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3" r:id="rId5"/>
    <p:sldId id="403" r:id="rId6"/>
    <p:sldId id="404" r:id="rId7"/>
    <p:sldId id="406" r:id="rId8"/>
    <p:sldId id="433" r:id="rId9"/>
    <p:sldId id="436" r:id="rId10"/>
    <p:sldId id="438" r:id="rId11"/>
    <p:sldId id="432" r:id="rId12"/>
    <p:sldId id="434" r:id="rId13"/>
    <p:sldId id="435" r:id="rId14"/>
    <p:sldId id="437" r:id="rId15"/>
    <p:sldId id="439" r:id="rId16"/>
    <p:sldId id="440" r:id="rId1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64204F77-B922-4ECA-A61B-4C1583ACD62B}">
          <p14:sldIdLst/>
        </p14:section>
        <p14:section name="Template" id="{6CCF9F83-48AD-44A7-A7D4-A7E2D3188CE0}">
          <p14:sldIdLst>
            <p14:sldId id="343"/>
            <p14:sldId id="403"/>
            <p14:sldId id="404"/>
            <p14:sldId id="406"/>
            <p14:sldId id="433"/>
            <p14:sldId id="436"/>
            <p14:sldId id="438"/>
            <p14:sldId id="432"/>
            <p14:sldId id="434"/>
            <p14:sldId id="435"/>
            <p14:sldId id="437"/>
            <p14:sldId id="439"/>
            <p14:sldId id="440"/>
          </p14:sldIdLst>
        </p14:section>
        <p14:section name="Type slides" id="{4D9E7B97-E65E-4FF2-AFD3-BF5C0469A70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18435E-9DB7-7070-9C62-4E8B9B012CBE}" name="Rasmus Lindberg" initials="RL" userId="S::rasmus.lindberg@molnlycke.com::bc57f649-d96a-4cd0-9c2b-94f0d265a1e6" providerId="AD"/>
  <p188:author id="{2ABA9ADA-947D-CD84-D26B-903942DF37EA}" name="Linda Byrlind" initials="LB" userId="S::linda@rehngruppen.se::99080a54-1142-41cb-9f4e-0b2799899e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9" autoAdjust="0"/>
    <p:restoredTop sz="95707" autoAdjust="0"/>
  </p:normalViewPr>
  <p:slideViewPr>
    <p:cSldViewPr snapToGrid="0">
      <p:cViewPr varScale="1">
        <p:scale>
          <a:sx n="73" d="100"/>
          <a:sy n="73" d="100"/>
        </p:scale>
        <p:origin x="364" y="56"/>
      </p:cViewPr>
      <p:guideLst/>
    </p:cSldViewPr>
  </p:slideViewPr>
  <p:outlineViewPr>
    <p:cViewPr>
      <p:scale>
        <a:sx n="33" d="100"/>
        <a:sy n="33" d="100"/>
      </p:scale>
      <p:origin x="0" y="-217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okan, Sukumar" userId="S::sukumar.ashokan@fujitsu.com::993e6f20-17ae-4327-b394-fd85572593e5" providerId="AD" clId="Web-{35489631-985B-3ADF-49F0-29F058249F7D}"/>
    <pc:docChg chg="mod">
      <pc:chgData name="Ashokan, Sukumar" userId="S::sukumar.ashokan@fujitsu.com::993e6f20-17ae-4327-b394-fd85572593e5" providerId="AD" clId="Web-{35489631-985B-3ADF-49F0-29F058249F7D}" dt="2024-07-03T02:51:51.239" v="0" actId="33475"/>
      <pc:docMkLst>
        <pc:docMk/>
      </pc:docMkLst>
    </pc:docChg>
  </pc:docChgLst>
  <pc:docChgLst>
    <pc:chgData name="Oskar Larsson" userId="30b8d066-5b92-44d8-b0e5-2f59b043cbc7" providerId="ADAL" clId="{76B16398-6461-45B6-BD9D-F49E22E9D95D}"/>
    <pc:docChg chg="custSel addSld delSld modSld modSection">
      <pc:chgData name="Oskar Larsson" userId="30b8d066-5b92-44d8-b0e5-2f59b043cbc7" providerId="ADAL" clId="{76B16398-6461-45B6-BD9D-F49E22E9D95D}" dt="2024-04-25T06:26:00.102" v="285" actId="1076"/>
      <pc:docMkLst>
        <pc:docMk/>
      </pc:docMkLst>
      <pc:sldChg chg="del">
        <pc:chgData name="Oskar Larsson" userId="30b8d066-5b92-44d8-b0e5-2f59b043cbc7" providerId="ADAL" clId="{76B16398-6461-45B6-BD9D-F49E22E9D95D}" dt="2024-04-19T08:55:31.684" v="78" actId="47"/>
        <pc:sldMkLst>
          <pc:docMk/>
          <pc:sldMk cId="1917412418" sldId="330"/>
        </pc:sldMkLst>
      </pc:sldChg>
      <pc:sldChg chg="del">
        <pc:chgData name="Oskar Larsson" userId="30b8d066-5b92-44d8-b0e5-2f59b043cbc7" providerId="ADAL" clId="{76B16398-6461-45B6-BD9D-F49E22E9D95D}" dt="2024-04-19T08:55:31.006" v="77" actId="47"/>
        <pc:sldMkLst>
          <pc:docMk/>
          <pc:sldMk cId="1878749076" sldId="331"/>
        </pc:sldMkLst>
      </pc:sldChg>
      <pc:sldChg chg="del">
        <pc:chgData name="Oskar Larsson" userId="30b8d066-5b92-44d8-b0e5-2f59b043cbc7" providerId="ADAL" clId="{76B16398-6461-45B6-BD9D-F49E22E9D95D}" dt="2024-04-19T08:55:30.246" v="76" actId="47"/>
        <pc:sldMkLst>
          <pc:docMk/>
          <pc:sldMk cId="2940621381" sldId="332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3341286616" sldId="376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4180100281" sldId="381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592038189" sldId="382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318349086" sldId="390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3719154079" sldId="405"/>
        </pc:sldMkLst>
      </pc:sldChg>
      <pc:sldChg chg="modNotesTx">
        <pc:chgData name="Oskar Larsson" userId="30b8d066-5b92-44d8-b0e5-2f59b043cbc7" providerId="ADAL" clId="{76B16398-6461-45B6-BD9D-F49E22E9D95D}" dt="2024-04-25T06:18:13.097" v="203" actId="20577"/>
        <pc:sldMkLst>
          <pc:docMk/>
          <pc:sldMk cId="1376472050" sldId="406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284193301" sldId="409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160840259" sldId="411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3213570518" sldId="412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906054878" sldId="414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933868868" sldId="417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3715361327" sldId="418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2653793246" sldId="420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3522701538" sldId="421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2500291931" sldId="422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3730574132" sldId="423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1599623786" sldId="425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1017540319" sldId="427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584278005" sldId="428"/>
        </pc:sldMkLst>
      </pc:sldChg>
      <pc:sldChg chg="del">
        <pc:chgData name="Oskar Larsson" userId="30b8d066-5b92-44d8-b0e5-2f59b043cbc7" providerId="ADAL" clId="{76B16398-6461-45B6-BD9D-F49E22E9D95D}" dt="2024-04-19T08:34:12.599" v="22" actId="47"/>
        <pc:sldMkLst>
          <pc:docMk/>
          <pc:sldMk cId="3347228960" sldId="431"/>
        </pc:sldMkLst>
      </pc:sldChg>
      <pc:sldChg chg="modSp mod">
        <pc:chgData name="Oskar Larsson" userId="30b8d066-5b92-44d8-b0e5-2f59b043cbc7" providerId="ADAL" clId="{76B16398-6461-45B6-BD9D-F49E22E9D95D}" dt="2024-04-19T12:47:02.848" v="156" actId="20577"/>
        <pc:sldMkLst>
          <pc:docMk/>
          <pc:sldMk cId="1543317757" sldId="433"/>
        </pc:sldMkLst>
        <pc:spChg chg="mod">
          <ac:chgData name="Oskar Larsson" userId="30b8d066-5b92-44d8-b0e5-2f59b043cbc7" providerId="ADAL" clId="{76B16398-6461-45B6-BD9D-F49E22E9D95D}" dt="2024-04-19T12:47:02.848" v="156" actId="20577"/>
          <ac:spMkLst>
            <pc:docMk/>
            <pc:sldMk cId="1543317757" sldId="433"/>
            <ac:spMk id="2" creationId="{EC3815C8-6EDF-AEAE-7565-AA0F4658CEFD}"/>
          </ac:spMkLst>
        </pc:spChg>
      </pc:sldChg>
      <pc:sldChg chg="addSp delSp modSp mod modNotesTx">
        <pc:chgData name="Oskar Larsson" userId="30b8d066-5b92-44d8-b0e5-2f59b043cbc7" providerId="ADAL" clId="{76B16398-6461-45B6-BD9D-F49E22E9D95D}" dt="2024-04-25T06:21:32.184" v="271" actId="20577"/>
        <pc:sldMkLst>
          <pc:docMk/>
          <pc:sldMk cId="3912320043" sldId="436"/>
        </pc:sldMkLst>
        <pc:picChg chg="del">
          <ac:chgData name="Oskar Larsson" userId="30b8d066-5b92-44d8-b0e5-2f59b043cbc7" providerId="ADAL" clId="{76B16398-6461-45B6-BD9D-F49E22E9D95D}" dt="2024-04-19T08:51:48.880" v="23" actId="478"/>
          <ac:picMkLst>
            <pc:docMk/>
            <pc:sldMk cId="3912320043" sldId="436"/>
            <ac:picMk id="4" creationId="{07E6FD31-C865-C93F-DB0F-6C525D1C83BB}"/>
          </ac:picMkLst>
        </pc:picChg>
        <pc:picChg chg="add mod">
          <ac:chgData name="Oskar Larsson" userId="30b8d066-5b92-44d8-b0e5-2f59b043cbc7" providerId="ADAL" clId="{76B16398-6461-45B6-BD9D-F49E22E9D95D}" dt="2024-04-19T08:51:51.747" v="25" actId="1076"/>
          <ac:picMkLst>
            <pc:docMk/>
            <pc:sldMk cId="3912320043" sldId="436"/>
            <ac:picMk id="5" creationId="{EBDB9532-ABA1-CB50-EAA7-F8D0F6D2E174}"/>
          </ac:picMkLst>
        </pc:picChg>
      </pc:sldChg>
      <pc:sldChg chg="addSp delSp modSp add mod">
        <pc:chgData name="Oskar Larsson" userId="30b8d066-5b92-44d8-b0e5-2f59b043cbc7" providerId="ADAL" clId="{76B16398-6461-45B6-BD9D-F49E22E9D95D}" dt="2024-04-19T08:54:41.200" v="72" actId="1076"/>
        <pc:sldMkLst>
          <pc:docMk/>
          <pc:sldMk cId="2840776055" sldId="437"/>
        </pc:sldMkLst>
        <pc:spChg chg="mod">
          <ac:chgData name="Oskar Larsson" userId="30b8d066-5b92-44d8-b0e5-2f59b043cbc7" providerId="ADAL" clId="{76B16398-6461-45B6-BD9D-F49E22E9D95D}" dt="2024-04-19T08:20:31.438" v="5" actId="20577"/>
          <ac:spMkLst>
            <pc:docMk/>
            <pc:sldMk cId="2840776055" sldId="437"/>
            <ac:spMk id="6" creationId="{1513D511-D744-78BC-B8F9-E5AC29D500D3}"/>
          </ac:spMkLst>
        </pc:spChg>
        <pc:picChg chg="add del mod">
          <ac:chgData name="Oskar Larsson" userId="30b8d066-5b92-44d8-b0e5-2f59b043cbc7" providerId="ADAL" clId="{76B16398-6461-45B6-BD9D-F49E22E9D95D}" dt="2024-04-19T08:54:36.202" v="69" actId="478"/>
          <ac:picMkLst>
            <pc:docMk/>
            <pc:sldMk cId="2840776055" sldId="437"/>
            <ac:picMk id="2" creationId="{6E0343CC-0A37-711E-2A5D-68E634B41F78}"/>
          </ac:picMkLst>
        </pc:picChg>
        <pc:picChg chg="add mod">
          <ac:chgData name="Oskar Larsson" userId="30b8d066-5b92-44d8-b0e5-2f59b043cbc7" providerId="ADAL" clId="{76B16398-6461-45B6-BD9D-F49E22E9D95D}" dt="2024-04-19T08:54:41.200" v="72" actId="1076"/>
          <ac:picMkLst>
            <pc:docMk/>
            <pc:sldMk cId="2840776055" sldId="437"/>
            <ac:picMk id="3" creationId="{46A7F88F-F7EF-7CC4-7572-93EDAF38B481}"/>
          </ac:picMkLst>
        </pc:picChg>
        <pc:picChg chg="del">
          <ac:chgData name="Oskar Larsson" userId="30b8d066-5b92-44d8-b0e5-2f59b043cbc7" providerId="ADAL" clId="{76B16398-6461-45B6-BD9D-F49E22E9D95D}" dt="2024-04-19T08:20:32.856" v="6" actId="478"/>
          <ac:picMkLst>
            <pc:docMk/>
            <pc:sldMk cId="2840776055" sldId="437"/>
            <ac:picMk id="4" creationId="{07E6FD31-C865-C93F-DB0F-6C525D1C83BB}"/>
          </ac:picMkLst>
        </pc:picChg>
      </pc:sldChg>
      <pc:sldChg chg="addSp delSp modSp add mod">
        <pc:chgData name="Oskar Larsson" userId="30b8d066-5b92-44d8-b0e5-2f59b043cbc7" providerId="ADAL" clId="{76B16398-6461-45B6-BD9D-F49E22E9D95D}" dt="2024-04-19T08:55:13.136" v="75" actId="255"/>
        <pc:sldMkLst>
          <pc:docMk/>
          <pc:sldMk cId="3508380914" sldId="438"/>
        </pc:sldMkLst>
        <pc:spChg chg="add mod">
          <ac:chgData name="Oskar Larsson" userId="30b8d066-5b92-44d8-b0e5-2f59b043cbc7" providerId="ADAL" clId="{76B16398-6461-45B6-BD9D-F49E22E9D95D}" dt="2024-04-19T08:55:13.136" v="75" actId="255"/>
          <ac:spMkLst>
            <pc:docMk/>
            <pc:sldMk cId="3508380914" sldId="438"/>
            <ac:spMk id="3" creationId="{4DFE8858-E4C9-6AEB-C73C-3EF0FB5F6944}"/>
          </ac:spMkLst>
        </pc:spChg>
        <pc:spChg chg="mod">
          <ac:chgData name="Oskar Larsson" userId="30b8d066-5b92-44d8-b0e5-2f59b043cbc7" providerId="ADAL" clId="{76B16398-6461-45B6-BD9D-F49E22E9D95D}" dt="2024-04-19T08:26:28.686" v="14" actId="20577"/>
          <ac:spMkLst>
            <pc:docMk/>
            <pc:sldMk cId="3508380914" sldId="438"/>
            <ac:spMk id="7" creationId="{F3E2DE69-1541-301F-CE0D-6C0E6480CDD2}"/>
          </ac:spMkLst>
        </pc:spChg>
        <pc:picChg chg="add mod">
          <ac:chgData name="Oskar Larsson" userId="30b8d066-5b92-44d8-b0e5-2f59b043cbc7" providerId="ADAL" clId="{76B16398-6461-45B6-BD9D-F49E22E9D95D}" dt="2024-04-19T08:52:26.732" v="37" actId="1076"/>
          <ac:picMkLst>
            <pc:docMk/>
            <pc:sldMk cId="3508380914" sldId="438"/>
            <ac:picMk id="2" creationId="{A47244A2-3067-F107-2AA1-6B4546612E65}"/>
          </ac:picMkLst>
        </pc:picChg>
        <pc:picChg chg="del">
          <ac:chgData name="Oskar Larsson" userId="30b8d066-5b92-44d8-b0e5-2f59b043cbc7" providerId="ADAL" clId="{76B16398-6461-45B6-BD9D-F49E22E9D95D}" dt="2024-04-19T08:31:05.140" v="15" actId="478"/>
          <ac:picMkLst>
            <pc:docMk/>
            <pc:sldMk cId="3508380914" sldId="438"/>
            <ac:picMk id="4" creationId="{07E6FD31-C865-C93F-DB0F-6C525D1C83BB}"/>
          </ac:picMkLst>
        </pc:picChg>
      </pc:sldChg>
      <pc:sldChg chg="addSp delSp modSp add mod">
        <pc:chgData name="Oskar Larsson" userId="30b8d066-5b92-44d8-b0e5-2f59b043cbc7" providerId="ADAL" clId="{76B16398-6461-45B6-BD9D-F49E22E9D95D}" dt="2024-04-19T08:54:09.306" v="68" actId="20577"/>
        <pc:sldMkLst>
          <pc:docMk/>
          <pc:sldMk cId="2145236153" sldId="439"/>
        </pc:sldMkLst>
        <pc:spChg chg="add mod">
          <ac:chgData name="Oskar Larsson" userId="30b8d066-5b92-44d8-b0e5-2f59b043cbc7" providerId="ADAL" clId="{76B16398-6461-45B6-BD9D-F49E22E9D95D}" dt="2024-04-19T08:54:09.306" v="68" actId="20577"/>
          <ac:spMkLst>
            <pc:docMk/>
            <pc:sldMk cId="2145236153" sldId="439"/>
            <ac:spMk id="4" creationId="{0129464B-AFC3-80E2-4B0B-F0AF05C1F42A}"/>
          </ac:spMkLst>
        </pc:spChg>
        <pc:spChg chg="mod">
          <ac:chgData name="Oskar Larsson" userId="30b8d066-5b92-44d8-b0e5-2f59b043cbc7" providerId="ADAL" clId="{76B16398-6461-45B6-BD9D-F49E22E9D95D}" dt="2024-04-19T08:31:20.281" v="20" actId="20577"/>
          <ac:spMkLst>
            <pc:docMk/>
            <pc:sldMk cId="2145236153" sldId="439"/>
            <ac:spMk id="7" creationId="{F3E2DE69-1541-301F-CE0D-6C0E6480CDD2}"/>
          </ac:spMkLst>
        </pc:spChg>
        <pc:picChg chg="del">
          <ac:chgData name="Oskar Larsson" userId="30b8d066-5b92-44d8-b0e5-2f59b043cbc7" providerId="ADAL" clId="{76B16398-6461-45B6-BD9D-F49E22E9D95D}" dt="2024-04-19T08:31:22.929" v="21" actId="478"/>
          <ac:picMkLst>
            <pc:docMk/>
            <pc:sldMk cId="2145236153" sldId="439"/>
            <ac:picMk id="2" creationId="{6E0343CC-0A37-711E-2A5D-68E634B41F78}"/>
          </ac:picMkLst>
        </pc:picChg>
        <pc:picChg chg="add mod">
          <ac:chgData name="Oskar Larsson" userId="30b8d066-5b92-44d8-b0e5-2f59b043cbc7" providerId="ADAL" clId="{76B16398-6461-45B6-BD9D-F49E22E9D95D}" dt="2024-04-19T08:53:38.047" v="50" actId="1076"/>
          <ac:picMkLst>
            <pc:docMk/>
            <pc:sldMk cId="2145236153" sldId="439"/>
            <ac:picMk id="3" creationId="{7912CEC2-AF94-49B6-6790-45FEB8FECEBE}"/>
          </ac:picMkLst>
        </pc:picChg>
      </pc:sldChg>
      <pc:sldChg chg="addSp modSp add mod">
        <pc:chgData name="Oskar Larsson" userId="30b8d066-5b92-44d8-b0e5-2f59b043cbc7" providerId="ADAL" clId="{76B16398-6461-45B6-BD9D-F49E22E9D95D}" dt="2024-04-25T06:26:00.102" v="285" actId="1076"/>
        <pc:sldMkLst>
          <pc:docMk/>
          <pc:sldMk cId="1852372479" sldId="440"/>
        </pc:sldMkLst>
        <pc:spChg chg="add mod">
          <ac:chgData name="Oskar Larsson" userId="30b8d066-5b92-44d8-b0e5-2f59b043cbc7" providerId="ADAL" clId="{76B16398-6461-45B6-BD9D-F49E22E9D95D}" dt="2024-04-25T06:26:00.102" v="285" actId="1076"/>
          <ac:spMkLst>
            <pc:docMk/>
            <pc:sldMk cId="1852372479" sldId="440"/>
            <ac:spMk id="2" creationId="{7D4AE24C-350A-C478-645F-6D199E4A7176}"/>
          </ac:spMkLst>
        </pc:spChg>
      </pc:sldChg>
      <pc:sldChg chg="add del">
        <pc:chgData name="Oskar Larsson" userId="30b8d066-5b92-44d8-b0e5-2f59b043cbc7" providerId="ADAL" clId="{76B16398-6461-45B6-BD9D-F49E22E9D95D}" dt="2024-04-25T06:25:35.375" v="274"/>
        <pc:sldMkLst>
          <pc:docMk/>
          <pc:sldMk cId="3975598418" sldId="44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842026-8C72-5BD6-A2BE-90282476E2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4E005-D46D-9FEE-8D54-F73068501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51C37-22B7-4BB3-8C46-1334493D5CB6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36D9F-E88E-F6B5-5090-129F2FE75C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0F65B-C879-D2B7-E900-596AE01EBC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75C62-E170-470A-BE92-AC1C236A1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405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CD27F-57ED-4050-A749-338366197E0D}" type="datetimeFigureOut">
              <a:rPr lang="sv-SE" smtClean="0"/>
              <a:t>2024-07-02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CD586-C145-4C08-8ECD-C931AA62810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8416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CD586-C145-4C08-8ECD-C931AA62810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13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EMEA, Amsterdam. PAN, MNT &amp; PSN. A Total </a:t>
            </a:r>
            <a:r>
              <a:rPr lang="sv-SE" dirty="0" err="1"/>
              <a:t>of</a:t>
            </a:r>
            <a:r>
              <a:rPr lang="sv-SE" dirty="0"/>
              <a:t> 6 </a:t>
            </a:r>
            <a:r>
              <a:rPr lang="sv-SE" dirty="0" err="1"/>
              <a:t>Devices</a:t>
            </a:r>
            <a:endParaRPr lang="sv-SE" dirty="0"/>
          </a:p>
          <a:p>
            <a:r>
              <a:rPr lang="sv-SE" dirty="0"/>
              <a:t>AMERICAS, New York, PSN. A Total </a:t>
            </a:r>
            <a:r>
              <a:rPr lang="sv-SE" dirty="0" err="1"/>
              <a:t>of</a:t>
            </a:r>
            <a:r>
              <a:rPr lang="sv-SE" dirty="0"/>
              <a:t> 2 </a:t>
            </a:r>
            <a:r>
              <a:rPr lang="sv-SE" dirty="0" err="1"/>
              <a:t>Devices</a:t>
            </a:r>
            <a:endParaRPr lang="sv-SE" dirty="0"/>
          </a:p>
          <a:p>
            <a:r>
              <a:rPr lang="sv-SE" dirty="0"/>
              <a:t>APAC, Hong Kong, PSN, A Total </a:t>
            </a:r>
            <a:r>
              <a:rPr lang="sv-SE" dirty="0" err="1"/>
              <a:t>of</a:t>
            </a:r>
            <a:r>
              <a:rPr lang="sv-SE" dirty="0"/>
              <a:t> 2 </a:t>
            </a:r>
            <a:r>
              <a:rPr lang="sv-SE" dirty="0" err="1"/>
              <a:t>Devices</a:t>
            </a:r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CD586-C145-4C08-8ECD-C931AA628107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546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10 </a:t>
            </a:r>
            <a:r>
              <a:rPr lang="sv-SE" dirty="0" err="1"/>
              <a:t>Nodes</a:t>
            </a:r>
            <a:r>
              <a:rPr lang="sv-SE" dirty="0"/>
              <a:t>, </a:t>
            </a:r>
          </a:p>
          <a:p>
            <a:r>
              <a:rPr lang="sv-SE" dirty="0"/>
              <a:t>6 </a:t>
            </a:r>
            <a:r>
              <a:rPr lang="sv-SE" dirty="0" err="1"/>
              <a:t>Amstedam</a:t>
            </a:r>
            <a:endParaRPr lang="sv-SE" dirty="0"/>
          </a:p>
          <a:p>
            <a:r>
              <a:rPr lang="sv-SE" dirty="0"/>
              <a:t>2 New York</a:t>
            </a:r>
          </a:p>
          <a:p>
            <a:r>
              <a:rPr lang="sv-SE" dirty="0"/>
              <a:t>2 Hongkong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CD586-C145-4C08-8ECD-C931AA62810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3920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OBS, ise03 &amp; </a:t>
            </a:r>
            <a:r>
              <a:rPr lang="sv-SE" dirty="0" err="1"/>
              <a:t>ise</a:t>
            </a:r>
            <a:r>
              <a:rPr lang="sv-SE" dirty="0"/>
              <a:t> 04 in </a:t>
            </a:r>
            <a:r>
              <a:rPr lang="sv-SE" dirty="0" err="1"/>
              <a:t>amsterdam</a:t>
            </a:r>
            <a:r>
              <a:rPr lang="sv-SE" dirty="0"/>
              <a:t> is not </a:t>
            </a:r>
            <a:r>
              <a:rPr lang="sv-SE" dirty="0" err="1"/>
              <a:t>pictured</a:t>
            </a:r>
            <a:r>
              <a:rPr lang="sv-SE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CD586-C145-4C08-8ECD-C931AA628107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940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EMEA, Amsterdam. A Total </a:t>
            </a:r>
            <a:r>
              <a:rPr lang="sv-SE" dirty="0" err="1"/>
              <a:t>of</a:t>
            </a:r>
            <a:r>
              <a:rPr lang="sv-SE" dirty="0"/>
              <a:t> 2 </a:t>
            </a:r>
            <a:r>
              <a:rPr lang="sv-SE" dirty="0" err="1"/>
              <a:t>Devices</a:t>
            </a:r>
            <a:r>
              <a:rPr lang="sv-S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CD586-C145-4C08-8ECD-C931AA628107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289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CD586-C145-4C08-8ECD-C931AA628107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09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7B1DD61-08FB-EF30-F4DF-F7BA33E09D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600" y="1587534"/>
            <a:ext cx="6151564" cy="295043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6769904-3841-C026-3097-0512017E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DEB75B-B4E4-5D38-29D8-7BB1A211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BC2734-8DB1-2401-618D-85FBC410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12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</a:t>
            </a:r>
            <a:r>
              <a:rPr lang="en-GB" noProof="0" dirty="0"/>
              <a:t>edit</a:t>
            </a:r>
            <a:r>
              <a:rPr lang="en-GB" dirty="0"/>
              <a:t>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A04D72-1258-9965-72AA-3AEBC4F6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684"/>
            <a:ext cx="9532146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23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56E68-CC7D-ACF7-C831-DC5E06890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03A06E-76A2-1DF4-EA52-370411BAEF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0" y="2133600"/>
            <a:ext cx="3719512" cy="3586163"/>
          </a:xfrm>
        </p:spPr>
        <p:txBody>
          <a:bodyPr>
            <a:noAutofit/>
          </a:bodyPr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E555107-5353-FFEA-1BAB-7536C0C4EB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2133600"/>
            <a:ext cx="3729038" cy="3586163"/>
          </a:xfrm>
        </p:spPr>
        <p:txBody>
          <a:bodyPr/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71069E4-6167-9117-9F93-895987C73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3550" y="2133600"/>
            <a:ext cx="3729038" cy="3586163"/>
          </a:xfrm>
        </p:spPr>
        <p:txBody>
          <a:bodyPr/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DC0AA-D5F7-EE29-EB91-B92F5CA33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5761" y="1721642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D6CB8FA-10C7-FC4F-EB84-142C3A1856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34258" y="1721642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F18AC87-C7F1-1C59-0EB2-E0EB83BEE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104" y="1721642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773314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s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56E68-CC7D-ACF7-C831-DC5E06890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03A06E-76A2-1DF4-EA52-370411BAEF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0" y="5088731"/>
            <a:ext cx="3719512" cy="1116808"/>
          </a:xfrm>
        </p:spPr>
        <p:txBody>
          <a:bodyPr>
            <a:noAutofit/>
          </a:bodyPr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E555107-5353-FFEA-1BAB-7536C0C4EB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5088731"/>
            <a:ext cx="3729038" cy="1116808"/>
          </a:xfrm>
        </p:spPr>
        <p:txBody>
          <a:bodyPr/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71069E4-6167-9117-9F93-895987C73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3550" y="5088731"/>
            <a:ext cx="3729038" cy="1116808"/>
          </a:xfrm>
        </p:spPr>
        <p:txBody>
          <a:bodyPr/>
          <a:lstStyle>
            <a:lvl1pPr marL="357188" indent="-357188">
              <a:spcBef>
                <a:spcPts val="1150"/>
              </a:spcBef>
              <a:defRPr sz="1300"/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DC0AA-D5F7-EE29-EB91-B92F5CA33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380" y="4669631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D6CB8FA-10C7-FC4F-EB84-142C3A1856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34258" y="4669631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F18AC87-C7F1-1C59-0EB2-E0EB83BEE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104" y="4669631"/>
            <a:ext cx="3723484" cy="4476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532886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8D3D2F-0DF2-5E5C-3B08-CDEA6D8E6A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7282-CF89-DAB0-565A-90E3E5DDF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5278974" cy="61277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B8E331F-A49D-4538-E3F4-4D78FCE110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7E7418-ACE7-AD11-41E2-C2E049BEAE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1572419"/>
            <a:ext cx="5278974" cy="462121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034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on gray">
    <p:bg>
      <p:bgPr>
        <a:solidFill>
          <a:srgbClr val="F0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8D3D2F-0DF2-5E5C-3B08-CDEA6D8E6A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7282-CF89-DAB0-565A-90E3E5DDF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5278974" cy="61277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B8E331F-A49D-4538-E3F4-4D78FCE110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402570-FDEA-FE99-582A-9849ED450C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1572419"/>
            <a:ext cx="5278974" cy="462121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4228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picture light">
    <p:bg>
      <p:bgPr>
        <a:solidFill>
          <a:srgbClr val="F0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5C5A5-D29E-2FDD-2EB9-3D8D04A47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30688" y="992188"/>
            <a:ext cx="7581900" cy="4851401"/>
          </a:xfrm>
          <a:prstGeom prst="roundRect">
            <a:avLst>
              <a:gd name="adj" fmla="val 2490"/>
            </a:avLst>
          </a:prstGeom>
          <a:solidFill>
            <a:schemeClr val="bg2"/>
          </a:solidFill>
        </p:spPr>
        <p:txBody>
          <a:bodyPr lIns="72000" tIns="72000"/>
          <a:lstStyle>
            <a:lvl1pPr marL="0" indent="0">
              <a:buNone/>
              <a:defRPr/>
            </a:lvl1pPr>
          </a:lstStyle>
          <a:p>
            <a:r>
              <a:rPr lang="en-GB" dirty="0"/>
              <a:t>Drag-and-drop or press the icon to insert a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BC86EC0-E60E-6440-26DE-E9BF6026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4265613"/>
            <a:ext cx="3735387" cy="1608931"/>
          </a:xfrm>
        </p:spPr>
        <p:txBody>
          <a:bodyPr anchor="b">
            <a:noAutofit/>
          </a:bodyPr>
          <a:lstStyle>
            <a:lvl1pPr marL="0" indent="0">
              <a:spcBef>
                <a:spcPts val="1150"/>
              </a:spcBef>
              <a:buNone/>
              <a:defRPr sz="1300" b="0" baseline="0"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3719512" cy="23391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0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pictur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5C5A5-D29E-2FDD-2EB9-3D8D04A47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30688" y="992188"/>
            <a:ext cx="7581900" cy="4851401"/>
          </a:xfrm>
          <a:prstGeom prst="roundRect">
            <a:avLst>
              <a:gd name="adj" fmla="val 2490"/>
            </a:avLst>
          </a:prstGeom>
          <a:solidFill>
            <a:schemeClr val="tx2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Drag-and-drop or press the icon to insert a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BC86EC0-E60E-6440-26DE-E9BF6026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4265613"/>
            <a:ext cx="3735387" cy="1608931"/>
          </a:xfrm>
        </p:spPr>
        <p:txBody>
          <a:bodyPr anchor="b">
            <a:noAutofit/>
          </a:bodyPr>
          <a:lstStyle>
            <a:lvl1pPr marL="0" indent="0">
              <a:spcBef>
                <a:spcPts val="1150"/>
              </a:spcBef>
              <a:buNone/>
              <a:defRPr sz="1300" b="0"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3719512" cy="2339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83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arg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5C5A5-D29E-2FDD-2EB9-3D8D04A47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56323" y="1004486"/>
            <a:ext cx="5656263" cy="2413402"/>
          </a:xfrm>
          <a:prstGeom prst="roundRect">
            <a:avLst>
              <a:gd name="adj" fmla="val 5730"/>
            </a:avLst>
          </a:prstGeom>
          <a:solidFill>
            <a:schemeClr val="bg2"/>
          </a:solidFill>
        </p:spPr>
        <p:txBody>
          <a:bodyPr lIns="72000" tIns="72000"/>
          <a:lstStyle>
            <a:lvl1pPr marL="0" indent="0">
              <a:buNone/>
              <a:defRPr/>
            </a:lvl1pPr>
          </a:lstStyle>
          <a:p>
            <a:r>
              <a:rPr lang="en-GB" dirty="0"/>
              <a:t>Drag-and-drop or press the icon to insert a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BC86EC0-E60E-6440-26DE-E9BF6026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4265613"/>
            <a:ext cx="3735387" cy="1608931"/>
          </a:xfrm>
        </p:spPr>
        <p:txBody>
          <a:bodyPr anchor="b">
            <a:noAutofit/>
          </a:bodyPr>
          <a:lstStyle>
            <a:lvl1pPr marL="0" indent="0">
              <a:spcBef>
                <a:spcPts val="1150"/>
              </a:spcBef>
              <a:buNone/>
              <a:defRPr sz="1300" b="0" baseline="0"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3719512" cy="23391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CDF2C7D-6390-6E6C-39B3-11A95B2A665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56324" y="3508374"/>
            <a:ext cx="5656263" cy="2335214"/>
          </a:xfrm>
          <a:prstGeom prst="roundRect">
            <a:avLst>
              <a:gd name="adj" fmla="val 5730"/>
            </a:avLst>
          </a:prstGeom>
          <a:solidFill>
            <a:schemeClr val="bg2"/>
          </a:solidFill>
        </p:spPr>
        <p:txBody>
          <a:bodyPr lIns="72000" tIns="72000"/>
          <a:lstStyle>
            <a:lvl1pPr marL="0" indent="0">
              <a:buNone/>
              <a:defRPr/>
            </a:lvl1pPr>
          </a:lstStyle>
          <a:p>
            <a:r>
              <a:rPr lang="en-GB" dirty="0"/>
              <a:t>Drag-and-drop or press the icon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430557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blocks on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1E7AC6BA-E8C1-CA21-BEDB-22B6078734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8" hasCustomPrompt="1"/>
          </p:nvPr>
        </p:nvSpPr>
        <p:spPr>
          <a:xfrm>
            <a:off x="0" y="0"/>
            <a:ext cx="12192000" cy="6858000"/>
          </a:xfrm>
        </p:spPr>
        <p:txBody>
          <a:bodyPr lIns="72000" tIns="72000"/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Drag-and-drop to insert a picture. Insert a darker image, preferably with blur behind the textbox, to make the text as readable as possible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BC86EC0-E60E-6440-26DE-E9BF6026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4265613"/>
            <a:ext cx="3735387" cy="1608931"/>
          </a:xfrm>
        </p:spPr>
        <p:txBody>
          <a:bodyPr anchor="b">
            <a:noAutofit/>
          </a:bodyPr>
          <a:lstStyle>
            <a:lvl1pPr marL="0" indent="0">
              <a:spcBef>
                <a:spcPts val="1150"/>
              </a:spcBef>
              <a:buNone/>
              <a:defRPr sz="1300" b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3719512" cy="2339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61E8A0B-2AC0-0A08-E7B3-6CEE95B8D4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6325" y="992188"/>
            <a:ext cx="4694238" cy="1547812"/>
          </a:xfrm>
          <a:prstGeom prst="roundRect">
            <a:avLst>
              <a:gd name="adj" fmla="val 6380"/>
            </a:avLst>
          </a:prstGeom>
          <a:solidFill>
            <a:schemeClr val="tx1"/>
          </a:solidFill>
        </p:spPr>
        <p:txBody>
          <a:bodyPr lIns="180000" tIns="126000" rIns="144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300" spc="-2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443062-C699-A0FA-75B0-F9C6688F93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0319" y="2065340"/>
            <a:ext cx="4314031" cy="3825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21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A9C0EC-E6DF-CA2D-8635-F287F0707D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0319" y="1335088"/>
            <a:ext cx="4314031" cy="639762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###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18D3667-5E9A-7376-B02B-E11DD83845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56325" y="2664619"/>
            <a:ext cx="4694238" cy="1547812"/>
          </a:xfrm>
          <a:prstGeom prst="roundRect">
            <a:avLst>
              <a:gd name="adj" fmla="val 6380"/>
            </a:avLst>
          </a:prstGeom>
          <a:solidFill>
            <a:schemeClr val="tx1"/>
          </a:solidFill>
        </p:spPr>
        <p:txBody>
          <a:bodyPr lIns="180000" tIns="126000" rIns="144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300" spc="-2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8890AB0-3A83-8354-3ABE-2C1FA5DDD2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0319" y="3737771"/>
            <a:ext cx="4314031" cy="3825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21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F31CCC8-1BC9-D8A5-44E6-9656664C98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0319" y="3007519"/>
            <a:ext cx="4314031" cy="639762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###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298984E-A00D-33EC-3DF0-C4C583CAA0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56325" y="4313237"/>
            <a:ext cx="4694238" cy="1547812"/>
          </a:xfrm>
          <a:prstGeom prst="roundRect">
            <a:avLst>
              <a:gd name="adj" fmla="val 6380"/>
            </a:avLst>
          </a:prstGeom>
          <a:solidFill>
            <a:schemeClr val="tx1"/>
          </a:solidFill>
        </p:spPr>
        <p:txBody>
          <a:bodyPr lIns="180000" tIns="126000" rIns="144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300" spc="-2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7D9DDA-F3BC-1988-F474-66D2A82BF0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60319" y="5386389"/>
            <a:ext cx="4314031" cy="3825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21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FA2AE973-871F-38D3-7865-E76766FCD9B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60319" y="4656137"/>
            <a:ext cx="4314031" cy="639762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###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5F6CDE8-7DAA-D0CC-D6FF-CC775770D1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834690" y="251556"/>
            <a:ext cx="1009649" cy="48425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3713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 with tex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669906-6A46-0E64-CB60-9A3019FF3C5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72000" tIns="72000"/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Drag-and-drop to insert a picture. Insert a darker image, preferably with blur behind the textbox, to make the text as readable as possible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FDBFE6A-6498-1D2E-39A6-F7ACDCC8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E425ED-6356-2973-104B-38ED6212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3BB49A-D9A1-80AC-51E7-4167A079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92A022-EDD9-B77C-1F05-BAF78B63E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E438A0D-1347-1691-954D-005A3F8775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5455" y="381000"/>
            <a:ext cx="3693795" cy="1139826"/>
          </a:xfrm>
          <a:prstGeom prst="roundRect">
            <a:avLst>
              <a:gd name="adj" fmla="val 6359"/>
            </a:avLst>
          </a:prstGeom>
          <a:solidFill>
            <a:schemeClr val="bg1"/>
          </a:solidFill>
        </p:spPr>
        <p:txBody>
          <a:bodyPr lIns="198000" tIns="54000" rIns="198000" bIns="54000" anchor="ctr">
            <a:noAutofit/>
          </a:bodyPr>
          <a:lstStyle>
            <a:lvl1pPr marL="0" indent="0">
              <a:spcBef>
                <a:spcPts val="1150"/>
              </a:spcBef>
              <a:buNone/>
              <a:defRPr sz="1300" b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AFDFFDD-B818-51A4-0948-DE137A5050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730" y="381000"/>
            <a:ext cx="1223645" cy="1139826"/>
          </a:xfrm>
          <a:prstGeom prst="roundRect">
            <a:avLst>
              <a:gd name="adj" fmla="val 9145"/>
            </a:avLst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100000" sy="100000" flip="none" algn="ctr"/>
          </a:blipFill>
        </p:spPr>
        <p:txBody>
          <a:bodyPr lIns="198000" tIns="54000" rIns="198000" bIns="54000" anchor="ctr">
            <a:noAutofit/>
          </a:bodyPr>
          <a:lstStyle>
            <a:lvl1pPr marL="0" indent="0">
              <a:spcBef>
                <a:spcPts val="1150"/>
              </a:spcBef>
              <a:buNone/>
              <a:defRPr sz="100" b="0">
                <a:noFill/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13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613" y="1139184"/>
            <a:ext cx="8499476" cy="246126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7500" spc="-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79650" y="3968923"/>
            <a:ext cx="7002717" cy="4570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 and date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13D8CA8-0A10-C21B-6DCA-792D15EACE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7939" y="252788"/>
            <a:ext cx="1697830" cy="81461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8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 with tex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669906-6A46-0E64-CB60-9A3019FF3C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72000" tIns="7200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Drag-and-drop to insert a picture. Insert a darker image, preferably with blur behind the textbox, to make the text as readable as possible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FDBFE6A-6498-1D2E-39A6-F7ACDCC8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E425ED-6356-2973-104B-38ED6212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3BB49A-D9A1-80AC-51E7-4167A079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E438A0D-1347-1691-954D-005A3F8775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5455" y="381000"/>
            <a:ext cx="3693795" cy="1139826"/>
          </a:xfrm>
          <a:prstGeom prst="roundRect">
            <a:avLst>
              <a:gd name="adj" fmla="val 6359"/>
            </a:avLst>
          </a:prstGeom>
          <a:solidFill>
            <a:schemeClr val="bg1"/>
          </a:solidFill>
        </p:spPr>
        <p:txBody>
          <a:bodyPr lIns="198000" tIns="54000" rIns="198000" bIns="54000" anchor="ctr">
            <a:noAutofit/>
          </a:bodyPr>
          <a:lstStyle>
            <a:lvl1pPr marL="0" indent="0">
              <a:spcBef>
                <a:spcPts val="1150"/>
              </a:spcBef>
              <a:buNone/>
              <a:defRPr sz="1300" b="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AFDFFDD-B818-51A4-0948-DE137A5050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730" y="381000"/>
            <a:ext cx="1223645" cy="1139826"/>
          </a:xfrm>
          <a:prstGeom prst="roundRect">
            <a:avLst>
              <a:gd name="adj" fmla="val 9145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ctr"/>
          </a:blipFill>
        </p:spPr>
        <p:txBody>
          <a:bodyPr lIns="198000" tIns="54000" rIns="198000" bIns="54000" anchor="ctr">
            <a:noAutofit/>
          </a:bodyPr>
          <a:lstStyle>
            <a:lvl1pPr marL="0" indent="0">
              <a:spcBef>
                <a:spcPts val="1150"/>
              </a:spcBef>
              <a:buNone/>
              <a:defRPr sz="100" b="0">
                <a:noFill/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F9302B2-08D2-AA06-2DB3-24B6ECD172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525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5220B-1D27-FFCC-9C88-611E72857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25" y="1269206"/>
            <a:ext cx="5654676" cy="4574382"/>
          </a:xfrm>
          <a:prstGeom prst="roundRect">
            <a:avLst>
              <a:gd name="adj" fmla="val 3448"/>
            </a:avLst>
          </a:prstGeom>
          <a:solidFill>
            <a:schemeClr val="bg2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B563437-504E-A76C-58C7-8F258FCBF1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7912" y="1269206"/>
            <a:ext cx="5654676" cy="4574382"/>
          </a:xfrm>
          <a:prstGeom prst="roundRect">
            <a:avLst>
              <a:gd name="adj" fmla="val 3448"/>
            </a:avLst>
          </a:prstGeom>
          <a:solidFill>
            <a:schemeClr val="accent2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3FCE-07A5-C39C-BB56-D76BA0B5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469"/>
            <a:ext cx="9532146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3ED27-1971-D0F4-D505-AA73904B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571EA-73C5-DA84-CF12-CFD2B6C8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A0C91-2154-4802-C0C7-1527D74D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72B4AF8-B5AD-1758-B72B-2225E4DA86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793" y="4914899"/>
            <a:ext cx="4434681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F232510-ACBF-EB9C-94A3-F44AC392D0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46044" y="4914899"/>
            <a:ext cx="4351420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D917FB-608A-6A3B-83A7-950BB28A74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793" y="4495004"/>
            <a:ext cx="4434681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91C02DC-F3D4-24EA-D467-C4B3E9693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044" y="4495004"/>
            <a:ext cx="435142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</p:spTree>
    <p:extLst>
      <p:ext uri="{BB962C8B-B14F-4D97-AF65-F5344CB8AC3E}">
        <p14:creationId xmlns:p14="http://schemas.microsoft.com/office/powerpoint/2010/main" val="193735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block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5220B-1D27-FFCC-9C88-611E72857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25" y="1269206"/>
            <a:ext cx="5654676" cy="4574382"/>
          </a:xfrm>
          <a:prstGeom prst="roundRect">
            <a:avLst>
              <a:gd name="adj" fmla="val 3448"/>
            </a:avLst>
          </a:prstGeom>
          <a:solidFill>
            <a:schemeClr val="tx1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B563437-504E-A76C-58C7-8F258FCBF1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7912" y="1269206"/>
            <a:ext cx="5654676" cy="4574382"/>
          </a:xfrm>
          <a:prstGeom prst="roundRect">
            <a:avLst>
              <a:gd name="adj" fmla="val 3448"/>
            </a:avLst>
          </a:prstGeom>
          <a:solidFill>
            <a:schemeClr val="accent4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3FCE-07A5-C39C-BB56-D76BA0B5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469"/>
            <a:ext cx="11457784" cy="6127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3ED27-1971-D0F4-D505-AA73904B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571EA-73C5-DA84-CF12-CFD2B6C8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A0C91-2154-4802-C0C7-1527D74D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72B4AF8-B5AD-1758-B72B-2225E4DA86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793" y="4914899"/>
            <a:ext cx="4434681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F232510-ACBF-EB9C-94A3-F44AC392D0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46044" y="4914899"/>
            <a:ext cx="4351420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D917FB-608A-6A3B-83A7-950BB28A74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793" y="4495004"/>
            <a:ext cx="4434681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91C02DC-F3D4-24EA-D467-C4B3E9693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044" y="4495004"/>
            <a:ext cx="435142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</p:spTree>
    <p:extLst>
      <p:ext uri="{BB962C8B-B14F-4D97-AF65-F5344CB8AC3E}">
        <p14:creationId xmlns:p14="http://schemas.microsoft.com/office/powerpoint/2010/main" val="2048953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ore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5220B-1D27-FFCC-9C88-611E72857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25" y="1269206"/>
            <a:ext cx="3729038" cy="4574382"/>
          </a:xfrm>
          <a:prstGeom prst="roundRect">
            <a:avLst>
              <a:gd name="adj" fmla="val 3448"/>
            </a:avLst>
          </a:prstGeom>
          <a:solidFill>
            <a:schemeClr val="accent1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B563437-504E-A76C-58C7-8F258FCBF1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1481" y="1269206"/>
            <a:ext cx="3729038" cy="4574382"/>
          </a:xfrm>
          <a:prstGeom prst="roundRect">
            <a:avLst>
              <a:gd name="adj" fmla="val 3448"/>
            </a:avLst>
          </a:prstGeom>
          <a:solidFill>
            <a:schemeClr val="bg2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6C8259D-CC91-B8A3-CE5B-F4461FF68F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3549" y="1269206"/>
            <a:ext cx="3729038" cy="4574382"/>
          </a:xfrm>
          <a:prstGeom prst="roundRect">
            <a:avLst>
              <a:gd name="adj" fmla="val 3448"/>
            </a:avLst>
          </a:prstGeom>
          <a:solidFill>
            <a:schemeClr val="accent2"/>
          </a:solidFill>
        </p:spPr>
        <p:txBody>
          <a:bodyPr lIns="2160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3FCE-07A5-C39C-BB56-D76BA0B5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469"/>
            <a:ext cx="11457784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3ED27-1971-D0F4-D505-AA73904B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571EA-73C5-DA84-CF12-CFD2B6C8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A0C91-2154-4802-C0C7-1527D74D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72B4AF8-B5AD-1758-B72B-2225E4DA86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794" y="4914899"/>
            <a:ext cx="3213100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F232510-ACBF-EB9C-94A3-F44AC392D0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19613" y="4914899"/>
            <a:ext cx="3152774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CF077E6-A810-F83A-D611-69286BECF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60567" y="4914899"/>
            <a:ext cx="3213100" cy="67389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D917FB-608A-6A3B-83A7-950BB28A74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794" y="4495004"/>
            <a:ext cx="32131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91C02DC-F3D4-24EA-D467-C4B3E9693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9613" y="4495004"/>
            <a:ext cx="3152774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0514440-4818-DD97-5177-9F30EFDBBD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60567" y="4495004"/>
            <a:ext cx="32131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</p:spTree>
    <p:extLst>
      <p:ext uri="{BB962C8B-B14F-4D97-AF65-F5344CB8AC3E}">
        <p14:creationId xmlns:p14="http://schemas.microsoft.com/office/powerpoint/2010/main" val="3685784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ore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5220B-1D27-FFCC-9C88-611E72857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25" y="1269206"/>
            <a:ext cx="2767013" cy="4574382"/>
          </a:xfrm>
          <a:prstGeom prst="roundRect">
            <a:avLst>
              <a:gd name="adj" fmla="val 4739"/>
            </a:avLst>
          </a:prstGeom>
          <a:solidFill>
            <a:schemeClr val="accent1"/>
          </a:solidFill>
        </p:spPr>
        <p:txBody>
          <a:bodyPr lIns="1548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B563437-504E-A76C-58C7-8F258FCBF1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7869" y="1269206"/>
            <a:ext cx="2767013" cy="4574382"/>
          </a:xfrm>
          <a:prstGeom prst="roundRect">
            <a:avLst>
              <a:gd name="adj" fmla="val 3448"/>
            </a:avLst>
          </a:prstGeom>
          <a:solidFill>
            <a:schemeClr val="bg2"/>
          </a:solidFill>
        </p:spPr>
        <p:txBody>
          <a:bodyPr lIns="1548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6C8259D-CC91-B8A3-CE5B-F4461FF68F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6325" y="1269206"/>
            <a:ext cx="2767013" cy="4574382"/>
          </a:xfrm>
          <a:prstGeom prst="roundRect">
            <a:avLst>
              <a:gd name="adj" fmla="val 3448"/>
            </a:avLst>
          </a:prstGeom>
          <a:solidFill>
            <a:schemeClr val="accent2"/>
          </a:solidFill>
        </p:spPr>
        <p:txBody>
          <a:bodyPr lIns="1548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3FCE-07A5-C39C-BB56-D76BA0B5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469"/>
            <a:ext cx="11457784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3ED27-1971-D0F4-D505-AA73904B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571EA-73C5-DA84-CF12-CFD2B6C8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A0C91-2154-4802-C0C7-1527D74D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72B4AF8-B5AD-1758-B72B-2225E4DA86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264" y="4713444"/>
            <a:ext cx="2370136" cy="87534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F232510-ACBF-EB9C-94A3-F44AC392D0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6975" y="4713444"/>
            <a:ext cx="2368800" cy="87534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CF077E6-A810-F83A-D611-69286BECF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5431" y="4713444"/>
            <a:ext cx="2368800" cy="87534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bg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D917FB-608A-6A3B-83A7-950BB28A74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264" y="4293550"/>
            <a:ext cx="2370136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91C02DC-F3D4-24EA-D467-C4B3E9693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66975" y="4293550"/>
            <a:ext cx="23688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0514440-4818-DD97-5177-9F30EFDBBD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5431" y="4293550"/>
            <a:ext cx="23688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F7C41BBF-5183-ED77-9420-EC9CD3E748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44781" y="1269206"/>
            <a:ext cx="2767013" cy="4574382"/>
          </a:xfrm>
          <a:prstGeom prst="roundRect">
            <a:avLst>
              <a:gd name="adj" fmla="val 3448"/>
            </a:avLst>
          </a:prstGeom>
          <a:solidFill>
            <a:srgbClr val="ECEDA1"/>
          </a:solidFill>
        </p:spPr>
        <p:txBody>
          <a:bodyPr lIns="154800" tIns="198000" rIns="198000"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1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1C4E145-F903-5AC2-FA74-F1CE2250C9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43887" y="4713444"/>
            <a:ext cx="2368800" cy="87534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2CF04FC-3C6E-90BF-59CD-9CF9FCF676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3887" y="4293550"/>
            <a:ext cx="2368800" cy="3333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H4 heading</a:t>
            </a:r>
          </a:p>
        </p:txBody>
      </p:sp>
    </p:spTree>
    <p:extLst>
      <p:ext uri="{BB962C8B-B14F-4D97-AF65-F5344CB8AC3E}">
        <p14:creationId xmlns:p14="http://schemas.microsoft.com/office/powerpoint/2010/main" val="2287499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 and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895DCD5-F512-BE77-68B6-3E5BCF81A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3" y="956469"/>
            <a:ext cx="5278974" cy="7389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80B4214-7DB9-0C53-01FC-7A5ED9AC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0518EC-0B67-24D2-AB8A-D38E63DC52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E30C15-0915-777C-9F27-5FEB8544F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0877C4-E4A4-E9F0-FF93-F6CF3B6286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6324" y="992189"/>
            <a:ext cx="5656263" cy="4851399"/>
          </a:xfrm>
          <a:prstGeom prst="roundRect">
            <a:avLst>
              <a:gd name="adj" fmla="val 2727"/>
            </a:avLst>
          </a:pr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72AFAF1-F4DD-11D7-3A48-029DE991D3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1625600"/>
            <a:ext cx="5278974" cy="421798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2E72-3E7B-F12F-17A9-1AB83F9B80C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07930" y="1115219"/>
            <a:ext cx="5353050" cy="4605338"/>
          </a:xfrm>
        </p:spPr>
        <p:txBody>
          <a:bodyPr anchor="ctr" anchorCtr="1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454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or statem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73595-7E7F-42FE-6F6A-48162133E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700B9-517B-7038-4BF6-1A7161A81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566" y="975518"/>
            <a:ext cx="1821659" cy="474424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A1710-6618-7AA6-9590-ADE405EA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913F0-EB19-6D2D-52D2-93B169AD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C9F1-3960-E171-88B4-73FFA7D9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9B7B5-B3B1-6621-272D-6555BF578D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3463" y="925512"/>
            <a:ext cx="7583489" cy="4817269"/>
          </a:xfrm>
        </p:spPr>
        <p:txBody>
          <a:bodyPr/>
          <a:lstStyle>
            <a:lvl1pPr>
              <a:lnSpc>
                <a:spcPct val="95000"/>
              </a:lnSpc>
              <a:defRPr sz="3500" spc="0"/>
            </a:lvl1pPr>
          </a:lstStyle>
          <a:p>
            <a:pPr lvl="0"/>
            <a:r>
              <a:rPr lang="en-GB" dirty="0"/>
              <a:t>Quote or statement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54EA254-1AFE-BA46-479E-58536335DF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930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or statemen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00B9-517B-7038-4BF6-1A7161A81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566" y="975518"/>
            <a:ext cx="1821659" cy="474424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A1710-6618-7AA6-9590-ADE405EA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913F0-EB19-6D2D-52D2-93B169AD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C9F1-3960-E171-88B4-73FFA7D9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9B7B5-B3B1-6621-272D-6555BF578D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3463" y="925512"/>
            <a:ext cx="7583489" cy="4817269"/>
          </a:xfrm>
        </p:spPr>
        <p:txBody>
          <a:bodyPr/>
          <a:lstStyle>
            <a:lvl1pPr>
              <a:lnSpc>
                <a:spcPct val="95000"/>
              </a:lnSpc>
              <a:defRPr sz="3500" spc="0"/>
            </a:lvl1pPr>
          </a:lstStyle>
          <a:p>
            <a:pPr lvl="0"/>
            <a:r>
              <a:rPr lang="en-GB" dirty="0"/>
              <a:t>Quote or statement</a:t>
            </a:r>
          </a:p>
        </p:txBody>
      </p:sp>
    </p:spTree>
    <p:extLst>
      <p:ext uri="{BB962C8B-B14F-4D97-AF65-F5344CB8AC3E}">
        <p14:creationId xmlns:p14="http://schemas.microsoft.com/office/powerpoint/2010/main" val="4165532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 white block on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332910-A086-C1E3-5556-1B6C41E789C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700B9-517B-7038-4BF6-1A7161A81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575" y="1022351"/>
            <a:ext cx="10610850" cy="4821237"/>
          </a:xfrm>
          <a:prstGeom prst="roundRect">
            <a:avLst>
              <a:gd name="adj" fmla="val 2442"/>
            </a:avLst>
          </a:prstGeom>
          <a:solidFill>
            <a:schemeClr val="tx1"/>
          </a:solidFill>
        </p:spPr>
        <p:txBody>
          <a:bodyPr tIns="684000"/>
          <a:lstStyle>
            <a:lvl1pPr algn="ctr">
              <a:lnSpc>
                <a:spcPct val="90000"/>
              </a:lnSpc>
              <a:spcBef>
                <a:spcPts val="0"/>
              </a:spcBef>
              <a:defRPr sz="2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A1710-6618-7AA6-9590-ADE405EA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913F0-EB19-6D2D-52D2-93B169AD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C9F1-3960-E171-88B4-73FFA7D9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9B7B5-B3B1-6621-272D-6555BF578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4962" y="2271716"/>
            <a:ext cx="8982077" cy="2963860"/>
          </a:xfrm>
        </p:spPr>
        <p:txBody>
          <a:bodyPr/>
          <a:lstStyle>
            <a:lvl1pPr marL="0" indent="0" algn="ctr">
              <a:lnSpc>
                <a:spcPct val="95000"/>
              </a:lnSpc>
              <a:buNone/>
              <a:defRPr sz="35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EF80165-A50F-01DB-53E3-507DC349F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732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ext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827706B-E13C-1308-F534-C209EB842C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325" y="4159250"/>
            <a:ext cx="5656263" cy="2046289"/>
          </a:xfrm>
          <a:prstGeom prst="roundRect">
            <a:avLst>
              <a:gd name="adj" fmla="val 5442"/>
            </a:avLst>
          </a:prstGeom>
          <a:solidFill>
            <a:schemeClr val="accent2"/>
          </a:solidFill>
        </p:spPr>
        <p:txBody>
          <a:bodyPr lIns="345600" tIns="25200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5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F0C26C3-B13E-495A-A6E4-2EC4E724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F95847E-A091-4B48-90CC-8498D25E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1B4C505-33E4-4681-8C5B-77BB1E1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5DC9406-72F9-D254-1741-6757169331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825" y="992189"/>
            <a:ext cx="5656263" cy="5213350"/>
          </a:xfrm>
          <a:prstGeom prst="roundRect">
            <a:avLst>
              <a:gd name="adj" fmla="val 2180"/>
            </a:avLst>
          </a:prstGeom>
          <a:solidFill>
            <a:schemeClr val="bg2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Drag-and-drop or press the icon to insert a picture</a:t>
            </a:r>
          </a:p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138410-74CE-DA66-3D46-E4C7F0B41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6325" y="992190"/>
            <a:ext cx="5656263" cy="3043234"/>
          </a:xfrm>
          <a:prstGeom prst="roundRect">
            <a:avLst>
              <a:gd name="adj" fmla="val 4356"/>
            </a:avLst>
          </a:prstGeom>
          <a:solidFill>
            <a:srgbClr val="ECEDA1"/>
          </a:solidFill>
        </p:spPr>
        <p:txBody>
          <a:bodyPr lIns="342000" tIns="45360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200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32D915-6CBD-2B2A-1DE8-6580BDBD44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9345" y="3322637"/>
            <a:ext cx="4973072" cy="37306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50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A97791-D87E-1AE2-2514-489EDD246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83550" y="4824414"/>
            <a:ext cx="3130544" cy="1196974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2000"/>
              </a:spcBef>
              <a:buNone/>
              <a:defRPr sz="9000" spc="-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853337-5E4B-9B31-0BC8-A9C6B2D791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89494" y="4970461"/>
            <a:ext cx="602456" cy="7588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spc="-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0680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506F52C-F250-D499-B5DB-6011716F67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613" y="1139184"/>
            <a:ext cx="8499476" cy="246126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7500" spc="-2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79650" y="3968923"/>
            <a:ext cx="7002717" cy="4570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 and date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13D8CA8-0A10-C21B-6DCA-792D15EACE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167939" y="252788"/>
            <a:ext cx="1697830" cy="81461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538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image with box,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274DAE1-2CBC-CED8-98F3-B7D1D488E8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72000" tIns="72000"/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GB" dirty="0"/>
              <a:t>Drag-and-drop to insert a picture. Insert a darker image, preferably with blur behind the textbox, to make the text as readable as possible.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122FCA-D1C2-3223-8267-E8F284C65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6325" y="992188"/>
            <a:ext cx="5656263" cy="4851399"/>
          </a:xfrm>
          <a:prstGeom prst="roundRect">
            <a:avLst>
              <a:gd name="adj" fmla="val 1911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D34859-862F-D994-47E2-931EB9EB8C99}"/>
              </a:ext>
            </a:extLst>
          </p:cNvPr>
          <p:cNvSpPr/>
          <p:nvPr userDrawn="1"/>
        </p:nvSpPr>
        <p:spPr>
          <a:xfrm>
            <a:off x="6022975" y="1044575"/>
            <a:ext cx="5437505" cy="4767263"/>
          </a:xfrm>
          <a:prstGeom prst="roundRect">
            <a:avLst>
              <a:gd name="adj" fmla="val 2863"/>
            </a:avLst>
          </a:prstGeom>
          <a:noFill/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67" dirty="0">
              <a:cs typeface="Arial" panose="020B0604020202020204" pitchFamily="34" charset="0"/>
            </a:endParaRP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F0C26C3-B13E-495A-A6E4-2EC4E724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F95847E-A091-4B48-90CC-8498D25E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1B4C505-33E4-4681-8C5B-77BB1E1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28A05A-5664-5CAB-30CF-CFE858CD64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8E38532-170C-B0FE-B997-3BA0B19BE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7975" y="2295525"/>
            <a:ext cx="4652964" cy="294005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5E53E7F-4A92-B226-FF04-6558C343E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6" y="1715613"/>
            <a:ext cx="4652964" cy="61277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600" spc="-2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39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ing, text and split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9FB1D1-9352-5EBB-3117-87938FB589D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67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04994-8B47-700E-C00D-A6EA25C6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468313"/>
            <a:ext cx="5261612" cy="401637"/>
          </a:xfrm>
        </p:spPr>
        <p:txBody>
          <a:bodyPr/>
          <a:lstStyle>
            <a:lvl1pPr>
              <a:defRPr sz="20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CB732BC-9DBD-70D2-918A-58A6AEB2A0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301" y="850900"/>
            <a:ext cx="3738562" cy="5032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00825" y="992188"/>
            <a:ext cx="5211763" cy="4727575"/>
          </a:xfrm>
        </p:spPr>
        <p:txBody>
          <a:bodyPr anchor="ctr"/>
          <a:lstStyle>
            <a:lvl2pPr>
              <a:defRPr baseline="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8829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ing, text and 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4994-8B47-700E-C00D-A6EA25C6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468313"/>
            <a:ext cx="9525002" cy="401637"/>
          </a:xfrm>
        </p:spPr>
        <p:txBody>
          <a:bodyPr/>
          <a:lstStyle>
            <a:lvl1pPr>
              <a:defRPr sz="20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CB732BC-9DBD-70D2-918A-58A6AEB2A0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301" y="850900"/>
            <a:ext cx="3738562" cy="5032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>
            <a:lvl2pPr>
              <a:defRPr baseline="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8345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ing, text and large content gray">
    <p:bg>
      <p:bgPr>
        <a:solidFill>
          <a:srgbClr val="F0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4994-8B47-700E-C00D-A6EA25C6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468313"/>
            <a:ext cx="9525002" cy="401637"/>
          </a:xfrm>
        </p:spPr>
        <p:txBody>
          <a:bodyPr/>
          <a:lstStyle>
            <a:lvl1pPr>
              <a:defRPr sz="20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CB732BC-9DBD-70D2-918A-58A6AEB2A0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301" y="850900"/>
            <a:ext cx="3738562" cy="5032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76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ing, text and large 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4994-8B47-700E-C00D-A6EA25C6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468313"/>
            <a:ext cx="9525002" cy="401637"/>
          </a:xfrm>
        </p:spPr>
        <p:txBody>
          <a:bodyPr/>
          <a:lstStyle>
            <a:lvl1pPr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CB732BC-9DBD-70D2-918A-58A6AEB2A0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301" y="850900"/>
            <a:ext cx="3738562" cy="5032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1150"/>
              </a:spcBef>
              <a:buNone/>
              <a:defRPr sz="1300" b="0" spc="-20" baseline="0">
                <a:solidFill>
                  <a:schemeClr val="tx1"/>
                </a:solidFill>
                <a:latin typeface="+mj-lt"/>
              </a:defRPr>
            </a:lvl1pPr>
            <a:lvl2pPr marL="557213" indent="-196850">
              <a:defRPr sz="1300"/>
            </a:lvl2pPr>
            <a:lvl3pPr marL="717550" indent="-150813">
              <a:defRPr sz="1100"/>
            </a:lvl3pPr>
            <a:lvl4pPr marL="841375" indent="-123825"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large content gray">
    <p:bg>
      <p:bgPr>
        <a:solidFill>
          <a:srgbClr val="F0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A04D72-1258-9965-72AA-3AEBC4F6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684"/>
            <a:ext cx="9532146" cy="612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592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large content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D044-4377-8203-52C8-61204C7C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10E69-FC18-8C7A-18A8-15A0E14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A13-7AEA-EA08-94FC-9D51009E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46D747-DB3D-219E-EE62-571AAB9BF97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825" y="1476376"/>
            <a:ext cx="11434763" cy="4367212"/>
          </a:xfrm>
        </p:spPr>
        <p:txBody>
          <a:bodyPr anchor="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A04D72-1258-9965-72AA-3AEBC4F6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448684"/>
            <a:ext cx="9532146" cy="6127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8205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B906970-3E04-4D0D-B628-981C4A91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86059243-015F-4404-ADE1-14E49E03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F1E028D-3B14-4181-8E8B-87D9D42D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182297-FB46-7B7C-BB34-08026E902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2127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F0C26C3-B13E-495A-A6E4-2EC4E724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F95847E-A091-4B48-90CC-8498D25E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1B4C505-33E4-4681-8C5B-77BB1E17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4220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dor efter denna sida tillhör ej ma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4405A5C8-297E-E3EB-142A-5DE16BD606D2}"/>
              </a:ext>
            </a:extLst>
          </p:cNvPr>
          <p:cNvSpPr txBox="1"/>
          <p:nvPr userDrawn="1"/>
        </p:nvSpPr>
        <p:spPr>
          <a:xfrm>
            <a:off x="1676400" y="2344087"/>
            <a:ext cx="8839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Sidor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efter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denna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sida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tillhör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mallen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Byt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istället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till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layout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innan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denna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sida</a:t>
            </a:r>
            <a:r>
              <a:rPr lang="en-GB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89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9CC38E4-5543-07B1-E2AF-EAFEB3C477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2663" y="1097909"/>
            <a:ext cx="7634287" cy="138811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6100" spc="-2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H2 Chapter slide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52663" y="2481350"/>
            <a:ext cx="7634287" cy="77912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100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With subheading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16C7D4-2DA6-3A3F-9602-30076118D6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458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797096-6742-CC45-BA4F-B488828F5E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2663" y="1097909"/>
            <a:ext cx="7634287" cy="138811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6100" spc="-2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H2 Chapter slide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52663" y="2481350"/>
            <a:ext cx="7634287" cy="77912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100" baseline="0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With subheading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705AC7-D921-007A-CF60-362DA0EC23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439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2663" y="1712920"/>
            <a:ext cx="7634287" cy="400366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6100" spc="-2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H2 Chapter slide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1951" y="1674820"/>
            <a:ext cx="1822449" cy="77912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100" spc="-2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##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705AC7-D921-007A-CF60-362DA0EC23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96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urple">
    <p:bg>
      <p:bgPr>
        <a:solidFill>
          <a:srgbClr val="F0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2663" y="1712920"/>
            <a:ext cx="7634287" cy="400366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3000"/>
              </a:lnSpc>
              <a:spcBef>
                <a:spcPts val="0"/>
              </a:spcBef>
              <a:defRPr sz="6100" spc="-2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H2 Chapter slide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1951" y="1674820"/>
            <a:ext cx="1822449" cy="77912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100" spc="-2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##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0F74092-CDB7-3497-1B0B-2012BD49A3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9528A2-5D1C-D9CD-ABBD-3CDFD2F432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238D8F-C68B-CBAD-F0CB-0A03E47F59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705AC7-D921-007A-CF60-362DA0EC23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834690" y="251556"/>
            <a:ext cx="1009649" cy="4842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406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0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00B9-517B-7038-4BF6-1A7161A81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804" y="956469"/>
            <a:ext cx="2790034" cy="1853406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A1710-6618-7AA6-9590-ADE405EA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913F0-EB19-6D2D-52D2-93B169AD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C9F1-3960-E171-88B4-73FFA7D9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C4828B-5BE4-7160-12BC-DDA67D0E3A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3262" y="1011239"/>
            <a:ext cx="7583488" cy="4727575"/>
          </a:xfrm>
        </p:spPr>
        <p:txBody>
          <a:bodyPr>
            <a:normAutofit/>
          </a:bodyPr>
          <a:lstStyle>
            <a:lvl1pPr marL="695325" indent="-695325">
              <a:lnSpc>
                <a:spcPct val="90000"/>
              </a:lnSpc>
              <a:spcBef>
                <a:spcPts val="650"/>
              </a:spcBef>
              <a:spcAft>
                <a:spcPts val="650"/>
              </a:spcAft>
              <a:defRPr sz="2500" spc="-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Agenda item</a:t>
            </a:r>
          </a:p>
        </p:txBody>
      </p:sp>
    </p:spTree>
    <p:extLst>
      <p:ext uri="{BB962C8B-B14F-4D97-AF65-F5344CB8AC3E}">
        <p14:creationId xmlns:p14="http://schemas.microsoft.com/office/powerpoint/2010/main" val="403813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2F49-CC51-A024-3FC3-78E72D7A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2023.12.24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D1A7-B978-3513-1379-BF2B2D55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1680-A316-B70A-F533-15AEBCA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0E200-7143-BFBE-6CAA-FB28698F62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5563" y="1888565"/>
            <a:ext cx="9525000" cy="3838342"/>
          </a:xfrm>
        </p:spPr>
        <p:txBody>
          <a:bodyPr/>
          <a:lstStyle>
            <a:lvl1pPr>
              <a:lnSpc>
                <a:spcPct val="105000"/>
              </a:lnSpc>
              <a:defRPr sz="2100" spc="0" baseline="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6F6886E-AE38-4299-BB72-3FAAAFD8F2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956469"/>
            <a:ext cx="9525000" cy="61277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66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76BE93C9-6514-CBCF-3FE2-7860075F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4" y="956469"/>
            <a:ext cx="11457784" cy="6127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B5CF9A-4B29-50EF-C749-B000FB659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4" y="1572419"/>
            <a:ext cx="11453813" cy="46212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07D54BB-8EC7-458A-A082-8AF43063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7826" y="6476207"/>
            <a:ext cx="1803399" cy="166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2023.12.24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C0A3ABB-C906-40E9-AF35-0DB0B3403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3463" y="6474620"/>
            <a:ext cx="2189713" cy="1676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7249AA9-CC7D-40E0-9894-3652F2EE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74621"/>
            <a:ext cx="839788" cy="1676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fld id="{AE086683-F536-42AB-ABBC-F4803DFE8D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 descr="A person smiling and a customer experience&#10;&#10;Description automatically generated with medium confidence" hidden="1">
            <a:extLst>
              <a:ext uri="{FF2B5EF4-FFF2-40B4-BE49-F238E27FC236}">
                <a16:creationId xmlns:a16="http://schemas.microsoft.com/office/drawing/2014/main" id="{CB0FEA13-E411-637A-39A8-DAB04CAE643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04447" y="-345440"/>
            <a:ext cx="12192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FBA8F18-E96E-C311-C4B2-40C4E27955F6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34689" y="251556"/>
            <a:ext cx="1009649" cy="4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20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718" r:id="rId10"/>
    <p:sldLayoutId id="2147483698" r:id="rId11"/>
    <p:sldLayoutId id="2147483699" r:id="rId12"/>
    <p:sldLayoutId id="2147483697" r:id="rId13"/>
    <p:sldLayoutId id="2147483696" r:id="rId14"/>
    <p:sldLayoutId id="2147483700" r:id="rId15"/>
    <p:sldLayoutId id="2147483661" r:id="rId16"/>
    <p:sldLayoutId id="2147483701" r:id="rId17"/>
    <p:sldLayoutId id="2147483717" r:id="rId18"/>
    <p:sldLayoutId id="2147483667" r:id="rId19"/>
    <p:sldLayoutId id="2147483719" r:id="rId20"/>
    <p:sldLayoutId id="2147483704" r:id="rId21"/>
    <p:sldLayoutId id="2147483705" r:id="rId22"/>
    <p:sldLayoutId id="2147483702" r:id="rId23"/>
    <p:sldLayoutId id="2147483703" r:id="rId24"/>
    <p:sldLayoutId id="2147483706" r:id="rId25"/>
    <p:sldLayoutId id="2147483708" r:id="rId26"/>
    <p:sldLayoutId id="2147483707" r:id="rId27"/>
    <p:sldLayoutId id="2147483709" r:id="rId28"/>
    <p:sldLayoutId id="2147483670" r:id="rId29"/>
    <p:sldLayoutId id="2147483684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654" r:id="rId37"/>
    <p:sldLayoutId id="2147483655" r:id="rId38"/>
    <p:sldLayoutId id="2147483658" r:id="rId3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543600" indent="-543600" algn="l" defTabSz="914400" rtl="0" eaLnBrk="1" latinLnBrk="0" hangingPunct="1">
        <a:lnSpc>
          <a:spcPct val="100000"/>
        </a:lnSpc>
        <a:spcBef>
          <a:spcPts val="2000"/>
        </a:spcBef>
        <a:spcAft>
          <a:spcPts val="0"/>
        </a:spcAft>
        <a:buFont typeface="Wingdings 3" panose="05040102010807070707" pitchFamily="18" charset="2"/>
        <a:buChar char=""/>
        <a:defRPr sz="21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Molnlycke Sans Light" pitchFamily="2" charset="0"/>
        <a:buChar char="−"/>
        <a:defRPr sz="21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5081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Molnlycke Sans Light" pitchFamily="2" charset="0"/>
        <a:buChar char="−"/>
        <a:defRPr sz="1300" kern="1200" spc="-2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2382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Molnlycke Sans Light" pitchFamily="2" charset="0"/>
        <a:buChar char="−"/>
        <a:tabLst/>
        <a:defRPr sz="1100" kern="1200" spc="-20">
          <a:solidFill>
            <a:schemeClr val="tx1"/>
          </a:solidFill>
          <a:latin typeface="+mn-lt"/>
          <a:ea typeface="+mn-ea"/>
          <a:cs typeface="+mn-cs"/>
        </a:defRPr>
      </a:lvl4pPr>
      <a:lvl5pPr marL="1146175" indent="-11271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Molnlycke Sans Light" pitchFamily="2" charset="0"/>
        <a:buChar char="−"/>
        <a:defRPr sz="900" kern="1200" spc="-2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713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43192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616075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8" userDrawn="1">
          <p15:clr>
            <a:srgbClr val="646464"/>
          </p15:clr>
        </p15:guide>
        <p15:guide id="2" pos="767" userDrawn="1">
          <p15:clr>
            <a:srgbClr val="646464"/>
          </p15:clr>
        </p15:guide>
        <p15:guide id="3" pos="844" userDrawn="1">
          <p15:clr>
            <a:srgbClr val="646464"/>
          </p15:clr>
        </p15:guide>
        <p15:guide id="4" pos="1374" userDrawn="1">
          <p15:clr>
            <a:srgbClr val="646464"/>
          </p15:clr>
        </p15:guide>
        <p15:guide id="5" pos="1451" userDrawn="1">
          <p15:clr>
            <a:srgbClr val="646464"/>
          </p15:clr>
        </p15:guide>
        <p15:guide id="6" pos="1981" userDrawn="1">
          <p15:clr>
            <a:srgbClr val="646464"/>
          </p15:clr>
        </p15:guide>
        <p15:guide id="7" pos="2058" userDrawn="1">
          <p15:clr>
            <a:srgbClr val="646464"/>
          </p15:clr>
        </p15:guide>
        <p15:guide id="8" pos="2587" userDrawn="1">
          <p15:clr>
            <a:srgbClr val="646464"/>
          </p15:clr>
        </p15:guide>
        <p15:guide id="9" pos="2665" userDrawn="1">
          <p15:clr>
            <a:srgbClr val="646464"/>
          </p15:clr>
        </p15:guide>
        <p15:guide id="10" pos="3194" userDrawn="1">
          <p15:clr>
            <a:srgbClr val="646464"/>
          </p15:clr>
        </p15:guide>
        <p15:guide id="11" pos="3271" userDrawn="1">
          <p15:clr>
            <a:srgbClr val="646464"/>
          </p15:clr>
        </p15:guide>
        <p15:guide id="12" pos="3801" userDrawn="1">
          <p15:clr>
            <a:srgbClr val="646464"/>
          </p15:clr>
        </p15:guide>
        <p15:guide id="13" pos="3878" userDrawn="1">
          <p15:clr>
            <a:srgbClr val="646464"/>
          </p15:clr>
        </p15:guide>
        <p15:guide id="14" pos="4408" userDrawn="1">
          <p15:clr>
            <a:srgbClr val="646464"/>
          </p15:clr>
        </p15:guide>
        <p15:guide id="15" pos="4485" userDrawn="1">
          <p15:clr>
            <a:srgbClr val="646464"/>
          </p15:clr>
        </p15:guide>
        <p15:guide id="16" pos="5014" userDrawn="1">
          <p15:clr>
            <a:srgbClr val="646464"/>
          </p15:clr>
        </p15:guide>
        <p15:guide id="17" pos="5092" userDrawn="1">
          <p15:clr>
            <a:srgbClr val="646464"/>
          </p15:clr>
        </p15:guide>
        <p15:guide id="18" pos="5621" userDrawn="1">
          <p15:clr>
            <a:srgbClr val="646464"/>
          </p15:clr>
        </p15:guide>
        <p15:guide id="19" pos="5698" userDrawn="1">
          <p15:clr>
            <a:srgbClr val="646464"/>
          </p15:clr>
        </p15:guide>
        <p15:guide id="20" pos="6228" userDrawn="1">
          <p15:clr>
            <a:srgbClr val="646464"/>
          </p15:clr>
        </p15:guide>
        <p15:guide id="21" pos="6305" userDrawn="1">
          <p15:clr>
            <a:srgbClr val="646464"/>
          </p15:clr>
        </p15:guide>
        <p15:guide id="22" pos="6835" userDrawn="1">
          <p15:clr>
            <a:srgbClr val="646464"/>
          </p15:clr>
        </p15:guide>
        <p15:guide id="23" pos="6912" userDrawn="1">
          <p15:clr>
            <a:srgbClr val="646464"/>
          </p15:clr>
        </p15:guide>
        <p15:guide id="24" pos="7441" userDrawn="1">
          <p15:clr>
            <a:srgbClr val="646464"/>
          </p15:clr>
        </p15:guide>
        <p15:guide id="25" orient="horz" pos="319" userDrawn="1">
          <p15:clr>
            <a:srgbClr val="646464"/>
          </p15:clr>
        </p15:guide>
        <p15:guide id="26" orient="horz" pos="548" userDrawn="1">
          <p15:clr>
            <a:srgbClr val="646464"/>
          </p15:clr>
        </p15:guide>
        <p15:guide id="27" orient="horz" pos="625" userDrawn="1">
          <p15:clr>
            <a:srgbClr val="646464"/>
          </p15:clr>
        </p15:guide>
        <p15:guide id="28" orient="horz" pos="853" userDrawn="1">
          <p15:clr>
            <a:srgbClr val="646464"/>
          </p15:clr>
        </p15:guide>
        <p15:guide id="29" orient="horz" pos="930" userDrawn="1">
          <p15:clr>
            <a:srgbClr val="646464"/>
          </p15:clr>
        </p15:guide>
        <p15:guide id="30" orient="horz" pos="1159" userDrawn="1">
          <p15:clr>
            <a:srgbClr val="646464"/>
          </p15:clr>
        </p15:guide>
        <p15:guide id="31" orient="horz" pos="1236" userDrawn="1">
          <p15:clr>
            <a:srgbClr val="646464"/>
          </p15:clr>
        </p15:guide>
        <p15:guide id="32" orient="horz" pos="1464" userDrawn="1">
          <p15:clr>
            <a:srgbClr val="646464"/>
          </p15:clr>
        </p15:guide>
        <p15:guide id="33" orient="horz" pos="1542" userDrawn="1">
          <p15:clr>
            <a:srgbClr val="646464"/>
          </p15:clr>
        </p15:guide>
        <p15:guide id="34" orient="horz" pos="1770" userDrawn="1">
          <p15:clr>
            <a:srgbClr val="646464"/>
          </p15:clr>
        </p15:guide>
        <p15:guide id="35" orient="horz" pos="1847" userDrawn="1">
          <p15:clr>
            <a:srgbClr val="646464"/>
          </p15:clr>
        </p15:guide>
        <p15:guide id="36" orient="horz" pos="2076" userDrawn="1">
          <p15:clr>
            <a:srgbClr val="646464"/>
          </p15:clr>
        </p15:guide>
        <p15:guide id="37" orient="horz" pos="2153" userDrawn="1">
          <p15:clr>
            <a:srgbClr val="646464"/>
          </p15:clr>
        </p15:guide>
        <p15:guide id="38" orient="horz" pos="2381" userDrawn="1">
          <p15:clr>
            <a:srgbClr val="646464"/>
          </p15:clr>
        </p15:guide>
        <p15:guide id="39" orient="horz" pos="2458" userDrawn="1">
          <p15:clr>
            <a:srgbClr val="646464"/>
          </p15:clr>
        </p15:guide>
        <p15:guide id="40" orient="horz" pos="2687" userDrawn="1">
          <p15:clr>
            <a:srgbClr val="646464"/>
          </p15:clr>
        </p15:guide>
        <p15:guide id="41" orient="horz" pos="2764" userDrawn="1">
          <p15:clr>
            <a:srgbClr val="646464"/>
          </p15:clr>
        </p15:guide>
        <p15:guide id="42" orient="horz" pos="2992" userDrawn="1">
          <p15:clr>
            <a:srgbClr val="646464"/>
          </p15:clr>
        </p15:guide>
        <p15:guide id="43" orient="horz" pos="3069" userDrawn="1">
          <p15:clr>
            <a:srgbClr val="646464"/>
          </p15:clr>
        </p15:guide>
        <p15:guide id="44" orient="horz" pos="3298" userDrawn="1">
          <p15:clr>
            <a:srgbClr val="646464"/>
          </p15:clr>
        </p15:guide>
        <p15:guide id="45" orient="horz" pos="3375" userDrawn="1">
          <p15:clr>
            <a:srgbClr val="646464"/>
          </p15:clr>
        </p15:guide>
        <p15:guide id="46" orient="horz" pos="3603" userDrawn="1">
          <p15:clr>
            <a:srgbClr val="646464"/>
          </p15:clr>
        </p15:guide>
        <p15:guide id="47" orient="horz" pos="3681" userDrawn="1">
          <p15:clr>
            <a:srgbClr val="646464"/>
          </p15:clr>
        </p15:guide>
        <p15:guide id="48" orient="horz" pos="3909" userDrawn="1">
          <p15:clr>
            <a:srgbClr val="646464"/>
          </p15:clr>
        </p15:guide>
        <p15:guide id="4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13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Guest</a:t>
            </a:r>
            <a:r>
              <a:rPr lang="sv-SE" dirty="0"/>
              <a:t> Environment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/>
              <a:t>Services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815C8-6EDF-AEAE-7565-AA0F4658CEFD}"/>
              </a:ext>
            </a:extLst>
          </p:cNvPr>
          <p:cNvSpPr txBox="1"/>
          <p:nvPr/>
        </p:nvSpPr>
        <p:spPr>
          <a:xfrm>
            <a:off x="2220913" y="2317750"/>
            <a:ext cx="5781583" cy="19697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spcBef>
                <a:spcPts val="1150"/>
              </a:spcBef>
              <a:buAutoNum type="arabicPeriod"/>
            </a:pPr>
            <a:r>
              <a:rPr lang="sv-SE" sz="1300" spc="-40" dirty="0"/>
              <a:t>Sponsor </a:t>
            </a:r>
            <a:r>
              <a:rPr lang="sv-SE" sz="1300" spc="-40" dirty="0" err="1"/>
              <a:t>Guest</a:t>
            </a:r>
            <a:r>
              <a:rPr lang="sv-SE" sz="1300" spc="-40" dirty="0"/>
              <a:t> Portal</a:t>
            </a:r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 err="1"/>
              <a:t>Guest</a:t>
            </a:r>
            <a:r>
              <a:rPr lang="sv-SE" sz="1300" spc="-40" dirty="0"/>
              <a:t> </a:t>
            </a:r>
            <a:r>
              <a:rPr lang="sv-SE" sz="1300" spc="-40" dirty="0" err="1"/>
              <a:t>can</a:t>
            </a:r>
            <a:r>
              <a:rPr lang="sv-SE" sz="1300" spc="-40" dirty="0"/>
              <a:t> register an </a:t>
            </a:r>
            <a:r>
              <a:rPr lang="sv-SE" sz="1300" spc="-40" dirty="0" err="1"/>
              <a:t>account</a:t>
            </a:r>
            <a:r>
              <a:rPr lang="sv-SE" sz="1300" spc="-40" dirty="0"/>
              <a:t> for </a:t>
            </a:r>
            <a:r>
              <a:rPr lang="sv-SE" sz="1300" spc="-40" dirty="0" err="1"/>
              <a:t>wireless</a:t>
            </a:r>
            <a:r>
              <a:rPr lang="sv-SE" sz="1300" spc="-40" dirty="0"/>
              <a:t> </a:t>
            </a:r>
            <a:r>
              <a:rPr lang="sv-SE" sz="1300" spc="-40" dirty="0" err="1"/>
              <a:t>guest</a:t>
            </a:r>
            <a:r>
              <a:rPr lang="sv-SE" sz="1300" spc="-40" dirty="0"/>
              <a:t> access.</a:t>
            </a:r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 err="1"/>
              <a:t>Employees</a:t>
            </a:r>
            <a:r>
              <a:rPr lang="sv-SE" sz="1300" spc="-40" dirty="0"/>
              <a:t> </a:t>
            </a:r>
            <a:r>
              <a:rPr lang="sv-SE" sz="1300" spc="-40" dirty="0" err="1"/>
              <a:t>can</a:t>
            </a:r>
            <a:r>
              <a:rPr lang="sv-SE" sz="1300" spc="-40" dirty="0"/>
              <a:t> </a:t>
            </a:r>
            <a:r>
              <a:rPr lang="sv-SE" sz="1300" spc="-40" dirty="0" err="1"/>
              <a:t>use</a:t>
            </a:r>
            <a:r>
              <a:rPr lang="sv-SE" sz="1300" spc="-40" dirty="0"/>
              <a:t> </a:t>
            </a:r>
            <a:r>
              <a:rPr lang="sv-SE" sz="1300" spc="-40" dirty="0" err="1"/>
              <a:t>their</a:t>
            </a:r>
            <a:r>
              <a:rPr lang="sv-SE" sz="1300" spc="-40" dirty="0"/>
              <a:t> AD </a:t>
            </a:r>
            <a:r>
              <a:rPr lang="sv-SE" sz="1300" spc="-40" dirty="0" err="1"/>
              <a:t>credentials</a:t>
            </a:r>
            <a:r>
              <a:rPr lang="sv-SE" sz="1300" spc="-40" dirty="0"/>
              <a:t> for </a:t>
            </a:r>
            <a:r>
              <a:rPr lang="sv-SE" sz="1300" spc="-40" dirty="0" err="1"/>
              <a:t>guest</a:t>
            </a:r>
            <a:r>
              <a:rPr lang="sv-SE" sz="1300" spc="-40" dirty="0"/>
              <a:t> access for </a:t>
            </a:r>
            <a:r>
              <a:rPr lang="sv-SE" sz="1300" spc="-40" dirty="0" err="1"/>
              <a:t>their</a:t>
            </a:r>
            <a:r>
              <a:rPr lang="sv-SE" sz="1300" spc="-40" dirty="0"/>
              <a:t> BYOD </a:t>
            </a:r>
            <a:r>
              <a:rPr lang="sv-SE" sz="1300" spc="-40" dirty="0" err="1"/>
              <a:t>Devices</a:t>
            </a:r>
            <a:r>
              <a:rPr lang="sv-SE" sz="1300" spc="-40" dirty="0"/>
              <a:t>.</a:t>
            </a:r>
          </a:p>
          <a:p>
            <a:pPr marL="342900" indent="-342900">
              <a:spcBef>
                <a:spcPts val="1150"/>
              </a:spcBef>
              <a:buAutoNum type="arabicPeriod"/>
            </a:pPr>
            <a:r>
              <a:rPr lang="sv-SE" sz="1300" spc="-40" dirty="0"/>
              <a:t>F5 Health Checks</a:t>
            </a:r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 err="1"/>
              <a:t>Infront</a:t>
            </a:r>
            <a:r>
              <a:rPr lang="sv-SE" sz="1300" spc="-40" dirty="0"/>
              <a:t> </a:t>
            </a:r>
            <a:r>
              <a:rPr lang="sv-SE" sz="1300" spc="-40" dirty="0" err="1"/>
              <a:t>of</a:t>
            </a:r>
            <a:r>
              <a:rPr lang="sv-SE" sz="1300" spc="-40" dirty="0"/>
              <a:t> </a:t>
            </a:r>
            <a:r>
              <a:rPr lang="sv-SE" sz="1300" spc="-40" dirty="0" err="1"/>
              <a:t>our</a:t>
            </a:r>
            <a:r>
              <a:rPr lang="sv-SE" sz="1300" spc="-40" dirty="0"/>
              <a:t> </a:t>
            </a:r>
            <a:r>
              <a:rPr lang="sv-SE" sz="1300" spc="-40" dirty="0" err="1"/>
              <a:t>PSN’s</a:t>
            </a:r>
            <a:r>
              <a:rPr lang="sv-SE" sz="1300" spc="-40" dirty="0"/>
              <a:t> </a:t>
            </a:r>
            <a:r>
              <a:rPr lang="sv-SE" sz="1300" spc="-40" dirty="0" err="1"/>
              <a:t>we</a:t>
            </a:r>
            <a:r>
              <a:rPr lang="sv-SE" sz="1300" spc="-40" dirty="0"/>
              <a:t> </a:t>
            </a:r>
            <a:r>
              <a:rPr lang="sv-SE" sz="1300" spc="-40" dirty="0" err="1"/>
              <a:t>have</a:t>
            </a:r>
            <a:r>
              <a:rPr lang="sv-SE" sz="1300" spc="-40" dirty="0"/>
              <a:t> F5, A </a:t>
            </a:r>
            <a:r>
              <a:rPr lang="sv-SE" sz="1300" spc="-40" dirty="0" err="1"/>
              <a:t>certain</a:t>
            </a:r>
            <a:r>
              <a:rPr lang="sv-SE" sz="1300" spc="-40" dirty="0"/>
              <a:t> Policy </a:t>
            </a:r>
            <a:r>
              <a:rPr lang="sv-SE" sz="1300" spc="-40" dirty="0" err="1"/>
              <a:t>allows</a:t>
            </a:r>
            <a:r>
              <a:rPr lang="sv-SE" sz="1300" spc="-40" dirty="0"/>
              <a:t> F5’s to </a:t>
            </a:r>
            <a:r>
              <a:rPr lang="sv-SE" sz="1300" spc="-40" dirty="0" err="1"/>
              <a:t>probe</a:t>
            </a:r>
            <a:r>
              <a:rPr lang="sv-SE" sz="1300" spc="-40" dirty="0"/>
              <a:t> </a:t>
            </a:r>
            <a:r>
              <a:rPr lang="sv-SE" sz="1300" spc="-40" dirty="0" err="1"/>
              <a:t>our</a:t>
            </a:r>
            <a:r>
              <a:rPr lang="sv-SE" sz="1300" spc="-40" dirty="0"/>
              <a:t> </a:t>
            </a:r>
            <a:r>
              <a:rPr lang="sv-SE" sz="1300" spc="-40" dirty="0" err="1"/>
              <a:t>PSN’s</a:t>
            </a:r>
            <a:endParaRPr lang="sv-SE" sz="1300" spc="-40" dirty="0"/>
          </a:p>
          <a:p>
            <a:pPr marL="342900" indent="-342900">
              <a:spcBef>
                <a:spcPts val="1150"/>
              </a:spcBef>
              <a:buAutoNum type="arabicPeriod"/>
            </a:pPr>
            <a:endParaRPr lang="sv-SE" sz="1300" spc="-40" dirty="0"/>
          </a:p>
        </p:txBody>
      </p:sp>
    </p:spTree>
    <p:extLst>
      <p:ext uri="{BB962C8B-B14F-4D97-AF65-F5344CB8AC3E}">
        <p14:creationId xmlns:p14="http://schemas.microsoft.com/office/powerpoint/2010/main" val="119305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Guest</a:t>
            </a:r>
            <a:r>
              <a:rPr lang="sv-SE" dirty="0"/>
              <a:t> Environment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 err="1"/>
              <a:t>Topology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7F88F-F7EF-7CC4-7572-93EDAF38B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2204313"/>
            <a:ext cx="5744210" cy="25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Guest</a:t>
            </a:r>
            <a:r>
              <a:rPr lang="sv-SE" dirty="0"/>
              <a:t> Environment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 err="1"/>
              <a:t>Flow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2CEC2-AF94-49B6-6790-45FEB8FEC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9" y="1758046"/>
            <a:ext cx="5520690" cy="4916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9464B-AFC3-80E2-4B0B-F0AF05C1F42A}"/>
              </a:ext>
            </a:extLst>
          </p:cNvPr>
          <p:cNvSpPr txBox="1"/>
          <p:nvPr/>
        </p:nvSpPr>
        <p:spPr>
          <a:xfrm>
            <a:off x="231774" y="2138601"/>
            <a:ext cx="5864226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Guest connects to the guest network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Radius request is sent from the NAD to the VIP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request is load balanced between the nodes, in this case to nl-int-isegst02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PSN answers the radius request with a web-redirect and an ACL to be applied to the client.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client gets the web-redirect and is applied an ACL that only allows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communication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public side of the PSN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client is directed with the web-redirect to the public interface on the PSN on port 8445 and gets there over the internet.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 client has authenticated via the guest web portal a CoA is sent to the NAD.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NAD redoes the authentication for the client and sends a radius request to the VIP.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F5 load balance the request and with the sticky configuration the same PSN will get the request.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PSN knows the client and sends a correct access-accept with a guest ACL back to the NAD.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client is allowed on the network and is applied a guest ACL that blocks internal networks.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client can now surf the web. 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l">
              <a:spcBef>
                <a:spcPts val="1150"/>
              </a:spcBef>
            </a:pPr>
            <a:endParaRPr lang="sv-SE" sz="1000" spc="-40" dirty="0" err="1"/>
          </a:p>
        </p:txBody>
      </p:sp>
    </p:spTree>
    <p:extLst>
      <p:ext uri="{BB962C8B-B14F-4D97-AF65-F5344CB8AC3E}">
        <p14:creationId xmlns:p14="http://schemas.microsoft.com/office/powerpoint/2010/main" val="214523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7D4AE24C-350A-C478-645F-6D199E4A7176}"/>
              </a:ext>
            </a:extLst>
          </p:cNvPr>
          <p:cNvSpPr txBox="1">
            <a:spLocks/>
          </p:cNvSpPr>
          <p:nvPr/>
        </p:nvSpPr>
        <p:spPr>
          <a:xfrm>
            <a:off x="3030070" y="4561106"/>
            <a:ext cx="7002717" cy="457026"/>
          </a:xfrm>
          <a:prstGeom prst="rect">
            <a:avLst/>
          </a:prstGeom>
        </p:spPr>
        <p:txBody>
          <a:bodyPr/>
          <a:lstStyle>
            <a:lvl1pPr marL="543600" indent="-543600" algn="l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 typeface="Wingdings 3" panose="05040102010807070707" pitchFamily="18" charset="2"/>
              <a:buChar char=""/>
              <a:defRPr sz="21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olnlycke Sans Light" pitchFamily="2" charset="0"/>
              <a:buChar char="−"/>
              <a:defRPr sz="21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508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olnlycke Sans Light" pitchFamily="2" charset="0"/>
              <a:buChar char="−"/>
              <a:defRPr sz="13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3938" indent="-1238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olnlycke Sans Light" pitchFamily="2" charset="0"/>
              <a:buChar char="−"/>
              <a:tabLst/>
              <a:defRPr sz="11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6175" indent="-1127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olnlycke Sans Light" pitchFamily="2" charset="0"/>
              <a:buChar char="−"/>
              <a:defRPr sz="9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dirty="0"/>
              <a:t>The End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5237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EA76-C6A5-49CB-94ED-9E798382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Cisco </a:t>
            </a:r>
            <a:r>
              <a:rPr lang="sv-SE" dirty="0" err="1"/>
              <a:t>Identity</a:t>
            </a:r>
            <a:r>
              <a:rPr lang="sv-SE" dirty="0"/>
              <a:t> Service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13205-AEFB-94E5-F4CB-1B410C812A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Oskar Bjärne Larsson, 2024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96DA4-1837-A515-6022-102F19017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574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018BF3-AF41-8927-CC67-1D02E489C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3EC1F-9655-4F7B-D9DC-F73D2CB0E3CA}"/>
              </a:ext>
            </a:extLst>
          </p:cNvPr>
          <p:cNvGrpSpPr/>
          <p:nvPr/>
        </p:nvGrpSpPr>
        <p:grpSpPr>
          <a:xfrm>
            <a:off x="1590481" y="1142153"/>
            <a:ext cx="9011038" cy="5234742"/>
            <a:chOff x="1527653" y="874475"/>
            <a:chExt cx="6003448" cy="3487556"/>
          </a:xfrm>
          <a:solidFill>
            <a:srgbClr val="067A3C"/>
          </a:solidFill>
        </p:grpSpPr>
        <p:sp>
          <p:nvSpPr>
            <p:cNvPr id="3" name="Frihandsfigur 8">
              <a:extLst>
                <a:ext uri="{FF2B5EF4-FFF2-40B4-BE49-F238E27FC236}">
                  <a16:creationId xmlns:a16="http://schemas.microsoft.com/office/drawing/2014/main" id="{AF82D08D-A28D-10FD-ACD8-198F0638C964}"/>
                </a:ext>
              </a:extLst>
            </p:cNvPr>
            <p:cNvSpPr/>
            <p:nvPr/>
          </p:nvSpPr>
          <p:spPr>
            <a:xfrm>
              <a:off x="6084888" y="2694782"/>
              <a:ext cx="197644" cy="345281"/>
            </a:xfrm>
            <a:custGeom>
              <a:avLst/>
              <a:gdLst>
                <a:gd name="connsiteX0" fmla="*/ 158750 w 263525"/>
                <a:gd name="connsiteY0" fmla="*/ 454025 h 460375"/>
                <a:gd name="connsiteX1" fmla="*/ 146050 w 263525"/>
                <a:gd name="connsiteY1" fmla="*/ 457200 h 460375"/>
                <a:gd name="connsiteX2" fmla="*/ 136525 w 263525"/>
                <a:gd name="connsiteY2" fmla="*/ 460375 h 460375"/>
                <a:gd name="connsiteX3" fmla="*/ 127000 w 263525"/>
                <a:gd name="connsiteY3" fmla="*/ 457200 h 460375"/>
                <a:gd name="connsiteX4" fmla="*/ 114300 w 263525"/>
                <a:gd name="connsiteY4" fmla="*/ 438150 h 460375"/>
                <a:gd name="connsiteX5" fmla="*/ 101600 w 263525"/>
                <a:gd name="connsiteY5" fmla="*/ 425450 h 460375"/>
                <a:gd name="connsiteX6" fmla="*/ 85725 w 263525"/>
                <a:gd name="connsiteY6" fmla="*/ 400050 h 460375"/>
                <a:gd name="connsiteX7" fmla="*/ 82550 w 263525"/>
                <a:gd name="connsiteY7" fmla="*/ 387350 h 460375"/>
                <a:gd name="connsiteX8" fmla="*/ 79375 w 263525"/>
                <a:gd name="connsiteY8" fmla="*/ 352425 h 460375"/>
                <a:gd name="connsiteX9" fmla="*/ 73025 w 263525"/>
                <a:gd name="connsiteY9" fmla="*/ 342900 h 460375"/>
                <a:gd name="connsiteX10" fmla="*/ 69850 w 263525"/>
                <a:gd name="connsiteY10" fmla="*/ 320675 h 460375"/>
                <a:gd name="connsiteX11" fmla="*/ 66675 w 263525"/>
                <a:gd name="connsiteY11" fmla="*/ 307975 h 460375"/>
                <a:gd name="connsiteX12" fmla="*/ 63500 w 263525"/>
                <a:gd name="connsiteY12" fmla="*/ 298450 h 460375"/>
                <a:gd name="connsiteX13" fmla="*/ 69850 w 263525"/>
                <a:gd name="connsiteY13" fmla="*/ 279400 h 460375"/>
                <a:gd name="connsiteX14" fmla="*/ 73025 w 263525"/>
                <a:gd name="connsiteY14" fmla="*/ 269875 h 460375"/>
                <a:gd name="connsiteX15" fmla="*/ 60325 w 263525"/>
                <a:gd name="connsiteY15" fmla="*/ 250825 h 460375"/>
                <a:gd name="connsiteX16" fmla="*/ 57150 w 263525"/>
                <a:gd name="connsiteY16" fmla="*/ 225425 h 460375"/>
                <a:gd name="connsiteX17" fmla="*/ 53975 w 263525"/>
                <a:gd name="connsiteY17" fmla="*/ 212725 h 460375"/>
                <a:gd name="connsiteX18" fmla="*/ 44450 w 263525"/>
                <a:gd name="connsiteY18" fmla="*/ 209550 h 460375"/>
                <a:gd name="connsiteX19" fmla="*/ 38100 w 263525"/>
                <a:gd name="connsiteY19" fmla="*/ 190500 h 460375"/>
                <a:gd name="connsiteX20" fmla="*/ 34925 w 263525"/>
                <a:gd name="connsiteY20" fmla="*/ 180975 h 460375"/>
                <a:gd name="connsiteX21" fmla="*/ 31750 w 263525"/>
                <a:gd name="connsiteY21" fmla="*/ 136525 h 460375"/>
                <a:gd name="connsiteX22" fmla="*/ 19050 w 263525"/>
                <a:gd name="connsiteY22" fmla="*/ 107950 h 460375"/>
                <a:gd name="connsiteX23" fmla="*/ 9525 w 263525"/>
                <a:gd name="connsiteY23" fmla="*/ 101600 h 460375"/>
                <a:gd name="connsiteX24" fmla="*/ 0 w 263525"/>
                <a:gd name="connsiteY24" fmla="*/ 92075 h 460375"/>
                <a:gd name="connsiteX25" fmla="*/ 12700 w 263525"/>
                <a:gd name="connsiteY25" fmla="*/ 53975 h 460375"/>
                <a:gd name="connsiteX26" fmla="*/ 15875 w 263525"/>
                <a:gd name="connsiteY26" fmla="*/ 44450 h 460375"/>
                <a:gd name="connsiteX27" fmla="*/ 28575 w 263525"/>
                <a:gd name="connsiteY27" fmla="*/ 25400 h 460375"/>
                <a:gd name="connsiteX28" fmla="*/ 38100 w 263525"/>
                <a:gd name="connsiteY28" fmla="*/ 22225 h 460375"/>
                <a:gd name="connsiteX29" fmla="*/ 53975 w 263525"/>
                <a:gd name="connsiteY29" fmla="*/ 6350 h 460375"/>
                <a:gd name="connsiteX30" fmla="*/ 73025 w 263525"/>
                <a:gd name="connsiteY30" fmla="*/ 0 h 460375"/>
                <a:gd name="connsiteX31" fmla="*/ 95250 w 263525"/>
                <a:gd name="connsiteY31" fmla="*/ 3175 h 460375"/>
                <a:gd name="connsiteX32" fmla="*/ 111125 w 263525"/>
                <a:gd name="connsiteY32" fmla="*/ 19050 h 460375"/>
                <a:gd name="connsiteX33" fmla="*/ 114300 w 263525"/>
                <a:gd name="connsiteY33" fmla="*/ 28575 h 460375"/>
                <a:gd name="connsiteX34" fmla="*/ 120650 w 263525"/>
                <a:gd name="connsiteY34" fmla="*/ 38100 h 460375"/>
                <a:gd name="connsiteX35" fmla="*/ 123825 w 263525"/>
                <a:gd name="connsiteY35" fmla="*/ 47625 h 460375"/>
                <a:gd name="connsiteX36" fmla="*/ 130175 w 263525"/>
                <a:gd name="connsiteY36" fmla="*/ 57150 h 460375"/>
                <a:gd name="connsiteX37" fmla="*/ 133350 w 263525"/>
                <a:gd name="connsiteY37" fmla="*/ 66675 h 460375"/>
                <a:gd name="connsiteX38" fmla="*/ 193675 w 263525"/>
                <a:gd name="connsiteY38" fmla="*/ 79375 h 460375"/>
                <a:gd name="connsiteX39" fmla="*/ 222250 w 263525"/>
                <a:gd name="connsiteY39" fmla="*/ 88900 h 460375"/>
                <a:gd name="connsiteX40" fmla="*/ 228600 w 263525"/>
                <a:gd name="connsiteY40" fmla="*/ 107950 h 460375"/>
                <a:gd name="connsiteX41" fmla="*/ 244475 w 263525"/>
                <a:gd name="connsiteY41" fmla="*/ 136525 h 460375"/>
                <a:gd name="connsiteX42" fmla="*/ 247650 w 263525"/>
                <a:gd name="connsiteY42" fmla="*/ 152400 h 460375"/>
                <a:gd name="connsiteX43" fmla="*/ 257175 w 263525"/>
                <a:gd name="connsiteY43" fmla="*/ 171450 h 460375"/>
                <a:gd name="connsiteX44" fmla="*/ 263525 w 263525"/>
                <a:gd name="connsiteY44" fmla="*/ 190500 h 460375"/>
                <a:gd name="connsiteX45" fmla="*/ 260350 w 263525"/>
                <a:gd name="connsiteY45" fmla="*/ 200025 h 460375"/>
                <a:gd name="connsiteX46" fmla="*/ 247650 w 263525"/>
                <a:gd name="connsiteY46" fmla="*/ 206375 h 460375"/>
                <a:gd name="connsiteX47" fmla="*/ 215900 w 263525"/>
                <a:gd name="connsiteY47" fmla="*/ 212725 h 460375"/>
                <a:gd name="connsiteX48" fmla="*/ 193675 w 263525"/>
                <a:gd name="connsiteY48" fmla="*/ 219075 h 460375"/>
                <a:gd name="connsiteX49" fmla="*/ 177800 w 263525"/>
                <a:gd name="connsiteY49" fmla="*/ 222250 h 460375"/>
                <a:gd name="connsiteX50" fmla="*/ 171450 w 263525"/>
                <a:gd name="connsiteY50" fmla="*/ 231775 h 460375"/>
                <a:gd name="connsiteX51" fmla="*/ 152400 w 263525"/>
                <a:gd name="connsiteY51" fmla="*/ 238125 h 460375"/>
                <a:gd name="connsiteX52" fmla="*/ 142875 w 263525"/>
                <a:gd name="connsiteY52" fmla="*/ 219075 h 460375"/>
                <a:gd name="connsiteX53" fmla="*/ 139700 w 263525"/>
                <a:gd name="connsiteY53" fmla="*/ 209550 h 460375"/>
                <a:gd name="connsiteX54" fmla="*/ 120650 w 263525"/>
                <a:gd name="connsiteY54" fmla="*/ 203200 h 460375"/>
                <a:gd name="connsiteX55" fmla="*/ 111125 w 263525"/>
                <a:gd name="connsiteY55" fmla="*/ 196850 h 460375"/>
                <a:gd name="connsiteX56" fmla="*/ 107950 w 263525"/>
                <a:gd name="connsiteY56" fmla="*/ 187325 h 460375"/>
                <a:gd name="connsiteX57" fmla="*/ 101600 w 263525"/>
                <a:gd name="connsiteY57" fmla="*/ 177800 h 460375"/>
                <a:gd name="connsiteX58" fmla="*/ 85725 w 263525"/>
                <a:gd name="connsiteY58" fmla="*/ 152400 h 460375"/>
                <a:gd name="connsiteX59" fmla="*/ 76200 w 263525"/>
                <a:gd name="connsiteY59" fmla="*/ 158750 h 460375"/>
                <a:gd name="connsiteX60" fmla="*/ 73025 w 263525"/>
                <a:gd name="connsiteY60" fmla="*/ 168275 h 460375"/>
                <a:gd name="connsiteX61" fmla="*/ 66675 w 263525"/>
                <a:gd name="connsiteY61" fmla="*/ 177800 h 460375"/>
                <a:gd name="connsiteX62" fmla="*/ 76200 w 263525"/>
                <a:gd name="connsiteY62" fmla="*/ 196850 h 460375"/>
                <a:gd name="connsiteX63" fmla="*/ 73025 w 263525"/>
                <a:gd name="connsiteY63" fmla="*/ 212725 h 460375"/>
                <a:gd name="connsiteX64" fmla="*/ 85725 w 263525"/>
                <a:gd name="connsiteY64" fmla="*/ 231775 h 460375"/>
                <a:gd name="connsiteX65" fmla="*/ 98425 w 263525"/>
                <a:gd name="connsiteY65" fmla="*/ 250825 h 460375"/>
                <a:gd name="connsiteX66" fmla="*/ 95250 w 263525"/>
                <a:gd name="connsiteY66" fmla="*/ 266700 h 460375"/>
                <a:gd name="connsiteX67" fmla="*/ 92075 w 263525"/>
                <a:gd name="connsiteY67" fmla="*/ 276225 h 460375"/>
                <a:gd name="connsiteX68" fmla="*/ 98425 w 263525"/>
                <a:gd name="connsiteY68" fmla="*/ 285750 h 460375"/>
                <a:gd name="connsiteX69" fmla="*/ 107950 w 263525"/>
                <a:gd name="connsiteY69" fmla="*/ 330200 h 460375"/>
                <a:gd name="connsiteX70" fmla="*/ 111125 w 263525"/>
                <a:gd name="connsiteY70" fmla="*/ 339725 h 460375"/>
                <a:gd name="connsiteX71" fmla="*/ 114300 w 263525"/>
                <a:gd name="connsiteY71" fmla="*/ 349250 h 460375"/>
                <a:gd name="connsiteX72" fmla="*/ 117475 w 263525"/>
                <a:gd name="connsiteY72" fmla="*/ 371475 h 460375"/>
                <a:gd name="connsiteX73" fmla="*/ 123825 w 263525"/>
                <a:gd name="connsiteY73" fmla="*/ 381000 h 460375"/>
                <a:gd name="connsiteX74" fmla="*/ 130175 w 263525"/>
                <a:gd name="connsiteY74" fmla="*/ 406400 h 460375"/>
                <a:gd name="connsiteX75" fmla="*/ 139700 w 263525"/>
                <a:gd name="connsiteY75" fmla="*/ 412750 h 460375"/>
                <a:gd name="connsiteX76" fmla="*/ 142875 w 263525"/>
                <a:gd name="connsiteY76" fmla="*/ 422275 h 460375"/>
                <a:gd name="connsiteX77" fmla="*/ 146050 w 263525"/>
                <a:gd name="connsiteY77" fmla="*/ 434975 h 460375"/>
                <a:gd name="connsiteX78" fmla="*/ 152400 w 263525"/>
                <a:gd name="connsiteY78" fmla="*/ 444500 h 460375"/>
                <a:gd name="connsiteX79" fmla="*/ 158750 w 263525"/>
                <a:gd name="connsiteY79" fmla="*/ 454025 h 46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63525" h="460375">
                  <a:moveTo>
                    <a:pt x="158750" y="454025"/>
                  </a:moveTo>
                  <a:cubicBezTo>
                    <a:pt x="157692" y="456142"/>
                    <a:pt x="150246" y="456001"/>
                    <a:pt x="146050" y="457200"/>
                  </a:cubicBezTo>
                  <a:cubicBezTo>
                    <a:pt x="142832" y="458119"/>
                    <a:pt x="139872" y="460375"/>
                    <a:pt x="136525" y="460375"/>
                  </a:cubicBezTo>
                  <a:cubicBezTo>
                    <a:pt x="133178" y="460375"/>
                    <a:pt x="130175" y="458258"/>
                    <a:pt x="127000" y="457200"/>
                  </a:cubicBezTo>
                  <a:cubicBezTo>
                    <a:pt x="119451" y="434552"/>
                    <a:pt x="130155" y="461933"/>
                    <a:pt x="114300" y="438150"/>
                  </a:cubicBezTo>
                  <a:cubicBezTo>
                    <a:pt x="104624" y="423636"/>
                    <a:pt x="119743" y="431498"/>
                    <a:pt x="101600" y="425450"/>
                  </a:cubicBezTo>
                  <a:cubicBezTo>
                    <a:pt x="94043" y="402780"/>
                    <a:pt x="100819" y="410113"/>
                    <a:pt x="85725" y="400050"/>
                  </a:cubicBezTo>
                  <a:cubicBezTo>
                    <a:pt x="84667" y="395817"/>
                    <a:pt x="83127" y="391675"/>
                    <a:pt x="82550" y="387350"/>
                  </a:cubicBezTo>
                  <a:cubicBezTo>
                    <a:pt x="81005" y="375763"/>
                    <a:pt x="81824" y="363855"/>
                    <a:pt x="79375" y="352425"/>
                  </a:cubicBezTo>
                  <a:cubicBezTo>
                    <a:pt x="78575" y="348694"/>
                    <a:pt x="75142" y="346075"/>
                    <a:pt x="73025" y="342900"/>
                  </a:cubicBezTo>
                  <a:cubicBezTo>
                    <a:pt x="80433" y="320675"/>
                    <a:pt x="85725" y="325967"/>
                    <a:pt x="69850" y="320675"/>
                  </a:cubicBezTo>
                  <a:cubicBezTo>
                    <a:pt x="68792" y="316442"/>
                    <a:pt x="67874" y="312171"/>
                    <a:pt x="66675" y="307975"/>
                  </a:cubicBezTo>
                  <a:cubicBezTo>
                    <a:pt x="65756" y="304757"/>
                    <a:pt x="63130" y="301776"/>
                    <a:pt x="63500" y="298450"/>
                  </a:cubicBezTo>
                  <a:cubicBezTo>
                    <a:pt x="64239" y="291797"/>
                    <a:pt x="67733" y="285750"/>
                    <a:pt x="69850" y="279400"/>
                  </a:cubicBezTo>
                  <a:lnTo>
                    <a:pt x="73025" y="269875"/>
                  </a:lnTo>
                  <a:cubicBezTo>
                    <a:pt x="68792" y="263525"/>
                    <a:pt x="61272" y="258398"/>
                    <a:pt x="60325" y="250825"/>
                  </a:cubicBezTo>
                  <a:cubicBezTo>
                    <a:pt x="59267" y="242358"/>
                    <a:pt x="58553" y="233841"/>
                    <a:pt x="57150" y="225425"/>
                  </a:cubicBezTo>
                  <a:cubicBezTo>
                    <a:pt x="56433" y="221121"/>
                    <a:pt x="56701" y="216132"/>
                    <a:pt x="53975" y="212725"/>
                  </a:cubicBezTo>
                  <a:cubicBezTo>
                    <a:pt x="51884" y="210112"/>
                    <a:pt x="47625" y="210608"/>
                    <a:pt x="44450" y="209550"/>
                  </a:cubicBezTo>
                  <a:lnTo>
                    <a:pt x="38100" y="190500"/>
                  </a:lnTo>
                  <a:lnTo>
                    <a:pt x="34925" y="180975"/>
                  </a:lnTo>
                  <a:cubicBezTo>
                    <a:pt x="33867" y="166158"/>
                    <a:pt x="33954" y="151215"/>
                    <a:pt x="31750" y="136525"/>
                  </a:cubicBezTo>
                  <a:cubicBezTo>
                    <a:pt x="30640" y="129128"/>
                    <a:pt x="25437" y="114337"/>
                    <a:pt x="19050" y="107950"/>
                  </a:cubicBezTo>
                  <a:cubicBezTo>
                    <a:pt x="16352" y="105252"/>
                    <a:pt x="12456" y="104043"/>
                    <a:pt x="9525" y="101600"/>
                  </a:cubicBezTo>
                  <a:cubicBezTo>
                    <a:pt x="6076" y="98725"/>
                    <a:pt x="3175" y="95250"/>
                    <a:pt x="0" y="92075"/>
                  </a:cubicBezTo>
                  <a:lnTo>
                    <a:pt x="12700" y="53975"/>
                  </a:lnTo>
                  <a:cubicBezTo>
                    <a:pt x="13758" y="50800"/>
                    <a:pt x="14019" y="47235"/>
                    <a:pt x="15875" y="44450"/>
                  </a:cubicBezTo>
                  <a:cubicBezTo>
                    <a:pt x="20108" y="38100"/>
                    <a:pt x="21335" y="27813"/>
                    <a:pt x="28575" y="25400"/>
                  </a:cubicBezTo>
                  <a:lnTo>
                    <a:pt x="38100" y="22225"/>
                  </a:lnTo>
                  <a:cubicBezTo>
                    <a:pt x="43893" y="13536"/>
                    <a:pt x="43949" y="10806"/>
                    <a:pt x="53975" y="6350"/>
                  </a:cubicBezTo>
                  <a:cubicBezTo>
                    <a:pt x="60092" y="3632"/>
                    <a:pt x="73025" y="0"/>
                    <a:pt x="73025" y="0"/>
                  </a:cubicBezTo>
                  <a:cubicBezTo>
                    <a:pt x="80433" y="1058"/>
                    <a:pt x="88082" y="1025"/>
                    <a:pt x="95250" y="3175"/>
                  </a:cubicBezTo>
                  <a:cubicBezTo>
                    <a:pt x="102721" y="5416"/>
                    <a:pt x="107888" y="12575"/>
                    <a:pt x="111125" y="19050"/>
                  </a:cubicBezTo>
                  <a:cubicBezTo>
                    <a:pt x="112622" y="22043"/>
                    <a:pt x="112803" y="25582"/>
                    <a:pt x="114300" y="28575"/>
                  </a:cubicBezTo>
                  <a:cubicBezTo>
                    <a:pt x="116007" y="31988"/>
                    <a:pt x="118943" y="34687"/>
                    <a:pt x="120650" y="38100"/>
                  </a:cubicBezTo>
                  <a:cubicBezTo>
                    <a:pt x="122147" y="41093"/>
                    <a:pt x="122328" y="44632"/>
                    <a:pt x="123825" y="47625"/>
                  </a:cubicBezTo>
                  <a:cubicBezTo>
                    <a:pt x="125532" y="51038"/>
                    <a:pt x="128468" y="53737"/>
                    <a:pt x="130175" y="57150"/>
                  </a:cubicBezTo>
                  <a:cubicBezTo>
                    <a:pt x="131672" y="60143"/>
                    <a:pt x="131207" y="64104"/>
                    <a:pt x="133350" y="66675"/>
                  </a:cubicBezTo>
                  <a:cubicBezTo>
                    <a:pt x="148682" y="85073"/>
                    <a:pt x="171127" y="77872"/>
                    <a:pt x="193675" y="79375"/>
                  </a:cubicBezTo>
                  <a:cubicBezTo>
                    <a:pt x="200141" y="80453"/>
                    <a:pt x="217059" y="80594"/>
                    <a:pt x="222250" y="88900"/>
                  </a:cubicBezTo>
                  <a:cubicBezTo>
                    <a:pt x="225798" y="94576"/>
                    <a:pt x="224887" y="102381"/>
                    <a:pt x="228600" y="107950"/>
                  </a:cubicBezTo>
                  <a:cubicBezTo>
                    <a:pt x="238059" y="122139"/>
                    <a:pt x="241122" y="123113"/>
                    <a:pt x="244475" y="136525"/>
                  </a:cubicBezTo>
                  <a:cubicBezTo>
                    <a:pt x="245784" y="141760"/>
                    <a:pt x="246341" y="147165"/>
                    <a:pt x="247650" y="152400"/>
                  </a:cubicBezTo>
                  <a:cubicBezTo>
                    <a:pt x="252613" y="172250"/>
                    <a:pt x="248306" y="151495"/>
                    <a:pt x="257175" y="171450"/>
                  </a:cubicBezTo>
                  <a:cubicBezTo>
                    <a:pt x="259893" y="177567"/>
                    <a:pt x="263525" y="190500"/>
                    <a:pt x="263525" y="190500"/>
                  </a:cubicBezTo>
                  <a:cubicBezTo>
                    <a:pt x="262467" y="193675"/>
                    <a:pt x="262717" y="197658"/>
                    <a:pt x="260350" y="200025"/>
                  </a:cubicBezTo>
                  <a:cubicBezTo>
                    <a:pt x="257003" y="203372"/>
                    <a:pt x="252000" y="204511"/>
                    <a:pt x="247650" y="206375"/>
                  </a:cubicBezTo>
                  <a:cubicBezTo>
                    <a:pt x="235639" y="211523"/>
                    <a:pt x="231123" y="209957"/>
                    <a:pt x="215900" y="212725"/>
                  </a:cubicBezTo>
                  <a:cubicBezTo>
                    <a:pt x="194124" y="216684"/>
                    <a:pt x="211810" y="214541"/>
                    <a:pt x="193675" y="219075"/>
                  </a:cubicBezTo>
                  <a:cubicBezTo>
                    <a:pt x="188440" y="220384"/>
                    <a:pt x="183092" y="221192"/>
                    <a:pt x="177800" y="222250"/>
                  </a:cubicBezTo>
                  <a:cubicBezTo>
                    <a:pt x="175683" y="225425"/>
                    <a:pt x="174686" y="229753"/>
                    <a:pt x="171450" y="231775"/>
                  </a:cubicBezTo>
                  <a:cubicBezTo>
                    <a:pt x="165774" y="235323"/>
                    <a:pt x="152400" y="238125"/>
                    <a:pt x="152400" y="238125"/>
                  </a:cubicBezTo>
                  <a:cubicBezTo>
                    <a:pt x="144420" y="214184"/>
                    <a:pt x="155185" y="243694"/>
                    <a:pt x="142875" y="219075"/>
                  </a:cubicBezTo>
                  <a:cubicBezTo>
                    <a:pt x="141378" y="216082"/>
                    <a:pt x="142423" y="211495"/>
                    <a:pt x="139700" y="209550"/>
                  </a:cubicBezTo>
                  <a:cubicBezTo>
                    <a:pt x="134253" y="205659"/>
                    <a:pt x="126219" y="206913"/>
                    <a:pt x="120650" y="203200"/>
                  </a:cubicBezTo>
                  <a:lnTo>
                    <a:pt x="111125" y="196850"/>
                  </a:lnTo>
                  <a:cubicBezTo>
                    <a:pt x="110067" y="193675"/>
                    <a:pt x="109447" y="190318"/>
                    <a:pt x="107950" y="187325"/>
                  </a:cubicBezTo>
                  <a:cubicBezTo>
                    <a:pt x="106243" y="183912"/>
                    <a:pt x="103150" y="181287"/>
                    <a:pt x="101600" y="177800"/>
                  </a:cubicBezTo>
                  <a:cubicBezTo>
                    <a:pt x="90464" y="152744"/>
                    <a:pt x="102860" y="163823"/>
                    <a:pt x="85725" y="152400"/>
                  </a:cubicBezTo>
                  <a:cubicBezTo>
                    <a:pt x="82550" y="154517"/>
                    <a:pt x="78584" y="155770"/>
                    <a:pt x="76200" y="158750"/>
                  </a:cubicBezTo>
                  <a:cubicBezTo>
                    <a:pt x="74109" y="161363"/>
                    <a:pt x="74522" y="165282"/>
                    <a:pt x="73025" y="168275"/>
                  </a:cubicBezTo>
                  <a:cubicBezTo>
                    <a:pt x="71318" y="171688"/>
                    <a:pt x="68792" y="174625"/>
                    <a:pt x="66675" y="177800"/>
                  </a:cubicBezTo>
                  <a:cubicBezTo>
                    <a:pt x="69886" y="182616"/>
                    <a:pt x="76200" y="190277"/>
                    <a:pt x="76200" y="196850"/>
                  </a:cubicBezTo>
                  <a:cubicBezTo>
                    <a:pt x="76200" y="202246"/>
                    <a:pt x="74083" y="207433"/>
                    <a:pt x="73025" y="212725"/>
                  </a:cubicBezTo>
                  <a:cubicBezTo>
                    <a:pt x="91234" y="218795"/>
                    <a:pt x="76147" y="210703"/>
                    <a:pt x="85725" y="231775"/>
                  </a:cubicBezTo>
                  <a:cubicBezTo>
                    <a:pt x="88883" y="238723"/>
                    <a:pt x="98425" y="250825"/>
                    <a:pt x="98425" y="250825"/>
                  </a:cubicBezTo>
                  <a:cubicBezTo>
                    <a:pt x="97367" y="256117"/>
                    <a:pt x="96559" y="261465"/>
                    <a:pt x="95250" y="266700"/>
                  </a:cubicBezTo>
                  <a:cubicBezTo>
                    <a:pt x="94438" y="269947"/>
                    <a:pt x="91525" y="272924"/>
                    <a:pt x="92075" y="276225"/>
                  </a:cubicBezTo>
                  <a:cubicBezTo>
                    <a:pt x="92702" y="279989"/>
                    <a:pt x="96308" y="282575"/>
                    <a:pt x="98425" y="285750"/>
                  </a:cubicBezTo>
                  <a:cubicBezTo>
                    <a:pt x="102430" y="317792"/>
                    <a:pt x="98902" y="303055"/>
                    <a:pt x="107950" y="330200"/>
                  </a:cubicBezTo>
                  <a:lnTo>
                    <a:pt x="111125" y="339725"/>
                  </a:lnTo>
                  <a:lnTo>
                    <a:pt x="114300" y="349250"/>
                  </a:lnTo>
                  <a:cubicBezTo>
                    <a:pt x="115358" y="356658"/>
                    <a:pt x="115325" y="364307"/>
                    <a:pt x="117475" y="371475"/>
                  </a:cubicBezTo>
                  <a:cubicBezTo>
                    <a:pt x="118571" y="375130"/>
                    <a:pt x="122485" y="377427"/>
                    <a:pt x="123825" y="381000"/>
                  </a:cubicBezTo>
                  <a:cubicBezTo>
                    <a:pt x="124244" y="382116"/>
                    <a:pt x="127410" y="402944"/>
                    <a:pt x="130175" y="406400"/>
                  </a:cubicBezTo>
                  <a:cubicBezTo>
                    <a:pt x="132559" y="409380"/>
                    <a:pt x="136525" y="410633"/>
                    <a:pt x="139700" y="412750"/>
                  </a:cubicBezTo>
                  <a:cubicBezTo>
                    <a:pt x="140758" y="415925"/>
                    <a:pt x="141956" y="419057"/>
                    <a:pt x="142875" y="422275"/>
                  </a:cubicBezTo>
                  <a:cubicBezTo>
                    <a:pt x="144074" y="426471"/>
                    <a:pt x="144331" y="430964"/>
                    <a:pt x="146050" y="434975"/>
                  </a:cubicBezTo>
                  <a:cubicBezTo>
                    <a:pt x="147553" y="438482"/>
                    <a:pt x="150693" y="441087"/>
                    <a:pt x="152400" y="444500"/>
                  </a:cubicBezTo>
                  <a:cubicBezTo>
                    <a:pt x="155910" y="451519"/>
                    <a:pt x="159808" y="451908"/>
                    <a:pt x="158750" y="454025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" name="Freeform 171">
              <a:extLst>
                <a:ext uri="{FF2B5EF4-FFF2-40B4-BE49-F238E27FC236}">
                  <a16:creationId xmlns:a16="http://schemas.microsoft.com/office/drawing/2014/main" id="{6D1997AC-DF82-1DD3-0E08-B856B1936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8127" y="3825165"/>
              <a:ext cx="352656" cy="536866"/>
            </a:xfrm>
            <a:custGeom>
              <a:avLst/>
              <a:gdLst>
                <a:gd name="T0" fmla="*/ 32 w 425"/>
                <a:gd name="T1" fmla="*/ 647 h 647"/>
                <a:gd name="T2" fmla="*/ 12 w 425"/>
                <a:gd name="T3" fmla="*/ 555 h 647"/>
                <a:gd name="T4" fmla="*/ 363 w 425"/>
                <a:gd name="T5" fmla="*/ 90 h 647"/>
                <a:gd name="T6" fmla="*/ 370 w 425"/>
                <a:gd name="T7" fmla="*/ 72 h 647"/>
                <a:gd name="T8" fmla="*/ 309 w 425"/>
                <a:gd name="T9" fmla="*/ 238 h 647"/>
                <a:gd name="T10" fmla="*/ 319 w 425"/>
                <a:gd name="T11" fmla="*/ 247 h 647"/>
                <a:gd name="T12" fmla="*/ 360 w 425"/>
                <a:gd name="T13" fmla="*/ 208 h 647"/>
                <a:gd name="T14" fmla="*/ 367 w 425"/>
                <a:gd name="T15" fmla="*/ 183 h 647"/>
                <a:gd name="T16" fmla="*/ 400 w 425"/>
                <a:gd name="T17" fmla="*/ 171 h 647"/>
                <a:gd name="T18" fmla="*/ 411 w 425"/>
                <a:gd name="T19" fmla="*/ 150 h 647"/>
                <a:gd name="T20" fmla="*/ 418 w 425"/>
                <a:gd name="T21" fmla="*/ 120 h 647"/>
                <a:gd name="T22" fmla="*/ 381 w 425"/>
                <a:gd name="T23" fmla="*/ 120 h 647"/>
                <a:gd name="T24" fmla="*/ 374 w 425"/>
                <a:gd name="T25" fmla="*/ 90 h 647"/>
                <a:gd name="T26" fmla="*/ 367 w 425"/>
                <a:gd name="T27" fmla="*/ 86 h 647"/>
                <a:gd name="T28" fmla="*/ 358 w 425"/>
                <a:gd name="T29" fmla="*/ 95 h 647"/>
                <a:gd name="T30" fmla="*/ 358 w 425"/>
                <a:gd name="T31" fmla="*/ 77 h 647"/>
                <a:gd name="T32" fmla="*/ 360 w 425"/>
                <a:gd name="T33" fmla="*/ 53 h 647"/>
                <a:gd name="T34" fmla="*/ 353 w 425"/>
                <a:gd name="T35" fmla="*/ 30 h 647"/>
                <a:gd name="T36" fmla="*/ 344 w 425"/>
                <a:gd name="T37" fmla="*/ 16 h 647"/>
                <a:gd name="T38" fmla="*/ 337 w 425"/>
                <a:gd name="T39" fmla="*/ 12 h 647"/>
                <a:gd name="T40" fmla="*/ 330 w 425"/>
                <a:gd name="T41" fmla="*/ 5 h 647"/>
                <a:gd name="T42" fmla="*/ 337 w 425"/>
                <a:gd name="T43" fmla="*/ 37 h 647"/>
                <a:gd name="T44" fmla="*/ 344 w 425"/>
                <a:gd name="T45" fmla="*/ 72 h 647"/>
                <a:gd name="T46" fmla="*/ 349 w 425"/>
                <a:gd name="T47" fmla="*/ 67 h 647"/>
                <a:gd name="T48" fmla="*/ 344 w 425"/>
                <a:gd name="T49" fmla="*/ 93 h 647"/>
                <a:gd name="T50" fmla="*/ 349 w 425"/>
                <a:gd name="T51" fmla="*/ 107 h 647"/>
                <a:gd name="T52" fmla="*/ 344 w 425"/>
                <a:gd name="T53" fmla="*/ 130 h 647"/>
                <a:gd name="T54" fmla="*/ 319 w 425"/>
                <a:gd name="T55" fmla="*/ 157 h 647"/>
                <a:gd name="T56" fmla="*/ 328 w 425"/>
                <a:gd name="T57" fmla="*/ 192 h 647"/>
                <a:gd name="T58" fmla="*/ 305 w 425"/>
                <a:gd name="T59" fmla="*/ 236 h 647"/>
                <a:gd name="T60" fmla="*/ 291 w 425"/>
                <a:gd name="T61" fmla="*/ 224 h 647"/>
                <a:gd name="T62" fmla="*/ 291 w 425"/>
                <a:gd name="T63" fmla="*/ 227 h 647"/>
                <a:gd name="T64" fmla="*/ 90 w 425"/>
                <a:gd name="T65" fmla="*/ 435 h 647"/>
                <a:gd name="T66" fmla="*/ 102 w 425"/>
                <a:gd name="T67" fmla="*/ 411 h 647"/>
                <a:gd name="T68" fmla="*/ 106 w 425"/>
                <a:gd name="T69" fmla="*/ 425 h 647"/>
                <a:gd name="T70" fmla="*/ 95 w 425"/>
                <a:gd name="T71" fmla="*/ 430 h 647"/>
                <a:gd name="T72" fmla="*/ 99 w 425"/>
                <a:gd name="T73" fmla="*/ 379 h 647"/>
                <a:gd name="T74" fmla="*/ 106 w 425"/>
                <a:gd name="T75" fmla="*/ 365 h 647"/>
                <a:gd name="T76" fmla="*/ 125 w 425"/>
                <a:gd name="T77" fmla="*/ 340 h 647"/>
                <a:gd name="T78" fmla="*/ 150 w 425"/>
                <a:gd name="T79" fmla="*/ 317 h 647"/>
                <a:gd name="T80" fmla="*/ 166 w 425"/>
                <a:gd name="T81" fmla="*/ 312 h 647"/>
                <a:gd name="T82" fmla="*/ 215 w 425"/>
                <a:gd name="T83" fmla="*/ 282 h 647"/>
                <a:gd name="T84" fmla="*/ 236 w 425"/>
                <a:gd name="T85" fmla="*/ 247 h 647"/>
                <a:gd name="T86" fmla="*/ 263 w 425"/>
                <a:gd name="T87" fmla="*/ 215 h 647"/>
                <a:gd name="T88" fmla="*/ 279 w 425"/>
                <a:gd name="T89" fmla="*/ 220 h 647"/>
                <a:gd name="T90" fmla="*/ 286 w 425"/>
                <a:gd name="T91" fmla="*/ 229 h 647"/>
                <a:gd name="T92" fmla="*/ 298 w 425"/>
                <a:gd name="T93" fmla="*/ 227 h 647"/>
                <a:gd name="T94" fmla="*/ 291 w 425"/>
                <a:gd name="T95" fmla="*/ 243 h 647"/>
                <a:gd name="T96" fmla="*/ 275 w 425"/>
                <a:gd name="T97" fmla="*/ 277 h 647"/>
                <a:gd name="T98" fmla="*/ 243 w 425"/>
                <a:gd name="T99" fmla="*/ 307 h 647"/>
                <a:gd name="T100" fmla="*/ 243 w 425"/>
                <a:gd name="T101" fmla="*/ 319 h 647"/>
                <a:gd name="T102" fmla="*/ 231 w 425"/>
                <a:gd name="T103" fmla="*/ 321 h 647"/>
                <a:gd name="T104" fmla="*/ 219 w 425"/>
                <a:gd name="T105" fmla="*/ 328 h 647"/>
                <a:gd name="T106" fmla="*/ 201 w 425"/>
                <a:gd name="T107" fmla="*/ 347 h 647"/>
                <a:gd name="T108" fmla="*/ 173 w 425"/>
                <a:gd name="T109" fmla="*/ 388 h 647"/>
                <a:gd name="T110" fmla="*/ 157 w 425"/>
                <a:gd name="T111" fmla="*/ 404 h 647"/>
                <a:gd name="T112" fmla="*/ 127 w 425"/>
                <a:gd name="T113" fmla="*/ 418 h 647"/>
                <a:gd name="T114" fmla="*/ 111 w 425"/>
                <a:gd name="T115" fmla="*/ 402 h 647"/>
                <a:gd name="T116" fmla="*/ 99 w 425"/>
                <a:gd name="T117" fmla="*/ 39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5" h="647">
                  <a:moveTo>
                    <a:pt x="90" y="374"/>
                  </a:moveTo>
                  <a:lnTo>
                    <a:pt x="92" y="377"/>
                  </a:lnTo>
                  <a:lnTo>
                    <a:pt x="92" y="377"/>
                  </a:lnTo>
                  <a:lnTo>
                    <a:pt x="92" y="374"/>
                  </a:lnTo>
                  <a:lnTo>
                    <a:pt x="90" y="372"/>
                  </a:lnTo>
                  <a:lnTo>
                    <a:pt x="90" y="374"/>
                  </a:lnTo>
                  <a:lnTo>
                    <a:pt x="90" y="374"/>
                  </a:lnTo>
                  <a:close/>
                  <a:moveTo>
                    <a:pt x="28" y="645"/>
                  </a:moveTo>
                  <a:lnTo>
                    <a:pt x="32" y="647"/>
                  </a:lnTo>
                  <a:lnTo>
                    <a:pt x="37" y="647"/>
                  </a:lnTo>
                  <a:lnTo>
                    <a:pt x="39" y="642"/>
                  </a:lnTo>
                  <a:lnTo>
                    <a:pt x="37" y="638"/>
                  </a:lnTo>
                  <a:lnTo>
                    <a:pt x="35" y="642"/>
                  </a:lnTo>
                  <a:lnTo>
                    <a:pt x="30" y="642"/>
                  </a:lnTo>
                  <a:lnTo>
                    <a:pt x="28" y="645"/>
                  </a:lnTo>
                  <a:close/>
                  <a:moveTo>
                    <a:pt x="0" y="564"/>
                  </a:moveTo>
                  <a:lnTo>
                    <a:pt x="9" y="552"/>
                  </a:lnTo>
                  <a:lnTo>
                    <a:pt x="12" y="555"/>
                  </a:lnTo>
                  <a:lnTo>
                    <a:pt x="12" y="557"/>
                  </a:lnTo>
                  <a:lnTo>
                    <a:pt x="9" y="562"/>
                  </a:lnTo>
                  <a:lnTo>
                    <a:pt x="12" y="564"/>
                  </a:lnTo>
                  <a:lnTo>
                    <a:pt x="9" y="566"/>
                  </a:lnTo>
                  <a:lnTo>
                    <a:pt x="5" y="566"/>
                  </a:lnTo>
                  <a:lnTo>
                    <a:pt x="2" y="566"/>
                  </a:lnTo>
                  <a:lnTo>
                    <a:pt x="0" y="564"/>
                  </a:lnTo>
                  <a:close/>
                  <a:moveTo>
                    <a:pt x="360" y="90"/>
                  </a:moveTo>
                  <a:lnTo>
                    <a:pt x="363" y="90"/>
                  </a:lnTo>
                  <a:lnTo>
                    <a:pt x="363" y="93"/>
                  </a:lnTo>
                  <a:lnTo>
                    <a:pt x="360" y="93"/>
                  </a:lnTo>
                  <a:lnTo>
                    <a:pt x="360" y="90"/>
                  </a:lnTo>
                  <a:close/>
                  <a:moveTo>
                    <a:pt x="365" y="72"/>
                  </a:moveTo>
                  <a:lnTo>
                    <a:pt x="365" y="72"/>
                  </a:lnTo>
                  <a:lnTo>
                    <a:pt x="367" y="72"/>
                  </a:lnTo>
                  <a:lnTo>
                    <a:pt x="365" y="72"/>
                  </a:lnTo>
                  <a:close/>
                  <a:moveTo>
                    <a:pt x="372" y="74"/>
                  </a:moveTo>
                  <a:lnTo>
                    <a:pt x="370" y="72"/>
                  </a:lnTo>
                  <a:lnTo>
                    <a:pt x="372" y="65"/>
                  </a:lnTo>
                  <a:lnTo>
                    <a:pt x="372" y="70"/>
                  </a:lnTo>
                  <a:lnTo>
                    <a:pt x="374" y="72"/>
                  </a:lnTo>
                  <a:lnTo>
                    <a:pt x="372" y="72"/>
                  </a:lnTo>
                  <a:lnTo>
                    <a:pt x="374" y="74"/>
                  </a:lnTo>
                  <a:lnTo>
                    <a:pt x="372" y="74"/>
                  </a:lnTo>
                  <a:close/>
                  <a:moveTo>
                    <a:pt x="305" y="238"/>
                  </a:moveTo>
                  <a:lnTo>
                    <a:pt x="309" y="241"/>
                  </a:lnTo>
                  <a:lnTo>
                    <a:pt x="309" y="238"/>
                  </a:lnTo>
                  <a:lnTo>
                    <a:pt x="312" y="238"/>
                  </a:lnTo>
                  <a:lnTo>
                    <a:pt x="312" y="241"/>
                  </a:lnTo>
                  <a:lnTo>
                    <a:pt x="312" y="243"/>
                  </a:lnTo>
                  <a:lnTo>
                    <a:pt x="312" y="243"/>
                  </a:lnTo>
                  <a:lnTo>
                    <a:pt x="314" y="243"/>
                  </a:lnTo>
                  <a:lnTo>
                    <a:pt x="316" y="245"/>
                  </a:lnTo>
                  <a:lnTo>
                    <a:pt x="314" y="247"/>
                  </a:lnTo>
                  <a:lnTo>
                    <a:pt x="316" y="250"/>
                  </a:lnTo>
                  <a:lnTo>
                    <a:pt x="319" y="247"/>
                  </a:lnTo>
                  <a:lnTo>
                    <a:pt x="328" y="243"/>
                  </a:lnTo>
                  <a:lnTo>
                    <a:pt x="333" y="238"/>
                  </a:lnTo>
                  <a:lnTo>
                    <a:pt x="339" y="231"/>
                  </a:lnTo>
                  <a:lnTo>
                    <a:pt x="346" y="224"/>
                  </a:lnTo>
                  <a:lnTo>
                    <a:pt x="353" y="215"/>
                  </a:lnTo>
                  <a:lnTo>
                    <a:pt x="356" y="213"/>
                  </a:lnTo>
                  <a:lnTo>
                    <a:pt x="360" y="213"/>
                  </a:lnTo>
                  <a:lnTo>
                    <a:pt x="360" y="210"/>
                  </a:lnTo>
                  <a:lnTo>
                    <a:pt x="360" y="208"/>
                  </a:lnTo>
                  <a:lnTo>
                    <a:pt x="363" y="206"/>
                  </a:lnTo>
                  <a:lnTo>
                    <a:pt x="367" y="204"/>
                  </a:lnTo>
                  <a:lnTo>
                    <a:pt x="370" y="194"/>
                  </a:lnTo>
                  <a:lnTo>
                    <a:pt x="374" y="190"/>
                  </a:lnTo>
                  <a:lnTo>
                    <a:pt x="374" y="187"/>
                  </a:lnTo>
                  <a:lnTo>
                    <a:pt x="376" y="185"/>
                  </a:lnTo>
                  <a:lnTo>
                    <a:pt x="372" y="183"/>
                  </a:lnTo>
                  <a:lnTo>
                    <a:pt x="370" y="180"/>
                  </a:lnTo>
                  <a:lnTo>
                    <a:pt x="367" y="183"/>
                  </a:lnTo>
                  <a:lnTo>
                    <a:pt x="370" y="180"/>
                  </a:lnTo>
                  <a:lnTo>
                    <a:pt x="372" y="178"/>
                  </a:lnTo>
                  <a:lnTo>
                    <a:pt x="381" y="169"/>
                  </a:lnTo>
                  <a:lnTo>
                    <a:pt x="386" y="167"/>
                  </a:lnTo>
                  <a:lnTo>
                    <a:pt x="393" y="169"/>
                  </a:lnTo>
                  <a:lnTo>
                    <a:pt x="395" y="169"/>
                  </a:lnTo>
                  <a:lnTo>
                    <a:pt x="395" y="171"/>
                  </a:lnTo>
                  <a:lnTo>
                    <a:pt x="395" y="174"/>
                  </a:lnTo>
                  <a:lnTo>
                    <a:pt x="400" y="171"/>
                  </a:lnTo>
                  <a:lnTo>
                    <a:pt x="402" y="169"/>
                  </a:lnTo>
                  <a:lnTo>
                    <a:pt x="397" y="167"/>
                  </a:lnTo>
                  <a:lnTo>
                    <a:pt x="397" y="164"/>
                  </a:lnTo>
                  <a:lnTo>
                    <a:pt x="400" y="157"/>
                  </a:lnTo>
                  <a:lnTo>
                    <a:pt x="402" y="155"/>
                  </a:lnTo>
                  <a:lnTo>
                    <a:pt x="406" y="155"/>
                  </a:lnTo>
                  <a:lnTo>
                    <a:pt x="406" y="155"/>
                  </a:lnTo>
                  <a:lnTo>
                    <a:pt x="409" y="153"/>
                  </a:lnTo>
                  <a:lnTo>
                    <a:pt x="411" y="150"/>
                  </a:lnTo>
                  <a:lnTo>
                    <a:pt x="416" y="141"/>
                  </a:lnTo>
                  <a:lnTo>
                    <a:pt x="416" y="139"/>
                  </a:lnTo>
                  <a:lnTo>
                    <a:pt x="416" y="137"/>
                  </a:lnTo>
                  <a:lnTo>
                    <a:pt x="418" y="132"/>
                  </a:lnTo>
                  <a:lnTo>
                    <a:pt x="420" y="127"/>
                  </a:lnTo>
                  <a:lnTo>
                    <a:pt x="425" y="125"/>
                  </a:lnTo>
                  <a:lnTo>
                    <a:pt x="423" y="125"/>
                  </a:lnTo>
                  <a:lnTo>
                    <a:pt x="418" y="123"/>
                  </a:lnTo>
                  <a:lnTo>
                    <a:pt x="418" y="120"/>
                  </a:lnTo>
                  <a:lnTo>
                    <a:pt x="418" y="120"/>
                  </a:lnTo>
                  <a:lnTo>
                    <a:pt x="418" y="118"/>
                  </a:lnTo>
                  <a:lnTo>
                    <a:pt x="413" y="118"/>
                  </a:lnTo>
                  <a:lnTo>
                    <a:pt x="409" y="120"/>
                  </a:lnTo>
                  <a:lnTo>
                    <a:pt x="402" y="127"/>
                  </a:lnTo>
                  <a:lnTo>
                    <a:pt x="397" y="130"/>
                  </a:lnTo>
                  <a:lnTo>
                    <a:pt x="395" y="130"/>
                  </a:lnTo>
                  <a:lnTo>
                    <a:pt x="390" y="127"/>
                  </a:lnTo>
                  <a:lnTo>
                    <a:pt x="381" y="120"/>
                  </a:lnTo>
                  <a:lnTo>
                    <a:pt x="379" y="120"/>
                  </a:lnTo>
                  <a:lnTo>
                    <a:pt x="376" y="116"/>
                  </a:lnTo>
                  <a:lnTo>
                    <a:pt x="374" y="113"/>
                  </a:lnTo>
                  <a:lnTo>
                    <a:pt x="376" y="111"/>
                  </a:lnTo>
                  <a:lnTo>
                    <a:pt x="379" y="107"/>
                  </a:lnTo>
                  <a:lnTo>
                    <a:pt x="374" y="100"/>
                  </a:lnTo>
                  <a:lnTo>
                    <a:pt x="374" y="95"/>
                  </a:lnTo>
                  <a:lnTo>
                    <a:pt x="374" y="93"/>
                  </a:lnTo>
                  <a:lnTo>
                    <a:pt x="374" y="90"/>
                  </a:lnTo>
                  <a:lnTo>
                    <a:pt x="374" y="86"/>
                  </a:lnTo>
                  <a:lnTo>
                    <a:pt x="372" y="86"/>
                  </a:lnTo>
                  <a:lnTo>
                    <a:pt x="372" y="81"/>
                  </a:lnTo>
                  <a:lnTo>
                    <a:pt x="372" y="79"/>
                  </a:lnTo>
                  <a:lnTo>
                    <a:pt x="370" y="79"/>
                  </a:lnTo>
                  <a:lnTo>
                    <a:pt x="367" y="79"/>
                  </a:lnTo>
                  <a:lnTo>
                    <a:pt x="365" y="79"/>
                  </a:lnTo>
                  <a:lnTo>
                    <a:pt x="367" y="83"/>
                  </a:lnTo>
                  <a:lnTo>
                    <a:pt x="367" y="86"/>
                  </a:lnTo>
                  <a:lnTo>
                    <a:pt x="370" y="88"/>
                  </a:lnTo>
                  <a:lnTo>
                    <a:pt x="365" y="90"/>
                  </a:lnTo>
                  <a:lnTo>
                    <a:pt x="365" y="95"/>
                  </a:lnTo>
                  <a:lnTo>
                    <a:pt x="370" y="97"/>
                  </a:lnTo>
                  <a:lnTo>
                    <a:pt x="370" y="100"/>
                  </a:lnTo>
                  <a:lnTo>
                    <a:pt x="365" y="102"/>
                  </a:lnTo>
                  <a:lnTo>
                    <a:pt x="363" y="97"/>
                  </a:lnTo>
                  <a:lnTo>
                    <a:pt x="363" y="95"/>
                  </a:lnTo>
                  <a:lnTo>
                    <a:pt x="358" y="95"/>
                  </a:lnTo>
                  <a:lnTo>
                    <a:pt x="358" y="93"/>
                  </a:lnTo>
                  <a:lnTo>
                    <a:pt x="356" y="90"/>
                  </a:lnTo>
                  <a:lnTo>
                    <a:pt x="351" y="90"/>
                  </a:lnTo>
                  <a:lnTo>
                    <a:pt x="351" y="88"/>
                  </a:lnTo>
                  <a:lnTo>
                    <a:pt x="356" y="88"/>
                  </a:lnTo>
                  <a:lnTo>
                    <a:pt x="356" y="83"/>
                  </a:lnTo>
                  <a:lnTo>
                    <a:pt x="353" y="81"/>
                  </a:lnTo>
                  <a:lnTo>
                    <a:pt x="356" y="77"/>
                  </a:lnTo>
                  <a:lnTo>
                    <a:pt x="358" y="77"/>
                  </a:lnTo>
                  <a:lnTo>
                    <a:pt x="360" y="72"/>
                  </a:lnTo>
                  <a:lnTo>
                    <a:pt x="358" y="70"/>
                  </a:lnTo>
                  <a:lnTo>
                    <a:pt x="358" y="67"/>
                  </a:lnTo>
                  <a:lnTo>
                    <a:pt x="358" y="63"/>
                  </a:lnTo>
                  <a:lnTo>
                    <a:pt x="358" y="58"/>
                  </a:lnTo>
                  <a:lnTo>
                    <a:pt x="353" y="56"/>
                  </a:lnTo>
                  <a:lnTo>
                    <a:pt x="353" y="53"/>
                  </a:lnTo>
                  <a:lnTo>
                    <a:pt x="356" y="56"/>
                  </a:lnTo>
                  <a:lnTo>
                    <a:pt x="360" y="53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3" y="42"/>
                  </a:lnTo>
                  <a:lnTo>
                    <a:pt x="360" y="37"/>
                  </a:lnTo>
                  <a:lnTo>
                    <a:pt x="360" y="33"/>
                  </a:lnTo>
                  <a:lnTo>
                    <a:pt x="360" y="35"/>
                  </a:lnTo>
                  <a:lnTo>
                    <a:pt x="353" y="35"/>
                  </a:lnTo>
                  <a:lnTo>
                    <a:pt x="351" y="33"/>
                  </a:lnTo>
                  <a:lnTo>
                    <a:pt x="353" y="30"/>
                  </a:lnTo>
                  <a:lnTo>
                    <a:pt x="351" y="28"/>
                  </a:lnTo>
                  <a:lnTo>
                    <a:pt x="349" y="28"/>
                  </a:lnTo>
                  <a:lnTo>
                    <a:pt x="351" y="26"/>
                  </a:lnTo>
                  <a:lnTo>
                    <a:pt x="353" y="23"/>
                  </a:lnTo>
                  <a:lnTo>
                    <a:pt x="353" y="21"/>
                  </a:lnTo>
                  <a:lnTo>
                    <a:pt x="349" y="21"/>
                  </a:lnTo>
                  <a:lnTo>
                    <a:pt x="346" y="19"/>
                  </a:lnTo>
                  <a:lnTo>
                    <a:pt x="344" y="19"/>
                  </a:lnTo>
                  <a:lnTo>
                    <a:pt x="344" y="16"/>
                  </a:lnTo>
                  <a:lnTo>
                    <a:pt x="346" y="16"/>
                  </a:lnTo>
                  <a:lnTo>
                    <a:pt x="346" y="14"/>
                  </a:lnTo>
                  <a:lnTo>
                    <a:pt x="344" y="12"/>
                  </a:lnTo>
                  <a:lnTo>
                    <a:pt x="342" y="14"/>
                  </a:lnTo>
                  <a:lnTo>
                    <a:pt x="342" y="16"/>
                  </a:lnTo>
                  <a:lnTo>
                    <a:pt x="342" y="19"/>
                  </a:lnTo>
                  <a:lnTo>
                    <a:pt x="337" y="19"/>
                  </a:lnTo>
                  <a:lnTo>
                    <a:pt x="339" y="14"/>
                  </a:lnTo>
                  <a:lnTo>
                    <a:pt x="337" y="12"/>
                  </a:lnTo>
                  <a:lnTo>
                    <a:pt x="337" y="7"/>
                  </a:lnTo>
                  <a:lnTo>
                    <a:pt x="337" y="3"/>
                  </a:lnTo>
                  <a:lnTo>
                    <a:pt x="337" y="3"/>
                  </a:lnTo>
                  <a:lnTo>
                    <a:pt x="337" y="3"/>
                  </a:lnTo>
                  <a:lnTo>
                    <a:pt x="335" y="0"/>
                  </a:lnTo>
                  <a:lnTo>
                    <a:pt x="335" y="0"/>
                  </a:lnTo>
                  <a:lnTo>
                    <a:pt x="328" y="0"/>
                  </a:lnTo>
                  <a:lnTo>
                    <a:pt x="328" y="3"/>
                  </a:lnTo>
                  <a:lnTo>
                    <a:pt x="330" y="5"/>
                  </a:lnTo>
                  <a:lnTo>
                    <a:pt x="335" y="16"/>
                  </a:lnTo>
                  <a:lnTo>
                    <a:pt x="335" y="19"/>
                  </a:lnTo>
                  <a:lnTo>
                    <a:pt x="335" y="26"/>
                  </a:lnTo>
                  <a:lnTo>
                    <a:pt x="333" y="28"/>
                  </a:lnTo>
                  <a:lnTo>
                    <a:pt x="333" y="28"/>
                  </a:lnTo>
                  <a:lnTo>
                    <a:pt x="330" y="30"/>
                  </a:lnTo>
                  <a:lnTo>
                    <a:pt x="333" y="37"/>
                  </a:lnTo>
                  <a:lnTo>
                    <a:pt x="335" y="40"/>
                  </a:lnTo>
                  <a:lnTo>
                    <a:pt x="337" y="37"/>
                  </a:lnTo>
                  <a:lnTo>
                    <a:pt x="342" y="37"/>
                  </a:lnTo>
                  <a:lnTo>
                    <a:pt x="339" y="37"/>
                  </a:lnTo>
                  <a:lnTo>
                    <a:pt x="337" y="42"/>
                  </a:lnTo>
                  <a:lnTo>
                    <a:pt x="337" y="47"/>
                  </a:lnTo>
                  <a:lnTo>
                    <a:pt x="339" y="51"/>
                  </a:lnTo>
                  <a:lnTo>
                    <a:pt x="342" y="63"/>
                  </a:lnTo>
                  <a:lnTo>
                    <a:pt x="342" y="70"/>
                  </a:lnTo>
                  <a:lnTo>
                    <a:pt x="342" y="74"/>
                  </a:lnTo>
                  <a:lnTo>
                    <a:pt x="344" y="72"/>
                  </a:lnTo>
                  <a:lnTo>
                    <a:pt x="344" y="70"/>
                  </a:lnTo>
                  <a:lnTo>
                    <a:pt x="344" y="67"/>
                  </a:lnTo>
                  <a:lnTo>
                    <a:pt x="344" y="65"/>
                  </a:lnTo>
                  <a:lnTo>
                    <a:pt x="346" y="67"/>
                  </a:lnTo>
                  <a:lnTo>
                    <a:pt x="346" y="72"/>
                  </a:lnTo>
                  <a:lnTo>
                    <a:pt x="349" y="72"/>
                  </a:lnTo>
                  <a:lnTo>
                    <a:pt x="349" y="70"/>
                  </a:lnTo>
                  <a:lnTo>
                    <a:pt x="349" y="67"/>
                  </a:lnTo>
                  <a:lnTo>
                    <a:pt x="349" y="67"/>
                  </a:lnTo>
                  <a:lnTo>
                    <a:pt x="349" y="70"/>
                  </a:lnTo>
                  <a:lnTo>
                    <a:pt x="346" y="74"/>
                  </a:lnTo>
                  <a:lnTo>
                    <a:pt x="346" y="79"/>
                  </a:lnTo>
                  <a:lnTo>
                    <a:pt x="346" y="79"/>
                  </a:lnTo>
                  <a:lnTo>
                    <a:pt x="344" y="81"/>
                  </a:lnTo>
                  <a:lnTo>
                    <a:pt x="342" y="79"/>
                  </a:lnTo>
                  <a:lnTo>
                    <a:pt x="342" y="79"/>
                  </a:lnTo>
                  <a:lnTo>
                    <a:pt x="342" y="83"/>
                  </a:lnTo>
                  <a:lnTo>
                    <a:pt x="344" y="93"/>
                  </a:lnTo>
                  <a:lnTo>
                    <a:pt x="346" y="93"/>
                  </a:lnTo>
                  <a:lnTo>
                    <a:pt x="349" y="93"/>
                  </a:lnTo>
                  <a:lnTo>
                    <a:pt x="349" y="95"/>
                  </a:lnTo>
                  <a:lnTo>
                    <a:pt x="351" y="97"/>
                  </a:lnTo>
                  <a:lnTo>
                    <a:pt x="351" y="97"/>
                  </a:lnTo>
                  <a:lnTo>
                    <a:pt x="349" y="102"/>
                  </a:lnTo>
                  <a:lnTo>
                    <a:pt x="349" y="102"/>
                  </a:lnTo>
                  <a:lnTo>
                    <a:pt x="349" y="104"/>
                  </a:lnTo>
                  <a:lnTo>
                    <a:pt x="349" y="107"/>
                  </a:lnTo>
                  <a:lnTo>
                    <a:pt x="346" y="113"/>
                  </a:lnTo>
                  <a:lnTo>
                    <a:pt x="346" y="118"/>
                  </a:lnTo>
                  <a:lnTo>
                    <a:pt x="344" y="118"/>
                  </a:lnTo>
                  <a:lnTo>
                    <a:pt x="346" y="120"/>
                  </a:lnTo>
                  <a:lnTo>
                    <a:pt x="346" y="123"/>
                  </a:lnTo>
                  <a:lnTo>
                    <a:pt x="342" y="123"/>
                  </a:lnTo>
                  <a:lnTo>
                    <a:pt x="342" y="127"/>
                  </a:lnTo>
                  <a:lnTo>
                    <a:pt x="342" y="127"/>
                  </a:lnTo>
                  <a:lnTo>
                    <a:pt x="344" y="130"/>
                  </a:lnTo>
                  <a:lnTo>
                    <a:pt x="342" y="132"/>
                  </a:lnTo>
                  <a:lnTo>
                    <a:pt x="337" y="132"/>
                  </a:lnTo>
                  <a:lnTo>
                    <a:pt x="337" y="137"/>
                  </a:lnTo>
                  <a:lnTo>
                    <a:pt x="333" y="150"/>
                  </a:lnTo>
                  <a:lnTo>
                    <a:pt x="333" y="155"/>
                  </a:lnTo>
                  <a:lnTo>
                    <a:pt x="330" y="157"/>
                  </a:lnTo>
                  <a:lnTo>
                    <a:pt x="328" y="157"/>
                  </a:lnTo>
                  <a:lnTo>
                    <a:pt x="323" y="157"/>
                  </a:lnTo>
                  <a:lnTo>
                    <a:pt x="319" y="157"/>
                  </a:lnTo>
                  <a:lnTo>
                    <a:pt x="312" y="160"/>
                  </a:lnTo>
                  <a:lnTo>
                    <a:pt x="307" y="164"/>
                  </a:lnTo>
                  <a:lnTo>
                    <a:pt x="307" y="169"/>
                  </a:lnTo>
                  <a:lnTo>
                    <a:pt x="307" y="176"/>
                  </a:lnTo>
                  <a:lnTo>
                    <a:pt x="312" y="178"/>
                  </a:lnTo>
                  <a:lnTo>
                    <a:pt x="316" y="183"/>
                  </a:lnTo>
                  <a:lnTo>
                    <a:pt x="321" y="187"/>
                  </a:lnTo>
                  <a:lnTo>
                    <a:pt x="326" y="190"/>
                  </a:lnTo>
                  <a:lnTo>
                    <a:pt x="328" y="192"/>
                  </a:lnTo>
                  <a:lnTo>
                    <a:pt x="328" y="201"/>
                  </a:lnTo>
                  <a:lnTo>
                    <a:pt x="330" y="201"/>
                  </a:lnTo>
                  <a:lnTo>
                    <a:pt x="328" y="204"/>
                  </a:lnTo>
                  <a:lnTo>
                    <a:pt x="328" y="208"/>
                  </a:lnTo>
                  <a:lnTo>
                    <a:pt x="326" y="213"/>
                  </a:lnTo>
                  <a:lnTo>
                    <a:pt x="319" y="222"/>
                  </a:lnTo>
                  <a:lnTo>
                    <a:pt x="312" y="229"/>
                  </a:lnTo>
                  <a:lnTo>
                    <a:pt x="307" y="234"/>
                  </a:lnTo>
                  <a:lnTo>
                    <a:pt x="305" y="236"/>
                  </a:lnTo>
                  <a:lnTo>
                    <a:pt x="305" y="238"/>
                  </a:lnTo>
                  <a:close/>
                  <a:moveTo>
                    <a:pt x="291" y="222"/>
                  </a:moveTo>
                  <a:lnTo>
                    <a:pt x="291" y="220"/>
                  </a:lnTo>
                  <a:lnTo>
                    <a:pt x="293" y="217"/>
                  </a:lnTo>
                  <a:lnTo>
                    <a:pt x="296" y="217"/>
                  </a:lnTo>
                  <a:lnTo>
                    <a:pt x="296" y="220"/>
                  </a:lnTo>
                  <a:lnTo>
                    <a:pt x="293" y="222"/>
                  </a:lnTo>
                  <a:lnTo>
                    <a:pt x="291" y="224"/>
                  </a:lnTo>
                  <a:lnTo>
                    <a:pt x="291" y="224"/>
                  </a:lnTo>
                  <a:lnTo>
                    <a:pt x="291" y="222"/>
                  </a:lnTo>
                  <a:close/>
                  <a:moveTo>
                    <a:pt x="289" y="229"/>
                  </a:moveTo>
                  <a:lnTo>
                    <a:pt x="291" y="227"/>
                  </a:lnTo>
                  <a:lnTo>
                    <a:pt x="293" y="227"/>
                  </a:lnTo>
                  <a:lnTo>
                    <a:pt x="291" y="229"/>
                  </a:lnTo>
                  <a:lnTo>
                    <a:pt x="289" y="229"/>
                  </a:lnTo>
                  <a:close/>
                  <a:moveTo>
                    <a:pt x="286" y="227"/>
                  </a:moveTo>
                  <a:lnTo>
                    <a:pt x="289" y="227"/>
                  </a:lnTo>
                  <a:lnTo>
                    <a:pt x="291" y="227"/>
                  </a:lnTo>
                  <a:lnTo>
                    <a:pt x="291" y="224"/>
                  </a:lnTo>
                  <a:lnTo>
                    <a:pt x="286" y="227"/>
                  </a:lnTo>
                  <a:close/>
                  <a:moveTo>
                    <a:pt x="113" y="423"/>
                  </a:moveTo>
                  <a:lnTo>
                    <a:pt x="116" y="421"/>
                  </a:lnTo>
                  <a:lnTo>
                    <a:pt x="116" y="423"/>
                  </a:lnTo>
                  <a:lnTo>
                    <a:pt x="113" y="423"/>
                  </a:lnTo>
                  <a:close/>
                  <a:moveTo>
                    <a:pt x="95" y="430"/>
                  </a:moveTo>
                  <a:lnTo>
                    <a:pt x="90" y="435"/>
                  </a:lnTo>
                  <a:lnTo>
                    <a:pt x="90" y="435"/>
                  </a:lnTo>
                  <a:lnTo>
                    <a:pt x="88" y="432"/>
                  </a:lnTo>
                  <a:lnTo>
                    <a:pt x="92" y="428"/>
                  </a:lnTo>
                  <a:lnTo>
                    <a:pt x="95" y="428"/>
                  </a:lnTo>
                  <a:lnTo>
                    <a:pt x="95" y="425"/>
                  </a:lnTo>
                  <a:lnTo>
                    <a:pt x="97" y="423"/>
                  </a:lnTo>
                  <a:lnTo>
                    <a:pt x="99" y="421"/>
                  </a:lnTo>
                  <a:lnTo>
                    <a:pt x="99" y="416"/>
                  </a:lnTo>
                  <a:lnTo>
                    <a:pt x="99" y="414"/>
                  </a:lnTo>
                  <a:lnTo>
                    <a:pt x="102" y="411"/>
                  </a:lnTo>
                  <a:lnTo>
                    <a:pt x="106" y="416"/>
                  </a:lnTo>
                  <a:lnTo>
                    <a:pt x="109" y="421"/>
                  </a:lnTo>
                  <a:lnTo>
                    <a:pt x="109" y="421"/>
                  </a:lnTo>
                  <a:lnTo>
                    <a:pt x="109" y="423"/>
                  </a:lnTo>
                  <a:lnTo>
                    <a:pt x="106" y="423"/>
                  </a:lnTo>
                  <a:lnTo>
                    <a:pt x="106" y="421"/>
                  </a:lnTo>
                  <a:lnTo>
                    <a:pt x="104" y="423"/>
                  </a:lnTo>
                  <a:lnTo>
                    <a:pt x="104" y="423"/>
                  </a:lnTo>
                  <a:lnTo>
                    <a:pt x="106" y="425"/>
                  </a:lnTo>
                  <a:lnTo>
                    <a:pt x="109" y="425"/>
                  </a:lnTo>
                  <a:lnTo>
                    <a:pt x="109" y="428"/>
                  </a:lnTo>
                  <a:lnTo>
                    <a:pt x="106" y="428"/>
                  </a:lnTo>
                  <a:lnTo>
                    <a:pt x="106" y="428"/>
                  </a:lnTo>
                  <a:lnTo>
                    <a:pt x="102" y="430"/>
                  </a:lnTo>
                  <a:lnTo>
                    <a:pt x="99" y="432"/>
                  </a:lnTo>
                  <a:lnTo>
                    <a:pt x="97" y="430"/>
                  </a:lnTo>
                  <a:lnTo>
                    <a:pt x="95" y="430"/>
                  </a:lnTo>
                  <a:lnTo>
                    <a:pt x="95" y="430"/>
                  </a:lnTo>
                  <a:close/>
                  <a:moveTo>
                    <a:pt x="90" y="395"/>
                  </a:moveTo>
                  <a:lnTo>
                    <a:pt x="88" y="393"/>
                  </a:lnTo>
                  <a:lnTo>
                    <a:pt x="88" y="388"/>
                  </a:lnTo>
                  <a:lnTo>
                    <a:pt x="90" y="386"/>
                  </a:lnTo>
                  <a:lnTo>
                    <a:pt x="90" y="386"/>
                  </a:lnTo>
                  <a:lnTo>
                    <a:pt x="88" y="386"/>
                  </a:lnTo>
                  <a:lnTo>
                    <a:pt x="92" y="379"/>
                  </a:lnTo>
                  <a:lnTo>
                    <a:pt x="97" y="379"/>
                  </a:lnTo>
                  <a:lnTo>
                    <a:pt x="99" y="379"/>
                  </a:lnTo>
                  <a:lnTo>
                    <a:pt x="102" y="379"/>
                  </a:lnTo>
                  <a:lnTo>
                    <a:pt x="99" y="377"/>
                  </a:lnTo>
                  <a:lnTo>
                    <a:pt x="97" y="374"/>
                  </a:lnTo>
                  <a:lnTo>
                    <a:pt x="97" y="370"/>
                  </a:lnTo>
                  <a:lnTo>
                    <a:pt x="99" y="365"/>
                  </a:lnTo>
                  <a:lnTo>
                    <a:pt x="102" y="363"/>
                  </a:lnTo>
                  <a:lnTo>
                    <a:pt x="102" y="361"/>
                  </a:lnTo>
                  <a:lnTo>
                    <a:pt x="104" y="363"/>
                  </a:lnTo>
                  <a:lnTo>
                    <a:pt x="106" y="365"/>
                  </a:lnTo>
                  <a:lnTo>
                    <a:pt x="106" y="363"/>
                  </a:lnTo>
                  <a:lnTo>
                    <a:pt x="109" y="356"/>
                  </a:lnTo>
                  <a:lnTo>
                    <a:pt x="109" y="354"/>
                  </a:lnTo>
                  <a:lnTo>
                    <a:pt x="111" y="354"/>
                  </a:lnTo>
                  <a:lnTo>
                    <a:pt x="118" y="347"/>
                  </a:lnTo>
                  <a:lnTo>
                    <a:pt x="120" y="349"/>
                  </a:lnTo>
                  <a:lnTo>
                    <a:pt x="120" y="347"/>
                  </a:lnTo>
                  <a:lnTo>
                    <a:pt x="120" y="342"/>
                  </a:lnTo>
                  <a:lnTo>
                    <a:pt x="125" y="340"/>
                  </a:lnTo>
                  <a:lnTo>
                    <a:pt x="127" y="338"/>
                  </a:lnTo>
                  <a:lnTo>
                    <a:pt x="127" y="340"/>
                  </a:lnTo>
                  <a:lnTo>
                    <a:pt x="129" y="342"/>
                  </a:lnTo>
                  <a:lnTo>
                    <a:pt x="129" y="335"/>
                  </a:lnTo>
                  <a:lnTo>
                    <a:pt x="134" y="331"/>
                  </a:lnTo>
                  <a:lnTo>
                    <a:pt x="136" y="331"/>
                  </a:lnTo>
                  <a:lnTo>
                    <a:pt x="141" y="326"/>
                  </a:lnTo>
                  <a:lnTo>
                    <a:pt x="143" y="324"/>
                  </a:lnTo>
                  <a:lnTo>
                    <a:pt x="150" y="317"/>
                  </a:lnTo>
                  <a:lnTo>
                    <a:pt x="155" y="317"/>
                  </a:lnTo>
                  <a:lnTo>
                    <a:pt x="155" y="319"/>
                  </a:lnTo>
                  <a:lnTo>
                    <a:pt x="159" y="319"/>
                  </a:lnTo>
                  <a:lnTo>
                    <a:pt x="162" y="317"/>
                  </a:lnTo>
                  <a:lnTo>
                    <a:pt x="164" y="317"/>
                  </a:lnTo>
                  <a:lnTo>
                    <a:pt x="169" y="321"/>
                  </a:lnTo>
                  <a:lnTo>
                    <a:pt x="166" y="317"/>
                  </a:lnTo>
                  <a:lnTo>
                    <a:pt x="166" y="314"/>
                  </a:lnTo>
                  <a:lnTo>
                    <a:pt x="166" y="312"/>
                  </a:lnTo>
                  <a:lnTo>
                    <a:pt x="173" y="307"/>
                  </a:lnTo>
                  <a:lnTo>
                    <a:pt x="178" y="305"/>
                  </a:lnTo>
                  <a:lnTo>
                    <a:pt x="185" y="298"/>
                  </a:lnTo>
                  <a:lnTo>
                    <a:pt x="192" y="296"/>
                  </a:lnTo>
                  <a:lnTo>
                    <a:pt x="196" y="296"/>
                  </a:lnTo>
                  <a:lnTo>
                    <a:pt x="196" y="294"/>
                  </a:lnTo>
                  <a:lnTo>
                    <a:pt x="201" y="289"/>
                  </a:lnTo>
                  <a:lnTo>
                    <a:pt x="206" y="289"/>
                  </a:lnTo>
                  <a:lnTo>
                    <a:pt x="215" y="282"/>
                  </a:lnTo>
                  <a:lnTo>
                    <a:pt x="222" y="275"/>
                  </a:lnTo>
                  <a:lnTo>
                    <a:pt x="222" y="271"/>
                  </a:lnTo>
                  <a:lnTo>
                    <a:pt x="224" y="268"/>
                  </a:lnTo>
                  <a:lnTo>
                    <a:pt x="224" y="264"/>
                  </a:lnTo>
                  <a:lnTo>
                    <a:pt x="229" y="259"/>
                  </a:lnTo>
                  <a:lnTo>
                    <a:pt x="231" y="259"/>
                  </a:lnTo>
                  <a:lnTo>
                    <a:pt x="231" y="254"/>
                  </a:lnTo>
                  <a:lnTo>
                    <a:pt x="231" y="252"/>
                  </a:lnTo>
                  <a:lnTo>
                    <a:pt x="236" y="247"/>
                  </a:lnTo>
                  <a:lnTo>
                    <a:pt x="240" y="250"/>
                  </a:lnTo>
                  <a:lnTo>
                    <a:pt x="243" y="247"/>
                  </a:lnTo>
                  <a:lnTo>
                    <a:pt x="245" y="245"/>
                  </a:lnTo>
                  <a:lnTo>
                    <a:pt x="249" y="238"/>
                  </a:lnTo>
                  <a:lnTo>
                    <a:pt x="252" y="238"/>
                  </a:lnTo>
                  <a:lnTo>
                    <a:pt x="254" y="234"/>
                  </a:lnTo>
                  <a:lnTo>
                    <a:pt x="259" y="224"/>
                  </a:lnTo>
                  <a:lnTo>
                    <a:pt x="259" y="217"/>
                  </a:lnTo>
                  <a:lnTo>
                    <a:pt x="263" y="215"/>
                  </a:lnTo>
                  <a:lnTo>
                    <a:pt x="266" y="213"/>
                  </a:lnTo>
                  <a:lnTo>
                    <a:pt x="273" y="210"/>
                  </a:lnTo>
                  <a:lnTo>
                    <a:pt x="275" y="210"/>
                  </a:lnTo>
                  <a:lnTo>
                    <a:pt x="273" y="215"/>
                  </a:lnTo>
                  <a:lnTo>
                    <a:pt x="273" y="217"/>
                  </a:lnTo>
                  <a:lnTo>
                    <a:pt x="275" y="220"/>
                  </a:lnTo>
                  <a:lnTo>
                    <a:pt x="275" y="220"/>
                  </a:lnTo>
                  <a:lnTo>
                    <a:pt x="277" y="217"/>
                  </a:lnTo>
                  <a:lnTo>
                    <a:pt x="279" y="220"/>
                  </a:lnTo>
                  <a:lnTo>
                    <a:pt x="279" y="222"/>
                  </a:lnTo>
                  <a:lnTo>
                    <a:pt x="279" y="222"/>
                  </a:lnTo>
                  <a:lnTo>
                    <a:pt x="279" y="224"/>
                  </a:lnTo>
                  <a:lnTo>
                    <a:pt x="277" y="227"/>
                  </a:lnTo>
                  <a:lnTo>
                    <a:pt x="275" y="227"/>
                  </a:lnTo>
                  <a:lnTo>
                    <a:pt x="277" y="234"/>
                  </a:lnTo>
                  <a:lnTo>
                    <a:pt x="279" y="234"/>
                  </a:lnTo>
                  <a:lnTo>
                    <a:pt x="282" y="231"/>
                  </a:lnTo>
                  <a:lnTo>
                    <a:pt x="286" y="229"/>
                  </a:lnTo>
                  <a:lnTo>
                    <a:pt x="289" y="229"/>
                  </a:lnTo>
                  <a:lnTo>
                    <a:pt x="289" y="229"/>
                  </a:lnTo>
                  <a:lnTo>
                    <a:pt x="289" y="231"/>
                  </a:lnTo>
                  <a:lnTo>
                    <a:pt x="291" y="234"/>
                  </a:lnTo>
                  <a:lnTo>
                    <a:pt x="296" y="231"/>
                  </a:lnTo>
                  <a:lnTo>
                    <a:pt x="293" y="231"/>
                  </a:lnTo>
                  <a:lnTo>
                    <a:pt x="293" y="229"/>
                  </a:lnTo>
                  <a:lnTo>
                    <a:pt x="296" y="224"/>
                  </a:lnTo>
                  <a:lnTo>
                    <a:pt x="298" y="227"/>
                  </a:lnTo>
                  <a:lnTo>
                    <a:pt x="298" y="229"/>
                  </a:lnTo>
                  <a:lnTo>
                    <a:pt x="300" y="229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6" y="236"/>
                  </a:lnTo>
                  <a:lnTo>
                    <a:pt x="298" y="234"/>
                  </a:lnTo>
                  <a:lnTo>
                    <a:pt x="296" y="241"/>
                  </a:lnTo>
                  <a:lnTo>
                    <a:pt x="293" y="238"/>
                  </a:lnTo>
                  <a:lnTo>
                    <a:pt x="291" y="243"/>
                  </a:lnTo>
                  <a:lnTo>
                    <a:pt x="291" y="245"/>
                  </a:lnTo>
                  <a:lnTo>
                    <a:pt x="293" y="250"/>
                  </a:lnTo>
                  <a:lnTo>
                    <a:pt x="293" y="254"/>
                  </a:lnTo>
                  <a:lnTo>
                    <a:pt x="296" y="254"/>
                  </a:lnTo>
                  <a:lnTo>
                    <a:pt x="293" y="257"/>
                  </a:lnTo>
                  <a:lnTo>
                    <a:pt x="282" y="266"/>
                  </a:lnTo>
                  <a:lnTo>
                    <a:pt x="282" y="268"/>
                  </a:lnTo>
                  <a:lnTo>
                    <a:pt x="273" y="277"/>
                  </a:lnTo>
                  <a:lnTo>
                    <a:pt x="275" y="277"/>
                  </a:lnTo>
                  <a:lnTo>
                    <a:pt x="270" y="277"/>
                  </a:lnTo>
                  <a:lnTo>
                    <a:pt x="266" y="282"/>
                  </a:lnTo>
                  <a:lnTo>
                    <a:pt x="266" y="287"/>
                  </a:lnTo>
                  <a:lnTo>
                    <a:pt x="261" y="291"/>
                  </a:lnTo>
                  <a:lnTo>
                    <a:pt x="261" y="294"/>
                  </a:lnTo>
                  <a:lnTo>
                    <a:pt x="254" y="298"/>
                  </a:lnTo>
                  <a:lnTo>
                    <a:pt x="247" y="301"/>
                  </a:lnTo>
                  <a:lnTo>
                    <a:pt x="245" y="301"/>
                  </a:lnTo>
                  <a:lnTo>
                    <a:pt x="243" y="307"/>
                  </a:lnTo>
                  <a:lnTo>
                    <a:pt x="245" y="312"/>
                  </a:lnTo>
                  <a:lnTo>
                    <a:pt x="243" y="314"/>
                  </a:lnTo>
                  <a:lnTo>
                    <a:pt x="245" y="314"/>
                  </a:lnTo>
                  <a:lnTo>
                    <a:pt x="247" y="319"/>
                  </a:lnTo>
                  <a:lnTo>
                    <a:pt x="247" y="324"/>
                  </a:lnTo>
                  <a:lnTo>
                    <a:pt x="245" y="326"/>
                  </a:lnTo>
                  <a:lnTo>
                    <a:pt x="243" y="324"/>
                  </a:lnTo>
                  <a:lnTo>
                    <a:pt x="245" y="319"/>
                  </a:lnTo>
                  <a:lnTo>
                    <a:pt x="243" y="319"/>
                  </a:lnTo>
                  <a:lnTo>
                    <a:pt x="243" y="321"/>
                  </a:lnTo>
                  <a:lnTo>
                    <a:pt x="243" y="324"/>
                  </a:lnTo>
                  <a:lnTo>
                    <a:pt x="240" y="326"/>
                  </a:lnTo>
                  <a:lnTo>
                    <a:pt x="238" y="324"/>
                  </a:lnTo>
                  <a:lnTo>
                    <a:pt x="233" y="324"/>
                  </a:lnTo>
                  <a:lnTo>
                    <a:pt x="238" y="324"/>
                  </a:lnTo>
                  <a:lnTo>
                    <a:pt x="238" y="321"/>
                  </a:lnTo>
                  <a:lnTo>
                    <a:pt x="233" y="319"/>
                  </a:lnTo>
                  <a:lnTo>
                    <a:pt x="231" y="321"/>
                  </a:lnTo>
                  <a:lnTo>
                    <a:pt x="231" y="324"/>
                  </a:lnTo>
                  <a:lnTo>
                    <a:pt x="229" y="324"/>
                  </a:lnTo>
                  <a:lnTo>
                    <a:pt x="226" y="324"/>
                  </a:lnTo>
                  <a:lnTo>
                    <a:pt x="226" y="319"/>
                  </a:lnTo>
                  <a:lnTo>
                    <a:pt x="222" y="319"/>
                  </a:lnTo>
                  <a:lnTo>
                    <a:pt x="224" y="321"/>
                  </a:lnTo>
                  <a:lnTo>
                    <a:pt x="224" y="324"/>
                  </a:lnTo>
                  <a:lnTo>
                    <a:pt x="222" y="328"/>
                  </a:lnTo>
                  <a:lnTo>
                    <a:pt x="219" y="328"/>
                  </a:lnTo>
                  <a:lnTo>
                    <a:pt x="217" y="328"/>
                  </a:lnTo>
                  <a:lnTo>
                    <a:pt x="215" y="331"/>
                  </a:lnTo>
                  <a:lnTo>
                    <a:pt x="213" y="331"/>
                  </a:lnTo>
                  <a:lnTo>
                    <a:pt x="210" y="331"/>
                  </a:lnTo>
                  <a:lnTo>
                    <a:pt x="210" y="333"/>
                  </a:lnTo>
                  <a:lnTo>
                    <a:pt x="206" y="335"/>
                  </a:lnTo>
                  <a:lnTo>
                    <a:pt x="203" y="340"/>
                  </a:lnTo>
                  <a:lnTo>
                    <a:pt x="203" y="342"/>
                  </a:lnTo>
                  <a:lnTo>
                    <a:pt x="201" y="347"/>
                  </a:lnTo>
                  <a:lnTo>
                    <a:pt x="196" y="354"/>
                  </a:lnTo>
                  <a:lnTo>
                    <a:pt x="196" y="358"/>
                  </a:lnTo>
                  <a:lnTo>
                    <a:pt x="194" y="361"/>
                  </a:lnTo>
                  <a:lnTo>
                    <a:pt x="185" y="368"/>
                  </a:lnTo>
                  <a:lnTo>
                    <a:pt x="180" y="370"/>
                  </a:lnTo>
                  <a:lnTo>
                    <a:pt x="180" y="377"/>
                  </a:lnTo>
                  <a:lnTo>
                    <a:pt x="176" y="384"/>
                  </a:lnTo>
                  <a:lnTo>
                    <a:pt x="171" y="388"/>
                  </a:lnTo>
                  <a:lnTo>
                    <a:pt x="173" y="388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3" y="391"/>
                  </a:lnTo>
                  <a:lnTo>
                    <a:pt x="173" y="393"/>
                  </a:lnTo>
                  <a:lnTo>
                    <a:pt x="171" y="393"/>
                  </a:lnTo>
                  <a:lnTo>
                    <a:pt x="166" y="393"/>
                  </a:lnTo>
                  <a:lnTo>
                    <a:pt x="159" y="395"/>
                  </a:lnTo>
                  <a:lnTo>
                    <a:pt x="157" y="400"/>
                  </a:lnTo>
                  <a:lnTo>
                    <a:pt x="157" y="404"/>
                  </a:lnTo>
                  <a:lnTo>
                    <a:pt x="152" y="407"/>
                  </a:lnTo>
                  <a:lnTo>
                    <a:pt x="152" y="404"/>
                  </a:lnTo>
                  <a:lnTo>
                    <a:pt x="150" y="402"/>
                  </a:lnTo>
                  <a:lnTo>
                    <a:pt x="150" y="404"/>
                  </a:lnTo>
                  <a:lnTo>
                    <a:pt x="150" y="407"/>
                  </a:lnTo>
                  <a:lnTo>
                    <a:pt x="146" y="409"/>
                  </a:lnTo>
                  <a:lnTo>
                    <a:pt x="141" y="414"/>
                  </a:lnTo>
                  <a:lnTo>
                    <a:pt x="134" y="416"/>
                  </a:lnTo>
                  <a:lnTo>
                    <a:pt x="127" y="418"/>
                  </a:lnTo>
                  <a:lnTo>
                    <a:pt x="125" y="416"/>
                  </a:lnTo>
                  <a:lnTo>
                    <a:pt x="125" y="414"/>
                  </a:lnTo>
                  <a:lnTo>
                    <a:pt x="118" y="418"/>
                  </a:lnTo>
                  <a:lnTo>
                    <a:pt x="118" y="416"/>
                  </a:lnTo>
                  <a:lnTo>
                    <a:pt x="120" y="414"/>
                  </a:lnTo>
                  <a:lnTo>
                    <a:pt x="118" y="411"/>
                  </a:lnTo>
                  <a:lnTo>
                    <a:pt x="113" y="409"/>
                  </a:lnTo>
                  <a:lnTo>
                    <a:pt x="113" y="404"/>
                  </a:lnTo>
                  <a:lnTo>
                    <a:pt x="111" y="402"/>
                  </a:lnTo>
                  <a:lnTo>
                    <a:pt x="109" y="402"/>
                  </a:lnTo>
                  <a:lnTo>
                    <a:pt x="106" y="402"/>
                  </a:lnTo>
                  <a:lnTo>
                    <a:pt x="109" y="400"/>
                  </a:lnTo>
                  <a:lnTo>
                    <a:pt x="106" y="398"/>
                  </a:lnTo>
                  <a:lnTo>
                    <a:pt x="104" y="395"/>
                  </a:lnTo>
                  <a:lnTo>
                    <a:pt x="102" y="395"/>
                  </a:lnTo>
                  <a:lnTo>
                    <a:pt x="99" y="398"/>
                  </a:lnTo>
                  <a:lnTo>
                    <a:pt x="99" y="398"/>
                  </a:lnTo>
                  <a:lnTo>
                    <a:pt x="99" y="395"/>
                  </a:lnTo>
                  <a:lnTo>
                    <a:pt x="92" y="395"/>
                  </a:lnTo>
                  <a:lnTo>
                    <a:pt x="90" y="39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267FB026-821F-8A95-E96D-34DB1E002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679" y="3314021"/>
              <a:ext cx="4149" cy="7469"/>
            </a:xfrm>
            <a:custGeom>
              <a:avLst/>
              <a:gdLst>
                <a:gd name="T0" fmla="*/ 0 w 5"/>
                <a:gd name="T1" fmla="*/ 7 h 9"/>
                <a:gd name="T2" fmla="*/ 0 w 5"/>
                <a:gd name="T3" fmla="*/ 4 h 9"/>
                <a:gd name="T4" fmla="*/ 0 w 5"/>
                <a:gd name="T5" fmla="*/ 0 h 9"/>
                <a:gd name="T6" fmla="*/ 2 w 5"/>
                <a:gd name="T7" fmla="*/ 0 h 9"/>
                <a:gd name="T8" fmla="*/ 5 w 5"/>
                <a:gd name="T9" fmla="*/ 4 h 9"/>
                <a:gd name="T10" fmla="*/ 0 w 5"/>
                <a:gd name="T11" fmla="*/ 9 h 9"/>
                <a:gd name="T12" fmla="*/ 0 w 5"/>
                <a:gd name="T13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7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4"/>
                  </a:lnTo>
                  <a:lnTo>
                    <a:pt x="0" y="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A1D081B4-8360-B35F-79C0-C365402C3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4657" y="3289128"/>
              <a:ext cx="26553" cy="20744"/>
            </a:xfrm>
            <a:custGeom>
              <a:avLst/>
              <a:gdLst>
                <a:gd name="T0" fmla="*/ 4 w 32"/>
                <a:gd name="T1" fmla="*/ 14 h 25"/>
                <a:gd name="T2" fmla="*/ 7 w 32"/>
                <a:gd name="T3" fmla="*/ 11 h 25"/>
                <a:gd name="T4" fmla="*/ 7 w 32"/>
                <a:gd name="T5" fmla="*/ 7 h 25"/>
                <a:gd name="T6" fmla="*/ 7 w 32"/>
                <a:gd name="T7" fmla="*/ 4 h 25"/>
                <a:gd name="T8" fmla="*/ 4 w 32"/>
                <a:gd name="T9" fmla="*/ 0 h 25"/>
                <a:gd name="T10" fmla="*/ 2 w 32"/>
                <a:gd name="T11" fmla="*/ 0 h 25"/>
                <a:gd name="T12" fmla="*/ 0 w 32"/>
                <a:gd name="T13" fmla="*/ 7 h 25"/>
                <a:gd name="T14" fmla="*/ 0 w 32"/>
                <a:gd name="T15" fmla="*/ 9 h 25"/>
                <a:gd name="T16" fmla="*/ 2 w 32"/>
                <a:gd name="T17" fmla="*/ 14 h 25"/>
                <a:gd name="T18" fmla="*/ 4 w 32"/>
                <a:gd name="T19" fmla="*/ 14 h 25"/>
                <a:gd name="T20" fmla="*/ 4 w 32"/>
                <a:gd name="T21" fmla="*/ 14 h 25"/>
                <a:gd name="T22" fmla="*/ 7 w 32"/>
                <a:gd name="T23" fmla="*/ 23 h 25"/>
                <a:gd name="T24" fmla="*/ 9 w 32"/>
                <a:gd name="T25" fmla="*/ 23 h 25"/>
                <a:gd name="T26" fmla="*/ 11 w 32"/>
                <a:gd name="T27" fmla="*/ 25 h 25"/>
                <a:gd name="T28" fmla="*/ 9 w 32"/>
                <a:gd name="T29" fmla="*/ 25 h 25"/>
                <a:gd name="T30" fmla="*/ 7 w 32"/>
                <a:gd name="T31" fmla="*/ 23 h 25"/>
                <a:gd name="T32" fmla="*/ 7 w 32"/>
                <a:gd name="T33" fmla="*/ 23 h 25"/>
                <a:gd name="T34" fmla="*/ 30 w 32"/>
                <a:gd name="T35" fmla="*/ 25 h 25"/>
                <a:gd name="T36" fmla="*/ 32 w 32"/>
                <a:gd name="T37" fmla="*/ 23 h 25"/>
                <a:gd name="T38" fmla="*/ 30 w 32"/>
                <a:gd name="T39" fmla="*/ 18 h 25"/>
                <a:gd name="T40" fmla="*/ 27 w 32"/>
                <a:gd name="T41" fmla="*/ 20 h 25"/>
                <a:gd name="T42" fmla="*/ 25 w 32"/>
                <a:gd name="T43" fmla="*/ 20 h 25"/>
                <a:gd name="T44" fmla="*/ 27 w 32"/>
                <a:gd name="T45" fmla="*/ 23 h 25"/>
                <a:gd name="T46" fmla="*/ 30 w 32"/>
                <a:gd name="T4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25">
                  <a:moveTo>
                    <a:pt x="4" y="14"/>
                  </a:moveTo>
                  <a:lnTo>
                    <a:pt x="7" y="11"/>
                  </a:lnTo>
                  <a:lnTo>
                    <a:pt x="7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4" y="14"/>
                  </a:lnTo>
                  <a:close/>
                  <a:moveTo>
                    <a:pt x="7" y="23"/>
                  </a:moveTo>
                  <a:lnTo>
                    <a:pt x="9" y="23"/>
                  </a:lnTo>
                  <a:lnTo>
                    <a:pt x="11" y="25"/>
                  </a:lnTo>
                  <a:lnTo>
                    <a:pt x="9" y="25"/>
                  </a:lnTo>
                  <a:lnTo>
                    <a:pt x="7" y="23"/>
                  </a:lnTo>
                  <a:lnTo>
                    <a:pt x="7" y="23"/>
                  </a:lnTo>
                  <a:close/>
                  <a:moveTo>
                    <a:pt x="30" y="25"/>
                  </a:moveTo>
                  <a:lnTo>
                    <a:pt x="32" y="23"/>
                  </a:lnTo>
                  <a:lnTo>
                    <a:pt x="30" y="18"/>
                  </a:lnTo>
                  <a:lnTo>
                    <a:pt x="27" y="20"/>
                  </a:lnTo>
                  <a:lnTo>
                    <a:pt x="25" y="20"/>
                  </a:lnTo>
                  <a:lnTo>
                    <a:pt x="27" y="23"/>
                  </a:lnTo>
                  <a:lnTo>
                    <a:pt x="30" y="2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685CFF01-DA51-9C60-7AFF-997969FF3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1913" y="3173789"/>
              <a:ext cx="164296" cy="87957"/>
            </a:xfrm>
            <a:custGeom>
              <a:avLst/>
              <a:gdLst>
                <a:gd name="T0" fmla="*/ 194 w 198"/>
                <a:gd name="T1" fmla="*/ 5 h 106"/>
                <a:gd name="T2" fmla="*/ 198 w 198"/>
                <a:gd name="T3" fmla="*/ 2 h 106"/>
                <a:gd name="T4" fmla="*/ 198 w 198"/>
                <a:gd name="T5" fmla="*/ 0 h 106"/>
                <a:gd name="T6" fmla="*/ 194 w 198"/>
                <a:gd name="T7" fmla="*/ 0 h 106"/>
                <a:gd name="T8" fmla="*/ 192 w 198"/>
                <a:gd name="T9" fmla="*/ 2 h 106"/>
                <a:gd name="T10" fmla="*/ 194 w 198"/>
                <a:gd name="T11" fmla="*/ 5 h 106"/>
                <a:gd name="T12" fmla="*/ 4 w 198"/>
                <a:gd name="T13" fmla="*/ 106 h 106"/>
                <a:gd name="T14" fmla="*/ 7 w 198"/>
                <a:gd name="T15" fmla="*/ 106 h 106"/>
                <a:gd name="T16" fmla="*/ 4 w 198"/>
                <a:gd name="T17" fmla="*/ 106 h 106"/>
                <a:gd name="T18" fmla="*/ 4 w 198"/>
                <a:gd name="T19" fmla="*/ 106 h 106"/>
                <a:gd name="T20" fmla="*/ 0 w 198"/>
                <a:gd name="T21" fmla="*/ 99 h 106"/>
                <a:gd name="T22" fmla="*/ 2 w 198"/>
                <a:gd name="T23" fmla="*/ 97 h 106"/>
                <a:gd name="T24" fmla="*/ 4 w 198"/>
                <a:gd name="T25" fmla="*/ 97 h 106"/>
                <a:gd name="T26" fmla="*/ 7 w 198"/>
                <a:gd name="T27" fmla="*/ 97 h 106"/>
                <a:gd name="T28" fmla="*/ 4 w 198"/>
                <a:gd name="T29" fmla="*/ 99 h 106"/>
                <a:gd name="T30" fmla="*/ 2 w 198"/>
                <a:gd name="T31" fmla="*/ 99 h 106"/>
                <a:gd name="T32" fmla="*/ 0 w 198"/>
                <a:gd name="T33" fmla="*/ 9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106">
                  <a:moveTo>
                    <a:pt x="194" y="5"/>
                  </a:moveTo>
                  <a:lnTo>
                    <a:pt x="198" y="2"/>
                  </a:lnTo>
                  <a:lnTo>
                    <a:pt x="198" y="0"/>
                  </a:lnTo>
                  <a:lnTo>
                    <a:pt x="194" y="0"/>
                  </a:lnTo>
                  <a:lnTo>
                    <a:pt x="192" y="2"/>
                  </a:lnTo>
                  <a:lnTo>
                    <a:pt x="194" y="5"/>
                  </a:lnTo>
                  <a:close/>
                  <a:moveTo>
                    <a:pt x="4" y="106"/>
                  </a:moveTo>
                  <a:lnTo>
                    <a:pt x="7" y="106"/>
                  </a:lnTo>
                  <a:lnTo>
                    <a:pt x="4" y="106"/>
                  </a:lnTo>
                  <a:lnTo>
                    <a:pt x="4" y="106"/>
                  </a:lnTo>
                  <a:close/>
                  <a:moveTo>
                    <a:pt x="0" y="99"/>
                  </a:moveTo>
                  <a:lnTo>
                    <a:pt x="2" y="97"/>
                  </a:lnTo>
                  <a:lnTo>
                    <a:pt x="4" y="97"/>
                  </a:lnTo>
                  <a:lnTo>
                    <a:pt x="7" y="97"/>
                  </a:lnTo>
                  <a:lnTo>
                    <a:pt x="4" y="99"/>
                  </a:lnTo>
                  <a:lnTo>
                    <a:pt x="2" y="99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AC6B3C70-58ED-0D47-0AFD-4A3AB822E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2649" y="2846027"/>
              <a:ext cx="38170" cy="126956"/>
            </a:xfrm>
            <a:custGeom>
              <a:avLst/>
              <a:gdLst>
                <a:gd name="T0" fmla="*/ 18 w 46"/>
                <a:gd name="T1" fmla="*/ 23 h 153"/>
                <a:gd name="T2" fmla="*/ 16 w 46"/>
                <a:gd name="T3" fmla="*/ 16 h 153"/>
                <a:gd name="T4" fmla="*/ 18 w 46"/>
                <a:gd name="T5" fmla="*/ 7 h 153"/>
                <a:gd name="T6" fmla="*/ 18 w 46"/>
                <a:gd name="T7" fmla="*/ 2 h 153"/>
                <a:gd name="T8" fmla="*/ 14 w 46"/>
                <a:gd name="T9" fmla="*/ 5 h 153"/>
                <a:gd name="T10" fmla="*/ 14 w 46"/>
                <a:gd name="T11" fmla="*/ 14 h 153"/>
                <a:gd name="T12" fmla="*/ 11 w 46"/>
                <a:gd name="T13" fmla="*/ 26 h 153"/>
                <a:gd name="T14" fmla="*/ 11 w 46"/>
                <a:gd name="T15" fmla="*/ 53 h 153"/>
                <a:gd name="T16" fmla="*/ 14 w 46"/>
                <a:gd name="T17" fmla="*/ 42 h 153"/>
                <a:gd name="T18" fmla="*/ 14 w 46"/>
                <a:gd name="T19" fmla="*/ 35 h 153"/>
                <a:gd name="T20" fmla="*/ 16 w 46"/>
                <a:gd name="T21" fmla="*/ 30 h 153"/>
                <a:gd name="T22" fmla="*/ 11 w 46"/>
                <a:gd name="T23" fmla="*/ 39 h 153"/>
                <a:gd name="T24" fmla="*/ 11 w 46"/>
                <a:gd name="T25" fmla="*/ 46 h 153"/>
                <a:gd name="T26" fmla="*/ 11 w 46"/>
                <a:gd name="T27" fmla="*/ 53 h 153"/>
                <a:gd name="T28" fmla="*/ 5 w 46"/>
                <a:gd name="T29" fmla="*/ 49 h 153"/>
                <a:gd name="T30" fmla="*/ 0 w 46"/>
                <a:gd name="T31" fmla="*/ 49 h 153"/>
                <a:gd name="T32" fmla="*/ 11 w 46"/>
                <a:gd name="T33" fmla="*/ 72 h 153"/>
                <a:gd name="T34" fmla="*/ 14 w 46"/>
                <a:gd name="T35" fmla="*/ 63 h 153"/>
                <a:gd name="T36" fmla="*/ 9 w 46"/>
                <a:gd name="T37" fmla="*/ 67 h 153"/>
                <a:gd name="T38" fmla="*/ 9 w 46"/>
                <a:gd name="T39" fmla="*/ 72 h 153"/>
                <a:gd name="T40" fmla="*/ 21 w 46"/>
                <a:gd name="T41" fmla="*/ 97 h 153"/>
                <a:gd name="T42" fmla="*/ 18 w 46"/>
                <a:gd name="T43" fmla="*/ 99 h 153"/>
                <a:gd name="T44" fmla="*/ 25 w 46"/>
                <a:gd name="T45" fmla="*/ 113 h 153"/>
                <a:gd name="T46" fmla="*/ 30 w 46"/>
                <a:gd name="T47" fmla="*/ 120 h 153"/>
                <a:gd name="T48" fmla="*/ 25 w 46"/>
                <a:gd name="T49" fmla="*/ 116 h 153"/>
                <a:gd name="T50" fmla="*/ 25 w 46"/>
                <a:gd name="T51" fmla="*/ 113 h 153"/>
                <a:gd name="T52" fmla="*/ 35 w 46"/>
                <a:gd name="T53" fmla="*/ 120 h 153"/>
                <a:gd name="T54" fmla="*/ 37 w 46"/>
                <a:gd name="T55" fmla="*/ 123 h 153"/>
                <a:gd name="T56" fmla="*/ 37 w 46"/>
                <a:gd name="T57" fmla="*/ 116 h 153"/>
                <a:gd name="T58" fmla="*/ 35 w 46"/>
                <a:gd name="T59" fmla="*/ 130 h 153"/>
                <a:gd name="T60" fmla="*/ 35 w 46"/>
                <a:gd name="T61" fmla="*/ 125 h 153"/>
                <a:gd name="T62" fmla="*/ 32 w 46"/>
                <a:gd name="T63" fmla="*/ 127 h 153"/>
                <a:gd name="T64" fmla="*/ 42 w 46"/>
                <a:gd name="T65" fmla="*/ 134 h 153"/>
                <a:gd name="T66" fmla="*/ 37 w 46"/>
                <a:gd name="T67" fmla="*/ 136 h 153"/>
                <a:gd name="T68" fmla="*/ 42 w 46"/>
                <a:gd name="T69" fmla="*/ 139 h 153"/>
                <a:gd name="T70" fmla="*/ 39 w 46"/>
                <a:gd name="T71" fmla="*/ 146 h 153"/>
                <a:gd name="T72" fmla="*/ 42 w 46"/>
                <a:gd name="T73" fmla="*/ 148 h 153"/>
                <a:gd name="T74" fmla="*/ 44 w 46"/>
                <a:gd name="T75" fmla="*/ 150 h 153"/>
                <a:gd name="T76" fmla="*/ 46 w 46"/>
                <a:gd name="T77" fmla="*/ 150 h 153"/>
                <a:gd name="T78" fmla="*/ 44 w 46"/>
                <a:gd name="T7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" h="153">
                  <a:moveTo>
                    <a:pt x="14" y="28"/>
                  </a:moveTo>
                  <a:lnTo>
                    <a:pt x="18" y="23"/>
                  </a:lnTo>
                  <a:lnTo>
                    <a:pt x="18" y="19"/>
                  </a:lnTo>
                  <a:lnTo>
                    <a:pt x="16" y="16"/>
                  </a:lnTo>
                  <a:lnTo>
                    <a:pt x="18" y="12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4" y="5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4" y="28"/>
                  </a:lnTo>
                  <a:close/>
                  <a:moveTo>
                    <a:pt x="11" y="53"/>
                  </a:moveTo>
                  <a:lnTo>
                    <a:pt x="14" y="46"/>
                  </a:lnTo>
                  <a:lnTo>
                    <a:pt x="14" y="42"/>
                  </a:lnTo>
                  <a:lnTo>
                    <a:pt x="14" y="39"/>
                  </a:lnTo>
                  <a:lnTo>
                    <a:pt x="14" y="35"/>
                  </a:lnTo>
                  <a:lnTo>
                    <a:pt x="16" y="33"/>
                  </a:lnTo>
                  <a:lnTo>
                    <a:pt x="16" y="30"/>
                  </a:lnTo>
                  <a:lnTo>
                    <a:pt x="11" y="33"/>
                  </a:lnTo>
                  <a:lnTo>
                    <a:pt x="11" y="39"/>
                  </a:lnTo>
                  <a:lnTo>
                    <a:pt x="9" y="42"/>
                  </a:lnTo>
                  <a:lnTo>
                    <a:pt x="11" y="46"/>
                  </a:lnTo>
                  <a:lnTo>
                    <a:pt x="11" y="49"/>
                  </a:lnTo>
                  <a:lnTo>
                    <a:pt x="11" y="53"/>
                  </a:lnTo>
                  <a:close/>
                  <a:moveTo>
                    <a:pt x="0" y="49"/>
                  </a:moveTo>
                  <a:lnTo>
                    <a:pt x="5" y="49"/>
                  </a:lnTo>
                  <a:lnTo>
                    <a:pt x="5" y="46"/>
                  </a:lnTo>
                  <a:lnTo>
                    <a:pt x="0" y="49"/>
                  </a:lnTo>
                  <a:close/>
                  <a:moveTo>
                    <a:pt x="9" y="72"/>
                  </a:moveTo>
                  <a:lnTo>
                    <a:pt x="11" y="72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9" y="69"/>
                  </a:lnTo>
                  <a:lnTo>
                    <a:pt x="9" y="72"/>
                  </a:lnTo>
                  <a:lnTo>
                    <a:pt x="9" y="72"/>
                  </a:lnTo>
                  <a:close/>
                  <a:moveTo>
                    <a:pt x="21" y="97"/>
                  </a:moveTo>
                  <a:lnTo>
                    <a:pt x="16" y="99"/>
                  </a:lnTo>
                  <a:lnTo>
                    <a:pt x="18" y="99"/>
                  </a:lnTo>
                  <a:lnTo>
                    <a:pt x="21" y="97"/>
                  </a:lnTo>
                  <a:close/>
                  <a:moveTo>
                    <a:pt x="25" y="113"/>
                  </a:moveTo>
                  <a:lnTo>
                    <a:pt x="28" y="116"/>
                  </a:lnTo>
                  <a:lnTo>
                    <a:pt x="30" y="120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6"/>
                  </a:lnTo>
                  <a:lnTo>
                    <a:pt x="25" y="113"/>
                  </a:lnTo>
                  <a:close/>
                  <a:moveTo>
                    <a:pt x="37" y="116"/>
                  </a:moveTo>
                  <a:lnTo>
                    <a:pt x="35" y="120"/>
                  </a:lnTo>
                  <a:lnTo>
                    <a:pt x="37" y="123"/>
                  </a:lnTo>
                  <a:lnTo>
                    <a:pt x="37" y="123"/>
                  </a:lnTo>
                  <a:lnTo>
                    <a:pt x="37" y="118"/>
                  </a:lnTo>
                  <a:lnTo>
                    <a:pt x="37" y="116"/>
                  </a:lnTo>
                  <a:close/>
                  <a:moveTo>
                    <a:pt x="32" y="127"/>
                  </a:moveTo>
                  <a:lnTo>
                    <a:pt x="35" y="130"/>
                  </a:lnTo>
                  <a:lnTo>
                    <a:pt x="37" y="127"/>
                  </a:lnTo>
                  <a:lnTo>
                    <a:pt x="35" y="125"/>
                  </a:lnTo>
                  <a:lnTo>
                    <a:pt x="30" y="125"/>
                  </a:lnTo>
                  <a:lnTo>
                    <a:pt x="32" y="127"/>
                  </a:lnTo>
                  <a:close/>
                  <a:moveTo>
                    <a:pt x="39" y="139"/>
                  </a:moveTo>
                  <a:lnTo>
                    <a:pt x="42" y="134"/>
                  </a:lnTo>
                  <a:lnTo>
                    <a:pt x="39" y="134"/>
                  </a:lnTo>
                  <a:lnTo>
                    <a:pt x="37" y="136"/>
                  </a:lnTo>
                  <a:lnTo>
                    <a:pt x="39" y="139"/>
                  </a:lnTo>
                  <a:close/>
                  <a:moveTo>
                    <a:pt x="42" y="139"/>
                  </a:moveTo>
                  <a:lnTo>
                    <a:pt x="39" y="143"/>
                  </a:lnTo>
                  <a:lnTo>
                    <a:pt x="39" y="146"/>
                  </a:lnTo>
                  <a:lnTo>
                    <a:pt x="39" y="148"/>
                  </a:lnTo>
                  <a:lnTo>
                    <a:pt x="42" y="148"/>
                  </a:lnTo>
                  <a:lnTo>
                    <a:pt x="42" y="150"/>
                  </a:lnTo>
                  <a:lnTo>
                    <a:pt x="44" y="150"/>
                  </a:lnTo>
                  <a:lnTo>
                    <a:pt x="44" y="153"/>
                  </a:lnTo>
                  <a:lnTo>
                    <a:pt x="46" y="150"/>
                  </a:lnTo>
                  <a:lnTo>
                    <a:pt x="44" y="146"/>
                  </a:lnTo>
                  <a:lnTo>
                    <a:pt x="44" y="141"/>
                  </a:lnTo>
                  <a:lnTo>
                    <a:pt x="42" y="1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E43D7A44-3BA0-5054-C152-A6D5CB6C0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6235" y="2807857"/>
              <a:ext cx="21574" cy="42319"/>
            </a:xfrm>
            <a:custGeom>
              <a:avLst/>
              <a:gdLst>
                <a:gd name="T0" fmla="*/ 23 w 26"/>
                <a:gd name="T1" fmla="*/ 0 h 51"/>
                <a:gd name="T2" fmla="*/ 19 w 26"/>
                <a:gd name="T3" fmla="*/ 5 h 51"/>
                <a:gd name="T4" fmla="*/ 23 w 26"/>
                <a:gd name="T5" fmla="*/ 9 h 51"/>
                <a:gd name="T6" fmla="*/ 23 w 26"/>
                <a:gd name="T7" fmla="*/ 7 h 51"/>
                <a:gd name="T8" fmla="*/ 26 w 26"/>
                <a:gd name="T9" fmla="*/ 2 h 51"/>
                <a:gd name="T10" fmla="*/ 23 w 26"/>
                <a:gd name="T11" fmla="*/ 0 h 51"/>
                <a:gd name="T12" fmla="*/ 12 w 26"/>
                <a:gd name="T13" fmla="*/ 30 h 51"/>
                <a:gd name="T14" fmla="*/ 16 w 26"/>
                <a:gd name="T15" fmla="*/ 28 h 51"/>
                <a:gd name="T16" fmla="*/ 16 w 26"/>
                <a:gd name="T17" fmla="*/ 30 h 51"/>
                <a:gd name="T18" fmla="*/ 14 w 26"/>
                <a:gd name="T19" fmla="*/ 30 h 51"/>
                <a:gd name="T20" fmla="*/ 12 w 26"/>
                <a:gd name="T21" fmla="*/ 30 h 51"/>
                <a:gd name="T22" fmla="*/ 0 w 26"/>
                <a:gd name="T23" fmla="*/ 46 h 51"/>
                <a:gd name="T24" fmla="*/ 3 w 26"/>
                <a:gd name="T25" fmla="*/ 44 h 51"/>
                <a:gd name="T26" fmla="*/ 7 w 26"/>
                <a:gd name="T27" fmla="*/ 42 h 51"/>
                <a:gd name="T28" fmla="*/ 7 w 26"/>
                <a:gd name="T29" fmla="*/ 44 h 51"/>
                <a:gd name="T30" fmla="*/ 5 w 26"/>
                <a:gd name="T31" fmla="*/ 51 h 51"/>
                <a:gd name="T32" fmla="*/ 0 w 26"/>
                <a:gd name="T33" fmla="*/ 51 h 51"/>
                <a:gd name="T34" fmla="*/ 0 w 26"/>
                <a:gd name="T35" fmla="*/ 48 h 51"/>
                <a:gd name="T36" fmla="*/ 0 w 26"/>
                <a:gd name="T37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1">
                  <a:moveTo>
                    <a:pt x="23" y="0"/>
                  </a:moveTo>
                  <a:lnTo>
                    <a:pt x="19" y="5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6" y="2"/>
                  </a:lnTo>
                  <a:lnTo>
                    <a:pt x="23" y="0"/>
                  </a:lnTo>
                  <a:close/>
                  <a:moveTo>
                    <a:pt x="12" y="30"/>
                  </a:moveTo>
                  <a:lnTo>
                    <a:pt x="16" y="28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2" y="30"/>
                  </a:lnTo>
                  <a:close/>
                  <a:moveTo>
                    <a:pt x="0" y="46"/>
                  </a:moveTo>
                  <a:lnTo>
                    <a:pt x="3" y="44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5" y="51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6F65662E-6A6E-266C-DC69-C7A64406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726" y="1086898"/>
              <a:ext cx="2295168" cy="1232220"/>
            </a:xfrm>
            <a:custGeom>
              <a:avLst/>
              <a:gdLst>
                <a:gd name="T0" fmla="*/ 2175 w 2766"/>
                <a:gd name="T1" fmla="*/ 1206 h 1485"/>
                <a:gd name="T2" fmla="*/ 2084 w 2766"/>
                <a:gd name="T3" fmla="*/ 1143 h 1485"/>
                <a:gd name="T4" fmla="*/ 1962 w 2766"/>
                <a:gd name="T5" fmla="*/ 1042 h 1485"/>
                <a:gd name="T6" fmla="*/ 1828 w 2766"/>
                <a:gd name="T7" fmla="*/ 1042 h 1485"/>
                <a:gd name="T8" fmla="*/ 1727 w 2766"/>
                <a:gd name="T9" fmla="*/ 1159 h 1485"/>
                <a:gd name="T10" fmla="*/ 1445 w 2766"/>
                <a:gd name="T11" fmla="*/ 1116 h 1485"/>
                <a:gd name="T12" fmla="*/ 1281 w 2766"/>
                <a:gd name="T13" fmla="*/ 1183 h 1485"/>
                <a:gd name="T14" fmla="*/ 1080 w 2766"/>
                <a:gd name="T15" fmla="*/ 1173 h 1485"/>
                <a:gd name="T16" fmla="*/ 863 w 2766"/>
                <a:gd name="T17" fmla="*/ 1062 h 1485"/>
                <a:gd name="T18" fmla="*/ 695 w 2766"/>
                <a:gd name="T19" fmla="*/ 1134 h 1485"/>
                <a:gd name="T20" fmla="*/ 584 w 2766"/>
                <a:gd name="T21" fmla="*/ 1217 h 1485"/>
                <a:gd name="T22" fmla="*/ 475 w 2766"/>
                <a:gd name="T23" fmla="*/ 1323 h 1485"/>
                <a:gd name="T24" fmla="*/ 480 w 2766"/>
                <a:gd name="T25" fmla="*/ 1441 h 1485"/>
                <a:gd name="T26" fmla="*/ 265 w 2766"/>
                <a:gd name="T27" fmla="*/ 1388 h 1485"/>
                <a:gd name="T28" fmla="*/ 247 w 2766"/>
                <a:gd name="T29" fmla="*/ 1233 h 1485"/>
                <a:gd name="T30" fmla="*/ 41 w 2766"/>
                <a:gd name="T31" fmla="*/ 1053 h 1485"/>
                <a:gd name="T32" fmla="*/ 62 w 2766"/>
                <a:gd name="T33" fmla="*/ 811 h 1485"/>
                <a:gd name="T34" fmla="*/ 64 w 2766"/>
                <a:gd name="T35" fmla="*/ 594 h 1485"/>
                <a:gd name="T36" fmla="*/ 189 w 2766"/>
                <a:gd name="T37" fmla="*/ 647 h 1485"/>
                <a:gd name="T38" fmla="*/ 92 w 2766"/>
                <a:gd name="T39" fmla="*/ 718 h 1485"/>
                <a:gd name="T40" fmla="*/ 157 w 2766"/>
                <a:gd name="T41" fmla="*/ 778 h 1485"/>
                <a:gd name="T42" fmla="*/ 267 w 2766"/>
                <a:gd name="T43" fmla="*/ 640 h 1485"/>
                <a:gd name="T44" fmla="*/ 406 w 2766"/>
                <a:gd name="T45" fmla="*/ 621 h 1485"/>
                <a:gd name="T46" fmla="*/ 510 w 2766"/>
                <a:gd name="T47" fmla="*/ 587 h 1485"/>
                <a:gd name="T48" fmla="*/ 676 w 2766"/>
                <a:gd name="T49" fmla="*/ 594 h 1485"/>
                <a:gd name="T50" fmla="*/ 632 w 2766"/>
                <a:gd name="T51" fmla="*/ 386 h 1485"/>
                <a:gd name="T52" fmla="*/ 752 w 2766"/>
                <a:gd name="T53" fmla="*/ 635 h 1485"/>
                <a:gd name="T54" fmla="*/ 831 w 2766"/>
                <a:gd name="T55" fmla="*/ 591 h 1485"/>
                <a:gd name="T56" fmla="*/ 715 w 2766"/>
                <a:gd name="T57" fmla="*/ 407 h 1485"/>
                <a:gd name="T58" fmla="*/ 759 w 2766"/>
                <a:gd name="T59" fmla="*/ 393 h 1485"/>
                <a:gd name="T60" fmla="*/ 916 w 2766"/>
                <a:gd name="T61" fmla="*/ 492 h 1485"/>
                <a:gd name="T62" fmla="*/ 865 w 2766"/>
                <a:gd name="T63" fmla="*/ 307 h 1485"/>
                <a:gd name="T64" fmla="*/ 868 w 2766"/>
                <a:gd name="T65" fmla="*/ 183 h 1485"/>
                <a:gd name="T66" fmla="*/ 999 w 2766"/>
                <a:gd name="T67" fmla="*/ 136 h 1485"/>
                <a:gd name="T68" fmla="*/ 1022 w 2766"/>
                <a:gd name="T69" fmla="*/ 42 h 1485"/>
                <a:gd name="T70" fmla="*/ 1189 w 2766"/>
                <a:gd name="T71" fmla="*/ 53 h 1485"/>
                <a:gd name="T72" fmla="*/ 1205 w 2766"/>
                <a:gd name="T73" fmla="*/ 171 h 1485"/>
                <a:gd name="T74" fmla="*/ 1237 w 2766"/>
                <a:gd name="T75" fmla="*/ 180 h 1485"/>
                <a:gd name="T76" fmla="*/ 1450 w 2766"/>
                <a:gd name="T77" fmla="*/ 166 h 1485"/>
                <a:gd name="T78" fmla="*/ 1551 w 2766"/>
                <a:gd name="T79" fmla="*/ 171 h 1485"/>
                <a:gd name="T80" fmla="*/ 1650 w 2766"/>
                <a:gd name="T81" fmla="*/ 199 h 1485"/>
                <a:gd name="T82" fmla="*/ 1727 w 2766"/>
                <a:gd name="T83" fmla="*/ 129 h 1485"/>
                <a:gd name="T84" fmla="*/ 1909 w 2766"/>
                <a:gd name="T85" fmla="*/ 92 h 1485"/>
                <a:gd name="T86" fmla="*/ 2135 w 2766"/>
                <a:gd name="T87" fmla="*/ 159 h 1485"/>
                <a:gd name="T88" fmla="*/ 2334 w 2766"/>
                <a:gd name="T89" fmla="*/ 139 h 1485"/>
                <a:gd name="T90" fmla="*/ 2461 w 2766"/>
                <a:gd name="T91" fmla="*/ 51 h 1485"/>
                <a:gd name="T92" fmla="*/ 2657 w 2766"/>
                <a:gd name="T93" fmla="*/ 113 h 1485"/>
                <a:gd name="T94" fmla="*/ 2729 w 2766"/>
                <a:gd name="T95" fmla="*/ 92 h 1485"/>
                <a:gd name="T96" fmla="*/ 2729 w 2766"/>
                <a:gd name="T97" fmla="*/ 201 h 1485"/>
                <a:gd name="T98" fmla="*/ 2648 w 2766"/>
                <a:gd name="T99" fmla="*/ 229 h 1485"/>
                <a:gd name="T100" fmla="*/ 2671 w 2766"/>
                <a:gd name="T101" fmla="*/ 342 h 1485"/>
                <a:gd name="T102" fmla="*/ 2655 w 2766"/>
                <a:gd name="T103" fmla="*/ 480 h 1485"/>
                <a:gd name="T104" fmla="*/ 2539 w 2766"/>
                <a:gd name="T105" fmla="*/ 596 h 1485"/>
                <a:gd name="T106" fmla="*/ 2583 w 2766"/>
                <a:gd name="T107" fmla="*/ 737 h 1485"/>
                <a:gd name="T108" fmla="*/ 2576 w 2766"/>
                <a:gd name="T109" fmla="*/ 935 h 1485"/>
                <a:gd name="T110" fmla="*/ 2475 w 2766"/>
                <a:gd name="T111" fmla="*/ 665 h 1485"/>
                <a:gd name="T112" fmla="*/ 2468 w 2766"/>
                <a:gd name="T113" fmla="*/ 476 h 1485"/>
                <a:gd name="T114" fmla="*/ 2412 w 2766"/>
                <a:gd name="T115" fmla="*/ 538 h 1485"/>
                <a:gd name="T116" fmla="*/ 2359 w 2766"/>
                <a:gd name="T117" fmla="*/ 681 h 1485"/>
                <a:gd name="T118" fmla="*/ 2239 w 2766"/>
                <a:gd name="T119" fmla="*/ 700 h 1485"/>
                <a:gd name="T120" fmla="*/ 2089 w 2766"/>
                <a:gd name="T121" fmla="*/ 917 h 1485"/>
                <a:gd name="T122" fmla="*/ 2232 w 2766"/>
                <a:gd name="T123" fmla="*/ 965 h 1485"/>
                <a:gd name="T124" fmla="*/ 2255 w 2766"/>
                <a:gd name="T125" fmla="*/ 1226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66" h="1485">
                  <a:moveTo>
                    <a:pt x="2145" y="1349"/>
                  </a:moveTo>
                  <a:lnTo>
                    <a:pt x="2145" y="1349"/>
                  </a:lnTo>
                  <a:lnTo>
                    <a:pt x="2142" y="1344"/>
                  </a:lnTo>
                  <a:lnTo>
                    <a:pt x="2142" y="1344"/>
                  </a:lnTo>
                  <a:lnTo>
                    <a:pt x="2142" y="1344"/>
                  </a:lnTo>
                  <a:lnTo>
                    <a:pt x="2142" y="1340"/>
                  </a:lnTo>
                  <a:lnTo>
                    <a:pt x="2140" y="1340"/>
                  </a:lnTo>
                  <a:lnTo>
                    <a:pt x="2140" y="1335"/>
                  </a:lnTo>
                  <a:lnTo>
                    <a:pt x="2140" y="1335"/>
                  </a:lnTo>
                  <a:lnTo>
                    <a:pt x="2142" y="1333"/>
                  </a:lnTo>
                  <a:lnTo>
                    <a:pt x="2147" y="1333"/>
                  </a:lnTo>
                  <a:lnTo>
                    <a:pt x="2149" y="1333"/>
                  </a:lnTo>
                  <a:lnTo>
                    <a:pt x="2149" y="1330"/>
                  </a:lnTo>
                  <a:lnTo>
                    <a:pt x="2149" y="1328"/>
                  </a:lnTo>
                  <a:lnTo>
                    <a:pt x="2149" y="1323"/>
                  </a:lnTo>
                  <a:lnTo>
                    <a:pt x="2149" y="1323"/>
                  </a:lnTo>
                  <a:lnTo>
                    <a:pt x="2149" y="1319"/>
                  </a:lnTo>
                  <a:lnTo>
                    <a:pt x="2149" y="1314"/>
                  </a:lnTo>
                  <a:lnTo>
                    <a:pt x="2147" y="1314"/>
                  </a:lnTo>
                  <a:lnTo>
                    <a:pt x="2147" y="1305"/>
                  </a:lnTo>
                  <a:lnTo>
                    <a:pt x="2147" y="1303"/>
                  </a:lnTo>
                  <a:lnTo>
                    <a:pt x="2147" y="1298"/>
                  </a:lnTo>
                  <a:lnTo>
                    <a:pt x="2147" y="1293"/>
                  </a:lnTo>
                  <a:lnTo>
                    <a:pt x="2142" y="1291"/>
                  </a:lnTo>
                  <a:lnTo>
                    <a:pt x="2142" y="1286"/>
                  </a:lnTo>
                  <a:lnTo>
                    <a:pt x="2140" y="1284"/>
                  </a:lnTo>
                  <a:lnTo>
                    <a:pt x="2135" y="1277"/>
                  </a:lnTo>
                  <a:lnTo>
                    <a:pt x="2135" y="1273"/>
                  </a:lnTo>
                  <a:lnTo>
                    <a:pt x="2135" y="1270"/>
                  </a:lnTo>
                  <a:lnTo>
                    <a:pt x="2138" y="1270"/>
                  </a:lnTo>
                  <a:lnTo>
                    <a:pt x="2140" y="1270"/>
                  </a:lnTo>
                  <a:lnTo>
                    <a:pt x="2142" y="1266"/>
                  </a:lnTo>
                  <a:lnTo>
                    <a:pt x="2142" y="1263"/>
                  </a:lnTo>
                  <a:lnTo>
                    <a:pt x="2147" y="1259"/>
                  </a:lnTo>
                  <a:lnTo>
                    <a:pt x="2149" y="1256"/>
                  </a:lnTo>
                  <a:lnTo>
                    <a:pt x="2151" y="1259"/>
                  </a:lnTo>
                  <a:lnTo>
                    <a:pt x="2154" y="1259"/>
                  </a:lnTo>
                  <a:lnTo>
                    <a:pt x="2168" y="1261"/>
                  </a:lnTo>
                  <a:lnTo>
                    <a:pt x="2170" y="1263"/>
                  </a:lnTo>
                  <a:lnTo>
                    <a:pt x="2172" y="1263"/>
                  </a:lnTo>
                  <a:lnTo>
                    <a:pt x="2175" y="1261"/>
                  </a:lnTo>
                  <a:lnTo>
                    <a:pt x="2175" y="1256"/>
                  </a:lnTo>
                  <a:lnTo>
                    <a:pt x="2172" y="1254"/>
                  </a:lnTo>
                  <a:lnTo>
                    <a:pt x="2172" y="1252"/>
                  </a:lnTo>
                  <a:lnTo>
                    <a:pt x="2172" y="1252"/>
                  </a:lnTo>
                  <a:lnTo>
                    <a:pt x="2172" y="1250"/>
                  </a:lnTo>
                  <a:lnTo>
                    <a:pt x="2172" y="1247"/>
                  </a:lnTo>
                  <a:lnTo>
                    <a:pt x="2172" y="1243"/>
                  </a:lnTo>
                  <a:lnTo>
                    <a:pt x="2175" y="1240"/>
                  </a:lnTo>
                  <a:lnTo>
                    <a:pt x="2175" y="1238"/>
                  </a:lnTo>
                  <a:lnTo>
                    <a:pt x="2172" y="1236"/>
                  </a:lnTo>
                  <a:lnTo>
                    <a:pt x="2172" y="1233"/>
                  </a:lnTo>
                  <a:lnTo>
                    <a:pt x="2177" y="1233"/>
                  </a:lnTo>
                  <a:lnTo>
                    <a:pt x="2175" y="1231"/>
                  </a:lnTo>
                  <a:lnTo>
                    <a:pt x="2175" y="1229"/>
                  </a:lnTo>
                  <a:lnTo>
                    <a:pt x="2175" y="1226"/>
                  </a:lnTo>
                  <a:lnTo>
                    <a:pt x="2175" y="1224"/>
                  </a:lnTo>
                  <a:lnTo>
                    <a:pt x="2177" y="1222"/>
                  </a:lnTo>
                  <a:lnTo>
                    <a:pt x="2177" y="1219"/>
                  </a:lnTo>
                  <a:lnTo>
                    <a:pt x="2175" y="1217"/>
                  </a:lnTo>
                  <a:lnTo>
                    <a:pt x="2175" y="1215"/>
                  </a:lnTo>
                  <a:lnTo>
                    <a:pt x="2175" y="1208"/>
                  </a:lnTo>
                  <a:lnTo>
                    <a:pt x="2175" y="1208"/>
                  </a:lnTo>
                  <a:lnTo>
                    <a:pt x="2177" y="1208"/>
                  </a:lnTo>
                  <a:lnTo>
                    <a:pt x="2175" y="1206"/>
                  </a:lnTo>
                  <a:lnTo>
                    <a:pt x="2175" y="1206"/>
                  </a:lnTo>
                  <a:lnTo>
                    <a:pt x="2175" y="1201"/>
                  </a:lnTo>
                  <a:lnTo>
                    <a:pt x="2172" y="1201"/>
                  </a:lnTo>
                  <a:lnTo>
                    <a:pt x="2172" y="1199"/>
                  </a:lnTo>
                  <a:lnTo>
                    <a:pt x="2172" y="1196"/>
                  </a:lnTo>
                  <a:lnTo>
                    <a:pt x="2172" y="1192"/>
                  </a:lnTo>
                  <a:lnTo>
                    <a:pt x="2172" y="1192"/>
                  </a:lnTo>
                  <a:lnTo>
                    <a:pt x="2170" y="1189"/>
                  </a:lnTo>
                  <a:lnTo>
                    <a:pt x="2170" y="1187"/>
                  </a:lnTo>
                  <a:lnTo>
                    <a:pt x="2175" y="1183"/>
                  </a:lnTo>
                  <a:lnTo>
                    <a:pt x="2177" y="1183"/>
                  </a:lnTo>
                  <a:lnTo>
                    <a:pt x="2177" y="1180"/>
                  </a:lnTo>
                  <a:lnTo>
                    <a:pt x="2177" y="1178"/>
                  </a:lnTo>
                  <a:lnTo>
                    <a:pt x="2179" y="1173"/>
                  </a:lnTo>
                  <a:lnTo>
                    <a:pt x="2177" y="1171"/>
                  </a:lnTo>
                  <a:lnTo>
                    <a:pt x="2175" y="1169"/>
                  </a:lnTo>
                  <a:lnTo>
                    <a:pt x="2175" y="1166"/>
                  </a:lnTo>
                  <a:lnTo>
                    <a:pt x="2170" y="1162"/>
                  </a:lnTo>
                  <a:lnTo>
                    <a:pt x="2170" y="1159"/>
                  </a:lnTo>
                  <a:lnTo>
                    <a:pt x="2172" y="1159"/>
                  </a:lnTo>
                  <a:lnTo>
                    <a:pt x="2170" y="1155"/>
                  </a:lnTo>
                  <a:lnTo>
                    <a:pt x="2168" y="1153"/>
                  </a:lnTo>
                  <a:lnTo>
                    <a:pt x="2165" y="1153"/>
                  </a:lnTo>
                  <a:lnTo>
                    <a:pt x="2163" y="1150"/>
                  </a:lnTo>
                  <a:lnTo>
                    <a:pt x="2158" y="1150"/>
                  </a:lnTo>
                  <a:lnTo>
                    <a:pt x="2156" y="1150"/>
                  </a:lnTo>
                  <a:lnTo>
                    <a:pt x="2154" y="1153"/>
                  </a:lnTo>
                  <a:lnTo>
                    <a:pt x="2151" y="1155"/>
                  </a:lnTo>
                  <a:lnTo>
                    <a:pt x="2149" y="1157"/>
                  </a:lnTo>
                  <a:lnTo>
                    <a:pt x="2147" y="1157"/>
                  </a:lnTo>
                  <a:lnTo>
                    <a:pt x="2145" y="1157"/>
                  </a:lnTo>
                  <a:lnTo>
                    <a:pt x="2145" y="1162"/>
                  </a:lnTo>
                  <a:lnTo>
                    <a:pt x="2140" y="1162"/>
                  </a:lnTo>
                  <a:lnTo>
                    <a:pt x="2138" y="1162"/>
                  </a:lnTo>
                  <a:lnTo>
                    <a:pt x="2135" y="1166"/>
                  </a:lnTo>
                  <a:lnTo>
                    <a:pt x="2135" y="1169"/>
                  </a:lnTo>
                  <a:lnTo>
                    <a:pt x="2133" y="1171"/>
                  </a:lnTo>
                  <a:lnTo>
                    <a:pt x="2133" y="1173"/>
                  </a:lnTo>
                  <a:lnTo>
                    <a:pt x="2133" y="1176"/>
                  </a:lnTo>
                  <a:lnTo>
                    <a:pt x="2131" y="1178"/>
                  </a:lnTo>
                  <a:lnTo>
                    <a:pt x="2128" y="1180"/>
                  </a:lnTo>
                  <a:lnTo>
                    <a:pt x="2121" y="1180"/>
                  </a:lnTo>
                  <a:lnTo>
                    <a:pt x="2119" y="1183"/>
                  </a:lnTo>
                  <a:lnTo>
                    <a:pt x="2117" y="1180"/>
                  </a:lnTo>
                  <a:lnTo>
                    <a:pt x="2114" y="1183"/>
                  </a:lnTo>
                  <a:lnTo>
                    <a:pt x="2112" y="1185"/>
                  </a:lnTo>
                  <a:lnTo>
                    <a:pt x="2112" y="1180"/>
                  </a:lnTo>
                  <a:lnTo>
                    <a:pt x="2110" y="1178"/>
                  </a:lnTo>
                  <a:lnTo>
                    <a:pt x="2108" y="1178"/>
                  </a:lnTo>
                  <a:lnTo>
                    <a:pt x="2103" y="1180"/>
                  </a:lnTo>
                  <a:lnTo>
                    <a:pt x="2101" y="1180"/>
                  </a:lnTo>
                  <a:lnTo>
                    <a:pt x="2101" y="1178"/>
                  </a:lnTo>
                  <a:lnTo>
                    <a:pt x="2096" y="1176"/>
                  </a:lnTo>
                  <a:lnTo>
                    <a:pt x="2094" y="1173"/>
                  </a:lnTo>
                  <a:lnTo>
                    <a:pt x="2091" y="1169"/>
                  </a:lnTo>
                  <a:lnTo>
                    <a:pt x="2091" y="1166"/>
                  </a:lnTo>
                  <a:lnTo>
                    <a:pt x="2091" y="1164"/>
                  </a:lnTo>
                  <a:lnTo>
                    <a:pt x="2091" y="1159"/>
                  </a:lnTo>
                  <a:lnTo>
                    <a:pt x="2091" y="1157"/>
                  </a:lnTo>
                  <a:lnTo>
                    <a:pt x="2089" y="1153"/>
                  </a:lnTo>
                  <a:lnTo>
                    <a:pt x="2087" y="1153"/>
                  </a:lnTo>
                  <a:lnTo>
                    <a:pt x="2087" y="1150"/>
                  </a:lnTo>
                  <a:lnTo>
                    <a:pt x="2087" y="1148"/>
                  </a:lnTo>
                  <a:lnTo>
                    <a:pt x="2089" y="1146"/>
                  </a:lnTo>
                  <a:lnTo>
                    <a:pt x="2089" y="1143"/>
                  </a:lnTo>
                  <a:lnTo>
                    <a:pt x="2087" y="1143"/>
                  </a:lnTo>
                  <a:lnTo>
                    <a:pt x="2084" y="1143"/>
                  </a:lnTo>
                  <a:lnTo>
                    <a:pt x="2082" y="1143"/>
                  </a:lnTo>
                  <a:lnTo>
                    <a:pt x="2080" y="1146"/>
                  </a:lnTo>
                  <a:lnTo>
                    <a:pt x="2078" y="1146"/>
                  </a:lnTo>
                  <a:lnTo>
                    <a:pt x="2075" y="1146"/>
                  </a:lnTo>
                  <a:lnTo>
                    <a:pt x="2073" y="1143"/>
                  </a:lnTo>
                  <a:lnTo>
                    <a:pt x="2071" y="1143"/>
                  </a:lnTo>
                  <a:lnTo>
                    <a:pt x="2071" y="1141"/>
                  </a:lnTo>
                  <a:lnTo>
                    <a:pt x="2066" y="1139"/>
                  </a:lnTo>
                  <a:lnTo>
                    <a:pt x="2066" y="1139"/>
                  </a:lnTo>
                  <a:lnTo>
                    <a:pt x="2064" y="1136"/>
                  </a:lnTo>
                  <a:lnTo>
                    <a:pt x="2061" y="1136"/>
                  </a:lnTo>
                  <a:lnTo>
                    <a:pt x="2059" y="1134"/>
                  </a:lnTo>
                  <a:lnTo>
                    <a:pt x="2059" y="1132"/>
                  </a:lnTo>
                  <a:lnTo>
                    <a:pt x="2057" y="1132"/>
                  </a:lnTo>
                  <a:lnTo>
                    <a:pt x="2054" y="1129"/>
                  </a:lnTo>
                  <a:lnTo>
                    <a:pt x="2054" y="1127"/>
                  </a:lnTo>
                  <a:lnTo>
                    <a:pt x="2052" y="1125"/>
                  </a:lnTo>
                  <a:lnTo>
                    <a:pt x="2050" y="1125"/>
                  </a:lnTo>
                  <a:lnTo>
                    <a:pt x="2050" y="1127"/>
                  </a:lnTo>
                  <a:lnTo>
                    <a:pt x="2048" y="1127"/>
                  </a:lnTo>
                  <a:lnTo>
                    <a:pt x="2045" y="1127"/>
                  </a:lnTo>
                  <a:lnTo>
                    <a:pt x="2045" y="1129"/>
                  </a:lnTo>
                  <a:lnTo>
                    <a:pt x="2043" y="1127"/>
                  </a:lnTo>
                  <a:lnTo>
                    <a:pt x="2041" y="1127"/>
                  </a:lnTo>
                  <a:lnTo>
                    <a:pt x="2038" y="1125"/>
                  </a:lnTo>
                  <a:lnTo>
                    <a:pt x="2034" y="1125"/>
                  </a:lnTo>
                  <a:lnTo>
                    <a:pt x="2031" y="1125"/>
                  </a:lnTo>
                  <a:lnTo>
                    <a:pt x="2034" y="1122"/>
                  </a:lnTo>
                  <a:lnTo>
                    <a:pt x="2034" y="1120"/>
                  </a:lnTo>
                  <a:lnTo>
                    <a:pt x="2031" y="1120"/>
                  </a:lnTo>
                  <a:lnTo>
                    <a:pt x="2029" y="1122"/>
                  </a:lnTo>
                  <a:lnTo>
                    <a:pt x="2024" y="1122"/>
                  </a:lnTo>
                  <a:lnTo>
                    <a:pt x="2022" y="1122"/>
                  </a:lnTo>
                  <a:lnTo>
                    <a:pt x="2020" y="1122"/>
                  </a:lnTo>
                  <a:lnTo>
                    <a:pt x="2020" y="1122"/>
                  </a:lnTo>
                  <a:lnTo>
                    <a:pt x="2015" y="1122"/>
                  </a:lnTo>
                  <a:lnTo>
                    <a:pt x="2015" y="1120"/>
                  </a:lnTo>
                  <a:lnTo>
                    <a:pt x="2011" y="1118"/>
                  </a:lnTo>
                  <a:lnTo>
                    <a:pt x="2006" y="1113"/>
                  </a:lnTo>
                  <a:lnTo>
                    <a:pt x="2004" y="1109"/>
                  </a:lnTo>
                  <a:lnTo>
                    <a:pt x="2004" y="1106"/>
                  </a:lnTo>
                  <a:lnTo>
                    <a:pt x="2004" y="1102"/>
                  </a:lnTo>
                  <a:lnTo>
                    <a:pt x="2001" y="1102"/>
                  </a:lnTo>
                  <a:lnTo>
                    <a:pt x="1999" y="1102"/>
                  </a:lnTo>
                  <a:lnTo>
                    <a:pt x="1999" y="1097"/>
                  </a:lnTo>
                  <a:lnTo>
                    <a:pt x="1997" y="1095"/>
                  </a:lnTo>
                  <a:lnTo>
                    <a:pt x="1997" y="1090"/>
                  </a:lnTo>
                  <a:lnTo>
                    <a:pt x="1994" y="1088"/>
                  </a:lnTo>
                  <a:lnTo>
                    <a:pt x="1988" y="1083"/>
                  </a:lnTo>
                  <a:lnTo>
                    <a:pt x="1983" y="1076"/>
                  </a:lnTo>
                  <a:lnTo>
                    <a:pt x="1983" y="1074"/>
                  </a:lnTo>
                  <a:lnTo>
                    <a:pt x="1981" y="1072"/>
                  </a:lnTo>
                  <a:lnTo>
                    <a:pt x="1978" y="1072"/>
                  </a:lnTo>
                  <a:lnTo>
                    <a:pt x="1978" y="1072"/>
                  </a:lnTo>
                  <a:lnTo>
                    <a:pt x="1978" y="1069"/>
                  </a:lnTo>
                  <a:lnTo>
                    <a:pt x="1978" y="1067"/>
                  </a:lnTo>
                  <a:lnTo>
                    <a:pt x="1976" y="1065"/>
                  </a:lnTo>
                  <a:lnTo>
                    <a:pt x="1974" y="1062"/>
                  </a:lnTo>
                  <a:lnTo>
                    <a:pt x="1971" y="1060"/>
                  </a:lnTo>
                  <a:lnTo>
                    <a:pt x="1971" y="1058"/>
                  </a:lnTo>
                  <a:lnTo>
                    <a:pt x="1969" y="1056"/>
                  </a:lnTo>
                  <a:lnTo>
                    <a:pt x="1967" y="1051"/>
                  </a:lnTo>
                  <a:lnTo>
                    <a:pt x="1962" y="1049"/>
                  </a:lnTo>
                  <a:lnTo>
                    <a:pt x="1962" y="1046"/>
                  </a:lnTo>
                  <a:lnTo>
                    <a:pt x="1962" y="1044"/>
                  </a:lnTo>
                  <a:lnTo>
                    <a:pt x="1962" y="1042"/>
                  </a:lnTo>
                  <a:lnTo>
                    <a:pt x="1957" y="1039"/>
                  </a:lnTo>
                  <a:lnTo>
                    <a:pt x="1955" y="1039"/>
                  </a:lnTo>
                  <a:lnTo>
                    <a:pt x="1955" y="1037"/>
                  </a:lnTo>
                  <a:lnTo>
                    <a:pt x="1955" y="1035"/>
                  </a:lnTo>
                  <a:lnTo>
                    <a:pt x="1955" y="1032"/>
                  </a:lnTo>
                  <a:lnTo>
                    <a:pt x="1953" y="1030"/>
                  </a:lnTo>
                  <a:lnTo>
                    <a:pt x="1951" y="1028"/>
                  </a:lnTo>
                  <a:lnTo>
                    <a:pt x="1951" y="1025"/>
                  </a:lnTo>
                  <a:lnTo>
                    <a:pt x="1951" y="1025"/>
                  </a:lnTo>
                  <a:lnTo>
                    <a:pt x="1948" y="1025"/>
                  </a:lnTo>
                  <a:lnTo>
                    <a:pt x="1944" y="1023"/>
                  </a:lnTo>
                  <a:lnTo>
                    <a:pt x="1944" y="1023"/>
                  </a:lnTo>
                  <a:lnTo>
                    <a:pt x="1944" y="1021"/>
                  </a:lnTo>
                  <a:lnTo>
                    <a:pt x="1944" y="1019"/>
                  </a:lnTo>
                  <a:lnTo>
                    <a:pt x="1941" y="1019"/>
                  </a:lnTo>
                  <a:lnTo>
                    <a:pt x="1939" y="1019"/>
                  </a:lnTo>
                  <a:lnTo>
                    <a:pt x="1939" y="1019"/>
                  </a:lnTo>
                  <a:lnTo>
                    <a:pt x="1937" y="1019"/>
                  </a:lnTo>
                  <a:lnTo>
                    <a:pt x="1934" y="1016"/>
                  </a:lnTo>
                  <a:lnTo>
                    <a:pt x="1934" y="1014"/>
                  </a:lnTo>
                  <a:lnTo>
                    <a:pt x="1934" y="1012"/>
                  </a:lnTo>
                  <a:lnTo>
                    <a:pt x="1932" y="1009"/>
                  </a:lnTo>
                  <a:lnTo>
                    <a:pt x="1930" y="1012"/>
                  </a:lnTo>
                  <a:lnTo>
                    <a:pt x="1927" y="1009"/>
                  </a:lnTo>
                  <a:lnTo>
                    <a:pt x="1925" y="1009"/>
                  </a:lnTo>
                  <a:lnTo>
                    <a:pt x="1923" y="1009"/>
                  </a:lnTo>
                  <a:lnTo>
                    <a:pt x="1921" y="1007"/>
                  </a:lnTo>
                  <a:lnTo>
                    <a:pt x="1918" y="1009"/>
                  </a:lnTo>
                  <a:lnTo>
                    <a:pt x="1918" y="1012"/>
                  </a:lnTo>
                  <a:lnTo>
                    <a:pt x="1918" y="1012"/>
                  </a:lnTo>
                  <a:lnTo>
                    <a:pt x="1914" y="1012"/>
                  </a:lnTo>
                  <a:lnTo>
                    <a:pt x="1911" y="1009"/>
                  </a:lnTo>
                  <a:lnTo>
                    <a:pt x="1909" y="1009"/>
                  </a:lnTo>
                  <a:lnTo>
                    <a:pt x="1904" y="1009"/>
                  </a:lnTo>
                  <a:lnTo>
                    <a:pt x="1904" y="1009"/>
                  </a:lnTo>
                  <a:lnTo>
                    <a:pt x="1902" y="1007"/>
                  </a:lnTo>
                  <a:lnTo>
                    <a:pt x="1895" y="1005"/>
                  </a:lnTo>
                  <a:lnTo>
                    <a:pt x="1893" y="1005"/>
                  </a:lnTo>
                  <a:lnTo>
                    <a:pt x="1888" y="1002"/>
                  </a:lnTo>
                  <a:lnTo>
                    <a:pt x="1886" y="1002"/>
                  </a:lnTo>
                  <a:lnTo>
                    <a:pt x="1886" y="1002"/>
                  </a:lnTo>
                  <a:lnTo>
                    <a:pt x="1879" y="1005"/>
                  </a:lnTo>
                  <a:lnTo>
                    <a:pt x="1877" y="1007"/>
                  </a:lnTo>
                  <a:lnTo>
                    <a:pt x="1877" y="1007"/>
                  </a:lnTo>
                  <a:lnTo>
                    <a:pt x="1874" y="1009"/>
                  </a:lnTo>
                  <a:lnTo>
                    <a:pt x="1870" y="1009"/>
                  </a:lnTo>
                  <a:lnTo>
                    <a:pt x="1867" y="1009"/>
                  </a:lnTo>
                  <a:lnTo>
                    <a:pt x="1863" y="1009"/>
                  </a:lnTo>
                  <a:lnTo>
                    <a:pt x="1861" y="1012"/>
                  </a:lnTo>
                  <a:lnTo>
                    <a:pt x="1856" y="1012"/>
                  </a:lnTo>
                  <a:lnTo>
                    <a:pt x="1856" y="1014"/>
                  </a:lnTo>
                  <a:lnTo>
                    <a:pt x="1851" y="1016"/>
                  </a:lnTo>
                  <a:lnTo>
                    <a:pt x="1849" y="1016"/>
                  </a:lnTo>
                  <a:lnTo>
                    <a:pt x="1849" y="1016"/>
                  </a:lnTo>
                  <a:lnTo>
                    <a:pt x="1844" y="1016"/>
                  </a:lnTo>
                  <a:lnTo>
                    <a:pt x="1842" y="1016"/>
                  </a:lnTo>
                  <a:lnTo>
                    <a:pt x="1837" y="1019"/>
                  </a:lnTo>
                  <a:lnTo>
                    <a:pt x="1835" y="1021"/>
                  </a:lnTo>
                  <a:lnTo>
                    <a:pt x="1835" y="1023"/>
                  </a:lnTo>
                  <a:lnTo>
                    <a:pt x="1833" y="1025"/>
                  </a:lnTo>
                  <a:lnTo>
                    <a:pt x="1831" y="1030"/>
                  </a:lnTo>
                  <a:lnTo>
                    <a:pt x="1828" y="1032"/>
                  </a:lnTo>
                  <a:lnTo>
                    <a:pt x="1828" y="1035"/>
                  </a:lnTo>
                  <a:lnTo>
                    <a:pt x="1828" y="1037"/>
                  </a:lnTo>
                  <a:lnTo>
                    <a:pt x="1828" y="1042"/>
                  </a:lnTo>
                  <a:lnTo>
                    <a:pt x="1828" y="1042"/>
                  </a:lnTo>
                  <a:lnTo>
                    <a:pt x="1831" y="1044"/>
                  </a:lnTo>
                  <a:lnTo>
                    <a:pt x="1835" y="1039"/>
                  </a:lnTo>
                  <a:lnTo>
                    <a:pt x="1840" y="1039"/>
                  </a:lnTo>
                  <a:lnTo>
                    <a:pt x="1842" y="1039"/>
                  </a:lnTo>
                  <a:lnTo>
                    <a:pt x="1844" y="1044"/>
                  </a:lnTo>
                  <a:lnTo>
                    <a:pt x="1847" y="1049"/>
                  </a:lnTo>
                  <a:lnTo>
                    <a:pt x="1849" y="1051"/>
                  </a:lnTo>
                  <a:lnTo>
                    <a:pt x="1849" y="1053"/>
                  </a:lnTo>
                  <a:lnTo>
                    <a:pt x="1849" y="1056"/>
                  </a:lnTo>
                  <a:lnTo>
                    <a:pt x="1849" y="1062"/>
                  </a:lnTo>
                  <a:lnTo>
                    <a:pt x="1847" y="1062"/>
                  </a:lnTo>
                  <a:lnTo>
                    <a:pt x="1844" y="1067"/>
                  </a:lnTo>
                  <a:lnTo>
                    <a:pt x="1844" y="1072"/>
                  </a:lnTo>
                  <a:lnTo>
                    <a:pt x="1842" y="1074"/>
                  </a:lnTo>
                  <a:lnTo>
                    <a:pt x="1840" y="1079"/>
                  </a:lnTo>
                  <a:lnTo>
                    <a:pt x="1837" y="1083"/>
                  </a:lnTo>
                  <a:lnTo>
                    <a:pt x="1840" y="1086"/>
                  </a:lnTo>
                  <a:lnTo>
                    <a:pt x="1840" y="1088"/>
                  </a:lnTo>
                  <a:lnTo>
                    <a:pt x="1840" y="1092"/>
                  </a:lnTo>
                  <a:lnTo>
                    <a:pt x="1842" y="1095"/>
                  </a:lnTo>
                  <a:lnTo>
                    <a:pt x="1842" y="1099"/>
                  </a:lnTo>
                  <a:lnTo>
                    <a:pt x="1840" y="1099"/>
                  </a:lnTo>
                  <a:lnTo>
                    <a:pt x="1840" y="1104"/>
                  </a:lnTo>
                  <a:lnTo>
                    <a:pt x="1840" y="1106"/>
                  </a:lnTo>
                  <a:lnTo>
                    <a:pt x="1840" y="1113"/>
                  </a:lnTo>
                  <a:lnTo>
                    <a:pt x="1840" y="1116"/>
                  </a:lnTo>
                  <a:lnTo>
                    <a:pt x="1840" y="1120"/>
                  </a:lnTo>
                  <a:lnTo>
                    <a:pt x="1842" y="1120"/>
                  </a:lnTo>
                  <a:lnTo>
                    <a:pt x="1844" y="1122"/>
                  </a:lnTo>
                  <a:lnTo>
                    <a:pt x="1844" y="1120"/>
                  </a:lnTo>
                  <a:lnTo>
                    <a:pt x="1847" y="1122"/>
                  </a:lnTo>
                  <a:lnTo>
                    <a:pt x="1847" y="1125"/>
                  </a:lnTo>
                  <a:lnTo>
                    <a:pt x="1847" y="1129"/>
                  </a:lnTo>
                  <a:lnTo>
                    <a:pt x="1842" y="1134"/>
                  </a:lnTo>
                  <a:lnTo>
                    <a:pt x="1835" y="1134"/>
                  </a:lnTo>
                  <a:lnTo>
                    <a:pt x="1831" y="1139"/>
                  </a:lnTo>
                  <a:lnTo>
                    <a:pt x="1821" y="1148"/>
                  </a:lnTo>
                  <a:lnTo>
                    <a:pt x="1819" y="1148"/>
                  </a:lnTo>
                  <a:lnTo>
                    <a:pt x="1817" y="1146"/>
                  </a:lnTo>
                  <a:lnTo>
                    <a:pt x="1810" y="1143"/>
                  </a:lnTo>
                  <a:lnTo>
                    <a:pt x="1805" y="1146"/>
                  </a:lnTo>
                  <a:lnTo>
                    <a:pt x="1805" y="1143"/>
                  </a:lnTo>
                  <a:lnTo>
                    <a:pt x="1803" y="1143"/>
                  </a:lnTo>
                  <a:lnTo>
                    <a:pt x="1800" y="1143"/>
                  </a:lnTo>
                  <a:lnTo>
                    <a:pt x="1798" y="1141"/>
                  </a:lnTo>
                  <a:lnTo>
                    <a:pt x="1789" y="1139"/>
                  </a:lnTo>
                  <a:lnTo>
                    <a:pt x="1782" y="1141"/>
                  </a:lnTo>
                  <a:lnTo>
                    <a:pt x="1782" y="1143"/>
                  </a:lnTo>
                  <a:lnTo>
                    <a:pt x="1777" y="1146"/>
                  </a:lnTo>
                  <a:lnTo>
                    <a:pt x="1775" y="1146"/>
                  </a:lnTo>
                  <a:lnTo>
                    <a:pt x="1773" y="1143"/>
                  </a:lnTo>
                  <a:lnTo>
                    <a:pt x="1768" y="1146"/>
                  </a:lnTo>
                  <a:lnTo>
                    <a:pt x="1766" y="1146"/>
                  </a:lnTo>
                  <a:lnTo>
                    <a:pt x="1764" y="1141"/>
                  </a:lnTo>
                  <a:lnTo>
                    <a:pt x="1757" y="1139"/>
                  </a:lnTo>
                  <a:lnTo>
                    <a:pt x="1754" y="1136"/>
                  </a:lnTo>
                  <a:lnTo>
                    <a:pt x="1747" y="1139"/>
                  </a:lnTo>
                  <a:lnTo>
                    <a:pt x="1745" y="1139"/>
                  </a:lnTo>
                  <a:lnTo>
                    <a:pt x="1743" y="1139"/>
                  </a:lnTo>
                  <a:lnTo>
                    <a:pt x="1738" y="1141"/>
                  </a:lnTo>
                  <a:lnTo>
                    <a:pt x="1738" y="1146"/>
                  </a:lnTo>
                  <a:lnTo>
                    <a:pt x="1734" y="1148"/>
                  </a:lnTo>
                  <a:lnTo>
                    <a:pt x="1731" y="1150"/>
                  </a:lnTo>
                  <a:lnTo>
                    <a:pt x="1727" y="1155"/>
                  </a:lnTo>
                  <a:lnTo>
                    <a:pt x="1727" y="1157"/>
                  </a:lnTo>
                  <a:lnTo>
                    <a:pt x="1727" y="1159"/>
                  </a:lnTo>
                  <a:lnTo>
                    <a:pt x="1722" y="1164"/>
                  </a:lnTo>
                  <a:lnTo>
                    <a:pt x="1713" y="1164"/>
                  </a:lnTo>
                  <a:lnTo>
                    <a:pt x="1708" y="1164"/>
                  </a:lnTo>
                  <a:lnTo>
                    <a:pt x="1706" y="1169"/>
                  </a:lnTo>
                  <a:lnTo>
                    <a:pt x="1701" y="1169"/>
                  </a:lnTo>
                  <a:lnTo>
                    <a:pt x="1692" y="1173"/>
                  </a:lnTo>
                  <a:lnTo>
                    <a:pt x="1690" y="1178"/>
                  </a:lnTo>
                  <a:lnTo>
                    <a:pt x="1687" y="1178"/>
                  </a:lnTo>
                  <a:lnTo>
                    <a:pt x="1683" y="1176"/>
                  </a:lnTo>
                  <a:lnTo>
                    <a:pt x="1678" y="1176"/>
                  </a:lnTo>
                  <a:lnTo>
                    <a:pt x="1676" y="1178"/>
                  </a:lnTo>
                  <a:lnTo>
                    <a:pt x="1671" y="1178"/>
                  </a:lnTo>
                  <a:lnTo>
                    <a:pt x="1660" y="1178"/>
                  </a:lnTo>
                  <a:lnTo>
                    <a:pt x="1650" y="1176"/>
                  </a:lnTo>
                  <a:lnTo>
                    <a:pt x="1641" y="1178"/>
                  </a:lnTo>
                  <a:lnTo>
                    <a:pt x="1637" y="1178"/>
                  </a:lnTo>
                  <a:lnTo>
                    <a:pt x="1634" y="1173"/>
                  </a:lnTo>
                  <a:lnTo>
                    <a:pt x="1632" y="1173"/>
                  </a:lnTo>
                  <a:lnTo>
                    <a:pt x="1630" y="1171"/>
                  </a:lnTo>
                  <a:lnTo>
                    <a:pt x="1625" y="1169"/>
                  </a:lnTo>
                  <a:lnTo>
                    <a:pt x="1623" y="1162"/>
                  </a:lnTo>
                  <a:lnTo>
                    <a:pt x="1620" y="1159"/>
                  </a:lnTo>
                  <a:lnTo>
                    <a:pt x="1616" y="1162"/>
                  </a:lnTo>
                  <a:lnTo>
                    <a:pt x="1609" y="1162"/>
                  </a:lnTo>
                  <a:lnTo>
                    <a:pt x="1602" y="1157"/>
                  </a:lnTo>
                  <a:lnTo>
                    <a:pt x="1597" y="1153"/>
                  </a:lnTo>
                  <a:lnTo>
                    <a:pt x="1590" y="1153"/>
                  </a:lnTo>
                  <a:lnTo>
                    <a:pt x="1583" y="1153"/>
                  </a:lnTo>
                  <a:lnTo>
                    <a:pt x="1579" y="1148"/>
                  </a:lnTo>
                  <a:lnTo>
                    <a:pt x="1574" y="1150"/>
                  </a:lnTo>
                  <a:lnTo>
                    <a:pt x="1567" y="1150"/>
                  </a:lnTo>
                  <a:lnTo>
                    <a:pt x="1565" y="1153"/>
                  </a:lnTo>
                  <a:lnTo>
                    <a:pt x="1556" y="1155"/>
                  </a:lnTo>
                  <a:lnTo>
                    <a:pt x="1549" y="1155"/>
                  </a:lnTo>
                  <a:lnTo>
                    <a:pt x="1547" y="1159"/>
                  </a:lnTo>
                  <a:lnTo>
                    <a:pt x="1544" y="1159"/>
                  </a:lnTo>
                  <a:lnTo>
                    <a:pt x="1540" y="1159"/>
                  </a:lnTo>
                  <a:lnTo>
                    <a:pt x="1537" y="1159"/>
                  </a:lnTo>
                  <a:lnTo>
                    <a:pt x="1535" y="1162"/>
                  </a:lnTo>
                  <a:lnTo>
                    <a:pt x="1528" y="1162"/>
                  </a:lnTo>
                  <a:lnTo>
                    <a:pt x="1526" y="1162"/>
                  </a:lnTo>
                  <a:lnTo>
                    <a:pt x="1523" y="1162"/>
                  </a:lnTo>
                  <a:lnTo>
                    <a:pt x="1517" y="1159"/>
                  </a:lnTo>
                  <a:lnTo>
                    <a:pt x="1512" y="1157"/>
                  </a:lnTo>
                  <a:lnTo>
                    <a:pt x="1510" y="1155"/>
                  </a:lnTo>
                  <a:lnTo>
                    <a:pt x="1505" y="1150"/>
                  </a:lnTo>
                  <a:lnTo>
                    <a:pt x="1503" y="1150"/>
                  </a:lnTo>
                  <a:lnTo>
                    <a:pt x="1500" y="1148"/>
                  </a:lnTo>
                  <a:lnTo>
                    <a:pt x="1500" y="1146"/>
                  </a:lnTo>
                  <a:lnTo>
                    <a:pt x="1498" y="1141"/>
                  </a:lnTo>
                  <a:lnTo>
                    <a:pt x="1496" y="1139"/>
                  </a:lnTo>
                  <a:lnTo>
                    <a:pt x="1496" y="1134"/>
                  </a:lnTo>
                  <a:lnTo>
                    <a:pt x="1496" y="1132"/>
                  </a:lnTo>
                  <a:lnTo>
                    <a:pt x="1496" y="1129"/>
                  </a:lnTo>
                  <a:lnTo>
                    <a:pt x="1493" y="1127"/>
                  </a:lnTo>
                  <a:lnTo>
                    <a:pt x="1489" y="1125"/>
                  </a:lnTo>
                  <a:lnTo>
                    <a:pt x="1482" y="1125"/>
                  </a:lnTo>
                  <a:lnTo>
                    <a:pt x="1477" y="1125"/>
                  </a:lnTo>
                  <a:lnTo>
                    <a:pt x="1475" y="1122"/>
                  </a:lnTo>
                  <a:lnTo>
                    <a:pt x="1468" y="1122"/>
                  </a:lnTo>
                  <a:lnTo>
                    <a:pt x="1468" y="1120"/>
                  </a:lnTo>
                  <a:lnTo>
                    <a:pt x="1463" y="1118"/>
                  </a:lnTo>
                  <a:lnTo>
                    <a:pt x="1456" y="1120"/>
                  </a:lnTo>
                  <a:lnTo>
                    <a:pt x="1452" y="1118"/>
                  </a:lnTo>
                  <a:lnTo>
                    <a:pt x="1447" y="1118"/>
                  </a:lnTo>
                  <a:lnTo>
                    <a:pt x="1445" y="1116"/>
                  </a:lnTo>
                  <a:lnTo>
                    <a:pt x="1440" y="1113"/>
                  </a:lnTo>
                  <a:lnTo>
                    <a:pt x="1436" y="1111"/>
                  </a:lnTo>
                  <a:lnTo>
                    <a:pt x="1431" y="1109"/>
                  </a:lnTo>
                  <a:lnTo>
                    <a:pt x="1429" y="1109"/>
                  </a:lnTo>
                  <a:lnTo>
                    <a:pt x="1424" y="1111"/>
                  </a:lnTo>
                  <a:lnTo>
                    <a:pt x="1424" y="1116"/>
                  </a:lnTo>
                  <a:lnTo>
                    <a:pt x="1426" y="1118"/>
                  </a:lnTo>
                  <a:lnTo>
                    <a:pt x="1424" y="1122"/>
                  </a:lnTo>
                  <a:lnTo>
                    <a:pt x="1422" y="1120"/>
                  </a:lnTo>
                  <a:lnTo>
                    <a:pt x="1420" y="1122"/>
                  </a:lnTo>
                  <a:lnTo>
                    <a:pt x="1417" y="1125"/>
                  </a:lnTo>
                  <a:lnTo>
                    <a:pt x="1417" y="1129"/>
                  </a:lnTo>
                  <a:lnTo>
                    <a:pt x="1413" y="1134"/>
                  </a:lnTo>
                  <a:lnTo>
                    <a:pt x="1413" y="1143"/>
                  </a:lnTo>
                  <a:lnTo>
                    <a:pt x="1413" y="1150"/>
                  </a:lnTo>
                  <a:lnTo>
                    <a:pt x="1420" y="1150"/>
                  </a:lnTo>
                  <a:lnTo>
                    <a:pt x="1422" y="1153"/>
                  </a:lnTo>
                  <a:lnTo>
                    <a:pt x="1426" y="1155"/>
                  </a:lnTo>
                  <a:lnTo>
                    <a:pt x="1426" y="1157"/>
                  </a:lnTo>
                  <a:lnTo>
                    <a:pt x="1426" y="1164"/>
                  </a:lnTo>
                  <a:lnTo>
                    <a:pt x="1424" y="1171"/>
                  </a:lnTo>
                  <a:lnTo>
                    <a:pt x="1429" y="1173"/>
                  </a:lnTo>
                  <a:lnTo>
                    <a:pt x="1431" y="1176"/>
                  </a:lnTo>
                  <a:lnTo>
                    <a:pt x="1429" y="1183"/>
                  </a:lnTo>
                  <a:lnTo>
                    <a:pt x="1422" y="1183"/>
                  </a:lnTo>
                  <a:lnTo>
                    <a:pt x="1417" y="1183"/>
                  </a:lnTo>
                  <a:lnTo>
                    <a:pt x="1415" y="1185"/>
                  </a:lnTo>
                  <a:lnTo>
                    <a:pt x="1413" y="1185"/>
                  </a:lnTo>
                  <a:lnTo>
                    <a:pt x="1408" y="1183"/>
                  </a:lnTo>
                  <a:lnTo>
                    <a:pt x="1399" y="1183"/>
                  </a:lnTo>
                  <a:lnTo>
                    <a:pt x="1396" y="1183"/>
                  </a:lnTo>
                  <a:lnTo>
                    <a:pt x="1392" y="1180"/>
                  </a:lnTo>
                  <a:lnTo>
                    <a:pt x="1390" y="1180"/>
                  </a:lnTo>
                  <a:lnTo>
                    <a:pt x="1385" y="1180"/>
                  </a:lnTo>
                  <a:lnTo>
                    <a:pt x="1380" y="1185"/>
                  </a:lnTo>
                  <a:lnTo>
                    <a:pt x="1376" y="1185"/>
                  </a:lnTo>
                  <a:lnTo>
                    <a:pt x="1373" y="1187"/>
                  </a:lnTo>
                  <a:lnTo>
                    <a:pt x="1366" y="1183"/>
                  </a:lnTo>
                  <a:lnTo>
                    <a:pt x="1362" y="1180"/>
                  </a:lnTo>
                  <a:lnTo>
                    <a:pt x="1353" y="1176"/>
                  </a:lnTo>
                  <a:lnTo>
                    <a:pt x="1350" y="1171"/>
                  </a:lnTo>
                  <a:lnTo>
                    <a:pt x="1350" y="1169"/>
                  </a:lnTo>
                  <a:lnTo>
                    <a:pt x="1348" y="1164"/>
                  </a:lnTo>
                  <a:lnTo>
                    <a:pt x="1341" y="1166"/>
                  </a:lnTo>
                  <a:lnTo>
                    <a:pt x="1339" y="1169"/>
                  </a:lnTo>
                  <a:lnTo>
                    <a:pt x="1334" y="1166"/>
                  </a:lnTo>
                  <a:lnTo>
                    <a:pt x="1332" y="1169"/>
                  </a:lnTo>
                  <a:lnTo>
                    <a:pt x="1330" y="1169"/>
                  </a:lnTo>
                  <a:lnTo>
                    <a:pt x="1327" y="1166"/>
                  </a:lnTo>
                  <a:lnTo>
                    <a:pt x="1325" y="1164"/>
                  </a:lnTo>
                  <a:lnTo>
                    <a:pt x="1323" y="1159"/>
                  </a:lnTo>
                  <a:lnTo>
                    <a:pt x="1323" y="1159"/>
                  </a:lnTo>
                  <a:lnTo>
                    <a:pt x="1318" y="1162"/>
                  </a:lnTo>
                  <a:lnTo>
                    <a:pt x="1313" y="1162"/>
                  </a:lnTo>
                  <a:lnTo>
                    <a:pt x="1311" y="1162"/>
                  </a:lnTo>
                  <a:lnTo>
                    <a:pt x="1306" y="1162"/>
                  </a:lnTo>
                  <a:lnTo>
                    <a:pt x="1299" y="1164"/>
                  </a:lnTo>
                  <a:lnTo>
                    <a:pt x="1295" y="1164"/>
                  </a:lnTo>
                  <a:lnTo>
                    <a:pt x="1293" y="1171"/>
                  </a:lnTo>
                  <a:lnTo>
                    <a:pt x="1290" y="1171"/>
                  </a:lnTo>
                  <a:lnTo>
                    <a:pt x="1283" y="1169"/>
                  </a:lnTo>
                  <a:lnTo>
                    <a:pt x="1283" y="1171"/>
                  </a:lnTo>
                  <a:lnTo>
                    <a:pt x="1283" y="1176"/>
                  </a:lnTo>
                  <a:lnTo>
                    <a:pt x="1286" y="1176"/>
                  </a:lnTo>
                  <a:lnTo>
                    <a:pt x="1283" y="1178"/>
                  </a:lnTo>
                  <a:lnTo>
                    <a:pt x="1281" y="1183"/>
                  </a:lnTo>
                  <a:lnTo>
                    <a:pt x="1276" y="1183"/>
                  </a:lnTo>
                  <a:lnTo>
                    <a:pt x="1274" y="1187"/>
                  </a:lnTo>
                  <a:lnTo>
                    <a:pt x="1274" y="1189"/>
                  </a:lnTo>
                  <a:lnTo>
                    <a:pt x="1267" y="1192"/>
                  </a:lnTo>
                  <a:lnTo>
                    <a:pt x="1267" y="1196"/>
                  </a:lnTo>
                  <a:lnTo>
                    <a:pt x="1265" y="1201"/>
                  </a:lnTo>
                  <a:lnTo>
                    <a:pt x="1260" y="1203"/>
                  </a:lnTo>
                  <a:lnTo>
                    <a:pt x="1256" y="1206"/>
                  </a:lnTo>
                  <a:lnTo>
                    <a:pt x="1253" y="1208"/>
                  </a:lnTo>
                  <a:lnTo>
                    <a:pt x="1244" y="1208"/>
                  </a:lnTo>
                  <a:lnTo>
                    <a:pt x="1242" y="1210"/>
                  </a:lnTo>
                  <a:lnTo>
                    <a:pt x="1237" y="1217"/>
                  </a:lnTo>
                  <a:lnTo>
                    <a:pt x="1237" y="1219"/>
                  </a:lnTo>
                  <a:lnTo>
                    <a:pt x="1235" y="1219"/>
                  </a:lnTo>
                  <a:lnTo>
                    <a:pt x="1233" y="1217"/>
                  </a:lnTo>
                  <a:lnTo>
                    <a:pt x="1228" y="1217"/>
                  </a:lnTo>
                  <a:lnTo>
                    <a:pt x="1228" y="1215"/>
                  </a:lnTo>
                  <a:lnTo>
                    <a:pt x="1221" y="1213"/>
                  </a:lnTo>
                  <a:lnTo>
                    <a:pt x="1216" y="1210"/>
                  </a:lnTo>
                  <a:lnTo>
                    <a:pt x="1214" y="1208"/>
                  </a:lnTo>
                  <a:lnTo>
                    <a:pt x="1212" y="1206"/>
                  </a:lnTo>
                  <a:lnTo>
                    <a:pt x="1214" y="1201"/>
                  </a:lnTo>
                  <a:lnTo>
                    <a:pt x="1212" y="1199"/>
                  </a:lnTo>
                  <a:lnTo>
                    <a:pt x="1207" y="1201"/>
                  </a:lnTo>
                  <a:lnTo>
                    <a:pt x="1207" y="1206"/>
                  </a:lnTo>
                  <a:lnTo>
                    <a:pt x="1203" y="1206"/>
                  </a:lnTo>
                  <a:lnTo>
                    <a:pt x="1191" y="1208"/>
                  </a:lnTo>
                  <a:lnTo>
                    <a:pt x="1189" y="1208"/>
                  </a:lnTo>
                  <a:lnTo>
                    <a:pt x="1186" y="1210"/>
                  </a:lnTo>
                  <a:lnTo>
                    <a:pt x="1184" y="1210"/>
                  </a:lnTo>
                  <a:lnTo>
                    <a:pt x="1179" y="1208"/>
                  </a:lnTo>
                  <a:lnTo>
                    <a:pt x="1177" y="1208"/>
                  </a:lnTo>
                  <a:lnTo>
                    <a:pt x="1177" y="1206"/>
                  </a:lnTo>
                  <a:lnTo>
                    <a:pt x="1175" y="1203"/>
                  </a:lnTo>
                  <a:lnTo>
                    <a:pt x="1175" y="1201"/>
                  </a:lnTo>
                  <a:lnTo>
                    <a:pt x="1175" y="1199"/>
                  </a:lnTo>
                  <a:lnTo>
                    <a:pt x="1175" y="1196"/>
                  </a:lnTo>
                  <a:lnTo>
                    <a:pt x="1175" y="1194"/>
                  </a:lnTo>
                  <a:lnTo>
                    <a:pt x="1170" y="1192"/>
                  </a:lnTo>
                  <a:lnTo>
                    <a:pt x="1170" y="1192"/>
                  </a:lnTo>
                  <a:lnTo>
                    <a:pt x="1166" y="1189"/>
                  </a:lnTo>
                  <a:lnTo>
                    <a:pt x="1161" y="1187"/>
                  </a:lnTo>
                  <a:lnTo>
                    <a:pt x="1159" y="1187"/>
                  </a:lnTo>
                  <a:lnTo>
                    <a:pt x="1156" y="1183"/>
                  </a:lnTo>
                  <a:lnTo>
                    <a:pt x="1152" y="1178"/>
                  </a:lnTo>
                  <a:lnTo>
                    <a:pt x="1147" y="1173"/>
                  </a:lnTo>
                  <a:lnTo>
                    <a:pt x="1140" y="1171"/>
                  </a:lnTo>
                  <a:lnTo>
                    <a:pt x="1133" y="1171"/>
                  </a:lnTo>
                  <a:lnTo>
                    <a:pt x="1126" y="1171"/>
                  </a:lnTo>
                  <a:lnTo>
                    <a:pt x="1124" y="1173"/>
                  </a:lnTo>
                  <a:lnTo>
                    <a:pt x="1126" y="1176"/>
                  </a:lnTo>
                  <a:lnTo>
                    <a:pt x="1126" y="1178"/>
                  </a:lnTo>
                  <a:lnTo>
                    <a:pt x="1122" y="1180"/>
                  </a:lnTo>
                  <a:lnTo>
                    <a:pt x="1117" y="1178"/>
                  </a:lnTo>
                  <a:lnTo>
                    <a:pt x="1112" y="1180"/>
                  </a:lnTo>
                  <a:lnTo>
                    <a:pt x="1108" y="1178"/>
                  </a:lnTo>
                  <a:lnTo>
                    <a:pt x="1103" y="1178"/>
                  </a:lnTo>
                  <a:lnTo>
                    <a:pt x="1101" y="1180"/>
                  </a:lnTo>
                  <a:lnTo>
                    <a:pt x="1099" y="1180"/>
                  </a:lnTo>
                  <a:lnTo>
                    <a:pt x="1094" y="1178"/>
                  </a:lnTo>
                  <a:lnTo>
                    <a:pt x="1089" y="1176"/>
                  </a:lnTo>
                  <a:lnTo>
                    <a:pt x="1089" y="1173"/>
                  </a:lnTo>
                  <a:lnTo>
                    <a:pt x="1089" y="1171"/>
                  </a:lnTo>
                  <a:lnTo>
                    <a:pt x="1085" y="1166"/>
                  </a:lnTo>
                  <a:lnTo>
                    <a:pt x="1080" y="1169"/>
                  </a:lnTo>
                  <a:lnTo>
                    <a:pt x="1080" y="1173"/>
                  </a:lnTo>
                  <a:lnTo>
                    <a:pt x="1082" y="1173"/>
                  </a:lnTo>
                  <a:lnTo>
                    <a:pt x="1080" y="1178"/>
                  </a:lnTo>
                  <a:lnTo>
                    <a:pt x="1078" y="1180"/>
                  </a:lnTo>
                  <a:lnTo>
                    <a:pt x="1073" y="1180"/>
                  </a:lnTo>
                  <a:lnTo>
                    <a:pt x="1020" y="1116"/>
                  </a:lnTo>
                  <a:lnTo>
                    <a:pt x="983" y="1088"/>
                  </a:lnTo>
                  <a:lnTo>
                    <a:pt x="981" y="1083"/>
                  </a:lnTo>
                  <a:lnTo>
                    <a:pt x="985" y="1083"/>
                  </a:lnTo>
                  <a:lnTo>
                    <a:pt x="988" y="1079"/>
                  </a:lnTo>
                  <a:lnTo>
                    <a:pt x="988" y="1076"/>
                  </a:lnTo>
                  <a:lnTo>
                    <a:pt x="985" y="1074"/>
                  </a:lnTo>
                  <a:lnTo>
                    <a:pt x="981" y="1076"/>
                  </a:lnTo>
                  <a:lnTo>
                    <a:pt x="976" y="1076"/>
                  </a:lnTo>
                  <a:lnTo>
                    <a:pt x="974" y="1081"/>
                  </a:lnTo>
                  <a:lnTo>
                    <a:pt x="969" y="1081"/>
                  </a:lnTo>
                  <a:lnTo>
                    <a:pt x="965" y="1086"/>
                  </a:lnTo>
                  <a:lnTo>
                    <a:pt x="965" y="1090"/>
                  </a:lnTo>
                  <a:lnTo>
                    <a:pt x="962" y="1092"/>
                  </a:lnTo>
                  <a:lnTo>
                    <a:pt x="960" y="1095"/>
                  </a:lnTo>
                  <a:lnTo>
                    <a:pt x="955" y="1097"/>
                  </a:lnTo>
                  <a:lnTo>
                    <a:pt x="951" y="1099"/>
                  </a:lnTo>
                  <a:lnTo>
                    <a:pt x="946" y="1099"/>
                  </a:lnTo>
                  <a:lnTo>
                    <a:pt x="946" y="1106"/>
                  </a:lnTo>
                  <a:lnTo>
                    <a:pt x="944" y="1106"/>
                  </a:lnTo>
                  <a:lnTo>
                    <a:pt x="942" y="1106"/>
                  </a:lnTo>
                  <a:lnTo>
                    <a:pt x="935" y="1104"/>
                  </a:lnTo>
                  <a:lnTo>
                    <a:pt x="928" y="1104"/>
                  </a:lnTo>
                  <a:lnTo>
                    <a:pt x="925" y="1109"/>
                  </a:lnTo>
                  <a:lnTo>
                    <a:pt x="923" y="1109"/>
                  </a:lnTo>
                  <a:lnTo>
                    <a:pt x="921" y="1104"/>
                  </a:lnTo>
                  <a:lnTo>
                    <a:pt x="921" y="1099"/>
                  </a:lnTo>
                  <a:lnTo>
                    <a:pt x="923" y="1097"/>
                  </a:lnTo>
                  <a:lnTo>
                    <a:pt x="925" y="1092"/>
                  </a:lnTo>
                  <a:lnTo>
                    <a:pt x="923" y="1090"/>
                  </a:lnTo>
                  <a:lnTo>
                    <a:pt x="919" y="1095"/>
                  </a:lnTo>
                  <a:lnTo>
                    <a:pt x="916" y="1095"/>
                  </a:lnTo>
                  <a:lnTo>
                    <a:pt x="909" y="1090"/>
                  </a:lnTo>
                  <a:lnTo>
                    <a:pt x="905" y="1090"/>
                  </a:lnTo>
                  <a:lnTo>
                    <a:pt x="905" y="1092"/>
                  </a:lnTo>
                  <a:lnTo>
                    <a:pt x="907" y="1095"/>
                  </a:lnTo>
                  <a:lnTo>
                    <a:pt x="905" y="1097"/>
                  </a:lnTo>
                  <a:lnTo>
                    <a:pt x="902" y="1097"/>
                  </a:lnTo>
                  <a:lnTo>
                    <a:pt x="900" y="1092"/>
                  </a:lnTo>
                  <a:lnTo>
                    <a:pt x="898" y="1086"/>
                  </a:lnTo>
                  <a:lnTo>
                    <a:pt x="891" y="1081"/>
                  </a:lnTo>
                  <a:lnTo>
                    <a:pt x="891" y="1081"/>
                  </a:lnTo>
                  <a:lnTo>
                    <a:pt x="891" y="1086"/>
                  </a:lnTo>
                  <a:lnTo>
                    <a:pt x="891" y="1090"/>
                  </a:lnTo>
                  <a:lnTo>
                    <a:pt x="889" y="1090"/>
                  </a:lnTo>
                  <a:lnTo>
                    <a:pt x="889" y="1086"/>
                  </a:lnTo>
                  <a:lnTo>
                    <a:pt x="884" y="1086"/>
                  </a:lnTo>
                  <a:lnTo>
                    <a:pt x="884" y="1090"/>
                  </a:lnTo>
                  <a:lnTo>
                    <a:pt x="882" y="1090"/>
                  </a:lnTo>
                  <a:lnTo>
                    <a:pt x="879" y="1088"/>
                  </a:lnTo>
                  <a:lnTo>
                    <a:pt x="875" y="1090"/>
                  </a:lnTo>
                  <a:lnTo>
                    <a:pt x="872" y="1090"/>
                  </a:lnTo>
                  <a:lnTo>
                    <a:pt x="870" y="1086"/>
                  </a:lnTo>
                  <a:lnTo>
                    <a:pt x="872" y="1083"/>
                  </a:lnTo>
                  <a:lnTo>
                    <a:pt x="872" y="1083"/>
                  </a:lnTo>
                  <a:lnTo>
                    <a:pt x="872" y="1079"/>
                  </a:lnTo>
                  <a:lnTo>
                    <a:pt x="872" y="1076"/>
                  </a:lnTo>
                  <a:lnTo>
                    <a:pt x="872" y="1072"/>
                  </a:lnTo>
                  <a:lnTo>
                    <a:pt x="870" y="1072"/>
                  </a:lnTo>
                  <a:lnTo>
                    <a:pt x="868" y="1067"/>
                  </a:lnTo>
                  <a:lnTo>
                    <a:pt x="865" y="1062"/>
                  </a:lnTo>
                  <a:lnTo>
                    <a:pt x="863" y="1062"/>
                  </a:lnTo>
                  <a:lnTo>
                    <a:pt x="863" y="1058"/>
                  </a:lnTo>
                  <a:lnTo>
                    <a:pt x="859" y="1056"/>
                  </a:lnTo>
                  <a:lnTo>
                    <a:pt x="854" y="1058"/>
                  </a:lnTo>
                  <a:lnTo>
                    <a:pt x="847" y="1058"/>
                  </a:lnTo>
                  <a:lnTo>
                    <a:pt x="842" y="1056"/>
                  </a:lnTo>
                  <a:lnTo>
                    <a:pt x="838" y="1056"/>
                  </a:lnTo>
                  <a:lnTo>
                    <a:pt x="833" y="1053"/>
                  </a:lnTo>
                  <a:lnTo>
                    <a:pt x="828" y="1056"/>
                  </a:lnTo>
                  <a:lnTo>
                    <a:pt x="826" y="1053"/>
                  </a:lnTo>
                  <a:lnTo>
                    <a:pt x="822" y="1056"/>
                  </a:lnTo>
                  <a:lnTo>
                    <a:pt x="822" y="1060"/>
                  </a:lnTo>
                  <a:lnTo>
                    <a:pt x="817" y="1060"/>
                  </a:lnTo>
                  <a:lnTo>
                    <a:pt x="815" y="1062"/>
                  </a:lnTo>
                  <a:lnTo>
                    <a:pt x="815" y="1065"/>
                  </a:lnTo>
                  <a:lnTo>
                    <a:pt x="815" y="1067"/>
                  </a:lnTo>
                  <a:lnTo>
                    <a:pt x="810" y="1069"/>
                  </a:lnTo>
                  <a:lnTo>
                    <a:pt x="808" y="1069"/>
                  </a:lnTo>
                  <a:lnTo>
                    <a:pt x="805" y="1072"/>
                  </a:lnTo>
                  <a:lnTo>
                    <a:pt x="798" y="1074"/>
                  </a:lnTo>
                  <a:lnTo>
                    <a:pt x="798" y="1074"/>
                  </a:lnTo>
                  <a:lnTo>
                    <a:pt x="796" y="1074"/>
                  </a:lnTo>
                  <a:lnTo>
                    <a:pt x="787" y="1081"/>
                  </a:lnTo>
                  <a:lnTo>
                    <a:pt x="782" y="1083"/>
                  </a:lnTo>
                  <a:lnTo>
                    <a:pt x="778" y="1086"/>
                  </a:lnTo>
                  <a:lnTo>
                    <a:pt x="775" y="1083"/>
                  </a:lnTo>
                  <a:lnTo>
                    <a:pt x="773" y="1081"/>
                  </a:lnTo>
                  <a:lnTo>
                    <a:pt x="771" y="1083"/>
                  </a:lnTo>
                  <a:lnTo>
                    <a:pt x="768" y="1088"/>
                  </a:lnTo>
                  <a:lnTo>
                    <a:pt x="764" y="1088"/>
                  </a:lnTo>
                  <a:lnTo>
                    <a:pt x="762" y="1088"/>
                  </a:lnTo>
                  <a:lnTo>
                    <a:pt x="762" y="1092"/>
                  </a:lnTo>
                  <a:lnTo>
                    <a:pt x="762" y="1095"/>
                  </a:lnTo>
                  <a:lnTo>
                    <a:pt x="759" y="1092"/>
                  </a:lnTo>
                  <a:lnTo>
                    <a:pt x="755" y="1095"/>
                  </a:lnTo>
                  <a:lnTo>
                    <a:pt x="752" y="1097"/>
                  </a:lnTo>
                  <a:lnTo>
                    <a:pt x="748" y="1097"/>
                  </a:lnTo>
                  <a:lnTo>
                    <a:pt x="741" y="1099"/>
                  </a:lnTo>
                  <a:lnTo>
                    <a:pt x="741" y="1102"/>
                  </a:lnTo>
                  <a:lnTo>
                    <a:pt x="734" y="1102"/>
                  </a:lnTo>
                  <a:lnTo>
                    <a:pt x="729" y="1104"/>
                  </a:lnTo>
                  <a:lnTo>
                    <a:pt x="725" y="1104"/>
                  </a:lnTo>
                  <a:lnTo>
                    <a:pt x="718" y="1106"/>
                  </a:lnTo>
                  <a:lnTo>
                    <a:pt x="718" y="1111"/>
                  </a:lnTo>
                  <a:lnTo>
                    <a:pt x="715" y="1113"/>
                  </a:lnTo>
                  <a:lnTo>
                    <a:pt x="713" y="1109"/>
                  </a:lnTo>
                  <a:lnTo>
                    <a:pt x="708" y="1109"/>
                  </a:lnTo>
                  <a:lnTo>
                    <a:pt x="704" y="1111"/>
                  </a:lnTo>
                  <a:lnTo>
                    <a:pt x="704" y="1113"/>
                  </a:lnTo>
                  <a:lnTo>
                    <a:pt x="704" y="1116"/>
                  </a:lnTo>
                  <a:lnTo>
                    <a:pt x="699" y="1113"/>
                  </a:lnTo>
                  <a:lnTo>
                    <a:pt x="695" y="1113"/>
                  </a:lnTo>
                  <a:lnTo>
                    <a:pt x="692" y="1111"/>
                  </a:lnTo>
                  <a:lnTo>
                    <a:pt x="690" y="1111"/>
                  </a:lnTo>
                  <a:lnTo>
                    <a:pt x="688" y="1113"/>
                  </a:lnTo>
                  <a:lnTo>
                    <a:pt x="683" y="1116"/>
                  </a:lnTo>
                  <a:lnTo>
                    <a:pt x="683" y="1116"/>
                  </a:lnTo>
                  <a:lnTo>
                    <a:pt x="683" y="1120"/>
                  </a:lnTo>
                  <a:lnTo>
                    <a:pt x="683" y="1122"/>
                  </a:lnTo>
                  <a:lnTo>
                    <a:pt x="685" y="1125"/>
                  </a:lnTo>
                  <a:lnTo>
                    <a:pt x="692" y="1122"/>
                  </a:lnTo>
                  <a:lnTo>
                    <a:pt x="692" y="1127"/>
                  </a:lnTo>
                  <a:lnTo>
                    <a:pt x="688" y="1127"/>
                  </a:lnTo>
                  <a:lnTo>
                    <a:pt x="685" y="1129"/>
                  </a:lnTo>
                  <a:lnTo>
                    <a:pt x="685" y="1132"/>
                  </a:lnTo>
                  <a:lnTo>
                    <a:pt x="692" y="1132"/>
                  </a:lnTo>
                  <a:lnTo>
                    <a:pt x="695" y="1134"/>
                  </a:lnTo>
                  <a:lnTo>
                    <a:pt x="699" y="1132"/>
                  </a:lnTo>
                  <a:lnTo>
                    <a:pt x="702" y="1132"/>
                  </a:lnTo>
                  <a:lnTo>
                    <a:pt x="704" y="1136"/>
                  </a:lnTo>
                  <a:lnTo>
                    <a:pt x="708" y="1136"/>
                  </a:lnTo>
                  <a:lnTo>
                    <a:pt x="708" y="1141"/>
                  </a:lnTo>
                  <a:lnTo>
                    <a:pt x="706" y="1143"/>
                  </a:lnTo>
                  <a:lnTo>
                    <a:pt x="704" y="1141"/>
                  </a:lnTo>
                  <a:lnTo>
                    <a:pt x="695" y="1143"/>
                  </a:lnTo>
                  <a:lnTo>
                    <a:pt x="690" y="1146"/>
                  </a:lnTo>
                  <a:lnTo>
                    <a:pt x="685" y="1153"/>
                  </a:lnTo>
                  <a:lnTo>
                    <a:pt x="685" y="1157"/>
                  </a:lnTo>
                  <a:lnTo>
                    <a:pt x="688" y="1159"/>
                  </a:lnTo>
                  <a:lnTo>
                    <a:pt x="690" y="1164"/>
                  </a:lnTo>
                  <a:lnTo>
                    <a:pt x="685" y="1166"/>
                  </a:lnTo>
                  <a:lnTo>
                    <a:pt x="685" y="1171"/>
                  </a:lnTo>
                  <a:lnTo>
                    <a:pt x="681" y="1171"/>
                  </a:lnTo>
                  <a:lnTo>
                    <a:pt x="681" y="1173"/>
                  </a:lnTo>
                  <a:lnTo>
                    <a:pt x="683" y="1176"/>
                  </a:lnTo>
                  <a:lnTo>
                    <a:pt x="683" y="1180"/>
                  </a:lnTo>
                  <a:lnTo>
                    <a:pt x="688" y="1180"/>
                  </a:lnTo>
                  <a:lnTo>
                    <a:pt x="690" y="1183"/>
                  </a:lnTo>
                  <a:lnTo>
                    <a:pt x="695" y="1183"/>
                  </a:lnTo>
                  <a:lnTo>
                    <a:pt x="695" y="1185"/>
                  </a:lnTo>
                  <a:lnTo>
                    <a:pt x="699" y="1189"/>
                  </a:lnTo>
                  <a:lnTo>
                    <a:pt x="706" y="1189"/>
                  </a:lnTo>
                  <a:lnTo>
                    <a:pt x="708" y="1189"/>
                  </a:lnTo>
                  <a:lnTo>
                    <a:pt x="708" y="1206"/>
                  </a:lnTo>
                  <a:lnTo>
                    <a:pt x="706" y="1210"/>
                  </a:lnTo>
                  <a:lnTo>
                    <a:pt x="699" y="1213"/>
                  </a:lnTo>
                  <a:lnTo>
                    <a:pt x="695" y="1213"/>
                  </a:lnTo>
                  <a:lnTo>
                    <a:pt x="688" y="1208"/>
                  </a:lnTo>
                  <a:lnTo>
                    <a:pt x="685" y="1210"/>
                  </a:lnTo>
                  <a:lnTo>
                    <a:pt x="685" y="1215"/>
                  </a:lnTo>
                  <a:lnTo>
                    <a:pt x="683" y="1219"/>
                  </a:lnTo>
                  <a:lnTo>
                    <a:pt x="678" y="1219"/>
                  </a:lnTo>
                  <a:lnTo>
                    <a:pt x="671" y="1215"/>
                  </a:lnTo>
                  <a:lnTo>
                    <a:pt x="665" y="1215"/>
                  </a:lnTo>
                  <a:lnTo>
                    <a:pt x="662" y="1215"/>
                  </a:lnTo>
                  <a:lnTo>
                    <a:pt x="660" y="1215"/>
                  </a:lnTo>
                  <a:lnTo>
                    <a:pt x="655" y="1215"/>
                  </a:lnTo>
                  <a:lnTo>
                    <a:pt x="651" y="1210"/>
                  </a:lnTo>
                  <a:lnTo>
                    <a:pt x="655" y="1208"/>
                  </a:lnTo>
                  <a:lnTo>
                    <a:pt x="655" y="1206"/>
                  </a:lnTo>
                  <a:lnTo>
                    <a:pt x="653" y="1203"/>
                  </a:lnTo>
                  <a:lnTo>
                    <a:pt x="648" y="1201"/>
                  </a:lnTo>
                  <a:lnTo>
                    <a:pt x="646" y="1203"/>
                  </a:lnTo>
                  <a:lnTo>
                    <a:pt x="641" y="1203"/>
                  </a:lnTo>
                  <a:lnTo>
                    <a:pt x="639" y="1203"/>
                  </a:lnTo>
                  <a:lnTo>
                    <a:pt x="639" y="1208"/>
                  </a:lnTo>
                  <a:lnTo>
                    <a:pt x="632" y="1210"/>
                  </a:lnTo>
                  <a:lnTo>
                    <a:pt x="632" y="1208"/>
                  </a:lnTo>
                  <a:lnTo>
                    <a:pt x="625" y="1201"/>
                  </a:lnTo>
                  <a:lnTo>
                    <a:pt x="621" y="1203"/>
                  </a:lnTo>
                  <a:lnTo>
                    <a:pt x="618" y="1206"/>
                  </a:lnTo>
                  <a:lnTo>
                    <a:pt x="616" y="1203"/>
                  </a:lnTo>
                  <a:lnTo>
                    <a:pt x="614" y="1203"/>
                  </a:lnTo>
                  <a:lnTo>
                    <a:pt x="614" y="1208"/>
                  </a:lnTo>
                  <a:lnTo>
                    <a:pt x="609" y="1208"/>
                  </a:lnTo>
                  <a:lnTo>
                    <a:pt x="609" y="1217"/>
                  </a:lnTo>
                  <a:lnTo>
                    <a:pt x="602" y="1219"/>
                  </a:lnTo>
                  <a:lnTo>
                    <a:pt x="600" y="1219"/>
                  </a:lnTo>
                  <a:lnTo>
                    <a:pt x="598" y="1215"/>
                  </a:lnTo>
                  <a:lnTo>
                    <a:pt x="588" y="1213"/>
                  </a:lnTo>
                  <a:lnTo>
                    <a:pt x="586" y="1210"/>
                  </a:lnTo>
                  <a:lnTo>
                    <a:pt x="581" y="1213"/>
                  </a:lnTo>
                  <a:lnTo>
                    <a:pt x="584" y="1217"/>
                  </a:lnTo>
                  <a:lnTo>
                    <a:pt x="579" y="1222"/>
                  </a:lnTo>
                  <a:lnTo>
                    <a:pt x="577" y="1219"/>
                  </a:lnTo>
                  <a:lnTo>
                    <a:pt x="577" y="1215"/>
                  </a:lnTo>
                  <a:lnTo>
                    <a:pt x="575" y="1213"/>
                  </a:lnTo>
                  <a:lnTo>
                    <a:pt x="572" y="1213"/>
                  </a:lnTo>
                  <a:lnTo>
                    <a:pt x="565" y="1208"/>
                  </a:lnTo>
                  <a:lnTo>
                    <a:pt x="563" y="1203"/>
                  </a:lnTo>
                  <a:lnTo>
                    <a:pt x="558" y="1203"/>
                  </a:lnTo>
                  <a:lnTo>
                    <a:pt x="554" y="1199"/>
                  </a:lnTo>
                  <a:lnTo>
                    <a:pt x="551" y="1199"/>
                  </a:lnTo>
                  <a:lnTo>
                    <a:pt x="549" y="1194"/>
                  </a:lnTo>
                  <a:lnTo>
                    <a:pt x="547" y="1194"/>
                  </a:lnTo>
                  <a:lnTo>
                    <a:pt x="538" y="1196"/>
                  </a:lnTo>
                  <a:lnTo>
                    <a:pt x="533" y="1194"/>
                  </a:lnTo>
                  <a:lnTo>
                    <a:pt x="531" y="1189"/>
                  </a:lnTo>
                  <a:lnTo>
                    <a:pt x="528" y="1189"/>
                  </a:lnTo>
                  <a:lnTo>
                    <a:pt x="524" y="1192"/>
                  </a:lnTo>
                  <a:lnTo>
                    <a:pt x="519" y="1192"/>
                  </a:lnTo>
                  <a:lnTo>
                    <a:pt x="519" y="1194"/>
                  </a:lnTo>
                  <a:lnTo>
                    <a:pt x="517" y="1196"/>
                  </a:lnTo>
                  <a:lnTo>
                    <a:pt x="517" y="1194"/>
                  </a:lnTo>
                  <a:lnTo>
                    <a:pt x="512" y="1196"/>
                  </a:lnTo>
                  <a:lnTo>
                    <a:pt x="512" y="1199"/>
                  </a:lnTo>
                  <a:lnTo>
                    <a:pt x="508" y="1201"/>
                  </a:lnTo>
                  <a:lnTo>
                    <a:pt x="505" y="1199"/>
                  </a:lnTo>
                  <a:lnTo>
                    <a:pt x="510" y="1196"/>
                  </a:lnTo>
                  <a:lnTo>
                    <a:pt x="510" y="1192"/>
                  </a:lnTo>
                  <a:lnTo>
                    <a:pt x="505" y="1192"/>
                  </a:lnTo>
                  <a:lnTo>
                    <a:pt x="498" y="1187"/>
                  </a:lnTo>
                  <a:lnTo>
                    <a:pt x="498" y="1189"/>
                  </a:lnTo>
                  <a:lnTo>
                    <a:pt x="498" y="1194"/>
                  </a:lnTo>
                  <a:lnTo>
                    <a:pt x="498" y="1196"/>
                  </a:lnTo>
                  <a:lnTo>
                    <a:pt x="494" y="1196"/>
                  </a:lnTo>
                  <a:lnTo>
                    <a:pt x="489" y="1199"/>
                  </a:lnTo>
                  <a:lnTo>
                    <a:pt x="489" y="1203"/>
                  </a:lnTo>
                  <a:lnTo>
                    <a:pt x="484" y="1203"/>
                  </a:lnTo>
                  <a:lnTo>
                    <a:pt x="480" y="1208"/>
                  </a:lnTo>
                  <a:lnTo>
                    <a:pt x="478" y="1213"/>
                  </a:lnTo>
                  <a:lnTo>
                    <a:pt x="480" y="1217"/>
                  </a:lnTo>
                  <a:lnTo>
                    <a:pt x="480" y="1222"/>
                  </a:lnTo>
                  <a:lnTo>
                    <a:pt x="473" y="1222"/>
                  </a:lnTo>
                  <a:lnTo>
                    <a:pt x="468" y="1222"/>
                  </a:lnTo>
                  <a:lnTo>
                    <a:pt x="473" y="1240"/>
                  </a:lnTo>
                  <a:lnTo>
                    <a:pt x="471" y="1243"/>
                  </a:lnTo>
                  <a:lnTo>
                    <a:pt x="471" y="1247"/>
                  </a:lnTo>
                  <a:lnTo>
                    <a:pt x="464" y="1250"/>
                  </a:lnTo>
                  <a:lnTo>
                    <a:pt x="457" y="1245"/>
                  </a:lnTo>
                  <a:lnTo>
                    <a:pt x="457" y="1240"/>
                  </a:lnTo>
                  <a:lnTo>
                    <a:pt x="445" y="1231"/>
                  </a:lnTo>
                  <a:lnTo>
                    <a:pt x="443" y="1236"/>
                  </a:lnTo>
                  <a:lnTo>
                    <a:pt x="443" y="1240"/>
                  </a:lnTo>
                  <a:lnTo>
                    <a:pt x="436" y="1247"/>
                  </a:lnTo>
                  <a:lnTo>
                    <a:pt x="431" y="1250"/>
                  </a:lnTo>
                  <a:lnTo>
                    <a:pt x="434" y="1259"/>
                  </a:lnTo>
                  <a:lnTo>
                    <a:pt x="436" y="1261"/>
                  </a:lnTo>
                  <a:lnTo>
                    <a:pt x="436" y="1275"/>
                  </a:lnTo>
                  <a:lnTo>
                    <a:pt x="431" y="1282"/>
                  </a:lnTo>
                  <a:lnTo>
                    <a:pt x="441" y="1286"/>
                  </a:lnTo>
                  <a:lnTo>
                    <a:pt x="443" y="1291"/>
                  </a:lnTo>
                  <a:lnTo>
                    <a:pt x="443" y="1296"/>
                  </a:lnTo>
                  <a:lnTo>
                    <a:pt x="450" y="1300"/>
                  </a:lnTo>
                  <a:lnTo>
                    <a:pt x="452" y="1298"/>
                  </a:lnTo>
                  <a:lnTo>
                    <a:pt x="464" y="1300"/>
                  </a:lnTo>
                  <a:lnTo>
                    <a:pt x="475" y="1310"/>
                  </a:lnTo>
                  <a:lnTo>
                    <a:pt x="482" y="1323"/>
                  </a:lnTo>
                  <a:lnTo>
                    <a:pt x="475" y="1323"/>
                  </a:lnTo>
                  <a:lnTo>
                    <a:pt x="475" y="1328"/>
                  </a:lnTo>
                  <a:lnTo>
                    <a:pt x="482" y="1333"/>
                  </a:lnTo>
                  <a:lnTo>
                    <a:pt x="487" y="1330"/>
                  </a:lnTo>
                  <a:lnTo>
                    <a:pt x="494" y="1335"/>
                  </a:lnTo>
                  <a:lnTo>
                    <a:pt x="494" y="1335"/>
                  </a:lnTo>
                  <a:lnTo>
                    <a:pt x="491" y="1335"/>
                  </a:lnTo>
                  <a:lnTo>
                    <a:pt x="491" y="1337"/>
                  </a:lnTo>
                  <a:lnTo>
                    <a:pt x="491" y="1340"/>
                  </a:lnTo>
                  <a:lnTo>
                    <a:pt x="489" y="1340"/>
                  </a:lnTo>
                  <a:lnTo>
                    <a:pt x="491" y="1342"/>
                  </a:lnTo>
                  <a:lnTo>
                    <a:pt x="491" y="1344"/>
                  </a:lnTo>
                  <a:lnTo>
                    <a:pt x="489" y="1344"/>
                  </a:lnTo>
                  <a:lnTo>
                    <a:pt x="491" y="1344"/>
                  </a:lnTo>
                  <a:lnTo>
                    <a:pt x="491" y="1347"/>
                  </a:lnTo>
                  <a:lnTo>
                    <a:pt x="487" y="1347"/>
                  </a:lnTo>
                  <a:lnTo>
                    <a:pt x="484" y="1347"/>
                  </a:lnTo>
                  <a:lnTo>
                    <a:pt x="482" y="1347"/>
                  </a:lnTo>
                  <a:lnTo>
                    <a:pt x="480" y="1347"/>
                  </a:lnTo>
                  <a:lnTo>
                    <a:pt x="484" y="1349"/>
                  </a:lnTo>
                  <a:lnTo>
                    <a:pt x="487" y="1351"/>
                  </a:lnTo>
                  <a:lnTo>
                    <a:pt x="484" y="1353"/>
                  </a:lnTo>
                  <a:lnTo>
                    <a:pt x="482" y="1351"/>
                  </a:lnTo>
                  <a:lnTo>
                    <a:pt x="482" y="1351"/>
                  </a:lnTo>
                  <a:lnTo>
                    <a:pt x="480" y="1351"/>
                  </a:lnTo>
                  <a:lnTo>
                    <a:pt x="480" y="1353"/>
                  </a:lnTo>
                  <a:lnTo>
                    <a:pt x="478" y="1351"/>
                  </a:lnTo>
                  <a:lnTo>
                    <a:pt x="478" y="1351"/>
                  </a:lnTo>
                  <a:lnTo>
                    <a:pt x="475" y="1351"/>
                  </a:lnTo>
                  <a:lnTo>
                    <a:pt x="478" y="1353"/>
                  </a:lnTo>
                  <a:lnTo>
                    <a:pt x="480" y="1353"/>
                  </a:lnTo>
                  <a:lnTo>
                    <a:pt x="475" y="1356"/>
                  </a:lnTo>
                  <a:lnTo>
                    <a:pt x="473" y="1356"/>
                  </a:lnTo>
                  <a:lnTo>
                    <a:pt x="471" y="1358"/>
                  </a:lnTo>
                  <a:lnTo>
                    <a:pt x="468" y="1356"/>
                  </a:lnTo>
                  <a:lnTo>
                    <a:pt x="468" y="1358"/>
                  </a:lnTo>
                  <a:lnTo>
                    <a:pt x="466" y="1360"/>
                  </a:lnTo>
                  <a:lnTo>
                    <a:pt x="464" y="1358"/>
                  </a:lnTo>
                  <a:lnTo>
                    <a:pt x="464" y="1358"/>
                  </a:lnTo>
                  <a:lnTo>
                    <a:pt x="461" y="1360"/>
                  </a:lnTo>
                  <a:lnTo>
                    <a:pt x="461" y="1363"/>
                  </a:lnTo>
                  <a:lnTo>
                    <a:pt x="459" y="1367"/>
                  </a:lnTo>
                  <a:lnTo>
                    <a:pt x="457" y="1370"/>
                  </a:lnTo>
                  <a:lnTo>
                    <a:pt x="457" y="1374"/>
                  </a:lnTo>
                  <a:lnTo>
                    <a:pt x="454" y="1377"/>
                  </a:lnTo>
                  <a:lnTo>
                    <a:pt x="454" y="1386"/>
                  </a:lnTo>
                  <a:lnTo>
                    <a:pt x="452" y="1386"/>
                  </a:lnTo>
                  <a:lnTo>
                    <a:pt x="450" y="1390"/>
                  </a:lnTo>
                  <a:lnTo>
                    <a:pt x="452" y="1397"/>
                  </a:lnTo>
                  <a:lnTo>
                    <a:pt x="457" y="1397"/>
                  </a:lnTo>
                  <a:lnTo>
                    <a:pt x="459" y="1397"/>
                  </a:lnTo>
                  <a:lnTo>
                    <a:pt x="461" y="1400"/>
                  </a:lnTo>
                  <a:lnTo>
                    <a:pt x="466" y="1402"/>
                  </a:lnTo>
                  <a:lnTo>
                    <a:pt x="466" y="1409"/>
                  </a:lnTo>
                  <a:lnTo>
                    <a:pt x="471" y="1411"/>
                  </a:lnTo>
                  <a:lnTo>
                    <a:pt x="473" y="1409"/>
                  </a:lnTo>
                  <a:lnTo>
                    <a:pt x="475" y="1409"/>
                  </a:lnTo>
                  <a:lnTo>
                    <a:pt x="473" y="1413"/>
                  </a:lnTo>
                  <a:lnTo>
                    <a:pt x="473" y="1418"/>
                  </a:lnTo>
                  <a:lnTo>
                    <a:pt x="471" y="1416"/>
                  </a:lnTo>
                  <a:lnTo>
                    <a:pt x="471" y="1420"/>
                  </a:lnTo>
                  <a:lnTo>
                    <a:pt x="473" y="1420"/>
                  </a:lnTo>
                  <a:lnTo>
                    <a:pt x="473" y="1423"/>
                  </a:lnTo>
                  <a:lnTo>
                    <a:pt x="475" y="1425"/>
                  </a:lnTo>
                  <a:lnTo>
                    <a:pt x="475" y="1432"/>
                  </a:lnTo>
                  <a:lnTo>
                    <a:pt x="478" y="1434"/>
                  </a:lnTo>
                  <a:lnTo>
                    <a:pt x="480" y="1441"/>
                  </a:lnTo>
                  <a:lnTo>
                    <a:pt x="487" y="1450"/>
                  </a:lnTo>
                  <a:lnTo>
                    <a:pt x="498" y="1460"/>
                  </a:lnTo>
                  <a:lnTo>
                    <a:pt x="501" y="1462"/>
                  </a:lnTo>
                  <a:lnTo>
                    <a:pt x="501" y="1462"/>
                  </a:lnTo>
                  <a:lnTo>
                    <a:pt x="494" y="1469"/>
                  </a:lnTo>
                  <a:lnTo>
                    <a:pt x="487" y="1474"/>
                  </a:lnTo>
                  <a:lnTo>
                    <a:pt x="484" y="1476"/>
                  </a:lnTo>
                  <a:lnTo>
                    <a:pt x="475" y="1476"/>
                  </a:lnTo>
                  <a:lnTo>
                    <a:pt x="473" y="1471"/>
                  </a:lnTo>
                  <a:lnTo>
                    <a:pt x="464" y="1462"/>
                  </a:lnTo>
                  <a:lnTo>
                    <a:pt x="457" y="1462"/>
                  </a:lnTo>
                  <a:lnTo>
                    <a:pt x="454" y="1469"/>
                  </a:lnTo>
                  <a:lnTo>
                    <a:pt x="461" y="1474"/>
                  </a:lnTo>
                  <a:lnTo>
                    <a:pt x="464" y="1478"/>
                  </a:lnTo>
                  <a:lnTo>
                    <a:pt x="461" y="1485"/>
                  </a:lnTo>
                  <a:lnTo>
                    <a:pt x="454" y="1480"/>
                  </a:lnTo>
                  <a:lnTo>
                    <a:pt x="448" y="1480"/>
                  </a:lnTo>
                  <a:lnTo>
                    <a:pt x="434" y="1474"/>
                  </a:lnTo>
                  <a:lnTo>
                    <a:pt x="427" y="1478"/>
                  </a:lnTo>
                  <a:lnTo>
                    <a:pt x="427" y="1480"/>
                  </a:lnTo>
                  <a:lnTo>
                    <a:pt x="431" y="1485"/>
                  </a:lnTo>
                  <a:lnTo>
                    <a:pt x="424" y="1480"/>
                  </a:lnTo>
                  <a:lnTo>
                    <a:pt x="413" y="1480"/>
                  </a:lnTo>
                  <a:lnTo>
                    <a:pt x="411" y="1478"/>
                  </a:lnTo>
                  <a:lnTo>
                    <a:pt x="401" y="1480"/>
                  </a:lnTo>
                  <a:lnTo>
                    <a:pt x="394" y="1483"/>
                  </a:lnTo>
                  <a:lnTo>
                    <a:pt x="394" y="1483"/>
                  </a:lnTo>
                  <a:lnTo>
                    <a:pt x="390" y="1483"/>
                  </a:lnTo>
                  <a:lnTo>
                    <a:pt x="383" y="1476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4" y="1478"/>
                  </a:lnTo>
                  <a:lnTo>
                    <a:pt x="367" y="1476"/>
                  </a:lnTo>
                  <a:lnTo>
                    <a:pt x="367" y="1478"/>
                  </a:lnTo>
                  <a:lnTo>
                    <a:pt x="362" y="1476"/>
                  </a:lnTo>
                  <a:lnTo>
                    <a:pt x="362" y="1474"/>
                  </a:lnTo>
                  <a:lnTo>
                    <a:pt x="360" y="1474"/>
                  </a:lnTo>
                  <a:lnTo>
                    <a:pt x="360" y="1474"/>
                  </a:lnTo>
                  <a:lnTo>
                    <a:pt x="360" y="1471"/>
                  </a:lnTo>
                  <a:lnTo>
                    <a:pt x="360" y="1469"/>
                  </a:lnTo>
                  <a:lnTo>
                    <a:pt x="360" y="1467"/>
                  </a:lnTo>
                  <a:lnTo>
                    <a:pt x="358" y="1460"/>
                  </a:lnTo>
                  <a:lnTo>
                    <a:pt x="355" y="1450"/>
                  </a:lnTo>
                  <a:lnTo>
                    <a:pt x="353" y="1448"/>
                  </a:lnTo>
                  <a:lnTo>
                    <a:pt x="348" y="1441"/>
                  </a:lnTo>
                  <a:lnTo>
                    <a:pt x="344" y="1439"/>
                  </a:lnTo>
                  <a:lnTo>
                    <a:pt x="344" y="1437"/>
                  </a:lnTo>
                  <a:lnTo>
                    <a:pt x="339" y="1432"/>
                  </a:lnTo>
                  <a:lnTo>
                    <a:pt x="337" y="1434"/>
                  </a:lnTo>
                  <a:lnTo>
                    <a:pt x="334" y="1432"/>
                  </a:lnTo>
                  <a:lnTo>
                    <a:pt x="330" y="1432"/>
                  </a:lnTo>
                  <a:lnTo>
                    <a:pt x="327" y="1427"/>
                  </a:lnTo>
                  <a:lnTo>
                    <a:pt x="325" y="1427"/>
                  </a:lnTo>
                  <a:lnTo>
                    <a:pt x="321" y="1425"/>
                  </a:lnTo>
                  <a:lnTo>
                    <a:pt x="318" y="1423"/>
                  </a:lnTo>
                  <a:lnTo>
                    <a:pt x="316" y="1423"/>
                  </a:lnTo>
                  <a:lnTo>
                    <a:pt x="311" y="1420"/>
                  </a:lnTo>
                  <a:lnTo>
                    <a:pt x="311" y="1418"/>
                  </a:lnTo>
                  <a:lnTo>
                    <a:pt x="307" y="1416"/>
                  </a:lnTo>
                  <a:lnTo>
                    <a:pt x="304" y="1411"/>
                  </a:lnTo>
                  <a:lnTo>
                    <a:pt x="291" y="1402"/>
                  </a:lnTo>
                  <a:lnTo>
                    <a:pt x="286" y="1400"/>
                  </a:lnTo>
                  <a:lnTo>
                    <a:pt x="277" y="1395"/>
                  </a:lnTo>
                  <a:lnTo>
                    <a:pt x="270" y="1395"/>
                  </a:lnTo>
                  <a:lnTo>
                    <a:pt x="265" y="1390"/>
                  </a:lnTo>
                  <a:lnTo>
                    <a:pt x="265" y="1388"/>
                  </a:lnTo>
                  <a:lnTo>
                    <a:pt x="258" y="1383"/>
                  </a:lnTo>
                  <a:lnTo>
                    <a:pt x="256" y="1383"/>
                  </a:lnTo>
                  <a:lnTo>
                    <a:pt x="251" y="1381"/>
                  </a:lnTo>
                  <a:lnTo>
                    <a:pt x="254" y="1379"/>
                  </a:lnTo>
                  <a:lnTo>
                    <a:pt x="258" y="1379"/>
                  </a:lnTo>
                  <a:lnTo>
                    <a:pt x="256" y="1374"/>
                  </a:lnTo>
                  <a:lnTo>
                    <a:pt x="256" y="1374"/>
                  </a:lnTo>
                  <a:lnTo>
                    <a:pt x="261" y="1374"/>
                  </a:lnTo>
                  <a:lnTo>
                    <a:pt x="265" y="1377"/>
                  </a:lnTo>
                  <a:lnTo>
                    <a:pt x="265" y="1377"/>
                  </a:lnTo>
                  <a:lnTo>
                    <a:pt x="270" y="1377"/>
                  </a:lnTo>
                  <a:lnTo>
                    <a:pt x="270" y="1372"/>
                  </a:lnTo>
                  <a:lnTo>
                    <a:pt x="267" y="1370"/>
                  </a:lnTo>
                  <a:lnTo>
                    <a:pt x="267" y="1365"/>
                  </a:lnTo>
                  <a:lnTo>
                    <a:pt x="272" y="1360"/>
                  </a:lnTo>
                  <a:lnTo>
                    <a:pt x="272" y="1358"/>
                  </a:lnTo>
                  <a:lnTo>
                    <a:pt x="274" y="1358"/>
                  </a:lnTo>
                  <a:lnTo>
                    <a:pt x="277" y="1358"/>
                  </a:lnTo>
                  <a:lnTo>
                    <a:pt x="279" y="1356"/>
                  </a:lnTo>
                  <a:lnTo>
                    <a:pt x="281" y="1356"/>
                  </a:lnTo>
                  <a:lnTo>
                    <a:pt x="281" y="1353"/>
                  </a:lnTo>
                  <a:lnTo>
                    <a:pt x="277" y="1351"/>
                  </a:lnTo>
                  <a:lnTo>
                    <a:pt x="277" y="1349"/>
                  </a:lnTo>
                  <a:lnTo>
                    <a:pt x="274" y="1351"/>
                  </a:lnTo>
                  <a:lnTo>
                    <a:pt x="272" y="1349"/>
                  </a:lnTo>
                  <a:lnTo>
                    <a:pt x="267" y="1342"/>
                  </a:lnTo>
                  <a:lnTo>
                    <a:pt x="274" y="1342"/>
                  </a:lnTo>
                  <a:lnTo>
                    <a:pt x="281" y="1342"/>
                  </a:lnTo>
                  <a:lnTo>
                    <a:pt x="284" y="1340"/>
                  </a:lnTo>
                  <a:lnTo>
                    <a:pt x="281" y="1340"/>
                  </a:lnTo>
                  <a:lnTo>
                    <a:pt x="279" y="1337"/>
                  </a:lnTo>
                  <a:lnTo>
                    <a:pt x="284" y="1335"/>
                  </a:lnTo>
                  <a:lnTo>
                    <a:pt x="293" y="1328"/>
                  </a:lnTo>
                  <a:lnTo>
                    <a:pt x="295" y="1326"/>
                  </a:lnTo>
                  <a:lnTo>
                    <a:pt x="293" y="1323"/>
                  </a:lnTo>
                  <a:lnTo>
                    <a:pt x="288" y="1323"/>
                  </a:lnTo>
                  <a:lnTo>
                    <a:pt x="284" y="1326"/>
                  </a:lnTo>
                  <a:lnTo>
                    <a:pt x="279" y="1326"/>
                  </a:lnTo>
                  <a:lnTo>
                    <a:pt x="279" y="1326"/>
                  </a:lnTo>
                  <a:lnTo>
                    <a:pt x="279" y="1326"/>
                  </a:lnTo>
                  <a:lnTo>
                    <a:pt x="279" y="1316"/>
                  </a:lnTo>
                  <a:lnTo>
                    <a:pt x="281" y="1314"/>
                  </a:lnTo>
                  <a:lnTo>
                    <a:pt x="286" y="1307"/>
                  </a:lnTo>
                  <a:lnTo>
                    <a:pt x="297" y="1307"/>
                  </a:lnTo>
                  <a:lnTo>
                    <a:pt x="300" y="1305"/>
                  </a:lnTo>
                  <a:lnTo>
                    <a:pt x="300" y="1300"/>
                  </a:lnTo>
                  <a:lnTo>
                    <a:pt x="302" y="1291"/>
                  </a:lnTo>
                  <a:lnTo>
                    <a:pt x="302" y="1286"/>
                  </a:lnTo>
                  <a:lnTo>
                    <a:pt x="295" y="1282"/>
                  </a:lnTo>
                  <a:lnTo>
                    <a:pt x="297" y="1273"/>
                  </a:lnTo>
                  <a:lnTo>
                    <a:pt x="302" y="1270"/>
                  </a:lnTo>
                  <a:lnTo>
                    <a:pt x="304" y="1266"/>
                  </a:lnTo>
                  <a:lnTo>
                    <a:pt x="304" y="1261"/>
                  </a:lnTo>
                  <a:lnTo>
                    <a:pt x="302" y="1259"/>
                  </a:lnTo>
                  <a:lnTo>
                    <a:pt x="300" y="1254"/>
                  </a:lnTo>
                  <a:lnTo>
                    <a:pt x="297" y="1259"/>
                  </a:lnTo>
                  <a:lnTo>
                    <a:pt x="291" y="1256"/>
                  </a:lnTo>
                  <a:lnTo>
                    <a:pt x="286" y="1254"/>
                  </a:lnTo>
                  <a:lnTo>
                    <a:pt x="281" y="1254"/>
                  </a:lnTo>
                  <a:lnTo>
                    <a:pt x="277" y="1252"/>
                  </a:lnTo>
                  <a:lnTo>
                    <a:pt x="272" y="1252"/>
                  </a:lnTo>
                  <a:lnTo>
                    <a:pt x="263" y="1250"/>
                  </a:lnTo>
                  <a:lnTo>
                    <a:pt x="261" y="1252"/>
                  </a:lnTo>
                  <a:lnTo>
                    <a:pt x="258" y="1250"/>
                  </a:lnTo>
                  <a:lnTo>
                    <a:pt x="251" y="1245"/>
                  </a:lnTo>
                  <a:lnTo>
                    <a:pt x="247" y="1233"/>
                  </a:lnTo>
                  <a:lnTo>
                    <a:pt x="244" y="1236"/>
                  </a:lnTo>
                  <a:lnTo>
                    <a:pt x="237" y="1240"/>
                  </a:lnTo>
                  <a:lnTo>
                    <a:pt x="233" y="1238"/>
                  </a:lnTo>
                  <a:lnTo>
                    <a:pt x="228" y="1240"/>
                  </a:lnTo>
                  <a:lnTo>
                    <a:pt x="221" y="1238"/>
                  </a:lnTo>
                  <a:lnTo>
                    <a:pt x="219" y="1243"/>
                  </a:lnTo>
                  <a:lnTo>
                    <a:pt x="207" y="1233"/>
                  </a:lnTo>
                  <a:lnTo>
                    <a:pt x="205" y="1226"/>
                  </a:lnTo>
                  <a:lnTo>
                    <a:pt x="205" y="1219"/>
                  </a:lnTo>
                  <a:lnTo>
                    <a:pt x="203" y="1219"/>
                  </a:lnTo>
                  <a:lnTo>
                    <a:pt x="201" y="1215"/>
                  </a:lnTo>
                  <a:lnTo>
                    <a:pt x="198" y="1210"/>
                  </a:lnTo>
                  <a:lnTo>
                    <a:pt x="187" y="1213"/>
                  </a:lnTo>
                  <a:lnTo>
                    <a:pt x="180" y="1206"/>
                  </a:lnTo>
                  <a:lnTo>
                    <a:pt x="182" y="1201"/>
                  </a:lnTo>
                  <a:lnTo>
                    <a:pt x="177" y="1196"/>
                  </a:lnTo>
                  <a:lnTo>
                    <a:pt x="175" y="1187"/>
                  </a:lnTo>
                  <a:lnTo>
                    <a:pt x="170" y="1187"/>
                  </a:lnTo>
                  <a:lnTo>
                    <a:pt x="164" y="1189"/>
                  </a:lnTo>
                  <a:lnTo>
                    <a:pt x="154" y="1189"/>
                  </a:lnTo>
                  <a:lnTo>
                    <a:pt x="143" y="1187"/>
                  </a:lnTo>
                  <a:lnTo>
                    <a:pt x="140" y="1189"/>
                  </a:lnTo>
                  <a:lnTo>
                    <a:pt x="140" y="1194"/>
                  </a:lnTo>
                  <a:lnTo>
                    <a:pt x="136" y="1194"/>
                  </a:lnTo>
                  <a:lnTo>
                    <a:pt x="134" y="1194"/>
                  </a:lnTo>
                  <a:lnTo>
                    <a:pt x="134" y="1189"/>
                  </a:lnTo>
                  <a:lnTo>
                    <a:pt x="127" y="1183"/>
                  </a:lnTo>
                  <a:lnTo>
                    <a:pt x="129" y="1178"/>
                  </a:lnTo>
                  <a:lnTo>
                    <a:pt x="124" y="1171"/>
                  </a:lnTo>
                  <a:lnTo>
                    <a:pt x="124" y="1166"/>
                  </a:lnTo>
                  <a:lnTo>
                    <a:pt x="127" y="1162"/>
                  </a:lnTo>
                  <a:lnTo>
                    <a:pt x="131" y="1166"/>
                  </a:lnTo>
                  <a:lnTo>
                    <a:pt x="140" y="1164"/>
                  </a:lnTo>
                  <a:lnTo>
                    <a:pt x="145" y="1157"/>
                  </a:lnTo>
                  <a:lnTo>
                    <a:pt x="147" y="1155"/>
                  </a:lnTo>
                  <a:lnTo>
                    <a:pt x="143" y="1153"/>
                  </a:lnTo>
                  <a:lnTo>
                    <a:pt x="143" y="1148"/>
                  </a:lnTo>
                  <a:lnTo>
                    <a:pt x="134" y="1141"/>
                  </a:lnTo>
                  <a:lnTo>
                    <a:pt x="127" y="1139"/>
                  </a:lnTo>
                  <a:lnTo>
                    <a:pt x="124" y="1132"/>
                  </a:lnTo>
                  <a:lnTo>
                    <a:pt x="120" y="1129"/>
                  </a:lnTo>
                  <a:lnTo>
                    <a:pt x="115" y="1122"/>
                  </a:lnTo>
                  <a:lnTo>
                    <a:pt x="113" y="1116"/>
                  </a:lnTo>
                  <a:lnTo>
                    <a:pt x="108" y="1111"/>
                  </a:lnTo>
                  <a:lnTo>
                    <a:pt x="108" y="1104"/>
                  </a:lnTo>
                  <a:lnTo>
                    <a:pt x="104" y="1099"/>
                  </a:lnTo>
                  <a:lnTo>
                    <a:pt x="106" y="1095"/>
                  </a:lnTo>
                  <a:lnTo>
                    <a:pt x="106" y="1090"/>
                  </a:lnTo>
                  <a:lnTo>
                    <a:pt x="97" y="1088"/>
                  </a:lnTo>
                  <a:lnTo>
                    <a:pt x="92" y="1088"/>
                  </a:lnTo>
                  <a:lnTo>
                    <a:pt x="90" y="1083"/>
                  </a:lnTo>
                  <a:lnTo>
                    <a:pt x="85" y="1086"/>
                  </a:lnTo>
                  <a:lnTo>
                    <a:pt x="78" y="1090"/>
                  </a:lnTo>
                  <a:lnTo>
                    <a:pt x="76" y="1083"/>
                  </a:lnTo>
                  <a:lnTo>
                    <a:pt x="71" y="1083"/>
                  </a:lnTo>
                  <a:lnTo>
                    <a:pt x="64" y="1086"/>
                  </a:lnTo>
                  <a:lnTo>
                    <a:pt x="62" y="1079"/>
                  </a:lnTo>
                  <a:lnTo>
                    <a:pt x="57" y="1081"/>
                  </a:lnTo>
                  <a:lnTo>
                    <a:pt x="53" y="1079"/>
                  </a:lnTo>
                  <a:lnTo>
                    <a:pt x="50" y="1079"/>
                  </a:lnTo>
                  <a:lnTo>
                    <a:pt x="50" y="1072"/>
                  </a:lnTo>
                  <a:lnTo>
                    <a:pt x="48" y="1069"/>
                  </a:lnTo>
                  <a:lnTo>
                    <a:pt x="46" y="1062"/>
                  </a:lnTo>
                  <a:lnTo>
                    <a:pt x="44" y="1060"/>
                  </a:lnTo>
                  <a:lnTo>
                    <a:pt x="41" y="1056"/>
                  </a:lnTo>
                  <a:lnTo>
                    <a:pt x="41" y="1053"/>
                  </a:lnTo>
                  <a:lnTo>
                    <a:pt x="41" y="1049"/>
                  </a:lnTo>
                  <a:lnTo>
                    <a:pt x="39" y="1049"/>
                  </a:lnTo>
                  <a:lnTo>
                    <a:pt x="39" y="1046"/>
                  </a:lnTo>
                  <a:lnTo>
                    <a:pt x="39" y="1042"/>
                  </a:lnTo>
                  <a:lnTo>
                    <a:pt x="34" y="1042"/>
                  </a:lnTo>
                  <a:lnTo>
                    <a:pt x="39" y="1037"/>
                  </a:lnTo>
                  <a:lnTo>
                    <a:pt x="37" y="1032"/>
                  </a:lnTo>
                  <a:lnTo>
                    <a:pt x="41" y="1030"/>
                  </a:lnTo>
                  <a:lnTo>
                    <a:pt x="41" y="1025"/>
                  </a:lnTo>
                  <a:lnTo>
                    <a:pt x="32" y="1009"/>
                  </a:lnTo>
                  <a:lnTo>
                    <a:pt x="32" y="993"/>
                  </a:lnTo>
                  <a:lnTo>
                    <a:pt x="34" y="991"/>
                  </a:lnTo>
                  <a:lnTo>
                    <a:pt x="37" y="984"/>
                  </a:lnTo>
                  <a:lnTo>
                    <a:pt x="39" y="982"/>
                  </a:lnTo>
                  <a:lnTo>
                    <a:pt x="41" y="979"/>
                  </a:lnTo>
                  <a:lnTo>
                    <a:pt x="39" y="979"/>
                  </a:lnTo>
                  <a:lnTo>
                    <a:pt x="39" y="975"/>
                  </a:lnTo>
                  <a:lnTo>
                    <a:pt x="39" y="975"/>
                  </a:lnTo>
                  <a:lnTo>
                    <a:pt x="39" y="970"/>
                  </a:lnTo>
                  <a:lnTo>
                    <a:pt x="37" y="968"/>
                  </a:lnTo>
                  <a:lnTo>
                    <a:pt x="37" y="965"/>
                  </a:lnTo>
                  <a:lnTo>
                    <a:pt x="39" y="963"/>
                  </a:lnTo>
                  <a:lnTo>
                    <a:pt x="41" y="968"/>
                  </a:lnTo>
                  <a:lnTo>
                    <a:pt x="46" y="965"/>
                  </a:lnTo>
                  <a:lnTo>
                    <a:pt x="44" y="963"/>
                  </a:lnTo>
                  <a:lnTo>
                    <a:pt x="46" y="961"/>
                  </a:lnTo>
                  <a:lnTo>
                    <a:pt x="50" y="963"/>
                  </a:lnTo>
                  <a:lnTo>
                    <a:pt x="55" y="959"/>
                  </a:lnTo>
                  <a:lnTo>
                    <a:pt x="57" y="956"/>
                  </a:lnTo>
                  <a:lnTo>
                    <a:pt x="60" y="954"/>
                  </a:lnTo>
                  <a:lnTo>
                    <a:pt x="67" y="956"/>
                  </a:lnTo>
                  <a:lnTo>
                    <a:pt x="69" y="954"/>
                  </a:lnTo>
                  <a:lnTo>
                    <a:pt x="64" y="949"/>
                  </a:lnTo>
                  <a:lnTo>
                    <a:pt x="62" y="949"/>
                  </a:lnTo>
                  <a:lnTo>
                    <a:pt x="60" y="949"/>
                  </a:lnTo>
                  <a:lnTo>
                    <a:pt x="55" y="949"/>
                  </a:lnTo>
                  <a:lnTo>
                    <a:pt x="53" y="945"/>
                  </a:lnTo>
                  <a:lnTo>
                    <a:pt x="48" y="945"/>
                  </a:lnTo>
                  <a:lnTo>
                    <a:pt x="41" y="940"/>
                  </a:lnTo>
                  <a:lnTo>
                    <a:pt x="44" y="938"/>
                  </a:lnTo>
                  <a:lnTo>
                    <a:pt x="48" y="940"/>
                  </a:lnTo>
                  <a:lnTo>
                    <a:pt x="48" y="938"/>
                  </a:lnTo>
                  <a:lnTo>
                    <a:pt x="46" y="933"/>
                  </a:lnTo>
                  <a:lnTo>
                    <a:pt x="48" y="931"/>
                  </a:lnTo>
                  <a:lnTo>
                    <a:pt x="44" y="933"/>
                  </a:lnTo>
                  <a:lnTo>
                    <a:pt x="44" y="933"/>
                  </a:lnTo>
                  <a:lnTo>
                    <a:pt x="41" y="933"/>
                  </a:lnTo>
                  <a:lnTo>
                    <a:pt x="41" y="935"/>
                  </a:lnTo>
                  <a:lnTo>
                    <a:pt x="39" y="935"/>
                  </a:lnTo>
                  <a:lnTo>
                    <a:pt x="39" y="938"/>
                  </a:lnTo>
                  <a:lnTo>
                    <a:pt x="37" y="938"/>
                  </a:lnTo>
                  <a:lnTo>
                    <a:pt x="37" y="931"/>
                  </a:lnTo>
                  <a:lnTo>
                    <a:pt x="46" y="922"/>
                  </a:lnTo>
                  <a:lnTo>
                    <a:pt x="53" y="919"/>
                  </a:lnTo>
                  <a:lnTo>
                    <a:pt x="57" y="910"/>
                  </a:lnTo>
                  <a:lnTo>
                    <a:pt x="62" y="901"/>
                  </a:lnTo>
                  <a:lnTo>
                    <a:pt x="67" y="889"/>
                  </a:lnTo>
                  <a:lnTo>
                    <a:pt x="76" y="875"/>
                  </a:lnTo>
                  <a:lnTo>
                    <a:pt x="83" y="862"/>
                  </a:lnTo>
                  <a:lnTo>
                    <a:pt x="80" y="855"/>
                  </a:lnTo>
                  <a:lnTo>
                    <a:pt x="71" y="843"/>
                  </a:lnTo>
                  <a:lnTo>
                    <a:pt x="67" y="843"/>
                  </a:lnTo>
                  <a:lnTo>
                    <a:pt x="57" y="829"/>
                  </a:lnTo>
                  <a:lnTo>
                    <a:pt x="57" y="822"/>
                  </a:lnTo>
                  <a:lnTo>
                    <a:pt x="62" y="818"/>
                  </a:lnTo>
                  <a:lnTo>
                    <a:pt x="62" y="811"/>
                  </a:lnTo>
                  <a:lnTo>
                    <a:pt x="55" y="806"/>
                  </a:lnTo>
                  <a:lnTo>
                    <a:pt x="53" y="801"/>
                  </a:lnTo>
                  <a:lnTo>
                    <a:pt x="53" y="795"/>
                  </a:lnTo>
                  <a:lnTo>
                    <a:pt x="55" y="792"/>
                  </a:lnTo>
                  <a:lnTo>
                    <a:pt x="53" y="788"/>
                  </a:lnTo>
                  <a:lnTo>
                    <a:pt x="48" y="788"/>
                  </a:lnTo>
                  <a:lnTo>
                    <a:pt x="46" y="783"/>
                  </a:lnTo>
                  <a:lnTo>
                    <a:pt x="46" y="776"/>
                  </a:lnTo>
                  <a:lnTo>
                    <a:pt x="48" y="774"/>
                  </a:lnTo>
                  <a:lnTo>
                    <a:pt x="44" y="771"/>
                  </a:lnTo>
                  <a:lnTo>
                    <a:pt x="44" y="767"/>
                  </a:lnTo>
                  <a:lnTo>
                    <a:pt x="44" y="755"/>
                  </a:lnTo>
                  <a:lnTo>
                    <a:pt x="48" y="753"/>
                  </a:lnTo>
                  <a:lnTo>
                    <a:pt x="39" y="732"/>
                  </a:lnTo>
                  <a:lnTo>
                    <a:pt x="30" y="716"/>
                  </a:lnTo>
                  <a:lnTo>
                    <a:pt x="27" y="709"/>
                  </a:lnTo>
                  <a:lnTo>
                    <a:pt x="23" y="704"/>
                  </a:lnTo>
                  <a:lnTo>
                    <a:pt x="27" y="695"/>
                  </a:lnTo>
                  <a:lnTo>
                    <a:pt x="32" y="688"/>
                  </a:lnTo>
                  <a:lnTo>
                    <a:pt x="32" y="681"/>
                  </a:lnTo>
                  <a:lnTo>
                    <a:pt x="30" y="679"/>
                  </a:lnTo>
                  <a:lnTo>
                    <a:pt x="20" y="672"/>
                  </a:lnTo>
                  <a:lnTo>
                    <a:pt x="18" y="670"/>
                  </a:lnTo>
                  <a:lnTo>
                    <a:pt x="16" y="665"/>
                  </a:lnTo>
                  <a:lnTo>
                    <a:pt x="11" y="661"/>
                  </a:lnTo>
                  <a:lnTo>
                    <a:pt x="7" y="661"/>
                  </a:lnTo>
                  <a:lnTo>
                    <a:pt x="4" y="651"/>
                  </a:lnTo>
                  <a:lnTo>
                    <a:pt x="2" y="647"/>
                  </a:lnTo>
                  <a:lnTo>
                    <a:pt x="2" y="640"/>
                  </a:lnTo>
                  <a:lnTo>
                    <a:pt x="4" y="635"/>
                  </a:lnTo>
                  <a:lnTo>
                    <a:pt x="0" y="633"/>
                  </a:lnTo>
                  <a:lnTo>
                    <a:pt x="4" y="631"/>
                  </a:lnTo>
                  <a:lnTo>
                    <a:pt x="9" y="628"/>
                  </a:lnTo>
                  <a:lnTo>
                    <a:pt x="9" y="628"/>
                  </a:lnTo>
                  <a:lnTo>
                    <a:pt x="11" y="628"/>
                  </a:lnTo>
                  <a:lnTo>
                    <a:pt x="11" y="621"/>
                  </a:lnTo>
                  <a:lnTo>
                    <a:pt x="18" y="617"/>
                  </a:lnTo>
                  <a:lnTo>
                    <a:pt x="23" y="614"/>
                  </a:lnTo>
                  <a:lnTo>
                    <a:pt x="25" y="610"/>
                  </a:lnTo>
                  <a:lnTo>
                    <a:pt x="25" y="605"/>
                  </a:lnTo>
                  <a:lnTo>
                    <a:pt x="27" y="605"/>
                  </a:lnTo>
                  <a:lnTo>
                    <a:pt x="32" y="605"/>
                  </a:lnTo>
                  <a:lnTo>
                    <a:pt x="34" y="603"/>
                  </a:lnTo>
                  <a:lnTo>
                    <a:pt x="34" y="598"/>
                  </a:lnTo>
                  <a:lnTo>
                    <a:pt x="34" y="598"/>
                  </a:lnTo>
                  <a:lnTo>
                    <a:pt x="39" y="598"/>
                  </a:lnTo>
                  <a:lnTo>
                    <a:pt x="41" y="601"/>
                  </a:lnTo>
                  <a:lnTo>
                    <a:pt x="41" y="605"/>
                  </a:lnTo>
                  <a:lnTo>
                    <a:pt x="44" y="607"/>
                  </a:lnTo>
                  <a:lnTo>
                    <a:pt x="44" y="603"/>
                  </a:lnTo>
                  <a:lnTo>
                    <a:pt x="46" y="601"/>
                  </a:lnTo>
                  <a:lnTo>
                    <a:pt x="48" y="601"/>
                  </a:lnTo>
                  <a:lnTo>
                    <a:pt x="50" y="598"/>
                  </a:lnTo>
                  <a:lnTo>
                    <a:pt x="46" y="596"/>
                  </a:lnTo>
                  <a:lnTo>
                    <a:pt x="46" y="594"/>
                  </a:lnTo>
                  <a:lnTo>
                    <a:pt x="48" y="596"/>
                  </a:lnTo>
                  <a:lnTo>
                    <a:pt x="50" y="594"/>
                  </a:lnTo>
                  <a:lnTo>
                    <a:pt x="50" y="594"/>
                  </a:lnTo>
                  <a:lnTo>
                    <a:pt x="50" y="594"/>
                  </a:lnTo>
                  <a:lnTo>
                    <a:pt x="48" y="591"/>
                  </a:lnTo>
                  <a:lnTo>
                    <a:pt x="50" y="589"/>
                  </a:lnTo>
                  <a:lnTo>
                    <a:pt x="53" y="589"/>
                  </a:lnTo>
                  <a:lnTo>
                    <a:pt x="57" y="591"/>
                  </a:lnTo>
                  <a:lnTo>
                    <a:pt x="60" y="594"/>
                  </a:lnTo>
                  <a:lnTo>
                    <a:pt x="62" y="596"/>
                  </a:lnTo>
                  <a:lnTo>
                    <a:pt x="64" y="594"/>
                  </a:lnTo>
                  <a:lnTo>
                    <a:pt x="67" y="596"/>
                  </a:lnTo>
                  <a:lnTo>
                    <a:pt x="69" y="598"/>
                  </a:lnTo>
                  <a:lnTo>
                    <a:pt x="71" y="598"/>
                  </a:lnTo>
                  <a:lnTo>
                    <a:pt x="71" y="601"/>
                  </a:lnTo>
                  <a:lnTo>
                    <a:pt x="67" y="605"/>
                  </a:lnTo>
                  <a:lnTo>
                    <a:pt x="64" y="603"/>
                  </a:lnTo>
                  <a:lnTo>
                    <a:pt x="60" y="603"/>
                  </a:lnTo>
                  <a:lnTo>
                    <a:pt x="55" y="601"/>
                  </a:lnTo>
                  <a:lnTo>
                    <a:pt x="55" y="598"/>
                  </a:lnTo>
                  <a:lnTo>
                    <a:pt x="53" y="601"/>
                  </a:lnTo>
                  <a:lnTo>
                    <a:pt x="53" y="605"/>
                  </a:lnTo>
                  <a:lnTo>
                    <a:pt x="55" y="610"/>
                  </a:lnTo>
                  <a:lnTo>
                    <a:pt x="57" y="605"/>
                  </a:lnTo>
                  <a:lnTo>
                    <a:pt x="60" y="607"/>
                  </a:lnTo>
                  <a:lnTo>
                    <a:pt x="60" y="610"/>
                  </a:lnTo>
                  <a:lnTo>
                    <a:pt x="64" y="607"/>
                  </a:lnTo>
                  <a:lnTo>
                    <a:pt x="67" y="610"/>
                  </a:lnTo>
                  <a:lnTo>
                    <a:pt x="67" y="612"/>
                  </a:lnTo>
                  <a:lnTo>
                    <a:pt x="69" y="612"/>
                  </a:lnTo>
                  <a:lnTo>
                    <a:pt x="71" y="610"/>
                  </a:lnTo>
                  <a:lnTo>
                    <a:pt x="71" y="610"/>
                  </a:lnTo>
                  <a:lnTo>
                    <a:pt x="71" y="612"/>
                  </a:lnTo>
                  <a:lnTo>
                    <a:pt x="71" y="614"/>
                  </a:lnTo>
                  <a:lnTo>
                    <a:pt x="74" y="610"/>
                  </a:lnTo>
                  <a:lnTo>
                    <a:pt x="76" y="610"/>
                  </a:lnTo>
                  <a:lnTo>
                    <a:pt x="78" y="610"/>
                  </a:lnTo>
                  <a:lnTo>
                    <a:pt x="78" y="612"/>
                  </a:lnTo>
                  <a:lnTo>
                    <a:pt x="76" y="614"/>
                  </a:lnTo>
                  <a:lnTo>
                    <a:pt x="80" y="614"/>
                  </a:lnTo>
                  <a:lnTo>
                    <a:pt x="80" y="614"/>
                  </a:lnTo>
                  <a:lnTo>
                    <a:pt x="78" y="617"/>
                  </a:lnTo>
                  <a:lnTo>
                    <a:pt x="76" y="621"/>
                  </a:lnTo>
                  <a:lnTo>
                    <a:pt x="80" y="621"/>
                  </a:lnTo>
                  <a:lnTo>
                    <a:pt x="83" y="614"/>
                  </a:lnTo>
                  <a:lnTo>
                    <a:pt x="83" y="612"/>
                  </a:lnTo>
                  <a:lnTo>
                    <a:pt x="83" y="612"/>
                  </a:lnTo>
                  <a:lnTo>
                    <a:pt x="87" y="610"/>
                  </a:lnTo>
                  <a:lnTo>
                    <a:pt x="90" y="612"/>
                  </a:lnTo>
                  <a:lnTo>
                    <a:pt x="92" y="610"/>
                  </a:lnTo>
                  <a:lnTo>
                    <a:pt x="90" y="607"/>
                  </a:lnTo>
                  <a:lnTo>
                    <a:pt x="90" y="607"/>
                  </a:lnTo>
                  <a:lnTo>
                    <a:pt x="94" y="607"/>
                  </a:lnTo>
                  <a:lnTo>
                    <a:pt x="97" y="612"/>
                  </a:lnTo>
                  <a:lnTo>
                    <a:pt x="101" y="612"/>
                  </a:lnTo>
                  <a:lnTo>
                    <a:pt x="106" y="614"/>
                  </a:lnTo>
                  <a:lnTo>
                    <a:pt x="110" y="612"/>
                  </a:lnTo>
                  <a:lnTo>
                    <a:pt x="108" y="610"/>
                  </a:lnTo>
                  <a:lnTo>
                    <a:pt x="115" y="612"/>
                  </a:lnTo>
                  <a:lnTo>
                    <a:pt x="117" y="614"/>
                  </a:lnTo>
                  <a:lnTo>
                    <a:pt x="120" y="612"/>
                  </a:lnTo>
                  <a:lnTo>
                    <a:pt x="124" y="614"/>
                  </a:lnTo>
                  <a:lnTo>
                    <a:pt x="145" y="626"/>
                  </a:lnTo>
                  <a:lnTo>
                    <a:pt x="159" y="635"/>
                  </a:lnTo>
                  <a:lnTo>
                    <a:pt x="164" y="640"/>
                  </a:lnTo>
                  <a:lnTo>
                    <a:pt x="166" y="640"/>
                  </a:lnTo>
                  <a:lnTo>
                    <a:pt x="173" y="647"/>
                  </a:lnTo>
                  <a:lnTo>
                    <a:pt x="175" y="649"/>
                  </a:lnTo>
                  <a:lnTo>
                    <a:pt x="175" y="647"/>
                  </a:lnTo>
                  <a:lnTo>
                    <a:pt x="175" y="644"/>
                  </a:lnTo>
                  <a:lnTo>
                    <a:pt x="175" y="644"/>
                  </a:lnTo>
                  <a:lnTo>
                    <a:pt x="182" y="649"/>
                  </a:lnTo>
                  <a:lnTo>
                    <a:pt x="187" y="649"/>
                  </a:lnTo>
                  <a:lnTo>
                    <a:pt x="191" y="654"/>
                  </a:lnTo>
                  <a:lnTo>
                    <a:pt x="194" y="654"/>
                  </a:lnTo>
                  <a:lnTo>
                    <a:pt x="191" y="649"/>
                  </a:lnTo>
                  <a:lnTo>
                    <a:pt x="189" y="647"/>
                  </a:lnTo>
                  <a:lnTo>
                    <a:pt x="191" y="647"/>
                  </a:lnTo>
                  <a:lnTo>
                    <a:pt x="196" y="651"/>
                  </a:lnTo>
                  <a:lnTo>
                    <a:pt x="196" y="654"/>
                  </a:lnTo>
                  <a:lnTo>
                    <a:pt x="205" y="661"/>
                  </a:lnTo>
                  <a:lnTo>
                    <a:pt x="203" y="663"/>
                  </a:lnTo>
                  <a:lnTo>
                    <a:pt x="207" y="665"/>
                  </a:lnTo>
                  <a:lnTo>
                    <a:pt x="210" y="663"/>
                  </a:lnTo>
                  <a:lnTo>
                    <a:pt x="212" y="665"/>
                  </a:lnTo>
                  <a:lnTo>
                    <a:pt x="217" y="670"/>
                  </a:lnTo>
                  <a:lnTo>
                    <a:pt x="219" y="674"/>
                  </a:lnTo>
                  <a:lnTo>
                    <a:pt x="221" y="677"/>
                  </a:lnTo>
                  <a:lnTo>
                    <a:pt x="226" y="681"/>
                  </a:lnTo>
                  <a:lnTo>
                    <a:pt x="226" y="681"/>
                  </a:lnTo>
                  <a:lnTo>
                    <a:pt x="228" y="681"/>
                  </a:lnTo>
                  <a:lnTo>
                    <a:pt x="228" y="688"/>
                  </a:lnTo>
                  <a:lnTo>
                    <a:pt x="228" y="693"/>
                  </a:lnTo>
                  <a:lnTo>
                    <a:pt x="228" y="698"/>
                  </a:lnTo>
                  <a:lnTo>
                    <a:pt x="226" y="702"/>
                  </a:lnTo>
                  <a:lnTo>
                    <a:pt x="226" y="704"/>
                  </a:lnTo>
                  <a:lnTo>
                    <a:pt x="221" y="711"/>
                  </a:lnTo>
                  <a:lnTo>
                    <a:pt x="221" y="714"/>
                  </a:lnTo>
                  <a:lnTo>
                    <a:pt x="212" y="723"/>
                  </a:lnTo>
                  <a:lnTo>
                    <a:pt x="207" y="728"/>
                  </a:lnTo>
                  <a:lnTo>
                    <a:pt x="201" y="728"/>
                  </a:lnTo>
                  <a:lnTo>
                    <a:pt x="198" y="730"/>
                  </a:lnTo>
                  <a:lnTo>
                    <a:pt x="191" y="730"/>
                  </a:lnTo>
                  <a:lnTo>
                    <a:pt x="189" y="732"/>
                  </a:lnTo>
                  <a:lnTo>
                    <a:pt x="180" y="735"/>
                  </a:lnTo>
                  <a:lnTo>
                    <a:pt x="168" y="732"/>
                  </a:lnTo>
                  <a:lnTo>
                    <a:pt x="161" y="730"/>
                  </a:lnTo>
                  <a:lnTo>
                    <a:pt x="157" y="728"/>
                  </a:lnTo>
                  <a:lnTo>
                    <a:pt x="152" y="730"/>
                  </a:lnTo>
                  <a:lnTo>
                    <a:pt x="150" y="728"/>
                  </a:lnTo>
                  <a:lnTo>
                    <a:pt x="143" y="728"/>
                  </a:lnTo>
                  <a:lnTo>
                    <a:pt x="143" y="728"/>
                  </a:lnTo>
                  <a:lnTo>
                    <a:pt x="140" y="725"/>
                  </a:lnTo>
                  <a:lnTo>
                    <a:pt x="136" y="728"/>
                  </a:lnTo>
                  <a:lnTo>
                    <a:pt x="131" y="723"/>
                  </a:lnTo>
                  <a:lnTo>
                    <a:pt x="131" y="721"/>
                  </a:lnTo>
                  <a:lnTo>
                    <a:pt x="127" y="721"/>
                  </a:lnTo>
                  <a:lnTo>
                    <a:pt x="124" y="721"/>
                  </a:lnTo>
                  <a:lnTo>
                    <a:pt x="124" y="718"/>
                  </a:lnTo>
                  <a:lnTo>
                    <a:pt x="120" y="718"/>
                  </a:lnTo>
                  <a:lnTo>
                    <a:pt x="117" y="721"/>
                  </a:lnTo>
                  <a:lnTo>
                    <a:pt x="113" y="721"/>
                  </a:lnTo>
                  <a:lnTo>
                    <a:pt x="113" y="718"/>
                  </a:lnTo>
                  <a:lnTo>
                    <a:pt x="110" y="718"/>
                  </a:lnTo>
                  <a:lnTo>
                    <a:pt x="113" y="716"/>
                  </a:lnTo>
                  <a:lnTo>
                    <a:pt x="110" y="711"/>
                  </a:lnTo>
                  <a:lnTo>
                    <a:pt x="110" y="714"/>
                  </a:lnTo>
                  <a:lnTo>
                    <a:pt x="104" y="714"/>
                  </a:lnTo>
                  <a:lnTo>
                    <a:pt x="99" y="711"/>
                  </a:lnTo>
                  <a:lnTo>
                    <a:pt x="99" y="714"/>
                  </a:lnTo>
                  <a:lnTo>
                    <a:pt x="94" y="711"/>
                  </a:lnTo>
                  <a:lnTo>
                    <a:pt x="85" y="704"/>
                  </a:lnTo>
                  <a:lnTo>
                    <a:pt x="85" y="700"/>
                  </a:lnTo>
                  <a:lnTo>
                    <a:pt x="80" y="700"/>
                  </a:lnTo>
                  <a:lnTo>
                    <a:pt x="78" y="700"/>
                  </a:lnTo>
                  <a:lnTo>
                    <a:pt x="76" y="700"/>
                  </a:lnTo>
                  <a:lnTo>
                    <a:pt x="74" y="700"/>
                  </a:lnTo>
                  <a:lnTo>
                    <a:pt x="78" y="704"/>
                  </a:lnTo>
                  <a:lnTo>
                    <a:pt x="80" y="709"/>
                  </a:lnTo>
                  <a:lnTo>
                    <a:pt x="85" y="714"/>
                  </a:lnTo>
                  <a:lnTo>
                    <a:pt x="85" y="716"/>
                  </a:lnTo>
                  <a:lnTo>
                    <a:pt x="92" y="718"/>
                  </a:lnTo>
                  <a:lnTo>
                    <a:pt x="92" y="718"/>
                  </a:lnTo>
                  <a:lnTo>
                    <a:pt x="90" y="721"/>
                  </a:lnTo>
                  <a:lnTo>
                    <a:pt x="87" y="723"/>
                  </a:lnTo>
                  <a:lnTo>
                    <a:pt x="87" y="725"/>
                  </a:lnTo>
                  <a:lnTo>
                    <a:pt x="94" y="723"/>
                  </a:lnTo>
                  <a:lnTo>
                    <a:pt x="97" y="721"/>
                  </a:lnTo>
                  <a:lnTo>
                    <a:pt x="101" y="723"/>
                  </a:lnTo>
                  <a:lnTo>
                    <a:pt x="97" y="725"/>
                  </a:lnTo>
                  <a:lnTo>
                    <a:pt x="97" y="725"/>
                  </a:lnTo>
                  <a:lnTo>
                    <a:pt x="101" y="725"/>
                  </a:lnTo>
                  <a:lnTo>
                    <a:pt x="101" y="730"/>
                  </a:lnTo>
                  <a:lnTo>
                    <a:pt x="97" y="730"/>
                  </a:lnTo>
                  <a:lnTo>
                    <a:pt x="94" y="732"/>
                  </a:lnTo>
                  <a:lnTo>
                    <a:pt x="99" y="732"/>
                  </a:lnTo>
                  <a:lnTo>
                    <a:pt x="101" y="732"/>
                  </a:lnTo>
                  <a:lnTo>
                    <a:pt x="106" y="732"/>
                  </a:lnTo>
                  <a:lnTo>
                    <a:pt x="108" y="735"/>
                  </a:lnTo>
                  <a:lnTo>
                    <a:pt x="110" y="732"/>
                  </a:lnTo>
                  <a:lnTo>
                    <a:pt x="120" y="737"/>
                  </a:lnTo>
                  <a:lnTo>
                    <a:pt x="124" y="741"/>
                  </a:lnTo>
                  <a:lnTo>
                    <a:pt x="127" y="744"/>
                  </a:lnTo>
                  <a:lnTo>
                    <a:pt x="124" y="746"/>
                  </a:lnTo>
                  <a:lnTo>
                    <a:pt x="124" y="748"/>
                  </a:lnTo>
                  <a:lnTo>
                    <a:pt x="127" y="748"/>
                  </a:lnTo>
                  <a:lnTo>
                    <a:pt x="127" y="753"/>
                  </a:lnTo>
                  <a:lnTo>
                    <a:pt x="124" y="760"/>
                  </a:lnTo>
                  <a:lnTo>
                    <a:pt x="122" y="760"/>
                  </a:lnTo>
                  <a:lnTo>
                    <a:pt x="122" y="765"/>
                  </a:lnTo>
                  <a:lnTo>
                    <a:pt x="124" y="765"/>
                  </a:lnTo>
                  <a:lnTo>
                    <a:pt x="124" y="769"/>
                  </a:lnTo>
                  <a:lnTo>
                    <a:pt x="131" y="776"/>
                  </a:lnTo>
                  <a:lnTo>
                    <a:pt x="131" y="778"/>
                  </a:lnTo>
                  <a:lnTo>
                    <a:pt x="136" y="783"/>
                  </a:lnTo>
                  <a:lnTo>
                    <a:pt x="136" y="785"/>
                  </a:lnTo>
                  <a:lnTo>
                    <a:pt x="136" y="790"/>
                  </a:lnTo>
                  <a:lnTo>
                    <a:pt x="134" y="795"/>
                  </a:lnTo>
                  <a:lnTo>
                    <a:pt x="136" y="797"/>
                  </a:lnTo>
                  <a:lnTo>
                    <a:pt x="138" y="799"/>
                  </a:lnTo>
                  <a:lnTo>
                    <a:pt x="145" y="804"/>
                  </a:lnTo>
                  <a:lnTo>
                    <a:pt x="150" y="799"/>
                  </a:lnTo>
                  <a:lnTo>
                    <a:pt x="152" y="799"/>
                  </a:lnTo>
                  <a:lnTo>
                    <a:pt x="154" y="804"/>
                  </a:lnTo>
                  <a:lnTo>
                    <a:pt x="159" y="806"/>
                  </a:lnTo>
                  <a:lnTo>
                    <a:pt x="159" y="811"/>
                  </a:lnTo>
                  <a:lnTo>
                    <a:pt x="161" y="813"/>
                  </a:lnTo>
                  <a:lnTo>
                    <a:pt x="168" y="813"/>
                  </a:lnTo>
                  <a:lnTo>
                    <a:pt x="170" y="815"/>
                  </a:lnTo>
                  <a:lnTo>
                    <a:pt x="175" y="815"/>
                  </a:lnTo>
                  <a:lnTo>
                    <a:pt x="180" y="818"/>
                  </a:lnTo>
                  <a:lnTo>
                    <a:pt x="182" y="820"/>
                  </a:lnTo>
                  <a:lnTo>
                    <a:pt x="187" y="813"/>
                  </a:lnTo>
                  <a:lnTo>
                    <a:pt x="189" y="813"/>
                  </a:lnTo>
                  <a:lnTo>
                    <a:pt x="191" y="813"/>
                  </a:lnTo>
                  <a:lnTo>
                    <a:pt x="194" y="806"/>
                  </a:lnTo>
                  <a:lnTo>
                    <a:pt x="189" y="804"/>
                  </a:lnTo>
                  <a:lnTo>
                    <a:pt x="191" y="801"/>
                  </a:lnTo>
                  <a:lnTo>
                    <a:pt x="191" y="799"/>
                  </a:lnTo>
                  <a:lnTo>
                    <a:pt x="187" y="797"/>
                  </a:lnTo>
                  <a:lnTo>
                    <a:pt x="187" y="795"/>
                  </a:lnTo>
                  <a:lnTo>
                    <a:pt x="182" y="797"/>
                  </a:lnTo>
                  <a:lnTo>
                    <a:pt x="180" y="797"/>
                  </a:lnTo>
                  <a:lnTo>
                    <a:pt x="175" y="799"/>
                  </a:lnTo>
                  <a:lnTo>
                    <a:pt x="170" y="797"/>
                  </a:lnTo>
                  <a:lnTo>
                    <a:pt x="168" y="790"/>
                  </a:lnTo>
                  <a:lnTo>
                    <a:pt x="161" y="788"/>
                  </a:lnTo>
                  <a:lnTo>
                    <a:pt x="161" y="783"/>
                  </a:lnTo>
                  <a:lnTo>
                    <a:pt x="157" y="778"/>
                  </a:lnTo>
                  <a:lnTo>
                    <a:pt x="161" y="778"/>
                  </a:lnTo>
                  <a:lnTo>
                    <a:pt x="164" y="776"/>
                  </a:lnTo>
                  <a:lnTo>
                    <a:pt x="164" y="774"/>
                  </a:lnTo>
                  <a:lnTo>
                    <a:pt x="164" y="771"/>
                  </a:lnTo>
                  <a:lnTo>
                    <a:pt x="161" y="769"/>
                  </a:lnTo>
                  <a:lnTo>
                    <a:pt x="164" y="765"/>
                  </a:lnTo>
                  <a:lnTo>
                    <a:pt x="168" y="765"/>
                  </a:lnTo>
                  <a:lnTo>
                    <a:pt x="173" y="769"/>
                  </a:lnTo>
                  <a:lnTo>
                    <a:pt x="180" y="769"/>
                  </a:lnTo>
                  <a:lnTo>
                    <a:pt x="182" y="774"/>
                  </a:lnTo>
                  <a:lnTo>
                    <a:pt x="184" y="778"/>
                  </a:lnTo>
                  <a:lnTo>
                    <a:pt x="194" y="778"/>
                  </a:lnTo>
                  <a:lnTo>
                    <a:pt x="194" y="781"/>
                  </a:lnTo>
                  <a:lnTo>
                    <a:pt x="198" y="781"/>
                  </a:lnTo>
                  <a:lnTo>
                    <a:pt x="212" y="788"/>
                  </a:lnTo>
                  <a:lnTo>
                    <a:pt x="217" y="792"/>
                  </a:lnTo>
                  <a:lnTo>
                    <a:pt x="219" y="790"/>
                  </a:lnTo>
                  <a:lnTo>
                    <a:pt x="224" y="785"/>
                  </a:lnTo>
                  <a:lnTo>
                    <a:pt x="224" y="781"/>
                  </a:lnTo>
                  <a:lnTo>
                    <a:pt x="226" y="781"/>
                  </a:lnTo>
                  <a:lnTo>
                    <a:pt x="231" y="778"/>
                  </a:lnTo>
                  <a:lnTo>
                    <a:pt x="224" y="769"/>
                  </a:lnTo>
                  <a:lnTo>
                    <a:pt x="214" y="760"/>
                  </a:lnTo>
                  <a:lnTo>
                    <a:pt x="212" y="753"/>
                  </a:lnTo>
                  <a:lnTo>
                    <a:pt x="212" y="751"/>
                  </a:lnTo>
                  <a:lnTo>
                    <a:pt x="219" y="746"/>
                  </a:lnTo>
                  <a:lnTo>
                    <a:pt x="224" y="739"/>
                  </a:lnTo>
                  <a:lnTo>
                    <a:pt x="226" y="735"/>
                  </a:lnTo>
                  <a:lnTo>
                    <a:pt x="228" y="730"/>
                  </a:lnTo>
                  <a:lnTo>
                    <a:pt x="233" y="730"/>
                  </a:lnTo>
                  <a:lnTo>
                    <a:pt x="240" y="723"/>
                  </a:lnTo>
                  <a:lnTo>
                    <a:pt x="244" y="714"/>
                  </a:lnTo>
                  <a:lnTo>
                    <a:pt x="247" y="711"/>
                  </a:lnTo>
                  <a:lnTo>
                    <a:pt x="254" y="711"/>
                  </a:lnTo>
                  <a:lnTo>
                    <a:pt x="256" y="716"/>
                  </a:lnTo>
                  <a:lnTo>
                    <a:pt x="263" y="716"/>
                  </a:lnTo>
                  <a:lnTo>
                    <a:pt x="270" y="716"/>
                  </a:lnTo>
                  <a:lnTo>
                    <a:pt x="272" y="718"/>
                  </a:lnTo>
                  <a:lnTo>
                    <a:pt x="272" y="723"/>
                  </a:lnTo>
                  <a:lnTo>
                    <a:pt x="277" y="718"/>
                  </a:lnTo>
                  <a:lnTo>
                    <a:pt x="281" y="723"/>
                  </a:lnTo>
                  <a:lnTo>
                    <a:pt x="284" y="728"/>
                  </a:lnTo>
                  <a:lnTo>
                    <a:pt x="286" y="730"/>
                  </a:lnTo>
                  <a:lnTo>
                    <a:pt x="286" y="723"/>
                  </a:lnTo>
                  <a:lnTo>
                    <a:pt x="281" y="716"/>
                  </a:lnTo>
                  <a:lnTo>
                    <a:pt x="284" y="714"/>
                  </a:lnTo>
                  <a:lnTo>
                    <a:pt x="284" y="704"/>
                  </a:lnTo>
                  <a:lnTo>
                    <a:pt x="286" y="702"/>
                  </a:lnTo>
                  <a:lnTo>
                    <a:pt x="284" y="700"/>
                  </a:lnTo>
                  <a:lnTo>
                    <a:pt x="284" y="698"/>
                  </a:lnTo>
                  <a:lnTo>
                    <a:pt x="284" y="695"/>
                  </a:lnTo>
                  <a:lnTo>
                    <a:pt x="284" y="693"/>
                  </a:lnTo>
                  <a:lnTo>
                    <a:pt x="284" y="691"/>
                  </a:lnTo>
                  <a:lnTo>
                    <a:pt x="281" y="688"/>
                  </a:lnTo>
                  <a:lnTo>
                    <a:pt x="277" y="686"/>
                  </a:lnTo>
                  <a:lnTo>
                    <a:pt x="270" y="686"/>
                  </a:lnTo>
                  <a:lnTo>
                    <a:pt x="267" y="679"/>
                  </a:lnTo>
                  <a:lnTo>
                    <a:pt x="270" y="674"/>
                  </a:lnTo>
                  <a:lnTo>
                    <a:pt x="270" y="665"/>
                  </a:lnTo>
                  <a:lnTo>
                    <a:pt x="272" y="663"/>
                  </a:lnTo>
                  <a:lnTo>
                    <a:pt x="270" y="661"/>
                  </a:lnTo>
                  <a:lnTo>
                    <a:pt x="270" y="656"/>
                  </a:lnTo>
                  <a:lnTo>
                    <a:pt x="272" y="656"/>
                  </a:lnTo>
                  <a:lnTo>
                    <a:pt x="270" y="651"/>
                  </a:lnTo>
                  <a:lnTo>
                    <a:pt x="270" y="647"/>
                  </a:lnTo>
                  <a:lnTo>
                    <a:pt x="267" y="640"/>
                  </a:lnTo>
                  <a:lnTo>
                    <a:pt x="261" y="635"/>
                  </a:lnTo>
                  <a:lnTo>
                    <a:pt x="251" y="626"/>
                  </a:lnTo>
                  <a:lnTo>
                    <a:pt x="251" y="624"/>
                  </a:lnTo>
                  <a:lnTo>
                    <a:pt x="256" y="624"/>
                  </a:lnTo>
                  <a:lnTo>
                    <a:pt x="263" y="631"/>
                  </a:lnTo>
                  <a:lnTo>
                    <a:pt x="270" y="631"/>
                  </a:lnTo>
                  <a:lnTo>
                    <a:pt x="272" y="628"/>
                  </a:lnTo>
                  <a:lnTo>
                    <a:pt x="279" y="626"/>
                  </a:lnTo>
                  <a:lnTo>
                    <a:pt x="291" y="628"/>
                  </a:lnTo>
                  <a:lnTo>
                    <a:pt x="297" y="631"/>
                  </a:lnTo>
                  <a:lnTo>
                    <a:pt x="297" y="635"/>
                  </a:lnTo>
                  <a:lnTo>
                    <a:pt x="300" y="640"/>
                  </a:lnTo>
                  <a:lnTo>
                    <a:pt x="307" y="642"/>
                  </a:lnTo>
                  <a:lnTo>
                    <a:pt x="307" y="644"/>
                  </a:lnTo>
                  <a:lnTo>
                    <a:pt x="311" y="651"/>
                  </a:lnTo>
                  <a:lnTo>
                    <a:pt x="311" y="656"/>
                  </a:lnTo>
                  <a:lnTo>
                    <a:pt x="304" y="656"/>
                  </a:lnTo>
                  <a:lnTo>
                    <a:pt x="302" y="658"/>
                  </a:lnTo>
                  <a:lnTo>
                    <a:pt x="295" y="658"/>
                  </a:lnTo>
                  <a:lnTo>
                    <a:pt x="293" y="661"/>
                  </a:lnTo>
                  <a:lnTo>
                    <a:pt x="295" y="663"/>
                  </a:lnTo>
                  <a:lnTo>
                    <a:pt x="293" y="665"/>
                  </a:lnTo>
                  <a:lnTo>
                    <a:pt x="291" y="665"/>
                  </a:lnTo>
                  <a:lnTo>
                    <a:pt x="288" y="668"/>
                  </a:lnTo>
                  <a:lnTo>
                    <a:pt x="288" y="672"/>
                  </a:lnTo>
                  <a:lnTo>
                    <a:pt x="293" y="674"/>
                  </a:lnTo>
                  <a:lnTo>
                    <a:pt x="300" y="681"/>
                  </a:lnTo>
                  <a:lnTo>
                    <a:pt x="309" y="693"/>
                  </a:lnTo>
                  <a:lnTo>
                    <a:pt x="314" y="693"/>
                  </a:lnTo>
                  <a:lnTo>
                    <a:pt x="318" y="688"/>
                  </a:lnTo>
                  <a:lnTo>
                    <a:pt x="321" y="693"/>
                  </a:lnTo>
                  <a:lnTo>
                    <a:pt x="323" y="691"/>
                  </a:lnTo>
                  <a:lnTo>
                    <a:pt x="327" y="691"/>
                  </a:lnTo>
                  <a:lnTo>
                    <a:pt x="327" y="688"/>
                  </a:lnTo>
                  <a:lnTo>
                    <a:pt x="337" y="686"/>
                  </a:lnTo>
                  <a:lnTo>
                    <a:pt x="337" y="681"/>
                  </a:lnTo>
                  <a:lnTo>
                    <a:pt x="334" y="674"/>
                  </a:lnTo>
                  <a:lnTo>
                    <a:pt x="339" y="670"/>
                  </a:lnTo>
                  <a:lnTo>
                    <a:pt x="339" y="665"/>
                  </a:lnTo>
                  <a:lnTo>
                    <a:pt x="334" y="663"/>
                  </a:lnTo>
                  <a:lnTo>
                    <a:pt x="337" y="661"/>
                  </a:lnTo>
                  <a:lnTo>
                    <a:pt x="348" y="658"/>
                  </a:lnTo>
                  <a:lnTo>
                    <a:pt x="351" y="656"/>
                  </a:lnTo>
                  <a:lnTo>
                    <a:pt x="358" y="658"/>
                  </a:lnTo>
                  <a:lnTo>
                    <a:pt x="355" y="656"/>
                  </a:lnTo>
                  <a:lnTo>
                    <a:pt x="351" y="651"/>
                  </a:lnTo>
                  <a:lnTo>
                    <a:pt x="348" y="647"/>
                  </a:lnTo>
                  <a:lnTo>
                    <a:pt x="351" y="647"/>
                  </a:lnTo>
                  <a:lnTo>
                    <a:pt x="353" y="651"/>
                  </a:lnTo>
                  <a:lnTo>
                    <a:pt x="358" y="649"/>
                  </a:lnTo>
                  <a:lnTo>
                    <a:pt x="364" y="640"/>
                  </a:lnTo>
                  <a:lnTo>
                    <a:pt x="367" y="640"/>
                  </a:lnTo>
                  <a:lnTo>
                    <a:pt x="376" y="628"/>
                  </a:lnTo>
                  <a:lnTo>
                    <a:pt x="376" y="626"/>
                  </a:lnTo>
                  <a:lnTo>
                    <a:pt x="378" y="624"/>
                  </a:lnTo>
                  <a:lnTo>
                    <a:pt x="383" y="626"/>
                  </a:lnTo>
                  <a:lnTo>
                    <a:pt x="390" y="624"/>
                  </a:lnTo>
                  <a:lnTo>
                    <a:pt x="390" y="619"/>
                  </a:lnTo>
                  <a:lnTo>
                    <a:pt x="399" y="617"/>
                  </a:lnTo>
                  <a:lnTo>
                    <a:pt x="399" y="621"/>
                  </a:lnTo>
                  <a:lnTo>
                    <a:pt x="399" y="621"/>
                  </a:lnTo>
                  <a:lnTo>
                    <a:pt x="401" y="624"/>
                  </a:lnTo>
                  <a:lnTo>
                    <a:pt x="399" y="626"/>
                  </a:lnTo>
                  <a:lnTo>
                    <a:pt x="401" y="628"/>
                  </a:lnTo>
                  <a:lnTo>
                    <a:pt x="406" y="624"/>
                  </a:lnTo>
                  <a:lnTo>
                    <a:pt x="406" y="621"/>
                  </a:lnTo>
                  <a:lnTo>
                    <a:pt x="404" y="619"/>
                  </a:lnTo>
                  <a:lnTo>
                    <a:pt x="401" y="617"/>
                  </a:lnTo>
                  <a:lnTo>
                    <a:pt x="401" y="614"/>
                  </a:lnTo>
                  <a:lnTo>
                    <a:pt x="408" y="607"/>
                  </a:lnTo>
                  <a:lnTo>
                    <a:pt x="411" y="607"/>
                  </a:lnTo>
                  <a:lnTo>
                    <a:pt x="411" y="610"/>
                  </a:lnTo>
                  <a:lnTo>
                    <a:pt x="408" y="610"/>
                  </a:lnTo>
                  <a:lnTo>
                    <a:pt x="408" y="612"/>
                  </a:lnTo>
                  <a:lnTo>
                    <a:pt x="411" y="617"/>
                  </a:lnTo>
                  <a:lnTo>
                    <a:pt x="415" y="614"/>
                  </a:lnTo>
                  <a:lnTo>
                    <a:pt x="418" y="612"/>
                  </a:lnTo>
                  <a:lnTo>
                    <a:pt x="415" y="610"/>
                  </a:lnTo>
                  <a:lnTo>
                    <a:pt x="413" y="605"/>
                  </a:lnTo>
                  <a:lnTo>
                    <a:pt x="413" y="603"/>
                  </a:lnTo>
                  <a:lnTo>
                    <a:pt x="415" y="601"/>
                  </a:lnTo>
                  <a:lnTo>
                    <a:pt x="427" y="596"/>
                  </a:lnTo>
                  <a:lnTo>
                    <a:pt x="434" y="596"/>
                  </a:lnTo>
                  <a:lnTo>
                    <a:pt x="436" y="598"/>
                  </a:lnTo>
                  <a:lnTo>
                    <a:pt x="431" y="598"/>
                  </a:lnTo>
                  <a:lnTo>
                    <a:pt x="427" y="601"/>
                  </a:lnTo>
                  <a:lnTo>
                    <a:pt x="420" y="603"/>
                  </a:lnTo>
                  <a:lnTo>
                    <a:pt x="422" y="605"/>
                  </a:lnTo>
                  <a:lnTo>
                    <a:pt x="424" y="605"/>
                  </a:lnTo>
                  <a:lnTo>
                    <a:pt x="427" y="605"/>
                  </a:lnTo>
                  <a:lnTo>
                    <a:pt x="431" y="610"/>
                  </a:lnTo>
                  <a:lnTo>
                    <a:pt x="429" y="610"/>
                  </a:lnTo>
                  <a:lnTo>
                    <a:pt x="427" y="612"/>
                  </a:lnTo>
                  <a:lnTo>
                    <a:pt x="431" y="617"/>
                  </a:lnTo>
                  <a:lnTo>
                    <a:pt x="429" y="619"/>
                  </a:lnTo>
                  <a:lnTo>
                    <a:pt x="424" y="619"/>
                  </a:lnTo>
                  <a:lnTo>
                    <a:pt x="420" y="624"/>
                  </a:lnTo>
                  <a:lnTo>
                    <a:pt x="422" y="628"/>
                  </a:lnTo>
                  <a:lnTo>
                    <a:pt x="424" y="628"/>
                  </a:lnTo>
                  <a:lnTo>
                    <a:pt x="427" y="628"/>
                  </a:lnTo>
                  <a:lnTo>
                    <a:pt x="431" y="628"/>
                  </a:lnTo>
                  <a:lnTo>
                    <a:pt x="434" y="626"/>
                  </a:lnTo>
                  <a:lnTo>
                    <a:pt x="438" y="626"/>
                  </a:lnTo>
                  <a:lnTo>
                    <a:pt x="438" y="633"/>
                  </a:lnTo>
                  <a:lnTo>
                    <a:pt x="441" y="626"/>
                  </a:lnTo>
                  <a:lnTo>
                    <a:pt x="443" y="621"/>
                  </a:lnTo>
                  <a:lnTo>
                    <a:pt x="445" y="621"/>
                  </a:lnTo>
                  <a:lnTo>
                    <a:pt x="448" y="624"/>
                  </a:lnTo>
                  <a:lnTo>
                    <a:pt x="452" y="626"/>
                  </a:lnTo>
                  <a:lnTo>
                    <a:pt x="452" y="626"/>
                  </a:lnTo>
                  <a:lnTo>
                    <a:pt x="452" y="624"/>
                  </a:lnTo>
                  <a:lnTo>
                    <a:pt x="452" y="619"/>
                  </a:lnTo>
                  <a:lnTo>
                    <a:pt x="450" y="617"/>
                  </a:lnTo>
                  <a:lnTo>
                    <a:pt x="450" y="617"/>
                  </a:lnTo>
                  <a:lnTo>
                    <a:pt x="452" y="612"/>
                  </a:lnTo>
                  <a:lnTo>
                    <a:pt x="457" y="612"/>
                  </a:lnTo>
                  <a:lnTo>
                    <a:pt x="459" y="610"/>
                  </a:lnTo>
                  <a:lnTo>
                    <a:pt x="464" y="605"/>
                  </a:lnTo>
                  <a:lnTo>
                    <a:pt x="466" y="607"/>
                  </a:lnTo>
                  <a:lnTo>
                    <a:pt x="468" y="607"/>
                  </a:lnTo>
                  <a:lnTo>
                    <a:pt x="471" y="607"/>
                  </a:lnTo>
                  <a:lnTo>
                    <a:pt x="475" y="607"/>
                  </a:lnTo>
                  <a:lnTo>
                    <a:pt x="484" y="607"/>
                  </a:lnTo>
                  <a:lnTo>
                    <a:pt x="487" y="605"/>
                  </a:lnTo>
                  <a:lnTo>
                    <a:pt x="487" y="603"/>
                  </a:lnTo>
                  <a:lnTo>
                    <a:pt x="489" y="601"/>
                  </a:lnTo>
                  <a:lnTo>
                    <a:pt x="494" y="601"/>
                  </a:lnTo>
                  <a:lnTo>
                    <a:pt x="494" y="598"/>
                  </a:lnTo>
                  <a:lnTo>
                    <a:pt x="498" y="594"/>
                  </a:lnTo>
                  <a:lnTo>
                    <a:pt x="501" y="594"/>
                  </a:lnTo>
                  <a:lnTo>
                    <a:pt x="508" y="589"/>
                  </a:lnTo>
                  <a:lnTo>
                    <a:pt x="510" y="587"/>
                  </a:lnTo>
                  <a:lnTo>
                    <a:pt x="512" y="587"/>
                  </a:lnTo>
                  <a:lnTo>
                    <a:pt x="512" y="587"/>
                  </a:lnTo>
                  <a:lnTo>
                    <a:pt x="510" y="591"/>
                  </a:lnTo>
                  <a:lnTo>
                    <a:pt x="514" y="594"/>
                  </a:lnTo>
                  <a:lnTo>
                    <a:pt x="517" y="596"/>
                  </a:lnTo>
                  <a:lnTo>
                    <a:pt x="517" y="598"/>
                  </a:lnTo>
                  <a:lnTo>
                    <a:pt x="514" y="603"/>
                  </a:lnTo>
                  <a:lnTo>
                    <a:pt x="517" y="605"/>
                  </a:lnTo>
                  <a:lnTo>
                    <a:pt x="514" y="610"/>
                  </a:lnTo>
                  <a:lnTo>
                    <a:pt x="517" y="612"/>
                  </a:lnTo>
                  <a:lnTo>
                    <a:pt x="528" y="612"/>
                  </a:lnTo>
                  <a:lnTo>
                    <a:pt x="531" y="610"/>
                  </a:lnTo>
                  <a:lnTo>
                    <a:pt x="531" y="607"/>
                  </a:lnTo>
                  <a:lnTo>
                    <a:pt x="528" y="607"/>
                  </a:lnTo>
                  <a:lnTo>
                    <a:pt x="524" y="601"/>
                  </a:lnTo>
                  <a:lnTo>
                    <a:pt x="526" y="598"/>
                  </a:lnTo>
                  <a:lnTo>
                    <a:pt x="528" y="596"/>
                  </a:lnTo>
                  <a:lnTo>
                    <a:pt x="533" y="598"/>
                  </a:lnTo>
                  <a:lnTo>
                    <a:pt x="538" y="596"/>
                  </a:lnTo>
                  <a:lnTo>
                    <a:pt x="540" y="589"/>
                  </a:lnTo>
                  <a:lnTo>
                    <a:pt x="542" y="589"/>
                  </a:lnTo>
                  <a:lnTo>
                    <a:pt x="545" y="591"/>
                  </a:lnTo>
                  <a:lnTo>
                    <a:pt x="549" y="591"/>
                  </a:lnTo>
                  <a:lnTo>
                    <a:pt x="545" y="587"/>
                  </a:lnTo>
                  <a:lnTo>
                    <a:pt x="540" y="584"/>
                  </a:lnTo>
                  <a:lnTo>
                    <a:pt x="540" y="580"/>
                  </a:lnTo>
                  <a:lnTo>
                    <a:pt x="535" y="573"/>
                  </a:lnTo>
                  <a:lnTo>
                    <a:pt x="533" y="573"/>
                  </a:lnTo>
                  <a:lnTo>
                    <a:pt x="533" y="577"/>
                  </a:lnTo>
                  <a:lnTo>
                    <a:pt x="531" y="573"/>
                  </a:lnTo>
                  <a:lnTo>
                    <a:pt x="528" y="566"/>
                  </a:lnTo>
                  <a:lnTo>
                    <a:pt x="526" y="564"/>
                  </a:lnTo>
                  <a:lnTo>
                    <a:pt x="521" y="559"/>
                  </a:lnTo>
                  <a:lnTo>
                    <a:pt x="521" y="559"/>
                  </a:lnTo>
                  <a:lnTo>
                    <a:pt x="526" y="557"/>
                  </a:lnTo>
                  <a:lnTo>
                    <a:pt x="526" y="552"/>
                  </a:lnTo>
                  <a:lnTo>
                    <a:pt x="524" y="547"/>
                  </a:lnTo>
                  <a:lnTo>
                    <a:pt x="526" y="545"/>
                  </a:lnTo>
                  <a:lnTo>
                    <a:pt x="531" y="547"/>
                  </a:lnTo>
                  <a:lnTo>
                    <a:pt x="533" y="545"/>
                  </a:lnTo>
                  <a:lnTo>
                    <a:pt x="535" y="547"/>
                  </a:lnTo>
                  <a:lnTo>
                    <a:pt x="540" y="547"/>
                  </a:lnTo>
                  <a:lnTo>
                    <a:pt x="545" y="550"/>
                  </a:lnTo>
                  <a:lnTo>
                    <a:pt x="561" y="547"/>
                  </a:lnTo>
                  <a:lnTo>
                    <a:pt x="579" y="547"/>
                  </a:lnTo>
                  <a:lnTo>
                    <a:pt x="586" y="552"/>
                  </a:lnTo>
                  <a:lnTo>
                    <a:pt x="600" y="557"/>
                  </a:lnTo>
                  <a:lnTo>
                    <a:pt x="600" y="559"/>
                  </a:lnTo>
                  <a:lnTo>
                    <a:pt x="600" y="561"/>
                  </a:lnTo>
                  <a:lnTo>
                    <a:pt x="600" y="566"/>
                  </a:lnTo>
                  <a:lnTo>
                    <a:pt x="605" y="564"/>
                  </a:lnTo>
                  <a:lnTo>
                    <a:pt x="611" y="561"/>
                  </a:lnTo>
                  <a:lnTo>
                    <a:pt x="614" y="564"/>
                  </a:lnTo>
                  <a:lnTo>
                    <a:pt x="618" y="564"/>
                  </a:lnTo>
                  <a:lnTo>
                    <a:pt x="618" y="568"/>
                  </a:lnTo>
                  <a:lnTo>
                    <a:pt x="625" y="568"/>
                  </a:lnTo>
                  <a:lnTo>
                    <a:pt x="637" y="575"/>
                  </a:lnTo>
                  <a:lnTo>
                    <a:pt x="648" y="577"/>
                  </a:lnTo>
                  <a:lnTo>
                    <a:pt x="653" y="580"/>
                  </a:lnTo>
                  <a:lnTo>
                    <a:pt x="655" y="587"/>
                  </a:lnTo>
                  <a:lnTo>
                    <a:pt x="662" y="587"/>
                  </a:lnTo>
                  <a:lnTo>
                    <a:pt x="667" y="591"/>
                  </a:lnTo>
                  <a:lnTo>
                    <a:pt x="671" y="601"/>
                  </a:lnTo>
                  <a:lnTo>
                    <a:pt x="676" y="603"/>
                  </a:lnTo>
                  <a:lnTo>
                    <a:pt x="676" y="601"/>
                  </a:lnTo>
                  <a:lnTo>
                    <a:pt x="676" y="594"/>
                  </a:lnTo>
                  <a:lnTo>
                    <a:pt x="678" y="594"/>
                  </a:lnTo>
                  <a:lnTo>
                    <a:pt x="681" y="591"/>
                  </a:lnTo>
                  <a:lnTo>
                    <a:pt x="676" y="587"/>
                  </a:lnTo>
                  <a:lnTo>
                    <a:pt x="678" y="584"/>
                  </a:lnTo>
                  <a:lnTo>
                    <a:pt x="678" y="573"/>
                  </a:lnTo>
                  <a:lnTo>
                    <a:pt x="681" y="571"/>
                  </a:lnTo>
                  <a:lnTo>
                    <a:pt x="678" y="571"/>
                  </a:lnTo>
                  <a:lnTo>
                    <a:pt x="676" y="568"/>
                  </a:lnTo>
                  <a:lnTo>
                    <a:pt x="674" y="568"/>
                  </a:lnTo>
                  <a:lnTo>
                    <a:pt x="669" y="571"/>
                  </a:lnTo>
                  <a:lnTo>
                    <a:pt x="667" y="568"/>
                  </a:lnTo>
                  <a:lnTo>
                    <a:pt x="658" y="559"/>
                  </a:lnTo>
                  <a:lnTo>
                    <a:pt x="655" y="559"/>
                  </a:lnTo>
                  <a:lnTo>
                    <a:pt x="651" y="554"/>
                  </a:lnTo>
                  <a:lnTo>
                    <a:pt x="651" y="547"/>
                  </a:lnTo>
                  <a:lnTo>
                    <a:pt x="648" y="545"/>
                  </a:lnTo>
                  <a:lnTo>
                    <a:pt x="646" y="550"/>
                  </a:lnTo>
                  <a:lnTo>
                    <a:pt x="641" y="547"/>
                  </a:lnTo>
                  <a:lnTo>
                    <a:pt x="637" y="547"/>
                  </a:lnTo>
                  <a:lnTo>
                    <a:pt x="632" y="545"/>
                  </a:lnTo>
                  <a:lnTo>
                    <a:pt x="630" y="547"/>
                  </a:lnTo>
                  <a:lnTo>
                    <a:pt x="630" y="541"/>
                  </a:lnTo>
                  <a:lnTo>
                    <a:pt x="625" y="538"/>
                  </a:lnTo>
                  <a:lnTo>
                    <a:pt x="623" y="529"/>
                  </a:lnTo>
                  <a:lnTo>
                    <a:pt x="623" y="527"/>
                  </a:lnTo>
                  <a:lnTo>
                    <a:pt x="625" y="529"/>
                  </a:lnTo>
                  <a:lnTo>
                    <a:pt x="628" y="524"/>
                  </a:lnTo>
                  <a:lnTo>
                    <a:pt x="628" y="520"/>
                  </a:lnTo>
                  <a:lnTo>
                    <a:pt x="623" y="515"/>
                  </a:lnTo>
                  <a:lnTo>
                    <a:pt x="621" y="510"/>
                  </a:lnTo>
                  <a:lnTo>
                    <a:pt x="625" y="506"/>
                  </a:lnTo>
                  <a:lnTo>
                    <a:pt x="628" y="508"/>
                  </a:lnTo>
                  <a:lnTo>
                    <a:pt x="623" y="504"/>
                  </a:lnTo>
                  <a:lnTo>
                    <a:pt x="618" y="504"/>
                  </a:lnTo>
                  <a:lnTo>
                    <a:pt x="616" y="497"/>
                  </a:lnTo>
                  <a:lnTo>
                    <a:pt x="614" y="492"/>
                  </a:lnTo>
                  <a:lnTo>
                    <a:pt x="611" y="494"/>
                  </a:lnTo>
                  <a:lnTo>
                    <a:pt x="605" y="490"/>
                  </a:lnTo>
                  <a:lnTo>
                    <a:pt x="607" y="483"/>
                  </a:lnTo>
                  <a:lnTo>
                    <a:pt x="609" y="480"/>
                  </a:lnTo>
                  <a:lnTo>
                    <a:pt x="605" y="476"/>
                  </a:lnTo>
                  <a:lnTo>
                    <a:pt x="605" y="471"/>
                  </a:lnTo>
                  <a:lnTo>
                    <a:pt x="607" y="469"/>
                  </a:lnTo>
                  <a:lnTo>
                    <a:pt x="616" y="457"/>
                  </a:lnTo>
                  <a:lnTo>
                    <a:pt x="621" y="455"/>
                  </a:lnTo>
                  <a:lnTo>
                    <a:pt x="621" y="453"/>
                  </a:lnTo>
                  <a:lnTo>
                    <a:pt x="618" y="448"/>
                  </a:lnTo>
                  <a:lnTo>
                    <a:pt x="618" y="444"/>
                  </a:lnTo>
                  <a:lnTo>
                    <a:pt x="621" y="439"/>
                  </a:lnTo>
                  <a:lnTo>
                    <a:pt x="618" y="434"/>
                  </a:lnTo>
                  <a:lnTo>
                    <a:pt x="618" y="427"/>
                  </a:lnTo>
                  <a:lnTo>
                    <a:pt x="618" y="423"/>
                  </a:lnTo>
                  <a:lnTo>
                    <a:pt x="618" y="420"/>
                  </a:lnTo>
                  <a:lnTo>
                    <a:pt x="618" y="416"/>
                  </a:lnTo>
                  <a:lnTo>
                    <a:pt x="616" y="413"/>
                  </a:lnTo>
                  <a:lnTo>
                    <a:pt x="618" y="404"/>
                  </a:lnTo>
                  <a:lnTo>
                    <a:pt x="618" y="404"/>
                  </a:lnTo>
                  <a:lnTo>
                    <a:pt x="616" y="400"/>
                  </a:lnTo>
                  <a:lnTo>
                    <a:pt x="616" y="393"/>
                  </a:lnTo>
                  <a:lnTo>
                    <a:pt x="616" y="383"/>
                  </a:lnTo>
                  <a:lnTo>
                    <a:pt x="618" y="381"/>
                  </a:lnTo>
                  <a:lnTo>
                    <a:pt x="623" y="383"/>
                  </a:lnTo>
                  <a:lnTo>
                    <a:pt x="621" y="386"/>
                  </a:lnTo>
                  <a:lnTo>
                    <a:pt x="623" y="388"/>
                  </a:lnTo>
                  <a:lnTo>
                    <a:pt x="628" y="386"/>
                  </a:lnTo>
                  <a:lnTo>
                    <a:pt x="632" y="386"/>
                  </a:lnTo>
                  <a:lnTo>
                    <a:pt x="639" y="383"/>
                  </a:lnTo>
                  <a:lnTo>
                    <a:pt x="641" y="383"/>
                  </a:lnTo>
                  <a:lnTo>
                    <a:pt x="646" y="383"/>
                  </a:lnTo>
                  <a:lnTo>
                    <a:pt x="648" y="383"/>
                  </a:lnTo>
                  <a:lnTo>
                    <a:pt x="653" y="383"/>
                  </a:lnTo>
                  <a:lnTo>
                    <a:pt x="667" y="388"/>
                  </a:lnTo>
                  <a:lnTo>
                    <a:pt x="671" y="388"/>
                  </a:lnTo>
                  <a:lnTo>
                    <a:pt x="676" y="388"/>
                  </a:lnTo>
                  <a:lnTo>
                    <a:pt x="678" y="393"/>
                  </a:lnTo>
                  <a:lnTo>
                    <a:pt x="674" y="395"/>
                  </a:lnTo>
                  <a:lnTo>
                    <a:pt x="676" y="400"/>
                  </a:lnTo>
                  <a:lnTo>
                    <a:pt x="676" y="404"/>
                  </a:lnTo>
                  <a:lnTo>
                    <a:pt x="678" y="407"/>
                  </a:lnTo>
                  <a:lnTo>
                    <a:pt x="678" y="413"/>
                  </a:lnTo>
                  <a:lnTo>
                    <a:pt x="683" y="420"/>
                  </a:lnTo>
                  <a:lnTo>
                    <a:pt x="681" y="432"/>
                  </a:lnTo>
                  <a:lnTo>
                    <a:pt x="683" y="434"/>
                  </a:lnTo>
                  <a:lnTo>
                    <a:pt x="681" y="439"/>
                  </a:lnTo>
                  <a:lnTo>
                    <a:pt x="683" y="441"/>
                  </a:lnTo>
                  <a:lnTo>
                    <a:pt x="683" y="446"/>
                  </a:lnTo>
                  <a:lnTo>
                    <a:pt x="681" y="446"/>
                  </a:lnTo>
                  <a:lnTo>
                    <a:pt x="681" y="453"/>
                  </a:lnTo>
                  <a:lnTo>
                    <a:pt x="685" y="455"/>
                  </a:lnTo>
                  <a:lnTo>
                    <a:pt x="688" y="462"/>
                  </a:lnTo>
                  <a:lnTo>
                    <a:pt x="692" y="462"/>
                  </a:lnTo>
                  <a:lnTo>
                    <a:pt x="692" y="464"/>
                  </a:lnTo>
                  <a:lnTo>
                    <a:pt x="697" y="462"/>
                  </a:lnTo>
                  <a:lnTo>
                    <a:pt x="699" y="464"/>
                  </a:lnTo>
                  <a:lnTo>
                    <a:pt x="702" y="471"/>
                  </a:lnTo>
                  <a:lnTo>
                    <a:pt x="706" y="476"/>
                  </a:lnTo>
                  <a:lnTo>
                    <a:pt x="708" y="480"/>
                  </a:lnTo>
                  <a:lnTo>
                    <a:pt x="711" y="492"/>
                  </a:lnTo>
                  <a:lnTo>
                    <a:pt x="713" y="497"/>
                  </a:lnTo>
                  <a:lnTo>
                    <a:pt x="713" y="499"/>
                  </a:lnTo>
                  <a:lnTo>
                    <a:pt x="713" y="501"/>
                  </a:lnTo>
                  <a:lnTo>
                    <a:pt x="715" y="508"/>
                  </a:lnTo>
                  <a:lnTo>
                    <a:pt x="715" y="513"/>
                  </a:lnTo>
                  <a:lnTo>
                    <a:pt x="722" y="522"/>
                  </a:lnTo>
                  <a:lnTo>
                    <a:pt x="722" y="529"/>
                  </a:lnTo>
                  <a:lnTo>
                    <a:pt x="725" y="534"/>
                  </a:lnTo>
                  <a:lnTo>
                    <a:pt x="729" y="536"/>
                  </a:lnTo>
                  <a:lnTo>
                    <a:pt x="727" y="541"/>
                  </a:lnTo>
                  <a:lnTo>
                    <a:pt x="729" y="543"/>
                  </a:lnTo>
                  <a:lnTo>
                    <a:pt x="729" y="550"/>
                  </a:lnTo>
                  <a:lnTo>
                    <a:pt x="738" y="561"/>
                  </a:lnTo>
                  <a:lnTo>
                    <a:pt x="745" y="564"/>
                  </a:lnTo>
                  <a:lnTo>
                    <a:pt x="748" y="568"/>
                  </a:lnTo>
                  <a:lnTo>
                    <a:pt x="752" y="568"/>
                  </a:lnTo>
                  <a:lnTo>
                    <a:pt x="757" y="575"/>
                  </a:lnTo>
                  <a:lnTo>
                    <a:pt x="757" y="577"/>
                  </a:lnTo>
                  <a:lnTo>
                    <a:pt x="755" y="577"/>
                  </a:lnTo>
                  <a:lnTo>
                    <a:pt x="755" y="582"/>
                  </a:lnTo>
                  <a:lnTo>
                    <a:pt x="755" y="587"/>
                  </a:lnTo>
                  <a:lnTo>
                    <a:pt x="757" y="596"/>
                  </a:lnTo>
                  <a:lnTo>
                    <a:pt x="762" y="601"/>
                  </a:lnTo>
                  <a:lnTo>
                    <a:pt x="762" y="605"/>
                  </a:lnTo>
                  <a:lnTo>
                    <a:pt x="759" y="610"/>
                  </a:lnTo>
                  <a:lnTo>
                    <a:pt x="759" y="612"/>
                  </a:lnTo>
                  <a:lnTo>
                    <a:pt x="757" y="614"/>
                  </a:lnTo>
                  <a:lnTo>
                    <a:pt x="757" y="617"/>
                  </a:lnTo>
                  <a:lnTo>
                    <a:pt x="757" y="626"/>
                  </a:lnTo>
                  <a:lnTo>
                    <a:pt x="752" y="628"/>
                  </a:lnTo>
                  <a:lnTo>
                    <a:pt x="755" y="631"/>
                  </a:lnTo>
                  <a:lnTo>
                    <a:pt x="757" y="631"/>
                  </a:lnTo>
                  <a:lnTo>
                    <a:pt x="757" y="633"/>
                  </a:lnTo>
                  <a:lnTo>
                    <a:pt x="752" y="635"/>
                  </a:lnTo>
                  <a:lnTo>
                    <a:pt x="752" y="644"/>
                  </a:lnTo>
                  <a:lnTo>
                    <a:pt x="750" y="647"/>
                  </a:lnTo>
                  <a:lnTo>
                    <a:pt x="745" y="644"/>
                  </a:lnTo>
                  <a:lnTo>
                    <a:pt x="745" y="647"/>
                  </a:lnTo>
                  <a:lnTo>
                    <a:pt x="750" y="651"/>
                  </a:lnTo>
                  <a:lnTo>
                    <a:pt x="750" y="654"/>
                  </a:lnTo>
                  <a:lnTo>
                    <a:pt x="745" y="656"/>
                  </a:lnTo>
                  <a:lnTo>
                    <a:pt x="743" y="661"/>
                  </a:lnTo>
                  <a:lnTo>
                    <a:pt x="734" y="661"/>
                  </a:lnTo>
                  <a:lnTo>
                    <a:pt x="732" y="658"/>
                  </a:lnTo>
                  <a:lnTo>
                    <a:pt x="736" y="654"/>
                  </a:lnTo>
                  <a:lnTo>
                    <a:pt x="736" y="651"/>
                  </a:lnTo>
                  <a:lnTo>
                    <a:pt x="734" y="651"/>
                  </a:lnTo>
                  <a:lnTo>
                    <a:pt x="732" y="654"/>
                  </a:lnTo>
                  <a:lnTo>
                    <a:pt x="729" y="654"/>
                  </a:lnTo>
                  <a:lnTo>
                    <a:pt x="720" y="649"/>
                  </a:lnTo>
                  <a:lnTo>
                    <a:pt x="718" y="651"/>
                  </a:lnTo>
                  <a:lnTo>
                    <a:pt x="706" y="654"/>
                  </a:lnTo>
                  <a:lnTo>
                    <a:pt x="699" y="654"/>
                  </a:lnTo>
                  <a:lnTo>
                    <a:pt x="697" y="658"/>
                  </a:lnTo>
                  <a:lnTo>
                    <a:pt x="699" y="661"/>
                  </a:lnTo>
                  <a:lnTo>
                    <a:pt x="699" y="661"/>
                  </a:lnTo>
                  <a:lnTo>
                    <a:pt x="702" y="658"/>
                  </a:lnTo>
                  <a:lnTo>
                    <a:pt x="708" y="656"/>
                  </a:lnTo>
                  <a:lnTo>
                    <a:pt x="711" y="661"/>
                  </a:lnTo>
                  <a:lnTo>
                    <a:pt x="718" y="665"/>
                  </a:lnTo>
                  <a:lnTo>
                    <a:pt x="732" y="668"/>
                  </a:lnTo>
                  <a:lnTo>
                    <a:pt x="738" y="670"/>
                  </a:lnTo>
                  <a:lnTo>
                    <a:pt x="748" y="668"/>
                  </a:lnTo>
                  <a:lnTo>
                    <a:pt x="755" y="668"/>
                  </a:lnTo>
                  <a:lnTo>
                    <a:pt x="755" y="670"/>
                  </a:lnTo>
                  <a:lnTo>
                    <a:pt x="764" y="672"/>
                  </a:lnTo>
                  <a:lnTo>
                    <a:pt x="771" y="670"/>
                  </a:lnTo>
                  <a:lnTo>
                    <a:pt x="768" y="665"/>
                  </a:lnTo>
                  <a:lnTo>
                    <a:pt x="766" y="661"/>
                  </a:lnTo>
                  <a:lnTo>
                    <a:pt x="766" y="656"/>
                  </a:lnTo>
                  <a:lnTo>
                    <a:pt x="771" y="654"/>
                  </a:lnTo>
                  <a:lnTo>
                    <a:pt x="773" y="651"/>
                  </a:lnTo>
                  <a:lnTo>
                    <a:pt x="773" y="647"/>
                  </a:lnTo>
                  <a:lnTo>
                    <a:pt x="780" y="642"/>
                  </a:lnTo>
                  <a:lnTo>
                    <a:pt x="780" y="638"/>
                  </a:lnTo>
                  <a:lnTo>
                    <a:pt x="785" y="628"/>
                  </a:lnTo>
                  <a:lnTo>
                    <a:pt x="780" y="621"/>
                  </a:lnTo>
                  <a:lnTo>
                    <a:pt x="782" y="614"/>
                  </a:lnTo>
                  <a:lnTo>
                    <a:pt x="787" y="603"/>
                  </a:lnTo>
                  <a:lnTo>
                    <a:pt x="789" y="601"/>
                  </a:lnTo>
                  <a:lnTo>
                    <a:pt x="782" y="584"/>
                  </a:lnTo>
                  <a:lnTo>
                    <a:pt x="773" y="580"/>
                  </a:lnTo>
                  <a:lnTo>
                    <a:pt x="771" y="575"/>
                  </a:lnTo>
                  <a:lnTo>
                    <a:pt x="771" y="564"/>
                  </a:lnTo>
                  <a:lnTo>
                    <a:pt x="778" y="559"/>
                  </a:lnTo>
                  <a:lnTo>
                    <a:pt x="780" y="554"/>
                  </a:lnTo>
                  <a:lnTo>
                    <a:pt x="785" y="552"/>
                  </a:lnTo>
                  <a:lnTo>
                    <a:pt x="794" y="545"/>
                  </a:lnTo>
                  <a:lnTo>
                    <a:pt x="801" y="545"/>
                  </a:lnTo>
                  <a:lnTo>
                    <a:pt x="808" y="550"/>
                  </a:lnTo>
                  <a:lnTo>
                    <a:pt x="808" y="557"/>
                  </a:lnTo>
                  <a:lnTo>
                    <a:pt x="815" y="559"/>
                  </a:lnTo>
                  <a:lnTo>
                    <a:pt x="815" y="564"/>
                  </a:lnTo>
                  <a:lnTo>
                    <a:pt x="817" y="564"/>
                  </a:lnTo>
                  <a:lnTo>
                    <a:pt x="822" y="571"/>
                  </a:lnTo>
                  <a:lnTo>
                    <a:pt x="822" y="575"/>
                  </a:lnTo>
                  <a:lnTo>
                    <a:pt x="826" y="577"/>
                  </a:lnTo>
                  <a:lnTo>
                    <a:pt x="826" y="582"/>
                  </a:lnTo>
                  <a:lnTo>
                    <a:pt x="831" y="587"/>
                  </a:lnTo>
                  <a:lnTo>
                    <a:pt x="831" y="591"/>
                  </a:lnTo>
                  <a:lnTo>
                    <a:pt x="828" y="594"/>
                  </a:lnTo>
                  <a:lnTo>
                    <a:pt x="833" y="598"/>
                  </a:lnTo>
                  <a:lnTo>
                    <a:pt x="838" y="598"/>
                  </a:lnTo>
                  <a:lnTo>
                    <a:pt x="842" y="603"/>
                  </a:lnTo>
                  <a:lnTo>
                    <a:pt x="849" y="601"/>
                  </a:lnTo>
                  <a:lnTo>
                    <a:pt x="852" y="601"/>
                  </a:lnTo>
                  <a:lnTo>
                    <a:pt x="859" y="601"/>
                  </a:lnTo>
                  <a:lnTo>
                    <a:pt x="861" y="598"/>
                  </a:lnTo>
                  <a:lnTo>
                    <a:pt x="863" y="596"/>
                  </a:lnTo>
                  <a:lnTo>
                    <a:pt x="859" y="596"/>
                  </a:lnTo>
                  <a:lnTo>
                    <a:pt x="856" y="596"/>
                  </a:lnTo>
                  <a:lnTo>
                    <a:pt x="854" y="594"/>
                  </a:lnTo>
                  <a:lnTo>
                    <a:pt x="852" y="598"/>
                  </a:lnTo>
                  <a:lnTo>
                    <a:pt x="845" y="598"/>
                  </a:lnTo>
                  <a:lnTo>
                    <a:pt x="842" y="594"/>
                  </a:lnTo>
                  <a:lnTo>
                    <a:pt x="838" y="594"/>
                  </a:lnTo>
                  <a:lnTo>
                    <a:pt x="835" y="591"/>
                  </a:lnTo>
                  <a:lnTo>
                    <a:pt x="835" y="587"/>
                  </a:lnTo>
                  <a:lnTo>
                    <a:pt x="833" y="587"/>
                  </a:lnTo>
                  <a:lnTo>
                    <a:pt x="831" y="580"/>
                  </a:lnTo>
                  <a:lnTo>
                    <a:pt x="831" y="573"/>
                  </a:lnTo>
                  <a:lnTo>
                    <a:pt x="835" y="573"/>
                  </a:lnTo>
                  <a:lnTo>
                    <a:pt x="838" y="568"/>
                  </a:lnTo>
                  <a:lnTo>
                    <a:pt x="835" y="566"/>
                  </a:lnTo>
                  <a:lnTo>
                    <a:pt x="835" y="564"/>
                  </a:lnTo>
                  <a:lnTo>
                    <a:pt x="833" y="561"/>
                  </a:lnTo>
                  <a:lnTo>
                    <a:pt x="831" y="559"/>
                  </a:lnTo>
                  <a:lnTo>
                    <a:pt x="826" y="554"/>
                  </a:lnTo>
                  <a:lnTo>
                    <a:pt x="826" y="552"/>
                  </a:lnTo>
                  <a:lnTo>
                    <a:pt x="819" y="545"/>
                  </a:lnTo>
                  <a:lnTo>
                    <a:pt x="812" y="545"/>
                  </a:lnTo>
                  <a:lnTo>
                    <a:pt x="803" y="543"/>
                  </a:lnTo>
                  <a:lnTo>
                    <a:pt x="801" y="536"/>
                  </a:lnTo>
                  <a:lnTo>
                    <a:pt x="796" y="538"/>
                  </a:lnTo>
                  <a:lnTo>
                    <a:pt x="789" y="534"/>
                  </a:lnTo>
                  <a:lnTo>
                    <a:pt x="785" y="536"/>
                  </a:lnTo>
                  <a:lnTo>
                    <a:pt x="780" y="534"/>
                  </a:lnTo>
                  <a:lnTo>
                    <a:pt x="775" y="538"/>
                  </a:lnTo>
                  <a:lnTo>
                    <a:pt x="773" y="545"/>
                  </a:lnTo>
                  <a:lnTo>
                    <a:pt x="771" y="547"/>
                  </a:lnTo>
                  <a:lnTo>
                    <a:pt x="764" y="545"/>
                  </a:lnTo>
                  <a:lnTo>
                    <a:pt x="757" y="547"/>
                  </a:lnTo>
                  <a:lnTo>
                    <a:pt x="750" y="547"/>
                  </a:lnTo>
                  <a:lnTo>
                    <a:pt x="748" y="543"/>
                  </a:lnTo>
                  <a:lnTo>
                    <a:pt x="750" y="538"/>
                  </a:lnTo>
                  <a:lnTo>
                    <a:pt x="748" y="534"/>
                  </a:lnTo>
                  <a:lnTo>
                    <a:pt x="741" y="527"/>
                  </a:lnTo>
                  <a:lnTo>
                    <a:pt x="738" y="522"/>
                  </a:lnTo>
                  <a:lnTo>
                    <a:pt x="738" y="510"/>
                  </a:lnTo>
                  <a:lnTo>
                    <a:pt x="734" y="504"/>
                  </a:lnTo>
                  <a:lnTo>
                    <a:pt x="736" y="499"/>
                  </a:lnTo>
                  <a:lnTo>
                    <a:pt x="736" y="485"/>
                  </a:lnTo>
                  <a:lnTo>
                    <a:pt x="734" y="476"/>
                  </a:lnTo>
                  <a:lnTo>
                    <a:pt x="729" y="471"/>
                  </a:lnTo>
                  <a:lnTo>
                    <a:pt x="722" y="471"/>
                  </a:lnTo>
                  <a:lnTo>
                    <a:pt x="720" y="467"/>
                  </a:lnTo>
                  <a:lnTo>
                    <a:pt x="711" y="457"/>
                  </a:lnTo>
                  <a:lnTo>
                    <a:pt x="704" y="453"/>
                  </a:lnTo>
                  <a:lnTo>
                    <a:pt x="704" y="448"/>
                  </a:lnTo>
                  <a:lnTo>
                    <a:pt x="706" y="439"/>
                  </a:lnTo>
                  <a:lnTo>
                    <a:pt x="704" y="434"/>
                  </a:lnTo>
                  <a:lnTo>
                    <a:pt x="702" y="430"/>
                  </a:lnTo>
                  <a:lnTo>
                    <a:pt x="702" y="427"/>
                  </a:lnTo>
                  <a:lnTo>
                    <a:pt x="706" y="423"/>
                  </a:lnTo>
                  <a:lnTo>
                    <a:pt x="713" y="416"/>
                  </a:lnTo>
                  <a:lnTo>
                    <a:pt x="715" y="407"/>
                  </a:lnTo>
                  <a:lnTo>
                    <a:pt x="713" y="395"/>
                  </a:lnTo>
                  <a:lnTo>
                    <a:pt x="704" y="379"/>
                  </a:lnTo>
                  <a:lnTo>
                    <a:pt x="706" y="377"/>
                  </a:lnTo>
                  <a:lnTo>
                    <a:pt x="713" y="381"/>
                  </a:lnTo>
                  <a:lnTo>
                    <a:pt x="713" y="386"/>
                  </a:lnTo>
                  <a:lnTo>
                    <a:pt x="715" y="386"/>
                  </a:lnTo>
                  <a:lnTo>
                    <a:pt x="718" y="388"/>
                  </a:lnTo>
                  <a:lnTo>
                    <a:pt x="718" y="395"/>
                  </a:lnTo>
                  <a:lnTo>
                    <a:pt x="722" y="400"/>
                  </a:lnTo>
                  <a:lnTo>
                    <a:pt x="722" y="409"/>
                  </a:lnTo>
                  <a:lnTo>
                    <a:pt x="725" y="416"/>
                  </a:lnTo>
                  <a:lnTo>
                    <a:pt x="725" y="420"/>
                  </a:lnTo>
                  <a:lnTo>
                    <a:pt x="727" y="425"/>
                  </a:lnTo>
                  <a:lnTo>
                    <a:pt x="732" y="430"/>
                  </a:lnTo>
                  <a:lnTo>
                    <a:pt x="732" y="434"/>
                  </a:lnTo>
                  <a:lnTo>
                    <a:pt x="736" y="437"/>
                  </a:lnTo>
                  <a:lnTo>
                    <a:pt x="736" y="441"/>
                  </a:lnTo>
                  <a:lnTo>
                    <a:pt x="732" y="444"/>
                  </a:lnTo>
                  <a:lnTo>
                    <a:pt x="734" y="446"/>
                  </a:lnTo>
                  <a:lnTo>
                    <a:pt x="741" y="446"/>
                  </a:lnTo>
                  <a:lnTo>
                    <a:pt x="745" y="448"/>
                  </a:lnTo>
                  <a:lnTo>
                    <a:pt x="752" y="448"/>
                  </a:lnTo>
                  <a:lnTo>
                    <a:pt x="757" y="446"/>
                  </a:lnTo>
                  <a:lnTo>
                    <a:pt x="762" y="450"/>
                  </a:lnTo>
                  <a:lnTo>
                    <a:pt x="762" y="453"/>
                  </a:lnTo>
                  <a:lnTo>
                    <a:pt x="766" y="448"/>
                  </a:lnTo>
                  <a:lnTo>
                    <a:pt x="771" y="448"/>
                  </a:lnTo>
                  <a:lnTo>
                    <a:pt x="775" y="446"/>
                  </a:lnTo>
                  <a:lnTo>
                    <a:pt x="778" y="446"/>
                  </a:lnTo>
                  <a:lnTo>
                    <a:pt x="785" y="453"/>
                  </a:lnTo>
                  <a:lnTo>
                    <a:pt x="787" y="453"/>
                  </a:lnTo>
                  <a:lnTo>
                    <a:pt x="794" y="457"/>
                  </a:lnTo>
                  <a:lnTo>
                    <a:pt x="803" y="455"/>
                  </a:lnTo>
                  <a:lnTo>
                    <a:pt x="805" y="450"/>
                  </a:lnTo>
                  <a:lnTo>
                    <a:pt x="801" y="453"/>
                  </a:lnTo>
                  <a:lnTo>
                    <a:pt x="794" y="453"/>
                  </a:lnTo>
                  <a:lnTo>
                    <a:pt x="792" y="448"/>
                  </a:lnTo>
                  <a:lnTo>
                    <a:pt x="789" y="448"/>
                  </a:lnTo>
                  <a:lnTo>
                    <a:pt x="787" y="441"/>
                  </a:lnTo>
                  <a:lnTo>
                    <a:pt x="780" y="441"/>
                  </a:lnTo>
                  <a:lnTo>
                    <a:pt x="780" y="439"/>
                  </a:lnTo>
                  <a:lnTo>
                    <a:pt x="778" y="439"/>
                  </a:lnTo>
                  <a:lnTo>
                    <a:pt x="775" y="441"/>
                  </a:lnTo>
                  <a:lnTo>
                    <a:pt x="764" y="441"/>
                  </a:lnTo>
                  <a:lnTo>
                    <a:pt x="759" y="437"/>
                  </a:lnTo>
                  <a:lnTo>
                    <a:pt x="752" y="437"/>
                  </a:lnTo>
                  <a:lnTo>
                    <a:pt x="745" y="430"/>
                  </a:lnTo>
                  <a:lnTo>
                    <a:pt x="745" y="425"/>
                  </a:lnTo>
                  <a:lnTo>
                    <a:pt x="741" y="425"/>
                  </a:lnTo>
                  <a:lnTo>
                    <a:pt x="736" y="416"/>
                  </a:lnTo>
                  <a:lnTo>
                    <a:pt x="738" y="413"/>
                  </a:lnTo>
                  <a:lnTo>
                    <a:pt x="741" y="411"/>
                  </a:lnTo>
                  <a:lnTo>
                    <a:pt x="745" y="407"/>
                  </a:lnTo>
                  <a:lnTo>
                    <a:pt x="750" y="407"/>
                  </a:lnTo>
                  <a:lnTo>
                    <a:pt x="755" y="413"/>
                  </a:lnTo>
                  <a:lnTo>
                    <a:pt x="764" y="418"/>
                  </a:lnTo>
                  <a:lnTo>
                    <a:pt x="771" y="416"/>
                  </a:lnTo>
                  <a:lnTo>
                    <a:pt x="775" y="409"/>
                  </a:lnTo>
                  <a:lnTo>
                    <a:pt x="771" y="400"/>
                  </a:lnTo>
                  <a:lnTo>
                    <a:pt x="764" y="400"/>
                  </a:lnTo>
                  <a:lnTo>
                    <a:pt x="757" y="404"/>
                  </a:lnTo>
                  <a:lnTo>
                    <a:pt x="755" y="400"/>
                  </a:lnTo>
                  <a:lnTo>
                    <a:pt x="755" y="397"/>
                  </a:lnTo>
                  <a:lnTo>
                    <a:pt x="757" y="400"/>
                  </a:lnTo>
                  <a:lnTo>
                    <a:pt x="759" y="397"/>
                  </a:lnTo>
                  <a:lnTo>
                    <a:pt x="759" y="393"/>
                  </a:lnTo>
                  <a:lnTo>
                    <a:pt x="764" y="386"/>
                  </a:lnTo>
                  <a:lnTo>
                    <a:pt x="771" y="381"/>
                  </a:lnTo>
                  <a:lnTo>
                    <a:pt x="773" y="383"/>
                  </a:lnTo>
                  <a:lnTo>
                    <a:pt x="789" y="383"/>
                  </a:lnTo>
                  <a:lnTo>
                    <a:pt x="794" y="388"/>
                  </a:lnTo>
                  <a:lnTo>
                    <a:pt x="798" y="393"/>
                  </a:lnTo>
                  <a:lnTo>
                    <a:pt x="810" y="395"/>
                  </a:lnTo>
                  <a:lnTo>
                    <a:pt x="812" y="397"/>
                  </a:lnTo>
                  <a:lnTo>
                    <a:pt x="817" y="400"/>
                  </a:lnTo>
                  <a:lnTo>
                    <a:pt x="826" y="409"/>
                  </a:lnTo>
                  <a:lnTo>
                    <a:pt x="831" y="409"/>
                  </a:lnTo>
                  <a:lnTo>
                    <a:pt x="842" y="409"/>
                  </a:lnTo>
                  <a:lnTo>
                    <a:pt x="852" y="402"/>
                  </a:lnTo>
                  <a:lnTo>
                    <a:pt x="854" y="407"/>
                  </a:lnTo>
                  <a:lnTo>
                    <a:pt x="856" y="407"/>
                  </a:lnTo>
                  <a:lnTo>
                    <a:pt x="861" y="407"/>
                  </a:lnTo>
                  <a:lnTo>
                    <a:pt x="861" y="413"/>
                  </a:lnTo>
                  <a:lnTo>
                    <a:pt x="861" y="418"/>
                  </a:lnTo>
                  <a:lnTo>
                    <a:pt x="861" y="420"/>
                  </a:lnTo>
                  <a:lnTo>
                    <a:pt x="854" y="425"/>
                  </a:lnTo>
                  <a:lnTo>
                    <a:pt x="854" y="430"/>
                  </a:lnTo>
                  <a:lnTo>
                    <a:pt x="856" y="434"/>
                  </a:lnTo>
                  <a:lnTo>
                    <a:pt x="856" y="441"/>
                  </a:lnTo>
                  <a:lnTo>
                    <a:pt x="863" y="448"/>
                  </a:lnTo>
                  <a:lnTo>
                    <a:pt x="865" y="453"/>
                  </a:lnTo>
                  <a:lnTo>
                    <a:pt x="861" y="455"/>
                  </a:lnTo>
                  <a:lnTo>
                    <a:pt x="863" y="469"/>
                  </a:lnTo>
                  <a:lnTo>
                    <a:pt x="865" y="469"/>
                  </a:lnTo>
                  <a:lnTo>
                    <a:pt x="868" y="464"/>
                  </a:lnTo>
                  <a:lnTo>
                    <a:pt x="865" y="462"/>
                  </a:lnTo>
                  <a:lnTo>
                    <a:pt x="870" y="457"/>
                  </a:lnTo>
                  <a:lnTo>
                    <a:pt x="868" y="453"/>
                  </a:lnTo>
                  <a:lnTo>
                    <a:pt x="872" y="450"/>
                  </a:lnTo>
                  <a:lnTo>
                    <a:pt x="875" y="446"/>
                  </a:lnTo>
                  <a:lnTo>
                    <a:pt x="877" y="448"/>
                  </a:lnTo>
                  <a:lnTo>
                    <a:pt x="879" y="455"/>
                  </a:lnTo>
                  <a:lnTo>
                    <a:pt x="879" y="464"/>
                  </a:lnTo>
                  <a:lnTo>
                    <a:pt x="882" y="467"/>
                  </a:lnTo>
                  <a:lnTo>
                    <a:pt x="879" y="469"/>
                  </a:lnTo>
                  <a:lnTo>
                    <a:pt x="879" y="474"/>
                  </a:lnTo>
                  <a:lnTo>
                    <a:pt x="877" y="476"/>
                  </a:lnTo>
                  <a:lnTo>
                    <a:pt x="884" y="480"/>
                  </a:lnTo>
                  <a:lnTo>
                    <a:pt x="891" y="480"/>
                  </a:lnTo>
                  <a:lnTo>
                    <a:pt x="898" y="483"/>
                  </a:lnTo>
                  <a:lnTo>
                    <a:pt x="902" y="487"/>
                  </a:lnTo>
                  <a:lnTo>
                    <a:pt x="900" y="492"/>
                  </a:lnTo>
                  <a:lnTo>
                    <a:pt x="905" y="497"/>
                  </a:lnTo>
                  <a:lnTo>
                    <a:pt x="914" y="497"/>
                  </a:lnTo>
                  <a:lnTo>
                    <a:pt x="923" y="504"/>
                  </a:lnTo>
                  <a:lnTo>
                    <a:pt x="921" y="501"/>
                  </a:lnTo>
                  <a:lnTo>
                    <a:pt x="923" y="497"/>
                  </a:lnTo>
                  <a:lnTo>
                    <a:pt x="928" y="490"/>
                  </a:lnTo>
                  <a:lnTo>
                    <a:pt x="932" y="490"/>
                  </a:lnTo>
                  <a:lnTo>
                    <a:pt x="942" y="497"/>
                  </a:lnTo>
                  <a:lnTo>
                    <a:pt x="949" y="497"/>
                  </a:lnTo>
                  <a:lnTo>
                    <a:pt x="951" y="499"/>
                  </a:lnTo>
                  <a:lnTo>
                    <a:pt x="953" y="508"/>
                  </a:lnTo>
                  <a:lnTo>
                    <a:pt x="953" y="499"/>
                  </a:lnTo>
                  <a:lnTo>
                    <a:pt x="951" y="494"/>
                  </a:lnTo>
                  <a:lnTo>
                    <a:pt x="946" y="494"/>
                  </a:lnTo>
                  <a:lnTo>
                    <a:pt x="942" y="492"/>
                  </a:lnTo>
                  <a:lnTo>
                    <a:pt x="932" y="487"/>
                  </a:lnTo>
                  <a:lnTo>
                    <a:pt x="925" y="487"/>
                  </a:lnTo>
                  <a:lnTo>
                    <a:pt x="919" y="494"/>
                  </a:lnTo>
                  <a:lnTo>
                    <a:pt x="916" y="492"/>
                  </a:lnTo>
                  <a:lnTo>
                    <a:pt x="916" y="492"/>
                  </a:lnTo>
                  <a:lnTo>
                    <a:pt x="907" y="490"/>
                  </a:lnTo>
                  <a:lnTo>
                    <a:pt x="900" y="480"/>
                  </a:lnTo>
                  <a:lnTo>
                    <a:pt x="895" y="478"/>
                  </a:lnTo>
                  <a:lnTo>
                    <a:pt x="889" y="478"/>
                  </a:lnTo>
                  <a:lnTo>
                    <a:pt x="884" y="471"/>
                  </a:lnTo>
                  <a:lnTo>
                    <a:pt x="889" y="474"/>
                  </a:lnTo>
                  <a:lnTo>
                    <a:pt x="891" y="474"/>
                  </a:lnTo>
                  <a:lnTo>
                    <a:pt x="895" y="464"/>
                  </a:lnTo>
                  <a:lnTo>
                    <a:pt x="893" y="460"/>
                  </a:lnTo>
                  <a:lnTo>
                    <a:pt x="889" y="453"/>
                  </a:lnTo>
                  <a:lnTo>
                    <a:pt x="886" y="444"/>
                  </a:lnTo>
                  <a:lnTo>
                    <a:pt x="879" y="434"/>
                  </a:lnTo>
                  <a:lnTo>
                    <a:pt x="875" y="432"/>
                  </a:lnTo>
                  <a:lnTo>
                    <a:pt x="870" y="427"/>
                  </a:lnTo>
                  <a:lnTo>
                    <a:pt x="872" y="420"/>
                  </a:lnTo>
                  <a:lnTo>
                    <a:pt x="870" y="416"/>
                  </a:lnTo>
                  <a:lnTo>
                    <a:pt x="870" y="407"/>
                  </a:lnTo>
                  <a:lnTo>
                    <a:pt x="865" y="402"/>
                  </a:lnTo>
                  <a:lnTo>
                    <a:pt x="861" y="402"/>
                  </a:lnTo>
                  <a:lnTo>
                    <a:pt x="854" y="397"/>
                  </a:lnTo>
                  <a:lnTo>
                    <a:pt x="845" y="395"/>
                  </a:lnTo>
                  <a:lnTo>
                    <a:pt x="840" y="390"/>
                  </a:lnTo>
                  <a:lnTo>
                    <a:pt x="833" y="386"/>
                  </a:lnTo>
                  <a:lnTo>
                    <a:pt x="833" y="381"/>
                  </a:lnTo>
                  <a:lnTo>
                    <a:pt x="833" y="379"/>
                  </a:lnTo>
                  <a:lnTo>
                    <a:pt x="833" y="374"/>
                  </a:lnTo>
                  <a:lnTo>
                    <a:pt x="826" y="379"/>
                  </a:lnTo>
                  <a:lnTo>
                    <a:pt x="812" y="377"/>
                  </a:lnTo>
                  <a:lnTo>
                    <a:pt x="808" y="379"/>
                  </a:lnTo>
                  <a:lnTo>
                    <a:pt x="801" y="374"/>
                  </a:lnTo>
                  <a:lnTo>
                    <a:pt x="801" y="367"/>
                  </a:lnTo>
                  <a:lnTo>
                    <a:pt x="798" y="367"/>
                  </a:lnTo>
                  <a:lnTo>
                    <a:pt x="796" y="365"/>
                  </a:lnTo>
                  <a:lnTo>
                    <a:pt x="798" y="358"/>
                  </a:lnTo>
                  <a:lnTo>
                    <a:pt x="792" y="347"/>
                  </a:lnTo>
                  <a:lnTo>
                    <a:pt x="785" y="344"/>
                  </a:lnTo>
                  <a:lnTo>
                    <a:pt x="787" y="340"/>
                  </a:lnTo>
                  <a:lnTo>
                    <a:pt x="785" y="337"/>
                  </a:lnTo>
                  <a:lnTo>
                    <a:pt x="782" y="337"/>
                  </a:lnTo>
                  <a:lnTo>
                    <a:pt x="780" y="335"/>
                  </a:lnTo>
                  <a:lnTo>
                    <a:pt x="780" y="330"/>
                  </a:lnTo>
                  <a:lnTo>
                    <a:pt x="780" y="326"/>
                  </a:lnTo>
                  <a:lnTo>
                    <a:pt x="775" y="321"/>
                  </a:lnTo>
                  <a:lnTo>
                    <a:pt x="780" y="319"/>
                  </a:lnTo>
                  <a:lnTo>
                    <a:pt x="785" y="319"/>
                  </a:lnTo>
                  <a:lnTo>
                    <a:pt x="789" y="314"/>
                  </a:lnTo>
                  <a:lnTo>
                    <a:pt x="796" y="314"/>
                  </a:lnTo>
                  <a:lnTo>
                    <a:pt x="808" y="312"/>
                  </a:lnTo>
                  <a:lnTo>
                    <a:pt x="824" y="305"/>
                  </a:lnTo>
                  <a:lnTo>
                    <a:pt x="828" y="300"/>
                  </a:lnTo>
                  <a:lnTo>
                    <a:pt x="833" y="298"/>
                  </a:lnTo>
                  <a:lnTo>
                    <a:pt x="838" y="300"/>
                  </a:lnTo>
                  <a:lnTo>
                    <a:pt x="842" y="298"/>
                  </a:lnTo>
                  <a:lnTo>
                    <a:pt x="845" y="293"/>
                  </a:lnTo>
                  <a:lnTo>
                    <a:pt x="854" y="291"/>
                  </a:lnTo>
                  <a:lnTo>
                    <a:pt x="868" y="284"/>
                  </a:lnTo>
                  <a:lnTo>
                    <a:pt x="870" y="286"/>
                  </a:lnTo>
                  <a:lnTo>
                    <a:pt x="868" y="291"/>
                  </a:lnTo>
                  <a:lnTo>
                    <a:pt x="868" y="293"/>
                  </a:lnTo>
                  <a:lnTo>
                    <a:pt x="863" y="296"/>
                  </a:lnTo>
                  <a:lnTo>
                    <a:pt x="861" y="305"/>
                  </a:lnTo>
                  <a:lnTo>
                    <a:pt x="861" y="310"/>
                  </a:lnTo>
                  <a:lnTo>
                    <a:pt x="870" y="316"/>
                  </a:lnTo>
                  <a:lnTo>
                    <a:pt x="877" y="316"/>
                  </a:lnTo>
                  <a:lnTo>
                    <a:pt x="872" y="314"/>
                  </a:lnTo>
                  <a:lnTo>
                    <a:pt x="865" y="307"/>
                  </a:lnTo>
                  <a:lnTo>
                    <a:pt x="865" y="305"/>
                  </a:lnTo>
                  <a:lnTo>
                    <a:pt x="868" y="300"/>
                  </a:lnTo>
                  <a:lnTo>
                    <a:pt x="877" y="293"/>
                  </a:lnTo>
                  <a:lnTo>
                    <a:pt x="879" y="286"/>
                  </a:lnTo>
                  <a:lnTo>
                    <a:pt x="877" y="280"/>
                  </a:lnTo>
                  <a:lnTo>
                    <a:pt x="872" y="280"/>
                  </a:lnTo>
                  <a:lnTo>
                    <a:pt x="865" y="277"/>
                  </a:lnTo>
                  <a:lnTo>
                    <a:pt x="865" y="273"/>
                  </a:lnTo>
                  <a:lnTo>
                    <a:pt x="861" y="273"/>
                  </a:lnTo>
                  <a:lnTo>
                    <a:pt x="859" y="275"/>
                  </a:lnTo>
                  <a:lnTo>
                    <a:pt x="856" y="273"/>
                  </a:lnTo>
                  <a:lnTo>
                    <a:pt x="854" y="268"/>
                  </a:lnTo>
                  <a:lnTo>
                    <a:pt x="847" y="268"/>
                  </a:lnTo>
                  <a:lnTo>
                    <a:pt x="842" y="268"/>
                  </a:lnTo>
                  <a:lnTo>
                    <a:pt x="838" y="263"/>
                  </a:lnTo>
                  <a:lnTo>
                    <a:pt x="840" y="261"/>
                  </a:lnTo>
                  <a:lnTo>
                    <a:pt x="840" y="259"/>
                  </a:lnTo>
                  <a:lnTo>
                    <a:pt x="842" y="256"/>
                  </a:lnTo>
                  <a:lnTo>
                    <a:pt x="847" y="261"/>
                  </a:lnTo>
                  <a:lnTo>
                    <a:pt x="852" y="261"/>
                  </a:lnTo>
                  <a:lnTo>
                    <a:pt x="856" y="259"/>
                  </a:lnTo>
                  <a:lnTo>
                    <a:pt x="854" y="256"/>
                  </a:lnTo>
                  <a:lnTo>
                    <a:pt x="852" y="256"/>
                  </a:lnTo>
                  <a:lnTo>
                    <a:pt x="849" y="259"/>
                  </a:lnTo>
                  <a:lnTo>
                    <a:pt x="845" y="254"/>
                  </a:lnTo>
                  <a:lnTo>
                    <a:pt x="845" y="252"/>
                  </a:lnTo>
                  <a:lnTo>
                    <a:pt x="840" y="250"/>
                  </a:lnTo>
                  <a:lnTo>
                    <a:pt x="833" y="247"/>
                  </a:lnTo>
                  <a:lnTo>
                    <a:pt x="828" y="250"/>
                  </a:lnTo>
                  <a:lnTo>
                    <a:pt x="826" y="245"/>
                  </a:lnTo>
                  <a:lnTo>
                    <a:pt x="828" y="243"/>
                  </a:lnTo>
                  <a:lnTo>
                    <a:pt x="828" y="240"/>
                  </a:lnTo>
                  <a:lnTo>
                    <a:pt x="824" y="236"/>
                  </a:lnTo>
                  <a:lnTo>
                    <a:pt x="826" y="236"/>
                  </a:lnTo>
                  <a:lnTo>
                    <a:pt x="828" y="236"/>
                  </a:lnTo>
                  <a:lnTo>
                    <a:pt x="833" y="243"/>
                  </a:lnTo>
                  <a:lnTo>
                    <a:pt x="838" y="240"/>
                  </a:lnTo>
                  <a:lnTo>
                    <a:pt x="842" y="247"/>
                  </a:lnTo>
                  <a:lnTo>
                    <a:pt x="842" y="243"/>
                  </a:lnTo>
                  <a:lnTo>
                    <a:pt x="842" y="240"/>
                  </a:lnTo>
                  <a:lnTo>
                    <a:pt x="845" y="238"/>
                  </a:lnTo>
                  <a:lnTo>
                    <a:pt x="847" y="229"/>
                  </a:lnTo>
                  <a:lnTo>
                    <a:pt x="842" y="226"/>
                  </a:lnTo>
                  <a:lnTo>
                    <a:pt x="845" y="224"/>
                  </a:lnTo>
                  <a:lnTo>
                    <a:pt x="849" y="226"/>
                  </a:lnTo>
                  <a:lnTo>
                    <a:pt x="852" y="222"/>
                  </a:lnTo>
                  <a:lnTo>
                    <a:pt x="840" y="219"/>
                  </a:lnTo>
                  <a:lnTo>
                    <a:pt x="838" y="224"/>
                  </a:lnTo>
                  <a:lnTo>
                    <a:pt x="835" y="224"/>
                  </a:lnTo>
                  <a:lnTo>
                    <a:pt x="835" y="219"/>
                  </a:lnTo>
                  <a:lnTo>
                    <a:pt x="840" y="215"/>
                  </a:lnTo>
                  <a:lnTo>
                    <a:pt x="847" y="215"/>
                  </a:lnTo>
                  <a:lnTo>
                    <a:pt x="852" y="213"/>
                  </a:lnTo>
                  <a:lnTo>
                    <a:pt x="852" y="210"/>
                  </a:lnTo>
                  <a:lnTo>
                    <a:pt x="856" y="206"/>
                  </a:lnTo>
                  <a:lnTo>
                    <a:pt x="856" y="201"/>
                  </a:lnTo>
                  <a:lnTo>
                    <a:pt x="856" y="199"/>
                  </a:lnTo>
                  <a:lnTo>
                    <a:pt x="856" y="196"/>
                  </a:lnTo>
                  <a:lnTo>
                    <a:pt x="861" y="192"/>
                  </a:lnTo>
                  <a:lnTo>
                    <a:pt x="861" y="192"/>
                  </a:lnTo>
                  <a:lnTo>
                    <a:pt x="863" y="194"/>
                  </a:lnTo>
                  <a:lnTo>
                    <a:pt x="865" y="194"/>
                  </a:lnTo>
                  <a:lnTo>
                    <a:pt x="868" y="189"/>
                  </a:lnTo>
                  <a:lnTo>
                    <a:pt x="870" y="189"/>
                  </a:lnTo>
                  <a:lnTo>
                    <a:pt x="865" y="185"/>
                  </a:lnTo>
                  <a:lnTo>
                    <a:pt x="868" y="183"/>
                  </a:lnTo>
                  <a:lnTo>
                    <a:pt x="872" y="183"/>
                  </a:lnTo>
                  <a:lnTo>
                    <a:pt x="875" y="180"/>
                  </a:lnTo>
                  <a:lnTo>
                    <a:pt x="877" y="178"/>
                  </a:lnTo>
                  <a:lnTo>
                    <a:pt x="879" y="176"/>
                  </a:lnTo>
                  <a:lnTo>
                    <a:pt x="884" y="178"/>
                  </a:lnTo>
                  <a:lnTo>
                    <a:pt x="891" y="176"/>
                  </a:lnTo>
                  <a:lnTo>
                    <a:pt x="889" y="173"/>
                  </a:lnTo>
                  <a:lnTo>
                    <a:pt x="889" y="171"/>
                  </a:lnTo>
                  <a:lnTo>
                    <a:pt x="898" y="169"/>
                  </a:lnTo>
                  <a:lnTo>
                    <a:pt x="902" y="166"/>
                  </a:lnTo>
                  <a:lnTo>
                    <a:pt x="905" y="162"/>
                  </a:lnTo>
                  <a:lnTo>
                    <a:pt x="916" y="157"/>
                  </a:lnTo>
                  <a:lnTo>
                    <a:pt x="919" y="153"/>
                  </a:lnTo>
                  <a:lnTo>
                    <a:pt x="916" y="153"/>
                  </a:lnTo>
                  <a:lnTo>
                    <a:pt x="909" y="157"/>
                  </a:lnTo>
                  <a:lnTo>
                    <a:pt x="907" y="155"/>
                  </a:lnTo>
                  <a:lnTo>
                    <a:pt x="902" y="159"/>
                  </a:lnTo>
                  <a:lnTo>
                    <a:pt x="898" y="157"/>
                  </a:lnTo>
                  <a:lnTo>
                    <a:pt x="898" y="148"/>
                  </a:lnTo>
                  <a:lnTo>
                    <a:pt x="902" y="146"/>
                  </a:lnTo>
                  <a:lnTo>
                    <a:pt x="902" y="141"/>
                  </a:lnTo>
                  <a:lnTo>
                    <a:pt x="905" y="143"/>
                  </a:lnTo>
                  <a:lnTo>
                    <a:pt x="905" y="143"/>
                  </a:lnTo>
                  <a:lnTo>
                    <a:pt x="907" y="146"/>
                  </a:lnTo>
                  <a:lnTo>
                    <a:pt x="909" y="141"/>
                  </a:lnTo>
                  <a:lnTo>
                    <a:pt x="905" y="139"/>
                  </a:lnTo>
                  <a:lnTo>
                    <a:pt x="912" y="136"/>
                  </a:lnTo>
                  <a:lnTo>
                    <a:pt x="914" y="139"/>
                  </a:lnTo>
                  <a:lnTo>
                    <a:pt x="919" y="141"/>
                  </a:lnTo>
                  <a:lnTo>
                    <a:pt x="923" y="136"/>
                  </a:lnTo>
                  <a:lnTo>
                    <a:pt x="928" y="136"/>
                  </a:lnTo>
                  <a:lnTo>
                    <a:pt x="939" y="134"/>
                  </a:lnTo>
                  <a:lnTo>
                    <a:pt x="944" y="134"/>
                  </a:lnTo>
                  <a:lnTo>
                    <a:pt x="946" y="136"/>
                  </a:lnTo>
                  <a:lnTo>
                    <a:pt x="942" y="148"/>
                  </a:lnTo>
                  <a:lnTo>
                    <a:pt x="942" y="150"/>
                  </a:lnTo>
                  <a:lnTo>
                    <a:pt x="946" y="153"/>
                  </a:lnTo>
                  <a:lnTo>
                    <a:pt x="946" y="146"/>
                  </a:lnTo>
                  <a:lnTo>
                    <a:pt x="951" y="141"/>
                  </a:lnTo>
                  <a:lnTo>
                    <a:pt x="951" y="136"/>
                  </a:lnTo>
                  <a:lnTo>
                    <a:pt x="951" y="134"/>
                  </a:lnTo>
                  <a:lnTo>
                    <a:pt x="953" y="139"/>
                  </a:lnTo>
                  <a:lnTo>
                    <a:pt x="955" y="146"/>
                  </a:lnTo>
                  <a:lnTo>
                    <a:pt x="958" y="146"/>
                  </a:lnTo>
                  <a:lnTo>
                    <a:pt x="960" y="141"/>
                  </a:lnTo>
                  <a:lnTo>
                    <a:pt x="958" y="136"/>
                  </a:lnTo>
                  <a:lnTo>
                    <a:pt x="962" y="134"/>
                  </a:lnTo>
                  <a:lnTo>
                    <a:pt x="962" y="134"/>
                  </a:lnTo>
                  <a:lnTo>
                    <a:pt x="965" y="139"/>
                  </a:lnTo>
                  <a:lnTo>
                    <a:pt x="969" y="134"/>
                  </a:lnTo>
                  <a:lnTo>
                    <a:pt x="972" y="132"/>
                  </a:lnTo>
                  <a:lnTo>
                    <a:pt x="969" y="127"/>
                  </a:lnTo>
                  <a:lnTo>
                    <a:pt x="974" y="127"/>
                  </a:lnTo>
                  <a:lnTo>
                    <a:pt x="976" y="125"/>
                  </a:lnTo>
                  <a:lnTo>
                    <a:pt x="972" y="125"/>
                  </a:lnTo>
                  <a:lnTo>
                    <a:pt x="976" y="120"/>
                  </a:lnTo>
                  <a:lnTo>
                    <a:pt x="981" y="118"/>
                  </a:lnTo>
                  <a:lnTo>
                    <a:pt x="985" y="116"/>
                  </a:lnTo>
                  <a:lnTo>
                    <a:pt x="988" y="118"/>
                  </a:lnTo>
                  <a:lnTo>
                    <a:pt x="988" y="120"/>
                  </a:lnTo>
                  <a:lnTo>
                    <a:pt x="990" y="120"/>
                  </a:lnTo>
                  <a:lnTo>
                    <a:pt x="995" y="122"/>
                  </a:lnTo>
                  <a:lnTo>
                    <a:pt x="995" y="127"/>
                  </a:lnTo>
                  <a:lnTo>
                    <a:pt x="997" y="129"/>
                  </a:lnTo>
                  <a:lnTo>
                    <a:pt x="995" y="141"/>
                  </a:lnTo>
                  <a:lnTo>
                    <a:pt x="999" y="136"/>
                  </a:lnTo>
                  <a:lnTo>
                    <a:pt x="1004" y="129"/>
                  </a:lnTo>
                  <a:lnTo>
                    <a:pt x="999" y="120"/>
                  </a:lnTo>
                  <a:lnTo>
                    <a:pt x="995" y="116"/>
                  </a:lnTo>
                  <a:lnTo>
                    <a:pt x="990" y="111"/>
                  </a:lnTo>
                  <a:lnTo>
                    <a:pt x="985" y="113"/>
                  </a:lnTo>
                  <a:lnTo>
                    <a:pt x="983" y="111"/>
                  </a:lnTo>
                  <a:lnTo>
                    <a:pt x="979" y="113"/>
                  </a:lnTo>
                  <a:lnTo>
                    <a:pt x="979" y="109"/>
                  </a:lnTo>
                  <a:lnTo>
                    <a:pt x="974" y="109"/>
                  </a:lnTo>
                  <a:lnTo>
                    <a:pt x="972" y="106"/>
                  </a:lnTo>
                  <a:lnTo>
                    <a:pt x="976" y="104"/>
                  </a:lnTo>
                  <a:lnTo>
                    <a:pt x="983" y="104"/>
                  </a:lnTo>
                  <a:lnTo>
                    <a:pt x="988" y="99"/>
                  </a:lnTo>
                  <a:lnTo>
                    <a:pt x="990" y="99"/>
                  </a:lnTo>
                  <a:lnTo>
                    <a:pt x="995" y="102"/>
                  </a:lnTo>
                  <a:lnTo>
                    <a:pt x="999" y="99"/>
                  </a:lnTo>
                  <a:lnTo>
                    <a:pt x="1002" y="102"/>
                  </a:lnTo>
                  <a:lnTo>
                    <a:pt x="1011" y="97"/>
                  </a:lnTo>
                  <a:lnTo>
                    <a:pt x="1016" y="99"/>
                  </a:lnTo>
                  <a:lnTo>
                    <a:pt x="1020" y="99"/>
                  </a:lnTo>
                  <a:lnTo>
                    <a:pt x="1022" y="99"/>
                  </a:lnTo>
                  <a:lnTo>
                    <a:pt x="1027" y="97"/>
                  </a:lnTo>
                  <a:lnTo>
                    <a:pt x="1025" y="95"/>
                  </a:lnTo>
                  <a:lnTo>
                    <a:pt x="1018" y="95"/>
                  </a:lnTo>
                  <a:lnTo>
                    <a:pt x="1011" y="92"/>
                  </a:lnTo>
                  <a:lnTo>
                    <a:pt x="1006" y="95"/>
                  </a:lnTo>
                  <a:lnTo>
                    <a:pt x="999" y="92"/>
                  </a:lnTo>
                  <a:lnTo>
                    <a:pt x="999" y="90"/>
                  </a:lnTo>
                  <a:lnTo>
                    <a:pt x="997" y="86"/>
                  </a:lnTo>
                  <a:lnTo>
                    <a:pt x="1004" y="81"/>
                  </a:lnTo>
                  <a:lnTo>
                    <a:pt x="997" y="79"/>
                  </a:lnTo>
                  <a:lnTo>
                    <a:pt x="992" y="74"/>
                  </a:lnTo>
                  <a:lnTo>
                    <a:pt x="988" y="74"/>
                  </a:lnTo>
                  <a:lnTo>
                    <a:pt x="985" y="69"/>
                  </a:lnTo>
                  <a:lnTo>
                    <a:pt x="983" y="65"/>
                  </a:lnTo>
                  <a:lnTo>
                    <a:pt x="988" y="65"/>
                  </a:lnTo>
                  <a:lnTo>
                    <a:pt x="988" y="58"/>
                  </a:lnTo>
                  <a:lnTo>
                    <a:pt x="983" y="53"/>
                  </a:lnTo>
                  <a:lnTo>
                    <a:pt x="983" y="35"/>
                  </a:lnTo>
                  <a:lnTo>
                    <a:pt x="988" y="30"/>
                  </a:lnTo>
                  <a:lnTo>
                    <a:pt x="985" y="25"/>
                  </a:lnTo>
                  <a:lnTo>
                    <a:pt x="988" y="19"/>
                  </a:lnTo>
                  <a:lnTo>
                    <a:pt x="990" y="14"/>
                  </a:lnTo>
                  <a:lnTo>
                    <a:pt x="988" y="9"/>
                  </a:lnTo>
                  <a:lnTo>
                    <a:pt x="992" y="7"/>
                  </a:lnTo>
                  <a:lnTo>
                    <a:pt x="992" y="5"/>
                  </a:lnTo>
                  <a:lnTo>
                    <a:pt x="999" y="0"/>
                  </a:lnTo>
                  <a:lnTo>
                    <a:pt x="1002" y="0"/>
                  </a:lnTo>
                  <a:lnTo>
                    <a:pt x="1006" y="5"/>
                  </a:lnTo>
                  <a:lnTo>
                    <a:pt x="1011" y="2"/>
                  </a:lnTo>
                  <a:lnTo>
                    <a:pt x="1016" y="2"/>
                  </a:lnTo>
                  <a:lnTo>
                    <a:pt x="1018" y="7"/>
                  </a:lnTo>
                  <a:lnTo>
                    <a:pt x="1022" y="9"/>
                  </a:lnTo>
                  <a:lnTo>
                    <a:pt x="1027" y="5"/>
                  </a:lnTo>
                  <a:lnTo>
                    <a:pt x="1029" y="5"/>
                  </a:lnTo>
                  <a:lnTo>
                    <a:pt x="1029" y="9"/>
                  </a:lnTo>
                  <a:lnTo>
                    <a:pt x="1032" y="12"/>
                  </a:lnTo>
                  <a:lnTo>
                    <a:pt x="1039" y="14"/>
                  </a:lnTo>
                  <a:lnTo>
                    <a:pt x="1039" y="16"/>
                  </a:lnTo>
                  <a:lnTo>
                    <a:pt x="1034" y="19"/>
                  </a:lnTo>
                  <a:lnTo>
                    <a:pt x="1034" y="21"/>
                  </a:lnTo>
                  <a:lnTo>
                    <a:pt x="1032" y="23"/>
                  </a:lnTo>
                  <a:lnTo>
                    <a:pt x="1034" y="28"/>
                  </a:lnTo>
                  <a:lnTo>
                    <a:pt x="1029" y="35"/>
                  </a:lnTo>
                  <a:lnTo>
                    <a:pt x="1025" y="37"/>
                  </a:lnTo>
                  <a:lnTo>
                    <a:pt x="1022" y="42"/>
                  </a:lnTo>
                  <a:lnTo>
                    <a:pt x="1025" y="42"/>
                  </a:lnTo>
                  <a:lnTo>
                    <a:pt x="1034" y="39"/>
                  </a:lnTo>
                  <a:lnTo>
                    <a:pt x="1041" y="28"/>
                  </a:lnTo>
                  <a:lnTo>
                    <a:pt x="1043" y="30"/>
                  </a:lnTo>
                  <a:lnTo>
                    <a:pt x="1046" y="32"/>
                  </a:lnTo>
                  <a:lnTo>
                    <a:pt x="1041" y="37"/>
                  </a:lnTo>
                  <a:lnTo>
                    <a:pt x="1041" y="39"/>
                  </a:lnTo>
                  <a:lnTo>
                    <a:pt x="1046" y="39"/>
                  </a:lnTo>
                  <a:lnTo>
                    <a:pt x="1050" y="35"/>
                  </a:lnTo>
                  <a:lnTo>
                    <a:pt x="1052" y="32"/>
                  </a:lnTo>
                  <a:lnTo>
                    <a:pt x="1055" y="32"/>
                  </a:lnTo>
                  <a:lnTo>
                    <a:pt x="1062" y="32"/>
                  </a:lnTo>
                  <a:lnTo>
                    <a:pt x="1062" y="28"/>
                  </a:lnTo>
                  <a:lnTo>
                    <a:pt x="1064" y="28"/>
                  </a:lnTo>
                  <a:lnTo>
                    <a:pt x="1066" y="30"/>
                  </a:lnTo>
                  <a:lnTo>
                    <a:pt x="1071" y="28"/>
                  </a:lnTo>
                  <a:lnTo>
                    <a:pt x="1076" y="32"/>
                  </a:lnTo>
                  <a:lnTo>
                    <a:pt x="1076" y="37"/>
                  </a:lnTo>
                  <a:lnTo>
                    <a:pt x="1078" y="44"/>
                  </a:lnTo>
                  <a:lnTo>
                    <a:pt x="1078" y="46"/>
                  </a:lnTo>
                  <a:lnTo>
                    <a:pt x="1076" y="51"/>
                  </a:lnTo>
                  <a:lnTo>
                    <a:pt x="1073" y="56"/>
                  </a:lnTo>
                  <a:lnTo>
                    <a:pt x="1078" y="65"/>
                  </a:lnTo>
                  <a:lnTo>
                    <a:pt x="1078" y="69"/>
                  </a:lnTo>
                  <a:lnTo>
                    <a:pt x="1076" y="72"/>
                  </a:lnTo>
                  <a:lnTo>
                    <a:pt x="1071" y="74"/>
                  </a:lnTo>
                  <a:lnTo>
                    <a:pt x="1076" y="74"/>
                  </a:lnTo>
                  <a:lnTo>
                    <a:pt x="1082" y="72"/>
                  </a:lnTo>
                  <a:lnTo>
                    <a:pt x="1087" y="67"/>
                  </a:lnTo>
                  <a:lnTo>
                    <a:pt x="1094" y="67"/>
                  </a:lnTo>
                  <a:lnTo>
                    <a:pt x="1096" y="62"/>
                  </a:lnTo>
                  <a:lnTo>
                    <a:pt x="1096" y="53"/>
                  </a:lnTo>
                  <a:lnTo>
                    <a:pt x="1094" y="49"/>
                  </a:lnTo>
                  <a:lnTo>
                    <a:pt x="1092" y="49"/>
                  </a:lnTo>
                  <a:lnTo>
                    <a:pt x="1089" y="46"/>
                  </a:lnTo>
                  <a:lnTo>
                    <a:pt x="1087" y="44"/>
                  </a:lnTo>
                  <a:lnTo>
                    <a:pt x="1089" y="42"/>
                  </a:lnTo>
                  <a:lnTo>
                    <a:pt x="1094" y="42"/>
                  </a:lnTo>
                  <a:lnTo>
                    <a:pt x="1094" y="44"/>
                  </a:lnTo>
                  <a:lnTo>
                    <a:pt x="1099" y="42"/>
                  </a:lnTo>
                  <a:lnTo>
                    <a:pt x="1106" y="39"/>
                  </a:lnTo>
                  <a:lnTo>
                    <a:pt x="1110" y="35"/>
                  </a:lnTo>
                  <a:lnTo>
                    <a:pt x="1112" y="35"/>
                  </a:lnTo>
                  <a:lnTo>
                    <a:pt x="1119" y="35"/>
                  </a:lnTo>
                  <a:lnTo>
                    <a:pt x="1119" y="30"/>
                  </a:lnTo>
                  <a:lnTo>
                    <a:pt x="1124" y="28"/>
                  </a:lnTo>
                  <a:lnTo>
                    <a:pt x="1126" y="28"/>
                  </a:lnTo>
                  <a:lnTo>
                    <a:pt x="1129" y="25"/>
                  </a:lnTo>
                  <a:lnTo>
                    <a:pt x="1133" y="25"/>
                  </a:lnTo>
                  <a:lnTo>
                    <a:pt x="1136" y="25"/>
                  </a:lnTo>
                  <a:lnTo>
                    <a:pt x="1140" y="25"/>
                  </a:lnTo>
                  <a:lnTo>
                    <a:pt x="1140" y="28"/>
                  </a:lnTo>
                  <a:lnTo>
                    <a:pt x="1138" y="30"/>
                  </a:lnTo>
                  <a:lnTo>
                    <a:pt x="1140" y="32"/>
                  </a:lnTo>
                  <a:lnTo>
                    <a:pt x="1149" y="32"/>
                  </a:lnTo>
                  <a:lnTo>
                    <a:pt x="1149" y="35"/>
                  </a:lnTo>
                  <a:lnTo>
                    <a:pt x="1154" y="35"/>
                  </a:lnTo>
                  <a:lnTo>
                    <a:pt x="1170" y="44"/>
                  </a:lnTo>
                  <a:lnTo>
                    <a:pt x="1173" y="46"/>
                  </a:lnTo>
                  <a:lnTo>
                    <a:pt x="1175" y="51"/>
                  </a:lnTo>
                  <a:lnTo>
                    <a:pt x="1175" y="53"/>
                  </a:lnTo>
                  <a:lnTo>
                    <a:pt x="1182" y="62"/>
                  </a:lnTo>
                  <a:lnTo>
                    <a:pt x="1184" y="60"/>
                  </a:lnTo>
                  <a:lnTo>
                    <a:pt x="1184" y="58"/>
                  </a:lnTo>
                  <a:lnTo>
                    <a:pt x="1186" y="56"/>
                  </a:lnTo>
                  <a:lnTo>
                    <a:pt x="1189" y="53"/>
                  </a:lnTo>
                  <a:lnTo>
                    <a:pt x="1184" y="51"/>
                  </a:lnTo>
                  <a:lnTo>
                    <a:pt x="1182" y="51"/>
                  </a:lnTo>
                  <a:lnTo>
                    <a:pt x="1182" y="49"/>
                  </a:lnTo>
                  <a:lnTo>
                    <a:pt x="1184" y="44"/>
                  </a:lnTo>
                  <a:lnTo>
                    <a:pt x="1186" y="46"/>
                  </a:lnTo>
                  <a:lnTo>
                    <a:pt x="1189" y="49"/>
                  </a:lnTo>
                  <a:lnTo>
                    <a:pt x="1193" y="51"/>
                  </a:lnTo>
                  <a:lnTo>
                    <a:pt x="1193" y="56"/>
                  </a:lnTo>
                  <a:lnTo>
                    <a:pt x="1198" y="60"/>
                  </a:lnTo>
                  <a:lnTo>
                    <a:pt x="1200" y="65"/>
                  </a:lnTo>
                  <a:lnTo>
                    <a:pt x="1203" y="67"/>
                  </a:lnTo>
                  <a:lnTo>
                    <a:pt x="1205" y="65"/>
                  </a:lnTo>
                  <a:lnTo>
                    <a:pt x="1207" y="65"/>
                  </a:lnTo>
                  <a:lnTo>
                    <a:pt x="1209" y="67"/>
                  </a:lnTo>
                  <a:lnTo>
                    <a:pt x="1212" y="69"/>
                  </a:lnTo>
                  <a:lnTo>
                    <a:pt x="1212" y="74"/>
                  </a:lnTo>
                  <a:lnTo>
                    <a:pt x="1216" y="79"/>
                  </a:lnTo>
                  <a:lnTo>
                    <a:pt x="1214" y="81"/>
                  </a:lnTo>
                  <a:lnTo>
                    <a:pt x="1214" y="81"/>
                  </a:lnTo>
                  <a:lnTo>
                    <a:pt x="1214" y="79"/>
                  </a:lnTo>
                  <a:lnTo>
                    <a:pt x="1212" y="76"/>
                  </a:lnTo>
                  <a:lnTo>
                    <a:pt x="1209" y="76"/>
                  </a:lnTo>
                  <a:lnTo>
                    <a:pt x="1207" y="79"/>
                  </a:lnTo>
                  <a:lnTo>
                    <a:pt x="1205" y="76"/>
                  </a:lnTo>
                  <a:lnTo>
                    <a:pt x="1198" y="74"/>
                  </a:lnTo>
                  <a:lnTo>
                    <a:pt x="1191" y="74"/>
                  </a:lnTo>
                  <a:lnTo>
                    <a:pt x="1191" y="74"/>
                  </a:lnTo>
                  <a:lnTo>
                    <a:pt x="1193" y="79"/>
                  </a:lnTo>
                  <a:lnTo>
                    <a:pt x="1200" y="79"/>
                  </a:lnTo>
                  <a:lnTo>
                    <a:pt x="1200" y="81"/>
                  </a:lnTo>
                  <a:lnTo>
                    <a:pt x="1200" y="81"/>
                  </a:lnTo>
                  <a:lnTo>
                    <a:pt x="1203" y="88"/>
                  </a:lnTo>
                  <a:lnTo>
                    <a:pt x="1205" y="88"/>
                  </a:lnTo>
                  <a:lnTo>
                    <a:pt x="1207" y="88"/>
                  </a:lnTo>
                  <a:lnTo>
                    <a:pt x="1209" y="83"/>
                  </a:lnTo>
                  <a:lnTo>
                    <a:pt x="1209" y="83"/>
                  </a:lnTo>
                  <a:lnTo>
                    <a:pt x="1212" y="86"/>
                  </a:lnTo>
                  <a:lnTo>
                    <a:pt x="1216" y="88"/>
                  </a:lnTo>
                  <a:lnTo>
                    <a:pt x="1216" y="86"/>
                  </a:lnTo>
                  <a:lnTo>
                    <a:pt x="1219" y="86"/>
                  </a:lnTo>
                  <a:lnTo>
                    <a:pt x="1221" y="90"/>
                  </a:lnTo>
                  <a:lnTo>
                    <a:pt x="1219" y="92"/>
                  </a:lnTo>
                  <a:lnTo>
                    <a:pt x="1223" y="99"/>
                  </a:lnTo>
                  <a:lnTo>
                    <a:pt x="1226" y="106"/>
                  </a:lnTo>
                  <a:lnTo>
                    <a:pt x="1226" y="113"/>
                  </a:lnTo>
                  <a:lnTo>
                    <a:pt x="1221" y="120"/>
                  </a:lnTo>
                  <a:lnTo>
                    <a:pt x="1221" y="120"/>
                  </a:lnTo>
                  <a:lnTo>
                    <a:pt x="1219" y="125"/>
                  </a:lnTo>
                  <a:lnTo>
                    <a:pt x="1219" y="129"/>
                  </a:lnTo>
                  <a:lnTo>
                    <a:pt x="1216" y="134"/>
                  </a:lnTo>
                  <a:lnTo>
                    <a:pt x="1216" y="136"/>
                  </a:lnTo>
                  <a:lnTo>
                    <a:pt x="1219" y="139"/>
                  </a:lnTo>
                  <a:lnTo>
                    <a:pt x="1219" y="141"/>
                  </a:lnTo>
                  <a:lnTo>
                    <a:pt x="1214" y="143"/>
                  </a:lnTo>
                  <a:lnTo>
                    <a:pt x="1212" y="148"/>
                  </a:lnTo>
                  <a:lnTo>
                    <a:pt x="1214" y="150"/>
                  </a:lnTo>
                  <a:lnTo>
                    <a:pt x="1209" y="157"/>
                  </a:lnTo>
                  <a:lnTo>
                    <a:pt x="1207" y="159"/>
                  </a:lnTo>
                  <a:lnTo>
                    <a:pt x="1209" y="162"/>
                  </a:lnTo>
                  <a:lnTo>
                    <a:pt x="1207" y="166"/>
                  </a:lnTo>
                  <a:lnTo>
                    <a:pt x="1203" y="169"/>
                  </a:lnTo>
                  <a:lnTo>
                    <a:pt x="1198" y="173"/>
                  </a:lnTo>
                  <a:lnTo>
                    <a:pt x="1193" y="173"/>
                  </a:lnTo>
                  <a:lnTo>
                    <a:pt x="1198" y="173"/>
                  </a:lnTo>
                  <a:lnTo>
                    <a:pt x="1203" y="173"/>
                  </a:lnTo>
                  <a:lnTo>
                    <a:pt x="1205" y="171"/>
                  </a:lnTo>
                  <a:lnTo>
                    <a:pt x="1205" y="171"/>
                  </a:lnTo>
                  <a:lnTo>
                    <a:pt x="1207" y="178"/>
                  </a:lnTo>
                  <a:lnTo>
                    <a:pt x="1205" y="185"/>
                  </a:lnTo>
                  <a:lnTo>
                    <a:pt x="1200" y="189"/>
                  </a:lnTo>
                  <a:lnTo>
                    <a:pt x="1198" y="199"/>
                  </a:lnTo>
                  <a:lnTo>
                    <a:pt x="1200" y="203"/>
                  </a:lnTo>
                  <a:lnTo>
                    <a:pt x="1203" y="208"/>
                  </a:lnTo>
                  <a:lnTo>
                    <a:pt x="1198" y="217"/>
                  </a:lnTo>
                  <a:lnTo>
                    <a:pt x="1193" y="217"/>
                  </a:lnTo>
                  <a:lnTo>
                    <a:pt x="1191" y="217"/>
                  </a:lnTo>
                  <a:lnTo>
                    <a:pt x="1189" y="217"/>
                  </a:lnTo>
                  <a:lnTo>
                    <a:pt x="1186" y="219"/>
                  </a:lnTo>
                  <a:lnTo>
                    <a:pt x="1189" y="222"/>
                  </a:lnTo>
                  <a:lnTo>
                    <a:pt x="1191" y="231"/>
                  </a:lnTo>
                  <a:lnTo>
                    <a:pt x="1189" y="236"/>
                  </a:lnTo>
                  <a:lnTo>
                    <a:pt x="1184" y="238"/>
                  </a:lnTo>
                  <a:lnTo>
                    <a:pt x="1182" y="243"/>
                  </a:lnTo>
                  <a:lnTo>
                    <a:pt x="1184" y="250"/>
                  </a:lnTo>
                  <a:lnTo>
                    <a:pt x="1184" y="254"/>
                  </a:lnTo>
                  <a:lnTo>
                    <a:pt x="1182" y="256"/>
                  </a:lnTo>
                  <a:lnTo>
                    <a:pt x="1184" y="259"/>
                  </a:lnTo>
                  <a:lnTo>
                    <a:pt x="1186" y="261"/>
                  </a:lnTo>
                  <a:lnTo>
                    <a:pt x="1184" y="273"/>
                  </a:lnTo>
                  <a:lnTo>
                    <a:pt x="1179" y="275"/>
                  </a:lnTo>
                  <a:lnTo>
                    <a:pt x="1179" y="280"/>
                  </a:lnTo>
                  <a:lnTo>
                    <a:pt x="1179" y="277"/>
                  </a:lnTo>
                  <a:lnTo>
                    <a:pt x="1184" y="277"/>
                  </a:lnTo>
                  <a:lnTo>
                    <a:pt x="1189" y="273"/>
                  </a:lnTo>
                  <a:lnTo>
                    <a:pt x="1191" y="268"/>
                  </a:lnTo>
                  <a:lnTo>
                    <a:pt x="1189" y="266"/>
                  </a:lnTo>
                  <a:lnTo>
                    <a:pt x="1191" y="263"/>
                  </a:lnTo>
                  <a:lnTo>
                    <a:pt x="1196" y="263"/>
                  </a:lnTo>
                  <a:lnTo>
                    <a:pt x="1200" y="263"/>
                  </a:lnTo>
                  <a:lnTo>
                    <a:pt x="1196" y="261"/>
                  </a:lnTo>
                  <a:lnTo>
                    <a:pt x="1189" y="254"/>
                  </a:lnTo>
                  <a:lnTo>
                    <a:pt x="1186" y="250"/>
                  </a:lnTo>
                  <a:lnTo>
                    <a:pt x="1189" y="245"/>
                  </a:lnTo>
                  <a:lnTo>
                    <a:pt x="1196" y="243"/>
                  </a:lnTo>
                  <a:lnTo>
                    <a:pt x="1205" y="243"/>
                  </a:lnTo>
                  <a:lnTo>
                    <a:pt x="1209" y="238"/>
                  </a:lnTo>
                  <a:lnTo>
                    <a:pt x="1214" y="238"/>
                  </a:lnTo>
                  <a:lnTo>
                    <a:pt x="1216" y="236"/>
                  </a:lnTo>
                  <a:lnTo>
                    <a:pt x="1214" y="231"/>
                  </a:lnTo>
                  <a:lnTo>
                    <a:pt x="1219" y="226"/>
                  </a:lnTo>
                  <a:lnTo>
                    <a:pt x="1223" y="222"/>
                  </a:lnTo>
                  <a:lnTo>
                    <a:pt x="1221" y="217"/>
                  </a:lnTo>
                  <a:lnTo>
                    <a:pt x="1221" y="215"/>
                  </a:lnTo>
                  <a:lnTo>
                    <a:pt x="1226" y="217"/>
                  </a:lnTo>
                  <a:lnTo>
                    <a:pt x="1230" y="217"/>
                  </a:lnTo>
                  <a:lnTo>
                    <a:pt x="1233" y="213"/>
                  </a:lnTo>
                  <a:lnTo>
                    <a:pt x="1230" y="208"/>
                  </a:lnTo>
                  <a:lnTo>
                    <a:pt x="1237" y="203"/>
                  </a:lnTo>
                  <a:lnTo>
                    <a:pt x="1239" y="199"/>
                  </a:lnTo>
                  <a:lnTo>
                    <a:pt x="1237" y="194"/>
                  </a:lnTo>
                  <a:lnTo>
                    <a:pt x="1228" y="199"/>
                  </a:lnTo>
                  <a:lnTo>
                    <a:pt x="1228" y="203"/>
                  </a:lnTo>
                  <a:lnTo>
                    <a:pt x="1223" y="208"/>
                  </a:lnTo>
                  <a:lnTo>
                    <a:pt x="1219" y="206"/>
                  </a:lnTo>
                  <a:lnTo>
                    <a:pt x="1214" y="199"/>
                  </a:lnTo>
                  <a:lnTo>
                    <a:pt x="1219" y="194"/>
                  </a:lnTo>
                  <a:lnTo>
                    <a:pt x="1216" y="187"/>
                  </a:lnTo>
                  <a:lnTo>
                    <a:pt x="1221" y="185"/>
                  </a:lnTo>
                  <a:lnTo>
                    <a:pt x="1228" y="185"/>
                  </a:lnTo>
                  <a:lnTo>
                    <a:pt x="1235" y="189"/>
                  </a:lnTo>
                  <a:lnTo>
                    <a:pt x="1237" y="185"/>
                  </a:lnTo>
                  <a:lnTo>
                    <a:pt x="1237" y="180"/>
                  </a:lnTo>
                  <a:lnTo>
                    <a:pt x="1242" y="178"/>
                  </a:lnTo>
                  <a:lnTo>
                    <a:pt x="1244" y="183"/>
                  </a:lnTo>
                  <a:lnTo>
                    <a:pt x="1242" y="185"/>
                  </a:lnTo>
                  <a:lnTo>
                    <a:pt x="1242" y="187"/>
                  </a:lnTo>
                  <a:lnTo>
                    <a:pt x="1253" y="196"/>
                  </a:lnTo>
                  <a:lnTo>
                    <a:pt x="1258" y="199"/>
                  </a:lnTo>
                  <a:lnTo>
                    <a:pt x="1260" y="196"/>
                  </a:lnTo>
                  <a:lnTo>
                    <a:pt x="1269" y="194"/>
                  </a:lnTo>
                  <a:lnTo>
                    <a:pt x="1272" y="192"/>
                  </a:lnTo>
                  <a:lnTo>
                    <a:pt x="1272" y="187"/>
                  </a:lnTo>
                  <a:lnTo>
                    <a:pt x="1265" y="180"/>
                  </a:lnTo>
                  <a:lnTo>
                    <a:pt x="1265" y="176"/>
                  </a:lnTo>
                  <a:lnTo>
                    <a:pt x="1267" y="178"/>
                  </a:lnTo>
                  <a:lnTo>
                    <a:pt x="1276" y="185"/>
                  </a:lnTo>
                  <a:lnTo>
                    <a:pt x="1279" y="185"/>
                  </a:lnTo>
                  <a:lnTo>
                    <a:pt x="1283" y="189"/>
                  </a:lnTo>
                  <a:lnTo>
                    <a:pt x="1281" y="192"/>
                  </a:lnTo>
                  <a:lnTo>
                    <a:pt x="1283" y="196"/>
                  </a:lnTo>
                  <a:lnTo>
                    <a:pt x="1288" y="201"/>
                  </a:lnTo>
                  <a:lnTo>
                    <a:pt x="1288" y="208"/>
                  </a:lnTo>
                  <a:lnTo>
                    <a:pt x="1290" y="210"/>
                  </a:lnTo>
                  <a:lnTo>
                    <a:pt x="1290" y="208"/>
                  </a:lnTo>
                  <a:lnTo>
                    <a:pt x="1295" y="203"/>
                  </a:lnTo>
                  <a:lnTo>
                    <a:pt x="1297" y="203"/>
                  </a:lnTo>
                  <a:lnTo>
                    <a:pt x="1299" y="199"/>
                  </a:lnTo>
                  <a:lnTo>
                    <a:pt x="1297" y="199"/>
                  </a:lnTo>
                  <a:lnTo>
                    <a:pt x="1293" y="199"/>
                  </a:lnTo>
                  <a:lnTo>
                    <a:pt x="1290" y="199"/>
                  </a:lnTo>
                  <a:lnTo>
                    <a:pt x="1288" y="194"/>
                  </a:lnTo>
                  <a:lnTo>
                    <a:pt x="1293" y="189"/>
                  </a:lnTo>
                  <a:lnTo>
                    <a:pt x="1297" y="185"/>
                  </a:lnTo>
                  <a:lnTo>
                    <a:pt x="1299" y="183"/>
                  </a:lnTo>
                  <a:lnTo>
                    <a:pt x="1302" y="183"/>
                  </a:lnTo>
                  <a:lnTo>
                    <a:pt x="1304" y="180"/>
                  </a:lnTo>
                  <a:lnTo>
                    <a:pt x="1313" y="178"/>
                  </a:lnTo>
                  <a:lnTo>
                    <a:pt x="1327" y="176"/>
                  </a:lnTo>
                  <a:lnTo>
                    <a:pt x="1343" y="173"/>
                  </a:lnTo>
                  <a:lnTo>
                    <a:pt x="1355" y="169"/>
                  </a:lnTo>
                  <a:lnTo>
                    <a:pt x="1362" y="169"/>
                  </a:lnTo>
                  <a:lnTo>
                    <a:pt x="1369" y="171"/>
                  </a:lnTo>
                  <a:lnTo>
                    <a:pt x="1369" y="173"/>
                  </a:lnTo>
                  <a:lnTo>
                    <a:pt x="1366" y="176"/>
                  </a:lnTo>
                  <a:lnTo>
                    <a:pt x="1364" y="180"/>
                  </a:lnTo>
                  <a:lnTo>
                    <a:pt x="1366" y="187"/>
                  </a:lnTo>
                  <a:lnTo>
                    <a:pt x="1371" y="192"/>
                  </a:lnTo>
                  <a:lnTo>
                    <a:pt x="1390" y="192"/>
                  </a:lnTo>
                  <a:lnTo>
                    <a:pt x="1394" y="194"/>
                  </a:lnTo>
                  <a:lnTo>
                    <a:pt x="1394" y="194"/>
                  </a:lnTo>
                  <a:lnTo>
                    <a:pt x="1401" y="194"/>
                  </a:lnTo>
                  <a:lnTo>
                    <a:pt x="1408" y="194"/>
                  </a:lnTo>
                  <a:lnTo>
                    <a:pt x="1420" y="192"/>
                  </a:lnTo>
                  <a:lnTo>
                    <a:pt x="1429" y="187"/>
                  </a:lnTo>
                  <a:lnTo>
                    <a:pt x="1433" y="189"/>
                  </a:lnTo>
                  <a:lnTo>
                    <a:pt x="1436" y="189"/>
                  </a:lnTo>
                  <a:lnTo>
                    <a:pt x="1438" y="185"/>
                  </a:lnTo>
                  <a:lnTo>
                    <a:pt x="1438" y="183"/>
                  </a:lnTo>
                  <a:lnTo>
                    <a:pt x="1440" y="180"/>
                  </a:lnTo>
                  <a:lnTo>
                    <a:pt x="1445" y="183"/>
                  </a:lnTo>
                  <a:lnTo>
                    <a:pt x="1452" y="180"/>
                  </a:lnTo>
                  <a:lnTo>
                    <a:pt x="1452" y="183"/>
                  </a:lnTo>
                  <a:lnTo>
                    <a:pt x="1454" y="185"/>
                  </a:lnTo>
                  <a:lnTo>
                    <a:pt x="1456" y="180"/>
                  </a:lnTo>
                  <a:lnTo>
                    <a:pt x="1456" y="176"/>
                  </a:lnTo>
                  <a:lnTo>
                    <a:pt x="1452" y="173"/>
                  </a:lnTo>
                  <a:lnTo>
                    <a:pt x="1452" y="169"/>
                  </a:lnTo>
                  <a:lnTo>
                    <a:pt x="1450" y="166"/>
                  </a:lnTo>
                  <a:lnTo>
                    <a:pt x="1445" y="164"/>
                  </a:lnTo>
                  <a:lnTo>
                    <a:pt x="1445" y="159"/>
                  </a:lnTo>
                  <a:lnTo>
                    <a:pt x="1443" y="159"/>
                  </a:lnTo>
                  <a:lnTo>
                    <a:pt x="1443" y="155"/>
                  </a:lnTo>
                  <a:lnTo>
                    <a:pt x="1438" y="150"/>
                  </a:lnTo>
                  <a:lnTo>
                    <a:pt x="1438" y="146"/>
                  </a:lnTo>
                  <a:lnTo>
                    <a:pt x="1440" y="141"/>
                  </a:lnTo>
                  <a:lnTo>
                    <a:pt x="1440" y="143"/>
                  </a:lnTo>
                  <a:lnTo>
                    <a:pt x="1443" y="146"/>
                  </a:lnTo>
                  <a:lnTo>
                    <a:pt x="1447" y="141"/>
                  </a:lnTo>
                  <a:lnTo>
                    <a:pt x="1447" y="141"/>
                  </a:lnTo>
                  <a:lnTo>
                    <a:pt x="1447" y="136"/>
                  </a:lnTo>
                  <a:lnTo>
                    <a:pt x="1450" y="136"/>
                  </a:lnTo>
                  <a:lnTo>
                    <a:pt x="1454" y="141"/>
                  </a:lnTo>
                  <a:lnTo>
                    <a:pt x="1456" y="139"/>
                  </a:lnTo>
                  <a:lnTo>
                    <a:pt x="1459" y="134"/>
                  </a:lnTo>
                  <a:lnTo>
                    <a:pt x="1459" y="136"/>
                  </a:lnTo>
                  <a:lnTo>
                    <a:pt x="1466" y="136"/>
                  </a:lnTo>
                  <a:lnTo>
                    <a:pt x="1468" y="136"/>
                  </a:lnTo>
                  <a:lnTo>
                    <a:pt x="1470" y="134"/>
                  </a:lnTo>
                  <a:lnTo>
                    <a:pt x="1473" y="139"/>
                  </a:lnTo>
                  <a:lnTo>
                    <a:pt x="1477" y="139"/>
                  </a:lnTo>
                  <a:lnTo>
                    <a:pt x="1480" y="143"/>
                  </a:lnTo>
                  <a:lnTo>
                    <a:pt x="1482" y="141"/>
                  </a:lnTo>
                  <a:lnTo>
                    <a:pt x="1482" y="136"/>
                  </a:lnTo>
                  <a:lnTo>
                    <a:pt x="1484" y="136"/>
                  </a:lnTo>
                  <a:lnTo>
                    <a:pt x="1489" y="141"/>
                  </a:lnTo>
                  <a:lnTo>
                    <a:pt x="1484" y="143"/>
                  </a:lnTo>
                  <a:lnTo>
                    <a:pt x="1484" y="148"/>
                  </a:lnTo>
                  <a:lnTo>
                    <a:pt x="1484" y="148"/>
                  </a:lnTo>
                  <a:lnTo>
                    <a:pt x="1489" y="148"/>
                  </a:lnTo>
                  <a:lnTo>
                    <a:pt x="1491" y="148"/>
                  </a:lnTo>
                  <a:lnTo>
                    <a:pt x="1491" y="146"/>
                  </a:lnTo>
                  <a:lnTo>
                    <a:pt x="1493" y="143"/>
                  </a:lnTo>
                  <a:lnTo>
                    <a:pt x="1496" y="146"/>
                  </a:lnTo>
                  <a:lnTo>
                    <a:pt x="1493" y="141"/>
                  </a:lnTo>
                  <a:lnTo>
                    <a:pt x="1491" y="139"/>
                  </a:lnTo>
                  <a:lnTo>
                    <a:pt x="1493" y="136"/>
                  </a:lnTo>
                  <a:lnTo>
                    <a:pt x="1496" y="136"/>
                  </a:lnTo>
                  <a:lnTo>
                    <a:pt x="1503" y="134"/>
                  </a:lnTo>
                  <a:lnTo>
                    <a:pt x="1505" y="136"/>
                  </a:lnTo>
                  <a:lnTo>
                    <a:pt x="1507" y="134"/>
                  </a:lnTo>
                  <a:lnTo>
                    <a:pt x="1512" y="134"/>
                  </a:lnTo>
                  <a:lnTo>
                    <a:pt x="1512" y="139"/>
                  </a:lnTo>
                  <a:lnTo>
                    <a:pt x="1514" y="143"/>
                  </a:lnTo>
                  <a:lnTo>
                    <a:pt x="1514" y="141"/>
                  </a:lnTo>
                  <a:lnTo>
                    <a:pt x="1517" y="141"/>
                  </a:lnTo>
                  <a:lnTo>
                    <a:pt x="1521" y="136"/>
                  </a:lnTo>
                  <a:lnTo>
                    <a:pt x="1523" y="143"/>
                  </a:lnTo>
                  <a:lnTo>
                    <a:pt x="1526" y="143"/>
                  </a:lnTo>
                  <a:lnTo>
                    <a:pt x="1528" y="141"/>
                  </a:lnTo>
                  <a:lnTo>
                    <a:pt x="1533" y="143"/>
                  </a:lnTo>
                  <a:lnTo>
                    <a:pt x="1535" y="153"/>
                  </a:lnTo>
                  <a:lnTo>
                    <a:pt x="1537" y="146"/>
                  </a:lnTo>
                  <a:lnTo>
                    <a:pt x="1540" y="146"/>
                  </a:lnTo>
                  <a:lnTo>
                    <a:pt x="1542" y="146"/>
                  </a:lnTo>
                  <a:lnTo>
                    <a:pt x="1540" y="153"/>
                  </a:lnTo>
                  <a:lnTo>
                    <a:pt x="1542" y="155"/>
                  </a:lnTo>
                  <a:lnTo>
                    <a:pt x="1544" y="157"/>
                  </a:lnTo>
                  <a:lnTo>
                    <a:pt x="1547" y="157"/>
                  </a:lnTo>
                  <a:lnTo>
                    <a:pt x="1549" y="159"/>
                  </a:lnTo>
                  <a:lnTo>
                    <a:pt x="1551" y="159"/>
                  </a:lnTo>
                  <a:lnTo>
                    <a:pt x="1551" y="157"/>
                  </a:lnTo>
                  <a:lnTo>
                    <a:pt x="1553" y="162"/>
                  </a:lnTo>
                  <a:lnTo>
                    <a:pt x="1551" y="166"/>
                  </a:lnTo>
                  <a:lnTo>
                    <a:pt x="1551" y="171"/>
                  </a:lnTo>
                  <a:lnTo>
                    <a:pt x="1556" y="166"/>
                  </a:lnTo>
                  <a:lnTo>
                    <a:pt x="1560" y="166"/>
                  </a:lnTo>
                  <a:lnTo>
                    <a:pt x="1560" y="169"/>
                  </a:lnTo>
                  <a:lnTo>
                    <a:pt x="1553" y="176"/>
                  </a:lnTo>
                  <a:lnTo>
                    <a:pt x="1553" y="183"/>
                  </a:lnTo>
                  <a:lnTo>
                    <a:pt x="1560" y="183"/>
                  </a:lnTo>
                  <a:lnTo>
                    <a:pt x="1563" y="180"/>
                  </a:lnTo>
                  <a:lnTo>
                    <a:pt x="1565" y="178"/>
                  </a:lnTo>
                  <a:lnTo>
                    <a:pt x="1567" y="180"/>
                  </a:lnTo>
                  <a:lnTo>
                    <a:pt x="1567" y="183"/>
                  </a:lnTo>
                  <a:lnTo>
                    <a:pt x="1572" y="183"/>
                  </a:lnTo>
                  <a:lnTo>
                    <a:pt x="1577" y="187"/>
                  </a:lnTo>
                  <a:lnTo>
                    <a:pt x="1574" y="192"/>
                  </a:lnTo>
                  <a:lnTo>
                    <a:pt x="1579" y="192"/>
                  </a:lnTo>
                  <a:lnTo>
                    <a:pt x="1579" y="196"/>
                  </a:lnTo>
                  <a:lnTo>
                    <a:pt x="1581" y="194"/>
                  </a:lnTo>
                  <a:lnTo>
                    <a:pt x="1583" y="196"/>
                  </a:lnTo>
                  <a:lnTo>
                    <a:pt x="1579" y="203"/>
                  </a:lnTo>
                  <a:lnTo>
                    <a:pt x="1574" y="206"/>
                  </a:lnTo>
                  <a:lnTo>
                    <a:pt x="1570" y="203"/>
                  </a:lnTo>
                  <a:lnTo>
                    <a:pt x="1563" y="201"/>
                  </a:lnTo>
                  <a:lnTo>
                    <a:pt x="1553" y="201"/>
                  </a:lnTo>
                  <a:lnTo>
                    <a:pt x="1558" y="203"/>
                  </a:lnTo>
                  <a:lnTo>
                    <a:pt x="1558" y="208"/>
                  </a:lnTo>
                  <a:lnTo>
                    <a:pt x="1567" y="208"/>
                  </a:lnTo>
                  <a:lnTo>
                    <a:pt x="1567" y="213"/>
                  </a:lnTo>
                  <a:lnTo>
                    <a:pt x="1577" y="217"/>
                  </a:lnTo>
                  <a:lnTo>
                    <a:pt x="1583" y="219"/>
                  </a:lnTo>
                  <a:lnTo>
                    <a:pt x="1588" y="217"/>
                  </a:lnTo>
                  <a:lnTo>
                    <a:pt x="1588" y="213"/>
                  </a:lnTo>
                  <a:lnTo>
                    <a:pt x="1586" y="208"/>
                  </a:lnTo>
                  <a:lnTo>
                    <a:pt x="1583" y="206"/>
                  </a:lnTo>
                  <a:lnTo>
                    <a:pt x="1586" y="206"/>
                  </a:lnTo>
                  <a:lnTo>
                    <a:pt x="1590" y="210"/>
                  </a:lnTo>
                  <a:lnTo>
                    <a:pt x="1595" y="213"/>
                  </a:lnTo>
                  <a:lnTo>
                    <a:pt x="1597" y="215"/>
                  </a:lnTo>
                  <a:lnTo>
                    <a:pt x="1595" y="215"/>
                  </a:lnTo>
                  <a:lnTo>
                    <a:pt x="1586" y="222"/>
                  </a:lnTo>
                  <a:lnTo>
                    <a:pt x="1588" y="224"/>
                  </a:lnTo>
                  <a:lnTo>
                    <a:pt x="1590" y="224"/>
                  </a:lnTo>
                  <a:lnTo>
                    <a:pt x="1595" y="222"/>
                  </a:lnTo>
                  <a:lnTo>
                    <a:pt x="1597" y="222"/>
                  </a:lnTo>
                  <a:lnTo>
                    <a:pt x="1611" y="236"/>
                  </a:lnTo>
                  <a:lnTo>
                    <a:pt x="1613" y="238"/>
                  </a:lnTo>
                  <a:lnTo>
                    <a:pt x="1618" y="243"/>
                  </a:lnTo>
                  <a:lnTo>
                    <a:pt x="1627" y="243"/>
                  </a:lnTo>
                  <a:lnTo>
                    <a:pt x="1634" y="250"/>
                  </a:lnTo>
                  <a:lnTo>
                    <a:pt x="1641" y="252"/>
                  </a:lnTo>
                  <a:lnTo>
                    <a:pt x="1641" y="250"/>
                  </a:lnTo>
                  <a:lnTo>
                    <a:pt x="1641" y="247"/>
                  </a:lnTo>
                  <a:lnTo>
                    <a:pt x="1643" y="245"/>
                  </a:lnTo>
                  <a:lnTo>
                    <a:pt x="1646" y="250"/>
                  </a:lnTo>
                  <a:lnTo>
                    <a:pt x="1648" y="252"/>
                  </a:lnTo>
                  <a:lnTo>
                    <a:pt x="1650" y="256"/>
                  </a:lnTo>
                  <a:lnTo>
                    <a:pt x="1653" y="256"/>
                  </a:lnTo>
                  <a:lnTo>
                    <a:pt x="1653" y="252"/>
                  </a:lnTo>
                  <a:lnTo>
                    <a:pt x="1648" y="229"/>
                  </a:lnTo>
                  <a:lnTo>
                    <a:pt x="1643" y="219"/>
                  </a:lnTo>
                  <a:lnTo>
                    <a:pt x="1639" y="206"/>
                  </a:lnTo>
                  <a:lnTo>
                    <a:pt x="1637" y="194"/>
                  </a:lnTo>
                  <a:lnTo>
                    <a:pt x="1634" y="187"/>
                  </a:lnTo>
                  <a:lnTo>
                    <a:pt x="1634" y="185"/>
                  </a:lnTo>
                  <a:lnTo>
                    <a:pt x="1637" y="187"/>
                  </a:lnTo>
                  <a:lnTo>
                    <a:pt x="1639" y="192"/>
                  </a:lnTo>
                  <a:lnTo>
                    <a:pt x="1643" y="196"/>
                  </a:lnTo>
                  <a:lnTo>
                    <a:pt x="1650" y="199"/>
                  </a:lnTo>
                  <a:lnTo>
                    <a:pt x="1655" y="203"/>
                  </a:lnTo>
                  <a:lnTo>
                    <a:pt x="1662" y="203"/>
                  </a:lnTo>
                  <a:lnTo>
                    <a:pt x="1678" y="201"/>
                  </a:lnTo>
                  <a:lnTo>
                    <a:pt x="1683" y="203"/>
                  </a:lnTo>
                  <a:lnTo>
                    <a:pt x="1685" y="201"/>
                  </a:lnTo>
                  <a:lnTo>
                    <a:pt x="1690" y="206"/>
                  </a:lnTo>
                  <a:lnTo>
                    <a:pt x="1690" y="203"/>
                  </a:lnTo>
                  <a:lnTo>
                    <a:pt x="1687" y="199"/>
                  </a:lnTo>
                  <a:lnTo>
                    <a:pt x="1687" y="196"/>
                  </a:lnTo>
                  <a:lnTo>
                    <a:pt x="1685" y="194"/>
                  </a:lnTo>
                  <a:lnTo>
                    <a:pt x="1687" y="192"/>
                  </a:lnTo>
                  <a:lnTo>
                    <a:pt x="1687" y="187"/>
                  </a:lnTo>
                  <a:lnTo>
                    <a:pt x="1701" y="183"/>
                  </a:lnTo>
                  <a:lnTo>
                    <a:pt x="1704" y="183"/>
                  </a:lnTo>
                  <a:lnTo>
                    <a:pt x="1706" y="183"/>
                  </a:lnTo>
                  <a:lnTo>
                    <a:pt x="1710" y="185"/>
                  </a:lnTo>
                  <a:lnTo>
                    <a:pt x="1717" y="185"/>
                  </a:lnTo>
                  <a:lnTo>
                    <a:pt x="1722" y="189"/>
                  </a:lnTo>
                  <a:lnTo>
                    <a:pt x="1729" y="192"/>
                  </a:lnTo>
                  <a:lnTo>
                    <a:pt x="1731" y="196"/>
                  </a:lnTo>
                  <a:lnTo>
                    <a:pt x="1738" y="196"/>
                  </a:lnTo>
                  <a:lnTo>
                    <a:pt x="1740" y="201"/>
                  </a:lnTo>
                  <a:lnTo>
                    <a:pt x="1750" y="201"/>
                  </a:lnTo>
                  <a:lnTo>
                    <a:pt x="1743" y="196"/>
                  </a:lnTo>
                  <a:lnTo>
                    <a:pt x="1743" y="194"/>
                  </a:lnTo>
                  <a:lnTo>
                    <a:pt x="1750" y="196"/>
                  </a:lnTo>
                  <a:lnTo>
                    <a:pt x="1752" y="194"/>
                  </a:lnTo>
                  <a:lnTo>
                    <a:pt x="1747" y="192"/>
                  </a:lnTo>
                  <a:lnTo>
                    <a:pt x="1752" y="187"/>
                  </a:lnTo>
                  <a:lnTo>
                    <a:pt x="1747" y="185"/>
                  </a:lnTo>
                  <a:lnTo>
                    <a:pt x="1743" y="187"/>
                  </a:lnTo>
                  <a:lnTo>
                    <a:pt x="1738" y="185"/>
                  </a:lnTo>
                  <a:lnTo>
                    <a:pt x="1736" y="178"/>
                  </a:lnTo>
                  <a:lnTo>
                    <a:pt x="1736" y="173"/>
                  </a:lnTo>
                  <a:lnTo>
                    <a:pt x="1738" y="171"/>
                  </a:lnTo>
                  <a:lnTo>
                    <a:pt x="1740" y="173"/>
                  </a:lnTo>
                  <a:lnTo>
                    <a:pt x="1743" y="171"/>
                  </a:lnTo>
                  <a:lnTo>
                    <a:pt x="1740" y="169"/>
                  </a:lnTo>
                  <a:lnTo>
                    <a:pt x="1745" y="166"/>
                  </a:lnTo>
                  <a:lnTo>
                    <a:pt x="1752" y="173"/>
                  </a:lnTo>
                  <a:lnTo>
                    <a:pt x="1752" y="178"/>
                  </a:lnTo>
                  <a:lnTo>
                    <a:pt x="1754" y="176"/>
                  </a:lnTo>
                  <a:lnTo>
                    <a:pt x="1757" y="178"/>
                  </a:lnTo>
                  <a:lnTo>
                    <a:pt x="1761" y="176"/>
                  </a:lnTo>
                  <a:lnTo>
                    <a:pt x="1759" y="171"/>
                  </a:lnTo>
                  <a:lnTo>
                    <a:pt x="1764" y="171"/>
                  </a:lnTo>
                  <a:lnTo>
                    <a:pt x="1766" y="173"/>
                  </a:lnTo>
                  <a:lnTo>
                    <a:pt x="1768" y="169"/>
                  </a:lnTo>
                  <a:lnTo>
                    <a:pt x="1761" y="162"/>
                  </a:lnTo>
                  <a:lnTo>
                    <a:pt x="1757" y="159"/>
                  </a:lnTo>
                  <a:lnTo>
                    <a:pt x="1752" y="155"/>
                  </a:lnTo>
                  <a:lnTo>
                    <a:pt x="1752" y="150"/>
                  </a:lnTo>
                  <a:lnTo>
                    <a:pt x="1750" y="148"/>
                  </a:lnTo>
                  <a:lnTo>
                    <a:pt x="1745" y="148"/>
                  </a:lnTo>
                  <a:lnTo>
                    <a:pt x="1740" y="148"/>
                  </a:lnTo>
                  <a:lnTo>
                    <a:pt x="1745" y="146"/>
                  </a:lnTo>
                  <a:lnTo>
                    <a:pt x="1745" y="141"/>
                  </a:lnTo>
                  <a:lnTo>
                    <a:pt x="1745" y="141"/>
                  </a:lnTo>
                  <a:lnTo>
                    <a:pt x="1743" y="134"/>
                  </a:lnTo>
                  <a:lnTo>
                    <a:pt x="1750" y="134"/>
                  </a:lnTo>
                  <a:lnTo>
                    <a:pt x="1750" y="127"/>
                  </a:lnTo>
                  <a:lnTo>
                    <a:pt x="1743" y="129"/>
                  </a:lnTo>
                  <a:lnTo>
                    <a:pt x="1738" y="134"/>
                  </a:lnTo>
                  <a:lnTo>
                    <a:pt x="1738" y="139"/>
                  </a:lnTo>
                  <a:lnTo>
                    <a:pt x="1729" y="136"/>
                  </a:lnTo>
                  <a:lnTo>
                    <a:pt x="1727" y="129"/>
                  </a:lnTo>
                  <a:lnTo>
                    <a:pt x="1729" y="125"/>
                  </a:lnTo>
                  <a:lnTo>
                    <a:pt x="1729" y="118"/>
                  </a:lnTo>
                  <a:lnTo>
                    <a:pt x="1736" y="116"/>
                  </a:lnTo>
                  <a:lnTo>
                    <a:pt x="1740" y="116"/>
                  </a:lnTo>
                  <a:lnTo>
                    <a:pt x="1747" y="109"/>
                  </a:lnTo>
                  <a:lnTo>
                    <a:pt x="1747" y="106"/>
                  </a:lnTo>
                  <a:lnTo>
                    <a:pt x="1743" y="102"/>
                  </a:lnTo>
                  <a:lnTo>
                    <a:pt x="1740" y="102"/>
                  </a:lnTo>
                  <a:lnTo>
                    <a:pt x="1736" y="102"/>
                  </a:lnTo>
                  <a:lnTo>
                    <a:pt x="1729" y="102"/>
                  </a:lnTo>
                  <a:lnTo>
                    <a:pt x="1724" y="95"/>
                  </a:lnTo>
                  <a:lnTo>
                    <a:pt x="1731" y="92"/>
                  </a:lnTo>
                  <a:lnTo>
                    <a:pt x="1738" y="92"/>
                  </a:lnTo>
                  <a:lnTo>
                    <a:pt x="1747" y="95"/>
                  </a:lnTo>
                  <a:lnTo>
                    <a:pt x="1757" y="95"/>
                  </a:lnTo>
                  <a:lnTo>
                    <a:pt x="1770" y="92"/>
                  </a:lnTo>
                  <a:lnTo>
                    <a:pt x="1796" y="92"/>
                  </a:lnTo>
                  <a:lnTo>
                    <a:pt x="1798" y="90"/>
                  </a:lnTo>
                  <a:lnTo>
                    <a:pt x="1817" y="90"/>
                  </a:lnTo>
                  <a:lnTo>
                    <a:pt x="1826" y="90"/>
                  </a:lnTo>
                  <a:lnTo>
                    <a:pt x="1831" y="90"/>
                  </a:lnTo>
                  <a:lnTo>
                    <a:pt x="1842" y="90"/>
                  </a:lnTo>
                  <a:lnTo>
                    <a:pt x="1835" y="90"/>
                  </a:lnTo>
                  <a:lnTo>
                    <a:pt x="1821" y="97"/>
                  </a:lnTo>
                  <a:lnTo>
                    <a:pt x="1817" y="95"/>
                  </a:lnTo>
                  <a:lnTo>
                    <a:pt x="1814" y="95"/>
                  </a:lnTo>
                  <a:lnTo>
                    <a:pt x="1810" y="95"/>
                  </a:lnTo>
                  <a:lnTo>
                    <a:pt x="1807" y="102"/>
                  </a:lnTo>
                  <a:lnTo>
                    <a:pt x="1812" y="109"/>
                  </a:lnTo>
                  <a:lnTo>
                    <a:pt x="1807" y="109"/>
                  </a:lnTo>
                  <a:lnTo>
                    <a:pt x="1807" y="113"/>
                  </a:lnTo>
                  <a:lnTo>
                    <a:pt x="1812" y="116"/>
                  </a:lnTo>
                  <a:lnTo>
                    <a:pt x="1819" y="111"/>
                  </a:lnTo>
                  <a:lnTo>
                    <a:pt x="1819" y="106"/>
                  </a:lnTo>
                  <a:lnTo>
                    <a:pt x="1828" y="99"/>
                  </a:lnTo>
                  <a:lnTo>
                    <a:pt x="1844" y="92"/>
                  </a:lnTo>
                  <a:lnTo>
                    <a:pt x="1844" y="99"/>
                  </a:lnTo>
                  <a:lnTo>
                    <a:pt x="1847" y="111"/>
                  </a:lnTo>
                  <a:lnTo>
                    <a:pt x="1844" y="113"/>
                  </a:lnTo>
                  <a:lnTo>
                    <a:pt x="1842" y="106"/>
                  </a:lnTo>
                  <a:lnTo>
                    <a:pt x="1837" y="102"/>
                  </a:lnTo>
                  <a:lnTo>
                    <a:pt x="1837" y="99"/>
                  </a:lnTo>
                  <a:lnTo>
                    <a:pt x="1833" y="102"/>
                  </a:lnTo>
                  <a:lnTo>
                    <a:pt x="1831" y="102"/>
                  </a:lnTo>
                  <a:lnTo>
                    <a:pt x="1833" y="109"/>
                  </a:lnTo>
                  <a:lnTo>
                    <a:pt x="1837" y="111"/>
                  </a:lnTo>
                  <a:lnTo>
                    <a:pt x="1840" y="118"/>
                  </a:lnTo>
                  <a:lnTo>
                    <a:pt x="1837" y="125"/>
                  </a:lnTo>
                  <a:lnTo>
                    <a:pt x="1833" y="125"/>
                  </a:lnTo>
                  <a:lnTo>
                    <a:pt x="1831" y="127"/>
                  </a:lnTo>
                  <a:lnTo>
                    <a:pt x="1835" y="129"/>
                  </a:lnTo>
                  <a:lnTo>
                    <a:pt x="1835" y="132"/>
                  </a:lnTo>
                  <a:lnTo>
                    <a:pt x="1837" y="134"/>
                  </a:lnTo>
                  <a:lnTo>
                    <a:pt x="1840" y="134"/>
                  </a:lnTo>
                  <a:lnTo>
                    <a:pt x="1847" y="129"/>
                  </a:lnTo>
                  <a:lnTo>
                    <a:pt x="1847" y="125"/>
                  </a:lnTo>
                  <a:lnTo>
                    <a:pt x="1849" y="118"/>
                  </a:lnTo>
                  <a:lnTo>
                    <a:pt x="1849" y="116"/>
                  </a:lnTo>
                  <a:lnTo>
                    <a:pt x="1849" y="109"/>
                  </a:lnTo>
                  <a:lnTo>
                    <a:pt x="1847" y="88"/>
                  </a:lnTo>
                  <a:lnTo>
                    <a:pt x="1854" y="81"/>
                  </a:lnTo>
                  <a:lnTo>
                    <a:pt x="1865" y="79"/>
                  </a:lnTo>
                  <a:lnTo>
                    <a:pt x="1879" y="76"/>
                  </a:lnTo>
                  <a:lnTo>
                    <a:pt x="1888" y="79"/>
                  </a:lnTo>
                  <a:lnTo>
                    <a:pt x="1902" y="83"/>
                  </a:lnTo>
                  <a:lnTo>
                    <a:pt x="1909" y="92"/>
                  </a:lnTo>
                  <a:lnTo>
                    <a:pt x="1909" y="97"/>
                  </a:lnTo>
                  <a:lnTo>
                    <a:pt x="1907" y="99"/>
                  </a:lnTo>
                  <a:lnTo>
                    <a:pt x="1897" y="92"/>
                  </a:lnTo>
                  <a:lnTo>
                    <a:pt x="1897" y="95"/>
                  </a:lnTo>
                  <a:lnTo>
                    <a:pt x="1900" y="99"/>
                  </a:lnTo>
                  <a:lnTo>
                    <a:pt x="1900" y="104"/>
                  </a:lnTo>
                  <a:lnTo>
                    <a:pt x="1900" y="106"/>
                  </a:lnTo>
                  <a:lnTo>
                    <a:pt x="1895" y="111"/>
                  </a:lnTo>
                  <a:lnTo>
                    <a:pt x="1900" y="111"/>
                  </a:lnTo>
                  <a:lnTo>
                    <a:pt x="1904" y="109"/>
                  </a:lnTo>
                  <a:lnTo>
                    <a:pt x="1911" y="109"/>
                  </a:lnTo>
                  <a:lnTo>
                    <a:pt x="1916" y="104"/>
                  </a:lnTo>
                  <a:lnTo>
                    <a:pt x="1916" y="111"/>
                  </a:lnTo>
                  <a:lnTo>
                    <a:pt x="1918" y="116"/>
                  </a:lnTo>
                  <a:lnTo>
                    <a:pt x="1921" y="120"/>
                  </a:lnTo>
                  <a:lnTo>
                    <a:pt x="1923" y="122"/>
                  </a:lnTo>
                  <a:lnTo>
                    <a:pt x="1925" y="118"/>
                  </a:lnTo>
                  <a:lnTo>
                    <a:pt x="1925" y="116"/>
                  </a:lnTo>
                  <a:lnTo>
                    <a:pt x="1930" y="111"/>
                  </a:lnTo>
                  <a:lnTo>
                    <a:pt x="1934" y="113"/>
                  </a:lnTo>
                  <a:lnTo>
                    <a:pt x="1937" y="118"/>
                  </a:lnTo>
                  <a:lnTo>
                    <a:pt x="1934" y="120"/>
                  </a:lnTo>
                  <a:lnTo>
                    <a:pt x="1932" y="127"/>
                  </a:lnTo>
                  <a:lnTo>
                    <a:pt x="1934" y="129"/>
                  </a:lnTo>
                  <a:lnTo>
                    <a:pt x="1937" y="127"/>
                  </a:lnTo>
                  <a:lnTo>
                    <a:pt x="1939" y="122"/>
                  </a:lnTo>
                  <a:lnTo>
                    <a:pt x="1941" y="120"/>
                  </a:lnTo>
                  <a:lnTo>
                    <a:pt x="1944" y="125"/>
                  </a:lnTo>
                  <a:lnTo>
                    <a:pt x="1944" y="120"/>
                  </a:lnTo>
                  <a:lnTo>
                    <a:pt x="1948" y="111"/>
                  </a:lnTo>
                  <a:lnTo>
                    <a:pt x="1948" y="109"/>
                  </a:lnTo>
                  <a:lnTo>
                    <a:pt x="1953" y="111"/>
                  </a:lnTo>
                  <a:lnTo>
                    <a:pt x="1962" y="118"/>
                  </a:lnTo>
                  <a:lnTo>
                    <a:pt x="1974" y="120"/>
                  </a:lnTo>
                  <a:lnTo>
                    <a:pt x="1978" y="127"/>
                  </a:lnTo>
                  <a:lnTo>
                    <a:pt x="1978" y="132"/>
                  </a:lnTo>
                  <a:lnTo>
                    <a:pt x="1971" y="134"/>
                  </a:lnTo>
                  <a:lnTo>
                    <a:pt x="1967" y="139"/>
                  </a:lnTo>
                  <a:lnTo>
                    <a:pt x="1971" y="136"/>
                  </a:lnTo>
                  <a:lnTo>
                    <a:pt x="1981" y="134"/>
                  </a:lnTo>
                  <a:lnTo>
                    <a:pt x="1988" y="136"/>
                  </a:lnTo>
                  <a:lnTo>
                    <a:pt x="1994" y="134"/>
                  </a:lnTo>
                  <a:lnTo>
                    <a:pt x="1999" y="129"/>
                  </a:lnTo>
                  <a:lnTo>
                    <a:pt x="2004" y="127"/>
                  </a:lnTo>
                  <a:lnTo>
                    <a:pt x="2013" y="120"/>
                  </a:lnTo>
                  <a:lnTo>
                    <a:pt x="2018" y="120"/>
                  </a:lnTo>
                  <a:lnTo>
                    <a:pt x="2022" y="113"/>
                  </a:lnTo>
                  <a:lnTo>
                    <a:pt x="2029" y="111"/>
                  </a:lnTo>
                  <a:lnTo>
                    <a:pt x="2045" y="104"/>
                  </a:lnTo>
                  <a:lnTo>
                    <a:pt x="2052" y="102"/>
                  </a:lnTo>
                  <a:lnTo>
                    <a:pt x="2057" y="102"/>
                  </a:lnTo>
                  <a:lnTo>
                    <a:pt x="2057" y="99"/>
                  </a:lnTo>
                  <a:lnTo>
                    <a:pt x="2066" y="95"/>
                  </a:lnTo>
                  <a:lnTo>
                    <a:pt x="2071" y="92"/>
                  </a:lnTo>
                  <a:lnTo>
                    <a:pt x="2082" y="92"/>
                  </a:lnTo>
                  <a:lnTo>
                    <a:pt x="2103" y="99"/>
                  </a:lnTo>
                  <a:lnTo>
                    <a:pt x="2112" y="109"/>
                  </a:lnTo>
                  <a:lnTo>
                    <a:pt x="2121" y="113"/>
                  </a:lnTo>
                  <a:lnTo>
                    <a:pt x="2128" y="122"/>
                  </a:lnTo>
                  <a:lnTo>
                    <a:pt x="2133" y="129"/>
                  </a:lnTo>
                  <a:lnTo>
                    <a:pt x="2133" y="134"/>
                  </a:lnTo>
                  <a:lnTo>
                    <a:pt x="2135" y="136"/>
                  </a:lnTo>
                  <a:lnTo>
                    <a:pt x="2133" y="143"/>
                  </a:lnTo>
                  <a:lnTo>
                    <a:pt x="2138" y="150"/>
                  </a:lnTo>
                  <a:lnTo>
                    <a:pt x="2138" y="155"/>
                  </a:lnTo>
                  <a:lnTo>
                    <a:pt x="2135" y="159"/>
                  </a:lnTo>
                  <a:lnTo>
                    <a:pt x="2140" y="157"/>
                  </a:lnTo>
                  <a:lnTo>
                    <a:pt x="2145" y="153"/>
                  </a:lnTo>
                  <a:lnTo>
                    <a:pt x="2151" y="153"/>
                  </a:lnTo>
                  <a:lnTo>
                    <a:pt x="2154" y="155"/>
                  </a:lnTo>
                  <a:lnTo>
                    <a:pt x="2154" y="153"/>
                  </a:lnTo>
                  <a:lnTo>
                    <a:pt x="2161" y="150"/>
                  </a:lnTo>
                  <a:lnTo>
                    <a:pt x="2165" y="153"/>
                  </a:lnTo>
                  <a:lnTo>
                    <a:pt x="2165" y="159"/>
                  </a:lnTo>
                  <a:lnTo>
                    <a:pt x="2168" y="155"/>
                  </a:lnTo>
                  <a:lnTo>
                    <a:pt x="2165" y="148"/>
                  </a:lnTo>
                  <a:lnTo>
                    <a:pt x="2170" y="148"/>
                  </a:lnTo>
                  <a:lnTo>
                    <a:pt x="2172" y="153"/>
                  </a:lnTo>
                  <a:lnTo>
                    <a:pt x="2179" y="159"/>
                  </a:lnTo>
                  <a:lnTo>
                    <a:pt x="2181" y="166"/>
                  </a:lnTo>
                  <a:lnTo>
                    <a:pt x="2184" y="166"/>
                  </a:lnTo>
                  <a:lnTo>
                    <a:pt x="2191" y="176"/>
                  </a:lnTo>
                  <a:lnTo>
                    <a:pt x="2191" y="173"/>
                  </a:lnTo>
                  <a:lnTo>
                    <a:pt x="2188" y="166"/>
                  </a:lnTo>
                  <a:lnTo>
                    <a:pt x="2184" y="164"/>
                  </a:lnTo>
                  <a:lnTo>
                    <a:pt x="2184" y="159"/>
                  </a:lnTo>
                  <a:lnTo>
                    <a:pt x="2188" y="164"/>
                  </a:lnTo>
                  <a:lnTo>
                    <a:pt x="2191" y="162"/>
                  </a:lnTo>
                  <a:lnTo>
                    <a:pt x="2195" y="166"/>
                  </a:lnTo>
                  <a:lnTo>
                    <a:pt x="2202" y="176"/>
                  </a:lnTo>
                  <a:lnTo>
                    <a:pt x="2200" y="169"/>
                  </a:lnTo>
                  <a:lnTo>
                    <a:pt x="2193" y="157"/>
                  </a:lnTo>
                  <a:lnTo>
                    <a:pt x="2193" y="148"/>
                  </a:lnTo>
                  <a:lnTo>
                    <a:pt x="2193" y="139"/>
                  </a:lnTo>
                  <a:lnTo>
                    <a:pt x="2198" y="134"/>
                  </a:lnTo>
                  <a:lnTo>
                    <a:pt x="2207" y="134"/>
                  </a:lnTo>
                  <a:lnTo>
                    <a:pt x="2209" y="129"/>
                  </a:lnTo>
                  <a:lnTo>
                    <a:pt x="2216" y="127"/>
                  </a:lnTo>
                  <a:lnTo>
                    <a:pt x="2216" y="125"/>
                  </a:lnTo>
                  <a:lnTo>
                    <a:pt x="2218" y="122"/>
                  </a:lnTo>
                  <a:lnTo>
                    <a:pt x="2221" y="122"/>
                  </a:lnTo>
                  <a:lnTo>
                    <a:pt x="2225" y="127"/>
                  </a:lnTo>
                  <a:lnTo>
                    <a:pt x="2228" y="127"/>
                  </a:lnTo>
                  <a:lnTo>
                    <a:pt x="2235" y="127"/>
                  </a:lnTo>
                  <a:lnTo>
                    <a:pt x="2241" y="122"/>
                  </a:lnTo>
                  <a:lnTo>
                    <a:pt x="2244" y="122"/>
                  </a:lnTo>
                  <a:lnTo>
                    <a:pt x="2251" y="120"/>
                  </a:lnTo>
                  <a:lnTo>
                    <a:pt x="2260" y="120"/>
                  </a:lnTo>
                  <a:lnTo>
                    <a:pt x="2265" y="118"/>
                  </a:lnTo>
                  <a:lnTo>
                    <a:pt x="2265" y="118"/>
                  </a:lnTo>
                  <a:lnTo>
                    <a:pt x="2267" y="120"/>
                  </a:lnTo>
                  <a:lnTo>
                    <a:pt x="2269" y="122"/>
                  </a:lnTo>
                  <a:lnTo>
                    <a:pt x="2271" y="118"/>
                  </a:lnTo>
                  <a:lnTo>
                    <a:pt x="2276" y="111"/>
                  </a:lnTo>
                  <a:lnTo>
                    <a:pt x="2274" y="109"/>
                  </a:lnTo>
                  <a:lnTo>
                    <a:pt x="2274" y="104"/>
                  </a:lnTo>
                  <a:lnTo>
                    <a:pt x="2276" y="99"/>
                  </a:lnTo>
                  <a:lnTo>
                    <a:pt x="2278" y="97"/>
                  </a:lnTo>
                  <a:lnTo>
                    <a:pt x="2285" y="99"/>
                  </a:lnTo>
                  <a:lnTo>
                    <a:pt x="2285" y="104"/>
                  </a:lnTo>
                  <a:lnTo>
                    <a:pt x="2288" y="106"/>
                  </a:lnTo>
                  <a:lnTo>
                    <a:pt x="2292" y="106"/>
                  </a:lnTo>
                  <a:lnTo>
                    <a:pt x="2297" y="109"/>
                  </a:lnTo>
                  <a:lnTo>
                    <a:pt x="2297" y="113"/>
                  </a:lnTo>
                  <a:lnTo>
                    <a:pt x="2302" y="120"/>
                  </a:lnTo>
                  <a:lnTo>
                    <a:pt x="2306" y="122"/>
                  </a:lnTo>
                  <a:lnTo>
                    <a:pt x="2311" y="122"/>
                  </a:lnTo>
                  <a:lnTo>
                    <a:pt x="2322" y="125"/>
                  </a:lnTo>
                  <a:lnTo>
                    <a:pt x="2322" y="122"/>
                  </a:lnTo>
                  <a:lnTo>
                    <a:pt x="2327" y="122"/>
                  </a:lnTo>
                  <a:lnTo>
                    <a:pt x="2334" y="134"/>
                  </a:lnTo>
                  <a:lnTo>
                    <a:pt x="2334" y="139"/>
                  </a:lnTo>
                  <a:lnTo>
                    <a:pt x="2336" y="141"/>
                  </a:lnTo>
                  <a:lnTo>
                    <a:pt x="2343" y="141"/>
                  </a:lnTo>
                  <a:lnTo>
                    <a:pt x="2345" y="139"/>
                  </a:lnTo>
                  <a:lnTo>
                    <a:pt x="2352" y="139"/>
                  </a:lnTo>
                  <a:lnTo>
                    <a:pt x="2350" y="134"/>
                  </a:lnTo>
                  <a:lnTo>
                    <a:pt x="2355" y="132"/>
                  </a:lnTo>
                  <a:lnTo>
                    <a:pt x="2359" y="132"/>
                  </a:lnTo>
                  <a:lnTo>
                    <a:pt x="2359" y="132"/>
                  </a:lnTo>
                  <a:lnTo>
                    <a:pt x="2357" y="127"/>
                  </a:lnTo>
                  <a:lnTo>
                    <a:pt x="2359" y="125"/>
                  </a:lnTo>
                  <a:lnTo>
                    <a:pt x="2359" y="122"/>
                  </a:lnTo>
                  <a:lnTo>
                    <a:pt x="2359" y="120"/>
                  </a:lnTo>
                  <a:lnTo>
                    <a:pt x="2355" y="116"/>
                  </a:lnTo>
                  <a:lnTo>
                    <a:pt x="2348" y="113"/>
                  </a:lnTo>
                  <a:lnTo>
                    <a:pt x="2348" y="106"/>
                  </a:lnTo>
                  <a:lnTo>
                    <a:pt x="2338" y="99"/>
                  </a:lnTo>
                  <a:lnTo>
                    <a:pt x="2336" y="97"/>
                  </a:lnTo>
                  <a:lnTo>
                    <a:pt x="2334" y="95"/>
                  </a:lnTo>
                  <a:lnTo>
                    <a:pt x="2327" y="90"/>
                  </a:lnTo>
                  <a:lnTo>
                    <a:pt x="2322" y="95"/>
                  </a:lnTo>
                  <a:lnTo>
                    <a:pt x="2320" y="95"/>
                  </a:lnTo>
                  <a:lnTo>
                    <a:pt x="2320" y="88"/>
                  </a:lnTo>
                  <a:lnTo>
                    <a:pt x="2322" y="86"/>
                  </a:lnTo>
                  <a:lnTo>
                    <a:pt x="2320" y="79"/>
                  </a:lnTo>
                  <a:lnTo>
                    <a:pt x="2318" y="76"/>
                  </a:lnTo>
                  <a:lnTo>
                    <a:pt x="2315" y="74"/>
                  </a:lnTo>
                  <a:lnTo>
                    <a:pt x="2313" y="67"/>
                  </a:lnTo>
                  <a:lnTo>
                    <a:pt x="2306" y="62"/>
                  </a:lnTo>
                  <a:lnTo>
                    <a:pt x="2308" y="60"/>
                  </a:lnTo>
                  <a:lnTo>
                    <a:pt x="2318" y="60"/>
                  </a:lnTo>
                  <a:lnTo>
                    <a:pt x="2320" y="62"/>
                  </a:lnTo>
                  <a:lnTo>
                    <a:pt x="2332" y="60"/>
                  </a:lnTo>
                  <a:lnTo>
                    <a:pt x="2341" y="60"/>
                  </a:lnTo>
                  <a:lnTo>
                    <a:pt x="2341" y="58"/>
                  </a:lnTo>
                  <a:lnTo>
                    <a:pt x="2345" y="56"/>
                  </a:lnTo>
                  <a:lnTo>
                    <a:pt x="2352" y="60"/>
                  </a:lnTo>
                  <a:lnTo>
                    <a:pt x="2355" y="58"/>
                  </a:lnTo>
                  <a:lnTo>
                    <a:pt x="2359" y="58"/>
                  </a:lnTo>
                  <a:lnTo>
                    <a:pt x="2359" y="53"/>
                  </a:lnTo>
                  <a:lnTo>
                    <a:pt x="2364" y="53"/>
                  </a:lnTo>
                  <a:lnTo>
                    <a:pt x="2366" y="56"/>
                  </a:lnTo>
                  <a:lnTo>
                    <a:pt x="2366" y="56"/>
                  </a:lnTo>
                  <a:lnTo>
                    <a:pt x="2368" y="51"/>
                  </a:lnTo>
                  <a:lnTo>
                    <a:pt x="2373" y="53"/>
                  </a:lnTo>
                  <a:lnTo>
                    <a:pt x="2373" y="49"/>
                  </a:lnTo>
                  <a:lnTo>
                    <a:pt x="2392" y="44"/>
                  </a:lnTo>
                  <a:lnTo>
                    <a:pt x="2392" y="49"/>
                  </a:lnTo>
                  <a:lnTo>
                    <a:pt x="2394" y="44"/>
                  </a:lnTo>
                  <a:lnTo>
                    <a:pt x="2396" y="42"/>
                  </a:lnTo>
                  <a:lnTo>
                    <a:pt x="2398" y="42"/>
                  </a:lnTo>
                  <a:lnTo>
                    <a:pt x="2403" y="42"/>
                  </a:lnTo>
                  <a:lnTo>
                    <a:pt x="2405" y="42"/>
                  </a:lnTo>
                  <a:lnTo>
                    <a:pt x="2410" y="44"/>
                  </a:lnTo>
                  <a:lnTo>
                    <a:pt x="2417" y="44"/>
                  </a:lnTo>
                  <a:lnTo>
                    <a:pt x="2422" y="44"/>
                  </a:lnTo>
                  <a:lnTo>
                    <a:pt x="2424" y="46"/>
                  </a:lnTo>
                  <a:lnTo>
                    <a:pt x="2426" y="46"/>
                  </a:lnTo>
                  <a:lnTo>
                    <a:pt x="2428" y="44"/>
                  </a:lnTo>
                  <a:lnTo>
                    <a:pt x="2435" y="44"/>
                  </a:lnTo>
                  <a:lnTo>
                    <a:pt x="2449" y="46"/>
                  </a:lnTo>
                  <a:lnTo>
                    <a:pt x="2454" y="49"/>
                  </a:lnTo>
                  <a:lnTo>
                    <a:pt x="2456" y="49"/>
                  </a:lnTo>
                  <a:lnTo>
                    <a:pt x="2456" y="46"/>
                  </a:lnTo>
                  <a:lnTo>
                    <a:pt x="2461" y="46"/>
                  </a:lnTo>
                  <a:lnTo>
                    <a:pt x="2463" y="49"/>
                  </a:lnTo>
                  <a:lnTo>
                    <a:pt x="2461" y="51"/>
                  </a:lnTo>
                  <a:lnTo>
                    <a:pt x="2463" y="53"/>
                  </a:lnTo>
                  <a:lnTo>
                    <a:pt x="2470" y="51"/>
                  </a:lnTo>
                  <a:lnTo>
                    <a:pt x="2484" y="53"/>
                  </a:lnTo>
                  <a:lnTo>
                    <a:pt x="2495" y="60"/>
                  </a:lnTo>
                  <a:lnTo>
                    <a:pt x="2495" y="62"/>
                  </a:lnTo>
                  <a:lnTo>
                    <a:pt x="2491" y="60"/>
                  </a:lnTo>
                  <a:lnTo>
                    <a:pt x="2484" y="58"/>
                  </a:lnTo>
                  <a:lnTo>
                    <a:pt x="2484" y="60"/>
                  </a:lnTo>
                  <a:lnTo>
                    <a:pt x="2495" y="65"/>
                  </a:lnTo>
                  <a:lnTo>
                    <a:pt x="2502" y="65"/>
                  </a:lnTo>
                  <a:lnTo>
                    <a:pt x="2505" y="60"/>
                  </a:lnTo>
                  <a:lnTo>
                    <a:pt x="2509" y="60"/>
                  </a:lnTo>
                  <a:lnTo>
                    <a:pt x="2516" y="60"/>
                  </a:lnTo>
                  <a:lnTo>
                    <a:pt x="2514" y="58"/>
                  </a:lnTo>
                  <a:lnTo>
                    <a:pt x="2516" y="56"/>
                  </a:lnTo>
                  <a:lnTo>
                    <a:pt x="2521" y="58"/>
                  </a:lnTo>
                  <a:lnTo>
                    <a:pt x="2525" y="60"/>
                  </a:lnTo>
                  <a:lnTo>
                    <a:pt x="2528" y="62"/>
                  </a:lnTo>
                  <a:lnTo>
                    <a:pt x="2528" y="60"/>
                  </a:lnTo>
                  <a:lnTo>
                    <a:pt x="2528" y="58"/>
                  </a:lnTo>
                  <a:lnTo>
                    <a:pt x="2535" y="60"/>
                  </a:lnTo>
                  <a:lnTo>
                    <a:pt x="2535" y="62"/>
                  </a:lnTo>
                  <a:lnTo>
                    <a:pt x="2542" y="65"/>
                  </a:lnTo>
                  <a:lnTo>
                    <a:pt x="2546" y="62"/>
                  </a:lnTo>
                  <a:lnTo>
                    <a:pt x="2565" y="67"/>
                  </a:lnTo>
                  <a:lnTo>
                    <a:pt x="2562" y="62"/>
                  </a:lnTo>
                  <a:lnTo>
                    <a:pt x="2567" y="62"/>
                  </a:lnTo>
                  <a:lnTo>
                    <a:pt x="2569" y="67"/>
                  </a:lnTo>
                  <a:lnTo>
                    <a:pt x="2574" y="67"/>
                  </a:lnTo>
                  <a:lnTo>
                    <a:pt x="2572" y="65"/>
                  </a:lnTo>
                  <a:lnTo>
                    <a:pt x="2574" y="62"/>
                  </a:lnTo>
                  <a:lnTo>
                    <a:pt x="2581" y="65"/>
                  </a:lnTo>
                  <a:lnTo>
                    <a:pt x="2579" y="67"/>
                  </a:lnTo>
                  <a:lnTo>
                    <a:pt x="2583" y="69"/>
                  </a:lnTo>
                  <a:lnTo>
                    <a:pt x="2588" y="69"/>
                  </a:lnTo>
                  <a:lnTo>
                    <a:pt x="2588" y="67"/>
                  </a:lnTo>
                  <a:lnTo>
                    <a:pt x="2585" y="65"/>
                  </a:lnTo>
                  <a:lnTo>
                    <a:pt x="2592" y="65"/>
                  </a:lnTo>
                  <a:lnTo>
                    <a:pt x="2595" y="67"/>
                  </a:lnTo>
                  <a:lnTo>
                    <a:pt x="2595" y="69"/>
                  </a:lnTo>
                  <a:lnTo>
                    <a:pt x="2597" y="74"/>
                  </a:lnTo>
                  <a:lnTo>
                    <a:pt x="2606" y="76"/>
                  </a:lnTo>
                  <a:lnTo>
                    <a:pt x="2611" y="74"/>
                  </a:lnTo>
                  <a:lnTo>
                    <a:pt x="2604" y="72"/>
                  </a:lnTo>
                  <a:lnTo>
                    <a:pt x="2599" y="69"/>
                  </a:lnTo>
                  <a:lnTo>
                    <a:pt x="2599" y="67"/>
                  </a:lnTo>
                  <a:lnTo>
                    <a:pt x="2602" y="67"/>
                  </a:lnTo>
                  <a:lnTo>
                    <a:pt x="2609" y="67"/>
                  </a:lnTo>
                  <a:lnTo>
                    <a:pt x="2615" y="72"/>
                  </a:lnTo>
                  <a:lnTo>
                    <a:pt x="2618" y="76"/>
                  </a:lnTo>
                  <a:lnTo>
                    <a:pt x="2620" y="76"/>
                  </a:lnTo>
                  <a:lnTo>
                    <a:pt x="2620" y="74"/>
                  </a:lnTo>
                  <a:lnTo>
                    <a:pt x="2620" y="72"/>
                  </a:lnTo>
                  <a:lnTo>
                    <a:pt x="2622" y="72"/>
                  </a:lnTo>
                  <a:lnTo>
                    <a:pt x="2627" y="74"/>
                  </a:lnTo>
                  <a:lnTo>
                    <a:pt x="2625" y="76"/>
                  </a:lnTo>
                  <a:lnTo>
                    <a:pt x="2629" y="81"/>
                  </a:lnTo>
                  <a:lnTo>
                    <a:pt x="2636" y="95"/>
                  </a:lnTo>
                  <a:lnTo>
                    <a:pt x="2643" y="97"/>
                  </a:lnTo>
                  <a:lnTo>
                    <a:pt x="2646" y="102"/>
                  </a:lnTo>
                  <a:lnTo>
                    <a:pt x="2648" y="104"/>
                  </a:lnTo>
                  <a:lnTo>
                    <a:pt x="2650" y="109"/>
                  </a:lnTo>
                  <a:lnTo>
                    <a:pt x="2650" y="111"/>
                  </a:lnTo>
                  <a:lnTo>
                    <a:pt x="2650" y="116"/>
                  </a:lnTo>
                  <a:lnTo>
                    <a:pt x="2655" y="116"/>
                  </a:lnTo>
                  <a:lnTo>
                    <a:pt x="2657" y="113"/>
                  </a:lnTo>
                  <a:lnTo>
                    <a:pt x="2664" y="113"/>
                  </a:lnTo>
                  <a:lnTo>
                    <a:pt x="2666" y="120"/>
                  </a:lnTo>
                  <a:lnTo>
                    <a:pt x="2671" y="120"/>
                  </a:lnTo>
                  <a:lnTo>
                    <a:pt x="2671" y="118"/>
                  </a:lnTo>
                  <a:lnTo>
                    <a:pt x="2669" y="118"/>
                  </a:lnTo>
                  <a:lnTo>
                    <a:pt x="2669" y="113"/>
                  </a:lnTo>
                  <a:lnTo>
                    <a:pt x="2671" y="111"/>
                  </a:lnTo>
                  <a:lnTo>
                    <a:pt x="2673" y="111"/>
                  </a:lnTo>
                  <a:lnTo>
                    <a:pt x="2676" y="116"/>
                  </a:lnTo>
                  <a:lnTo>
                    <a:pt x="2680" y="120"/>
                  </a:lnTo>
                  <a:lnTo>
                    <a:pt x="2678" y="118"/>
                  </a:lnTo>
                  <a:lnTo>
                    <a:pt x="2676" y="111"/>
                  </a:lnTo>
                  <a:lnTo>
                    <a:pt x="2676" y="109"/>
                  </a:lnTo>
                  <a:lnTo>
                    <a:pt x="2673" y="104"/>
                  </a:lnTo>
                  <a:lnTo>
                    <a:pt x="2669" y="109"/>
                  </a:lnTo>
                  <a:lnTo>
                    <a:pt x="2662" y="109"/>
                  </a:lnTo>
                  <a:lnTo>
                    <a:pt x="2662" y="106"/>
                  </a:lnTo>
                  <a:lnTo>
                    <a:pt x="2664" y="102"/>
                  </a:lnTo>
                  <a:lnTo>
                    <a:pt x="2662" y="97"/>
                  </a:lnTo>
                  <a:lnTo>
                    <a:pt x="2655" y="92"/>
                  </a:lnTo>
                  <a:lnTo>
                    <a:pt x="2650" y="88"/>
                  </a:lnTo>
                  <a:lnTo>
                    <a:pt x="2650" y="83"/>
                  </a:lnTo>
                  <a:lnTo>
                    <a:pt x="2646" y="83"/>
                  </a:lnTo>
                  <a:lnTo>
                    <a:pt x="2641" y="88"/>
                  </a:lnTo>
                  <a:lnTo>
                    <a:pt x="2641" y="86"/>
                  </a:lnTo>
                  <a:lnTo>
                    <a:pt x="2646" y="83"/>
                  </a:lnTo>
                  <a:lnTo>
                    <a:pt x="2648" y="76"/>
                  </a:lnTo>
                  <a:lnTo>
                    <a:pt x="2652" y="69"/>
                  </a:lnTo>
                  <a:lnTo>
                    <a:pt x="2657" y="67"/>
                  </a:lnTo>
                  <a:lnTo>
                    <a:pt x="2655" y="69"/>
                  </a:lnTo>
                  <a:lnTo>
                    <a:pt x="2659" y="79"/>
                  </a:lnTo>
                  <a:lnTo>
                    <a:pt x="2664" y="79"/>
                  </a:lnTo>
                  <a:lnTo>
                    <a:pt x="2664" y="79"/>
                  </a:lnTo>
                  <a:lnTo>
                    <a:pt x="2659" y="74"/>
                  </a:lnTo>
                  <a:lnTo>
                    <a:pt x="2659" y="72"/>
                  </a:lnTo>
                  <a:lnTo>
                    <a:pt x="2662" y="69"/>
                  </a:lnTo>
                  <a:lnTo>
                    <a:pt x="2666" y="67"/>
                  </a:lnTo>
                  <a:lnTo>
                    <a:pt x="2666" y="65"/>
                  </a:lnTo>
                  <a:lnTo>
                    <a:pt x="2662" y="65"/>
                  </a:lnTo>
                  <a:lnTo>
                    <a:pt x="2664" y="62"/>
                  </a:lnTo>
                  <a:lnTo>
                    <a:pt x="2666" y="62"/>
                  </a:lnTo>
                  <a:lnTo>
                    <a:pt x="2671" y="60"/>
                  </a:lnTo>
                  <a:lnTo>
                    <a:pt x="2673" y="56"/>
                  </a:lnTo>
                  <a:lnTo>
                    <a:pt x="2678" y="56"/>
                  </a:lnTo>
                  <a:lnTo>
                    <a:pt x="2680" y="58"/>
                  </a:lnTo>
                  <a:lnTo>
                    <a:pt x="2682" y="56"/>
                  </a:lnTo>
                  <a:lnTo>
                    <a:pt x="2685" y="58"/>
                  </a:lnTo>
                  <a:lnTo>
                    <a:pt x="2685" y="60"/>
                  </a:lnTo>
                  <a:lnTo>
                    <a:pt x="2689" y="62"/>
                  </a:lnTo>
                  <a:lnTo>
                    <a:pt x="2696" y="65"/>
                  </a:lnTo>
                  <a:lnTo>
                    <a:pt x="2699" y="62"/>
                  </a:lnTo>
                  <a:lnTo>
                    <a:pt x="2710" y="65"/>
                  </a:lnTo>
                  <a:lnTo>
                    <a:pt x="2710" y="69"/>
                  </a:lnTo>
                  <a:lnTo>
                    <a:pt x="2712" y="72"/>
                  </a:lnTo>
                  <a:lnTo>
                    <a:pt x="2715" y="69"/>
                  </a:lnTo>
                  <a:lnTo>
                    <a:pt x="2715" y="67"/>
                  </a:lnTo>
                  <a:lnTo>
                    <a:pt x="2717" y="67"/>
                  </a:lnTo>
                  <a:lnTo>
                    <a:pt x="2717" y="74"/>
                  </a:lnTo>
                  <a:lnTo>
                    <a:pt x="2722" y="69"/>
                  </a:lnTo>
                  <a:lnTo>
                    <a:pt x="2726" y="65"/>
                  </a:lnTo>
                  <a:lnTo>
                    <a:pt x="2729" y="67"/>
                  </a:lnTo>
                  <a:lnTo>
                    <a:pt x="2729" y="69"/>
                  </a:lnTo>
                  <a:lnTo>
                    <a:pt x="2726" y="74"/>
                  </a:lnTo>
                  <a:lnTo>
                    <a:pt x="2726" y="76"/>
                  </a:lnTo>
                  <a:lnTo>
                    <a:pt x="2731" y="88"/>
                  </a:lnTo>
                  <a:lnTo>
                    <a:pt x="2729" y="92"/>
                  </a:lnTo>
                  <a:lnTo>
                    <a:pt x="2729" y="95"/>
                  </a:lnTo>
                  <a:lnTo>
                    <a:pt x="2733" y="95"/>
                  </a:lnTo>
                  <a:lnTo>
                    <a:pt x="2736" y="99"/>
                  </a:lnTo>
                  <a:lnTo>
                    <a:pt x="2740" y="102"/>
                  </a:lnTo>
                  <a:lnTo>
                    <a:pt x="2742" y="104"/>
                  </a:lnTo>
                  <a:lnTo>
                    <a:pt x="2740" y="109"/>
                  </a:lnTo>
                  <a:lnTo>
                    <a:pt x="2733" y="106"/>
                  </a:lnTo>
                  <a:lnTo>
                    <a:pt x="2726" y="109"/>
                  </a:lnTo>
                  <a:lnTo>
                    <a:pt x="2736" y="111"/>
                  </a:lnTo>
                  <a:lnTo>
                    <a:pt x="2738" y="116"/>
                  </a:lnTo>
                  <a:lnTo>
                    <a:pt x="2736" y="118"/>
                  </a:lnTo>
                  <a:lnTo>
                    <a:pt x="2731" y="120"/>
                  </a:lnTo>
                  <a:lnTo>
                    <a:pt x="2729" y="127"/>
                  </a:lnTo>
                  <a:lnTo>
                    <a:pt x="2726" y="125"/>
                  </a:lnTo>
                  <a:lnTo>
                    <a:pt x="2722" y="127"/>
                  </a:lnTo>
                  <a:lnTo>
                    <a:pt x="2715" y="127"/>
                  </a:lnTo>
                  <a:lnTo>
                    <a:pt x="2710" y="132"/>
                  </a:lnTo>
                  <a:lnTo>
                    <a:pt x="2717" y="132"/>
                  </a:lnTo>
                  <a:lnTo>
                    <a:pt x="2719" y="132"/>
                  </a:lnTo>
                  <a:lnTo>
                    <a:pt x="2722" y="136"/>
                  </a:lnTo>
                  <a:lnTo>
                    <a:pt x="2726" y="132"/>
                  </a:lnTo>
                  <a:lnTo>
                    <a:pt x="2729" y="132"/>
                  </a:lnTo>
                  <a:lnTo>
                    <a:pt x="2729" y="136"/>
                  </a:lnTo>
                  <a:lnTo>
                    <a:pt x="2731" y="141"/>
                  </a:lnTo>
                  <a:lnTo>
                    <a:pt x="2729" y="143"/>
                  </a:lnTo>
                  <a:lnTo>
                    <a:pt x="2729" y="150"/>
                  </a:lnTo>
                  <a:lnTo>
                    <a:pt x="2733" y="146"/>
                  </a:lnTo>
                  <a:lnTo>
                    <a:pt x="2738" y="146"/>
                  </a:lnTo>
                  <a:lnTo>
                    <a:pt x="2742" y="150"/>
                  </a:lnTo>
                  <a:lnTo>
                    <a:pt x="2742" y="153"/>
                  </a:lnTo>
                  <a:lnTo>
                    <a:pt x="2747" y="157"/>
                  </a:lnTo>
                  <a:lnTo>
                    <a:pt x="2740" y="162"/>
                  </a:lnTo>
                  <a:lnTo>
                    <a:pt x="2742" y="162"/>
                  </a:lnTo>
                  <a:lnTo>
                    <a:pt x="2745" y="169"/>
                  </a:lnTo>
                  <a:lnTo>
                    <a:pt x="2740" y="171"/>
                  </a:lnTo>
                  <a:lnTo>
                    <a:pt x="2740" y="173"/>
                  </a:lnTo>
                  <a:lnTo>
                    <a:pt x="2742" y="176"/>
                  </a:lnTo>
                  <a:lnTo>
                    <a:pt x="2742" y="173"/>
                  </a:lnTo>
                  <a:lnTo>
                    <a:pt x="2745" y="173"/>
                  </a:lnTo>
                  <a:lnTo>
                    <a:pt x="2747" y="176"/>
                  </a:lnTo>
                  <a:lnTo>
                    <a:pt x="2747" y="180"/>
                  </a:lnTo>
                  <a:lnTo>
                    <a:pt x="2752" y="180"/>
                  </a:lnTo>
                  <a:lnTo>
                    <a:pt x="2754" y="183"/>
                  </a:lnTo>
                  <a:lnTo>
                    <a:pt x="2754" y="178"/>
                  </a:lnTo>
                  <a:lnTo>
                    <a:pt x="2756" y="176"/>
                  </a:lnTo>
                  <a:lnTo>
                    <a:pt x="2759" y="178"/>
                  </a:lnTo>
                  <a:lnTo>
                    <a:pt x="2763" y="178"/>
                  </a:lnTo>
                  <a:lnTo>
                    <a:pt x="2763" y="185"/>
                  </a:lnTo>
                  <a:lnTo>
                    <a:pt x="2761" y="185"/>
                  </a:lnTo>
                  <a:lnTo>
                    <a:pt x="2756" y="183"/>
                  </a:lnTo>
                  <a:lnTo>
                    <a:pt x="2754" y="187"/>
                  </a:lnTo>
                  <a:lnTo>
                    <a:pt x="2759" y="189"/>
                  </a:lnTo>
                  <a:lnTo>
                    <a:pt x="2763" y="189"/>
                  </a:lnTo>
                  <a:lnTo>
                    <a:pt x="2766" y="194"/>
                  </a:lnTo>
                  <a:lnTo>
                    <a:pt x="2766" y="199"/>
                  </a:lnTo>
                  <a:lnTo>
                    <a:pt x="2759" y="201"/>
                  </a:lnTo>
                  <a:lnTo>
                    <a:pt x="2754" y="194"/>
                  </a:lnTo>
                  <a:lnTo>
                    <a:pt x="2754" y="192"/>
                  </a:lnTo>
                  <a:lnTo>
                    <a:pt x="2756" y="201"/>
                  </a:lnTo>
                  <a:lnTo>
                    <a:pt x="2752" y="203"/>
                  </a:lnTo>
                  <a:lnTo>
                    <a:pt x="2749" y="203"/>
                  </a:lnTo>
                  <a:lnTo>
                    <a:pt x="2749" y="201"/>
                  </a:lnTo>
                  <a:lnTo>
                    <a:pt x="2745" y="201"/>
                  </a:lnTo>
                  <a:lnTo>
                    <a:pt x="2742" y="201"/>
                  </a:lnTo>
                  <a:lnTo>
                    <a:pt x="2733" y="199"/>
                  </a:lnTo>
                  <a:lnTo>
                    <a:pt x="2729" y="201"/>
                  </a:lnTo>
                  <a:lnTo>
                    <a:pt x="2726" y="201"/>
                  </a:lnTo>
                  <a:lnTo>
                    <a:pt x="2726" y="199"/>
                  </a:lnTo>
                  <a:lnTo>
                    <a:pt x="2724" y="196"/>
                  </a:lnTo>
                  <a:lnTo>
                    <a:pt x="2722" y="194"/>
                  </a:lnTo>
                  <a:lnTo>
                    <a:pt x="2722" y="201"/>
                  </a:lnTo>
                  <a:lnTo>
                    <a:pt x="2719" y="201"/>
                  </a:lnTo>
                  <a:lnTo>
                    <a:pt x="2719" y="201"/>
                  </a:lnTo>
                  <a:lnTo>
                    <a:pt x="2722" y="206"/>
                  </a:lnTo>
                  <a:lnTo>
                    <a:pt x="2717" y="208"/>
                  </a:lnTo>
                  <a:lnTo>
                    <a:pt x="2717" y="208"/>
                  </a:lnTo>
                  <a:lnTo>
                    <a:pt x="2717" y="208"/>
                  </a:lnTo>
                  <a:lnTo>
                    <a:pt x="2715" y="206"/>
                  </a:lnTo>
                  <a:lnTo>
                    <a:pt x="2706" y="208"/>
                  </a:lnTo>
                  <a:lnTo>
                    <a:pt x="2703" y="206"/>
                  </a:lnTo>
                  <a:lnTo>
                    <a:pt x="2706" y="203"/>
                  </a:lnTo>
                  <a:lnTo>
                    <a:pt x="2703" y="199"/>
                  </a:lnTo>
                  <a:lnTo>
                    <a:pt x="2701" y="199"/>
                  </a:lnTo>
                  <a:lnTo>
                    <a:pt x="2692" y="189"/>
                  </a:lnTo>
                  <a:lnTo>
                    <a:pt x="2689" y="189"/>
                  </a:lnTo>
                  <a:lnTo>
                    <a:pt x="2692" y="187"/>
                  </a:lnTo>
                  <a:lnTo>
                    <a:pt x="2685" y="185"/>
                  </a:lnTo>
                  <a:lnTo>
                    <a:pt x="2682" y="189"/>
                  </a:lnTo>
                  <a:lnTo>
                    <a:pt x="2676" y="192"/>
                  </a:lnTo>
                  <a:lnTo>
                    <a:pt x="2673" y="194"/>
                  </a:lnTo>
                  <a:lnTo>
                    <a:pt x="2669" y="196"/>
                  </a:lnTo>
                  <a:lnTo>
                    <a:pt x="2669" y="189"/>
                  </a:lnTo>
                  <a:lnTo>
                    <a:pt x="2666" y="185"/>
                  </a:lnTo>
                  <a:lnTo>
                    <a:pt x="2669" y="189"/>
                  </a:lnTo>
                  <a:lnTo>
                    <a:pt x="2666" y="199"/>
                  </a:lnTo>
                  <a:lnTo>
                    <a:pt x="2669" y="203"/>
                  </a:lnTo>
                  <a:lnTo>
                    <a:pt x="2669" y="208"/>
                  </a:lnTo>
                  <a:lnTo>
                    <a:pt x="2659" y="219"/>
                  </a:lnTo>
                  <a:lnTo>
                    <a:pt x="2657" y="219"/>
                  </a:lnTo>
                  <a:lnTo>
                    <a:pt x="2655" y="210"/>
                  </a:lnTo>
                  <a:lnTo>
                    <a:pt x="2652" y="210"/>
                  </a:lnTo>
                  <a:lnTo>
                    <a:pt x="2648" y="213"/>
                  </a:lnTo>
                  <a:lnTo>
                    <a:pt x="2636" y="203"/>
                  </a:lnTo>
                  <a:lnTo>
                    <a:pt x="2639" y="201"/>
                  </a:lnTo>
                  <a:lnTo>
                    <a:pt x="2636" y="189"/>
                  </a:lnTo>
                  <a:lnTo>
                    <a:pt x="2632" y="189"/>
                  </a:lnTo>
                  <a:lnTo>
                    <a:pt x="2632" y="187"/>
                  </a:lnTo>
                  <a:lnTo>
                    <a:pt x="2629" y="183"/>
                  </a:lnTo>
                  <a:lnTo>
                    <a:pt x="2627" y="185"/>
                  </a:lnTo>
                  <a:lnTo>
                    <a:pt x="2627" y="189"/>
                  </a:lnTo>
                  <a:lnTo>
                    <a:pt x="2627" y="192"/>
                  </a:lnTo>
                  <a:lnTo>
                    <a:pt x="2629" y="194"/>
                  </a:lnTo>
                  <a:lnTo>
                    <a:pt x="2629" y="199"/>
                  </a:lnTo>
                  <a:lnTo>
                    <a:pt x="2622" y="194"/>
                  </a:lnTo>
                  <a:lnTo>
                    <a:pt x="2618" y="189"/>
                  </a:lnTo>
                  <a:lnTo>
                    <a:pt x="2618" y="189"/>
                  </a:lnTo>
                  <a:lnTo>
                    <a:pt x="2620" y="194"/>
                  </a:lnTo>
                  <a:lnTo>
                    <a:pt x="2618" y="196"/>
                  </a:lnTo>
                  <a:lnTo>
                    <a:pt x="2618" y="199"/>
                  </a:lnTo>
                  <a:lnTo>
                    <a:pt x="2625" y="199"/>
                  </a:lnTo>
                  <a:lnTo>
                    <a:pt x="2627" y="201"/>
                  </a:lnTo>
                  <a:lnTo>
                    <a:pt x="2625" y="206"/>
                  </a:lnTo>
                  <a:lnTo>
                    <a:pt x="2618" y="206"/>
                  </a:lnTo>
                  <a:lnTo>
                    <a:pt x="2618" y="210"/>
                  </a:lnTo>
                  <a:lnTo>
                    <a:pt x="2620" y="210"/>
                  </a:lnTo>
                  <a:lnTo>
                    <a:pt x="2632" y="224"/>
                  </a:lnTo>
                  <a:lnTo>
                    <a:pt x="2641" y="226"/>
                  </a:lnTo>
                  <a:lnTo>
                    <a:pt x="2646" y="224"/>
                  </a:lnTo>
                  <a:lnTo>
                    <a:pt x="2650" y="229"/>
                  </a:lnTo>
                  <a:lnTo>
                    <a:pt x="2652" y="233"/>
                  </a:lnTo>
                  <a:lnTo>
                    <a:pt x="2652" y="233"/>
                  </a:lnTo>
                  <a:lnTo>
                    <a:pt x="2648" y="229"/>
                  </a:lnTo>
                  <a:lnTo>
                    <a:pt x="2646" y="229"/>
                  </a:lnTo>
                  <a:lnTo>
                    <a:pt x="2648" y="236"/>
                  </a:lnTo>
                  <a:lnTo>
                    <a:pt x="2655" y="240"/>
                  </a:lnTo>
                  <a:lnTo>
                    <a:pt x="2657" y="245"/>
                  </a:lnTo>
                  <a:lnTo>
                    <a:pt x="2659" y="250"/>
                  </a:lnTo>
                  <a:lnTo>
                    <a:pt x="2659" y="259"/>
                  </a:lnTo>
                  <a:lnTo>
                    <a:pt x="2657" y="273"/>
                  </a:lnTo>
                  <a:lnTo>
                    <a:pt x="2659" y="280"/>
                  </a:lnTo>
                  <a:lnTo>
                    <a:pt x="2659" y="286"/>
                  </a:lnTo>
                  <a:lnTo>
                    <a:pt x="2659" y="289"/>
                  </a:lnTo>
                  <a:lnTo>
                    <a:pt x="2655" y="296"/>
                  </a:lnTo>
                  <a:lnTo>
                    <a:pt x="2655" y="300"/>
                  </a:lnTo>
                  <a:lnTo>
                    <a:pt x="2650" y="305"/>
                  </a:lnTo>
                  <a:lnTo>
                    <a:pt x="2652" y="300"/>
                  </a:lnTo>
                  <a:lnTo>
                    <a:pt x="2650" y="298"/>
                  </a:lnTo>
                  <a:lnTo>
                    <a:pt x="2641" y="305"/>
                  </a:lnTo>
                  <a:lnTo>
                    <a:pt x="2639" y="303"/>
                  </a:lnTo>
                  <a:lnTo>
                    <a:pt x="2634" y="307"/>
                  </a:lnTo>
                  <a:lnTo>
                    <a:pt x="2632" y="305"/>
                  </a:lnTo>
                  <a:lnTo>
                    <a:pt x="2629" y="300"/>
                  </a:lnTo>
                  <a:lnTo>
                    <a:pt x="2625" y="300"/>
                  </a:lnTo>
                  <a:lnTo>
                    <a:pt x="2618" y="296"/>
                  </a:lnTo>
                  <a:lnTo>
                    <a:pt x="2613" y="291"/>
                  </a:lnTo>
                  <a:lnTo>
                    <a:pt x="2609" y="291"/>
                  </a:lnTo>
                  <a:lnTo>
                    <a:pt x="2604" y="289"/>
                  </a:lnTo>
                  <a:lnTo>
                    <a:pt x="2602" y="289"/>
                  </a:lnTo>
                  <a:lnTo>
                    <a:pt x="2597" y="293"/>
                  </a:lnTo>
                  <a:lnTo>
                    <a:pt x="2592" y="293"/>
                  </a:lnTo>
                  <a:lnTo>
                    <a:pt x="2597" y="296"/>
                  </a:lnTo>
                  <a:lnTo>
                    <a:pt x="2604" y="296"/>
                  </a:lnTo>
                  <a:lnTo>
                    <a:pt x="2606" y="291"/>
                  </a:lnTo>
                  <a:lnTo>
                    <a:pt x="2618" y="296"/>
                  </a:lnTo>
                  <a:lnTo>
                    <a:pt x="2620" y="300"/>
                  </a:lnTo>
                  <a:lnTo>
                    <a:pt x="2613" y="305"/>
                  </a:lnTo>
                  <a:lnTo>
                    <a:pt x="2611" y="303"/>
                  </a:lnTo>
                  <a:lnTo>
                    <a:pt x="2606" y="303"/>
                  </a:lnTo>
                  <a:lnTo>
                    <a:pt x="2606" y="307"/>
                  </a:lnTo>
                  <a:lnTo>
                    <a:pt x="2602" y="303"/>
                  </a:lnTo>
                  <a:lnTo>
                    <a:pt x="2597" y="303"/>
                  </a:lnTo>
                  <a:lnTo>
                    <a:pt x="2599" y="303"/>
                  </a:lnTo>
                  <a:lnTo>
                    <a:pt x="2602" y="307"/>
                  </a:lnTo>
                  <a:lnTo>
                    <a:pt x="2609" y="312"/>
                  </a:lnTo>
                  <a:lnTo>
                    <a:pt x="2606" y="316"/>
                  </a:lnTo>
                  <a:lnTo>
                    <a:pt x="2609" y="326"/>
                  </a:lnTo>
                  <a:lnTo>
                    <a:pt x="2613" y="328"/>
                  </a:lnTo>
                  <a:lnTo>
                    <a:pt x="2611" y="326"/>
                  </a:lnTo>
                  <a:lnTo>
                    <a:pt x="2611" y="316"/>
                  </a:lnTo>
                  <a:lnTo>
                    <a:pt x="2613" y="314"/>
                  </a:lnTo>
                  <a:lnTo>
                    <a:pt x="2618" y="314"/>
                  </a:lnTo>
                  <a:lnTo>
                    <a:pt x="2618" y="312"/>
                  </a:lnTo>
                  <a:lnTo>
                    <a:pt x="2625" y="307"/>
                  </a:lnTo>
                  <a:lnTo>
                    <a:pt x="2627" y="305"/>
                  </a:lnTo>
                  <a:lnTo>
                    <a:pt x="2629" y="307"/>
                  </a:lnTo>
                  <a:lnTo>
                    <a:pt x="2629" y="312"/>
                  </a:lnTo>
                  <a:lnTo>
                    <a:pt x="2636" y="319"/>
                  </a:lnTo>
                  <a:lnTo>
                    <a:pt x="2641" y="321"/>
                  </a:lnTo>
                  <a:lnTo>
                    <a:pt x="2646" y="326"/>
                  </a:lnTo>
                  <a:lnTo>
                    <a:pt x="2652" y="323"/>
                  </a:lnTo>
                  <a:lnTo>
                    <a:pt x="2652" y="321"/>
                  </a:lnTo>
                  <a:lnTo>
                    <a:pt x="2652" y="319"/>
                  </a:lnTo>
                  <a:lnTo>
                    <a:pt x="2655" y="319"/>
                  </a:lnTo>
                  <a:lnTo>
                    <a:pt x="2664" y="328"/>
                  </a:lnTo>
                  <a:lnTo>
                    <a:pt x="2666" y="330"/>
                  </a:lnTo>
                  <a:lnTo>
                    <a:pt x="2662" y="330"/>
                  </a:lnTo>
                  <a:lnTo>
                    <a:pt x="2662" y="335"/>
                  </a:lnTo>
                  <a:lnTo>
                    <a:pt x="2671" y="342"/>
                  </a:lnTo>
                  <a:lnTo>
                    <a:pt x="2673" y="342"/>
                  </a:lnTo>
                  <a:lnTo>
                    <a:pt x="2673" y="340"/>
                  </a:lnTo>
                  <a:lnTo>
                    <a:pt x="2673" y="333"/>
                  </a:lnTo>
                  <a:lnTo>
                    <a:pt x="2678" y="337"/>
                  </a:lnTo>
                  <a:lnTo>
                    <a:pt x="2687" y="351"/>
                  </a:lnTo>
                  <a:lnTo>
                    <a:pt x="2685" y="349"/>
                  </a:lnTo>
                  <a:lnTo>
                    <a:pt x="2682" y="349"/>
                  </a:lnTo>
                  <a:lnTo>
                    <a:pt x="2680" y="349"/>
                  </a:lnTo>
                  <a:lnTo>
                    <a:pt x="2682" y="353"/>
                  </a:lnTo>
                  <a:lnTo>
                    <a:pt x="2680" y="358"/>
                  </a:lnTo>
                  <a:lnTo>
                    <a:pt x="2678" y="363"/>
                  </a:lnTo>
                  <a:lnTo>
                    <a:pt x="2680" y="365"/>
                  </a:lnTo>
                  <a:lnTo>
                    <a:pt x="2685" y="363"/>
                  </a:lnTo>
                  <a:lnTo>
                    <a:pt x="2685" y="358"/>
                  </a:lnTo>
                  <a:lnTo>
                    <a:pt x="2687" y="356"/>
                  </a:lnTo>
                  <a:lnTo>
                    <a:pt x="2689" y="358"/>
                  </a:lnTo>
                  <a:lnTo>
                    <a:pt x="2692" y="353"/>
                  </a:lnTo>
                  <a:lnTo>
                    <a:pt x="2694" y="360"/>
                  </a:lnTo>
                  <a:lnTo>
                    <a:pt x="2703" y="367"/>
                  </a:lnTo>
                  <a:lnTo>
                    <a:pt x="2712" y="370"/>
                  </a:lnTo>
                  <a:lnTo>
                    <a:pt x="2719" y="374"/>
                  </a:lnTo>
                  <a:lnTo>
                    <a:pt x="2717" y="377"/>
                  </a:lnTo>
                  <a:lnTo>
                    <a:pt x="2722" y="383"/>
                  </a:lnTo>
                  <a:lnTo>
                    <a:pt x="2726" y="386"/>
                  </a:lnTo>
                  <a:lnTo>
                    <a:pt x="2731" y="395"/>
                  </a:lnTo>
                  <a:lnTo>
                    <a:pt x="2733" y="407"/>
                  </a:lnTo>
                  <a:lnTo>
                    <a:pt x="2729" y="407"/>
                  </a:lnTo>
                  <a:lnTo>
                    <a:pt x="2729" y="409"/>
                  </a:lnTo>
                  <a:lnTo>
                    <a:pt x="2733" y="411"/>
                  </a:lnTo>
                  <a:lnTo>
                    <a:pt x="2736" y="418"/>
                  </a:lnTo>
                  <a:lnTo>
                    <a:pt x="2733" y="418"/>
                  </a:lnTo>
                  <a:lnTo>
                    <a:pt x="2731" y="416"/>
                  </a:lnTo>
                  <a:lnTo>
                    <a:pt x="2715" y="416"/>
                  </a:lnTo>
                  <a:lnTo>
                    <a:pt x="2710" y="413"/>
                  </a:lnTo>
                  <a:lnTo>
                    <a:pt x="2708" y="416"/>
                  </a:lnTo>
                  <a:lnTo>
                    <a:pt x="2703" y="413"/>
                  </a:lnTo>
                  <a:lnTo>
                    <a:pt x="2703" y="411"/>
                  </a:lnTo>
                  <a:lnTo>
                    <a:pt x="2701" y="409"/>
                  </a:lnTo>
                  <a:lnTo>
                    <a:pt x="2701" y="411"/>
                  </a:lnTo>
                  <a:lnTo>
                    <a:pt x="2701" y="413"/>
                  </a:lnTo>
                  <a:lnTo>
                    <a:pt x="2694" y="418"/>
                  </a:lnTo>
                  <a:lnTo>
                    <a:pt x="2689" y="418"/>
                  </a:lnTo>
                  <a:lnTo>
                    <a:pt x="2687" y="420"/>
                  </a:lnTo>
                  <a:lnTo>
                    <a:pt x="2692" y="420"/>
                  </a:lnTo>
                  <a:lnTo>
                    <a:pt x="2685" y="427"/>
                  </a:lnTo>
                  <a:lnTo>
                    <a:pt x="2680" y="427"/>
                  </a:lnTo>
                  <a:lnTo>
                    <a:pt x="2680" y="432"/>
                  </a:lnTo>
                  <a:lnTo>
                    <a:pt x="2682" y="432"/>
                  </a:lnTo>
                  <a:lnTo>
                    <a:pt x="2676" y="441"/>
                  </a:lnTo>
                  <a:lnTo>
                    <a:pt x="2673" y="444"/>
                  </a:lnTo>
                  <a:lnTo>
                    <a:pt x="2673" y="441"/>
                  </a:lnTo>
                  <a:lnTo>
                    <a:pt x="2671" y="441"/>
                  </a:lnTo>
                  <a:lnTo>
                    <a:pt x="2671" y="448"/>
                  </a:lnTo>
                  <a:lnTo>
                    <a:pt x="2673" y="455"/>
                  </a:lnTo>
                  <a:lnTo>
                    <a:pt x="2669" y="457"/>
                  </a:lnTo>
                  <a:lnTo>
                    <a:pt x="2666" y="455"/>
                  </a:lnTo>
                  <a:lnTo>
                    <a:pt x="2666" y="460"/>
                  </a:lnTo>
                  <a:lnTo>
                    <a:pt x="2666" y="462"/>
                  </a:lnTo>
                  <a:lnTo>
                    <a:pt x="2662" y="469"/>
                  </a:lnTo>
                  <a:lnTo>
                    <a:pt x="2659" y="469"/>
                  </a:lnTo>
                  <a:lnTo>
                    <a:pt x="2662" y="471"/>
                  </a:lnTo>
                  <a:lnTo>
                    <a:pt x="2659" y="474"/>
                  </a:lnTo>
                  <a:lnTo>
                    <a:pt x="2659" y="476"/>
                  </a:lnTo>
                  <a:lnTo>
                    <a:pt x="2655" y="476"/>
                  </a:lnTo>
                  <a:lnTo>
                    <a:pt x="2652" y="478"/>
                  </a:lnTo>
                  <a:lnTo>
                    <a:pt x="2655" y="480"/>
                  </a:lnTo>
                  <a:lnTo>
                    <a:pt x="2655" y="483"/>
                  </a:lnTo>
                  <a:lnTo>
                    <a:pt x="2650" y="487"/>
                  </a:lnTo>
                  <a:lnTo>
                    <a:pt x="2652" y="490"/>
                  </a:lnTo>
                  <a:lnTo>
                    <a:pt x="2652" y="492"/>
                  </a:lnTo>
                  <a:lnTo>
                    <a:pt x="2650" y="494"/>
                  </a:lnTo>
                  <a:lnTo>
                    <a:pt x="2648" y="492"/>
                  </a:lnTo>
                  <a:lnTo>
                    <a:pt x="2646" y="492"/>
                  </a:lnTo>
                  <a:lnTo>
                    <a:pt x="2648" y="497"/>
                  </a:lnTo>
                  <a:lnTo>
                    <a:pt x="2652" y="499"/>
                  </a:lnTo>
                  <a:lnTo>
                    <a:pt x="2650" y="504"/>
                  </a:lnTo>
                  <a:lnTo>
                    <a:pt x="2646" y="504"/>
                  </a:lnTo>
                  <a:lnTo>
                    <a:pt x="2646" y="506"/>
                  </a:lnTo>
                  <a:lnTo>
                    <a:pt x="2648" y="508"/>
                  </a:lnTo>
                  <a:lnTo>
                    <a:pt x="2650" y="515"/>
                  </a:lnTo>
                  <a:lnTo>
                    <a:pt x="2648" y="517"/>
                  </a:lnTo>
                  <a:lnTo>
                    <a:pt x="2650" y="520"/>
                  </a:lnTo>
                  <a:lnTo>
                    <a:pt x="2646" y="527"/>
                  </a:lnTo>
                  <a:lnTo>
                    <a:pt x="2646" y="529"/>
                  </a:lnTo>
                  <a:lnTo>
                    <a:pt x="2643" y="536"/>
                  </a:lnTo>
                  <a:lnTo>
                    <a:pt x="2643" y="545"/>
                  </a:lnTo>
                  <a:lnTo>
                    <a:pt x="2641" y="550"/>
                  </a:lnTo>
                  <a:lnTo>
                    <a:pt x="2639" y="554"/>
                  </a:lnTo>
                  <a:lnTo>
                    <a:pt x="2641" y="554"/>
                  </a:lnTo>
                  <a:lnTo>
                    <a:pt x="2643" y="557"/>
                  </a:lnTo>
                  <a:lnTo>
                    <a:pt x="2641" y="559"/>
                  </a:lnTo>
                  <a:lnTo>
                    <a:pt x="2648" y="568"/>
                  </a:lnTo>
                  <a:lnTo>
                    <a:pt x="2648" y="571"/>
                  </a:lnTo>
                  <a:lnTo>
                    <a:pt x="2646" y="571"/>
                  </a:lnTo>
                  <a:lnTo>
                    <a:pt x="2641" y="571"/>
                  </a:lnTo>
                  <a:lnTo>
                    <a:pt x="2636" y="568"/>
                  </a:lnTo>
                  <a:lnTo>
                    <a:pt x="2634" y="568"/>
                  </a:lnTo>
                  <a:lnTo>
                    <a:pt x="2627" y="561"/>
                  </a:lnTo>
                  <a:lnTo>
                    <a:pt x="2629" y="561"/>
                  </a:lnTo>
                  <a:lnTo>
                    <a:pt x="2627" y="559"/>
                  </a:lnTo>
                  <a:lnTo>
                    <a:pt x="2625" y="561"/>
                  </a:lnTo>
                  <a:lnTo>
                    <a:pt x="2620" y="561"/>
                  </a:lnTo>
                  <a:lnTo>
                    <a:pt x="2620" y="557"/>
                  </a:lnTo>
                  <a:lnTo>
                    <a:pt x="2609" y="550"/>
                  </a:lnTo>
                  <a:lnTo>
                    <a:pt x="2604" y="550"/>
                  </a:lnTo>
                  <a:lnTo>
                    <a:pt x="2597" y="554"/>
                  </a:lnTo>
                  <a:lnTo>
                    <a:pt x="2595" y="552"/>
                  </a:lnTo>
                  <a:lnTo>
                    <a:pt x="2590" y="552"/>
                  </a:lnTo>
                  <a:lnTo>
                    <a:pt x="2585" y="559"/>
                  </a:lnTo>
                  <a:lnTo>
                    <a:pt x="2581" y="559"/>
                  </a:lnTo>
                  <a:lnTo>
                    <a:pt x="2579" y="566"/>
                  </a:lnTo>
                  <a:lnTo>
                    <a:pt x="2576" y="568"/>
                  </a:lnTo>
                  <a:lnTo>
                    <a:pt x="2572" y="566"/>
                  </a:lnTo>
                  <a:lnTo>
                    <a:pt x="2574" y="573"/>
                  </a:lnTo>
                  <a:lnTo>
                    <a:pt x="2572" y="575"/>
                  </a:lnTo>
                  <a:lnTo>
                    <a:pt x="2574" y="582"/>
                  </a:lnTo>
                  <a:lnTo>
                    <a:pt x="2572" y="584"/>
                  </a:lnTo>
                  <a:lnTo>
                    <a:pt x="2572" y="596"/>
                  </a:lnTo>
                  <a:lnTo>
                    <a:pt x="2569" y="598"/>
                  </a:lnTo>
                  <a:lnTo>
                    <a:pt x="2567" y="594"/>
                  </a:lnTo>
                  <a:lnTo>
                    <a:pt x="2560" y="580"/>
                  </a:lnTo>
                  <a:lnTo>
                    <a:pt x="2560" y="575"/>
                  </a:lnTo>
                  <a:lnTo>
                    <a:pt x="2558" y="575"/>
                  </a:lnTo>
                  <a:lnTo>
                    <a:pt x="2553" y="571"/>
                  </a:lnTo>
                  <a:lnTo>
                    <a:pt x="2553" y="575"/>
                  </a:lnTo>
                  <a:lnTo>
                    <a:pt x="2549" y="584"/>
                  </a:lnTo>
                  <a:lnTo>
                    <a:pt x="2544" y="587"/>
                  </a:lnTo>
                  <a:lnTo>
                    <a:pt x="2544" y="589"/>
                  </a:lnTo>
                  <a:lnTo>
                    <a:pt x="2549" y="591"/>
                  </a:lnTo>
                  <a:lnTo>
                    <a:pt x="2544" y="601"/>
                  </a:lnTo>
                  <a:lnTo>
                    <a:pt x="2542" y="596"/>
                  </a:lnTo>
                  <a:lnTo>
                    <a:pt x="2539" y="596"/>
                  </a:lnTo>
                  <a:lnTo>
                    <a:pt x="2537" y="594"/>
                  </a:lnTo>
                  <a:lnTo>
                    <a:pt x="2532" y="594"/>
                  </a:lnTo>
                  <a:lnTo>
                    <a:pt x="2532" y="601"/>
                  </a:lnTo>
                  <a:lnTo>
                    <a:pt x="2530" y="601"/>
                  </a:lnTo>
                  <a:lnTo>
                    <a:pt x="2525" y="598"/>
                  </a:lnTo>
                  <a:lnTo>
                    <a:pt x="2523" y="598"/>
                  </a:lnTo>
                  <a:lnTo>
                    <a:pt x="2521" y="601"/>
                  </a:lnTo>
                  <a:lnTo>
                    <a:pt x="2525" y="605"/>
                  </a:lnTo>
                  <a:lnTo>
                    <a:pt x="2523" y="607"/>
                  </a:lnTo>
                  <a:lnTo>
                    <a:pt x="2521" y="610"/>
                  </a:lnTo>
                  <a:lnTo>
                    <a:pt x="2521" y="614"/>
                  </a:lnTo>
                  <a:lnTo>
                    <a:pt x="2523" y="619"/>
                  </a:lnTo>
                  <a:lnTo>
                    <a:pt x="2525" y="624"/>
                  </a:lnTo>
                  <a:lnTo>
                    <a:pt x="2523" y="624"/>
                  </a:lnTo>
                  <a:lnTo>
                    <a:pt x="2523" y="626"/>
                  </a:lnTo>
                  <a:lnTo>
                    <a:pt x="2528" y="628"/>
                  </a:lnTo>
                  <a:lnTo>
                    <a:pt x="2532" y="631"/>
                  </a:lnTo>
                  <a:lnTo>
                    <a:pt x="2532" y="633"/>
                  </a:lnTo>
                  <a:lnTo>
                    <a:pt x="2530" y="633"/>
                  </a:lnTo>
                  <a:lnTo>
                    <a:pt x="2530" y="638"/>
                  </a:lnTo>
                  <a:lnTo>
                    <a:pt x="2532" y="640"/>
                  </a:lnTo>
                  <a:lnTo>
                    <a:pt x="2537" y="642"/>
                  </a:lnTo>
                  <a:lnTo>
                    <a:pt x="2535" y="644"/>
                  </a:lnTo>
                  <a:lnTo>
                    <a:pt x="2532" y="642"/>
                  </a:lnTo>
                  <a:lnTo>
                    <a:pt x="2528" y="642"/>
                  </a:lnTo>
                  <a:lnTo>
                    <a:pt x="2528" y="644"/>
                  </a:lnTo>
                  <a:lnTo>
                    <a:pt x="2532" y="649"/>
                  </a:lnTo>
                  <a:lnTo>
                    <a:pt x="2535" y="647"/>
                  </a:lnTo>
                  <a:lnTo>
                    <a:pt x="2535" y="651"/>
                  </a:lnTo>
                  <a:lnTo>
                    <a:pt x="2532" y="656"/>
                  </a:lnTo>
                  <a:lnTo>
                    <a:pt x="2535" y="661"/>
                  </a:lnTo>
                  <a:lnTo>
                    <a:pt x="2532" y="663"/>
                  </a:lnTo>
                  <a:lnTo>
                    <a:pt x="2532" y="670"/>
                  </a:lnTo>
                  <a:lnTo>
                    <a:pt x="2532" y="672"/>
                  </a:lnTo>
                  <a:lnTo>
                    <a:pt x="2535" y="677"/>
                  </a:lnTo>
                  <a:lnTo>
                    <a:pt x="2535" y="679"/>
                  </a:lnTo>
                  <a:lnTo>
                    <a:pt x="2535" y="684"/>
                  </a:lnTo>
                  <a:lnTo>
                    <a:pt x="2537" y="691"/>
                  </a:lnTo>
                  <a:lnTo>
                    <a:pt x="2535" y="693"/>
                  </a:lnTo>
                  <a:lnTo>
                    <a:pt x="2539" y="695"/>
                  </a:lnTo>
                  <a:lnTo>
                    <a:pt x="2542" y="700"/>
                  </a:lnTo>
                  <a:lnTo>
                    <a:pt x="2549" y="707"/>
                  </a:lnTo>
                  <a:lnTo>
                    <a:pt x="2553" y="709"/>
                  </a:lnTo>
                  <a:lnTo>
                    <a:pt x="2555" y="709"/>
                  </a:lnTo>
                  <a:lnTo>
                    <a:pt x="2555" y="704"/>
                  </a:lnTo>
                  <a:lnTo>
                    <a:pt x="2551" y="698"/>
                  </a:lnTo>
                  <a:lnTo>
                    <a:pt x="2551" y="695"/>
                  </a:lnTo>
                  <a:lnTo>
                    <a:pt x="2553" y="693"/>
                  </a:lnTo>
                  <a:lnTo>
                    <a:pt x="2558" y="693"/>
                  </a:lnTo>
                  <a:lnTo>
                    <a:pt x="2565" y="700"/>
                  </a:lnTo>
                  <a:lnTo>
                    <a:pt x="2569" y="698"/>
                  </a:lnTo>
                  <a:lnTo>
                    <a:pt x="2572" y="700"/>
                  </a:lnTo>
                  <a:lnTo>
                    <a:pt x="2572" y="702"/>
                  </a:lnTo>
                  <a:lnTo>
                    <a:pt x="2569" y="707"/>
                  </a:lnTo>
                  <a:lnTo>
                    <a:pt x="2574" y="709"/>
                  </a:lnTo>
                  <a:lnTo>
                    <a:pt x="2572" y="714"/>
                  </a:lnTo>
                  <a:lnTo>
                    <a:pt x="2572" y="716"/>
                  </a:lnTo>
                  <a:lnTo>
                    <a:pt x="2569" y="718"/>
                  </a:lnTo>
                  <a:lnTo>
                    <a:pt x="2567" y="721"/>
                  </a:lnTo>
                  <a:lnTo>
                    <a:pt x="2572" y="730"/>
                  </a:lnTo>
                  <a:lnTo>
                    <a:pt x="2574" y="735"/>
                  </a:lnTo>
                  <a:lnTo>
                    <a:pt x="2574" y="741"/>
                  </a:lnTo>
                  <a:lnTo>
                    <a:pt x="2579" y="744"/>
                  </a:lnTo>
                  <a:lnTo>
                    <a:pt x="2581" y="744"/>
                  </a:lnTo>
                  <a:lnTo>
                    <a:pt x="2581" y="741"/>
                  </a:lnTo>
                  <a:lnTo>
                    <a:pt x="2583" y="737"/>
                  </a:lnTo>
                  <a:lnTo>
                    <a:pt x="2585" y="737"/>
                  </a:lnTo>
                  <a:lnTo>
                    <a:pt x="2585" y="737"/>
                  </a:lnTo>
                  <a:lnTo>
                    <a:pt x="2590" y="739"/>
                  </a:lnTo>
                  <a:lnTo>
                    <a:pt x="2590" y="748"/>
                  </a:lnTo>
                  <a:lnTo>
                    <a:pt x="2599" y="758"/>
                  </a:lnTo>
                  <a:lnTo>
                    <a:pt x="2604" y="765"/>
                  </a:lnTo>
                  <a:lnTo>
                    <a:pt x="2602" y="767"/>
                  </a:lnTo>
                  <a:lnTo>
                    <a:pt x="2602" y="771"/>
                  </a:lnTo>
                  <a:lnTo>
                    <a:pt x="2597" y="774"/>
                  </a:lnTo>
                  <a:lnTo>
                    <a:pt x="2592" y="769"/>
                  </a:lnTo>
                  <a:lnTo>
                    <a:pt x="2585" y="767"/>
                  </a:lnTo>
                  <a:lnTo>
                    <a:pt x="2585" y="762"/>
                  </a:lnTo>
                  <a:lnTo>
                    <a:pt x="2588" y="758"/>
                  </a:lnTo>
                  <a:lnTo>
                    <a:pt x="2588" y="751"/>
                  </a:lnTo>
                  <a:lnTo>
                    <a:pt x="2588" y="748"/>
                  </a:lnTo>
                  <a:lnTo>
                    <a:pt x="2583" y="751"/>
                  </a:lnTo>
                  <a:lnTo>
                    <a:pt x="2585" y="751"/>
                  </a:lnTo>
                  <a:lnTo>
                    <a:pt x="2585" y="755"/>
                  </a:lnTo>
                  <a:lnTo>
                    <a:pt x="2581" y="755"/>
                  </a:lnTo>
                  <a:lnTo>
                    <a:pt x="2579" y="762"/>
                  </a:lnTo>
                  <a:lnTo>
                    <a:pt x="2579" y="765"/>
                  </a:lnTo>
                  <a:lnTo>
                    <a:pt x="2583" y="762"/>
                  </a:lnTo>
                  <a:lnTo>
                    <a:pt x="2583" y="767"/>
                  </a:lnTo>
                  <a:lnTo>
                    <a:pt x="2581" y="771"/>
                  </a:lnTo>
                  <a:lnTo>
                    <a:pt x="2583" y="778"/>
                  </a:lnTo>
                  <a:lnTo>
                    <a:pt x="2581" y="781"/>
                  </a:lnTo>
                  <a:lnTo>
                    <a:pt x="2581" y="795"/>
                  </a:lnTo>
                  <a:lnTo>
                    <a:pt x="2585" y="799"/>
                  </a:lnTo>
                  <a:lnTo>
                    <a:pt x="2585" y="801"/>
                  </a:lnTo>
                  <a:lnTo>
                    <a:pt x="2595" y="818"/>
                  </a:lnTo>
                  <a:lnTo>
                    <a:pt x="2599" y="818"/>
                  </a:lnTo>
                  <a:lnTo>
                    <a:pt x="2606" y="827"/>
                  </a:lnTo>
                  <a:lnTo>
                    <a:pt x="2611" y="831"/>
                  </a:lnTo>
                  <a:lnTo>
                    <a:pt x="2609" y="834"/>
                  </a:lnTo>
                  <a:lnTo>
                    <a:pt x="2609" y="838"/>
                  </a:lnTo>
                  <a:lnTo>
                    <a:pt x="2595" y="843"/>
                  </a:lnTo>
                  <a:lnTo>
                    <a:pt x="2595" y="843"/>
                  </a:lnTo>
                  <a:lnTo>
                    <a:pt x="2588" y="845"/>
                  </a:lnTo>
                  <a:lnTo>
                    <a:pt x="2585" y="845"/>
                  </a:lnTo>
                  <a:lnTo>
                    <a:pt x="2585" y="848"/>
                  </a:lnTo>
                  <a:lnTo>
                    <a:pt x="2583" y="855"/>
                  </a:lnTo>
                  <a:lnTo>
                    <a:pt x="2581" y="862"/>
                  </a:lnTo>
                  <a:lnTo>
                    <a:pt x="2579" y="864"/>
                  </a:lnTo>
                  <a:lnTo>
                    <a:pt x="2583" y="868"/>
                  </a:lnTo>
                  <a:lnTo>
                    <a:pt x="2581" y="878"/>
                  </a:lnTo>
                  <a:lnTo>
                    <a:pt x="2583" y="889"/>
                  </a:lnTo>
                  <a:lnTo>
                    <a:pt x="2590" y="894"/>
                  </a:lnTo>
                  <a:lnTo>
                    <a:pt x="2590" y="898"/>
                  </a:lnTo>
                  <a:lnTo>
                    <a:pt x="2595" y="901"/>
                  </a:lnTo>
                  <a:lnTo>
                    <a:pt x="2599" y="905"/>
                  </a:lnTo>
                  <a:lnTo>
                    <a:pt x="2595" y="905"/>
                  </a:lnTo>
                  <a:lnTo>
                    <a:pt x="2592" y="903"/>
                  </a:lnTo>
                  <a:lnTo>
                    <a:pt x="2588" y="905"/>
                  </a:lnTo>
                  <a:lnTo>
                    <a:pt x="2585" y="910"/>
                  </a:lnTo>
                  <a:lnTo>
                    <a:pt x="2581" y="910"/>
                  </a:lnTo>
                  <a:lnTo>
                    <a:pt x="2576" y="915"/>
                  </a:lnTo>
                  <a:lnTo>
                    <a:pt x="2572" y="912"/>
                  </a:lnTo>
                  <a:lnTo>
                    <a:pt x="2569" y="915"/>
                  </a:lnTo>
                  <a:lnTo>
                    <a:pt x="2572" y="917"/>
                  </a:lnTo>
                  <a:lnTo>
                    <a:pt x="2576" y="917"/>
                  </a:lnTo>
                  <a:lnTo>
                    <a:pt x="2574" y="922"/>
                  </a:lnTo>
                  <a:lnTo>
                    <a:pt x="2574" y="924"/>
                  </a:lnTo>
                  <a:lnTo>
                    <a:pt x="2579" y="928"/>
                  </a:lnTo>
                  <a:lnTo>
                    <a:pt x="2576" y="931"/>
                  </a:lnTo>
                  <a:lnTo>
                    <a:pt x="2574" y="931"/>
                  </a:lnTo>
                  <a:lnTo>
                    <a:pt x="2576" y="935"/>
                  </a:lnTo>
                  <a:lnTo>
                    <a:pt x="2576" y="940"/>
                  </a:lnTo>
                  <a:lnTo>
                    <a:pt x="2579" y="940"/>
                  </a:lnTo>
                  <a:lnTo>
                    <a:pt x="2581" y="938"/>
                  </a:lnTo>
                  <a:lnTo>
                    <a:pt x="2585" y="942"/>
                  </a:lnTo>
                  <a:lnTo>
                    <a:pt x="2581" y="945"/>
                  </a:lnTo>
                  <a:lnTo>
                    <a:pt x="2581" y="952"/>
                  </a:lnTo>
                  <a:lnTo>
                    <a:pt x="2583" y="956"/>
                  </a:lnTo>
                  <a:lnTo>
                    <a:pt x="2581" y="965"/>
                  </a:lnTo>
                  <a:lnTo>
                    <a:pt x="2581" y="968"/>
                  </a:lnTo>
                  <a:lnTo>
                    <a:pt x="2581" y="970"/>
                  </a:lnTo>
                  <a:lnTo>
                    <a:pt x="2581" y="975"/>
                  </a:lnTo>
                  <a:lnTo>
                    <a:pt x="2574" y="979"/>
                  </a:lnTo>
                  <a:lnTo>
                    <a:pt x="2574" y="984"/>
                  </a:lnTo>
                  <a:lnTo>
                    <a:pt x="2574" y="984"/>
                  </a:lnTo>
                  <a:lnTo>
                    <a:pt x="2572" y="993"/>
                  </a:lnTo>
                  <a:lnTo>
                    <a:pt x="2567" y="1002"/>
                  </a:lnTo>
                  <a:lnTo>
                    <a:pt x="2567" y="998"/>
                  </a:lnTo>
                  <a:lnTo>
                    <a:pt x="2567" y="995"/>
                  </a:lnTo>
                  <a:lnTo>
                    <a:pt x="2567" y="991"/>
                  </a:lnTo>
                  <a:lnTo>
                    <a:pt x="2565" y="989"/>
                  </a:lnTo>
                  <a:lnTo>
                    <a:pt x="2558" y="986"/>
                  </a:lnTo>
                  <a:lnTo>
                    <a:pt x="2553" y="979"/>
                  </a:lnTo>
                  <a:lnTo>
                    <a:pt x="2551" y="972"/>
                  </a:lnTo>
                  <a:lnTo>
                    <a:pt x="2544" y="954"/>
                  </a:lnTo>
                  <a:lnTo>
                    <a:pt x="2537" y="947"/>
                  </a:lnTo>
                  <a:lnTo>
                    <a:pt x="2542" y="947"/>
                  </a:lnTo>
                  <a:lnTo>
                    <a:pt x="2544" y="945"/>
                  </a:lnTo>
                  <a:lnTo>
                    <a:pt x="2546" y="940"/>
                  </a:lnTo>
                  <a:lnTo>
                    <a:pt x="2542" y="942"/>
                  </a:lnTo>
                  <a:lnTo>
                    <a:pt x="2537" y="942"/>
                  </a:lnTo>
                  <a:lnTo>
                    <a:pt x="2530" y="938"/>
                  </a:lnTo>
                  <a:lnTo>
                    <a:pt x="2514" y="910"/>
                  </a:lnTo>
                  <a:lnTo>
                    <a:pt x="2498" y="892"/>
                  </a:lnTo>
                  <a:lnTo>
                    <a:pt x="2498" y="887"/>
                  </a:lnTo>
                  <a:lnTo>
                    <a:pt x="2493" y="880"/>
                  </a:lnTo>
                  <a:lnTo>
                    <a:pt x="2482" y="862"/>
                  </a:lnTo>
                  <a:lnTo>
                    <a:pt x="2470" y="838"/>
                  </a:lnTo>
                  <a:lnTo>
                    <a:pt x="2461" y="818"/>
                  </a:lnTo>
                  <a:lnTo>
                    <a:pt x="2461" y="811"/>
                  </a:lnTo>
                  <a:lnTo>
                    <a:pt x="2456" y="801"/>
                  </a:lnTo>
                  <a:lnTo>
                    <a:pt x="2454" y="788"/>
                  </a:lnTo>
                  <a:lnTo>
                    <a:pt x="2449" y="781"/>
                  </a:lnTo>
                  <a:lnTo>
                    <a:pt x="2452" y="771"/>
                  </a:lnTo>
                  <a:lnTo>
                    <a:pt x="2456" y="765"/>
                  </a:lnTo>
                  <a:lnTo>
                    <a:pt x="2456" y="758"/>
                  </a:lnTo>
                  <a:lnTo>
                    <a:pt x="2461" y="758"/>
                  </a:lnTo>
                  <a:lnTo>
                    <a:pt x="2458" y="755"/>
                  </a:lnTo>
                  <a:lnTo>
                    <a:pt x="2458" y="751"/>
                  </a:lnTo>
                  <a:lnTo>
                    <a:pt x="2461" y="741"/>
                  </a:lnTo>
                  <a:lnTo>
                    <a:pt x="2452" y="730"/>
                  </a:lnTo>
                  <a:lnTo>
                    <a:pt x="2447" y="730"/>
                  </a:lnTo>
                  <a:lnTo>
                    <a:pt x="2447" y="728"/>
                  </a:lnTo>
                  <a:lnTo>
                    <a:pt x="2449" y="723"/>
                  </a:lnTo>
                  <a:lnTo>
                    <a:pt x="2458" y="728"/>
                  </a:lnTo>
                  <a:lnTo>
                    <a:pt x="2463" y="723"/>
                  </a:lnTo>
                  <a:lnTo>
                    <a:pt x="2461" y="718"/>
                  </a:lnTo>
                  <a:lnTo>
                    <a:pt x="2461" y="711"/>
                  </a:lnTo>
                  <a:lnTo>
                    <a:pt x="2470" y="709"/>
                  </a:lnTo>
                  <a:lnTo>
                    <a:pt x="2472" y="711"/>
                  </a:lnTo>
                  <a:lnTo>
                    <a:pt x="2470" y="707"/>
                  </a:lnTo>
                  <a:lnTo>
                    <a:pt x="2477" y="693"/>
                  </a:lnTo>
                  <a:lnTo>
                    <a:pt x="2472" y="686"/>
                  </a:lnTo>
                  <a:lnTo>
                    <a:pt x="2472" y="677"/>
                  </a:lnTo>
                  <a:lnTo>
                    <a:pt x="2470" y="672"/>
                  </a:lnTo>
                  <a:lnTo>
                    <a:pt x="2475" y="670"/>
                  </a:lnTo>
                  <a:lnTo>
                    <a:pt x="2475" y="665"/>
                  </a:lnTo>
                  <a:lnTo>
                    <a:pt x="2472" y="663"/>
                  </a:lnTo>
                  <a:lnTo>
                    <a:pt x="2475" y="654"/>
                  </a:lnTo>
                  <a:lnTo>
                    <a:pt x="2477" y="656"/>
                  </a:lnTo>
                  <a:lnTo>
                    <a:pt x="2475" y="651"/>
                  </a:lnTo>
                  <a:lnTo>
                    <a:pt x="2472" y="647"/>
                  </a:lnTo>
                  <a:lnTo>
                    <a:pt x="2475" y="647"/>
                  </a:lnTo>
                  <a:lnTo>
                    <a:pt x="2475" y="638"/>
                  </a:lnTo>
                  <a:lnTo>
                    <a:pt x="2472" y="635"/>
                  </a:lnTo>
                  <a:lnTo>
                    <a:pt x="2475" y="633"/>
                  </a:lnTo>
                  <a:lnTo>
                    <a:pt x="2479" y="631"/>
                  </a:lnTo>
                  <a:lnTo>
                    <a:pt x="2482" y="626"/>
                  </a:lnTo>
                  <a:lnTo>
                    <a:pt x="2479" y="621"/>
                  </a:lnTo>
                  <a:lnTo>
                    <a:pt x="2482" y="612"/>
                  </a:lnTo>
                  <a:lnTo>
                    <a:pt x="2479" y="610"/>
                  </a:lnTo>
                  <a:lnTo>
                    <a:pt x="2477" y="607"/>
                  </a:lnTo>
                  <a:lnTo>
                    <a:pt x="2482" y="601"/>
                  </a:lnTo>
                  <a:lnTo>
                    <a:pt x="2482" y="596"/>
                  </a:lnTo>
                  <a:lnTo>
                    <a:pt x="2479" y="596"/>
                  </a:lnTo>
                  <a:lnTo>
                    <a:pt x="2477" y="591"/>
                  </a:lnTo>
                  <a:lnTo>
                    <a:pt x="2479" y="587"/>
                  </a:lnTo>
                  <a:lnTo>
                    <a:pt x="2479" y="584"/>
                  </a:lnTo>
                  <a:lnTo>
                    <a:pt x="2484" y="582"/>
                  </a:lnTo>
                  <a:lnTo>
                    <a:pt x="2484" y="580"/>
                  </a:lnTo>
                  <a:lnTo>
                    <a:pt x="2489" y="577"/>
                  </a:lnTo>
                  <a:lnTo>
                    <a:pt x="2489" y="573"/>
                  </a:lnTo>
                  <a:lnTo>
                    <a:pt x="2495" y="568"/>
                  </a:lnTo>
                  <a:lnTo>
                    <a:pt x="2495" y="568"/>
                  </a:lnTo>
                  <a:lnTo>
                    <a:pt x="2500" y="566"/>
                  </a:lnTo>
                  <a:lnTo>
                    <a:pt x="2502" y="566"/>
                  </a:lnTo>
                  <a:lnTo>
                    <a:pt x="2502" y="564"/>
                  </a:lnTo>
                  <a:lnTo>
                    <a:pt x="2502" y="561"/>
                  </a:lnTo>
                  <a:lnTo>
                    <a:pt x="2498" y="561"/>
                  </a:lnTo>
                  <a:lnTo>
                    <a:pt x="2495" y="561"/>
                  </a:lnTo>
                  <a:lnTo>
                    <a:pt x="2493" y="559"/>
                  </a:lnTo>
                  <a:lnTo>
                    <a:pt x="2493" y="552"/>
                  </a:lnTo>
                  <a:lnTo>
                    <a:pt x="2495" y="545"/>
                  </a:lnTo>
                  <a:lnTo>
                    <a:pt x="2493" y="543"/>
                  </a:lnTo>
                  <a:lnTo>
                    <a:pt x="2491" y="538"/>
                  </a:lnTo>
                  <a:lnTo>
                    <a:pt x="2489" y="538"/>
                  </a:lnTo>
                  <a:lnTo>
                    <a:pt x="2489" y="541"/>
                  </a:lnTo>
                  <a:lnTo>
                    <a:pt x="2486" y="541"/>
                  </a:lnTo>
                  <a:lnTo>
                    <a:pt x="2486" y="531"/>
                  </a:lnTo>
                  <a:lnTo>
                    <a:pt x="2486" y="529"/>
                  </a:lnTo>
                  <a:lnTo>
                    <a:pt x="2486" y="527"/>
                  </a:lnTo>
                  <a:lnTo>
                    <a:pt x="2486" y="522"/>
                  </a:lnTo>
                  <a:lnTo>
                    <a:pt x="2482" y="520"/>
                  </a:lnTo>
                  <a:lnTo>
                    <a:pt x="2484" y="517"/>
                  </a:lnTo>
                  <a:lnTo>
                    <a:pt x="2482" y="517"/>
                  </a:lnTo>
                  <a:lnTo>
                    <a:pt x="2482" y="515"/>
                  </a:lnTo>
                  <a:lnTo>
                    <a:pt x="2477" y="510"/>
                  </a:lnTo>
                  <a:lnTo>
                    <a:pt x="2477" y="506"/>
                  </a:lnTo>
                  <a:lnTo>
                    <a:pt x="2475" y="504"/>
                  </a:lnTo>
                  <a:lnTo>
                    <a:pt x="2475" y="499"/>
                  </a:lnTo>
                  <a:lnTo>
                    <a:pt x="2472" y="494"/>
                  </a:lnTo>
                  <a:lnTo>
                    <a:pt x="2472" y="492"/>
                  </a:lnTo>
                  <a:lnTo>
                    <a:pt x="2477" y="485"/>
                  </a:lnTo>
                  <a:lnTo>
                    <a:pt x="2482" y="487"/>
                  </a:lnTo>
                  <a:lnTo>
                    <a:pt x="2486" y="485"/>
                  </a:lnTo>
                  <a:lnTo>
                    <a:pt x="2484" y="483"/>
                  </a:lnTo>
                  <a:lnTo>
                    <a:pt x="2489" y="480"/>
                  </a:lnTo>
                  <a:lnTo>
                    <a:pt x="2486" y="480"/>
                  </a:lnTo>
                  <a:lnTo>
                    <a:pt x="2482" y="480"/>
                  </a:lnTo>
                  <a:lnTo>
                    <a:pt x="2479" y="478"/>
                  </a:lnTo>
                  <a:lnTo>
                    <a:pt x="2475" y="478"/>
                  </a:lnTo>
                  <a:lnTo>
                    <a:pt x="2468" y="474"/>
                  </a:lnTo>
                  <a:lnTo>
                    <a:pt x="2468" y="476"/>
                  </a:lnTo>
                  <a:lnTo>
                    <a:pt x="2461" y="476"/>
                  </a:lnTo>
                  <a:lnTo>
                    <a:pt x="2458" y="480"/>
                  </a:lnTo>
                  <a:lnTo>
                    <a:pt x="2454" y="480"/>
                  </a:lnTo>
                  <a:lnTo>
                    <a:pt x="2447" y="485"/>
                  </a:lnTo>
                  <a:lnTo>
                    <a:pt x="2449" y="487"/>
                  </a:lnTo>
                  <a:lnTo>
                    <a:pt x="2449" y="492"/>
                  </a:lnTo>
                  <a:lnTo>
                    <a:pt x="2454" y="494"/>
                  </a:lnTo>
                  <a:lnTo>
                    <a:pt x="2454" y="499"/>
                  </a:lnTo>
                  <a:lnTo>
                    <a:pt x="2454" y="501"/>
                  </a:lnTo>
                  <a:lnTo>
                    <a:pt x="2454" y="506"/>
                  </a:lnTo>
                  <a:lnTo>
                    <a:pt x="2458" y="510"/>
                  </a:lnTo>
                  <a:lnTo>
                    <a:pt x="2458" y="513"/>
                  </a:lnTo>
                  <a:lnTo>
                    <a:pt x="2461" y="513"/>
                  </a:lnTo>
                  <a:lnTo>
                    <a:pt x="2463" y="522"/>
                  </a:lnTo>
                  <a:lnTo>
                    <a:pt x="2470" y="524"/>
                  </a:lnTo>
                  <a:lnTo>
                    <a:pt x="2468" y="529"/>
                  </a:lnTo>
                  <a:lnTo>
                    <a:pt x="2472" y="534"/>
                  </a:lnTo>
                  <a:lnTo>
                    <a:pt x="2470" y="536"/>
                  </a:lnTo>
                  <a:lnTo>
                    <a:pt x="2468" y="534"/>
                  </a:lnTo>
                  <a:lnTo>
                    <a:pt x="2465" y="529"/>
                  </a:lnTo>
                  <a:lnTo>
                    <a:pt x="2458" y="531"/>
                  </a:lnTo>
                  <a:lnTo>
                    <a:pt x="2456" y="534"/>
                  </a:lnTo>
                  <a:lnTo>
                    <a:pt x="2454" y="541"/>
                  </a:lnTo>
                  <a:lnTo>
                    <a:pt x="2456" y="543"/>
                  </a:lnTo>
                  <a:lnTo>
                    <a:pt x="2456" y="547"/>
                  </a:lnTo>
                  <a:lnTo>
                    <a:pt x="2454" y="550"/>
                  </a:lnTo>
                  <a:lnTo>
                    <a:pt x="2454" y="550"/>
                  </a:lnTo>
                  <a:lnTo>
                    <a:pt x="2456" y="552"/>
                  </a:lnTo>
                  <a:lnTo>
                    <a:pt x="2456" y="554"/>
                  </a:lnTo>
                  <a:lnTo>
                    <a:pt x="2452" y="559"/>
                  </a:lnTo>
                  <a:lnTo>
                    <a:pt x="2454" y="561"/>
                  </a:lnTo>
                  <a:lnTo>
                    <a:pt x="2452" y="564"/>
                  </a:lnTo>
                  <a:lnTo>
                    <a:pt x="2452" y="575"/>
                  </a:lnTo>
                  <a:lnTo>
                    <a:pt x="2449" y="577"/>
                  </a:lnTo>
                  <a:lnTo>
                    <a:pt x="2449" y="580"/>
                  </a:lnTo>
                  <a:lnTo>
                    <a:pt x="2447" y="582"/>
                  </a:lnTo>
                  <a:lnTo>
                    <a:pt x="2445" y="589"/>
                  </a:lnTo>
                  <a:lnTo>
                    <a:pt x="2442" y="584"/>
                  </a:lnTo>
                  <a:lnTo>
                    <a:pt x="2440" y="580"/>
                  </a:lnTo>
                  <a:lnTo>
                    <a:pt x="2442" y="573"/>
                  </a:lnTo>
                  <a:lnTo>
                    <a:pt x="2440" y="571"/>
                  </a:lnTo>
                  <a:lnTo>
                    <a:pt x="2438" y="571"/>
                  </a:lnTo>
                  <a:lnTo>
                    <a:pt x="2435" y="575"/>
                  </a:lnTo>
                  <a:lnTo>
                    <a:pt x="2433" y="577"/>
                  </a:lnTo>
                  <a:lnTo>
                    <a:pt x="2433" y="580"/>
                  </a:lnTo>
                  <a:lnTo>
                    <a:pt x="2431" y="573"/>
                  </a:lnTo>
                  <a:lnTo>
                    <a:pt x="2426" y="571"/>
                  </a:lnTo>
                  <a:lnTo>
                    <a:pt x="2426" y="568"/>
                  </a:lnTo>
                  <a:lnTo>
                    <a:pt x="2422" y="571"/>
                  </a:lnTo>
                  <a:lnTo>
                    <a:pt x="2422" y="571"/>
                  </a:lnTo>
                  <a:lnTo>
                    <a:pt x="2422" y="568"/>
                  </a:lnTo>
                  <a:lnTo>
                    <a:pt x="2424" y="566"/>
                  </a:lnTo>
                  <a:lnTo>
                    <a:pt x="2422" y="564"/>
                  </a:lnTo>
                  <a:lnTo>
                    <a:pt x="2422" y="559"/>
                  </a:lnTo>
                  <a:lnTo>
                    <a:pt x="2424" y="559"/>
                  </a:lnTo>
                  <a:lnTo>
                    <a:pt x="2422" y="554"/>
                  </a:lnTo>
                  <a:lnTo>
                    <a:pt x="2422" y="554"/>
                  </a:lnTo>
                  <a:lnTo>
                    <a:pt x="2424" y="552"/>
                  </a:lnTo>
                  <a:lnTo>
                    <a:pt x="2422" y="547"/>
                  </a:lnTo>
                  <a:lnTo>
                    <a:pt x="2419" y="545"/>
                  </a:lnTo>
                  <a:lnTo>
                    <a:pt x="2422" y="543"/>
                  </a:lnTo>
                  <a:lnTo>
                    <a:pt x="2422" y="538"/>
                  </a:lnTo>
                  <a:lnTo>
                    <a:pt x="2417" y="536"/>
                  </a:lnTo>
                  <a:lnTo>
                    <a:pt x="2415" y="531"/>
                  </a:lnTo>
                  <a:lnTo>
                    <a:pt x="2415" y="531"/>
                  </a:lnTo>
                  <a:lnTo>
                    <a:pt x="2412" y="538"/>
                  </a:lnTo>
                  <a:lnTo>
                    <a:pt x="2410" y="538"/>
                  </a:lnTo>
                  <a:lnTo>
                    <a:pt x="2410" y="543"/>
                  </a:lnTo>
                  <a:lnTo>
                    <a:pt x="2408" y="547"/>
                  </a:lnTo>
                  <a:lnTo>
                    <a:pt x="2405" y="547"/>
                  </a:lnTo>
                  <a:lnTo>
                    <a:pt x="2403" y="543"/>
                  </a:lnTo>
                  <a:lnTo>
                    <a:pt x="2401" y="543"/>
                  </a:lnTo>
                  <a:lnTo>
                    <a:pt x="2398" y="543"/>
                  </a:lnTo>
                  <a:lnTo>
                    <a:pt x="2398" y="541"/>
                  </a:lnTo>
                  <a:lnTo>
                    <a:pt x="2394" y="541"/>
                  </a:lnTo>
                  <a:lnTo>
                    <a:pt x="2392" y="541"/>
                  </a:lnTo>
                  <a:lnTo>
                    <a:pt x="2392" y="541"/>
                  </a:lnTo>
                  <a:lnTo>
                    <a:pt x="2389" y="545"/>
                  </a:lnTo>
                  <a:lnTo>
                    <a:pt x="2387" y="545"/>
                  </a:lnTo>
                  <a:lnTo>
                    <a:pt x="2387" y="547"/>
                  </a:lnTo>
                  <a:lnTo>
                    <a:pt x="2378" y="547"/>
                  </a:lnTo>
                  <a:lnTo>
                    <a:pt x="2375" y="552"/>
                  </a:lnTo>
                  <a:lnTo>
                    <a:pt x="2373" y="550"/>
                  </a:lnTo>
                  <a:lnTo>
                    <a:pt x="2371" y="552"/>
                  </a:lnTo>
                  <a:lnTo>
                    <a:pt x="2366" y="552"/>
                  </a:lnTo>
                  <a:lnTo>
                    <a:pt x="2362" y="559"/>
                  </a:lnTo>
                  <a:lnTo>
                    <a:pt x="2359" y="561"/>
                  </a:lnTo>
                  <a:lnTo>
                    <a:pt x="2359" y="566"/>
                  </a:lnTo>
                  <a:lnTo>
                    <a:pt x="2355" y="568"/>
                  </a:lnTo>
                  <a:lnTo>
                    <a:pt x="2355" y="571"/>
                  </a:lnTo>
                  <a:lnTo>
                    <a:pt x="2357" y="573"/>
                  </a:lnTo>
                  <a:lnTo>
                    <a:pt x="2359" y="577"/>
                  </a:lnTo>
                  <a:lnTo>
                    <a:pt x="2364" y="584"/>
                  </a:lnTo>
                  <a:lnTo>
                    <a:pt x="2359" y="587"/>
                  </a:lnTo>
                  <a:lnTo>
                    <a:pt x="2357" y="603"/>
                  </a:lnTo>
                  <a:lnTo>
                    <a:pt x="2362" y="607"/>
                  </a:lnTo>
                  <a:lnTo>
                    <a:pt x="2359" y="610"/>
                  </a:lnTo>
                  <a:lnTo>
                    <a:pt x="2359" y="610"/>
                  </a:lnTo>
                  <a:lnTo>
                    <a:pt x="2359" y="614"/>
                  </a:lnTo>
                  <a:lnTo>
                    <a:pt x="2355" y="619"/>
                  </a:lnTo>
                  <a:lnTo>
                    <a:pt x="2355" y="626"/>
                  </a:lnTo>
                  <a:lnTo>
                    <a:pt x="2352" y="628"/>
                  </a:lnTo>
                  <a:lnTo>
                    <a:pt x="2352" y="633"/>
                  </a:lnTo>
                  <a:lnTo>
                    <a:pt x="2350" y="642"/>
                  </a:lnTo>
                  <a:lnTo>
                    <a:pt x="2355" y="647"/>
                  </a:lnTo>
                  <a:lnTo>
                    <a:pt x="2350" y="649"/>
                  </a:lnTo>
                  <a:lnTo>
                    <a:pt x="2357" y="656"/>
                  </a:lnTo>
                  <a:lnTo>
                    <a:pt x="2355" y="658"/>
                  </a:lnTo>
                  <a:lnTo>
                    <a:pt x="2352" y="661"/>
                  </a:lnTo>
                  <a:lnTo>
                    <a:pt x="2357" y="663"/>
                  </a:lnTo>
                  <a:lnTo>
                    <a:pt x="2357" y="663"/>
                  </a:lnTo>
                  <a:lnTo>
                    <a:pt x="2362" y="663"/>
                  </a:lnTo>
                  <a:lnTo>
                    <a:pt x="2362" y="661"/>
                  </a:lnTo>
                  <a:lnTo>
                    <a:pt x="2362" y="658"/>
                  </a:lnTo>
                  <a:lnTo>
                    <a:pt x="2366" y="661"/>
                  </a:lnTo>
                  <a:lnTo>
                    <a:pt x="2368" y="661"/>
                  </a:lnTo>
                  <a:lnTo>
                    <a:pt x="2368" y="661"/>
                  </a:lnTo>
                  <a:lnTo>
                    <a:pt x="2368" y="658"/>
                  </a:lnTo>
                  <a:lnTo>
                    <a:pt x="2371" y="661"/>
                  </a:lnTo>
                  <a:lnTo>
                    <a:pt x="2375" y="663"/>
                  </a:lnTo>
                  <a:lnTo>
                    <a:pt x="2375" y="665"/>
                  </a:lnTo>
                  <a:lnTo>
                    <a:pt x="2375" y="665"/>
                  </a:lnTo>
                  <a:lnTo>
                    <a:pt x="2378" y="670"/>
                  </a:lnTo>
                  <a:lnTo>
                    <a:pt x="2378" y="672"/>
                  </a:lnTo>
                  <a:lnTo>
                    <a:pt x="2375" y="672"/>
                  </a:lnTo>
                  <a:lnTo>
                    <a:pt x="2373" y="672"/>
                  </a:lnTo>
                  <a:lnTo>
                    <a:pt x="2371" y="672"/>
                  </a:lnTo>
                  <a:lnTo>
                    <a:pt x="2366" y="674"/>
                  </a:lnTo>
                  <a:lnTo>
                    <a:pt x="2366" y="674"/>
                  </a:lnTo>
                  <a:lnTo>
                    <a:pt x="2368" y="677"/>
                  </a:lnTo>
                  <a:lnTo>
                    <a:pt x="2364" y="684"/>
                  </a:lnTo>
                  <a:lnTo>
                    <a:pt x="2359" y="681"/>
                  </a:lnTo>
                  <a:lnTo>
                    <a:pt x="2359" y="679"/>
                  </a:lnTo>
                  <a:lnTo>
                    <a:pt x="2357" y="677"/>
                  </a:lnTo>
                  <a:lnTo>
                    <a:pt x="2355" y="679"/>
                  </a:lnTo>
                  <a:lnTo>
                    <a:pt x="2352" y="677"/>
                  </a:lnTo>
                  <a:lnTo>
                    <a:pt x="2350" y="677"/>
                  </a:lnTo>
                  <a:lnTo>
                    <a:pt x="2350" y="679"/>
                  </a:lnTo>
                  <a:lnTo>
                    <a:pt x="2350" y="684"/>
                  </a:lnTo>
                  <a:lnTo>
                    <a:pt x="2348" y="684"/>
                  </a:lnTo>
                  <a:lnTo>
                    <a:pt x="2345" y="686"/>
                  </a:lnTo>
                  <a:lnTo>
                    <a:pt x="2343" y="688"/>
                  </a:lnTo>
                  <a:lnTo>
                    <a:pt x="2345" y="691"/>
                  </a:lnTo>
                  <a:lnTo>
                    <a:pt x="2343" y="693"/>
                  </a:lnTo>
                  <a:lnTo>
                    <a:pt x="2341" y="693"/>
                  </a:lnTo>
                  <a:lnTo>
                    <a:pt x="2336" y="688"/>
                  </a:lnTo>
                  <a:lnTo>
                    <a:pt x="2334" y="688"/>
                  </a:lnTo>
                  <a:lnTo>
                    <a:pt x="2336" y="691"/>
                  </a:lnTo>
                  <a:lnTo>
                    <a:pt x="2332" y="693"/>
                  </a:lnTo>
                  <a:lnTo>
                    <a:pt x="2332" y="695"/>
                  </a:lnTo>
                  <a:lnTo>
                    <a:pt x="2329" y="700"/>
                  </a:lnTo>
                  <a:lnTo>
                    <a:pt x="2325" y="700"/>
                  </a:lnTo>
                  <a:lnTo>
                    <a:pt x="2322" y="702"/>
                  </a:lnTo>
                  <a:lnTo>
                    <a:pt x="2315" y="695"/>
                  </a:lnTo>
                  <a:lnTo>
                    <a:pt x="2313" y="695"/>
                  </a:lnTo>
                  <a:lnTo>
                    <a:pt x="2311" y="693"/>
                  </a:lnTo>
                  <a:lnTo>
                    <a:pt x="2313" y="693"/>
                  </a:lnTo>
                  <a:lnTo>
                    <a:pt x="2315" y="693"/>
                  </a:lnTo>
                  <a:lnTo>
                    <a:pt x="2315" y="688"/>
                  </a:lnTo>
                  <a:lnTo>
                    <a:pt x="2318" y="686"/>
                  </a:lnTo>
                  <a:lnTo>
                    <a:pt x="2322" y="686"/>
                  </a:lnTo>
                  <a:lnTo>
                    <a:pt x="2332" y="679"/>
                  </a:lnTo>
                  <a:lnTo>
                    <a:pt x="2329" y="677"/>
                  </a:lnTo>
                  <a:lnTo>
                    <a:pt x="2327" y="677"/>
                  </a:lnTo>
                  <a:lnTo>
                    <a:pt x="2322" y="681"/>
                  </a:lnTo>
                  <a:lnTo>
                    <a:pt x="2318" y="679"/>
                  </a:lnTo>
                  <a:lnTo>
                    <a:pt x="2318" y="677"/>
                  </a:lnTo>
                  <a:lnTo>
                    <a:pt x="2313" y="674"/>
                  </a:lnTo>
                  <a:lnTo>
                    <a:pt x="2308" y="674"/>
                  </a:lnTo>
                  <a:lnTo>
                    <a:pt x="2304" y="672"/>
                  </a:lnTo>
                  <a:lnTo>
                    <a:pt x="2297" y="672"/>
                  </a:lnTo>
                  <a:lnTo>
                    <a:pt x="2299" y="677"/>
                  </a:lnTo>
                  <a:lnTo>
                    <a:pt x="2297" y="677"/>
                  </a:lnTo>
                  <a:lnTo>
                    <a:pt x="2295" y="674"/>
                  </a:lnTo>
                  <a:lnTo>
                    <a:pt x="2295" y="672"/>
                  </a:lnTo>
                  <a:lnTo>
                    <a:pt x="2288" y="674"/>
                  </a:lnTo>
                  <a:lnTo>
                    <a:pt x="2281" y="672"/>
                  </a:lnTo>
                  <a:lnTo>
                    <a:pt x="2278" y="674"/>
                  </a:lnTo>
                  <a:lnTo>
                    <a:pt x="2274" y="672"/>
                  </a:lnTo>
                  <a:lnTo>
                    <a:pt x="2269" y="670"/>
                  </a:lnTo>
                  <a:lnTo>
                    <a:pt x="2262" y="677"/>
                  </a:lnTo>
                  <a:lnTo>
                    <a:pt x="2260" y="677"/>
                  </a:lnTo>
                  <a:lnTo>
                    <a:pt x="2260" y="679"/>
                  </a:lnTo>
                  <a:lnTo>
                    <a:pt x="2265" y="684"/>
                  </a:lnTo>
                  <a:lnTo>
                    <a:pt x="2260" y="686"/>
                  </a:lnTo>
                  <a:lnTo>
                    <a:pt x="2258" y="684"/>
                  </a:lnTo>
                  <a:lnTo>
                    <a:pt x="2255" y="688"/>
                  </a:lnTo>
                  <a:lnTo>
                    <a:pt x="2260" y="691"/>
                  </a:lnTo>
                  <a:lnTo>
                    <a:pt x="2262" y="688"/>
                  </a:lnTo>
                  <a:lnTo>
                    <a:pt x="2265" y="691"/>
                  </a:lnTo>
                  <a:lnTo>
                    <a:pt x="2265" y="693"/>
                  </a:lnTo>
                  <a:lnTo>
                    <a:pt x="2258" y="698"/>
                  </a:lnTo>
                  <a:lnTo>
                    <a:pt x="2253" y="693"/>
                  </a:lnTo>
                  <a:lnTo>
                    <a:pt x="2246" y="693"/>
                  </a:lnTo>
                  <a:lnTo>
                    <a:pt x="2244" y="695"/>
                  </a:lnTo>
                  <a:lnTo>
                    <a:pt x="2246" y="698"/>
                  </a:lnTo>
                  <a:lnTo>
                    <a:pt x="2241" y="698"/>
                  </a:lnTo>
                  <a:lnTo>
                    <a:pt x="2239" y="700"/>
                  </a:lnTo>
                  <a:lnTo>
                    <a:pt x="2237" y="700"/>
                  </a:lnTo>
                  <a:lnTo>
                    <a:pt x="2237" y="698"/>
                  </a:lnTo>
                  <a:lnTo>
                    <a:pt x="2228" y="698"/>
                  </a:lnTo>
                  <a:lnTo>
                    <a:pt x="2225" y="700"/>
                  </a:lnTo>
                  <a:lnTo>
                    <a:pt x="2216" y="698"/>
                  </a:lnTo>
                  <a:lnTo>
                    <a:pt x="2211" y="700"/>
                  </a:lnTo>
                  <a:lnTo>
                    <a:pt x="2211" y="702"/>
                  </a:lnTo>
                  <a:lnTo>
                    <a:pt x="2218" y="707"/>
                  </a:lnTo>
                  <a:lnTo>
                    <a:pt x="2214" y="709"/>
                  </a:lnTo>
                  <a:lnTo>
                    <a:pt x="2211" y="714"/>
                  </a:lnTo>
                  <a:lnTo>
                    <a:pt x="2209" y="711"/>
                  </a:lnTo>
                  <a:lnTo>
                    <a:pt x="2205" y="709"/>
                  </a:lnTo>
                  <a:lnTo>
                    <a:pt x="2207" y="704"/>
                  </a:lnTo>
                  <a:lnTo>
                    <a:pt x="2205" y="702"/>
                  </a:lnTo>
                  <a:lnTo>
                    <a:pt x="2202" y="707"/>
                  </a:lnTo>
                  <a:lnTo>
                    <a:pt x="2198" y="707"/>
                  </a:lnTo>
                  <a:lnTo>
                    <a:pt x="2195" y="707"/>
                  </a:lnTo>
                  <a:lnTo>
                    <a:pt x="2191" y="709"/>
                  </a:lnTo>
                  <a:lnTo>
                    <a:pt x="2186" y="709"/>
                  </a:lnTo>
                  <a:lnTo>
                    <a:pt x="2179" y="714"/>
                  </a:lnTo>
                  <a:lnTo>
                    <a:pt x="2172" y="714"/>
                  </a:lnTo>
                  <a:lnTo>
                    <a:pt x="2165" y="718"/>
                  </a:lnTo>
                  <a:lnTo>
                    <a:pt x="2161" y="721"/>
                  </a:lnTo>
                  <a:lnTo>
                    <a:pt x="2158" y="716"/>
                  </a:lnTo>
                  <a:lnTo>
                    <a:pt x="2156" y="716"/>
                  </a:lnTo>
                  <a:lnTo>
                    <a:pt x="2154" y="721"/>
                  </a:lnTo>
                  <a:lnTo>
                    <a:pt x="2147" y="728"/>
                  </a:lnTo>
                  <a:lnTo>
                    <a:pt x="2147" y="732"/>
                  </a:lnTo>
                  <a:lnTo>
                    <a:pt x="2142" y="735"/>
                  </a:lnTo>
                  <a:lnTo>
                    <a:pt x="2142" y="739"/>
                  </a:lnTo>
                  <a:lnTo>
                    <a:pt x="2147" y="748"/>
                  </a:lnTo>
                  <a:lnTo>
                    <a:pt x="2145" y="755"/>
                  </a:lnTo>
                  <a:lnTo>
                    <a:pt x="2140" y="762"/>
                  </a:lnTo>
                  <a:lnTo>
                    <a:pt x="2135" y="769"/>
                  </a:lnTo>
                  <a:lnTo>
                    <a:pt x="2138" y="776"/>
                  </a:lnTo>
                  <a:lnTo>
                    <a:pt x="2138" y="783"/>
                  </a:lnTo>
                  <a:lnTo>
                    <a:pt x="2140" y="785"/>
                  </a:lnTo>
                  <a:lnTo>
                    <a:pt x="2140" y="790"/>
                  </a:lnTo>
                  <a:lnTo>
                    <a:pt x="2138" y="790"/>
                  </a:lnTo>
                  <a:lnTo>
                    <a:pt x="2135" y="792"/>
                  </a:lnTo>
                  <a:lnTo>
                    <a:pt x="2135" y="797"/>
                  </a:lnTo>
                  <a:lnTo>
                    <a:pt x="2133" y="799"/>
                  </a:lnTo>
                  <a:lnTo>
                    <a:pt x="2135" y="806"/>
                  </a:lnTo>
                  <a:lnTo>
                    <a:pt x="2131" y="808"/>
                  </a:lnTo>
                  <a:lnTo>
                    <a:pt x="2131" y="815"/>
                  </a:lnTo>
                  <a:lnTo>
                    <a:pt x="2124" y="822"/>
                  </a:lnTo>
                  <a:lnTo>
                    <a:pt x="2126" y="827"/>
                  </a:lnTo>
                  <a:lnTo>
                    <a:pt x="2121" y="827"/>
                  </a:lnTo>
                  <a:lnTo>
                    <a:pt x="2121" y="836"/>
                  </a:lnTo>
                  <a:lnTo>
                    <a:pt x="2119" y="836"/>
                  </a:lnTo>
                  <a:lnTo>
                    <a:pt x="2117" y="845"/>
                  </a:lnTo>
                  <a:lnTo>
                    <a:pt x="2117" y="852"/>
                  </a:lnTo>
                  <a:lnTo>
                    <a:pt x="2114" y="857"/>
                  </a:lnTo>
                  <a:lnTo>
                    <a:pt x="2117" y="862"/>
                  </a:lnTo>
                  <a:lnTo>
                    <a:pt x="2114" y="866"/>
                  </a:lnTo>
                  <a:lnTo>
                    <a:pt x="2114" y="871"/>
                  </a:lnTo>
                  <a:lnTo>
                    <a:pt x="2110" y="875"/>
                  </a:lnTo>
                  <a:lnTo>
                    <a:pt x="2110" y="878"/>
                  </a:lnTo>
                  <a:lnTo>
                    <a:pt x="2108" y="880"/>
                  </a:lnTo>
                  <a:lnTo>
                    <a:pt x="2108" y="885"/>
                  </a:lnTo>
                  <a:lnTo>
                    <a:pt x="2101" y="889"/>
                  </a:lnTo>
                  <a:lnTo>
                    <a:pt x="2101" y="896"/>
                  </a:lnTo>
                  <a:lnTo>
                    <a:pt x="2096" y="903"/>
                  </a:lnTo>
                  <a:lnTo>
                    <a:pt x="2096" y="905"/>
                  </a:lnTo>
                  <a:lnTo>
                    <a:pt x="2091" y="912"/>
                  </a:lnTo>
                  <a:lnTo>
                    <a:pt x="2089" y="917"/>
                  </a:lnTo>
                  <a:lnTo>
                    <a:pt x="2087" y="919"/>
                  </a:lnTo>
                  <a:lnTo>
                    <a:pt x="2089" y="924"/>
                  </a:lnTo>
                  <a:lnTo>
                    <a:pt x="2094" y="926"/>
                  </a:lnTo>
                  <a:lnTo>
                    <a:pt x="2098" y="924"/>
                  </a:lnTo>
                  <a:lnTo>
                    <a:pt x="2101" y="928"/>
                  </a:lnTo>
                  <a:lnTo>
                    <a:pt x="2105" y="928"/>
                  </a:lnTo>
                  <a:lnTo>
                    <a:pt x="2110" y="924"/>
                  </a:lnTo>
                  <a:lnTo>
                    <a:pt x="2114" y="924"/>
                  </a:lnTo>
                  <a:lnTo>
                    <a:pt x="2117" y="922"/>
                  </a:lnTo>
                  <a:lnTo>
                    <a:pt x="2119" y="922"/>
                  </a:lnTo>
                  <a:lnTo>
                    <a:pt x="2124" y="919"/>
                  </a:lnTo>
                  <a:lnTo>
                    <a:pt x="2124" y="931"/>
                  </a:lnTo>
                  <a:lnTo>
                    <a:pt x="2128" y="938"/>
                  </a:lnTo>
                  <a:lnTo>
                    <a:pt x="2131" y="945"/>
                  </a:lnTo>
                  <a:lnTo>
                    <a:pt x="2131" y="949"/>
                  </a:lnTo>
                  <a:lnTo>
                    <a:pt x="2135" y="954"/>
                  </a:lnTo>
                  <a:lnTo>
                    <a:pt x="2138" y="952"/>
                  </a:lnTo>
                  <a:lnTo>
                    <a:pt x="2140" y="952"/>
                  </a:lnTo>
                  <a:lnTo>
                    <a:pt x="2142" y="949"/>
                  </a:lnTo>
                  <a:lnTo>
                    <a:pt x="2145" y="945"/>
                  </a:lnTo>
                  <a:lnTo>
                    <a:pt x="2147" y="945"/>
                  </a:lnTo>
                  <a:lnTo>
                    <a:pt x="2149" y="947"/>
                  </a:lnTo>
                  <a:lnTo>
                    <a:pt x="2151" y="945"/>
                  </a:lnTo>
                  <a:lnTo>
                    <a:pt x="2156" y="945"/>
                  </a:lnTo>
                  <a:lnTo>
                    <a:pt x="2154" y="947"/>
                  </a:lnTo>
                  <a:lnTo>
                    <a:pt x="2151" y="949"/>
                  </a:lnTo>
                  <a:lnTo>
                    <a:pt x="2151" y="956"/>
                  </a:lnTo>
                  <a:lnTo>
                    <a:pt x="2149" y="956"/>
                  </a:lnTo>
                  <a:lnTo>
                    <a:pt x="2147" y="959"/>
                  </a:lnTo>
                  <a:lnTo>
                    <a:pt x="2147" y="961"/>
                  </a:lnTo>
                  <a:lnTo>
                    <a:pt x="2156" y="959"/>
                  </a:lnTo>
                  <a:lnTo>
                    <a:pt x="2161" y="956"/>
                  </a:lnTo>
                  <a:lnTo>
                    <a:pt x="2163" y="949"/>
                  </a:lnTo>
                  <a:lnTo>
                    <a:pt x="2163" y="945"/>
                  </a:lnTo>
                  <a:lnTo>
                    <a:pt x="2165" y="942"/>
                  </a:lnTo>
                  <a:lnTo>
                    <a:pt x="2168" y="949"/>
                  </a:lnTo>
                  <a:lnTo>
                    <a:pt x="2165" y="954"/>
                  </a:lnTo>
                  <a:lnTo>
                    <a:pt x="2165" y="959"/>
                  </a:lnTo>
                  <a:lnTo>
                    <a:pt x="2170" y="956"/>
                  </a:lnTo>
                  <a:lnTo>
                    <a:pt x="2170" y="952"/>
                  </a:lnTo>
                  <a:lnTo>
                    <a:pt x="2168" y="945"/>
                  </a:lnTo>
                  <a:lnTo>
                    <a:pt x="2170" y="940"/>
                  </a:lnTo>
                  <a:lnTo>
                    <a:pt x="2165" y="938"/>
                  </a:lnTo>
                  <a:lnTo>
                    <a:pt x="2165" y="928"/>
                  </a:lnTo>
                  <a:lnTo>
                    <a:pt x="2168" y="928"/>
                  </a:lnTo>
                  <a:lnTo>
                    <a:pt x="2172" y="931"/>
                  </a:lnTo>
                  <a:lnTo>
                    <a:pt x="2172" y="933"/>
                  </a:lnTo>
                  <a:lnTo>
                    <a:pt x="2175" y="935"/>
                  </a:lnTo>
                  <a:lnTo>
                    <a:pt x="2177" y="935"/>
                  </a:lnTo>
                  <a:lnTo>
                    <a:pt x="2177" y="933"/>
                  </a:lnTo>
                  <a:lnTo>
                    <a:pt x="2181" y="933"/>
                  </a:lnTo>
                  <a:lnTo>
                    <a:pt x="2186" y="928"/>
                  </a:lnTo>
                  <a:lnTo>
                    <a:pt x="2191" y="933"/>
                  </a:lnTo>
                  <a:lnTo>
                    <a:pt x="2195" y="933"/>
                  </a:lnTo>
                  <a:lnTo>
                    <a:pt x="2200" y="935"/>
                  </a:lnTo>
                  <a:lnTo>
                    <a:pt x="2202" y="940"/>
                  </a:lnTo>
                  <a:lnTo>
                    <a:pt x="2205" y="942"/>
                  </a:lnTo>
                  <a:lnTo>
                    <a:pt x="2209" y="942"/>
                  </a:lnTo>
                  <a:lnTo>
                    <a:pt x="2211" y="947"/>
                  </a:lnTo>
                  <a:lnTo>
                    <a:pt x="2221" y="949"/>
                  </a:lnTo>
                  <a:lnTo>
                    <a:pt x="2223" y="952"/>
                  </a:lnTo>
                  <a:lnTo>
                    <a:pt x="2225" y="954"/>
                  </a:lnTo>
                  <a:lnTo>
                    <a:pt x="2228" y="956"/>
                  </a:lnTo>
                  <a:lnTo>
                    <a:pt x="2230" y="956"/>
                  </a:lnTo>
                  <a:lnTo>
                    <a:pt x="2235" y="963"/>
                  </a:lnTo>
                  <a:lnTo>
                    <a:pt x="2232" y="965"/>
                  </a:lnTo>
                  <a:lnTo>
                    <a:pt x="2232" y="970"/>
                  </a:lnTo>
                  <a:lnTo>
                    <a:pt x="2230" y="972"/>
                  </a:lnTo>
                  <a:lnTo>
                    <a:pt x="2232" y="977"/>
                  </a:lnTo>
                  <a:lnTo>
                    <a:pt x="2237" y="977"/>
                  </a:lnTo>
                  <a:lnTo>
                    <a:pt x="2241" y="984"/>
                  </a:lnTo>
                  <a:lnTo>
                    <a:pt x="2241" y="986"/>
                  </a:lnTo>
                  <a:lnTo>
                    <a:pt x="2239" y="991"/>
                  </a:lnTo>
                  <a:lnTo>
                    <a:pt x="2239" y="995"/>
                  </a:lnTo>
                  <a:lnTo>
                    <a:pt x="2244" y="998"/>
                  </a:lnTo>
                  <a:lnTo>
                    <a:pt x="2248" y="1000"/>
                  </a:lnTo>
                  <a:lnTo>
                    <a:pt x="2251" y="995"/>
                  </a:lnTo>
                  <a:lnTo>
                    <a:pt x="2251" y="1000"/>
                  </a:lnTo>
                  <a:lnTo>
                    <a:pt x="2248" y="1002"/>
                  </a:lnTo>
                  <a:lnTo>
                    <a:pt x="2251" y="1007"/>
                  </a:lnTo>
                  <a:lnTo>
                    <a:pt x="2253" y="1012"/>
                  </a:lnTo>
                  <a:lnTo>
                    <a:pt x="2251" y="1014"/>
                  </a:lnTo>
                  <a:lnTo>
                    <a:pt x="2251" y="1016"/>
                  </a:lnTo>
                  <a:lnTo>
                    <a:pt x="2251" y="1019"/>
                  </a:lnTo>
                  <a:lnTo>
                    <a:pt x="2251" y="1023"/>
                  </a:lnTo>
                  <a:lnTo>
                    <a:pt x="2251" y="1025"/>
                  </a:lnTo>
                  <a:lnTo>
                    <a:pt x="2251" y="1028"/>
                  </a:lnTo>
                  <a:lnTo>
                    <a:pt x="2251" y="1030"/>
                  </a:lnTo>
                  <a:lnTo>
                    <a:pt x="2253" y="1032"/>
                  </a:lnTo>
                  <a:lnTo>
                    <a:pt x="2251" y="1035"/>
                  </a:lnTo>
                  <a:lnTo>
                    <a:pt x="2253" y="1044"/>
                  </a:lnTo>
                  <a:lnTo>
                    <a:pt x="2251" y="1049"/>
                  </a:lnTo>
                  <a:lnTo>
                    <a:pt x="2253" y="1056"/>
                  </a:lnTo>
                  <a:lnTo>
                    <a:pt x="2253" y="1058"/>
                  </a:lnTo>
                  <a:lnTo>
                    <a:pt x="2253" y="1062"/>
                  </a:lnTo>
                  <a:lnTo>
                    <a:pt x="2258" y="1076"/>
                  </a:lnTo>
                  <a:lnTo>
                    <a:pt x="2260" y="1076"/>
                  </a:lnTo>
                  <a:lnTo>
                    <a:pt x="2265" y="1074"/>
                  </a:lnTo>
                  <a:lnTo>
                    <a:pt x="2265" y="1076"/>
                  </a:lnTo>
                  <a:lnTo>
                    <a:pt x="2262" y="1081"/>
                  </a:lnTo>
                  <a:lnTo>
                    <a:pt x="2260" y="1083"/>
                  </a:lnTo>
                  <a:lnTo>
                    <a:pt x="2262" y="1086"/>
                  </a:lnTo>
                  <a:lnTo>
                    <a:pt x="2265" y="1086"/>
                  </a:lnTo>
                  <a:lnTo>
                    <a:pt x="2269" y="1092"/>
                  </a:lnTo>
                  <a:lnTo>
                    <a:pt x="2269" y="1102"/>
                  </a:lnTo>
                  <a:lnTo>
                    <a:pt x="2271" y="1104"/>
                  </a:lnTo>
                  <a:lnTo>
                    <a:pt x="2269" y="1106"/>
                  </a:lnTo>
                  <a:lnTo>
                    <a:pt x="2271" y="1116"/>
                  </a:lnTo>
                  <a:lnTo>
                    <a:pt x="2274" y="1116"/>
                  </a:lnTo>
                  <a:lnTo>
                    <a:pt x="2274" y="1120"/>
                  </a:lnTo>
                  <a:lnTo>
                    <a:pt x="2274" y="1122"/>
                  </a:lnTo>
                  <a:lnTo>
                    <a:pt x="2274" y="1129"/>
                  </a:lnTo>
                  <a:lnTo>
                    <a:pt x="2276" y="1134"/>
                  </a:lnTo>
                  <a:lnTo>
                    <a:pt x="2276" y="1139"/>
                  </a:lnTo>
                  <a:lnTo>
                    <a:pt x="2269" y="1146"/>
                  </a:lnTo>
                  <a:lnTo>
                    <a:pt x="2269" y="1150"/>
                  </a:lnTo>
                  <a:lnTo>
                    <a:pt x="2267" y="1157"/>
                  </a:lnTo>
                  <a:lnTo>
                    <a:pt x="2267" y="1164"/>
                  </a:lnTo>
                  <a:lnTo>
                    <a:pt x="2269" y="1166"/>
                  </a:lnTo>
                  <a:lnTo>
                    <a:pt x="2269" y="1171"/>
                  </a:lnTo>
                  <a:lnTo>
                    <a:pt x="2265" y="1176"/>
                  </a:lnTo>
                  <a:lnTo>
                    <a:pt x="2265" y="1180"/>
                  </a:lnTo>
                  <a:lnTo>
                    <a:pt x="2262" y="1187"/>
                  </a:lnTo>
                  <a:lnTo>
                    <a:pt x="2262" y="1187"/>
                  </a:lnTo>
                  <a:lnTo>
                    <a:pt x="2262" y="1192"/>
                  </a:lnTo>
                  <a:lnTo>
                    <a:pt x="2260" y="1196"/>
                  </a:lnTo>
                  <a:lnTo>
                    <a:pt x="2262" y="1206"/>
                  </a:lnTo>
                  <a:lnTo>
                    <a:pt x="2258" y="1210"/>
                  </a:lnTo>
                  <a:lnTo>
                    <a:pt x="2260" y="1215"/>
                  </a:lnTo>
                  <a:lnTo>
                    <a:pt x="2260" y="1215"/>
                  </a:lnTo>
                  <a:lnTo>
                    <a:pt x="2260" y="1219"/>
                  </a:lnTo>
                  <a:lnTo>
                    <a:pt x="2255" y="1226"/>
                  </a:lnTo>
                  <a:lnTo>
                    <a:pt x="2255" y="1231"/>
                  </a:lnTo>
                  <a:lnTo>
                    <a:pt x="2251" y="1236"/>
                  </a:lnTo>
                  <a:lnTo>
                    <a:pt x="2251" y="1238"/>
                  </a:lnTo>
                  <a:lnTo>
                    <a:pt x="2246" y="1245"/>
                  </a:lnTo>
                  <a:lnTo>
                    <a:pt x="2241" y="1261"/>
                  </a:lnTo>
                  <a:lnTo>
                    <a:pt x="2239" y="1263"/>
                  </a:lnTo>
                  <a:lnTo>
                    <a:pt x="2239" y="1268"/>
                  </a:lnTo>
                  <a:lnTo>
                    <a:pt x="2241" y="1270"/>
                  </a:lnTo>
                  <a:lnTo>
                    <a:pt x="2239" y="1273"/>
                  </a:lnTo>
                  <a:lnTo>
                    <a:pt x="2235" y="1275"/>
                  </a:lnTo>
                  <a:lnTo>
                    <a:pt x="2235" y="1280"/>
                  </a:lnTo>
                  <a:lnTo>
                    <a:pt x="2230" y="1282"/>
                  </a:lnTo>
                  <a:lnTo>
                    <a:pt x="2230" y="1289"/>
                  </a:lnTo>
                  <a:lnTo>
                    <a:pt x="2228" y="1289"/>
                  </a:lnTo>
                  <a:lnTo>
                    <a:pt x="2230" y="1293"/>
                  </a:lnTo>
                  <a:lnTo>
                    <a:pt x="2225" y="1300"/>
                  </a:lnTo>
                  <a:lnTo>
                    <a:pt x="2225" y="1298"/>
                  </a:lnTo>
                  <a:lnTo>
                    <a:pt x="2221" y="1298"/>
                  </a:lnTo>
                  <a:lnTo>
                    <a:pt x="2223" y="1303"/>
                  </a:lnTo>
                  <a:lnTo>
                    <a:pt x="2223" y="1307"/>
                  </a:lnTo>
                  <a:lnTo>
                    <a:pt x="2218" y="1310"/>
                  </a:lnTo>
                  <a:lnTo>
                    <a:pt x="2221" y="1312"/>
                  </a:lnTo>
                  <a:lnTo>
                    <a:pt x="2214" y="1321"/>
                  </a:lnTo>
                  <a:lnTo>
                    <a:pt x="2209" y="1326"/>
                  </a:lnTo>
                  <a:lnTo>
                    <a:pt x="2207" y="1326"/>
                  </a:lnTo>
                  <a:lnTo>
                    <a:pt x="2207" y="1328"/>
                  </a:lnTo>
                  <a:lnTo>
                    <a:pt x="2200" y="1330"/>
                  </a:lnTo>
                  <a:lnTo>
                    <a:pt x="2195" y="1335"/>
                  </a:lnTo>
                  <a:lnTo>
                    <a:pt x="2193" y="1333"/>
                  </a:lnTo>
                  <a:lnTo>
                    <a:pt x="2191" y="1335"/>
                  </a:lnTo>
                  <a:lnTo>
                    <a:pt x="2184" y="1330"/>
                  </a:lnTo>
                  <a:lnTo>
                    <a:pt x="2177" y="1328"/>
                  </a:lnTo>
                  <a:lnTo>
                    <a:pt x="2177" y="1321"/>
                  </a:lnTo>
                  <a:lnTo>
                    <a:pt x="2175" y="1319"/>
                  </a:lnTo>
                  <a:lnTo>
                    <a:pt x="2170" y="1321"/>
                  </a:lnTo>
                  <a:lnTo>
                    <a:pt x="2165" y="1319"/>
                  </a:lnTo>
                  <a:lnTo>
                    <a:pt x="2163" y="1321"/>
                  </a:lnTo>
                  <a:lnTo>
                    <a:pt x="2163" y="1323"/>
                  </a:lnTo>
                  <a:lnTo>
                    <a:pt x="2161" y="1328"/>
                  </a:lnTo>
                  <a:lnTo>
                    <a:pt x="2158" y="1335"/>
                  </a:lnTo>
                  <a:lnTo>
                    <a:pt x="2156" y="1337"/>
                  </a:lnTo>
                  <a:lnTo>
                    <a:pt x="2156" y="1344"/>
                  </a:lnTo>
                  <a:lnTo>
                    <a:pt x="2154" y="1342"/>
                  </a:lnTo>
                  <a:lnTo>
                    <a:pt x="2147" y="1344"/>
                  </a:lnTo>
                  <a:lnTo>
                    <a:pt x="2147" y="1349"/>
                  </a:lnTo>
                  <a:lnTo>
                    <a:pt x="2145" y="134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A894E3D7-6AB3-DD18-35F3-334DA5DE1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8342" y="935879"/>
              <a:ext cx="1965746" cy="1283666"/>
            </a:xfrm>
            <a:custGeom>
              <a:avLst/>
              <a:gdLst>
                <a:gd name="T0" fmla="*/ 12 w 2369"/>
                <a:gd name="T1" fmla="*/ 184 h 1547"/>
                <a:gd name="T2" fmla="*/ 60 w 2369"/>
                <a:gd name="T3" fmla="*/ 226 h 1547"/>
                <a:gd name="T4" fmla="*/ 69 w 2369"/>
                <a:gd name="T5" fmla="*/ 182 h 1547"/>
                <a:gd name="T6" fmla="*/ 32 w 2369"/>
                <a:gd name="T7" fmla="*/ 194 h 1547"/>
                <a:gd name="T8" fmla="*/ 76 w 2369"/>
                <a:gd name="T9" fmla="*/ 226 h 1547"/>
                <a:gd name="T10" fmla="*/ 139 w 2369"/>
                <a:gd name="T11" fmla="*/ 85 h 1547"/>
                <a:gd name="T12" fmla="*/ 162 w 2369"/>
                <a:gd name="T13" fmla="*/ 106 h 1547"/>
                <a:gd name="T14" fmla="*/ 143 w 2369"/>
                <a:gd name="T15" fmla="*/ 134 h 1547"/>
                <a:gd name="T16" fmla="*/ 162 w 2369"/>
                <a:gd name="T17" fmla="*/ 154 h 1547"/>
                <a:gd name="T18" fmla="*/ 129 w 2369"/>
                <a:gd name="T19" fmla="*/ 173 h 1547"/>
                <a:gd name="T20" fmla="*/ 123 w 2369"/>
                <a:gd name="T21" fmla="*/ 189 h 1547"/>
                <a:gd name="T22" fmla="*/ 127 w 2369"/>
                <a:gd name="T23" fmla="*/ 212 h 1547"/>
                <a:gd name="T24" fmla="*/ 143 w 2369"/>
                <a:gd name="T25" fmla="*/ 194 h 1547"/>
                <a:gd name="T26" fmla="*/ 173 w 2369"/>
                <a:gd name="T27" fmla="*/ 173 h 1547"/>
                <a:gd name="T28" fmla="*/ 192 w 2369"/>
                <a:gd name="T29" fmla="*/ 187 h 1547"/>
                <a:gd name="T30" fmla="*/ 201 w 2369"/>
                <a:gd name="T31" fmla="*/ 83 h 1547"/>
                <a:gd name="T32" fmla="*/ 196 w 2369"/>
                <a:gd name="T33" fmla="*/ 150 h 1547"/>
                <a:gd name="T34" fmla="*/ 222 w 2369"/>
                <a:gd name="T35" fmla="*/ 129 h 1547"/>
                <a:gd name="T36" fmla="*/ 2023 w 2369"/>
                <a:gd name="T37" fmla="*/ 258 h 1547"/>
                <a:gd name="T38" fmla="*/ 289 w 2369"/>
                <a:gd name="T39" fmla="*/ 441 h 1547"/>
                <a:gd name="T40" fmla="*/ 310 w 2369"/>
                <a:gd name="T41" fmla="*/ 552 h 1547"/>
                <a:gd name="T42" fmla="*/ 326 w 2369"/>
                <a:gd name="T43" fmla="*/ 503 h 1547"/>
                <a:gd name="T44" fmla="*/ 425 w 2369"/>
                <a:gd name="T45" fmla="*/ 401 h 1547"/>
                <a:gd name="T46" fmla="*/ 374 w 2369"/>
                <a:gd name="T47" fmla="*/ 390 h 1547"/>
                <a:gd name="T48" fmla="*/ 312 w 2369"/>
                <a:gd name="T49" fmla="*/ 427 h 1547"/>
                <a:gd name="T50" fmla="*/ 270 w 2369"/>
                <a:gd name="T51" fmla="*/ 487 h 1547"/>
                <a:gd name="T52" fmla="*/ 275 w 2369"/>
                <a:gd name="T53" fmla="*/ 522 h 1547"/>
                <a:gd name="T54" fmla="*/ 252 w 2369"/>
                <a:gd name="T55" fmla="*/ 554 h 1547"/>
                <a:gd name="T56" fmla="*/ 280 w 2369"/>
                <a:gd name="T57" fmla="*/ 686 h 1547"/>
                <a:gd name="T58" fmla="*/ 296 w 2369"/>
                <a:gd name="T59" fmla="*/ 605 h 1547"/>
                <a:gd name="T60" fmla="*/ 245 w 2369"/>
                <a:gd name="T61" fmla="*/ 621 h 1547"/>
                <a:gd name="T62" fmla="*/ 256 w 2369"/>
                <a:gd name="T63" fmla="*/ 679 h 1547"/>
                <a:gd name="T64" fmla="*/ 284 w 2369"/>
                <a:gd name="T65" fmla="*/ 699 h 1547"/>
                <a:gd name="T66" fmla="*/ 344 w 2369"/>
                <a:gd name="T67" fmla="*/ 706 h 1547"/>
                <a:gd name="T68" fmla="*/ 148 w 2369"/>
                <a:gd name="T69" fmla="*/ 889 h 1547"/>
                <a:gd name="T70" fmla="*/ 330 w 2369"/>
                <a:gd name="T71" fmla="*/ 803 h 1547"/>
                <a:gd name="T72" fmla="*/ 342 w 2369"/>
                <a:gd name="T73" fmla="*/ 776 h 1547"/>
                <a:gd name="T74" fmla="*/ 386 w 2369"/>
                <a:gd name="T75" fmla="*/ 743 h 1547"/>
                <a:gd name="T76" fmla="*/ 376 w 2369"/>
                <a:gd name="T77" fmla="*/ 716 h 1547"/>
                <a:gd name="T78" fmla="*/ 527 w 2369"/>
                <a:gd name="T79" fmla="*/ 540 h 1547"/>
                <a:gd name="T80" fmla="*/ 610 w 2369"/>
                <a:gd name="T81" fmla="*/ 838 h 1547"/>
                <a:gd name="T82" fmla="*/ 614 w 2369"/>
                <a:gd name="T83" fmla="*/ 533 h 1547"/>
                <a:gd name="T84" fmla="*/ 665 w 2369"/>
                <a:gd name="T85" fmla="*/ 538 h 1547"/>
                <a:gd name="T86" fmla="*/ 637 w 2369"/>
                <a:gd name="T87" fmla="*/ 395 h 1547"/>
                <a:gd name="T88" fmla="*/ 697 w 2369"/>
                <a:gd name="T89" fmla="*/ 464 h 1547"/>
                <a:gd name="T90" fmla="*/ 709 w 2369"/>
                <a:gd name="T91" fmla="*/ 445 h 1547"/>
                <a:gd name="T92" fmla="*/ 734 w 2369"/>
                <a:gd name="T93" fmla="*/ 418 h 1547"/>
                <a:gd name="T94" fmla="*/ 787 w 2369"/>
                <a:gd name="T95" fmla="*/ 268 h 1547"/>
                <a:gd name="T96" fmla="*/ 831 w 2369"/>
                <a:gd name="T97" fmla="*/ 272 h 1547"/>
                <a:gd name="T98" fmla="*/ 841 w 2369"/>
                <a:gd name="T99" fmla="*/ 311 h 1547"/>
                <a:gd name="T100" fmla="*/ 432 w 2369"/>
                <a:gd name="T101" fmla="*/ 97 h 1547"/>
                <a:gd name="T102" fmla="*/ 681 w 2369"/>
                <a:gd name="T103" fmla="*/ 50 h 1547"/>
                <a:gd name="T104" fmla="*/ 624 w 2369"/>
                <a:gd name="T105" fmla="*/ 78 h 1547"/>
                <a:gd name="T106" fmla="*/ 633 w 2369"/>
                <a:gd name="T107" fmla="*/ 108 h 1547"/>
                <a:gd name="T108" fmla="*/ 681 w 2369"/>
                <a:gd name="T109" fmla="*/ 127 h 1547"/>
                <a:gd name="T110" fmla="*/ 720 w 2369"/>
                <a:gd name="T111" fmla="*/ 90 h 1547"/>
                <a:gd name="T112" fmla="*/ 776 w 2369"/>
                <a:gd name="T113" fmla="*/ 127 h 1547"/>
                <a:gd name="T114" fmla="*/ 1651 w 2369"/>
                <a:gd name="T115" fmla="*/ 87 h 1547"/>
                <a:gd name="T116" fmla="*/ 1515 w 2369"/>
                <a:gd name="T117" fmla="*/ 168 h 1547"/>
                <a:gd name="T118" fmla="*/ 1524 w 2369"/>
                <a:gd name="T119" fmla="*/ 124 h 1547"/>
                <a:gd name="T120" fmla="*/ 1494 w 2369"/>
                <a:gd name="T121" fmla="*/ 117 h 1547"/>
                <a:gd name="T122" fmla="*/ 1441 w 2369"/>
                <a:gd name="T123" fmla="*/ 138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69" h="1547">
                  <a:moveTo>
                    <a:pt x="589" y="1545"/>
                  </a:moveTo>
                  <a:lnTo>
                    <a:pt x="584" y="1542"/>
                  </a:lnTo>
                  <a:lnTo>
                    <a:pt x="559" y="1547"/>
                  </a:lnTo>
                  <a:lnTo>
                    <a:pt x="589" y="1545"/>
                  </a:lnTo>
                  <a:close/>
                  <a:moveTo>
                    <a:pt x="2346" y="1457"/>
                  </a:moveTo>
                  <a:lnTo>
                    <a:pt x="2348" y="1457"/>
                  </a:lnTo>
                  <a:lnTo>
                    <a:pt x="2353" y="1455"/>
                  </a:lnTo>
                  <a:lnTo>
                    <a:pt x="2353" y="1452"/>
                  </a:lnTo>
                  <a:lnTo>
                    <a:pt x="2350" y="1452"/>
                  </a:lnTo>
                  <a:lnTo>
                    <a:pt x="2346" y="1457"/>
                  </a:lnTo>
                  <a:close/>
                  <a:moveTo>
                    <a:pt x="30" y="214"/>
                  </a:moveTo>
                  <a:lnTo>
                    <a:pt x="28" y="210"/>
                  </a:lnTo>
                  <a:lnTo>
                    <a:pt x="28" y="203"/>
                  </a:lnTo>
                  <a:lnTo>
                    <a:pt x="26" y="201"/>
                  </a:lnTo>
                  <a:lnTo>
                    <a:pt x="21" y="201"/>
                  </a:lnTo>
                  <a:lnTo>
                    <a:pt x="21" y="196"/>
                  </a:lnTo>
                  <a:lnTo>
                    <a:pt x="26" y="191"/>
                  </a:lnTo>
                  <a:lnTo>
                    <a:pt x="28" y="187"/>
                  </a:lnTo>
                  <a:lnTo>
                    <a:pt x="35" y="187"/>
                  </a:lnTo>
                  <a:lnTo>
                    <a:pt x="37" y="184"/>
                  </a:lnTo>
                  <a:lnTo>
                    <a:pt x="39" y="184"/>
                  </a:lnTo>
                  <a:lnTo>
                    <a:pt x="42" y="189"/>
                  </a:lnTo>
                  <a:lnTo>
                    <a:pt x="46" y="191"/>
                  </a:lnTo>
                  <a:lnTo>
                    <a:pt x="51" y="191"/>
                  </a:lnTo>
                  <a:lnTo>
                    <a:pt x="51" y="189"/>
                  </a:lnTo>
                  <a:lnTo>
                    <a:pt x="53" y="189"/>
                  </a:lnTo>
                  <a:lnTo>
                    <a:pt x="51" y="187"/>
                  </a:lnTo>
                  <a:lnTo>
                    <a:pt x="46" y="184"/>
                  </a:lnTo>
                  <a:lnTo>
                    <a:pt x="35" y="177"/>
                  </a:lnTo>
                  <a:lnTo>
                    <a:pt x="26" y="177"/>
                  </a:lnTo>
                  <a:lnTo>
                    <a:pt x="21" y="177"/>
                  </a:lnTo>
                  <a:lnTo>
                    <a:pt x="12" y="184"/>
                  </a:lnTo>
                  <a:lnTo>
                    <a:pt x="9" y="189"/>
                  </a:lnTo>
                  <a:lnTo>
                    <a:pt x="5" y="191"/>
                  </a:lnTo>
                  <a:lnTo>
                    <a:pt x="0" y="196"/>
                  </a:lnTo>
                  <a:lnTo>
                    <a:pt x="0" y="207"/>
                  </a:lnTo>
                  <a:lnTo>
                    <a:pt x="2" y="210"/>
                  </a:lnTo>
                  <a:lnTo>
                    <a:pt x="9" y="205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6" y="212"/>
                  </a:lnTo>
                  <a:lnTo>
                    <a:pt x="19" y="210"/>
                  </a:lnTo>
                  <a:lnTo>
                    <a:pt x="19" y="207"/>
                  </a:lnTo>
                  <a:lnTo>
                    <a:pt x="21" y="205"/>
                  </a:lnTo>
                  <a:lnTo>
                    <a:pt x="23" y="207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0" y="214"/>
                  </a:lnTo>
                  <a:close/>
                  <a:moveTo>
                    <a:pt x="62" y="152"/>
                  </a:moveTo>
                  <a:lnTo>
                    <a:pt x="65" y="147"/>
                  </a:lnTo>
                  <a:lnTo>
                    <a:pt x="67" y="145"/>
                  </a:lnTo>
                  <a:lnTo>
                    <a:pt x="69" y="145"/>
                  </a:lnTo>
                  <a:lnTo>
                    <a:pt x="69" y="147"/>
                  </a:lnTo>
                  <a:lnTo>
                    <a:pt x="72" y="150"/>
                  </a:lnTo>
                  <a:lnTo>
                    <a:pt x="69" y="154"/>
                  </a:lnTo>
                  <a:lnTo>
                    <a:pt x="65" y="154"/>
                  </a:lnTo>
                  <a:lnTo>
                    <a:pt x="65" y="152"/>
                  </a:lnTo>
                  <a:lnTo>
                    <a:pt x="62" y="152"/>
                  </a:lnTo>
                  <a:close/>
                  <a:moveTo>
                    <a:pt x="53" y="235"/>
                  </a:moveTo>
                  <a:lnTo>
                    <a:pt x="56" y="235"/>
                  </a:lnTo>
                  <a:lnTo>
                    <a:pt x="58" y="235"/>
                  </a:lnTo>
                  <a:lnTo>
                    <a:pt x="60" y="231"/>
                  </a:lnTo>
                  <a:lnTo>
                    <a:pt x="60" y="228"/>
                  </a:lnTo>
                  <a:lnTo>
                    <a:pt x="60" y="226"/>
                  </a:lnTo>
                  <a:lnTo>
                    <a:pt x="62" y="228"/>
                  </a:lnTo>
                  <a:lnTo>
                    <a:pt x="65" y="226"/>
                  </a:lnTo>
                  <a:lnTo>
                    <a:pt x="67" y="219"/>
                  </a:lnTo>
                  <a:lnTo>
                    <a:pt x="65" y="214"/>
                  </a:lnTo>
                  <a:lnTo>
                    <a:pt x="62" y="212"/>
                  </a:lnTo>
                  <a:lnTo>
                    <a:pt x="62" y="210"/>
                  </a:lnTo>
                  <a:lnTo>
                    <a:pt x="67" y="207"/>
                  </a:lnTo>
                  <a:lnTo>
                    <a:pt x="69" y="207"/>
                  </a:lnTo>
                  <a:lnTo>
                    <a:pt x="76" y="205"/>
                  </a:lnTo>
                  <a:lnTo>
                    <a:pt x="79" y="205"/>
                  </a:lnTo>
                  <a:lnTo>
                    <a:pt x="79" y="203"/>
                  </a:lnTo>
                  <a:lnTo>
                    <a:pt x="76" y="203"/>
                  </a:lnTo>
                  <a:lnTo>
                    <a:pt x="74" y="201"/>
                  </a:lnTo>
                  <a:lnTo>
                    <a:pt x="72" y="201"/>
                  </a:lnTo>
                  <a:lnTo>
                    <a:pt x="72" y="198"/>
                  </a:lnTo>
                  <a:lnTo>
                    <a:pt x="72" y="194"/>
                  </a:lnTo>
                  <a:lnTo>
                    <a:pt x="74" y="191"/>
                  </a:lnTo>
                  <a:lnTo>
                    <a:pt x="76" y="194"/>
                  </a:lnTo>
                  <a:lnTo>
                    <a:pt x="76" y="194"/>
                  </a:lnTo>
                  <a:lnTo>
                    <a:pt x="79" y="196"/>
                  </a:lnTo>
                  <a:lnTo>
                    <a:pt x="81" y="194"/>
                  </a:lnTo>
                  <a:lnTo>
                    <a:pt x="86" y="189"/>
                  </a:lnTo>
                  <a:lnTo>
                    <a:pt x="88" y="189"/>
                  </a:lnTo>
                  <a:lnTo>
                    <a:pt x="88" y="187"/>
                  </a:lnTo>
                  <a:lnTo>
                    <a:pt x="86" y="182"/>
                  </a:lnTo>
                  <a:lnTo>
                    <a:pt x="86" y="180"/>
                  </a:lnTo>
                  <a:lnTo>
                    <a:pt x="81" y="177"/>
                  </a:lnTo>
                  <a:lnTo>
                    <a:pt x="81" y="173"/>
                  </a:lnTo>
                  <a:lnTo>
                    <a:pt x="79" y="173"/>
                  </a:lnTo>
                  <a:lnTo>
                    <a:pt x="74" y="175"/>
                  </a:lnTo>
                  <a:lnTo>
                    <a:pt x="72" y="180"/>
                  </a:lnTo>
                  <a:lnTo>
                    <a:pt x="69" y="182"/>
                  </a:lnTo>
                  <a:lnTo>
                    <a:pt x="69" y="180"/>
                  </a:lnTo>
                  <a:lnTo>
                    <a:pt x="69" y="175"/>
                  </a:lnTo>
                  <a:lnTo>
                    <a:pt x="74" y="173"/>
                  </a:lnTo>
                  <a:lnTo>
                    <a:pt x="74" y="168"/>
                  </a:lnTo>
                  <a:lnTo>
                    <a:pt x="76" y="161"/>
                  </a:lnTo>
                  <a:lnTo>
                    <a:pt x="74" y="161"/>
                  </a:lnTo>
                  <a:lnTo>
                    <a:pt x="69" y="166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1"/>
                  </a:lnTo>
                  <a:lnTo>
                    <a:pt x="67" y="166"/>
                  </a:lnTo>
                  <a:lnTo>
                    <a:pt x="65" y="164"/>
                  </a:lnTo>
                  <a:lnTo>
                    <a:pt x="65" y="166"/>
                  </a:lnTo>
                  <a:lnTo>
                    <a:pt x="62" y="171"/>
                  </a:lnTo>
                  <a:lnTo>
                    <a:pt x="60" y="173"/>
                  </a:lnTo>
                  <a:lnTo>
                    <a:pt x="60" y="175"/>
                  </a:lnTo>
                  <a:lnTo>
                    <a:pt x="60" y="177"/>
                  </a:lnTo>
                  <a:lnTo>
                    <a:pt x="65" y="177"/>
                  </a:lnTo>
                  <a:lnTo>
                    <a:pt x="65" y="177"/>
                  </a:lnTo>
                  <a:lnTo>
                    <a:pt x="65" y="180"/>
                  </a:lnTo>
                  <a:lnTo>
                    <a:pt x="62" y="182"/>
                  </a:lnTo>
                  <a:lnTo>
                    <a:pt x="60" y="184"/>
                  </a:lnTo>
                  <a:lnTo>
                    <a:pt x="60" y="189"/>
                  </a:lnTo>
                  <a:lnTo>
                    <a:pt x="58" y="191"/>
                  </a:lnTo>
                  <a:lnTo>
                    <a:pt x="56" y="191"/>
                  </a:lnTo>
                  <a:lnTo>
                    <a:pt x="53" y="196"/>
                  </a:lnTo>
                  <a:lnTo>
                    <a:pt x="49" y="198"/>
                  </a:lnTo>
                  <a:lnTo>
                    <a:pt x="44" y="196"/>
                  </a:lnTo>
                  <a:lnTo>
                    <a:pt x="42" y="198"/>
                  </a:lnTo>
                  <a:lnTo>
                    <a:pt x="37" y="196"/>
                  </a:lnTo>
                  <a:lnTo>
                    <a:pt x="35" y="194"/>
                  </a:lnTo>
                  <a:lnTo>
                    <a:pt x="32" y="194"/>
                  </a:lnTo>
                  <a:lnTo>
                    <a:pt x="32" y="198"/>
                  </a:lnTo>
                  <a:lnTo>
                    <a:pt x="32" y="201"/>
                  </a:lnTo>
                  <a:lnTo>
                    <a:pt x="32" y="203"/>
                  </a:lnTo>
                  <a:lnTo>
                    <a:pt x="35" y="203"/>
                  </a:lnTo>
                  <a:lnTo>
                    <a:pt x="37" y="201"/>
                  </a:lnTo>
                  <a:lnTo>
                    <a:pt x="42" y="203"/>
                  </a:lnTo>
                  <a:lnTo>
                    <a:pt x="42" y="207"/>
                  </a:lnTo>
                  <a:lnTo>
                    <a:pt x="46" y="210"/>
                  </a:lnTo>
                  <a:lnTo>
                    <a:pt x="49" y="210"/>
                  </a:lnTo>
                  <a:lnTo>
                    <a:pt x="44" y="212"/>
                  </a:lnTo>
                  <a:lnTo>
                    <a:pt x="39" y="212"/>
                  </a:lnTo>
                  <a:lnTo>
                    <a:pt x="37" y="214"/>
                  </a:lnTo>
                  <a:lnTo>
                    <a:pt x="37" y="226"/>
                  </a:lnTo>
                  <a:lnTo>
                    <a:pt x="39" y="228"/>
                  </a:lnTo>
                  <a:lnTo>
                    <a:pt x="39" y="231"/>
                  </a:lnTo>
                  <a:lnTo>
                    <a:pt x="39" y="233"/>
                  </a:lnTo>
                  <a:lnTo>
                    <a:pt x="44" y="231"/>
                  </a:lnTo>
                  <a:lnTo>
                    <a:pt x="46" y="233"/>
                  </a:lnTo>
                  <a:lnTo>
                    <a:pt x="49" y="228"/>
                  </a:lnTo>
                  <a:lnTo>
                    <a:pt x="49" y="224"/>
                  </a:lnTo>
                  <a:lnTo>
                    <a:pt x="51" y="224"/>
                  </a:lnTo>
                  <a:lnTo>
                    <a:pt x="53" y="228"/>
                  </a:lnTo>
                  <a:lnTo>
                    <a:pt x="53" y="235"/>
                  </a:lnTo>
                  <a:close/>
                  <a:moveTo>
                    <a:pt x="81" y="228"/>
                  </a:moveTo>
                  <a:lnTo>
                    <a:pt x="83" y="224"/>
                  </a:lnTo>
                  <a:lnTo>
                    <a:pt x="86" y="221"/>
                  </a:lnTo>
                  <a:lnTo>
                    <a:pt x="83" y="217"/>
                  </a:lnTo>
                  <a:lnTo>
                    <a:pt x="79" y="217"/>
                  </a:lnTo>
                  <a:lnTo>
                    <a:pt x="76" y="214"/>
                  </a:lnTo>
                  <a:lnTo>
                    <a:pt x="74" y="219"/>
                  </a:lnTo>
                  <a:lnTo>
                    <a:pt x="74" y="221"/>
                  </a:lnTo>
                  <a:lnTo>
                    <a:pt x="76" y="226"/>
                  </a:lnTo>
                  <a:lnTo>
                    <a:pt x="81" y="228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90" y="240"/>
                  </a:lnTo>
                  <a:lnTo>
                    <a:pt x="93" y="240"/>
                  </a:lnTo>
                  <a:lnTo>
                    <a:pt x="95" y="238"/>
                  </a:lnTo>
                  <a:lnTo>
                    <a:pt x="102" y="238"/>
                  </a:lnTo>
                  <a:lnTo>
                    <a:pt x="102" y="235"/>
                  </a:lnTo>
                  <a:lnTo>
                    <a:pt x="102" y="231"/>
                  </a:lnTo>
                  <a:lnTo>
                    <a:pt x="97" y="231"/>
                  </a:lnTo>
                  <a:lnTo>
                    <a:pt x="97" y="226"/>
                  </a:lnTo>
                  <a:lnTo>
                    <a:pt x="93" y="219"/>
                  </a:lnTo>
                  <a:lnTo>
                    <a:pt x="90" y="221"/>
                  </a:lnTo>
                  <a:lnTo>
                    <a:pt x="90" y="228"/>
                  </a:lnTo>
                  <a:lnTo>
                    <a:pt x="90" y="231"/>
                  </a:lnTo>
                  <a:lnTo>
                    <a:pt x="83" y="231"/>
                  </a:lnTo>
                  <a:lnTo>
                    <a:pt x="83" y="233"/>
                  </a:lnTo>
                  <a:lnTo>
                    <a:pt x="88" y="235"/>
                  </a:lnTo>
                  <a:lnTo>
                    <a:pt x="88" y="240"/>
                  </a:lnTo>
                  <a:close/>
                  <a:moveTo>
                    <a:pt x="141" y="90"/>
                  </a:moveTo>
                  <a:lnTo>
                    <a:pt x="146" y="87"/>
                  </a:lnTo>
                  <a:lnTo>
                    <a:pt x="150" y="87"/>
                  </a:lnTo>
                  <a:lnTo>
                    <a:pt x="150" y="85"/>
                  </a:lnTo>
                  <a:lnTo>
                    <a:pt x="153" y="85"/>
                  </a:lnTo>
                  <a:lnTo>
                    <a:pt x="153" y="83"/>
                  </a:lnTo>
                  <a:lnTo>
                    <a:pt x="150" y="78"/>
                  </a:lnTo>
                  <a:lnTo>
                    <a:pt x="148" y="76"/>
                  </a:lnTo>
                  <a:lnTo>
                    <a:pt x="146" y="78"/>
                  </a:lnTo>
                  <a:lnTo>
                    <a:pt x="139" y="78"/>
                  </a:lnTo>
                  <a:lnTo>
                    <a:pt x="136" y="80"/>
                  </a:lnTo>
                  <a:lnTo>
                    <a:pt x="136" y="83"/>
                  </a:lnTo>
                  <a:lnTo>
                    <a:pt x="139" y="85"/>
                  </a:lnTo>
                  <a:lnTo>
                    <a:pt x="139" y="87"/>
                  </a:lnTo>
                  <a:lnTo>
                    <a:pt x="141" y="87"/>
                  </a:lnTo>
                  <a:lnTo>
                    <a:pt x="141" y="90"/>
                  </a:lnTo>
                  <a:lnTo>
                    <a:pt x="141" y="90"/>
                  </a:lnTo>
                  <a:close/>
                  <a:moveTo>
                    <a:pt x="146" y="99"/>
                  </a:moveTo>
                  <a:lnTo>
                    <a:pt x="146" y="94"/>
                  </a:lnTo>
                  <a:lnTo>
                    <a:pt x="148" y="94"/>
                  </a:lnTo>
                  <a:lnTo>
                    <a:pt x="148" y="97"/>
                  </a:lnTo>
                  <a:lnTo>
                    <a:pt x="146" y="99"/>
                  </a:lnTo>
                  <a:close/>
                  <a:moveTo>
                    <a:pt x="148" y="110"/>
                  </a:moveTo>
                  <a:lnTo>
                    <a:pt x="150" y="108"/>
                  </a:lnTo>
                  <a:lnTo>
                    <a:pt x="153" y="106"/>
                  </a:lnTo>
                  <a:lnTo>
                    <a:pt x="153" y="104"/>
                  </a:lnTo>
                  <a:lnTo>
                    <a:pt x="150" y="104"/>
                  </a:lnTo>
                  <a:lnTo>
                    <a:pt x="148" y="104"/>
                  </a:lnTo>
                  <a:lnTo>
                    <a:pt x="146" y="104"/>
                  </a:lnTo>
                  <a:lnTo>
                    <a:pt x="143" y="101"/>
                  </a:lnTo>
                  <a:lnTo>
                    <a:pt x="139" y="101"/>
                  </a:lnTo>
                  <a:lnTo>
                    <a:pt x="136" y="104"/>
                  </a:lnTo>
                  <a:lnTo>
                    <a:pt x="132" y="106"/>
                  </a:lnTo>
                  <a:lnTo>
                    <a:pt x="132" y="108"/>
                  </a:lnTo>
                  <a:lnTo>
                    <a:pt x="132" y="110"/>
                  </a:lnTo>
                  <a:lnTo>
                    <a:pt x="136" y="113"/>
                  </a:lnTo>
                  <a:lnTo>
                    <a:pt x="141" y="110"/>
                  </a:lnTo>
                  <a:lnTo>
                    <a:pt x="143" y="113"/>
                  </a:lnTo>
                  <a:lnTo>
                    <a:pt x="146" y="113"/>
                  </a:lnTo>
                  <a:lnTo>
                    <a:pt x="148" y="110"/>
                  </a:lnTo>
                  <a:close/>
                  <a:moveTo>
                    <a:pt x="157" y="113"/>
                  </a:moveTo>
                  <a:lnTo>
                    <a:pt x="157" y="108"/>
                  </a:lnTo>
                  <a:lnTo>
                    <a:pt x="157" y="104"/>
                  </a:lnTo>
                  <a:lnTo>
                    <a:pt x="159" y="104"/>
                  </a:lnTo>
                  <a:lnTo>
                    <a:pt x="162" y="106"/>
                  </a:lnTo>
                  <a:lnTo>
                    <a:pt x="164" y="108"/>
                  </a:lnTo>
                  <a:lnTo>
                    <a:pt x="164" y="110"/>
                  </a:lnTo>
                  <a:lnTo>
                    <a:pt x="159" y="113"/>
                  </a:lnTo>
                  <a:lnTo>
                    <a:pt x="157" y="113"/>
                  </a:lnTo>
                  <a:close/>
                  <a:moveTo>
                    <a:pt x="141" y="134"/>
                  </a:moveTo>
                  <a:lnTo>
                    <a:pt x="143" y="127"/>
                  </a:lnTo>
                  <a:lnTo>
                    <a:pt x="148" y="122"/>
                  </a:lnTo>
                  <a:lnTo>
                    <a:pt x="150" y="120"/>
                  </a:lnTo>
                  <a:lnTo>
                    <a:pt x="150" y="117"/>
                  </a:lnTo>
                  <a:lnTo>
                    <a:pt x="148" y="115"/>
                  </a:lnTo>
                  <a:lnTo>
                    <a:pt x="143" y="120"/>
                  </a:lnTo>
                  <a:lnTo>
                    <a:pt x="139" y="117"/>
                  </a:lnTo>
                  <a:lnTo>
                    <a:pt x="134" y="117"/>
                  </a:lnTo>
                  <a:lnTo>
                    <a:pt x="132" y="120"/>
                  </a:lnTo>
                  <a:lnTo>
                    <a:pt x="129" y="122"/>
                  </a:lnTo>
                  <a:lnTo>
                    <a:pt x="132" y="124"/>
                  </a:lnTo>
                  <a:lnTo>
                    <a:pt x="134" y="124"/>
                  </a:lnTo>
                  <a:lnTo>
                    <a:pt x="136" y="129"/>
                  </a:lnTo>
                  <a:lnTo>
                    <a:pt x="136" y="129"/>
                  </a:lnTo>
                  <a:lnTo>
                    <a:pt x="132" y="131"/>
                  </a:lnTo>
                  <a:lnTo>
                    <a:pt x="125" y="134"/>
                  </a:lnTo>
                  <a:lnTo>
                    <a:pt x="125" y="136"/>
                  </a:lnTo>
                  <a:lnTo>
                    <a:pt x="125" y="138"/>
                  </a:lnTo>
                  <a:lnTo>
                    <a:pt x="129" y="138"/>
                  </a:lnTo>
                  <a:lnTo>
                    <a:pt x="134" y="136"/>
                  </a:lnTo>
                  <a:lnTo>
                    <a:pt x="136" y="136"/>
                  </a:lnTo>
                  <a:lnTo>
                    <a:pt x="139" y="134"/>
                  </a:lnTo>
                  <a:lnTo>
                    <a:pt x="141" y="134"/>
                  </a:lnTo>
                  <a:close/>
                  <a:moveTo>
                    <a:pt x="153" y="134"/>
                  </a:moveTo>
                  <a:lnTo>
                    <a:pt x="148" y="134"/>
                  </a:lnTo>
                  <a:lnTo>
                    <a:pt x="146" y="136"/>
                  </a:lnTo>
                  <a:lnTo>
                    <a:pt x="143" y="134"/>
                  </a:lnTo>
                  <a:lnTo>
                    <a:pt x="146" y="131"/>
                  </a:lnTo>
                  <a:lnTo>
                    <a:pt x="150" y="129"/>
                  </a:lnTo>
                  <a:lnTo>
                    <a:pt x="150" y="124"/>
                  </a:lnTo>
                  <a:lnTo>
                    <a:pt x="155" y="129"/>
                  </a:lnTo>
                  <a:lnTo>
                    <a:pt x="153" y="131"/>
                  </a:lnTo>
                  <a:lnTo>
                    <a:pt x="153" y="134"/>
                  </a:lnTo>
                  <a:close/>
                  <a:moveTo>
                    <a:pt x="164" y="143"/>
                  </a:moveTo>
                  <a:lnTo>
                    <a:pt x="157" y="138"/>
                  </a:lnTo>
                  <a:lnTo>
                    <a:pt x="157" y="134"/>
                  </a:lnTo>
                  <a:lnTo>
                    <a:pt x="157" y="131"/>
                  </a:lnTo>
                  <a:lnTo>
                    <a:pt x="159" y="131"/>
                  </a:lnTo>
                  <a:lnTo>
                    <a:pt x="162" y="136"/>
                  </a:lnTo>
                  <a:lnTo>
                    <a:pt x="166" y="136"/>
                  </a:lnTo>
                  <a:lnTo>
                    <a:pt x="169" y="138"/>
                  </a:lnTo>
                  <a:lnTo>
                    <a:pt x="169" y="141"/>
                  </a:lnTo>
                  <a:lnTo>
                    <a:pt x="164" y="143"/>
                  </a:lnTo>
                  <a:close/>
                  <a:moveTo>
                    <a:pt x="159" y="154"/>
                  </a:moveTo>
                  <a:lnTo>
                    <a:pt x="155" y="150"/>
                  </a:lnTo>
                  <a:lnTo>
                    <a:pt x="148" y="145"/>
                  </a:lnTo>
                  <a:lnTo>
                    <a:pt x="141" y="143"/>
                  </a:lnTo>
                  <a:lnTo>
                    <a:pt x="136" y="143"/>
                  </a:lnTo>
                  <a:lnTo>
                    <a:pt x="134" y="141"/>
                  </a:lnTo>
                  <a:lnTo>
                    <a:pt x="134" y="138"/>
                  </a:lnTo>
                  <a:lnTo>
                    <a:pt x="139" y="138"/>
                  </a:lnTo>
                  <a:lnTo>
                    <a:pt x="146" y="138"/>
                  </a:lnTo>
                  <a:lnTo>
                    <a:pt x="153" y="141"/>
                  </a:lnTo>
                  <a:lnTo>
                    <a:pt x="157" y="147"/>
                  </a:lnTo>
                  <a:lnTo>
                    <a:pt x="159" y="147"/>
                  </a:lnTo>
                  <a:lnTo>
                    <a:pt x="162" y="145"/>
                  </a:lnTo>
                  <a:lnTo>
                    <a:pt x="164" y="145"/>
                  </a:lnTo>
                  <a:lnTo>
                    <a:pt x="162" y="147"/>
                  </a:lnTo>
                  <a:lnTo>
                    <a:pt x="162" y="154"/>
                  </a:lnTo>
                  <a:lnTo>
                    <a:pt x="159" y="154"/>
                  </a:lnTo>
                  <a:close/>
                  <a:moveTo>
                    <a:pt x="162" y="166"/>
                  </a:moveTo>
                  <a:lnTo>
                    <a:pt x="162" y="159"/>
                  </a:lnTo>
                  <a:lnTo>
                    <a:pt x="159" y="157"/>
                  </a:lnTo>
                  <a:lnTo>
                    <a:pt x="155" y="157"/>
                  </a:lnTo>
                  <a:lnTo>
                    <a:pt x="150" y="154"/>
                  </a:lnTo>
                  <a:lnTo>
                    <a:pt x="143" y="150"/>
                  </a:lnTo>
                  <a:lnTo>
                    <a:pt x="141" y="150"/>
                  </a:lnTo>
                  <a:lnTo>
                    <a:pt x="139" y="147"/>
                  </a:lnTo>
                  <a:lnTo>
                    <a:pt x="134" y="147"/>
                  </a:lnTo>
                  <a:lnTo>
                    <a:pt x="129" y="145"/>
                  </a:lnTo>
                  <a:lnTo>
                    <a:pt x="120" y="145"/>
                  </a:lnTo>
                  <a:lnTo>
                    <a:pt x="116" y="147"/>
                  </a:lnTo>
                  <a:lnTo>
                    <a:pt x="116" y="150"/>
                  </a:lnTo>
                  <a:lnTo>
                    <a:pt x="116" y="152"/>
                  </a:lnTo>
                  <a:lnTo>
                    <a:pt x="118" y="154"/>
                  </a:lnTo>
                  <a:lnTo>
                    <a:pt x="125" y="157"/>
                  </a:lnTo>
                  <a:lnTo>
                    <a:pt x="127" y="152"/>
                  </a:lnTo>
                  <a:lnTo>
                    <a:pt x="129" y="152"/>
                  </a:lnTo>
                  <a:lnTo>
                    <a:pt x="132" y="154"/>
                  </a:lnTo>
                  <a:lnTo>
                    <a:pt x="134" y="159"/>
                  </a:lnTo>
                  <a:lnTo>
                    <a:pt x="136" y="159"/>
                  </a:lnTo>
                  <a:lnTo>
                    <a:pt x="139" y="159"/>
                  </a:lnTo>
                  <a:lnTo>
                    <a:pt x="141" y="164"/>
                  </a:lnTo>
                  <a:lnTo>
                    <a:pt x="146" y="164"/>
                  </a:lnTo>
                  <a:lnTo>
                    <a:pt x="150" y="164"/>
                  </a:lnTo>
                  <a:lnTo>
                    <a:pt x="155" y="166"/>
                  </a:lnTo>
                  <a:lnTo>
                    <a:pt x="159" y="166"/>
                  </a:lnTo>
                  <a:lnTo>
                    <a:pt x="162" y="166"/>
                  </a:lnTo>
                  <a:close/>
                  <a:moveTo>
                    <a:pt x="132" y="173"/>
                  </a:moveTo>
                  <a:lnTo>
                    <a:pt x="129" y="173"/>
                  </a:lnTo>
                  <a:lnTo>
                    <a:pt x="129" y="173"/>
                  </a:lnTo>
                  <a:lnTo>
                    <a:pt x="129" y="173"/>
                  </a:lnTo>
                  <a:lnTo>
                    <a:pt x="125" y="171"/>
                  </a:lnTo>
                  <a:lnTo>
                    <a:pt x="123" y="171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5" y="161"/>
                  </a:lnTo>
                  <a:lnTo>
                    <a:pt x="129" y="164"/>
                  </a:lnTo>
                  <a:lnTo>
                    <a:pt x="132" y="161"/>
                  </a:lnTo>
                  <a:lnTo>
                    <a:pt x="134" y="166"/>
                  </a:lnTo>
                  <a:lnTo>
                    <a:pt x="136" y="166"/>
                  </a:lnTo>
                  <a:lnTo>
                    <a:pt x="136" y="164"/>
                  </a:lnTo>
                  <a:lnTo>
                    <a:pt x="139" y="166"/>
                  </a:lnTo>
                  <a:lnTo>
                    <a:pt x="141" y="168"/>
                  </a:lnTo>
                  <a:lnTo>
                    <a:pt x="139" y="168"/>
                  </a:lnTo>
                  <a:lnTo>
                    <a:pt x="132" y="173"/>
                  </a:lnTo>
                  <a:close/>
                  <a:moveTo>
                    <a:pt x="123" y="196"/>
                  </a:moveTo>
                  <a:lnTo>
                    <a:pt x="120" y="191"/>
                  </a:lnTo>
                  <a:lnTo>
                    <a:pt x="120" y="187"/>
                  </a:lnTo>
                  <a:lnTo>
                    <a:pt x="118" y="184"/>
                  </a:lnTo>
                  <a:lnTo>
                    <a:pt x="116" y="191"/>
                  </a:lnTo>
                  <a:lnTo>
                    <a:pt x="116" y="194"/>
                  </a:lnTo>
                  <a:lnTo>
                    <a:pt x="116" y="196"/>
                  </a:lnTo>
                  <a:lnTo>
                    <a:pt x="120" y="196"/>
                  </a:lnTo>
                  <a:lnTo>
                    <a:pt x="123" y="196"/>
                  </a:lnTo>
                  <a:close/>
                  <a:moveTo>
                    <a:pt x="125" y="194"/>
                  </a:moveTo>
                  <a:lnTo>
                    <a:pt x="127" y="194"/>
                  </a:lnTo>
                  <a:lnTo>
                    <a:pt x="129" y="191"/>
                  </a:lnTo>
                  <a:lnTo>
                    <a:pt x="127" y="189"/>
                  </a:lnTo>
                  <a:lnTo>
                    <a:pt x="125" y="184"/>
                  </a:lnTo>
                  <a:lnTo>
                    <a:pt x="123" y="184"/>
                  </a:lnTo>
                  <a:lnTo>
                    <a:pt x="123" y="189"/>
                  </a:lnTo>
                  <a:lnTo>
                    <a:pt x="125" y="194"/>
                  </a:lnTo>
                  <a:close/>
                  <a:moveTo>
                    <a:pt x="134" y="189"/>
                  </a:moveTo>
                  <a:lnTo>
                    <a:pt x="134" y="189"/>
                  </a:lnTo>
                  <a:lnTo>
                    <a:pt x="136" y="191"/>
                  </a:lnTo>
                  <a:lnTo>
                    <a:pt x="139" y="191"/>
                  </a:lnTo>
                  <a:lnTo>
                    <a:pt x="139" y="189"/>
                  </a:lnTo>
                  <a:lnTo>
                    <a:pt x="136" y="187"/>
                  </a:lnTo>
                  <a:lnTo>
                    <a:pt x="132" y="184"/>
                  </a:lnTo>
                  <a:lnTo>
                    <a:pt x="132" y="187"/>
                  </a:lnTo>
                  <a:lnTo>
                    <a:pt x="134" y="189"/>
                  </a:lnTo>
                  <a:close/>
                  <a:moveTo>
                    <a:pt x="134" y="201"/>
                  </a:moveTo>
                  <a:lnTo>
                    <a:pt x="134" y="198"/>
                  </a:lnTo>
                  <a:lnTo>
                    <a:pt x="136" y="194"/>
                  </a:lnTo>
                  <a:lnTo>
                    <a:pt x="136" y="191"/>
                  </a:lnTo>
                  <a:lnTo>
                    <a:pt x="132" y="191"/>
                  </a:lnTo>
                  <a:lnTo>
                    <a:pt x="132" y="194"/>
                  </a:lnTo>
                  <a:lnTo>
                    <a:pt x="132" y="196"/>
                  </a:lnTo>
                  <a:lnTo>
                    <a:pt x="129" y="198"/>
                  </a:lnTo>
                  <a:lnTo>
                    <a:pt x="134" y="201"/>
                  </a:lnTo>
                  <a:close/>
                  <a:moveTo>
                    <a:pt x="127" y="212"/>
                  </a:moveTo>
                  <a:lnTo>
                    <a:pt x="127" y="207"/>
                  </a:lnTo>
                  <a:lnTo>
                    <a:pt x="125" y="207"/>
                  </a:lnTo>
                  <a:lnTo>
                    <a:pt x="120" y="203"/>
                  </a:lnTo>
                  <a:lnTo>
                    <a:pt x="118" y="203"/>
                  </a:lnTo>
                  <a:lnTo>
                    <a:pt x="116" y="205"/>
                  </a:lnTo>
                  <a:lnTo>
                    <a:pt x="118" y="210"/>
                  </a:lnTo>
                  <a:lnTo>
                    <a:pt x="118" y="212"/>
                  </a:lnTo>
                  <a:lnTo>
                    <a:pt x="113" y="214"/>
                  </a:lnTo>
                  <a:lnTo>
                    <a:pt x="116" y="217"/>
                  </a:lnTo>
                  <a:lnTo>
                    <a:pt x="123" y="219"/>
                  </a:lnTo>
                  <a:lnTo>
                    <a:pt x="125" y="217"/>
                  </a:lnTo>
                  <a:lnTo>
                    <a:pt x="127" y="212"/>
                  </a:lnTo>
                  <a:close/>
                  <a:moveTo>
                    <a:pt x="132" y="203"/>
                  </a:moveTo>
                  <a:lnTo>
                    <a:pt x="132" y="207"/>
                  </a:lnTo>
                  <a:lnTo>
                    <a:pt x="132" y="212"/>
                  </a:lnTo>
                  <a:lnTo>
                    <a:pt x="134" y="212"/>
                  </a:lnTo>
                  <a:lnTo>
                    <a:pt x="134" y="207"/>
                  </a:lnTo>
                  <a:lnTo>
                    <a:pt x="134" y="205"/>
                  </a:lnTo>
                  <a:lnTo>
                    <a:pt x="132" y="203"/>
                  </a:lnTo>
                  <a:close/>
                  <a:moveTo>
                    <a:pt x="164" y="157"/>
                  </a:moveTo>
                  <a:lnTo>
                    <a:pt x="164" y="154"/>
                  </a:lnTo>
                  <a:lnTo>
                    <a:pt x="166" y="152"/>
                  </a:lnTo>
                  <a:lnTo>
                    <a:pt x="166" y="147"/>
                  </a:lnTo>
                  <a:lnTo>
                    <a:pt x="169" y="145"/>
                  </a:lnTo>
                  <a:lnTo>
                    <a:pt x="171" y="147"/>
                  </a:lnTo>
                  <a:lnTo>
                    <a:pt x="173" y="150"/>
                  </a:lnTo>
                  <a:lnTo>
                    <a:pt x="173" y="152"/>
                  </a:lnTo>
                  <a:lnTo>
                    <a:pt x="173" y="154"/>
                  </a:lnTo>
                  <a:lnTo>
                    <a:pt x="171" y="157"/>
                  </a:lnTo>
                  <a:lnTo>
                    <a:pt x="169" y="159"/>
                  </a:lnTo>
                  <a:lnTo>
                    <a:pt x="166" y="159"/>
                  </a:lnTo>
                  <a:lnTo>
                    <a:pt x="164" y="157"/>
                  </a:lnTo>
                  <a:close/>
                  <a:moveTo>
                    <a:pt x="139" y="203"/>
                  </a:moveTo>
                  <a:lnTo>
                    <a:pt x="141" y="205"/>
                  </a:lnTo>
                  <a:lnTo>
                    <a:pt x="146" y="207"/>
                  </a:lnTo>
                  <a:lnTo>
                    <a:pt x="148" y="205"/>
                  </a:lnTo>
                  <a:lnTo>
                    <a:pt x="150" y="203"/>
                  </a:lnTo>
                  <a:lnTo>
                    <a:pt x="148" y="201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3" y="203"/>
                  </a:lnTo>
                  <a:lnTo>
                    <a:pt x="139" y="203"/>
                  </a:lnTo>
                  <a:close/>
                  <a:moveTo>
                    <a:pt x="141" y="196"/>
                  </a:moveTo>
                  <a:lnTo>
                    <a:pt x="143" y="194"/>
                  </a:lnTo>
                  <a:lnTo>
                    <a:pt x="146" y="191"/>
                  </a:lnTo>
                  <a:lnTo>
                    <a:pt x="146" y="189"/>
                  </a:lnTo>
                  <a:lnTo>
                    <a:pt x="143" y="191"/>
                  </a:lnTo>
                  <a:lnTo>
                    <a:pt x="141" y="196"/>
                  </a:lnTo>
                  <a:close/>
                  <a:moveTo>
                    <a:pt x="148" y="191"/>
                  </a:moveTo>
                  <a:lnTo>
                    <a:pt x="148" y="194"/>
                  </a:lnTo>
                  <a:lnTo>
                    <a:pt x="150" y="194"/>
                  </a:lnTo>
                  <a:lnTo>
                    <a:pt x="153" y="194"/>
                  </a:lnTo>
                  <a:lnTo>
                    <a:pt x="155" y="191"/>
                  </a:lnTo>
                  <a:lnTo>
                    <a:pt x="153" y="189"/>
                  </a:lnTo>
                  <a:lnTo>
                    <a:pt x="150" y="189"/>
                  </a:lnTo>
                  <a:lnTo>
                    <a:pt x="150" y="191"/>
                  </a:lnTo>
                  <a:lnTo>
                    <a:pt x="148" y="191"/>
                  </a:lnTo>
                  <a:close/>
                  <a:moveTo>
                    <a:pt x="148" y="175"/>
                  </a:moveTo>
                  <a:lnTo>
                    <a:pt x="146" y="177"/>
                  </a:lnTo>
                  <a:lnTo>
                    <a:pt x="143" y="177"/>
                  </a:lnTo>
                  <a:lnTo>
                    <a:pt x="141" y="175"/>
                  </a:lnTo>
                  <a:lnTo>
                    <a:pt x="141" y="173"/>
                  </a:lnTo>
                  <a:lnTo>
                    <a:pt x="143" y="168"/>
                  </a:lnTo>
                  <a:lnTo>
                    <a:pt x="148" y="166"/>
                  </a:lnTo>
                  <a:lnTo>
                    <a:pt x="153" y="166"/>
                  </a:lnTo>
                  <a:lnTo>
                    <a:pt x="155" y="168"/>
                  </a:lnTo>
                  <a:lnTo>
                    <a:pt x="157" y="171"/>
                  </a:lnTo>
                  <a:lnTo>
                    <a:pt x="157" y="175"/>
                  </a:lnTo>
                  <a:lnTo>
                    <a:pt x="155" y="175"/>
                  </a:lnTo>
                  <a:lnTo>
                    <a:pt x="150" y="175"/>
                  </a:lnTo>
                  <a:lnTo>
                    <a:pt x="148" y="175"/>
                  </a:lnTo>
                  <a:close/>
                  <a:moveTo>
                    <a:pt x="164" y="173"/>
                  </a:moveTo>
                  <a:lnTo>
                    <a:pt x="166" y="175"/>
                  </a:lnTo>
                  <a:lnTo>
                    <a:pt x="171" y="177"/>
                  </a:lnTo>
                  <a:lnTo>
                    <a:pt x="173" y="175"/>
                  </a:lnTo>
                  <a:lnTo>
                    <a:pt x="173" y="173"/>
                  </a:lnTo>
                  <a:lnTo>
                    <a:pt x="171" y="171"/>
                  </a:lnTo>
                  <a:lnTo>
                    <a:pt x="169" y="171"/>
                  </a:lnTo>
                  <a:lnTo>
                    <a:pt x="169" y="173"/>
                  </a:lnTo>
                  <a:lnTo>
                    <a:pt x="164" y="173"/>
                  </a:lnTo>
                  <a:close/>
                  <a:moveTo>
                    <a:pt x="173" y="212"/>
                  </a:moveTo>
                  <a:lnTo>
                    <a:pt x="173" y="210"/>
                  </a:lnTo>
                  <a:lnTo>
                    <a:pt x="171" y="207"/>
                  </a:lnTo>
                  <a:lnTo>
                    <a:pt x="171" y="201"/>
                  </a:lnTo>
                  <a:lnTo>
                    <a:pt x="171" y="198"/>
                  </a:lnTo>
                  <a:lnTo>
                    <a:pt x="169" y="194"/>
                  </a:lnTo>
                  <a:lnTo>
                    <a:pt x="164" y="191"/>
                  </a:lnTo>
                  <a:lnTo>
                    <a:pt x="164" y="191"/>
                  </a:lnTo>
                  <a:lnTo>
                    <a:pt x="157" y="194"/>
                  </a:lnTo>
                  <a:lnTo>
                    <a:pt x="153" y="196"/>
                  </a:lnTo>
                  <a:lnTo>
                    <a:pt x="153" y="198"/>
                  </a:lnTo>
                  <a:lnTo>
                    <a:pt x="155" y="205"/>
                  </a:lnTo>
                  <a:lnTo>
                    <a:pt x="157" y="212"/>
                  </a:lnTo>
                  <a:lnTo>
                    <a:pt x="159" y="214"/>
                  </a:lnTo>
                  <a:lnTo>
                    <a:pt x="162" y="214"/>
                  </a:lnTo>
                  <a:lnTo>
                    <a:pt x="169" y="212"/>
                  </a:lnTo>
                  <a:lnTo>
                    <a:pt x="173" y="212"/>
                  </a:lnTo>
                  <a:close/>
                  <a:moveTo>
                    <a:pt x="185" y="210"/>
                  </a:moveTo>
                  <a:lnTo>
                    <a:pt x="185" y="207"/>
                  </a:lnTo>
                  <a:lnTo>
                    <a:pt x="183" y="205"/>
                  </a:lnTo>
                  <a:lnTo>
                    <a:pt x="183" y="203"/>
                  </a:lnTo>
                  <a:lnTo>
                    <a:pt x="185" y="201"/>
                  </a:lnTo>
                  <a:lnTo>
                    <a:pt x="187" y="196"/>
                  </a:lnTo>
                  <a:lnTo>
                    <a:pt x="187" y="194"/>
                  </a:lnTo>
                  <a:lnTo>
                    <a:pt x="192" y="191"/>
                  </a:lnTo>
                  <a:lnTo>
                    <a:pt x="194" y="191"/>
                  </a:lnTo>
                  <a:lnTo>
                    <a:pt x="196" y="189"/>
                  </a:lnTo>
                  <a:lnTo>
                    <a:pt x="192" y="187"/>
                  </a:lnTo>
                  <a:lnTo>
                    <a:pt x="189" y="189"/>
                  </a:lnTo>
                  <a:lnTo>
                    <a:pt x="183" y="184"/>
                  </a:lnTo>
                  <a:lnTo>
                    <a:pt x="178" y="180"/>
                  </a:lnTo>
                  <a:lnTo>
                    <a:pt x="173" y="182"/>
                  </a:lnTo>
                  <a:lnTo>
                    <a:pt x="171" y="182"/>
                  </a:lnTo>
                  <a:lnTo>
                    <a:pt x="169" y="182"/>
                  </a:lnTo>
                  <a:lnTo>
                    <a:pt x="169" y="187"/>
                  </a:lnTo>
                  <a:lnTo>
                    <a:pt x="173" y="194"/>
                  </a:lnTo>
                  <a:lnTo>
                    <a:pt x="173" y="201"/>
                  </a:lnTo>
                  <a:lnTo>
                    <a:pt x="176" y="207"/>
                  </a:lnTo>
                  <a:lnTo>
                    <a:pt x="180" y="210"/>
                  </a:lnTo>
                  <a:lnTo>
                    <a:pt x="185" y="210"/>
                  </a:lnTo>
                  <a:close/>
                  <a:moveTo>
                    <a:pt x="199" y="210"/>
                  </a:moveTo>
                  <a:lnTo>
                    <a:pt x="196" y="212"/>
                  </a:lnTo>
                  <a:lnTo>
                    <a:pt x="201" y="214"/>
                  </a:lnTo>
                  <a:lnTo>
                    <a:pt x="206" y="219"/>
                  </a:lnTo>
                  <a:lnTo>
                    <a:pt x="210" y="219"/>
                  </a:lnTo>
                  <a:lnTo>
                    <a:pt x="215" y="212"/>
                  </a:lnTo>
                  <a:lnTo>
                    <a:pt x="213" y="205"/>
                  </a:lnTo>
                  <a:lnTo>
                    <a:pt x="208" y="205"/>
                  </a:lnTo>
                  <a:lnTo>
                    <a:pt x="203" y="205"/>
                  </a:lnTo>
                  <a:lnTo>
                    <a:pt x="199" y="210"/>
                  </a:lnTo>
                  <a:close/>
                  <a:moveTo>
                    <a:pt x="196" y="219"/>
                  </a:moveTo>
                  <a:lnTo>
                    <a:pt x="196" y="221"/>
                  </a:lnTo>
                  <a:lnTo>
                    <a:pt x="201" y="221"/>
                  </a:lnTo>
                  <a:lnTo>
                    <a:pt x="201" y="224"/>
                  </a:lnTo>
                  <a:lnTo>
                    <a:pt x="203" y="221"/>
                  </a:lnTo>
                  <a:lnTo>
                    <a:pt x="201" y="219"/>
                  </a:lnTo>
                  <a:lnTo>
                    <a:pt x="196" y="219"/>
                  </a:lnTo>
                  <a:close/>
                  <a:moveTo>
                    <a:pt x="196" y="83"/>
                  </a:moveTo>
                  <a:lnTo>
                    <a:pt x="199" y="83"/>
                  </a:lnTo>
                  <a:lnTo>
                    <a:pt x="201" y="83"/>
                  </a:lnTo>
                  <a:lnTo>
                    <a:pt x="206" y="78"/>
                  </a:lnTo>
                  <a:lnTo>
                    <a:pt x="208" y="78"/>
                  </a:lnTo>
                  <a:lnTo>
                    <a:pt x="210" y="80"/>
                  </a:lnTo>
                  <a:lnTo>
                    <a:pt x="213" y="80"/>
                  </a:lnTo>
                  <a:lnTo>
                    <a:pt x="213" y="83"/>
                  </a:lnTo>
                  <a:lnTo>
                    <a:pt x="210" y="87"/>
                  </a:lnTo>
                  <a:lnTo>
                    <a:pt x="208" y="87"/>
                  </a:lnTo>
                  <a:lnTo>
                    <a:pt x="206" y="85"/>
                  </a:lnTo>
                  <a:lnTo>
                    <a:pt x="199" y="85"/>
                  </a:lnTo>
                  <a:lnTo>
                    <a:pt x="196" y="83"/>
                  </a:lnTo>
                  <a:close/>
                  <a:moveTo>
                    <a:pt x="206" y="143"/>
                  </a:moveTo>
                  <a:lnTo>
                    <a:pt x="208" y="138"/>
                  </a:lnTo>
                  <a:lnTo>
                    <a:pt x="210" y="136"/>
                  </a:lnTo>
                  <a:lnTo>
                    <a:pt x="210" y="134"/>
                  </a:lnTo>
                  <a:lnTo>
                    <a:pt x="206" y="131"/>
                  </a:lnTo>
                  <a:lnTo>
                    <a:pt x="206" y="129"/>
                  </a:lnTo>
                  <a:lnTo>
                    <a:pt x="201" y="129"/>
                  </a:lnTo>
                  <a:lnTo>
                    <a:pt x="196" y="129"/>
                  </a:lnTo>
                  <a:lnTo>
                    <a:pt x="189" y="134"/>
                  </a:lnTo>
                  <a:lnTo>
                    <a:pt x="189" y="136"/>
                  </a:lnTo>
                  <a:lnTo>
                    <a:pt x="189" y="138"/>
                  </a:lnTo>
                  <a:lnTo>
                    <a:pt x="196" y="143"/>
                  </a:lnTo>
                  <a:lnTo>
                    <a:pt x="201" y="145"/>
                  </a:lnTo>
                  <a:lnTo>
                    <a:pt x="206" y="143"/>
                  </a:lnTo>
                  <a:close/>
                  <a:moveTo>
                    <a:pt x="215" y="136"/>
                  </a:moveTo>
                  <a:lnTo>
                    <a:pt x="215" y="138"/>
                  </a:lnTo>
                  <a:lnTo>
                    <a:pt x="215" y="143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06" y="145"/>
                  </a:lnTo>
                  <a:lnTo>
                    <a:pt x="201" y="150"/>
                  </a:lnTo>
                  <a:lnTo>
                    <a:pt x="196" y="150"/>
                  </a:lnTo>
                  <a:lnTo>
                    <a:pt x="194" y="147"/>
                  </a:lnTo>
                  <a:lnTo>
                    <a:pt x="192" y="150"/>
                  </a:lnTo>
                  <a:lnTo>
                    <a:pt x="192" y="152"/>
                  </a:lnTo>
                  <a:lnTo>
                    <a:pt x="192" y="157"/>
                  </a:lnTo>
                  <a:lnTo>
                    <a:pt x="192" y="168"/>
                  </a:lnTo>
                  <a:lnTo>
                    <a:pt x="194" y="175"/>
                  </a:lnTo>
                  <a:lnTo>
                    <a:pt x="201" y="182"/>
                  </a:lnTo>
                  <a:lnTo>
                    <a:pt x="203" y="182"/>
                  </a:lnTo>
                  <a:lnTo>
                    <a:pt x="210" y="180"/>
                  </a:lnTo>
                  <a:lnTo>
                    <a:pt x="215" y="180"/>
                  </a:lnTo>
                  <a:lnTo>
                    <a:pt x="219" y="177"/>
                  </a:lnTo>
                  <a:lnTo>
                    <a:pt x="226" y="175"/>
                  </a:lnTo>
                  <a:lnTo>
                    <a:pt x="226" y="173"/>
                  </a:lnTo>
                  <a:lnTo>
                    <a:pt x="222" y="168"/>
                  </a:lnTo>
                  <a:lnTo>
                    <a:pt x="219" y="166"/>
                  </a:lnTo>
                  <a:lnTo>
                    <a:pt x="215" y="164"/>
                  </a:lnTo>
                  <a:lnTo>
                    <a:pt x="213" y="159"/>
                  </a:lnTo>
                  <a:lnTo>
                    <a:pt x="213" y="154"/>
                  </a:lnTo>
                  <a:lnTo>
                    <a:pt x="217" y="152"/>
                  </a:lnTo>
                  <a:lnTo>
                    <a:pt x="222" y="152"/>
                  </a:lnTo>
                  <a:lnTo>
                    <a:pt x="226" y="150"/>
                  </a:lnTo>
                  <a:lnTo>
                    <a:pt x="226" y="147"/>
                  </a:lnTo>
                  <a:lnTo>
                    <a:pt x="222" y="143"/>
                  </a:lnTo>
                  <a:lnTo>
                    <a:pt x="217" y="141"/>
                  </a:lnTo>
                  <a:lnTo>
                    <a:pt x="215" y="136"/>
                  </a:lnTo>
                  <a:close/>
                  <a:moveTo>
                    <a:pt x="236" y="143"/>
                  </a:moveTo>
                  <a:lnTo>
                    <a:pt x="231" y="141"/>
                  </a:lnTo>
                  <a:lnTo>
                    <a:pt x="231" y="138"/>
                  </a:lnTo>
                  <a:lnTo>
                    <a:pt x="229" y="136"/>
                  </a:lnTo>
                  <a:lnTo>
                    <a:pt x="224" y="136"/>
                  </a:lnTo>
                  <a:lnTo>
                    <a:pt x="222" y="134"/>
                  </a:lnTo>
                  <a:lnTo>
                    <a:pt x="222" y="129"/>
                  </a:lnTo>
                  <a:lnTo>
                    <a:pt x="222" y="127"/>
                  </a:lnTo>
                  <a:lnTo>
                    <a:pt x="219" y="120"/>
                  </a:lnTo>
                  <a:lnTo>
                    <a:pt x="219" y="115"/>
                  </a:lnTo>
                  <a:lnTo>
                    <a:pt x="219" y="110"/>
                  </a:lnTo>
                  <a:lnTo>
                    <a:pt x="224" y="108"/>
                  </a:lnTo>
                  <a:lnTo>
                    <a:pt x="229" y="104"/>
                  </a:lnTo>
                  <a:lnTo>
                    <a:pt x="229" y="101"/>
                  </a:lnTo>
                  <a:lnTo>
                    <a:pt x="229" y="97"/>
                  </a:lnTo>
                  <a:lnTo>
                    <a:pt x="231" y="97"/>
                  </a:lnTo>
                  <a:lnTo>
                    <a:pt x="236" y="99"/>
                  </a:lnTo>
                  <a:lnTo>
                    <a:pt x="238" y="99"/>
                  </a:lnTo>
                  <a:lnTo>
                    <a:pt x="240" y="104"/>
                  </a:lnTo>
                  <a:lnTo>
                    <a:pt x="240" y="110"/>
                  </a:lnTo>
                  <a:lnTo>
                    <a:pt x="240" y="113"/>
                  </a:lnTo>
                  <a:lnTo>
                    <a:pt x="245" y="113"/>
                  </a:lnTo>
                  <a:lnTo>
                    <a:pt x="250" y="120"/>
                  </a:lnTo>
                  <a:lnTo>
                    <a:pt x="252" y="120"/>
                  </a:lnTo>
                  <a:lnTo>
                    <a:pt x="252" y="122"/>
                  </a:lnTo>
                  <a:lnTo>
                    <a:pt x="245" y="124"/>
                  </a:lnTo>
                  <a:lnTo>
                    <a:pt x="238" y="127"/>
                  </a:lnTo>
                  <a:lnTo>
                    <a:pt x="238" y="131"/>
                  </a:lnTo>
                  <a:lnTo>
                    <a:pt x="238" y="134"/>
                  </a:lnTo>
                  <a:lnTo>
                    <a:pt x="238" y="141"/>
                  </a:lnTo>
                  <a:lnTo>
                    <a:pt x="236" y="143"/>
                  </a:lnTo>
                  <a:close/>
                  <a:moveTo>
                    <a:pt x="2037" y="263"/>
                  </a:moveTo>
                  <a:lnTo>
                    <a:pt x="2037" y="261"/>
                  </a:lnTo>
                  <a:lnTo>
                    <a:pt x="2039" y="258"/>
                  </a:lnTo>
                  <a:lnTo>
                    <a:pt x="2037" y="258"/>
                  </a:lnTo>
                  <a:lnTo>
                    <a:pt x="2034" y="258"/>
                  </a:lnTo>
                  <a:lnTo>
                    <a:pt x="2037" y="263"/>
                  </a:lnTo>
                  <a:close/>
                  <a:moveTo>
                    <a:pt x="2020" y="258"/>
                  </a:moveTo>
                  <a:lnTo>
                    <a:pt x="2023" y="258"/>
                  </a:lnTo>
                  <a:lnTo>
                    <a:pt x="2023" y="256"/>
                  </a:lnTo>
                  <a:lnTo>
                    <a:pt x="2018" y="254"/>
                  </a:lnTo>
                  <a:lnTo>
                    <a:pt x="2018" y="256"/>
                  </a:lnTo>
                  <a:lnTo>
                    <a:pt x="2020" y="258"/>
                  </a:lnTo>
                  <a:close/>
                  <a:moveTo>
                    <a:pt x="2004" y="265"/>
                  </a:moveTo>
                  <a:lnTo>
                    <a:pt x="2006" y="265"/>
                  </a:lnTo>
                  <a:lnTo>
                    <a:pt x="2006" y="263"/>
                  </a:lnTo>
                  <a:lnTo>
                    <a:pt x="2006" y="258"/>
                  </a:lnTo>
                  <a:lnTo>
                    <a:pt x="2002" y="258"/>
                  </a:lnTo>
                  <a:lnTo>
                    <a:pt x="2002" y="261"/>
                  </a:lnTo>
                  <a:lnTo>
                    <a:pt x="2004" y="265"/>
                  </a:lnTo>
                  <a:close/>
                  <a:moveTo>
                    <a:pt x="2369" y="711"/>
                  </a:moveTo>
                  <a:lnTo>
                    <a:pt x="2367" y="711"/>
                  </a:lnTo>
                  <a:lnTo>
                    <a:pt x="2369" y="716"/>
                  </a:lnTo>
                  <a:lnTo>
                    <a:pt x="2369" y="713"/>
                  </a:lnTo>
                  <a:lnTo>
                    <a:pt x="2369" y="711"/>
                  </a:lnTo>
                  <a:lnTo>
                    <a:pt x="2369" y="709"/>
                  </a:lnTo>
                  <a:lnTo>
                    <a:pt x="2369" y="711"/>
                  </a:lnTo>
                  <a:close/>
                  <a:moveTo>
                    <a:pt x="2362" y="702"/>
                  </a:moveTo>
                  <a:lnTo>
                    <a:pt x="2367" y="706"/>
                  </a:lnTo>
                  <a:lnTo>
                    <a:pt x="2369" y="706"/>
                  </a:lnTo>
                  <a:lnTo>
                    <a:pt x="2369" y="704"/>
                  </a:lnTo>
                  <a:lnTo>
                    <a:pt x="2367" y="699"/>
                  </a:lnTo>
                  <a:lnTo>
                    <a:pt x="2362" y="699"/>
                  </a:lnTo>
                  <a:lnTo>
                    <a:pt x="2362" y="702"/>
                  </a:lnTo>
                  <a:close/>
                  <a:moveTo>
                    <a:pt x="286" y="448"/>
                  </a:moveTo>
                  <a:lnTo>
                    <a:pt x="286" y="448"/>
                  </a:lnTo>
                  <a:lnTo>
                    <a:pt x="289" y="445"/>
                  </a:lnTo>
                  <a:lnTo>
                    <a:pt x="293" y="441"/>
                  </a:lnTo>
                  <a:lnTo>
                    <a:pt x="296" y="438"/>
                  </a:lnTo>
                  <a:lnTo>
                    <a:pt x="293" y="438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5"/>
                  </a:lnTo>
                  <a:lnTo>
                    <a:pt x="286" y="448"/>
                  </a:lnTo>
                  <a:close/>
                  <a:moveTo>
                    <a:pt x="261" y="582"/>
                  </a:moveTo>
                  <a:lnTo>
                    <a:pt x="266" y="582"/>
                  </a:lnTo>
                  <a:lnTo>
                    <a:pt x="273" y="579"/>
                  </a:lnTo>
                  <a:lnTo>
                    <a:pt x="277" y="577"/>
                  </a:lnTo>
                  <a:lnTo>
                    <a:pt x="282" y="577"/>
                  </a:lnTo>
                  <a:lnTo>
                    <a:pt x="284" y="579"/>
                  </a:lnTo>
                  <a:lnTo>
                    <a:pt x="289" y="582"/>
                  </a:lnTo>
                  <a:lnTo>
                    <a:pt x="291" y="579"/>
                  </a:lnTo>
                  <a:lnTo>
                    <a:pt x="289" y="577"/>
                  </a:lnTo>
                  <a:lnTo>
                    <a:pt x="289" y="575"/>
                  </a:lnTo>
                  <a:lnTo>
                    <a:pt x="291" y="575"/>
                  </a:lnTo>
                  <a:lnTo>
                    <a:pt x="293" y="579"/>
                  </a:lnTo>
                  <a:lnTo>
                    <a:pt x="296" y="579"/>
                  </a:lnTo>
                  <a:lnTo>
                    <a:pt x="303" y="579"/>
                  </a:lnTo>
                  <a:lnTo>
                    <a:pt x="305" y="577"/>
                  </a:lnTo>
                  <a:lnTo>
                    <a:pt x="307" y="577"/>
                  </a:lnTo>
                  <a:lnTo>
                    <a:pt x="310" y="572"/>
                  </a:lnTo>
                  <a:lnTo>
                    <a:pt x="310" y="568"/>
                  </a:lnTo>
                  <a:lnTo>
                    <a:pt x="312" y="563"/>
                  </a:lnTo>
                  <a:lnTo>
                    <a:pt x="312" y="559"/>
                  </a:lnTo>
                  <a:lnTo>
                    <a:pt x="310" y="556"/>
                  </a:lnTo>
                  <a:lnTo>
                    <a:pt x="307" y="552"/>
                  </a:lnTo>
                  <a:lnTo>
                    <a:pt x="303" y="552"/>
                  </a:lnTo>
                  <a:lnTo>
                    <a:pt x="300" y="552"/>
                  </a:lnTo>
                  <a:lnTo>
                    <a:pt x="298" y="549"/>
                  </a:lnTo>
                  <a:lnTo>
                    <a:pt x="300" y="547"/>
                  </a:lnTo>
                  <a:lnTo>
                    <a:pt x="305" y="549"/>
                  </a:lnTo>
                  <a:lnTo>
                    <a:pt x="307" y="547"/>
                  </a:lnTo>
                  <a:lnTo>
                    <a:pt x="310" y="552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4" y="552"/>
                  </a:lnTo>
                  <a:lnTo>
                    <a:pt x="312" y="545"/>
                  </a:lnTo>
                  <a:lnTo>
                    <a:pt x="307" y="540"/>
                  </a:lnTo>
                  <a:lnTo>
                    <a:pt x="303" y="533"/>
                  </a:lnTo>
                  <a:lnTo>
                    <a:pt x="305" y="531"/>
                  </a:lnTo>
                  <a:lnTo>
                    <a:pt x="307" y="535"/>
                  </a:lnTo>
                  <a:lnTo>
                    <a:pt x="307" y="538"/>
                  </a:lnTo>
                  <a:lnTo>
                    <a:pt x="312" y="540"/>
                  </a:lnTo>
                  <a:lnTo>
                    <a:pt x="316" y="540"/>
                  </a:lnTo>
                  <a:lnTo>
                    <a:pt x="316" y="538"/>
                  </a:lnTo>
                  <a:lnTo>
                    <a:pt x="316" y="535"/>
                  </a:lnTo>
                  <a:lnTo>
                    <a:pt x="314" y="535"/>
                  </a:lnTo>
                  <a:lnTo>
                    <a:pt x="314" y="531"/>
                  </a:lnTo>
                  <a:lnTo>
                    <a:pt x="316" y="529"/>
                  </a:lnTo>
                  <a:lnTo>
                    <a:pt x="316" y="524"/>
                  </a:lnTo>
                  <a:lnTo>
                    <a:pt x="314" y="519"/>
                  </a:lnTo>
                  <a:lnTo>
                    <a:pt x="310" y="515"/>
                  </a:lnTo>
                  <a:lnTo>
                    <a:pt x="312" y="515"/>
                  </a:lnTo>
                  <a:lnTo>
                    <a:pt x="316" y="517"/>
                  </a:lnTo>
                  <a:lnTo>
                    <a:pt x="319" y="517"/>
                  </a:lnTo>
                  <a:lnTo>
                    <a:pt x="321" y="512"/>
                  </a:lnTo>
                  <a:lnTo>
                    <a:pt x="319" y="510"/>
                  </a:lnTo>
                  <a:lnTo>
                    <a:pt x="316" y="510"/>
                  </a:lnTo>
                  <a:lnTo>
                    <a:pt x="316" y="505"/>
                  </a:lnTo>
                  <a:lnTo>
                    <a:pt x="319" y="503"/>
                  </a:lnTo>
                  <a:lnTo>
                    <a:pt x="323" y="508"/>
                  </a:lnTo>
                  <a:lnTo>
                    <a:pt x="328" y="508"/>
                  </a:lnTo>
                  <a:lnTo>
                    <a:pt x="330" y="505"/>
                  </a:lnTo>
                  <a:lnTo>
                    <a:pt x="328" y="505"/>
                  </a:lnTo>
                  <a:lnTo>
                    <a:pt x="326" y="503"/>
                  </a:lnTo>
                  <a:lnTo>
                    <a:pt x="330" y="503"/>
                  </a:lnTo>
                  <a:lnTo>
                    <a:pt x="333" y="503"/>
                  </a:lnTo>
                  <a:lnTo>
                    <a:pt x="335" y="501"/>
                  </a:lnTo>
                  <a:lnTo>
                    <a:pt x="335" y="496"/>
                  </a:lnTo>
                  <a:lnTo>
                    <a:pt x="335" y="494"/>
                  </a:lnTo>
                  <a:lnTo>
                    <a:pt x="335" y="494"/>
                  </a:lnTo>
                  <a:lnTo>
                    <a:pt x="340" y="492"/>
                  </a:lnTo>
                  <a:lnTo>
                    <a:pt x="342" y="487"/>
                  </a:lnTo>
                  <a:lnTo>
                    <a:pt x="337" y="485"/>
                  </a:lnTo>
                  <a:lnTo>
                    <a:pt x="337" y="482"/>
                  </a:lnTo>
                  <a:lnTo>
                    <a:pt x="340" y="478"/>
                  </a:lnTo>
                  <a:lnTo>
                    <a:pt x="340" y="482"/>
                  </a:lnTo>
                  <a:lnTo>
                    <a:pt x="342" y="480"/>
                  </a:lnTo>
                  <a:lnTo>
                    <a:pt x="349" y="473"/>
                  </a:lnTo>
                  <a:lnTo>
                    <a:pt x="351" y="468"/>
                  </a:lnTo>
                  <a:lnTo>
                    <a:pt x="353" y="466"/>
                  </a:lnTo>
                  <a:lnTo>
                    <a:pt x="353" y="462"/>
                  </a:lnTo>
                  <a:lnTo>
                    <a:pt x="360" y="457"/>
                  </a:lnTo>
                  <a:lnTo>
                    <a:pt x="363" y="450"/>
                  </a:lnTo>
                  <a:lnTo>
                    <a:pt x="365" y="443"/>
                  </a:lnTo>
                  <a:lnTo>
                    <a:pt x="370" y="443"/>
                  </a:lnTo>
                  <a:lnTo>
                    <a:pt x="376" y="438"/>
                  </a:lnTo>
                  <a:lnTo>
                    <a:pt x="386" y="427"/>
                  </a:lnTo>
                  <a:lnTo>
                    <a:pt x="393" y="422"/>
                  </a:lnTo>
                  <a:lnTo>
                    <a:pt x="395" y="422"/>
                  </a:lnTo>
                  <a:lnTo>
                    <a:pt x="400" y="418"/>
                  </a:lnTo>
                  <a:lnTo>
                    <a:pt x="406" y="415"/>
                  </a:lnTo>
                  <a:lnTo>
                    <a:pt x="411" y="411"/>
                  </a:lnTo>
                  <a:lnTo>
                    <a:pt x="416" y="404"/>
                  </a:lnTo>
                  <a:lnTo>
                    <a:pt x="420" y="401"/>
                  </a:lnTo>
                  <a:lnTo>
                    <a:pt x="423" y="404"/>
                  </a:lnTo>
                  <a:lnTo>
                    <a:pt x="425" y="401"/>
                  </a:lnTo>
                  <a:lnTo>
                    <a:pt x="425" y="399"/>
                  </a:lnTo>
                  <a:lnTo>
                    <a:pt x="425" y="397"/>
                  </a:lnTo>
                  <a:lnTo>
                    <a:pt x="425" y="392"/>
                  </a:lnTo>
                  <a:lnTo>
                    <a:pt x="425" y="390"/>
                  </a:lnTo>
                  <a:lnTo>
                    <a:pt x="425" y="383"/>
                  </a:lnTo>
                  <a:lnTo>
                    <a:pt x="425" y="383"/>
                  </a:lnTo>
                  <a:lnTo>
                    <a:pt x="420" y="383"/>
                  </a:lnTo>
                  <a:lnTo>
                    <a:pt x="420" y="376"/>
                  </a:lnTo>
                  <a:lnTo>
                    <a:pt x="423" y="371"/>
                  </a:lnTo>
                  <a:lnTo>
                    <a:pt x="423" y="369"/>
                  </a:lnTo>
                  <a:lnTo>
                    <a:pt x="418" y="369"/>
                  </a:lnTo>
                  <a:lnTo>
                    <a:pt x="416" y="367"/>
                  </a:lnTo>
                  <a:lnTo>
                    <a:pt x="411" y="367"/>
                  </a:lnTo>
                  <a:lnTo>
                    <a:pt x="409" y="365"/>
                  </a:lnTo>
                  <a:lnTo>
                    <a:pt x="409" y="360"/>
                  </a:lnTo>
                  <a:lnTo>
                    <a:pt x="406" y="358"/>
                  </a:lnTo>
                  <a:lnTo>
                    <a:pt x="402" y="360"/>
                  </a:lnTo>
                  <a:lnTo>
                    <a:pt x="402" y="362"/>
                  </a:lnTo>
                  <a:lnTo>
                    <a:pt x="400" y="362"/>
                  </a:lnTo>
                  <a:lnTo>
                    <a:pt x="395" y="360"/>
                  </a:lnTo>
                  <a:lnTo>
                    <a:pt x="393" y="362"/>
                  </a:lnTo>
                  <a:lnTo>
                    <a:pt x="388" y="365"/>
                  </a:lnTo>
                  <a:lnTo>
                    <a:pt x="386" y="369"/>
                  </a:lnTo>
                  <a:lnTo>
                    <a:pt x="383" y="371"/>
                  </a:lnTo>
                  <a:lnTo>
                    <a:pt x="381" y="371"/>
                  </a:lnTo>
                  <a:lnTo>
                    <a:pt x="379" y="374"/>
                  </a:lnTo>
                  <a:lnTo>
                    <a:pt x="379" y="376"/>
                  </a:lnTo>
                  <a:lnTo>
                    <a:pt x="374" y="381"/>
                  </a:lnTo>
                  <a:lnTo>
                    <a:pt x="374" y="383"/>
                  </a:lnTo>
                  <a:lnTo>
                    <a:pt x="376" y="385"/>
                  </a:lnTo>
                  <a:lnTo>
                    <a:pt x="376" y="390"/>
                  </a:lnTo>
                  <a:lnTo>
                    <a:pt x="374" y="390"/>
                  </a:lnTo>
                  <a:lnTo>
                    <a:pt x="372" y="392"/>
                  </a:lnTo>
                  <a:lnTo>
                    <a:pt x="372" y="395"/>
                  </a:lnTo>
                  <a:lnTo>
                    <a:pt x="370" y="397"/>
                  </a:lnTo>
                  <a:lnTo>
                    <a:pt x="367" y="399"/>
                  </a:lnTo>
                  <a:lnTo>
                    <a:pt x="360" y="404"/>
                  </a:lnTo>
                  <a:lnTo>
                    <a:pt x="358" y="406"/>
                  </a:lnTo>
                  <a:lnTo>
                    <a:pt x="356" y="406"/>
                  </a:lnTo>
                  <a:lnTo>
                    <a:pt x="351" y="404"/>
                  </a:lnTo>
                  <a:lnTo>
                    <a:pt x="349" y="408"/>
                  </a:lnTo>
                  <a:lnTo>
                    <a:pt x="346" y="413"/>
                  </a:lnTo>
                  <a:lnTo>
                    <a:pt x="342" y="415"/>
                  </a:lnTo>
                  <a:lnTo>
                    <a:pt x="340" y="413"/>
                  </a:lnTo>
                  <a:lnTo>
                    <a:pt x="340" y="411"/>
                  </a:lnTo>
                  <a:lnTo>
                    <a:pt x="337" y="411"/>
                  </a:lnTo>
                  <a:lnTo>
                    <a:pt x="337" y="413"/>
                  </a:lnTo>
                  <a:lnTo>
                    <a:pt x="337" y="418"/>
                  </a:lnTo>
                  <a:lnTo>
                    <a:pt x="337" y="420"/>
                  </a:lnTo>
                  <a:lnTo>
                    <a:pt x="335" y="415"/>
                  </a:lnTo>
                  <a:lnTo>
                    <a:pt x="333" y="413"/>
                  </a:lnTo>
                  <a:lnTo>
                    <a:pt x="326" y="413"/>
                  </a:lnTo>
                  <a:lnTo>
                    <a:pt x="319" y="415"/>
                  </a:lnTo>
                  <a:lnTo>
                    <a:pt x="316" y="415"/>
                  </a:lnTo>
                  <a:lnTo>
                    <a:pt x="314" y="418"/>
                  </a:lnTo>
                  <a:lnTo>
                    <a:pt x="312" y="420"/>
                  </a:lnTo>
                  <a:lnTo>
                    <a:pt x="316" y="425"/>
                  </a:lnTo>
                  <a:lnTo>
                    <a:pt x="316" y="427"/>
                  </a:lnTo>
                  <a:lnTo>
                    <a:pt x="316" y="427"/>
                  </a:lnTo>
                  <a:lnTo>
                    <a:pt x="314" y="429"/>
                  </a:lnTo>
                  <a:lnTo>
                    <a:pt x="312" y="432"/>
                  </a:lnTo>
                  <a:lnTo>
                    <a:pt x="310" y="432"/>
                  </a:lnTo>
                  <a:lnTo>
                    <a:pt x="310" y="429"/>
                  </a:lnTo>
                  <a:lnTo>
                    <a:pt x="312" y="427"/>
                  </a:lnTo>
                  <a:lnTo>
                    <a:pt x="312" y="425"/>
                  </a:lnTo>
                  <a:lnTo>
                    <a:pt x="310" y="425"/>
                  </a:lnTo>
                  <a:lnTo>
                    <a:pt x="307" y="429"/>
                  </a:lnTo>
                  <a:lnTo>
                    <a:pt x="303" y="432"/>
                  </a:lnTo>
                  <a:lnTo>
                    <a:pt x="303" y="434"/>
                  </a:lnTo>
                  <a:lnTo>
                    <a:pt x="305" y="436"/>
                  </a:lnTo>
                  <a:lnTo>
                    <a:pt x="303" y="438"/>
                  </a:lnTo>
                  <a:lnTo>
                    <a:pt x="303" y="441"/>
                  </a:lnTo>
                  <a:lnTo>
                    <a:pt x="298" y="441"/>
                  </a:lnTo>
                  <a:lnTo>
                    <a:pt x="296" y="443"/>
                  </a:lnTo>
                  <a:lnTo>
                    <a:pt x="293" y="445"/>
                  </a:lnTo>
                  <a:lnTo>
                    <a:pt x="291" y="448"/>
                  </a:lnTo>
                  <a:lnTo>
                    <a:pt x="289" y="450"/>
                  </a:lnTo>
                  <a:lnTo>
                    <a:pt x="286" y="455"/>
                  </a:lnTo>
                  <a:lnTo>
                    <a:pt x="289" y="457"/>
                  </a:lnTo>
                  <a:lnTo>
                    <a:pt x="291" y="457"/>
                  </a:lnTo>
                  <a:lnTo>
                    <a:pt x="289" y="459"/>
                  </a:lnTo>
                  <a:lnTo>
                    <a:pt x="282" y="459"/>
                  </a:lnTo>
                  <a:lnTo>
                    <a:pt x="280" y="462"/>
                  </a:lnTo>
                  <a:lnTo>
                    <a:pt x="280" y="468"/>
                  </a:lnTo>
                  <a:lnTo>
                    <a:pt x="280" y="471"/>
                  </a:lnTo>
                  <a:lnTo>
                    <a:pt x="282" y="471"/>
                  </a:lnTo>
                  <a:lnTo>
                    <a:pt x="284" y="471"/>
                  </a:lnTo>
                  <a:lnTo>
                    <a:pt x="286" y="473"/>
                  </a:lnTo>
                  <a:lnTo>
                    <a:pt x="284" y="473"/>
                  </a:lnTo>
                  <a:lnTo>
                    <a:pt x="284" y="478"/>
                  </a:lnTo>
                  <a:lnTo>
                    <a:pt x="282" y="480"/>
                  </a:lnTo>
                  <a:lnTo>
                    <a:pt x="280" y="480"/>
                  </a:lnTo>
                  <a:lnTo>
                    <a:pt x="275" y="478"/>
                  </a:lnTo>
                  <a:lnTo>
                    <a:pt x="270" y="480"/>
                  </a:lnTo>
                  <a:lnTo>
                    <a:pt x="270" y="482"/>
                  </a:lnTo>
                  <a:lnTo>
                    <a:pt x="270" y="487"/>
                  </a:lnTo>
                  <a:lnTo>
                    <a:pt x="268" y="489"/>
                  </a:lnTo>
                  <a:lnTo>
                    <a:pt x="263" y="494"/>
                  </a:lnTo>
                  <a:lnTo>
                    <a:pt x="261" y="492"/>
                  </a:lnTo>
                  <a:lnTo>
                    <a:pt x="259" y="489"/>
                  </a:lnTo>
                  <a:lnTo>
                    <a:pt x="256" y="485"/>
                  </a:lnTo>
                  <a:lnTo>
                    <a:pt x="256" y="487"/>
                  </a:lnTo>
                  <a:lnTo>
                    <a:pt x="254" y="492"/>
                  </a:lnTo>
                  <a:lnTo>
                    <a:pt x="256" y="496"/>
                  </a:lnTo>
                  <a:lnTo>
                    <a:pt x="259" y="498"/>
                  </a:lnTo>
                  <a:lnTo>
                    <a:pt x="261" y="498"/>
                  </a:lnTo>
                  <a:lnTo>
                    <a:pt x="263" y="498"/>
                  </a:lnTo>
                  <a:lnTo>
                    <a:pt x="263" y="501"/>
                  </a:lnTo>
                  <a:lnTo>
                    <a:pt x="261" y="505"/>
                  </a:lnTo>
                  <a:lnTo>
                    <a:pt x="263" y="508"/>
                  </a:lnTo>
                  <a:lnTo>
                    <a:pt x="266" y="510"/>
                  </a:lnTo>
                  <a:lnTo>
                    <a:pt x="268" y="508"/>
                  </a:lnTo>
                  <a:lnTo>
                    <a:pt x="268" y="508"/>
                  </a:lnTo>
                  <a:lnTo>
                    <a:pt x="270" y="508"/>
                  </a:lnTo>
                  <a:lnTo>
                    <a:pt x="275" y="508"/>
                  </a:lnTo>
                  <a:lnTo>
                    <a:pt x="277" y="505"/>
                  </a:lnTo>
                  <a:lnTo>
                    <a:pt x="280" y="508"/>
                  </a:lnTo>
                  <a:lnTo>
                    <a:pt x="277" y="510"/>
                  </a:lnTo>
                  <a:lnTo>
                    <a:pt x="273" y="510"/>
                  </a:lnTo>
                  <a:lnTo>
                    <a:pt x="268" y="510"/>
                  </a:lnTo>
                  <a:lnTo>
                    <a:pt x="268" y="512"/>
                  </a:lnTo>
                  <a:lnTo>
                    <a:pt x="263" y="512"/>
                  </a:lnTo>
                  <a:lnTo>
                    <a:pt x="263" y="515"/>
                  </a:lnTo>
                  <a:lnTo>
                    <a:pt x="263" y="519"/>
                  </a:lnTo>
                  <a:lnTo>
                    <a:pt x="268" y="522"/>
                  </a:lnTo>
                  <a:lnTo>
                    <a:pt x="270" y="522"/>
                  </a:lnTo>
                  <a:lnTo>
                    <a:pt x="273" y="522"/>
                  </a:lnTo>
                  <a:lnTo>
                    <a:pt x="275" y="522"/>
                  </a:lnTo>
                  <a:lnTo>
                    <a:pt x="273" y="524"/>
                  </a:lnTo>
                  <a:lnTo>
                    <a:pt x="268" y="526"/>
                  </a:lnTo>
                  <a:lnTo>
                    <a:pt x="263" y="526"/>
                  </a:lnTo>
                  <a:lnTo>
                    <a:pt x="261" y="526"/>
                  </a:lnTo>
                  <a:lnTo>
                    <a:pt x="261" y="529"/>
                  </a:lnTo>
                  <a:lnTo>
                    <a:pt x="263" y="531"/>
                  </a:lnTo>
                  <a:lnTo>
                    <a:pt x="266" y="531"/>
                  </a:lnTo>
                  <a:lnTo>
                    <a:pt x="270" y="531"/>
                  </a:lnTo>
                  <a:lnTo>
                    <a:pt x="270" y="533"/>
                  </a:lnTo>
                  <a:lnTo>
                    <a:pt x="268" y="533"/>
                  </a:lnTo>
                  <a:lnTo>
                    <a:pt x="263" y="533"/>
                  </a:lnTo>
                  <a:lnTo>
                    <a:pt x="263" y="535"/>
                  </a:lnTo>
                  <a:lnTo>
                    <a:pt x="266" y="538"/>
                  </a:lnTo>
                  <a:lnTo>
                    <a:pt x="270" y="538"/>
                  </a:lnTo>
                  <a:lnTo>
                    <a:pt x="277" y="542"/>
                  </a:lnTo>
                  <a:lnTo>
                    <a:pt x="280" y="542"/>
                  </a:lnTo>
                  <a:lnTo>
                    <a:pt x="280" y="545"/>
                  </a:lnTo>
                  <a:lnTo>
                    <a:pt x="280" y="547"/>
                  </a:lnTo>
                  <a:lnTo>
                    <a:pt x="277" y="542"/>
                  </a:lnTo>
                  <a:lnTo>
                    <a:pt x="273" y="542"/>
                  </a:lnTo>
                  <a:lnTo>
                    <a:pt x="270" y="540"/>
                  </a:lnTo>
                  <a:lnTo>
                    <a:pt x="266" y="540"/>
                  </a:lnTo>
                  <a:lnTo>
                    <a:pt x="263" y="540"/>
                  </a:lnTo>
                  <a:lnTo>
                    <a:pt x="261" y="542"/>
                  </a:lnTo>
                  <a:lnTo>
                    <a:pt x="259" y="545"/>
                  </a:lnTo>
                  <a:lnTo>
                    <a:pt x="259" y="545"/>
                  </a:lnTo>
                  <a:lnTo>
                    <a:pt x="259" y="547"/>
                  </a:lnTo>
                  <a:lnTo>
                    <a:pt x="259" y="549"/>
                  </a:lnTo>
                  <a:lnTo>
                    <a:pt x="259" y="552"/>
                  </a:lnTo>
                  <a:lnTo>
                    <a:pt x="256" y="552"/>
                  </a:lnTo>
                  <a:lnTo>
                    <a:pt x="254" y="552"/>
                  </a:lnTo>
                  <a:lnTo>
                    <a:pt x="252" y="554"/>
                  </a:lnTo>
                  <a:lnTo>
                    <a:pt x="252" y="559"/>
                  </a:lnTo>
                  <a:lnTo>
                    <a:pt x="252" y="561"/>
                  </a:lnTo>
                  <a:lnTo>
                    <a:pt x="252" y="561"/>
                  </a:lnTo>
                  <a:lnTo>
                    <a:pt x="247" y="563"/>
                  </a:lnTo>
                  <a:lnTo>
                    <a:pt x="247" y="563"/>
                  </a:lnTo>
                  <a:lnTo>
                    <a:pt x="252" y="568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9" y="568"/>
                  </a:lnTo>
                  <a:lnTo>
                    <a:pt x="261" y="565"/>
                  </a:lnTo>
                  <a:lnTo>
                    <a:pt x="266" y="561"/>
                  </a:lnTo>
                  <a:lnTo>
                    <a:pt x="270" y="559"/>
                  </a:lnTo>
                  <a:lnTo>
                    <a:pt x="275" y="561"/>
                  </a:lnTo>
                  <a:lnTo>
                    <a:pt x="277" y="561"/>
                  </a:lnTo>
                  <a:lnTo>
                    <a:pt x="277" y="563"/>
                  </a:lnTo>
                  <a:lnTo>
                    <a:pt x="275" y="563"/>
                  </a:lnTo>
                  <a:lnTo>
                    <a:pt x="273" y="561"/>
                  </a:lnTo>
                  <a:lnTo>
                    <a:pt x="270" y="561"/>
                  </a:lnTo>
                  <a:lnTo>
                    <a:pt x="268" y="563"/>
                  </a:lnTo>
                  <a:lnTo>
                    <a:pt x="263" y="568"/>
                  </a:lnTo>
                  <a:lnTo>
                    <a:pt x="261" y="570"/>
                  </a:lnTo>
                  <a:lnTo>
                    <a:pt x="261" y="575"/>
                  </a:lnTo>
                  <a:lnTo>
                    <a:pt x="261" y="577"/>
                  </a:lnTo>
                  <a:lnTo>
                    <a:pt x="261" y="579"/>
                  </a:lnTo>
                  <a:lnTo>
                    <a:pt x="261" y="582"/>
                  </a:lnTo>
                  <a:lnTo>
                    <a:pt x="261" y="582"/>
                  </a:lnTo>
                  <a:close/>
                  <a:moveTo>
                    <a:pt x="280" y="695"/>
                  </a:moveTo>
                  <a:lnTo>
                    <a:pt x="280" y="697"/>
                  </a:lnTo>
                  <a:lnTo>
                    <a:pt x="282" y="695"/>
                  </a:lnTo>
                  <a:lnTo>
                    <a:pt x="280" y="690"/>
                  </a:lnTo>
                  <a:lnTo>
                    <a:pt x="282" y="688"/>
                  </a:lnTo>
                  <a:lnTo>
                    <a:pt x="280" y="686"/>
                  </a:lnTo>
                  <a:lnTo>
                    <a:pt x="275" y="683"/>
                  </a:lnTo>
                  <a:lnTo>
                    <a:pt x="275" y="681"/>
                  </a:lnTo>
                  <a:lnTo>
                    <a:pt x="270" y="679"/>
                  </a:lnTo>
                  <a:lnTo>
                    <a:pt x="266" y="679"/>
                  </a:lnTo>
                  <a:lnTo>
                    <a:pt x="263" y="683"/>
                  </a:lnTo>
                  <a:lnTo>
                    <a:pt x="263" y="686"/>
                  </a:lnTo>
                  <a:lnTo>
                    <a:pt x="268" y="686"/>
                  </a:lnTo>
                  <a:lnTo>
                    <a:pt x="268" y="686"/>
                  </a:lnTo>
                  <a:lnTo>
                    <a:pt x="273" y="686"/>
                  </a:lnTo>
                  <a:lnTo>
                    <a:pt x="273" y="690"/>
                  </a:lnTo>
                  <a:lnTo>
                    <a:pt x="275" y="690"/>
                  </a:lnTo>
                  <a:lnTo>
                    <a:pt x="280" y="695"/>
                  </a:lnTo>
                  <a:close/>
                  <a:moveTo>
                    <a:pt x="353" y="695"/>
                  </a:moveTo>
                  <a:lnTo>
                    <a:pt x="349" y="692"/>
                  </a:lnTo>
                  <a:lnTo>
                    <a:pt x="346" y="692"/>
                  </a:lnTo>
                  <a:lnTo>
                    <a:pt x="344" y="692"/>
                  </a:lnTo>
                  <a:lnTo>
                    <a:pt x="342" y="686"/>
                  </a:lnTo>
                  <a:lnTo>
                    <a:pt x="337" y="686"/>
                  </a:lnTo>
                  <a:lnTo>
                    <a:pt x="330" y="681"/>
                  </a:lnTo>
                  <a:lnTo>
                    <a:pt x="328" y="676"/>
                  </a:lnTo>
                  <a:lnTo>
                    <a:pt x="323" y="676"/>
                  </a:lnTo>
                  <a:lnTo>
                    <a:pt x="316" y="667"/>
                  </a:lnTo>
                  <a:lnTo>
                    <a:pt x="310" y="658"/>
                  </a:lnTo>
                  <a:lnTo>
                    <a:pt x="307" y="651"/>
                  </a:lnTo>
                  <a:lnTo>
                    <a:pt x="303" y="644"/>
                  </a:lnTo>
                  <a:lnTo>
                    <a:pt x="303" y="632"/>
                  </a:lnTo>
                  <a:lnTo>
                    <a:pt x="300" y="628"/>
                  </a:lnTo>
                  <a:lnTo>
                    <a:pt x="298" y="616"/>
                  </a:lnTo>
                  <a:lnTo>
                    <a:pt x="298" y="612"/>
                  </a:lnTo>
                  <a:lnTo>
                    <a:pt x="300" y="609"/>
                  </a:lnTo>
                  <a:lnTo>
                    <a:pt x="298" y="607"/>
                  </a:lnTo>
                  <a:lnTo>
                    <a:pt x="296" y="605"/>
                  </a:lnTo>
                  <a:lnTo>
                    <a:pt x="291" y="607"/>
                  </a:lnTo>
                  <a:lnTo>
                    <a:pt x="289" y="605"/>
                  </a:lnTo>
                  <a:lnTo>
                    <a:pt x="291" y="605"/>
                  </a:lnTo>
                  <a:lnTo>
                    <a:pt x="296" y="605"/>
                  </a:lnTo>
                  <a:lnTo>
                    <a:pt x="300" y="602"/>
                  </a:lnTo>
                  <a:lnTo>
                    <a:pt x="303" y="593"/>
                  </a:lnTo>
                  <a:lnTo>
                    <a:pt x="300" y="589"/>
                  </a:lnTo>
                  <a:lnTo>
                    <a:pt x="298" y="591"/>
                  </a:lnTo>
                  <a:lnTo>
                    <a:pt x="293" y="591"/>
                  </a:lnTo>
                  <a:lnTo>
                    <a:pt x="296" y="589"/>
                  </a:lnTo>
                  <a:lnTo>
                    <a:pt x="300" y="589"/>
                  </a:lnTo>
                  <a:lnTo>
                    <a:pt x="303" y="586"/>
                  </a:lnTo>
                  <a:lnTo>
                    <a:pt x="300" y="584"/>
                  </a:lnTo>
                  <a:lnTo>
                    <a:pt x="291" y="584"/>
                  </a:lnTo>
                  <a:lnTo>
                    <a:pt x="282" y="582"/>
                  </a:lnTo>
                  <a:lnTo>
                    <a:pt x="277" y="579"/>
                  </a:lnTo>
                  <a:lnTo>
                    <a:pt x="275" y="579"/>
                  </a:lnTo>
                  <a:lnTo>
                    <a:pt x="268" y="584"/>
                  </a:lnTo>
                  <a:lnTo>
                    <a:pt x="261" y="584"/>
                  </a:lnTo>
                  <a:lnTo>
                    <a:pt x="259" y="586"/>
                  </a:lnTo>
                  <a:lnTo>
                    <a:pt x="252" y="591"/>
                  </a:lnTo>
                  <a:lnTo>
                    <a:pt x="252" y="595"/>
                  </a:lnTo>
                  <a:lnTo>
                    <a:pt x="250" y="598"/>
                  </a:lnTo>
                  <a:lnTo>
                    <a:pt x="252" y="602"/>
                  </a:lnTo>
                  <a:lnTo>
                    <a:pt x="254" y="602"/>
                  </a:lnTo>
                  <a:lnTo>
                    <a:pt x="256" y="602"/>
                  </a:lnTo>
                  <a:lnTo>
                    <a:pt x="256" y="605"/>
                  </a:lnTo>
                  <a:lnTo>
                    <a:pt x="252" y="605"/>
                  </a:lnTo>
                  <a:lnTo>
                    <a:pt x="247" y="607"/>
                  </a:lnTo>
                  <a:lnTo>
                    <a:pt x="245" y="614"/>
                  </a:lnTo>
                  <a:lnTo>
                    <a:pt x="245" y="619"/>
                  </a:lnTo>
                  <a:lnTo>
                    <a:pt x="245" y="621"/>
                  </a:lnTo>
                  <a:lnTo>
                    <a:pt x="250" y="619"/>
                  </a:lnTo>
                  <a:lnTo>
                    <a:pt x="254" y="616"/>
                  </a:lnTo>
                  <a:lnTo>
                    <a:pt x="256" y="619"/>
                  </a:lnTo>
                  <a:lnTo>
                    <a:pt x="252" y="621"/>
                  </a:lnTo>
                  <a:lnTo>
                    <a:pt x="252" y="626"/>
                  </a:lnTo>
                  <a:lnTo>
                    <a:pt x="254" y="626"/>
                  </a:lnTo>
                  <a:lnTo>
                    <a:pt x="256" y="621"/>
                  </a:lnTo>
                  <a:lnTo>
                    <a:pt x="259" y="621"/>
                  </a:lnTo>
                  <a:lnTo>
                    <a:pt x="259" y="623"/>
                  </a:lnTo>
                  <a:lnTo>
                    <a:pt x="256" y="626"/>
                  </a:lnTo>
                  <a:lnTo>
                    <a:pt x="256" y="628"/>
                  </a:lnTo>
                  <a:lnTo>
                    <a:pt x="259" y="632"/>
                  </a:lnTo>
                  <a:lnTo>
                    <a:pt x="263" y="632"/>
                  </a:lnTo>
                  <a:lnTo>
                    <a:pt x="261" y="632"/>
                  </a:lnTo>
                  <a:lnTo>
                    <a:pt x="256" y="632"/>
                  </a:lnTo>
                  <a:lnTo>
                    <a:pt x="254" y="637"/>
                  </a:lnTo>
                  <a:lnTo>
                    <a:pt x="254" y="639"/>
                  </a:lnTo>
                  <a:lnTo>
                    <a:pt x="256" y="644"/>
                  </a:lnTo>
                  <a:lnTo>
                    <a:pt x="254" y="644"/>
                  </a:lnTo>
                  <a:lnTo>
                    <a:pt x="254" y="644"/>
                  </a:lnTo>
                  <a:lnTo>
                    <a:pt x="250" y="644"/>
                  </a:lnTo>
                  <a:lnTo>
                    <a:pt x="247" y="644"/>
                  </a:lnTo>
                  <a:lnTo>
                    <a:pt x="243" y="644"/>
                  </a:lnTo>
                  <a:lnTo>
                    <a:pt x="240" y="649"/>
                  </a:lnTo>
                  <a:lnTo>
                    <a:pt x="240" y="651"/>
                  </a:lnTo>
                  <a:lnTo>
                    <a:pt x="240" y="658"/>
                  </a:lnTo>
                  <a:lnTo>
                    <a:pt x="240" y="662"/>
                  </a:lnTo>
                  <a:lnTo>
                    <a:pt x="240" y="665"/>
                  </a:lnTo>
                  <a:lnTo>
                    <a:pt x="247" y="669"/>
                  </a:lnTo>
                  <a:lnTo>
                    <a:pt x="247" y="674"/>
                  </a:lnTo>
                  <a:lnTo>
                    <a:pt x="252" y="676"/>
                  </a:lnTo>
                  <a:lnTo>
                    <a:pt x="256" y="679"/>
                  </a:lnTo>
                  <a:lnTo>
                    <a:pt x="259" y="679"/>
                  </a:lnTo>
                  <a:lnTo>
                    <a:pt x="261" y="676"/>
                  </a:lnTo>
                  <a:lnTo>
                    <a:pt x="266" y="672"/>
                  </a:lnTo>
                  <a:lnTo>
                    <a:pt x="263" y="665"/>
                  </a:lnTo>
                  <a:lnTo>
                    <a:pt x="266" y="662"/>
                  </a:lnTo>
                  <a:lnTo>
                    <a:pt x="268" y="658"/>
                  </a:lnTo>
                  <a:lnTo>
                    <a:pt x="266" y="662"/>
                  </a:lnTo>
                  <a:lnTo>
                    <a:pt x="266" y="665"/>
                  </a:lnTo>
                  <a:lnTo>
                    <a:pt x="268" y="669"/>
                  </a:lnTo>
                  <a:lnTo>
                    <a:pt x="268" y="674"/>
                  </a:lnTo>
                  <a:lnTo>
                    <a:pt x="270" y="674"/>
                  </a:lnTo>
                  <a:lnTo>
                    <a:pt x="275" y="674"/>
                  </a:lnTo>
                  <a:lnTo>
                    <a:pt x="275" y="669"/>
                  </a:lnTo>
                  <a:lnTo>
                    <a:pt x="277" y="665"/>
                  </a:lnTo>
                  <a:lnTo>
                    <a:pt x="277" y="667"/>
                  </a:lnTo>
                  <a:lnTo>
                    <a:pt x="277" y="669"/>
                  </a:lnTo>
                  <a:lnTo>
                    <a:pt x="277" y="674"/>
                  </a:lnTo>
                  <a:lnTo>
                    <a:pt x="282" y="681"/>
                  </a:lnTo>
                  <a:lnTo>
                    <a:pt x="286" y="683"/>
                  </a:lnTo>
                  <a:lnTo>
                    <a:pt x="289" y="683"/>
                  </a:lnTo>
                  <a:lnTo>
                    <a:pt x="291" y="681"/>
                  </a:lnTo>
                  <a:lnTo>
                    <a:pt x="293" y="681"/>
                  </a:lnTo>
                  <a:lnTo>
                    <a:pt x="293" y="683"/>
                  </a:lnTo>
                  <a:lnTo>
                    <a:pt x="291" y="683"/>
                  </a:lnTo>
                  <a:lnTo>
                    <a:pt x="289" y="686"/>
                  </a:lnTo>
                  <a:lnTo>
                    <a:pt x="286" y="688"/>
                  </a:lnTo>
                  <a:lnTo>
                    <a:pt x="286" y="690"/>
                  </a:lnTo>
                  <a:lnTo>
                    <a:pt x="289" y="692"/>
                  </a:lnTo>
                  <a:lnTo>
                    <a:pt x="289" y="697"/>
                  </a:lnTo>
                  <a:lnTo>
                    <a:pt x="286" y="697"/>
                  </a:lnTo>
                  <a:lnTo>
                    <a:pt x="284" y="697"/>
                  </a:lnTo>
                  <a:lnTo>
                    <a:pt x="284" y="699"/>
                  </a:lnTo>
                  <a:lnTo>
                    <a:pt x="286" y="702"/>
                  </a:lnTo>
                  <a:lnTo>
                    <a:pt x="293" y="702"/>
                  </a:lnTo>
                  <a:lnTo>
                    <a:pt x="298" y="704"/>
                  </a:lnTo>
                  <a:lnTo>
                    <a:pt x="303" y="702"/>
                  </a:lnTo>
                  <a:lnTo>
                    <a:pt x="307" y="704"/>
                  </a:lnTo>
                  <a:lnTo>
                    <a:pt x="307" y="702"/>
                  </a:lnTo>
                  <a:lnTo>
                    <a:pt x="310" y="702"/>
                  </a:lnTo>
                  <a:lnTo>
                    <a:pt x="312" y="704"/>
                  </a:lnTo>
                  <a:lnTo>
                    <a:pt x="312" y="709"/>
                  </a:lnTo>
                  <a:lnTo>
                    <a:pt x="316" y="713"/>
                  </a:lnTo>
                  <a:lnTo>
                    <a:pt x="319" y="713"/>
                  </a:lnTo>
                  <a:lnTo>
                    <a:pt x="321" y="709"/>
                  </a:lnTo>
                  <a:lnTo>
                    <a:pt x="321" y="704"/>
                  </a:lnTo>
                  <a:lnTo>
                    <a:pt x="314" y="702"/>
                  </a:lnTo>
                  <a:lnTo>
                    <a:pt x="314" y="702"/>
                  </a:lnTo>
                  <a:lnTo>
                    <a:pt x="314" y="699"/>
                  </a:lnTo>
                  <a:lnTo>
                    <a:pt x="319" y="699"/>
                  </a:lnTo>
                  <a:lnTo>
                    <a:pt x="321" y="704"/>
                  </a:lnTo>
                  <a:lnTo>
                    <a:pt x="323" y="706"/>
                  </a:lnTo>
                  <a:lnTo>
                    <a:pt x="326" y="711"/>
                  </a:lnTo>
                  <a:lnTo>
                    <a:pt x="328" y="711"/>
                  </a:lnTo>
                  <a:lnTo>
                    <a:pt x="328" y="706"/>
                  </a:lnTo>
                  <a:lnTo>
                    <a:pt x="330" y="706"/>
                  </a:lnTo>
                  <a:lnTo>
                    <a:pt x="333" y="709"/>
                  </a:lnTo>
                  <a:lnTo>
                    <a:pt x="337" y="711"/>
                  </a:lnTo>
                  <a:lnTo>
                    <a:pt x="340" y="711"/>
                  </a:lnTo>
                  <a:lnTo>
                    <a:pt x="340" y="709"/>
                  </a:lnTo>
                  <a:lnTo>
                    <a:pt x="337" y="706"/>
                  </a:lnTo>
                  <a:lnTo>
                    <a:pt x="337" y="704"/>
                  </a:lnTo>
                  <a:lnTo>
                    <a:pt x="337" y="704"/>
                  </a:lnTo>
                  <a:lnTo>
                    <a:pt x="342" y="706"/>
                  </a:lnTo>
                  <a:lnTo>
                    <a:pt x="344" y="706"/>
                  </a:lnTo>
                  <a:lnTo>
                    <a:pt x="344" y="706"/>
                  </a:lnTo>
                  <a:lnTo>
                    <a:pt x="346" y="711"/>
                  </a:lnTo>
                  <a:lnTo>
                    <a:pt x="349" y="713"/>
                  </a:lnTo>
                  <a:lnTo>
                    <a:pt x="351" y="711"/>
                  </a:lnTo>
                  <a:lnTo>
                    <a:pt x="351" y="709"/>
                  </a:lnTo>
                  <a:lnTo>
                    <a:pt x="351" y="706"/>
                  </a:lnTo>
                  <a:lnTo>
                    <a:pt x="346" y="706"/>
                  </a:lnTo>
                  <a:lnTo>
                    <a:pt x="346" y="704"/>
                  </a:lnTo>
                  <a:lnTo>
                    <a:pt x="346" y="702"/>
                  </a:lnTo>
                  <a:lnTo>
                    <a:pt x="349" y="704"/>
                  </a:lnTo>
                  <a:lnTo>
                    <a:pt x="351" y="704"/>
                  </a:lnTo>
                  <a:lnTo>
                    <a:pt x="353" y="699"/>
                  </a:lnTo>
                  <a:lnTo>
                    <a:pt x="353" y="697"/>
                  </a:lnTo>
                  <a:lnTo>
                    <a:pt x="353" y="695"/>
                  </a:lnTo>
                  <a:close/>
                  <a:moveTo>
                    <a:pt x="39" y="958"/>
                  </a:moveTo>
                  <a:lnTo>
                    <a:pt x="37" y="953"/>
                  </a:lnTo>
                  <a:lnTo>
                    <a:pt x="37" y="951"/>
                  </a:lnTo>
                  <a:lnTo>
                    <a:pt x="37" y="949"/>
                  </a:lnTo>
                  <a:lnTo>
                    <a:pt x="35" y="949"/>
                  </a:lnTo>
                  <a:lnTo>
                    <a:pt x="32" y="951"/>
                  </a:lnTo>
                  <a:lnTo>
                    <a:pt x="32" y="956"/>
                  </a:lnTo>
                  <a:lnTo>
                    <a:pt x="35" y="958"/>
                  </a:lnTo>
                  <a:lnTo>
                    <a:pt x="37" y="960"/>
                  </a:lnTo>
                  <a:lnTo>
                    <a:pt x="39" y="960"/>
                  </a:lnTo>
                  <a:lnTo>
                    <a:pt x="39" y="958"/>
                  </a:lnTo>
                  <a:close/>
                  <a:moveTo>
                    <a:pt x="148" y="889"/>
                  </a:moveTo>
                  <a:lnTo>
                    <a:pt x="150" y="889"/>
                  </a:lnTo>
                  <a:lnTo>
                    <a:pt x="150" y="886"/>
                  </a:lnTo>
                  <a:lnTo>
                    <a:pt x="148" y="884"/>
                  </a:lnTo>
                  <a:lnTo>
                    <a:pt x="146" y="884"/>
                  </a:lnTo>
                  <a:lnTo>
                    <a:pt x="146" y="886"/>
                  </a:lnTo>
                  <a:lnTo>
                    <a:pt x="148" y="889"/>
                  </a:lnTo>
                  <a:close/>
                  <a:moveTo>
                    <a:pt x="231" y="796"/>
                  </a:moveTo>
                  <a:lnTo>
                    <a:pt x="236" y="796"/>
                  </a:lnTo>
                  <a:lnTo>
                    <a:pt x="243" y="792"/>
                  </a:lnTo>
                  <a:lnTo>
                    <a:pt x="245" y="787"/>
                  </a:lnTo>
                  <a:lnTo>
                    <a:pt x="245" y="780"/>
                  </a:lnTo>
                  <a:lnTo>
                    <a:pt x="247" y="778"/>
                  </a:lnTo>
                  <a:lnTo>
                    <a:pt x="250" y="780"/>
                  </a:lnTo>
                  <a:lnTo>
                    <a:pt x="250" y="787"/>
                  </a:lnTo>
                  <a:lnTo>
                    <a:pt x="252" y="783"/>
                  </a:lnTo>
                  <a:lnTo>
                    <a:pt x="252" y="778"/>
                  </a:lnTo>
                  <a:lnTo>
                    <a:pt x="247" y="773"/>
                  </a:lnTo>
                  <a:lnTo>
                    <a:pt x="233" y="766"/>
                  </a:lnTo>
                  <a:lnTo>
                    <a:pt x="226" y="764"/>
                  </a:lnTo>
                  <a:lnTo>
                    <a:pt x="222" y="766"/>
                  </a:lnTo>
                  <a:lnTo>
                    <a:pt x="219" y="776"/>
                  </a:lnTo>
                  <a:lnTo>
                    <a:pt x="219" y="787"/>
                  </a:lnTo>
                  <a:lnTo>
                    <a:pt x="222" y="792"/>
                  </a:lnTo>
                  <a:lnTo>
                    <a:pt x="222" y="796"/>
                  </a:lnTo>
                  <a:lnTo>
                    <a:pt x="224" y="796"/>
                  </a:lnTo>
                  <a:lnTo>
                    <a:pt x="226" y="796"/>
                  </a:lnTo>
                  <a:lnTo>
                    <a:pt x="226" y="801"/>
                  </a:lnTo>
                  <a:lnTo>
                    <a:pt x="229" y="801"/>
                  </a:lnTo>
                  <a:lnTo>
                    <a:pt x="231" y="796"/>
                  </a:lnTo>
                  <a:close/>
                  <a:moveTo>
                    <a:pt x="270" y="806"/>
                  </a:moveTo>
                  <a:lnTo>
                    <a:pt x="270" y="806"/>
                  </a:lnTo>
                  <a:lnTo>
                    <a:pt x="273" y="803"/>
                  </a:lnTo>
                  <a:lnTo>
                    <a:pt x="277" y="803"/>
                  </a:lnTo>
                  <a:lnTo>
                    <a:pt x="280" y="801"/>
                  </a:lnTo>
                  <a:lnTo>
                    <a:pt x="273" y="801"/>
                  </a:lnTo>
                  <a:lnTo>
                    <a:pt x="270" y="803"/>
                  </a:lnTo>
                  <a:lnTo>
                    <a:pt x="270" y="806"/>
                  </a:lnTo>
                  <a:close/>
                  <a:moveTo>
                    <a:pt x="330" y="803"/>
                  </a:moveTo>
                  <a:lnTo>
                    <a:pt x="330" y="806"/>
                  </a:lnTo>
                  <a:lnTo>
                    <a:pt x="335" y="801"/>
                  </a:lnTo>
                  <a:lnTo>
                    <a:pt x="335" y="799"/>
                  </a:lnTo>
                  <a:lnTo>
                    <a:pt x="333" y="799"/>
                  </a:lnTo>
                  <a:lnTo>
                    <a:pt x="330" y="801"/>
                  </a:lnTo>
                  <a:lnTo>
                    <a:pt x="330" y="803"/>
                  </a:lnTo>
                  <a:close/>
                  <a:moveTo>
                    <a:pt x="321" y="806"/>
                  </a:moveTo>
                  <a:lnTo>
                    <a:pt x="326" y="806"/>
                  </a:lnTo>
                  <a:lnTo>
                    <a:pt x="328" y="803"/>
                  </a:lnTo>
                  <a:lnTo>
                    <a:pt x="326" y="801"/>
                  </a:lnTo>
                  <a:lnTo>
                    <a:pt x="323" y="801"/>
                  </a:lnTo>
                  <a:lnTo>
                    <a:pt x="321" y="806"/>
                  </a:lnTo>
                  <a:close/>
                  <a:moveTo>
                    <a:pt x="372" y="783"/>
                  </a:moveTo>
                  <a:lnTo>
                    <a:pt x="374" y="785"/>
                  </a:lnTo>
                  <a:lnTo>
                    <a:pt x="376" y="783"/>
                  </a:lnTo>
                  <a:lnTo>
                    <a:pt x="381" y="780"/>
                  </a:lnTo>
                  <a:lnTo>
                    <a:pt x="383" y="778"/>
                  </a:lnTo>
                  <a:lnTo>
                    <a:pt x="379" y="778"/>
                  </a:lnTo>
                  <a:lnTo>
                    <a:pt x="374" y="780"/>
                  </a:lnTo>
                  <a:lnTo>
                    <a:pt x="372" y="783"/>
                  </a:lnTo>
                  <a:close/>
                  <a:moveTo>
                    <a:pt x="351" y="780"/>
                  </a:moveTo>
                  <a:lnTo>
                    <a:pt x="353" y="783"/>
                  </a:lnTo>
                  <a:lnTo>
                    <a:pt x="356" y="783"/>
                  </a:lnTo>
                  <a:lnTo>
                    <a:pt x="358" y="780"/>
                  </a:lnTo>
                  <a:lnTo>
                    <a:pt x="353" y="778"/>
                  </a:lnTo>
                  <a:lnTo>
                    <a:pt x="351" y="780"/>
                  </a:lnTo>
                  <a:close/>
                  <a:moveTo>
                    <a:pt x="340" y="778"/>
                  </a:moveTo>
                  <a:lnTo>
                    <a:pt x="342" y="780"/>
                  </a:lnTo>
                  <a:lnTo>
                    <a:pt x="344" y="780"/>
                  </a:lnTo>
                  <a:lnTo>
                    <a:pt x="346" y="783"/>
                  </a:lnTo>
                  <a:lnTo>
                    <a:pt x="346" y="778"/>
                  </a:lnTo>
                  <a:lnTo>
                    <a:pt x="342" y="776"/>
                  </a:lnTo>
                  <a:lnTo>
                    <a:pt x="340" y="778"/>
                  </a:lnTo>
                  <a:close/>
                  <a:moveTo>
                    <a:pt x="333" y="778"/>
                  </a:moveTo>
                  <a:lnTo>
                    <a:pt x="333" y="780"/>
                  </a:lnTo>
                  <a:lnTo>
                    <a:pt x="335" y="780"/>
                  </a:lnTo>
                  <a:lnTo>
                    <a:pt x="337" y="778"/>
                  </a:lnTo>
                  <a:lnTo>
                    <a:pt x="335" y="778"/>
                  </a:lnTo>
                  <a:lnTo>
                    <a:pt x="333" y="778"/>
                  </a:lnTo>
                  <a:close/>
                  <a:moveTo>
                    <a:pt x="781" y="642"/>
                  </a:moveTo>
                  <a:lnTo>
                    <a:pt x="781" y="646"/>
                  </a:lnTo>
                  <a:lnTo>
                    <a:pt x="783" y="649"/>
                  </a:lnTo>
                  <a:lnTo>
                    <a:pt x="785" y="646"/>
                  </a:lnTo>
                  <a:lnTo>
                    <a:pt x="783" y="642"/>
                  </a:lnTo>
                  <a:lnTo>
                    <a:pt x="781" y="642"/>
                  </a:lnTo>
                  <a:close/>
                  <a:moveTo>
                    <a:pt x="774" y="630"/>
                  </a:moveTo>
                  <a:lnTo>
                    <a:pt x="774" y="637"/>
                  </a:lnTo>
                  <a:lnTo>
                    <a:pt x="776" y="642"/>
                  </a:lnTo>
                  <a:lnTo>
                    <a:pt x="776" y="649"/>
                  </a:lnTo>
                  <a:lnTo>
                    <a:pt x="776" y="651"/>
                  </a:lnTo>
                  <a:lnTo>
                    <a:pt x="778" y="646"/>
                  </a:lnTo>
                  <a:lnTo>
                    <a:pt x="778" y="635"/>
                  </a:lnTo>
                  <a:lnTo>
                    <a:pt x="774" y="630"/>
                  </a:lnTo>
                  <a:lnTo>
                    <a:pt x="774" y="630"/>
                  </a:lnTo>
                  <a:close/>
                  <a:moveTo>
                    <a:pt x="767" y="621"/>
                  </a:moveTo>
                  <a:lnTo>
                    <a:pt x="769" y="626"/>
                  </a:lnTo>
                  <a:lnTo>
                    <a:pt x="771" y="628"/>
                  </a:lnTo>
                  <a:lnTo>
                    <a:pt x="771" y="623"/>
                  </a:lnTo>
                  <a:lnTo>
                    <a:pt x="769" y="621"/>
                  </a:lnTo>
                  <a:lnTo>
                    <a:pt x="767" y="621"/>
                  </a:lnTo>
                  <a:close/>
                  <a:moveTo>
                    <a:pt x="386" y="748"/>
                  </a:moveTo>
                  <a:lnTo>
                    <a:pt x="388" y="748"/>
                  </a:lnTo>
                  <a:lnTo>
                    <a:pt x="388" y="743"/>
                  </a:lnTo>
                  <a:lnTo>
                    <a:pt x="386" y="743"/>
                  </a:lnTo>
                  <a:lnTo>
                    <a:pt x="386" y="748"/>
                  </a:lnTo>
                  <a:close/>
                  <a:moveTo>
                    <a:pt x="406" y="764"/>
                  </a:moveTo>
                  <a:lnTo>
                    <a:pt x="406" y="764"/>
                  </a:lnTo>
                  <a:lnTo>
                    <a:pt x="409" y="762"/>
                  </a:lnTo>
                  <a:lnTo>
                    <a:pt x="409" y="762"/>
                  </a:lnTo>
                  <a:lnTo>
                    <a:pt x="404" y="762"/>
                  </a:lnTo>
                  <a:lnTo>
                    <a:pt x="406" y="764"/>
                  </a:lnTo>
                  <a:close/>
                  <a:moveTo>
                    <a:pt x="402" y="759"/>
                  </a:moveTo>
                  <a:lnTo>
                    <a:pt x="402" y="755"/>
                  </a:lnTo>
                  <a:lnTo>
                    <a:pt x="395" y="750"/>
                  </a:lnTo>
                  <a:lnTo>
                    <a:pt x="393" y="748"/>
                  </a:lnTo>
                  <a:lnTo>
                    <a:pt x="390" y="750"/>
                  </a:lnTo>
                  <a:lnTo>
                    <a:pt x="395" y="755"/>
                  </a:lnTo>
                  <a:lnTo>
                    <a:pt x="402" y="759"/>
                  </a:lnTo>
                  <a:close/>
                  <a:moveTo>
                    <a:pt x="413" y="739"/>
                  </a:moveTo>
                  <a:lnTo>
                    <a:pt x="416" y="734"/>
                  </a:lnTo>
                  <a:lnTo>
                    <a:pt x="413" y="727"/>
                  </a:lnTo>
                  <a:lnTo>
                    <a:pt x="406" y="723"/>
                  </a:lnTo>
                  <a:lnTo>
                    <a:pt x="402" y="718"/>
                  </a:lnTo>
                  <a:lnTo>
                    <a:pt x="397" y="718"/>
                  </a:lnTo>
                  <a:lnTo>
                    <a:pt x="393" y="713"/>
                  </a:lnTo>
                  <a:lnTo>
                    <a:pt x="388" y="711"/>
                  </a:lnTo>
                  <a:lnTo>
                    <a:pt x="388" y="706"/>
                  </a:lnTo>
                  <a:lnTo>
                    <a:pt x="381" y="704"/>
                  </a:lnTo>
                  <a:lnTo>
                    <a:pt x="379" y="704"/>
                  </a:lnTo>
                  <a:lnTo>
                    <a:pt x="376" y="704"/>
                  </a:lnTo>
                  <a:lnTo>
                    <a:pt x="376" y="706"/>
                  </a:lnTo>
                  <a:lnTo>
                    <a:pt x="374" y="709"/>
                  </a:lnTo>
                  <a:lnTo>
                    <a:pt x="376" y="713"/>
                  </a:lnTo>
                  <a:lnTo>
                    <a:pt x="379" y="713"/>
                  </a:lnTo>
                  <a:lnTo>
                    <a:pt x="379" y="716"/>
                  </a:lnTo>
                  <a:lnTo>
                    <a:pt x="376" y="716"/>
                  </a:lnTo>
                  <a:lnTo>
                    <a:pt x="374" y="713"/>
                  </a:lnTo>
                  <a:lnTo>
                    <a:pt x="372" y="713"/>
                  </a:lnTo>
                  <a:lnTo>
                    <a:pt x="374" y="718"/>
                  </a:lnTo>
                  <a:lnTo>
                    <a:pt x="381" y="725"/>
                  </a:lnTo>
                  <a:lnTo>
                    <a:pt x="386" y="727"/>
                  </a:lnTo>
                  <a:lnTo>
                    <a:pt x="388" y="732"/>
                  </a:lnTo>
                  <a:lnTo>
                    <a:pt x="390" y="732"/>
                  </a:lnTo>
                  <a:lnTo>
                    <a:pt x="390" y="727"/>
                  </a:lnTo>
                  <a:lnTo>
                    <a:pt x="393" y="729"/>
                  </a:lnTo>
                  <a:lnTo>
                    <a:pt x="397" y="727"/>
                  </a:lnTo>
                  <a:lnTo>
                    <a:pt x="397" y="729"/>
                  </a:lnTo>
                  <a:lnTo>
                    <a:pt x="400" y="734"/>
                  </a:lnTo>
                  <a:lnTo>
                    <a:pt x="400" y="736"/>
                  </a:lnTo>
                  <a:lnTo>
                    <a:pt x="402" y="739"/>
                  </a:lnTo>
                  <a:lnTo>
                    <a:pt x="406" y="741"/>
                  </a:lnTo>
                  <a:lnTo>
                    <a:pt x="409" y="736"/>
                  </a:lnTo>
                  <a:lnTo>
                    <a:pt x="413" y="739"/>
                  </a:lnTo>
                  <a:close/>
                  <a:moveTo>
                    <a:pt x="513" y="561"/>
                  </a:moveTo>
                  <a:lnTo>
                    <a:pt x="515" y="561"/>
                  </a:lnTo>
                  <a:lnTo>
                    <a:pt x="513" y="559"/>
                  </a:lnTo>
                  <a:lnTo>
                    <a:pt x="513" y="556"/>
                  </a:lnTo>
                  <a:lnTo>
                    <a:pt x="515" y="556"/>
                  </a:lnTo>
                  <a:lnTo>
                    <a:pt x="517" y="559"/>
                  </a:lnTo>
                  <a:lnTo>
                    <a:pt x="520" y="559"/>
                  </a:lnTo>
                  <a:lnTo>
                    <a:pt x="522" y="559"/>
                  </a:lnTo>
                  <a:lnTo>
                    <a:pt x="524" y="559"/>
                  </a:lnTo>
                  <a:lnTo>
                    <a:pt x="527" y="554"/>
                  </a:lnTo>
                  <a:lnTo>
                    <a:pt x="531" y="552"/>
                  </a:lnTo>
                  <a:lnTo>
                    <a:pt x="533" y="549"/>
                  </a:lnTo>
                  <a:lnTo>
                    <a:pt x="536" y="547"/>
                  </a:lnTo>
                  <a:lnTo>
                    <a:pt x="533" y="542"/>
                  </a:lnTo>
                  <a:lnTo>
                    <a:pt x="527" y="540"/>
                  </a:lnTo>
                  <a:lnTo>
                    <a:pt x="527" y="538"/>
                  </a:lnTo>
                  <a:lnTo>
                    <a:pt x="522" y="533"/>
                  </a:lnTo>
                  <a:lnTo>
                    <a:pt x="520" y="531"/>
                  </a:lnTo>
                  <a:lnTo>
                    <a:pt x="517" y="533"/>
                  </a:lnTo>
                  <a:lnTo>
                    <a:pt x="513" y="535"/>
                  </a:lnTo>
                  <a:lnTo>
                    <a:pt x="510" y="535"/>
                  </a:lnTo>
                  <a:lnTo>
                    <a:pt x="506" y="540"/>
                  </a:lnTo>
                  <a:lnTo>
                    <a:pt x="506" y="542"/>
                  </a:lnTo>
                  <a:lnTo>
                    <a:pt x="508" y="547"/>
                  </a:lnTo>
                  <a:lnTo>
                    <a:pt x="510" y="552"/>
                  </a:lnTo>
                  <a:lnTo>
                    <a:pt x="508" y="556"/>
                  </a:lnTo>
                  <a:lnTo>
                    <a:pt x="513" y="561"/>
                  </a:lnTo>
                  <a:close/>
                  <a:moveTo>
                    <a:pt x="527" y="736"/>
                  </a:moveTo>
                  <a:lnTo>
                    <a:pt x="527" y="739"/>
                  </a:lnTo>
                  <a:lnTo>
                    <a:pt x="527" y="739"/>
                  </a:lnTo>
                  <a:lnTo>
                    <a:pt x="529" y="739"/>
                  </a:lnTo>
                  <a:lnTo>
                    <a:pt x="531" y="736"/>
                  </a:lnTo>
                  <a:lnTo>
                    <a:pt x="531" y="734"/>
                  </a:lnTo>
                  <a:lnTo>
                    <a:pt x="529" y="732"/>
                  </a:lnTo>
                  <a:lnTo>
                    <a:pt x="527" y="732"/>
                  </a:lnTo>
                  <a:lnTo>
                    <a:pt x="527" y="734"/>
                  </a:lnTo>
                  <a:lnTo>
                    <a:pt x="527" y="736"/>
                  </a:lnTo>
                  <a:close/>
                  <a:moveTo>
                    <a:pt x="605" y="836"/>
                  </a:moveTo>
                  <a:lnTo>
                    <a:pt x="605" y="838"/>
                  </a:lnTo>
                  <a:lnTo>
                    <a:pt x="607" y="840"/>
                  </a:lnTo>
                  <a:lnTo>
                    <a:pt x="607" y="843"/>
                  </a:lnTo>
                  <a:lnTo>
                    <a:pt x="612" y="845"/>
                  </a:lnTo>
                  <a:lnTo>
                    <a:pt x="617" y="843"/>
                  </a:lnTo>
                  <a:lnTo>
                    <a:pt x="619" y="843"/>
                  </a:lnTo>
                  <a:lnTo>
                    <a:pt x="617" y="838"/>
                  </a:lnTo>
                  <a:lnTo>
                    <a:pt x="612" y="836"/>
                  </a:lnTo>
                  <a:lnTo>
                    <a:pt x="610" y="838"/>
                  </a:lnTo>
                  <a:lnTo>
                    <a:pt x="607" y="836"/>
                  </a:lnTo>
                  <a:lnTo>
                    <a:pt x="605" y="836"/>
                  </a:lnTo>
                  <a:close/>
                  <a:moveTo>
                    <a:pt x="589" y="559"/>
                  </a:moveTo>
                  <a:lnTo>
                    <a:pt x="589" y="554"/>
                  </a:lnTo>
                  <a:lnTo>
                    <a:pt x="587" y="552"/>
                  </a:lnTo>
                  <a:lnTo>
                    <a:pt x="587" y="549"/>
                  </a:lnTo>
                  <a:lnTo>
                    <a:pt x="589" y="547"/>
                  </a:lnTo>
                  <a:lnTo>
                    <a:pt x="587" y="545"/>
                  </a:lnTo>
                  <a:lnTo>
                    <a:pt x="584" y="542"/>
                  </a:lnTo>
                  <a:lnTo>
                    <a:pt x="580" y="545"/>
                  </a:lnTo>
                  <a:lnTo>
                    <a:pt x="580" y="552"/>
                  </a:lnTo>
                  <a:lnTo>
                    <a:pt x="582" y="554"/>
                  </a:lnTo>
                  <a:lnTo>
                    <a:pt x="584" y="554"/>
                  </a:lnTo>
                  <a:lnTo>
                    <a:pt x="587" y="559"/>
                  </a:lnTo>
                  <a:lnTo>
                    <a:pt x="589" y="559"/>
                  </a:lnTo>
                  <a:close/>
                  <a:moveTo>
                    <a:pt x="582" y="526"/>
                  </a:moveTo>
                  <a:lnTo>
                    <a:pt x="587" y="524"/>
                  </a:lnTo>
                  <a:lnTo>
                    <a:pt x="589" y="524"/>
                  </a:lnTo>
                  <a:lnTo>
                    <a:pt x="594" y="522"/>
                  </a:lnTo>
                  <a:lnTo>
                    <a:pt x="591" y="519"/>
                  </a:lnTo>
                  <a:lnTo>
                    <a:pt x="594" y="517"/>
                  </a:lnTo>
                  <a:lnTo>
                    <a:pt x="596" y="517"/>
                  </a:lnTo>
                  <a:lnTo>
                    <a:pt x="594" y="515"/>
                  </a:lnTo>
                  <a:lnTo>
                    <a:pt x="591" y="515"/>
                  </a:lnTo>
                  <a:lnTo>
                    <a:pt x="584" y="519"/>
                  </a:lnTo>
                  <a:lnTo>
                    <a:pt x="582" y="524"/>
                  </a:lnTo>
                  <a:lnTo>
                    <a:pt x="582" y="526"/>
                  </a:lnTo>
                  <a:close/>
                  <a:moveTo>
                    <a:pt x="600" y="533"/>
                  </a:moveTo>
                  <a:lnTo>
                    <a:pt x="605" y="535"/>
                  </a:lnTo>
                  <a:lnTo>
                    <a:pt x="610" y="538"/>
                  </a:lnTo>
                  <a:lnTo>
                    <a:pt x="614" y="535"/>
                  </a:lnTo>
                  <a:lnTo>
                    <a:pt x="614" y="533"/>
                  </a:lnTo>
                  <a:lnTo>
                    <a:pt x="607" y="533"/>
                  </a:lnTo>
                  <a:lnTo>
                    <a:pt x="603" y="531"/>
                  </a:lnTo>
                  <a:lnTo>
                    <a:pt x="600" y="533"/>
                  </a:lnTo>
                  <a:close/>
                  <a:moveTo>
                    <a:pt x="642" y="563"/>
                  </a:moveTo>
                  <a:lnTo>
                    <a:pt x="642" y="565"/>
                  </a:lnTo>
                  <a:lnTo>
                    <a:pt x="640" y="570"/>
                  </a:lnTo>
                  <a:lnTo>
                    <a:pt x="637" y="572"/>
                  </a:lnTo>
                  <a:lnTo>
                    <a:pt x="635" y="575"/>
                  </a:lnTo>
                  <a:lnTo>
                    <a:pt x="637" y="579"/>
                  </a:lnTo>
                  <a:lnTo>
                    <a:pt x="640" y="577"/>
                  </a:lnTo>
                  <a:lnTo>
                    <a:pt x="644" y="575"/>
                  </a:lnTo>
                  <a:lnTo>
                    <a:pt x="647" y="572"/>
                  </a:lnTo>
                  <a:lnTo>
                    <a:pt x="651" y="568"/>
                  </a:lnTo>
                  <a:lnTo>
                    <a:pt x="654" y="568"/>
                  </a:lnTo>
                  <a:lnTo>
                    <a:pt x="658" y="563"/>
                  </a:lnTo>
                  <a:lnTo>
                    <a:pt x="656" y="559"/>
                  </a:lnTo>
                  <a:lnTo>
                    <a:pt x="654" y="559"/>
                  </a:lnTo>
                  <a:lnTo>
                    <a:pt x="651" y="556"/>
                  </a:lnTo>
                  <a:lnTo>
                    <a:pt x="644" y="559"/>
                  </a:lnTo>
                  <a:lnTo>
                    <a:pt x="642" y="563"/>
                  </a:lnTo>
                  <a:close/>
                  <a:moveTo>
                    <a:pt x="656" y="524"/>
                  </a:moveTo>
                  <a:lnTo>
                    <a:pt x="654" y="529"/>
                  </a:lnTo>
                  <a:lnTo>
                    <a:pt x="651" y="535"/>
                  </a:lnTo>
                  <a:lnTo>
                    <a:pt x="649" y="540"/>
                  </a:lnTo>
                  <a:lnTo>
                    <a:pt x="649" y="545"/>
                  </a:lnTo>
                  <a:lnTo>
                    <a:pt x="656" y="545"/>
                  </a:lnTo>
                  <a:lnTo>
                    <a:pt x="656" y="547"/>
                  </a:lnTo>
                  <a:lnTo>
                    <a:pt x="660" y="547"/>
                  </a:lnTo>
                  <a:lnTo>
                    <a:pt x="665" y="549"/>
                  </a:lnTo>
                  <a:lnTo>
                    <a:pt x="667" y="547"/>
                  </a:lnTo>
                  <a:lnTo>
                    <a:pt x="667" y="545"/>
                  </a:lnTo>
                  <a:lnTo>
                    <a:pt x="665" y="538"/>
                  </a:lnTo>
                  <a:lnTo>
                    <a:pt x="663" y="533"/>
                  </a:lnTo>
                  <a:lnTo>
                    <a:pt x="658" y="529"/>
                  </a:lnTo>
                  <a:lnTo>
                    <a:pt x="656" y="524"/>
                  </a:lnTo>
                  <a:close/>
                  <a:moveTo>
                    <a:pt x="628" y="455"/>
                  </a:moveTo>
                  <a:lnTo>
                    <a:pt x="626" y="450"/>
                  </a:lnTo>
                  <a:lnTo>
                    <a:pt x="628" y="448"/>
                  </a:lnTo>
                  <a:lnTo>
                    <a:pt x="624" y="445"/>
                  </a:lnTo>
                  <a:lnTo>
                    <a:pt x="619" y="448"/>
                  </a:lnTo>
                  <a:lnTo>
                    <a:pt x="619" y="450"/>
                  </a:lnTo>
                  <a:lnTo>
                    <a:pt x="621" y="450"/>
                  </a:lnTo>
                  <a:lnTo>
                    <a:pt x="621" y="455"/>
                  </a:lnTo>
                  <a:lnTo>
                    <a:pt x="626" y="455"/>
                  </a:lnTo>
                  <a:lnTo>
                    <a:pt x="628" y="455"/>
                  </a:lnTo>
                  <a:close/>
                  <a:moveTo>
                    <a:pt x="640" y="401"/>
                  </a:moveTo>
                  <a:lnTo>
                    <a:pt x="637" y="401"/>
                  </a:lnTo>
                  <a:lnTo>
                    <a:pt x="637" y="399"/>
                  </a:lnTo>
                  <a:lnTo>
                    <a:pt x="637" y="406"/>
                  </a:lnTo>
                  <a:lnTo>
                    <a:pt x="640" y="408"/>
                  </a:lnTo>
                  <a:lnTo>
                    <a:pt x="642" y="406"/>
                  </a:lnTo>
                  <a:lnTo>
                    <a:pt x="644" y="406"/>
                  </a:lnTo>
                  <a:lnTo>
                    <a:pt x="644" y="411"/>
                  </a:lnTo>
                  <a:lnTo>
                    <a:pt x="647" y="413"/>
                  </a:lnTo>
                  <a:lnTo>
                    <a:pt x="647" y="408"/>
                  </a:lnTo>
                  <a:lnTo>
                    <a:pt x="644" y="404"/>
                  </a:lnTo>
                  <a:lnTo>
                    <a:pt x="649" y="401"/>
                  </a:lnTo>
                  <a:lnTo>
                    <a:pt x="649" y="399"/>
                  </a:lnTo>
                  <a:lnTo>
                    <a:pt x="644" y="397"/>
                  </a:lnTo>
                  <a:lnTo>
                    <a:pt x="644" y="395"/>
                  </a:lnTo>
                  <a:lnTo>
                    <a:pt x="644" y="392"/>
                  </a:lnTo>
                  <a:lnTo>
                    <a:pt x="642" y="392"/>
                  </a:lnTo>
                  <a:lnTo>
                    <a:pt x="640" y="392"/>
                  </a:lnTo>
                  <a:lnTo>
                    <a:pt x="637" y="395"/>
                  </a:lnTo>
                  <a:lnTo>
                    <a:pt x="642" y="399"/>
                  </a:lnTo>
                  <a:lnTo>
                    <a:pt x="640" y="401"/>
                  </a:lnTo>
                  <a:close/>
                  <a:moveTo>
                    <a:pt x="633" y="376"/>
                  </a:moveTo>
                  <a:lnTo>
                    <a:pt x="628" y="376"/>
                  </a:lnTo>
                  <a:lnTo>
                    <a:pt x="626" y="371"/>
                  </a:lnTo>
                  <a:lnTo>
                    <a:pt x="624" y="371"/>
                  </a:lnTo>
                  <a:lnTo>
                    <a:pt x="624" y="374"/>
                  </a:lnTo>
                  <a:lnTo>
                    <a:pt x="624" y="376"/>
                  </a:lnTo>
                  <a:lnTo>
                    <a:pt x="628" y="378"/>
                  </a:lnTo>
                  <a:lnTo>
                    <a:pt x="633" y="378"/>
                  </a:lnTo>
                  <a:lnTo>
                    <a:pt x="633" y="376"/>
                  </a:lnTo>
                  <a:close/>
                  <a:moveTo>
                    <a:pt x="635" y="371"/>
                  </a:moveTo>
                  <a:lnTo>
                    <a:pt x="635" y="371"/>
                  </a:lnTo>
                  <a:lnTo>
                    <a:pt x="637" y="374"/>
                  </a:lnTo>
                  <a:lnTo>
                    <a:pt x="642" y="371"/>
                  </a:lnTo>
                  <a:lnTo>
                    <a:pt x="644" y="371"/>
                  </a:lnTo>
                  <a:lnTo>
                    <a:pt x="649" y="371"/>
                  </a:lnTo>
                  <a:lnTo>
                    <a:pt x="649" y="369"/>
                  </a:lnTo>
                  <a:lnTo>
                    <a:pt x="642" y="369"/>
                  </a:lnTo>
                  <a:lnTo>
                    <a:pt x="640" y="367"/>
                  </a:lnTo>
                  <a:lnTo>
                    <a:pt x="637" y="367"/>
                  </a:lnTo>
                  <a:lnTo>
                    <a:pt x="635" y="371"/>
                  </a:lnTo>
                  <a:close/>
                  <a:moveTo>
                    <a:pt x="681" y="473"/>
                  </a:moveTo>
                  <a:lnTo>
                    <a:pt x="686" y="468"/>
                  </a:lnTo>
                  <a:lnTo>
                    <a:pt x="684" y="466"/>
                  </a:lnTo>
                  <a:lnTo>
                    <a:pt x="679" y="466"/>
                  </a:lnTo>
                  <a:lnTo>
                    <a:pt x="677" y="468"/>
                  </a:lnTo>
                  <a:lnTo>
                    <a:pt x="679" y="473"/>
                  </a:lnTo>
                  <a:lnTo>
                    <a:pt x="681" y="473"/>
                  </a:lnTo>
                  <a:close/>
                  <a:moveTo>
                    <a:pt x="695" y="471"/>
                  </a:moveTo>
                  <a:lnTo>
                    <a:pt x="697" y="466"/>
                  </a:lnTo>
                  <a:lnTo>
                    <a:pt x="697" y="464"/>
                  </a:lnTo>
                  <a:lnTo>
                    <a:pt x="693" y="464"/>
                  </a:lnTo>
                  <a:lnTo>
                    <a:pt x="693" y="466"/>
                  </a:lnTo>
                  <a:lnTo>
                    <a:pt x="688" y="466"/>
                  </a:lnTo>
                  <a:lnTo>
                    <a:pt x="690" y="468"/>
                  </a:lnTo>
                  <a:lnTo>
                    <a:pt x="695" y="471"/>
                  </a:lnTo>
                  <a:close/>
                  <a:moveTo>
                    <a:pt x="714" y="473"/>
                  </a:moveTo>
                  <a:lnTo>
                    <a:pt x="716" y="471"/>
                  </a:lnTo>
                  <a:lnTo>
                    <a:pt x="711" y="468"/>
                  </a:lnTo>
                  <a:lnTo>
                    <a:pt x="707" y="471"/>
                  </a:lnTo>
                  <a:lnTo>
                    <a:pt x="707" y="473"/>
                  </a:lnTo>
                  <a:lnTo>
                    <a:pt x="714" y="473"/>
                  </a:lnTo>
                  <a:close/>
                  <a:moveTo>
                    <a:pt x="744" y="464"/>
                  </a:moveTo>
                  <a:lnTo>
                    <a:pt x="746" y="468"/>
                  </a:lnTo>
                  <a:lnTo>
                    <a:pt x="748" y="468"/>
                  </a:lnTo>
                  <a:lnTo>
                    <a:pt x="748" y="466"/>
                  </a:lnTo>
                  <a:lnTo>
                    <a:pt x="746" y="464"/>
                  </a:lnTo>
                  <a:lnTo>
                    <a:pt x="744" y="464"/>
                  </a:lnTo>
                  <a:close/>
                  <a:moveTo>
                    <a:pt x="725" y="459"/>
                  </a:moveTo>
                  <a:lnTo>
                    <a:pt x="730" y="459"/>
                  </a:lnTo>
                  <a:lnTo>
                    <a:pt x="732" y="457"/>
                  </a:lnTo>
                  <a:lnTo>
                    <a:pt x="730" y="455"/>
                  </a:lnTo>
                  <a:lnTo>
                    <a:pt x="727" y="457"/>
                  </a:lnTo>
                  <a:lnTo>
                    <a:pt x="727" y="457"/>
                  </a:lnTo>
                  <a:lnTo>
                    <a:pt x="725" y="459"/>
                  </a:lnTo>
                  <a:close/>
                  <a:moveTo>
                    <a:pt x="711" y="443"/>
                  </a:moveTo>
                  <a:lnTo>
                    <a:pt x="711" y="441"/>
                  </a:lnTo>
                  <a:lnTo>
                    <a:pt x="709" y="441"/>
                  </a:lnTo>
                  <a:lnTo>
                    <a:pt x="704" y="443"/>
                  </a:lnTo>
                  <a:lnTo>
                    <a:pt x="704" y="445"/>
                  </a:lnTo>
                  <a:lnTo>
                    <a:pt x="709" y="448"/>
                  </a:lnTo>
                  <a:lnTo>
                    <a:pt x="709" y="445"/>
                  </a:lnTo>
                  <a:lnTo>
                    <a:pt x="709" y="445"/>
                  </a:lnTo>
                  <a:lnTo>
                    <a:pt x="709" y="443"/>
                  </a:lnTo>
                  <a:lnTo>
                    <a:pt x="711" y="443"/>
                  </a:lnTo>
                  <a:close/>
                  <a:moveTo>
                    <a:pt x="723" y="438"/>
                  </a:moveTo>
                  <a:lnTo>
                    <a:pt x="723" y="436"/>
                  </a:lnTo>
                  <a:lnTo>
                    <a:pt x="718" y="436"/>
                  </a:lnTo>
                  <a:lnTo>
                    <a:pt x="716" y="438"/>
                  </a:lnTo>
                  <a:lnTo>
                    <a:pt x="718" y="441"/>
                  </a:lnTo>
                  <a:lnTo>
                    <a:pt x="720" y="443"/>
                  </a:lnTo>
                  <a:lnTo>
                    <a:pt x="723" y="441"/>
                  </a:lnTo>
                  <a:lnTo>
                    <a:pt x="723" y="438"/>
                  </a:lnTo>
                  <a:close/>
                  <a:moveTo>
                    <a:pt x="725" y="441"/>
                  </a:moveTo>
                  <a:lnTo>
                    <a:pt x="725" y="443"/>
                  </a:lnTo>
                  <a:lnTo>
                    <a:pt x="727" y="441"/>
                  </a:lnTo>
                  <a:lnTo>
                    <a:pt x="732" y="438"/>
                  </a:lnTo>
                  <a:lnTo>
                    <a:pt x="732" y="436"/>
                  </a:lnTo>
                  <a:lnTo>
                    <a:pt x="730" y="434"/>
                  </a:lnTo>
                  <a:lnTo>
                    <a:pt x="725" y="434"/>
                  </a:lnTo>
                  <a:lnTo>
                    <a:pt x="725" y="436"/>
                  </a:lnTo>
                  <a:lnTo>
                    <a:pt x="725" y="438"/>
                  </a:lnTo>
                  <a:lnTo>
                    <a:pt x="725" y="441"/>
                  </a:lnTo>
                  <a:close/>
                  <a:moveTo>
                    <a:pt x="711" y="429"/>
                  </a:moveTo>
                  <a:lnTo>
                    <a:pt x="716" y="425"/>
                  </a:lnTo>
                  <a:lnTo>
                    <a:pt x="714" y="422"/>
                  </a:lnTo>
                  <a:lnTo>
                    <a:pt x="711" y="422"/>
                  </a:lnTo>
                  <a:lnTo>
                    <a:pt x="709" y="425"/>
                  </a:lnTo>
                  <a:lnTo>
                    <a:pt x="704" y="425"/>
                  </a:lnTo>
                  <a:lnTo>
                    <a:pt x="704" y="425"/>
                  </a:lnTo>
                  <a:lnTo>
                    <a:pt x="711" y="427"/>
                  </a:lnTo>
                  <a:lnTo>
                    <a:pt x="711" y="429"/>
                  </a:lnTo>
                  <a:close/>
                  <a:moveTo>
                    <a:pt x="732" y="420"/>
                  </a:moveTo>
                  <a:lnTo>
                    <a:pt x="734" y="418"/>
                  </a:lnTo>
                  <a:lnTo>
                    <a:pt x="734" y="418"/>
                  </a:lnTo>
                  <a:lnTo>
                    <a:pt x="732" y="413"/>
                  </a:lnTo>
                  <a:lnTo>
                    <a:pt x="734" y="413"/>
                  </a:lnTo>
                  <a:lnTo>
                    <a:pt x="734" y="411"/>
                  </a:lnTo>
                  <a:lnTo>
                    <a:pt x="732" y="408"/>
                  </a:lnTo>
                  <a:lnTo>
                    <a:pt x="727" y="408"/>
                  </a:lnTo>
                  <a:lnTo>
                    <a:pt x="725" y="408"/>
                  </a:lnTo>
                  <a:lnTo>
                    <a:pt x="725" y="413"/>
                  </a:lnTo>
                  <a:lnTo>
                    <a:pt x="725" y="413"/>
                  </a:lnTo>
                  <a:lnTo>
                    <a:pt x="723" y="411"/>
                  </a:lnTo>
                  <a:lnTo>
                    <a:pt x="720" y="411"/>
                  </a:lnTo>
                  <a:lnTo>
                    <a:pt x="723" y="415"/>
                  </a:lnTo>
                  <a:lnTo>
                    <a:pt x="725" y="418"/>
                  </a:lnTo>
                  <a:lnTo>
                    <a:pt x="730" y="418"/>
                  </a:lnTo>
                  <a:lnTo>
                    <a:pt x="732" y="420"/>
                  </a:lnTo>
                  <a:close/>
                  <a:moveTo>
                    <a:pt x="716" y="238"/>
                  </a:moveTo>
                  <a:lnTo>
                    <a:pt x="718" y="238"/>
                  </a:lnTo>
                  <a:lnTo>
                    <a:pt x="718" y="235"/>
                  </a:lnTo>
                  <a:lnTo>
                    <a:pt x="716" y="233"/>
                  </a:lnTo>
                  <a:lnTo>
                    <a:pt x="714" y="235"/>
                  </a:lnTo>
                  <a:lnTo>
                    <a:pt x="716" y="238"/>
                  </a:lnTo>
                  <a:close/>
                  <a:moveTo>
                    <a:pt x="693" y="274"/>
                  </a:moveTo>
                  <a:lnTo>
                    <a:pt x="695" y="277"/>
                  </a:lnTo>
                  <a:lnTo>
                    <a:pt x="697" y="277"/>
                  </a:lnTo>
                  <a:lnTo>
                    <a:pt x="700" y="277"/>
                  </a:lnTo>
                  <a:lnTo>
                    <a:pt x="702" y="274"/>
                  </a:lnTo>
                  <a:lnTo>
                    <a:pt x="702" y="268"/>
                  </a:lnTo>
                  <a:lnTo>
                    <a:pt x="697" y="265"/>
                  </a:lnTo>
                  <a:lnTo>
                    <a:pt x="695" y="265"/>
                  </a:lnTo>
                  <a:lnTo>
                    <a:pt x="693" y="268"/>
                  </a:lnTo>
                  <a:lnTo>
                    <a:pt x="693" y="270"/>
                  </a:lnTo>
                  <a:lnTo>
                    <a:pt x="693" y="274"/>
                  </a:lnTo>
                  <a:close/>
                  <a:moveTo>
                    <a:pt x="787" y="268"/>
                  </a:moveTo>
                  <a:lnTo>
                    <a:pt x="790" y="268"/>
                  </a:lnTo>
                  <a:lnTo>
                    <a:pt x="792" y="265"/>
                  </a:lnTo>
                  <a:lnTo>
                    <a:pt x="794" y="263"/>
                  </a:lnTo>
                  <a:lnTo>
                    <a:pt x="797" y="263"/>
                  </a:lnTo>
                  <a:lnTo>
                    <a:pt x="797" y="265"/>
                  </a:lnTo>
                  <a:lnTo>
                    <a:pt x="797" y="268"/>
                  </a:lnTo>
                  <a:lnTo>
                    <a:pt x="801" y="263"/>
                  </a:lnTo>
                  <a:lnTo>
                    <a:pt x="804" y="261"/>
                  </a:lnTo>
                  <a:lnTo>
                    <a:pt x="804" y="256"/>
                  </a:lnTo>
                  <a:lnTo>
                    <a:pt x="806" y="254"/>
                  </a:lnTo>
                  <a:lnTo>
                    <a:pt x="806" y="249"/>
                  </a:lnTo>
                  <a:lnTo>
                    <a:pt x="806" y="249"/>
                  </a:lnTo>
                  <a:lnTo>
                    <a:pt x="804" y="249"/>
                  </a:lnTo>
                  <a:lnTo>
                    <a:pt x="801" y="251"/>
                  </a:lnTo>
                  <a:lnTo>
                    <a:pt x="797" y="254"/>
                  </a:lnTo>
                  <a:lnTo>
                    <a:pt x="792" y="256"/>
                  </a:lnTo>
                  <a:lnTo>
                    <a:pt x="787" y="263"/>
                  </a:lnTo>
                  <a:lnTo>
                    <a:pt x="787" y="268"/>
                  </a:lnTo>
                  <a:close/>
                  <a:moveTo>
                    <a:pt x="827" y="270"/>
                  </a:moveTo>
                  <a:lnTo>
                    <a:pt x="831" y="270"/>
                  </a:lnTo>
                  <a:lnTo>
                    <a:pt x="834" y="268"/>
                  </a:lnTo>
                  <a:lnTo>
                    <a:pt x="831" y="265"/>
                  </a:lnTo>
                  <a:lnTo>
                    <a:pt x="829" y="268"/>
                  </a:lnTo>
                  <a:lnTo>
                    <a:pt x="827" y="270"/>
                  </a:lnTo>
                  <a:lnTo>
                    <a:pt x="827" y="270"/>
                  </a:lnTo>
                  <a:close/>
                  <a:moveTo>
                    <a:pt x="834" y="279"/>
                  </a:moveTo>
                  <a:lnTo>
                    <a:pt x="836" y="279"/>
                  </a:lnTo>
                  <a:lnTo>
                    <a:pt x="838" y="279"/>
                  </a:lnTo>
                  <a:lnTo>
                    <a:pt x="838" y="277"/>
                  </a:lnTo>
                  <a:lnTo>
                    <a:pt x="836" y="274"/>
                  </a:lnTo>
                  <a:lnTo>
                    <a:pt x="834" y="272"/>
                  </a:lnTo>
                  <a:lnTo>
                    <a:pt x="831" y="272"/>
                  </a:lnTo>
                  <a:lnTo>
                    <a:pt x="831" y="274"/>
                  </a:lnTo>
                  <a:lnTo>
                    <a:pt x="834" y="277"/>
                  </a:lnTo>
                  <a:lnTo>
                    <a:pt x="834" y="279"/>
                  </a:lnTo>
                  <a:close/>
                  <a:moveTo>
                    <a:pt x="799" y="291"/>
                  </a:moveTo>
                  <a:lnTo>
                    <a:pt x="801" y="288"/>
                  </a:lnTo>
                  <a:lnTo>
                    <a:pt x="801" y="286"/>
                  </a:lnTo>
                  <a:lnTo>
                    <a:pt x="799" y="284"/>
                  </a:lnTo>
                  <a:lnTo>
                    <a:pt x="797" y="286"/>
                  </a:lnTo>
                  <a:lnTo>
                    <a:pt x="792" y="288"/>
                  </a:lnTo>
                  <a:lnTo>
                    <a:pt x="794" y="291"/>
                  </a:lnTo>
                  <a:lnTo>
                    <a:pt x="799" y="291"/>
                  </a:lnTo>
                  <a:close/>
                  <a:moveTo>
                    <a:pt x="820" y="291"/>
                  </a:moveTo>
                  <a:lnTo>
                    <a:pt x="820" y="288"/>
                  </a:lnTo>
                  <a:lnTo>
                    <a:pt x="820" y="286"/>
                  </a:lnTo>
                  <a:lnTo>
                    <a:pt x="820" y="284"/>
                  </a:lnTo>
                  <a:lnTo>
                    <a:pt x="820" y="279"/>
                  </a:lnTo>
                  <a:lnTo>
                    <a:pt x="817" y="279"/>
                  </a:lnTo>
                  <a:lnTo>
                    <a:pt x="815" y="281"/>
                  </a:lnTo>
                  <a:lnTo>
                    <a:pt x="815" y="284"/>
                  </a:lnTo>
                  <a:lnTo>
                    <a:pt x="811" y="286"/>
                  </a:lnTo>
                  <a:lnTo>
                    <a:pt x="811" y="288"/>
                  </a:lnTo>
                  <a:lnTo>
                    <a:pt x="813" y="288"/>
                  </a:lnTo>
                  <a:lnTo>
                    <a:pt x="815" y="286"/>
                  </a:lnTo>
                  <a:lnTo>
                    <a:pt x="817" y="286"/>
                  </a:lnTo>
                  <a:lnTo>
                    <a:pt x="820" y="291"/>
                  </a:lnTo>
                  <a:close/>
                  <a:moveTo>
                    <a:pt x="820" y="311"/>
                  </a:moveTo>
                  <a:lnTo>
                    <a:pt x="824" y="311"/>
                  </a:lnTo>
                  <a:lnTo>
                    <a:pt x="827" y="314"/>
                  </a:lnTo>
                  <a:lnTo>
                    <a:pt x="829" y="314"/>
                  </a:lnTo>
                  <a:lnTo>
                    <a:pt x="831" y="311"/>
                  </a:lnTo>
                  <a:lnTo>
                    <a:pt x="836" y="311"/>
                  </a:lnTo>
                  <a:lnTo>
                    <a:pt x="841" y="311"/>
                  </a:lnTo>
                  <a:lnTo>
                    <a:pt x="841" y="309"/>
                  </a:lnTo>
                  <a:lnTo>
                    <a:pt x="841" y="307"/>
                  </a:lnTo>
                  <a:lnTo>
                    <a:pt x="841" y="307"/>
                  </a:lnTo>
                  <a:lnTo>
                    <a:pt x="841" y="304"/>
                  </a:lnTo>
                  <a:lnTo>
                    <a:pt x="841" y="302"/>
                  </a:lnTo>
                  <a:lnTo>
                    <a:pt x="836" y="302"/>
                  </a:lnTo>
                  <a:lnTo>
                    <a:pt x="834" y="304"/>
                  </a:lnTo>
                  <a:lnTo>
                    <a:pt x="834" y="304"/>
                  </a:lnTo>
                  <a:lnTo>
                    <a:pt x="834" y="307"/>
                  </a:lnTo>
                  <a:lnTo>
                    <a:pt x="831" y="307"/>
                  </a:lnTo>
                  <a:lnTo>
                    <a:pt x="829" y="304"/>
                  </a:lnTo>
                  <a:lnTo>
                    <a:pt x="829" y="304"/>
                  </a:lnTo>
                  <a:lnTo>
                    <a:pt x="827" y="307"/>
                  </a:lnTo>
                  <a:lnTo>
                    <a:pt x="824" y="307"/>
                  </a:lnTo>
                  <a:lnTo>
                    <a:pt x="822" y="307"/>
                  </a:lnTo>
                  <a:lnTo>
                    <a:pt x="820" y="309"/>
                  </a:lnTo>
                  <a:lnTo>
                    <a:pt x="820" y="311"/>
                  </a:lnTo>
                  <a:close/>
                  <a:moveTo>
                    <a:pt x="443" y="187"/>
                  </a:moveTo>
                  <a:lnTo>
                    <a:pt x="448" y="189"/>
                  </a:lnTo>
                  <a:lnTo>
                    <a:pt x="450" y="191"/>
                  </a:lnTo>
                  <a:lnTo>
                    <a:pt x="453" y="191"/>
                  </a:lnTo>
                  <a:lnTo>
                    <a:pt x="460" y="189"/>
                  </a:lnTo>
                  <a:lnTo>
                    <a:pt x="460" y="187"/>
                  </a:lnTo>
                  <a:lnTo>
                    <a:pt x="457" y="184"/>
                  </a:lnTo>
                  <a:lnTo>
                    <a:pt x="453" y="187"/>
                  </a:lnTo>
                  <a:lnTo>
                    <a:pt x="448" y="184"/>
                  </a:lnTo>
                  <a:lnTo>
                    <a:pt x="446" y="182"/>
                  </a:lnTo>
                  <a:lnTo>
                    <a:pt x="443" y="184"/>
                  </a:lnTo>
                  <a:lnTo>
                    <a:pt x="443" y="187"/>
                  </a:lnTo>
                  <a:lnTo>
                    <a:pt x="443" y="187"/>
                  </a:lnTo>
                  <a:close/>
                  <a:moveTo>
                    <a:pt x="434" y="99"/>
                  </a:moveTo>
                  <a:lnTo>
                    <a:pt x="432" y="97"/>
                  </a:lnTo>
                  <a:lnTo>
                    <a:pt x="432" y="92"/>
                  </a:lnTo>
                  <a:lnTo>
                    <a:pt x="439" y="90"/>
                  </a:lnTo>
                  <a:lnTo>
                    <a:pt x="446" y="87"/>
                  </a:lnTo>
                  <a:lnTo>
                    <a:pt x="450" y="90"/>
                  </a:lnTo>
                  <a:lnTo>
                    <a:pt x="453" y="94"/>
                  </a:lnTo>
                  <a:lnTo>
                    <a:pt x="450" y="97"/>
                  </a:lnTo>
                  <a:lnTo>
                    <a:pt x="446" y="99"/>
                  </a:lnTo>
                  <a:lnTo>
                    <a:pt x="437" y="99"/>
                  </a:lnTo>
                  <a:lnTo>
                    <a:pt x="437" y="99"/>
                  </a:lnTo>
                  <a:lnTo>
                    <a:pt x="434" y="99"/>
                  </a:lnTo>
                  <a:lnTo>
                    <a:pt x="434" y="99"/>
                  </a:lnTo>
                  <a:close/>
                  <a:moveTo>
                    <a:pt x="563" y="30"/>
                  </a:moveTo>
                  <a:lnTo>
                    <a:pt x="568" y="27"/>
                  </a:lnTo>
                  <a:lnTo>
                    <a:pt x="570" y="23"/>
                  </a:lnTo>
                  <a:lnTo>
                    <a:pt x="577" y="23"/>
                  </a:lnTo>
                  <a:lnTo>
                    <a:pt x="582" y="23"/>
                  </a:lnTo>
                  <a:lnTo>
                    <a:pt x="580" y="27"/>
                  </a:lnTo>
                  <a:lnTo>
                    <a:pt x="580" y="30"/>
                  </a:lnTo>
                  <a:lnTo>
                    <a:pt x="575" y="32"/>
                  </a:lnTo>
                  <a:lnTo>
                    <a:pt x="570" y="34"/>
                  </a:lnTo>
                  <a:lnTo>
                    <a:pt x="566" y="32"/>
                  </a:lnTo>
                  <a:lnTo>
                    <a:pt x="563" y="30"/>
                  </a:lnTo>
                  <a:close/>
                  <a:moveTo>
                    <a:pt x="658" y="90"/>
                  </a:moveTo>
                  <a:lnTo>
                    <a:pt x="665" y="85"/>
                  </a:lnTo>
                  <a:lnTo>
                    <a:pt x="667" y="80"/>
                  </a:lnTo>
                  <a:lnTo>
                    <a:pt x="667" y="78"/>
                  </a:lnTo>
                  <a:lnTo>
                    <a:pt x="674" y="74"/>
                  </a:lnTo>
                  <a:lnTo>
                    <a:pt x="681" y="67"/>
                  </a:lnTo>
                  <a:lnTo>
                    <a:pt x="688" y="64"/>
                  </a:lnTo>
                  <a:lnTo>
                    <a:pt x="690" y="60"/>
                  </a:lnTo>
                  <a:lnTo>
                    <a:pt x="688" y="55"/>
                  </a:lnTo>
                  <a:lnTo>
                    <a:pt x="681" y="50"/>
                  </a:lnTo>
                  <a:lnTo>
                    <a:pt x="674" y="46"/>
                  </a:lnTo>
                  <a:lnTo>
                    <a:pt x="672" y="39"/>
                  </a:lnTo>
                  <a:lnTo>
                    <a:pt x="672" y="34"/>
                  </a:lnTo>
                  <a:lnTo>
                    <a:pt x="674" y="30"/>
                  </a:lnTo>
                  <a:lnTo>
                    <a:pt x="674" y="25"/>
                  </a:lnTo>
                  <a:lnTo>
                    <a:pt x="672" y="25"/>
                  </a:lnTo>
                  <a:lnTo>
                    <a:pt x="663" y="25"/>
                  </a:lnTo>
                  <a:lnTo>
                    <a:pt x="654" y="23"/>
                  </a:lnTo>
                  <a:lnTo>
                    <a:pt x="649" y="18"/>
                  </a:lnTo>
                  <a:lnTo>
                    <a:pt x="640" y="9"/>
                  </a:lnTo>
                  <a:lnTo>
                    <a:pt x="635" y="4"/>
                  </a:lnTo>
                  <a:lnTo>
                    <a:pt x="628" y="0"/>
                  </a:lnTo>
                  <a:lnTo>
                    <a:pt x="624" y="0"/>
                  </a:lnTo>
                  <a:lnTo>
                    <a:pt x="624" y="2"/>
                  </a:lnTo>
                  <a:lnTo>
                    <a:pt x="621" y="4"/>
                  </a:lnTo>
                  <a:lnTo>
                    <a:pt x="624" y="9"/>
                  </a:lnTo>
                  <a:lnTo>
                    <a:pt x="624" y="13"/>
                  </a:lnTo>
                  <a:lnTo>
                    <a:pt x="619" y="18"/>
                  </a:lnTo>
                  <a:lnTo>
                    <a:pt x="614" y="25"/>
                  </a:lnTo>
                  <a:lnTo>
                    <a:pt x="612" y="32"/>
                  </a:lnTo>
                  <a:lnTo>
                    <a:pt x="610" y="34"/>
                  </a:lnTo>
                  <a:lnTo>
                    <a:pt x="612" y="53"/>
                  </a:lnTo>
                  <a:lnTo>
                    <a:pt x="614" y="55"/>
                  </a:lnTo>
                  <a:lnTo>
                    <a:pt x="617" y="57"/>
                  </a:lnTo>
                  <a:lnTo>
                    <a:pt x="619" y="62"/>
                  </a:lnTo>
                  <a:lnTo>
                    <a:pt x="617" y="74"/>
                  </a:lnTo>
                  <a:lnTo>
                    <a:pt x="614" y="78"/>
                  </a:lnTo>
                  <a:lnTo>
                    <a:pt x="614" y="83"/>
                  </a:lnTo>
                  <a:lnTo>
                    <a:pt x="614" y="85"/>
                  </a:lnTo>
                  <a:lnTo>
                    <a:pt x="617" y="85"/>
                  </a:lnTo>
                  <a:lnTo>
                    <a:pt x="619" y="80"/>
                  </a:lnTo>
                  <a:lnTo>
                    <a:pt x="624" y="78"/>
                  </a:lnTo>
                  <a:lnTo>
                    <a:pt x="626" y="78"/>
                  </a:lnTo>
                  <a:lnTo>
                    <a:pt x="628" y="83"/>
                  </a:lnTo>
                  <a:lnTo>
                    <a:pt x="633" y="87"/>
                  </a:lnTo>
                  <a:lnTo>
                    <a:pt x="637" y="87"/>
                  </a:lnTo>
                  <a:lnTo>
                    <a:pt x="640" y="85"/>
                  </a:lnTo>
                  <a:lnTo>
                    <a:pt x="642" y="87"/>
                  </a:lnTo>
                  <a:lnTo>
                    <a:pt x="649" y="90"/>
                  </a:lnTo>
                  <a:lnTo>
                    <a:pt x="654" y="90"/>
                  </a:lnTo>
                  <a:lnTo>
                    <a:pt x="658" y="90"/>
                  </a:lnTo>
                  <a:close/>
                  <a:moveTo>
                    <a:pt x="640" y="120"/>
                  </a:moveTo>
                  <a:lnTo>
                    <a:pt x="640" y="120"/>
                  </a:lnTo>
                  <a:lnTo>
                    <a:pt x="642" y="122"/>
                  </a:lnTo>
                  <a:lnTo>
                    <a:pt x="647" y="124"/>
                  </a:lnTo>
                  <a:lnTo>
                    <a:pt x="651" y="120"/>
                  </a:lnTo>
                  <a:lnTo>
                    <a:pt x="656" y="115"/>
                  </a:lnTo>
                  <a:lnTo>
                    <a:pt x="658" y="115"/>
                  </a:lnTo>
                  <a:lnTo>
                    <a:pt x="660" y="108"/>
                  </a:lnTo>
                  <a:lnTo>
                    <a:pt x="663" y="104"/>
                  </a:lnTo>
                  <a:lnTo>
                    <a:pt x="663" y="99"/>
                  </a:lnTo>
                  <a:lnTo>
                    <a:pt x="654" y="94"/>
                  </a:lnTo>
                  <a:lnTo>
                    <a:pt x="647" y="94"/>
                  </a:lnTo>
                  <a:lnTo>
                    <a:pt x="640" y="94"/>
                  </a:lnTo>
                  <a:lnTo>
                    <a:pt x="635" y="97"/>
                  </a:lnTo>
                  <a:lnTo>
                    <a:pt x="633" y="94"/>
                  </a:lnTo>
                  <a:lnTo>
                    <a:pt x="630" y="94"/>
                  </a:lnTo>
                  <a:lnTo>
                    <a:pt x="626" y="99"/>
                  </a:lnTo>
                  <a:lnTo>
                    <a:pt x="621" y="99"/>
                  </a:lnTo>
                  <a:lnTo>
                    <a:pt x="619" y="99"/>
                  </a:lnTo>
                  <a:lnTo>
                    <a:pt x="621" y="104"/>
                  </a:lnTo>
                  <a:lnTo>
                    <a:pt x="626" y="104"/>
                  </a:lnTo>
                  <a:lnTo>
                    <a:pt x="628" y="108"/>
                  </a:lnTo>
                  <a:lnTo>
                    <a:pt x="633" y="108"/>
                  </a:lnTo>
                  <a:lnTo>
                    <a:pt x="635" y="113"/>
                  </a:lnTo>
                  <a:lnTo>
                    <a:pt x="640" y="115"/>
                  </a:lnTo>
                  <a:lnTo>
                    <a:pt x="649" y="115"/>
                  </a:lnTo>
                  <a:lnTo>
                    <a:pt x="651" y="115"/>
                  </a:lnTo>
                  <a:lnTo>
                    <a:pt x="649" y="117"/>
                  </a:lnTo>
                  <a:lnTo>
                    <a:pt x="644" y="120"/>
                  </a:lnTo>
                  <a:lnTo>
                    <a:pt x="640" y="120"/>
                  </a:lnTo>
                  <a:close/>
                  <a:moveTo>
                    <a:pt x="781" y="131"/>
                  </a:moveTo>
                  <a:lnTo>
                    <a:pt x="781" y="136"/>
                  </a:lnTo>
                  <a:lnTo>
                    <a:pt x="776" y="143"/>
                  </a:lnTo>
                  <a:lnTo>
                    <a:pt x="769" y="143"/>
                  </a:lnTo>
                  <a:lnTo>
                    <a:pt x="764" y="147"/>
                  </a:lnTo>
                  <a:lnTo>
                    <a:pt x="760" y="152"/>
                  </a:lnTo>
                  <a:lnTo>
                    <a:pt x="757" y="152"/>
                  </a:lnTo>
                  <a:lnTo>
                    <a:pt x="753" y="147"/>
                  </a:lnTo>
                  <a:lnTo>
                    <a:pt x="751" y="145"/>
                  </a:lnTo>
                  <a:lnTo>
                    <a:pt x="746" y="147"/>
                  </a:lnTo>
                  <a:lnTo>
                    <a:pt x="744" y="145"/>
                  </a:lnTo>
                  <a:lnTo>
                    <a:pt x="739" y="147"/>
                  </a:lnTo>
                  <a:lnTo>
                    <a:pt x="730" y="145"/>
                  </a:lnTo>
                  <a:lnTo>
                    <a:pt x="723" y="143"/>
                  </a:lnTo>
                  <a:lnTo>
                    <a:pt x="720" y="141"/>
                  </a:lnTo>
                  <a:lnTo>
                    <a:pt x="716" y="143"/>
                  </a:lnTo>
                  <a:lnTo>
                    <a:pt x="709" y="145"/>
                  </a:lnTo>
                  <a:lnTo>
                    <a:pt x="707" y="145"/>
                  </a:lnTo>
                  <a:lnTo>
                    <a:pt x="702" y="141"/>
                  </a:lnTo>
                  <a:lnTo>
                    <a:pt x="697" y="141"/>
                  </a:lnTo>
                  <a:lnTo>
                    <a:pt x="693" y="138"/>
                  </a:lnTo>
                  <a:lnTo>
                    <a:pt x="690" y="129"/>
                  </a:lnTo>
                  <a:lnTo>
                    <a:pt x="688" y="127"/>
                  </a:lnTo>
                  <a:lnTo>
                    <a:pt x="686" y="124"/>
                  </a:lnTo>
                  <a:lnTo>
                    <a:pt x="681" y="127"/>
                  </a:lnTo>
                  <a:lnTo>
                    <a:pt x="679" y="124"/>
                  </a:lnTo>
                  <a:lnTo>
                    <a:pt x="674" y="122"/>
                  </a:lnTo>
                  <a:lnTo>
                    <a:pt x="674" y="124"/>
                  </a:lnTo>
                  <a:lnTo>
                    <a:pt x="674" y="127"/>
                  </a:lnTo>
                  <a:lnTo>
                    <a:pt x="672" y="129"/>
                  </a:lnTo>
                  <a:lnTo>
                    <a:pt x="670" y="127"/>
                  </a:lnTo>
                  <a:lnTo>
                    <a:pt x="667" y="124"/>
                  </a:lnTo>
                  <a:lnTo>
                    <a:pt x="667" y="122"/>
                  </a:lnTo>
                  <a:lnTo>
                    <a:pt x="672" y="120"/>
                  </a:lnTo>
                  <a:lnTo>
                    <a:pt x="672" y="117"/>
                  </a:lnTo>
                  <a:lnTo>
                    <a:pt x="672" y="110"/>
                  </a:lnTo>
                  <a:lnTo>
                    <a:pt x="672" y="106"/>
                  </a:lnTo>
                  <a:lnTo>
                    <a:pt x="677" y="101"/>
                  </a:lnTo>
                  <a:lnTo>
                    <a:pt x="674" y="99"/>
                  </a:lnTo>
                  <a:lnTo>
                    <a:pt x="672" y="99"/>
                  </a:lnTo>
                  <a:lnTo>
                    <a:pt x="667" y="97"/>
                  </a:lnTo>
                  <a:lnTo>
                    <a:pt x="667" y="92"/>
                  </a:lnTo>
                  <a:lnTo>
                    <a:pt x="670" y="87"/>
                  </a:lnTo>
                  <a:lnTo>
                    <a:pt x="674" y="83"/>
                  </a:lnTo>
                  <a:lnTo>
                    <a:pt x="679" y="83"/>
                  </a:lnTo>
                  <a:lnTo>
                    <a:pt x="679" y="78"/>
                  </a:lnTo>
                  <a:lnTo>
                    <a:pt x="681" y="76"/>
                  </a:lnTo>
                  <a:lnTo>
                    <a:pt x="686" y="74"/>
                  </a:lnTo>
                  <a:lnTo>
                    <a:pt x="693" y="69"/>
                  </a:lnTo>
                  <a:lnTo>
                    <a:pt x="695" y="64"/>
                  </a:lnTo>
                  <a:lnTo>
                    <a:pt x="697" y="62"/>
                  </a:lnTo>
                  <a:lnTo>
                    <a:pt x="704" y="64"/>
                  </a:lnTo>
                  <a:lnTo>
                    <a:pt x="711" y="67"/>
                  </a:lnTo>
                  <a:lnTo>
                    <a:pt x="718" y="76"/>
                  </a:lnTo>
                  <a:lnTo>
                    <a:pt x="720" y="80"/>
                  </a:lnTo>
                  <a:lnTo>
                    <a:pt x="718" y="87"/>
                  </a:lnTo>
                  <a:lnTo>
                    <a:pt x="720" y="90"/>
                  </a:lnTo>
                  <a:lnTo>
                    <a:pt x="718" y="92"/>
                  </a:lnTo>
                  <a:lnTo>
                    <a:pt x="716" y="97"/>
                  </a:lnTo>
                  <a:lnTo>
                    <a:pt x="716" y="99"/>
                  </a:lnTo>
                  <a:lnTo>
                    <a:pt x="718" y="99"/>
                  </a:lnTo>
                  <a:lnTo>
                    <a:pt x="720" y="92"/>
                  </a:lnTo>
                  <a:lnTo>
                    <a:pt x="723" y="87"/>
                  </a:lnTo>
                  <a:lnTo>
                    <a:pt x="723" y="83"/>
                  </a:lnTo>
                  <a:lnTo>
                    <a:pt x="725" y="80"/>
                  </a:lnTo>
                  <a:lnTo>
                    <a:pt x="723" y="78"/>
                  </a:lnTo>
                  <a:lnTo>
                    <a:pt x="718" y="71"/>
                  </a:lnTo>
                  <a:lnTo>
                    <a:pt x="718" y="69"/>
                  </a:lnTo>
                  <a:lnTo>
                    <a:pt x="718" y="67"/>
                  </a:lnTo>
                  <a:lnTo>
                    <a:pt x="725" y="64"/>
                  </a:lnTo>
                  <a:lnTo>
                    <a:pt x="734" y="67"/>
                  </a:lnTo>
                  <a:lnTo>
                    <a:pt x="746" y="76"/>
                  </a:lnTo>
                  <a:lnTo>
                    <a:pt x="748" y="76"/>
                  </a:lnTo>
                  <a:lnTo>
                    <a:pt x="751" y="78"/>
                  </a:lnTo>
                  <a:lnTo>
                    <a:pt x="751" y="83"/>
                  </a:lnTo>
                  <a:lnTo>
                    <a:pt x="755" y="85"/>
                  </a:lnTo>
                  <a:lnTo>
                    <a:pt x="755" y="92"/>
                  </a:lnTo>
                  <a:lnTo>
                    <a:pt x="755" y="97"/>
                  </a:lnTo>
                  <a:lnTo>
                    <a:pt x="762" y="104"/>
                  </a:lnTo>
                  <a:lnTo>
                    <a:pt x="767" y="110"/>
                  </a:lnTo>
                  <a:lnTo>
                    <a:pt x="767" y="113"/>
                  </a:lnTo>
                  <a:lnTo>
                    <a:pt x="762" y="113"/>
                  </a:lnTo>
                  <a:lnTo>
                    <a:pt x="760" y="110"/>
                  </a:lnTo>
                  <a:lnTo>
                    <a:pt x="757" y="110"/>
                  </a:lnTo>
                  <a:lnTo>
                    <a:pt x="757" y="115"/>
                  </a:lnTo>
                  <a:lnTo>
                    <a:pt x="762" y="120"/>
                  </a:lnTo>
                  <a:lnTo>
                    <a:pt x="767" y="120"/>
                  </a:lnTo>
                  <a:lnTo>
                    <a:pt x="774" y="124"/>
                  </a:lnTo>
                  <a:lnTo>
                    <a:pt x="776" y="127"/>
                  </a:lnTo>
                  <a:lnTo>
                    <a:pt x="781" y="131"/>
                  </a:lnTo>
                  <a:close/>
                  <a:moveTo>
                    <a:pt x="1549" y="13"/>
                  </a:moveTo>
                  <a:lnTo>
                    <a:pt x="1549" y="7"/>
                  </a:lnTo>
                  <a:lnTo>
                    <a:pt x="1556" y="0"/>
                  </a:lnTo>
                  <a:lnTo>
                    <a:pt x="1556" y="2"/>
                  </a:lnTo>
                  <a:lnTo>
                    <a:pt x="1559" y="7"/>
                  </a:lnTo>
                  <a:lnTo>
                    <a:pt x="1559" y="7"/>
                  </a:lnTo>
                  <a:lnTo>
                    <a:pt x="1556" y="9"/>
                  </a:lnTo>
                  <a:lnTo>
                    <a:pt x="1554" y="13"/>
                  </a:lnTo>
                  <a:lnTo>
                    <a:pt x="1549" y="13"/>
                  </a:lnTo>
                  <a:close/>
                  <a:moveTo>
                    <a:pt x="1593" y="87"/>
                  </a:moveTo>
                  <a:lnTo>
                    <a:pt x="1596" y="94"/>
                  </a:lnTo>
                  <a:lnTo>
                    <a:pt x="1602" y="104"/>
                  </a:lnTo>
                  <a:lnTo>
                    <a:pt x="1605" y="108"/>
                  </a:lnTo>
                  <a:lnTo>
                    <a:pt x="1619" y="113"/>
                  </a:lnTo>
                  <a:lnTo>
                    <a:pt x="1630" y="113"/>
                  </a:lnTo>
                  <a:lnTo>
                    <a:pt x="1637" y="117"/>
                  </a:lnTo>
                  <a:lnTo>
                    <a:pt x="1644" y="117"/>
                  </a:lnTo>
                  <a:lnTo>
                    <a:pt x="1649" y="115"/>
                  </a:lnTo>
                  <a:lnTo>
                    <a:pt x="1656" y="117"/>
                  </a:lnTo>
                  <a:lnTo>
                    <a:pt x="1660" y="115"/>
                  </a:lnTo>
                  <a:lnTo>
                    <a:pt x="1667" y="110"/>
                  </a:lnTo>
                  <a:lnTo>
                    <a:pt x="1669" y="106"/>
                  </a:lnTo>
                  <a:lnTo>
                    <a:pt x="1672" y="101"/>
                  </a:lnTo>
                  <a:lnTo>
                    <a:pt x="1672" y="94"/>
                  </a:lnTo>
                  <a:lnTo>
                    <a:pt x="1667" y="94"/>
                  </a:lnTo>
                  <a:lnTo>
                    <a:pt x="1665" y="94"/>
                  </a:lnTo>
                  <a:lnTo>
                    <a:pt x="1662" y="90"/>
                  </a:lnTo>
                  <a:lnTo>
                    <a:pt x="1662" y="87"/>
                  </a:lnTo>
                  <a:lnTo>
                    <a:pt x="1662" y="85"/>
                  </a:lnTo>
                  <a:lnTo>
                    <a:pt x="1658" y="87"/>
                  </a:lnTo>
                  <a:lnTo>
                    <a:pt x="1651" y="87"/>
                  </a:lnTo>
                  <a:lnTo>
                    <a:pt x="1642" y="87"/>
                  </a:lnTo>
                  <a:lnTo>
                    <a:pt x="1635" y="92"/>
                  </a:lnTo>
                  <a:lnTo>
                    <a:pt x="1630" y="94"/>
                  </a:lnTo>
                  <a:lnTo>
                    <a:pt x="1630" y="92"/>
                  </a:lnTo>
                  <a:lnTo>
                    <a:pt x="1628" y="87"/>
                  </a:lnTo>
                  <a:lnTo>
                    <a:pt x="1626" y="87"/>
                  </a:lnTo>
                  <a:lnTo>
                    <a:pt x="1621" y="90"/>
                  </a:lnTo>
                  <a:lnTo>
                    <a:pt x="1614" y="90"/>
                  </a:lnTo>
                  <a:lnTo>
                    <a:pt x="1612" y="87"/>
                  </a:lnTo>
                  <a:lnTo>
                    <a:pt x="1612" y="92"/>
                  </a:lnTo>
                  <a:lnTo>
                    <a:pt x="1607" y="94"/>
                  </a:lnTo>
                  <a:lnTo>
                    <a:pt x="1600" y="92"/>
                  </a:lnTo>
                  <a:lnTo>
                    <a:pt x="1598" y="90"/>
                  </a:lnTo>
                  <a:lnTo>
                    <a:pt x="1598" y="87"/>
                  </a:lnTo>
                  <a:lnTo>
                    <a:pt x="1593" y="87"/>
                  </a:lnTo>
                  <a:close/>
                  <a:moveTo>
                    <a:pt x="1432" y="159"/>
                  </a:moveTo>
                  <a:lnTo>
                    <a:pt x="1427" y="147"/>
                  </a:lnTo>
                  <a:lnTo>
                    <a:pt x="1427" y="143"/>
                  </a:lnTo>
                  <a:lnTo>
                    <a:pt x="1422" y="141"/>
                  </a:lnTo>
                  <a:lnTo>
                    <a:pt x="1415" y="141"/>
                  </a:lnTo>
                  <a:lnTo>
                    <a:pt x="1411" y="134"/>
                  </a:lnTo>
                  <a:lnTo>
                    <a:pt x="1409" y="131"/>
                  </a:lnTo>
                  <a:lnTo>
                    <a:pt x="1406" y="131"/>
                  </a:lnTo>
                  <a:lnTo>
                    <a:pt x="1406" y="134"/>
                  </a:lnTo>
                  <a:lnTo>
                    <a:pt x="1411" y="141"/>
                  </a:lnTo>
                  <a:lnTo>
                    <a:pt x="1415" y="145"/>
                  </a:lnTo>
                  <a:lnTo>
                    <a:pt x="1422" y="154"/>
                  </a:lnTo>
                  <a:lnTo>
                    <a:pt x="1425" y="164"/>
                  </a:lnTo>
                  <a:lnTo>
                    <a:pt x="1429" y="166"/>
                  </a:lnTo>
                  <a:lnTo>
                    <a:pt x="1432" y="164"/>
                  </a:lnTo>
                  <a:lnTo>
                    <a:pt x="1432" y="159"/>
                  </a:lnTo>
                  <a:close/>
                  <a:moveTo>
                    <a:pt x="1515" y="168"/>
                  </a:moveTo>
                  <a:lnTo>
                    <a:pt x="1510" y="168"/>
                  </a:lnTo>
                  <a:lnTo>
                    <a:pt x="1508" y="166"/>
                  </a:lnTo>
                  <a:lnTo>
                    <a:pt x="1508" y="164"/>
                  </a:lnTo>
                  <a:lnTo>
                    <a:pt x="1510" y="161"/>
                  </a:lnTo>
                  <a:lnTo>
                    <a:pt x="1512" y="161"/>
                  </a:lnTo>
                  <a:lnTo>
                    <a:pt x="1512" y="166"/>
                  </a:lnTo>
                  <a:lnTo>
                    <a:pt x="1517" y="166"/>
                  </a:lnTo>
                  <a:lnTo>
                    <a:pt x="1519" y="168"/>
                  </a:lnTo>
                  <a:lnTo>
                    <a:pt x="1519" y="171"/>
                  </a:lnTo>
                  <a:lnTo>
                    <a:pt x="1522" y="171"/>
                  </a:lnTo>
                  <a:lnTo>
                    <a:pt x="1526" y="166"/>
                  </a:lnTo>
                  <a:lnTo>
                    <a:pt x="1529" y="157"/>
                  </a:lnTo>
                  <a:lnTo>
                    <a:pt x="1535" y="150"/>
                  </a:lnTo>
                  <a:lnTo>
                    <a:pt x="1542" y="150"/>
                  </a:lnTo>
                  <a:lnTo>
                    <a:pt x="1545" y="147"/>
                  </a:lnTo>
                  <a:lnTo>
                    <a:pt x="1547" y="147"/>
                  </a:lnTo>
                  <a:lnTo>
                    <a:pt x="1545" y="150"/>
                  </a:lnTo>
                  <a:lnTo>
                    <a:pt x="1549" y="152"/>
                  </a:lnTo>
                  <a:lnTo>
                    <a:pt x="1552" y="152"/>
                  </a:lnTo>
                  <a:lnTo>
                    <a:pt x="1556" y="152"/>
                  </a:lnTo>
                  <a:lnTo>
                    <a:pt x="1556" y="147"/>
                  </a:lnTo>
                  <a:lnTo>
                    <a:pt x="1563" y="145"/>
                  </a:lnTo>
                  <a:lnTo>
                    <a:pt x="1566" y="141"/>
                  </a:lnTo>
                  <a:lnTo>
                    <a:pt x="1563" y="138"/>
                  </a:lnTo>
                  <a:lnTo>
                    <a:pt x="1559" y="138"/>
                  </a:lnTo>
                  <a:lnTo>
                    <a:pt x="1552" y="143"/>
                  </a:lnTo>
                  <a:lnTo>
                    <a:pt x="1547" y="138"/>
                  </a:lnTo>
                  <a:lnTo>
                    <a:pt x="1540" y="136"/>
                  </a:lnTo>
                  <a:lnTo>
                    <a:pt x="1538" y="134"/>
                  </a:lnTo>
                  <a:lnTo>
                    <a:pt x="1531" y="134"/>
                  </a:lnTo>
                  <a:lnTo>
                    <a:pt x="1531" y="131"/>
                  </a:lnTo>
                  <a:lnTo>
                    <a:pt x="1524" y="124"/>
                  </a:lnTo>
                  <a:lnTo>
                    <a:pt x="1522" y="122"/>
                  </a:lnTo>
                  <a:lnTo>
                    <a:pt x="1519" y="115"/>
                  </a:lnTo>
                  <a:lnTo>
                    <a:pt x="1519" y="113"/>
                  </a:lnTo>
                  <a:lnTo>
                    <a:pt x="1515" y="108"/>
                  </a:lnTo>
                  <a:lnTo>
                    <a:pt x="1515" y="106"/>
                  </a:lnTo>
                  <a:lnTo>
                    <a:pt x="1510" y="104"/>
                  </a:lnTo>
                  <a:lnTo>
                    <a:pt x="1510" y="101"/>
                  </a:lnTo>
                  <a:lnTo>
                    <a:pt x="1512" y="99"/>
                  </a:lnTo>
                  <a:lnTo>
                    <a:pt x="1510" y="97"/>
                  </a:lnTo>
                  <a:lnTo>
                    <a:pt x="1512" y="94"/>
                  </a:lnTo>
                  <a:lnTo>
                    <a:pt x="1515" y="94"/>
                  </a:lnTo>
                  <a:lnTo>
                    <a:pt x="1515" y="90"/>
                  </a:lnTo>
                  <a:lnTo>
                    <a:pt x="1512" y="90"/>
                  </a:lnTo>
                  <a:lnTo>
                    <a:pt x="1508" y="87"/>
                  </a:lnTo>
                  <a:lnTo>
                    <a:pt x="1501" y="87"/>
                  </a:lnTo>
                  <a:lnTo>
                    <a:pt x="1496" y="85"/>
                  </a:lnTo>
                  <a:lnTo>
                    <a:pt x="1492" y="83"/>
                  </a:lnTo>
                  <a:lnTo>
                    <a:pt x="1487" y="83"/>
                  </a:lnTo>
                  <a:lnTo>
                    <a:pt x="1482" y="80"/>
                  </a:lnTo>
                  <a:lnTo>
                    <a:pt x="1482" y="83"/>
                  </a:lnTo>
                  <a:lnTo>
                    <a:pt x="1487" y="87"/>
                  </a:lnTo>
                  <a:lnTo>
                    <a:pt x="1492" y="87"/>
                  </a:lnTo>
                  <a:lnTo>
                    <a:pt x="1494" y="90"/>
                  </a:lnTo>
                  <a:lnTo>
                    <a:pt x="1487" y="90"/>
                  </a:lnTo>
                  <a:lnTo>
                    <a:pt x="1487" y="90"/>
                  </a:lnTo>
                  <a:lnTo>
                    <a:pt x="1482" y="90"/>
                  </a:lnTo>
                  <a:lnTo>
                    <a:pt x="1480" y="92"/>
                  </a:lnTo>
                  <a:lnTo>
                    <a:pt x="1482" y="97"/>
                  </a:lnTo>
                  <a:lnTo>
                    <a:pt x="1485" y="101"/>
                  </a:lnTo>
                  <a:lnTo>
                    <a:pt x="1485" y="108"/>
                  </a:lnTo>
                  <a:lnTo>
                    <a:pt x="1492" y="115"/>
                  </a:lnTo>
                  <a:lnTo>
                    <a:pt x="1494" y="117"/>
                  </a:lnTo>
                  <a:lnTo>
                    <a:pt x="1492" y="120"/>
                  </a:lnTo>
                  <a:lnTo>
                    <a:pt x="1487" y="120"/>
                  </a:lnTo>
                  <a:lnTo>
                    <a:pt x="1482" y="115"/>
                  </a:lnTo>
                  <a:lnTo>
                    <a:pt x="1480" y="108"/>
                  </a:lnTo>
                  <a:lnTo>
                    <a:pt x="1478" y="106"/>
                  </a:lnTo>
                  <a:lnTo>
                    <a:pt x="1473" y="108"/>
                  </a:lnTo>
                  <a:lnTo>
                    <a:pt x="1471" y="108"/>
                  </a:lnTo>
                  <a:lnTo>
                    <a:pt x="1469" y="108"/>
                  </a:lnTo>
                  <a:lnTo>
                    <a:pt x="1464" y="106"/>
                  </a:lnTo>
                  <a:lnTo>
                    <a:pt x="1464" y="104"/>
                  </a:lnTo>
                  <a:lnTo>
                    <a:pt x="1464" y="99"/>
                  </a:lnTo>
                  <a:lnTo>
                    <a:pt x="1459" y="99"/>
                  </a:lnTo>
                  <a:lnTo>
                    <a:pt x="1455" y="94"/>
                  </a:lnTo>
                  <a:lnTo>
                    <a:pt x="1448" y="94"/>
                  </a:lnTo>
                  <a:lnTo>
                    <a:pt x="1445" y="92"/>
                  </a:lnTo>
                  <a:lnTo>
                    <a:pt x="1445" y="90"/>
                  </a:lnTo>
                  <a:lnTo>
                    <a:pt x="1441" y="90"/>
                  </a:lnTo>
                  <a:lnTo>
                    <a:pt x="1436" y="94"/>
                  </a:lnTo>
                  <a:lnTo>
                    <a:pt x="1436" y="99"/>
                  </a:lnTo>
                  <a:lnTo>
                    <a:pt x="1436" y="101"/>
                  </a:lnTo>
                  <a:lnTo>
                    <a:pt x="1436" y="106"/>
                  </a:lnTo>
                  <a:lnTo>
                    <a:pt x="1434" y="110"/>
                  </a:lnTo>
                  <a:lnTo>
                    <a:pt x="1429" y="115"/>
                  </a:lnTo>
                  <a:lnTo>
                    <a:pt x="1429" y="117"/>
                  </a:lnTo>
                  <a:lnTo>
                    <a:pt x="1434" y="124"/>
                  </a:lnTo>
                  <a:lnTo>
                    <a:pt x="1436" y="124"/>
                  </a:lnTo>
                  <a:lnTo>
                    <a:pt x="1441" y="127"/>
                  </a:lnTo>
                  <a:lnTo>
                    <a:pt x="1439" y="129"/>
                  </a:lnTo>
                  <a:lnTo>
                    <a:pt x="1436" y="129"/>
                  </a:lnTo>
                  <a:lnTo>
                    <a:pt x="1436" y="134"/>
                  </a:lnTo>
                  <a:lnTo>
                    <a:pt x="1439" y="136"/>
                  </a:lnTo>
                  <a:lnTo>
                    <a:pt x="1441" y="138"/>
                  </a:lnTo>
                  <a:lnTo>
                    <a:pt x="1441" y="141"/>
                  </a:lnTo>
                  <a:lnTo>
                    <a:pt x="1443" y="143"/>
                  </a:lnTo>
                  <a:lnTo>
                    <a:pt x="1448" y="145"/>
                  </a:lnTo>
                  <a:lnTo>
                    <a:pt x="1450" y="147"/>
                  </a:lnTo>
                  <a:lnTo>
                    <a:pt x="1448" y="150"/>
                  </a:lnTo>
                  <a:lnTo>
                    <a:pt x="1450" y="152"/>
                  </a:lnTo>
                  <a:lnTo>
                    <a:pt x="1452" y="150"/>
                  </a:lnTo>
                  <a:lnTo>
                    <a:pt x="1455" y="150"/>
                  </a:lnTo>
                  <a:lnTo>
                    <a:pt x="1457" y="152"/>
                  </a:lnTo>
                  <a:lnTo>
                    <a:pt x="1455" y="154"/>
                  </a:lnTo>
                  <a:lnTo>
                    <a:pt x="1452" y="154"/>
                  </a:lnTo>
                  <a:lnTo>
                    <a:pt x="1450" y="154"/>
                  </a:lnTo>
                  <a:lnTo>
                    <a:pt x="1448" y="157"/>
                  </a:lnTo>
                  <a:lnTo>
                    <a:pt x="1450" y="159"/>
                  </a:lnTo>
                  <a:lnTo>
                    <a:pt x="1464" y="168"/>
                  </a:lnTo>
                  <a:lnTo>
                    <a:pt x="1471" y="171"/>
                  </a:lnTo>
                  <a:lnTo>
                    <a:pt x="1475" y="171"/>
                  </a:lnTo>
                  <a:lnTo>
                    <a:pt x="1480" y="173"/>
                  </a:lnTo>
                  <a:lnTo>
                    <a:pt x="1482" y="175"/>
                  </a:lnTo>
                  <a:lnTo>
                    <a:pt x="1485" y="180"/>
                  </a:lnTo>
                  <a:lnTo>
                    <a:pt x="1489" y="184"/>
                  </a:lnTo>
                  <a:lnTo>
                    <a:pt x="1494" y="184"/>
                  </a:lnTo>
                  <a:lnTo>
                    <a:pt x="1501" y="182"/>
                  </a:lnTo>
                  <a:lnTo>
                    <a:pt x="1505" y="182"/>
                  </a:lnTo>
                  <a:lnTo>
                    <a:pt x="1510" y="184"/>
                  </a:lnTo>
                  <a:lnTo>
                    <a:pt x="1515" y="184"/>
                  </a:lnTo>
                  <a:lnTo>
                    <a:pt x="1515" y="180"/>
                  </a:lnTo>
                  <a:lnTo>
                    <a:pt x="1515" y="175"/>
                  </a:lnTo>
                  <a:lnTo>
                    <a:pt x="1512" y="171"/>
                  </a:lnTo>
                  <a:lnTo>
                    <a:pt x="1515" y="16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76C8CD23-5EA0-2EF3-B8ED-45B44E005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2746" y="1006410"/>
              <a:ext cx="2233764" cy="1144264"/>
            </a:xfrm>
            <a:custGeom>
              <a:avLst/>
              <a:gdLst>
                <a:gd name="T0" fmla="*/ 1635 w 2692"/>
                <a:gd name="T1" fmla="*/ 25 h 1379"/>
                <a:gd name="T2" fmla="*/ 1596 w 2692"/>
                <a:gd name="T3" fmla="*/ 35 h 1379"/>
                <a:gd name="T4" fmla="*/ 889 w 2692"/>
                <a:gd name="T5" fmla="*/ 109 h 1379"/>
                <a:gd name="T6" fmla="*/ 933 w 2692"/>
                <a:gd name="T7" fmla="*/ 69 h 1379"/>
                <a:gd name="T8" fmla="*/ 903 w 2692"/>
                <a:gd name="T9" fmla="*/ 23 h 1379"/>
                <a:gd name="T10" fmla="*/ 884 w 2692"/>
                <a:gd name="T11" fmla="*/ 28 h 1379"/>
                <a:gd name="T12" fmla="*/ 861 w 2692"/>
                <a:gd name="T13" fmla="*/ 19 h 1379"/>
                <a:gd name="T14" fmla="*/ 873 w 2692"/>
                <a:gd name="T15" fmla="*/ 53 h 1379"/>
                <a:gd name="T16" fmla="*/ 965 w 2692"/>
                <a:gd name="T17" fmla="*/ 62 h 1379"/>
                <a:gd name="T18" fmla="*/ 970 w 2692"/>
                <a:gd name="T19" fmla="*/ 65 h 1379"/>
                <a:gd name="T20" fmla="*/ 1014 w 2692"/>
                <a:gd name="T21" fmla="*/ 104 h 1379"/>
                <a:gd name="T22" fmla="*/ 1402 w 2692"/>
                <a:gd name="T23" fmla="*/ 224 h 1379"/>
                <a:gd name="T24" fmla="*/ 1349 w 2692"/>
                <a:gd name="T25" fmla="*/ 284 h 1379"/>
                <a:gd name="T26" fmla="*/ 1212 w 2692"/>
                <a:gd name="T27" fmla="*/ 238 h 1379"/>
                <a:gd name="T28" fmla="*/ 1196 w 2692"/>
                <a:gd name="T29" fmla="*/ 261 h 1379"/>
                <a:gd name="T30" fmla="*/ 1621 w 2692"/>
                <a:gd name="T31" fmla="*/ 122 h 1379"/>
                <a:gd name="T32" fmla="*/ 1693 w 2692"/>
                <a:gd name="T33" fmla="*/ 155 h 1379"/>
                <a:gd name="T34" fmla="*/ 1658 w 2692"/>
                <a:gd name="T35" fmla="*/ 125 h 1379"/>
                <a:gd name="T36" fmla="*/ 1563 w 2692"/>
                <a:gd name="T37" fmla="*/ 157 h 1379"/>
                <a:gd name="T38" fmla="*/ 1693 w 2692"/>
                <a:gd name="T39" fmla="*/ 282 h 1379"/>
                <a:gd name="T40" fmla="*/ 2147 w 2692"/>
                <a:gd name="T41" fmla="*/ 236 h 1379"/>
                <a:gd name="T42" fmla="*/ 2147 w 2692"/>
                <a:gd name="T43" fmla="*/ 250 h 1379"/>
                <a:gd name="T44" fmla="*/ 2251 w 2692"/>
                <a:gd name="T45" fmla="*/ 199 h 1379"/>
                <a:gd name="T46" fmla="*/ 2235 w 2692"/>
                <a:gd name="T47" fmla="*/ 180 h 1379"/>
                <a:gd name="T48" fmla="*/ 2302 w 2692"/>
                <a:gd name="T49" fmla="*/ 1314 h 1379"/>
                <a:gd name="T50" fmla="*/ 2321 w 2692"/>
                <a:gd name="T51" fmla="*/ 1291 h 1379"/>
                <a:gd name="T52" fmla="*/ 2309 w 2692"/>
                <a:gd name="T53" fmla="*/ 1277 h 1379"/>
                <a:gd name="T54" fmla="*/ 2281 w 2692"/>
                <a:gd name="T55" fmla="*/ 1203 h 1379"/>
                <a:gd name="T56" fmla="*/ 2318 w 2692"/>
                <a:gd name="T57" fmla="*/ 1208 h 1379"/>
                <a:gd name="T58" fmla="*/ 2270 w 2692"/>
                <a:gd name="T59" fmla="*/ 1132 h 1379"/>
                <a:gd name="T60" fmla="*/ 2240 w 2692"/>
                <a:gd name="T61" fmla="*/ 1092 h 1379"/>
                <a:gd name="T62" fmla="*/ 2237 w 2692"/>
                <a:gd name="T63" fmla="*/ 1062 h 1379"/>
                <a:gd name="T64" fmla="*/ 2198 w 2692"/>
                <a:gd name="T65" fmla="*/ 1014 h 1379"/>
                <a:gd name="T66" fmla="*/ 2205 w 2692"/>
                <a:gd name="T67" fmla="*/ 1039 h 1379"/>
                <a:gd name="T68" fmla="*/ 2212 w 2692"/>
                <a:gd name="T69" fmla="*/ 1090 h 1379"/>
                <a:gd name="T70" fmla="*/ 2251 w 2692"/>
                <a:gd name="T71" fmla="*/ 1159 h 1379"/>
                <a:gd name="T72" fmla="*/ 2274 w 2692"/>
                <a:gd name="T73" fmla="*/ 1233 h 1379"/>
                <a:gd name="T74" fmla="*/ 2302 w 2692"/>
                <a:gd name="T75" fmla="*/ 1314 h 1379"/>
                <a:gd name="T76" fmla="*/ 2101 w 2692"/>
                <a:gd name="T77" fmla="*/ 1002 h 1379"/>
                <a:gd name="T78" fmla="*/ 2073 w 2692"/>
                <a:gd name="T79" fmla="*/ 1014 h 1379"/>
                <a:gd name="T80" fmla="*/ 2104 w 2692"/>
                <a:gd name="T81" fmla="*/ 1028 h 1379"/>
                <a:gd name="T82" fmla="*/ 2099 w 2692"/>
                <a:gd name="T83" fmla="*/ 1021 h 1379"/>
                <a:gd name="T84" fmla="*/ 2265 w 2692"/>
                <a:gd name="T85" fmla="*/ 790 h 1379"/>
                <a:gd name="T86" fmla="*/ 2528 w 2692"/>
                <a:gd name="T87" fmla="*/ 737 h 1379"/>
                <a:gd name="T88" fmla="*/ 2512 w 2692"/>
                <a:gd name="T89" fmla="*/ 753 h 1379"/>
                <a:gd name="T90" fmla="*/ 2685 w 2692"/>
                <a:gd name="T91" fmla="*/ 908 h 1379"/>
                <a:gd name="T92" fmla="*/ 2646 w 2692"/>
                <a:gd name="T93" fmla="*/ 908 h 1379"/>
                <a:gd name="T94" fmla="*/ 2630 w 2692"/>
                <a:gd name="T95" fmla="*/ 885 h 1379"/>
                <a:gd name="T96" fmla="*/ 2501 w 2692"/>
                <a:gd name="T97" fmla="*/ 1109 h 1379"/>
                <a:gd name="T98" fmla="*/ 2521 w 2692"/>
                <a:gd name="T99" fmla="*/ 1111 h 1379"/>
                <a:gd name="T100" fmla="*/ 2510 w 2692"/>
                <a:gd name="T101" fmla="*/ 1139 h 1379"/>
                <a:gd name="T102" fmla="*/ 2505 w 2692"/>
                <a:gd name="T103" fmla="*/ 1166 h 1379"/>
                <a:gd name="T104" fmla="*/ 2505 w 2692"/>
                <a:gd name="T105" fmla="*/ 1178 h 1379"/>
                <a:gd name="T106" fmla="*/ 2496 w 2692"/>
                <a:gd name="T107" fmla="*/ 1233 h 1379"/>
                <a:gd name="T108" fmla="*/ 2487 w 2692"/>
                <a:gd name="T109" fmla="*/ 1256 h 1379"/>
                <a:gd name="T110" fmla="*/ 2459 w 2692"/>
                <a:gd name="T111" fmla="*/ 1291 h 1379"/>
                <a:gd name="T112" fmla="*/ 2427 w 2692"/>
                <a:gd name="T113" fmla="*/ 1328 h 1379"/>
                <a:gd name="T114" fmla="*/ 2422 w 2692"/>
                <a:gd name="T115" fmla="*/ 1314 h 1379"/>
                <a:gd name="T116" fmla="*/ 2394 w 2692"/>
                <a:gd name="T117" fmla="*/ 1379 h 1379"/>
                <a:gd name="T118" fmla="*/ 2394 w 2692"/>
                <a:gd name="T119" fmla="*/ 136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92" h="1379">
                  <a:moveTo>
                    <a:pt x="1582" y="0"/>
                  </a:moveTo>
                  <a:lnTo>
                    <a:pt x="1589" y="0"/>
                  </a:lnTo>
                  <a:lnTo>
                    <a:pt x="1596" y="0"/>
                  </a:lnTo>
                  <a:lnTo>
                    <a:pt x="1600" y="2"/>
                  </a:lnTo>
                  <a:lnTo>
                    <a:pt x="1609" y="7"/>
                  </a:lnTo>
                  <a:lnTo>
                    <a:pt x="1614" y="7"/>
                  </a:lnTo>
                  <a:lnTo>
                    <a:pt x="1619" y="7"/>
                  </a:lnTo>
                  <a:lnTo>
                    <a:pt x="1628" y="7"/>
                  </a:lnTo>
                  <a:lnTo>
                    <a:pt x="1639" y="9"/>
                  </a:lnTo>
                  <a:lnTo>
                    <a:pt x="1639" y="12"/>
                  </a:lnTo>
                  <a:lnTo>
                    <a:pt x="1635" y="14"/>
                  </a:lnTo>
                  <a:lnTo>
                    <a:pt x="1633" y="16"/>
                  </a:lnTo>
                  <a:lnTo>
                    <a:pt x="1633" y="21"/>
                  </a:lnTo>
                  <a:lnTo>
                    <a:pt x="1635" y="25"/>
                  </a:lnTo>
                  <a:lnTo>
                    <a:pt x="1642" y="28"/>
                  </a:lnTo>
                  <a:lnTo>
                    <a:pt x="1642" y="32"/>
                  </a:lnTo>
                  <a:lnTo>
                    <a:pt x="1642" y="35"/>
                  </a:lnTo>
                  <a:lnTo>
                    <a:pt x="1639" y="39"/>
                  </a:lnTo>
                  <a:lnTo>
                    <a:pt x="1639" y="44"/>
                  </a:lnTo>
                  <a:lnTo>
                    <a:pt x="1635" y="49"/>
                  </a:lnTo>
                  <a:lnTo>
                    <a:pt x="1635" y="51"/>
                  </a:lnTo>
                  <a:lnTo>
                    <a:pt x="1630" y="49"/>
                  </a:lnTo>
                  <a:lnTo>
                    <a:pt x="1628" y="49"/>
                  </a:lnTo>
                  <a:lnTo>
                    <a:pt x="1623" y="51"/>
                  </a:lnTo>
                  <a:lnTo>
                    <a:pt x="1619" y="51"/>
                  </a:lnTo>
                  <a:lnTo>
                    <a:pt x="1609" y="46"/>
                  </a:lnTo>
                  <a:lnTo>
                    <a:pt x="1605" y="42"/>
                  </a:lnTo>
                  <a:lnTo>
                    <a:pt x="1596" y="35"/>
                  </a:lnTo>
                  <a:lnTo>
                    <a:pt x="1593" y="30"/>
                  </a:lnTo>
                  <a:lnTo>
                    <a:pt x="1596" y="25"/>
                  </a:lnTo>
                  <a:lnTo>
                    <a:pt x="1596" y="21"/>
                  </a:lnTo>
                  <a:lnTo>
                    <a:pt x="1596" y="19"/>
                  </a:lnTo>
                  <a:lnTo>
                    <a:pt x="1593" y="16"/>
                  </a:lnTo>
                  <a:lnTo>
                    <a:pt x="1591" y="14"/>
                  </a:lnTo>
                  <a:lnTo>
                    <a:pt x="1591" y="9"/>
                  </a:lnTo>
                  <a:lnTo>
                    <a:pt x="1589" y="9"/>
                  </a:lnTo>
                  <a:lnTo>
                    <a:pt x="1586" y="5"/>
                  </a:lnTo>
                  <a:lnTo>
                    <a:pt x="1582" y="0"/>
                  </a:lnTo>
                  <a:close/>
                  <a:moveTo>
                    <a:pt x="884" y="111"/>
                  </a:moveTo>
                  <a:lnTo>
                    <a:pt x="884" y="109"/>
                  </a:lnTo>
                  <a:lnTo>
                    <a:pt x="887" y="109"/>
                  </a:lnTo>
                  <a:lnTo>
                    <a:pt x="889" y="109"/>
                  </a:lnTo>
                  <a:lnTo>
                    <a:pt x="889" y="109"/>
                  </a:lnTo>
                  <a:lnTo>
                    <a:pt x="894" y="102"/>
                  </a:lnTo>
                  <a:lnTo>
                    <a:pt x="898" y="97"/>
                  </a:lnTo>
                  <a:lnTo>
                    <a:pt x="901" y="95"/>
                  </a:lnTo>
                  <a:lnTo>
                    <a:pt x="901" y="92"/>
                  </a:lnTo>
                  <a:lnTo>
                    <a:pt x="901" y="88"/>
                  </a:lnTo>
                  <a:lnTo>
                    <a:pt x="910" y="81"/>
                  </a:lnTo>
                  <a:lnTo>
                    <a:pt x="912" y="81"/>
                  </a:lnTo>
                  <a:lnTo>
                    <a:pt x="914" y="83"/>
                  </a:lnTo>
                  <a:lnTo>
                    <a:pt x="919" y="83"/>
                  </a:lnTo>
                  <a:lnTo>
                    <a:pt x="921" y="79"/>
                  </a:lnTo>
                  <a:lnTo>
                    <a:pt x="921" y="76"/>
                  </a:lnTo>
                  <a:lnTo>
                    <a:pt x="926" y="74"/>
                  </a:lnTo>
                  <a:lnTo>
                    <a:pt x="933" y="69"/>
                  </a:lnTo>
                  <a:lnTo>
                    <a:pt x="935" y="65"/>
                  </a:lnTo>
                  <a:lnTo>
                    <a:pt x="938" y="62"/>
                  </a:lnTo>
                  <a:lnTo>
                    <a:pt x="942" y="56"/>
                  </a:lnTo>
                  <a:lnTo>
                    <a:pt x="940" y="51"/>
                  </a:lnTo>
                  <a:lnTo>
                    <a:pt x="935" y="44"/>
                  </a:lnTo>
                  <a:lnTo>
                    <a:pt x="933" y="39"/>
                  </a:lnTo>
                  <a:lnTo>
                    <a:pt x="933" y="35"/>
                  </a:lnTo>
                  <a:lnTo>
                    <a:pt x="926" y="30"/>
                  </a:lnTo>
                  <a:lnTo>
                    <a:pt x="921" y="30"/>
                  </a:lnTo>
                  <a:lnTo>
                    <a:pt x="919" y="32"/>
                  </a:lnTo>
                  <a:lnTo>
                    <a:pt x="917" y="30"/>
                  </a:lnTo>
                  <a:lnTo>
                    <a:pt x="912" y="28"/>
                  </a:lnTo>
                  <a:lnTo>
                    <a:pt x="905" y="23"/>
                  </a:lnTo>
                  <a:lnTo>
                    <a:pt x="903" y="23"/>
                  </a:lnTo>
                  <a:lnTo>
                    <a:pt x="903" y="23"/>
                  </a:lnTo>
                  <a:lnTo>
                    <a:pt x="901" y="23"/>
                  </a:lnTo>
                  <a:lnTo>
                    <a:pt x="898" y="21"/>
                  </a:lnTo>
                  <a:lnTo>
                    <a:pt x="896" y="16"/>
                  </a:lnTo>
                  <a:lnTo>
                    <a:pt x="894" y="16"/>
                  </a:lnTo>
                  <a:lnTo>
                    <a:pt x="891" y="21"/>
                  </a:lnTo>
                  <a:lnTo>
                    <a:pt x="889" y="21"/>
                  </a:lnTo>
                  <a:lnTo>
                    <a:pt x="887" y="14"/>
                  </a:lnTo>
                  <a:lnTo>
                    <a:pt x="884" y="14"/>
                  </a:lnTo>
                  <a:lnTo>
                    <a:pt x="884" y="16"/>
                  </a:lnTo>
                  <a:lnTo>
                    <a:pt x="887" y="19"/>
                  </a:lnTo>
                  <a:lnTo>
                    <a:pt x="887" y="21"/>
                  </a:lnTo>
                  <a:lnTo>
                    <a:pt x="884" y="23"/>
                  </a:lnTo>
                  <a:lnTo>
                    <a:pt x="884" y="28"/>
                  </a:lnTo>
                  <a:lnTo>
                    <a:pt x="882" y="28"/>
                  </a:lnTo>
                  <a:lnTo>
                    <a:pt x="880" y="25"/>
                  </a:lnTo>
                  <a:lnTo>
                    <a:pt x="880" y="12"/>
                  </a:lnTo>
                  <a:lnTo>
                    <a:pt x="875" y="9"/>
                  </a:lnTo>
                  <a:lnTo>
                    <a:pt x="871" y="7"/>
                  </a:lnTo>
                  <a:lnTo>
                    <a:pt x="866" y="5"/>
                  </a:lnTo>
                  <a:lnTo>
                    <a:pt x="864" y="5"/>
                  </a:lnTo>
                  <a:lnTo>
                    <a:pt x="861" y="9"/>
                  </a:lnTo>
                  <a:lnTo>
                    <a:pt x="861" y="12"/>
                  </a:lnTo>
                  <a:lnTo>
                    <a:pt x="866" y="16"/>
                  </a:lnTo>
                  <a:lnTo>
                    <a:pt x="868" y="19"/>
                  </a:lnTo>
                  <a:lnTo>
                    <a:pt x="866" y="21"/>
                  </a:lnTo>
                  <a:lnTo>
                    <a:pt x="864" y="21"/>
                  </a:lnTo>
                  <a:lnTo>
                    <a:pt x="861" y="19"/>
                  </a:lnTo>
                  <a:lnTo>
                    <a:pt x="859" y="16"/>
                  </a:lnTo>
                  <a:lnTo>
                    <a:pt x="857" y="16"/>
                  </a:lnTo>
                  <a:lnTo>
                    <a:pt x="859" y="19"/>
                  </a:lnTo>
                  <a:lnTo>
                    <a:pt x="859" y="23"/>
                  </a:lnTo>
                  <a:lnTo>
                    <a:pt x="859" y="23"/>
                  </a:lnTo>
                  <a:lnTo>
                    <a:pt x="859" y="28"/>
                  </a:lnTo>
                  <a:lnTo>
                    <a:pt x="861" y="30"/>
                  </a:lnTo>
                  <a:lnTo>
                    <a:pt x="864" y="32"/>
                  </a:lnTo>
                  <a:lnTo>
                    <a:pt x="866" y="35"/>
                  </a:lnTo>
                  <a:lnTo>
                    <a:pt x="864" y="37"/>
                  </a:lnTo>
                  <a:lnTo>
                    <a:pt x="868" y="49"/>
                  </a:lnTo>
                  <a:lnTo>
                    <a:pt x="873" y="51"/>
                  </a:lnTo>
                  <a:lnTo>
                    <a:pt x="875" y="51"/>
                  </a:lnTo>
                  <a:lnTo>
                    <a:pt x="873" y="53"/>
                  </a:lnTo>
                  <a:lnTo>
                    <a:pt x="871" y="53"/>
                  </a:lnTo>
                  <a:lnTo>
                    <a:pt x="868" y="60"/>
                  </a:lnTo>
                  <a:lnTo>
                    <a:pt x="871" y="69"/>
                  </a:lnTo>
                  <a:lnTo>
                    <a:pt x="873" y="74"/>
                  </a:lnTo>
                  <a:lnTo>
                    <a:pt x="873" y="79"/>
                  </a:lnTo>
                  <a:lnTo>
                    <a:pt x="875" y="81"/>
                  </a:lnTo>
                  <a:lnTo>
                    <a:pt x="875" y="86"/>
                  </a:lnTo>
                  <a:lnTo>
                    <a:pt x="873" y="88"/>
                  </a:lnTo>
                  <a:lnTo>
                    <a:pt x="878" y="92"/>
                  </a:lnTo>
                  <a:lnTo>
                    <a:pt x="878" y="99"/>
                  </a:lnTo>
                  <a:lnTo>
                    <a:pt x="882" y="104"/>
                  </a:lnTo>
                  <a:lnTo>
                    <a:pt x="882" y="106"/>
                  </a:lnTo>
                  <a:lnTo>
                    <a:pt x="884" y="111"/>
                  </a:lnTo>
                  <a:close/>
                  <a:moveTo>
                    <a:pt x="965" y="62"/>
                  </a:moveTo>
                  <a:lnTo>
                    <a:pt x="970" y="60"/>
                  </a:lnTo>
                  <a:lnTo>
                    <a:pt x="970" y="58"/>
                  </a:lnTo>
                  <a:lnTo>
                    <a:pt x="968" y="58"/>
                  </a:lnTo>
                  <a:lnTo>
                    <a:pt x="970" y="56"/>
                  </a:lnTo>
                  <a:lnTo>
                    <a:pt x="972" y="53"/>
                  </a:lnTo>
                  <a:lnTo>
                    <a:pt x="970" y="51"/>
                  </a:lnTo>
                  <a:lnTo>
                    <a:pt x="968" y="53"/>
                  </a:lnTo>
                  <a:lnTo>
                    <a:pt x="963" y="56"/>
                  </a:lnTo>
                  <a:lnTo>
                    <a:pt x="965" y="58"/>
                  </a:lnTo>
                  <a:lnTo>
                    <a:pt x="963" y="60"/>
                  </a:lnTo>
                  <a:lnTo>
                    <a:pt x="961" y="62"/>
                  </a:lnTo>
                  <a:lnTo>
                    <a:pt x="963" y="65"/>
                  </a:lnTo>
                  <a:lnTo>
                    <a:pt x="965" y="62"/>
                  </a:lnTo>
                  <a:close/>
                  <a:moveTo>
                    <a:pt x="970" y="65"/>
                  </a:moveTo>
                  <a:lnTo>
                    <a:pt x="972" y="60"/>
                  </a:lnTo>
                  <a:lnTo>
                    <a:pt x="979" y="60"/>
                  </a:lnTo>
                  <a:lnTo>
                    <a:pt x="981" y="58"/>
                  </a:lnTo>
                  <a:lnTo>
                    <a:pt x="984" y="58"/>
                  </a:lnTo>
                  <a:lnTo>
                    <a:pt x="986" y="56"/>
                  </a:lnTo>
                  <a:lnTo>
                    <a:pt x="988" y="58"/>
                  </a:lnTo>
                  <a:lnTo>
                    <a:pt x="991" y="62"/>
                  </a:lnTo>
                  <a:lnTo>
                    <a:pt x="988" y="65"/>
                  </a:lnTo>
                  <a:lnTo>
                    <a:pt x="986" y="62"/>
                  </a:lnTo>
                  <a:lnTo>
                    <a:pt x="984" y="65"/>
                  </a:lnTo>
                  <a:lnTo>
                    <a:pt x="977" y="67"/>
                  </a:lnTo>
                  <a:lnTo>
                    <a:pt x="972" y="67"/>
                  </a:lnTo>
                  <a:lnTo>
                    <a:pt x="970" y="65"/>
                  </a:lnTo>
                  <a:close/>
                  <a:moveTo>
                    <a:pt x="1014" y="104"/>
                  </a:moveTo>
                  <a:lnTo>
                    <a:pt x="1014" y="106"/>
                  </a:lnTo>
                  <a:lnTo>
                    <a:pt x="1018" y="111"/>
                  </a:lnTo>
                  <a:lnTo>
                    <a:pt x="1016" y="113"/>
                  </a:lnTo>
                  <a:lnTo>
                    <a:pt x="1016" y="116"/>
                  </a:lnTo>
                  <a:lnTo>
                    <a:pt x="1021" y="113"/>
                  </a:lnTo>
                  <a:lnTo>
                    <a:pt x="1023" y="109"/>
                  </a:lnTo>
                  <a:lnTo>
                    <a:pt x="1021" y="104"/>
                  </a:lnTo>
                  <a:lnTo>
                    <a:pt x="1016" y="102"/>
                  </a:lnTo>
                  <a:lnTo>
                    <a:pt x="1014" y="104"/>
                  </a:lnTo>
                  <a:close/>
                  <a:moveTo>
                    <a:pt x="1404" y="231"/>
                  </a:moveTo>
                  <a:lnTo>
                    <a:pt x="1406" y="229"/>
                  </a:lnTo>
                  <a:lnTo>
                    <a:pt x="1406" y="224"/>
                  </a:lnTo>
                  <a:lnTo>
                    <a:pt x="1406" y="222"/>
                  </a:lnTo>
                  <a:lnTo>
                    <a:pt x="1402" y="224"/>
                  </a:lnTo>
                  <a:lnTo>
                    <a:pt x="1399" y="224"/>
                  </a:lnTo>
                  <a:lnTo>
                    <a:pt x="1402" y="229"/>
                  </a:lnTo>
                  <a:lnTo>
                    <a:pt x="1404" y="229"/>
                  </a:lnTo>
                  <a:lnTo>
                    <a:pt x="1404" y="231"/>
                  </a:lnTo>
                  <a:close/>
                  <a:moveTo>
                    <a:pt x="1353" y="289"/>
                  </a:moveTo>
                  <a:lnTo>
                    <a:pt x="1358" y="289"/>
                  </a:lnTo>
                  <a:lnTo>
                    <a:pt x="1360" y="286"/>
                  </a:lnTo>
                  <a:lnTo>
                    <a:pt x="1360" y="286"/>
                  </a:lnTo>
                  <a:lnTo>
                    <a:pt x="1360" y="286"/>
                  </a:lnTo>
                  <a:lnTo>
                    <a:pt x="1358" y="284"/>
                  </a:lnTo>
                  <a:lnTo>
                    <a:pt x="1353" y="280"/>
                  </a:lnTo>
                  <a:lnTo>
                    <a:pt x="1351" y="280"/>
                  </a:lnTo>
                  <a:lnTo>
                    <a:pt x="1349" y="282"/>
                  </a:lnTo>
                  <a:lnTo>
                    <a:pt x="1349" y="284"/>
                  </a:lnTo>
                  <a:lnTo>
                    <a:pt x="1353" y="286"/>
                  </a:lnTo>
                  <a:lnTo>
                    <a:pt x="1353" y="286"/>
                  </a:lnTo>
                  <a:lnTo>
                    <a:pt x="1353" y="289"/>
                  </a:lnTo>
                  <a:close/>
                  <a:moveTo>
                    <a:pt x="1205" y="263"/>
                  </a:moveTo>
                  <a:lnTo>
                    <a:pt x="1210" y="263"/>
                  </a:lnTo>
                  <a:lnTo>
                    <a:pt x="1212" y="266"/>
                  </a:lnTo>
                  <a:lnTo>
                    <a:pt x="1217" y="263"/>
                  </a:lnTo>
                  <a:lnTo>
                    <a:pt x="1217" y="261"/>
                  </a:lnTo>
                  <a:lnTo>
                    <a:pt x="1219" y="259"/>
                  </a:lnTo>
                  <a:lnTo>
                    <a:pt x="1219" y="256"/>
                  </a:lnTo>
                  <a:lnTo>
                    <a:pt x="1217" y="254"/>
                  </a:lnTo>
                  <a:lnTo>
                    <a:pt x="1217" y="247"/>
                  </a:lnTo>
                  <a:lnTo>
                    <a:pt x="1215" y="243"/>
                  </a:lnTo>
                  <a:lnTo>
                    <a:pt x="1212" y="238"/>
                  </a:lnTo>
                  <a:lnTo>
                    <a:pt x="1212" y="236"/>
                  </a:lnTo>
                  <a:lnTo>
                    <a:pt x="1210" y="236"/>
                  </a:lnTo>
                  <a:lnTo>
                    <a:pt x="1201" y="238"/>
                  </a:lnTo>
                  <a:lnTo>
                    <a:pt x="1194" y="243"/>
                  </a:lnTo>
                  <a:lnTo>
                    <a:pt x="1189" y="243"/>
                  </a:lnTo>
                  <a:lnTo>
                    <a:pt x="1189" y="245"/>
                  </a:lnTo>
                  <a:lnTo>
                    <a:pt x="1189" y="250"/>
                  </a:lnTo>
                  <a:lnTo>
                    <a:pt x="1194" y="252"/>
                  </a:lnTo>
                  <a:lnTo>
                    <a:pt x="1194" y="254"/>
                  </a:lnTo>
                  <a:lnTo>
                    <a:pt x="1192" y="256"/>
                  </a:lnTo>
                  <a:lnTo>
                    <a:pt x="1189" y="256"/>
                  </a:lnTo>
                  <a:lnTo>
                    <a:pt x="1187" y="256"/>
                  </a:lnTo>
                  <a:lnTo>
                    <a:pt x="1189" y="261"/>
                  </a:lnTo>
                  <a:lnTo>
                    <a:pt x="1196" y="261"/>
                  </a:lnTo>
                  <a:lnTo>
                    <a:pt x="1205" y="263"/>
                  </a:lnTo>
                  <a:close/>
                  <a:moveTo>
                    <a:pt x="1635" y="136"/>
                  </a:moveTo>
                  <a:lnTo>
                    <a:pt x="1635" y="134"/>
                  </a:lnTo>
                  <a:lnTo>
                    <a:pt x="1635" y="132"/>
                  </a:lnTo>
                  <a:lnTo>
                    <a:pt x="1637" y="127"/>
                  </a:lnTo>
                  <a:lnTo>
                    <a:pt x="1639" y="125"/>
                  </a:lnTo>
                  <a:lnTo>
                    <a:pt x="1637" y="120"/>
                  </a:lnTo>
                  <a:lnTo>
                    <a:pt x="1633" y="116"/>
                  </a:lnTo>
                  <a:lnTo>
                    <a:pt x="1630" y="111"/>
                  </a:lnTo>
                  <a:lnTo>
                    <a:pt x="1628" y="109"/>
                  </a:lnTo>
                  <a:lnTo>
                    <a:pt x="1623" y="111"/>
                  </a:lnTo>
                  <a:lnTo>
                    <a:pt x="1619" y="113"/>
                  </a:lnTo>
                  <a:lnTo>
                    <a:pt x="1619" y="118"/>
                  </a:lnTo>
                  <a:lnTo>
                    <a:pt x="1621" y="122"/>
                  </a:lnTo>
                  <a:lnTo>
                    <a:pt x="1621" y="125"/>
                  </a:lnTo>
                  <a:lnTo>
                    <a:pt x="1623" y="127"/>
                  </a:lnTo>
                  <a:lnTo>
                    <a:pt x="1626" y="129"/>
                  </a:lnTo>
                  <a:lnTo>
                    <a:pt x="1630" y="134"/>
                  </a:lnTo>
                  <a:lnTo>
                    <a:pt x="1635" y="136"/>
                  </a:lnTo>
                  <a:close/>
                  <a:moveTo>
                    <a:pt x="1646" y="166"/>
                  </a:moveTo>
                  <a:lnTo>
                    <a:pt x="1649" y="164"/>
                  </a:lnTo>
                  <a:lnTo>
                    <a:pt x="1651" y="159"/>
                  </a:lnTo>
                  <a:lnTo>
                    <a:pt x="1658" y="157"/>
                  </a:lnTo>
                  <a:lnTo>
                    <a:pt x="1665" y="157"/>
                  </a:lnTo>
                  <a:lnTo>
                    <a:pt x="1674" y="157"/>
                  </a:lnTo>
                  <a:lnTo>
                    <a:pt x="1679" y="157"/>
                  </a:lnTo>
                  <a:lnTo>
                    <a:pt x="1688" y="157"/>
                  </a:lnTo>
                  <a:lnTo>
                    <a:pt x="1693" y="155"/>
                  </a:lnTo>
                  <a:lnTo>
                    <a:pt x="1699" y="155"/>
                  </a:lnTo>
                  <a:lnTo>
                    <a:pt x="1704" y="155"/>
                  </a:lnTo>
                  <a:lnTo>
                    <a:pt x="1706" y="153"/>
                  </a:lnTo>
                  <a:lnTo>
                    <a:pt x="1704" y="148"/>
                  </a:lnTo>
                  <a:lnTo>
                    <a:pt x="1702" y="143"/>
                  </a:lnTo>
                  <a:lnTo>
                    <a:pt x="1697" y="139"/>
                  </a:lnTo>
                  <a:lnTo>
                    <a:pt x="1688" y="132"/>
                  </a:lnTo>
                  <a:lnTo>
                    <a:pt x="1683" y="132"/>
                  </a:lnTo>
                  <a:lnTo>
                    <a:pt x="1676" y="129"/>
                  </a:lnTo>
                  <a:lnTo>
                    <a:pt x="1672" y="125"/>
                  </a:lnTo>
                  <a:lnTo>
                    <a:pt x="1669" y="125"/>
                  </a:lnTo>
                  <a:lnTo>
                    <a:pt x="1667" y="127"/>
                  </a:lnTo>
                  <a:lnTo>
                    <a:pt x="1660" y="125"/>
                  </a:lnTo>
                  <a:lnTo>
                    <a:pt x="1658" y="125"/>
                  </a:lnTo>
                  <a:lnTo>
                    <a:pt x="1653" y="129"/>
                  </a:lnTo>
                  <a:lnTo>
                    <a:pt x="1649" y="136"/>
                  </a:lnTo>
                  <a:lnTo>
                    <a:pt x="1651" y="141"/>
                  </a:lnTo>
                  <a:lnTo>
                    <a:pt x="1651" y="148"/>
                  </a:lnTo>
                  <a:lnTo>
                    <a:pt x="1646" y="159"/>
                  </a:lnTo>
                  <a:lnTo>
                    <a:pt x="1644" y="162"/>
                  </a:lnTo>
                  <a:lnTo>
                    <a:pt x="1642" y="166"/>
                  </a:lnTo>
                  <a:lnTo>
                    <a:pt x="1646" y="166"/>
                  </a:lnTo>
                  <a:close/>
                  <a:moveTo>
                    <a:pt x="1545" y="146"/>
                  </a:moveTo>
                  <a:lnTo>
                    <a:pt x="1547" y="150"/>
                  </a:lnTo>
                  <a:lnTo>
                    <a:pt x="1549" y="153"/>
                  </a:lnTo>
                  <a:lnTo>
                    <a:pt x="1554" y="153"/>
                  </a:lnTo>
                  <a:lnTo>
                    <a:pt x="1559" y="155"/>
                  </a:lnTo>
                  <a:lnTo>
                    <a:pt x="1563" y="157"/>
                  </a:lnTo>
                  <a:lnTo>
                    <a:pt x="1568" y="159"/>
                  </a:lnTo>
                  <a:lnTo>
                    <a:pt x="1570" y="159"/>
                  </a:lnTo>
                  <a:lnTo>
                    <a:pt x="1570" y="157"/>
                  </a:lnTo>
                  <a:lnTo>
                    <a:pt x="1563" y="153"/>
                  </a:lnTo>
                  <a:lnTo>
                    <a:pt x="1559" y="150"/>
                  </a:lnTo>
                  <a:lnTo>
                    <a:pt x="1554" y="150"/>
                  </a:lnTo>
                  <a:lnTo>
                    <a:pt x="1549" y="146"/>
                  </a:lnTo>
                  <a:lnTo>
                    <a:pt x="1547" y="146"/>
                  </a:lnTo>
                  <a:lnTo>
                    <a:pt x="1545" y="146"/>
                  </a:lnTo>
                  <a:close/>
                  <a:moveTo>
                    <a:pt x="1679" y="280"/>
                  </a:moveTo>
                  <a:lnTo>
                    <a:pt x="1683" y="284"/>
                  </a:lnTo>
                  <a:lnTo>
                    <a:pt x="1686" y="284"/>
                  </a:lnTo>
                  <a:lnTo>
                    <a:pt x="1688" y="282"/>
                  </a:lnTo>
                  <a:lnTo>
                    <a:pt x="1693" y="282"/>
                  </a:lnTo>
                  <a:lnTo>
                    <a:pt x="1695" y="280"/>
                  </a:lnTo>
                  <a:lnTo>
                    <a:pt x="1693" y="277"/>
                  </a:lnTo>
                  <a:lnTo>
                    <a:pt x="1690" y="273"/>
                  </a:lnTo>
                  <a:lnTo>
                    <a:pt x="1688" y="273"/>
                  </a:lnTo>
                  <a:lnTo>
                    <a:pt x="1688" y="275"/>
                  </a:lnTo>
                  <a:lnTo>
                    <a:pt x="1683" y="280"/>
                  </a:lnTo>
                  <a:lnTo>
                    <a:pt x="1683" y="280"/>
                  </a:lnTo>
                  <a:lnTo>
                    <a:pt x="1681" y="280"/>
                  </a:lnTo>
                  <a:lnTo>
                    <a:pt x="1679" y="280"/>
                  </a:lnTo>
                  <a:close/>
                  <a:moveTo>
                    <a:pt x="2147" y="243"/>
                  </a:moveTo>
                  <a:lnTo>
                    <a:pt x="2150" y="243"/>
                  </a:lnTo>
                  <a:lnTo>
                    <a:pt x="2150" y="238"/>
                  </a:lnTo>
                  <a:lnTo>
                    <a:pt x="2150" y="236"/>
                  </a:lnTo>
                  <a:lnTo>
                    <a:pt x="2147" y="236"/>
                  </a:lnTo>
                  <a:lnTo>
                    <a:pt x="2147" y="238"/>
                  </a:lnTo>
                  <a:lnTo>
                    <a:pt x="2147" y="243"/>
                  </a:lnTo>
                  <a:close/>
                  <a:moveTo>
                    <a:pt x="2145" y="245"/>
                  </a:moveTo>
                  <a:lnTo>
                    <a:pt x="2147" y="247"/>
                  </a:lnTo>
                  <a:lnTo>
                    <a:pt x="2147" y="243"/>
                  </a:lnTo>
                  <a:lnTo>
                    <a:pt x="2145" y="240"/>
                  </a:lnTo>
                  <a:lnTo>
                    <a:pt x="2143" y="240"/>
                  </a:lnTo>
                  <a:lnTo>
                    <a:pt x="2143" y="243"/>
                  </a:lnTo>
                  <a:lnTo>
                    <a:pt x="2145" y="245"/>
                  </a:lnTo>
                  <a:close/>
                  <a:moveTo>
                    <a:pt x="2140" y="247"/>
                  </a:moveTo>
                  <a:lnTo>
                    <a:pt x="2145" y="252"/>
                  </a:lnTo>
                  <a:lnTo>
                    <a:pt x="2147" y="256"/>
                  </a:lnTo>
                  <a:lnTo>
                    <a:pt x="2147" y="254"/>
                  </a:lnTo>
                  <a:lnTo>
                    <a:pt x="2147" y="250"/>
                  </a:lnTo>
                  <a:lnTo>
                    <a:pt x="2143" y="247"/>
                  </a:lnTo>
                  <a:lnTo>
                    <a:pt x="2140" y="247"/>
                  </a:lnTo>
                  <a:lnTo>
                    <a:pt x="2140" y="247"/>
                  </a:lnTo>
                  <a:close/>
                  <a:moveTo>
                    <a:pt x="2131" y="245"/>
                  </a:moveTo>
                  <a:lnTo>
                    <a:pt x="2134" y="250"/>
                  </a:lnTo>
                  <a:lnTo>
                    <a:pt x="2136" y="252"/>
                  </a:lnTo>
                  <a:lnTo>
                    <a:pt x="2136" y="250"/>
                  </a:lnTo>
                  <a:lnTo>
                    <a:pt x="2138" y="250"/>
                  </a:lnTo>
                  <a:lnTo>
                    <a:pt x="2136" y="245"/>
                  </a:lnTo>
                  <a:lnTo>
                    <a:pt x="2134" y="243"/>
                  </a:lnTo>
                  <a:lnTo>
                    <a:pt x="2134" y="245"/>
                  </a:lnTo>
                  <a:lnTo>
                    <a:pt x="2131" y="245"/>
                  </a:lnTo>
                  <a:close/>
                  <a:moveTo>
                    <a:pt x="2247" y="196"/>
                  </a:moveTo>
                  <a:lnTo>
                    <a:pt x="2251" y="199"/>
                  </a:lnTo>
                  <a:lnTo>
                    <a:pt x="2256" y="199"/>
                  </a:lnTo>
                  <a:lnTo>
                    <a:pt x="2258" y="194"/>
                  </a:lnTo>
                  <a:lnTo>
                    <a:pt x="2258" y="189"/>
                  </a:lnTo>
                  <a:lnTo>
                    <a:pt x="2256" y="185"/>
                  </a:lnTo>
                  <a:lnTo>
                    <a:pt x="2256" y="185"/>
                  </a:lnTo>
                  <a:lnTo>
                    <a:pt x="2256" y="180"/>
                  </a:lnTo>
                  <a:lnTo>
                    <a:pt x="2251" y="178"/>
                  </a:lnTo>
                  <a:lnTo>
                    <a:pt x="2249" y="180"/>
                  </a:lnTo>
                  <a:lnTo>
                    <a:pt x="2247" y="178"/>
                  </a:lnTo>
                  <a:lnTo>
                    <a:pt x="2242" y="178"/>
                  </a:lnTo>
                  <a:lnTo>
                    <a:pt x="2237" y="178"/>
                  </a:lnTo>
                  <a:lnTo>
                    <a:pt x="2237" y="178"/>
                  </a:lnTo>
                  <a:lnTo>
                    <a:pt x="2235" y="178"/>
                  </a:lnTo>
                  <a:lnTo>
                    <a:pt x="2235" y="180"/>
                  </a:lnTo>
                  <a:lnTo>
                    <a:pt x="2233" y="180"/>
                  </a:lnTo>
                  <a:lnTo>
                    <a:pt x="2230" y="185"/>
                  </a:lnTo>
                  <a:lnTo>
                    <a:pt x="2230" y="192"/>
                  </a:lnTo>
                  <a:lnTo>
                    <a:pt x="2233" y="192"/>
                  </a:lnTo>
                  <a:lnTo>
                    <a:pt x="2237" y="192"/>
                  </a:lnTo>
                  <a:lnTo>
                    <a:pt x="2242" y="194"/>
                  </a:lnTo>
                  <a:lnTo>
                    <a:pt x="2247" y="196"/>
                  </a:lnTo>
                  <a:close/>
                  <a:moveTo>
                    <a:pt x="2274" y="187"/>
                  </a:moveTo>
                  <a:lnTo>
                    <a:pt x="2277" y="185"/>
                  </a:lnTo>
                  <a:lnTo>
                    <a:pt x="2277" y="183"/>
                  </a:lnTo>
                  <a:lnTo>
                    <a:pt x="2272" y="183"/>
                  </a:lnTo>
                  <a:lnTo>
                    <a:pt x="2272" y="185"/>
                  </a:lnTo>
                  <a:lnTo>
                    <a:pt x="2274" y="187"/>
                  </a:lnTo>
                  <a:close/>
                  <a:moveTo>
                    <a:pt x="2302" y="1314"/>
                  </a:moveTo>
                  <a:lnTo>
                    <a:pt x="2302" y="1310"/>
                  </a:lnTo>
                  <a:lnTo>
                    <a:pt x="2302" y="1305"/>
                  </a:lnTo>
                  <a:lnTo>
                    <a:pt x="2300" y="1300"/>
                  </a:lnTo>
                  <a:lnTo>
                    <a:pt x="2300" y="1296"/>
                  </a:lnTo>
                  <a:lnTo>
                    <a:pt x="2300" y="1289"/>
                  </a:lnTo>
                  <a:lnTo>
                    <a:pt x="2304" y="1284"/>
                  </a:lnTo>
                  <a:lnTo>
                    <a:pt x="2307" y="1286"/>
                  </a:lnTo>
                  <a:lnTo>
                    <a:pt x="2307" y="1289"/>
                  </a:lnTo>
                  <a:lnTo>
                    <a:pt x="2309" y="1291"/>
                  </a:lnTo>
                  <a:lnTo>
                    <a:pt x="2316" y="1291"/>
                  </a:lnTo>
                  <a:lnTo>
                    <a:pt x="2318" y="1289"/>
                  </a:lnTo>
                  <a:lnTo>
                    <a:pt x="2321" y="1286"/>
                  </a:lnTo>
                  <a:lnTo>
                    <a:pt x="2321" y="1289"/>
                  </a:lnTo>
                  <a:lnTo>
                    <a:pt x="2321" y="1291"/>
                  </a:lnTo>
                  <a:lnTo>
                    <a:pt x="2321" y="1293"/>
                  </a:lnTo>
                  <a:lnTo>
                    <a:pt x="2325" y="1298"/>
                  </a:lnTo>
                  <a:lnTo>
                    <a:pt x="2325" y="1303"/>
                  </a:lnTo>
                  <a:lnTo>
                    <a:pt x="2327" y="1305"/>
                  </a:lnTo>
                  <a:lnTo>
                    <a:pt x="2327" y="1303"/>
                  </a:lnTo>
                  <a:lnTo>
                    <a:pt x="2327" y="1300"/>
                  </a:lnTo>
                  <a:lnTo>
                    <a:pt x="2327" y="1296"/>
                  </a:lnTo>
                  <a:lnTo>
                    <a:pt x="2327" y="1291"/>
                  </a:lnTo>
                  <a:lnTo>
                    <a:pt x="2323" y="1289"/>
                  </a:lnTo>
                  <a:lnTo>
                    <a:pt x="2323" y="1282"/>
                  </a:lnTo>
                  <a:lnTo>
                    <a:pt x="2321" y="1280"/>
                  </a:lnTo>
                  <a:lnTo>
                    <a:pt x="2318" y="1280"/>
                  </a:lnTo>
                  <a:lnTo>
                    <a:pt x="2316" y="1280"/>
                  </a:lnTo>
                  <a:lnTo>
                    <a:pt x="2309" y="1277"/>
                  </a:lnTo>
                  <a:lnTo>
                    <a:pt x="2309" y="1270"/>
                  </a:lnTo>
                  <a:lnTo>
                    <a:pt x="2304" y="1266"/>
                  </a:lnTo>
                  <a:lnTo>
                    <a:pt x="2300" y="1261"/>
                  </a:lnTo>
                  <a:lnTo>
                    <a:pt x="2297" y="1261"/>
                  </a:lnTo>
                  <a:lnTo>
                    <a:pt x="2293" y="1256"/>
                  </a:lnTo>
                  <a:lnTo>
                    <a:pt x="2293" y="1250"/>
                  </a:lnTo>
                  <a:lnTo>
                    <a:pt x="2288" y="1243"/>
                  </a:lnTo>
                  <a:lnTo>
                    <a:pt x="2288" y="1238"/>
                  </a:lnTo>
                  <a:lnTo>
                    <a:pt x="2288" y="1231"/>
                  </a:lnTo>
                  <a:lnTo>
                    <a:pt x="2286" y="1224"/>
                  </a:lnTo>
                  <a:lnTo>
                    <a:pt x="2284" y="1219"/>
                  </a:lnTo>
                  <a:lnTo>
                    <a:pt x="2286" y="1213"/>
                  </a:lnTo>
                  <a:lnTo>
                    <a:pt x="2284" y="1208"/>
                  </a:lnTo>
                  <a:lnTo>
                    <a:pt x="2281" y="1203"/>
                  </a:lnTo>
                  <a:lnTo>
                    <a:pt x="2284" y="1199"/>
                  </a:lnTo>
                  <a:lnTo>
                    <a:pt x="2284" y="1196"/>
                  </a:lnTo>
                  <a:lnTo>
                    <a:pt x="2284" y="1194"/>
                  </a:lnTo>
                  <a:lnTo>
                    <a:pt x="2286" y="1194"/>
                  </a:lnTo>
                  <a:lnTo>
                    <a:pt x="2288" y="1194"/>
                  </a:lnTo>
                  <a:lnTo>
                    <a:pt x="2293" y="1194"/>
                  </a:lnTo>
                  <a:lnTo>
                    <a:pt x="2297" y="1194"/>
                  </a:lnTo>
                  <a:lnTo>
                    <a:pt x="2302" y="1196"/>
                  </a:lnTo>
                  <a:lnTo>
                    <a:pt x="2307" y="1203"/>
                  </a:lnTo>
                  <a:lnTo>
                    <a:pt x="2311" y="1206"/>
                  </a:lnTo>
                  <a:lnTo>
                    <a:pt x="2314" y="1208"/>
                  </a:lnTo>
                  <a:lnTo>
                    <a:pt x="2318" y="1213"/>
                  </a:lnTo>
                  <a:lnTo>
                    <a:pt x="2321" y="1215"/>
                  </a:lnTo>
                  <a:lnTo>
                    <a:pt x="2318" y="1208"/>
                  </a:lnTo>
                  <a:lnTo>
                    <a:pt x="2314" y="1203"/>
                  </a:lnTo>
                  <a:lnTo>
                    <a:pt x="2309" y="1199"/>
                  </a:lnTo>
                  <a:lnTo>
                    <a:pt x="2304" y="1194"/>
                  </a:lnTo>
                  <a:lnTo>
                    <a:pt x="2302" y="1187"/>
                  </a:lnTo>
                  <a:lnTo>
                    <a:pt x="2302" y="1185"/>
                  </a:lnTo>
                  <a:lnTo>
                    <a:pt x="2297" y="1183"/>
                  </a:lnTo>
                  <a:lnTo>
                    <a:pt x="2295" y="1176"/>
                  </a:lnTo>
                  <a:lnTo>
                    <a:pt x="2293" y="1171"/>
                  </a:lnTo>
                  <a:lnTo>
                    <a:pt x="2291" y="1169"/>
                  </a:lnTo>
                  <a:lnTo>
                    <a:pt x="2291" y="1166"/>
                  </a:lnTo>
                  <a:lnTo>
                    <a:pt x="2284" y="1157"/>
                  </a:lnTo>
                  <a:lnTo>
                    <a:pt x="2277" y="1148"/>
                  </a:lnTo>
                  <a:lnTo>
                    <a:pt x="2277" y="1143"/>
                  </a:lnTo>
                  <a:lnTo>
                    <a:pt x="2270" y="1132"/>
                  </a:lnTo>
                  <a:lnTo>
                    <a:pt x="2265" y="1125"/>
                  </a:lnTo>
                  <a:lnTo>
                    <a:pt x="2263" y="1122"/>
                  </a:lnTo>
                  <a:lnTo>
                    <a:pt x="2263" y="1118"/>
                  </a:lnTo>
                  <a:lnTo>
                    <a:pt x="2261" y="1116"/>
                  </a:lnTo>
                  <a:lnTo>
                    <a:pt x="2256" y="1113"/>
                  </a:lnTo>
                  <a:lnTo>
                    <a:pt x="2256" y="1116"/>
                  </a:lnTo>
                  <a:lnTo>
                    <a:pt x="2254" y="1116"/>
                  </a:lnTo>
                  <a:lnTo>
                    <a:pt x="2254" y="1113"/>
                  </a:lnTo>
                  <a:lnTo>
                    <a:pt x="2254" y="1111"/>
                  </a:lnTo>
                  <a:lnTo>
                    <a:pt x="2254" y="1106"/>
                  </a:lnTo>
                  <a:lnTo>
                    <a:pt x="2249" y="1104"/>
                  </a:lnTo>
                  <a:lnTo>
                    <a:pt x="2244" y="1099"/>
                  </a:lnTo>
                  <a:lnTo>
                    <a:pt x="2242" y="1095"/>
                  </a:lnTo>
                  <a:lnTo>
                    <a:pt x="2240" y="1092"/>
                  </a:lnTo>
                  <a:lnTo>
                    <a:pt x="2240" y="1088"/>
                  </a:lnTo>
                  <a:lnTo>
                    <a:pt x="2242" y="1083"/>
                  </a:lnTo>
                  <a:lnTo>
                    <a:pt x="2242" y="1083"/>
                  </a:lnTo>
                  <a:lnTo>
                    <a:pt x="2242" y="1079"/>
                  </a:lnTo>
                  <a:lnTo>
                    <a:pt x="2240" y="1072"/>
                  </a:lnTo>
                  <a:lnTo>
                    <a:pt x="2240" y="1067"/>
                  </a:lnTo>
                  <a:lnTo>
                    <a:pt x="2235" y="1065"/>
                  </a:lnTo>
                  <a:lnTo>
                    <a:pt x="2230" y="1060"/>
                  </a:lnTo>
                  <a:lnTo>
                    <a:pt x="2230" y="1058"/>
                  </a:lnTo>
                  <a:lnTo>
                    <a:pt x="2228" y="1056"/>
                  </a:lnTo>
                  <a:lnTo>
                    <a:pt x="2228" y="1053"/>
                  </a:lnTo>
                  <a:lnTo>
                    <a:pt x="2230" y="1053"/>
                  </a:lnTo>
                  <a:lnTo>
                    <a:pt x="2233" y="1056"/>
                  </a:lnTo>
                  <a:lnTo>
                    <a:pt x="2237" y="1062"/>
                  </a:lnTo>
                  <a:lnTo>
                    <a:pt x="2235" y="1058"/>
                  </a:lnTo>
                  <a:lnTo>
                    <a:pt x="2230" y="1049"/>
                  </a:lnTo>
                  <a:lnTo>
                    <a:pt x="2226" y="1044"/>
                  </a:lnTo>
                  <a:lnTo>
                    <a:pt x="2224" y="1044"/>
                  </a:lnTo>
                  <a:lnTo>
                    <a:pt x="2224" y="1042"/>
                  </a:lnTo>
                  <a:lnTo>
                    <a:pt x="2214" y="1035"/>
                  </a:lnTo>
                  <a:lnTo>
                    <a:pt x="2212" y="1030"/>
                  </a:lnTo>
                  <a:lnTo>
                    <a:pt x="2212" y="1023"/>
                  </a:lnTo>
                  <a:lnTo>
                    <a:pt x="2210" y="1021"/>
                  </a:lnTo>
                  <a:lnTo>
                    <a:pt x="2203" y="1016"/>
                  </a:lnTo>
                  <a:lnTo>
                    <a:pt x="2200" y="1012"/>
                  </a:lnTo>
                  <a:lnTo>
                    <a:pt x="2198" y="1009"/>
                  </a:lnTo>
                  <a:lnTo>
                    <a:pt x="2198" y="1012"/>
                  </a:lnTo>
                  <a:lnTo>
                    <a:pt x="2198" y="1014"/>
                  </a:lnTo>
                  <a:lnTo>
                    <a:pt x="2198" y="1016"/>
                  </a:lnTo>
                  <a:lnTo>
                    <a:pt x="2196" y="1019"/>
                  </a:lnTo>
                  <a:lnTo>
                    <a:pt x="2194" y="1016"/>
                  </a:lnTo>
                  <a:lnTo>
                    <a:pt x="2189" y="1016"/>
                  </a:lnTo>
                  <a:lnTo>
                    <a:pt x="2196" y="1021"/>
                  </a:lnTo>
                  <a:lnTo>
                    <a:pt x="2203" y="1025"/>
                  </a:lnTo>
                  <a:lnTo>
                    <a:pt x="2205" y="1028"/>
                  </a:lnTo>
                  <a:lnTo>
                    <a:pt x="2205" y="1035"/>
                  </a:lnTo>
                  <a:lnTo>
                    <a:pt x="2205" y="1032"/>
                  </a:lnTo>
                  <a:lnTo>
                    <a:pt x="2210" y="1032"/>
                  </a:lnTo>
                  <a:lnTo>
                    <a:pt x="2210" y="1035"/>
                  </a:lnTo>
                  <a:lnTo>
                    <a:pt x="2207" y="1037"/>
                  </a:lnTo>
                  <a:lnTo>
                    <a:pt x="2205" y="1037"/>
                  </a:lnTo>
                  <a:lnTo>
                    <a:pt x="2205" y="1039"/>
                  </a:lnTo>
                  <a:lnTo>
                    <a:pt x="2210" y="1039"/>
                  </a:lnTo>
                  <a:lnTo>
                    <a:pt x="2210" y="1044"/>
                  </a:lnTo>
                  <a:lnTo>
                    <a:pt x="2207" y="1046"/>
                  </a:lnTo>
                  <a:lnTo>
                    <a:pt x="2203" y="1046"/>
                  </a:lnTo>
                  <a:lnTo>
                    <a:pt x="2200" y="1042"/>
                  </a:lnTo>
                  <a:lnTo>
                    <a:pt x="2198" y="1046"/>
                  </a:lnTo>
                  <a:lnTo>
                    <a:pt x="2196" y="1051"/>
                  </a:lnTo>
                  <a:lnTo>
                    <a:pt x="2200" y="1056"/>
                  </a:lnTo>
                  <a:lnTo>
                    <a:pt x="2200" y="1060"/>
                  </a:lnTo>
                  <a:lnTo>
                    <a:pt x="2205" y="1065"/>
                  </a:lnTo>
                  <a:lnTo>
                    <a:pt x="2210" y="1072"/>
                  </a:lnTo>
                  <a:lnTo>
                    <a:pt x="2210" y="1081"/>
                  </a:lnTo>
                  <a:lnTo>
                    <a:pt x="2212" y="1083"/>
                  </a:lnTo>
                  <a:lnTo>
                    <a:pt x="2212" y="1090"/>
                  </a:lnTo>
                  <a:lnTo>
                    <a:pt x="2214" y="1099"/>
                  </a:lnTo>
                  <a:lnTo>
                    <a:pt x="2219" y="1106"/>
                  </a:lnTo>
                  <a:lnTo>
                    <a:pt x="2221" y="1109"/>
                  </a:lnTo>
                  <a:lnTo>
                    <a:pt x="2224" y="1111"/>
                  </a:lnTo>
                  <a:lnTo>
                    <a:pt x="2221" y="1111"/>
                  </a:lnTo>
                  <a:lnTo>
                    <a:pt x="2230" y="1122"/>
                  </a:lnTo>
                  <a:lnTo>
                    <a:pt x="2235" y="1122"/>
                  </a:lnTo>
                  <a:lnTo>
                    <a:pt x="2240" y="1129"/>
                  </a:lnTo>
                  <a:lnTo>
                    <a:pt x="2240" y="1136"/>
                  </a:lnTo>
                  <a:lnTo>
                    <a:pt x="2240" y="1143"/>
                  </a:lnTo>
                  <a:lnTo>
                    <a:pt x="2244" y="1148"/>
                  </a:lnTo>
                  <a:lnTo>
                    <a:pt x="2244" y="1153"/>
                  </a:lnTo>
                  <a:lnTo>
                    <a:pt x="2247" y="1155"/>
                  </a:lnTo>
                  <a:lnTo>
                    <a:pt x="2251" y="1159"/>
                  </a:lnTo>
                  <a:lnTo>
                    <a:pt x="2249" y="1159"/>
                  </a:lnTo>
                  <a:lnTo>
                    <a:pt x="2251" y="1164"/>
                  </a:lnTo>
                  <a:lnTo>
                    <a:pt x="2256" y="1171"/>
                  </a:lnTo>
                  <a:lnTo>
                    <a:pt x="2256" y="1176"/>
                  </a:lnTo>
                  <a:lnTo>
                    <a:pt x="2258" y="1183"/>
                  </a:lnTo>
                  <a:lnTo>
                    <a:pt x="2258" y="1189"/>
                  </a:lnTo>
                  <a:lnTo>
                    <a:pt x="2261" y="1192"/>
                  </a:lnTo>
                  <a:lnTo>
                    <a:pt x="2261" y="1196"/>
                  </a:lnTo>
                  <a:lnTo>
                    <a:pt x="2261" y="1203"/>
                  </a:lnTo>
                  <a:lnTo>
                    <a:pt x="2263" y="1210"/>
                  </a:lnTo>
                  <a:lnTo>
                    <a:pt x="2263" y="1215"/>
                  </a:lnTo>
                  <a:lnTo>
                    <a:pt x="2263" y="1219"/>
                  </a:lnTo>
                  <a:lnTo>
                    <a:pt x="2267" y="1224"/>
                  </a:lnTo>
                  <a:lnTo>
                    <a:pt x="2274" y="1233"/>
                  </a:lnTo>
                  <a:lnTo>
                    <a:pt x="2274" y="1238"/>
                  </a:lnTo>
                  <a:lnTo>
                    <a:pt x="2279" y="1243"/>
                  </a:lnTo>
                  <a:lnTo>
                    <a:pt x="2279" y="1252"/>
                  </a:lnTo>
                  <a:lnTo>
                    <a:pt x="2279" y="1259"/>
                  </a:lnTo>
                  <a:lnTo>
                    <a:pt x="2281" y="1266"/>
                  </a:lnTo>
                  <a:lnTo>
                    <a:pt x="2284" y="1270"/>
                  </a:lnTo>
                  <a:lnTo>
                    <a:pt x="2288" y="1277"/>
                  </a:lnTo>
                  <a:lnTo>
                    <a:pt x="2291" y="1280"/>
                  </a:lnTo>
                  <a:lnTo>
                    <a:pt x="2288" y="1286"/>
                  </a:lnTo>
                  <a:lnTo>
                    <a:pt x="2288" y="1296"/>
                  </a:lnTo>
                  <a:lnTo>
                    <a:pt x="2291" y="1300"/>
                  </a:lnTo>
                  <a:lnTo>
                    <a:pt x="2295" y="1303"/>
                  </a:lnTo>
                  <a:lnTo>
                    <a:pt x="2297" y="1310"/>
                  </a:lnTo>
                  <a:lnTo>
                    <a:pt x="2302" y="1314"/>
                  </a:lnTo>
                  <a:close/>
                  <a:moveTo>
                    <a:pt x="2087" y="1016"/>
                  </a:moveTo>
                  <a:lnTo>
                    <a:pt x="2090" y="1016"/>
                  </a:lnTo>
                  <a:lnTo>
                    <a:pt x="2090" y="1014"/>
                  </a:lnTo>
                  <a:lnTo>
                    <a:pt x="2092" y="1012"/>
                  </a:lnTo>
                  <a:lnTo>
                    <a:pt x="2094" y="1012"/>
                  </a:lnTo>
                  <a:lnTo>
                    <a:pt x="2097" y="1016"/>
                  </a:lnTo>
                  <a:lnTo>
                    <a:pt x="2099" y="1016"/>
                  </a:lnTo>
                  <a:lnTo>
                    <a:pt x="2101" y="1014"/>
                  </a:lnTo>
                  <a:lnTo>
                    <a:pt x="2104" y="1012"/>
                  </a:lnTo>
                  <a:lnTo>
                    <a:pt x="2101" y="1009"/>
                  </a:lnTo>
                  <a:lnTo>
                    <a:pt x="2101" y="1007"/>
                  </a:lnTo>
                  <a:lnTo>
                    <a:pt x="2104" y="1005"/>
                  </a:lnTo>
                  <a:lnTo>
                    <a:pt x="2106" y="1002"/>
                  </a:lnTo>
                  <a:lnTo>
                    <a:pt x="2101" y="1002"/>
                  </a:lnTo>
                  <a:lnTo>
                    <a:pt x="2101" y="1005"/>
                  </a:lnTo>
                  <a:lnTo>
                    <a:pt x="2099" y="1007"/>
                  </a:lnTo>
                  <a:lnTo>
                    <a:pt x="2097" y="1005"/>
                  </a:lnTo>
                  <a:lnTo>
                    <a:pt x="2099" y="1002"/>
                  </a:lnTo>
                  <a:lnTo>
                    <a:pt x="2099" y="1000"/>
                  </a:lnTo>
                  <a:lnTo>
                    <a:pt x="2099" y="1000"/>
                  </a:lnTo>
                  <a:lnTo>
                    <a:pt x="2094" y="1000"/>
                  </a:lnTo>
                  <a:lnTo>
                    <a:pt x="2092" y="1000"/>
                  </a:lnTo>
                  <a:lnTo>
                    <a:pt x="2090" y="1002"/>
                  </a:lnTo>
                  <a:lnTo>
                    <a:pt x="2087" y="1005"/>
                  </a:lnTo>
                  <a:lnTo>
                    <a:pt x="2085" y="1007"/>
                  </a:lnTo>
                  <a:lnTo>
                    <a:pt x="2085" y="1012"/>
                  </a:lnTo>
                  <a:lnTo>
                    <a:pt x="2087" y="1016"/>
                  </a:lnTo>
                  <a:close/>
                  <a:moveTo>
                    <a:pt x="2073" y="1014"/>
                  </a:moveTo>
                  <a:lnTo>
                    <a:pt x="2076" y="1012"/>
                  </a:lnTo>
                  <a:lnTo>
                    <a:pt x="2076" y="1012"/>
                  </a:lnTo>
                  <a:lnTo>
                    <a:pt x="2078" y="1009"/>
                  </a:lnTo>
                  <a:lnTo>
                    <a:pt x="2080" y="1012"/>
                  </a:lnTo>
                  <a:lnTo>
                    <a:pt x="2080" y="1009"/>
                  </a:lnTo>
                  <a:lnTo>
                    <a:pt x="2080" y="1007"/>
                  </a:lnTo>
                  <a:lnTo>
                    <a:pt x="2080" y="1005"/>
                  </a:lnTo>
                  <a:lnTo>
                    <a:pt x="2080" y="1002"/>
                  </a:lnTo>
                  <a:lnTo>
                    <a:pt x="2080" y="1002"/>
                  </a:lnTo>
                  <a:lnTo>
                    <a:pt x="2078" y="1005"/>
                  </a:lnTo>
                  <a:lnTo>
                    <a:pt x="2073" y="1007"/>
                  </a:lnTo>
                  <a:lnTo>
                    <a:pt x="2073" y="1009"/>
                  </a:lnTo>
                  <a:lnTo>
                    <a:pt x="2073" y="1014"/>
                  </a:lnTo>
                  <a:close/>
                  <a:moveTo>
                    <a:pt x="2104" y="1028"/>
                  </a:moveTo>
                  <a:lnTo>
                    <a:pt x="2104" y="1028"/>
                  </a:lnTo>
                  <a:lnTo>
                    <a:pt x="2106" y="1025"/>
                  </a:lnTo>
                  <a:lnTo>
                    <a:pt x="2108" y="1023"/>
                  </a:lnTo>
                  <a:lnTo>
                    <a:pt x="2106" y="1021"/>
                  </a:lnTo>
                  <a:lnTo>
                    <a:pt x="2104" y="1023"/>
                  </a:lnTo>
                  <a:lnTo>
                    <a:pt x="2106" y="1023"/>
                  </a:lnTo>
                  <a:lnTo>
                    <a:pt x="2104" y="1028"/>
                  </a:lnTo>
                  <a:close/>
                  <a:moveTo>
                    <a:pt x="2099" y="1021"/>
                  </a:moveTo>
                  <a:lnTo>
                    <a:pt x="2099" y="1025"/>
                  </a:lnTo>
                  <a:lnTo>
                    <a:pt x="2101" y="1028"/>
                  </a:lnTo>
                  <a:lnTo>
                    <a:pt x="2101" y="1025"/>
                  </a:lnTo>
                  <a:lnTo>
                    <a:pt x="2101" y="1021"/>
                  </a:lnTo>
                  <a:lnTo>
                    <a:pt x="2099" y="1021"/>
                  </a:lnTo>
                  <a:lnTo>
                    <a:pt x="2099" y="1021"/>
                  </a:lnTo>
                  <a:close/>
                  <a:moveTo>
                    <a:pt x="2099" y="1042"/>
                  </a:moveTo>
                  <a:lnTo>
                    <a:pt x="2101" y="1037"/>
                  </a:lnTo>
                  <a:lnTo>
                    <a:pt x="2104" y="1037"/>
                  </a:lnTo>
                  <a:lnTo>
                    <a:pt x="2106" y="1032"/>
                  </a:lnTo>
                  <a:lnTo>
                    <a:pt x="2106" y="1032"/>
                  </a:lnTo>
                  <a:lnTo>
                    <a:pt x="2106" y="1030"/>
                  </a:lnTo>
                  <a:lnTo>
                    <a:pt x="2099" y="1030"/>
                  </a:lnTo>
                  <a:lnTo>
                    <a:pt x="2097" y="1037"/>
                  </a:lnTo>
                  <a:lnTo>
                    <a:pt x="2097" y="1039"/>
                  </a:lnTo>
                  <a:lnTo>
                    <a:pt x="2099" y="1042"/>
                  </a:lnTo>
                  <a:close/>
                  <a:moveTo>
                    <a:pt x="2261" y="797"/>
                  </a:moveTo>
                  <a:lnTo>
                    <a:pt x="2263" y="797"/>
                  </a:lnTo>
                  <a:lnTo>
                    <a:pt x="2265" y="792"/>
                  </a:lnTo>
                  <a:lnTo>
                    <a:pt x="2265" y="790"/>
                  </a:lnTo>
                  <a:lnTo>
                    <a:pt x="2263" y="790"/>
                  </a:lnTo>
                  <a:lnTo>
                    <a:pt x="2261" y="792"/>
                  </a:lnTo>
                  <a:lnTo>
                    <a:pt x="2261" y="797"/>
                  </a:lnTo>
                  <a:close/>
                  <a:moveTo>
                    <a:pt x="2517" y="769"/>
                  </a:moveTo>
                  <a:lnTo>
                    <a:pt x="2519" y="769"/>
                  </a:lnTo>
                  <a:lnTo>
                    <a:pt x="2519" y="765"/>
                  </a:lnTo>
                  <a:lnTo>
                    <a:pt x="2517" y="760"/>
                  </a:lnTo>
                  <a:lnTo>
                    <a:pt x="2517" y="760"/>
                  </a:lnTo>
                  <a:lnTo>
                    <a:pt x="2517" y="755"/>
                  </a:lnTo>
                  <a:lnTo>
                    <a:pt x="2519" y="751"/>
                  </a:lnTo>
                  <a:lnTo>
                    <a:pt x="2524" y="748"/>
                  </a:lnTo>
                  <a:lnTo>
                    <a:pt x="2528" y="744"/>
                  </a:lnTo>
                  <a:lnTo>
                    <a:pt x="2531" y="741"/>
                  </a:lnTo>
                  <a:lnTo>
                    <a:pt x="2528" y="737"/>
                  </a:lnTo>
                  <a:lnTo>
                    <a:pt x="2526" y="732"/>
                  </a:lnTo>
                  <a:lnTo>
                    <a:pt x="2521" y="728"/>
                  </a:lnTo>
                  <a:lnTo>
                    <a:pt x="2519" y="728"/>
                  </a:lnTo>
                  <a:lnTo>
                    <a:pt x="2517" y="728"/>
                  </a:lnTo>
                  <a:lnTo>
                    <a:pt x="2517" y="730"/>
                  </a:lnTo>
                  <a:lnTo>
                    <a:pt x="2514" y="732"/>
                  </a:lnTo>
                  <a:lnTo>
                    <a:pt x="2510" y="739"/>
                  </a:lnTo>
                  <a:lnTo>
                    <a:pt x="2508" y="739"/>
                  </a:lnTo>
                  <a:lnTo>
                    <a:pt x="2505" y="744"/>
                  </a:lnTo>
                  <a:lnTo>
                    <a:pt x="2508" y="744"/>
                  </a:lnTo>
                  <a:lnTo>
                    <a:pt x="2512" y="741"/>
                  </a:lnTo>
                  <a:lnTo>
                    <a:pt x="2512" y="741"/>
                  </a:lnTo>
                  <a:lnTo>
                    <a:pt x="2510" y="746"/>
                  </a:lnTo>
                  <a:lnTo>
                    <a:pt x="2512" y="753"/>
                  </a:lnTo>
                  <a:lnTo>
                    <a:pt x="2514" y="755"/>
                  </a:lnTo>
                  <a:lnTo>
                    <a:pt x="2514" y="760"/>
                  </a:lnTo>
                  <a:lnTo>
                    <a:pt x="2512" y="762"/>
                  </a:lnTo>
                  <a:lnTo>
                    <a:pt x="2514" y="765"/>
                  </a:lnTo>
                  <a:lnTo>
                    <a:pt x="2517" y="769"/>
                  </a:lnTo>
                  <a:close/>
                  <a:moveTo>
                    <a:pt x="2669" y="901"/>
                  </a:moveTo>
                  <a:lnTo>
                    <a:pt x="2671" y="905"/>
                  </a:lnTo>
                  <a:lnTo>
                    <a:pt x="2674" y="905"/>
                  </a:lnTo>
                  <a:lnTo>
                    <a:pt x="2678" y="910"/>
                  </a:lnTo>
                  <a:lnTo>
                    <a:pt x="2685" y="910"/>
                  </a:lnTo>
                  <a:lnTo>
                    <a:pt x="2688" y="912"/>
                  </a:lnTo>
                  <a:lnTo>
                    <a:pt x="2692" y="912"/>
                  </a:lnTo>
                  <a:lnTo>
                    <a:pt x="2692" y="910"/>
                  </a:lnTo>
                  <a:lnTo>
                    <a:pt x="2685" y="908"/>
                  </a:lnTo>
                  <a:lnTo>
                    <a:pt x="2683" y="905"/>
                  </a:lnTo>
                  <a:lnTo>
                    <a:pt x="2678" y="905"/>
                  </a:lnTo>
                  <a:lnTo>
                    <a:pt x="2676" y="901"/>
                  </a:lnTo>
                  <a:lnTo>
                    <a:pt x="2669" y="901"/>
                  </a:lnTo>
                  <a:lnTo>
                    <a:pt x="2669" y="901"/>
                  </a:lnTo>
                  <a:close/>
                  <a:moveTo>
                    <a:pt x="2625" y="892"/>
                  </a:moveTo>
                  <a:lnTo>
                    <a:pt x="2628" y="894"/>
                  </a:lnTo>
                  <a:lnTo>
                    <a:pt x="2632" y="892"/>
                  </a:lnTo>
                  <a:lnTo>
                    <a:pt x="2635" y="896"/>
                  </a:lnTo>
                  <a:lnTo>
                    <a:pt x="2635" y="896"/>
                  </a:lnTo>
                  <a:lnTo>
                    <a:pt x="2637" y="901"/>
                  </a:lnTo>
                  <a:lnTo>
                    <a:pt x="2641" y="903"/>
                  </a:lnTo>
                  <a:lnTo>
                    <a:pt x="2644" y="905"/>
                  </a:lnTo>
                  <a:lnTo>
                    <a:pt x="2646" y="908"/>
                  </a:lnTo>
                  <a:lnTo>
                    <a:pt x="2648" y="905"/>
                  </a:lnTo>
                  <a:lnTo>
                    <a:pt x="2651" y="910"/>
                  </a:lnTo>
                  <a:lnTo>
                    <a:pt x="2655" y="910"/>
                  </a:lnTo>
                  <a:lnTo>
                    <a:pt x="2658" y="908"/>
                  </a:lnTo>
                  <a:lnTo>
                    <a:pt x="2655" y="903"/>
                  </a:lnTo>
                  <a:lnTo>
                    <a:pt x="2651" y="903"/>
                  </a:lnTo>
                  <a:lnTo>
                    <a:pt x="2644" y="898"/>
                  </a:lnTo>
                  <a:lnTo>
                    <a:pt x="2644" y="894"/>
                  </a:lnTo>
                  <a:lnTo>
                    <a:pt x="2639" y="894"/>
                  </a:lnTo>
                  <a:lnTo>
                    <a:pt x="2635" y="889"/>
                  </a:lnTo>
                  <a:lnTo>
                    <a:pt x="2635" y="887"/>
                  </a:lnTo>
                  <a:lnTo>
                    <a:pt x="2637" y="885"/>
                  </a:lnTo>
                  <a:lnTo>
                    <a:pt x="2632" y="885"/>
                  </a:lnTo>
                  <a:lnTo>
                    <a:pt x="2630" y="885"/>
                  </a:lnTo>
                  <a:lnTo>
                    <a:pt x="2628" y="885"/>
                  </a:lnTo>
                  <a:lnTo>
                    <a:pt x="2625" y="889"/>
                  </a:lnTo>
                  <a:lnTo>
                    <a:pt x="2625" y="892"/>
                  </a:lnTo>
                  <a:close/>
                  <a:moveTo>
                    <a:pt x="2521" y="1109"/>
                  </a:moveTo>
                  <a:lnTo>
                    <a:pt x="2524" y="1109"/>
                  </a:lnTo>
                  <a:lnTo>
                    <a:pt x="2524" y="1106"/>
                  </a:lnTo>
                  <a:lnTo>
                    <a:pt x="2524" y="1102"/>
                  </a:lnTo>
                  <a:lnTo>
                    <a:pt x="2521" y="1099"/>
                  </a:lnTo>
                  <a:lnTo>
                    <a:pt x="2519" y="1102"/>
                  </a:lnTo>
                  <a:lnTo>
                    <a:pt x="2519" y="1104"/>
                  </a:lnTo>
                  <a:lnTo>
                    <a:pt x="2521" y="1109"/>
                  </a:lnTo>
                  <a:close/>
                  <a:moveTo>
                    <a:pt x="2498" y="1102"/>
                  </a:moveTo>
                  <a:lnTo>
                    <a:pt x="2498" y="1106"/>
                  </a:lnTo>
                  <a:lnTo>
                    <a:pt x="2501" y="1109"/>
                  </a:lnTo>
                  <a:lnTo>
                    <a:pt x="2505" y="1106"/>
                  </a:lnTo>
                  <a:lnTo>
                    <a:pt x="2505" y="1104"/>
                  </a:lnTo>
                  <a:lnTo>
                    <a:pt x="2501" y="1102"/>
                  </a:lnTo>
                  <a:lnTo>
                    <a:pt x="2498" y="1102"/>
                  </a:lnTo>
                  <a:close/>
                  <a:moveTo>
                    <a:pt x="2510" y="1139"/>
                  </a:moveTo>
                  <a:lnTo>
                    <a:pt x="2512" y="1139"/>
                  </a:lnTo>
                  <a:lnTo>
                    <a:pt x="2512" y="1134"/>
                  </a:lnTo>
                  <a:lnTo>
                    <a:pt x="2512" y="1129"/>
                  </a:lnTo>
                  <a:lnTo>
                    <a:pt x="2517" y="1127"/>
                  </a:lnTo>
                  <a:lnTo>
                    <a:pt x="2519" y="1125"/>
                  </a:lnTo>
                  <a:lnTo>
                    <a:pt x="2519" y="1120"/>
                  </a:lnTo>
                  <a:lnTo>
                    <a:pt x="2519" y="1116"/>
                  </a:lnTo>
                  <a:lnTo>
                    <a:pt x="2521" y="1116"/>
                  </a:lnTo>
                  <a:lnTo>
                    <a:pt x="2521" y="1111"/>
                  </a:lnTo>
                  <a:lnTo>
                    <a:pt x="2514" y="1104"/>
                  </a:lnTo>
                  <a:lnTo>
                    <a:pt x="2512" y="1109"/>
                  </a:lnTo>
                  <a:lnTo>
                    <a:pt x="2514" y="1116"/>
                  </a:lnTo>
                  <a:lnTo>
                    <a:pt x="2512" y="1120"/>
                  </a:lnTo>
                  <a:lnTo>
                    <a:pt x="2510" y="1120"/>
                  </a:lnTo>
                  <a:lnTo>
                    <a:pt x="2508" y="1125"/>
                  </a:lnTo>
                  <a:lnTo>
                    <a:pt x="2505" y="1125"/>
                  </a:lnTo>
                  <a:lnTo>
                    <a:pt x="2505" y="1127"/>
                  </a:lnTo>
                  <a:lnTo>
                    <a:pt x="2508" y="1129"/>
                  </a:lnTo>
                  <a:lnTo>
                    <a:pt x="2508" y="1134"/>
                  </a:lnTo>
                  <a:lnTo>
                    <a:pt x="2505" y="1134"/>
                  </a:lnTo>
                  <a:lnTo>
                    <a:pt x="2505" y="1136"/>
                  </a:lnTo>
                  <a:lnTo>
                    <a:pt x="2510" y="1136"/>
                  </a:lnTo>
                  <a:lnTo>
                    <a:pt x="2510" y="1139"/>
                  </a:lnTo>
                  <a:close/>
                  <a:moveTo>
                    <a:pt x="2508" y="1164"/>
                  </a:moveTo>
                  <a:lnTo>
                    <a:pt x="2508" y="1162"/>
                  </a:lnTo>
                  <a:lnTo>
                    <a:pt x="2508" y="1162"/>
                  </a:lnTo>
                  <a:lnTo>
                    <a:pt x="2510" y="1162"/>
                  </a:lnTo>
                  <a:lnTo>
                    <a:pt x="2508" y="1157"/>
                  </a:lnTo>
                  <a:lnTo>
                    <a:pt x="2508" y="1153"/>
                  </a:lnTo>
                  <a:lnTo>
                    <a:pt x="2505" y="1153"/>
                  </a:lnTo>
                  <a:lnTo>
                    <a:pt x="2505" y="1157"/>
                  </a:lnTo>
                  <a:lnTo>
                    <a:pt x="2505" y="1159"/>
                  </a:lnTo>
                  <a:lnTo>
                    <a:pt x="2508" y="1164"/>
                  </a:lnTo>
                  <a:close/>
                  <a:moveTo>
                    <a:pt x="2508" y="1171"/>
                  </a:moveTo>
                  <a:lnTo>
                    <a:pt x="2510" y="1171"/>
                  </a:lnTo>
                  <a:lnTo>
                    <a:pt x="2510" y="1169"/>
                  </a:lnTo>
                  <a:lnTo>
                    <a:pt x="2505" y="1166"/>
                  </a:lnTo>
                  <a:lnTo>
                    <a:pt x="2505" y="1169"/>
                  </a:lnTo>
                  <a:lnTo>
                    <a:pt x="2505" y="1169"/>
                  </a:lnTo>
                  <a:lnTo>
                    <a:pt x="2508" y="1171"/>
                  </a:lnTo>
                  <a:close/>
                  <a:moveTo>
                    <a:pt x="2501" y="1178"/>
                  </a:moveTo>
                  <a:lnTo>
                    <a:pt x="2501" y="1178"/>
                  </a:lnTo>
                  <a:lnTo>
                    <a:pt x="2501" y="1176"/>
                  </a:lnTo>
                  <a:lnTo>
                    <a:pt x="2498" y="1176"/>
                  </a:lnTo>
                  <a:lnTo>
                    <a:pt x="2498" y="1178"/>
                  </a:lnTo>
                  <a:lnTo>
                    <a:pt x="2501" y="1178"/>
                  </a:lnTo>
                  <a:close/>
                  <a:moveTo>
                    <a:pt x="2503" y="1187"/>
                  </a:moveTo>
                  <a:lnTo>
                    <a:pt x="2505" y="1187"/>
                  </a:lnTo>
                  <a:lnTo>
                    <a:pt x="2508" y="1185"/>
                  </a:lnTo>
                  <a:lnTo>
                    <a:pt x="2508" y="1180"/>
                  </a:lnTo>
                  <a:lnTo>
                    <a:pt x="2505" y="1178"/>
                  </a:lnTo>
                  <a:lnTo>
                    <a:pt x="2505" y="1183"/>
                  </a:lnTo>
                  <a:lnTo>
                    <a:pt x="2503" y="1187"/>
                  </a:lnTo>
                  <a:close/>
                  <a:moveTo>
                    <a:pt x="2498" y="1213"/>
                  </a:moveTo>
                  <a:lnTo>
                    <a:pt x="2501" y="1213"/>
                  </a:lnTo>
                  <a:lnTo>
                    <a:pt x="2498" y="1210"/>
                  </a:lnTo>
                  <a:lnTo>
                    <a:pt x="2496" y="1210"/>
                  </a:lnTo>
                  <a:lnTo>
                    <a:pt x="2498" y="1213"/>
                  </a:lnTo>
                  <a:close/>
                  <a:moveTo>
                    <a:pt x="2496" y="1229"/>
                  </a:moveTo>
                  <a:lnTo>
                    <a:pt x="2498" y="1224"/>
                  </a:lnTo>
                  <a:lnTo>
                    <a:pt x="2496" y="1222"/>
                  </a:lnTo>
                  <a:lnTo>
                    <a:pt x="2496" y="1224"/>
                  </a:lnTo>
                  <a:lnTo>
                    <a:pt x="2496" y="1229"/>
                  </a:lnTo>
                  <a:close/>
                  <a:moveTo>
                    <a:pt x="2496" y="1231"/>
                  </a:moveTo>
                  <a:lnTo>
                    <a:pt x="2496" y="1233"/>
                  </a:lnTo>
                  <a:lnTo>
                    <a:pt x="2498" y="1231"/>
                  </a:lnTo>
                  <a:lnTo>
                    <a:pt x="2496" y="1231"/>
                  </a:lnTo>
                  <a:close/>
                  <a:moveTo>
                    <a:pt x="2491" y="1238"/>
                  </a:moveTo>
                  <a:lnTo>
                    <a:pt x="2491" y="1240"/>
                  </a:lnTo>
                  <a:lnTo>
                    <a:pt x="2494" y="1240"/>
                  </a:lnTo>
                  <a:lnTo>
                    <a:pt x="2494" y="1238"/>
                  </a:lnTo>
                  <a:lnTo>
                    <a:pt x="2494" y="1238"/>
                  </a:lnTo>
                  <a:lnTo>
                    <a:pt x="2491" y="1238"/>
                  </a:lnTo>
                  <a:close/>
                  <a:moveTo>
                    <a:pt x="2489" y="1256"/>
                  </a:moveTo>
                  <a:lnTo>
                    <a:pt x="2489" y="1254"/>
                  </a:lnTo>
                  <a:lnTo>
                    <a:pt x="2491" y="1247"/>
                  </a:lnTo>
                  <a:lnTo>
                    <a:pt x="2489" y="1247"/>
                  </a:lnTo>
                  <a:lnTo>
                    <a:pt x="2489" y="1250"/>
                  </a:lnTo>
                  <a:lnTo>
                    <a:pt x="2487" y="1256"/>
                  </a:lnTo>
                  <a:lnTo>
                    <a:pt x="2489" y="1256"/>
                  </a:lnTo>
                  <a:close/>
                  <a:moveTo>
                    <a:pt x="2452" y="1303"/>
                  </a:moveTo>
                  <a:lnTo>
                    <a:pt x="2454" y="1305"/>
                  </a:lnTo>
                  <a:lnTo>
                    <a:pt x="2459" y="1300"/>
                  </a:lnTo>
                  <a:lnTo>
                    <a:pt x="2461" y="1296"/>
                  </a:lnTo>
                  <a:lnTo>
                    <a:pt x="2464" y="1293"/>
                  </a:lnTo>
                  <a:lnTo>
                    <a:pt x="2464" y="1289"/>
                  </a:lnTo>
                  <a:lnTo>
                    <a:pt x="2466" y="1284"/>
                  </a:lnTo>
                  <a:lnTo>
                    <a:pt x="2471" y="1280"/>
                  </a:lnTo>
                  <a:lnTo>
                    <a:pt x="2468" y="1280"/>
                  </a:lnTo>
                  <a:lnTo>
                    <a:pt x="2464" y="1280"/>
                  </a:lnTo>
                  <a:lnTo>
                    <a:pt x="2461" y="1284"/>
                  </a:lnTo>
                  <a:lnTo>
                    <a:pt x="2459" y="1286"/>
                  </a:lnTo>
                  <a:lnTo>
                    <a:pt x="2459" y="1291"/>
                  </a:lnTo>
                  <a:lnTo>
                    <a:pt x="2457" y="1291"/>
                  </a:lnTo>
                  <a:lnTo>
                    <a:pt x="2457" y="1293"/>
                  </a:lnTo>
                  <a:lnTo>
                    <a:pt x="2454" y="1298"/>
                  </a:lnTo>
                  <a:lnTo>
                    <a:pt x="2452" y="1303"/>
                  </a:lnTo>
                  <a:close/>
                  <a:moveTo>
                    <a:pt x="2413" y="1349"/>
                  </a:moveTo>
                  <a:lnTo>
                    <a:pt x="2415" y="1349"/>
                  </a:lnTo>
                  <a:lnTo>
                    <a:pt x="2415" y="1344"/>
                  </a:lnTo>
                  <a:lnTo>
                    <a:pt x="2420" y="1342"/>
                  </a:lnTo>
                  <a:lnTo>
                    <a:pt x="2417" y="1337"/>
                  </a:lnTo>
                  <a:lnTo>
                    <a:pt x="2420" y="1335"/>
                  </a:lnTo>
                  <a:lnTo>
                    <a:pt x="2420" y="1333"/>
                  </a:lnTo>
                  <a:lnTo>
                    <a:pt x="2422" y="1330"/>
                  </a:lnTo>
                  <a:lnTo>
                    <a:pt x="2424" y="1333"/>
                  </a:lnTo>
                  <a:lnTo>
                    <a:pt x="2427" y="1328"/>
                  </a:lnTo>
                  <a:lnTo>
                    <a:pt x="2431" y="1323"/>
                  </a:lnTo>
                  <a:lnTo>
                    <a:pt x="2434" y="1319"/>
                  </a:lnTo>
                  <a:lnTo>
                    <a:pt x="2441" y="1316"/>
                  </a:lnTo>
                  <a:lnTo>
                    <a:pt x="2443" y="1316"/>
                  </a:lnTo>
                  <a:lnTo>
                    <a:pt x="2443" y="1312"/>
                  </a:lnTo>
                  <a:lnTo>
                    <a:pt x="2441" y="1307"/>
                  </a:lnTo>
                  <a:lnTo>
                    <a:pt x="2438" y="1307"/>
                  </a:lnTo>
                  <a:lnTo>
                    <a:pt x="2434" y="1312"/>
                  </a:lnTo>
                  <a:lnTo>
                    <a:pt x="2434" y="1316"/>
                  </a:lnTo>
                  <a:lnTo>
                    <a:pt x="2431" y="1316"/>
                  </a:lnTo>
                  <a:lnTo>
                    <a:pt x="2427" y="1319"/>
                  </a:lnTo>
                  <a:lnTo>
                    <a:pt x="2424" y="1316"/>
                  </a:lnTo>
                  <a:lnTo>
                    <a:pt x="2424" y="1314"/>
                  </a:lnTo>
                  <a:lnTo>
                    <a:pt x="2422" y="1314"/>
                  </a:lnTo>
                  <a:lnTo>
                    <a:pt x="2422" y="1319"/>
                  </a:lnTo>
                  <a:lnTo>
                    <a:pt x="2422" y="1321"/>
                  </a:lnTo>
                  <a:lnTo>
                    <a:pt x="2422" y="1323"/>
                  </a:lnTo>
                  <a:lnTo>
                    <a:pt x="2420" y="1328"/>
                  </a:lnTo>
                  <a:lnTo>
                    <a:pt x="2417" y="1328"/>
                  </a:lnTo>
                  <a:lnTo>
                    <a:pt x="2417" y="1330"/>
                  </a:lnTo>
                  <a:lnTo>
                    <a:pt x="2415" y="1335"/>
                  </a:lnTo>
                  <a:lnTo>
                    <a:pt x="2413" y="1335"/>
                  </a:lnTo>
                  <a:lnTo>
                    <a:pt x="2413" y="1337"/>
                  </a:lnTo>
                  <a:lnTo>
                    <a:pt x="2415" y="1340"/>
                  </a:lnTo>
                  <a:lnTo>
                    <a:pt x="2413" y="1342"/>
                  </a:lnTo>
                  <a:lnTo>
                    <a:pt x="2413" y="1344"/>
                  </a:lnTo>
                  <a:lnTo>
                    <a:pt x="2413" y="1349"/>
                  </a:lnTo>
                  <a:close/>
                  <a:moveTo>
                    <a:pt x="2394" y="1379"/>
                  </a:moveTo>
                  <a:lnTo>
                    <a:pt x="2394" y="1377"/>
                  </a:lnTo>
                  <a:lnTo>
                    <a:pt x="2397" y="1374"/>
                  </a:lnTo>
                  <a:lnTo>
                    <a:pt x="2397" y="1372"/>
                  </a:lnTo>
                  <a:lnTo>
                    <a:pt x="2397" y="1363"/>
                  </a:lnTo>
                  <a:lnTo>
                    <a:pt x="2399" y="1360"/>
                  </a:lnTo>
                  <a:lnTo>
                    <a:pt x="2404" y="1356"/>
                  </a:lnTo>
                  <a:lnTo>
                    <a:pt x="2406" y="1351"/>
                  </a:lnTo>
                  <a:lnTo>
                    <a:pt x="2404" y="1351"/>
                  </a:lnTo>
                  <a:lnTo>
                    <a:pt x="2401" y="1351"/>
                  </a:lnTo>
                  <a:lnTo>
                    <a:pt x="2399" y="1351"/>
                  </a:lnTo>
                  <a:lnTo>
                    <a:pt x="2397" y="1349"/>
                  </a:lnTo>
                  <a:lnTo>
                    <a:pt x="2394" y="1351"/>
                  </a:lnTo>
                  <a:lnTo>
                    <a:pt x="2394" y="1356"/>
                  </a:lnTo>
                  <a:lnTo>
                    <a:pt x="2394" y="1360"/>
                  </a:lnTo>
                  <a:lnTo>
                    <a:pt x="2392" y="1367"/>
                  </a:lnTo>
                  <a:lnTo>
                    <a:pt x="2390" y="1370"/>
                  </a:lnTo>
                  <a:lnTo>
                    <a:pt x="2392" y="1374"/>
                  </a:lnTo>
                  <a:lnTo>
                    <a:pt x="2394" y="1379"/>
                  </a:lnTo>
                  <a:close/>
                  <a:moveTo>
                    <a:pt x="3" y="1042"/>
                  </a:moveTo>
                  <a:lnTo>
                    <a:pt x="3" y="1042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5" y="1046"/>
                  </a:lnTo>
                  <a:lnTo>
                    <a:pt x="7" y="1044"/>
                  </a:lnTo>
                  <a:lnTo>
                    <a:pt x="3" y="104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F4482F0D-CA7D-DD2A-5B70-8A9C0C2ED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0846" y="1918335"/>
              <a:ext cx="1135967" cy="839735"/>
            </a:xfrm>
            <a:custGeom>
              <a:avLst/>
              <a:gdLst>
                <a:gd name="T0" fmla="*/ 1021 w 1369"/>
                <a:gd name="T1" fmla="*/ 137 h 1012"/>
                <a:gd name="T2" fmla="*/ 1032 w 1369"/>
                <a:gd name="T3" fmla="*/ 97 h 1012"/>
                <a:gd name="T4" fmla="*/ 1037 w 1369"/>
                <a:gd name="T5" fmla="*/ 47 h 1012"/>
                <a:gd name="T6" fmla="*/ 1027 w 1369"/>
                <a:gd name="T7" fmla="*/ 17 h 1012"/>
                <a:gd name="T8" fmla="*/ 1069 w 1369"/>
                <a:gd name="T9" fmla="*/ 3 h 1012"/>
                <a:gd name="T10" fmla="*/ 1111 w 1369"/>
                <a:gd name="T11" fmla="*/ 5 h 1012"/>
                <a:gd name="T12" fmla="*/ 1134 w 1369"/>
                <a:gd name="T13" fmla="*/ 21 h 1012"/>
                <a:gd name="T14" fmla="*/ 1152 w 1369"/>
                <a:gd name="T15" fmla="*/ 47 h 1012"/>
                <a:gd name="T16" fmla="*/ 1184 w 1369"/>
                <a:gd name="T17" fmla="*/ 86 h 1012"/>
                <a:gd name="T18" fmla="*/ 1212 w 1369"/>
                <a:gd name="T19" fmla="*/ 120 h 1012"/>
                <a:gd name="T20" fmla="*/ 1240 w 1369"/>
                <a:gd name="T21" fmla="*/ 123 h 1012"/>
                <a:gd name="T22" fmla="*/ 1268 w 1369"/>
                <a:gd name="T23" fmla="*/ 144 h 1012"/>
                <a:gd name="T24" fmla="*/ 1281 w 1369"/>
                <a:gd name="T25" fmla="*/ 167 h 1012"/>
                <a:gd name="T26" fmla="*/ 1321 w 1369"/>
                <a:gd name="T27" fmla="*/ 176 h 1012"/>
                <a:gd name="T28" fmla="*/ 1348 w 1369"/>
                <a:gd name="T29" fmla="*/ 148 h 1012"/>
                <a:gd name="T30" fmla="*/ 1365 w 1369"/>
                <a:gd name="T31" fmla="*/ 181 h 1012"/>
                <a:gd name="T32" fmla="*/ 1365 w 1369"/>
                <a:gd name="T33" fmla="*/ 215 h 1012"/>
                <a:gd name="T34" fmla="*/ 1362 w 1369"/>
                <a:gd name="T35" fmla="*/ 250 h 1012"/>
                <a:gd name="T36" fmla="*/ 1328 w 1369"/>
                <a:gd name="T37" fmla="*/ 268 h 1012"/>
                <a:gd name="T38" fmla="*/ 1339 w 1369"/>
                <a:gd name="T39" fmla="*/ 321 h 1012"/>
                <a:gd name="T40" fmla="*/ 1235 w 1369"/>
                <a:gd name="T41" fmla="*/ 437 h 1012"/>
                <a:gd name="T42" fmla="*/ 1187 w 1369"/>
                <a:gd name="T43" fmla="*/ 467 h 1012"/>
                <a:gd name="T44" fmla="*/ 1187 w 1369"/>
                <a:gd name="T45" fmla="*/ 455 h 1012"/>
                <a:gd name="T46" fmla="*/ 1187 w 1369"/>
                <a:gd name="T47" fmla="*/ 423 h 1012"/>
                <a:gd name="T48" fmla="*/ 1138 w 1369"/>
                <a:gd name="T49" fmla="*/ 437 h 1012"/>
                <a:gd name="T50" fmla="*/ 1101 w 1369"/>
                <a:gd name="T51" fmla="*/ 476 h 1012"/>
                <a:gd name="T52" fmla="*/ 1131 w 1369"/>
                <a:gd name="T53" fmla="*/ 504 h 1012"/>
                <a:gd name="T54" fmla="*/ 1166 w 1369"/>
                <a:gd name="T55" fmla="*/ 504 h 1012"/>
                <a:gd name="T56" fmla="*/ 1214 w 1369"/>
                <a:gd name="T57" fmla="*/ 513 h 1012"/>
                <a:gd name="T58" fmla="*/ 1187 w 1369"/>
                <a:gd name="T59" fmla="*/ 534 h 1012"/>
                <a:gd name="T60" fmla="*/ 1161 w 1369"/>
                <a:gd name="T61" fmla="*/ 564 h 1012"/>
                <a:gd name="T62" fmla="*/ 1196 w 1369"/>
                <a:gd name="T63" fmla="*/ 631 h 1012"/>
                <a:gd name="T64" fmla="*/ 1208 w 1369"/>
                <a:gd name="T65" fmla="*/ 666 h 1012"/>
                <a:gd name="T66" fmla="*/ 1171 w 1369"/>
                <a:gd name="T67" fmla="*/ 661 h 1012"/>
                <a:gd name="T68" fmla="*/ 1224 w 1369"/>
                <a:gd name="T69" fmla="*/ 700 h 1012"/>
                <a:gd name="T70" fmla="*/ 1221 w 1369"/>
                <a:gd name="T71" fmla="*/ 709 h 1012"/>
                <a:gd name="T72" fmla="*/ 1242 w 1369"/>
                <a:gd name="T73" fmla="*/ 726 h 1012"/>
                <a:gd name="T74" fmla="*/ 1238 w 1369"/>
                <a:gd name="T75" fmla="*/ 744 h 1012"/>
                <a:gd name="T76" fmla="*/ 1226 w 1369"/>
                <a:gd name="T77" fmla="*/ 769 h 1012"/>
                <a:gd name="T78" fmla="*/ 1221 w 1369"/>
                <a:gd name="T79" fmla="*/ 795 h 1012"/>
                <a:gd name="T80" fmla="*/ 1208 w 1369"/>
                <a:gd name="T81" fmla="*/ 813 h 1012"/>
                <a:gd name="T82" fmla="*/ 1208 w 1369"/>
                <a:gd name="T83" fmla="*/ 839 h 1012"/>
                <a:gd name="T84" fmla="*/ 1194 w 1369"/>
                <a:gd name="T85" fmla="*/ 843 h 1012"/>
                <a:gd name="T86" fmla="*/ 1180 w 1369"/>
                <a:gd name="T87" fmla="*/ 864 h 1012"/>
                <a:gd name="T88" fmla="*/ 1164 w 1369"/>
                <a:gd name="T89" fmla="*/ 878 h 1012"/>
                <a:gd name="T90" fmla="*/ 1138 w 1369"/>
                <a:gd name="T91" fmla="*/ 903 h 1012"/>
                <a:gd name="T92" fmla="*/ 1108 w 1369"/>
                <a:gd name="T93" fmla="*/ 913 h 1012"/>
                <a:gd name="T94" fmla="*/ 1087 w 1369"/>
                <a:gd name="T95" fmla="*/ 920 h 1012"/>
                <a:gd name="T96" fmla="*/ 1046 w 1369"/>
                <a:gd name="T97" fmla="*/ 936 h 1012"/>
                <a:gd name="T98" fmla="*/ 1032 w 1369"/>
                <a:gd name="T99" fmla="*/ 943 h 1012"/>
                <a:gd name="T100" fmla="*/ 1023 w 1369"/>
                <a:gd name="T101" fmla="*/ 959 h 1012"/>
                <a:gd name="T102" fmla="*/ 1000 w 1369"/>
                <a:gd name="T103" fmla="*/ 933 h 1012"/>
                <a:gd name="T104" fmla="*/ 843 w 1369"/>
                <a:gd name="T105" fmla="*/ 954 h 1012"/>
                <a:gd name="T106" fmla="*/ 1164 w 1369"/>
                <a:gd name="T107" fmla="*/ 885 h 1012"/>
                <a:gd name="T108" fmla="*/ 1219 w 1369"/>
                <a:gd name="T109" fmla="*/ 670 h 1012"/>
                <a:gd name="T110" fmla="*/ 1251 w 1369"/>
                <a:gd name="T111" fmla="*/ 903 h 1012"/>
                <a:gd name="T112" fmla="*/ 1256 w 1369"/>
                <a:gd name="T113" fmla="*/ 836 h 1012"/>
                <a:gd name="T114" fmla="*/ 1228 w 1369"/>
                <a:gd name="T115" fmla="*/ 894 h 1012"/>
                <a:gd name="T116" fmla="*/ 1041 w 1369"/>
                <a:gd name="T117" fmla="*/ 950 h 1012"/>
                <a:gd name="T118" fmla="*/ 1002 w 1369"/>
                <a:gd name="T119" fmla="*/ 996 h 1012"/>
                <a:gd name="T120" fmla="*/ 1041 w 1369"/>
                <a:gd name="T121" fmla="*/ 996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9" h="1012">
                  <a:moveTo>
                    <a:pt x="416" y="215"/>
                  </a:moveTo>
                  <a:lnTo>
                    <a:pt x="423" y="215"/>
                  </a:lnTo>
                  <a:lnTo>
                    <a:pt x="425" y="217"/>
                  </a:lnTo>
                  <a:lnTo>
                    <a:pt x="429" y="217"/>
                  </a:lnTo>
                  <a:lnTo>
                    <a:pt x="614" y="222"/>
                  </a:lnTo>
                  <a:lnTo>
                    <a:pt x="942" y="185"/>
                  </a:lnTo>
                  <a:lnTo>
                    <a:pt x="984" y="144"/>
                  </a:lnTo>
                  <a:lnTo>
                    <a:pt x="993" y="141"/>
                  </a:lnTo>
                  <a:lnTo>
                    <a:pt x="995" y="141"/>
                  </a:lnTo>
                  <a:lnTo>
                    <a:pt x="995" y="144"/>
                  </a:lnTo>
                  <a:lnTo>
                    <a:pt x="1000" y="141"/>
                  </a:lnTo>
                  <a:lnTo>
                    <a:pt x="1007" y="144"/>
                  </a:lnTo>
                  <a:lnTo>
                    <a:pt x="1009" y="146"/>
                  </a:lnTo>
                  <a:lnTo>
                    <a:pt x="1011" y="146"/>
                  </a:lnTo>
                  <a:lnTo>
                    <a:pt x="1021" y="137"/>
                  </a:lnTo>
                  <a:lnTo>
                    <a:pt x="1025" y="132"/>
                  </a:lnTo>
                  <a:lnTo>
                    <a:pt x="1032" y="132"/>
                  </a:lnTo>
                  <a:lnTo>
                    <a:pt x="1037" y="127"/>
                  </a:lnTo>
                  <a:lnTo>
                    <a:pt x="1037" y="123"/>
                  </a:lnTo>
                  <a:lnTo>
                    <a:pt x="1037" y="120"/>
                  </a:lnTo>
                  <a:lnTo>
                    <a:pt x="1034" y="118"/>
                  </a:lnTo>
                  <a:lnTo>
                    <a:pt x="1034" y="120"/>
                  </a:lnTo>
                  <a:lnTo>
                    <a:pt x="1032" y="118"/>
                  </a:lnTo>
                  <a:lnTo>
                    <a:pt x="1030" y="118"/>
                  </a:lnTo>
                  <a:lnTo>
                    <a:pt x="1030" y="114"/>
                  </a:lnTo>
                  <a:lnTo>
                    <a:pt x="1030" y="111"/>
                  </a:lnTo>
                  <a:lnTo>
                    <a:pt x="1030" y="104"/>
                  </a:lnTo>
                  <a:lnTo>
                    <a:pt x="1030" y="102"/>
                  </a:lnTo>
                  <a:lnTo>
                    <a:pt x="1030" y="97"/>
                  </a:lnTo>
                  <a:lnTo>
                    <a:pt x="1032" y="97"/>
                  </a:lnTo>
                  <a:lnTo>
                    <a:pt x="1032" y="93"/>
                  </a:lnTo>
                  <a:lnTo>
                    <a:pt x="1030" y="90"/>
                  </a:lnTo>
                  <a:lnTo>
                    <a:pt x="1030" y="86"/>
                  </a:lnTo>
                  <a:lnTo>
                    <a:pt x="1030" y="84"/>
                  </a:lnTo>
                  <a:lnTo>
                    <a:pt x="1027" y="81"/>
                  </a:lnTo>
                  <a:lnTo>
                    <a:pt x="1030" y="77"/>
                  </a:lnTo>
                  <a:lnTo>
                    <a:pt x="1032" y="72"/>
                  </a:lnTo>
                  <a:lnTo>
                    <a:pt x="1034" y="70"/>
                  </a:lnTo>
                  <a:lnTo>
                    <a:pt x="1034" y="65"/>
                  </a:lnTo>
                  <a:lnTo>
                    <a:pt x="1037" y="60"/>
                  </a:lnTo>
                  <a:lnTo>
                    <a:pt x="1039" y="60"/>
                  </a:lnTo>
                  <a:lnTo>
                    <a:pt x="1039" y="54"/>
                  </a:lnTo>
                  <a:lnTo>
                    <a:pt x="1039" y="51"/>
                  </a:lnTo>
                  <a:lnTo>
                    <a:pt x="1039" y="49"/>
                  </a:lnTo>
                  <a:lnTo>
                    <a:pt x="1037" y="47"/>
                  </a:lnTo>
                  <a:lnTo>
                    <a:pt x="1034" y="42"/>
                  </a:lnTo>
                  <a:lnTo>
                    <a:pt x="1032" y="37"/>
                  </a:lnTo>
                  <a:lnTo>
                    <a:pt x="1030" y="37"/>
                  </a:lnTo>
                  <a:lnTo>
                    <a:pt x="1025" y="37"/>
                  </a:lnTo>
                  <a:lnTo>
                    <a:pt x="1021" y="42"/>
                  </a:lnTo>
                  <a:lnTo>
                    <a:pt x="1018" y="40"/>
                  </a:lnTo>
                  <a:lnTo>
                    <a:pt x="1018" y="40"/>
                  </a:lnTo>
                  <a:lnTo>
                    <a:pt x="1018" y="35"/>
                  </a:lnTo>
                  <a:lnTo>
                    <a:pt x="1018" y="33"/>
                  </a:lnTo>
                  <a:lnTo>
                    <a:pt x="1018" y="30"/>
                  </a:lnTo>
                  <a:lnTo>
                    <a:pt x="1021" y="28"/>
                  </a:lnTo>
                  <a:lnTo>
                    <a:pt x="1023" y="23"/>
                  </a:lnTo>
                  <a:lnTo>
                    <a:pt x="1025" y="21"/>
                  </a:lnTo>
                  <a:lnTo>
                    <a:pt x="1025" y="19"/>
                  </a:lnTo>
                  <a:lnTo>
                    <a:pt x="1027" y="17"/>
                  </a:lnTo>
                  <a:lnTo>
                    <a:pt x="1032" y="14"/>
                  </a:lnTo>
                  <a:lnTo>
                    <a:pt x="1034" y="14"/>
                  </a:lnTo>
                  <a:lnTo>
                    <a:pt x="1039" y="14"/>
                  </a:lnTo>
                  <a:lnTo>
                    <a:pt x="1039" y="14"/>
                  </a:lnTo>
                  <a:lnTo>
                    <a:pt x="1041" y="14"/>
                  </a:lnTo>
                  <a:lnTo>
                    <a:pt x="1046" y="12"/>
                  </a:lnTo>
                  <a:lnTo>
                    <a:pt x="1046" y="10"/>
                  </a:lnTo>
                  <a:lnTo>
                    <a:pt x="1051" y="10"/>
                  </a:lnTo>
                  <a:lnTo>
                    <a:pt x="1053" y="7"/>
                  </a:lnTo>
                  <a:lnTo>
                    <a:pt x="1057" y="7"/>
                  </a:lnTo>
                  <a:lnTo>
                    <a:pt x="1060" y="7"/>
                  </a:lnTo>
                  <a:lnTo>
                    <a:pt x="1064" y="7"/>
                  </a:lnTo>
                  <a:lnTo>
                    <a:pt x="1067" y="5"/>
                  </a:lnTo>
                  <a:lnTo>
                    <a:pt x="1067" y="5"/>
                  </a:lnTo>
                  <a:lnTo>
                    <a:pt x="1069" y="3"/>
                  </a:lnTo>
                  <a:lnTo>
                    <a:pt x="1076" y="0"/>
                  </a:lnTo>
                  <a:lnTo>
                    <a:pt x="1076" y="0"/>
                  </a:lnTo>
                  <a:lnTo>
                    <a:pt x="1078" y="0"/>
                  </a:lnTo>
                  <a:lnTo>
                    <a:pt x="1083" y="3"/>
                  </a:lnTo>
                  <a:lnTo>
                    <a:pt x="1085" y="3"/>
                  </a:lnTo>
                  <a:lnTo>
                    <a:pt x="1092" y="5"/>
                  </a:lnTo>
                  <a:lnTo>
                    <a:pt x="1094" y="7"/>
                  </a:lnTo>
                  <a:lnTo>
                    <a:pt x="1094" y="7"/>
                  </a:lnTo>
                  <a:lnTo>
                    <a:pt x="1099" y="7"/>
                  </a:lnTo>
                  <a:lnTo>
                    <a:pt x="1101" y="7"/>
                  </a:lnTo>
                  <a:lnTo>
                    <a:pt x="1104" y="10"/>
                  </a:lnTo>
                  <a:lnTo>
                    <a:pt x="1108" y="10"/>
                  </a:lnTo>
                  <a:lnTo>
                    <a:pt x="1108" y="10"/>
                  </a:lnTo>
                  <a:lnTo>
                    <a:pt x="1108" y="7"/>
                  </a:lnTo>
                  <a:lnTo>
                    <a:pt x="1111" y="5"/>
                  </a:lnTo>
                  <a:lnTo>
                    <a:pt x="1113" y="7"/>
                  </a:lnTo>
                  <a:lnTo>
                    <a:pt x="1115" y="7"/>
                  </a:lnTo>
                  <a:lnTo>
                    <a:pt x="1117" y="7"/>
                  </a:lnTo>
                  <a:lnTo>
                    <a:pt x="1120" y="10"/>
                  </a:lnTo>
                  <a:lnTo>
                    <a:pt x="1122" y="7"/>
                  </a:lnTo>
                  <a:lnTo>
                    <a:pt x="1124" y="10"/>
                  </a:lnTo>
                  <a:lnTo>
                    <a:pt x="1124" y="12"/>
                  </a:lnTo>
                  <a:lnTo>
                    <a:pt x="1124" y="14"/>
                  </a:lnTo>
                  <a:lnTo>
                    <a:pt x="1127" y="17"/>
                  </a:lnTo>
                  <a:lnTo>
                    <a:pt x="1129" y="17"/>
                  </a:lnTo>
                  <a:lnTo>
                    <a:pt x="1129" y="17"/>
                  </a:lnTo>
                  <a:lnTo>
                    <a:pt x="1131" y="17"/>
                  </a:lnTo>
                  <a:lnTo>
                    <a:pt x="1134" y="17"/>
                  </a:lnTo>
                  <a:lnTo>
                    <a:pt x="1134" y="19"/>
                  </a:lnTo>
                  <a:lnTo>
                    <a:pt x="1134" y="21"/>
                  </a:lnTo>
                  <a:lnTo>
                    <a:pt x="1134" y="21"/>
                  </a:lnTo>
                  <a:lnTo>
                    <a:pt x="1138" y="23"/>
                  </a:lnTo>
                  <a:lnTo>
                    <a:pt x="1141" y="23"/>
                  </a:lnTo>
                  <a:lnTo>
                    <a:pt x="1141" y="23"/>
                  </a:lnTo>
                  <a:lnTo>
                    <a:pt x="1141" y="26"/>
                  </a:lnTo>
                  <a:lnTo>
                    <a:pt x="1143" y="28"/>
                  </a:lnTo>
                  <a:lnTo>
                    <a:pt x="1145" y="30"/>
                  </a:lnTo>
                  <a:lnTo>
                    <a:pt x="1145" y="33"/>
                  </a:lnTo>
                  <a:lnTo>
                    <a:pt x="1145" y="35"/>
                  </a:lnTo>
                  <a:lnTo>
                    <a:pt x="1145" y="37"/>
                  </a:lnTo>
                  <a:lnTo>
                    <a:pt x="1147" y="37"/>
                  </a:lnTo>
                  <a:lnTo>
                    <a:pt x="1152" y="40"/>
                  </a:lnTo>
                  <a:lnTo>
                    <a:pt x="1152" y="42"/>
                  </a:lnTo>
                  <a:lnTo>
                    <a:pt x="1152" y="44"/>
                  </a:lnTo>
                  <a:lnTo>
                    <a:pt x="1152" y="47"/>
                  </a:lnTo>
                  <a:lnTo>
                    <a:pt x="1157" y="49"/>
                  </a:lnTo>
                  <a:lnTo>
                    <a:pt x="1159" y="54"/>
                  </a:lnTo>
                  <a:lnTo>
                    <a:pt x="1161" y="56"/>
                  </a:lnTo>
                  <a:lnTo>
                    <a:pt x="1161" y="58"/>
                  </a:lnTo>
                  <a:lnTo>
                    <a:pt x="1164" y="60"/>
                  </a:lnTo>
                  <a:lnTo>
                    <a:pt x="1166" y="63"/>
                  </a:lnTo>
                  <a:lnTo>
                    <a:pt x="1168" y="65"/>
                  </a:lnTo>
                  <a:lnTo>
                    <a:pt x="1168" y="67"/>
                  </a:lnTo>
                  <a:lnTo>
                    <a:pt x="1168" y="70"/>
                  </a:lnTo>
                  <a:lnTo>
                    <a:pt x="1168" y="70"/>
                  </a:lnTo>
                  <a:lnTo>
                    <a:pt x="1171" y="70"/>
                  </a:lnTo>
                  <a:lnTo>
                    <a:pt x="1173" y="72"/>
                  </a:lnTo>
                  <a:lnTo>
                    <a:pt x="1173" y="74"/>
                  </a:lnTo>
                  <a:lnTo>
                    <a:pt x="1178" y="81"/>
                  </a:lnTo>
                  <a:lnTo>
                    <a:pt x="1184" y="86"/>
                  </a:lnTo>
                  <a:lnTo>
                    <a:pt x="1187" y="88"/>
                  </a:lnTo>
                  <a:lnTo>
                    <a:pt x="1187" y="93"/>
                  </a:lnTo>
                  <a:lnTo>
                    <a:pt x="1189" y="95"/>
                  </a:lnTo>
                  <a:lnTo>
                    <a:pt x="1189" y="100"/>
                  </a:lnTo>
                  <a:lnTo>
                    <a:pt x="1191" y="100"/>
                  </a:lnTo>
                  <a:lnTo>
                    <a:pt x="1194" y="100"/>
                  </a:lnTo>
                  <a:lnTo>
                    <a:pt x="1194" y="104"/>
                  </a:lnTo>
                  <a:lnTo>
                    <a:pt x="1194" y="107"/>
                  </a:lnTo>
                  <a:lnTo>
                    <a:pt x="1196" y="111"/>
                  </a:lnTo>
                  <a:lnTo>
                    <a:pt x="1201" y="116"/>
                  </a:lnTo>
                  <a:lnTo>
                    <a:pt x="1205" y="118"/>
                  </a:lnTo>
                  <a:lnTo>
                    <a:pt x="1205" y="120"/>
                  </a:lnTo>
                  <a:lnTo>
                    <a:pt x="1210" y="120"/>
                  </a:lnTo>
                  <a:lnTo>
                    <a:pt x="1210" y="120"/>
                  </a:lnTo>
                  <a:lnTo>
                    <a:pt x="1212" y="120"/>
                  </a:lnTo>
                  <a:lnTo>
                    <a:pt x="1214" y="120"/>
                  </a:lnTo>
                  <a:lnTo>
                    <a:pt x="1219" y="120"/>
                  </a:lnTo>
                  <a:lnTo>
                    <a:pt x="1221" y="118"/>
                  </a:lnTo>
                  <a:lnTo>
                    <a:pt x="1224" y="118"/>
                  </a:lnTo>
                  <a:lnTo>
                    <a:pt x="1224" y="120"/>
                  </a:lnTo>
                  <a:lnTo>
                    <a:pt x="1221" y="123"/>
                  </a:lnTo>
                  <a:lnTo>
                    <a:pt x="1224" y="123"/>
                  </a:lnTo>
                  <a:lnTo>
                    <a:pt x="1228" y="123"/>
                  </a:lnTo>
                  <a:lnTo>
                    <a:pt x="1231" y="125"/>
                  </a:lnTo>
                  <a:lnTo>
                    <a:pt x="1233" y="125"/>
                  </a:lnTo>
                  <a:lnTo>
                    <a:pt x="1235" y="127"/>
                  </a:lnTo>
                  <a:lnTo>
                    <a:pt x="1235" y="125"/>
                  </a:lnTo>
                  <a:lnTo>
                    <a:pt x="1238" y="125"/>
                  </a:lnTo>
                  <a:lnTo>
                    <a:pt x="1240" y="125"/>
                  </a:lnTo>
                  <a:lnTo>
                    <a:pt x="1240" y="123"/>
                  </a:lnTo>
                  <a:lnTo>
                    <a:pt x="1242" y="123"/>
                  </a:lnTo>
                  <a:lnTo>
                    <a:pt x="1244" y="125"/>
                  </a:lnTo>
                  <a:lnTo>
                    <a:pt x="1244" y="127"/>
                  </a:lnTo>
                  <a:lnTo>
                    <a:pt x="1247" y="130"/>
                  </a:lnTo>
                  <a:lnTo>
                    <a:pt x="1249" y="130"/>
                  </a:lnTo>
                  <a:lnTo>
                    <a:pt x="1249" y="132"/>
                  </a:lnTo>
                  <a:lnTo>
                    <a:pt x="1251" y="134"/>
                  </a:lnTo>
                  <a:lnTo>
                    <a:pt x="1254" y="134"/>
                  </a:lnTo>
                  <a:lnTo>
                    <a:pt x="1256" y="137"/>
                  </a:lnTo>
                  <a:lnTo>
                    <a:pt x="1256" y="137"/>
                  </a:lnTo>
                  <a:lnTo>
                    <a:pt x="1261" y="139"/>
                  </a:lnTo>
                  <a:lnTo>
                    <a:pt x="1261" y="141"/>
                  </a:lnTo>
                  <a:lnTo>
                    <a:pt x="1263" y="141"/>
                  </a:lnTo>
                  <a:lnTo>
                    <a:pt x="1265" y="144"/>
                  </a:lnTo>
                  <a:lnTo>
                    <a:pt x="1268" y="144"/>
                  </a:lnTo>
                  <a:lnTo>
                    <a:pt x="1270" y="144"/>
                  </a:lnTo>
                  <a:lnTo>
                    <a:pt x="1272" y="141"/>
                  </a:lnTo>
                  <a:lnTo>
                    <a:pt x="1274" y="141"/>
                  </a:lnTo>
                  <a:lnTo>
                    <a:pt x="1277" y="141"/>
                  </a:lnTo>
                  <a:lnTo>
                    <a:pt x="1279" y="141"/>
                  </a:lnTo>
                  <a:lnTo>
                    <a:pt x="1279" y="144"/>
                  </a:lnTo>
                  <a:lnTo>
                    <a:pt x="1277" y="146"/>
                  </a:lnTo>
                  <a:lnTo>
                    <a:pt x="1277" y="148"/>
                  </a:lnTo>
                  <a:lnTo>
                    <a:pt x="1277" y="151"/>
                  </a:lnTo>
                  <a:lnTo>
                    <a:pt x="1279" y="151"/>
                  </a:lnTo>
                  <a:lnTo>
                    <a:pt x="1281" y="155"/>
                  </a:lnTo>
                  <a:lnTo>
                    <a:pt x="1281" y="157"/>
                  </a:lnTo>
                  <a:lnTo>
                    <a:pt x="1281" y="162"/>
                  </a:lnTo>
                  <a:lnTo>
                    <a:pt x="1281" y="164"/>
                  </a:lnTo>
                  <a:lnTo>
                    <a:pt x="1281" y="167"/>
                  </a:lnTo>
                  <a:lnTo>
                    <a:pt x="1284" y="171"/>
                  </a:lnTo>
                  <a:lnTo>
                    <a:pt x="1286" y="174"/>
                  </a:lnTo>
                  <a:lnTo>
                    <a:pt x="1291" y="176"/>
                  </a:lnTo>
                  <a:lnTo>
                    <a:pt x="1291" y="178"/>
                  </a:lnTo>
                  <a:lnTo>
                    <a:pt x="1293" y="178"/>
                  </a:lnTo>
                  <a:lnTo>
                    <a:pt x="1298" y="176"/>
                  </a:lnTo>
                  <a:lnTo>
                    <a:pt x="1300" y="176"/>
                  </a:lnTo>
                  <a:lnTo>
                    <a:pt x="1302" y="178"/>
                  </a:lnTo>
                  <a:lnTo>
                    <a:pt x="1302" y="183"/>
                  </a:lnTo>
                  <a:lnTo>
                    <a:pt x="1304" y="181"/>
                  </a:lnTo>
                  <a:lnTo>
                    <a:pt x="1307" y="178"/>
                  </a:lnTo>
                  <a:lnTo>
                    <a:pt x="1309" y="181"/>
                  </a:lnTo>
                  <a:lnTo>
                    <a:pt x="1311" y="178"/>
                  </a:lnTo>
                  <a:lnTo>
                    <a:pt x="1318" y="178"/>
                  </a:lnTo>
                  <a:lnTo>
                    <a:pt x="1321" y="176"/>
                  </a:lnTo>
                  <a:lnTo>
                    <a:pt x="1323" y="174"/>
                  </a:lnTo>
                  <a:lnTo>
                    <a:pt x="1323" y="171"/>
                  </a:lnTo>
                  <a:lnTo>
                    <a:pt x="1323" y="169"/>
                  </a:lnTo>
                  <a:lnTo>
                    <a:pt x="1325" y="167"/>
                  </a:lnTo>
                  <a:lnTo>
                    <a:pt x="1325" y="164"/>
                  </a:lnTo>
                  <a:lnTo>
                    <a:pt x="1328" y="160"/>
                  </a:lnTo>
                  <a:lnTo>
                    <a:pt x="1330" y="160"/>
                  </a:lnTo>
                  <a:lnTo>
                    <a:pt x="1335" y="160"/>
                  </a:lnTo>
                  <a:lnTo>
                    <a:pt x="1335" y="155"/>
                  </a:lnTo>
                  <a:lnTo>
                    <a:pt x="1337" y="155"/>
                  </a:lnTo>
                  <a:lnTo>
                    <a:pt x="1339" y="155"/>
                  </a:lnTo>
                  <a:lnTo>
                    <a:pt x="1341" y="153"/>
                  </a:lnTo>
                  <a:lnTo>
                    <a:pt x="1344" y="151"/>
                  </a:lnTo>
                  <a:lnTo>
                    <a:pt x="1346" y="148"/>
                  </a:lnTo>
                  <a:lnTo>
                    <a:pt x="1348" y="148"/>
                  </a:lnTo>
                  <a:lnTo>
                    <a:pt x="1353" y="148"/>
                  </a:lnTo>
                  <a:lnTo>
                    <a:pt x="1355" y="151"/>
                  </a:lnTo>
                  <a:lnTo>
                    <a:pt x="1358" y="151"/>
                  </a:lnTo>
                  <a:lnTo>
                    <a:pt x="1360" y="153"/>
                  </a:lnTo>
                  <a:lnTo>
                    <a:pt x="1362" y="157"/>
                  </a:lnTo>
                  <a:lnTo>
                    <a:pt x="1360" y="157"/>
                  </a:lnTo>
                  <a:lnTo>
                    <a:pt x="1360" y="160"/>
                  </a:lnTo>
                  <a:lnTo>
                    <a:pt x="1365" y="164"/>
                  </a:lnTo>
                  <a:lnTo>
                    <a:pt x="1365" y="167"/>
                  </a:lnTo>
                  <a:lnTo>
                    <a:pt x="1367" y="169"/>
                  </a:lnTo>
                  <a:lnTo>
                    <a:pt x="1369" y="171"/>
                  </a:lnTo>
                  <a:lnTo>
                    <a:pt x="1367" y="176"/>
                  </a:lnTo>
                  <a:lnTo>
                    <a:pt x="1367" y="178"/>
                  </a:lnTo>
                  <a:lnTo>
                    <a:pt x="1367" y="181"/>
                  </a:lnTo>
                  <a:lnTo>
                    <a:pt x="1365" y="181"/>
                  </a:lnTo>
                  <a:lnTo>
                    <a:pt x="1360" y="185"/>
                  </a:lnTo>
                  <a:lnTo>
                    <a:pt x="1360" y="187"/>
                  </a:lnTo>
                  <a:lnTo>
                    <a:pt x="1362" y="190"/>
                  </a:lnTo>
                  <a:lnTo>
                    <a:pt x="1362" y="190"/>
                  </a:lnTo>
                  <a:lnTo>
                    <a:pt x="1362" y="194"/>
                  </a:lnTo>
                  <a:lnTo>
                    <a:pt x="1362" y="197"/>
                  </a:lnTo>
                  <a:lnTo>
                    <a:pt x="1362" y="199"/>
                  </a:lnTo>
                  <a:lnTo>
                    <a:pt x="1365" y="199"/>
                  </a:lnTo>
                  <a:lnTo>
                    <a:pt x="1365" y="204"/>
                  </a:lnTo>
                  <a:lnTo>
                    <a:pt x="1365" y="204"/>
                  </a:lnTo>
                  <a:lnTo>
                    <a:pt x="1367" y="206"/>
                  </a:lnTo>
                  <a:lnTo>
                    <a:pt x="1365" y="206"/>
                  </a:lnTo>
                  <a:lnTo>
                    <a:pt x="1365" y="206"/>
                  </a:lnTo>
                  <a:lnTo>
                    <a:pt x="1365" y="213"/>
                  </a:lnTo>
                  <a:lnTo>
                    <a:pt x="1365" y="215"/>
                  </a:lnTo>
                  <a:lnTo>
                    <a:pt x="1367" y="217"/>
                  </a:lnTo>
                  <a:lnTo>
                    <a:pt x="1367" y="220"/>
                  </a:lnTo>
                  <a:lnTo>
                    <a:pt x="1365" y="222"/>
                  </a:lnTo>
                  <a:lnTo>
                    <a:pt x="1365" y="224"/>
                  </a:lnTo>
                  <a:lnTo>
                    <a:pt x="1365" y="227"/>
                  </a:lnTo>
                  <a:lnTo>
                    <a:pt x="1365" y="229"/>
                  </a:lnTo>
                  <a:lnTo>
                    <a:pt x="1367" y="231"/>
                  </a:lnTo>
                  <a:lnTo>
                    <a:pt x="1362" y="231"/>
                  </a:lnTo>
                  <a:lnTo>
                    <a:pt x="1362" y="234"/>
                  </a:lnTo>
                  <a:lnTo>
                    <a:pt x="1365" y="236"/>
                  </a:lnTo>
                  <a:lnTo>
                    <a:pt x="1365" y="238"/>
                  </a:lnTo>
                  <a:lnTo>
                    <a:pt x="1362" y="241"/>
                  </a:lnTo>
                  <a:lnTo>
                    <a:pt x="1362" y="245"/>
                  </a:lnTo>
                  <a:lnTo>
                    <a:pt x="1362" y="248"/>
                  </a:lnTo>
                  <a:lnTo>
                    <a:pt x="1362" y="250"/>
                  </a:lnTo>
                  <a:lnTo>
                    <a:pt x="1362" y="250"/>
                  </a:lnTo>
                  <a:lnTo>
                    <a:pt x="1362" y="252"/>
                  </a:lnTo>
                  <a:lnTo>
                    <a:pt x="1365" y="254"/>
                  </a:lnTo>
                  <a:lnTo>
                    <a:pt x="1365" y="259"/>
                  </a:lnTo>
                  <a:lnTo>
                    <a:pt x="1362" y="261"/>
                  </a:lnTo>
                  <a:lnTo>
                    <a:pt x="1360" y="261"/>
                  </a:lnTo>
                  <a:lnTo>
                    <a:pt x="1358" y="259"/>
                  </a:lnTo>
                  <a:lnTo>
                    <a:pt x="1344" y="257"/>
                  </a:lnTo>
                  <a:lnTo>
                    <a:pt x="1341" y="257"/>
                  </a:lnTo>
                  <a:lnTo>
                    <a:pt x="1339" y="254"/>
                  </a:lnTo>
                  <a:lnTo>
                    <a:pt x="1337" y="257"/>
                  </a:lnTo>
                  <a:lnTo>
                    <a:pt x="1332" y="261"/>
                  </a:lnTo>
                  <a:lnTo>
                    <a:pt x="1332" y="264"/>
                  </a:lnTo>
                  <a:lnTo>
                    <a:pt x="1330" y="268"/>
                  </a:lnTo>
                  <a:lnTo>
                    <a:pt x="1328" y="268"/>
                  </a:lnTo>
                  <a:lnTo>
                    <a:pt x="1325" y="268"/>
                  </a:lnTo>
                  <a:lnTo>
                    <a:pt x="1325" y="271"/>
                  </a:lnTo>
                  <a:lnTo>
                    <a:pt x="1325" y="275"/>
                  </a:lnTo>
                  <a:lnTo>
                    <a:pt x="1330" y="282"/>
                  </a:lnTo>
                  <a:lnTo>
                    <a:pt x="1332" y="284"/>
                  </a:lnTo>
                  <a:lnTo>
                    <a:pt x="1332" y="289"/>
                  </a:lnTo>
                  <a:lnTo>
                    <a:pt x="1337" y="291"/>
                  </a:lnTo>
                  <a:lnTo>
                    <a:pt x="1337" y="296"/>
                  </a:lnTo>
                  <a:lnTo>
                    <a:pt x="1337" y="301"/>
                  </a:lnTo>
                  <a:lnTo>
                    <a:pt x="1337" y="303"/>
                  </a:lnTo>
                  <a:lnTo>
                    <a:pt x="1337" y="312"/>
                  </a:lnTo>
                  <a:lnTo>
                    <a:pt x="1339" y="312"/>
                  </a:lnTo>
                  <a:lnTo>
                    <a:pt x="1339" y="317"/>
                  </a:lnTo>
                  <a:lnTo>
                    <a:pt x="1339" y="321"/>
                  </a:lnTo>
                  <a:lnTo>
                    <a:pt x="1339" y="321"/>
                  </a:lnTo>
                  <a:lnTo>
                    <a:pt x="1339" y="326"/>
                  </a:lnTo>
                  <a:lnTo>
                    <a:pt x="1339" y="328"/>
                  </a:lnTo>
                  <a:lnTo>
                    <a:pt x="1339" y="331"/>
                  </a:lnTo>
                  <a:lnTo>
                    <a:pt x="1337" y="331"/>
                  </a:lnTo>
                  <a:lnTo>
                    <a:pt x="1332" y="331"/>
                  </a:lnTo>
                  <a:lnTo>
                    <a:pt x="1330" y="333"/>
                  </a:lnTo>
                  <a:lnTo>
                    <a:pt x="1330" y="333"/>
                  </a:lnTo>
                  <a:lnTo>
                    <a:pt x="1330" y="338"/>
                  </a:lnTo>
                  <a:lnTo>
                    <a:pt x="1332" y="338"/>
                  </a:lnTo>
                  <a:lnTo>
                    <a:pt x="1332" y="342"/>
                  </a:lnTo>
                  <a:lnTo>
                    <a:pt x="1332" y="342"/>
                  </a:lnTo>
                  <a:lnTo>
                    <a:pt x="1314" y="358"/>
                  </a:lnTo>
                  <a:lnTo>
                    <a:pt x="1307" y="391"/>
                  </a:lnTo>
                  <a:lnTo>
                    <a:pt x="1247" y="432"/>
                  </a:lnTo>
                  <a:lnTo>
                    <a:pt x="1235" y="437"/>
                  </a:lnTo>
                  <a:lnTo>
                    <a:pt x="1235" y="437"/>
                  </a:lnTo>
                  <a:lnTo>
                    <a:pt x="1233" y="435"/>
                  </a:lnTo>
                  <a:lnTo>
                    <a:pt x="1228" y="442"/>
                  </a:lnTo>
                  <a:lnTo>
                    <a:pt x="1224" y="442"/>
                  </a:lnTo>
                  <a:lnTo>
                    <a:pt x="1221" y="442"/>
                  </a:lnTo>
                  <a:lnTo>
                    <a:pt x="1219" y="439"/>
                  </a:lnTo>
                  <a:lnTo>
                    <a:pt x="1212" y="444"/>
                  </a:lnTo>
                  <a:lnTo>
                    <a:pt x="1208" y="444"/>
                  </a:lnTo>
                  <a:lnTo>
                    <a:pt x="1208" y="448"/>
                  </a:lnTo>
                  <a:lnTo>
                    <a:pt x="1205" y="448"/>
                  </a:lnTo>
                  <a:lnTo>
                    <a:pt x="1196" y="455"/>
                  </a:lnTo>
                  <a:lnTo>
                    <a:pt x="1191" y="458"/>
                  </a:lnTo>
                  <a:lnTo>
                    <a:pt x="1191" y="462"/>
                  </a:lnTo>
                  <a:lnTo>
                    <a:pt x="1191" y="465"/>
                  </a:lnTo>
                  <a:lnTo>
                    <a:pt x="1187" y="467"/>
                  </a:lnTo>
                  <a:lnTo>
                    <a:pt x="1182" y="472"/>
                  </a:lnTo>
                  <a:lnTo>
                    <a:pt x="1180" y="472"/>
                  </a:lnTo>
                  <a:lnTo>
                    <a:pt x="1178" y="476"/>
                  </a:lnTo>
                  <a:lnTo>
                    <a:pt x="1175" y="476"/>
                  </a:lnTo>
                  <a:lnTo>
                    <a:pt x="1175" y="472"/>
                  </a:lnTo>
                  <a:lnTo>
                    <a:pt x="1171" y="469"/>
                  </a:lnTo>
                  <a:lnTo>
                    <a:pt x="1173" y="467"/>
                  </a:lnTo>
                  <a:lnTo>
                    <a:pt x="1175" y="467"/>
                  </a:lnTo>
                  <a:lnTo>
                    <a:pt x="1178" y="465"/>
                  </a:lnTo>
                  <a:lnTo>
                    <a:pt x="1182" y="465"/>
                  </a:lnTo>
                  <a:lnTo>
                    <a:pt x="1184" y="462"/>
                  </a:lnTo>
                  <a:lnTo>
                    <a:pt x="1184" y="460"/>
                  </a:lnTo>
                  <a:lnTo>
                    <a:pt x="1182" y="460"/>
                  </a:lnTo>
                  <a:lnTo>
                    <a:pt x="1182" y="458"/>
                  </a:lnTo>
                  <a:lnTo>
                    <a:pt x="1187" y="455"/>
                  </a:lnTo>
                  <a:lnTo>
                    <a:pt x="1189" y="453"/>
                  </a:lnTo>
                  <a:lnTo>
                    <a:pt x="1182" y="455"/>
                  </a:lnTo>
                  <a:lnTo>
                    <a:pt x="1180" y="458"/>
                  </a:lnTo>
                  <a:lnTo>
                    <a:pt x="1178" y="455"/>
                  </a:lnTo>
                  <a:lnTo>
                    <a:pt x="1178" y="453"/>
                  </a:lnTo>
                  <a:lnTo>
                    <a:pt x="1178" y="451"/>
                  </a:lnTo>
                  <a:lnTo>
                    <a:pt x="1180" y="448"/>
                  </a:lnTo>
                  <a:lnTo>
                    <a:pt x="1175" y="444"/>
                  </a:lnTo>
                  <a:lnTo>
                    <a:pt x="1175" y="439"/>
                  </a:lnTo>
                  <a:lnTo>
                    <a:pt x="1175" y="437"/>
                  </a:lnTo>
                  <a:lnTo>
                    <a:pt x="1180" y="437"/>
                  </a:lnTo>
                  <a:lnTo>
                    <a:pt x="1180" y="432"/>
                  </a:lnTo>
                  <a:lnTo>
                    <a:pt x="1184" y="425"/>
                  </a:lnTo>
                  <a:lnTo>
                    <a:pt x="1184" y="423"/>
                  </a:lnTo>
                  <a:lnTo>
                    <a:pt x="1187" y="423"/>
                  </a:lnTo>
                  <a:lnTo>
                    <a:pt x="1187" y="418"/>
                  </a:lnTo>
                  <a:lnTo>
                    <a:pt x="1178" y="414"/>
                  </a:lnTo>
                  <a:lnTo>
                    <a:pt x="1171" y="405"/>
                  </a:lnTo>
                  <a:lnTo>
                    <a:pt x="1168" y="409"/>
                  </a:lnTo>
                  <a:lnTo>
                    <a:pt x="1166" y="409"/>
                  </a:lnTo>
                  <a:lnTo>
                    <a:pt x="1164" y="407"/>
                  </a:lnTo>
                  <a:lnTo>
                    <a:pt x="1159" y="409"/>
                  </a:lnTo>
                  <a:lnTo>
                    <a:pt x="1157" y="414"/>
                  </a:lnTo>
                  <a:lnTo>
                    <a:pt x="1154" y="414"/>
                  </a:lnTo>
                  <a:lnTo>
                    <a:pt x="1154" y="418"/>
                  </a:lnTo>
                  <a:lnTo>
                    <a:pt x="1150" y="423"/>
                  </a:lnTo>
                  <a:lnTo>
                    <a:pt x="1150" y="432"/>
                  </a:lnTo>
                  <a:lnTo>
                    <a:pt x="1147" y="432"/>
                  </a:lnTo>
                  <a:lnTo>
                    <a:pt x="1143" y="437"/>
                  </a:lnTo>
                  <a:lnTo>
                    <a:pt x="1138" y="437"/>
                  </a:lnTo>
                  <a:lnTo>
                    <a:pt x="1131" y="442"/>
                  </a:lnTo>
                  <a:lnTo>
                    <a:pt x="1129" y="453"/>
                  </a:lnTo>
                  <a:lnTo>
                    <a:pt x="1127" y="455"/>
                  </a:lnTo>
                  <a:lnTo>
                    <a:pt x="1129" y="455"/>
                  </a:lnTo>
                  <a:lnTo>
                    <a:pt x="1129" y="462"/>
                  </a:lnTo>
                  <a:lnTo>
                    <a:pt x="1127" y="462"/>
                  </a:lnTo>
                  <a:lnTo>
                    <a:pt x="1129" y="462"/>
                  </a:lnTo>
                  <a:lnTo>
                    <a:pt x="1127" y="467"/>
                  </a:lnTo>
                  <a:lnTo>
                    <a:pt x="1120" y="467"/>
                  </a:lnTo>
                  <a:lnTo>
                    <a:pt x="1113" y="467"/>
                  </a:lnTo>
                  <a:lnTo>
                    <a:pt x="1106" y="465"/>
                  </a:lnTo>
                  <a:lnTo>
                    <a:pt x="1106" y="467"/>
                  </a:lnTo>
                  <a:lnTo>
                    <a:pt x="1104" y="469"/>
                  </a:lnTo>
                  <a:lnTo>
                    <a:pt x="1101" y="474"/>
                  </a:lnTo>
                  <a:lnTo>
                    <a:pt x="1101" y="476"/>
                  </a:lnTo>
                  <a:lnTo>
                    <a:pt x="1101" y="478"/>
                  </a:lnTo>
                  <a:lnTo>
                    <a:pt x="1099" y="481"/>
                  </a:lnTo>
                  <a:lnTo>
                    <a:pt x="1101" y="485"/>
                  </a:lnTo>
                  <a:lnTo>
                    <a:pt x="1104" y="490"/>
                  </a:lnTo>
                  <a:lnTo>
                    <a:pt x="1106" y="492"/>
                  </a:lnTo>
                  <a:lnTo>
                    <a:pt x="1115" y="497"/>
                  </a:lnTo>
                  <a:lnTo>
                    <a:pt x="1115" y="499"/>
                  </a:lnTo>
                  <a:lnTo>
                    <a:pt x="1117" y="504"/>
                  </a:lnTo>
                  <a:lnTo>
                    <a:pt x="1117" y="502"/>
                  </a:lnTo>
                  <a:lnTo>
                    <a:pt x="1120" y="504"/>
                  </a:lnTo>
                  <a:lnTo>
                    <a:pt x="1122" y="502"/>
                  </a:lnTo>
                  <a:lnTo>
                    <a:pt x="1124" y="502"/>
                  </a:lnTo>
                  <a:lnTo>
                    <a:pt x="1124" y="504"/>
                  </a:lnTo>
                  <a:lnTo>
                    <a:pt x="1127" y="504"/>
                  </a:lnTo>
                  <a:lnTo>
                    <a:pt x="1131" y="504"/>
                  </a:lnTo>
                  <a:lnTo>
                    <a:pt x="1134" y="506"/>
                  </a:lnTo>
                  <a:lnTo>
                    <a:pt x="1134" y="513"/>
                  </a:lnTo>
                  <a:lnTo>
                    <a:pt x="1138" y="525"/>
                  </a:lnTo>
                  <a:lnTo>
                    <a:pt x="1145" y="525"/>
                  </a:lnTo>
                  <a:lnTo>
                    <a:pt x="1147" y="522"/>
                  </a:lnTo>
                  <a:lnTo>
                    <a:pt x="1152" y="522"/>
                  </a:lnTo>
                  <a:lnTo>
                    <a:pt x="1154" y="522"/>
                  </a:lnTo>
                  <a:lnTo>
                    <a:pt x="1157" y="518"/>
                  </a:lnTo>
                  <a:lnTo>
                    <a:pt x="1154" y="515"/>
                  </a:lnTo>
                  <a:lnTo>
                    <a:pt x="1154" y="513"/>
                  </a:lnTo>
                  <a:lnTo>
                    <a:pt x="1159" y="511"/>
                  </a:lnTo>
                  <a:lnTo>
                    <a:pt x="1161" y="508"/>
                  </a:lnTo>
                  <a:lnTo>
                    <a:pt x="1161" y="506"/>
                  </a:lnTo>
                  <a:lnTo>
                    <a:pt x="1161" y="504"/>
                  </a:lnTo>
                  <a:lnTo>
                    <a:pt x="1166" y="504"/>
                  </a:lnTo>
                  <a:lnTo>
                    <a:pt x="1175" y="499"/>
                  </a:lnTo>
                  <a:lnTo>
                    <a:pt x="1175" y="502"/>
                  </a:lnTo>
                  <a:lnTo>
                    <a:pt x="1178" y="502"/>
                  </a:lnTo>
                  <a:lnTo>
                    <a:pt x="1180" y="506"/>
                  </a:lnTo>
                  <a:lnTo>
                    <a:pt x="1184" y="506"/>
                  </a:lnTo>
                  <a:lnTo>
                    <a:pt x="1187" y="508"/>
                  </a:lnTo>
                  <a:lnTo>
                    <a:pt x="1201" y="508"/>
                  </a:lnTo>
                  <a:lnTo>
                    <a:pt x="1201" y="506"/>
                  </a:lnTo>
                  <a:lnTo>
                    <a:pt x="1205" y="506"/>
                  </a:lnTo>
                  <a:lnTo>
                    <a:pt x="1205" y="508"/>
                  </a:lnTo>
                  <a:lnTo>
                    <a:pt x="1212" y="508"/>
                  </a:lnTo>
                  <a:lnTo>
                    <a:pt x="1217" y="508"/>
                  </a:lnTo>
                  <a:lnTo>
                    <a:pt x="1219" y="508"/>
                  </a:lnTo>
                  <a:lnTo>
                    <a:pt x="1214" y="511"/>
                  </a:lnTo>
                  <a:lnTo>
                    <a:pt x="1214" y="513"/>
                  </a:lnTo>
                  <a:lnTo>
                    <a:pt x="1217" y="518"/>
                  </a:lnTo>
                  <a:lnTo>
                    <a:pt x="1214" y="518"/>
                  </a:lnTo>
                  <a:lnTo>
                    <a:pt x="1212" y="520"/>
                  </a:lnTo>
                  <a:lnTo>
                    <a:pt x="1212" y="525"/>
                  </a:lnTo>
                  <a:lnTo>
                    <a:pt x="1217" y="525"/>
                  </a:lnTo>
                  <a:lnTo>
                    <a:pt x="1217" y="527"/>
                  </a:lnTo>
                  <a:lnTo>
                    <a:pt x="1212" y="532"/>
                  </a:lnTo>
                  <a:lnTo>
                    <a:pt x="1205" y="527"/>
                  </a:lnTo>
                  <a:lnTo>
                    <a:pt x="1205" y="525"/>
                  </a:lnTo>
                  <a:lnTo>
                    <a:pt x="1203" y="527"/>
                  </a:lnTo>
                  <a:lnTo>
                    <a:pt x="1203" y="525"/>
                  </a:lnTo>
                  <a:lnTo>
                    <a:pt x="1198" y="532"/>
                  </a:lnTo>
                  <a:lnTo>
                    <a:pt x="1196" y="532"/>
                  </a:lnTo>
                  <a:lnTo>
                    <a:pt x="1191" y="534"/>
                  </a:lnTo>
                  <a:lnTo>
                    <a:pt x="1187" y="534"/>
                  </a:lnTo>
                  <a:lnTo>
                    <a:pt x="1187" y="536"/>
                  </a:lnTo>
                  <a:lnTo>
                    <a:pt x="1182" y="534"/>
                  </a:lnTo>
                  <a:lnTo>
                    <a:pt x="1178" y="534"/>
                  </a:lnTo>
                  <a:lnTo>
                    <a:pt x="1182" y="536"/>
                  </a:lnTo>
                  <a:lnTo>
                    <a:pt x="1184" y="541"/>
                  </a:lnTo>
                  <a:lnTo>
                    <a:pt x="1178" y="541"/>
                  </a:lnTo>
                  <a:lnTo>
                    <a:pt x="1178" y="545"/>
                  </a:lnTo>
                  <a:lnTo>
                    <a:pt x="1171" y="545"/>
                  </a:lnTo>
                  <a:lnTo>
                    <a:pt x="1168" y="550"/>
                  </a:lnTo>
                  <a:lnTo>
                    <a:pt x="1171" y="552"/>
                  </a:lnTo>
                  <a:lnTo>
                    <a:pt x="1175" y="555"/>
                  </a:lnTo>
                  <a:lnTo>
                    <a:pt x="1171" y="559"/>
                  </a:lnTo>
                  <a:lnTo>
                    <a:pt x="1168" y="557"/>
                  </a:lnTo>
                  <a:lnTo>
                    <a:pt x="1164" y="564"/>
                  </a:lnTo>
                  <a:lnTo>
                    <a:pt x="1161" y="564"/>
                  </a:lnTo>
                  <a:lnTo>
                    <a:pt x="1159" y="564"/>
                  </a:lnTo>
                  <a:lnTo>
                    <a:pt x="1159" y="569"/>
                  </a:lnTo>
                  <a:lnTo>
                    <a:pt x="1161" y="573"/>
                  </a:lnTo>
                  <a:lnTo>
                    <a:pt x="1159" y="582"/>
                  </a:lnTo>
                  <a:lnTo>
                    <a:pt x="1159" y="592"/>
                  </a:lnTo>
                  <a:lnTo>
                    <a:pt x="1161" y="592"/>
                  </a:lnTo>
                  <a:lnTo>
                    <a:pt x="1171" y="596"/>
                  </a:lnTo>
                  <a:lnTo>
                    <a:pt x="1171" y="601"/>
                  </a:lnTo>
                  <a:lnTo>
                    <a:pt x="1175" y="599"/>
                  </a:lnTo>
                  <a:lnTo>
                    <a:pt x="1187" y="603"/>
                  </a:lnTo>
                  <a:lnTo>
                    <a:pt x="1191" y="617"/>
                  </a:lnTo>
                  <a:lnTo>
                    <a:pt x="1194" y="617"/>
                  </a:lnTo>
                  <a:lnTo>
                    <a:pt x="1191" y="622"/>
                  </a:lnTo>
                  <a:lnTo>
                    <a:pt x="1196" y="624"/>
                  </a:lnTo>
                  <a:lnTo>
                    <a:pt x="1196" y="631"/>
                  </a:lnTo>
                  <a:lnTo>
                    <a:pt x="1205" y="636"/>
                  </a:lnTo>
                  <a:lnTo>
                    <a:pt x="1205" y="642"/>
                  </a:lnTo>
                  <a:lnTo>
                    <a:pt x="1210" y="649"/>
                  </a:lnTo>
                  <a:lnTo>
                    <a:pt x="1214" y="652"/>
                  </a:lnTo>
                  <a:lnTo>
                    <a:pt x="1219" y="652"/>
                  </a:lnTo>
                  <a:lnTo>
                    <a:pt x="1221" y="654"/>
                  </a:lnTo>
                  <a:lnTo>
                    <a:pt x="1221" y="654"/>
                  </a:lnTo>
                  <a:lnTo>
                    <a:pt x="1226" y="661"/>
                  </a:lnTo>
                  <a:lnTo>
                    <a:pt x="1228" y="661"/>
                  </a:lnTo>
                  <a:lnTo>
                    <a:pt x="1231" y="668"/>
                  </a:lnTo>
                  <a:lnTo>
                    <a:pt x="1228" y="670"/>
                  </a:lnTo>
                  <a:lnTo>
                    <a:pt x="1221" y="666"/>
                  </a:lnTo>
                  <a:lnTo>
                    <a:pt x="1214" y="670"/>
                  </a:lnTo>
                  <a:lnTo>
                    <a:pt x="1210" y="666"/>
                  </a:lnTo>
                  <a:lnTo>
                    <a:pt x="1208" y="666"/>
                  </a:lnTo>
                  <a:lnTo>
                    <a:pt x="1203" y="661"/>
                  </a:lnTo>
                  <a:lnTo>
                    <a:pt x="1196" y="661"/>
                  </a:lnTo>
                  <a:lnTo>
                    <a:pt x="1194" y="666"/>
                  </a:lnTo>
                  <a:lnTo>
                    <a:pt x="1189" y="666"/>
                  </a:lnTo>
                  <a:lnTo>
                    <a:pt x="1187" y="663"/>
                  </a:lnTo>
                  <a:lnTo>
                    <a:pt x="1184" y="656"/>
                  </a:lnTo>
                  <a:lnTo>
                    <a:pt x="1178" y="659"/>
                  </a:lnTo>
                  <a:lnTo>
                    <a:pt x="1175" y="656"/>
                  </a:lnTo>
                  <a:lnTo>
                    <a:pt x="1173" y="659"/>
                  </a:lnTo>
                  <a:lnTo>
                    <a:pt x="1171" y="659"/>
                  </a:lnTo>
                  <a:lnTo>
                    <a:pt x="1168" y="656"/>
                  </a:lnTo>
                  <a:lnTo>
                    <a:pt x="1164" y="659"/>
                  </a:lnTo>
                  <a:lnTo>
                    <a:pt x="1159" y="668"/>
                  </a:lnTo>
                  <a:lnTo>
                    <a:pt x="1166" y="661"/>
                  </a:lnTo>
                  <a:lnTo>
                    <a:pt x="1171" y="661"/>
                  </a:lnTo>
                  <a:lnTo>
                    <a:pt x="1175" y="661"/>
                  </a:lnTo>
                  <a:lnTo>
                    <a:pt x="1180" y="659"/>
                  </a:lnTo>
                  <a:lnTo>
                    <a:pt x="1182" y="659"/>
                  </a:lnTo>
                  <a:lnTo>
                    <a:pt x="1182" y="661"/>
                  </a:lnTo>
                  <a:lnTo>
                    <a:pt x="1189" y="668"/>
                  </a:lnTo>
                  <a:lnTo>
                    <a:pt x="1191" y="668"/>
                  </a:lnTo>
                  <a:lnTo>
                    <a:pt x="1198" y="663"/>
                  </a:lnTo>
                  <a:lnTo>
                    <a:pt x="1203" y="663"/>
                  </a:lnTo>
                  <a:lnTo>
                    <a:pt x="1210" y="672"/>
                  </a:lnTo>
                  <a:lnTo>
                    <a:pt x="1217" y="675"/>
                  </a:lnTo>
                  <a:lnTo>
                    <a:pt x="1228" y="682"/>
                  </a:lnTo>
                  <a:lnTo>
                    <a:pt x="1233" y="691"/>
                  </a:lnTo>
                  <a:lnTo>
                    <a:pt x="1233" y="693"/>
                  </a:lnTo>
                  <a:lnTo>
                    <a:pt x="1228" y="693"/>
                  </a:lnTo>
                  <a:lnTo>
                    <a:pt x="1224" y="700"/>
                  </a:lnTo>
                  <a:lnTo>
                    <a:pt x="1221" y="700"/>
                  </a:lnTo>
                  <a:lnTo>
                    <a:pt x="1219" y="700"/>
                  </a:lnTo>
                  <a:lnTo>
                    <a:pt x="1219" y="705"/>
                  </a:lnTo>
                  <a:lnTo>
                    <a:pt x="1214" y="707"/>
                  </a:lnTo>
                  <a:lnTo>
                    <a:pt x="1210" y="705"/>
                  </a:lnTo>
                  <a:lnTo>
                    <a:pt x="1208" y="707"/>
                  </a:lnTo>
                  <a:lnTo>
                    <a:pt x="1203" y="705"/>
                  </a:lnTo>
                  <a:lnTo>
                    <a:pt x="1198" y="709"/>
                  </a:lnTo>
                  <a:lnTo>
                    <a:pt x="1198" y="714"/>
                  </a:lnTo>
                  <a:lnTo>
                    <a:pt x="1201" y="712"/>
                  </a:lnTo>
                  <a:lnTo>
                    <a:pt x="1203" y="707"/>
                  </a:lnTo>
                  <a:lnTo>
                    <a:pt x="1208" y="707"/>
                  </a:lnTo>
                  <a:lnTo>
                    <a:pt x="1212" y="714"/>
                  </a:lnTo>
                  <a:lnTo>
                    <a:pt x="1217" y="714"/>
                  </a:lnTo>
                  <a:lnTo>
                    <a:pt x="1221" y="709"/>
                  </a:lnTo>
                  <a:lnTo>
                    <a:pt x="1228" y="709"/>
                  </a:lnTo>
                  <a:lnTo>
                    <a:pt x="1235" y="719"/>
                  </a:lnTo>
                  <a:lnTo>
                    <a:pt x="1235" y="716"/>
                  </a:lnTo>
                  <a:lnTo>
                    <a:pt x="1238" y="719"/>
                  </a:lnTo>
                  <a:lnTo>
                    <a:pt x="1242" y="719"/>
                  </a:lnTo>
                  <a:lnTo>
                    <a:pt x="1242" y="719"/>
                  </a:lnTo>
                  <a:lnTo>
                    <a:pt x="1233" y="728"/>
                  </a:lnTo>
                  <a:lnTo>
                    <a:pt x="1226" y="730"/>
                  </a:lnTo>
                  <a:lnTo>
                    <a:pt x="1226" y="733"/>
                  </a:lnTo>
                  <a:lnTo>
                    <a:pt x="1231" y="735"/>
                  </a:lnTo>
                  <a:lnTo>
                    <a:pt x="1235" y="730"/>
                  </a:lnTo>
                  <a:lnTo>
                    <a:pt x="1240" y="730"/>
                  </a:lnTo>
                  <a:lnTo>
                    <a:pt x="1240" y="728"/>
                  </a:lnTo>
                  <a:lnTo>
                    <a:pt x="1238" y="728"/>
                  </a:lnTo>
                  <a:lnTo>
                    <a:pt x="1242" y="726"/>
                  </a:lnTo>
                  <a:lnTo>
                    <a:pt x="1244" y="726"/>
                  </a:lnTo>
                  <a:lnTo>
                    <a:pt x="1244" y="733"/>
                  </a:lnTo>
                  <a:lnTo>
                    <a:pt x="1244" y="735"/>
                  </a:lnTo>
                  <a:lnTo>
                    <a:pt x="1242" y="737"/>
                  </a:lnTo>
                  <a:lnTo>
                    <a:pt x="1242" y="735"/>
                  </a:lnTo>
                  <a:lnTo>
                    <a:pt x="1240" y="735"/>
                  </a:lnTo>
                  <a:lnTo>
                    <a:pt x="1240" y="737"/>
                  </a:lnTo>
                  <a:lnTo>
                    <a:pt x="1238" y="737"/>
                  </a:lnTo>
                  <a:lnTo>
                    <a:pt x="1233" y="737"/>
                  </a:lnTo>
                  <a:lnTo>
                    <a:pt x="1231" y="739"/>
                  </a:lnTo>
                  <a:lnTo>
                    <a:pt x="1228" y="742"/>
                  </a:lnTo>
                  <a:lnTo>
                    <a:pt x="1235" y="742"/>
                  </a:lnTo>
                  <a:lnTo>
                    <a:pt x="1238" y="744"/>
                  </a:lnTo>
                  <a:lnTo>
                    <a:pt x="1238" y="746"/>
                  </a:lnTo>
                  <a:lnTo>
                    <a:pt x="1238" y="744"/>
                  </a:lnTo>
                  <a:lnTo>
                    <a:pt x="1233" y="749"/>
                  </a:lnTo>
                  <a:lnTo>
                    <a:pt x="1235" y="749"/>
                  </a:lnTo>
                  <a:lnTo>
                    <a:pt x="1238" y="751"/>
                  </a:lnTo>
                  <a:lnTo>
                    <a:pt x="1235" y="753"/>
                  </a:lnTo>
                  <a:lnTo>
                    <a:pt x="1233" y="753"/>
                  </a:lnTo>
                  <a:lnTo>
                    <a:pt x="1231" y="753"/>
                  </a:lnTo>
                  <a:lnTo>
                    <a:pt x="1233" y="756"/>
                  </a:lnTo>
                  <a:lnTo>
                    <a:pt x="1238" y="756"/>
                  </a:lnTo>
                  <a:lnTo>
                    <a:pt x="1240" y="760"/>
                  </a:lnTo>
                  <a:lnTo>
                    <a:pt x="1235" y="763"/>
                  </a:lnTo>
                  <a:lnTo>
                    <a:pt x="1235" y="767"/>
                  </a:lnTo>
                  <a:lnTo>
                    <a:pt x="1235" y="765"/>
                  </a:lnTo>
                  <a:lnTo>
                    <a:pt x="1233" y="760"/>
                  </a:lnTo>
                  <a:lnTo>
                    <a:pt x="1231" y="763"/>
                  </a:lnTo>
                  <a:lnTo>
                    <a:pt x="1226" y="769"/>
                  </a:lnTo>
                  <a:lnTo>
                    <a:pt x="1224" y="772"/>
                  </a:lnTo>
                  <a:lnTo>
                    <a:pt x="1219" y="769"/>
                  </a:lnTo>
                  <a:lnTo>
                    <a:pt x="1224" y="772"/>
                  </a:lnTo>
                  <a:lnTo>
                    <a:pt x="1224" y="774"/>
                  </a:lnTo>
                  <a:lnTo>
                    <a:pt x="1224" y="776"/>
                  </a:lnTo>
                  <a:lnTo>
                    <a:pt x="1221" y="779"/>
                  </a:lnTo>
                  <a:lnTo>
                    <a:pt x="1221" y="781"/>
                  </a:lnTo>
                  <a:lnTo>
                    <a:pt x="1224" y="783"/>
                  </a:lnTo>
                  <a:lnTo>
                    <a:pt x="1221" y="786"/>
                  </a:lnTo>
                  <a:lnTo>
                    <a:pt x="1221" y="788"/>
                  </a:lnTo>
                  <a:lnTo>
                    <a:pt x="1219" y="790"/>
                  </a:lnTo>
                  <a:lnTo>
                    <a:pt x="1217" y="788"/>
                  </a:lnTo>
                  <a:lnTo>
                    <a:pt x="1214" y="790"/>
                  </a:lnTo>
                  <a:lnTo>
                    <a:pt x="1219" y="790"/>
                  </a:lnTo>
                  <a:lnTo>
                    <a:pt x="1221" y="795"/>
                  </a:lnTo>
                  <a:lnTo>
                    <a:pt x="1217" y="795"/>
                  </a:lnTo>
                  <a:lnTo>
                    <a:pt x="1217" y="797"/>
                  </a:lnTo>
                  <a:lnTo>
                    <a:pt x="1210" y="802"/>
                  </a:lnTo>
                  <a:lnTo>
                    <a:pt x="1208" y="802"/>
                  </a:lnTo>
                  <a:lnTo>
                    <a:pt x="1208" y="797"/>
                  </a:lnTo>
                  <a:lnTo>
                    <a:pt x="1205" y="799"/>
                  </a:lnTo>
                  <a:lnTo>
                    <a:pt x="1205" y="797"/>
                  </a:lnTo>
                  <a:lnTo>
                    <a:pt x="1203" y="802"/>
                  </a:lnTo>
                  <a:lnTo>
                    <a:pt x="1201" y="802"/>
                  </a:lnTo>
                  <a:lnTo>
                    <a:pt x="1203" y="804"/>
                  </a:lnTo>
                  <a:lnTo>
                    <a:pt x="1201" y="804"/>
                  </a:lnTo>
                  <a:lnTo>
                    <a:pt x="1205" y="806"/>
                  </a:lnTo>
                  <a:lnTo>
                    <a:pt x="1208" y="809"/>
                  </a:lnTo>
                  <a:lnTo>
                    <a:pt x="1203" y="809"/>
                  </a:lnTo>
                  <a:lnTo>
                    <a:pt x="1208" y="813"/>
                  </a:lnTo>
                  <a:lnTo>
                    <a:pt x="1210" y="811"/>
                  </a:lnTo>
                  <a:lnTo>
                    <a:pt x="1212" y="813"/>
                  </a:lnTo>
                  <a:lnTo>
                    <a:pt x="1205" y="816"/>
                  </a:lnTo>
                  <a:lnTo>
                    <a:pt x="1201" y="820"/>
                  </a:lnTo>
                  <a:lnTo>
                    <a:pt x="1201" y="823"/>
                  </a:lnTo>
                  <a:lnTo>
                    <a:pt x="1203" y="823"/>
                  </a:lnTo>
                  <a:lnTo>
                    <a:pt x="1205" y="820"/>
                  </a:lnTo>
                  <a:lnTo>
                    <a:pt x="1208" y="823"/>
                  </a:lnTo>
                  <a:lnTo>
                    <a:pt x="1203" y="827"/>
                  </a:lnTo>
                  <a:lnTo>
                    <a:pt x="1205" y="827"/>
                  </a:lnTo>
                  <a:lnTo>
                    <a:pt x="1205" y="832"/>
                  </a:lnTo>
                  <a:lnTo>
                    <a:pt x="1203" y="832"/>
                  </a:lnTo>
                  <a:lnTo>
                    <a:pt x="1203" y="834"/>
                  </a:lnTo>
                  <a:lnTo>
                    <a:pt x="1205" y="834"/>
                  </a:lnTo>
                  <a:lnTo>
                    <a:pt x="1208" y="839"/>
                  </a:lnTo>
                  <a:lnTo>
                    <a:pt x="1208" y="843"/>
                  </a:lnTo>
                  <a:lnTo>
                    <a:pt x="1205" y="839"/>
                  </a:lnTo>
                  <a:lnTo>
                    <a:pt x="1203" y="839"/>
                  </a:lnTo>
                  <a:lnTo>
                    <a:pt x="1203" y="836"/>
                  </a:lnTo>
                  <a:lnTo>
                    <a:pt x="1201" y="834"/>
                  </a:lnTo>
                  <a:lnTo>
                    <a:pt x="1198" y="836"/>
                  </a:lnTo>
                  <a:lnTo>
                    <a:pt x="1196" y="836"/>
                  </a:lnTo>
                  <a:lnTo>
                    <a:pt x="1196" y="839"/>
                  </a:lnTo>
                  <a:lnTo>
                    <a:pt x="1198" y="841"/>
                  </a:lnTo>
                  <a:lnTo>
                    <a:pt x="1198" y="846"/>
                  </a:lnTo>
                  <a:lnTo>
                    <a:pt x="1198" y="843"/>
                  </a:lnTo>
                  <a:lnTo>
                    <a:pt x="1196" y="843"/>
                  </a:lnTo>
                  <a:lnTo>
                    <a:pt x="1194" y="841"/>
                  </a:lnTo>
                  <a:lnTo>
                    <a:pt x="1191" y="843"/>
                  </a:lnTo>
                  <a:lnTo>
                    <a:pt x="1194" y="843"/>
                  </a:lnTo>
                  <a:lnTo>
                    <a:pt x="1194" y="848"/>
                  </a:lnTo>
                  <a:lnTo>
                    <a:pt x="1196" y="848"/>
                  </a:lnTo>
                  <a:lnTo>
                    <a:pt x="1196" y="848"/>
                  </a:lnTo>
                  <a:lnTo>
                    <a:pt x="1194" y="853"/>
                  </a:lnTo>
                  <a:lnTo>
                    <a:pt x="1191" y="848"/>
                  </a:lnTo>
                  <a:lnTo>
                    <a:pt x="1189" y="853"/>
                  </a:lnTo>
                  <a:lnTo>
                    <a:pt x="1191" y="853"/>
                  </a:lnTo>
                  <a:lnTo>
                    <a:pt x="1194" y="855"/>
                  </a:lnTo>
                  <a:lnTo>
                    <a:pt x="1194" y="860"/>
                  </a:lnTo>
                  <a:lnTo>
                    <a:pt x="1187" y="855"/>
                  </a:lnTo>
                  <a:lnTo>
                    <a:pt x="1184" y="857"/>
                  </a:lnTo>
                  <a:lnTo>
                    <a:pt x="1184" y="857"/>
                  </a:lnTo>
                  <a:lnTo>
                    <a:pt x="1180" y="860"/>
                  </a:lnTo>
                  <a:lnTo>
                    <a:pt x="1173" y="862"/>
                  </a:lnTo>
                  <a:lnTo>
                    <a:pt x="1180" y="864"/>
                  </a:lnTo>
                  <a:lnTo>
                    <a:pt x="1182" y="864"/>
                  </a:lnTo>
                  <a:lnTo>
                    <a:pt x="1184" y="864"/>
                  </a:lnTo>
                  <a:lnTo>
                    <a:pt x="1184" y="869"/>
                  </a:lnTo>
                  <a:lnTo>
                    <a:pt x="1182" y="869"/>
                  </a:lnTo>
                  <a:lnTo>
                    <a:pt x="1180" y="873"/>
                  </a:lnTo>
                  <a:lnTo>
                    <a:pt x="1178" y="869"/>
                  </a:lnTo>
                  <a:lnTo>
                    <a:pt x="1175" y="873"/>
                  </a:lnTo>
                  <a:lnTo>
                    <a:pt x="1175" y="873"/>
                  </a:lnTo>
                  <a:lnTo>
                    <a:pt x="1175" y="873"/>
                  </a:lnTo>
                  <a:lnTo>
                    <a:pt x="1173" y="873"/>
                  </a:lnTo>
                  <a:lnTo>
                    <a:pt x="1171" y="876"/>
                  </a:lnTo>
                  <a:lnTo>
                    <a:pt x="1171" y="876"/>
                  </a:lnTo>
                  <a:lnTo>
                    <a:pt x="1168" y="880"/>
                  </a:lnTo>
                  <a:lnTo>
                    <a:pt x="1164" y="880"/>
                  </a:lnTo>
                  <a:lnTo>
                    <a:pt x="1164" y="878"/>
                  </a:lnTo>
                  <a:lnTo>
                    <a:pt x="1159" y="880"/>
                  </a:lnTo>
                  <a:lnTo>
                    <a:pt x="1157" y="883"/>
                  </a:lnTo>
                  <a:lnTo>
                    <a:pt x="1154" y="880"/>
                  </a:lnTo>
                  <a:lnTo>
                    <a:pt x="1157" y="885"/>
                  </a:lnTo>
                  <a:lnTo>
                    <a:pt x="1157" y="890"/>
                  </a:lnTo>
                  <a:lnTo>
                    <a:pt x="1154" y="892"/>
                  </a:lnTo>
                  <a:lnTo>
                    <a:pt x="1157" y="894"/>
                  </a:lnTo>
                  <a:lnTo>
                    <a:pt x="1152" y="896"/>
                  </a:lnTo>
                  <a:lnTo>
                    <a:pt x="1150" y="896"/>
                  </a:lnTo>
                  <a:lnTo>
                    <a:pt x="1150" y="899"/>
                  </a:lnTo>
                  <a:lnTo>
                    <a:pt x="1147" y="896"/>
                  </a:lnTo>
                  <a:lnTo>
                    <a:pt x="1145" y="896"/>
                  </a:lnTo>
                  <a:lnTo>
                    <a:pt x="1143" y="901"/>
                  </a:lnTo>
                  <a:lnTo>
                    <a:pt x="1138" y="901"/>
                  </a:lnTo>
                  <a:lnTo>
                    <a:pt x="1138" y="903"/>
                  </a:lnTo>
                  <a:lnTo>
                    <a:pt x="1136" y="903"/>
                  </a:lnTo>
                  <a:lnTo>
                    <a:pt x="1134" y="901"/>
                  </a:lnTo>
                  <a:lnTo>
                    <a:pt x="1131" y="901"/>
                  </a:lnTo>
                  <a:lnTo>
                    <a:pt x="1131" y="906"/>
                  </a:lnTo>
                  <a:lnTo>
                    <a:pt x="1129" y="908"/>
                  </a:lnTo>
                  <a:lnTo>
                    <a:pt x="1127" y="903"/>
                  </a:lnTo>
                  <a:lnTo>
                    <a:pt x="1124" y="901"/>
                  </a:lnTo>
                  <a:lnTo>
                    <a:pt x="1124" y="903"/>
                  </a:lnTo>
                  <a:lnTo>
                    <a:pt x="1120" y="903"/>
                  </a:lnTo>
                  <a:lnTo>
                    <a:pt x="1120" y="906"/>
                  </a:lnTo>
                  <a:lnTo>
                    <a:pt x="1117" y="908"/>
                  </a:lnTo>
                  <a:lnTo>
                    <a:pt x="1113" y="906"/>
                  </a:lnTo>
                  <a:lnTo>
                    <a:pt x="1113" y="908"/>
                  </a:lnTo>
                  <a:lnTo>
                    <a:pt x="1108" y="908"/>
                  </a:lnTo>
                  <a:lnTo>
                    <a:pt x="1108" y="913"/>
                  </a:lnTo>
                  <a:lnTo>
                    <a:pt x="1099" y="917"/>
                  </a:lnTo>
                  <a:lnTo>
                    <a:pt x="1099" y="915"/>
                  </a:lnTo>
                  <a:lnTo>
                    <a:pt x="1101" y="913"/>
                  </a:lnTo>
                  <a:lnTo>
                    <a:pt x="1104" y="910"/>
                  </a:lnTo>
                  <a:lnTo>
                    <a:pt x="1101" y="910"/>
                  </a:lnTo>
                  <a:lnTo>
                    <a:pt x="1097" y="906"/>
                  </a:lnTo>
                  <a:lnTo>
                    <a:pt x="1097" y="903"/>
                  </a:lnTo>
                  <a:lnTo>
                    <a:pt x="1092" y="901"/>
                  </a:lnTo>
                  <a:lnTo>
                    <a:pt x="1090" y="899"/>
                  </a:lnTo>
                  <a:lnTo>
                    <a:pt x="1090" y="901"/>
                  </a:lnTo>
                  <a:lnTo>
                    <a:pt x="1090" y="906"/>
                  </a:lnTo>
                  <a:lnTo>
                    <a:pt x="1092" y="908"/>
                  </a:lnTo>
                  <a:lnTo>
                    <a:pt x="1092" y="913"/>
                  </a:lnTo>
                  <a:lnTo>
                    <a:pt x="1087" y="915"/>
                  </a:lnTo>
                  <a:lnTo>
                    <a:pt x="1087" y="920"/>
                  </a:lnTo>
                  <a:lnTo>
                    <a:pt x="1085" y="920"/>
                  </a:lnTo>
                  <a:lnTo>
                    <a:pt x="1083" y="920"/>
                  </a:lnTo>
                  <a:lnTo>
                    <a:pt x="1083" y="917"/>
                  </a:lnTo>
                  <a:lnTo>
                    <a:pt x="1081" y="920"/>
                  </a:lnTo>
                  <a:lnTo>
                    <a:pt x="1078" y="922"/>
                  </a:lnTo>
                  <a:lnTo>
                    <a:pt x="1074" y="926"/>
                  </a:lnTo>
                  <a:lnTo>
                    <a:pt x="1069" y="929"/>
                  </a:lnTo>
                  <a:lnTo>
                    <a:pt x="1067" y="929"/>
                  </a:lnTo>
                  <a:lnTo>
                    <a:pt x="1064" y="929"/>
                  </a:lnTo>
                  <a:lnTo>
                    <a:pt x="1060" y="929"/>
                  </a:lnTo>
                  <a:lnTo>
                    <a:pt x="1055" y="929"/>
                  </a:lnTo>
                  <a:lnTo>
                    <a:pt x="1057" y="933"/>
                  </a:lnTo>
                  <a:lnTo>
                    <a:pt x="1053" y="936"/>
                  </a:lnTo>
                  <a:lnTo>
                    <a:pt x="1048" y="936"/>
                  </a:lnTo>
                  <a:lnTo>
                    <a:pt x="1046" y="936"/>
                  </a:lnTo>
                  <a:lnTo>
                    <a:pt x="1044" y="938"/>
                  </a:lnTo>
                  <a:lnTo>
                    <a:pt x="1039" y="938"/>
                  </a:lnTo>
                  <a:lnTo>
                    <a:pt x="1039" y="940"/>
                  </a:lnTo>
                  <a:lnTo>
                    <a:pt x="1037" y="940"/>
                  </a:lnTo>
                  <a:lnTo>
                    <a:pt x="1037" y="940"/>
                  </a:lnTo>
                  <a:lnTo>
                    <a:pt x="1037" y="940"/>
                  </a:lnTo>
                  <a:lnTo>
                    <a:pt x="1034" y="938"/>
                  </a:lnTo>
                  <a:lnTo>
                    <a:pt x="1037" y="938"/>
                  </a:lnTo>
                  <a:lnTo>
                    <a:pt x="1034" y="938"/>
                  </a:lnTo>
                  <a:lnTo>
                    <a:pt x="1034" y="936"/>
                  </a:lnTo>
                  <a:lnTo>
                    <a:pt x="1034" y="936"/>
                  </a:lnTo>
                  <a:lnTo>
                    <a:pt x="1032" y="936"/>
                  </a:lnTo>
                  <a:lnTo>
                    <a:pt x="1032" y="936"/>
                  </a:lnTo>
                  <a:lnTo>
                    <a:pt x="1032" y="938"/>
                  </a:lnTo>
                  <a:lnTo>
                    <a:pt x="1032" y="943"/>
                  </a:lnTo>
                  <a:lnTo>
                    <a:pt x="1027" y="945"/>
                  </a:lnTo>
                  <a:lnTo>
                    <a:pt x="1027" y="945"/>
                  </a:lnTo>
                  <a:lnTo>
                    <a:pt x="1030" y="950"/>
                  </a:lnTo>
                  <a:lnTo>
                    <a:pt x="1032" y="950"/>
                  </a:lnTo>
                  <a:lnTo>
                    <a:pt x="1034" y="954"/>
                  </a:lnTo>
                  <a:lnTo>
                    <a:pt x="1034" y="954"/>
                  </a:lnTo>
                  <a:lnTo>
                    <a:pt x="1034" y="954"/>
                  </a:lnTo>
                  <a:lnTo>
                    <a:pt x="1037" y="957"/>
                  </a:lnTo>
                  <a:lnTo>
                    <a:pt x="1032" y="961"/>
                  </a:lnTo>
                  <a:lnTo>
                    <a:pt x="1030" y="961"/>
                  </a:lnTo>
                  <a:lnTo>
                    <a:pt x="1030" y="961"/>
                  </a:lnTo>
                  <a:lnTo>
                    <a:pt x="1025" y="959"/>
                  </a:lnTo>
                  <a:lnTo>
                    <a:pt x="1023" y="963"/>
                  </a:lnTo>
                  <a:lnTo>
                    <a:pt x="1023" y="963"/>
                  </a:lnTo>
                  <a:lnTo>
                    <a:pt x="1023" y="959"/>
                  </a:lnTo>
                  <a:lnTo>
                    <a:pt x="1023" y="957"/>
                  </a:lnTo>
                  <a:lnTo>
                    <a:pt x="1021" y="954"/>
                  </a:lnTo>
                  <a:lnTo>
                    <a:pt x="1014" y="947"/>
                  </a:lnTo>
                  <a:lnTo>
                    <a:pt x="1014" y="945"/>
                  </a:lnTo>
                  <a:lnTo>
                    <a:pt x="1018" y="943"/>
                  </a:lnTo>
                  <a:lnTo>
                    <a:pt x="1018" y="938"/>
                  </a:lnTo>
                  <a:lnTo>
                    <a:pt x="1021" y="938"/>
                  </a:lnTo>
                  <a:lnTo>
                    <a:pt x="1021" y="936"/>
                  </a:lnTo>
                  <a:lnTo>
                    <a:pt x="1018" y="936"/>
                  </a:lnTo>
                  <a:lnTo>
                    <a:pt x="1016" y="936"/>
                  </a:lnTo>
                  <a:lnTo>
                    <a:pt x="1014" y="933"/>
                  </a:lnTo>
                  <a:lnTo>
                    <a:pt x="1011" y="938"/>
                  </a:lnTo>
                  <a:lnTo>
                    <a:pt x="1009" y="938"/>
                  </a:lnTo>
                  <a:lnTo>
                    <a:pt x="1007" y="938"/>
                  </a:lnTo>
                  <a:lnTo>
                    <a:pt x="1000" y="933"/>
                  </a:lnTo>
                  <a:lnTo>
                    <a:pt x="997" y="933"/>
                  </a:lnTo>
                  <a:lnTo>
                    <a:pt x="995" y="931"/>
                  </a:lnTo>
                  <a:lnTo>
                    <a:pt x="993" y="926"/>
                  </a:lnTo>
                  <a:lnTo>
                    <a:pt x="990" y="931"/>
                  </a:lnTo>
                  <a:lnTo>
                    <a:pt x="993" y="933"/>
                  </a:lnTo>
                  <a:lnTo>
                    <a:pt x="988" y="933"/>
                  </a:lnTo>
                  <a:lnTo>
                    <a:pt x="986" y="933"/>
                  </a:lnTo>
                  <a:lnTo>
                    <a:pt x="984" y="933"/>
                  </a:lnTo>
                  <a:lnTo>
                    <a:pt x="984" y="933"/>
                  </a:lnTo>
                  <a:lnTo>
                    <a:pt x="984" y="933"/>
                  </a:lnTo>
                  <a:lnTo>
                    <a:pt x="981" y="933"/>
                  </a:lnTo>
                  <a:lnTo>
                    <a:pt x="979" y="933"/>
                  </a:lnTo>
                  <a:lnTo>
                    <a:pt x="958" y="936"/>
                  </a:lnTo>
                  <a:lnTo>
                    <a:pt x="914" y="917"/>
                  </a:lnTo>
                  <a:lnTo>
                    <a:pt x="843" y="954"/>
                  </a:lnTo>
                  <a:lnTo>
                    <a:pt x="790" y="938"/>
                  </a:lnTo>
                  <a:lnTo>
                    <a:pt x="667" y="846"/>
                  </a:lnTo>
                  <a:lnTo>
                    <a:pt x="404" y="823"/>
                  </a:lnTo>
                  <a:lnTo>
                    <a:pt x="266" y="693"/>
                  </a:lnTo>
                  <a:lnTo>
                    <a:pt x="0" y="578"/>
                  </a:lnTo>
                  <a:lnTo>
                    <a:pt x="23" y="354"/>
                  </a:lnTo>
                  <a:lnTo>
                    <a:pt x="196" y="259"/>
                  </a:lnTo>
                  <a:lnTo>
                    <a:pt x="399" y="217"/>
                  </a:lnTo>
                  <a:lnTo>
                    <a:pt x="416" y="215"/>
                  </a:lnTo>
                  <a:close/>
                  <a:moveTo>
                    <a:pt x="1164" y="885"/>
                  </a:moveTo>
                  <a:lnTo>
                    <a:pt x="1164" y="887"/>
                  </a:lnTo>
                  <a:lnTo>
                    <a:pt x="1168" y="887"/>
                  </a:lnTo>
                  <a:lnTo>
                    <a:pt x="1171" y="887"/>
                  </a:lnTo>
                  <a:lnTo>
                    <a:pt x="1168" y="885"/>
                  </a:lnTo>
                  <a:lnTo>
                    <a:pt x="1164" y="885"/>
                  </a:lnTo>
                  <a:close/>
                  <a:moveTo>
                    <a:pt x="1210" y="832"/>
                  </a:moveTo>
                  <a:lnTo>
                    <a:pt x="1210" y="836"/>
                  </a:lnTo>
                  <a:lnTo>
                    <a:pt x="1212" y="834"/>
                  </a:lnTo>
                  <a:lnTo>
                    <a:pt x="1212" y="832"/>
                  </a:lnTo>
                  <a:lnTo>
                    <a:pt x="1210" y="830"/>
                  </a:lnTo>
                  <a:lnTo>
                    <a:pt x="1210" y="832"/>
                  </a:lnTo>
                  <a:close/>
                  <a:moveTo>
                    <a:pt x="1242" y="709"/>
                  </a:moveTo>
                  <a:lnTo>
                    <a:pt x="1242" y="714"/>
                  </a:lnTo>
                  <a:lnTo>
                    <a:pt x="1247" y="714"/>
                  </a:lnTo>
                  <a:lnTo>
                    <a:pt x="1249" y="716"/>
                  </a:lnTo>
                  <a:lnTo>
                    <a:pt x="1249" y="714"/>
                  </a:lnTo>
                  <a:lnTo>
                    <a:pt x="1244" y="712"/>
                  </a:lnTo>
                  <a:lnTo>
                    <a:pt x="1242" y="712"/>
                  </a:lnTo>
                  <a:lnTo>
                    <a:pt x="1242" y="709"/>
                  </a:lnTo>
                  <a:close/>
                  <a:moveTo>
                    <a:pt x="1219" y="670"/>
                  </a:moveTo>
                  <a:lnTo>
                    <a:pt x="1219" y="670"/>
                  </a:lnTo>
                  <a:lnTo>
                    <a:pt x="1221" y="672"/>
                  </a:lnTo>
                  <a:lnTo>
                    <a:pt x="1226" y="675"/>
                  </a:lnTo>
                  <a:lnTo>
                    <a:pt x="1231" y="675"/>
                  </a:lnTo>
                  <a:lnTo>
                    <a:pt x="1228" y="670"/>
                  </a:lnTo>
                  <a:lnTo>
                    <a:pt x="1226" y="672"/>
                  </a:lnTo>
                  <a:lnTo>
                    <a:pt x="1224" y="670"/>
                  </a:lnTo>
                  <a:lnTo>
                    <a:pt x="1219" y="670"/>
                  </a:lnTo>
                  <a:close/>
                  <a:moveTo>
                    <a:pt x="1244" y="922"/>
                  </a:moveTo>
                  <a:lnTo>
                    <a:pt x="1247" y="922"/>
                  </a:lnTo>
                  <a:lnTo>
                    <a:pt x="1251" y="922"/>
                  </a:lnTo>
                  <a:lnTo>
                    <a:pt x="1249" y="920"/>
                  </a:lnTo>
                  <a:lnTo>
                    <a:pt x="1251" y="913"/>
                  </a:lnTo>
                  <a:lnTo>
                    <a:pt x="1249" y="908"/>
                  </a:lnTo>
                  <a:lnTo>
                    <a:pt x="1251" y="903"/>
                  </a:lnTo>
                  <a:lnTo>
                    <a:pt x="1256" y="894"/>
                  </a:lnTo>
                  <a:lnTo>
                    <a:pt x="1258" y="890"/>
                  </a:lnTo>
                  <a:lnTo>
                    <a:pt x="1258" y="887"/>
                  </a:lnTo>
                  <a:lnTo>
                    <a:pt x="1256" y="887"/>
                  </a:lnTo>
                  <a:lnTo>
                    <a:pt x="1258" y="880"/>
                  </a:lnTo>
                  <a:lnTo>
                    <a:pt x="1258" y="873"/>
                  </a:lnTo>
                  <a:lnTo>
                    <a:pt x="1258" y="869"/>
                  </a:lnTo>
                  <a:lnTo>
                    <a:pt x="1261" y="864"/>
                  </a:lnTo>
                  <a:lnTo>
                    <a:pt x="1261" y="853"/>
                  </a:lnTo>
                  <a:lnTo>
                    <a:pt x="1263" y="848"/>
                  </a:lnTo>
                  <a:lnTo>
                    <a:pt x="1263" y="846"/>
                  </a:lnTo>
                  <a:lnTo>
                    <a:pt x="1263" y="843"/>
                  </a:lnTo>
                  <a:lnTo>
                    <a:pt x="1258" y="841"/>
                  </a:lnTo>
                  <a:lnTo>
                    <a:pt x="1258" y="841"/>
                  </a:lnTo>
                  <a:lnTo>
                    <a:pt x="1256" y="836"/>
                  </a:lnTo>
                  <a:lnTo>
                    <a:pt x="1251" y="834"/>
                  </a:lnTo>
                  <a:lnTo>
                    <a:pt x="1249" y="836"/>
                  </a:lnTo>
                  <a:lnTo>
                    <a:pt x="1249" y="839"/>
                  </a:lnTo>
                  <a:lnTo>
                    <a:pt x="1244" y="839"/>
                  </a:lnTo>
                  <a:lnTo>
                    <a:pt x="1240" y="846"/>
                  </a:lnTo>
                  <a:lnTo>
                    <a:pt x="1235" y="853"/>
                  </a:lnTo>
                  <a:lnTo>
                    <a:pt x="1238" y="855"/>
                  </a:lnTo>
                  <a:lnTo>
                    <a:pt x="1238" y="857"/>
                  </a:lnTo>
                  <a:lnTo>
                    <a:pt x="1235" y="860"/>
                  </a:lnTo>
                  <a:lnTo>
                    <a:pt x="1231" y="866"/>
                  </a:lnTo>
                  <a:lnTo>
                    <a:pt x="1228" y="876"/>
                  </a:lnTo>
                  <a:lnTo>
                    <a:pt x="1226" y="876"/>
                  </a:lnTo>
                  <a:lnTo>
                    <a:pt x="1228" y="878"/>
                  </a:lnTo>
                  <a:lnTo>
                    <a:pt x="1228" y="887"/>
                  </a:lnTo>
                  <a:lnTo>
                    <a:pt x="1228" y="894"/>
                  </a:lnTo>
                  <a:lnTo>
                    <a:pt x="1231" y="896"/>
                  </a:lnTo>
                  <a:lnTo>
                    <a:pt x="1231" y="899"/>
                  </a:lnTo>
                  <a:lnTo>
                    <a:pt x="1231" y="899"/>
                  </a:lnTo>
                  <a:lnTo>
                    <a:pt x="1231" y="901"/>
                  </a:lnTo>
                  <a:lnTo>
                    <a:pt x="1233" y="906"/>
                  </a:lnTo>
                  <a:lnTo>
                    <a:pt x="1235" y="906"/>
                  </a:lnTo>
                  <a:lnTo>
                    <a:pt x="1235" y="908"/>
                  </a:lnTo>
                  <a:lnTo>
                    <a:pt x="1242" y="910"/>
                  </a:lnTo>
                  <a:lnTo>
                    <a:pt x="1244" y="915"/>
                  </a:lnTo>
                  <a:lnTo>
                    <a:pt x="1244" y="920"/>
                  </a:lnTo>
                  <a:lnTo>
                    <a:pt x="1244" y="922"/>
                  </a:lnTo>
                  <a:close/>
                  <a:moveTo>
                    <a:pt x="1032" y="945"/>
                  </a:moveTo>
                  <a:lnTo>
                    <a:pt x="1034" y="947"/>
                  </a:lnTo>
                  <a:lnTo>
                    <a:pt x="1037" y="947"/>
                  </a:lnTo>
                  <a:lnTo>
                    <a:pt x="1041" y="950"/>
                  </a:lnTo>
                  <a:lnTo>
                    <a:pt x="1041" y="947"/>
                  </a:lnTo>
                  <a:lnTo>
                    <a:pt x="1037" y="945"/>
                  </a:lnTo>
                  <a:lnTo>
                    <a:pt x="1032" y="945"/>
                  </a:lnTo>
                  <a:close/>
                  <a:moveTo>
                    <a:pt x="1034" y="968"/>
                  </a:moveTo>
                  <a:lnTo>
                    <a:pt x="1030" y="968"/>
                  </a:lnTo>
                  <a:lnTo>
                    <a:pt x="1027" y="968"/>
                  </a:lnTo>
                  <a:lnTo>
                    <a:pt x="1023" y="970"/>
                  </a:lnTo>
                  <a:lnTo>
                    <a:pt x="1021" y="970"/>
                  </a:lnTo>
                  <a:lnTo>
                    <a:pt x="1016" y="970"/>
                  </a:lnTo>
                  <a:lnTo>
                    <a:pt x="1011" y="973"/>
                  </a:lnTo>
                  <a:lnTo>
                    <a:pt x="1011" y="975"/>
                  </a:lnTo>
                  <a:lnTo>
                    <a:pt x="1004" y="980"/>
                  </a:lnTo>
                  <a:lnTo>
                    <a:pt x="1000" y="987"/>
                  </a:lnTo>
                  <a:lnTo>
                    <a:pt x="1002" y="989"/>
                  </a:lnTo>
                  <a:lnTo>
                    <a:pt x="1002" y="996"/>
                  </a:lnTo>
                  <a:lnTo>
                    <a:pt x="1004" y="1000"/>
                  </a:lnTo>
                  <a:lnTo>
                    <a:pt x="1004" y="1003"/>
                  </a:lnTo>
                  <a:lnTo>
                    <a:pt x="1007" y="1007"/>
                  </a:lnTo>
                  <a:lnTo>
                    <a:pt x="1011" y="1007"/>
                  </a:lnTo>
                  <a:lnTo>
                    <a:pt x="1014" y="1010"/>
                  </a:lnTo>
                  <a:lnTo>
                    <a:pt x="1018" y="1010"/>
                  </a:lnTo>
                  <a:lnTo>
                    <a:pt x="1021" y="1012"/>
                  </a:lnTo>
                  <a:lnTo>
                    <a:pt x="1025" y="1010"/>
                  </a:lnTo>
                  <a:lnTo>
                    <a:pt x="1025" y="1005"/>
                  </a:lnTo>
                  <a:lnTo>
                    <a:pt x="1027" y="1005"/>
                  </a:lnTo>
                  <a:lnTo>
                    <a:pt x="1032" y="1007"/>
                  </a:lnTo>
                  <a:lnTo>
                    <a:pt x="1034" y="1003"/>
                  </a:lnTo>
                  <a:lnTo>
                    <a:pt x="1034" y="1000"/>
                  </a:lnTo>
                  <a:lnTo>
                    <a:pt x="1039" y="1000"/>
                  </a:lnTo>
                  <a:lnTo>
                    <a:pt x="1041" y="996"/>
                  </a:lnTo>
                  <a:lnTo>
                    <a:pt x="1041" y="993"/>
                  </a:lnTo>
                  <a:lnTo>
                    <a:pt x="1044" y="987"/>
                  </a:lnTo>
                  <a:lnTo>
                    <a:pt x="1046" y="984"/>
                  </a:lnTo>
                  <a:lnTo>
                    <a:pt x="1046" y="982"/>
                  </a:lnTo>
                  <a:lnTo>
                    <a:pt x="1048" y="977"/>
                  </a:lnTo>
                  <a:lnTo>
                    <a:pt x="1048" y="970"/>
                  </a:lnTo>
                  <a:lnTo>
                    <a:pt x="1044" y="968"/>
                  </a:lnTo>
                  <a:lnTo>
                    <a:pt x="1039" y="966"/>
                  </a:lnTo>
                  <a:lnTo>
                    <a:pt x="1037" y="968"/>
                  </a:lnTo>
                  <a:lnTo>
                    <a:pt x="1034" y="968"/>
                  </a:lnTo>
                  <a:lnTo>
                    <a:pt x="1034" y="968"/>
                  </a:lnTo>
                  <a:lnTo>
                    <a:pt x="1034" y="96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F6F17EDD-913B-8D81-934D-6BF3904A2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6558" y="1121749"/>
              <a:ext cx="247274" cy="300380"/>
            </a:xfrm>
            <a:custGeom>
              <a:avLst/>
              <a:gdLst>
                <a:gd name="T0" fmla="*/ 288 w 298"/>
                <a:gd name="T1" fmla="*/ 25 h 362"/>
                <a:gd name="T2" fmla="*/ 122 w 298"/>
                <a:gd name="T3" fmla="*/ 2 h 362"/>
                <a:gd name="T4" fmla="*/ 99 w 298"/>
                <a:gd name="T5" fmla="*/ 32 h 362"/>
                <a:gd name="T6" fmla="*/ 138 w 298"/>
                <a:gd name="T7" fmla="*/ 64 h 362"/>
                <a:gd name="T8" fmla="*/ 134 w 298"/>
                <a:gd name="T9" fmla="*/ 71 h 362"/>
                <a:gd name="T10" fmla="*/ 129 w 298"/>
                <a:gd name="T11" fmla="*/ 85 h 362"/>
                <a:gd name="T12" fmla="*/ 166 w 298"/>
                <a:gd name="T13" fmla="*/ 92 h 362"/>
                <a:gd name="T14" fmla="*/ 201 w 298"/>
                <a:gd name="T15" fmla="*/ 90 h 362"/>
                <a:gd name="T16" fmla="*/ 219 w 298"/>
                <a:gd name="T17" fmla="*/ 44 h 362"/>
                <a:gd name="T18" fmla="*/ 184 w 298"/>
                <a:gd name="T19" fmla="*/ 27 h 362"/>
                <a:gd name="T20" fmla="*/ 171 w 298"/>
                <a:gd name="T21" fmla="*/ 32 h 362"/>
                <a:gd name="T22" fmla="*/ 157 w 298"/>
                <a:gd name="T23" fmla="*/ 18 h 362"/>
                <a:gd name="T24" fmla="*/ 154 w 298"/>
                <a:gd name="T25" fmla="*/ 41 h 362"/>
                <a:gd name="T26" fmla="*/ 136 w 298"/>
                <a:gd name="T27" fmla="*/ 34 h 362"/>
                <a:gd name="T28" fmla="*/ 115 w 298"/>
                <a:gd name="T29" fmla="*/ 16 h 362"/>
                <a:gd name="T30" fmla="*/ 113 w 298"/>
                <a:gd name="T31" fmla="*/ 44 h 362"/>
                <a:gd name="T32" fmla="*/ 104 w 298"/>
                <a:gd name="T33" fmla="*/ 50 h 362"/>
                <a:gd name="T34" fmla="*/ 249 w 298"/>
                <a:gd name="T35" fmla="*/ 108 h 362"/>
                <a:gd name="T36" fmla="*/ 224 w 298"/>
                <a:gd name="T37" fmla="*/ 129 h 362"/>
                <a:gd name="T38" fmla="*/ 152 w 298"/>
                <a:gd name="T39" fmla="*/ 161 h 362"/>
                <a:gd name="T40" fmla="*/ 189 w 298"/>
                <a:gd name="T41" fmla="*/ 175 h 362"/>
                <a:gd name="T42" fmla="*/ 184 w 298"/>
                <a:gd name="T43" fmla="*/ 203 h 362"/>
                <a:gd name="T44" fmla="*/ 168 w 298"/>
                <a:gd name="T45" fmla="*/ 198 h 362"/>
                <a:gd name="T46" fmla="*/ 161 w 298"/>
                <a:gd name="T47" fmla="*/ 173 h 362"/>
                <a:gd name="T48" fmla="*/ 129 w 298"/>
                <a:gd name="T49" fmla="*/ 104 h 362"/>
                <a:gd name="T50" fmla="*/ 159 w 298"/>
                <a:gd name="T51" fmla="*/ 152 h 362"/>
                <a:gd name="T52" fmla="*/ 152 w 298"/>
                <a:gd name="T53" fmla="*/ 131 h 362"/>
                <a:gd name="T54" fmla="*/ 9 w 298"/>
                <a:gd name="T55" fmla="*/ 147 h 362"/>
                <a:gd name="T56" fmla="*/ 16 w 298"/>
                <a:gd name="T57" fmla="*/ 143 h 362"/>
                <a:gd name="T58" fmla="*/ 94 w 298"/>
                <a:gd name="T59" fmla="*/ 256 h 362"/>
                <a:gd name="T60" fmla="*/ 88 w 298"/>
                <a:gd name="T61" fmla="*/ 228 h 362"/>
                <a:gd name="T62" fmla="*/ 62 w 298"/>
                <a:gd name="T63" fmla="*/ 212 h 362"/>
                <a:gd name="T64" fmla="*/ 60 w 298"/>
                <a:gd name="T65" fmla="*/ 191 h 362"/>
                <a:gd name="T66" fmla="*/ 67 w 298"/>
                <a:gd name="T67" fmla="*/ 189 h 362"/>
                <a:gd name="T68" fmla="*/ 94 w 298"/>
                <a:gd name="T69" fmla="*/ 175 h 362"/>
                <a:gd name="T70" fmla="*/ 58 w 298"/>
                <a:gd name="T71" fmla="*/ 184 h 362"/>
                <a:gd name="T72" fmla="*/ 58 w 298"/>
                <a:gd name="T73" fmla="*/ 168 h 362"/>
                <a:gd name="T74" fmla="*/ 94 w 298"/>
                <a:gd name="T75" fmla="*/ 143 h 362"/>
                <a:gd name="T76" fmla="*/ 74 w 298"/>
                <a:gd name="T77" fmla="*/ 145 h 362"/>
                <a:gd name="T78" fmla="*/ 64 w 298"/>
                <a:gd name="T79" fmla="*/ 136 h 362"/>
                <a:gd name="T80" fmla="*/ 58 w 298"/>
                <a:gd name="T81" fmla="*/ 152 h 362"/>
                <a:gd name="T82" fmla="*/ 27 w 298"/>
                <a:gd name="T83" fmla="*/ 145 h 362"/>
                <a:gd name="T84" fmla="*/ 18 w 298"/>
                <a:gd name="T85" fmla="*/ 127 h 362"/>
                <a:gd name="T86" fmla="*/ 21 w 298"/>
                <a:gd name="T87" fmla="*/ 117 h 362"/>
                <a:gd name="T88" fmla="*/ 11 w 298"/>
                <a:gd name="T89" fmla="*/ 106 h 362"/>
                <a:gd name="T90" fmla="*/ 7 w 298"/>
                <a:gd name="T91" fmla="*/ 71 h 362"/>
                <a:gd name="T92" fmla="*/ 25 w 298"/>
                <a:gd name="T93" fmla="*/ 69 h 362"/>
                <a:gd name="T94" fmla="*/ 27 w 298"/>
                <a:gd name="T95" fmla="*/ 80 h 362"/>
                <a:gd name="T96" fmla="*/ 44 w 298"/>
                <a:gd name="T97" fmla="*/ 92 h 362"/>
                <a:gd name="T98" fmla="*/ 62 w 298"/>
                <a:gd name="T99" fmla="*/ 76 h 362"/>
                <a:gd name="T100" fmla="*/ 76 w 298"/>
                <a:gd name="T101" fmla="*/ 117 h 362"/>
                <a:gd name="T102" fmla="*/ 69 w 298"/>
                <a:gd name="T103" fmla="*/ 62 h 362"/>
                <a:gd name="T104" fmla="*/ 97 w 298"/>
                <a:gd name="T105" fmla="*/ 74 h 362"/>
                <a:gd name="T106" fmla="*/ 113 w 298"/>
                <a:gd name="T107" fmla="*/ 94 h 362"/>
                <a:gd name="T108" fmla="*/ 148 w 298"/>
                <a:gd name="T109" fmla="*/ 129 h 362"/>
                <a:gd name="T110" fmla="*/ 124 w 298"/>
                <a:gd name="T111" fmla="*/ 157 h 362"/>
                <a:gd name="T112" fmla="*/ 118 w 298"/>
                <a:gd name="T113" fmla="*/ 198 h 362"/>
                <a:gd name="T114" fmla="*/ 106 w 298"/>
                <a:gd name="T115" fmla="*/ 244 h 362"/>
                <a:gd name="T116" fmla="*/ 145 w 298"/>
                <a:gd name="T1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8" h="362">
                  <a:moveTo>
                    <a:pt x="275" y="30"/>
                  </a:moveTo>
                  <a:lnTo>
                    <a:pt x="277" y="30"/>
                  </a:lnTo>
                  <a:lnTo>
                    <a:pt x="277" y="27"/>
                  </a:lnTo>
                  <a:lnTo>
                    <a:pt x="277" y="27"/>
                  </a:lnTo>
                  <a:lnTo>
                    <a:pt x="281" y="25"/>
                  </a:lnTo>
                  <a:lnTo>
                    <a:pt x="284" y="23"/>
                  </a:lnTo>
                  <a:lnTo>
                    <a:pt x="288" y="18"/>
                  </a:lnTo>
                  <a:lnTo>
                    <a:pt x="293" y="16"/>
                  </a:lnTo>
                  <a:lnTo>
                    <a:pt x="295" y="18"/>
                  </a:lnTo>
                  <a:lnTo>
                    <a:pt x="298" y="18"/>
                  </a:lnTo>
                  <a:lnTo>
                    <a:pt x="298" y="20"/>
                  </a:lnTo>
                  <a:lnTo>
                    <a:pt x="291" y="25"/>
                  </a:lnTo>
                  <a:lnTo>
                    <a:pt x="288" y="25"/>
                  </a:lnTo>
                  <a:lnTo>
                    <a:pt x="284" y="32"/>
                  </a:lnTo>
                  <a:lnTo>
                    <a:pt x="279" y="32"/>
                  </a:lnTo>
                  <a:lnTo>
                    <a:pt x="277" y="32"/>
                  </a:lnTo>
                  <a:lnTo>
                    <a:pt x="275" y="30"/>
                  </a:lnTo>
                  <a:close/>
                  <a:moveTo>
                    <a:pt x="221" y="34"/>
                  </a:moveTo>
                  <a:lnTo>
                    <a:pt x="224" y="37"/>
                  </a:lnTo>
                  <a:lnTo>
                    <a:pt x="226" y="37"/>
                  </a:lnTo>
                  <a:lnTo>
                    <a:pt x="228" y="34"/>
                  </a:lnTo>
                  <a:lnTo>
                    <a:pt x="228" y="32"/>
                  </a:lnTo>
                  <a:lnTo>
                    <a:pt x="224" y="30"/>
                  </a:lnTo>
                  <a:lnTo>
                    <a:pt x="224" y="32"/>
                  </a:lnTo>
                  <a:lnTo>
                    <a:pt x="221" y="34"/>
                  </a:lnTo>
                  <a:close/>
                  <a:moveTo>
                    <a:pt x="122" y="2"/>
                  </a:moveTo>
                  <a:lnTo>
                    <a:pt x="129" y="7"/>
                  </a:lnTo>
                  <a:lnTo>
                    <a:pt x="131" y="7"/>
                  </a:lnTo>
                  <a:lnTo>
                    <a:pt x="134" y="7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29" y="2"/>
                  </a:lnTo>
                  <a:lnTo>
                    <a:pt x="124" y="0"/>
                  </a:lnTo>
                  <a:lnTo>
                    <a:pt x="122" y="0"/>
                  </a:lnTo>
                  <a:lnTo>
                    <a:pt x="120" y="0"/>
                  </a:lnTo>
                  <a:lnTo>
                    <a:pt x="122" y="2"/>
                  </a:lnTo>
                  <a:close/>
                  <a:moveTo>
                    <a:pt x="101" y="37"/>
                  </a:moveTo>
                  <a:lnTo>
                    <a:pt x="99" y="34"/>
                  </a:lnTo>
                  <a:lnTo>
                    <a:pt x="99" y="32"/>
                  </a:lnTo>
                  <a:lnTo>
                    <a:pt x="99" y="30"/>
                  </a:lnTo>
                  <a:lnTo>
                    <a:pt x="101" y="30"/>
                  </a:lnTo>
                  <a:lnTo>
                    <a:pt x="104" y="30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4" y="37"/>
                  </a:lnTo>
                  <a:lnTo>
                    <a:pt x="101" y="37"/>
                  </a:lnTo>
                  <a:close/>
                  <a:moveTo>
                    <a:pt x="122" y="69"/>
                  </a:moveTo>
                  <a:lnTo>
                    <a:pt x="122" y="69"/>
                  </a:lnTo>
                  <a:lnTo>
                    <a:pt x="122" y="69"/>
                  </a:lnTo>
                  <a:lnTo>
                    <a:pt x="127" y="67"/>
                  </a:lnTo>
                  <a:lnTo>
                    <a:pt x="129" y="64"/>
                  </a:lnTo>
                  <a:lnTo>
                    <a:pt x="138" y="64"/>
                  </a:lnTo>
                  <a:lnTo>
                    <a:pt x="143" y="64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0" y="67"/>
                  </a:lnTo>
                  <a:lnTo>
                    <a:pt x="148" y="69"/>
                  </a:lnTo>
                  <a:lnTo>
                    <a:pt x="145" y="71"/>
                  </a:lnTo>
                  <a:lnTo>
                    <a:pt x="141" y="69"/>
                  </a:lnTo>
                  <a:lnTo>
                    <a:pt x="136" y="69"/>
                  </a:lnTo>
                  <a:lnTo>
                    <a:pt x="131" y="69"/>
                  </a:lnTo>
                  <a:lnTo>
                    <a:pt x="131" y="69"/>
                  </a:lnTo>
                  <a:lnTo>
                    <a:pt x="134" y="71"/>
                  </a:lnTo>
                  <a:lnTo>
                    <a:pt x="138" y="74"/>
                  </a:lnTo>
                  <a:lnTo>
                    <a:pt x="141" y="74"/>
                  </a:lnTo>
                  <a:lnTo>
                    <a:pt x="141" y="76"/>
                  </a:lnTo>
                  <a:lnTo>
                    <a:pt x="141" y="76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7" y="74"/>
                  </a:lnTo>
                  <a:lnTo>
                    <a:pt x="124" y="74"/>
                  </a:lnTo>
                  <a:lnTo>
                    <a:pt x="118" y="74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9" y="85"/>
                  </a:lnTo>
                  <a:lnTo>
                    <a:pt x="131" y="85"/>
                  </a:lnTo>
                  <a:lnTo>
                    <a:pt x="136" y="83"/>
                  </a:lnTo>
                  <a:lnTo>
                    <a:pt x="136" y="83"/>
                  </a:lnTo>
                  <a:lnTo>
                    <a:pt x="138" y="87"/>
                  </a:lnTo>
                  <a:lnTo>
                    <a:pt x="138" y="92"/>
                  </a:lnTo>
                  <a:lnTo>
                    <a:pt x="141" y="92"/>
                  </a:lnTo>
                  <a:lnTo>
                    <a:pt x="145" y="90"/>
                  </a:lnTo>
                  <a:lnTo>
                    <a:pt x="152" y="90"/>
                  </a:lnTo>
                  <a:lnTo>
                    <a:pt x="157" y="87"/>
                  </a:lnTo>
                  <a:lnTo>
                    <a:pt x="161" y="87"/>
                  </a:lnTo>
                  <a:lnTo>
                    <a:pt x="166" y="87"/>
                  </a:lnTo>
                  <a:lnTo>
                    <a:pt x="166" y="90"/>
                  </a:lnTo>
                  <a:lnTo>
                    <a:pt x="166" y="92"/>
                  </a:lnTo>
                  <a:lnTo>
                    <a:pt x="166" y="97"/>
                  </a:lnTo>
                  <a:lnTo>
                    <a:pt x="171" y="99"/>
                  </a:lnTo>
                  <a:lnTo>
                    <a:pt x="175" y="101"/>
                  </a:lnTo>
                  <a:lnTo>
                    <a:pt x="182" y="99"/>
                  </a:lnTo>
                  <a:lnTo>
                    <a:pt x="184" y="97"/>
                  </a:lnTo>
                  <a:lnTo>
                    <a:pt x="182" y="94"/>
                  </a:lnTo>
                  <a:lnTo>
                    <a:pt x="182" y="92"/>
                  </a:lnTo>
                  <a:lnTo>
                    <a:pt x="184" y="90"/>
                  </a:lnTo>
                  <a:lnTo>
                    <a:pt x="189" y="85"/>
                  </a:lnTo>
                  <a:lnTo>
                    <a:pt x="191" y="85"/>
                  </a:lnTo>
                  <a:lnTo>
                    <a:pt x="194" y="87"/>
                  </a:lnTo>
                  <a:lnTo>
                    <a:pt x="196" y="90"/>
                  </a:lnTo>
                  <a:lnTo>
                    <a:pt x="201" y="90"/>
                  </a:lnTo>
                  <a:lnTo>
                    <a:pt x="205" y="87"/>
                  </a:lnTo>
                  <a:lnTo>
                    <a:pt x="205" y="85"/>
                  </a:lnTo>
                  <a:lnTo>
                    <a:pt x="205" y="78"/>
                  </a:lnTo>
                  <a:lnTo>
                    <a:pt x="205" y="76"/>
                  </a:lnTo>
                  <a:lnTo>
                    <a:pt x="208" y="74"/>
                  </a:lnTo>
                  <a:lnTo>
                    <a:pt x="210" y="71"/>
                  </a:lnTo>
                  <a:lnTo>
                    <a:pt x="212" y="64"/>
                  </a:lnTo>
                  <a:lnTo>
                    <a:pt x="215" y="60"/>
                  </a:lnTo>
                  <a:lnTo>
                    <a:pt x="219" y="55"/>
                  </a:lnTo>
                  <a:lnTo>
                    <a:pt x="221" y="53"/>
                  </a:lnTo>
                  <a:lnTo>
                    <a:pt x="221" y="48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1"/>
                  </a:lnTo>
                  <a:lnTo>
                    <a:pt x="221" y="39"/>
                  </a:lnTo>
                  <a:lnTo>
                    <a:pt x="219" y="37"/>
                  </a:lnTo>
                  <a:lnTo>
                    <a:pt x="212" y="37"/>
                  </a:lnTo>
                  <a:lnTo>
                    <a:pt x="210" y="34"/>
                  </a:lnTo>
                  <a:lnTo>
                    <a:pt x="208" y="34"/>
                  </a:lnTo>
                  <a:lnTo>
                    <a:pt x="201" y="34"/>
                  </a:lnTo>
                  <a:lnTo>
                    <a:pt x="196" y="34"/>
                  </a:lnTo>
                  <a:lnTo>
                    <a:pt x="194" y="32"/>
                  </a:lnTo>
                  <a:lnTo>
                    <a:pt x="189" y="32"/>
                  </a:lnTo>
                  <a:lnTo>
                    <a:pt x="187" y="30"/>
                  </a:lnTo>
                  <a:lnTo>
                    <a:pt x="187" y="27"/>
                  </a:lnTo>
                  <a:lnTo>
                    <a:pt x="184" y="27"/>
                  </a:lnTo>
                  <a:lnTo>
                    <a:pt x="182" y="30"/>
                  </a:lnTo>
                  <a:lnTo>
                    <a:pt x="182" y="27"/>
                  </a:lnTo>
                  <a:lnTo>
                    <a:pt x="182" y="25"/>
                  </a:lnTo>
                  <a:lnTo>
                    <a:pt x="182" y="23"/>
                  </a:lnTo>
                  <a:lnTo>
                    <a:pt x="180" y="23"/>
                  </a:lnTo>
                  <a:lnTo>
                    <a:pt x="178" y="27"/>
                  </a:lnTo>
                  <a:lnTo>
                    <a:pt x="175" y="27"/>
                  </a:lnTo>
                  <a:lnTo>
                    <a:pt x="175" y="23"/>
                  </a:lnTo>
                  <a:lnTo>
                    <a:pt x="175" y="23"/>
                  </a:lnTo>
                  <a:lnTo>
                    <a:pt x="173" y="25"/>
                  </a:lnTo>
                  <a:lnTo>
                    <a:pt x="173" y="27"/>
                  </a:lnTo>
                  <a:lnTo>
                    <a:pt x="173" y="30"/>
                  </a:lnTo>
                  <a:lnTo>
                    <a:pt x="171" y="32"/>
                  </a:lnTo>
                  <a:lnTo>
                    <a:pt x="171" y="34"/>
                  </a:lnTo>
                  <a:lnTo>
                    <a:pt x="168" y="39"/>
                  </a:lnTo>
                  <a:lnTo>
                    <a:pt x="166" y="37"/>
                  </a:lnTo>
                  <a:lnTo>
                    <a:pt x="166" y="34"/>
                  </a:lnTo>
                  <a:lnTo>
                    <a:pt x="164" y="34"/>
                  </a:lnTo>
                  <a:lnTo>
                    <a:pt x="164" y="37"/>
                  </a:lnTo>
                  <a:lnTo>
                    <a:pt x="164" y="39"/>
                  </a:lnTo>
                  <a:lnTo>
                    <a:pt x="161" y="37"/>
                  </a:lnTo>
                  <a:lnTo>
                    <a:pt x="161" y="34"/>
                  </a:lnTo>
                  <a:lnTo>
                    <a:pt x="164" y="30"/>
                  </a:lnTo>
                  <a:lnTo>
                    <a:pt x="164" y="23"/>
                  </a:lnTo>
                  <a:lnTo>
                    <a:pt x="161" y="20"/>
                  </a:lnTo>
                  <a:lnTo>
                    <a:pt x="157" y="18"/>
                  </a:lnTo>
                  <a:lnTo>
                    <a:pt x="157" y="14"/>
                  </a:lnTo>
                  <a:lnTo>
                    <a:pt x="154" y="14"/>
                  </a:lnTo>
                  <a:lnTo>
                    <a:pt x="154" y="18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4" y="20"/>
                  </a:lnTo>
                  <a:lnTo>
                    <a:pt x="152" y="20"/>
                  </a:lnTo>
                  <a:lnTo>
                    <a:pt x="150" y="20"/>
                  </a:lnTo>
                  <a:lnTo>
                    <a:pt x="150" y="25"/>
                  </a:lnTo>
                  <a:lnTo>
                    <a:pt x="154" y="27"/>
                  </a:lnTo>
                  <a:lnTo>
                    <a:pt x="154" y="32"/>
                  </a:lnTo>
                  <a:lnTo>
                    <a:pt x="154" y="37"/>
                  </a:lnTo>
                  <a:lnTo>
                    <a:pt x="154" y="41"/>
                  </a:lnTo>
                  <a:lnTo>
                    <a:pt x="157" y="46"/>
                  </a:lnTo>
                  <a:lnTo>
                    <a:pt x="154" y="50"/>
                  </a:lnTo>
                  <a:lnTo>
                    <a:pt x="152" y="50"/>
                  </a:lnTo>
                  <a:lnTo>
                    <a:pt x="152" y="46"/>
                  </a:lnTo>
                  <a:lnTo>
                    <a:pt x="148" y="44"/>
                  </a:lnTo>
                  <a:lnTo>
                    <a:pt x="143" y="41"/>
                  </a:lnTo>
                  <a:lnTo>
                    <a:pt x="143" y="37"/>
                  </a:lnTo>
                  <a:lnTo>
                    <a:pt x="145" y="34"/>
                  </a:lnTo>
                  <a:lnTo>
                    <a:pt x="145" y="32"/>
                  </a:lnTo>
                  <a:lnTo>
                    <a:pt x="143" y="32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4" y="37"/>
                  </a:lnTo>
                  <a:lnTo>
                    <a:pt x="129" y="37"/>
                  </a:lnTo>
                  <a:lnTo>
                    <a:pt x="129" y="34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124" y="30"/>
                  </a:lnTo>
                  <a:lnTo>
                    <a:pt x="124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18" y="23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5" y="16"/>
                  </a:lnTo>
                  <a:lnTo>
                    <a:pt x="113" y="18"/>
                  </a:lnTo>
                  <a:lnTo>
                    <a:pt x="113" y="23"/>
                  </a:lnTo>
                  <a:lnTo>
                    <a:pt x="113" y="27"/>
                  </a:lnTo>
                  <a:lnTo>
                    <a:pt x="115" y="32"/>
                  </a:lnTo>
                  <a:lnTo>
                    <a:pt x="118" y="37"/>
                  </a:lnTo>
                  <a:lnTo>
                    <a:pt x="115" y="39"/>
                  </a:lnTo>
                  <a:lnTo>
                    <a:pt x="113" y="37"/>
                  </a:lnTo>
                  <a:lnTo>
                    <a:pt x="111" y="32"/>
                  </a:lnTo>
                  <a:lnTo>
                    <a:pt x="111" y="30"/>
                  </a:lnTo>
                  <a:lnTo>
                    <a:pt x="108" y="34"/>
                  </a:lnTo>
                  <a:lnTo>
                    <a:pt x="111" y="39"/>
                  </a:lnTo>
                  <a:lnTo>
                    <a:pt x="113" y="41"/>
                  </a:lnTo>
                  <a:lnTo>
                    <a:pt x="113" y="44"/>
                  </a:lnTo>
                  <a:lnTo>
                    <a:pt x="111" y="48"/>
                  </a:lnTo>
                  <a:lnTo>
                    <a:pt x="111" y="46"/>
                  </a:lnTo>
                  <a:lnTo>
                    <a:pt x="108" y="41"/>
                  </a:lnTo>
                  <a:lnTo>
                    <a:pt x="106" y="41"/>
                  </a:lnTo>
                  <a:lnTo>
                    <a:pt x="99" y="41"/>
                  </a:lnTo>
                  <a:lnTo>
                    <a:pt x="97" y="39"/>
                  </a:lnTo>
                  <a:lnTo>
                    <a:pt x="94" y="41"/>
                  </a:lnTo>
                  <a:lnTo>
                    <a:pt x="97" y="46"/>
                  </a:lnTo>
                  <a:lnTo>
                    <a:pt x="99" y="46"/>
                  </a:lnTo>
                  <a:lnTo>
                    <a:pt x="101" y="48"/>
                  </a:lnTo>
                  <a:lnTo>
                    <a:pt x="99" y="50"/>
                  </a:lnTo>
                  <a:lnTo>
                    <a:pt x="101" y="50"/>
                  </a:lnTo>
                  <a:lnTo>
                    <a:pt x="104" y="50"/>
                  </a:lnTo>
                  <a:lnTo>
                    <a:pt x="106" y="53"/>
                  </a:lnTo>
                  <a:lnTo>
                    <a:pt x="99" y="55"/>
                  </a:lnTo>
                  <a:lnTo>
                    <a:pt x="99" y="57"/>
                  </a:lnTo>
                  <a:lnTo>
                    <a:pt x="104" y="64"/>
                  </a:lnTo>
                  <a:lnTo>
                    <a:pt x="106" y="67"/>
                  </a:lnTo>
                  <a:lnTo>
                    <a:pt x="111" y="69"/>
                  </a:lnTo>
                  <a:lnTo>
                    <a:pt x="115" y="69"/>
                  </a:lnTo>
                  <a:lnTo>
                    <a:pt x="118" y="67"/>
                  </a:lnTo>
                  <a:lnTo>
                    <a:pt x="122" y="69"/>
                  </a:lnTo>
                  <a:close/>
                  <a:moveTo>
                    <a:pt x="240" y="117"/>
                  </a:moveTo>
                  <a:lnTo>
                    <a:pt x="242" y="111"/>
                  </a:lnTo>
                  <a:lnTo>
                    <a:pt x="247" y="108"/>
                  </a:lnTo>
                  <a:lnTo>
                    <a:pt x="249" y="108"/>
                  </a:lnTo>
                  <a:lnTo>
                    <a:pt x="251" y="106"/>
                  </a:lnTo>
                  <a:lnTo>
                    <a:pt x="254" y="108"/>
                  </a:lnTo>
                  <a:lnTo>
                    <a:pt x="258" y="108"/>
                  </a:lnTo>
                  <a:lnTo>
                    <a:pt x="261" y="108"/>
                  </a:lnTo>
                  <a:lnTo>
                    <a:pt x="261" y="111"/>
                  </a:lnTo>
                  <a:lnTo>
                    <a:pt x="256" y="113"/>
                  </a:lnTo>
                  <a:lnTo>
                    <a:pt x="251" y="111"/>
                  </a:lnTo>
                  <a:lnTo>
                    <a:pt x="249" y="111"/>
                  </a:lnTo>
                  <a:lnTo>
                    <a:pt x="247" y="113"/>
                  </a:lnTo>
                  <a:lnTo>
                    <a:pt x="245" y="113"/>
                  </a:lnTo>
                  <a:lnTo>
                    <a:pt x="242" y="117"/>
                  </a:lnTo>
                  <a:lnTo>
                    <a:pt x="240" y="117"/>
                  </a:lnTo>
                  <a:close/>
                  <a:moveTo>
                    <a:pt x="224" y="129"/>
                  </a:moveTo>
                  <a:lnTo>
                    <a:pt x="224" y="127"/>
                  </a:lnTo>
                  <a:lnTo>
                    <a:pt x="221" y="124"/>
                  </a:lnTo>
                  <a:lnTo>
                    <a:pt x="221" y="120"/>
                  </a:lnTo>
                  <a:lnTo>
                    <a:pt x="221" y="120"/>
                  </a:lnTo>
                  <a:lnTo>
                    <a:pt x="224" y="117"/>
                  </a:lnTo>
                  <a:lnTo>
                    <a:pt x="224" y="117"/>
                  </a:lnTo>
                  <a:lnTo>
                    <a:pt x="226" y="122"/>
                  </a:lnTo>
                  <a:lnTo>
                    <a:pt x="228" y="124"/>
                  </a:lnTo>
                  <a:lnTo>
                    <a:pt x="228" y="127"/>
                  </a:lnTo>
                  <a:lnTo>
                    <a:pt x="226" y="131"/>
                  </a:lnTo>
                  <a:lnTo>
                    <a:pt x="224" y="129"/>
                  </a:lnTo>
                  <a:close/>
                  <a:moveTo>
                    <a:pt x="150" y="166"/>
                  </a:moveTo>
                  <a:lnTo>
                    <a:pt x="152" y="161"/>
                  </a:lnTo>
                  <a:lnTo>
                    <a:pt x="154" y="157"/>
                  </a:lnTo>
                  <a:lnTo>
                    <a:pt x="164" y="157"/>
                  </a:lnTo>
                  <a:lnTo>
                    <a:pt x="168" y="154"/>
                  </a:lnTo>
                  <a:lnTo>
                    <a:pt x="173" y="150"/>
                  </a:lnTo>
                  <a:lnTo>
                    <a:pt x="178" y="147"/>
                  </a:lnTo>
                  <a:lnTo>
                    <a:pt x="180" y="152"/>
                  </a:lnTo>
                  <a:lnTo>
                    <a:pt x="184" y="157"/>
                  </a:lnTo>
                  <a:lnTo>
                    <a:pt x="182" y="159"/>
                  </a:lnTo>
                  <a:lnTo>
                    <a:pt x="180" y="159"/>
                  </a:lnTo>
                  <a:lnTo>
                    <a:pt x="178" y="161"/>
                  </a:lnTo>
                  <a:lnTo>
                    <a:pt x="180" y="166"/>
                  </a:lnTo>
                  <a:lnTo>
                    <a:pt x="184" y="173"/>
                  </a:lnTo>
                  <a:lnTo>
                    <a:pt x="189" y="175"/>
                  </a:lnTo>
                  <a:lnTo>
                    <a:pt x="191" y="173"/>
                  </a:lnTo>
                  <a:lnTo>
                    <a:pt x="196" y="171"/>
                  </a:lnTo>
                  <a:lnTo>
                    <a:pt x="201" y="173"/>
                  </a:lnTo>
                  <a:lnTo>
                    <a:pt x="203" y="175"/>
                  </a:lnTo>
                  <a:lnTo>
                    <a:pt x="205" y="175"/>
                  </a:lnTo>
                  <a:lnTo>
                    <a:pt x="205" y="177"/>
                  </a:lnTo>
                  <a:lnTo>
                    <a:pt x="201" y="180"/>
                  </a:lnTo>
                  <a:lnTo>
                    <a:pt x="196" y="184"/>
                  </a:lnTo>
                  <a:lnTo>
                    <a:pt x="196" y="189"/>
                  </a:lnTo>
                  <a:lnTo>
                    <a:pt x="194" y="198"/>
                  </a:lnTo>
                  <a:lnTo>
                    <a:pt x="189" y="198"/>
                  </a:lnTo>
                  <a:lnTo>
                    <a:pt x="187" y="201"/>
                  </a:lnTo>
                  <a:lnTo>
                    <a:pt x="184" y="203"/>
                  </a:lnTo>
                  <a:lnTo>
                    <a:pt x="184" y="208"/>
                  </a:lnTo>
                  <a:lnTo>
                    <a:pt x="180" y="210"/>
                  </a:lnTo>
                  <a:lnTo>
                    <a:pt x="178" y="210"/>
                  </a:lnTo>
                  <a:lnTo>
                    <a:pt x="178" y="205"/>
                  </a:lnTo>
                  <a:lnTo>
                    <a:pt x="180" y="203"/>
                  </a:lnTo>
                  <a:lnTo>
                    <a:pt x="178" y="198"/>
                  </a:lnTo>
                  <a:lnTo>
                    <a:pt x="180" y="191"/>
                  </a:lnTo>
                  <a:lnTo>
                    <a:pt x="180" y="187"/>
                  </a:lnTo>
                  <a:lnTo>
                    <a:pt x="178" y="189"/>
                  </a:lnTo>
                  <a:lnTo>
                    <a:pt x="175" y="189"/>
                  </a:lnTo>
                  <a:lnTo>
                    <a:pt x="173" y="189"/>
                  </a:lnTo>
                  <a:lnTo>
                    <a:pt x="171" y="196"/>
                  </a:lnTo>
                  <a:lnTo>
                    <a:pt x="168" y="198"/>
                  </a:lnTo>
                  <a:lnTo>
                    <a:pt x="166" y="196"/>
                  </a:lnTo>
                  <a:lnTo>
                    <a:pt x="161" y="201"/>
                  </a:lnTo>
                  <a:lnTo>
                    <a:pt x="157" y="201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52" y="201"/>
                  </a:lnTo>
                  <a:lnTo>
                    <a:pt x="152" y="198"/>
                  </a:lnTo>
                  <a:lnTo>
                    <a:pt x="152" y="194"/>
                  </a:lnTo>
                  <a:lnTo>
                    <a:pt x="154" y="191"/>
                  </a:lnTo>
                  <a:lnTo>
                    <a:pt x="157" y="184"/>
                  </a:lnTo>
                  <a:lnTo>
                    <a:pt x="159" y="180"/>
                  </a:lnTo>
                  <a:lnTo>
                    <a:pt x="159" y="175"/>
                  </a:lnTo>
                  <a:lnTo>
                    <a:pt x="161" y="173"/>
                  </a:lnTo>
                  <a:lnTo>
                    <a:pt x="159" y="171"/>
                  </a:lnTo>
                  <a:lnTo>
                    <a:pt x="157" y="171"/>
                  </a:lnTo>
                  <a:lnTo>
                    <a:pt x="152" y="168"/>
                  </a:lnTo>
                  <a:lnTo>
                    <a:pt x="150" y="166"/>
                  </a:lnTo>
                  <a:close/>
                  <a:moveTo>
                    <a:pt x="129" y="104"/>
                  </a:moveTo>
                  <a:lnTo>
                    <a:pt x="131" y="108"/>
                  </a:lnTo>
                  <a:lnTo>
                    <a:pt x="134" y="111"/>
                  </a:lnTo>
                  <a:lnTo>
                    <a:pt x="136" y="111"/>
                  </a:lnTo>
                  <a:lnTo>
                    <a:pt x="141" y="111"/>
                  </a:lnTo>
                  <a:lnTo>
                    <a:pt x="141" y="106"/>
                  </a:lnTo>
                  <a:lnTo>
                    <a:pt x="138" y="104"/>
                  </a:lnTo>
                  <a:lnTo>
                    <a:pt x="131" y="101"/>
                  </a:lnTo>
                  <a:lnTo>
                    <a:pt x="129" y="104"/>
                  </a:lnTo>
                  <a:lnTo>
                    <a:pt x="129" y="104"/>
                  </a:lnTo>
                  <a:close/>
                  <a:moveTo>
                    <a:pt x="138" y="141"/>
                  </a:moveTo>
                  <a:lnTo>
                    <a:pt x="141" y="143"/>
                  </a:lnTo>
                  <a:lnTo>
                    <a:pt x="145" y="143"/>
                  </a:lnTo>
                  <a:lnTo>
                    <a:pt x="148" y="147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50" y="152"/>
                  </a:lnTo>
                  <a:lnTo>
                    <a:pt x="148" y="157"/>
                  </a:lnTo>
                  <a:lnTo>
                    <a:pt x="150" y="154"/>
                  </a:lnTo>
                  <a:lnTo>
                    <a:pt x="152" y="157"/>
                  </a:lnTo>
                  <a:lnTo>
                    <a:pt x="154" y="154"/>
                  </a:lnTo>
                  <a:lnTo>
                    <a:pt x="159" y="152"/>
                  </a:lnTo>
                  <a:lnTo>
                    <a:pt x="164" y="152"/>
                  </a:lnTo>
                  <a:lnTo>
                    <a:pt x="166" y="150"/>
                  </a:lnTo>
                  <a:lnTo>
                    <a:pt x="164" y="147"/>
                  </a:lnTo>
                  <a:lnTo>
                    <a:pt x="166" y="141"/>
                  </a:lnTo>
                  <a:lnTo>
                    <a:pt x="168" y="141"/>
                  </a:lnTo>
                  <a:lnTo>
                    <a:pt x="168" y="136"/>
                  </a:lnTo>
                  <a:lnTo>
                    <a:pt x="168" y="134"/>
                  </a:lnTo>
                  <a:lnTo>
                    <a:pt x="164" y="134"/>
                  </a:lnTo>
                  <a:lnTo>
                    <a:pt x="164" y="131"/>
                  </a:lnTo>
                  <a:lnTo>
                    <a:pt x="161" y="129"/>
                  </a:lnTo>
                  <a:lnTo>
                    <a:pt x="159" y="131"/>
                  </a:lnTo>
                  <a:lnTo>
                    <a:pt x="154" y="134"/>
                  </a:lnTo>
                  <a:lnTo>
                    <a:pt x="152" y="131"/>
                  </a:lnTo>
                  <a:lnTo>
                    <a:pt x="152" y="131"/>
                  </a:lnTo>
                  <a:lnTo>
                    <a:pt x="148" y="134"/>
                  </a:lnTo>
                  <a:lnTo>
                    <a:pt x="148" y="136"/>
                  </a:lnTo>
                  <a:lnTo>
                    <a:pt x="145" y="138"/>
                  </a:lnTo>
                  <a:lnTo>
                    <a:pt x="143" y="136"/>
                  </a:lnTo>
                  <a:lnTo>
                    <a:pt x="141" y="141"/>
                  </a:lnTo>
                  <a:lnTo>
                    <a:pt x="138" y="141"/>
                  </a:lnTo>
                  <a:close/>
                  <a:moveTo>
                    <a:pt x="21" y="161"/>
                  </a:moveTo>
                  <a:lnTo>
                    <a:pt x="18" y="154"/>
                  </a:lnTo>
                  <a:lnTo>
                    <a:pt x="18" y="154"/>
                  </a:lnTo>
                  <a:lnTo>
                    <a:pt x="16" y="150"/>
                  </a:lnTo>
                  <a:lnTo>
                    <a:pt x="14" y="147"/>
                  </a:lnTo>
                  <a:lnTo>
                    <a:pt x="9" y="147"/>
                  </a:lnTo>
                  <a:lnTo>
                    <a:pt x="7" y="143"/>
                  </a:lnTo>
                  <a:lnTo>
                    <a:pt x="7" y="138"/>
                  </a:lnTo>
                  <a:lnTo>
                    <a:pt x="4" y="134"/>
                  </a:lnTo>
                  <a:lnTo>
                    <a:pt x="2" y="131"/>
                  </a:lnTo>
                  <a:lnTo>
                    <a:pt x="2" y="124"/>
                  </a:lnTo>
                  <a:lnTo>
                    <a:pt x="4" y="122"/>
                  </a:lnTo>
                  <a:lnTo>
                    <a:pt x="7" y="124"/>
                  </a:lnTo>
                  <a:lnTo>
                    <a:pt x="11" y="129"/>
                  </a:lnTo>
                  <a:lnTo>
                    <a:pt x="11" y="131"/>
                  </a:lnTo>
                  <a:lnTo>
                    <a:pt x="9" y="136"/>
                  </a:lnTo>
                  <a:lnTo>
                    <a:pt x="14" y="141"/>
                  </a:lnTo>
                  <a:lnTo>
                    <a:pt x="16" y="143"/>
                  </a:lnTo>
                  <a:lnTo>
                    <a:pt x="16" y="143"/>
                  </a:lnTo>
                  <a:lnTo>
                    <a:pt x="18" y="145"/>
                  </a:lnTo>
                  <a:lnTo>
                    <a:pt x="18" y="145"/>
                  </a:lnTo>
                  <a:lnTo>
                    <a:pt x="21" y="150"/>
                  </a:lnTo>
                  <a:lnTo>
                    <a:pt x="23" y="154"/>
                  </a:lnTo>
                  <a:lnTo>
                    <a:pt x="25" y="159"/>
                  </a:lnTo>
                  <a:lnTo>
                    <a:pt x="25" y="161"/>
                  </a:lnTo>
                  <a:lnTo>
                    <a:pt x="23" y="161"/>
                  </a:lnTo>
                  <a:lnTo>
                    <a:pt x="23" y="161"/>
                  </a:lnTo>
                  <a:lnTo>
                    <a:pt x="21" y="161"/>
                  </a:lnTo>
                  <a:close/>
                  <a:moveTo>
                    <a:pt x="99" y="256"/>
                  </a:moveTo>
                  <a:lnTo>
                    <a:pt x="97" y="254"/>
                  </a:lnTo>
                  <a:lnTo>
                    <a:pt x="97" y="254"/>
                  </a:lnTo>
                  <a:lnTo>
                    <a:pt x="94" y="256"/>
                  </a:lnTo>
                  <a:lnTo>
                    <a:pt x="92" y="256"/>
                  </a:lnTo>
                  <a:lnTo>
                    <a:pt x="92" y="254"/>
                  </a:lnTo>
                  <a:lnTo>
                    <a:pt x="92" y="247"/>
                  </a:lnTo>
                  <a:lnTo>
                    <a:pt x="92" y="244"/>
                  </a:lnTo>
                  <a:lnTo>
                    <a:pt x="90" y="244"/>
                  </a:lnTo>
                  <a:lnTo>
                    <a:pt x="83" y="238"/>
                  </a:lnTo>
                  <a:lnTo>
                    <a:pt x="83" y="235"/>
                  </a:lnTo>
                  <a:lnTo>
                    <a:pt x="88" y="233"/>
                  </a:lnTo>
                  <a:lnTo>
                    <a:pt x="88" y="233"/>
                  </a:lnTo>
                  <a:lnTo>
                    <a:pt x="90" y="231"/>
                  </a:lnTo>
                  <a:lnTo>
                    <a:pt x="90" y="228"/>
                  </a:lnTo>
                  <a:lnTo>
                    <a:pt x="90" y="228"/>
                  </a:lnTo>
                  <a:lnTo>
                    <a:pt x="88" y="228"/>
                  </a:lnTo>
                  <a:lnTo>
                    <a:pt x="85" y="226"/>
                  </a:lnTo>
                  <a:lnTo>
                    <a:pt x="83" y="226"/>
                  </a:lnTo>
                  <a:lnTo>
                    <a:pt x="83" y="228"/>
                  </a:lnTo>
                  <a:lnTo>
                    <a:pt x="78" y="231"/>
                  </a:lnTo>
                  <a:lnTo>
                    <a:pt x="74" y="226"/>
                  </a:lnTo>
                  <a:lnTo>
                    <a:pt x="74" y="224"/>
                  </a:lnTo>
                  <a:lnTo>
                    <a:pt x="71" y="224"/>
                  </a:lnTo>
                  <a:lnTo>
                    <a:pt x="69" y="221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4" y="217"/>
                  </a:lnTo>
                  <a:lnTo>
                    <a:pt x="64" y="214"/>
                  </a:lnTo>
                  <a:lnTo>
                    <a:pt x="62" y="212"/>
                  </a:lnTo>
                  <a:lnTo>
                    <a:pt x="60" y="214"/>
                  </a:lnTo>
                  <a:lnTo>
                    <a:pt x="60" y="212"/>
                  </a:lnTo>
                  <a:lnTo>
                    <a:pt x="60" y="210"/>
                  </a:lnTo>
                  <a:lnTo>
                    <a:pt x="55" y="208"/>
                  </a:lnTo>
                  <a:lnTo>
                    <a:pt x="55" y="205"/>
                  </a:lnTo>
                  <a:lnTo>
                    <a:pt x="55" y="205"/>
                  </a:lnTo>
                  <a:lnTo>
                    <a:pt x="55" y="203"/>
                  </a:lnTo>
                  <a:lnTo>
                    <a:pt x="55" y="201"/>
                  </a:lnTo>
                  <a:lnTo>
                    <a:pt x="55" y="198"/>
                  </a:lnTo>
                  <a:lnTo>
                    <a:pt x="53" y="196"/>
                  </a:lnTo>
                  <a:lnTo>
                    <a:pt x="53" y="196"/>
                  </a:lnTo>
                  <a:lnTo>
                    <a:pt x="58" y="191"/>
                  </a:lnTo>
                  <a:lnTo>
                    <a:pt x="60" y="191"/>
                  </a:lnTo>
                  <a:lnTo>
                    <a:pt x="62" y="196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7" y="196"/>
                  </a:lnTo>
                  <a:lnTo>
                    <a:pt x="69" y="196"/>
                  </a:lnTo>
                  <a:lnTo>
                    <a:pt x="71" y="198"/>
                  </a:lnTo>
                  <a:lnTo>
                    <a:pt x="76" y="196"/>
                  </a:lnTo>
                  <a:lnTo>
                    <a:pt x="83" y="196"/>
                  </a:lnTo>
                  <a:lnTo>
                    <a:pt x="83" y="194"/>
                  </a:lnTo>
                  <a:lnTo>
                    <a:pt x="78" y="191"/>
                  </a:lnTo>
                  <a:lnTo>
                    <a:pt x="76" y="191"/>
                  </a:lnTo>
                  <a:lnTo>
                    <a:pt x="69" y="191"/>
                  </a:lnTo>
                  <a:lnTo>
                    <a:pt x="67" y="189"/>
                  </a:lnTo>
                  <a:lnTo>
                    <a:pt x="67" y="189"/>
                  </a:lnTo>
                  <a:lnTo>
                    <a:pt x="69" y="187"/>
                  </a:lnTo>
                  <a:lnTo>
                    <a:pt x="71" y="187"/>
                  </a:lnTo>
                  <a:lnTo>
                    <a:pt x="78" y="184"/>
                  </a:lnTo>
                  <a:lnTo>
                    <a:pt x="83" y="182"/>
                  </a:lnTo>
                  <a:lnTo>
                    <a:pt x="88" y="182"/>
                  </a:lnTo>
                  <a:lnTo>
                    <a:pt x="90" y="182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4" y="180"/>
                  </a:lnTo>
                  <a:lnTo>
                    <a:pt x="94" y="177"/>
                  </a:lnTo>
                  <a:lnTo>
                    <a:pt x="97" y="175"/>
                  </a:lnTo>
                  <a:lnTo>
                    <a:pt x="94" y="175"/>
                  </a:lnTo>
                  <a:lnTo>
                    <a:pt x="90" y="177"/>
                  </a:lnTo>
                  <a:lnTo>
                    <a:pt x="90" y="177"/>
                  </a:lnTo>
                  <a:lnTo>
                    <a:pt x="81" y="177"/>
                  </a:lnTo>
                  <a:lnTo>
                    <a:pt x="78" y="180"/>
                  </a:lnTo>
                  <a:lnTo>
                    <a:pt x="78" y="177"/>
                  </a:lnTo>
                  <a:lnTo>
                    <a:pt x="74" y="177"/>
                  </a:lnTo>
                  <a:lnTo>
                    <a:pt x="74" y="177"/>
                  </a:lnTo>
                  <a:lnTo>
                    <a:pt x="71" y="180"/>
                  </a:lnTo>
                  <a:lnTo>
                    <a:pt x="69" y="182"/>
                  </a:lnTo>
                  <a:lnTo>
                    <a:pt x="64" y="184"/>
                  </a:lnTo>
                  <a:lnTo>
                    <a:pt x="62" y="182"/>
                  </a:lnTo>
                  <a:lnTo>
                    <a:pt x="60" y="184"/>
                  </a:lnTo>
                  <a:lnTo>
                    <a:pt x="58" y="184"/>
                  </a:lnTo>
                  <a:lnTo>
                    <a:pt x="53" y="187"/>
                  </a:lnTo>
                  <a:lnTo>
                    <a:pt x="51" y="187"/>
                  </a:lnTo>
                  <a:lnTo>
                    <a:pt x="48" y="184"/>
                  </a:lnTo>
                  <a:lnTo>
                    <a:pt x="48" y="180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1"/>
                  </a:lnTo>
                  <a:lnTo>
                    <a:pt x="51" y="168"/>
                  </a:lnTo>
                  <a:lnTo>
                    <a:pt x="53" y="168"/>
                  </a:lnTo>
                  <a:lnTo>
                    <a:pt x="55" y="168"/>
                  </a:lnTo>
                  <a:lnTo>
                    <a:pt x="55" y="171"/>
                  </a:lnTo>
                  <a:lnTo>
                    <a:pt x="58" y="171"/>
                  </a:lnTo>
                  <a:lnTo>
                    <a:pt x="58" y="168"/>
                  </a:lnTo>
                  <a:lnTo>
                    <a:pt x="62" y="166"/>
                  </a:lnTo>
                  <a:lnTo>
                    <a:pt x="64" y="166"/>
                  </a:lnTo>
                  <a:lnTo>
                    <a:pt x="67" y="164"/>
                  </a:lnTo>
                  <a:lnTo>
                    <a:pt x="69" y="159"/>
                  </a:lnTo>
                  <a:lnTo>
                    <a:pt x="74" y="157"/>
                  </a:lnTo>
                  <a:lnTo>
                    <a:pt x="74" y="154"/>
                  </a:lnTo>
                  <a:lnTo>
                    <a:pt x="74" y="152"/>
                  </a:lnTo>
                  <a:lnTo>
                    <a:pt x="81" y="150"/>
                  </a:lnTo>
                  <a:lnTo>
                    <a:pt x="85" y="150"/>
                  </a:lnTo>
                  <a:lnTo>
                    <a:pt x="90" y="147"/>
                  </a:lnTo>
                  <a:lnTo>
                    <a:pt x="92" y="145"/>
                  </a:lnTo>
                  <a:lnTo>
                    <a:pt x="94" y="143"/>
                  </a:lnTo>
                  <a:lnTo>
                    <a:pt x="94" y="143"/>
                  </a:lnTo>
                  <a:lnTo>
                    <a:pt x="92" y="143"/>
                  </a:lnTo>
                  <a:lnTo>
                    <a:pt x="90" y="145"/>
                  </a:lnTo>
                  <a:lnTo>
                    <a:pt x="88" y="145"/>
                  </a:lnTo>
                  <a:lnTo>
                    <a:pt x="83" y="145"/>
                  </a:lnTo>
                  <a:lnTo>
                    <a:pt x="83" y="141"/>
                  </a:lnTo>
                  <a:lnTo>
                    <a:pt x="85" y="138"/>
                  </a:lnTo>
                  <a:lnTo>
                    <a:pt x="85" y="131"/>
                  </a:lnTo>
                  <a:lnTo>
                    <a:pt x="85" y="129"/>
                  </a:lnTo>
                  <a:lnTo>
                    <a:pt x="83" y="129"/>
                  </a:lnTo>
                  <a:lnTo>
                    <a:pt x="81" y="131"/>
                  </a:lnTo>
                  <a:lnTo>
                    <a:pt x="81" y="136"/>
                  </a:lnTo>
                  <a:lnTo>
                    <a:pt x="81" y="141"/>
                  </a:lnTo>
                  <a:lnTo>
                    <a:pt x="74" y="145"/>
                  </a:lnTo>
                  <a:lnTo>
                    <a:pt x="71" y="147"/>
                  </a:lnTo>
                  <a:lnTo>
                    <a:pt x="69" y="145"/>
                  </a:lnTo>
                  <a:lnTo>
                    <a:pt x="69" y="141"/>
                  </a:lnTo>
                  <a:lnTo>
                    <a:pt x="69" y="138"/>
                  </a:lnTo>
                  <a:lnTo>
                    <a:pt x="71" y="136"/>
                  </a:lnTo>
                  <a:lnTo>
                    <a:pt x="71" y="134"/>
                  </a:lnTo>
                  <a:lnTo>
                    <a:pt x="69" y="131"/>
                  </a:lnTo>
                  <a:lnTo>
                    <a:pt x="69" y="127"/>
                  </a:lnTo>
                  <a:lnTo>
                    <a:pt x="67" y="124"/>
                  </a:lnTo>
                  <a:lnTo>
                    <a:pt x="67" y="124"/>
                  </a:lnTo>
                  <a:lnTo>
                    <a:pt x="64" y="127"/>
                  </a:lnTo>
                  <a:lnTo>
                    <a:pt x="67" y="134"/>
                  </a:lnTo>
                  <a:lnTo>
                    <a:pt x="64" y="136"/>
                  </a:lnTo>
                  <a:lnTo>
                    <a:pt x="62" y="138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1"/>
                  </a:lnTo>
                  <a:lnTo>
                    <a:pt x="58" y="129"/>
                  </a:lnTo>
                  <a:lnTo>
                    <a:pt x="58" y="131"/>
                  </a:lnTo>
                  <a:lnTo>
                    <a:pt x="58" y="134"/>
                  </a:lnTo>
                  <a:lnTo>
                    <a:pt x="58" y="136"/>
                  </a:lnTo>
                  <a:lnTo>
                    <a:pt x="58" y="141"/>
                  </a:lnTo>
                  <a:lnTo>
                    <a:pt x="60" y="145"/>
                  </a:lnTo>
                  <a:lnTo>
                    <a:pt x="62" y="150"/>
                  </a:lnTo>
                  <a:lnTo>
                    <a:pt x="62" y="152"/>
                  </a:lnTo>
                  <a:lnTo>
                    <a:pt x="58" y="152"/>
                  </a:lnTo>
                  <a:lnTo>
                    <a:pt x="55" y="152"/>
                  </a:lnTo>
                  <a:lnTo>
                    <a:pt x="55" y="157"/>
                  </a:lnTo>
                  <a:lnTo>
                    <a:pt x="55" y="159"/>
                  </a:lnTo>
                  <a:lnTo>
                    <a:pt x="51" y="161"/>
                  </a:lnTo>
                  <a:lnTo>
                    <a:pt x="44" y="164"/>
                  </a:lnTo>
                  <a:lnTo>
                    <a:pt x="39" y="161"/>
                  </a:lnTo>
                  <a:lnTo>
                    <a:pt x="39" y="159"/>
                  </a:lnTo>
                  <a:lnTo>
                    <a:pt x="41" y="159"/>
                  </a:lnTo>
                  <a:lnTo>
                    <a:pt x="39" y="154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0" y="150"/>
                  </a:lnTo>
                  <a:lnTo>
                    <a:pt x="27" y="145"/>
                  </a:lnTo>
                  <a:lnTo>
                    <a:pt x="27" y="143"/>
                  </a:lnTo>
                  <a:lnTo>
                    <a:pt x="32" y="143"/>
                  </a:lnTo>
                  <a:lnTo>
                    <a:pt x="34" y="141"/>
                  </a:lnTo>
                  <a:lnTo>
                    <a:pt x="34" y="138"/>
                  </a:lnTo>
                  <a:lnTo>
                    <a:pt x="32" y="138"/>
                  </a:lnTo>
                  <a:lnTo>
                    <a:pt x="30" y="141"/>
                  </a:lnTo>
                  <a:lnTo>
                    <a:pt x="25" y="138"/>
                  </a:lnTo>
                  <a:lnTo>
                    <a:pt x="25" y="136"/>
                  </a:lnTo>
                  <a:lnTo>
                    <a:pt x="23" y="134"/>
                  </a:lnTo>
                  <a:lnTo>
                    <a:pt x="18" y="131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18" y="127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1" y="120"/>
                  </a:lnTo>
                  <a:lnTo>
                    <a:pt x="11" y="115"/>
                  </a:lnTo>
                  <a:lnTo>
                    <a:pt x="14" y="115"/>
                  </a:lnTo>
                  <a:lnTo>
                    <a:pt x="18" y="120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21" y="122"/>
                  </a:lnTo>
                  <a:lnTo>
                    <a:pt x="23" y="120"/>
                  </a:lnTo>
                  <a:lnTo>
                    <a:pt x="25" y="117"/>
                  </a:lnTo>
                  <a:lnTo>
                    <a:pt x="23" y="117"/>
                  </a:lnTo>
                  <a:lnTo>
                    <a:pt x="21" y="117"/>
                  </a:lnTo>
                  <a:lnTo>
                    <a:pt x="18" y="115"/>
                  </a:lnTo>
                  <a:lnTo>
                    <a:pt x="18" y="115"/>
                  </a:lnTo>
                  <a:lnTo>
                    <a:pt x="16" y="111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8" y="101"/>
                  </a:lnTo>
                  <a:lnTo>
                    <a:pt x="18" y="99"/>
                  </a:lnTo>
                  <a:lnTo>
                    <a:pt x="18" y="97"/>
                  </a:lnTo>
                  <a:lnTo>
                    <a:pt x="16" y="99"/>
                  </a:lnTo>
                  <a:lnTo>
                    <a:pt x="14" y="97"/>
                  </a:lnTo>
                  <a:lnTo>
                    <a:pt x="11" y="97"/>
                  </a:lnTo>
                  <a:lnTo>
                    <a:pt x="11" y="101"/>
                  </a:lnTo>
                  <a:lnTo>
                    <a:pt x="11" y="106"/>
                  </a:lnTo>
                  <a:lnTo>
                    <a:pt x="9" y="108"/>
                  </a:lnTo>
                  <a:lnTo>
                    <a:pt x="7" y="111"/>
                  </a:lnTo>
                  <a:lnTo>
                    <a:pt x="7" y="106"/>
                  </a:lnTo>
                  <a:lnTo>
                    <a:pt x="2" y="99"/>
                  </a:lnTo>
                  <a:lnTo>
                    <a:pt x="2" y="94"/>
                  </a:lnTo>
                  <a:lnTo>
                    <a:pt x="0" y="90"/>
                  </a:lnTo>
                  <a:lnTo>
                    <a:pt x="0" y="85"/>
                  </a:lnTo>
                  <a:lnTo>
                    <a:pt x="2" y="85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11" y="69"/>
                  </a:lnTo>
                  <a:lnTo>
                    <a:pt x="14" y="74"/>
                  </a:lnTo>
                  <a:lnTo>
                    <a:pt x="16" y="78"/>
                  </a:lnTo>
                  <a:lnTo>
                    <a:pt x="21" y="78"/>
                  </a:lnTo>
                  <a:lnTo>
                    <a:pt x="21" y="76"/>
                  </a:lnTo>
                  <a:lnTo>
                    <a:pt x="16" y="71"/>
                  </a:lnTo>
                  <a:lnTo>
                    <a:pt x="16" y="67"/>
                  </a:lnTo>
                  <a:lnTo>
                    <a:pt x="18" y="64"/>
                  </a:lnTo>
                  <a:lnTo>
                    <a:pt x="21" y="67"/>
                  </a:lnTo>
                  <a:lnTo>
                    <a:pt x="21" y="69"/>
                  </a:lnTo>
                  <a:lnTo>
                    <a:pt x="23" y="71"/>
                  </a:lnTo>
                  <a:lnTo>
                    <a:pt x="25" y="69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41" y="64"/>
                  </a:lnTo>
                  <a:lnTo>
                    <a:pt x="44" y="69"/>
                  </a:lnTo>
                  <a:lnTo>
                    <a:pt x="41" y="71"/>
                  </a:lnTo>
                  <a:lnTo>
                    <a:pt x="39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0" y="76"/>
                  </a:lnTo>
                  <a:lnTo>
                    <a:pt x="30" y="78"/>
                  </a:lnTo>
                  <a:lnTo>
                    <a:pt x="27" y="78"/>
                  </a:lnTo>
                  <a:lnTo>
                    <a:pt x="27" y="80"/>
                  </a:lnTo>
                  <a:lnTo>
                    <a:pt x="30" y="83"/>
                  </a:lnTo>
                  <a:lnTo>
                    <a:pt x="32" y="80"/>
                  </a:lnTo>
                  <a:lnTo>
                    <a:pt x="37" y="78"/>
                  </a:lnTo>
                  <a:lnTo>
                    <a:pt x="39" y="80"/>
                  </a:lnTo>
                  <a:lnTo>
                    <a:pt x="39" y="80"/>
                  </a:lnTo>
                  <a:lnTo>
                    <a:pt x="34" y="85"/>
                  </a:lnTo>
                  <a:lnTo>
                    <a:pt x="34" y="87"/>
                  </a:lnTo>
                  <a:lnTo>
                    <a:pt x="37" y="87"/>
                  </a:lnTo>
                  <a:lnTo>
                    <a:pt x="39" y="85"/>
                  </a:lnTo>
                  <a:lnTo>
                    <a:pt x="39" y="85"/>
                  </a:lnTo>
                  <a:lnTo>
                    <a:pt x="41" y="90"/>
                  </a:lnTo>
                  <a:lnTo>
                    <a:pt x="44" y="90"/>
                  </a:lnTo>
                  <a:lnTo>
                    <a:pt x="44" y="92"/>
                  </a:lnTo>
                  <a:lnTo>
                    <a:pt x="44" y="97"/>
                  </a:lnTo>
                  <a:lnTo>
                    <a:pt x="46" y="99"/>
                  </a:lnTo>
                  <a:lnTo>
                    <a:pt x="48" y="101"/>
                  </a:lnTo>
                  <a:lnTo>
                    <a:pt x="46" y="94"/>
                  </a:lnTo>
                  <a:lnTo>
                    <a:pt x="44" y="90"/>
                  </a:lnTo>
                  <a:lnTo>
                    <a:pt x="44" y="85"/>
                  </a:lnTo>
                  <a:lnTo>
                    <a:pt x="44" y="80"/>
                  </a:lnTo>
                  <a:lnTo>
                    <a:pt x="48" y="74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3" y="69"/>
                  </a:lnTo>
                  <a:lnTo>
                    <a:pt x="58" y="74"/>
                  </a:lnTo>
                  <a:lnTo>
                    <a:pt x="62" y="76"/>
                  </a:lnTo>
                  <a:lnTo>
                    <a:pt x="62" y="78"/>
                  </a:lnTo>
                  <a:lnTo>
                    <a:pt x="62" y="8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4" y="101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4" y="106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1" y="108"/>
                  </a:lnTo>
                  <a:lnTo>
                    <a:pt x="74" y="115"/>
                  </a:lnTo>
                  <a:lnTo>
                    <a:pt x="76" y="117"/>
                  </a:lnTo>
                  <a:lnTo>
                    <a:pt x="78" y="117"/>
                  </a:lnTo>
                  <a:lnTo>
                    <a:pt x="78" y="115"/>
                  </a:lnTo>
                  <a:lnTo>
                    <a:pt x="76" y="111"/>
                  </a:lnTo>
                  <a:lnTo>
                    <a:pt x="74" y="106"/>
                  </a:lnTo>
                  <a:lnTo>
                    <a:pt x="71" y="99"/>
                  </a:lnTo>
                  <a:lnTo>
                    <a:pt x="69" y="94"/>
                  </a:lnTo>
                  <a:lnTo>
                    <a:pt x="69" y="90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7" y="69"/>
                  </a:lnTo>
                  <a:lnTo>
                    <a:pt x="67" y="64"/>
                  </a:lnTo>
                  <a:lnTo>
                    <a:pt x="69" y="62"/>
                  </a:lnTo>
                  <a:lnTo>
                    <a:pt x="69" y="55"/>
                  </a:lnTo>
                  <a:lnTo>
                    <a:pt x="71" y="50"/>
                  </a:lnTo>
                  <a:lnTo>
                    <a:pt x="74" y="50"/>
                  </a:lnTo>
                  <a:lnTo>
                    <a:pt x="76" y="50"/>
                  </a:lnTo>
                  <a:lnTo>
                    <a:pt x="78" y="55"/>
                  </a:lnTo>
                  <a:lnTo>
                    <a:pt x="81" y="60"/>
                  </a:lnTo>
                  <a:lnTo>
                    <a:pt x="83" y="62"/>
                  </a:lnTo>
                  <a:lnTo>
                    <a:pt x="83" y="60"/>
                  </a:lnTo>
                  <a:lnTo>
                    <a:pt x="88" y="57"/>
                  </a:lnTo>
                  <a:lnTo>
                    <a:pt x="90" y="60"/>
                  </a:lnTo>
                  <a:lnTo>
                    <a:pt x="94" y="64"/>
                  </a:lnTo>
                  <a:lnTo>
                    <a:pt x="94" y="69"/>
                  </a:lnTo>
                  <a:lnTo>
                    <a:pt x="97" y="74"/>
                  </a:lnTo>
                  <a:lnTo>
                    <a:pt x="94" y="76"/>
                  </a:lnTo>
                  <a:lnTo>
                    <a:pt x="94" y="85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4" y="94"/>
                  </a:lnTo>
                  <a:lnTo>
                    <a:pt x="97" y="92"/>
                  </a:lnTo>
                  <a:lnTo>
                    <a:pt x="97" y="85"/>
                  </a:lnTo>
                  <a:lnTo>
                    <a:pt x="97" y="78"/>
                  </a:lnTo>
                  <a:lnTo>
                    <a:pt x="99" y="74"/>
                  </a:lnTo>
                  <a:lnTo>
                    <a:pt x="101" y="71"/>
                  </a:lnTo>
                  <a:lnTo>
                    <a:pt x="106" y="76"/>
                  </a:lnTo>
                  <a:lnTo>
                    <a:pt x="108" y="85"/>
                  </a:lnTo>
                  <a:lnTo>
                    <a:pt x="113" y="94"/>
                  </a:lnTo>
                  <a:lnTo>
                    <a:pt x="113" y="97"/>
                  </a:lnTo>
                  <a:lnTo>
                    <a:pt x="115" y="99"/>
                  </a:lnTo>
                  <a:lnTo>
                    <a:pt x="120" y="99"/>
                  </a:lnTo>
                  <a:lnTo>
                    <a:pt x="120" y="101"/>
                  </a:lnTo>
                  <a:lnTo>
                    <a:pt x="127" y="106"/>
                  </a:lnTo>
                  <a:lnTo>
                    <a:pt x="129" y="108"/>
                  </a:lnTo>
                  <a:lnTo>
                    <a:pt x="134" y="115"/>
                  </a:lnTo>
                  <a:lnTo>
                    <a:pt x="138" y="117"/>
                  </a:lnTo>
                  <a:lnTo>
                    <a:pt x="148" y="120"/>
                  </a:lnTo>
                  <a:lnTo>
                    <a:pt x="150" y="120"/>
                  </a:lnTo>
                  <a:lnTo>
                    <a:pt x="150" y="124"/>
                  </a:lnTo>
                  <a:lnTo>
                    <a:pt x="150" y="127"/>
                  </a:lnTo>
                  <a:lnTo>
                    <a:pt x="148" y="129"/>
                  </a:lnTo>
                  <a:lnTo>
                    <a:pt x="148" y="131"/>
                  </a:lnTo>
                  <a:lnTo>
                    <a:pt x="145" y="127"/>
                  </a:lnTo>
                  <a:lnTo>
                    <a:pt x="141" y="129"/>
                  </a:lnTo>
                  <a:lnTo>
                    <a:pt x="138" y="129"/>
                  </a:lnTo>
                  <a:lnTo>
                    <a:pt x="131" y="134"/>
                  </a:lnTo>
                  <a:lnTo>
                    <a:pt x="127" y="134"/>
                  </a:lnTo>
                  <a:lnTo>
                    <a:pt x="127" y="134"/>
                  </a:lnTo>
                  <a:lnTo>
                    <a:pt x="129" y="136"/>
                  </a:lnTo>
                  <a:lnTo>
                    <a:pt x="127" y="138"/>
                  </a:lnTo>
                  <a:lnTo>
                    <a:pt x="124" y="143"/>
                  </a:lnTo>
                  <a:lnTo>
                    <a:pt x="122" y="145"/>
                  </a:lnTo>
                  <a:lnTo>
                    <a:pt x="124" y="150"/>
                  </a:lnTo>
                  <a:lnTo>
                    <a:pt x="124" y="157"/>
                  </a:lnTo>
                  <a:lnTo>
                    <a:pt x="122" y="161"/>
                  </a:lnTo>
                  <a:lnTo>
                    <a:pt x="124" y="166"/>
                  </a:lnTo>
                  <a:lnTo>
                    <a:pt x="124" y="168"/>
                  </a:lnTo>
                  <a:lnTo>
                    <a:pt x="122" y="171"/>
                  </a:lnTo>
                  <a:lnTo>
                    <a:pt x="120" y="168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20" y="180"/>
                  </a:lnTo>
                  <a:lnTo>
                    <a:pt x="120" y="184"/>
                  </a:lnTo>
                  <a:lnTo>
                    <a:pt x="118" y="189"/>
                  </a:lnTo>
                  <a:lnTo>
                    <a:pt x="118" y="194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13" y="198"/>
                  </a:lnTo>
                  <a:lnTo>
                    <a:pt x="108" y="201"/>
                  </a:lnTo>
                  <a:lnTo>
                    <a:pt x="113" y="203"/>
                  </a:lnTo>
                  <a:lnTo>
                    <a:pt x="113" y="205"/>
                  </a:lnTo>
                  <a:lnTo>
                    <a:pt x="108" y="208"/>
                  </a:lnTo>
                  <a:lnTo>
                    <a:pt x="108" y="210"/>
                  </a:lnTo>
                  <a:lnTo>
                    <a:pt x="108" y="214"/>
                  </a:lnTo>
                  <a:lnTo>
                    <a:pt x="108" y="226"/>
                  </a:lnTo>
                  <a:lnTo>
                    <a:pt x="106" y="231"/>
                  </a:lnTo>
                  <a:lnTo>
                    <a:pt x="104" y="233"/>
                  </a:lnTo>
                  <a:lnTo>
                    <a:pt x="106" y="238"/>
                  </a:lnTo>
                  <a:lnTo>
                    <a:pt x="106" y="242"/>
                  </a:lnTo>
                  <a:lnTo>
                    <a:pt x="106" y="244"/>
                  </a:lnTo>
                  <a:lnTo>
                    <a:pt x="106" y="247"/>
                  </a:lnTo>
                  <a:lnTo>
                    <a:pt x="106" y="251"/>
                  </a:lnTo>
                  <a:lnTo>
                    <a:pt x="104" y="254"/>
                  </a:lnTo>
                  <a:lnTo>
                    <a:pt x="99" y="256"/>
                  </a:lnTo>
                  <a:close/>
                  <a:moveTo>
                    <a:pt x="148" y="362"/>
                  </a:moveTo>
                  <a:lnTo>
                    <a:pt x="148" y="360"/>
                  </a:lnTo>
                  <a:lnTo>
                    <a:pt x="150" y="355"/>
                  </a:lnTo>
                  <a:lnTo>
                    <a:pt x="145" y="351"/>
                  </a:lnTo>
                  <a:lnTo>
                    <a:pt x="143" y="351"/>
                  </a:lnTo>
                  <a:lnTo>
                    <a:pt x="141" y="353"/>
                  </a:lnTo>
                  <a:lnTo>
                    <a:pt x="143" y="358"/>
                  </a:lnTo>
                  <a:lnTo>
                    <a:pt x="145" y="360"/>
                  </a:lnTo>
                  <a:lnTo>
                    <a:pt x="145" y="362"/>
                  </a:lnTo>
                  <a:lnTo>
                    <a:pt x="148" y="36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37BFBFCF-F01B-746B-A7BF-69A873B07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2878" y="2108355"/>
              <a:ext cx="274657" cy="528568"/>
            </a:xfrm>
            <a:custGeom>
              <a:avLst/>
              <a:gdLst>
                <a:gd name="T0" fmla="*/ 139 w 331"/>
                <a:gd name="T1" fmla="*/ 305 h 637"/>
                <a:gd name="T2" fmla="*/ 10 w 331"/>
                <a:gd name="T3" fmla="*/ 635 h 637"/>
                <a:gd name="T4" fmla="*/ 74 w 331"/>
                <a:gd name="T5" fmla="*/ 573 h 637"/>
                <a:gd name="T6" fmla="*/ 91 w 331"/>
                <a:gd name="T7" fmla="*/ 538 h 637"/>
                <a:gd name="T8" fmla="*/ 95 w 331"/>
                <a:gd name="T9" fmla="*/ 524 h 637"/>
                <a:gd name="T10" fmla="*/ 208 w 331"/>
                <a:gd name="T11" fmla="*/ 113 h 637"/>
                <a:gd name="T12" fmla="*/ 231 w 331"/>
                <a:gd name="T13" fmla="*/ 127 h 637"/>
                <a:gd name="T14" fmla="*/ 220 w 331"/>
                <a:gd name="T15" fmla="*/ 88 h 637"/>
                <a:gd name="T16" fmla="*/ 238 w 331"/>
                <a:gd name="T17" fmla="*/ 76 h 637"/>
                <a:gd name="T18" fmla="*/ 238 w 331"/>
                <a:gd name="T19" fmla="*/ 51 h 637"/>
                <a:gd name="T20" fmla="*/ 229 w 331"/>
                <a:gd name="T21" fmla="*/ 0 h 637"/>
                <a:gd name="T22" fmla="*/ 275 w 331"/>
                <a:gd name="T23" fmla="*/ 37 h 637"/>
                <a:gd name="T24" fmla="*/ 312 w 331"/>
                <a:gd name="T25" fmla="*/ 30 h 637"/>
                <a:gd name="T26" fmla="*/ 328 w 331"/>
                <a:gd name="T27" fmla="*/ 55 h 637"/>
                <a:gd name="T28" fmla="*/ 312 w 331"/>
                <a:gd name="T29" fmla="*/ 74 h 637"/>
                <a:gd name="T30" fmla="*/ 287 w 331"/>
                <a:gd name="T31" fmla="*/ 109 h 637"/>
                <a:gd name="T32" fmla="*/ 241 w 331"/>
                <a:gd name="T33" fmla="*/ 99 h 637"/>
                <a:gd name="T34" fmla="*/ 252 w 331"/>
                <a:gd name="T35" fmla="*/ 113 h 637"/>
                <a:gd name="T36" fmla="*/ 227 w 331"/>
                <a:gd name="T37" fmla="*/ 247 h 637"/>
                <a:gd name="T38" fmla="*/ 231 w 331"/>
                <a:gd name="T39" fmla="*/ 247 h 637"/>
                <a:gd name="T40" fmla="*/ 72 w 331"/>
                <a:gd name="T41" fmla="*/ 395 h 637"/>
                <a:gd name="T42" fmla="*/ 63 w 331"/>
                <a:gd name="T43" fmla="*/ 407 h 637"/>
                <a:gd name="T44" fmla="*/ 97 w 331"/>
                <a:gd name="T45" fmla="*/ 411 h 637"/>
                <a:gd name="T46" fmla="*/ 91 w 331"/>
                <a:gd name="T47" fmla="*/ 418 h 637"/>
                <a:gd name="T48" fmla="*/ 183 w 331"/>
                <a:gd name="T49" fmla="*/ 351 h 637"/>
                <a:gd name="T50" fmla="*/ 146 w 331"/>
                <a:gd name="T51" fmla="*/ 400 h 637"/>
                <a:gd name="T52" fmla="*/ 164 w 331"/>
                <a:gd name="T53" fmla="*/ 376 h 637"/>
                <a:gd name="T54" fmla="*/ 169 w 331"/>
                <a:gd name="T55" fmla="*/ 358 h 637"/>
                <a:gd name="T56" fmla="*/ 137 w 331"/>
                <a:gd name="T57" fmla="*/ 374 h 637"/>
                <a:gd name="T58" fmla="*/ 116 w 331"/>
                <a:gd name="T59" fmla="*/ 467 h 637"/>
                <a:gd name="T60" fmla="*/ 125 w 331"/>
                <a:gd name="T61" fmla="*/ 462 h 637"/>
                <a:gd name="T62" fmla="*/ 127 w 331"/>
                <a:gd name="T63" fmla="*/ 437 h 637"/>
                <a:gd name="T64" fmla="*/ 127 w 331"/>
                <a:gd name="T65" fmla="*/ 390 h 637"/>
                <a:gd name="T66" fmla="*/ 107 w 331"/>
                <a:gd name="T67" fmla="*/ 374 h 637"/>
                <a:gd name="T68" fmla="*/ 132 w 331"/>
                <a:gd name="T69" fmla="*/ 356 h 637"/>
                <a:gd name="T70" fmla="*/ 167 w 331"/>
                <a:gd name="T71" fmla="*/ 346 h 637"/>
                <a:gd name="T72" fmla="*/ 188 w 331"/>
                <a:gd name="T73" fmla="*/ 365 h 637"/>
                <a:gd name="T74" fmla="*/ 211 w 331"/>
                <a:gd name="T75" fmla="*/ 360 h 637"/>
                <a:gd name="T76" fmla="*/ 218 w 331"/>
                <a:gd name="T77" fmla="*/ 333 h 637"/>
                <a:gd name="T78" fmla="*/ 224 w 331"/>
                <a:gd name="T79" fmla="*/ 342 h 637"/>
                <a:gd name="T80" fmla="*/ 257 w 331"/>
                <a:gd name="T81" fmla="*/ 328 h 637"/>
                <a:gd name="T82" fmla="*/ 271 w 331"/>
                <a:gd name="T83" fmla="*/ 314 h 637"/>
                <a:gd name="T84" fmla="*/ 287 w 331"/>
                <a:gd name="T85" fmla="*/ 326 h 637"/>
                <a:gd name="T86" fmla="*/ 287 w 331"/>
                <a:gd name="T87" fmla="*/ 263 h 637"/>
                <a:gd name="T88" fmla="*/ 289 w 331"/>
                <a:gd name="T89" fmla="*/ 217 h 637"/>
                <a:gd name="T90" fmla="*/ 287 w 331"/>
                <a:gd name="T91" fmla="*/ 180 h 637"/>
                <a:gd name="T92" fmla="*/ 259 w 331"/>
                <a:gd name="T93" fmla="*/ 132 h 637"/>
                <a:gd name="T94" fmla="*/ 259 w 331"/>
                <a:gd name="T95" fmla="*/ 141 h 637"/>
                <a:gd name="T96" fmla="*/ 243 w 331"/>
                <a:gd name="T97" fmla="*/ 141 h 637"/>
                <a:gd name="T98" fmla="*/ 238 w 331"/>
                <a:gd name="T99" fmla="*/ 178 h 637"/>
                <a:gd name="T100" fmla="*/ 245 w 331"/>
                <a:gd name="T101" fmla="*/ 233 h 637"/>
                <a:gd name="T102" fmla="*/ 208 w 331"/>
                <a:gd name="T103" fmla="*/ 277 h 637"/>
                <a:gd name="T104" fmla="*/ 197 w 331"/>
                <a:gd name="T105" fmla="*/ 268 h 637"/>
                <a:gd name="T106" fmla="*/ 192 w 331"/>
                <a:gd name="T107" fmla="*/ 312 h 637"/>
                <a:gd name="T108" fmla="*/ 174 w 331"/>
                <a:gd name="T109" fmla="*/ 316 h 637"/>
                <a:gd name="T110" fmla="*/ 125 w 331"/>
                <a:gd name="T111" fmla="*/ 335 h 637"/>
                <a:gd name="T112" fmla="*/ 104 w 331"/>
                <a:gd name="T113" fmla="*/ 370 h 637"/>
                <a:gd name="T114" fmla="*/ 84 w 331"/>
                <a:gd name="T115" fmla="*/ 390 h 637"/>
                <a:gd name="T116" fmla="*/ 86 w 331"/>
                <a:gd name="T117" fmla="*/ 407 h 637"/>
                <a:gd name="T118" fmla="*/ 91 w 331"/>
                <a:gd name="T119" fmla="*/ 397 h 637"/>
                <a:gd name="T120" fmla="*/ 97 w 331"/>
                <a:gd name="T121" fmla="*/ 427 h 637"/>
                <a:gd name="T122" fmla="*/ 109 w 331"/>
                <a:gd name="T123" fmla="*/ 434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1" h="637">
                  <a:moveTo>
                    <a:pt x="132" y="305"/>
                  </a:moveTo>
                  <a:lnTo>
                    <a:pt x="134" y="307"/>
                  </a:lnTo>
                  <a:lnTo>
                    <a:pt x="132" y="307"/>
                  </a:lnTo>
                  <a:lnTo>
                    <a:pt x="132" y="307"/>
                  </a:lnTo>
                  <a:lnTo>
                    <a:pt x="132" y="305"/>
                  </a:lnTo>
                  <a:close/>
                  <a:moveTo>
                    <a:pt x="137" y="305"/>
                  </a:moveTo>
                  <a:lnTo>
                    <a:pt x="134" y="305"/>
                  </a:lnTo>
                  <a:lnTo>
                    <a:pt x="137" y="300"/>
                  </a:lnTo>
                  <a:lnTo>
                    <a:pt x="139" y="300"/>
                  </a:lnTo>
                  <a:lnTo>
                    <a:pt x="139" y="305"/>
                  </a:lnTo>
                  <a:lnTo>
                    <a:pt x="139" y="305"/>
                  </a:lnTo>
                  <a:lnTo>
                    <a:pt x="137" y="305"/>
                  </a:lnTo>
                  <a:close/>
                  <a:moveTo>
                    <a:pt x="5" y="635"/>
                  </a:moveTo>
                  <a:lnTo>
                    <a:pt x="3" y="633"/>
                  </a:lnTo>
                  <a:lnTo>
                    <a:pt x="0" y="633"/>
                  </a:lnTo>
                  <a:lnTo>
                    <a:pt x="0" y="637"/>
                  </a:lnTo>
                  <a:lnTo>
                    <a:pt x="3" y="637"/>
                  </a:lnTo>
                  <a:lnTo>
                    <a:pt x="5" y="635"/>
                  </a:lnTo>
                  <a:close/>
                  <a:moveTo>
                    <a:pt x="7" y="633"/>
                  </a:moveTo>
                  <a:lnTo>
                    <a:pt x="10" y="631"/>
                  </a:lnTo>
                  <a:lnTo>
                    <a:pt x="12" y="631"/>
                  </a:lnTo>
                  <a:lnTo>
                    <a:pt x="10" y="635"/>
                  </a:lnTo>
                  <a:lnTo>
                    <a:pt x="7" y="635"/>
                  </a:lnTo>
                  <a:lnTo>
                    <a:pt x="7" y="633"/>
                  </a:lnTo>
                  <a:close/>
                  <a:moveTo>
                    <a:pt x="26" y="617"/>
                  </a:moveTo>
                  <a:lnTo>
                    <a:pt x="26" y="621"/>
                  </a:lnTo>
                  <a:lnTo>
                    <a:pt x="28" y="624"/>
                  </a:lnTo>
                  <a:lnTo>
                    <a:pt x="31" y="624"/>
                  </a:lnTo>
                  <a:lnTo>
                    <a:pt x="31" y="619"/>
                  </a:lnTo>
                  <a:lnTo>
                    <a:pt x="26" y="617"/>
                  </a:lnTo>
                  <a:close/>
                  <a:moveTo>
                    <a:pt x="72" y="580"/>
                  </a:moveTo>
                  <a:lnTo>
                    <a:pt x="70" y="575"/>
                  </a:lnTo>
                  <a:lnTo>
                    <a:pt x="74" y="573"/>
                  </a:lnTo>
                  <a:lnTo>
                    <a:pt x="74" y="570"/>
                  </a:lnTo>
                  <a:lnTo>
                    <a:pt x="74" y="568"/>
                  </a:lnTo>
                  <a:lnTo>
                    <a:pt x="79" y="566"/>
                  </a:lnTo>
                  <a:lnTo>
                    <a:pt x="79" y="564"/>
                  </a:lnTo>
                  <a:lnTo>
                    <a:pt x="81" y="566"/>
                  </a:lnTo>
                  <a:lnTo>
                    <a:pt x="79" y="570"/>
                  </a:lnTo>
                  <a:lnTo>
                    <a:pt x="79" y="573"/>
                  </a:lnTo>
                  <a:lnTo>
                    <a:pt x="74" y="577"/>
                  </a:lnTo>
                  <a:lnTo>
                    <a:pt x="74" y="580"/>
                  </a:lnTo>
                  <a:lnTo>
                    <a:pt x="72" y="580"/>
                  </a:lnTo>
                  <a:close/>
                  <a:moveTo>
                    <a:pt x="91" y="538"/>
                  </a:moveTo>
                  <a:lnTo>
                    <a:pt x="95" y="540"/>
                  </a:lnTo>
                  <a:lnTo>
                    <a:pt x="95" y="545"/>
                  </a:lnTo>
                  <a:lnTo>
                    <a:pt x="93" y="545"/>
                  </a:lnTo>
                  <a:lnTo>
                    <a:pt x="91" y="543"/>
                  </a:lnTo>
                  <a:lnTo>
                    <a:pt x="91" y="540"/>
                  </a:lnTo>
                  <a:lnTo>
                    <a:pt x="91" y="538"/>
                  </a:lnTo>
                  <a:close/>
                  <a:moveTo>
                    <a:pt x="100" y="531"/>
                  </a:moveTo>
                  <a:lnTo>
                    <a:pt x="97" y="529"/>
                  </a:lnTo>
                  <a:lnTo>
                    <a:pt x="95" y="529"/>
                  </a:lnTo>
                  <a:lnTo>
                    <a:pt x="93" y="529"/>
                  </a:lnTo>
                  <a:lnTo>
                    <a:pt x="95" y="524"/>
                  </a:lnTo>
                  <a:lnTo>
                    <a:pt x="100" y="524"/>
                  </a:lnTo>
                  <a:lnTo>
                    <a:pt x="100" y="524"/>
                  </a:lnTo>
                  <a:lnTo>
                    <a:pt x="100" y="522"/>
                  </a:lnTo>
                  <a:lnTo>
                    <a:pt x="102" y="522"/>
                  </a:lnTo>
                  <a:lnTo>
                    <a:pt x="104" y="522"/>
                  </a:lnTo>
                  <a:lnTo>
                    <a:pt x="107" y="520"/>
                  </a:lnTo>
                  <a:lnTo>
                    <a:pt x="104" y="524"/>
                  </a:lnTo>
                  <a:lnTo>
                    <a:pt x="102" y="527"/>
                  </a:lnTo>
                  <a:lnTo>
                    <a:pt x="102" y="529"/>
                  </a:lnTo>
                  <a:lnTo>
                    <a:pt x="100" y="531"/>
                  </a:lnTo>
                  <a:close/>
                  <a:moveTo>
                    <a:pt x="208" y="113"/>
                  </a:moveTo>
                  <a:lnTo>
                    <a:pt x="206" y="111"/>
                  </a:lnTo>
                  <a:lnTo>
                    <a:pt x="206" y="109"/>
                  </a:lnTo>
                  <a:lnTo>
                    <a:pt x="211" y="106"/>
                  </a:lnTo>
                  <a:lnTo>
                    <a:pt x="213" y="104"/>
                  </a:lnTo>
                  <a:lnTo>
                    <a:pt x="211" y="109"/>
                  </a:lnTo>
                  <a:lnTo>
                    <a:pt x="211" y="111"/>
                  </a:lnTo>
                  <a:lnTo>
                    <a:pt x="208" y="113"/>
                  </a:lnTo>
                  <a:close/>
                  <a:moveTo>
                    <a:pt x="234" y="134"/>
                  </a:moveTo>
                  <a:lnTo>
                    <a:pt x="231" y="132"/>
                  </a:lnTo>
                  <a:lnTo>
                    <a:pt x="229" y="129"/>
                  </a:lnTo>
                  <a:lnTo>
                    <a:pt x="231" y="127"/>
                  </a:lnTo>
                  <a:lnTo>
                    <a:pt x="229" y="120"/>
                  </a:lnTo>
                  <a:lnTo>
                    <a:pt x="227" y="113"/>
                  </a:lnTo>
                  <a:lnTo>
                    <a:pt x="222" y="111"/>
                  </a:lnTo>
                  <a:lnTo>
                    <a:pt x="220" y="109"/>
                  </a:lnTo>
                  <a:lnTo>
                    <a:pt x="218" y="109"/>
                  </a:lnTo>
                  <a:lnTo>
                    <a:pt x="218" y="104"/>
                  </a:lnTo>
                  <a:lnTo>
                    <a:pt x="218" y="99"/>
                  </a:lnTo>
                  <a:lnTo>
                    <a:pt x="215" y="95"/>
                  </a:lnTo>
                  <a:lnTo>
                    <a:pt x="218" y="92"/>
                  </a:lnTo>
                  <a:lnTo>
                    <a:pt x="220" y="90"/>
                  </a:lnTo>
                  <a:lnTo>
                    <a:pt x="220" y="88"/>
                  </a:lnTo>
                  <a:lnTo>
                    <a:pt x="224" y="88"/>
                  </a:lnTo>
                  <a:lnTo>
                    <a:pt x="224" y="83"/>
                  </a:lnTo>
                  <a:lnTo>
                    <a:pt x="227" y="81"/>
                  </a:lnTo>
                  <a:lnTo>
                    <a:pt x="227" y="81"/>
                  </a:lnTo>
                  <a:lnTo>
                    <a:pt x="222" y="76"/>
                  </a:lnTo>
                  <a:lnTo>
                    <a:pt x="220" y="76"/>
                  </a:lnTo>
                  <a:lnTo>
                    <a:pt x="220" y="74"/>
                  </a:lnTo>
                  <a:lnTo>
                    <a:pt x="220" y="72"/>
                  </a:lnTo>
                  <a:lnTo>
                    <a:pt x="224" y="72"/>
                  </a:lnTo>
                  <a:lnTo>
                    <a:pt x="231" y="74"/>
                  </a:lnTo>
                  <a:lnTo>
                    <a:pt x="238" y="76"/>
                  </a:lnTo>
                  <a:lnTo>
                    <a:pt x="241" y="74"/>
                  </a:lnTo>
                  <a:lnTo>
                    <a:pt x="241" y="72"/>
                  </a:lnTo>
                  <a:lnTo>
                    <a:pt x="241" y="69"/>
                  </a:lnTo>
                  <a:lnTo>
                    <a:pt x="241" y="67"/>
                  </a:lnTo>
                  <a:lnTo>
                    <a:pt x="238" y="65"/>
                  </a:lnTo>
                  <a:lnTo>
                    <a:pt x="238" y="62"/>
                  </a:lnTo>
                  <a:lnTo>
                    <a:pt x="236" y="60"/>
                  </a:lnTo>
                  <a:lnTo>
                    <a:pt x="234" y="55"/>
                  </a:lnTo>
                  <a:lnTo>
                    <a:pt x="236" y="51"/>
                  </a:lnTo>
                  <a:lnTo>
                    <a:pt x="238" y="51"/>
                  </a:lnTo>
                  <a:lnTo>
                    <a:pt x="238" y="51"/>
                  </a:lnTo>
                  <a:lnTo>
                    <a:pt x="238" y="46"/>
                  </a:lnTo>
                  <a:lnTo>
                    <a:pt x="236" y="39"/>
                  </a:lnTo>
                  <a:lnTo>
                    <a:pt x="236" y="37"/>
                  </a:lnTo>
                  <a:lnTo>
                    <a:pt x="236" y="28"/>
                  </a:lnTo>
                  <a:lnTo>
                    <a:pt x="234" y="23"/>
                  </a:lnTo>
                  <a:lnTo>
                    <a:pt x="227" y="14"/>
                  </a:lnTo>
                  <a:lnTo>
                    <a:pt x="227" y="7"/>
                  </a:lnTo>
                  <a:lnTo>
                    <a:pt x="224" y="5"/>
                  </a:lnTo>
                  <a:lnTo>
                    <a:pt x="224" y="5"/>
                  </a:lnTo>
                  <a:lnTo>
                    <a:pt x="227" y="5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234" y="0"/>
                  </a:lnTo>
                  <a:lnTo>
                    <a:pt x="236" y="2"/>
                  </a:lnTo>
                  <a:lnTo>
                    <a:pt x="241" y="7"/>
                  </a:lnTo>
                  <a:lnTo>
                    <a:pt x="248" y="9"/>
                  </a:lnTo>
                  <a:lnTo>
                    <a:pt x="250" y="14"/>
                  </a:lnTo>
                  <a:lnTo>
                    <a:pt x="259" y="23"/>
                  </a:lnTo>
                  <a:lnTo>
                    <a:pt x="266" y="28"/>
                  </a:lnTo>
                  <a:lnTo>
                    <a:pt x="266" y="30"/>
                  </a:lnTo>
                  <a:lnTo>
                    <a:pt x="271" y="32"/>
                  </a:lnTo>
                  <a:lnTo>
                    <a:pt x="275" y="37"/>
                  </a:lnTo>
                  <a:lnTo>
                    <a:pt x="280" y="39"/>
                  </a:lnTo>
                  <a:lnTo>
                    <a:pt x="287" y="39"/>
                  </a:lnTo>
                  <a:lnTo>
                    <a:pt x="289" y="44"/>
                  </a:lnTo>
                  <a:lnTo>
                    <a:pt x="294" y="44"/>
                  </a:lnTo>
                  <a:lnTo>
                    <a:pt x="294" y="44"/>
                  </a:lnTo>
                  <a:lnTo>
                    <a:pt x="301" y="44"/>
                  </a:lnTo>
                  <a:lnTo>
                    <a:pt x="308" y="39"/>
                  </a:lnTo>
                  <a:lnTo>
                    <a:pt x="310" y="35"/>
                  </a:lnTo>
                  <a:lnTo>
                    <a:pt x="310" y="30"/>
                  </a:lnTo>
                  <a:lnTo>
                    <a:pt x="312" y="30"/>
                  </a:lnTo>
                  <a:lnTo>
                    <a:pt x="312" y="30"/>
                  </a:lnTo>
                  <a:lnTo>
                    <a:pt x="312" y="35"/>
                  </a:lnTo>
                  <a:lnTo>
                    <a:pt x="310" y="42"/>
                  </a:lnTo>
                  <a:lnTo>
                    <a:pt x="310" y="46"/>
                  </a:lnTo>
                  <a:lnTo>
                    <a:pt x="312" y="49"/>
                  </a:lnTo>
                  <a:lnTo>
                    <a:pt x="317" y="51"/>
                  </a:lnTo>
                  <a:lnTo>
                    <a:pt x="321" y="55"/>
                  </a:lnTo>
                  <a:lnTo>
                    <a:pt x="321" y="60"/>
                  </a:lnTo>
                  <a:lnTo>
                    <a:pt x="321" y="60"/>
                  </a:lnTo>
                  <a:lnTo>
                    <a:pt x="324" y="60"/>
                  </a:lnTo>
                  <a:lnTo>
                    <a:pt x="326" y="58"/>
                  </a:lnTo>
                  <a:lnTo>
                    <a:pt x="328" y="55"/>
                  </a:lnTo>
                  <a:lnTo>
                    <a:pt x="331" y="55"/>
                  </a:lnTo>
                  <a:lnTo>
                    <a:pt x="331" y="58"/>
                  </a:lnTo>
                  <a:lnTo>
                    <a:pt x="328" y="60"/>
                  </a:lnTo>
                  <a:lnTo>
                    <a:pt x="328" y="62"/>
                  </a:lnTo>
                  <a:lnTo>
                    <a:pt x="326" y="65"/>
                  </a:lnTo>
                  <a:lnTo>
                    <a:pt x="321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17" y="72"/>
                  </a:lnTo>
                  <a:lnTo>
                    <a:pt x="314" y="72"/>
                  </a:lnTo>
                  <a:lnTo>
                    <a:pt x="312" y="74"/>
                  </a:lnTo>
                  <a:lnTo>
                    <a:pt x="312" y="76"/>
                  </a:lnTo>
                  <a:lnTo>
                    <a:pt x="308" y="76"/>
                  </a:lnTo>
                  <a:lnTo>
                    <a:pt x="303" y="74"/>
                  </a:lnTo>
                  <a:lnTo>
                    <a:pt x="298" y="76"/>
                  </a:lnTo>
                  <a:lnTo>
                    <a:pt x="294" y="83"/>
                  </a:lnTo>
                  <a:lnTo>
                    <a:pt x="291" y="92"/>
                  </a:lnTo>
                  <a:lnTo>
                    <a:pt x="291" y="99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11"/>
                  </a:lnTo>
                  <a:lnTo>
                    <a:pt x="287" y="109"/>
                  </a:lnTo>
                  <a:lnTo>
                    <a:pt x="287" y="106"/>
                  </a:lnTo>
                  <a:lnTo>
                    <a:pt x="280" y="104"/>
                  </a:lnTo>
                  <a:lnTo>
                    <a:pt x="273" y="102"/>
                  </a:lnTo>
                  <a:lnTo>
                    <a:pt x="268" y="95"/>
                  </a:lnTo>
                  <a:lnTo>
                    <a:pt x="264" y="92"/>
                  </a:lnTo>
                  <a:lnTo>
                    <a:pt x="259" y="92"/>
                  </a:lnTo>
                  <a:lnTo>
                    <a:pt x="257" y="92"/>
                  </a:lnTo>
                  <a:lnTo>
                    <a:pt x="254" y="90"/>
                  </a:lnTo>
                  <a:lnTo>
                    <a:pt x="252" y="90"/>
                  </a:lnTo>
                  <a:lnTo>
                    <a:pt x="245" y="92"/>
                  </a:lnTo>
                  <a:lnTo>
                    <a:pt x="241" y="99"/>
                  </a:lnTo>
                  <a:lnTo>
                    <a:pt x="238" y="99"/>
                  </a:lnTo>
                  <a:lnTo>
                    <a:pt x="234" y="95"/>
                  </a:lnTo>
                  <a:lnTo>
                    <a:pt x="231" y="95"/>
                  </a:lnTo>
                  <a:lnTo>
                    <a:pt x="229" y="97"/>
                  </a:lnTo>
                  <a:lnTo>
                    <a:pt x="229" y="102"/>
                  </a:lnTo>
                  <a:lnTo>
                    <a:pt x="229" y="106"/>
                  </a:lnTo>
                  <a:lnTo>
                    <a:pt x="234" y="109"/>
                  </a:lnTo>
                  <a:lnTo>
                    <a:pt x="238" y="106"/>
                  </a:lnTo>
                  <a:lnTo>
                    <a:pt x="243" y="113"/>
                  </a:lnTo>
                  <a:lnTo>
                    <a:pt x="248" y="113"/>
                  </a:lnTo>
                  <a:lnTo>
                    <a:pt x="252" y="113"/>
                  </a:lnTo>
                  <a:lnTo>
                    <a:pt x="254" y="116"/>
                  </a:lnTo>
                  <a:lnTo>
                    <a:pt x="252" y="120"/>
                  </a:lnTo>
                  <a:lnTo>
                    <a:pt x="250" y="122"/>
                  </a:lnTo>
                  <a:lnTo>
                    <a:pt x="248" y="120"/>
                  </a:lnTo>
                  <a:lnTo>
                    <a:pt x="243" y="120"/>
                  </a:lnTo>
                  <a:lnTo>
                    <a:pt x="241" y="122"/>
                  </a:lnTo>
                  <a:lnTo>
                    <a:pt x="241" y="125"/>
                  </a:lnTo>
                  <a:lnTo>
                    <a:pt x="238" y="129"/>
                  </a:lnTo>
                  <a:lnTo>
                    <a:pt x="234" y="134"/>
                  </a:lnTo>
                  <a:close/>
                  <a:moveTo>
                    <a:pt x="227" y="249"/>
                  </a:moveTo>
                  <a:lnTo>
                    <a:pt x="227" y="247"/>
                  </a:lnTo>
                  <a:lnTo>
                    <a:pt x="229" y="245"/>
                  </a:lnTo>
                  <a:lnTo>
                    <a:pt x="229" y="243"/>
                  </a:lnTo>
                  <a:lnTo>
                    <a:pt x="224" y="245"/>
                  </a:lnTo>
                  <a:lnTo>
                    <a:pt x="224" y="243"/>
                  </a:lnTo>
                  <a:lnTo>
                    <a:pt x="227" y="236"/>
                  </a:lnTo>
                  <a:lnTo>
                    <a:pt x="229" y="233"/>
                  </a:lnTo>
                  <a:lnTo>
                    <a:pt x="229" y="238"/>
                  </a:lnTo>
                  <a:lnTo>
                    <a:pt x="229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31" y="247"/>
                  </a:lnTo>
                  <a:lnTo>
                    <a:pt x="229" y="249"/>
                  </a:lnTo>
                  <a:lnTo>
                    <a:pt x="227" y="249"/>
                  </a:lnTo>
                  <a:close/>
                  <a:moveTo>
                    <a:pt x="72" y="393"/>
                  </a:moveTo>
                  <a:lnTo>
                    <a:pt x="74" y="395"/>
                  </a:lnTo>
                  <a:lnTo>
                    <a:pt x="77" y="393"/>
                  </a:lnTo>
                  <a:lnTo>
                    <a:pt x="74" y="393"/>
                  </a:lnTo>
                  <a:lnTo>
                    <a:pt x="72" y="393"/>
                  </a:lnTo>
                  <a:lnTo>
                    <a:pt x="72" y="393"/>
                  </a:lnTo>
                  <a:close/>
                  <a:moveTo>
                    <a:pt x="72" y="395"/>
                  </a:moveTo>
                  <a:lnTo>
                    <a:pt x="72" y="397"/>
                  </a:lnTo>
                  <a:lnTo>
                    <a:pt x="72" y="395"/>
                  </a:lnTo>
                  <a:lnTo>
                    <a:pt x="72" y="395"/>
                  </a:lnTo>
                  <a:close/>
                  <a:moveTo>
                    <a:pt x="70" y="397"/>
                  </a:moveTo>
                  <a:lnTo>
                    <a:pt x="70" y="400"/>
                  </a:lnTo>
                  <a:lnTo>
                    <a:pt x="72" y="397"/>
                  </a:lnTo>
                  <a:lnTo>
                    <a:pt x="70" y="397"/>
                  </a:lnTo>
                  <a:close/>
                  <a:moveTo>
                    <a:pt x="67" y="400"/>
                  </a:moveTo>
                  <a:lnTo>
                    <a:pt x="67" y="402"/>
                  </a:lnTo>
                  <a:lnTo>
                    <a:pt x="70" y="400"/>
                  </a:lnTo>
                  <a:lnTo>
                    <a:pt x="67" y="400"/>
                  </a:lnTo>
                  <a:close/>
                  <a:moveTo>
                    <a:pt x="63" y="411"/>
                  </a:moveTo>
                  <a:lnTo>
                    <a:pt x="63" y="407"/>
                  </a:lnTo>
                  <a:lnTo>
                    <a:pt x="63" y="404"/>
                  </a:lnTo>
                  <a:lnTo>
                    <a:pt x="65" y="402"/>
                  </a:lnTo>
                  <a:lnTo>
                    <a:pt x="65" y="404"/>
                  </a:lnTo>
                  <a:lnTo>
                    <a:pt x="67" y="407"/>
                  </a:lnTo>
                  <a:lnTo>
                    <a:pt x="70" y="409"/>
                  </a:lnTo>
                  <a:lnTo>
                    <a:pt x="65" y="411"/>
                  </a:lnTo>
                  <a:lnTo>
                    <a:pt x="63" y="411"/>
                  </a:lnTo>
                  <a:close/>
                  <a:moveTo>
                    <a:pt x="95" y="413"/>
                  </a:moveTo>
                  <a:lnTo>
                    <a:pt x="95" y="411"/>
                  </a:lnTo>
                  <a:lnTo>
                    <a:pt x="97" y="409"/>
                  </a:lnTo>
                  <a:lnTo>
                    <a:pt x="97" y="411"/>
                  </a:lnTo>
                  <a:lnTo>
                    <a:pt x="97" y="413"/>
                  </a:lnTo>
                  <a:lnTo>
                    <a:pt x="95" y="413"/>
                  </a:lnTo>
                  <a:close/>
                  <a:moveTo>
                    <a:pt x="93" y="420"/>
                  </a:moveTo>
                  <a:lnTo>
                    <a:pt x="93" y="418"/>
                  </a:lnTo>
                  <a:lnTo>
                    <a:pt x="95" y="418"/>
                  </a:lnTo>
                  <a:lnTo>
                    <a:pt x="93" y="420"/>
                  </a:lnTo>
                  <a:lnTo>
                    <a:pt x="93" y="420"/>
                  </a:lnTo>
                  <a:close/>
                  <a:moveTo>
                    <a:pt x="91" y="409"/>
                  </a:moveTo>
                  <a:lnTo>
                    <a:pt x="88" y="411"/>
                  </a:lnTo>
                  <a:lnTo>
                    <a:pt x="88" y="416"/>
                  </a:lnTo>
                  <a:lnTo>
                    <a:pt x="91" y="418"/>
                  </a:lnTo>
                  <a:lnTo>
                    <a:pt x="93" y="418"/>
                  </a:lnTo>
                  <a:lnTo>
                    <a:pt x="93" y="413"/>
                  </a:lnTo>
                  <a:lnTo>
                    <a:pt x="91" y="411"/>
                  </a:lnTo>
                  <a:lnTo>
                    <a:pt x="91" y="409"/>
                  </a:lnTo>
                  <a:lnTo>
                    <a:pt x="91" y="409"/>
                  </a:lnTo>
                  <a:close/>
                  <a:moveTo>
                    <a:pt x="181" y="358"/>
                  </a:moveTo>
                  <a:lnTo>
                    <a:pt x="178" y="353"/>
                  </a:lnTo>
                  <a:lnTo>
                    <a:pt x="178" y="351"/>
                  </a:lnTo>
                  <a:lnTo>
                    <a:pt x="181" y="349"/>
                  </a:lnTo>
                  <a:lnTo>
                    <a:pt x="183" y="349"/>
                  </a:lnTo>
                  <a:lnTo>
                    <a:pt x="183" y="351"/>
                  </a:lnTo>
                  <a:lnTo>
                    <a:pt x="183" y="353"/>
                  </a:lnTo>
                  <a:lnTo>
                    <a:pt x="183" y="356"/>
                  </a:lnTo>
                  <a:lnTo>
                    <a:pt x="183" y="358"/>
                  </a:lnTo>
                  <a:lnTo>
                    <a:pt x="181" y="358"/>
                  </a:lnTo>
                  <a:close/>
                  <a:moveTo>
                    <a:pt x="167" y="353"/>
                  </a:moveTo>
                  <a:lnTo>
                    <a:pt x="169" y="351"/>
                  </a:lnTo>
                  <a:lnTo>
                    <a:pt x="171" y="351"/>
                  </a:lnTo>
                  <a:lnTo>
                    <a:pt x="171" y="353"/>
                  </a:lnTo>
                  <a:lnTo>
                    <a:pt x="169" y="356"/>
                  </a:lnTo>
                  <a:lnTo>
                    <a:pt x="167" y="353"/>
                  </a:lnTo>
                  <a:close/>
                  <a:moveTo>
                    <a:pt x="146" y="400"/>
                  </a:moveTo>
                  <a:lnTo>
                    <a:pt x="148" y="400"/>
                  </a:lnTo>
                  <a:lnTo>
                    <a:pt x="151" y="397"/>
                  </a:lnTo>
                  <a:lnTo>
                    <a:pt x="153" y="400"/>
                  </a:lnTo>
                  <a:lnTo>
                    <a:pt x="155" y="397"/>
                  </a:lnTo>
                  <a:lnTo>
                    <a:pt x="153" y="395"/>
                  </a:lnTo>
                  <a:lnTo>
                    <a:pt x="151" y="390"/>
                  </a:lnTo>
                  <a:lnTo>
                    <a:pt x="153" y="388"/>
                  </a:lnTo>
                  <a:lnTo>
                    <a:pt x="153" y="381"/>
                  </a:lnTo>
                  <a:lnTo>
                    <a:pt x="160" y="379"/>
                  </a:lnTo>
                  <a:lnTo>
                    <a:pt x="160" y="376"/>
                  </a:lnTo>
                  <a:lnTo>
                    <a:pt x="164" y="376"/>
                  </a:lnTo>
                  <a:lnTo>
                    <a:pt x="171" y="381"/>
                  </a:lnTo>
                  <a:lnTo>
                    <a:pt x="171" y="383"/>
                  </a:lnTo>
                  <a:lnTo>
                    <a:pt x="176" y="383"/>
                  </a:lnTo>
                  <a:lnTo>
                    <a:pt x="176" y="374"/>
                  </a:lnTo>
                  <a:lnTo>
                    <a:pt x="181" y="370"/>
                  </a:lnTo>
                  <a:lnTo>
                    <a:pt x="183" y="367"/>
                  </a:lnTo>
                  <a:lnTo>
                    <a:pt x="181" y="367"/>
                  </a:lnTo>
                  <a:lnTo>
                    <a:pt x="181" y="363"/>
                  </a:lnTo>
                  <a:lnTo>
                    <a:pt x="176" y="360"/>
                  </a:lnTo>
                  <a:lnTo>
                    <a:pt x="171" y="360"/>
                  </a:lnTo>
                  <a:lnTo>
                    <a:pt x="169" y="358"/>
                  </a:lnTo>
                  <a:lnTo>
                    <a:pt x="164" y="358"/>
                  </a:lnTo>
                  <a:lnTo>
                    <a:pt x="157" y="360"/>
                  </a:lnTo>
                  <a:lnTo>
                    <a:pt x="157" y="365"/>
                  </a:lnTo>
                  <a:lnTo>
                    <a:pt x="155" y="367"/>
                  </a:lnTo>
                  <a:lnTo>
                    <a:pt x="153" y="367"/>
                  </a:lnTo>
                  <a:lnTo>
                    <a:pt x="148" y="370"/>
                  </a:lnTo>
                  <a:lnTo>
                    <a:pt x="148" y="370"/>
                  </a:lnTo>
                  <a:lnTo>
                    <a:pt x="146" y="365"/>
                  </a:lnTo>
                  <a:lnTo>
                    <a:pt x="144" y="365"/>
                  </a:lnTo>
                  <a:lnTo>
                    <a:pt x="137" y="372"/>
                  </a:lnTo>
                  <a:lnTo>
                    <a:pt x="137" y="374"/>
                  </a:lnTo>
                  <a:lnTo>
                    <a:pt x="134" y="376"/>
                  </a:lnTo>
                  <a:lnTo>
                    <a:pt x="132" y="381"/>
                  </a:lnTo>
                  <a:lnTo>
                    <a:pt x="139" y="383"/>
                  </a:lnTo>
                  <a:lnTo>
                    <a:pt x="139" y="388"/>
                  </a:lnTo>
                  <a:lnTo>
                    <a:pt x="139" y="388"/>
                  </a:lnTo>
                  <a:lnTo>
                    <a:pt x="139" y="390"/>
                  </a:lnTo>
                  <a:lnTo>
                    <a:pt x="141" y="395"/>
                  </a:lnTo>
                  <a:lnTo>
                    <a:pt x="146" y="395"/>
                  </a:lnTo>
                  <a:lnTo>
                    <a:pt x="146" y="400"/>
                  </a:lnTo>
                  <a:close/>
                  <a:moveTo>
                    <a:pt x="118" y="469"/>
                  </a:moveTo>
                  <a:lnTo>
                    <a:pt x="116" y="467"/>
                  </a:lnTo>
                  <a:lnTo>
                    <a:pt x="114" y="467"/>
                  </a:lnTo>
                  <a:lnTo>
                    <a:pt x="114" y="469"/>
                  </a:lnTo>
                  <a:lnTo>
                    <a:pt x="116" y="473"/>
                  </a:lnTo>
                  <a:lnTo>
                    <a:pt x="118" y="473"/>
                  </a:lnTo>
                  <a:lnTo>
                    <a:pt x="121" y="473"/>
                  </a:lnTo>
                  <a:lnTo>
                    <a:pt x="118" y="469"/>
                  </a:lnTo>
                  <a:close/>
                  <a:moveTo>
                    <a:pt x="123" y="464"/>
                  </a:moveTo>
                  <a:lnTo>
                    <a:pt x="123" y="457"/>
                  </a:lnTo>
                  <a:lnTo>
                    <a:pt x="123" y="455"/>
                  </a:lnTo>
                  <a:lnTo>
                    <a:pt x="125" y="457"/>
                  </a:lnTo>
                  <a:lnTo>
                    <a:pt x="125" y="462"/>
                  </a:lnTo>
                  <a:lnTo>
                    <a:pt x="123" y="464"/>
                  </a:lnTo>
                  <a:lnTo>
                    <a:pt x="123" y="464"/>
                  </a:lnTo>
                  <a:close/>
                  <a:moveTo>
                    <a:pt x="116" y="453"/>
                  </a:moveTo>
                  <a:lnTo>
                    <a:pt x="118" y="450"/>
                  </a:lnTo>
                  <a:lnTo>
                    <a:pt x="123" y="446"/>
                  </a:lnTo>
                  <a:lnTo>
                    <a:pt x="121" y="441"/>
                  </a:lnTo>
                  <a:lnTo>
                    <a:pt x="118" y="439"/>
                  </a:lnTo>
                  <a:lnTo>
                    <a:pt x="121" y="439"/>
                  </a:lnTo>
                  <a:lnTo>
                    <a:pt x="125" y="439"/>
                  </a:lnTo>
                  <a:lnTo>
                    <a:pt x="125" y="441"/>
                  </a:lnTo>
                  <a:lnTo>
                    <a:pt x="127" y="437"/>
                  </a:lnTo>
                  <a:lnTo>
                    <a:pt x="127" y="430"/>
                  </a:lnTo>
                  <a:lnTo>
                    <a:pt x="125" y="427"/>
                  </a:lnTo>
                  <a:lnTo>
                    <a:pt x="125" y="413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2" y="400"/>
                  </a:lnTo>
                  <a:lnTo>
                    <a:pt x="132" y="397"/>
                  </a:lnTo>
                  <a:lnTo>
                    <a:pt x="130" y="397"/>
                  </a:lnTo>
                  <a:lnTo>
                    <a:pt x="130" y="393"/>
                  </a:lnTo>
                  <a:lnTo>
                    <a:pt x="127" y="393"/>
                  </a:lnTo>
                  <a:lnTo>
                    <a:pt x="127" y="390"/>
                  </a:lnTo>
                  <a:lnTo>
                    <a:pt x="121" y="390"/>
                  </a:lnTo>
                  <a:lnTo>
                    <a:pt x="118" y="388"/>
                  </a:lnTo>
                  <a:lnTo>
                    <a:pt x="123" y="386"/>
                  </a:lnTo>
                  <a:lnTo>
                    <a:pt x="123" y="383"/>
                  </a:lnTo>
                  <a:lnTo>
                    <a:pt x="123" y="379"/>
                  </a:lnTo>
                  <a:lnTo>
                    <a:pt x="121" y="376"/>
                  </a:lnTo>
                  <a:lnTo>
                    <a:pt x="116" y="376"/>
                  </a:lnTo>
                  <a:lnTo>
                    <a:pt x="116" y="379"/>
                  </a:lnTo>
                  <a:lnTo>
                    <a:pt x="114" y="381"/>
                  </a:lnTo>
                  <a:lnTo>
                    <a:pt x="111" y="379"/>
                  </a:lnTo>
                  <a:lnTo>
                    <a:pt x="107" y="374"/>
                  </a:lnTo>
                  <a:lnTo>
                    <a:pt x="107" y="372"/>
                  </a:lnTo>
                  <a:lnTo>
                    <a:pt x="114" y="367"/>
                  </a:lnTo>
                  <a:lnTo>
                    <a:pt x="118" y="367"/>
                  </a:lnTo>
                  <a:lnTo>
                    <a:pt x="125" y="370"/>
                  </a:lnTo>
                  <a:lnTo>
                    <a:pt x="127" y="372"/>
                  </a:lnTo>
                  <a:lnTo>
                    <a:pt x="130" y="370"/>
                  </a:lnTo>
                  <a:lnTo>
                    <a:pt x="130" y="367"/>
                  </a:lnTo>
                  <a:lnTo>
                    <a:pt x="130" y="363"/>
                  </a:lnTo>
                  <a:lnTo>
                    <a:pt x="130" y="360"/>
                  </a:lnTo>
                  <a:lnTo>
                    <a:pt x="130" y="358"/>
                  </a:lnTo>
                  <a:lnTo>
                    <a:pt x="132" y="356"/>
                  </a:lnTo>
                  <a:lnTo>
                    <a:pt x="134" y="360"/>
                  </a:lnTo>
                  <a:lnTo>
                    <a:pt x="137" y="360"/>
                  </a:lnTo>
                  <a:lnTo>
                    <a:pt x="141" y="358"/>
                  </a:lnTo>
                  <a:lnTo>
                    <a:pt x="148" y="356"/>
                  </a:lnTo>
                  <a:lnTo>
                    <a:pt x="155" y="353"/>
                  </a:lnTo>
                  <a:lnTo>
                    <a:pt x="157" y="353"/>
                  </a:lnTo>
                  <a:lnTo>
                    <a:pt x="160" y="356"/>
                  </a:lnTo>
                  <a:lnTo>
                    <a:pt x="162" y="353"/>
                  </a:lnTo>
                  <a:lnTo>
                    <a:pt x="162" y="351"/>
                  </a:lnTo>
                  <a:lnTo>
                    <a:pt x="167" y="349"/>
                  </a:lnTo>
                  <a:lnTo>
                    <a:pt x="167" y="346"/>
                  </a:lnTo>
                  <a:lnTo>
                    <a:pt x="174" y="344"/>
                  </a:lnTo>
                  <a:lnTo>
                    <a:pt x="178" y="342"/>
                  </a:lnTo>
                  <a:lnTo>
                    <a:pt x="183" y="342"/>
                  </a:lnTo>
                  <a:lnTo>
                    <a:pt x="188" y="342"/>
                  </a:lnTo>
                  <a:lnTo>
                    <a:pt x="190" y="344"/>
                  </a:lnTo>
                  <a:lnTo>
                    <a:pt x="190" y="346"/>
                  </a:lnTo>
                  <a:lnTo>
                    <a:pt x="185" y="351"/>
                  </a:lnTo>
                  <a:lnTo>
                    <a:pt x="185" y="356"/>
                  </a:lnTo>
                  <a:lnTo>
                    <a:pt x="188" y="356"/>
                  </a:lnTo>
                  <a:lnTo>
                    <a:pt x="188" y="360"/>
                  </a:lnTo>
                  <a:lnTo>
                    <a:pt x="188" y="365"/>
                  </a:lnTo>
                  <a:lnTo>
                    <a:pt x="188" y="365"/>
                  </a:lnTo>
                  <a:lnTo>
                    <a:pt x="188" y="370"/>
                  </a:lnTo>
                  <a:lnTo>
                    <a:pt x="192" y="372"/>
                  </a:lnTo>
                  <a:lnTo>
                    <a:pt x="199" y="376"/>
                  </a:lnTo>
                  <a:lnTo>
                    <a:pt x="201" y="379"/>
                  </a:lnTo>
                  <a:lnTo>
                    <a:pt x="206" y="376"/>
                  </a:lnTo>
                  <a:lnTo>
                    <a:pt x="208" y="370"/>
                  </a:lnTo>
                  <a:lnTo>
                    <a:pt x="211" y="367"/>
                  </a:lnTo>
                  <a:lnTo>
                    <a:pt x="211" y="365"/>
                  </a:lnTo>
                  <a:lnTo>
                    <a:pt x="213" y="363"/>
                  </a:lnTo>
                  <a:lnTo>
                    <a:pt x="211" y="360"/>
                  </a:lnTo>
                  <a:lnTo>
                    <a:pt x="215" y="356"/>
                  </a:lnTo>
                  <a:lnTo>
                    <a:pt x="218" y="356"/>
                  </a:lnTo>
                  <a:lnTo>
                    <a:pt x="222" y="356"/>
                  </a:lnTo>
                  <a:lnTo>
                    <a:pt x="222" y="353"/>
                  </a:lnTo>
                  <a:lnTo>
                    <a:pt x="222" y="351"/>
                  </a:lnTo>
                  <a:lnTo>
                    <a:pt x="220" y="346"/>
                  </a:lnTo>
                  <a:lnTo>
                    <a:pt x="213" y="344"/>
                  </a:lnTo>
                  <a:lnTo>
                    <a:pt x="213" y="342"/>
                  </a:lnTo>
                  <a:lnTo>
                    <a:pt x="213" y="335"/>
                  </a:lnTo>
                  <a:lnTo>
                    <a:pt x="215" y="333"/>
                  </a:lnTo>
                  <a:lnTo>
                    <a:pt x="218" y="333"/>
                  </a:lnTo>
                  <a:lnTo>
                    <a:pt x="218" y="335"/>
                  </a:lnTo>
                  <a:lnTo>
                    <a:pt x="218" y="340"/>
                  </a:lnTo>
                  <a:lnTo>
                    <a:pt x="218" y="340"/>
                  </a:lnTo>
                  <a:lnTo>
                    <a:pt x="220" y="340"/>
                  </a:lnTo>
                  <a:lnTo>
                    <a:pt x="222" y="337"/>
                  </a:lnTo>
                  <a:lnTo>
                    <a:pt x="224" y="340"/>
                  </a:lnTo>
                  <a:lnTo>
                    <a:pt x="227" y="340"/>
                  </a:lnTo>
                  <a:lnTo>
                    <a:pt x="229" y="340"/>
                  </a:lnTo>
                  <a:lnTo>
                    <a:pt x="229" y="340"/>
                  </a:lnTo>
                  <a:lnTo>
                    <a:pt x="229" y="342"/>
                  </a:lnTo>
                  <a:lnTo>
                    <a:pt x="224" y="342"/>
                  </a:lnTo>
                  <a:lnTo>
                    <a:pt x="224" y="344"/>
                  </a:lnTo>
                  <a:lnTo>
                    <a:pt x="227" y="344"/>
                  </a:lnTo>
                  <a:lnTo>
                    <a:pt x="229" y="344"/>
                  </a:lnTo>
                  <a:lnTo>
                    <a:pt x="234" y="340"/>
                  </a:lnTo>
                  <a:lnTo>
                    <a:pt x="245" y="342"/>
                  </a:lnTo>
                  <a:lnTo>
                    <a:pt x="250" y="342"/>
                  </a:lnTo>
                  <a:lnTo>
                    <a:pt x="250" y="340"/>
                  </a:lnTo>
                  <a:lnTo>
                    <a:pt x="248" y="335"/>
                  </a:lnTo>
                  <a:lnTo>
                    <a:pt x="250" y="330"/>
                  </a:lnTo>
                  <a:lnTo>
                    <a:pt x="254" y="328"/>
                  </a:lnTo>
                  <a:lnTo>
                    <a:pt x="257" y="328"/>
                  </a:lnTo>
                  <a:lnTo>
                    <a:pt x="259" y="333"/>
                  </a:lnTo>
                  <a:lnTo>
                    <a:pt x="257" y="337"/>
                  </a:lnTo>
                  <a:lnTo>
                    <a:pt x="259" y="340"/>
                  </a:lnTo>
                  <a:lnTo>
                    <a:pt x="261" y="340"/>
                  </a:lnTo>
                  <a:lnTo>
                    <a:pt x="264" y="335"/>
                  </a:lnTo>
                  <a:lnTo>
                    <a:pt x="261" y="328"/>
                  </a:lnTo>
                  <a:lnTo>
                    <a:pt x="264" y="323"/>
                  </a:lnTo>
                  <a:lnTo>
                    <a:pt x="268" y="319"/>
                  </a:lnTo>
                  <a:lnTo>
                    <a:pt x="271" y="319"/>
                  </a:lnTo>
                  <a:lnTo>
                    <a:pt x="273" y="316"/>
                  </a:lnTo>
                  <a:lnTo>
                    <a:pt x="271" y="314"/>
                  </a:lnTo>
                  <a:lnTo>
                    <a:pt x="271" y="310"/>
                  </a:lnTo>
                  <a:lnTo>
                    <a:pt x="275" y="310"/>
                  </a:lnTo>
                  <a:lnTo>
                    <a:pt x="278" y="310"/>
                  </a:lnTo>
                  <a:lnTo>
                    <a:pt x="280" y="312"/>
                  </a:lnTo>
                  <a:lnTo>
                    <a:pt x="278" y="314"/>
                  </a:lnTo>
                  <a:lnTo>
                    <a:pt x="275" y="321"/>
                  </a:lnTo>
                  <a:lnTo>
                    <a:pt x="278" y="333"/>
                  </a:lnTo>
                  <a:lnTo>
                    <a:pt x="280" y="333"/>
                  </a:lnTo>
                  <a:lnTo>
                    <a:pt x="282" y="330"/>
                  </a:lnTo>
                  <a:lnTo>
                    <a:pt x="284" y="328"/>
                  </a:lnTo>
                  <a:lnTo>
                    <a:pt x="287" y="326"/>
                  </a:lnTo>
                  <a:lnTo>
                    <a:pt x="291" y="323"/>
                  </a:lnTo>
                  <a:lnTo>
                    <a:pt x="294" y="316"/>
                  </a:lnTo>
                  <a:lnTo>
                    <a:pt x="291" y="314"/>
                  </a:lnTo>
                  <a:lnTo>
                    <a:pt x="296" y="310"/>
                  </a:lnTo>
                  <a:lnTo>
                    <a:pt x="296" y="307"/>
                  </a:lnTo>
                  <a:lnTo>
                    <a:pt x="294" y="305"/>
                  </a:lnTo>
                  <a:lnTo>
                    <a:pt x="289" y="298"/>
                  </a:lnTo>
                  <a:lnTo>
                    <a:pt x="287" y="293"/>
                  </a:lnTo>
                  <a:lnTo>
                    <a:pt x="284" y="282"/>
                  </a:lnTo>
                  <a:lnTo>
                    <a:pt x="287" y="270"/>
                  </a:lnTo>
                  <a:lnTo>
                    <a:pt x="287" y="263"/>
                  </a:lnTo>
                  <a:lnTo>
                    <a:pt x="284" y="249"/>
                  </a:lnTo>
                  <a:lnTo>
                    <a:pt x="278" y="243"/>
                  </a:lnTo>
                  <a:lnTo>
                    <a:pt x="278" y="236"/>
                  </a:lnTo>
                  <a:lnTo>
                    <a:pt x="280" y="229"/>
                  </a:lnTo>
                  <a:lnTo>
                    <a:pt x="287" y="226"/>
                  </a:lnTo>
                  <a:lnTo>
                    <a:pt x="289" y="226"/>
                  </a:lnTo>
                  <a:lnTo>
                    <a:pt x="291" y="229"/>
                  </a:lnTo>
                  <a:lnTo>
                    <a:pt x="291" y="226"/>
                  </a:lnTo>
                  <a:lnTo>
                    <a:pt x="291" y="222"/>
                  </a:lnTo>
                  <a:lnTo>
                    <a:pt x="289" y="219"/>
                  </a:lnTo>
                  <a:lnTo>
                    <a:pt x="289" y="217"/>
                  </a:lnTo>
                  <a:lnTo>
                    <a:pt x="287" y="213"/>
                  </a:lnTo>
                  <a:lnTo>
                    <a:pt x="287" y="213"/>
                  </a:lnTo>
                  <a:lnTo>
                    <a:pt x="287" y="208"/>
                  </a:lnTo>
                  <a:lnTo>
                    <a:pt x="289" y="206"/>
                  </a:lnTo>
                  <a:lnTo>
                    <a:pt x="289" y="206"/>
                  </a:lnTo>
                  <a:lnTo>
                    <a:pt x="289" y="201"/>
                  </a:lnTo>
                  <a:lnTo>
                    <a:pt x="289" y="199"/>
                  </a:lnTo>
                  <a:lnTo>
                    <a:pt x="289" y="194"/>
                  </a:lnTo>
                  <a:lnTo>
                    <a:pt x="289" y="192"/>
                  </a:lnTo>
                  <a:lnTo>
                    <a:pt x="287" y="189"/>
                  </a:lnTo>
                  <a:lnTo>
                    <a:pt x="287" y="180"/>
                  </a:lnTo>
                  <a:lnTo>
                    <a:pt x="282" y="173"/>
                  </a:lnTo>
                  <a:lnTo>
                    <a:pt x="280" y="173"/>
                  </a:lnTo>
                  <a:lnTo>
                    <a:pt x="278" y="173"/>
                  </a:lnTo>
                  <a:lnTo>
                    <a:pt x="278" y="164"/>
                  </a:lnTo>
                  <a:lnTo>
                    <a:pt x="273" y="159"/>
                  </a:lnTo>
                  <a:lnTo>
                    <a:pt x="266" y="150"/>
                  </a:lnTo>
                  <a:lnTo>
                    <a:pt x="264" y="146"/>
                  </a:lnTo>
                  <a:lnTo>
                    <a:pt x="261" y="139"/>
                  </a:lnTo>
                  <a:lnTo>
                    <a:pt x="261" y="134"/>
                  </a:lnTo>
                  <a:lnTo>
                    <a:pt x="261" y="132"/>
                  </a:lnTo>
                  <a:lnTo>
                    <a:pt x="259" y="132"/>
                  </a:lnTo>
                  <a:lnTo>
                    <a:pt x="257" y="134"/>
                  </a:lnTo>
                  <a:lnTo>
                    <a:pt x="257" y="132"/>
                  </a:lnTo>
                  <a:lnTo>
                    <a:pt x="252" y="129"/>
                  </a:lnTo>
                  <a:lnTo>
                    <a:pt x="250" y="129"/>
                  </a:lnTo>
                  <a:lnTo>
                    <a:pt x="250" y="132"/>
                  </a:lnTo>
                  <a:lnTo>
                    <a:pt x="248" y="136"/>
                  </a:lnTo>
                  <a:lnTo>
                    <a:pt x="248" y="141"/>
                  </a:lnTo>
                  <a:lnTo>
                    <a:pt x="250" y="141"/>
                  </a:lnTo>
                  <a:lnTo>
                    <a:pt x="252" y="141"/>
                  </a:lnTo>
                  <a:lnTo>
                    <a:pt x="257" y="136"/>
                  </a:lnTo>
                  <a:lnTo>
                    <a:pt x="259" y="141"/>
                  </a:lnTo>
                  <a:lnTo>
                    <a:pt x="257" y="146"/>
                  </a:lnTo>
                  <a:lnTo>
                    <a:pt x="254" y="148"/>
                  </a:lnTo>
                  <a:lnTo>
                    <a:pt x="252" y="146"/>
                  </a:lnTo>
                  <a:lnTo>
                    <a:pt x="252" y="146"/>
                  </a:lnTo>
                  <a:lnTo>
                    <a:pt x="252" y="150"/>
                  </a:lnTo>
                  <a:lnTo>
                    <a:pt x="250" y="152"/>
                  </a:lnTo>
                  <a:lnTo>
                    <a:pt x="248" y="150"/>
                  </a:lnTo>
                  <a:lnTo>
                    <a:pt x="248" y="148"/>
                  </a:lnTo>
                  <a:lnTo>
                    <a:pt x="245" y="143"/>
                  </a:lnTo>
                  <a:lnTo>
                    <a:pt x="245" y="141"/>
                  </a:lnTo>
                  <a:lnTo>
                    <a:pt x="243" y="141"/>
                  </a:lnTo>
                  <a:lnTo>
                    <a:pt x="241" y="141"/>
                  </a:lnTo>
                  <a:lnTo>
                    <a:pt x="238" y="143"/>
                  </a:lnTo>
                  <a:lnTo>
                    <a:pt x="241" y="150"/>
                  </a:lnTo>
                  <a:lnTo>
                    <a:pt x="241" y="155"/>
                  </a:lnTo>
                  <a:lnTo>
                    <a:pt x="238" y="155"/>
                  </a:lnTo>
                  <a:lnTo>
                    <a:pt x="236" y="159"/>
                  </a:lnTo>
                  <a:lnTo>
                    <a:pt x="236" y="162"/>
                  </a:lnTo>
                  <a:lnTo>
                    <a:pt x="241" y="166"/>
                  </a:lnTo>
                  <a:lnTo>
                    <a:pt x="243" y="169"/>
                  </a:lnTo>
                  <a:lnTo>
                    <a:pt x="241" y="176"/>
                  </a:lnTo>
                  <a:lnTo>
                    <a:pt x="238" y="178"/>
                  </a:lnTo>
                  <a:lnTo>
                    <a:pt x="236" y="176"/>
                  </a:lnTo>
                  <a:lnTo>
                    <a:pt x="234" y="178"/>
                  </a:lnTo>
                  <a:lnTo>
                    <a:pt x="238" y="182"/>
                  </a:lnTo>
                  <a:lnTo>
                    <a:pt x="241" y="182"/>
                  </a:lnTo>
                  <a:lnTo>
                    <a:pt x="243" y="178"/>
                  </a:lnTo>
                  <a:lnTo>
                    <a:pt x="248" y="187"/>
                  </a:lnTo>
                  <a:lnTo>
                    <a:pt x="250" y="199"/>
                  </a:lnTo>
                  <a:lnTo>
                    <a:pt x="248" y="203"/>
                  </a:lnTo>
                  <a:lnTo>
                    <a:pt x="248" y="215"/>
                  </a:lnTo>
                  <a:lnTo>
                    <a:pt x="245" y="229"/>
                  </a:lnTo>
                  <a:lnTo>
                    <a:pt x="245" y="233"/>
                  </a:lnTo>
                  <a:lnTo>
                    <a:pt x="245" y="240"/>
                  </a:lnTo>
                  <a:lnTo>
                    <a:pt x="238" y="243"/>
                  </a:lnTo>
                  <a:lnTo>
                    <a:pt x="236" y="249"/>
                  </a:lnTo>
                  <a:lnTo>
                    <a:pt x="236" y="256"/>
                  </a:lnTo>
                  <a:lnTo>
                    <a:pt x="234" y="261"/>
                  </a:lnTo>
                  <a:lnTo>
                    <a:pt x="234" y="266"/>
                  </a:lnTo>
                  <a:lnTo>
                    <a:pt x="229" y="270"/>
                  </a:lnTo>
                  <a:lnTo>
                    <a:pt x="220" y="275"/>
                  </a:lnTo>
                  <a:lnTo>
                    <a:pt x="215" y="277"/>
                  </a:lnTo>
                  <a:lnTo>
                    <a:pt x="213" y="279"/>
                  </a:lnTo>
                  <a:lnTo>
                    <a:pt x="208" y="277"/>
                  </a:lnTo>
                  <a:lnTo>
                    <a:pt x="204" y="273"/>
                  </a:lnTo>
                  <a:lnTo>
                    <a:pt x="204" y="268"/>
                  </a:lnTo>
                  <a:lnTo>
                    <a:pt x="206" y="268"/>
                  </a:lnTo>
                  <a:lnTo>
                    <a:pt x="208" y="263"/>
                  </a:lnTo>
                  <a:lnTo>
                    <a:pt x="206" y="261"/>
                  </a:lnTo>
                  <a:lnTo>
                    <a:pt x="211" y="259"/>
                  </a:lnTo>
                  <a:lnTo>
                    <a:pt x="208" y="259"/>
                  </a:lnTo>
                  <a:lnTo>
                    <a:pt x="204" y="259"/>
                  </a:lnTo>
                  <a:lnTo>
                    <a:pt x="201" y="263"/>
                  </a:lnTo>
                  <a:lnTo>
                    <a:pt x="197" y="266"/>
                  </a:lnTo>
                  <a:lnTo>
                    <a:pt x="197" y="268"/>
                  </a:lnTo>
                  <a:lnTo>
                    <a:pt x="199" y="273"/>
                  </a:lnTo>
                  <a:lnTo>
                    <a:pt x="199" y="284"/>
                  </a:lnTo>
                  <a:lnTo>
                    <a:pt x="199" y="289"/>
                  </a:lnTo>
                  <a:lnTo>
                    <a:pt x="194" y="293"/>
                  </a:lnTo>
                  <a:lnTo>
                    <a:pt x="194" y="296"/>
                  </a:lnTo>
                  <a:lnTo>
                    <a:pt x="192" y="298"/>
                  </a:lnTo>
                  <a:lnTo>
                    <a:pt x="192" y="305"/>
                  </a:lnTo>
                  <a:lnTo>
                    <a:pt x="192" y="307"/>
                  </a:lnTo>
                  <a:lnTo>
                    <a:pt x="194" y="310"/>
                  </a:lnTo>
                  <a:lnTo>
                    <a:pt x="192" y="312"/>
                  </a:lnTo>
                  <a:lnTo>
                    <a:pt x="192" y="312"/>
                  </a:lnTo>
                  <a:lnTo>
                    <a:pt x="192" y="314"/>
                  </a:lnTo>
                  <a:lnTo>
                    <a:pt x="190" y="316"/>
                  </a:lnTo>
                  <a:lnTo>
                    <a:pt x="192" y="316"/>
                  </a:lnTo>
                  <a:lnTo>
                    <a:pt x="188" y="319"/>
                  </a:lnTo>
                  <a:lnTo>
                    <a:pt x="185" y="316"/>
                  </a:lnTo>
                  <a:lnTo>
                    <a:pt x="183" y="319"/>
                  </a:lnTo>
                  <a:lnTo>
                    <a:pt x="181" y="319"/>
                  </a:lnTo>
                  <a:lnTo>
                    <a:pt x="181" y="314"/>
                  </a:lnTo>
                  <a:lnTo>
                    <a:pt x="178" y="314"/>
                  </a:lnTo>
                  <a:lnTo>
                    <a:pt x="176" y="316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64" y="319"/>
                  </a:lnTo>
                  <a:lnTo>
                    <a:pt x="157" y="319"/>
                  </a:lnTo>
                  <a:lnTo>
                    <a:pt x="153" y="321"/>
                  </a:lnTo>
                  <a:lnTo>
                    <a:pt x="148" y="321"/>
                  </a:lnTo>
                  <a:lnTo>
                    <a:pt x="144" y="323"/>
                  </a:lnTo>
                  <a:lnTo>
                    <a:pt x="141" y="323"/>
                  </a:lnTo>
                  <a:lnTo>
                    <a:pt x="137" y="323"/>
                  </a:lnTo>
                  <a:lnTo>
                    <a:pt x="130" y="328"/>
                  </a:lnTo>
                  <a:lnTo>
                    <a:pt x="127" y="333"/>
                  </a:lnTo>
                  <a:lnTo>
                    <a:pt x="125" y="335"/>
                  </a:lnTo>
                  <a:lnTo>
                    <a:pt x="125" y="337"/>
                  </a:lnTo>
                  <a:lnTo>
                    <a:pt x="118" y="344"/>
                  </a:lnTo>
                  <a:lnTo>
                    <a:pt x="116" y="346"/>
                  </a:lnTo>
                  <a:lnTo>
                    <a:pt x="111" y="351"/>
                  </a:lnTo>
                  <a:lnTo>
                    <a:pt x="111" y="353"/>
                  </a:lnTo>
                  <a:lnTo>
                    <a:pt x="109" y="356"/>
                  </a:lnTo>
                  <a:lnTo>
                    <a:pt x="102" y="358"/>
                  </a:lnTo>
                  <a:lnTo>
                    <a:pt x="100" y="360"/>
                  </a:lnTo>
                  <a:lnTo>
                    <a:pt x="102" y="367"/>
                  </a:lnTo>
                  <a:lnTo>
                    <a:pt x="104" y="367"/>
                  </a:lnTo>
                  <a:lnTo>
                    <a:pt x="104" y="370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95" y="376"/>
                  </a:lnTo>
                  <a:lnTo>
                    <a:pt x="95" y="379"/>
                  </a:lnTo>
                  <a:lnTo>
                    <a:pt x="91" y="381"/>
                  </a:lnTo>
                  <a:lnTo>
                    <a:pt x="88" y="386"/>
                  </a:lnTo>
                  <a:lnTo>
                    <a:pt x="86" y="388"/>
                  </a:lnTo>
                  <a:lnTo>
                    <a:pt x="84" y="388"/>
                  </a:lnTo>
                  <a:lnTo>
                    <a:pt x="79" y="390"/>
                  </a:lnTo>
                  <a:lnTo>
                    <a:pt x="81" y="390"/>
                  </a:lnTo>
                  <a:lnTo>
                    <a:pt x="84" y="390"/>
                  </a:lnTo>
                  <a:lnTo>
                    <a:pt x="84" y="395"/>
                  </a:lnTo>
                  <a:lnTo>
                    <a:pt x="86" y="400"/>
                  </a:lnTo>
                  <a:lnTo>
                    <a:pt x="84" y="400"/>
                  </a:lnTo>
                  <a:lnTo>
                    <a:pt x="84" y="397"/>
                  </a:lnTo>
                  <a:lnTo>
                    <a:pt x="81" y="395"/>
                  </a:lnTo>
                  <a:lnTo>
                    <a:pt x="81" y="397"/>
                  </a:lnTo>
                  <a:lnTo>
                    <a:pt x="81" y="402"/>
                  </a:lnTo>
                  <a:lnTo>
                    <a:pt x="86" y="404"/>
                  </a:lnTo>
                  <a:lnTo>
                    <a:pt x="86" y="407"/>
                  </a:lnTo>
                  <a:lnTo>
                    <a:pt x="84" y="409"/>
                  </a:lnTo>
                  <a:lnTo>
                    <a:pt x="86" y="407"/>
                  </a:lnTo>
                  <a:lnTo>
                    <a:pt x="88" y="404"/>
                  </a:lnTo>
                  <a:lnTo>
                    <a:pt x="91" y="404"/>
                  </a:lnTo>
                  <a:lnTo>
                    <a:pt x="93" y="404"/>
                  </a:lnTo>
                  <a:lnTo>
                    <a:pt x="91" y="407"/>
                  </a:lnTo>
                  <a:lnTo>
                    <a:pt x="93" y="407"/>
                  </a:lnTo>
                  <a:lnTo>
                    <a:pt x="95" y="407"/>
                  </a:lnTo>
                  <a:lnTo>
                    <a:pt x="95" y="402"/>
                  </a:lnTo>
                  <a:lnTo>
                    <a:pt x="93" y="400"/>
                  </a:lnTo>
                  <a:lnTo>
                    <a:pt x="88" y="402"/>
                  </a:lnTo>
                  <a:lnTo>
                    <a:pt x="91" y="400"/>
                  </a:lnTo>
                  <a:lnTo>
                    <a:pt x="91" y="397"/>
                  </a:lnTo>
                  <a:lnTo>
                    <a:pt x="91" y="395"/>
                  </a:lnTo>
                  <a:lnTo>
                    <a:pt x="91" y="393"/>
                  </a:lnTo>
                  <a:lnTo>
                    <a:pt x="95" y="393"/>
                  </a:lnTo>
                  <a:lnTo>
                    <a:pt x="97" y="400"/>
                  </a:lnTo>
                  <a:lnTo>
                    <a:pt x="100" y="404"/>
                  </a:lnTo>
                  <a:lnTo>
                    <a:pt x="100" y="407"/>
                  </a:lnTo>
                  <a:lnTo>
                    <a:pt x="102" y="413"/>
                  </a:lnTo>
                  <a:lnTo>
                    <a:pt x="97" y="420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97" y="427"/>
                  </a:lnTo>
                  <a:lnTo>
                    <a:pt x="100" y="437"/>
                  </a:lnTo>
                  <a:lnTo>
                    <a:pt x="104" y="439"/>
                  </a:lnTo>
                  <a:lnTo>
                    <a:pt x="104" y="443"/>
                  </a:lnTo>
                  <a:lnTo>
                    <a:pt x="102" y="446"/>
                  </a:lnTo>
                  <a:lnTo>
                    <a:pt x="104" y="448"/>
                  </a:lnTo>
                  <a:lnTo>
                    <a:pt x="107" y="448"/>
                  </a:lnTo>
                  <a:lnTo>
                    <a:pt x="111" y="450"/>
                  </a:lnTo>
                  <a:lnTo>
                    <a:pt x="111" y="448"/>
                  </a:lnTo>
                  <a:lnTo>
                    <a:pt x="111" y="446"/>
                  </a:lnTo>
                  <a:lnTo>
                    <a:pt x="109" y="441"/>
                  </a:lnTo>
                  <a:lnTo>
                    <a:pt x="109" y="434"/>
                  </a:lnTo>
                  <a:lnTo>
                    <a:pt x="111" y="432"/>
                  </a:lnTo>
                  <a:lnTo>
                    <a:pt x="114" y="434"/>
                  </a:lnTo>
                  <a:lnTo>
                    <a:pt x="111" y="437"/>
                  </a:lnTo>
                  <a:lnTo>
                    <a:pt x="111" y="439"/>
                  </a:lnTo>
                  <a:lnTo>
                    <a:pt x="114" y="441"/>
                  </a:lnTo>
                  <a:lnTo>
                    <a:pt x="116" y="446"/>
                  </a:lnTo>
                  <a:lnTo>
                    <a:pt x="116" y="450"/>
                  </a:lnTo>
                  <a:lnTo>
                    <a:pt x="116" y="45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25E7BED4-8244-66B0-2B64-5DCCE469A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2133" y="2307501"/>
              <a:ext cx="78829" cy="126956"/>
            </a:xfrm>
            <a:custGeom>
              <a:avLst/>
              <a:gdLst>
                <a:gd name="T0" fmla="*/ 60 w 95"/>
                <a:gd name="T1" fmla="*/ 109 h 153"/>
                <a:gd name="T2" fmla="*/ 58 w 95"/>
                <a:gd name="T3" fmla="*/ 111 h 153"/>
                <a:gd name="T4" fmla="*/ 28 w 95"/>
                <a:gd name="T5" fmla="*/ 125 h 153"/>
                <a:gd name="T6" fmla="*/ 25 w 95"/>
                <a:gd name="T7" fmla="*/ 120 h 153"/>
                <a:gd name="T8" fmla="*/ 30 w 95"/>
                <a:gd name="T9" fmla="*/ 118 h 153"/>
                <a:gd name="T10" fmla="*/ 30 w 95"/>
                <a:gd name="T11" fmla="*/ 125 h 153"/>
                <a:gd name="T12" fmla="*/ 28 w 95"/>
                <a:gd name="T13" fmla="*/ 125 h 153"/>
                <a:gd name="T14" fmla="*/ 72 w 95"/>
                <a:gd name="T15" fmla="*/ 104 h 153"/>
                <a:gd name="T16" fmla="*/ 74 w 95"/>
                <a:gd name="T17" fmla="*/ 111 h 153"/>
                <a:gd name="T18" fmla="*/ 76 w 95"/>
                <a:gd name="T19" fmla="*/ 106 h 153"/>
                <a:gd name="T20" fmla="*/ 76 w 95"/>
                <a:gd name="T21" fmla="*/ 102 h 153"/>
                <a:gd name="T22" fmla="*/ 88 w 95"/>
                <a:gd name="T23" fmla="*/ 127 h 153"/>
                <a:gd name="T24" fmla="*/ 95 w 95"/>
                <a:gd name="T25" fmla="*/ 125 h 153"/>
                <a:gd name="T26" fmla="*/ 90 w 95"/>
                <a:gd name="T27" fmla="*/ 130 h 153"/>
                <a:gd name="T28" fmla="*/ 92 w 95"/>
                <a:gd name="T29" fmla="*/ 123 h 153"/>
                <a:gd name="T30" fmla="*/ 90 w 95"/>
                <a:gd name="T31" fmla="*/ 120 h 153"/>
                <a:gd name="T32" fmla="*/ 90 w 95"/>
                <a:gd name="T33" fmla="*/ 113 h 153"/>
                <a:gd name="T34" fmla="*/ 95 w 95"/>
                <a:gd name="T35" fmla="*/ 113 h 153"/>
                <a:gd name="T36" fmla="*/ 92 w 95"/>
                <a:gd name="T37" fmla="*/ 123 h 153"/>
                <a:gd name="T38" fmla="*/ 32 w 95"/>
                <a:gd name="T39" fmla="*/ 150 h 153"/>
                <a:gd name="T40" fmla="*/ 42 w 95"/>
                <a:gd name="T41" fmla="*/ 143 h 153"/>
                <a:gd name="T42" fmla="*/ 46 w 95"/>
                <a:gd name="T43" fmla="*/ 148 h 153"/>
                <a:gd name="T44" fmla="*/ 37 w 95"/>
                <a:gd name="T45" fmla="*/ 153 h 153"/>
                <a:gd name="T46" fmla="*/ 0 w 95"/>
                <a:gd name="T47" fmla="*/ 28 h 153"/>
                <a:gd name="T48" fmla="*/ 2 w 95"/>
                <a:gd name="T49" fmla="*/ 26 h 153"/>
                <a:gd name="T50" fmla="*/ 7 w 95"/>
                <a:gd name="T51" fmla="*/ 28 h 153"/>
                <a:gd name="T52" fmla="*/ 21 w 95"/>
                <a:gd name="T53" fmla="*/ 42 h 153"/>
                <a:gd name="T54" fmla="*/ 21 w 95"/>
                <a:gd name="T55" fmla="*/ 44 h 153"/>
                <a:gd name="T56" fmla="*/ 25 w 95"/>
                <a:gd name="T57" fmla="*/ 53 h 153"/>
                <a:gd name="T58" fmla="*/ 19 w 95"/>
                <a:gd name="T59" fmla="*/ 49 h 153"/>
                <a:gd name="T60" fmla="*/ 14 w 95"/>
                <a:gd name="T61" fmla="*/ 51 h 153"/>
                <a:gd name="T62" fmla="*/ 19 w 95"/>
                <a:gd name="T63" fmla="*/ 60 h 153"/>
                <a:gd name="T64" fmla="*/ 23 w 95"/>
                <a:gd name="T65" fmla="*/ 65 h 153"/>
                <a:gd name="T66" fmla="*/ 25 w 95"/>
                <a:gd name="T67" fmla="*/ 74 h 153"/>
                <a:gd name="T68" fmla="*/ 30 w 95"/>
                <a:gd name="T69" fmla="*/ 81 h 153"/>
                <a:gd name="T70" fmla="*/ 23 w 95"/>
                <a:gd name="T71" fmla="*/ 88 h 153"/>
                <a:gd name="T72" fmla="*/ 28 w 95"/>
                <a:gd name="T73" fmla="*/ 95 h 153"/>
                <a:gd name="T74" fmla="*/ 23 w 95"/>
                <a:gd name="T75" fmla="*/ 100 h 153"/>
                <a:gd name="T76" fmla="*/ 23 w 95"/>
                <a:gd name="T77" fmla="*/ 104 h 153"/>
                <a:gd name="T78" fmla="*/ 32 w 95"/>
                <a:gd name="T79" fmla="*/ 113 h 153"/>
                <a:gd name="T80" fmla="*/ 35 w 95"/>
                <a:gd name="T81" fmla="*/ 120 h 153"/>
                <a:gd name="T82" fmla="*/ 37 w 95"/>
                <a:gd name="T83" fmla="*/ 120 h 153"/>
                <a:gd name="T84" fmla="*/ 39 w 95"/>
                <a:gd name="T85" fmla="*/ 118 h 153"/>
                <a:gd name="T86" fmla="*/ 51 w 95"/>
                <a:gd name="T87" fmla="*/ 106 h 153"/>
                <a:gd name="T88" fmla="*/ 56 w 95"/>
                <a:gd name="T89" fmla="*/ 106 h 153"/>
                <a:gd name="T90" fmla="*/ 62 w 95"/>
                <a:gd name="T91" fmla="*/ 104 h 153"/>
                <a:gd name="T92" fmla="*/ 67 w 95"/>
                <a:gd name="T93" fmla="*/ 106 h 153"/>
                <a:gd name="T94" fmla="*/ 72 w 95"/>
                <a:gd name="T95" fmla="*/ 106 h 153"/>
                <a:gd name="T96" fmla="*/ 74 w 95"/>
                <a:gd name="T97" fmla="*/ 102 h 153"/>
                <a:gd name="T98" fmla="*/ 86 w 95"/>
                <a:gd name="T99" fmla="*/ 93 h 153"/>
                <a:gd name="T100" fmla="*/ 86 w 95"/>
                <a:gd name="T101" fmla="*/ 88 h 153"/>
                <a:gd name="T102" fmla="*/ 83 w 95"/>
                <a:gd name="T103" fmla="*/ 74 h 153"/>
                <a:gd name="T104" fmla="*/ 83 w 95"/>
                <a:gd name="T105" fmla="*/ 70 h 153"/>
                <a:gd name="T106" fmla="*/ 76 w 95"/>
                <a:gd name="T107" fmla="*/ 51 h 153"/>
                <a:gd name="T108" fmla="*/ 65 w 95"/>
                <a:gd name="T109" fmla="*/ 26 h 153"/>
                <a:gd name="T110" fmla="*/ 44 w 95"/>
                <a:gd name="T111" fmla="*/ 0 h 153"/>
                <a:gd name="T112" fmla="*/ 21 w 95"/>
                <a:gd name="T113" fmla="*/ 7 h 153"/>
                <a:gd name="T114" fmla="*/ 7 w 95"/>
                <a:gd name="T115" fmla="*/ 16 h 153"/>
                <a:gd name="T116" fmla="*/ 0 w 95"/>
                <a:gd name="T117" fmla="*/ 2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" h="153">
                  <a:moveTo>
                    <a:pt x="58" y="109"/>
                  </a:moveTo>
                  <a:lnTo>
                    <a:pt x="60" y="109"/>
                  </a:lnTo>
                  <a:lnTo>
                    <a:pt x="62" y="111"/>
                  </a:lnTo>
                  <a:lnTo>
                    <a:pt x="58" y="111"/>
                  </a:lnTo>
                  <a:lnTo>
                    <a:pt x="58" y="109"/>
                  </a:lnTo>
                  <a:close/>
                  <a:moveTo>
                    <a:pt x="28" y="125"/>
                  </a:moveTo>
                  <a:lnTo>
                    <a:pt x="25" y="123"/>
                  </a:lnTo>
                  <a:lnTo>
                    <a:pt x="25" y="120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20"/>
                  </a:lnTo>
                  <a:lnTo>
                    <a:pt x="30" y="125"/>
                  </a:lnTo>
                  <a:lnTo>
                    <a:pt x="30" y="125"/>
                  </a:lnTo>
                  <a:lnTo>
                    <a:pt x="28" y="125"/>
                  </a:lnTo>
                  <a:close/>
                  <a:moveTo>
                    <a:pt x="76" y="102"/>
                  </a:moveTo>
                  <a:lnTo>
                    <a:pt x="72" y="104"/>
                  </a:lnTo>
                  <a:lnTo>
                    <a:pt x="72" y="109"/>
                  </a:lnTo>
                  <a:lnTo>
                    <a:pt x="74" y="111"/>
                  </a:lnTo>
                  <a:lnTo>
                    <a:pt x="76" y="109"/>
                  </a:lnTo>
                  <a:lnTo>
                    <a:pt x="76" y="106"/>
                  </a:lnTo>
                  <a:lnTo>
                    <a:pt x="76" y="104"/>
                  </a:lnTo>
                  <a:lnTo>
                    <a:pt x="76" y="102"/>
                  </a:lnTo>
                  <a:close/>
                  <a:moveTo>
                    <a:pt x="90" y="130"/>
                  </a:moveTo>
                  <a:lnTo>
                    <a:pt x="88" y="127"/>
                  </a:lnTo>
                  <a:lnTo>
                    <a:pt x="90" y="125"/>
                  </a:lnTo>
                  <a:lnTo>
                    <a:pt x="95" y="125"/>
                  </a:lnTo>
                  <a:lnTo>
                    <a:pt x="92" y="127"/>
                  </a:lnTo>
                  <a:lnTo>
                    <a:pt x="90" y="130"/>
                  </a:lnTo>
                  <a:lnTo>
                    <a:pt x="90" y="130"/>
                  </a:lnTo>
                  <a:close/>
                  <a:moveTo>
                    <a:pt x="92" y="123"/>
                  </a:moveTo>
                  <a:lnTo>
                    <a:pt x="90" y="123"/>
                  </a:lnTo>
                  <a:lnTo>
                    <a:pt x="90" y="120"/>
                  </a:lnTo>
                  <a:lnTo>
                    <a:pt x="90" y="116"/>
                  </a:lnTo>
                  <a:lnTo>
                    <a:pt x="90" y="113"/>
                  </a:lnTo>
                  <a:lnTo>
                    <a:pt x="92" y="113"/>
                  </a:lnTo>
                  <a:lnTo>
                    <a:pt x="95" y="113"/>
                  </a:lnTo>
                  <a:lnTo>
                    <a:pt x="95" y="118"/>
                  </a:lnTo>
                  <a:lnTo>
                    <a:pt x="92" y="123"/>
                  </a:lnTo>
                  <a:close/>
                  <a:moveTo>
                    <a:pt x="32" y="153"/>
                  </a:moveTo>
                  <a:lnTo>
                    <a:pt x="32" y="150"/>
                  </a:lnTo>
                  <a:lnTo>
                    <a:pt x="35" y="146"/>
                  </a:lnTo>
                  <a:lnTo>
                    <a:pt x="42" y="143"/>
                  </a:lnTo>
                  <a:lnTo>
                    <a:pt x="46" y="143"/>
                  </a:lnTo>
                  <a:lnTo>
                    <a:pt x="46" y="148"/>
                  </a:lnTo>
                  <a:lnTo>
                    <a:pt x="44" y="153"/>
                  </a:lnTo>
                  <a:lnTo>
                    <a:pt x="37" y="153"/>
                  </a:lnTo>
                  <a:lnTo>
                    <a:pt x="32" y="153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9" y="26"/>
                  </a:lnTo>
                  <a:lnTo>
                    <a:pt x="7" y="28"/>
                  </a:lnTo>
                  <a:lnTo>
                    <a:pt x="14" y="35"/>
                  </a:lnTo>
                  <a:lnTo>
                    <a:pt x="21" y="42"/>
                  </a:lnTo>
                  <a:lnTo>
                    <a:pt x="23" y="42"/>
                  </a:lnTo>
                  <a:lnTo>
                    <a:pt x="21" y="44"/>
                  </a:lnTo>
                  <a:lnTo>
                    <a:pt x="25" y="49"/>
                  </a:lnTo>
                  <a:lnTo>
                    <a:pt x="25" y="53"/>
                  </a:lnTo>
                  <a:lnTo>
                    <a:pt x="19" y="51"/>
                  </a:lnTo>
                  <a:lnTo>
                    <a:pt x="19" y="49"/>
                  </a:lnTo>
                  <a:lnTo>
                    <a:pt x="16" y="51"/>
                  </a:lnTo>
                  <a:lnTo>
                    <a:pt x="14" y="51"/>
                  </a:lnTo>
                  <a:lnTo>
                    <a:pt x="9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5"/>
                  </a:lnTo>
                  <a:lnTo>
                    <a:pt x="23" y="74"/>
                  </a:lnTo>
                  <a:lnTo>
                    <a:pt x="25" y="74"/>
                  </a:lnTo>
                  <a:lnTo>
                    <a:pt x="28" y="74"/>
                  </a:lnTo>
                  <a:lnTo>
                    <a:pt x="30" y="81"/>
                  </a:lnTo>
                  <a:lnTo>
                    <a:pt x="23" y="86"/>
                  </a:lnTo>
                  <a:lnTo>
                    <a:pt x="23" y="88"/>
                  </a:lnTo>
                  <a:lnTo>
                    <a:pt x="25" y="90"/>
                  </a:lnTo>
                  <a:lnTo>
                    <a:pt x="28" y="95"/>
                  </a:lnTo>
                  <a:lnTo>
                    <a:pt x="23" y="95"/>
                  </a:lnTo>
                  <a:lnTo>
                    <a:pt x="23" y="100"/>
                  </a:lnTo>
                  <a:lnTo>
                    <a:pt x="25" y="104"/>
                  </a:lnTo>
                  <a:lnTo>
                    <a:pt x="23" y="104"/>
                  </a:lnTo>
                  <a:lnTo>
                    <a:pt x="28" y="113"/>
                  </a:lnTo>
                  <a:lnTo>
                    <a:pt x="32" y="113"/>
                  </a:lnTo>
                  <a:lnTo>
                    <a:pt x="32" y="118"/>
                  </a:lnTo>
                  <a:lnTo>
                    <a:pt x="35" y="120"/>
                  </a:lnTo>
                  <a:lnTo>
                    <a:pt x="35" y="123"/>
                  </a:lnTo>
                  <a:lnTo>
                    <a:pt x="37" y="120"/>
                  </a:lnTo>
                  <a:lnTo>
                    <a:pt x="37" y="116"/>
                  </a:lnTo>
                  <a:lnTo>
                    <a:pt x="39" y="118"/>
                  </a:lnTo>
                  <a:lnTo>
                    <a:pt x="42" y="113"/>
                  </a:lnTo>
                  <a:lnTo>
                    <a:pt x="51" y="106"/>
                  </a:lnTo>
                  <a:lnTo>
                    <a:pt x="56" y="104"/>
                  </a:lnTo>
                  <a:lnTo>
                    <a:pt x="56" y="106"/>
                  </a:lnTo>
                  <a:lnTo>
                    <a:pt x="60" y="104"/>
                  </a:lnTo>
                  <a:lnTo>
                    <a:pt x="62" y="104"/>
                  </a:lnTo>
                  <a:lnTo>
                    <a:pt x="62" y="109"/>
                  </a:lnTo>
                  <a:lnTo>
                    <a:pt x="67" y="106"/>
                  </a:lnTo>
                  <a:lnTo>
                    <a:pt x="69" y="109"/>
                  </a:lnTo>
                  <a:lnTo>
                    <a:pt x="72" y="106"/>
                  </a:lnTo>
                  <a:lnTo>
                    <a:pt x="69" y="104"/>
                  </a:lnTo>
                  <a:lnTo>
                    <a:pt x="74" y="102"/>
                  </a:lnTo>
                  <a:lnTo>
                    <a:pt x="79" y="102"/>
                  </a:lnTo>
                  <a:lnTo>
                    <a:pt x="86" y="93"/>
                  </a:lnTo>
                  <a:lnTo>
                    <a:pt x="83" y="90"/>
                  </a:lnTo>
                  <a:lnTo>
                    <a:pt x="86" y="88"/>
                  </a:lnTo>
                  <a:lnTo>
                    <a:pt x="86" y="74"/>
                  </a:lnTo>
                  <a:lnTo>
                    <a:pt x="83" y="74"/>
                  </a:lnTo>
                  <a:lnTo>
                    <a:pt x="83" y="74"/>
                  </a:lnTo>
                  <a:lnTo>
                    <a:pt x="83" y="70"/>
                  </a:lnTo>
                  <a:lnTo>
                    <a:pt x="79" y="56"/>
                  </a:lnTo>
                  <a:lnTo>
                    <a:pt x="76" y="51"/>
                  </a:lnTo>
                  <a:lnTo>
                    <a:pt x="76" y="42"/>
                  </a:lnTo>
                  <a:lnTo>
                    <a:pt x="65" y="26"/>
                  </a:lnTo>
                  <a:lnTo>
                    <a:pt x="53" y="14"/>
                  </a:lnTo>
                  <a:lnTo>
                    <a:pt x="44" y="0"/>
                  </a:lnTo>
                  <a:lnTo>
                    <a:pt x="37" y="7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7" y="16"/>
                  </a:lnTo>
                  <a:lnTo>
                    <a:pt x="0" y="23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27BE28B1-61B7-54A1-FE23-F337E5A2E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5623" y="2192992"/>
              <a:ext cx="82978" cy="141892"/>
            </a:xfrm>
            <a:custGeom>
              <a:avLst/>
              <a:gdLst>
                <a:gd name="T0" fmla="*/ 0 w 100"/>
                <a:gd name="T1" fmla="*/ 94 h 171"/>
                <a:gd name="T2" fmla="*/ 9 w 100"/>
                <a:gd name="T3" fmla="*/ 85 h 171"/>
                <a:gd name="T4" fmla="*/ 14 w 100"/>
                <a:gd name="T5" fmla="*/ 78 h 171"/>
                <a:gd name="T6" fmla="*/ 21 w 100"/>
                <a:gd name="T7" fmla="*/ 69 h 171"/>
                <a:gd name="T8" fmla="*/ 26 w 100"/>
                <a:gd name="T9" fmla="*/ 55 h 171"/>
                <a:gd name="T10" fmla="*/ 26 w 100"/>
                <a:gd name="T11" fmla="*/ 46 h 171"/>
                <a:gd name="T12" fmla="*/ 35 w 100"/>
                <a:gd name="T13" fmla="*/ 46 h 171"/>
                <a:gd name="T14" fmla="*/ 42 w 100"/>
                <a:gd name="T15" fmla="*/ 50 h 171"/>
                <a:gd name="T16" fmla="*/ 49 w 100"/>
                <a:gd name="T17" fmla="*/ 50 h 171"/>
                <a:gd name="T18" fmla="*/ 63 w 100"/>
                <a:gd name="T19" fmla="*/ 50 h 171"/>
                <a:gd name="T20" fmla="*/ 65 w 100"/>
                <a:gd name="T21" fmla="*/ 44 h 171"/>
                <a:gd name="T22" fmla="*/ 56 w 100"/>
                <a:gd name="T23" fmla="*/ 34 h 171"/>
                <a:gd name="T24" fmla="*/ 65 w 100"/>
                <a:gd name="T25" fmla="*/ 32 h 171"/>
                <a:gd name="T26" fmla="*/ 72 w 100"/>
                <a:gd name="T27" fmla="*/ 20 h 171"/>
                <a:gd name="T28" fmla="*/ 81 w 100"/>
                <a:gd name="T29" fmla="*/ 16 h 171"/>
                <a:gd name="T30" fmla="*/ 81 w 100"/>
                <a:gd name="T31" fmla="*/ 9 h 171"/>
                <a:gd name="T32" fmla="*/ 81 w 100"/>
                <a:gd name="T33" fmla="*/ 0 h 171"/>
                <a:gd name="T34" fmla="*/ 88 w 100"/>
                <a:gd name="T35" fmla="*/ 2 h 171"/>
                <a:gd name="T36" fmla="*/ 88 w 100"/>
                <a:gd name="T37" fmla="*/ 9 h 171"/>
                <a:gd name="T38" fmla="*/ 100 w 100"/>
                <a:gd name="T39" fmla="*/ 16 h 171"/>
                <a:gd name="T40" fmla="*/ 93 w 100"/>
                <a:gd name="T41" fmla="*/ 23 h 171"/>
                <a:gd name="T42" fmla="*/ 90 w 100"/>
                <a:gd name="T43" fmla="*/ 27 h 171"/>
                <a:gd name="T44" fmla="*/ 88 w 100"/>
                <a:gd name="T45" fmla="*/ 46 h 171"/>
                <a:gd name="T46" fmla="*/ 93 w 100"/>
                <a:gd name="T47" fmla="*/ 60 h 171"/>
                <a:gd name="T48" fmla="*/ 93 w 100"/>
                <a:gd name="T49" fmla="*/ 67 h 171"/>
                <a:gd name="T50" fmla="*/ 88 w 100"/>
                <a:gd name="T51" fmla="*/ 74 h 171"/>
                <a:gd name="T52" fmla="*/ 81 w 100"/>
                <a:gd name="T53" fmla="*/ 87 h 171"/>
                <a:gd name="T54" fmla="*/ 76 w 100"/>
                <a:gd name="T55" fmla="*/ 92 h 171"/>
                <a:gd name="T56" fmla="*/ 67 w 100"/>
                <a:gd name="T57" fmla="*/ 94 h 171"/>
                <a:gd name="T58" fmla="*/ 60 w 100"/>
                <a:gd name="T59" fmla="*/ 104 h 171"/>
                <a:gd name="T60" fmla="*/ 63 w 100"/>
                <a:gd name="T61" fmla="*/ 113 h 171"/>
                <a:gd name="T62" fmla="*/ 60 w 100"/>
                <a:gd name="T63" fmla="*/ 120 h 171"/>
                <a:gd name="T64" fmla="*/ 72 w 100"/>
                <a:gd name="T65" fmla="*/ 124 h 171"/>
                <a:gd name="T66" fmla="*/ 88 w 100"/>
                <a:gd name="T67" fmla="*/ 138 h 171"/>
                <a:gd name="T68" fmla="*/ 65 w 100"/>
                <a:gd name="T69" fmla="*/ 145 h 171"/>
                <a:gd name="T70" fmla="*/ 51 w 100"/>
                <a:gd name="T71" fmla="*/ 154 h 171"/>
                <a:gd name="T72" fmla="*/ 44 w 100"/>
                <a:gd name="T73" fmla="*/ 166 h 171"/>
                <a:gd name="T74" fmla="*/ 37 w 100"/>
                <a:gd name="T75" fmla="*/ 161 h 171"/>
                <a:gd name="T76" fmla="*/ 33 w 100"/>
                <a:gd name="T77" fmla="*/ 168 h 171"/>
                <a:gd name="T78" fmla="*/ 26 w 100"/>
                <a:gd name="T79" fmla="*/ 171 h 171"/>
                <a:gd name="T80" fmla="*/ 28 w 100"/>
                <a:gd name="T81" fmla="*/ 161 h 171"/>
                <a:gd name="T82" fmla="*/ 21 w 100"/>
                <a:gd name="T83" fmla="*/ 161 h 171"/>
                <a:gd name="T84" fmla="*/ 19 w 100"/>
                <a:gd name="T85" fmla="*/ 157 h 171"/>
                <a:gd name="T86" fmla="*/ 23 w 100"/>
                <a:gd name="T87" fmla="*/ 143 h 171"/>
                <a:gd name="T88" fmla="*/ 33 w 100"/>
                <a:gd name="T89" fmla="*/ 138 h 171"/>
                <a:gd name="T90" fmla="*/ 21 w 100"/>
                <a:gd name="T91" fmla="*/ 141 h 171"/>
                <a:gd name="T92" fmla="*/ 19 w 100"/>
                <a:gd name="T93" fmla="*/ 129 h 171"/>
                <a:gd name="T94" fmla="*/ 21 w 100"/>
                <a:gd name="T95" fmla="*/ 117 h 171"/>
                <a:gd name="T96" fmla="*/ 26 w 100"/>
                <a:gd name="T97" fmla="*/ 111 h 171"/>
                <a:gd name="T98" fmla="*/ 21 w 100"/>
                <a:gd name="T99" fmla="*/ 115 h 171"/>
                <a:gd name="T100" fmla="*/ 12 w 100"/>
                <a:gd name="T101" fmla="*/ 113 h 171"/>
                <a:gd name="T102" fmla="*/ 7 w 100"/>
                <a:gd name="T103" fmla="*/ 113 h 171"/>
                <a:gd name="T104" fmla="*/ 3 w 100"/>
                <a:gd name="T105" fmla="*/ 108 h 171"/>
                <a:gd name="T106" fmla="*/ 0 w 100"/>
                <a:gd name="T107" fmla="*/ 10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171">
                  <a:moveTo>
                    <a:pt x="0" y="106"/>
                  </a:moveTo>
                  <a:lnTo>
                    <a:pt x="0" y="94"/>
                  </a:lnTo>
                  <a:lnTo>
                    <a:pt x="5" y="90"/>
                  </a:lnTo>
                  <a:lnTo>
                    <a:pt x="9" y="85"/>
                  </a:lnTo>
                  <a:lnTo>
                    <a:pt x="9" y="80"/>
                  </a:lnTo>
                  <a:lnTo>
                    <a:pt x="14" y="78"/>
                  </a:lnTo>
                  <a:lnTo>
                    <a:pt x="16" y="71"/>
                  </a:lnTo>
                  <a:lnTo>
                    <a:pt x="21" y="69"/>
                  </a:lnTo>
                  <a:lnTo>
                    <a:pt x="26" y="57"/>
                  </a:lnTo>
                  <a:lnTo>
                    <a:pt x="26" y="55"/>
                  </a:lnTo>
                  <a:lnTo>
                    <a:pt x="26" y="53"/>
                  </a:lnTo>
                  <a:lnTo>
                    <a:pt x="26" y="46"/>
                  </a:lnTo>
                  <a:lnTo>
                    <a:pt x="30" y="41"/>
                  </a:lnTo>
                  <a:lnTo>
                    <a:pt x="35" y="46"/>
                  </a:lnTo>
                  <a:lnTo>
                    <a:pt x="37" y="48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9" y="50"/>
                  </a:lnTo>
                  <a:lnTo>
                    <a:pt x="58" y="50"/>
                  </a:lnTo>
                  <a:lnTo>
                    <a:pt x="63" y="50"/>
                  </a:lnTo>
                  <a:lnTo>
                    <a:pt x="65" y="46"/>
                  </a:lnTo>
                  <a:lnTo>
                    <a:pt x="65" y="44"/>
                  </a:lnTo>
                  <a:lnTo>
                    <a:pt x="60" y="39"/>
                  </a:lnTo>
                  <a:lnTo>
                    <a:pt x="56" y="34"/>
                  </a:lnTo>
                  <a:lnTo>
                    <a:pt x="60" y="32"/>
                  </a:lnTo>
                  <a:lnTo>
                    <a:pt x="65" y="32"/>
                  </a:lnTo>
                  <a:lnTo>
                    <a:pt x="72" y="25"/>
                  </a:lnTo>
                  <a:lnTo>
                    <a:pt x="72" y="20"/>
                  </a:lnTo>
                  <a:lnTo>
                    <a:pt x="76" y="16"/>
                  </a:lnTo>
                  <a:lnTo>
                    <a:pt x="81" y="16"/>
                  </a:lnTo>
                  <a:lnTo>
                    <a:pt x="81" y="11"/>
                  </a:lnTo>
                  <a:lnTo>
                    <a:pt x="81" y="9"/>
                  </a:lnTo>
                  <a:lnTo>
                    <a:pt x="81" y="4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8" y="2"/>
                  </a:lnTo>
                  <a:lnTo>
                    <a:pt x="88" y="7"/>
                  </a:lnTo>
                  <a:lnTo>
                    <a:pt x="88" y="9"/>
                  </a:lnTo>
                  <a:lnTo>
                    <a:pt x="95" y="9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93" y="23"/>
                  </a:lnTo>
                  <a:lnTo>
                    <a:pt x="90" y="23"/>
                  </a:lnTo>
                  <a:lnTo>
                    <a:pt x="90" y="27"/>
                  </a:lnTo>
                  <a:lnTo>
                    <a:pt x="88" y="39"/>
                  </a:lnTo>
                  <a:lnTo>
                    <a:pt x="88" y="46"/>
                  </a:lnTo>
                  <a:lnTo>
                    <a:pt x="93" y="48"/>
                  </a:lnTo>
                  <a:lnTo>
                    <a:pt x="93" y="60"/>
                  </a:lnTo>
                  <a:lnTo>
                    <a:pt x="95" y="62"/>
                  </a:lnTo>
                  <a:lnTo>
                    <a:pt x="93" y="67"/>
                  </a:lnTo>
                  <a:lnTo>
                    <a:pt x="88" y="71"/>
                  </a:lnTo>
                  <a:lnTo>
                    <a:pt x="88" y="74"/>
                  </a:lnTo>
                  <a:lnTo>
                    <a:pt x="79" y="83"/>
                  </a:lnTo>
                  <a:lnTo>
                    <a:pt x="81" y="87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2" y="92"/>
                  </a:lnTo>
                  <a:lnTo>
                    <a:pt x="67" y="94"/>
                  </a:lnTo>
                  <a:lnTo>
                    <a:pt x="65" y="99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3" y="113"/>
                  </a:lnTo>
                  <a:lnTo>
                    <a:pt x="60" y="115"/>
                  </a:lnTo>
                  <a:lnTo>
                    <a:pt x="60" y="120"/>
                  </a:lnTo>
                  <a:lnTo>
                    <a:pt x="69" y="122"/>
                  </a:lnTo>
                  <a:lnTo>
                    <a:pt x="72" y="124"/>
                  </a:lnTo>
                  <a:lnTo>
                    <a:pt x="86" y="134"/>
                  </a:lnTo>
                  <a:lnTo>
                    <a:pt x="88" y="138"/>
                  </a:lnTo>
                  <a:lnTo>
                    <a:pt x="81" y="145"/>
                  </a:lnTo>
                  <a:lnTo>
                    <a:pt x="65" y="145"/>
                  </a:lnTo>
                  <a:lnTo>
                    <a:pt x="58" y="152"/>
                  </a:lnTo>
                  <a:lnTo>
                    <a:pt x="51" y="154"/>
                  </a:lnTo>
                  <a:lnTo>
                    <a:pt x="44" y="161"/>
                  </a:lnTo>
                  <a:lnTo>
                    <a:pt x="44" y="166"/>
                  </a:lnTo>
                  <a:lnTo>
                    <a:pt x="39" y="159"/>
                  </a:lnTo>
                  <a:lnTo>
                    <a:pt x="37" y="161"/>
                  </a:lnTo>
                  <a:lnTo>
                    <a:pt x="37" y="164"/>
                  </a:lnTo>
                  <a:lnTo>
                    <a:pt x="33" y="168"/>
                  </a:lnTo>
                  <a:lnTo>
                    <a:pt x="30" y="166"/>
                  </a:lnTo>
                  <a:lnTo>
                    <a:pt x="26" y="171"/>
                  </a:lnTo>
                  <a:lnTo>
                    <a:pt x="26" y="168"/>
                  </a:lnTo>
                  <a:lnTo>
                    <a:pt x="28" y="161"/>
                  </a:lnTo>
                  <a:lnTo>
                    <a:pt x="23" y="159"/>
                  </a:lnTo>
                  <a:lnTo>
                    <a:pt x="21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21" y="150"/>
                  </a:lnTo>
                  <a:lnTo>
                    <a:pt x="23" y="143"/>
                  </a:lnTo>
                  <a:lnTo>
                    <a:pt x="28" y="143"/>
                  </a:lnTo>
                  <a:lnTo>
                    <a:pt x="33" y="138"/>
                  </a:lnTo>
                  <a:lnTo>
                    <a:pt x="28" y="141"/>
                  </a:lnTo>
                  <a:lnTo>
                    <a:pt x="21" y="141"/>
                  </a:lnTo>
                  <a:lnTo>
                    <a:pt x="19" y="138"/>
                  </a:lnTo>
                  <a:lnTo>
                    <a:pt x="19" y="129"/>
                  </a:lnTo>
                  <a:lnTo>
                    <a:pt x="23" y="120"/>
                  </a:lnTo>
                  <a:lnTo>
                    <a:pt x="21" y="117"/>
                  </a:lnTo>
                  <a:lnTo>
                    <a:pt x="23" y="115"/>
                  </a:lnTo>
                  <a:lnTo>
                    <a:pt x="26" y="111"/>
                  </a:lnTo>
                  <a:lnTo>
                    <a:pt x="23" y="111"/>
                  </a:lnTo>
                  <a:lnTo>
                    <a:pt x="21" y="115"/>
                  </a:lnTo>
                  <a:lnTo>
                    <a:pt x="14" y="115"/>
                  </a:lnTo>
                  <a:lnTo>
                    <a:pt x="12" y="113"/>
                  </a:lnTo>
                  <a:lnTo>
                    <a:pt x="7" y="111"/>
                  </a:lnTo>
                  <a:lnTo>
                    <a:pt x="7" y="113"/>
                  </a:lnTo>
                  <a:lnTo>
                    <a:pt x="5" y="115"/>
                  </a:lnTo>
                  <a:lnTo>
                    <a:pt x="3" y="108"/>
                  </a:lnTo>
                  <a:lnTo>
                    <a:pt x="0" y="108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DBE4F405-3E87-882A-4594-6C1BB4AD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5161" y="2007122"/>
              <a:ext cx="536867" cy="254742"/>
            </a:xfrm>
            <a:custGeom>
              <a:avLst/>
              <a:gdLst>
                <a:gd name="T0" fmla="*/ 23 w 647"/>
                <a:gd name="T1" fmla="*/ 94 h 307"/>
                <a:gd name="T2" fmla="*/ 39 w 647"/>
                <a:gd name="T3" fmla="*/ 74 h 307"/>
                <a:gd name="T4" fmla="*/ 46 w 647"/>
                <a:gd name="T5" fmla="*/ 60 h 307"/>
                <a:gd name="T6" fmla="*/ 74 w 647"/>
                <a:gd name="T7" fmla="*/ 53 h 307"/>
                <a:gd name="T8" fmla="*/ 90 w 647"/>
                <a:gd name="T9" fmla="*/ 57 h 307"/>
                <a:gd name="T10" fmla="*/ 111 w 647"/>
                <a:gd name="T11" fmla="*/ 55 h 307"/>
                <a:gd name="T12" fmla="*/ 136 w 647"/>
                <a:gd name="T13" fmla="*/ 78 h 307"/>
                <a:gd name="T14" fmla="*/ 159 w 647"/>
                <a:gd name="T15" fmla="*/ 74 h 307"/>
                <a:gd name="T16" fmla="*/ 185 w 647"/>
                <a:gd name="T17" fmla="*/ 74 h 307"/>
                <a:gd name="T18" fmla="*/ 189 w 647"/>
                <a:gd name="T19" fmla="*/ 48 h 307"/>
                <a:gd name="T20" fmla="*/ 176 w 647"/>
                <a:gd name="T21" fmla="*/ 25 h 307"/>
                <a:gd name="T22" fmla="*/ 189 w 647"/>
                <a:gd name="T23" fmla="*/ 9 h 307"/>
                <a:gd name="T24" fmla="*/ 203 w 647"/>
                <a:gd name="T25" fmla="*/ 4 h 307"/>
                <a:gd name="T26" fmla="*/ 231 w 647"/>
                <a:gd name="T27" fmla="*/ 11 h 307"/>
                <a:gd name="T28" fmla="*/ 256 w 647"/>
                <a:gd name="T29" fmla="*/ 18 h 307"/>
                <a:gd name="T30" fmla="*/ 263 w 647"/>
                <a:gd name="T31" fmla="*/ 37 h 307"/>
                <a:gd name="T32" fmla="*/ 280 w 647"/>
                <a:gd name="T33" fmla="*/ 50 h 307"/>
                <a:gd name="T34" fmla="*/ 303 w 647"/>
                <a:gd name="T35" fmla="*/ 50 h 307"/>
                <a:gd name="T36" fmla="*/ 330 w 647"/>
                <a:gd name="T37" fmla="*/ 41 h 307"/>
                <a:gd name="T38" fmla="*/ 365 w 647"/>
                <a:gd name="T39" fmla="*/ 48 h 307"/>
                <a:gd name="T40" fmla="*/ 393 w 647"/>
                <a:gd name="T41" fmla="*/ 62 h 307"/>
                <a:gd name="T42" fmla="*/ 423 w 647"/>
                <a:gd name="T43" fmla="*/ 69 h 307"/>
                <a:gd name="T44" fmla="*/ 453 w 647"/>
                <a:gd name="T45" fmla="*/ 69 h 307"/>
                <a:gd name="T46" fmla="*/ 485 w 647"/>
                <a:gd name="T47" fmla="*/ 55 h 307"/>
                <a:gd name="T48" fmla="*/ 501 w 647"/>
                <a:gd name="T49" fmla="*/ 37 h 307"/>
                <a:gd name="T50" fmla="*/ 520 w 647"/>
                <a:gd name="T51" fmla="*/ 30 h 307"/>
                <a:gd name="T52" fmla="*/ 540 w 647"/>
                <a:gd name="T53" fmla="*/ 37 h 307"/>
                <a:gd name="T54" fmla="*/ 559 w 647"/>
                <a:gd name="T55" fmla="*/ 67 h 307"/>
                <a:gd name="T56" fmla="*/ 568 w 647"/>
                <a:gd name="T57" fmla="*/ 106 h 307"/>
                <a:gd name="T58" fmla="*/ 603 w 647"/>
                <a:gd name="T59" fmla="*/ 94 h 307"/>
                <a:gd name="T60" fmla="*/ 633 w 647"/>
                <a:gd name="T61" fmla="*/ 101 h 307"/>
                <a:gd name="T62" fmla="*/ 647 w 647"/>
                <a:gd name="T63" fmla="*/ 129 h 307"/>
                <a:gd name="T64" fmla="*/ 633 w 647"/>
                <a:gd name="T65" fmla="*/ 134 h 307"/>
                <a:gd name="T66" fmla="*/ 605 w 647"/>
                <a:gd name="T67" fmla="*/ 141 h 307"/>
                <a:gd name="T68" fmla="*/ 596 w 647"/>
                <a:gd name="T69" fmla="*/ 150 h 307"/>
                <a:gd name="T70" fmla="*/ 575 w 647"/>
                <a:gd name="T71" fmla="*/ 175 h 307"/>
                <a:gd name="T72" fmla="*/ 550 w 647"/>
                <a:gd name="T73" fmla="*/ 191 h 307"/>
                <a:gd name="T74" fmla="*/ 529 w 647"/>
                <a:gd name="T75" fmla="*/ 194 h 307"/>
                <a:gd name="T76" fmla="*/ 501 w 647"/>
                <a:gd name="T77" fmla="*/ 207 h 307"/>
                <a:gd name="T78" fmla="*/ 517 w 647"/>
                <a:gd name="T79" fmla="*/ 233 h 307"/>
                <a:gd name="T80" fmla="*/ 487 w 647"/>
                <a:gd name="T81" fmla="*/ 265 h 307"/>
                <a:gd name="T82" fmla="*/ 450 w 647"/>
                <a:gd name="T83" fmla="*/ 277 h 307"/>
                <a:gd name="T84" fmla="*/ 400 w 647"/>
                <a:gd name="T85" fmla="*/ 304 h 307"/>
                <a:gd name="T86" fmla="*/ 370 w 647"/>
                <a:gd name="T87" fmla="*/ 302 h 307"/>
                <a:gd name="T88" fmla="*/ 319 w 647"/>
                <a:gd name="T89" fmla="*/ 279 h 307"/>
                <a:gd name="T90" fmla="*/ 277 w 647"/>
                <a:gd name="T91" fmla="*/ 284 h 307"/>
                <a:gd name="T92" fmla="*/ 215 w 647"/>
                <a:gd name="T93" fmla="*/ 284 h 307"/>
                <a:gd name="T94" fmla="*/ 194 w 647"/>
                <a:gd name="T95" fmla="*/ 254 h 307"/>
                <a:gd name="T96" fmla="*/ 183 w 647"/>
                <a:gd name="T97" fmla="*/ 240 h 307"/>
                <a:gd name="T98" fmla="*/ 159 w 647"/>
                <a:gd name="T99" fmla="*/ 231 h 307"/>
                <a:gd name="T100" fmla="*/ 129 w 647"/>
                <a:gd name="T101" fmla="*/ 221 h 307"/>
                <a:gd name="T102" fmla="*/ 83 w 647"/>
                <a:gd name="T103" fmla="*/ 207 h 307"/>
                <a:gd name="T104" fmla="*/ 86 w 647"/>
                <a:gd name="T105" fmla="*/ 191 h 307"/>
                <a:gd name="T106" fmla="*/ 76 w 647"/>
                <a:gd name="T107" fmla="*/ 171 h 307"/>
                <a:gd name="T108" fmla="*/ 67 w 647"/>
                <a:gd name="T109" fmla="*/ 150 h 307"/>
                <a:gd name="T110" fmla="*/ 49 w 647"/>
                <a:gd name="T111" fmla="*/ 145 h 307"/>
                <a:gd name="T112" fmla="*/ 32 w 647"/>
                <a:gd name="T113" fmla="*/ 141 h 307"/>
                <a:gd name="T114" fmla="*/ 23 w 647"/>
                <a:gd name="T115" fmla="*/ 138 h 307"/>
                <a:gd name="T116" fmla="*/ 7 w 647"/>
                <a:gd name="T117" fmla="*/ 122 h 307"/>
                <a:gd name="T118" fmla="*/ 2 w 647"/>
                <a:gd name="T119" fmla="*/ 11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307">
                  <a:moveTo>
                    <a:pt x="0" y="108"/>
                  </a:moveTo>
                  <a:lnTo>
                    <a:pt x="5" y="101"/>
                  </a:lnTo>
                  <a:lnTo>
                    <a:pt x="7" y="99"/>
                  </a:lnTo>
                  <a:lnTo>
                    <a:pt x="16" y="99"/>
                  </a:lnTo>
                  <a:lnTo>
                    <a:pt x="19" y="97"/>
                  </a:lnTo>
                  <a:lnTo>
                    <a:pt x="23" y="94"/>
                  </a:lnTo>
                  <a:lnTo>
                    <a:pt x="28" y="92"/>
                  </a:lnTo>
                  <a:lnTo>
                    <a:pt x="30" y="87"/>
                  </a:lnTo>
                  <a:lnTo>
                    <a:pt x="30" y="83"/>
                  </a:lnTo>
                  <a:lnTo>
                    <a:pt x="37" y="80"/>
                  </a:lnTo>
                  <a:lnTo>
                    <a:pt x="37" y="78"/>
                  </a:lnTo>
                  <a:lnTo>
                    <a:pt x="39" y="74"/>
                  </a:lnTo>
                  <a:lnTo>
                    <a:pt x="44" y="74"/>
                  </a:lnTo>
                  <a:lnTo>
                    <a:pt x="46" y="69"/>
                  </a:lnTo>
                  <a:lnTo>
                    <a:pt x="49" y="67"/>
                  </a:lnTo>
                  <a:lnTo>
                    <a:pt x="46" y="67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53" y="62"/>
                  </a:lnTo>
                  <a:lnTo>
                    <a:pt x="56" y="62"/>
                  </a:lnTo>
                  <a:lnTo>
                    <a:pt x="58" y="55"/>
                  </a:lnTo>
                  <a:lnTo>
                    <a:pt x="62" y="55"/>
                  </a:lnTo>
                  <a:lnTo>
                    <a:pt x="69" y="53"/>
                  </a:lnTo>
                  <a:lnTo>
                    <a:pt x="74" y="53"/>
                  </a:lnTo>
                  <a:lnTo>
                    <a:pt x="76" y="53"/>
                  </a:lnTo>
                  <a:lnTo>
                    <a:pt x="81" y="53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8" y="55"/>
                  </a:lnTo>
                  <a:lnTo>
                    <a:pt x="90" y="57"/>
                  </a:lnTo>
                  <a:lnTo>
                    <a:pt x="93" y="60"/>
                  </a:lnTo>
                  <a:lnTo>
                    <a:pt x="95" y="60"/>
                  </a:lnTo>
                  <a:lnTo>
                    <a:pt x="97" y="57"/>
                  </a:lnTo>
                  <a:lnTo>
                    <a:pt x="102" y="60"/>
                  </a:lnTo>
                  <a:lnTo>
                    <a:pt x="104" y="57"/>
                  </a:lnTo>
                  <a:lnTo>
                    <a:pt x="111" y="55"/>
                  </a:lnTo>
                  <a:lnTo>
                    <a:pt x="113" y="60"/>
                  </a:lnTo>
                  <a:lnTo>
                    <a:pt x="113" y="62"/>
                  </a:lnTo>
                  <a:lnTo>
                    <a:pt x="116" y="67"/>
                  </a:lnTo>
                  <a:lnTo>
                    <a:pt x="125" y="71"/>
                  </a:lnTo>
                  <a:lnTo>
                    <a:pt x="129" y="74"/>
                  </a:lnTo>
                  <a:lnTo>
                    <a:pt x="136" y="78"/>
                  </a:lnTo>
                  <a:lnTo>
                    <a:pt x="139" y="76"/>
                  </a:lnTo>
                  <a:lnTo>
                    <a:pt x="143" y="76"/>
                  </a:lnTo>
                  <a:lnTo>
                    <a:pt x="148" y="71"/>
                  </a:lnTo>
                  <a:lnTo>
                    <a:pt x="153" y="71"/>
                  </a:lnTo>
                  <a:lnTo>
                    <a:pt x="155" y="71"/>
                  </a:lnTo>
                  <a:lnTo>
                    <a:pt x="159" y="74"/>
                  </a:lnTo>
                  <a:lnTo>
                    <a:pt x="162" y="74"/>
                  </a:lnTo>
                  <a:lnTo>
                    <a:pt x="171" y="74"/>
                  </a:lnTo>
                  <a:lnTo>
                    <a:pt x="176" y="76"/>
                  </a:lnTo>
                  <a:lnTo>
                    <a:pt x="178" y="76"/>
                  </a:lnTo>
                  <a:lnTo>
                    <a:pt x="180" y="74"/>
                  </a:lnTo>
                  <a:lnTo>
                    <a:pt x="185" y="74"/>
                  </a:lnTo>
                  <a:lnTo>
                    <a:pt x="192" y="74"/>
                  </a:lnTo>
                  <a:lnTo>
                    <a:pt x="194" y="67"/>
                  </a:lnTo>
                  <a:lnTo>
                    <a:pt x="192" y="64"/>
                  </a:lnTo>
                  <a:lnTo>
                    <a:pt x="187" y="62"/>
                  </a:lnTo>
                  <a:lnTo>
                    <a:pt x="189" y="55"/>
                  </a:lnTo>
                  <a:lnTo>
                    <a:pt x="189" y="48"/>
                  </a:lnTo>
                  <a:lnTo>
                    <a:pt x="189" y="46"/>
                  </a:lnTo>
                  <a:lnTo>
                    <a:pt x="185" y="44"/>
                  </a:lnTo>
                  <a:lnTo>
                    <a:pt x="183" y="41"/>
                  </a:lnTo>
                  <a:lnTo>
                    <a:pt x="176" y="41"/>
                  </a:lnTo>
                  <a:lnTo>
                    <a:pt x="176" y="34"/>
                  </a:lnTo>
                  <a:lnTo>
                    <a:pt x="176" y="25"/>
                  </a:lnTo>
                  <a:lnTo>
                    <a:pt x="180" y="20"/>
                  </a:lnTo>
                  <a:lnTo>
                    <a:pt x="180" y="16"/>
                  </a:lnTo>
                  <a:lnTo>
                    <a:pt x="183" y="13"/>
                  </a:lnTo>
                  <a:lnTo>
                    <a:pt x="185" y="11"/>
                  </a:lnTo>
                  <a:lnTo>
                    <a:pt x="187" y="13"/>
                  </a:lnTo>
                  <a:lnTo>
                    <a:pt x="189" y="9"/>
                  </a:lnTo>
                  <a:lnTo>
                    <a:pt x="187" y="7"/>
                  </a:lnTo>
                  <a:lnTo>
                    <a:pt x="187" y="2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9" y="2"/>
                  </a:lnTo>
                  <a:lnTo>
                    <a:pt x="203" y="4"/>
                  </a:lnTo>
                  <a:lnTo>
                    <a:pt x="208" y="7"/>
                  </a:lnTo>
                  <a:lnTo>
                    <a:pt x="210" y="9"/>
                  </a:lnTo>
                  <a:lnTo>
                    <a:pt x="215" y="9"/>
                  </a:lnTo>
                  <a:lnTo>
                    <a:pt x="219" y="11"/>
                  </a:lnTo>
                  <a:lnTo>
                    <a:pt x="226" y="9"/>
                  </a:lnTo>
                  <a:lnTo>
                    <a:pt x="231" y="11"/>
                  </a:lnTo>
                  <a:lnTo>
                    <a:pt x="231" y="13"/>
                  </a:lnTo>
                  <a:lnTo>
                    <a:pt x="238" y="13"/>
                  </a:lnTo>
                  <a:lnTo>
                    <a:pt x="240" y="16"/>
                  </a:lnTo>
                  <a:lnTo>
                    <a:pt x="245" y="16"/>
                  </a:lnTo>
                  <a:lnTo>
                    <a:pt x="252" y="16"/>
                  </a:lnTo>
                  <a:lnTo>
                    <a:pt x="256" y="18"/>
                  </a:lnTo>
                  <a:lnTo>
                    <a:pt x="259" y="20"/>
                  </a:lnTo>
                  <a:lnTo>
                    <a:pt x="259" y="23"/>
                  </a:lnTo>
                  <a:lnTo>
                    <a:pt x="259" y="25"/>
                  </a:lnTo>
                  <a:lnTo>
                    <a:pt x="259" y="30"/>
                  </a:lnTo>
                  <a:lnTo>
                    <a:pt x="261" y="32"/>
                  </a:lnTo>
                  <a:lnTo>
                    <a:pt x="263" y="37"/>
                  </a:lnTo>
                  <a:lnTo>
                    <a:pt x="263" y="39"/>
                  </a:lnTo>
                  <a:lnTo>
                    <a:pt x="266" y="41"/>
                  </a:lnTo>
                  <a:lnTo>
                    <a:pt x="268" y="41"/>
                  </a:lnTo>
                  <a:lnTo>
                    <a:pt x="273" y="46"/>
                  </a:lnTo>
                  <a:lnTo>
                    <a:pt x="275" y="48"/>
                  </a:lnTo>
                  <a:lnTo>
                    <a:pt x="280" y="50"/>
                  </a:lnTo>
                  <a:lnTo>
                    <a:pt x="286" y="53"/>
                  </a:lnTo>
                  <a:lnTo>
                    <a:pt x="289" y="53"/>
                  </a:lnTo>
                  <a:lnTo>
                    <a:pt x="291" y="53"/>
                  </a:lnTo>
                  <a:lnTo>
                    <a:pt x="298" y="53"/>
                  </a:lnTo>
                  <a:lnTo>
                    <a:pt x="300" y="50"/>
                  </a:lnTo>
                  <a:lnTo>
                    <a:pt x="303" y="50"/>
                  </a:lnTo>
                  <a:lnTo>
                    <a:pt x="307" y="50"/>
                  </a:lnTo>
                  <a:lnTo>
                    <a:pt x="310" y="50"/>
                  </a:lnTo>
                  <a:lnTo>
                    <a:pt x="312" y="46"/>
                  </a:lnTo>
                  <a:lnTo>
                    <a:pt x="319" y="46"/>
                  </a:lnTo>
                  <a:lnTo>
                    <a:pt x="328" y="44"/>
                  </a:lnTo>
                  <a:lnTo>
                    <a:pt x="330" y="41"/>
                  </a:lnTo>
                  <a:lnTo>
                    <a:pt x="337" y="41"/>
                  </a:lnTo>
                  <a:lnTo>
                    <a:pt x="342" y="39"/>
                  </a:lnTo>
                  <a:lnTo>
                    <a:pt x="346" y="44"/>
                  </a:lnTo>
                  <a:lnTo>
                    <a:pt x="353" y="44"/>
                  </a:lnTo>
                  <a:lnTo>
                    <a:pt x="360" y="44"/>
                  </a:lnTo>
                  <a:lnTo>
                    <a:pt x="365" y="48"/>
                  </a:lnTo>
                  <a:lnTo>
                    <a:pt x="372" y="53"/>
                  </a:lnTo>
                  <a:lnTo>
                    <a:pt x="379" y="53"/>
                  </a:lnTo>
                  <a:lnTo>
                    <a:pt x="383" y="50"/>
                  </a:lnTo>
                  <a:lnTo>
                    <a:pt x="386" y="53"/>
                  </a:lnTo>
                  <a:lnTo>
                    <a:pt x="388" y="60"/>
                  </a:lnTo>
                  <a:lnTo>
                    <a:pt x="393" y="62"/>
                  </a:lnTo>
                  <a:lnTo>
                    <a:pt x="395" y="64"/>
                  </a:lnTo>
                  <a:lnTo>
                    <a:pt x="397" y="64"/>
                  </a:lnTo>
                  <a:lnTo>
                    <a:pt x="400" y="69"/>
                  </a:lnTo>
                  <a:lnTo>
                    <a:pt x="404" y="69"/>
                  </a:lnTo>
                  <a:lnTo>
                    <a:pt x="413" y="67"/>
                  </a:lnTo>
                  <a:lnTo>
                    <a:pt x="423" y="69"/>
                  </a:lnTo>
                  <a:lnTo>
                    <a:pt x="434" y="69"/>
                  </a:lnTo>
                  <a:lnTo>
                    <a:pt x="439" y="69"/>
                  </a:lnTo>
                  <a:lnTo>
                    <a:pt x="441" y="67"/>
                  </a:lnTo>
                  <a:lnTo>
                    <a:pt x="446" y="67"/>
                  </a:lnTo>
                  <a:lnTo>
                    <a:pt x="450" y="69"/>
                  </a:lnTo>
                  <a:lnTo>
                    <a:pt x="453" y="69"/>
                  </a:lnTo>
                  <a:lnTo>
                    <a:pt x="455" y="64"/>
                  </a:lnTo>
                  <a:lnTo>
                    <a:pt x="464" y="60"/>
                  </a:lnTo>
                  <a:lnTo>
                    <a:pt x="469" y="60"/>
                  </a:lnTo>
                  <a:lnTo>
                    <a:pt x="471" y="55"/>
                  </a:lnTo>
                  <a:lnTo>
                    <a:pt x="476" y="55"/>
                  </a:lnTo>
                  <a:lnTo>
                    <a:pt x="485" y="55"/>
                  </a:lnTo>
                  <a:lnTo>
                    <a:pt x="490" y="50"/>
                  </a:lnTo>
                  <a:lnTo>
                    <a:pt x="490" y="48"/>
                  </a:lnTo>
                  <a:lnTo>
                    <a:pt x="490" y="46"/>
                  </a:lnTo>
                  <a:lnTo>
                    <a:pt x="494" y="41"/>
                  </a:lnTo>
                  <a:lnTo>
                    <a:pt x="497" y="39"/>
                  </a:lnTo>
                  <a:lnTo>
                    <a:pt x="501" y="37"/>
                  </a:lnTo>
                  <a:lnTo>
                    <a:pt x="501" y="32"/>
                  </a:lnTo>
                  <a:lnTo>
                    <a:pt x="506" y="30"/>
                  </a:lnTo>
                  <a:lnTo>
                    <a:pt x="508" y="30"/>
                  </a:lnTo>
                  <a:lnTo>
                    <a:pt x="510" y="30"/>
                  </a:lnTo>
                  <a:lnTo>
                    <a:pt x="517" y="27"/>
                  </a:lnTo>
                  <a:lnTo>
                    <a:pt x="520" y="30"/>
                  </a:lnTo>
                  <a:lnTo>
                    <a:pt x="527" y="32"/>
                  </a:lnTo>
                  <a:lnTo>
                    <a:pt x="529" y="37"/>
                  </a:lnTo>
                  <a:lnTo>
                    <a:pt x="531" y="37"/>
                  </a:lnTo>
                  <a:lnTo>
                    <a:pt x="536" y="34"/>
                  </a:lnTo>
                  <a:lnTo>
                    <a:pt x="538" y="37"/>
                  </a:lnTo>
                  <a:lnTo>
                    <a:pt x="540" y="37"/>
                  </a:lnTo>
                  <a:lnTo>
                    <a:pt x="545" y="34"/>
                  </a:lnTo>
                  <a:lnTo>
                    <a:pt x="545" y="32"/>
                  </a:lnTo>
                  <a:lnTo>
                    <a:pt x="552" y="30"/>
                  </a:lnTo>
                  <a:lnTo>
                    <a:pt x="561" y="32"/>
                  </a:lnTo>
                  <a:lnTo>
                    <a:pt x="563" y="34"/>
                  </a:lnTo>
                  <a:lnTo>
                    <a:pt x="559" y="67"/>
                  </a:lnTo>
                  <a:lnTo>
                    <a:pt x="559" y="74"/>
                  </a:lnTo>
                  <a:lnTo>
                    <a:pt x="557" y="80"/>
                  </a:lnTo>
                  <a:lnTo>
                    <a:pt x="559" y="85"/>
                  </a:lnTo>
                  <a:lnTo>
                    <a:pt x="554" y="94"/>
                  </a:lnTo>
                  <a:lnTo>
                    <a:pt x="559" y="101"/>
                  </a:lnTo>
                  <a:lnTo>
                    <a:pt x="568" y="106"/>
                  </a:lnTo>
                  <a:lnTo>
                    <a:pt x="575" y="101"/>
                  </a:lnTo>
                  <a:lnTo>
                    <a:pt x="584" y="101"/>
                  </a:lnTo>
                  <a:lnTo>
                    <a:pt x="594" y="101"/>
                  </a:lnTo>
                  <a:lnTo>
                    <a:pt x="598" y="106"/>
                  </a:lnTo>
                  <a:lnTo>
                    <a:pt x="603" y="99"/>
                  </a:lnTo>
                  <a:lnTo>
                    <a:pt x="603" y="94"/>
                  </a:lnTo>
                  <a:lnTo>
                    <a:pt x="603" y="90"/>
                  </a:lnTo>
                  <a:lnTo>
                    <a:pt x="607" y="87"/>
                  </a:lnTo>
                  <a:lnTo>
                    <a:pt x="610" y="85"/>
                  </a:lnTo>
                  <a:lnTo>
                    <a:pt x="619" y="90"/>
                  </a:lnTo>
                  <a:lnTo>
                    <a:pt x="624" y="94"/>
                  </a:lnTo>
                  <a:lnTo>
                    <a:pt x="633" y="101"/>
                  </a:lnTo>
                  <a:lnTo>
                    <a:pt x="637" y="110"/>
                  </a:lnTo>
                  <a:lnTo>
                    <a:pt x="647" y="115"/>
                  </a:lnTo>
                  <a:lnTo>
                    <a:pt x="647" y="120"/>
                  </a:lnTo>
                  <a:lnTo>
                    <a:pt x="647" y="122"/>
                  </a:lnTo>
                  <a:lnTo>
                    <a:pt x="647" y="127"/>
                  </a:lnTo>
                  <a:lnTo>
                    <a:pt x="647" y="129"/>
                  </a:lnTo>
                  <a:lnTo>
                    <a:pt x="647" y="131"/>
                  </a:lnTo>
                  <a:lnTo>
                    <a:pt x="644" y="134"/>
                  </a:lnTo>
                  <a:lnTo>
                    <a:pt x="642" y="134"/>
                  </a:lnTo>
                  <a:lnTo>
                    <a:pt x="640" y="131"/>
                  </a:lnTo>
                  <a:lnTo>
                    <a:pt x="635" y="131"/>
                  </a:lnTo>
                  <a:lnTo>
                    <a:pt x="633" y="134"/>
                  </a:lnTo>
                  <a:lnTo>
                    <a:pt x="626" y="131"/>
                  </a:lnTo>
                  <a:lnTo>
                    <a:pt x="624" y="131"/>
                  </a:lnTo>
                  <a:lnTo>
                    <a:pt x="619" y="136"/>
                  </a:lnTo>
                  <a:lnTo>
                    <a:pt x="614" y="141"/>
                  </a:lnTo>
                  <a:lnTo>
                    <a:pt x="610" y="143"/>
                  </a:lnTo>
                  <a:lnTo>
                    <a:pt x="605" y="141"/>
                  </a:lnTo>
                  <a:lnTo>
                    <a:pt x="605" y="141"/>
                  </a:lnTo>
                  <a:lnTo>
                    <a:pt x="605" y="145"/>
                  </a:lnTo>
                  <a:lnTo>
                    <a:pt x="603" y="147"/>
                  </a:lnTo>
                  <a:lnTo>
                    <a:pt x="600" y="147"/>
                  </a:lnTo>
                  <a:lnTo>
                    <a:pt x="598" y="147"/>
                  </a:lnTo>
                  <a:lnTo>
                    <a:pt x="596" y="150"/>
                  </a:lnTo>
                  <a:lnTo>
                    <a:pt x="594" y="154"/>
                  </a:lnTo>
                  <a:lnTo>
                    <a:pt x="591" y="161"/>
                  </a:lnTo>
                  <a:lnTo>
                    <a:pt x="591" y="166"/>
                  </a:lnTo>
                  <a:lnTo>
                    <a:pt x="589" y="168"/>
                  </a:lnTo>
                  <a:lnTo>
                    <a:pt x="584" y="171"/>
                  </a:lnTo>
                  <a:lnTo>
                    <a:pt x="575" y="175"/>
                  </a:lnTo>
                  <a:lnTo>
                    <a:pt x="570" y="175"/>
                  </a:lnTo>
                  <a:lnTo>
                    <a:pt x="566" y="175"/>
                  </a:lnTo>
                  <a:lnTo>
                    <a:pt x="563" y="177"/>
                  </a:lnTo>
                  <a:lnTo>
                    <a:pt x="559" y="184"/>
                  </a:lnTo>
                  <a:lnTo>
                    <a:pt x="554" y="189"/>
                  </a:lnTo>
                  <a:lnTo>
                    <a:pt x="550" y="191"/>
                  </a:lnTo>
                  <a:lnTo>
                    <a:pt x="547" y="194"/>
                  </a:lnTo>
                  <a:lnTo>
                    <a:pt x="547" y="198"/>
                  </a:lnTo>
                  <a:lnTo>
                    <a:pt x="545" y="198"/>
                  </a:lnTo>
                  <a:lnTo>
                    <a:pt x="540" y="196"/>
                  </a:lnTo>
                  <a:lnTo>
                    <a:pt x="536" y="196"/>
                  </a:lnTo>
                  <a:lnTo>
                    <a:pt x="529" y="194"/>
                  </a:lnTo>
                  <a:lnTo>
                    <a:pt x="524" y="189"/>
                  </a:lnTo>
                  <a:lnTo>
                    <a:pt x="517" y="189"/>
                  </a:lnTo>
                  <a:lnTo>
                    <a:pt x="510" y="191"/>
                  </a:lnTo>
                  <a:lnTo>
                    <a:pt x="506" y="194"/>
                  </a:lnTo>
                  <a:lnTo>
                    <a:pt x="501" y="198"/>
                  </a:lnTo>
                  <a:lnTo>
                    <a:pt x="501" y="207"/>
                  </a:lnTo>
                  <a:lnTo>
                    <a:pt x="503" y="212"/>
                  </a:lnTo>
                  <a:lnTo>
                    <a:pt x="501" y="214"/>
                  </a:lnTo>
                  <a:lnTo>
                    <a:pt x="510" y="221"/>
                  </a:lnTo>
                  <a:lnTo>
                    <a:pt x="520" y="226"/>
                  </a:lnTo>
                  <a:lnTo>
                    <a:pt x="520" y="228"/>
                  </a:lnTo>
                  <a:lnTo>
                    <a:pt x="517" y="233"/>
                  </a:lnTo>
                  <a:lnTo>
                    <a:pt x="515" y="238"/>
                  </a:lnTo>
                  <a:lnTo>
                    <a:pt x="506" y="247"/>
                  </a:lnTo>
                  <a:lnTo>
                    <a:pt x="501" y="256"/>
                  </a:lnTo>
                  <a:lnTo>
                    <a:pt x="497" y="263"/>
                  </a:lnTo>
                  <a:lnTo>
                    <a:pt x="494" y="263"/>
                  </a:lnTo>
                  <a:lnTo>
                    <a:pt x="487" y="265"/>
                  </a:lnTo>
                  <a:lnTo>
                    <a:pt x="483" y="265"/>
                  </a:lnTo>
                  <a:lnTo>
                    <a:pt x="476" y="270"/>
                  </a:lnTo>
                  <a:lnTo>
                    <a:pt x="471" y="274"/>
                  </a:lnTo>
                  <a:lnTo>
                    <a:pt x="464" y="274"/>
                  </a:lnTo>
                  <a:lnTo>
                    <a:pt x="457" y="274"/>
                  </a:lnTo>
                  <a:lnTo>
                    <a:pt x="450" y="277"/>
                  </a:lnTo>
                  <a:lnTo>
                    <a:pt x="443" y="279"/>
                  </a:lnTo>
                  <a:lnTo>
                    <a:pt x="430" y="284"/>
                  </a:lnTo>
                  <a:lnTo>
                    <a:pt x="418" y="288"/>
                  </a:lnTo>
                  <a:lnTo>
                    <a:pt x="411" y="295"/>
                  </a:lnTo>
                  <a:lnTo>
                    <a:pt x="402" y="302"/>
                  </a:lnTo>
                  <a:lnTo>
                    <a:pt x="400" y="304"/>
                  </a:lnTo>
                  <a:lnTo>
                    <a:pt x="393" y="307"/>
                  </a:lnTo>
                  <a:lnTo>
                    <a:pt x="388" y="304"/>
                  </a:lnTo>
                  <a:lnTo>
                    <a:pt x="388" y="302"/>
                  </a:lnTo>
                  <a:lnTo>
                    <a:pt x="386" y="298"/>
                  </a:lnTo>
                  <a:lnTo>
                    <a:pt x="376" y="300"/>
                  </a:lnTo>
                  <a:lnTo>
                    <a:pt x="370" y="302"/>
                  </a:lnTo>
                  <a:lnTo>
                    <a:pt x="363" y="298"/>
                  </a:lnTo>
                  <a:lnTo>
                    <a:pt x="356" y="298"/>
                  </a:lnTo>
                  <a:lnTo>
                    <a:pt x="344" y="293"/>
                  </a:lnTo>
                  <a:lnTo>
                    <a:pt x="330" y="286"/>
                  </a:lnTo>
                  <a:lnTo>
                    <a:pt x="323" y="279"/>
                  </a:lnTo>
                  <a:lnTo>
                    <a:pt x="319" y="279"/>
                  </a:lnTo>
                  <a:lnTo>
                    <a:pt x="303" y="277"/>
                  </a:lnTo>
                  <a:lnTo>
                    <a:pt x="289" y="279"/>
                  </a:lnTo>
                  <a:lnTo>
                    <a:pt x="286" y="277"/>
                  </a:lnTo>
                  <a:lnTo>
                    <a:pt x="284" y="279"/>
                  </a:lnTo>
                  <a:lnTo>
                    <a:pt x="284" y="281"/>
                  </a:lnTo>
                  <a:lnTo>
                    <a:pt x="277" y="284"/>
                  </a:lnTo>
                  <a:lnTo>
                    <a:pt x="266" y="284"/>
                  </a:lnTo>
                  <a:lnTo>
                    <a:pt x="249" y="284"/>
                  </a:lnTo>
                  <a:lnTo>
                    <a:pt x="236" y="284"/>
                  </a:lnTo>
                  <a:lnTo>
                    <a:pt x="226" y="284"/>
                  </a:lnTo>
                  <a:lnTo>
                    <a:pt x="217" y="284"/>
                  </a:lnTo>
                  <a:lnTo>
                    <a:pt x="215" y="284"/>
                  </a:lnTo>
                  <a:lnTo>
                    <a:pt x="210" y="284"/>
                  </a:lnTo>
                  <a:lnTo>
                    <a:pt x="206" y="274"/>
                  </a:lnTo>
                  <a:lnTo>
                    <a:pt x="203" y="270"/>
                  </a:lnTo>
                  <a:lnTo>
                    <a:pt x="199" y="263"/>
                  </a:lnTo>
                  <a:lnTo>
                    <a:pt x="196" y="258"/>
                  </a:lnTo>
                  <a:lnTo>
                    <a:pt x="194" y="254"/>
                  </a:lnTo>
                  <a:lnTo>
                    <a:pt x="192" y="251"/>
                  </a:lnTo>
                  <a:lnTo>
                    <a:pt x="189" y="247"/>
                  </a:lnTo>
                  <a:lnTo>
                    <a:pt x="187" y="247"/>
                  </a:lnTo>
                  <a:lnTo>
                    <a:pt x="185" y="247"/>
                  </a:lnTo>
                  <a:lnTo>
                    <a:pt x="185" y="244"/>
                  </a:lnTo>
                  <a:lnTo>
                    <a:pt x="183" y="240"/>
                  </a:lnTo>
                  <a:lnTo>
                    <a:pt x="183" y="240"/>
                  </a:lnTo>
                  <a:lnTo>
                    <a:pt x="180" y="240"/>
                  </a:lnTo>
                  <a:lnTo>
                    <a:pt x="173" y="240"/>
                  </a:lnTo>
                  <a:lnTo>
                    <a:pt x="169" y="238"/>
                  </a:lnTo>
                  <a:lnTo>
                    <a:pt x="162" y="231"/>
                  </a:lnTo>
                  <a:lnTo>
                    <a:pt x="159" y="231"/>
                  </a:lnTo>
                  <a:lnTo>
                    <a:pt x="157" y="231"/>
                  </a:lnTo>
                  <a:lnTo>
                    <a:pt x="153" y="231"/>
                  </a:lnTo>
                  <a:lnTo>
                    <a:pt x="150" y="228"/>
                  </a:lnTo>
                  <a:lnTo>
                    <a:pt x="146" y="224"/>
                  </a:lnTo>
                  <a:lnTo>
                    <a:pt x="129" y="219"/>
                  </a:lnTo>
                  <a:lnTo>
                    <a:pt x="129" y="221"/>
                  </a:lnTo>
                  <a:lnTo>
                    <a:pt x="127" y="221"/>
                  </a:lnTo>
                  <a:lnTo>
                    <a:pt x="123" y="221"/>
                  </a:lnTo>
                  <a:lnTo>
                    <a:pt x="113" y="224"/>
                  </a:lnTo>
                  <a:lnTo>
                    <a:pt x="93" y="219"/>
                  </a:lnTo>
                  <a:lnTo>
                    <a:pt x="88" y="214"/>
                  </a:lnTo>
                  <a:lnTo>
                    <a:pt x="83" y="207"/>
                  </a:lnTo>
                  <a:lnTo>
                    <a:pt x="81" y="205"/>
                  </a:lnTo>
                  <a:lnTo>
                    <a:pt x="81" y="203"/>
                  </a:lnTo>
                  <a:lnTo>
                    <a:pt x="83" y="201"/>
                  </a:lnTo>
                  <a:lnTo>
                    <a:pt x="86" y="198"/>
                  </a:lnTo>
                  <a:lnTo>
                    <a:pt x="88" y="194"/>
                  </a:lnTo>
                  <a:lnTo>
                    <a:pt x="86" y="191"/>
                  </a:lnTo>
                  <a:lnTo>
                    <a:pt x="83" y="187"/>
                  </a:lnTo>
                  <a:lnTo>
                    <a:pt x="86" y="182"/>
                  </a:lnTo>
                  <a:lnTo>
                    <a:pt x="86" y="177"/>
                  </a:lnTo>
                  <a:lnTo>
                    <a:pt x="83" y="175"/>
                  </a:lnTo>
                  <a:lnTo>
                    <a:pt x="81" y="171"/>
                  </a:lnTo>
                  <a:lnTo>
                    <a:pt x="76" y="171"/>
                  </a:lnTo>
                  <a:lnTo>
                    <a:pt x="74" y="168"/>
                  </a:lnTo>
                  <a:lnTo>
                    <a:pt x="72" y="164"/>
                  </a:lnTo>
                  <a:lnTo>
                    <a:pt x="69" y="161"/>
                  </a:lnTo>
                  <a:lnTo>
                    <a:pt x="69" y="157"/>
                  </a:lnTo>
                  <a:lnTo>
                    <a:pt x="69" y="154"/>
                  </a:lnTo>
                  <a:lnTo>
                    <a:pt x="67" y="150"/>
                  </a:lnTo>
                  <a:lnTo>
                    <a:pt x="62" y="147"/>
                  </a:lnTo>
                  <a:lnTo>
                    <a:pt x="60" y="147"/>
                  </a:lnTo>
                  <a:lnTo>
                    <a:pt x="58" y="145"/>
                  </a:lnTo>
                  <a:lnTo>
                    <a:pt x="56" y="143"/>
                  </a:lnTo>
                  <a:lnTo>
                    <a:pt x="51" y="143"/>
                  </a:lnTo>
                  <a:lnTo>
                    <a:pt x="49" y="145"/>
                  </a:lnTo>
                  <a:lnTo>
                    <a:pt x="46" y="145"/>
                  </a:lnTo>
                  <a:lnTo>
                    <a:pt x="44" y="145"/>
                  </a:lnTo>
                  <a:lnTo>
                    <a:pt x="42" y="141"/>
                  </a:lnTo>
                  <a:lnTo>
                    <a:pt x="42" y="141"/>
                  </a:lnTo>
                  <a:lnTo>
                    <a:pt x="37" y="141"/>
                  </a:lnTo>
                  <a:lnTo>
                    <a:pt x="32" y="141"/>
                  </a:lnTo>
                  <a:lnTo>
                    <a:pt x="30" y="143"/>
                  </a:lnTo>
                  <a:lnTo>
                    <a:pt x="30" y="145"/>
                  </a:lnTo>
                  <a:lnTo>
                    <a:pt x="28" y="145"/>
                  </a:lnTo>
                  <a:lnTo>
                    <a:pt x="23" y="143"/>
                  </a:lnTo>
                  <a:lnTo>
                    <a:pt x="23" y="141"/>
                  </a:lnTo>
                  <a:lnTo>
                    <a:pt x="23" y="138"/>
                  </a:lnTo>
                  <a:lnTo>
                    <a:pt x="21" y="136"/>
                  </a:lnTo>
                  <a:lnTo>
                    <a:pt x="16" y="131"/>
                  </a:lnTo>
                  <a:lnTo>
                    <a:pt x="12" y="129"/>
                  </a:lnTo>
                  <a:lnTo>
                    <a:pt x="9" y="127"/>
                  </a:lnTo>
                  <a:lnTo>
                    <a:pt x="7" y="127"/>
                  </a:lnTo>
                  <a:lnTo>
                    <a:pt x="7" y="122"/>
                  </a:lnTo>
                  <a:lnTo>
                    <a:pt x="7" y="120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5" y="120"/>
                  </a:lnTo>
                  <a:lnTo>
                    <a:pt x="2" y="120"/>
                  </a:lnTo>
                  <a:lnTo>
                    <a:pt x="2" y="117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99C2DE43-B5A6-8CAA-790F-E26E74E43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360" y="1960654"/>
              <a:ext cx="662993" cy="349337"/>
            </a:xfrm>
            <a:custGeom>
              <a:avLst/>
              <a:gdLst>
                <a:gd name="T0" fmla="*/ 21 w 799"/>
                <a:gd name="T1" fmla="*/ 245 h 421"/>
                <a:gd name="T2" fmla="*/ 0 w 799"/>
                <a:gd name="T3" fmla="*/ 197 h 421"/>
                <a:gd name="T4" fmla="*/ 40 w 799"/>
                <a:gd name="T5" fmla="*/ 190 h 421"/>
                <a:gd name="T6" fmla="*/ 58 w 799"/>
                <a:gd name="T7" fmla="*/ 150 h 421"/>
                <a:gd name="T8" fmla="*/ 79 w 799"/>
                <a:gd name="T9" fmla="*/ 143 h 421"/>
                <a:gd name="T10" fmla="*/ 93 w 799"/>
                <a:gd name="T11" fmla="*/ 139 h 421"/>
                <a:gd name="T12" fmla="*/ 127 w 799"/>
                <a:gd name="T13" fmla="*/ 150 h 421"/>
                <a:gd name="T14" fmla="*/ 150 w 799"/>
                <a:gd name="T15" fmla="*/ 160 h 421"/>
                <a:gd name="T16" fmla="*/ 183 w 799"/>
                <a:gd name="T17" fmla="*/ 150 h 421"/>
                <a:gd name="T18" fmla="*/ 210 w 799"/>
                <a:gd name="T19" fmla="*/ 150 h 421"/>
                <a:gd name="T20" fmla="*/ 231 w 799"/>
                <a:gd name="T21" fmla="*/ 162 h 421"/>
                <a:gd name="T22" fmla="*/ 268 w 799"/>
                <a:gd name="T23" fmla="*/ 160 h 421"/>
                <a:gd name="T24" fmla="*/ 257 w 799"/>
                <a:gd name="T25" fmla="*/ 127 h 421"/>
                <a:gd name="T26" fmla="*/ 254 w 799"/>
                <a:gd name="T27" fmla="*/ 104 h 421"/>
                <a:gd name="T28" fmla="*/ 271 w 799"/>
                <a:gd name="T29" fmla="*/ 79 h 421"/>
                <a:gd name="T30" fmla="*/ 254 w 799"/>
                <a:gd name="T31" fmla="*/ 72 h 421"/>
                <a:gd name="T32" fmla="*/ 268 w 799"/>
                <a:gd name="T33" fmla="*/ 60 h 421"/>
                <a:gd name="T34" fmla="*/ 294 w 799"/>
                <a:gd name="T35" fmla="*/ 51 h 421"/>
                <a:gd name="T36" fmla="*/ 331 w 799"/>
                <a:gd name="T37" fmla="*/ 42 h 421"/>
                <a:gd name="T38" fmla="*/ 351 w 799"/>
                <a:gd name="T39" fmla="*/ 30 h 421"/>
                <a:gd name="T40" fmla="*/ 384 w 799"/>
                <a:gd name="T41" fmla="*/ 12 h 421"/>
                <a:gd name="T42" fmla="*/ 411 w 799"/>
                <a:gd name="T43" fmla="*/ 3 h 421"/>
                <a:gd name="T44" fmla="*/ 441 w 799"/>
                <a:gd name="T45" fmla="*/ 19 h 421"/>
                <a:gd name="T46" fmla="*/ 451 w 799"/>
                <a:gd name="T47" fmla="*/ 37 h 421"/>
                <a:gd name="T48" fmla="*/ 467 w 799"/>
                <a:gd name="T49" fmla="*/ 33 h 421"/>
                <a:gd name="T50" fmla="*/ 488 w 799"/>
                <a:gd name="T51" fmla="*/ 42 h 421"/>
                <a:gd name="T52" fmla="*/ 504 w 799"/>
                <a:gd name="T53" fmla="*/ 51 h 421"/>
                <a:gd name="T54" fmla="*/ 534 w 799"/>
                <a:gd name="T55" fmla="*/ 37 h 421"/>
                <a:gd name="T56" fmla="*/ 554 w 799"/>
                <a:gd name="T57" fmla="*/ 30 h 421"/>
                <a:gd name="T58" fmla="*/ 649 w 799"/>
                <a:gd name="T59" fmla="*/ 116 h 421"/>
                <a:gd name="T60" fmla="*/ 677 w 799"/>
                <a:gd name="T61" fmla="*/ 125 h 421"/>
                <a:gd name="T62" fmla="*/ 709 w 799"/>
                <a:gd name="T63" fmla="*/ 118 h 421"/>
                <a:gd name="T64" fmla="*/ 744 w 799"/>
                <a:gd name="T65" fmla="*/ 141 h 421"/>
                <a:gd name="T66" fmla="*/ 755 w 799"/>
                <a:gd name="T67" fmla="*/ 157 h 421"/>
                <a:gd name="T68" fmla="*/ 783 w 799"/>
                <a:gd name="T69" fmla="*/ 155 h 421"/>
                <a:gd name="T70" fmla="*/ 788 w 799"/>
                <a:gd name="T71" fmla="*/ 183 h 421"/>
                <a:gd name="T72" fmla="*/ 776 w 799"/>
                <a:gd name="T73" fmla="*/ 227 h 421"/>
                <a:gd name="T74" fmla="*/ 737 w 799"/>
                <a:gd name="T75" fmla="*/ 229 h 421"/>
                <a:gd name="T76" fmla="*/ 725 w 799"/>
                <a:gd name="T77" fmla="*/ 277 h 421"/>
                <a:gd name="T78" fmla="*/ 709 w 799"/>
                <a:gd name="T79" fmla="*/ 287 h 421"/>
                <a:gd name="T80" fmla="*/ 688 w 799"/>
                <a:gd name="T81" fmla="*/ 300 h 421"/>
                <a:gd name="T82" fmla="*/ 700 w 799"/>
                <a:gd name="T83" fmla="*/ 333 h 421"/>
                <a:gd name="T84" fmla="*/ 700 w 799"/>
                <a:gd name="T85" fmla="*/ 367 h 421"/>
                <a:gd name="T86" fmla="*/ 626 w 799"/>
                <a:gd name="T87" fmla="*/ 354 h 421"/>
                <a:gd name="T88" fmla="*/ 575 w 799"/>
                <a:gd name="T89" fmla="*/ 354 h 421"/>
                <a:gd name="T90" fmla="*/ 529 w 799"/>
                <a:gd name="T91" fmla="*/ 370 h 421"/>
                <a:gd name="T92" fmla="*/ 501 w 799"/>
                <a:gd name="T93" fmla="*/ 384 h 421"/>
                <a:gd name="T94" fmla="*/ 451 w 799"/>
                <a:gd name="T95" fmla="*/ 411 h 421"/>
                <a:gd name="T96" fmla="*/ 356 w 799"/>
                <a:gd name="T97" fmla="*/ 342 h 421"/>
                <a:gd name="T98" fmla="*/ 197 w 799"/>
                <a:gd name="T99" fmla="*/ 404 h 421"/>
                <a:gd name="T100" fmla="*/ 146 w 799"/>
                <a:gd name="T101" fmla="*/ 384 h 421"/>
                <a:gd name="T102" fmla="*/ 125 w 799"/>
                <a:gd name="T103" fmla="*/ 374 h 421"/>
                <a:gd name="T104" fmla="*/ 109 w 799"/>
                <a:gd name="T105" fmla="*/ 354 h 421"/>
                <a:gd name="T106" fmla="*/ 93 w 799"/>
                <a:gd name="T107" fmla="*/ 335 h 421"/>
                <a:gd name="T108" fmla="*/ 116 w 799"/>
                <a:gd name="T109" fmla="*/ 335 h 421"/>
                <a:gd name="T110" fmla="*/ 107 w 799"/>
                <a:gd name="T111" fmla="*/ 317 h 421"/>
                <a:gd name="T112" fmla="*/ 134 w 799"/>
                <a:gd name="T113" fmla="*/ 312 h 421"/>
                <a:gd name="T114" fmla="*/ 141 w 799"/>
                <a:gd name="T115" fmla="*/ 298 h 421"/>
                <a:gd name="T116" fmla="*/ 139 w 799"/>
                <a:gd name="T117" fmla="*/ 275 h 421"/>
                <a:gd name="T118" fmla="*/ 118 w 799"/>
                <a:gd name="T119" fmla="*/ 270 h 421"/>
                <a:gd name="T120" fmla="*/ 107 w 799"/>
                <a:gd name="T121" fmla="*/ 266 h 421"/>
                <a:gd name="T122" fmla="*/ 86 w 799"/>
                <a:gd name="T123" fmla="*/ 270 h 421"/>
                <a:gd name="T124" fmla="*/ 70 w 799"/>
                <a:gd name="T125" fmla="*/ 282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9" h="421">
                  <a:moveTo>
                    <a:pt x="63" y="282"/>
                  </a:moveTo>
                  <a:lnTo>
                    <a:pt x="56" y="277"/>
                  </a:lnTo>
                  <a:lnTo>
                    <a:pt x="51" y="280"/>
                  </a:lnTo>
                  <a:lnTo>
                    <a:pt x="44" y="275"/>
                  </a:lnTo>
                  <a:lnTo>
                    <a:pt x="44" y="270"/>
                  </a:lnTo>
                  <a:lnTo>
                    <a:pt x="51" y="270"/>
                  </a:lnTo>
                  <a:lnTo>
                    <a:pt x="44" y="257"/>
                  </a:lnTo>
                  <a:lnTo>
                    <a:pt x="33" y="247"/>
                  </a:lnTo>
                  <a:lnTo>
                    <a:pt x="21" y="245"/>
                  </a:lnTo>
                  <a:lnTo>
                    <a:pt x="19" y="247"/>
                  </a:lnTo>
                  <a:lnTo>
                    <a:pt x="12" y="243"/>
                  </a:lnTo>
                  <a:lnTo>
                    <a:pt x="12" y="238"/>
                  </a:lnTo>
                  <a:lnTo>
                    <a:pt x="10" y="233"/>
                  </a:lnTo>
                  <a:lnTo>
                    <a:pt x="0" y="229"/>
                  </a:lnTo>
                  <a:lnTo>
                    <a:pt x="5" y="222"/>
                  </a:lnTo>
                  <a:lnTo>
                    <a:pt x="5" y="208"/>
                  </a:lnTo>
                  <a:lnTo>
                    <a:pt x="3" y="206"/>
                  </a:lnTo>
                  <a:lnTo>
                    <a:pt x="0" y="197"/>
                  </a:lnTo>
                  <a:lnTo>
                    <a:pt x="5" y="194"/>
                  </a:lnTo>
                  <a:lnTo>
                    <a:pt x="12" y="187"/>
                  </a:lnTo>
                  <a:lnTo>
                    <a:pt x="12" y="183"/>
                  </a:lnTo>
                  <a:lnTo>
                    <a:pt x="14" y="178"/>
                  </a:lnTo>
                  <a:lnTo>
                    <a:pt x="26" y="187"/>
                  </a:lnTo>
                  <a:lnTo>
                    <a:pt x="26" y="192"/>
                  </a:lnTo>
                  <a:lnTo>
                    <a:pt x="33" y="197"/>
                  </a:lnTo>
                  <a:lnTo>
                    <a:pt x="40" y="194"/>
                  </a:lnTo>
                  <a:lnTo>
                    <a:pt x="40" y="190"/>
                  </a:lnTo>
                  <a:lnTo>
                    <a:pt x="42" y="187"/>
                  </a:lnTo>
                  <a:lnTo>
                    <a:pt x="37" y="169"/>
                  </a:lnTo>
                  <a:lnTo>
                    <a:pt x="42" y="169"/>
                  </a:lnTo>
                  <a:lnTo>
                    <a:pt x="49" y="169"/>
                  </a:lnTo>
                  <a:lnTo>
                    <a:pt x="49" y="164"/>
                  </a:lnTo>
                  <a:lnTo>
                    <a:pt x="47" y="160"/>
                  </a:lnTo>
                  <a:lnTo>
                    <a:pt x="49" y="155"/>
                  </a:lnTo>
                  <a:lnTo>
                    <a:pt x="53" y="150"/>
                  </a:lnTo>
                  <a:lnTo>
                    <a:pt x="58" y="150"/>
                  </a:lnTo>
                  <a:lnTo>
                    <a:pt x="58" y="146"/>
                  </a:lnTo>
                  <a:lnTo>
                    <a:pt x="63" y="143"/>
                  </a:lnTo>
                  <a:lnTo>
                    <a:pt x="67" y="143"/>
                  </a:lnTo>
                  <a:lnTo>
                    <a:pt x="67" y="141"/>
                  </a:lnTo>
                  <a:lnTo>
                    <a:pt x="67" y="136"/>
                  </a:lnTo>
                  <a:lnTo>
                    <a:pt x="67" y="134"/>
                  </a:lnTo>
                  <a:lnTo>
                    <a:pt x="74" y="139"/>
                  </a:lnTo>
                  <a:lnTo>
                    <a:pt x="79" y="139"/>
                  </a:lnTo>
                  <a:lnTo>
                    <a:pt x="79" y="143"/>
                  </a:lnTo>
                  <a:lnTo>
                    <a:pt x="74" y="146"/>
                  </a:lnTo>
                  <a:lnTo>
                    <a:pt x="77" y="148"/>
                  </a:lnTo>
                  <a:lnTo>
                    <a:pt x="81" y="146"/>
                  </a:lnTo>
                  <a:lnTo>
                    <a:pt x="81" y="143"/>
                  </a:lnTo>
                  <a:lnTo>
                    <a:pt x="86" y="141"/>
                  </a:lnTo>
                  <a:lnTo>
                    <a:pt x="86" y="143"/>
                  </a:lnTo>
                  <a:lnTo>
                    <a:pt x="88" y="141"/>
                  </a:lnTo>
                  <a:lnTo>
                    <a:pt x="88" y="139"/>
                  </a:lnTo>
                  <a:lnTo>
                    <a:pt x="93" y="139"/>
                  </a:lnTo>
                  <a:lnTo>
                    <a:pt x="97" y="136"/>
                  </a:lnTo>
                  <a:lnTo>
                    <a:pt x="100" y="136"/>
                  </a:lnTo>
                  <a:lnTo>
                    <a:pt x="102" y="141"/>
                  </a:lnTo>
                  <a:lnTo>
                    <a:pt x="107" y="143"/>
                  </a:lnTo>
                  <a:lnTo>
                    <a:pt x="116" y="141"/>
                  </a:lnTo>
                  <a:lnTo>
                    <a:pt x="118" y="141"/>
                  </a:lnTo>
                  <a:lnTo>
                    <a:pt x="120" y="146"/>
                  </a:lnTo>
                  <a:lnTo>
                    <a:pt x="123" y="146"/>
                  </a:lnTo>
                  <a:lnTo>
                    <a:pt x="127" y="150"/>
                  </a:lnTo>
                  <a:lnTo>
                    <a:pt x="132" y="150"/>
                  </a:lnTo>
                  <a:lnTo>
                    <a:pt x="134" y="155"/>
                  </a:lnTo>
                  <a:lnTo>
                    <a:pt x="141" y="160"/>
                  </a:lnTo>
                  <a:lnTo>
                    <a:pt x="144" y="160"/>
                  </a:lnTo>
                  <a:lnTo>
                    <a:pt x="146" y="162"/>
                  </a:lnTo>
                  <a:lnTo>
                    <a:pt x="146" y="166"/>
                  </a:lnTo>
                  <a:lnTo>
                    <a:pt x="148" y="169"/>
                  </a:lnTo>
                  <a:lnTo>
                    <a:pt x="153" y="164"/>
                  </a:lnTo>
                  <a:lnTo>
                    <a:pt x="150" y="160"/>
                  </a:lnTo>
                  <a:lnTo>
                    <a:pt x="155" y="157"/>
                  </a:lnTo>
                  <a:lnTo>
                    <a:pt x="157" y="160"/>
                  </a:lnTo>
                  <a:lnTo>
                    <a:pt x="167" y="162"/>
                  </a:lnTo>
                  <a:lnTo>
                    <a:pt x="169" y="166"/>
                  </a:lnTo>
                  <a:lnTo>
                    <a:pt x="171" y="166"/>
                  </a:lnTo>
                  <a:lnTo>
                    <a:pt x="178" y="164"/>
                  </a:lnTo>
                  <a:lnTo>
                    <a:pt x="178" y="155"/>
                  </a:lnTo>
                  <a:lnTo>
                    <a:pt x="183" y="155"/>
                  </a:lnTo>
                  <a:lnTo>
                    <a:pt x="183" y="150"/>
                  </a:lnTo>
                  <a:lnTo>
                    <a:pt x="185" y="150"/>
                  </a:lnTo>
                  <a:lnTo>
                    <a:pt x="187" y="153"/>
                  </a:lnTo>
                  <a:lnTo>
                    <a:pt x="190" y="150"/>
                  </a:lnTo>
                  <a:lnTo>
                    <a:pt x="194" y="148"/>
                  </a:lnTo>
                  <a:lnTo>
                    <a:pt x="201" y="155"/>
                  </a:lnTo>
                  <a:lnTo>
                    <a:pt x="201" y="157"/>
                  </a:lnTo>
                  <a:lnTo>
                    <a:pt x="208" y="155"/>
                  </a:lnTo>
                  <a:lnTo>
                    <a:pt x="208" y="150"/>
                  </a:lnTo>
                  <a:lnTo>
                    <a:pt x="210" y="150"/>
                  </a:lnTo>
                  <a:lnTo>
                    <a:pt x="215" y="150"/>
                  </a:lnTo>
                  <a:lnTo>
                    <a:pt x="217" y="148"/>
                  </a:lnTo>
                  <a:lnTo>
                    <a:pt x="222" y="150"/>
                  </a:lnTo>
                  <a:lnTo>
                    <a:pt x="224" y="153"/>
                  </a:lnTo>
                  <a:lnTo>
                    <a:pt x="224" y="155"/>
                  </a:lnTo>
                  <a:lnTo>
                    <a:pt x="220" y="157"/>
                  </a:lnTo>
                  <a:lnTo>
                    <a:pt x="224" y="162"/>
                  </a:lnTo>
                  <a:lnTo>
                    <a:pt x="229" y="162"/>
                  </a:lnTo>
                  <a:lnTo>
                    <a:pt x="231" y="162"/>
                  </a:lnTo>
                  <a:lnTo>
                    <a:pt x="234" y="162"/>
                  </a:lnTo>
                  <a:lnTo>
                    <a:pt x="240" y="162"/>
                  </a:lnTo>
                  <a:lnTo>
                    <a:pt x="247" y="166"/>
                  </a:lnTo>
                  <a:lnTo>
                    <a:pt x="252" y="166"/>
                  </a:lnTo>
                  <a:lnTo>
                    <a:pt x="254" y="162"/>
                  </a:lnTo>
                  <a:lnTo>
                    <a:pt x="254" y="157"/>
                  </a:lnTo>
                  <a:lnTo>
                    <a:pt x="257" y="155"/>
                  </a:lnTo>
                  <a:lnTo>
                    <a:pt x="264" y="160"/>
                  </a:lnTo>
                  <a:lnTo>
                    <a:pt x="268" y="160"/>
                  </a:lnTo>
                  <a:lnTo>
                    <a:pt x="275" y="157"/>
                  </a:lnTo>
                  <a:lnTo>
                    <a:pt x="277" y="153"/>
                  </a:lnTo>
                  <a:lnTo>
                    <a:pt x="277" y="136"/>
                  </a:lnTo>
                  <a:lnTo>
                    <a:pt x="275" y="136"/>
                  </a:lnTo>
                  <a:lnTo>
                    <a:pt x="268" y="136"/>
                  </a:lnTo>
                  <a:lnTo>
                    <a:pt x="264" y="132"/>
                  </a:lnTo>
                  <a:lnTo>
                    <a:pt x="264" y="130"/>
                  </a:lnTo>
                  <a:lnTo>
                    <a:pt x="259" y="130"/>
                  </a:lnTo>
                  <a:lnTo>
                    <a:pt x="257" y="127"/>
                  </a:lnTo>
                  <a:lnTo>
                    <a:pt x="252" y="127"/>
                  </a:lnTo>
                  <a:lnTo>
                    <a:pt x="252" y="123"/>
                  </a:lnTo>
                  <a:lnTo>
                    <a:pt x="250" y="120"/>
                  </a:lnTo>
                  <a:lnTo>
                    <a:pt x="250" y="118"/>
                  </a:lnTo>
                  <a:lnTo>
                    <a:pt x="254" y="118"/>
                  </a:lnTo>
                  <a:lnTo>
                    <a:pt x="254" y="113"/>
                  </a:lnTo>
                  <a:lnTo>
                    <a:pt x="259" y="111"/>
                  </a:lnTo>
                  <a:lnTo>
                    <a:pt x="257" y="106"/>
                  </a:lnTo>
                  <a:lnTo>
                    <a:pt x="254" y="104"/>
                  </a:lnTo>
                  <a:lnTo>
                    <a:pt x="254" y="100"/>
                  </a:lnTo>
                  <a:lnTo>
                    <a:pt x="259" y="93"/>
                  </a:lnTo>
                  <a:lnTo>
                    <a:pt x="264" y="90"/>
                  </a:lnTo>
                  <a:lnTo>
                    <a:pt x="273" y="88"/>
                  </a:lnTo>
                  <a:lnTo>
                    <a:pt x="275" y="90"/>
                  </a:lnTo>
                  <a:lnTo>
                    <a:pt x="277" y="88"/>
                  </a:lnTo>
                  <a:lnTo>
                    <a:pt x="277" y="83"/>
                  </a:lnTo>
                  <a:lnTo>
                    <a:pt x="273" y="83"/>
                  </a:lnTo>
                  <a:lnTo>
                    <a:pt x="271" y="79"/>
                  </a:lnTo>
                  <a:lnTo>
                    <a:pt x="268" y="79"/>
                  </a:lnTo>
                  <a:lnTo>
                    <a:pt x="264" y="81"/>
                  </a:lnTo>
                  <a:lnTo>
                    <a:pt x="261" y="79"/>
                  </a:lnTo>
                  <a:lnTo>
                    <a:pt x="254" y="79"/>
                  </a:lnTo>
                  <a:lnTo>
                    <a:pt x="254" y="76"/>
                  </a:lnTo>
                  <a:lnTo>
                    <a:pt x="257" y="74"/>
                  </a:lnTo>
                  <a:lnTo>
                    <a:pt x="261" y="74"/>
                  </a:lnTo>
                  <a:lnTo>
                    <a:pt x="261" y="69"/>
                  </a:lnTo>
                  <a:lnTo>
                    <a:pt x="254" y="72"/>
                  </a:lnTo>
                  <a:lnTo>
                    <a:pt x="252" y="69"/>
                  </a:lnTo>
                  <a:lnTo>
                    <a:pt x="252" y="67"/>
                  </a:lnTo>
                  <a:lnTo>
                    <a:pt x="252" y="63"/>
                  </a:lnTo>
                  <a:lnTo>
                    <a:pt x="252" y="63"/>
                  </a:lnTo>
                  <a:lnTo>
                    <a:pt x="257" y="60"/>
                  </a:lnTo>
                  <a:lnTo>
                    <a:pt x="259" y="58"/>
                  </a:lnTo>
                  <a:lnTo>
                    <a:pt x="261" y="58"/>
                  </a:lnTo>
                  <a:lnTo>
                    <a:pt x="264" y="60"/>
                  </a:lnTo>
                  <a:lnTo>
                    <a:pt x="268" y="60"/>
                  </a:lnTo>
                  <a:lnTo>
                    <a:pt x="273" y="63"/>
                  </a:lnTo>
                  <a:lnTo>
                    <a:pt x="273" y="60"/>
                  </a:lnTo>
                  <a:lnTo>
                    <a:pt x="273" y="58"/>
                  </a:lnTo>
                  <a:lnTo>
                    <a:pt x="277" y="56"/>
                  </a:lnTo>
                  <a:lnTo>
                    <a:pt x="282" y="56"/>
                  </a:lnTo>
                  <a:lnTo>
                    <a:pt x="284" y="60"/>
                  </a:lnTo>
                  <a:lnTo>
                    <a:pt x="287" y="58"/>
                  </a:lnTo>
                  <a:lnTo>
                    <a:pt x="287" y="53"/>
                  </a:lnTo>
                  <a:lnTo>
                    <a:pt x="294" y="51"/>
                  </a:lnTo>
                  <a:lnTo>
                    <a:pt x="298" y="51"/>
                  </a:lnTo>
                  <a:lnTo>
                    <a:pt x="303" y="49"/>
                  </a:lnTo>
                  <a:lnTo>
                    <a:pt x="310" y="49"/>
                  </a:lnTo>
                  <a:lnTo>
                    <a:pt x="310" y="46"/>
                  </a:lnTo>
                  <a:lnTo>
                    <a:pt x="317" y="44"/>
                  </a:lnTo>
                  <a:lnTo>
                    <a:pt x="321" y="44"/>
                  </a:lnTo>
                  <a:lnTo>
                    <a:pt x="324" y="42"/>
                  </a:lnTo>
                  <a:lnTo>
                    <a:pt x="328" y="39"/>
                  </a:lnTo>
                  <a:lnTo>
                    <a:pt x="331" y="42"/>
                  </a:lnTo>
                  <a:lnTo>
                    <a:pt x="331" y="39"/>
                  </a:lnTo>
                  <a:lnTo>
                    <a:pt x="331" y="35"/>
                  </a:lnTo>
                  <a:lnTo>
                    <a:pt x="333" y="35"/>
                  </a:lnTo>
                  <a:lnTo>
                    <a:pt x="337" y="35"/>
                  </a:lnTo>
                  <a:lnTo>
                    <a:pt x="340" y="30"/>
                  </a:lnTo>
                  <a:lnTo>
                    <a:pt x="342" y="28"/>
                  </a:lnTo>
                  <a:lnTo>
                    <a:pt x="344" y="30"/>
                  </a:lnTo>
                  <a:lnTo>
                    <a:pt x="347" y="33"/>
                  </a:lnTo>
                  <a:lnTo>
                    <a:pt x="351" y="30"/>
                  </a:lnTo>
                  <a:lnTo>
                    <a:pt x="356" y="28"/>
                  </a:lnTo>
                  <a:lnTo>
                    <a:pt x="365" y="21"/>
                  </a:lnTo>
                  <a:lnTo>
                    <a:pt x="367" y="21"/>
                  </a:lnTo>
                  <a:lnTo>
                    <a:pt x="367" y="21"/>
                  </a:lnTo>
                  <a:lnTo>
                    <a:pt x="374" y="19"/>
                  </a:lnTo>
                  <a:lnTo>
                    <a:pt x="377" y="16"/>
                  </a:lnTo>
                  <a:lnTo>
                    <a:pt x="379" y="16"/>
                  </a:lnTo>
                  <a:lnTo>
                    <a:pt x="384" y="14"/>
                  </a:lnTo>
                  <a:lnTo>
                    <a:pt x="384" y="12"/>
                  </a:lnTo>
                  <a:lnTo>
                    <a:pt x="384" y="9"/>
                  </a:lnTo>
                  <a:lnTo>
                    <a:pt x="386" y="7"/>
                  </a:lnTo>
                  <a:lnTo>
                    <a:pt x="391" y="7"/>
                  </a:lnTo>
                  <a:lnTo>
                    <a:pt x="391" y="3"/>
                  </a:lnTo>
                  <a:lnTo>
                    <a:pt x="395" y="0"/>
                  </a:lnTo>
                  <a:lnTo>
                    <a:pt x="397" y="3"/>
                  </a:lnTo>
                  <a:lnTo>
                    <a:pt x="402" y="0"/>
                  </a:lnTo>
                  <a:lnTo>
                    <a:pt x="407" y="3"/>
                  </a:lnTo>
                  <a:lnTo>
                    <a:pt x="411" y="3"/>
                  </a:lnTo>
                  <a:lnTo>
                    <a:pt x="416" y="5"/>
                  </a:lnTo>
                  <a:lnTo>
                    <a:pt x="423" y="5"/>
                  </a:lnTo>
                  <a:lnTo>
                    <a:pt x="428" y="3"/>
                  </a:lnTo>
                  <a:lnTo>
                    <a:pt x="432" y="5"/>
                  </a:lnTo>
                  <a:lnTo>
                    <a:pt x="432" y="9"/>
                  </a:lnTo>
                  <a:lnTo>
                    <a:pt x="434" y="9"/>
                  </a:lnTo>
                  <a:lnTo>
                    <a:pt x="437" y="14"/>
                  </a:lnTo>
                  <a:lnTo>
                    <a:pt x="439" y="19"/>
                  </a:lnTo>
                  <a:lnTo>
                    <a:pt x="441" y="19"/>
                  </a:lnTo>
                  <a:lnTo>
                    <a:pt x="441" y="23"/>
                  </a:lnTo>
                  <a:lnTo>
                    <a:pt x="441" y="26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39" y="33"/>
                  </a:lnTo>
                  <a:lnTo>
                    <a:pt x="441" y="37"/>
                  </a:lnTo>
                  <a:lnTo>
                    <a:pt x="444" y="37"/>
                  </a:lnTo>
                  <a:lnTo>
                    <a:pt x="448" y="35"/>
                  </a:lnTo>
                  <a:lnTo>
                    <a:pt x="451" y="37"/>
                  </a:lnTo>
                  <a:lnTo>
                    <a:pt x="453" y="37"/>
                  </a:lnTo>
                  <a:lnTo>
                    <a:pt x="453" y="33"/>
                  </a:lnTo>
                  <a:lnTo>
                    <a:pt x="458" y="33"/>
                  </a:lnTo>
                  <a:lnTo>
                    <a:pt x="458" y="37"/>
                  </a:lnTo>
                  <a:lnTo>
                    <a:pt x="460" y="37"/>
                  </a:lnTo>
                  <a:lnTo>
                    <a:pt x="460" y="33"/>
                  </a:lnTo>
                  <a:lnTo>
                    <a:pt x="460" y="28"/>
                  </a:lnTo>
                  <a:lnTo>
                    <a:pt x="460" y="28"/>
                  </a:lnTo>
                  <a:lnTo>
                    <a:pt x="467" y="33"/>
                  </a:lnTo>
                  <a:lnTo>
                    <a:pt x="469" y="39"/>
                  </a:lnTo>
                  <a:lnTo>
                    <a:pt x="471" y="44"/>
                  </a:lnTo>
                  <a:lnTo>
                    <a:pt x="474" y="44"/>
                  </a:lnTo>
                  <a:lnTo>
                    <a:pt x="476" y="42"/>
                  </a:lnTo>
                  <a:lnTo>
                    <a:pt x="474" y="39"/>
                  </a:lnTo>
                  <a:lnTo>
                    <a:pt x="474" y="37"/>
                  </a:lnTo>
                  <a:lnTo>
                    <a:pt x="478" y="37"/>
                  </a:lnTo>
                  <a:lnTo>
                    <a:pt x="485" y="42"/>
                  </a:lnTo>
                  <a:lnTo>
                    <a:pt x="488" y="42"/>
                  </a:lnTo>
                  <a:lnTo>
                    <a:pt x="492" y="37"/>
                  </a:lnTo>
                  <a:lnTo>
                    <a:pt x="494" y="39"/>
                  </a:lnTo>
                  <a:lnTo>
                    <a:pt x="492" y="44"/>
                  </a:lnTo>
                  <a:lnTo>
                    <a:pt x="490" y="46"/>
                  </a:lnTo>
                  <a:lnTo>
                    <a:pt x="490" y="51"/>
                  </a:lnTo>
                  <a:lnTo>
                    <a:pt x="492" y="56"/>
                  </a:lnTo>
                  <a:lnTo>
                    <a:pt x="494" y="56"/>
                  </a:lnTo>
                  <a:lnTo>
                    <a:pt x="497" y="51"/>
                  </a:lnTo>
                  <a:lnTo>
                    <a:pt x="504" y="51"/>
                  </a:lnTo>
                  <a:lnTo>
                    <a:pt x="511" y="53"/>
                  </a:lnTo>
                  <a:lnTo>
                    <a:pt x="513" y="53"/>
                  </a:lnTo>
                  <a:lnTo>
                    <a:pt x="515" y="53"/>
                  </a:lnTo>
                  <a:lnTo>
                    <a:pt x="515" y="46"/>
                  </a:lnTo>
                  <a:lnTo>
                    <a:pt x="520" y="46"/>
                  </a:lnTo>
                  <a:lnTo>
                    <a:pt x="524" y="44"/>
                  </a:lnTo>
                  <a:lnTo>
                    <a:pt x="529" y="42"/>
                  </a:lnTo>
                  <a:lnTo>
                    <a:pt x="531" y="39"/>
                  </a:lnTo>
                  <a:lnTo>
                    <a:pt x="534" y="37"/>
                  </a:lnTo>
                  <a:lnTo>
                    <a:pt x="534" y="33"/>
                  </a:lnTo>
                  <a:lnTo>
                    <a:pt x="538" y="28"/>
                  </a:lnTo>
                  <a:lnTo>
                    <a:pt x="543" y="28"/>
                  </a:lnTo>
                  <a:lnTo>
                    <a:pt x="545" y="23"/>
                  </a:lnTo>
                  <a:lnTo>
                    <a:pt x="550" y="23"/>
                  </a:lnTo>
                  <a:lnTo>
                    <a:pt x="554" y="21"/>
                  </a:lnTo>
                  <a:lnTo>
                    <a:pt x="557" y="23"/>
                  </a:lnTo>
                  <a:lnTo>
                    <a:pt x="557" y="26"/>
                  </a:lnTo>
                  <a:lnTo>
                    <a:pt x="554" y="30"/>
                  </a:lnTo>
                  <a:lnTo>
                    <a:pt x="550" y="30"/>
                  </a:lnTo>
                  <a:lnTo>
                    <a:pt x="552" y="35"/>
                  </a:lnTo>
                  <a:lnTo>
                    <a:pt x="589" y="63"/>
                  </a:lnTo>
                  <a:lnTo>
                    <a:pt x="642" y="127"/>
                  </a:lnTo>
                  <a:lnTo>
                    <a:pt x="647" y="127"/>
                  </a:lnTo>
                  <a:lnTo>
                    <a:pt x="649" y="125"/>
                  </a:lnTo>
                  <a:lnTo>
                    <a:pt x="651" y="120"/>
                  </a:lnTo>
                  <a:lnTo>
                    <a:pt x="649" y="120"/>
                  </a:lnTo>
                  <a:lnTo>
                    <a:pt x="649" y="116"/>
                  </a:lnTo>
                  <a:lnTo>
                    <a:pt x="654" y="113"/>
                  </a:lnTo>
                  <a:lnTo>
                    <a:pt x="658" y="118"/>
                  </a:lnTo>
                  <a:lnTo>
                    <a:pt x="658" y="120"/>
                  </a:lnTo>
                  <a:lnTo>
                    <a:pt x="658" y="123"/>
                  </a:lnTo>
                  <a:lnTo>
                    <a:pt x="663" y="125"/>
                  </a:lnTo>
                  <a:lnTo>
                    <a:pt x="668" y="127"/>
                  </a:lnTo>
                  <a:lnTo>
                    <a:pt x="670" y="127"/>
                  </a:lnTo>
                  <a:lnTo>
                    <a:pt x="672" y="125"/>
                  </a:lnTo>
                  <a:lnTo>
                    <a:pt x="677" y="125"/>
                  </a:lnTo>
                  <a:lnTo>
                    <a:pt x="681" y="127"/>
                  </a:lnTo>
                  <a:lnTo>
                    <a:pt x="686" y="125"/>
                  </a:lnTo>
                  <a:lnTo>
                    <a:pt x="691" y="127"/>
                  </a:lnTo>
                  <a:lnTo>
                    <a:pt x="695" y="125"/>
                  </a:lnTo>
                  <a:lnTo>
                    <a:pt x="695" y="123"/>
                  </a:lnTo>
                  <a:lnTo>
                    <a:pt x="693" y="120"/>
                  </a:lnTo>
                  <a:lnTo>
                    <a:pt x="695" y="118"/>
                  </a:lnTo>
                  <a:lnTo>
                    <a:pt x="702" y="118"/>
                  </a:lnTo>
                  <a:lnTo>
                    <a:pt x="709" y="118"/>
                  </a:lnTo>
                  <a:lnTo>
                    <a:pt x="716" y="120"/>
                  </a:lnTo>
                  <a:lnTo>
                    <a:pt x="721" y="125"/>
                  </a:lnTo>
                  <a:lnTo>
                    <a:pt x="725" y="130"/>
                  </a:lnTo>
                  <a:lnTo>
                    <a:pt x="728" y="134"/>
                  </a:lnTo>
                  <a:lnTo>
                    <a:pt x="730" y="134"/>
                  </a:lnTo>
                  <a:lnTo>
                    <a:pt x="735" y="136"/>
                  </a:lnTo>
                  <a:lnTo>
                    <a:pt x="739" y="139"/>
                  </a:lnTo>
                  <a:lnTo>
                    <a:pt x="739" y="139"/>
                  </a:lnTo>
                  <a:lnTo>
                    <a:pt x="744" y="141"/>
                  </a:lnTo>
                  <a:lnTo>
                    <a:pt x="744" y="143"/>
                  </a:lnTo>
                  <a:lnTo>
                    <a:pt x="744" y="146"/>
                  </a:lnTo>
                  <a:lnTo>
                    <a:pt x="744" y="148"/>
                  </a:lnTo>
                  <a:lnTo>
                    <a:pt x="744" y="150"/>
                  </a:lnTo>
                  <a:lnTo>
                    <a:pt x="746" y="153"/>
                  </a:lnTo>
                  <a:lnTo>
                    <a:pt x="746" y="155"/>
                  </a:lnTo>
                  <a:lnTo>
                    <a:pt x="748" y="155"/>
                  </a:lnTo>
                  <a:lnTo>
                    <a:pt x="753" y="157"/>
                  </a:lnTo>
                  <a:lnTo>
                    <a:pt x="755" y="157"/>
                  </a:lnTo>
                  <a:lnTo>
                    <a:pt x="758" y="155"/>
                  </a:lnTo>
                  <a:lnTo>
                    <a:pt x="760" y="155"/>
                  </a:lnTo>
                  <a:lnTo>
                    <a:pt x="772" y="153"/>
                  </a:lnTo>
                  <a:lnTo>
                    <a:pt x="776" y="153"/>
                  </a:lnTo>
                  <a:lnTo>
                    <a:pt x="776" y="148"/>
                  </a:lnTo>
                  <a:lnTo>
                    <a:pt x="781" y="146"/>
                  </a:lnTo>
                  <a:lnTo>
                    <a:pt x="783" y="148"/>
                  </a:lnTo>
                  <a:lnTo>
                    <a:pt x="781" y="153"/>
                  </a:lnTo>
                  <a:lnTo>
                    <a:pt x="783" y="155"/>
                  </a:lnTo>
                  <a:lnTo>
                    <a:pt x="785" y="157"/>
                  </a:lnTo>
                  <a:lnTo>
                    <a:pt x="790" y="160"/>
                  </a:lnTo>
                  <a:lnTo>
                    <a:pt x="797" y="162"/>
                  </a:lnTo>
                  <a:lnTo>
                    <a:pt x="799" y="164"/>
                  </a:lnTo>
                  <a:lnTo>
                    <a:pt x="795" y="169"/>
                  </a:lnTo>
                  <a:lnTo>
                    <a:pt x="792" y="171"/>
                  </a:lnTo>
                  <a:lnTo>
                    <a:pt x="785" y="176"/>
                  </a:lnTo>
                  <a:lnTo>
                    <a:pt x="785" y="180"/>
                  </a:lnTo>
                  <a:lnTo>
                    <a:pt x="788" y="183"/>
                  </a:lnTo>
                  <a:lnTo>
                    <a:pt x="783" y="187"/>
                  </a:lnTo>
                  <a:lnTo>
                    <a:pt x="778" y="190"/>
                  </a:lnTo>
                  <a:lnTo>
                    <a:pt x="774" y="192"/>
                  </a:lnTo>
                  <a:lnTo>
                    <a:pt x="774" y="197"/>
                  </a:lnTo>
                  <a:lnTo>
                    <a:pt x="774" y="206"/>
                  </a:lnTo>
                  <a:lnTo>
                    <a:pt x="778" y="213"/>
                  </a:lnTo>
                  <a:lnTo>
                    <a:pt x="781" y="220"/>
                  </a:lnTo>
                  <a:lnTo>
                    <a:pt x="781" y="222"/>
                  </a:lnTo>
                  <a:lnTo>
                    <a:pt x="776" y="227"/>
                  </a:lnTo>
                  <a:lnTo>
                    <a:pt x="772" y="229"/>
                  </a:lnTo>
                  <a:lnTo>
                    <a:pt x="767" y="233"/>
                  </a:lnTo>
                  <a:lnTo>
                    <a:pt x="765" y="233"/>
                  </a:lnTo>
                  <a:lnTo>
                    <a:pt x="762" y="233"/>
                  </a:lnTo>
                  <a:lnTo>
                    <a:pt x="762" y="231"/>
                  </a:lnTo>
                  <a:lnTo>
                    <a:pt x="758" y="231"/>
                  </a:lnTo>
                  <a:lnTo>
                    <a:pt x="751" y="233"/>
                  </a:lnTo>
                  <a:lnTo>
                    <a:pt x="744" y="233"/>
                  </a:lnTo>
                  <a:lnTo>
                    <a:pt x="737" y="229"/>
                  </a:lnTo>
                  <a:lnTo>
                    <a:pt x="732" y="229"/>
                  </a:lnTo>
                  <a:lnTo>
                    <a:pt x="728" y="229"/>
                  </a:lnTo>
                  <a:lnTo>
                    <a:pt x="728" y="238"/>
                  </a:lnTo>
                  <a:lnTo>
                    <a:pt x="725" y="245"/>
                  </a:lnTo>
                  <a:lnTo>
                    <a:pt x="725" y="250"/>
                  </a:lnTo>
                  <a:lnTo>
                    <a:pt x="723" y="261"/>
                  </a:lnTo>
                  <a:lnTo>
                    <a:pt x="723" y="270"/>
                  </a:lnTo>
                  <a:lnTo>
                    <a:pt x="721" y="275"/>
                  </a:lnTo>
                  <a:lnTo>
                    <a:pt x="725" y="277"/>
                  </a:lnTo>
                  <a:lnTo>
                    <a:pt x="730" y="277"/>
                  </a:lnTo>
                  <a:lnTo>
                    <a:pt x="728" y="282"/>
                  </a:lnTo>
                  <a:lnTo>
                    <a:pt x="728" y="287"/>
                  </a:lnTo>
                  <a:lnTo>
                    <a:pt x="723" y="287"/>
                  </a:lnTo>
                  <a:lnTo>
                    <a:pt x="721" y="287"/>
                  </a:lnTo>
                  <a:lnTo>
                    <a:pt x="718" y="287"/>
                  </a:lnTo>
                  <a:lnTo>
                    <a:pt x="716" y="284"/>
                  </a:lnTo>
                  <a:lnTo>
                    <a:pt x="714" y="287"/>
                  </a:lnTo>
                  <a:lnTo>
                    <a:pt x="709" y="287"/>
                  </a:lnTo>
                  <a:lnTo>
                    <a:pt x="700" y="289"/>
                  </a:lnTo>
                  <a:lnTo>
                    <a:pt x="693" y="291"/>
                  </a:lnTo>
                  <a:lnTo>
                    <a:pt x="688" y="291"/>
                  </a:lnTo>
                  <a:lnTo>
                    <a:pt x="686" y="291"/>
                  </a:lnTo>
                  <a:lnTo>
                    <a:pt x="684" y="291"/>
                  </a:lnTo>
                  <a:lnTo>
                    <a:pt x="679" y="296"/>
                  </a:lnTo>
                  <a:lnTo>
                    <a:pt x="679" y="298"/>
                  </a:lnTo>
                  <a:lnTo>
                    <a:pt x="684" y="300"/>
                  </a:lnTo>
                  <a:lnTo>
                    <a:pt x="688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1" y="307"/>
                  </a:lnTo>
                  <a:lnTo>
                    <a:pt x="693" y="312"/>
                  </a:lnTo>
                  <a:lnTo>
                    <a:pt x="693" y="317"/>
                  </a:lnTo>
                  <a:lnTo>
                    <a:pt x="695" y="319"/>
                  </a:lnTo>
                  <a:lnTo>
                    <a:pt x="695" y="324"/>
                  </a:lnTo>
                  <a:lnTo>
                    <a:pt x="700" y="330"/>
                  </a:lnTo>
                  <a:lnTo>
                    <a:pt x="700" y="333"/>
                  </a:lnTo>
                  <a:lnTo>
                    <a:pt x="705" y="337"/>
                  </a:lnTo>
                  <a:lnTo>
                    <a:pt x="707" y="344"/>
                  </a:lnTo>
                  <a:lnTo>
                    <a:pt x="705" y="347"/>
                  </a:lnTo>
                  <a:lnTo>
                    <a:pt x="702" y="351"/>
                  </a:lnTo>
                  <a:lnTo>
                    <a:pt x="707" y="356"/>
                  </a:lnTo>
                  <a:lnTo>
                    <a:pt x="705" y="356"/>
                  </a:lnTo>
                  <a:lnTo>
                    <a:pt x="705" y="358"/>
                  </a:lnTo>
                  <a:lnTo>
                    <a:pt x="700" y="360"/>
                  </a:lnTo>
                  <a:lnTo>
                    <a:pt x="700" y="367"/>
                  </a:lnTo>
                  <a:lnTo>
                    <a:pt x="695" y="370"/>
                  </a:lnTo>
                  <a:lnTo>
                    <a:pt x="686" y="367"/>
                  </a:lnTo>
                  <a:lnTo>
                    <a:pt x="677" y="356"/>
                  </a:lnTo>
                  <a:lnTo>
                    <a:pt x="675" y="358"/>
                  </a:lnTo>
                  <a:lnTo>
                    <a:pt x="665" y="354"/>
                  </a:lnTo>
                  <a:lnTo>
                    <a:pt x="651" y="354"/>
                  </a:lnTo>
                  <a:lnTo>
                    <a:pt x="647" y="356"/>
                  </a:lnTo>
                  <a:lnTo>
                    <a:pt x="635" y="351"/>
                  </a:lnTo>
                  <a:lnTo>
                    <a:pt x="626" y="354"/>
                  </a:lnTo>
                  <a:lnTo>
                    <a:pt x="619" y="356"/>
                  </a:lnTo>
                  <a:lnTo>
                    <a:pt x="615" y="354"/>
                  </a:lnTo>
                  <a:lnTo>
                    <a:pt x="612" y="358"/>
                  </a:lnTo>
                  <a:lnTo>
                    <a:pt x="608" y="358"/>
                  </a:lnTo>
                  <a:lnTo>
                    <a:pt x="596" y="358"/>
                  </a:lnTo>
                  <a:lnTo>
                    <a:pt x="587" y="356"/>
                  </a:lnTo>
                  <a:lnTo>
                    <a:pt x="582" y="354"/>
                  </a:lnTo>
                  <a:lnTo>
                    <a:pt x="578" y="354"/>
                  </a:lnTo>
                  <a:lnTo>
                    <a:pt x="575" y="354"/>
                  </a:lnTo>
                  <a:lnTo>
                    <a:pt x="568" y="354"/>
                  </a:lnTo>
                  <a:lnTo>
                    <a:pt x="566" y="354"/>
                  </a:lnTo>
                  <a:lnTo>
                    <a:pt x="564" y="354"/>
                  </a:lnTo>
                  <a:lnTo>
                    <a:pt x="564" y="358"/>
                  </a:lnTo>
                  <a:lnTo>
                    <a:pt x="564" y="363"/>
                  </a:lnTo>
                  <a:lnTo>
                    <a:pt x="564" y="370"/>
                  </a:lnTo>
                  <a:lnTo>
                    <a:pt x="559" y="370"/>
                  </a:lnTo>
                  <a:lnTo>
                    <a:pt x="545" y="370"/>
                  </a:lnTo>
                  <a:lnTo>
                    <a:pt x="529" y="370"/>
                  </a:lnTo>
                  <a:lnTo>
                    <a:pt x="527" y="367"/>
                  </a:lnTo>
                  <a:lnTo>
                    <a:pt x="520" y="365"/>
                  </a:lnTo>
                  <a:lnTo>
                    <a:pt x="515" y="370"/>
                  </a:lnTo>
                  <a:lnTo>
                    <a:pt x="518" y="372"/>
                  </a:lnTo>
                  <a:lnTo>
                    <a:pt x="513" y="374"/>
                  </a:lnTo>
                  <a:lnTo>
                    <a:pt x="511" y="377"/>
                  </a:lnTo>
                  <a:lnTo>
                    <a:pt x="511" y="377"/>
                  </a:lnTo>
                  <a:lnTo>
                    <a:pt x="506" y="384"/>
                  </a:lnTo>
                  <a:lnTo>
                    <a:pt x="501" y="384"/>
                  </a:lnTo>
                  <a:lnTo>
                    <a:pt x="494" y="393"/>
                  </a:lnTo>
                  <a:lnTo>
                    <a:pt x="492" y="400"/>
                  </a:lnTo>
                  <a:lnTo>
                    <a:pt x="490" y="402"/>
                  </a:lnTo>
                  <a:lnTo>
                    <a:pt x="485" y="411"/>
                  </a:lnTo>
                  <a:lnTo>
                    <a:pt x="476" y="418"/>
                  </a:lnTo>
                  <a:lnTo>
                    <a:pt x="474" y="416"/>
                  </a:lnTo>
                  <a:lnTo>
                    <a:pt x="464" y="411"/>
                  </a:lnTo>
                  <a:lnTo>
                    <a:pt x="458" y="411"/>
                  </a:lnTo>
                  <a:lnTo>
                    <a:pt x="451" y="411"/>
                  </a:lnTo>
                  <a:lnTo>
                    <a:pt x="441" y="418"/>
                  </a:lnTo>
                  <a:lnTo>
                    <a:pt x="437" y="416"/>
                  </a:lnTo>
                  <a:lnTo>
                    <a:pt x="430" y="393"/>
                  </a:lnTo>
                  <a:lnTo>
                    <a:pt x="414" y="391"/>
                  </a:lnTo>
                  <a:lnTo>
                    <a:pt x="414" y="360"/>
                  </a:lnTo>
                  <a:lnTo>
                    <a:pt x="407" y="363"/>
                  </a:lnTo>
                  <a:lnTo>
                    <a:pt x="400" y="351"/>
                  </a:lnTo>
                  <a:lnTo>
                    <a:pt x="391" y="342"/>
                  </a:lnTo>
                  <a:lnTo>
                    <a:pt x="356" y="342"/>
                  </a:lnTo>
                  <a:lnTo>
                    <a:pt x="324" y="347"/>
                  </a:lnTo>
                  <a:lnTo>
                    <a:pt x="307" y="335"/>
                  </a:lnTo>
                  <a:lnTo>
                    <a:pt x="294" y="330"/>
                  </a:lnTo>
                  <a:lnTo>
                    <a:pt x="261" y="307"/>
                  </a:lnTo>
                  <a:lnTo>
                    <a:pt x="206" y="317"/>
                  </a:lnTo>
                  <a:lnTo>
                    <a:pt x="222" y="418"/>
                  </a:lnTo>
                  <a:lnTo>
                    <a:pt x="220" y="418"/>
                  </a:lnTo>
                  <a:lnTo>
                    <a:pt x="210" y="421"/>
                  </a:lnTo>
                  <a:lnTo>
                    <a:pt x="197" y="404"/>
                  </a:lnTo>
                  <a:lnTo>
                    <a:pt x="183" y="395"/>
                  </a:lnTo>
                  <a:lnTo>
                    <a:pt x="169" y="393"/>
                  </a:lnTo>
                  <a:lnTo>
                    <a:pt x="157" y="397"/>
                  </a:lnTo>
                  <a:lnTo>
                    <a:pt x="146" y="409"/>
                  </a:lnTo>
                  <a:lnTo>
                    <a:pt x="144" y="402"/>
                  </a:lnTo>
                  <a:lnTo>
                    <a:pt x="144" y="397"/>
                  </a:lnTo>
                  <a:lnTo>
                    <a:pt x="146" y="393"/>
                  </a:lnTo>
                  <a:lnTo>
                    <a:pt x="146" y="386"/>
                  </a:lnTo>
                  <a:lnTo>
                    <a:pt x="146" y="384"/>
                  </a:lnTo>
                  <a:lnTo>
                    <a:pt x="148" y="384"/>
                  </a:lnTo>
                  <a:lnTo>
                    <a:pt x="146" y="381"/>
                  </a:lnTo>
                  <a:lnTo>
                    <a:pt x="141" y="381"/>
                  </a:lnTo>
                  <a:lnTo>
                    <a:pt x="137" y="381"/>
                  </a:lnTo>
                  <a:lnTo>
                    <a:pt x="134" y="379"/>
                  </a:lnTo>
                  <a:lnTo>
                    <a:pt x="130" y="381"/>
                  </a:lnTo>
                  <a:lnTo>
                    <a:pt x="130" y="381"/>
                  </a:lnTo>
                  <a:lnTo>
                    <a:pt x="127" y="377"/>
                  </a:lnTo>
                  <a:lnTo>
                    <a:pt x="125" y="374"/>
                  </a:lnTo>
                  <a:lnTo>
                    <a:pt x="123" y="372"/>
                  </a:lnTo>
                  <a:lnTo>
                    <a:pt x="123" y="370"/>
                  </a:lnTo>
                  <a:lnTo>
                    <a:pt x="120" y="372"/>
                  </a:lnTo>
                  <a:lnTo>
                    <a:pt x="116" y="372"/>
                  </a:lnTo>
                  <a:lnTo>
                    <a:pt x="116" y="372"/>
                  </a:lnTo>
                  <a:lnTo>
                    <a:pt x="116" y="367"/>
                  </a:lnTo>
                  <a:lnTo>
                    <a:pt x="116" y="363"/>
                  </a:lnTo>
                  <a:lnTo>
                    <a:pt x="109" y="356"/>
                  </a:lnTo>
                  <a:lnTo>
                    <a:pt x="109" y="354"/>
                  </a:lnTo>
                  <a:lnTo>
                    <a:pt x="107" y="354"/>
                  </a:lnTo>
                  <a:lnTo>
                    <a:pt x="104" y="349"/>
                  </a:lnTo>
                  <a:lnTo>
                    <a:pt x="102" y="347"/>
                  </a:lnTo>
                  <a:lnTo>
                    <a:pt x="100" y="344"/>
                  </a:lnTo>
                  <a:lnTo>
                    <a:pt x="97" y="342"/>
                  </a:lnTo>
                  <a:lnTo>
                    <a:pt x="93" y="342"/>
                  </a:lnTo>
                  <a:lnTo>
                    <a:pt x="90" y="340"/>
                  </a:lnTo>
                  <a:lnTo>
                    <a:pt x="90" y="337"/>
                  </a:lnTo>
                  <a:lnTo>
                    <a:pt x="93" y="335"/>
                  </a:lnTo>
                  <a:lnTo>
                    <a:pt x="95" y="335"/>
                  </a:lnTo>
                  <a:lnTo>
                    <a:pt x="102" y="335"/>
                  </a:lnTo>
                  <a:lnTo>
                    <a:pt x="104" y="337"/>
                  </a:lnTo>
                  <a:lnTo>
                    <a:pt x="107" y="337"/>
                  </a:lnTo>
                  <a:lnTo>
                    <a:pt x="107" y="337"/>
                  </a:lnTo>
                  <a:lnTo>
                    <a:pt x="109" y="335"/>
                  </a:lnTo>
                  <a:lnTo>
                    <a:pt x="111" y="335"/>
                  </a:lnTo>
                  <a:lnTo>
                    <a:pt x="116" y="335"/>
                  </a:lnTo>
                  <a:lnTo>
                    <a:pt x="116" y="335"/>
                  </a:lnTo>
                  <a:lnTo>
                    <a:pt x="116" y="333"/>
                  </a:lnTo>
                  <a:lnTo>
                    <a:pt x="111" y="333"/>
                  </a:lnTo>
                  <a:lnTo>
                    <a:pt x="109" y="333"/>
                  </a:lnTo>
                  <a:lnTo>
                    <a:pt x="109" y="328"/>
                  </a:lnTo>
                  <a:lnTo>
                    <a:pt x="107" y="324"/>
                  </a:lnTo>
                  <a:lnTo>
                    <a:pt x="104" y="321"/>
                  </a:lnTo>
                  <a:lnTo>
                    <a:pt x="107" y="321"/>
                  </a:lnTo>
                  <a:lnTo>
                    <a:pt x="107" y="317"/>
                  </a:lnTo>
                  <a:lnTo>
                    <a:pt x="107" y="317"/>
                  </a:lnTo>
                  <a:lnTo>
                    <a:pt x="109" y="312"/>
                  </a:lnTo>
                  <a:lnTo>
                    <a:pt x="114" y="312"/>
                  </a:lnTo>
                  <a:lnTo>
                    <a:pt x="118" y="310"/>
                  </a:lnTo>
                  <a:lnTo>
                    <a:pt x="120" y="312"/>
                  </a:lnTo>
                  <a:lnTo>
                    <a:pt x="125" y="312"/>
                  </a:lnTo>
                  <a:lnTo>
                    <a:pt x="127" y="310"/>
                  </a:lnTo>
                  <a:lnTo>
                    <a:pt x="130" y="312"/>
                  </a:lnTo>
                  <a:lnTo>
                    <a:pt x="132" y="312"/>
                  </a:lnTo>
                  <a:lnTo>
                    <a:pt x="134" y="312"/>
                  </a:lnTo>
                  <a:lnTo>
                    <a:pt x="139" y="314"/>
                  </a:lnTo>
                  <a:lnTo>
                    <a:pt x="141" y="314"/>
                  </a:lnTo>
                  <a:lnTo>
                    <a:pt x="146" y="312"/>
                  </a:lnTo>
                  <a:lnTo>
                    <a:pt x="146" y="310"/>
                  </a:lnTo>
                  <a:lnTo>
                    <a:pt x="144" y="310"/>
                  </a:lnTo>
                  <a:lnTo>
                    <a:pt x="139" y="307"/>
                  </a:lnTo>
                  <a:lnTo>
                    <a:pt x="137" y="303"/>
                  </a:lnTo>
                  <a:lnTo>
                    <a:pt x="137" y="298"/>
                  </a:lnTo>
                  <a:lnTo>
                    <a:pt x="141" y="298"/>
                  </a:lnTo>
                  <a:lnTo>
                    <a:pt x="141" y="296"/>
                  </a:lnTo>
                  <a:lnTo>
                    <a:pt x="141" y="294"/>
                  </a:lnTo>
                  <a:lnTo>
                    <a:pt x="139" y="291"/>
                  </a:lnTo>
                  <a:lnTo>
                    <a:pt x="139" y="289"/>
                  </a:lnTo>
                  <a:lnTo>
                    <a:pt x="141" y="287"/>
                  </a:lnTo>
                  <a:lnTo>
                    <a:pt x="141" y="282"/>
                  </a:lnTo>
                  <a:lnTo>
                    <a:pt x="139" y="280"/>
                  </a:lnTo>
                  <a:lnTo>
                    <a:pt x="137" y="277"/>
                  </a:lnTo>
                  <a:lnTo>
                    <a:pt x="139" y="275"/>
                  </a:lnTo>
                  <a:lnTo>
                    <a:pt x="139" y="273"/>
                  </a:lnTo>
                  <a:lnTo>
                    <a:pt x="137" y="273"/>
                  </a:lnTo>
                  <a:lnTo>
                    <a:pt x="134" y="270"/>
                  </a:lnTo>
                  <a:lnTo>
                    <a:pt x="134" y="268"/>
                  </a:lnTo>
                  <a:lnTo>
                    <a:pt x="127" y="268"/>
                  </a:lnTo>
                  <a:lnTo>
                    <a:pt x="123" y="266"/>
                  </a:lnTo>
                  <a:lnTo>
                    <a:pt x="120" y="268"/>
                  </a:lnTo>
                  <a:lnTo>
                    <a:pt x="120" y="268"/>
                  </a:lnTo>
                  <a:lnTo>
                    <a:pt x="118" y="270"/>
                  </a:lnTo>
                  <a:lnTo>
                    <a:pt x="118" y="273"/>
                  </a:lnTo>
                  <a:lnTo>
                    <a:pt x="116" y="273"/>
                  </a:lnTo>
                  <a:lnTo>
                    <a:pt x="114" y="273"/>
                  </a:lnTo>
                  <a:lnTo>
                    <a:pt x="114" y="270"/>
                  </a:lnTo>
                  <a:lnTo>
                    <a:pt x="111" y="270"/>
                  </a:lnTo>
                  <a:lnTo>
                    <a:pt x="109" y="273"/>
                  </a:lnTo>
                  <a:lnTo>
                    <a:pt x="107" y="270"/>
                  </a:lnTo>
                  <a:lnTo>
                    <a:pt x="107" y="266"/>
                  </a:lnTo>
                  <a:lnTo>
                    <a:pt x="107" y="266"/>
                  </a:lnTo>
                  <a:lnTo>
                    <a:pt x="104" y="266"/>
                  </a:lnTo>
                  <a:lnTo>
                    <a:pt x="102" y="266"/>
                  </a:lnTo>
                  <a:lnTo>
                    <a:pt x="100" y="266"/>
                  </a:lnTo>
                  <a:lnTo>
                    <a:pt x="95" y="266"/>
                  </a:lnTo>
                  <a:lnTo>
                    <a:pt x="90" y="268"/>
                  </a:lnTo>
                  <a:lnTo>
                    <a:pt x="90" y="270"/>
                  </a:lnTo>
                  <a:lnTo>
                    <a:pt x="90" y="273"/>
                  </a:lnTo>
                  <a:lnTo>
                    <a:pt x="88" y="270"/>
                  </a:lnTo>
                  <a:lnTo>
                    <a:pt x="86" y="270"/>
                  </a:lnTo>
                  <a:lnTo>
                    <a:pt x="83" y="275"/>
                  </a:lnTo>
                  <a:lnTo>
                    <a:pt x="81" y="275"/>
                  </a:lnTo>
                  <a:lnTo>
                    <a:pt x="79" y="277"/>
                  </a:lnTo>
                  <a:lnTo>
                    <a:pt x="77" y="280"/>
                  </a:lnTo>
                  <a:lnTo>
                    <a:pt x="74" y="280"/>
                  </a:lnTo>
                  <a:lnTo>
                    <a:pt x="74" y="282"/>
                  </a:lnTo>
                  <a:lnTo>
                    <a:pt x="72" y="284"/>
                  </a:lnTo>
                  <a:lnTo>
                    <a:pt x="70" y="282"/>
                  </a:lnTo>
                  <a:lnTo>
                    <a:pt x="70" y="282"/>
                  </a:lnTo>
                  <a:lnTo>
                    <a:pt x="67" y="284"/>
                  </a:lnTo>
                  <a:lnTo>
                    <a:pt x="65" y="284"/>
                  </a:lnTo>
                  <a:lnTo>
                    <a:pt x="63" y="282"/>
                  </a:lnTo>
                  <a:lnTo>
                    <a:pt x="63" y="28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EB6623E5-80CB-DC05-85BB-E8594F31F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294" y="2215396"/>
              <a:ext cx="279636" cy="175083"/>
            </a:xfrm>
            <a:custGeom>
              <a:avLst/>
              <a:gdLst>
                <a:gd name="T0" fmla="*/ 268 w 337"/>
                <a:gd name="T1" fmla="*/ 197 h 211"/>
                <a:gd name="T2" fmla="*/ 275 w 337"/>
                <a:gd name="T3" fmla="*/ 185 h 211"/>
                <a:gd name="T4" fmla="*/ 270 w 337"/>
                <a:gd name="T5" fmla="*/ 176 h 211"/>
                <a:gd name="T6" fmla="*/ 270 w 337"/>
                <a:gd name="T7" fmla="*/ 167 h 211"/>
                <a:gd name="T8" fmla="*/ 263 w 337"/>
                <a:gd name="T9" fmla="*/ 162 h 211"/>
                <a:gd name="T10" fmla="*/ 254 w 337"/>
                <a:gd name="T11" fmla="*/ 155 h 211"/>
                <a:gd name="T12" fmla="*/ 256 w 337"/>
                <a:gd name="T13" fmla="*/ 146 h 211"/>
                <a:gd name="T14" fmla="*/ 270 w 337"/>
                <a:gd name="T15" fmla="*/ 146 h 211"/>
                <a:gd name="T16" fmla="*/ 279 w 337"/>
                <a:gd name="T17" fmla="*/ 139 h 211"/>
                <a:gd name="T18" fmla="*/ 277 w 337"/>
                <a:gd name="T19" fmla="*/ 134 h 211"/>
                <a:gd name="T20" fmla="*/ 293 w 337"/>
                <a:gd name="T21" fmla="*/ 130 h 211"/>
                <a:gd name="T22" fmla="*/ 286 w 337"/>
                <a:gd name="T23" fmla="*/ 120 h 211"/>
                <a:gd name="T24" fmla="*/ 291 w 337"/>
                <a:gd name="T25" fmla="*/ 114 h 211"/>
                <a:gd name="T26" fmla="*/ 300 w 337"/>
                <a:gd name="T27" fmla="*/ 111 h 211"/>
                <a:gd name="T28" fmla="*/ 312 w 337"/>
                <a:gd name="T29" fmla="*/ 109 h 211"/>
                <a:gd name="T30" fmla="*/ 323 w 337"/>
                <a:gd name="T31" fmla="*/ 109 h 211"/>
                <a:gd name="T32" fmla="*/ 337 w 337"/>
                <a:gd name="T33" fmla="*/ 104 h 211"/>
                <a:gd name="T34" fmla="*/ 325 w 337"/>
                <a:gd name="T35" fmla="*/ 90 h 211"/>
                <a:gd name="T36" fmla="*/ 323 w 337"/>
                <a:gd name="T37" fmla="*/ 97 h 211"/>
                <a:gd name="T38" fmla="*/ 316 w 337"/>
                <a:gd name="T39" fmla="*/ 100 h 211"/>
                <a:gd name="T40" fmla="*/ 302 w 337"/>
                <a:gd name="T41" fmla="*/ 93 h 211"/>
                <a:gd name="T42" fmla="*/ 302 w 337"/>
                <a:gd name="T43" fmla="*/ 86 h 211"/>
                <a:gd name="T44" fmla="*/ 307 w 337"/>
                <a:gd name="T45" fmla="*/ 70 h 211"/>
                <a:gd name="T46" fmla="*/ 300 w 337"/>
                <a:gd name="T47" fmla="*/ 77 h 211"/>
                <a:gd name="T48" fmla="*/ 288 w 337"/>
                <a:gd name="T49" fmla="*/ 86 h 211"/>
                <a:gd name="T50" fmla="*/ 284 w 337"/>
                <a:gd name="T51" fmla="*/ 95 h 211"/>
                <a:gd name="T52" fmla="*/ 270 w 337"/>
                <a:gd name="T53" fmla="*/ 111 h 211"/>
                <a:gd name="T54" fmla="*/ 258 w 337"/>
                <a:gd name="T55" fmla="*/ 104 h 211"/>
                <a:gd name="T56" fmla="*/ 245 w 337"/>
                <a:gd name="T57" fmla="*/ 104 h 211"/>
                <a:gd name="T58" fmla="*/ 231 w 337"/>
                <a:gd name="T59" fmla="*/ 109 h 211"/>
                <a:gd name="T60" fmla="*/ 208 w 337"/>
                <a:gd name="T61" fmla="*/ 84 h 211"/>
                <a:gd name="T62" fmla="*/ 201 w 337"/>
                <a:gd name="T63" fmla="*/ 56 h 211"/>
                <a:gd name="T64" fmla="*/ 185 w 337"/>
                <a:gd name="T65" fmla="*/ 35 h 211"/>
                <a:gd name="T66" fmla="*/ 118 w 337"/>
                <a:gd name="T67" fmla="*/ 40 h 211"/>
                <a:gd name="T68" fmla="*/ 88 w 337"/>
                <a:gd name="T69" fmla="*/ 23 h 211"/>
                <a:gd name="T70" fmla="*/ 0 w 337"/>
                <a:gd name="T71" fmla="*/ 10 h 211"/>
                <a:gd name="T72" fmla="*/ 25 w 337"/>
                <a:gd name="T73" fmla="*/ 109 h 211"/>
                <a:gd name="T74" fmla="*/ 37 w 337"/>
                <a:gd name="T75" fmla="*/ 107 h 211"/>
                <a:gd name="T76" fmla="*/ 32 w 337"/>
                <a:gd name="T77" fmla="*/ 95 h 211"/>
                <a:gd name="T78" fmla="*/ 41 w 337"/>
                <a:gd name="T79" fmla="*/ 86 h 211"/>
                <a:gd name="T80" fmla="*/ 51 w 337"/>
                <a:gd name="T81" fmla="*/ 77 h 211"/>
                <a:gd name="T82" fmla="*/ 58 w 337"/>
                <a:gd name="T83" fmla="*/ 79 h 211"/>
                <a:gd name="T84" fmla="*/ 65 w 337"/>
                <a:gd name="T85" fmla="*/ 74 h 211"/>
                <a:gd name="T86" fmla="*/ 90 w 337"/>
                <a:gd name="T87" fmla="*/ 88 h 211"/>
                <a:gd name="T88" fmla="*/ 108 w 337"/>
                <a:gd name="T89" fmla="*/ 102 h 211"/>
                <a:gd name="T90" fmla="*/ 122 w 337"/>
                <a:gd name="T91" fmla="*/ 107 h 211"/>
                <a:gd name="T92" fmla="*/ 136 w 337"/>
                <a:gd name="T93" fmla="*/ 114 h 211"/>
                <a:gd name="T94" fmla="*/ 145 w 337"/>
                <a:gd name="T95" fmla="*/ 130 h 211"/>
                <a:gd name="T96" fmla="*/ 150 w 337"/>
                <a:gd name="T97" fmla="*/ 144 h 211"/>
                <a:gd name="T98" fmla="*/ 171 w 337"/>
                <a:gd name="T99" fmla="*/ 155 h 211"/>
                <a:gd name="T100" fmla="*/ 201 w 337"/>
                <a:gd name="T101" fmla="*/ 171 h 211"/>
                <a:gd name="T102" fmla="*/ 226 w 337"/>
                <a:gd name="T103" fmla="*/ 183 h 211"/>
                <a:gd name="T104" fmla="*/ 233 w 337"/>
                <a:gd name="T105" fmla="*/ 185 h 211"/>
                <a:gd name="T106" fmla="*/ 240 w 337"/>
                <a:gd name="T107" fmla="*/ 197 h 211"/>
                <a:gd name="T108" fmla="*/ 247 w 337"/>
                <a:gd name="T109" fmla="*/ 204 h 211"/>
                <a:gd name="T110" fmla="*/ 254 w 337"/>
                <a:gd name="T111" fmla="*/ 211 h 211"/>
                <a:gd name="T112" fmla="*/ 261 w 337"/>
                <a:gd name="T113" fmla="*/ 208 h 211"/>
                <a:gd name="T114" fmla="*/ 265 w 337"/>
                <a:gd name="T11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7" h="211">
                  <a:moveTo>
                    <a:pt x="265" y="211"/>
                  </a:moveTo>
                  <a:lnTo>
                    <a:pt x="268" y="197"/>
                  </a:lnTo>
                  <a:lnTo>
                    <a:pt x="272" y="187"/>
                  </a:lnTo>
                  <a:lnTo>
                    <a:pt x="275" y="185"/>
                  </a:lnTo>
                  <a:lnTo>
                    <a:pt x="275" y="178"/>
                  </a:lnTo>
                  <a:lnTo>
                    <a:pt x="270" y="176"/>
                  </a:lnTo>
                  <a:lnTo>
                    <a:pt x="268" y="171"/>
                  </a:lnTo>
                  <a:lnTo>
                    <a:pt x="270" y="167"/>
                  </a:lnTo>
                  <a:lnTo>
                    <a:pt x="268" y="162"/>
                  </a:lnTo>
                  <a:lnTo>
                    <a:pt x="263" y="162"/>
                  </a:lnTo>
                  <a:lnTo>
                    <a:pt x="258" y="164"/>
                  </a:lnTo>
                  <a:lnTo>
                    <a:pt x="254" y="155"/>
                  </a:lnTo>
                  <a:lnTo>
                    <a:pt x="254" y="150"/>
                  </a:lnTo>
                  <a:lnTo>
                    <a:pt x="256" y="146"/>
                  </a:lnTo>
                  <a:lnTo>
                    <a:pt x="265" y="148"/>
                  </a:lnTo>
                  <a:lnTo>
                    <a:pt x="270" y="146"/>
                  </a:lnTo>
                  <a:lnTo>
                    <a:pt x="270" y="141"/>
                  </a:lnTo>
                  <a:lnTo>
                    <a:pt x="279" y="139"/>
                  </a:lnTo>
                  <a:lnTo>
                    <a:pt x="277" y="137"/>
                  </a:lnTo>
                  <a:lnTo>
                    <a:pt x="277" y="134"/>
                  </a:lnTo>
                  <a:lnTo>
                    <a:pt x="284" y="132"/>
                  </a:lnTo>
                  <a:lnTo>
                    <a:pt x="293" y="130"/>
                  </a:lnTo>
                  <a:lnTo>
                    <a:pt x="293" y="125"/>
                  </a:lnTo>
                  <a:lnTo>
                    <a:pt x="286" y="120"/>
                  </a:lnTo>
                  <a:lnTo>
                    <a:pt x="286" y="116"/>
                  </a:lnTo>
                  <a:lnTo>
                    <a:pt x="291" y="114"/>
                  </a:lnTo>
                  <a:lnTo>
                    <a:pt x="298" y="111"/>
                  </a:lnTo>
                  <a:lnTo>
                    <a:pt x="300" y="111"/>
                  </a:lnTo>
                  <a:lnTo>
                    <a:pt x="307" y="104"/>
                  </a:lnTo>
                  <a:lnTo>
                    <a:pt x="312" y="109"/>
                  </a:lnTo>
                  <a:lnTo>
                    <a:pt x="314" y="111"/>
                  </a:lnTo>
                  <a:lnTo>
                    <a:pt x="323" y="109"/>
                  </a:lnTo>
                  <a:lnTo>
                    <a:pt x="332" y="111"/>
                  </a:lnTo>
                  <a:lnTo>
                    <a:pt x="337" y="104"/>
                  </a:lnTo>
                  <a:lnTo>
                    <a:pt x="337" y="100"/>
                  </a:lnTo>
                  <a:lnTo>
                    <a:pt x="325" y="90"/>
                  </a:lnTo>
                  <a:lnTo>
                    <a:pt x="323" y="90"/>
                  </a:lnTo>
                  <a:lnTo>
                    <a:pt x="323" y="97"/>
                  </a:lnTo>
                  <a:lnTo>
                    <a:pt x="318" y="100"/>
                  </a:lnTo>
                  <a:lnTo>
                    <a:pt x="316" y="100"/>
                  </a:lnTo>
                  <a:lnTo>
                    <a:pt x="312" y="95"/>
                  </a:lnTo>
                  <a:lnTo>
                    <a:pt x="302" y="93"/>
                  </a:lnTo>
                  <a:lnTo>
                    <a:pt x="298" y="90"/>
                  </a:lnTo>
                  <a:lnTo>
                    <a:pt x="302" y="86"/>
                  </a:lnTo>
                  <a:lnTo>
                    <a:pt x="307" y="74"/>
                  </a:lnTo>
                  <a:lnTo>
                    <a:pt x="307" y="70"/>
                  </a:lnTo>
                  <a:lnTo>
                    <a:pt x="305" y="70"/>
                  </a:lnTo>
                  <a:lnTo>
                    <a:pt x="300" y="77"/>
                  </a:lnTo>
                  <a:lnTo>
                    <a:pt x="295" y="77"/>
                  </a:lnTo>
                  <a:lnTo>
                    <a:pt x="288" y="86"/>
                  </a:lnTo>
                  <a:lnTo>
                    <a:pt x="286" y="93"/>
                  </a:lnTo>
                  <a:lnTo>
                    <a:pt x="284" y="95"/>
                  </a:lnTo>
                  <a:lnTo>
                    <a:pt x="279" y="104"/>
                  </a:lnTo>
                  <a:lnTo>
                    <a:pt x="270" y="111"/>
                  </a:lnTo>
                  <a:lnTo>
                    <a:pt x="268" y="109"/>
                  </a:lnTo>
                  <a:lnTo>
                    <a:pt x="258" y="104"/>
                  </a:lnTo>
                  <a:lnTo>
                    <a:pt x="252" y="104"/>
                  </a:lnTo>
                  <a:lnTo>
                    <a:pt x="245" y="104"/>
                  </a:lnTo>
                  <a:lnTo>
                    <a:pt x="235" y="111"/>
                  </a:lnTo>
                  <a:lnTo>
                    <a:pt x="231" y="109"/>
                  </a:lnTo>
                  <a:lnTo>
                    <a:pt x="224" y="86"/>
                  </a:lnTo>
                  <a:lnTo>
                    <a:pt x="208" y="84"/>
                  </a:lnTo>
                  <a:lnTo>
                    <a:pt x="208" y="53"/>
                  </a:lnTo>
                  <a:lnTo>
                    <a:pt x="201" y="56"/>
                  </a:lnTo>
                  <a:lnTo>
                    <a:pt x="194" y="44"/>
                  </a:lnTo>
                  <a:lnTo>
                    <a:pt x="185" y="35"/>
                  </a:lnTo>
                  <a:lnTo>
                    <a:pt x="150" y="35"/>
                  </a:lnTo>
                  <a:lnTo>
                    <a:pt x="118" y="40"/>
                  </a:lnTo>
                  <a:lnTo>
                    <a:pt x="101" y="28"/>
                  </a:lnTo>
                  <a:lnTo>
                    <a:pt x="88" y="23"/>
                  </a:lnTo>
                  <a:lnTo>
                    <a:pt x="55" y="0"/>
                  </a:lnTo>
                  <a:lnTo>
                    <a:pt x="0" y="10"/>
                  </a:lnTo>
                  <a:lnTo>
                    <a:pt x="16" y="111"/>
                  </a:lnTo>
                  <a:lnTo>
                    <a:pt x="25" y="109"/>
                  </a:lnTo>
                  <a:lnTo>
                    <a:pt x="34" y="111"/>
                  </a:lnTo>
                  <a:lnTo>
                    <a:pt x="37" y="107"/>
                  </a:lnTo>
                  <a:lnTo>
                    <a:pt x="32" y="102"/>
                  </a:lnTo>
                  <a:lnTo>
                    <a:pt x="32" y="95"/>
                  </a:lnTo>
                  <a:lnTo>
                    <a:pt x="37" y="86"/>
                  </a:lnTo>
                  <a:lnTo>
                    <a:pt x="41" y="86"/>
                  </a:lnTo>
                  <a:lnTo>
                    <a:pt x="46" y="81"/>
                  </a:lnTo>
                  <a:lnTo>
                    <a:pt x="51" y="77"/>
                  </a:lnTo>
                  <a:lnTo>
                    <a:pt x="55" y="81"/>
                  </a:lnTo>
                  <a:lnTo>
                    <a:pt x="58" y="79"/>
                  </a:lnTo>
                  <a:lnTo>
                    <a:pt x="55" y="74"/>
                  </a:lnTo>
                  <a:lnTo>
                    <a:pt x="65" y="74"/>
                  </a:lnTo>
                  <a:lnTo>
                    <a:pt x="78" y="81"/>
                  </a:lnTo>
                  <a:lnTo>
                    <a:pt x="90" y="88"/>
                  </a:lnTo>
                  <a:lnTo>
                    <a:pt x="92" y="93"/>
                  </a:lnTo>
                  <a:lnTo>
                    <a:pt x="108" y="102"/>
                  </a:lnTo>
                  <a:lnTo>
                    <a:pt x="120" y="109"/>
                  </a:lnTo>
                  <a:lnTo>
                    <a:pt x="122" y="107"/>
                  </a:lnTo>
                  <a:lnTo>
                    <a:pt x="127" y="107"/>
                  </a:lnTo>
                  <a:lnTo>
                    <a:pt x="136" y="114"/>
                  </a:lnTo>
                  <a:lnTo>
                    <a:pt x="141" y="125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50" y="144"/>
                  </a:lnTo>
                  <a:lnTo>
                    <a:pt x="157" y="146"/>
                  </a:lnTo>
                  <a:lnTo>
                    <a:pt x="171" y="155"/>
                  </a:lnTo>
                  <a:lnTo>
                    <a:pt x="185" y="164"/>
                  </a:lnTo>
                  <a:lnTo>
                    <a:pt x="201" y="171"/>
                  </a:lnTo>
                  <a:lnTo>
                    <a:pt x="215" y="183"/>
                  </a:lnTo>
                  <a:lnTo>
                    <a:pt x="226" y="183"/>
                  </a:lnTo>
                  <a:lnTo>
                    <a:pt x="228" y="187"/>
                  </a:lnTo>
                  <a:lnTo>
                    <a:pt x="233" y="185"/>
                  </a:lnTo>
                  <a:lnTo>
                    <a:pt x="240" y="192"/>
                  </a:lnTo>
                  <a:lnTo>
                    <a:pt x="240" y="197"/>
                  </a:lnTo>
                  <a:lnTo>
                    <a:pt x="242" y="206"/>
                  </a:lnTo>
                  <a:lnTo>
                    <a:pt x="247" y="204"/>
                  </a:lnTo>
                  <a:lnTo>
                    <a:pt x="252" y="206"/>
                  </a:lnTo>
                  <a:lnTo>
                    <a:pt x="254" y="211"/>
                  </a:lnTo>
                  <a:lnTo>
                    <a:pt x="258" y="211"/>
                  </a:lnTo>
                  <a:lnTo>
                    <a:pt x="261" y="208"/>
                  </a:lnTo>
                  <a:lnTo>
                    <a:pt x="265" y="208"/>
                  </a:lnTo>
                  <a:lnTo>
                    <a:pt x="265" y="21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0B19DF67-2C2B-71D0-5DF2-79CA205F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508" y="2276800"/>
              <a:ext cx="250593" cy="157658"/>
            </a:xfrm>
            <a:custGeom>
              <a:avLst/>
              <a:gdLst>
                <a:gd name="T0" fmla="*/ 300 w 302"/>
                <a:gd name="T1" fmla="*/ 118 h 190"/>
                <a:gd name="T2" fmla="*/ 286 w 302"/>
                <a:gd name="T3" fmla="*/ 109 h 190"/>
                <a:gd name="T4" fmla="*/ 245 w 302"/>
                <a:gd name="T5" fmla="*/ 90 h 190"/>
                <a:gd name="T6" fmla="*/ 210 w 302"/>
                <a:gd name="T7" fmla="*/ 70 h 190"/>
                <a:gd name="T8" fmla="*/ 201 w 302"/>
                <a:gd name="T9" fmla="*/ 51 h 190"/>
                <a:gd name="T10" fmla="*/ 182 w 302"/>
                <a:gd name="T11" fmla="*/ 33 h 190"/>
                <a:gd name="T12" fmla="*/ 152 w 302"/>
                <a:gd name="T13" fmla="*/ 19 h 190"/>
                <a:gd name="T14" fmla="*/ 125 w 302"/>
                <a:gd name="T15" fmla="*/ 0 h 190"/>
                <a:gd name="T16" fmla="*/ 115 w 302"/>
                <a:gd name="T17" fmla="*/ 7 h 190"/>
                <a:gd name="T18" fmla="*/ 101 w 302"/>
                <a:gd name="T19" fmla="*/ 12 h 190"/>
                <a:gd name="T20" fmla="*/ 92 w 302"/>
                <a:gd name="T21" fmla="*/ 28 h 190"/>
                <a:gd name="T22" fmla="*/ 85 w 302"/>
                <a:gd name="T23" fmla="*/ 35 h 190"/>
                <a:gd name="T24" fmla="*/ 51 w 302"/>
                <a:gd name="T25" fmla="*/ 23 h 190"/>
                <a:gd name="T26" fmla="*/ 11 w 302"/>
                <a:gd name="T27" fmla="*/ 16 h 190"/>
                <a:gd name="T28" fmla="*/ 2 w 302"/>
                <a:gd name="T29" fmla="*/ 33 h 190"/>
                <a:gd name="T30" fmla="*/ 9 w 302"/>
                <a:gd name="T31" fmla="*/ 42 h 190"/>
                <a:gd name="T32" fmla="*/ 9 w 302"/>
                <a:gd name="T33" fmla="*/ 60 h 190"/>
                <a:gd name="T34" fmla="*/ 14 w 302"/>
                <a:gd name="T35" fmla="*/ 76 h 190"/>
                <a:gd name="T36" fmla="*/ 18 w 302"/>
                <a:gd name="T37" fmla="*/ 79 h 190"/>
                <a:gd name="T38" fmla="*/ 28 w 302"/>
                <a:gd name="T39" fmla="*/ 76 h 190"/>
                <a:gd name="T40" fmla="*/ 30 w 302"/>
                <a:gd name="T41" fmla="*/ 86 h 190"/>
                <a:gd name="T42" fmla="*/ 34 w 302"/>
                <a:gd name="T43" fmla="*/ 90 h 190"/>
                <a:gd name="T44" fmla="*/ 28 w 302"/>
                <a:gd name="T45" fmla="*/ 88 h 190"/>
                <a:gd name="T46" fmla="*/ 25 w 302"/>
                <a:gd name="T47" fmla="*/ 97 h 190"/>
                <a:gd name="T48" fmla="*/ 30 w 302"/>
                <a:gd name="T49" fmla="*/ 95 h 190"/>
                <a:gd name="T50" fmla="*/ 41 w 302"/>
                <a:gd name="T51" fmla="*/ 102 h 190"/>
                <a:gd name="T52" fmla="*/ 41 w 302"/>
                <a:gd name="T53" fmla="*/ 116 h 190"/>
                <a:gd name="T54" fmla="*/ 48 w 302"/>
                <a:gd name="T55" fmla="*/ 143 h 190"/>
                <a:gd name="T56" fmla="*/ 64 w 302"/>
                <a:gd name="T57" fmla="*/ 134 h 190"/>
                <a:gd name="T58" fmla="*/ 78 w 302"/>
                <a:gd name="T59" fmla="*/ 125 h 190"/>
                <a:gd name="T60" fmla="*/ 97 w 302"/>
                <a:gd name="T61" fmla="*/ 118 h 190"/>
                <a:gd name="T62" fmla="*/ 111 w 302"/>
                <a:gd name="T63" fmla="*/ 120 h 190"/>
                <a:gd name="T64" fmla="*/ 136 w 302"/>
                <a:gd name="T65" fmla="*/ 134 h 190"/>
                <a:gd name="T66" fmla="*/ 152 w 302"/>
                <a:gd name="T67" fmla="*/ 137 h 190"/>
                <a:gd name="T68" fmla="*/ 159 w 302"/>
                <a:gd name="T69" fmla="*/ 143 h 190"/>
                <a:gd name="T70" fmla="*/ 180 w 302"/>
                <a:gd name="T71" fmla="*/ 157 h 190"/>
                <a:gd name="T72" fmla="*/ 198 w 302"/>
                <a:gd name="T73" fmla="*/ 167 h 190"/>
                <a:gd name="T74" fmla="*/ 198 w 302"/>
                <a:gd name="T75" fmla="*/ 178 h 190"/>
                <a:gd name="T76" fmla="*/ 208 w 302"/>
                <a:gd name="T77" fmla="*/ 180 h 190"/>
                <a:gd name="T78" fmla="*/ 217 w 302"/>
                <a:gd name="T79" fmla="*/ 180 h 190"/>
                <a:gd name="T80" fmla="*/ 226 w 302"/>
                <a:gd name="T81" fmla="*/ 187 h 190"/>
                <a:gd name="T82" fmla="*/ 235 w 302"/>
                <a:gd name="T83" fmla="*/ 185 h 190"/>
                <a:gd name="T84" fmla="*/ 242 w 302"/>
                <a:gd name="T85" fmla="*/ 178 h 190"/>
                <a:gd name="T86" fmla="*/ 256 w 302"/>
                <a:gd name="T87" fmla="*/ 169 h 190"/>
                <a:gd name="T88" fmla="*/ 263 w 302"/>
                <a:gd name="T89" fmla="*/ 164 h 190"/>
                <a:gd name="T90" fmla="*/ 270 w 302"/>
                <a:gd name="T91" fmla="*/ 148 h 190"/>
                <a:gd name="T92" fmla="*/ 268 w 302"/>
                <a:gd name="T93" fmla="*/ 139 h 190"/>
                <a:gd name="T94" fmla="*/ 277 w 302"/>
                <a:gd name="T95" fmla="*/ 137 h 190"/>
                <a:gd name="T96" fmla="*/ 291 w 302"/>
                <a:gd name="T97" fmla="*/ 130 h 190"/>
                <a:gd name="T98" fmla="*/ 300 w 302"/>
                <a:gd name="T99" fmla="*/ 13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2" h="190">
                  <a:moveTo>
                    <a:pt x="302" y="132"/>
                  </a:moveTo>
                  <a:lnTo>
                    <a:pt x="300" y="123"/>
                  </a:lnTo>
                  <a:lnTo>
                    <a:pt x="300" y="118"/>
                  </a:lnTo>
                  <a:lnTo>
                    <a:pt x="293" y="111"/>
                  </a:lnTo>
                  <a:lnTo>
                    <a:pt x="288" y="113"/>
                  </a:lnTo>
                  <a:lnTo>
                    <a:pt x="286" y="109"/>
                  </a:lnTo>
                  <a:lnTo>
                    <a:pt x="275" y="109"/>
                  </a:lnTo>
                  <a:lnTo>
                    <a:pt x="261" y="97"/>
                  </a:lnTo>
                  <a:lnTo>
                    <a:pt x="245" y="90"/>
                  </a:lnTo>
                  <a:lnTo>
                    <a:pt x="231" y="81"/>
                  </a:lnTo>
                  <a:lnTo>
                    <a:pt x="217" y="72"/>
                  </a:lnTo>
                  <a:lnTo>
                    <a:pt x="210" y="70"/>
                  </a:lnTo>
                  <a:lnTo>
                    <a:pt x="205" y="60"/>
                  </a:lnTo>
                  <a:lnTo>
                    <a:pt x="205" y="56"/>
                  </a:lnTo>
                  <a:lnTo>
                    <a:pt x="201" y="51"/>
                  </a:lnTo>
                  <a:lnTo>
                    <a:pt x="196" y="40"/>
                  </a:lnTo>
                  <a:lnTo>
                    <a:pt x="187" y="33"/>
                  </a:lnTo>
                  <a:lnTo>
                    <a:pt x="182" y="33"/>
                  </a:lnTo>
                  <a:lnTo>
                    <a:pt x="180" y="35"/>
                  </a:lnTo>
                  <a:lnTo>
                    <a:pt x="168" y="28"/>
                  </a:lnTo>
                  <a:lnTo>
                    <a:pt x="152" y="19"/>
                  </a:lnTo>
                  <a:lnTo>
                    <a:pt x="150" y="14"/>
                  </a:lnTo>
                  <a:lnTo>
                    <a:pt x="138" y="7"/>
                  </a:lnTo>
                  <a:lnTo>
                    <a:pt x="125" y="0"/>
                  </a:lnTo>
                  <a:lnTo>
                    <a:pt x="115" y="0"/>
                  </a:lnTo>
                  <a:lnTo>
                    <a:pt x="118" y="5"/>
                  </a:lnTo>
                  <a:lnTo>
                    <a:pt x="115" y="7"/>
                  </a:lnTo>
                  <a:lnTo>
                    <a:pt x="111" y="3"/>
                  </a:lnTo>
                  <a:lnTo>
                    <a:pt x="106" y="7"/>
                  </a:lnTo>
                  <a:lnTo>
                    <a:pt x="101" y="12"/>
                  </a:lnTo>
                  <a:lnTo>
                    <a:pt x="97" y="12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7" y="33"/>
                  </a:lnTo>
                  <a:lnTo>
                    <a:pt x="94" y="37"/>
                  </a:lnTo>
                  <a:lnTo>
                    <a:pt x="85" y="35"/>
                  </a:lnTo>
                  <a:lnTo>
                    <a:pt x="74" y="37"/>
                  </a:lnTo>
                  <a:lnTo>
                    <a:pt x="64" y="40"/>
                  </a:lnTo>
                  <a:lnTo>
                    <a:pt x="51" y="23"/>
                  </a:lnTo>
                  <a:lnTo>
                    <a:pt x="37" y="14"/>
                  </a:lnTo>
                  <a:lnTo>
                    <a:pt x="23" y="12"/>
                  </a:lnTo>
                  <a:lnTo>
                    <a:pt x="11" y="16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3"/>
                  </a:lnTo>
                  <a:lnTo>
                    <a:pt x="4" y="35"/>
                  </a:lnTo>
                  <a:lnTo>
                    <a:pt x="7" y="37"/>
                  </a:lnTo>
                  <a:lnTo>
                    <a:pt x="9" y="42"/>
                  </a:lnTo>
                  <a:lnTo>
                    <a:pt x="14" y="49"/>
                  </a:lnTo>
                  <a:lnTo>
                    <a:pt x="11" y="56"/>
                  </a:lnTo>
                  <a:lnTo>
                    <a:pt x="9" y="60"/>
                  </a:lnTo>
                  <a:lnTo>
                    <a:pt x="11" y="70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21" y="83"/>
                  </a:lnTo>
                  <a:lnTo>
                    <a:pt x="21" y="81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5" y="79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0" y="81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7" y="88"/>
                  </a:lnTo>
                  <a:lnTo>
                    <a:pt x="34" y="90"/>
                  </a:lnTo>
                  <a:lnTo>
                    <a:pt x="32" y="88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23" y="95"/>
                  </a:lnTo>
                  <a:lnTo>
                    <a:pt x="25" y="97"/>
                  </a:lnTo>
                  <a:lnTo>
                    <a:pt x="25" y="93"/>
                  </a:lnTo>
                  <a:lnTo>
                    <a:pt x="28" y="93"/>
                  </a:lnTo>
                  <a:lnTo>
                    <a:pt x="30" y="95"/>
                  </a:lnTo>
                  <a:lnTo>
                    <a:pt x="32" y="95"/>
                  </a:lnTo>
                  <a:lnTo>
                    <a:pt x="34" y="100"/>
                  </a:lnTo>
                  <a:lnTo>
                    <a:pt x="41" y="102"/>
                  </a:lnTo>
                  <a:lnTo>
                    <a:pt x="41" y="107"/>
                  </a:lnTo>
                  <a:lnTo>
                    <a:pt x="41" y="111"/>
                  </a:lnTo>
                  <a:lnTo>
                    <a:pt x="41" y="116"/>
                  </a:lnTo>
                  <a:lnTo>
                    <a:pt x="41" y="125"/>
                  </a:lnTo>
                  <a:lnTo>
                    <a:pt x="44" y="134"/>
                  </a:lnTo>
                  <a:lnTo>
                    <a:pt x="48" y="143"/>
                  </a:lnTo>
                  <a:lnTo>
                    <a:pt x="53" y="141"/>
                  </a:lnTo>
                  <a:lnTo>
                    <a:pt x="62" y="141"/>
                  </a:lnTo>
                  <a:lnTo>
                    <a:pt x="64" y="134"/>
                  </a:lnTo>
                  <a:lnTo>
                    <a:pt x="67" y="132"/>
                  </a:lnTo>
                  <a:lnTo>
                    <a:pt x="71" y="132"/>
                  </a:lnTo>
                  <a:lnTo>
                    <a:pt x="78" y="125"/>
                  </a:lnTo>
                  <a:lnTo>
                    <a:pt x="88" y="123"/>
                  </a:lnTo>
                  <a:lnTo>
                    <a:pt x="97" y="125"/>
                  </a:lnTo>
                  <a:lnTo>
                    <a:pt x="97" y="118"/>
                  </a:lnTo>
                  <a:lnTo>
                    <a:pt x="101" y="118"/>
                  </a:lnTo>
                  <a:lnTo>
                    <a:pt x="106" y="120"/>
                  </a:lnTo>
                  <a:lnTo>
                    <a:pt x="111" y="120"/>
                  </a:lnTo>
                  <a:lnTo>
                    <a:pt x="118" y="125"/>
                  </a:lnTo>
                  <a:lnTo>
                    <a:pt x="125" y="127"/>
                  </a:lnTo>
                  <a:lnTo>
                    <a:pt x="136" y="134"/>
                  </a:lnTo>
                  <a:lnTo>
                    <a:pt x="141" y="134"/>
                  </a:lnTo>
                  <a:lnTo>
                    <a:pt x="143" y="132"/>
                  </a:lnTo>
                  <a:lnTo>
                    <a:pt x="152" y="137"/>
                  </a:lnTo>
                  <a:lnTo>
                    <a:pt x="157" y="137"/>
                  </a:lnTo>
                  <a:lnTo>
                    <a:pt x="157" y="143"/>
                  </a:lnTo>
                  <a:lnTo>
                    <a:pt x="159" y="143"/>
                  </a:lnTo>
                  <a:lnTo>
                    <a:pt x="164" y="143"/>
                  </a:lnTo>
                  <a:lnTo>
                    <a:pt x="171" y="146"/>
                  </a:lnTo>
                  <a:lnTo>
                    <a:pt x="180" y="157"/>
                  </a:lnTo>
                  <a:lnTo>
                    <a:pt x="189" y="157"/>
                  </a:lnTo>
                  <a:lnTo>
                    <a:pt x="194" y="160"/>
                  </a:lnTo>
                  <a:lnTo>
                    <a:pt x="198" y="167"/>
                  </a:lnTo>
                  <a:lnTo>
                    <a:pt x="196" y="169"/>
                  </a:lnTo>
                  <a:lnTo>
                    <a:pt x="198" y="173"/>
                  </a:lnTo>
                  <a:lnTo>
                    <a:pt x="198" y="178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8" y="180"/>
                  </a:lnTo>
                  <a:lnTo>
                    <a:pt x="210" y="183"/>
                  </a:lnTo>
                  <a:lnTo>
                    <a:pt x="212" y="183"/>
                  </a:lnTo>
                  <a:lnTo>
                    <a:pt x="217" y="180"/>
                  </a:lnTo>
                  <a:lnTo>
                    <a:pt x="219" y="180"/>
                  </a:lnTo>
                  <a:lnTo>
                    <a:pt x="224" y="185"/>
                  </a:lnTo>
                  <a:lnTo>
                    <a:pt x="226" y="187"/>
                  </a:lnTo>
                  <a:lnTo>
                    <a:pt x="228" y="190"/>
                  </a:lnTo>
                  <a:lnTo>
                    <a:pt x="228" y="187"/>
                  </a:lnTo>
                  <a:lnTo>
                    <a:pt x="235" y="185"/>
                  </a:lnTo>
                  <a:lnTo>
                    <a:pt x="238" y="183"/>
                  </a:lnTo>
                  <a:lnTo>
                    <a:pt x="240" y="180"/>
                  </a:lnTo>
                  <a:lnTo>
                    <a:pt x="242" y="178"/>
                  </a:lnTo>
                  <a:lnTo>
                    <a:pt x="240" y="176"/>
                  </a:lnTo>
                  <a:lnTo>
                    <a:pt x="247" y="171"/>
                  </a:lnTo>
                  <a:lnTo>
                    <a:pt x="256" y="169"/>
                  </a:lnTo>
                  <a:lnTo>
                    <a:pt x="256" y="167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63" y="160"/>
                  </a:lnTo>
                  <a:lnTo>
                    <a:pt x="265" y="153"/>
                  </a:lnTo>
                  <a:lnTo>
                    <a:pt x="270" y="148"/>
                  </a:lnTo>
                  <a:lnTo>
                    <a:pt x="270" y="143"/>
                  </a:lnTo>
                  <a:lnTo>
                    <a:pt x="268" y="141"/>
                  </a:lnTo>
                  <a:lnTo>
                    <a:pt x="268" y="139"/>
                  </a:lnTo>
                  <a:lnTo>
                    <a:pt x="270" y="139"/>
                  </a:lnTo>
                  <a:lnTo>
                    <a:pt x="272" y="137"/>
                  </a:lnTo>
                  <a:lnTo>
                    <a:pt x="277" y="137"/>
                  </a:lnTo>
                  <a:lnTo>
                    <a:pt x="279" y="137"/>
                  </a:lnTo>
                  <a:lnTo>
                    <a:pt x="286" y="132"/>
                  </a:lnTo>
                  <a:lnTo>
                    <a:pt x="291" y="130"/>
                  </a:lnTo>
                  <a:lnTo>
                    <a:pt x="295" y="132"/>
                  </a:lnTo>
                  <a:lnTo>
                    <a:pt x="300" y="132"/>
                  </a:lnTo>
                  <a:lnTo>
                    <a:pt x="300" y="132"/>
                  </a:lnTo>
                  <a:lnTo>
                    <a:pt x="302" y="13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E9DA9E9-C338-BBDB-CB6C-163911C57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7995" y="3400319"/>
              <a:ext cx="53106" cy="43978"/>
            </a:xfrm>
            <a:custGeom>
              <a:avLst/>
              <a:gdLst>
                <a:gd name="T0" fmla="*/ 30 w 64"/>
                <a:gd name="T1" fmla="*/ 18 h 53"/>
                <a:gd name="T2" fmla="*/ 32 w 64"/>
                <a:gd name="T3" fmla="*/ 11 h 53"/>
                <a:gd name="T4" fmla="*/ 37 w 64"/>
                <a:gd name="T5" fmla="*/ 11 h 53"/>
                <a:gd name="T6" fmla="*/ 44 w 64"/>
                <a:gd name="T7" fmla="*/ 9 h 53"/>
                <a:gd name="T8" fmla="*/ 48 w 64"/>
                <a:gd name="T9" fmla="*/ 11 h 53"/>
                <a:gd name="T10" fmla="*/ 53 w 64"/>
                <a:gd name="T11" fmla="*/ 4 h 53"/>
                <a:gd name="T12" fmla="*/ 55 w 64"/>
                <a:gd name="T13" fmla="*/ 4 h 53"/>
                <a:gd name="T14" fmla="*/ 62 w 64"/>
                <a:gd name="T15" fmla="*/ 0 h 53"/>
                <a:gd name="T16" fmla="*/ 64 w 64"/>
                <a:gd name="T17" fmla="*/ 2 h 53"/>
                <a:gd name="T18" fmla="*/ 60 w 64"/>
                <a:gd name="T19" fmla="*/ 7 h 53"/>
                <a:gd name="T20" fmla="*/ 60 w 64"/>
                <a:gd name="T21" fmla="*/ 11 h 53"/>
                <a:gd name="T22" fmla="*/ 53 w 64"/>
                <a:gd name="T23" fmla="*/ 16 h 53"/>
                <a:gd name="T24" fmla="*/ 57 w 64"/>
                <a:gd name="T25" fmla="*/ 16 h 53"/>
                <a:gd name="T26" fmla="*/ 60 w 64"/>
                <a:gd name="T27" fmla="*/ 11 h 53"/>
                <a:gd name="T28" fmla="*/ 62 w 64"/>
                <a:gd name="T29" fmla="*/ 16 h 53"/>
                <a:gd name="T30" fmla="*/ 60 w 64"/>
                <a:gd name="T31" fmla="*/ 20 h 53"/>
                <a:gd name="T32" fmla="*/ 48 w 64"/>
                <a:gd name="T33" fmla="*/ 20 h 53"/>
                <a:gd name="T34" fmla="*/ 48 w 64"/>
                <a:gd name="T35" fmla="*/ 18 h 53"/>
                <a:gd name="T36" fmla="*/ 44 w 64"/>
                <a:gd name="T37" fmla="*/ 18 h 53"/>
                <a:gd name="T38" fmla="*/ 41 w 64"/>
                <a:gd name="T39" fmla="*/ 20 h 53"/>
                <a:gd name="T40" fmla="*/ 37 w 64"/>
                <a:gd name="T41" fmla="*/ 20 h 53"/>
                <a:gd name="T42" fmla="*/ 34 w 64"/>
                <a:gd name="T43" fmla="*/ 23 h 53"/>
                <a:gd name="T44" fmla="*/ 30 w 64"/>
                <a:gd name="T45" fmla="*/ 18 h 53"/>
                <a:gd name="T46" fmla="*/ 7 w 64"/>
                <a:gd name="T47" fmla="*/ 39 h 53"/>
                <a:gd name="T48" fmla="*/ 14 w 64"/>
                <a:gd name="T49" fmla="*/ 32 h 53"/>
                <a:gd name="T50" fmla="*/ 23 w 64"/>
                <a:gd name="T51" fmla="*/ 30 h 53"/>
                <a:gd name="T52" fmla="*/ 30 w 64"/>
                <a:gd name="T53" fmla="*/ 37 h 53"/>
                <a:gd name="T54" fmla="*/ 32 w 64"/>
                <a:gd name="T55" fmla="*/ 48 h 53"/>
                <a:gd name="T56" fmla="*/ 25 w 64"/>
                <a:gd name="T57" fmla="*/ 53 h 53"/>
                <a:gd name="T58" fmla="*/ 21 w 64"/>
                <a:gd name="T59" fmla="*/ 50 h 53"/>
                <a:gd name="T60" fmla="*/ 18 w 64"/>
                <a:gd name="T61" fmla="*/ 53 h 53"/>
                <a:gd name="T62" fmla="*/ 7 w 64"/>
                <a:gd name="T63" fmla="*/ 53 h 53"/>
                <a:gd name="T64" fmla="*/ 0 w 64"/>
                <a:gd name="T65" fmla="*/ 48 h 53"/>
                <a:gd name="T66" fmla="*/ 0 w 64"/>
                <a:gd name="T67" fmla="*/ 44 h 53"/>
                <a:gd name="T68" fmla="*/ 4 w 64"/>
                <a:gd name="T69" fmla="*/ 41 h 53"/>
                <a:gd name="T70" fmla="*/ 7 w 64"/>
                <a:gd name="T71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53">
                  <a:moveTo>
                    <a:pt x="30" y="18"/>
                  </a:moveTo>
                  <a:lnTo>
                    <a:pt x="32" y="11"/>
                  </a:lnTo>
                  <a:lnTo>
                    <a:pt x="37" y="11"/>
                  </a:lnTo>
                  <a:lnTo>
                    <a:pt x="44" y="9"/>
                  </a:lnTo>
                  <a:lnTo>
                    <a:pt x="48" y="11"/>
                  </a:lnTo>
                  <a:lnTo>
                    <a:pt x="53" y="4"/>
                  </a:lnTo>
                  <a:lnTo>
                    <a:pt x="55" y="4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0" y="7"/>
                  </a:lnTo>
                  <a:lnTo>
                    <a:pt x="60" y="11"/>
                  </a:lnTo>
                  <a:lnTo>
                    <a:pt x="53" y="16"/>
                  </a:lnTo>
                  <a:lnTo>
                    <a:pt x="57" y="16"/>
                  </a:lnTo>
                  <a:lnTo>
                    <a:pt x="60" y="11"/>
                  </a:lnTo>
                  <a:lnTo>
                    <a:pt x="62" y="16"/>
                  </a:lnTo>
                  <a:lnTo>
                    <a:pt x="60" y="20"/>
                  </a:lnTo>
                  <a:lnTo>
                    <a:pt x="48" y="20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1" y="20"/>
                  </a:lnTo>
                  <a:lnTo>
                    <a:pt x="37" y="20"/>
                  </a:lnTo>
                  <a:lnTo>
                    <a:pt x="34" y="23"/>
                  </a:lnTo>
                  <a:lnTo>
                    <a:pt x="30" y="18"/>
                  </a:lnTo>
                  <a:close/>
                  <a:moveTo>
                    <a:pt x="7" y="39"/>
                  </a:moveTo>
                  <a:lnTo>
                    <a:pt x="14" y="32"/>
                  </a:lnTo>
                  <a:lnTo>
                    <a:pt x="23" y="30"/>
                  </a:lnTo>
                  <a:lnTo>
                    <a:pt x="30" y="37"/>
                  </a:lnTo>
                  <a:lnTo>
                    <a:pt x="32" y="48"/>
                  </a:lnTo>
                  <a:lnTo>
                    <a:pt x="25" y="53"/>
                  </a:lnTo>
                  <a:lnTo>
                    <a:pt x="21" y="50"/>
                  </a:lnTo>
                  <a:lnTo>
                    <a:pt x="18" y="53"/>
                  </a:lnTo>
                  <a:lnTo>
                    <a:pt x="7" y="53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4" y="41"/>
                  </a:lnTo>
                  <a:lnTo>
                    <a:pt x="7" y="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050B1BDA-C68F-37A7-27B0-A4BC79DF8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7934" y="3367128"/>
              <a:ext cx="39830" cy="103722"/>
            </a:xfrm>
            <a:custGeom>
              <a:avLst/>
              <a:gdLst>
                <a:gd name="T0" fmla="*/ 48 w 48"/>
                <a:gd name="T1" fmla="*/ 123 h 125"/>
                <a:gd name="T2" fmla="*/ 46 w 48"/>
                <a:gd name="T3" fmla="*/ 123 h 125"/>
                <a:gd name="T4" fmla="*/ 44 w 48"/>
                <a:gd name="T5" fmla="*/ 100 h 125"/>
                <a:gd name="T6" fmla="*/ 46 w 48"/>
                <a:gd name="T7" fmla="*/ 109 h 125"/>
                <a:gd name="T8" fmla="*/ 41 w 48"/>
                <a:gd name="T9" fmla="*/ 100 h 125"/>
                <a:gd name="T10" fmla="*/ 27 w 48"/>
                <a:gd name="T11" fmla="*/ 74 h 125"/>
                <a:gd name="T12" fmla="*/ 37 w 48"/>
                <a:gd name="T13" fmla="*/ 74 h 125"/>
                <a:gd name="T14" fmla="*/ 32 w 48"/>
                <a:gd name="T15" fmla="*/ 79 h 125"/>
                <a:gd name="T16" fmla="*/ 27 w 48"/>
                <a:gd name="T17" fmla="*/ 74 h 125"/>
                <a:gd name="T18" fmla="*/ 37 w 48"/>
                <a:gd name="T19" fmla="*/ 14 h 125"/>
                <a:gd name="T20" fmla="*/ 34 w 48"/>
                <a:gd name="T21" fmla="*/ 14 h 125"/>
                <a:gd name="T22" fmla="*/ 23 w 48"/>
                <a:gd name="T23" fmla="*/ 19 h 125"/>
                <a:gd name="T24" fmla="*/ 30 w 48"/>
                <a:gd name="T25" fmla="*/ 17 h 125"/>
                <a:gd name="T26" fmla="*/ 25 w 48"/>
                <a:gd name="T27" fmla="*/ 17 h 125"/>
                <a:gd name="T28" fmla="*/ 25 w 48"/>
                <a:gd name="T29" fmla="*/ 19 h 125"/>
                <a:gd name="T30" fmla="*/ 34 w 48"/>
                <a:gd name="T31" fmla="*/ 23 h 125"/>
                <a:gd name="T32" fmla="*/ 34 w 48"/>
                <a:gd name="T33" fmla="*/ 28 h 125"/>
                <a:gd name="T34" fmla="*/ 34 w 48"/>
                <a:gd name="T35" fmla="*/ 33 h 125"/>
                <a:gd name="T36" fmla="*/ 32 w 48"/>
                <a:gd name="T37" fmla="*/ 26 h 125"/>
                <a:gd name="T38" fmla="*/ 34 w 48"/>
                <a:gd name="T39" fmla="*/ 23 h 125"/>
                <a:gd name="T40" fmla="*/ 32 w 48"/>
                <a:gd name="T41" fmla="*/ 51 h 125"/>
                <a:gd name="T42" fmla="*/ 37 w 48"/>
                <a:gd name="T43" fmla="*/ 56 h 125"/>
                <a:gd name="T44" fmla="*/ 30 w 48"/>
                <a:gd name="T45" fmla="*/ 53 h 125"/>
                <a:gd name="T46" fmla="*/ 32 w 48"/>
                <a:gd name="T47" fmla="*/ 40 h 125"/>
                <a:gd name="T48" fmla="*/ 34 w 48"/>
                <a:gd name="T49" fmla="*/ 42 h 125"/>
                <a:gd name="T50" fmla="*/ 32 w 48"/>
                <a:gd name="T51" fmla="*/ 44 h 125"/>
                <a:gd name="T52" fmla="*/ 27 w 48"/>
                <a:gd name="T53" fmla="*/ 47 h 125"/>
                <a:gd name="T54" fmla="*/ 27 w 48"/>
                <a:gd name="T55" fmla="*/ 42 h 125"/>
                <a:gd name="T56" fmla="*/ 16 w 48"/>
                <a:gd name="T57" fmla="*/ 33 h 125"/>
                <a:gd name="T58" fmla="*/ 18 w 48"/>
                <a:gd name="T59" fmla="*/ 40 h 125"/>
                <a:gd name="T60" fmla="*/ 23 w 48"/>
                <a:gd name="T61" fmla="*/ 47 h 125"/>
                <a:gd name="T62" fmla="*/ 14 w 48"/>
                <a:gd name="T63" fmla="*/ 51 h 125"/>
                <a:gd name="T64" fmla="*/ 16 w 48"/>
                <a:gd name="T65" fmla="*/ 42 h 125"/>
                <a:gd name="T66" fmla="*/ 14 w 48"/>
                <a:gd name="T67" fmla="*/ 37 h 125"/>
                <a:gd name="T68" fmla="*/ 11 w 48"/>
                <a:gd name="T69" fmla="*/ 35 h 125"/>
                <a:gd name="T70" fmla="*/ 2 w 48"/>
                <a:gd name="T71" fmla="*/ 0 h 125"/>
                <a:gd name="T72" fmla="*/ 2 w 48"/>
                <a:gd name="T73" fmla="*/ 14 h 125"/>
                <a:gd name="T74" fmla="*/ 4 w 48"/>
                <a:gd name="T75" fmla="*/ 26 h 125"/>
                <a:gd name="T76" fmla="*/ 9 w 48"/>
                <a:gd name="T77" fmla="*/ 21 h 125"/>
                <a:gd name="T78" fmla="*/ 14 w 48"/>
                <a:gd name="T79" fmla="*/ 21 h 125"/>
                <a:gd name="T80" fmla="*/ 11 w 48"/>
                <a:gd name="T81" fmla="*/ 14 h 125"/>
                <a:gd name="T82" fmla="*/ 11 w 48"/>
                <a:gd name="T83" fmla="*/ 7 h 125"/>
                <a:gd name="T84" fmla="*/ 9 w 48"/>
                <a:gd name="T85" fmla="*/ 12 h 125"/>
                <a:gd name="T86" fmla="*/ 4 w 48"/>
                <a:gd name="T87" fmla="*/ 12 h 125"/>
                <a:gd name="T88" fmla="*/ 4 w 48"/>
                <a:gd name="T89" fmla="*/ 3 h 125"/>
                <a:gd name="T90" fmla="*/ 2 w 48"/>
                <a:gd name="T9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125">
                  <a:moveTo>
                    <a:pt x="46" y="118"/>
                  </a:moveTo>
                  <a:lnTo>
                    <a:pt x="48" y="123"/>
                  </a:lnTo>
                  <a:lnTo>
                    <a:pt x="48" y="125"/>
                  </a:lnTo>
                  <a:lnTo>
                    <a:pt x="46" y="123"/>
                  </a:lnTo>
                  <a:lnTo>
                    <a:pt x="46" y="118"/>
                  </a:lnTo>
                  <a:close/>
                  <a:moveTo>
                    <a:pt x="44" y="100"/>
                  </a:moveTo>
                  <a:lnTo>
                    <a:pt x="46" y="102"/>
                  </a:lnTo>
                  <a:lnTo>
                    <a:pt x="46" y="109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4" y="100"/>
                  </a:lnTo>
                  <a:close/>
                  <a:moveTo>
                    <a:pt x="27" y="74"/>
                  </a:moveTo>
                  <a:lnTo>
                    <a:pt x="34" y="72"/>
                  </a:lnTo>
                  <a:lnTo>
                    <a:pt x="37" y="74"/>
                  </a:lnTo>
                  <a:lnTo>
                    <a:pt x="37" y="79"/>
                  </a:lnTo>
                  <a:lnTo>
                    <a:pt x="32" y="79"/>
                  </a:lnTo>
                  <a:lnTo>
                    <a:pt x="30" y="77"/>
                  </a:lnTo>
                  <a:lnTo>
                    <a:pt x="27" y="74"/>
                  </a:lnTo>
                  <a:close/>
                  <a:moveTo>
                    <a:pt x="34" y="7"/>
                  </a:moveTo>
                  <a:lnTo>
                    <a:pt x="37" y="14"/>
                  </a:lnTo>
                  <a:lnTo>
                    <a:pt x="34" y="17"/>
                  </a:lnTo>
                  <a:lnTo>
                    <a:pt x="34" y="14"/>
                  </a:lnTo>
                  <a:lnTo>
                    <a:pt x="34" y="7"/>
                  </a:lnTo>
                  <a:close/>
                  <a:moveTo>
                    <a:pt x="23" y="19"/>
                  </a:moveTo>
                  <a:lnTo>
                    <a:pt x="27" y="2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5" y="17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3" y="19"/>
                  </a:lnTo>
                  <a:close/>
                  <a:moveTo>
                    <a:pt x="34" y="23"/>
                  </a:moveTo>
                  <a:lnTo>
                    <a:pt x="34" y="26"/>
                  </a:lnTo>
                  <a:lnTo>
                    <a:pt x="34" y="28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4" y="23"/>
                  </a:lnTo>
                  <a:lnTo>
                    <a:pt x="34" y="23"/>
                  </a:lnTo>
                  <a:close/>
                  <a:moveTo>
                    <a:pt x="30" y="53"/>
                  </a:moveTo>
                  <a:lnTo>
                    <a:pt x="32" y="51"/>
                  </a:lnTo>
                  <a:lnTo>
                    <a:pt x="37" y="53"/>
                  </a:lnTo>
                  <a:lnTo>
                    <a:pt x="37" y="56"/>
                  </a:lnTo>
                  <a:lnTo>
                    <a:pt x="32" y="56"/>
                  </a:lnTo>
                  <a:lnTo>
                    <a:pt x="30" y="53"/>
                  </a:lnTo>
                  <a:close/>
                  <a:moveTo>
                    <a:pt x="27" y="42"/>
                  </a:moveTo>
                  <a:lnTo>
                    <a:pt x="32" y="40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7" y="42"/>
                  </a:lnTo>
                  <a:close/>
                  <a:moveTo>
                    <a:pt x="11" y="33"/>
                  </a:moveTo>
                  <a:lnTo>
                    <a:pt x="16" y="33"/>
                  </a:lnTo>
                  <a:lnTo>
                    <a:pt x="18" y="35"/>
                  </a:lnTo>
                  <a:lnTo>
                    <a:pt x="18" y="40"/>
                  </a:lnTo>
                  <a:lnTo>
                    <a:pt x="20" y="44"/>
                  </a:lnTo>
                  <a:lnTo>
                    <a:pt x="23" y="47"/>
                  </a:lnTo>
                  <a:lnTo>
                    <a:pt x="20" y="49"/>
                  </a:lnTo>
                  <a:lnTo>
                    <a:pt x="14" y="51"/>
                  </a:lnTo>
                  <a:lnTo>
                    <a:pt x="14" y="49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3"/>
                  </a:lnTo>
                  <a:close/>
                  <a:moveTo>
                    <a:pt x="2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9" y="21"/>
                  </a:lnTo>
                  <a:lnTo>
                    <a:pt x="11" y="23"/>
                  </a:lnTo>
                  <a:lnTo>
                    <a:pt x="14" y="21"/>
                  </a:lnTo>
                  <a:lnTo>
                    <a:pt x="14" y="17"/>
                  </a:lnTo>
                  <a:lnTo>
                    <a:pt x="11" y="14"/>
                  </a:lnTo>
                  <a:lnTo>
                    <a:pt x="14" y="10"/>
                  </a:lnTo>
                  <a:lnTo>
                    <a:pt x="11" y="7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7" y="14"/>
                  </a:lnTo>
                  <a:lnTo>
                    <a:pt x="4" y="12"/>
                  </a:lnTo>
                  <a:lnTo>
                    <a:pt x="4" y="5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4FEBD607-90F7-7007-257B-03E58FB03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6999" y="3206150"/>
              <a:ext cx="168445" cy="103722"/>
            </a:xfrm>
            <a:custGeom>
              <a:avLst/>
              <a:gdLst>
                <a:gd name="T0" fmla="*/ 203 w 203"/>
                <a:gd name="T1" fmla="*/ 102 h 125"/>
                <a:gd name="T2" fmla="*/ 196 w 203"/>
                <a:gd name="T3" fmla="*/ 104 h 125"/>
                <a:gd name="T4" fmla="*/ 81 w 203"/>
                <a:gd name="T5" fmla="*/ 118 h 125"/>
                <a:gd name="T6" fmla="*/ 86 w 203"/>
                <a:gd name="T7" fmla="*/ 125 h 125"/>
                <a:gd name="T8" fmla="*/ 76 w 203"/>
                <a:gd name="T9" fmla="*/ 120 h 125"/>
                <a:gd name="T10" fmla="*/ 111 w 203"/>
                <a:gd name="T11" fmla="*/ 90 h 125"/>
                <a:gd name="T12" fmla="*/ 125 w 203"/>
                <a:gd name="T13" fmla="*/ 100 h 125"/>
                <a:gd name="T14" fmla="*/ 120 w 203"/>
                <a:gd name="T15" fmla="*/ 104 h 125"/>
                <a:gd name="T16" fmla="*/ 109 w 203"/>
                <a:gd name="T17" fmla="*/ 95 h 125"/>
                <a:gd name="T18" fmla="*/ 79 w 203"/>
                <a:gd name="T19" fmla="*/ 70 h 125"/>
                <a:gd name="T20" fmla="*/ 95 w 203"/>
                <a:gd name="T21" fmla="*/ 77 h 125"/>
                <a:gd name="T22" fmla="*/ 95 w 203"/>
                <a:gd name="T23" fmla="*/ 84 h 125"/>
                <a:gd name="T24" fmla="*/ 83 w 203"/>
                <a:gd name="T25" fmla="*/ 81 h 125"/>
                <a:gd name="T26" fmla="*/ 74 w 203"/>
                <a:gd name="T27" fmla="*/ 67 h 125"/>
                <a:gd name="T28" fmla="*/ 86 w 203"/>
                <a:gd name="T29" fmla="*/ 60 h 125"/>
                <a:gd name="T30" fmla="*/ 90 w 203"/>
                <a:gd name="T31" fmla="*/ 63 h 125"/>
                <a:gd name="T32" fmla="*/ 95 w 203"/>
                <a:gd name="T33" fmla="*/ 51 h 125"/>
                <a:gd name="T34" fmla="*/ 99 w 203"/>
                <a:gd name="T35" fmla="*/ 63 h 125"/>
                <a:gd name="T36" fmla="*/ 111 w 203"/>
                <a:gd name="T37" fmla="*/ 77 h 125"/>
                <a:gd name="T38" fmla="*/ 111 w 203"/>
                <a:gd name="T39" fmla="*/ 67 h 125"/>
                <a:gd name="T40" fmla="*/ 99 w 203"/>
                <a:gd name="T41" fmla="*/ 56 h 125"/>
                <a:gd name="T42" fmla="*/ 93 w 203"/>
                <a:gd name="T43" fmla="*/ 47 h 125"/>
                <a:gd name="T44" fmla="*/ 63 w 203"/>
                <a:gd name="T45" fmla="*/ 35 h 125"/>
                <a:gd name="T46" fmla="*/ 76 w 203"/>
                <a:gd name="T47" fmla="*/ 47 h 125"/>
                <a:gd name="T48" fmla="*/ 72 w 203"/>
                <a:gd name="T49" fmla="*/ 51 h 125"/>
                <a:gd name="T50" fmla="*/ 65 w 203"/>
                <a:gd name="T51" fmla="*/ 42 h 125"/>
                <a:gd name="T52" fmla="*/ 53 w 203"/>
                <a:gd name="T53" fmla="*/ 30 h 125"/>
                <a:gd name="T54" fmla="*/ 37 w 203"/>
                <a:gd name="T55" fmla="*/ 51 h 125"/>
                <a:gd name="T56" fmla="*/ 39 w 203"/>
                <a:gd name="T57" fmla="*/ 56 h 125"/>
                <a:gd name="T58" fmla="*/ 23 w 203"/>
                <a:gd name="T59" fmla="*/ 51 h 125"/>
                <a:gd name="T60" fmla="*/ 28 w 203"/>
                <a:gd name="T61" fmla="*/ 51 h 125"/>
                <a:gd name="T62" fmla="*/ 28 w 203"/>
                <a:gd name="T63" fmla="*/ 44 h 125"/>
                <a:gd name="T64" fmla="*/ 35 w 203"/>
                <a:gd name="T65" fmla="*/ 51 h 125"/>
                <a:gd name="T66" fmla="*/ 35 w 203"/>
                <a:gd name="T67" fmla="*/ 44 h 125"/>
                <a:gd name="T68" fmla="*/ 28 w 203"/>
                <a:gd name="T69" fmla="*/ 37 h 125"/>
                <a:gd name="T70" fmla="*/ 19 w 203"/>
                <a:gd name="T71" fmla="*/ 37 h 125"/>
                <a:gd name="T72" fmla="*/ 26 w 203"/>
                <a:gd name="T73" fmla="*/ 40 h 125"/>
                <a:gd name="T74" fmla="*/ 19 w 203"/>
                <a:gd name="T75" fmla="*/ 37 h 125"/>
                <a:gd name="T76" fmla="*/ 16 w 203"/>
                <a:gd name="T77" fmla="*/ 35 h 125"/>
                <a:gd name="T78" fmla="*/ 12 w 203"/>
                <a:gd name="T79" fmla="*/ 35 h 125"/>
                <a:gd name="T80" fmla="*/ 12 w 203"/>
                <a:gd name="T81" fmla="*/ 0 h 125"/>
                <a:gd name="T82" fmla="*/ 12 w 203"/>
                <a:gd name="T83" fmla="*/ 0 h 125"/>
                <a:gd name="T84" fmla="*/ 12 w 203"/>
                <a:gd name="T85" fmla="*/ 14 h 125"/>
                <a:gd name="T86" fmla="*/ 28 w 203"/>
                <a:gd name="T87" fmla="*/ 26 h 125"/>
                <a:gd name="T88" fmla="*/ 28 w 203"/>
                <a:gd name="T89" fmla="*/ 19 h 125"/>
                <a:gd name="T90" fmla="*/ 21 w 203"/>
                <a:gd name="T91" fmla="*/ 12 h 125"/>
                <a:gd name="T92" fmla="*/ 12 w 203"/>
                <a:gd name="T93" fmla="*/ 7 h 125"/>
                <a:gd name="T94" fmla="*/ 3 w 203"/>
                <a:gd name="T95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3" h="125">
                  <a:moveTo>
                    <a:pt x="196" y="104"/>
                  </a:moveTo>
                  <a:lnTo>
                    <a:pt x="199" y="102"/>
                  </a:lnTo>
                  <a:lnTo>
                    <a:pt x="203" y="102"/>
                  </a:lnTo>
                  <a:lnTo>
                    <a:pt x="203" y="104"/>
                  </a:lnTo>
                  <a:lnTo>
                    <a:pt x="201" y="107"/>
                  </a:lnTo>
                  <a:lnTo>
                    <a:pt x="196" y="104"/>
                  </a:lnTo>
                  <a:lnTo>
                    <a:pt x="196" y="104"/>
                  </a:lnTo>
                  <a:close/>
                  <a:moveTo>
                    <a:pt x="76" y="118"/>
                  </a:moveTo>
                  <a:lnTo>
                    <a:pt x="81" y="118"/>
                  </a:lnTo>
                  <a:lnTo>
                    <a:pt x="86" y="120"/>
                  </a:lnTo>
                  <a:lnTo>
                    <a:pt x="90" y="123"/>
                  </a:lnTo>
                  <a:lnTo>
                    <a:pt x="86" y="125"/>
                  </a:lnTo>
                  <a:lnTo>
                    <a:pt x="83" y="123"/>
                  </a:lnTo>
                  <a:lnTo>
                    <a:pt x="79" y="123"/>
                  </a:lnTo>
                  <a:lnTo>
                    <a:pt x="76" y="120"/>
                  </a:lnTo>
                  <a:lnTo>
                    <a:pt x="76" y="118"/>
                  </a:lnTo>
                  <a:close/>
                  <a:moveTo>
                    <a:pt x="106" y="90"/>
                  </a:moveTo>
                  <a:lnTo>
                    <a:pt x="111" y="90"/>
                  </a:lnTo>
                  <a:lnTo>
                    <a:pt x="116" y="95"/>
                  </a:lnTo>
                  <a:lnTo>
                    <a:pt x="123" y="97"/>
                  </a:lnTo>
                  <a:lnTo>
                    <a:pt x="125" y="100"/>
                  </a:lnTo>
                  <a:lnTo>
                    <a:pt x="125" y="104"/>
                  </a:lnTo>
                  <a:lnTo>
                    <a:pt x="127" y="104"/>
                  </a:lnTo>
                  <a:lnTo>
                    <a:pt x="120" y="104"/>
                  </a:lnTo>
                  <a:lnTo>
                    <a:pt x="113" y="102"/>
                  </a:lnTo>
                  <a:lnTo>
                    <a:pt x="109" y="97"/>
                  </a:lnTo>
                  <a:lnTo>
                    <a:pt x="109" y="95"/>
                  </a:lnTo>
                  <a:lnTo>
                    <a:pt x="106" y="90"/>
                  </a:lnTo>
                  <a:close/>
                  <a:moveTo>
                    <a:pt x="76" y="67"/>
                  </a:moveTo>
                  <a:lnTo>
                    <a:pt x="79" y="70"/>
                  </a:lnTo>
                  <a:lnTo>
                    <a:pt x="86" y="70"/>
                  </a:lnTo>
                  <a:lnTo>
                    <a:pt x="90" y="74"/>
                  </a:lnTo>
                  <a:lnTo>
                    <a:pt x="95" y="77"/>
                  </a:lnTo>
                  <a:lnTo>
                    <a:pt x="97" y="77"/>
                  </a:lnTo>
                  <a:lnTo>
                    <a:pt x="97" y="79"/>
                  </a:lnTo>
                  <a:lnTo>
                    <a:pt x="95" y="84"/>
                  </a:lnTo>
                  <a:lnTo>
                    <a:pt x="93" y="84"/>
                  </a:lnTo>
                  <a:lnTo>
                    <a:pt x="88" y="79"/>
                  </a:lnTo>
                  <a:lnTo>
                    <a:pt x="83" y="81"/>
                  </a:lnTo>
                  <a:lnTo>
                    <a:pt x="79" y="79"/>
                  </a:lnTo>
                  <a:lnTo>
                    <a:pt x="74" y="72"/>
                  </a:lnTo>
                  <a:lnTo>
                    <a:pt x="74" y="67"/>
                  </a:lnTo>
                  <a:lnTo>
                    <a:pt x="76" y="67"/>
                  </a:lnTo>
                  <a:close/>
                  <a:moveTo>
                    <a:pt x="90" y="63"/>
                  </a:moveTo>
                  <a:lnTo>
                    <a:pt x="86" y="60"/>
                  </a:lnTo>
                  <a:lnTo>
                    <a:pt x="86" y="65"/>
                  </a:lnTo>
                  <a:lnTo>
                    <a:pt x="90" y="65"/>
                  </a:lnTo>
                  <a:lnTo>
                    <a:pt x="90" y="63"/>
                  </a:lnTo>
                  <a:close/>
                  <a:moveTo>
                    <a:pt x="93" y="47"/>
                  </a:moveTo>
                  <a:lnTo>
                    <a:pt x="93" y="49"/>
                  </a:lnTo>
                  <a:lnTo>
                    <a:pt x="95" y="51"/>
                  </a:lnTo>
                  <a:lnTo>
                    <a:pt x="95" y="53"/>
                  </a:lnTo>
                  <a:lnTo>
                    <a:pt x="97" y="58"/>
                  </a:lnTo>
                  <a:lnTo>
                    <a:pt x="99" y="63"/>
                  </a:lnTo>
                  <a:lnTo>
                    <a:pt x="106" y="72"/>
                  </a:lnTo>
                  <a:lnTo>
                    <a:pt x="111" y="72"/>
                  </a:lnTo>
                  <a:lnTo>
                    <a:pt x="111" y="77"/>
                  </a:lnTo>
                  <a:lnTo>
                    <a:pt x="113" y="77"/>
                  </a:lnTo>
                  <a:lnTo>
                    <a:pt x="116" y="72"/>
                  </a:lnTo>
                  <a:lnTo>
                    <a:pt x="111" y="67"/>
                  </a:lnTo>
                  <a:lnTo>
                    <a:pt x="109" y="67"/>
                  </a:lnTo>
                  <a:lnTo>
                    <a:pt x="106" y="63"/>
                  </a:lnTo>
                  <a:lnTo>
                    <a:pt x="99" y="56"/>
                  </a:lnTo>
                  <a:lnTo>
                    <a:pt x="102" y="53"/>
                  </a:lnTo>
                  <a:lnTo>
                    <a:pt x="97" y="47"/>
                  </a:lnTo>
                  <a:lnTo>
                    <a:pt x="93" y="47"/>
                  </a:lnTo>
                  <a:close/>
                  <a:moveTo>
                    <a:pt x="49" y="28"/>
                  </a:moveTo>
                  <a:lnTo>
                    <a:pt x="58" y="30"/>
                  </a:lnTo>
                  <a:lnTo>
                    <a:pt x="63" y="35"/>
                  </a:lnTo>
                  <a:lnTo>
                    <a:pt x="69" y="37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6" y="51"/>
                  </a:lnTo>
                  <a:lnTo>
                    <a:pt x="74" y="49"/>
                  </a:lnTo>
                  <a:lnTo>
                    <a:pt x="72" y="51"/>
                  </a:lnTo>
                  <a:lnTo>
                    <a:pt x="72" y="49"/>
                  </a:lnTo>
                  <a:lnTo>
                    <a:pt x="69" y="47"/>
                  </a:lnTo>
                  <a:lnTo>
                    <a:pt x="65" y="42"/>
                  </a:lnTo>
                  <a:lnTo>
                    <a:pt x="56" y="33"/>
                  </a:lnTo>
                  <a:lnTo>
                    <a:pt x="53" y="33"/>
                  </a:lnTo>
                  <a:lnTo>
                    <a:pt x="53" y="30"/>
                  </a:lnTo>
                  <a:lnTo>
                    <a:pt x="51" y="28"/>
                  </a:lnTo>
                  <a:lnTo>
                    <a:pt x="49" y="28"/>
                  </a:lnTo>
                  <a:close/>
                  <a:moveTo>
                    <a:pt x="37" y="51"/>
                  </a:moveTo>
                  <a:lnTo>
                    <a:pt x="42" y="51"/>
                  </a:lnTo>
                  <a:lnTo>
                    <a:pt x="42" y="56"/>
                  </a:lnTo>
                  <a:lnTo>
                    <a:pt x="39" y="56"/>
                  </a:lnTo>
                  <a:lnTo>
                    <a:pt x="37" y="53"/>
                  </a:lnTo>
                  <a:lnTo>
                    <a:pt x="37" y="51"/>
                  </a:lnTo>
                  <a:close/>
                  <a:moveTo>
                    <a:pt x="23" y="51"/>
                  </a:moveTo>
                  <a:lnTo>
                    <a:pt x="26" y="49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3" y="51"/>
                  </a:lnTo>
                  <a:close/>
                  <a:moveTo>
                    <a:pt x="26" y="44"/>
                  </a:moveTo>
                  <a:lnTo>
                    <a:pt x="28" y="44"/>
                  </a:lnTo>
                  <a:lnTo>
                    <a:pt x="30" y="47"/>
                  </a:lnTo>
                  <a:lnTo>
                    <a:pt x="30" y="49"/>
                  </a:lnTo>
                  <a:lnTo>
                    <a:pt x="35" y="51"/>
                  </a:lnTo>
                  <a:lnTo>
                    <a:pt x="37" y="51"/>
                  </a:lnTo>
                  <a:lnTo>
                    <a:pt x="37" y="47"/>
                  </a:lnTo>
                  <a:lnTo>
                    <a:pt x="35" y="44"/>
                  </a:lnTo>
                  <a:lnTo>
                    <a:pt x="33" y="42"/>
                  </a:lnTo>
                  <a:lnTo>
                    <a:pt x="30" y="40"/>
                  </a:lnTo>
                  <a:lnTo>
                    <a:pt x="28" y="37"/>
                  </a:lnTo>
                  <a:lnTo>
                    <a:pt x="26" y="40"/>
                  </a:lnTo>
                  <a:lnTo>
                    <a:pt x="26" y="44"/>
                  </a:lnTo>
                  <a:close/>
                  <a:moveTo>
                    <a:pt x="19" y="37"/>
                  </a:moveTo>
                  <a:lnTo>
                    <a:pt x="21" y="35"/>
                  </a:lnTo>
                  <a:lnTo>
                    <a:pt x="26" y="37"/>
                  </a:lnTo>
                  <a:lnTo>
                    <a:pt x="26" y="40"/>
                  </a:lnTo>
                  <a:lnTo>
                    <a:pt x="21" y="40"/>
                  </a:lnTo>
                  <a:lnTo>
                    <a:pt x="19" y="40"/>
                  </a:lnTo>
                  <a:lnTo>
                    <a:pt x="19" y="37"/>
                  </a:lnTo>
                  <a:lnTo>
                    <a:pt x="19" y="37"/>
                  </a:lnTo>
                  <a:close/>
                  <a:moveTo>
                    <a:pt x="12" y="30"/>
                  </a:moveTo>
                  <a:lnTo>
                    <a:pt x="16" y="35"/>
                  </a:lnTo>
                  <a:lnTo>
                    <a:pt x="14" y="37"/>
                  </a:lnTo>
                  <a:lnTo>
                    <a:pt x="12" y="37"/>
                  </a:lnTo>
                  <a:lnTo>
                    <a:pt x="12" y="35"/>
                  </a:lnTo>
                  <a:lnTo>
                    <a:pt x="12" y="33"/>
                  </a:lnTo>
                  <a:lnTo>
                    <a:pt x="12" y="30"/>
                  </a:lnTo>
                  <a:close/>
                  <a:moveTo>
                    <a:pt x="12" y="0"/>
                  </a:moveTo>
                  <a:lnTo>
                    <a:pt x="7" y="5"/>
                  </a:lnTo>
                  <a:lnTo>
                    <a:pt x="12" y="5"/>
                  </a:lnTo>
                  <a:lnTo>
                    <a:pt x="12" y="0"/>
                  </a:lnTo>
                  <a:close/>
                  <a:moveTo>
                    <a:pt x="12" y="7"/>
                  </a:moveTo>
                  <a:lnTo>
                    <a:pt x="9" y="10"/>
                  </a:lnTo>
                  <a:lnTo>
                    <a:pt x="12" y="14"/>
                  </a:lnTo>
                  <a:lnTo>
                    <a:pt x="19" y="19"/>
                  </a:lnTo>
                  <a:lnTo>
                    <a:pt x="23" y="23"/>
                  </a:lnTo>
                  <a:lnTo>
                    <a:pt x="28" y="26"/>
                  </a:lnTo>
                  <a:lnTo>
                    <a:pt x="33" y="26"/>
                  </a:lnTo>
                  <a:lnTo>
                    <a:pt x="33" y="23"/>
                  </a:lnTo>
                  <a:lnTo>
                    <a:pt x="28" y="19"/>
                  </a:lnTo>
                  <a:lnTo>
                    <a:pt x="23" y="17"/>
                  </a:lnTo>
                  <a:lnTo>
                    <a:pt x="23" y="14"/>
                  </a:lnTo>
                  <a:lnTo>
                    <a:pt x="21" y="12"/>
                  </a:lnTo>
                  <a:lnTo>
                    <a:pt x="14" y="12"/>
                  </a:lnTo>
                  <a:lnTo>
                    <a:pt x="14" y="7"/>
                  </a:lnTo>
                  <a:lnTo>
                    <a:pt x="12" y="7"/>
                  </a:lnTo>
                  <a:close/>
                  <a:moveTo>
                    <a:pt x="3" y="12"/>
                  </a:moveTo>
                  <a:lnTo>
                    <a:pt x="0" y="12"/>
                  </a:lnTo>
                  <a:lnTo>
                    <a:pt x="3" y="14"/>
                  </a:lnTo>
                  <a:lnTo>
                    <a:pt x="3" y="1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EF800932-13EA-10FD-394E-8126AE3A52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0640" y="3114875"/>
              <a:ext cx="264700" cy="193338"/>
            </a:xfrm>
            <a:custGeom>
              <a:avLst/>
              <a:gdLst>
                <a:gd name="T0" fmla="*/ 257 w 319"/>
                <a:gd name="T1" fmla="*/ 226 h 233"/>
                <a:gd name="T2" fmla="*/ 257 w 319"/>
                <a:gd name="T3" fmla="*/ 226 h 233"/>
                <a:gd name="T4" fmla="*/ 137 w 319"/>
                <a:gd name="T5" fmla="*/ 23 h 233"/>
                <a:gd name="T6" fmla="*/ 298 w 319"/>
                <a:gd name="T7" fmla="*/ 92 h 233"/>
                <a:gd name="T8" fmla="*/ 314 w 319"/>
                <a:gd name="T9" fmla="*/ 122 h 233"/>
                <a:gd name="T10" fmla="*/ 296 w 319"/>
                <a:gd name="T11" fmla="*/ 101 h 233"/>
                <a:gd name="T12" fmla="*/ 294 w 319"/>
                <a:gd name="T13" fmla="*/ 85 h 233"/>
                <a:gd name="T14" fmla="*/ 284 w 319"/>
                <a:gd name="T15" fmla="*/ 73 h 233"/>
                <a:gd name="T16" fmla="*/ 254 w 319"/>
                <a:gd name="T17" fmla="*/ 57 h 233"/>
                <a:gd name="T18" fmla="*/ 252 w 319"/>
                <a:gd name="T19" fmla="*/ 71 h 233"/>
                <a:gd name="T20" fmla="*/ 213 w 319"/>
                <a:gd name="T21" fmla="*/ 32 h 233"/>
                <a:gd name="T22" fmla="*/ 201 w 319"/>
                <a:gd name="T23" fmla="*/ 30 h 233"/>
                <a:gd name="T24" fmla="*/ 201 w 319"/>
                <a:gd name="T25" fmla="*/ 83 h 233"/>
                <a:gd name="T26" fmla="*/ 173 w 319"/>
                <a:gd name="T27" fmla="*/ 108 h 233"/>
                <a:gd name="T28" fmla="*/ 206 w 319"/>
                <a:gd name="T29" fmla="*/ 113 h 233"/>
                <a:gd name="T30" fmla="*/ 231 w 319"/>
                <a:gd name="T31" fmla="*/ 94 h 233"/>
                <a:gd name="T32" fmla="*/ 247 w 319"/>
                <a:gd name="T33" fmla="*/ 78 h 233"/>
                <a:gd name="T34" fmla="*/ 231 w 319"/>
                <a:gd name="T35" fmla="*/ 78 h 233"/>
                <a:gd name="T36" fmla="*/ 208 w 319"/>
                <a:gd name="T37" fmla="*/ 97 h 233"/>
                <a:gd name="T38" fmla="*/ 192 w 319"/>
                <a:gd name="T39" fmla="*/ 87 h 233"/>
                <a:gd name="T40" fmla="*/ 164 w 319"/>
                <a:gd name="T41" fmla="*/ 94 h 233"/>
                <a:gd name="T42" fmla="*/ 146 w 319"/>
                <a:gd name="T43" fmla="*/ 97 h 233"/>
                <a:gd name="T44" fmla="*/ 109 w 319"/>
                <a:gd name="T45" fmla="*/ 76 h 233"/>
                <a:gd name="T46" fmla="*/ 252 w 319"/>
                <a:gd name="T47" fmla="*/ 180 h 233"/>
                <a:gd name="T48" fmla="*/ 217 w 319"/>
                <a:gd name="T49" fmla="*/ 166 h 233"/>
                <a:gd name="T50" fmla="*/ 210 w 319"/>
                <a:gd name="T51" fmla="*/ 191 h 233"/>
                <a:gd name="T52" fmla="*/ 213 w 319"/>
                <a:gd name="T53" fmla="*/ 198 h 233"/>
                <a:gd name="T54" fmla="*/ 203 w 319"/>
                <a:gd name="T55" fmla="*/ 187 h 233"/>
                <a:gd name="T56" fmla="*/ 208 w 319"/>
                <a:gd name="T57" fmla="*/ 182 h 233"/>
                <a:gd name="T58" fmla="*/ 199 w 319"/>
                <a:gd name="T59" fmla="*/ 184 h 233"/>
                <a:gd name="T60" fmla="*/ 88 w 319"/>
                <a:gd name="T61" fmla="*/ 145 h 233"/>
                <a:gd name="T62" fmla="*/ 74 w 319"/>
                <a:gd name="T63" fmla="*/ 145 h 233"/>
                <a:gd name="T64" fmla="*/ 79 w 319"/>
                <a:gd name="T65" fmla="*/ 143 h 233"/>
                <a:gd name="T66" fmla="*/ 58 w 319"/>
                <a:gd name="T67" fmla="*/ 159 h 233"/>
                <a:gd name="T68" fmla="*/ 58 w 319"/>
                <a:gd name="T69" fmla="*/ 163 h 233"/>
                <a:gd name="T70" fmla="*/ 53 w 319"/>
                <a:gd name="T71" fmla="*/ 163 h 233"/>
                <a:gd name="T72" fmla="*/ 56 w 319"/>
                <a:gd name="T73" fmla="*/ 154 h 233"/>
                <a:gd name="T74" fmla="*/ 63 w 319"/>
                <a:gd name="T75" fmla="*/ 152 h 233"/>
                <a:gd name="T76" fmla="*/ 7 w 319"/>
                <a:gd name="T77" fmla="*/ 175 h 233"/>
                <a:gd name="T78" fmla="*/ 40 w 319"/>
                <a:gd name="T79" fmla="*/ 177 h 233"/>
                <a:gd name="T80" fmla="*/ 35 w 319"/>
                <a:gd name="T81" fmla="*/ 159 h 233"/>
                <a:gd name="T82" fmla="*/ 16 w 319"/>
                <a:gd name="T83" fmla="*/ 140 h 233"/>
                <a:gd name="T84" fmla="*/ 28 w 319"/>
                <a:gd name="T85" fmla="*/ 154 h 233"/>
                <a:gd name="T86" fmla="*/ 56 w 319"/>
                <a:gd name="T87" fmla="*/ 154 h 233"/>
                <a:gd name="T88" fmla="*/ 60 w 319"/>
                <a:gd name="T89" fmla="*/ 152 h 233"/>
                <a:gd name="T90" fmla="*/ 60 w 319"/>
                <a:gd name="T91" fmla="*/ 138 h 233"/>
                <a:gd name="T92" fmla="*/ 72 w 319"/>
                <a:gd name="T93" fmla="*/ 145 h 233"/>
                <a:gd name="T94" fmla="*/ 86 w 319"/>
                <a:gd name="T95" fmla="*/ 143 h 233"/>
                <a:gd name="T96" fmla="*/ 109 w 319"/>
                <a:gd name="T97" fmla="*/ 154 h 233"/>
                <a:gd name="T98" fmla="*/ 137 w 319"/>
                <a:gd name="T99" fmla="*/ 189 h 233"/>
                <a:gd name="T100" fmla="*/ 167 w 319"/>
                <a:gd name="T101" fmla="*/ 198 h 233"/>
                <a:gd name="T102" fmla="*/ 187 w 319"/>
                <a:gd name="T103" fmla="*/ 207 h 233"/>
                <a:gd name="T104" fmla="*/ 201 w 319"/>
                <a:gd name="T105" fmla="*/ 200 h 233"/>
                <a:gd name="T106" fmla="*/ 190 w 319"/>
                <a:gd name="T107" fmla="*/ 189 h 233"/>
                <a:gd name="T108" fmla="*/ 176 w 319"/>
                <a:gd name="T109" fmla="*/ 175 h 233"/>
                <a:gd name="T110" fmla="*/ 157 w 319"/>
                <a:gd name="T111" fmla="*/ 161 h 233"/>
                <a:gd name="T112" fmla="*/ 134 w 319"/>
                <a:gd name="T113" fmla="*/ 131 h 233"/>
                <a:gd name="T114" fmla="*/ 141 w 319"/>
                <a:gd name="T115" fmla="*/ 106 h 233"/>
                <a:gd name="T116" fmla="*/ 104 w 319"/>
                <a:gd name="T117" fmla="*/ 92 h 233"/>
                <a:gd name="T118" fmla="*/ 86 w 319"/>
                <a:gd name="T119" fmla="*/ 66 h 233"/>
                <a:gd name="T120" fmla="*/ 60 w 319"/>
                <a:gd name="T121" fmla="*/ 53 h 233"/>
                <a:gd name="T122" fmla="*/ 21 w 319"/>
                <a:gd name="T123" fmla="*/ 3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9" h="233">
                  <a:moveTo>
                    <a:pt x="273" y="226"/>
                  </a:moveTo>
                  <a:lnTo>
                    <a:pt x="277" y="224"/>
                  </a:lnTo>
                  <a:lnTo>
                    <a:pt x="280" y="224"/>
                  </a:lnTo>
                  <a:lnTo>
                    <a:pt x="280" y="226"/>
                  </a:lnTo>
                  <a:lnTo>
                    <a:pt x="275" y="226"/>
                  </a:lnTo>
                  <a:lnTo>
                    <a:pt x="273" y="226"/>
                  </a:lnTo>
                  <a:lnTo>
                    <a:pt x="273" y="226"/>
                  </a:lnTo>
                  <a:close/>
                  <a:moveTo>
                    <a:pt x="257" y="226"/>
                  </a:moveTo>
                  <a:lnTo>
                    <a:pt x="261" y="230"/>
                  </a:lnTo>
                  <a:lnTo>
                    <a:pt x="263" y="230"/>
                  </a:lnTo>
                  <a:lnTo>
                    <a:pt x="266" y="233"/>
                  </a:lnTo>
                  <a:lnTo>
                    <a:pt x="268" y="230"/>
                  </a:lnTo>
                  <a:lnTo>
                    <a:pt x="266" y="228"/>
                  </a:lnTo>
                  <a:lnTo>
                    <a:pt x="263" y="228"/>
                  </a:lnTo>
                  <a:lnTo>
                    <a:pt x="259" y="226"/>
                  </a:lnTo>
                  <a:lnTo>
                    <a:pt x="257" y="226"/>
                  </a:lnTo>
                  <a:close/>
                  <a:moveTo>
                    <a:pt x="125" y="18"/>
                  </a:moveTo>
                  <a:lnTo>
                    <a:pt x="125" y="18"/>
                  </a:lnTo>
                  <a:lnTo>
                    <a:pt x="130" y="18"/>
                  </a:lnTo>
                  <a:lnTo>
                    <a:pt x="132" y="16"/>
                  </a:lnTo>
                  <a:lnTo>
                    <a:pt x="134" y="18"/>
                  </a:lnTo>
                  <a:lnTo>
                    <a:pt x="139" y="18"/>
                  </a:lnTo>
                  <a:lnTo>
                    <a:pt x="141" y="18"/>
                  </a:lnTo>
                  <a:lnTo>
                    <a:pt x="137" y="23"/>
                  </a:lnTo>
                  <a:lnTo>
                    <a:pt x="132" y="23"/>
                  </a:lnTo>
                  <a:lnTo>
                    <a:pt x="130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5" y="18"/>
                  </a:lnTo>
                  <a:lnTo>
                    <a:pt x="125" y="18"/>
                  </a:lnTo>
                  <a:close/>
                  <a:moveTo>
                    <a:pt x="294" y="94"/>
                  </a:moveTo>
                  <a:lnTo>
                    <a:pt x="298" y="92"/>
                  </a:lnTo>
                  <a:lnTo>
                    <a:pt x="300" y="97"/>
                  </a:lnTo>
                  <a:lnTo>
                    <a:pt x="303" y="101"/>
                  </a:lnTo>
                  <a:lnTo>
                    <a:pt x="310" y="103"/>
                  </a:lnTo>
                  <a:lnTo>
                    <a:pt x="314" y="108"/>
                  </a:lnTo>
                  <a:lnTo>
                    <a:pt x="319" y="115"/>
                  </a:lnTo>
                  <a:lnTo>
                    <a:pt x="319" y="120"/>
                  </a:lnTo>
                  <a:lnTo>
                    <a:pt x="317" y="122"/>
                  </a:lnTo>
                  <a:lnTo>
                    <a:pt x="314" y="122"/>
                  </a:lnTo>
                  <a:lnTo>
                    <a:pt x="310" y="124"/>
                  </a:lnTo>
                  <a:lnTo>
                    <a:pt x="307" y="122"/>
                  </a:lnTo>
                  <a:lnTo>
                    <a:pt x="305" y="122"/>
                  </a:lnTo>
                  <a:lnTo>
                    <a:pt x="303" y="120"/>
                  </a:lnTo>
                  <a:lnTo>
                    <a:pt x="303" y="117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1"/>
                  </a:lnTo>
                  <a:lnTo>
                    <a:pt x="294" y="97"/>
                  </a:lnTo>
                  <a:lnTo>
                    <a:pt x="294" y="94"/>
                  </a:lnTo>
                  <a:close/>
                  <a:moveTo>
                    <a:pt x="291" y="83"/>
                  </a:moveTo>
                  <a:lnTo>
                    <a:pt x="289" y="85"/>
                  </a:lnTo>
                  <a:lnTo>
                    <a:pt x="291" y="87"/>
                  </a:lnTo>
                  <a:lnTo>
                    <a:pt x="291" y="92"/>
                  </a:lnTo>
                  <a:lnTo>
                    <a:pt x="294" y="90"/>
                  </a:lnTo>
                  <a:lnTo>
                    <a:pt x="294" y="85"/>
                  </a:lnTo>
                  <a:lnTo>
                    <a:pt x="291" y="83"/>
                  </a:lnTo>
                  <a:close/>
                  <a:moveTo>
                    <a:pt x="284" y="73"/>
                  </a:moveTo>
                  <a:lnTo>
                    <a:pt x="287" y="73"/>
                  </a:lnTo>
                  <a:lnTo>
                    <a:pt x="287" y="71"/>
                  </a:lnTo>
                  <a:lnTo>
                    <a:pt x="289" y="73"/>
                  </a:lnTo>
                  <a:lnTo>
                    <a:pt x="287" y="76"/>
                  </a:lnTo>
                  <a:lnTo>
                    <a:pt x="284" y="76"/>
                  </a:lnTo>
                  <a:lnTo>
                    <a:pt x="284" y="73"/>
                  </a:lnTo>
                  <a:close/>
                  <a:moveTo>
                    <a:pt x="213" y="32"/>
                  </a:moveTo>
                  <a:lnTo>
                    <a:pt x="222" y="36"/>
                  </a:lnTo>
                  <a:lnTo>
                    <a:pt x="229" y="39"/>
                  </a:lnTo>
                  <a:lnTo>
                    <a:pt x="236" y="46"/>
                  </a:lnTo>
                  <a:lnTo>
                    <a:pt x="243" y="46"/>
                  </a:lnTo>
                  <a:lnTo>
                    <a:pt x="245" y="50"/>
                  </a:lnTo>
                  <a:lnTo>
                    <a:pt x="250" y="53"/>
                  </a:lnTo>
                  <a:lnTo>
                    <a:pt x="254" y="57"/>
                  </a:lnTo>
                  <a:lnTo>
                    <a:pt x="257" y="57"/>
                  </a:lnTo>
                  <a:lnTo>
                    <a:pt x="259" y="66"/>
                  </a:lnTo>
                  <a:lnTo>
                    <a:pt x="261" y="69"/>
                  </a:lnTo>
                  <a:lnTo>
                    <a:pt x="261" y="71"/>
                  </a:lnTo>
                  <a:lnTo>
                    <a:pt x="259" y="76"/>
                  </a:lnTo>
                  <a:lnTo>
                    <a:pt x="257" y="80"/>
                  </a:lnTo>
                  <a:lnTo>
                    <a:pt x="254" y="76"/>
                  </a:lnTo>
                  <a:lnTo>
                    <a:pt x="252" y="71"/>
                  </a:lnTo>
                  <a:lnTo>
                    <a:pt x="254" y="69"/>
                  </a:lnTo>
                  <a:lnTo>
                    <a:pt x="250" y="57"/>
                  </a:lnTo>
                  <a:lnTo>
                    <a:pt x="243" y="50"/>
                  </a:lnTo>
                  <a:lnTo>
                    <a:pt x="238" y="48"/>
                  </a:lnTo>
                  <a:lnTo>
                    <a:pt x="231" y="46"/>
                  </a:lnTo>
                  <a:lnTo>
                    <a:pt x="217" y="36"/>
                  </a:lnTo>
                  <a:lnTo>
                    <a:pt x="213" y="34"/>
                  </a:lnTo>
                  <a:lnTo>
                    <a:pt x="213" y="32"/>
                  </a:lnTo>
                  <a:close/>
                  <a:moveTo>
                    <a:pt x="185" y="0"/>
                  </a:moveTo>
                  <a:lnTo>
                    <a:pt x="187" y="0"/>
                  </a:lnTo>
                  <a:lnTo>
                    <a:pt x="190" y="4"/>
                  </a:lnTo>
                  <a:lnTo>
                    <a:pt x="190" y="6"/>
                  </a:lnTo>
                  <a:lnTo>
                    <a:pt x="185" y="2"/>
                  </a:lnTo>
                  <a:lnTo>
                    <a:pt x="185" y="0"/>
                  </a:lnTo>
                  <a:close/>
                  <a:moveTo>
                    <a:pt x="197" y="30"/>
                  </a:moveTo>
                  <a:lnTo>
                    <a:pt x="201" y="30"/>
                  </a:lnTo>
                  <a:lnTo>
                    <a:pt x="203" y="30"/>
                  </a:lnTo>
                  <a:lnTo>
                    <a:pt x="203" y="34"/>
                  </a:lnTo>
                  <a:lnTo>
                    <a:pt x="201" y="36"/>
                  </a:lnTo>
                  <a:lnTo>
                    <a:pt x="197" y="34"/>
                  </a:lnTo>
                  <a:lnTo>
                    <a:pt x="197" y="30"/>
                  </a:lnTo>
                  <a:close/>
                  <a:moveTo>
                    <a:pt x="194" y="83"/>
                  </a:moveTo>
                  <a:lnTo>
                    <a:pt x="199" y="85"/>
                  </a:lnTo>
                  <a:lnTo>
                    <a:pt x="201" y="83"/>
                  </a:lnTo>
                  <a:lnTo>
                    <a:pt x="199" y="80"/>
                  </a:lnTo>
                  <a:lnTo>
                    <a:pt x="194" y="80"/>
                  </a:lnTo>
                  <a:lnTo>
                    <a:pt x="194" y="83"/>
                  </a:lnTo>
                  <a:close/>
                  <a:moveTo>
                    <a:pt x="160" y="92"/>
                  </a:moveTo>
                  <a:lnTo>
                    <a:pt x="157" y="97"/>
                  </a:lnTo>
                  <a:lnTo>
                    <a:pt x="162" y="101"/>
                  </a:lnTo>
                  <a:lnTo>
                    <a:pt x="167" y="103"/>
                  </a:lnTo>
                  <a:lnTo>
                    <a:pt x="173" y="108"/>
                  </a:lnTo>
                  <a:lnTo>
                    <a:pt x="173" y="110"/>
                  </a:lnTo>
                  <a:lnTo>
                    <a:pt x="176" y="108"/>
                  </a:lnTo>
                  <a:lnTo>
                    <a:pt x="183" y="108"/>
                  </a:lnTo>
                  <a:lnTo>
                    <a:pt x="185" y="113"/>
                  </a:lnTo>
                  <a:lnTo>
                    <a:pt x="190" y="113"/>
                  </a:lnTo>
                  <a:lnTo>
                    <a:pt x="194" y="113"/>
                  </a:lnTo>
                  <a:lnTo>
                    <a:pt x="201" y="110"/>
                  </a:lnTo>
                  <a:lnTo>
                    <a:pt x="206" y="113"/>
                  </a:lnTo>
                  <a:lnTo>
                    <a:pt x="208" y="110"/>
                  </a:lnTo>
                  <a:lnTo>
                    <a:pt x="215" y="113"/>
                  </a:lnTo>
                  <a:lnTo>
                    <a:pt x="215" y="110"/>
                  </a:lnTo>
                  <a:lnTo>
                    <a:pt x="215" y="108"/>
                  </a:lnTo>
                  <a:lnTo>
                    <a:pt x="222" y="108"/>
                  </a:lnTo>
                  <a:lnTo>
                    <a:pt x="229" y="99"/>
                  </a:lnTo>
                  <a:lnTo>
                    <a:pt x="229" y="94"/>
                  </a:lnTo>
                  <a:lnTo>
                    <a:pt x="231" y="94"/>
                  </a:lnTo>
                  <a:lnTo>
                    <a:pt x="233" y="97"/>
                  </a:lnTo>
                  <a:lnTo>
                    <a:pt x="238" y="94"/>
                  </a:lnTo>
                  <a:lnTo>
                    <a:pt x="243" y="92"/>
                  </a:lnTo>
                  <a:lnTo>
                    <a:pt x="238" y="87"/>
                  </a:lnTo>
                  <a:lnTo>
                    <a:pt x="236" y="85"/>
                  </a:lnTo>
                  <a:lnTo>
                    <a:pt x="240" y="83"/>
                  </a:lnTo>
                  <a:lnTo>
                    <a:pt x="243" y="83"/>
                  </a:lnTo>
                  <a:lnTo>
                    <a:pt x="247" y="78"/>
                  </a:lnTo>
                  <a:lnTo>
                    <a:pt x="247" y="69"/>
                  </a:lnTo>
                  <a:lnTo>
                    <a:pt x="243" y="64"/>
                  </a:lnTo>
                  <a:lnTo>
                    <a:pt x="240" y="66"/>
                  </a:lnTo>
                  <a:lnTo>
                    <a:pt x="238" y="69"/>
                  </a:lnTo>
                  <a:lnTo>
                    <a:pt x="236" y="66"/>
                  </a:lnTo>
                  <a:lnTo>
                    <a:pt x="231" y="66"/>
                  </a:lnTo>
                  <a:lnTo>
                    <a:pt x="229" y="69"/>
                  </a:lnTo>
                  <a:lnTo>
                    <a:pt x="231" y="78"/>
                  </a:lnTo>
                  <a:lnTo>
                    <a:pt x="231" y="80"/>
                  </a:lnTo>
                  <a:lnTo>
                    <a:pt x="229" y="83"/>
                  </a:lnTo>
                  <a:lnTo>
                    <a:pt x="227" y="83"/>
                  </a:lnTo>
                  <a:lnTo>
                    <a:pt x="217" y="90"/>
                  </a:lnTo>
                  <a:lnTo>
                    <a:pt x="215" y="94"/>
                  </a:lnTo>
                  <a:lnTo>
                    <a:pt x="213" y="94"/>
                  </a:lnTo>
                  <a:lnTo>
                    <a:pt x="210" y="94"/>
                  </a:lnTo>
                  <a:lnTo>
                    <a:pt x="208" y="97"/>
                  </a:lnTo>
                  <a:lnTo>
                    <a:pt x="206" y="94"/>
                  </a:lnTo>
                  <a:lnTo>
                    <a:pt x="203" y="94"/>
                  </a:lnTo>
                  <a:lnTo>
                    <a:pt x="201" y="97"/>
                  </a:lnTo>
                  <a:lnTo>
                    <a:pt x="197" y="97"/>
                  </a:lnTo>
                  <a:lnTo>
                    <a:pt x="197" y="92"/>
                  </a:lnTo>
                  <a:lnTo>
                    <a:pt x="197" y="87"/>
                  </a:lnTo>
                  <a:lnTo>
                    <a:pt x="194" y="87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0" y="94"/>
                  </a:lnTo>
                  <a:lnTo>
                    <a:pt x="185" y="92"/>
                  </a:lnTo>
                  <a:lnTo>
                    <a:pt x="180" y="94"/>
                  </a:lnTo>
                  <a:lnTo>
                    <a:pt x="176" y="94"/>
                  </a:lnTo>
                  <a:lnTo>
                    <a:pt x="173" y="94"/>
                  </a:lnTo>
                  <a:lnTo>
                    <a:pt x="169" y="94"/>
                  </a:lnTo>
                  <a:lnTo>
                    <a:pt x="164" y="94"/>
                  </a:lnTo>
                  <a:lnTo>
                    <a:pt x="160" y="92"/>
                  </a:lnTo>
                  <a:close/>
                  <a:moveTo>
                    <a:pt x="146" y="97"/>
                  </a:moveTo>
                  <a:lnTo>
                    <a:pt x="148" y="94"/>
                  </a:lnTo>
                  <a:lnTo>
                    <a:pt x="150" y="97"/>
                  </a:lnTo>
                  <a:lnTo>
                    <a:pt x="153" y="99"/>
                  </a:lnTo>
                  <a:lnTo>
                    <a:pt x="150" y="101"/>
                  </a:lnTo>
                  <a:lnTo>
                    <a:pt x="148" y="99"/>
                  </a:lnTo>
                  <a:lnTo>
                    <a:pt x="146" y="97"/>
                  </a:lnTo>
                  <a:close/>
                  <a:moveTo>
                    <a:pt x="134" y="87"/>
                  </a:moveTo>
                  <a:lnTo>
                    <a:pt x="132" y="92"/>
                  </a:lnTo>
                  <a:lnTo>
                    <a:pt x="134" y="94"/>
                  </a:lnTo>
                  <a:lnTo>
                    <a:pt x="137" y="94"/>
                  </a:lnTo>
                  <a:lnTo>
                    <a:pt x="137" y="90"/>
                  </a:lnTo>
                  <a:lnTo>
                    <a:pt x="134" y="87"/>
                  </a:lnTo>
                  <a:close/>
                  <a:moveTo>
                    <a:pt x="113" y="73"/>
                  </a:moveTo>
                  <a:lnTo>
                    <a:pt x="109" y="76"/>
                  </a:lnTo>
                  <a:lnTo>
                    <a:pt x="109" y="80"/>
                  </a:lnTo>
                  <a:lnTo>
                    <a:pt x="113" y="78"/>
                  </a:lnTo>
                  <a:lnTo>
                    <a:pt x="113" y="73"/>
                  </a:lnTo>
                  <a:close/>
                  <a:moveTo>
                    <a:pt x="247" y="170"/>
                  </a:moveTo>
                  <a:lnTo>
                    <a:pt x="245" y="173"/>
                  </a:lnTo>
                  <a:lnTo>
                    <a:pt x="247" y="175"/>
                  </a:lnTo>
                  <a:lnTo>
                    <a:pt x="247" y="175"/>
                  </a:lnTo>
                  <a:lnTo>
                    <a:pt x="252" y="180"/>
                  </a:lnTo>
                  <a:lnTo>
                    <a:pt x="252" y="175"/>
                  </a:lnTo>
                  <a:lnTo>
                    <a:pt x="247" y="170"/>
                  </a:lnTo>
                  <a:close/>
                  <a:moveTo>
                    <a:pt x="215" y="159"/>
                  </a:moveTo>
                  <a:lnTo>
                    <a:pt x="215" y="159"/>
                  </a:lnTo>
                  <a:lnTo>
                    <a:pt x="215" y="163"/>
                  </a:lnTo>
                  <a:lnTo>
                    <a:pt x="217" y="161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3"/>
                  </a:lnTo>
                  <a:lnTo>
                    <a:pt x="217" y="157"/>
                  </a:lnTo>
                  <a:lnTo>
                    <a:pt x="215" y="159"/>
                  </a:lnTo>
                  <a:close/>
                  <a:moveTo>
                    <a:pt x="206" y="189"/>
                  </a:moveTo>
                  <a:lnTo>
                    <a:pt x="208" y="189"/>
                  </a:lnTo>
                  <a:lnTo>
                    <a:pt x="210" y="191"/>
                  </a:lnTo>
                  <a:lnTo>
                    <a:pt x="210" y="191"/>
                  </a:lnTo>
                  <a:lnTo>
                    <a:pt x="213" y="194"/>
                  </a:lnTo>
                  <a:lnTo>
                    <a:pt x="213" y="194"/>
                  </a:lnTo>
                  <a:lnTo>
                    <a:pt x="215" y="191"/>
                  </a:lnTo>
                  <a:lnTo>
                    <a:pt x="217" y="191"/>
                  </a:lnTo>
                  <a:lnTo>
                    <a:pt x="217" y="194"/>
                  </a:lnTo>
                  <a:lnTo>
                    <a:pt x="215" y="196"/>
                  </a:lnTo>
                  <a:lnTo>
                    <a:pt x="215" y="196"/>
                  </a:lnTo>
                  <a:lnTo>
                    <a:pt x="213" y="198"/>
                  </a:lnTo>
                  <a:lnTo>
                    <a:pt x="210" y="196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08" y="191"/>
                  </a:lnTo>
                  <a:lnTo>
                    <a:pt x="206" y="189"/>
                  </a:lnTo>
                  <a:lnTo>
                    <a:pt x="206" y="189"/>
                  </a:lnTo>
                  <a:close/>
                  <a:moveTo>
                    <a:pt x="203" y="182"/>
                  </a:moveTo>
                  <a:lnTo>
                    <a:pt x="203" y="187"/>
                  </a:lnTo>
                  <a:lnTo>
                    <a:pt x="206" y="187"/>
                  </a:lnTo>
                  <a:lnTo>
                    <a:pt x="208" y="187"/>
                  </a:lnTo>
                  <a:lnTo>
                    <a:pt x="208" y="187"/>
                  </a:lnTo>
                  <a:lnTo>
                    <a:pt x="210" y="187"/>
                  </a:lnTo>
                  <a:lnTo>
                    <a:pt x="208" y="184"/>
                  </a:lnTo>
                  <a:lnTo>
                    <a:pt x="208" y="184"/>
                  </a:lnTo>
                  <a:lnTo>
                    <a:pt x="208" y="184"/>
                  </a:lnTo>
                  <a:lnTo>
                    <a:pt x="208" y="182"/>
                  </a:lnTo>
                  <a:lnTo>
                    <a:pt x="206" y="182"/>
                  </a:lnTo>
                  <a:lnTo>
                    <a:pt x="203" y="182"/>
                  </a:lnTo>
                  <a:lnTo>
                    <a:pt x="203" y="182"/>
                  </a:lnTo>
                  <a:close/>
                  <a:moveTo>
                    <a:pt x="194" y="177"/>
                  </a:moveTo>
                  <a:lnTo>
                    <a:pt x="194" y="182"/>
                  </a:lnTo>
                  <a:lnTo>
                    <a:pt x="197" y="182"/>
                  </a:lnTo>
                  <a:lnTo>
                    <a:pt x="199" y="184"/>
                  </a:lnTo>
                  <a:lnTo>
                    <a:pt x="199" y="184"/>
                  </a:lnTo>
                  <a:lnTo>
                    <a:pt x="201" y="182"/>
                  </a:lnTo>
                  <a:lnTo>
                    <a:pt x="199" y="177"/>
                  </a:lnTo>
                  <a:lnTo>
                    <a:pt x="197" y="177"/>
                  </a:lnTo>
                  <a:lnTo>
                    <a:pt x="194" y="177"/>
                  </a:lnTo>
                  <a:close/>
                  <a:moveTo>
                    <a:pt x="88" y="143"/>
                  </a:moveTo>
                  <a:lnTo>
                    <a:pt x="88" y="145"/>
                  </a:lnTo>
                  <a:lnTo>
                    <a:pt x="88" y="147"/>
                  </a:lnTo>
                  <a:lnTo>
                    <a:pt x="88" y="145"/>
                  </a:lnTo>
                  <a:lnTo>
                    <a:pt x="88" y="145"/>
                  </a:lnTo>
                  <a:lnTo>
                    <a:pt x="88" y="143"/>
                  </a:lnTo>
                  <a:close/>
                  <a:moveTo>
                    <a:pt x="79" y="145"/>
                  </a:moveTo>
                  <a:lnTo>
                    <a:pt x="79" y="143"/>
                  </a:lnTo>
                  <a:lnTo>
                    <a:pt x="81" y="143"/>
                  </a:lnTo>
                  <a:lnTo>
                    <a:pt x="79" y="145"/>
                  </a:lnTo>
                  <a:close/>
                  <a:moveTo>
                    <a:pt x="74" y="143"/>
                  </a:moveTo>
                  <a:lnTo>
                    <a:pt x="74" y="145"/>
                  </a:lnTo>
                  <a:lnTo>
                    <a:pt x="76" y="145"/>
                  </a:lnTo>
                  <a:lnTo>
                    <a:pt x="76" y="145"/>
                  </a:lnTo>
                  <a:lnTo>
                    <a:pt x="74" y="143"/>
                  </a:lnTo>
                  <a:close/>
                  <a:moveTo>
                    <a:pt x="79" y="145"/>
                  </a:moveTo>
                  <a:lnTo>
                    <a:pt x="76" y="143"/>
                  </a:lnTo>
                  <a:lnTo>
                    <a:pt x="76" y="140"/>
                  </a:lnTo>
                  <a:lnTo>
                    <a:pt x="79" y="140"/>
                  </a:lnTo>
                  <a:lnTo>
                    <a:pt x="79" y="143"/>
                  </a:lnTo>
                  <a:lnTo>
                    <a:pt x="79" y="145"/>
                  </a:lnTo>
                  <a:close/>
                  <a:moveTo>
                    <a:pt x="63" y="143"/>
                  </a:moveTo>
                  <a:lnTo>
                    <a:pt x="65" y="147"/>
                  </a:lnTo>
                  <a:lnTo>
                    <a:pt x="67" y="147"/>
                  </a:lnTo>
                  <a:lnTo>
                    <a:pt x="65" y="145"/>
                  </a:lnTo>
                  <a:lnTo>
                    <a:pt x="63" y="143"/>
                  </a:lnTo>
                  <a:close/>
                  <a:moveTo>
                    <a:pt x="56" y="161"/>
                  </a:moveTo>
                  <a:lnTo>
                    <a:pt x="58" y="159"/>
                  </a:lnTo>
                  <a:lnTo>
                    <a:pt x="63" y="159"/>
                  </a:lnTo>
                  <a:lnTo>
                    <a:pt x="60" y="161"/>
                  </a:lnTo>
                  <a:lnTo>
                    <a:pt x="60" y="161"/>
                  </a:lnTo>
                  <a:lnTo>
                    <a:pt x="58" y="161"/>
                  </a:lnTo>
                  <a:lnTo>
                    <a:pt x="56" y="161"/>
                  </a:lnTo>
                  <a:close/>
                  <a:moveTo>
                    <a:pt x="56" y="163"/>
                  </a:moveTo>
                  <a:lnTo>
                    <a:pt x="58" y="163"/>
                  </a:lnTo>
                  <a:lnTo>
                    <a:pt x="58" y="163"/>
                  </a:lnTo>
                  <a:lnTo>
                    <a:pt x="56" y="163"/>
                  </a:lnTo>
                  <a:close/>
                  <a:moveTo>
                    <a:pt x="51" y="161"/>
                  </a:moveTo>
                  <a:lnTo>
                    <a:pt x="53" y="161"/>
                  </a:lnTo>
                  <a:lnTo>
                    <a:pt x="56" y="161"/>
                  </a:lnTo>
                  <a:lnTo>
                    <a:pt x="51" y="161"/>
                  </a:lnTo>
                  <a:close/>
                  <a:moveTo>
                    <a:pt x="49" y="163"/>
                  </a:moveTo>
                  <a:lnTo>
                    <a:pt x="51" y="163"/>
                  </a:lnTo>
                  <a:lnTo>
                    <a:pt x="53" y="163"/>
                  </a:lnTo>
                  <a:lnTo>
                    <a:pt x="56" y="166"/>
                  </a:lnTo>
                  <a:lnTo>
                    <a:pt x="56" y="166"/>
                  </a:lnTo>
                  <a:lnTo>
                    <a:pt x="58" y="168"/>
                  </a:lnTo>
                  <a:lnTo>
                    <a:pt x="49" y="163"/>
                  </a:lnTo>
                  <a:close/>
                  <a:moveTo>
                    <a:pt x="56" y="152"/>
                  </a:moveTo>
                  <a:lnTo>
                    <a:pt x="60" y="152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2"/>
                  </a:lnTo>
                  <a:close/>
                  <a:moveTo>
                    <a:pt x="60" y="152"/>
                  </a:moveTo>
                  <a:lnTo>
                    <a:pt x="58" y="150"/>
                  </a:lnTo>
                  <a:lnTo>
                    <a:pt x="60" y="147"/>
                  </a:lnTo>
                  <a:lnTo>
                    <a:pt x="63" y="145"/>
                  </a:lnTo>
                  <a:lnTo>
                    <a:pt x="63" y="150"/>
                  </a:lnTo>
                  <a:lnTo>
                    <a:pt x="63" y="152"/>
                  </a:lnTo>
                  <a:lnTo>
                    <a:pt x="63" y="152"/>
                  </a:lnTo>
                  <a:lnTo>
                    <a:pt x="60" y="152"/>
                  </a:lnTo>
                  <a:close/>
                  <a:moveTo>
                    <a:pt x="5" y="34"/>
                  </a:moveTo>
                  <a:lnTo>
                    <a:pt x="3" y="113"/>
                  </a:lnTo>
                  <a:lnTo>
                    <a:pt x="3" y="117"/>
                  </a:lnTo>
                  <a:lnTo>
                    <a:pt x="3" y="122"/>
                  </a:lnTo>
                  <a:lnTo>
                    <a:pt x="3" y="124"/>
                  </a:lnTo>
                  <a:lnTo>
                    <a:pt x="0" y="175"/>
                  </a:lnTo>
                  <a:lnTo>
                    <a:pt x="7" y="175"/>
                  </a:lnTo>
                  <a:lnTo>
                    <a:pt x="10" y="175"/>
                  </a:lnTo>
                  <a:lnTo>
                    <a:pt x="14" y="175"/>
                  </a:lnTo>
                  <a:lnTo>
                    <a:pt x="26" y="175"/>
                  </a:lnTo>
                  <a:lnTo>
                    <a:pt x="28" y="175"/>
                  </a:lnTo>
                  <a:lnTo>
                    <a:pt x="28" y="177"/>
                  </a:lnTo>
                  <a:lnTo>
                    <a:pt x="33" y="180"/>
                  </a:lnTo>
                  <a:lnTo>
                    <a:pt x="35" y="180"/>
                  </a:lnTo>
                  <a:lnTo>
                    <a:pt x="40" y="177"/>
                  </a:lnTo>
                  <a:lnTo>
                    <a:pt x="46" y="175"/>
                  </a:lnTo>
                  <a:lnTo>
                    <a:pt x="46" y="173"/>
                  </a:lnTo>
                  <a:lnTo>
                    <a:pt x="49" y="175"/>
                  </a:lnTo>
                  <a:lnTo>
                    <a:pt x="51" y="173"/>
                  </a:lnTo>
                  <a:lnTo>
                    <a:pt x="51" y="168"/>
                  </a:lnTo>
                  <a:lnTo>
                    <a:pt x="46" y="163"/>
                  </a:lnTo>
                  <a:lnTo>
                    <a:pt x="40" y="161"/>
                  </a:lnTo>
                  <a:lnTo>
                    <a:pt x="35" y="159"/>
                  </a:lnTo>
                  <a:lnTo>
                    <a:pt x="33" y="157"/>
                  </a:lnTo>
                  <a:lnTo>
                    <a:pt x="28" y="157"/>
                  </a:lnTo>
                  <a:lnTo>
                    <a:pt x="28" y="157"/>
                  </a:lnTo>
                  <a:lnTo>
                    <a:pt x="26" y="154"/>
                  </a:lnTo>
                  <a:lnTo>
                    <a:pt x="23" y="150"/>
                  </a:lnTo>
                  <a:lnTo>
                    <a:pt x="21" y="145"/>
                  </a:lnTo>
                  <a:lnTo>
                    <a:pt x="16" y="143"/>
                  </a:lnTo>
                  <a:lnTo>
                    <a:pt x="16" y="140"/>
                  </a:lnTo>
                  <a:lnTo>
                    <a:pt x="14" y="138"/>
                  </a:lnTo>
                  <a:lnTo>
                    <a:pt x="16" y="140"/>
                  </a:lnTo>
                  <a:lnTo>
                    <a:pt x="19" y="143"/>
                  </a:lnTo>
                  <a:lnTo>
                    <a:pt x="21" y="143"/>
                  </a:lnTo>
                  <a:lnTo>
                    <a:pt x="26" y="147"/>
                  </a:lnTo>
                  <a:lnTo>
                    <a:pt x="26" y="150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3" y="157"/>
                  </a:lnTo>
                  <a:lnTo>
                    <a:pt x="35" y="159"/>
                  </a:lnTo>
                  <a:lnTo>
                    <a:pt x="37" y="159"/>
                  </a:lnTo>
                  <a:lnTo>
                    <a:pt x="44" y="159"/>
                  </a:lnTo>
                  <a:lnTo>
                    <a:pt x="49" y="157"/>
                  </a:lnTo>
                  <a:lnTo>
                    <a:pt x="53" y="157"/>
                  </a:lnTo>
                  <a:lnTo>
                    <a:pt x="56" y="157"/>
                  </a:lnTo>
                  <a:lnTo>
                    <a:pt x="56" y="154"/>
                  </a:lnTo>
                  <a:lnTo>
                    <a:pt x="53" y="152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6" y="147"/>
                  </a:lnTo>
                  <a:lnTo>
                    <a:pt x="49" y="150"/>
                  </a:lnTo>
                  <a:lnTo>
                    <a:pt x="53" y="147"/>
                  </a:lnTo>
                  <a:lnTo>
                    <a:pt x="56" y="152"/>
                  </a:lnTo>
                  <a:lnTo>
                    <a:pt x="60" y="152"/>
                  </a:lnTo>
                  <a:lnTo>
                    <a:pt x="58" y="150"/>
                  </a:lnTo>
                  <a:lnTo>
                    <a:pt x="58" y="147"/>
                  </a:lnTo>
                  <a:lnTo>
                    <a:pt x="60" y="145"/>
                  </a:lnTo>
                  <a:lnTo>
                    <a:pt x="60" y="143"/>
                  </a:lnTo>
                  <a:lnTo>
                    <a:pt x="60" y="140"/>
                  </a:lnTo>
                  <a:lnTo>
                    <a:pt x="58" y="138"/>
                  </a:lnTo>
                  <a:lnTo>
                    <a:pt x="58" y="136"/>
                  </a:lnTo>
                  <a:lnTo>
                    <a:pt x="60" y="138"/>
                  </a:lnTo>
                  <a:lnTo>
                    <a:pt x="63" y="140"/>
                  </a:lnTo>
                  <a:lnTo>
                    <a:pt x="67" y="143"/>
                  </a:lnTo>
                  <a:lnTo>
                    <a:pt x="70" y="145"/>
                  </a:lnTo>
                  <a:lnTo>
                    <a:pt x="70" y="143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2" y="140"/>
                  </a:lnTo>
                  <a:lnTo>
                    <a:pt x="72" y="138"/>
                  </a:lnTo>
                  <a:lnTo>
                    <a:pt x="72" y="133"/>
                  </a:lnTo>
                  <a:lnTo>
                    <a:pt x="74" y="136"/>
                  </a:lnTo>
                  <a:lnTo>
                    <a:pt x="79" y="138"/>
                  </a:lnTo>
                  <a:lnTo>
                    <a:pt x="81" y="140"/>
                  </a:lnTo>
                  <a:lnTo>
                    <a:pt x="83" y="143"/>
                  </a:lnTo>
                  <a:lnTo>
                    <a:pt x="86" y="143"/>
                  </a:lnTo>
                  <a:lnTo>
                    <a:pt x="88" y="143"/>
                  </a:lnTo>
                  <a:lnTo>
                    <a:pt x="90" y="140"/>
                  </a:lnTo>
                  <a:lnTo>
                    <a:pt x="90" y="143"/>
                  </a:lnTo>
                  <a:lnTo>
                    <a:pt x="90" y="145"/>
                  </a:lnTo>
                  <a:lnTo>
                    <a:pt x="90" y="147"/>
                  </a:lnTo>
                  <a:lnTo>
                    <a:pt x="95" y="150"/>
                  </a:lnTo>
                  <a:lnTo>
                    <a:pt x="106" y="152"/>
                  </a:lnTo>
                  <a:lnTo>
                    <a:pt x="109" y="154"/>
                  </a:lnTo>
                  <a:lnTo>
                    <a:pt x="111" y="157"/>
                  </a:lnTo>
                  <a:lnTo>
                    <a:pt x="113" y="163"/>
                  </a:lnTo>
                  <a:lnTo>
                    <a:pt x="120" y="170"/>
                  </a:lnTo>
                  <a:lnTo>
                    <a:pt x="120" y="173"/>
                  </a:lnTo>
                  <a:lnTo>
                    <a:pt x="125" y="175"/>
                  </a:lnTo>
                  <a:lnTo>
                    <a:pt x="127" y="177"/>
                  </a:lnTo>
                  <a:lnTo>
                    <a:pt x="127" y="180"/>
                  </a:lnTo>
                  <a:lnTo>
                    <a:pt x="137" y="189"/>
                  </a:lnTo>
                  <a:lnTo>
                    <a:pt x="137" y="194"/>
                  </a:lnTo>
                  <a:lnTo>
                    <a:pt x="141" y="196"/>
                  </a:lnTo>
                  <a:lnTo>
                    <a:pt x="148" y="198"/>
                  </a:lnTo>
                  <a:lnTo>
                    <a:pt x="150" y="196"/>
                  </a:lnTo>
                  <a:lnTo>
                    <a:pt x="150" y="196"/>
                  </a:lnTo>
                  <a:lnTo>
                    <a:pt x="155" y="198"/>
                  </a:lnTo>
                  <a:lnTo>
                    <a:pt x="162" y="198"/>
                  </a:lnTo>
                  <a:lnTo>
                    <a:pt x="167" y="198"/>
                  </a:lnTo>
                  <a:lnTo>
                    <a:pt x="169" y="198"/>
                  </a:lnTo>
                  <a:lnTo>
                    <a:pt x="176" y="200"/>
                  </a:lnTo>
                  <a:lnTo>
                    <a:pt x="178" y="203"/>
                  </a:lnTo>
                  <a:lnTo>
                    <a:pt x="183" y="200"/>
                  </a:lnTo>
                  <a:lnTo>
                    <a:pt x="185" y="203"/>
                  </a:lnTo>
                  <a:lnTo>
                    <a:pt x="190" y="203"/>
                  </a:lnTo>
                  <a:lnTo>
                    <a:pt x="190" y="205"/>
                  </a:lnTo>
                  <a:lnTo>
                    <a:pt x="187" y="207"/>
                  </a:lnTo>
                  <a:lnTo>
                    <a:pt x="192" y="207"/>
                  </a:lnTo>
                  <a:lnTo>
                    <a:pt x="197" y="210"/>
                  </a:lnTo>
                  <a:lnTo>
                    <a:pt x="201" y="210"/>
                  </a:lnTo>
                  <a:lnTo>
                    <a:pt x="203" y="207"/>
                  </a:lnTo>
                  <a:lnTo>
                    <a:pt x="199" y="203"/>
                  </a:lnTo>
                  <a:lnTo>
                    <a:pt x="197" y="203"/>
                  </a:lnTo>
                  <a:lnTo>
                    <a:pt x="197" y="200"/>
                  </a:lnTo>
                  <a:lnTo>
                    <a:pt x="201" y="200"/>
                  </a:lnTo>
                  <a:lnTo>
                    <a:pt x="203" y="200"/>
                  </a:lnTo>
                  <a:lnTo>
                    <a:pt x="208" y="198"/>
                  </a:lnTo>
                  <a:lnTo>
                    <a:pt x="199" y="198"/>
                  </a:lnTo>
                  <a:lnTo>
                    <a:pt x="190" y="196"/>
                  </a:lnTo>
                  <a:lnTo>
                    <a:pt x="185" y="194"/>
                  </a:lnTo>
                  <a:lnTo>
                    <a:pt x="183" y="191"/>
                  </a:lnTo>
                  <a:lnTo>
                    <a:pt x="187" y="189"/>
                  </a:lnTo>
                  <a:lnTo>
                    <a:pt x="190" y="189"/>
                  </a:lnTo>
                  <a:lnTo>
                    <a:pt x="192" y="187"/>
                  </a:lnTo>
                  <a:lnTo>
                    <a:pt x="190" y="187"/>
                  </a:lnTo>
                  <a:lnTo>
                    <a:pt x="183" y="187"/>
                  </a:lnTo>
                  <a:lnTo>
                    <a:pt x="176" y="184"/>
                  </a:lnTo>
                  <a:lnTo>
                    <a:pt x="173" y="182"/>
                  </a:lnTo>
                  <a:lnTo>
                    <a:pt x="173" y="180"/>
                  </a:lnTo>
                  <a:lnTo>
                    <a:pt x="176" y="177"/>
                  </a:lnTo>
                  <a:lnTo>
                    <a:pt x="176" y="175"/>
                  </a:lnTo>
                  <a:lnTo>
                    <a:pt x="173" y="173"/>
                  </a:lnTo>
                  <a:lnTo>
                    <a:pt x="171" y="173"/>
                  </a:lnTo>
                  <a:lnTo>
                    <a:pt x="169" y="173"/>
                  </a:lnTo>
                  <a:lnTo>
                    <a:pt x="167" y="173"/>
                  </a:lnTo>
                  <a:lnTo>
                    <a:pt x="164" y="173"/>
                  </a:lnTo>
                  <a:lnTo>
                    <a:pt x="160" y="168"/>
                  </a:lnTo>
                  <a:lnTo>
                    <a:pt x="160" y="163"/>
                  </a:lnTo>
                  <a:lnTo>
                    <a:pt x="157" y="161"/>
                  </a:lnTo>
                  <a:lnTo>
                    <a:pt x="153" y="152"/>
                  </a:lnTo>
                  <a:lnTo>
                    <a:pt x="150" y="152"/>
                  </a:lnTo>
                  <a:lnTo>
                    <a:pt x="150" y="147"/>
                  </a:lnTo>
                  <a:lnTo>
                    <a:pt x="146" y="147"/>
                  </a:lnTo>
                  <a:lnTo>
                    <a:pt x="141" y="145"/>
                  </a:lnTo>
                  <a:lnTo>
                    <a:pt x="139" y="143"/>
                  </a:lnTo>
                  <a:lnTo>
                    <a:pt x="134" y="136"/>
                  </a:lnTo>
                  <a:lnTo>
                    <a:pt x="134" y="131"/>
                  </a:lnTo>
                  <a:lnTo>
                    <a:pt x="132" y="129"/>
                  </a:lnTo>
                  <a:lnTo>
                    <a:pt x="130" y="124"/>
                  </a:lnTo>
                  <a:lnTo>
                    <a:pt x="130" y="124"/>
                  </a:lnTo>
                  <a:lnTo>
                    <a:pt x="139" y="124"/>
                  </a:lnTo>
                  <a:lnTo>
                    <a:pt x="146" y="120"/>
                  </a:lnTo>
                  <a:lnTo>
                    <a:pt x="148" y="117"/>
                  </a:lnTo>
                  <a:lnTo>
                    <a:pt x="148" y="113"/>
                  </a:lnTo>
                  <a:lnTo>
                    <a:pt x="141" y="106"/>
                  </a:lnTo>
                  <a:lnTo>
                    <a:pt x="137" y="106"/>
                  </a:lnTo>
                  <a:lnTo>
                    <a:pt x="134" y="106"/>
                  </a:lnTo>
                  <a:lnTo>
                    <a:pt x="130" y="103"/>
                  </a:lnTo>
                  <a:lnTo>
                    <a:pt x="123" y="101"/>
                  </a:lnTo>
                  <a:lnTo>
                    <a:pt x="118" y="97"/>
                  </a:lnTo>
                  <a:lnTo>
                    <a:pt x="116" y="97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6" y="85"/>
                  </a:lnTo>
                  <a:lnTo>
                    <a:pt x="106" y="83"/>
                  </a:lnTo>
                  <a:lnTo>
                    <a:pt x="104" y="78"/>
                  </a:lnTo>
                  <a:lnTo>
                    <a:pt x="97" y="71"/>
                  </a:lnTo>
                  <a:lnTo>
                    <a:pt x="95" y="71"/>
                  </a:lnTo>
                  <a:lnTo>
                    <a:pt x="93" y="73"/>
                  </a:lnTo>
                  <a:lnTo>
                    <a:pt x="90" y="69"/>
                  </a:lnTo>
                  <a:lnTo>
                    <a:pt x="86" y="66"/>
                  </a:lnTo>
                  <a:lnTo>
                    <a:pt x="86" y="64"/>
                  </a:lnTo>
                  <a:lnTo>
                    <a:pt x="81" y="62"/>
                  </a:lnTo>
                  <a:lnTo>
                    <a:pt x="79" y="60"/>
                  </a:lnTo>
                  <a:lnTo>
                    <a:pt x="76" y="60"/>
                  </a:lnTo>
                  <a:lnTo>
                    <a:pt x="74" y="57"/>
                  </a:lnTo>
                  <a:lnTo>
                    <a:pt x="70" y="57"/>
                  </a:lnTo>
                  <a:lnTo>
                    <a:pt x="65" y="55"/>
                  </a:lnTo>
                  <a:lnTo>
                    <a:pt x="60" y="53"/>
                  </a:lnTo>
                  <a:lnTo>
                    <a:pt x="51" y="48"/>
                  </a:lnTo>
                  <a:lnTo>
                    <a:pt x="40" y="48"/>
                  </a:lnTo>
                  <a:lnTo>
                    <a:pt x="35" y="46"/>
                  </a:lnTo>
                  <a:lnTo>
                    <a:pt x="35" y="43"/>
                  </a:lnTo>
                  <a:lnTo>
                    <a:pt x="33" y="43"/>
                  </a:lnTo>
                  <a:lnTo>
                    <a:pt x="30" y="43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5" y="3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DF020067-915A-910B-3E52-7FC8358BE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9112" y="2731517"/>
              <a:ext cx="172594" cy="260550"/>
            </a:xfrm>
            <a:custGeom>
              <a:avLst/>
              <a:gdLst>
                <a:gd name="T0" fmla="*/ 79 w 208"/>
                <a:gd name="T1" fmla="*/ 4 h 314"/>
                <a:gd name="T2" fmla="*/ 97 w 208"/>
                <a:gd name="T3" fmla="*/ 124 h 314"/>
                <a:gd name="T4" fmla="*/ 127 w 208"/>
                <a:gd name="T5" fmla="*/ 127 h 314"/>
                <a:gd name="T6" fmla="*/ 139 w 208"/>
                <a:gd name="T7" fmla="*/ 147 h 314"/>
                <a:gd name="T8" fmla="*/ 144 w 208"/>
                <a:gd name="T9" fmla="*/ 152 h 314"/>
                <a:gd name="T10" fmla="*/ 113 w 208"/>
                <a:gd name="T11" fmla="*/ 127 h 314"/>
                <a:gd name="T12" fmla="*/ 90 w 208"/>
                <a:gd name="T13" fmla="*/ 131 h 314"/>
                <a:gd name="T14" fmla="*/ 70 w 208"/>
                <a:gd name="T15" fmla="*/ 122 h 314"/>
                <a:gd name="T16" fmla="*/ 60 w 208"/>
                <a:gd name="T17" fmla="*/ 106 h 314"/>
                <a:gd name="T18" fmla="*/ 49 w 208"/>
                <a:gd name="T19" fmla="*/ 71 h 314"/>
                <a:gd name="T20" fmla="*/ 63 w 208"/>
                <a:gd name="T21" fmla="*/ 23 h 314"/>
                <a:gd name="T22" fmla="*/ 97 w 208"/>
                <a:gd name="T23" fmla="*/ 27 h 314"/>
                <a:gd name="T24" fmla="*/ 97 w 208"/>
                <a:gd name="T25" fmla="*/ 78 h 314"/>
                <a:gd name="T26" fmla="*/ 90 w 208"/>
                <a:gd name="T27" fmla="*/ 113 h 314"/>
                <a:gd name="T28" fmla="*/ 100 w 208"/>
                <a:gd name="T29" fmla="*/ 110 h 314"/>
                <a:gd name="T30" fmla="*/ 65 w 208"/>
                <a:gd name="T31" fmla="*/ 138 h 314"/>
                <a:gd name="T32" fmla="*/ 90 w 208"/>
                <a:gd name="T33" fmla="*/ 164 h 314"/>
                <a:gd name="T34" fmla="*/ 65 w 208"/>
                <a:gd name="T35" fmla="*/ 138 h 314"/>
                <a:gd name="T36" fmla="*/ 97 w 208"/>
                <a:gd name="T37" fmla="*/ 140 h 314"/>
                <a:gd name="T38" fmla="*/ 104 w 208"/>
                <a:gd name="T39" fmla="*/ 171 h 314"/>
                <a:gd name="T40" fmla="*/ 116 w 208"/>
                <a:gd name="T41" fmla="*/ 159 h 314"/>
                <a:gd name="T42" fmla="*/ 144 w 208"/>
                <a:gd name="T43" fmla="*/ 164 h 314"/>
                <a:gd name="T44" fmla="*/ 141 w 208"/>
                <a:gd name="T45" fmla="*/ 164 h 314"/>
                <a:gd name="T46" fmla="*/ 109 w 208"/>
                <a:gd name="T47" fmla="*/ 203 h 314"/>
                <a:gd name="T48" fmla="*/ 107 w 208"/>
                <a:gd name="T49" fmla="*/ 173 h 314"/>
                <a:gd name="T50" fmla="*/ 130 w 208"/>
                <a:gd name="T51" fmla="*/ 187 h 314"/>
                <a:gd name="T52" fmla="*/ 116 w 208"/>
                <a:gd name="T53" fmla="*/ 205 h 314"/>
                <a:gd name="T54" fmla="*/ 141 w 208"/>
                <a:gd name="T55" fmla="*/ 214 h 314"/>
                <a:gd name="T56" fmla="*/ 137 w 208"/>
                <a:gd name="T57" fmla="*/ 219 h 314"/>
                <a:gd name="T58" fmla="*/ 127 w 208"/>
                <a:gd name="T59" fmla="*/ 198 h 314"/>
                <a:gd name="T60" fmla="*/ 127 w 208"/>
                <a:gd name="T61" fmla="*/ 235 h 314"/>
                <a:gd name="T62" fmla="*/ 144 w 208"/>
                <a:gd name="T63" fmla="*/ 233 h 314"/>
                <a:gd name="T64" fmla="*/ 155 w 208"/>
                <a:gd name="T65" fmla="*/ 212 h 314"/>
                <a:gd name="T66" fmla="*/ 164 w 208"/>
                <a:gd name="T67" fmla="*/ 231 h 314"/>
                <a:gd name="T68" fmla="*/ 180 w 208"/>
                <a:gd name="T69" fmla="*/ 191 h 314"/>
                <a:gd name="T70" fmla="*/ 171 w 208"/>
                <a:gd name="T71" fmla="*/ 157 h 314"/>
                <a:gd name="T72" fmla="*/ 162 w 208"/>
                <a:gd name="T73" fmla="*/ 173 h 314"/>
                <a:gd name="T74" fmla="*/ 157 w 208"/>
                <a:gd name="T75" fmla="*/ 187 h 314"/>
                <a:gd name="T76" fmla="*/ 169 w 208"/>
                <a:gd name="T77" fmla="*/ 210 h 314"/>
                <a:gd name="T78" fmla="*/ 187 w 208"/>
                <a:gd name="T79" fmla="*/ 196 h 314"/>
                <a:gd name="T80" fmla="*/ 185 w 208"/>
                <a:gd name="T81" fmla="*/ 210 h 314"/>
                <a:gd name="T82" fmla="*/ 192 w 208"/>
                <a:gd name="T83" fmla="*/ 226 h 314"/>
                <a:gd name="T84" fmla="*/ 107 w 208"/>
                <a:gd name="T85" fmla="*/ 281 h 314"/>
                <a:gd name="T86" fmla="*/ 137 w 208"/>
                <a:gd name="T87" fmla="*/ 249 h 314"/>
                <a:gd name="T88" fmla="*/ 164 w 208"/>
                <a:gd name="T89" fmla="*/ 251 h 314"/>
                <a:gd name="T90" fmla="*/ 180 w 208"/>
                <a:gd name="T91" fmla="*/ 235 h 314"/>
                <a:gd name="T92" fmla="*/ 201 w 208"/>
                <a:gd name="T93" fmla="*/ 244 h 314"/>
                <a:gd name="T94" fmla="*/ 208 w 208"/>
                <a:gd name="T95" fmla="*/ 272 h 314"/>
                <a:gd name="T96" fmla="*/ 199 w 208"/>
                <a:gd name="T97" fmla="*/ 298 h 314"/>
                <a:gd name="T98" fmla="*/ 192 w 208"/>
                <a:gd name="T99" fmla="*/ 300 h 314"/>
                <a:gd name="T100" fmla="*/ 169 w 208"/>
                <a:gd name="T101" fmla="*/ 309 h 314"/>
                <a:gd name="T102" fmla="*/ 155 w 208"/>
                <a:gd name="T103" fmla="*/ 279 h 314"/>
                <a:gd name="T104" fmla="*/ 141 w 208"/>
                <a:gd name="T105" fmla="*/ 277 h 314"/>
                <a:gd name="T106" fmla="*/ 127 w 208"/>
                <a:gd name="T107" fmla="*/ 270 h 314"/>
                <a:gd name="T108" fmla="*/ 116 w 208"/>
                <a:gd name="T109" fmla="*/ 293 h 314"/>
                <a:gd name="T110" fmla="*/ 63 w 208"/>
                <a:gd name="T111" fmla="*/ 168 h 314"/>
                <a:gd name="T112" fmla="*/ 56 w 208"/>
                <a:gd name="T113" fmla="*/ 180 h 314"/>
                <a:gd name="T114" fmla="*/ 58 w 208"/>
                <a:gd name="T115" fmla="*/ 205 h 314"/>
                <a:gd name="T116" fmla="*/ 37 w 208"/>
                <a:gd name="T117" fmla="*/ 219 h 314"/>
                <a:gd name="T118" fmla="*/ 49 w 208"/>
                <a:gd name="T119" fmla="*/ 187 h 314"/>
                <a:gd name="T120" fmla="*/ 28 w 208"/>
                <a:gd name="T121" fmla="*/ 226 h 314"/>
                <a:gd name="T122" fmla="*/ 7 w 208"/>
                <a:gd name="T123" fmla="*/ 254 h 314"/>
                <a:gd name="T124" fmla="*/ 5 w 208"/>
                <a:gd name="T125" fmla="*/ 26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" h="314">
                  <a:moveTo>
                    <a:pt x="74" y="13"/>
                  </a:moveTo>
                  <a:lnTo>
                    <a:pt x="79" y="13"/>
                  </a:lnTo>
                  <a:lnTo>
                    <a:pt x="77" y="16"/>
                  </a:lnTo>
                  <a:lnTo>
                    <a:pt x="74" y="13"/>
                  </a:lnTo>
                  <a:close/>
                  <a:moveTo>
                    <a:pt x="72" y="4"/>
                  </a:moveTo>
                  <a:lnTo>
                    <a:pt x="74" y="9"/>
                  </a:lnTo>
                  <a:lnTo>
                    <a:pt x="70" y="9"/>
                  </a:lnTo>
                  <a:lnTo>
                    <a:pt x="72" y="4"/>
                  </a:lnTo>
                  <a:close/>
                  <a:moveTo>
                    <a:pt x="81" y="0"/>
                  </a:moveTo>
                  <a:lnTo>
                    <a:pt x="77" y="2"/>
                  </a:lnTo>
                  <a:lnTo>
                    <a:pt x="79" y="4"/>
                  </a:lnTo>
                  <a:lnTo>
                    <a:pt x="81" y="0"/>
                  </a:lnTo>
                  <a:close/>
                  <a:moveTo>
                    <a:pt x="90" y="9"/>
                  </a:moveTo>
                  <a:lnTo>
                    <a:pt x="88" y="13"/>
                  </a:lnTo>
                  <a:lnTo>
                    <a:pt x="90" y="16"/>
                  </a:lnTo>
                  <a:lnTo>
                    <a:pt x="90" y="11"/>
                  </a:lnTo>
                  <a:lnTo>
                    <a:pt x="90" y="11"/>
                  </a:lnTo>
                  <a:lnTo>
                    <a:pt x="90" y="11"/>
                  </a:lnTo>
                  <a:lnTo>
                    <a:pt x="90" y="9"/>
                  </a:lnTo>
                  <a:close/>
                  <a:moveTo>
                    <a:pt x="90" y="117"/>
                  </a:moveTo>
                  <a:lnTo>
                    <a:pt x="95" y="120"/>
                  </a:lnTo>
                  <a:lnTo>
                    <a:pt x="97" y="124"/>
                  </a:lnTo>
                  <a:lnTo>
                    <a:pt x="102" y="124"/>
                  </a:lnTo>
                  <a:lnTo>
                    <a:pt x="104" y="124"/>
                  </a:lnTo>
                  <a:lnTo>
                    <a:pt x="107" y="120"/>
                  </a:lnTo>
                  <a:lnTo>
                    <a:pt x="111" y="115"/>
                  </a:lnTo>
                  <a:lnTo>
                    <a:pt x="116" y="115"/>
                  </a:lnTo>
                  <a:lnTo>
                    <a:pt x="120" y="120"/>
                  </a:lnTo>
                  <a:lnTo>
                    <a:pt x="125" y="124"/>
                  </a:lnTo>
                  <a:lnTo>
                    <a:pt x="123" y="129"/>
                  </a:lnTo>
                  <a:lnTo>
                    <a:pt x="125" y="131"/>
                  </a:lnTo>
                  <a:lnTo>
                    <a:pt x="127" y="129"/>
                  </a:lnTo>
                  <a:lnTo>
                    <a:pt x="127" y="127"/>
                  </a:lnTo>
                  <a:lnTo>
                    <a:pt x="130" y="124"/>
                  </a:lnTo>
                  <a:lnTo>
                    <a:pt x="132" y="129"/>
                  </a:lnTo>
                  <a:lnTo>
                    <a:pt x="137" y="129"/>
                  </a:lnTo>
                  <a:lnTo>
                    <a:pt x="141" y="131"/>
                  </a:lnTo>
                  <a:lnTo>
                    <a:pt x="141" y="134"/>
                  </a:lnTo>
                  <a:lnTo>
                    <a:pt x="139" y="134"/>
                  </a:lnTo>
                  <a:lnTo>
                    <a:pt x="137" y="131"/>
                  </a:lnTo>
                  <a:lnTo>
                    <a:pt x="134" y="134"/>
                  </a:lnTo>
                  <a:lnTo>
                    <a:pt x="137" y="136"/>
                  </a:lnTo>
                  <a:lnTo>
                    <a:pt x="139" y="145"/>
                  </a:lnTo>
                  <a:lnTo>
                    <a:pt x="139" y="147"/>
                  </a:lnTo>
                  <a:lnTo>
                    <a:pt x="144" y="147"/>
                  </a:lnTo>
                  <a:lnTo>
                    <a:pt x="146" y="147"/>
                  </a:lnTo>
                  <a:lnTo>
                    <a:pt x="148" y="147"/>
                  </a:lnTo>
                  <a:lnTo>
                    <a:pt x="150" y="150"/>
                  </a:lnTo>
                  <a:lnTo>
                    <a:pt x="148" y="152"/>
                  </a:lnTo>
                  <a:lnTo>
                    <a:pt x="150" y="154"/>
                  </a:lnTo>
                  <a:lnTo>
                    <a:pt x="148" y="161"/>
                  </a:lnTo>
                  <a:lnTo>
                    <a:pt x="144" y="159"/>
                  </a:lnTo>
                  <a:lnTo>
                    <a:pt x="141" y="154"/>
                  </a:lnTo>
                  <a:lnTo>
                    <a:pt x="144" y="154"/>
                  </a:lnTo>
                  <a:lnTo>
                    <a:pt x="144" y="152"/>
                  </a:lnTo>
                  <a:lnTo>
                    <a:pt x="141" y="150"/>
                  </a:lnTo>
                  <a:lnTo>
                    <a:pt x="141" y="152"/>
                  </a:lnTo>
                  <a:lnTo>
                    <a:pt x="137" y="154"/>
                  </a:lnTo>
                  <a:lnTo>
                    <a:pt x="132" y="147"/>
                  </a:lnTo>
                  <a:lnTo>
                    <a:pt x="130" y="147"/>
                  </a:lnTo>
                  <a:lnTo>
                    <a:pt x="130" y="143"/>
                  </a:lnTo>
                  <a:lnTo>
                    <a:pt x="127" y="138"/>
                  </a:lnTo>
                  <a:lnTo>
                    <a:pt x="123" y="136"/>
                  </a:lnTo>
                  <a:lnTo>
                    <a:pt x="120" y="131"/>
                  </a:lnTo>
                  <a:lnTo>
                    <a:pt x="116" y="129"/>
                  </a:lnTo>
                  <a:lnTo>
                    <a:pt x="113" y="127"/>
                  </a:lnTo>
                  <a:lnTo>
                    <a:pt x="111" y="127"/>
                  </a:lnTo>
                  <a:lnTo>
                    <a:pt x="111" y="129"/>
                  </a:lnTo>
                  <a:lnTo>
                    <a:pt x="116" y="136"/>
                  </a:lnTo>
                  <a:lnTo>
                    <a:pt x="118" y="143"/>
                  </a:lnTo>
                  <a:lnTo>
                    <a:pt x="116" y="145"/>
                  </a:lnTo>
                  <a:lnTo>
                    <a:pt x="111" y="136"/>
                  </a:lnTo>
                  <a:lnTo>
                    <a:pt x="107" y="134"/>
                  </a:lnTo>
                  <a:lnTo>
                    <a:pt x="104" y="131"/>
                  </a:lnTo>
                  <a:lnTo>
                    <a:pt x="97" y="127"/>
                  </a:lnTo>
                  <a:lnTo>
                    <a:pt x="90" y="127"/>
                  </a:lnTo>
                  <a:lnTo>
                    <a:pt x="90" y="131"/>
                  </a:lnTo>
                  <a:lnTo>
                    <a:pt x="90" y="134"/>
                  </a:lnTo>
                  <a:lnTo>
                    <a:pt x="86" y="136"/>
                  </a:lnTo>
                  <a:lnTo>
                    <a:pt x="81" y="131"/>
                  </a:lnTo>
                  <a:lnTo>
                    <a:pt x="79" y="134"/>
                  </a:lnTo>
                  <a:lnTo>
                    <a:pt x="77" y="134"/>
                  </a:lnTo>
                  <a:lnTo>
                    <a:pt x="77" y="131"/>
                  </a:lnTo>
                  <a:lnTo>
                    <a:pt x="77" y="127"/>
                  </a:lnTo>
                  <a:lnTo>
                    <a:pt x="74" y="127"/>
                  </a:lnTo>
                  <a:lnTo>
                    <a:pt x="72" y="131"/>
                  </a:lnTo>
                  <a:lnTo>
                    <a:pt x="70" y="127"/>
                  </a:lnTo>
                  <a:lnTo>
                    <a:pt x="70" y="122"/>
                  </a:lnTo>
                  <a:lnTo>
                    <a:pt x="70" y="120"/>
                  </a:lnTo>
                  <a:lnTo>
                    <a:pt x="72" y="117"/>
                  </a:lnTo>
                  <a:lnTo>
                    <a:pt x="77" y="110"/>
                  </a:lnTo>
                  <a:lnTo>
                    <a:pt x="72" y="108"/>
                  </a:lnTo>
                  <a:lnTo>
                    <a:pt x="67" y="108"/>
                  </a:lnTo>
                  <a:lnTo>
                    <a:pt x="67" y="110"/>
                  </a:lnTo>
                  <a:lnTo>
                    <a:pt x="70" y="113"/>
                  </a:lnTo>
                  <a:lnTo>
                    <a:pt x="67" y="117"/>
                  </a:lnTo>
                  <a:lnTo>
                    <a:pt x="65" y="115"/>
                  </a:lnTo>
                  <a:lnTo>
                    <a:pt x="60" y="110"/>
                  </a:lnTo>
                  <a:lnTo>
                    <a:pt x="60" y="106"/>
                  </a:lnTo>
                  <a:lnTo>
                    <a:pt x="60" y="106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6" y="99"/>
                  </a:lnTo>
                  <a:lnTo>
                    <a:pt x="53" y="92"/>
                  </a:lnTo>
                  <a:lnTo>
                    <a:pt x="51" y="87"/>
                  </a:lnTo>
                  <a:lnTo>
                    <a:pt x="53" y="83"/>
                  </a:lnTo>
                  <a:lnTo>
                    <a:pt x="51" y="83"/>
                  </a:lnTo>
                  <a:lnTo>
                    <a:pt x="49" y="83"/>
                  </a:lnTo>
                  <a:lnTo>
                    <a:pt x="49" y="78"/>
                  </a:lnTo>
                  <a:lnTo>
                    <a:pt x="49" y="71"/>
                  </a:lnTo>
                  <a:lnTo>
                    <a:pt x="51" y="76"/>
                  </a:lnTo>
                  <a:lnTo>
                    <a:pt x="56" y="76"/>
                  </a:lnTo>
                  <a:lnTo>
                    <a:pt x="58" y="76"/>
                  </a:lnTo>
                  <a:lnTo>
                    <a:pt x="58" y="71"/>
                  </a:lnTo>
                  <a:lnTo>
                    <a:pt x="56" y="64"/>
                  </a:lnTo>
                  <a:lnTo>
                    <a:pt x="58" y="60"/>
                  </a:lnTo>
                  <a:lnTo>
                    <a:pt x="60" y="50"/>
                  </a:lnTo>
                  <a:lnTo>
                    <a:pt x="60" y="41"/>
                  </a:lnTo>
                  <a:lnTo>
                    <a:pt x="58" y="37"/>
                  </a:lnTo>
                  <a:lnTo>
                    <a:pt x="63" y="27"/>
                  </a:lnTo>
                  <a:lnTo>
                    <a:pt x="63" y="23"/>
                  </a:lnTo>
                  <a:lnTo>
                    <a:pt x="70" y="20"/>
                  </a:lnTo>
                  <a:lnTo>
                    <a:pt x="77" y="23"/>
                  </a:lnTo>
                  <a:lnTo>
                    <a:pt x="81" y="25"/>
                  </a:lnTo>
                  <a:lnTo>
                    <a:pt x="83" y="27"/>
                  </a:lnTo>
                  <a:lnTo>
                    <a:pt x="86" y="25"/>
                  </a:lnTo>
                  <a:lnTo>
                    <a:pt x="90" y="25"/>
                  </a:lnTo>
                  <a:lnTo>
                    <a:pt x="93" y="23"/>
                  </a:lnTo>
                  <a:lnTo>
                    <a:pt x="95" y="20"/>
                  </a:lnTo>
                  <a:lnTo>
                    <a:pt x="95" y="20"/>
                  </a:lnTo>
                  <a:lnTo>
                    <a:pt x="100" y="25"/>
                  </a:lnTo>
                  <a:lnTo>
                    <a:pt x="97" y="27"/>
                  </a:lnTo>
                  <a:lnTo>
                    <a:pt x="95" y="30"/>
                  </a:lnTo>
                  <a:lnTo>
                    <a:pt x="95" y="39"/>
                  </a:lnTo>
                  <a:lnTo>
                    <a:pt x="100" y="46"/>
                  </a:lnTo>
                  <a:lnTo>
                    <a:pt x="102" y="46"/>
                  </a:lnTo>
                  <a:lnTo>
                    <a:pt x="102" y="50"/>
                  </a:lnTo>
                  <a:lnTo>
                    <a:pt x="104" y="53"/>
                  </a:lnTo>
                  <a:lnTo>
                    <a:pt x="102" y="64"/>
                  </a:lnTo>
                  <a:lnTo>
                    <a:pt x="100" y="69"/>
                  </a:lnTo>
                  <a:lnTo>
                    <a:pt x="102" y="74"/>
                  </a:lnTo>
                  <a:lnTo>
                    <a:pt x="97" y="80"/>
                  </a:lnTo>
                  <a:lnTo>
                    <a:pt x="97" y="78"/>
                  </a:lnTo>
                  <a:lnTo>
                    <a:pt x="100" y="76"/>
                  </a:lnTo>
                  <a:lnTo>
                    <a:pt x="97" y="76"/>
                  </a:lnTo>
                  <a:lnTo>
                    <a:pt x="90" y="83"/>
                  </a:lnTo>
                  <a:lnTo>
                    <a:pt x="88" y="87"/>
                  </a:lnTo>
                  <a:lnTo>
                    <a:pt x="88" y="92"/>
                  </a:lnTo>
                  <a:lnTo>
                    <a:pt x="86" y="94"/>
                  </a:lnTo>
                  <a:lnTo>
                    <a:pt x="86" y="99"/>
                  </a:lnTo>
                  <a:lnTo>
                    <a:pt x="88" y="101"/>
                  </a:lnTo>
                  <a:lnTo>
                    <a:pt x="90" y="106"/>
                  </a:lnTo>
                  <a:lnTo>
                    <a:pt x="93" y="110"/>
                  </a:lnTo>
                  <a:lnTo>
                    <a:pt x="90" y="113"/>
                  </a:lnTo>
                  <a:lnTo>
                    <a:pt x="90" y="117"/>
                  </a:lnTo>
                  <a:close/>
                  <a:moveTo>
                    <a:pt x="100" y="117"/>
                  </a:moveTo>
                  <a:lnTo>
                    <a:pt x="100" y="122"/>
                  </a:lnTo>
                  <a:lnTo>
                    <a:pt x="102" y="124"/>
                  </a:lnTo>
                  <a:lnTo>
                    <a:pt x="102" y="120"/>
                  </a:lnTo>
                  <a:lnTo>
                    <a:pt x="100" y="117"/>
                  </a:lnTo>
                  <a:close/>
                  <a:moveTo>
                    <a:pt x="95" y="104"/>
                  </a:moveTo>
                  <a:lnTo>
                    <a:pt x="97" y="108"/>
                  </a:lnTo>
                  <a:lnTo>
                    <a:pt x="97" y="110"/>
                  </a:lnTo>
                  <a:lnTo>
                    <a:pt x="97" y="113"/>
                  </a:lnTo>
                  <a:lnTo>
                    <a:pt x="100" y="110"/>
                  </a:lnTo>
                  <a:lnTo>
                    <a:pt x="102" y="104"/>
                  </a:lnTo>
                  <a:lnTo>
                    <a:pt x="104" y="101"/>
                  </a:lnTo>
                  <a:lnTo>
                    <a:pt x="100" y="99"/>
                  </a:lnTo>
                  <a:lnTo>
                    <a:pt x="95" y="104"/>
                  </a:lnTo>
                  <a:close/>
                  <a:moveTo>
                    <a:pt x="58" y="129"/>
                  </a:moveTo>
                  <a:lnTo>
                    <a:pt x="58" y="131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60" y="129"/>
                  </a:lnTo>
                  <a:lnTo>
                    <a:pt x="58" y="129"/>
                  </a:lnTo>
                  <a:close/>
                  <a:moveTo>
                    <a:pt x="65" y="138"/>
                  </a:moveTo>
                  <a:lnTo>
                    <a:pt x="67" y="140"/>
                  </a:lnTo>
                  <a:lnTo>
                    <a:pt x="70" y="140"/>
                  </a:lnTo>
                  <a:lnTo>
                    <a:pt x="70" y="145"/>
                  </a:lnTo>
                  <a:lnTo>
                    <a:pt x="74" y="145"/>
                  </a:lnTo>
                  <a:lnTo>
                    <a:pt x="77" y="150"/>
                  </a:lnTo>
                  <a:lnTo>
                    <a:pt x="77" y="157"/>
                  </a:lnTo>
                  <a:lnTo>
                    <a:pt x="79" y="159"/>
                  </a:lnTo>
                  <a:lnTo>
                    <a:pt x="79" y="161"/>
                  </a:lnTo>
                  <a:lnTo>
                    <a:pt x="83" y="16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0" y="161"/>
                  </a:lnTo>
                  <a:lnTo>
                    <a:pt x="93" y="159"/>
                  </a:lnTo>
                  <a:lnTo>
                    <a:pt x="93" y="157"/>
                  </a:lnTo>
                  <a:lnTo>
                    <a:pt x="90" y="152"/>
                  </a:lnTo>
                  <a:lnTo>
                    <a:pt x="93" y="150"/>
                  </a:lnTo>
                  <a:lnTo>
                    <a:pt x="93" y="145"/>
                  </a:lnTo>
                  <a:lnTo>
                    <a:pt x="88" y="145"/>
                  </a:lnTo>
                  <a:lnTo>
                    <a:pt x="79" y="136"/>
                  </a:lnTo>
                  <a:lnTo>
                    <a:pt x="74" y="138"/>
                  </a:lnTo>
                  <a:lnTo>
                    <a:pt x="70" y="136"/>
                  </a:lnTo>
                  <a:lnTo>
                    <a:pt x="65" y="138"/>
                  </a:lnTo>
                  <a:close/>
                  <a:moveTo>
                    <a:pt x="148" y="124"/>
                  </a:moveTo>
                  <a:lnTo>
                    <a:pt x="146" y="124"/>
                  </a:lnTo>
                  <a:lnTo>
                    <a:pt x="148" y="129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46" y="136"/>
                  </a:lnTo>
                  <a:lnTo>
                    <a:pt x="153" y="136"/>
                  </a:lnTo>
                  <a:lnTo>
                    <a:pt x="153" y="131"/>
                  </a:lnTo>
                  <a:lnTo>
                    <a:pt x="153" y="127"/>
                  </a:lnTo>
                  <a:lnTo>
                    <a:pt x="148" y="124"/>
                  </a:lnTo>
                  <a:close/>
                  <a:moveTo>
                    <a:pt x="97" y="140"/>
                  </a:moveTo>
                  <a:lnTo>
                    <a:pt x="102" y="143"/>
                  </a:lnTo>
                  <a:lnTo>
                    <a:pt x="104" y="140"/>
                  </a:lnTo>
                  <a:lnTo>
                    <a:pt x="107" y="140"/>
                  </a:lnTo>
                  <a:lnTo>
                    <a:pt x="104" y="136"/>
                  </a:lnTo>
                  <a:lnTo>
                    <a:pt x="100" y="134"/>
                  </a:lnTo>
                  <a:lnTo>
                    <a:pt x="97" y="138"/>
                  </a:lnTo>
                  <a:lnTo>
                    <a:pt x="97" y="140"/>
                  </a:lnTo>
                  <a:close/>
                  <a:moveTo>
                    <a:pt x="107" y="157"/>
                  </a:moveTo>
                  <a:lnTo>
                    <a:pt x="104" y="161"/>
                  </a:lnTo>
                  <a:lnTo>
                    <a:pt x="102" y="164"/>
                  </a:lnTo>
                  <a:lnTo>
                    <a:pt x="104" y="171"/>
                  </a:lnTo>
                  <a:lnTo>
                    <a:pt x="107" y="168"/>
                  </a:lnTo>
                  <a:lnTo>
                    <a:pt x="109" y="164"/>
                  </a:lnTo>
                  <a:lnTo>
                    <a:pt x="107" y="159"/>
                  </a:lnTo>
                  <a:lnTo>
                    <a:pt x="109" y="154"/>
                  </a:lnTo>
                  <a:lnTo>
                    <a:pt x="107" y="157"/>
                  </a:lnTo>
                  <a:close/>
                  <a:moveTo>
                    <a:pt x="116" y="159"/>
                  </a:moveTo>
                  <a:lnTo>
                    <a:pt x="113" y="161"/>
                  </a:lnTo>
                  <a:lnTo>
                    <a:pt x="113" y="164"/>
                  </a:lnTo>
                  <a:lnTo>
                    <a:pt x="118" y="164"/>
                  </a:lnTo>
                  <a:lnTo>
                    <a:pt x="118" y="161"/>
                  </a:lnTo>
                  <a:lnTo>
                    <a:pt x="116" y="159"/>
                  </a:lnTo>
                  <a:close/>
                  <a:moveTo>
                    <a:pt x="130" y="150"/>
                  </a:moveTo>
                  <a:lnTo>
                    <a:pt x="125" y="145"/>
                  </a:lnTo>
                  <a:lnTo>
                    <a:pt x="123" y="145"/>
                  </a:lnTo>
                  <a:lnTo>
                    <a:pt x="123" y="147"/>
                  </a:lnTo>
                  <a:lnTo>
                    <a:pt x="130" y="154"/>
                  </a:lnTo>
                  <a:lnTo>
                    <a:pt x="130" y="152"/>
                  </a:lnTo>
                  <a:lnTo>
                    <a:pt x="130" y="150"/>
                  </a:lnTo>
                  <a:close/>
                  <a:moveTo>
                    <a:pt x="137" y="157"/>
                  </a:moveTo>
                  <a:lnTo>
                    <a:pt x="139" y="159"/>
                  </a:lnTo>
                  <a:lnTo>
                    <a:pt x="141" y="164"/>
                  </a:lnTo>
                  <a:lnTo>
                    <a:pt x="144" y="164"/>
                  </a:lnTo>
                  <a:lnTo>
                    <a:pt x="139" y="159"/>
                  </a:lnTo>
                  <a:lnTo>
                    <a:pt x="137" y="157"/>
                  </a:lnTo>
                  <a:close/>
                  <a:moveTo>
                    <a:pt x="130" y="173"/>
                  </a:moveTo>
                  <a:lnTo>
                    <a:pt x="134" y="168"/>
                  </a:lnTo>
                  <a:lnTo>
                    <a:pt x="137" y="166"/>
                  </a:lnTo>
                  <a:lnTo>
                    <a:pt x="141" y="173"/>
                  </a:lnTo>
                  <a:lnTo>
                    <a:pt x="146" y="175"/>
                  </a:lnTo>
                  <a:lnTo>
                    <a:pt x="150" y="175"/>
                  </a:lnTo>
                  <a:lnTo>
                    <a:pt x="150" y="173"/>
                  </a:lnTo>
                  <a:lnTo>
                    <a:pt x="148" y="168"/>
                  </a:lnTo>
                  <a:lnTo>
                    <a:pt x="141" y="164"/>
                  </a:lnTo>
                  <a:lnTo>
                    <a:pt x="137" y="164"/>
                  </a:lnTo>
                  <a:lnTo>
                    <a:pt x="134" y="161"/>
                  </a:lnTo>
                  <a:lnTo>
                    <a:pt x="132" y="161"/>
                  </a:lnTo>
                  <a:lnTo>
                    <a:pt x="132" y="159"/>
                  </a:lnTo>
                  <a:lnTo>
                    <a:pt x="130" y="159"/>
                  </a:lnTo>
                  <a:lnTo>
                    <a:pt x="130" y="164"/>
                  </a:lnTo>
                  <a:lnTo>
                    <a:pt x="132" y="166"/>
                  </a:lnTo>
                  <a:lnTo>
                    <a:pt x="130" y="168"/>
                  </a:lnTo>
                  <a:lnTo>
                    <a:pt x="130" y="171"/>
                  </a:lnTo>
                  <a:lnTo>
                    <a:pt x="130" y="173"/>
                  </a:lnTo>
                  <a:close/>
                  <a:moveTo>
                    <a:pt x="109" y="203"/>
                  </a:moveTo>
                  <a:lnTo>
                    <a:pt x="109" y="205"/>
                  </a:lnTo>
                  <a:lnTo>
                    <a:pt x="107" y="205"/>
                  </a:lnTo>
                  <a:lnTo>
                    <a:pt x="104" y="198"/>
                  </a:lnTo>
                  <a:lnTo>
                    <a:pt x="107" y="194"/>
                  </a:lnTo>
                  <a:lnTo>
                    <a:pt x="107" y="187"/>
                  </a:lnTo>
                  <a:lnTo>
                    <a:pt x="107" y="182"/>
                  </a:lnTo>
                  <a:lnTo>
                    <a:pt x="107" y="177"/>
                  </a:lnTo>
                  <a:lnTo>
                    <a:pt x="104" y="177"/>
                  </a:lnTo>
                  <a:lnTo>
                    <a:pt x="100" y="175"/>
                  </a:lnTo>
                  <a:lnTo>
                    <a:pt x="102" y="173"/>
                  </a:lnTo>
                  <a:lnTo>
                    <a:pt x="107" y="173"/>
                  </a:lnTo>
                  <a:lnTo>
                    <a:pt x="109" y="177"/>
                  </a:lnTo>
                  <a:lnTo>
                    <a:pt x="113" y="177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8" y="180"/>
                  </a:lnTo>
                  <a:lnTo>
                    <a:pt x="123" y="180"/>
                  </a:lnTo>
                  <a:lnTo>
                    <a:pt x="125" y="184"/>
                  </a:lnTo>
                  <a:lnTo>
                    <a:pt x="127" y="180"/>
                  </a:lnTo>
                  <a:lnTo>
                    <a:pt x="130" y="180"/>
                  </a:lnTo>
                  <a:lnTo>
                    <a:pt x="132" y="182"/>
                  </a:lnTo>
                  <a:lnTo>
                    <a:pt x="130" y="187"/>
                  </a:lnTo>
                  <a:lnTo>
                    <a:pt x="127" y="187"/>
                  </a:lnTo>
                  <a:lnTo>
                    <a:pt x="127" y="191"/>
                  </a:lnTo>
                  <a:lnTo>
                    <a:pt x="120" y="196"/>
                  </a:lnTo>
                  <a:lnTo>
                    <a:pt x="120" y="198"/>
                  </a:lnTo>
                  <a:lnTo>
                    <a:pt x="118" y="198"/>
                  </a:lnTo>
                  <a:lnTo>
                    <a:pt x="116" y="201"/>
                  </a:lnTo>
                  <a:lnTo>
                    <a:pt x="113" y="201"/>
                  </a:lnTo>
                  <a:lnTo>
                    <a:pt x="109" y="203"/>
                  </a:lnTo>
                  <a:close/>
                  <a:moveTo>
                    <a:pt x="120" y="201"/>
                  </a:moveTo>
                  <a:lnTo>
                    <a:pt x="116" y="201"/>
                  </a:lnTo>
                  <a:lnTo>
                    <a:pt x="116" y="205"/>
                  </a:lnTo>
                  <a:lnTo>
                    <a:pt x="118" y="207"/>
                  </a:lnTo>
                  <a:lnTo>
                    <a:pt x="120" y="203"/>
                  </a:lnTo>
                  <a:lnTo>
                    <a:pt x="120" y="201"/>
                  </a:lnTo>
                  <a:lnTo>
                    <a:pt x="120" y="201"/>
                  </a:lnTo>
                  <a:close/>
                  <a:moveTo>
                    <a:pt x="155" y="198"/>
                  </a:moveTo>
                  <a:lnTo>
                    <a:pt x="155" y="203"/>
                  </a:lnTo>
                  <a:lnTo>
                    <a:pt x="153" y="201"/>
                  </a:lnTo>
                  <a:lnTo>
                    <a:pt x="155" y="198"/>
                  </a:lnTo>
                  <a:close/>
                  <a:moveTo>
                    <a:pt x="137" y="228"/>
                  </a:moveTo>
                  <a:lnTo>
                    <a:pt x="141" y="224"/>
                  </a:lnTo>
                  <a:lnTo>
                    <a:pt x="141" y="214"/>
                  </a:lnTo>
                  <a:lnTo>
                    <a:pt x="148" y="207"/>
                  </a:lnTo>
                  <a:lnTo>
                    <a:pt x="148" y="205"/>
                  </a:lnTo>
                  <a:lnTo>
                    <a:pt x="148" y="201"/>
                  </a:lnTo>
                  <a:lnTo>
                    <a:pt x="150" y="198"/>
                  </a:lnTo>
                  <a:lnTo>
                    <a:pt x="148" y="189"/>
                  </a:lnTo>
                  <a:lnTo>
                    <a:pt x="148" y="191"/>
                  </a:lnTo>
                  <a:lnTo>
                    <a:pt x="146" y="198"/>
                  </a:lnTo>
                  <a:lnTo>
                    <a:pt x="141" y="205"/>
                  </a:lnTo>
                  <a:lnTo>
                    <a:pt x="141" y="210"/>
                  </a:lnTo>
                  <a:lnTo>
                    <a:pt x="139" y="214"/>
                  </a:lnTo>
                  <a:lnTo>
                    <a:pt x="137" y="219"/>
                  </a:lnTo>
                  <a:lnTo>
                    <a:pt x="137" y="224"/>
                  </a:lnTo>
                  <a:lnTo>
                    <a:pt x="137" y="228"/>
                  </a:lnTo>
                  <a:close/>
                  <a:moveTo>
                    <a:pt x="132" y="226"/>
                  </a:moveTo>
                  <a:lnTo>
                    <a:pt x="132" y="217"/>
                  </a:lnTo>
                  <a:lnTo>
                    <a:pt x="134" y="205"/>
                  </a:lnTo>
                  <a:lnTo>
                    <a:pt x="139" y="201"/>
                  </a:lnTo>
                  <a:lnTo>
                    <a:pt x="139" y="198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0" y="196"/>
                  </a:lnTo>
                  <a:lnTo>
                    <a:pt x="127" y="198"/>
                  </a:lnTo>
                  <a:lnTo>
                    <a:pt x="127" y="201"/>
                  </a:lnTo>
                  <a:lnTo>
                    <a:pt x="125" y="205"/>
                  </a:lnTo>
                  <a:lnTo>
                    <a:pt x="125" y="210"/>
                  </a:lnTo>
                  <a:lnTo>
                    <a:pt x="123" y="217"/>
                  </a:lnTo>
                  <a:lnTo>
                    <a:pt x="116" y="217"/>
                  </a:lnTo>
                  <a:lnTo>
                    <a:pt x="116" y="219"/>
                  </a:lnTo>
                  <a:lnTo>
                    <a:pt x="116" y="226"/>
                  </a:lnTo>
                  <a:lnTo>
                    <a:pt x="118" y="226"/>
                  </a:lnTo>
                  <a:lnTo>
                    <a:pt x="123" y="231"/>
                  </a:lnTo>
                  <a:lnTo>
                    <a:pt x="127" y="231"/>
                  </a:lnTo>
                  <a:lnTo>
                    <a:pt x="127" y="235"/>
                  </a:lnTo>
                  <a:lnTo>
                    <a:pt x="132" y="237"/>
                  </a:lnTo>
                  <a:lnTo>
                    <a:pt x="134" y="235"/>
                  </a:lnTo>
                  <a:lnTo>
                    <a:pt x="134" y="231"/>
                  </a:lnTo>
                  <a:lnTo>
                    <a:pt x="132" y="226"/>
                  </a:lnTo>
                  <a:close/>
                  <a:moveTo>
                    <a:pt x="144" y="233"/>
                  </a:moveTo>
                  <a:lnTo>
                    <a:pt x="144" y="233"/>
                  </a:lnTo>
                  <a:lnTo>
                    <a:pt x="144" y="235"/>
                  </a:lnTo>
                  <a:lnTo>
                    <a:pt x="141" y="237"/>
                  </a:lnTo>
                  <a:lnTo>
                    <a:pt x="139" y="235"/>
                  </a:lnTo>
                  <a:lnTo>
                    <a:pt x="139" y="233"/>
                  </a:lnTo>
                  <a:lnTo>
                    <a:pt x="144" y="233"/>
                  </a:lnTo>
                  <a:close/>
                  <a:moveTo>
                    <a:pt x="155" y="212"/>
                  </a:moveTo>
                  <a:lnTo>
                    <a:pt x="157" y="212"/>
                  </a:lnTo>
                  <a:lnTo>
                    <a:pt x="160" y="214"/>
                  </a:lnTo>
                  <a:lnTo>
                    <a:pt x="162" y="219"/>
                  </a:lnTo>
                  <a:lnTo>
                    <a:pt x="160" y="221"/>
                  </a:lnTo>
                  <a:lnTo>
                    <a:pt x="153" y="226"/>
                  </a:lnTo>
                  <a:lnTo>
                    <a:pt x="148" y="226"/>
                  </a:lnTo>
                  <a:lnTo>
                    <a:pt x="148" y="224"/>
                  </a:lnTo>
                  <a:lnTo>
                    <a:pt x="146" y="221"/>
                  </a:lnTo>
                  <a:lnTo>
                    <a:pt x="148" y="217"/>
                  </a:lnTo>
                  <a:lnTo>
                    <a:pt x="155" y="212"/>
                  </a:lnTo>
                  <a:close/>
                  <a:moveTo>
                    <a:pt x="176" y="214"/>
                  </a:moveTo>
                  <a:lnTo>
                    <a:pt x="178" y="217"/>
                  </a:lnTo>
                  <a:lnTo>
                    <a:pt x="178" y="221"/>
                  </a:lnTo>
                  <a:lnTo>
                    <a:pt x="174" y="217"/>
                  </a:lnTo>
                  <a:lnTo>
                    <a:pt x="176" y="214"/>
                  </a:lnTo>
                  <a:close/>
                  <a:moveTo>
                    <a:pt x="164" y="231"/>
                  </a:moveTo>
                  <a:lnTo>
                    <a:pt x="167" y="233"/>
                  </a:lnTo>
                  <a:lnTo>
                    <a:pt x="167" y="237"/>
                  </a:lnTo>
                  <a:lnTo>
                    <a:pt x="164" y="235"/>
                  </a:lnTo>
                  <a:lnTo>
                    <a:pt x="162" y="233"/>
                  </a:lnTo>
                  <a:lnTo>
                    <a:pt x="164" y="231"/>
                  </a:lnTo>
                  <a:close/>
                  <a:moveTo>
                    <a:pt x="160" y="180"/>
                  </a:moveTo>
                  <a:lnTo>
                    <a:pt x="160" y="184"/>
                  </a:lnTo>
                  <a:lnTo>
                    <a:pt x="157" y="184"/>
                  </a:lnTo>
                  <a:lnTo>
                    <a:pt x="153" y="182"/>
                  </a:lnTo>
                  <a:lnTo>
                    <a:pt x="155" y="180"/>
                  </a:lnTo>
                  <a:lnTo>
                    <a:pt x="160" y="180"/>
                  </a:lnTo>
                  <a:close/>
                  <a:moveTo>
                    <a:pt x="169" y="187"/>
                  </a:moveTo>
                  <a:lnTo>
                    <a:pt x="174" y="189"/>
                  </a:lnTo>
                  <a:lnTo>
                    <a:pt x="174" y="191"/>
                  </a:lnTo>
                  <a:lnTo>
                    <a:pt x="180" y="191"/>
                  </a:lnTo>
                  <a:lnTo>
                    <a:pt x="180" y="191"/>
                  </a:lnTo>
                  <a:lnTo>
                    <a:pt x="183" y="191"/>
                  </a:lnTo>
                  <a:lnTo>
                    <a:pt x="185" y="191"/>
                  </a:lnTo>
                  <a:lnTo>
                    <a:pt x="183" y="189"/>
                  </a:lnTo>
                  <a:lnTo>
                    <a:pt x="180" y="184"/>
                  </a:lnTo>
                  <a:lnTo>
                    <a:pt x="178" y="184"/>
                  </a:lnTo>
                  <a:lnTo>
                    <a:pt x="180" y="177"/>
                  </a:lnTo>
                  <a:lnTo>
                    <a:pt x="178" y="171"/>
                  </a:lnTo>
                  <a:lnTo>
                    <a:pt x="178" y="168"/>
                  </a:lnTo>
                  <a:lnTo>
                    <a:pt x="178" y="166"/>
                  </a:lnTo>
                  <a:lnTo>
                    <a:pt x="174" y="161"/>
                  </a:lnTo>
                  <a:lnTo>
                    <a:pt x="171" y="157"/>
                  </a:lnTo>
                  <a:lnTo>
                    <a:pt x="169" y="157"/>
                  </a:lnTo>
                  <a:lnTo>
                    <a:pt x="169" y="159"/>
                  </a:lnTo>
                  <a:lnTo>
                    <a:pt x="167" y="157"/>
                  </a:lnTo>
                  <a:lnTo>
                    <a:pt x="164" y="157"/>
                  </a:lnTo>
                  <a:lnTo>
                    <a:pt x="162" y="159"/>
                  </a:lnTo>
                  <a:lnTo>
                    <a:pt x="157" y="159"/>
                  </a:lnTo>
                  <a:lnTo>
                    <a:pt x="155" y="159"/>
                  </a:lnTo>
                  <a:lnTo>
                    <a:pt x="153" y="159"/>
                  </a:lnTo>
                  <a:lnTo>
                    <a:pt x="153" y="161"/>
                  </a:lnTo>
                  <a:lnTo>
                    <a:pt x="155" y="168"/>
                  </a:lnTo>
                  <a:lnTo>
                    <a:pt x="162" y="173"/>
                  </a:lnTo>
                  <a:lnTo>
                    <a:pt x="167" y="177"/>
                  </a:lnTo>
                  <a:lnTo>
                    <a:pt x="169" y="180"/>
                  </a:lnTo>
                  <a:lnTo>
                    <a:pt x="167" y="180"/>
                  </a:lnTo>
                  <a:lnTo>
                    <a:pt x="167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69" y="184"/>
                  </a:lnTo>
                  <a:lnTo>
                    <a:pt x="169" y="187"/>
                  </a:lnTo>
                  <a:close/>
                  <a:moveTo>
                    <a:pt x="167" y="187"/>
                  </a:moveTo>
                  <a:lnTo>
                    <a:pt x="162" y="187"/>
                  </a:lnTo>
                  <a:lnTo>
                    <a:pt x="157" y="187"/>
                  </a:lnTo>
                  <a:lnTo>
                    <a:pt x="155" y="187"/>
                  </a:lnTo>
                  <a:lnTo>
                    <a:pt x="157" y="191"/>
                  </a:lnTo>
                  <a:lnTo>
                    <a:pt x="157" y="194"/>
                  </a:lnTo>
                  <a:lnTo>
                    <a:pt x="160" y="196"/>
                  </a:lnTo>
                  <a:lnTo>
                    <a:pt x="162" y="196"/>
                  </a:lnTo>
                  <a:lnTo>
                    <a:pt x="164" y="198"/>
                  </a:lnTo>
                  <a:lnTo>
                    <a:pt x="164" y="203"/>
                  </a:lnTo>
                  <a:lnTo>
                    <a:pt x="164" y="207"/>
                  </a:lnTo>
                  <a:lnTo>
                    <a:pt x="167" y="212"/>
                  </a:lnTo>
                  <a:lnTo>
                    <a:pt x="169" y="214"/>
                  </a:lnTo>
                  <a:lnTo>
                    <a:pt x="169" y="210"/>
                  </a:lnTo>
                  <a:lnTo>
                    <a:pt x="171" y="212"/>
                  </a:lnTo>
                  <a:lnTo>
                    <a:pt x="176" y="212"/>
                  </a:lnTo>
                  <a:lnTo>
                    <a:pt x="176" y="207"/>
                  </a:lnTo>
                  <a:lnTo>
                    <a:pt x="174" y="201"/>
                  </a:lnTo>
                  <a:lnTo>
                    <a:pt x="169" y="201"/>
                  </a:lnTo>
                  <a:lnTo>
                    <a:pt x="169" y="194"/>
                  </a:lnTo>
                  <a:lnTo>
                    <a:pt x="167" y="189"/>
                  </a:lnTo>
                  <a:lnTo>
                    <a:pt x="167" y="187"/>
                  </a:lnTo>
                  <a:close/>
                  <a:moveTo>
                    <a:pt x="187" y="196"/>
                  </a:moveTo>
                  <a:lnTo>
                    <a:pt x="187" y="196"/>
                  </a:lnTo>
                  <a:lnTo>
                    <a:pt x="187" y="196"/>
                  </a:lnTo>
                  <a:lnTo>
                    <a:pt x="185" y="196"/>
                  </a:lnTo>
                  <a:lnTo>
                    <a:pt x="187" y="196"/>
                  </a:lnTo>
                  <a:close/>
                  <a:moveTo>
                    <a:pt x="187" y="201"/>
                  </a:moveTo>
                  <a:lnTo>
                    <a:pt x="185" y="198"/>
                  </a:lnTo>
                  <a:lnTo>
                    <a:pt x="185" y="201"/>
                  </a:lnTo>
                  <a:lnTo>
                    <a:pt x="185" y="203"/>
                  </a:lnTo>
                  <a:lnTo>
                    <a:pt x="187" y="201"/>
                  </a:lnTo>
                  <a:close/>
                  <a:moveTo>
                    <a:pt x="187" y="221"/>
                  </a:moveTo>
                  <a:lnTo>
                    <a:pt x="187" y="217"/>
                  </a:lnTo>
                  <a:lnTo>
                    <a:pt x="185" y="212"/>
                  </a:lnTo>
                  <a:lnTo>
                    <a:pt x="185" y="210"/>
                  </a:lnTo>
                  <a:lnTo>
                    <a:pt x="185" y="207"/>
                  </a:lnTo>
                  <a:lnTo>
                    <a:pt x="185" y="205"/>
                  </a:lnTo>
                  <a:lnTo>
                    <a:pt x="183" y="207"/>
                  </a:lnTo>
                  <a:lnTo>
                    <a:pt x="183" y="212"/>
                  </a:lnTo>
                  <a:lnTo>
                    <a:pt x="185" y="217"/>
                  </a:lnTo>
                  <a:lnTo>
                    <a:pt x="183" y="219"/>
                  </a:lnTo>
                  <a:lnTo>
                    <a:pt x="185" y="221"/>
                  </a:lnTo>
                  <a:lnTo>
                    <a:pt x="187" y="221"/>
                  </a:lnTo>
                  <a:close/>
                  <a:moveTo>
                    <a:pt x="192" y="221"/>
                  </a:moveTo>
                  <a:lnTo>
                    <a:pt x="190" y="224"/>
                  </a:lnTo>
                  <a:lnTo>
                    <a:pt x="192" y="226"/>
                  </a:lnTo>
                  <a:lnTo>
                    <a:pt x="192" y="224"/>
                  </a:lnTo>
                  <a:lnTo>
                    <a:pt x="192" y="221"/>
                  </a:lnTo>
                  <a:close/>
                  <a:moveTo>
                    <a:pt x="194" y="212"/>
                  </a:moveTo>
                  <a:lnTo>
                    <a:pt x="192" y="217"/>
                  </a:lnTo>
                  <a:lnTo>
                    <a:pt x="192" y="219"/>
                  </a:lnTo>
                  <a:lnTo>
                    <a:pt x="194" y="221"/>
                  </a:lnTo>
                  <a:lnTo>
                    <a:pt x="197" y="221"/>
                  </a:lnTo>
                  <a:lnTo>
                    <a:pt x="197" y="217"/>
                  </a:lnTo>
                  <a:lnTo>
                    <a:pt x="194" y="212"/>
                  </a:lnTo>
                  <a:close/>
                  <a:moveTo>
                    <a:pt x="111" y="286"/>
                  </a:moveTo>
                  <a:lnTo>
                    <a:pt x="107" y="281"/>
                  </a:lnTo>
                  <a:lnTo>
                    <a:pt x="111" y="277"/>
                  </a:lnTo>
                  <a:lnTo>
                    <a:pt x="111" y="270"/>
                  </a:lnTo>
                  <a:lnTo>
                    <a:pt x="111" y="268"/>
                  </a:lnTo>
                  <a:lnTo>
                    <a:pt x="113" y="263"/>
                  </a:lnTo>
                  <a:lnTo>
                    <a:pt x="118" y="261"/>
                  </a:lnTo>
                  <a:lnTo>
                    <a:pt x="120" y="258"/>
                  </a:lnTo>
                  <a:lnTo>
                    <a:pt x="125" y="261"/>
                  </a:lnTo>
                  <a:lnTo>
                    <a:pt x="132" y="258"/>
                  </a:lnTo>
                  <a:lnTo>
                    <a:pt x="130" y="254"/>
                  </a:lnTo>
                  <a:lnTo>
                    <a:pt x="132" y="251"/>
                  </a:lnTo>
                  <a:lnTo>
                    <a:pt x="137" y="249"/>
                  </a:lnTo>
                  <a:lnTo>
                    <a:pt x="139" y="244"/>
                  </a:lnTo>
                  <a:lnTo>
                    <a:pt x="141" y="244"/>
                  </a:lnTo>
                  <a:lnTo>
                    <a:pt x="148" y="249"/>
                  </a:lnTo>
                  <a:lnTo>
                    <a:pt x="148" y="256"/>
                  </a:lnTo>
                  <a:lnTo>
                    <a:pt x="144" y="263"/>
                  </a:lnTo>
                  <a:lnTo>
                    <a:pt x="148" y="261"/>
                  </a:lnTo>
                  <a:lnTo>
                    <a:pt x="150" y="258"/>
                  </a:lnTo>
                  <a:lnTo>
                    <a:pt x="155" y="256"/>
                  </a:lnTo>
                  <a:lnTo>
                    <a:pt x="157" y="249"/>
                  </a:lnTo>
                  <a:lnTo>
                    <a:pt x="162" y="247"/>
                  </a:lnTo>
                  <a:lnTo>
                    <a:pt x="164" y="251"/>
                  </a:lnTo>
                  <a:lnTo>
                    <a:pt x="167" y="251"/>
                  </a:lnTo>
                  <a:lnTo>
                    <a:pt x="167" y="247"/>
                  </a:lnTo>
                  <a:lnTo>
                    <a:pt x="167" y="247"/>
                  </a:lnTo>
                  <a:lnTo>
                    <a:pt x="169" y="237"/>
                  </a:lnTo>
                  <a:lnTo>
                    <a:pt x="174" y="240"/>
                  </a:lnTo>
                  <a:lnTo>
                    <a:pt x="176" y="242"/>
                  </a:lnTo>
                  <a:lnTo>
                    <a:pt x="176" y="240"/>
                  </a:lnTo>
                  <a:lnTo>
                    <a:pt x="176" y="235"/>
                  </a:lnTo>
                  <a:lnTo>
                    <a:pt x="178" y="233"/>
                  </a:lnTo>
                  <a:lnTo>
                    <a:pt x="180" y="237"/>
                  </a:lnTo>
                  <a:lnTo>
                    <a:pt x="180" y="235"/>
                  </a:lnTo>
                  <a:lnTo>
                    <a:pt x="180" y="226"/>
                  </a:lnTo>
                  <a:lnTo>
                    <a:pt x="180" y="221"/>
                  </a:lnTo>
                  <a:lnTo>
                    <a:pt x="183" y="221"/>
                  </a:lnTo>
                  <a:lnTo>
                    <a:pt x="185" y="221"/>
                  </a:lnTo>
                  <a:lnTo>
                    <a:pt x="185" y="226"/>
                  </a:lnTo>
                  <a:lnTo>
                    <a:pt x="192" y="231"/>
                  </a:lnTo>
                  <a:lnTo>
                    <a:pt x="194" y="235"/>
                  </a:lnTo>
                  <a:lnTo>
                    <a:pt x="197" y="231"/>
                  </a:lnTo>
                  <a:lnTo>
                    <a:pt x="197" y="235"/>
                  </a:lnTo>
                  <a:lnTo>
                    <a:pt x="201" y="240"/>
                  </a:lnTo>
                  <a:lnTo>
                    <a:pt x="201" y="244"/>
                  </a:lnTo>
                  <a:lnTo>
                    <a:pt x="197" y="244"/>
                  </a:lnTo>
                  <a:lnTo>
                    <a:pt x="197" y="247"/>
                  </a:lnTo>
                  <a:lnTo>
                    <a:pt x="199" y="249"/>
                  </a:lnTo>
                  <a:lnTo>
                    <a:pt x="201" y="249"/>
                  </a:lnTo>
                  <a:lnTo>
                    <a:pt x="201" y="251"/>
                  </a:lnTo>
                  <a:lnTo>
                    <a:pt x="201" y="258"/>
                  </a:lnTo>
                  <a:lnTo>
                    <a:pt x="204" y="254"/>
                  </a:lnTo>
                  <a:lnTo>
                    <a:pt x="204" y="261"/>
                  </a:lnTo>
                  <a:lnTo>
                    <a:pt x="204" y="265"/>
                  </a:lnTo>
                  <a:lnTo>
                    <a:pt x="206" y="268"/>
                  </a:lnTo>
                  <a:lnTo>
                    <a:pt x="208" y="272"/>
                  </a:lnTo>
                  <a:lnTo>
                    <a:pt x="208" y="279"/>
                  </a:lnTo>
                  <a:lnTo>
                    <a:pt x="206" y="284"/>
                  </a:lnTo>
                  <a:lnTo>
                    <a:pt x="206" y="284"/>
                  </a:lnTo>
                  <a:lnTo>
                    <a:pt x="206" y="286"/>
                  </a:lnTo>
                  <a:lnTo>
                    <a:pt x="204" y="284"/>
                  </a:lnTo>
                  <a:lnTo>
                    <a:pt x="201" y="284"/>
                  </a:lnTo>
                  <a:lnTo>
                    <a:pt x="201" y="286"/>
                  </a:lnTo>
                  <a:lnTo>
                    <a:pt x="201" y="293"/>
                  </a:lnTo>
                  <a:lnTo>
                    <a:pt x="201" y="298"/>
                  </a:lnTo>
                  <a:lnTo>
                    <a:pt x="201" y="300"/>
                  </a:lnTo>
                  <a:lnTo>
                    <a:pt x="199" y="298"/>
                  </a:lnTo>
                  <a:lnTo>
                    <a:pt x="199" y="291"/>
                  </a:lnTo>
                  <a:lnTo>
                    <a:pt x="199" y="288"/>
                  </a:lnTo>
                  <a:lnTo>
                    <a:pt x="197" y="284"/>
                  </a:lnTo>
                  <a:lnTo>
                    <a:pt x="194" y="279"/>
                  </a:lnTo>
                  <a:lnTo>
                    <a:pt x="192" y="277"/>
                  </a:lnTo>
                  <a:lnTo>
                    <a:pt x="190" y="277"/>
                  </a:lnTo>
                  <a:lnTo>
                    <a:pt x="185" y="286"/>
                  </a:lnTo>
                  <a:lnTo>
                    <a:pt x="183" y="291"/>
                  </a:lnTo>
                  <a:lnTo>
                    <a:pt x="187" y="293"/>
                  </a:lnTo>
                  <a:lnTo>
                    <a:pt x="190" y="298"/>
                  </a:lnTo>
                  <a:lnTo>
                    <a:pt x="192" y="300"/>
                  </a:lnTo>
                  <a:lnTo>
                    <a:pt x="190" y="304"/>
                  </a:lnTo>
                  <a:lnTo>
                    <a:pt x="185" y="314"/>
                  </a:lnTo>
                  <a:lnTo>
                    <a:pt x="183" y="314"/>
                  </a:lnTo>
                  <a:lnTo>
                    <a:pt x="180" y="314"/>
                  </a:lnTo>
                  <a:lnTo>
                    <a:pt x="180" y="309"/>
                  </a:lnTo>
                  <a:lnTo>
                    <a:pt x="180" y="307"/>
                  </a:lnTo>
                  <a:lnTo>
                    <a:pt x="180" y="304"/>
                  </a:lnTo>
                  <a:lnTo>
                    <a:pt x="178" y="307"/>
                  </a:lnTo>
                  <a:lnTo>
                    <a:pt x="176" y="309"/>
                  </a:lnTo>
                  <a:lnTo>
                    <a:pt x="174" y="311"/>
                  </a:lnTo>
                  <a:lnTo>
                    <a:pt x="169" y="309"/>
                  </a:lnTo>
                  <a:lnTo>
                    <a:pt x="167" y="307"/>
                  </a:lnTo>
                  <a:lnTo>
                    <a:pt x="162" y="307"/>
                  </a:lnTo>
                  <a:lnTo>
                    <a:pt x="157" y="302"/>
                  </a:lnTo>
                  <a:lnTo>
                    <a:pt x="157" y="298"/>
                  </a:lnTo>
                  <a:lnTo>
                    <a:pt x="153" y="293"/>
                  </a:lnTo>
                  <a:lnTo>
                    <a:pt x="155" y="291"/>
                  </a:lnTo>
                  <a:lnTo>
                    <a:pt x="153" y="288"/>
                  </a:lnTo>
                  <a:lnTo>
                    <a:pt x="153" y="286"/>
                  </a:lnTo>
                  <a:lnTo>
                    <a:pt x="153" y="284"/>
                  </a:lnTo>
                  <a:lnTo>
                    <a:pt x="153" y="281"/>
                  </a:lnTo>
                  <a:lnTo>
                    <a:pt x="155" y="279"/>
                  </a:lnTo>
                  <a:lnTo>
                    <a:pt x="160" y="281"/>
                  </a:lnTo>
                  <a:lnTo>
                    <a:pt x="155" y="279"/>
                  </a:lnTo>
                  <a:lnTo>
                    <a:pt x="155" y="274"/>
                  </a:lnTo>
                  <a:lnTo>
                    <a:pt x="150" y="272"/>
                  </a:lnTo>
                  <a:lnTo>
                    <a:pt x="148" y="270"/>
                  </a:lnTo>
                  <a:lnTo>
                    <a:pt x="144" y="268"/>
                  </a:lnTo>
                  <a:lnTo>
                    <a:pt x="141" y="268"/>
                  </a:lnTo>
                  <a:lnTo>
                    <a:pt x="139" y="270"/>
                  </a:lnTo>
                  <a:lnTo>
                    <a:pt x="141" y="270"/>
                  </a:lnTo>
                  <a:lnTo>
                    <a:pt x="139" y="272"/>
                  </a:lnTo>
                  <a:lnTo>
                    <a:pt x="141" y="277"/>
                  </a:lnTo>
                  <a:lnTo>
                    <a:pt x="139" y="274"/>
                  </a:lnTo>
                  <a:lnTo>
                    <a:pt x="137" y="272"/>
                  </a:lnTo>
                  <a:lnTo>
                    <a:pt x="134" y="274"/>
                  </a:lnTo>
                  <a:lnTo>
                    <a:pt x="134" y="270"/>
                  </a:lnTo>
                  <a:lnTo>
                    <a:pt x="132" y="270"/>
                  </a:lnTo>
                  <a:lnTo>
                    <a:pt x="132" y="272"/>
                  </a:lnTo>
                  <a:lnTo>
                    <a:pt x="132" y="274"/>
                  </a:lnTo>
                  <a:lnTo>
                    <a:pt x="130" y="274"/>
                  </a:lnTo>
                  <a:lnTo>
                    <a:pt x="127" y="274"/>
                  </a:lnTo>
                  <a:lnTo>
                    <a:pt x="125" y="274"/>
                  </a:lnTo>
                  <a:lnTo>
                    <a:pt x="127" y="270"/>
                  </a:lnTo>
                  <a:lnTo>
                    <a:pt x="125" y="268"/>
                  </a:lnTo>
                  <a:lnTo>
                    <a:pt x="123" y="268"/>
                  </a:lnTo>
                  <a:lnTo>
                    <a:pt x="120" y="272"/>
                  </a:lnTo>
                  <a:lnTo>
                    <a:pt x="116" y="274"/>
                  </a:lnTo>
                  <a:lnTo>
                    <a:pt x="113" y="284"/>
                  </a:lnTo>
                  <a:lnTo>
                    <a:pt x="111" y="286"/>
                  </a:lnTo>
                  <a:close/>
                  <a:moveTo>
                    <a:pt x="107" y="293"/>
                  </a:moveTo>
                  <a:lnTo>
                    <a:pt x="107" y="293"/>
                  </a:lnTo>
                  <a:lnTo>
                    <a:pt x="109" y="298"/>
                  </a:lnTo>
                  <a:lnTo>
                    <a:pt x="111" y="298"/>
                  </a:lnTo>
                  <a:lnTo>
                    <a:pt x="116" y="293"/>
                  </a:lnTo>
                  <a:lnTo>
                    <a:pt x="116" y="293"/>
                  </a:lnTo>
                  <a:lnTo>
                    <a:pt x="113" y="291"/>
                  </a:lnTo>
                  <a:lnTo>
                    <a:pt x="111" y="291"/>
                  </a:lnTo>
                  <a:lnTo>
                    <a:pt x="109" y="291"/>
                  </a:lnTo>
                  <a:lnTo>
                    <a:pt x="107" y="293"/>
                  </a:lnTo>
                  <a:close/>
                  <a:moveTo>
                    <a:pt x="58" y="171"/>
                  </a:moveTo>
                  <a:lnTo>
                    <a:pt x="56" y="168"/>
                  </a:lnTo>
                  <a:lnTo>
                    <a:pt x="53" y="166"/>
                  </a:lnTo>
                  <a:lnTo>
                    <a:pt x="56" y="164"/>
                  </a:lnTo>
                  <a:lnTo>
                    <a:pt x="58" y="164"/>
                  </a:lnTo>
                  <a:lnTo>
                    <a:pt x="63" y="168"/>
                  </a:lnTo>
                  <a:lnTo>
                    <a:pt x="65" y="168"/>
                  </a:lnTo>
                  <a:lnTo>
                    <a:pt x="67" y="171"/>
                  </a:lnTo>
                  <a:lnTo>
                    <a:pt x="65" y="173"/>
                  </a:lnTo>
                  <a:lnTo>
                    <a:pt x="63" y="171"/>
                  </a:lnTo>
                  <a:lnTo>
                    <a:pt x="58" y="171"/>
                  </a:lnTo>
                  <a:close/>
                  <a:moveTo>
                    <a:pt x="56" y="173"/>
                  </a:moveTo>
                  <a:lnTo>
                    <a:pt x="60" y="173"/>
                  </a:lnTo>
                  <a:lnTo>
                    <a:pt x="60" y="177"/>
                  </a:lnTo>
                  <a:lnTo>
                    <a:pt x="58" y="177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6" y="175"/>
                  </a:lnTo>
                  <a:lnTo>
                    <a:pt x="56" y="173"/>
                  </a:lnTo>
                  <a:close/>
                  <a:moveTo>
                    <a:pt x="58" y="205"/>
                  </a:moveTo>
                  <a:lnTo>
                    <a:pt x="60" y="203"/>
                  </a:lnTo>
                  <a:lnTo>
                    <a:pt x="60" y="201"/>
                  </a:lnTo>
                  <a:lnTo>
                    <a:pt x="60" y="203"/>
                  </a:lnTo>
                  <a:lnTo>
                    <a:pt x="63" y="205"/>
                  </a:lnTo>
                  <a:lnTo>
                    <a:pt x="63" y="207"/>
                  </a:lnTo>
                  <a:lnTo>
                    <a:pt x="60" y="207"/>
                  </a:lnTo>
                  <a:lnTo>
                    <a:pt x="56" y="207"/>
                  </a:lnTo>
                  <a:lnTo>
                    <a:pt x="58" y="205"/>
                  </a:lnTo>
                  <a:close/>
                  <a:moveTo>
                    <a:pt x="7" y="251"/>
                  </a:moveTo>
                  <a:lnTo>
                    <a:pt x="10" y="249"/>
                  </a:lnTo>
                  <a:lnTo>
                    <a:pt x="14" y="247"/>
                  </a:lnTo>
                  <a:lnTo>
                    <a:pt x="17" y="244"/>
                  </a:lnTo>
                  <a:lnTo>
                    <a:pt x="21" y="242"/>
                  </a:lnTo>
                  <a:lnTo>
                    <a:pt x="26" y="235"/>
                  </a:lnTo>
                  <a:lnTo>
                    <a:pt x="30" y="235"/>
                  </a:lnTo>
                  <a:lnTo>
                    <a:pt x="33" y="231"/>
                  </a:lnTo>
                  <a:lnTo>
                    <a:pt x="33" y="228"/>
                  </a:lnTo>
                  <a:lnTo>
                    <a:pt x="37" y="226"/>
                  </a:lnTo>
                  <a:lnTo>
                    <a:pt x="37" y="219"/>
                  </a:lnTo>
                  <a:lnTo>
                    <a:pt x="40" y="217"/>
                  </a:lnTo>
                  <a:lnTo>
                    <a:pt x="47" y="217"/>
                  </a:lnTo>
                  <a:lnTo>
                    <a:pt x="47" y="212"/>
                  </a:lnTo>
                  <a:lnTo>
                    <a:pt x="49" y="210"/>
                  </a:lnTo>
                  <a:lnTo>
                    <a:pt x="53" y="207"/>
                  </a:lnTo>
                  <a:lnTo>
                    <a:pt x="56" y="205"/>
                  </a:lnTo>
                  <a:lnTo>
                    <a:pt x="53" y="201"/>
                  </a:lnTo>
                  <a:lnTo>
                    <a:pt x="49" y="196"/>
                  </a:lnTo>
                  <a:lnTo>
                    <a:pt x="51" y="191"/>
                  </a:lnTo>
                  <a:lnTo>
                    <a:pt x="49" y="187"/>
                  </a:lnTo>
                  <a:lnTo>
                    <a:pt x="49" y="187"/>
                  </a:lnTo>
                  <a:lnTo>
                    <a:pt x="47" y="194"/>
                  </a:lnTo>
                  <a:lnTo>
                    <a:pt x="47" y="198"/>
                  </a:lnTo>
                  <a:lnTo>
                    <a:pt x="44" y="196"/>
                  </a:lnTo>
                  <a:lnTo>
                    <a:pt x="47" y="201"/>
                  </a:lnTo>
                  <a:lnTo>
                    <a:pt x="47" y="205"/>
                  </a:lnTo>
                  <a:lnTo>
                    <a:pt x="44" y="207"/>
                  </a:lnTo>
                  <a:lnTo>
                    <a:pt x="40" y="207"/>
                  </a:lnTo>
                  <a:lnTo>
                    <a:pt x="37" y="212"/>
                  </a:lnTo>
                  <a:lnTo>
                    <a:pt x="37" y="214"/>
                  </a:lnTo>
                  <a:lnTo>
                    <a:pt x="33" y="219"/>
                  </a:lnTo>
                  <a:lnTo>
                    <a:pt x="28" y="226"/>
                  </a:lnTo>
                  <a:lnTo>
                    <a:pt x="21" y="233"/>
                  </a:lnTo>
                  <a:lnTo>
                    <a:pt x="19" y="233"/>
                  </a:lnTo>
                  <a:lnTo>
                    <a:pt x="17" y="240"/>
                  </a:lnTo>
                  <a:lnTo>
                    <a:pt x="14" y="240"/>
                  </a:lnTo>
                  <a:lnTo>
                    <a:pt x="7" y="247"/>
                  </a:lnTo>
                  <a:lnTo>
                    <a:pt x="5" y="249"/>
                  </a:lnTo>
                  <a:lnTo>
                    <a:pt x="7" y="251"/>
                  </a:lnTo>
                  <a:close/>
                  <a:moveTo>
                    <a:pt x="7" y="254"/>
                  </a:moveTo>
                  <a:lnTo>
                    <a:pt x="5" y="256"/>
                  </a:lnTo>
                  <a:lnTo>
                    <a:pt x="7" y="256"/>
                  </a:lnTo>
                  <a:lnTo>
                    <a:pt x="7" y="254"/>
                  </a:lnTo>
                  <a:close/>
                  <a:moveTo>
                    <a:pt x="10" y="254"/>
                  </a:moveTo>
                  <a:lnTo>
                    <a:pt x="7" y="256"/>
                  </a:lnTo>
                  <a:lnTo>
                    <a:pt x="10" y="256"/>
                  </a:lnTo>
                  <a:lnTo>
                    <a:pt x="10" y="254"/>
                  </a:lnTo>
                  <a:close/>
                  <a:moveTo>
                    <a:pt x="3" y="258"/>
                  </a:moveTo>
                  <a:lnTo>
                    <a:pt x="0" y="261"/>
                  </a:lnTo>
                  <a:lnTo>
                    <a:pt x="0" y="263"/>
                  </a:lnTo>
                  <a:lnTo>
                    <a:pt x="3" y="268"/>
                  </a:lnTo>
                  <a:lnTo>
                    <a:pt x="5" y="268"/>
                  </a:lnTo>
                  <a:lnTo>
                    <a:pt x="5" y="263"/>
                  </a:lnTo>
                  <a:lnTo>
                    <a:pt x="5" y="261"/>
                  </a:lnTo>
                  <a:lnTo>
                    <a:pt x="3" y="25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4A0F2BAF-7DE1-7049-937F-7C2980DB2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4053" y="2976302"/>
              <a:ext cx="800737" cy="316145"/>
            </a:xfrm>
            <a:custGeom>
              <a:avLst/>
              <a:gdLst>
                <a:gd name="T0" fmla="*/ 921 w 965"/>
                <a:gd name="T1" fmla="*/ 300 h 381"/>
                <a:gd name="T2" fmla="*/ 873 w 965"/>
                <a:gd name="T3" fmla="*/ 247 h 381"/>
                <a:gd name="T4" fmla="*/ 801 w 965"/>
                <a:gd name="T5" fmla="*/ 233 h 381"/>
                <a:gd name="T6" fmla="*/ 794 w 965"/>
                <a:gd name="T7" fmla="*/ 192 h 381"/>
                <a:gd name="T8" fmla="*/ 824 w 965"/>
                <a:gd name="T9" fmla="*/ 171 h 381"/>
                <a:gd name="T10" fmla="*/ 884 w 965"/>
                <a:gd name="T11" fmla="*/ 187 h 381"/>
                <a:gd name="T12" fmla="*/ 748 w 965"/>
                <a:gd name="T13" fmla="*/ 146 h 381"/>
                <a:gd name="T14" fmla="*/ 637 w 965"/>
                <a:gd name="T15" fmla="*/ 70 h 381"/>
                <a:gd name="T16" fmla="*/ 697 w 965"/>
                <a:gd name="T17" fmla="*/ 164 h 381"/>
                <a:gd name="T18" fmla="*/ 692 w 965"/>
                <a:gd name="T19" fmla="*/ 113 h 381"/>
                <a:gd name="T20" fmla="*/ 676 w 965"/>
                <a:gd name="T21" fmla="*/ 157 h 381"/>
                <a:gd name="T22" fmla="*/ 697 w 965"/>
                <a:gd name="T23" fmla="*/ 222 h 381"/>
                <a:gd name="T24" fmla="*/ 736 w 965"/>
                <a:gd name="T25" fmla="*/ 222 h 381"/>
                <a:gd name="T26" fmla="*/ 656 w 965"/>
                <a:gd name="T27" fmla="*/ 224 h 381"/>
                <a:gd name="T28" fmla="*/ 649 w 965"/>
                <a:gd name="T29" fmla="*/ 185 h 381"/>
                <a:gd name="T30" fmla="*/ 582 w 965"/>
                <a:gd name="T31" fmla="*/ 252 h 381"/>
                <a:gd name="T32" fmla="*/ 559 w 965"/>
                <a:gd name="T33" fmla="*/ 254 h 381"/>
                <a:gd name="T34" fmla="*/ 561 w 965"/>
                <a:gd name="T35" fmla="*/ 155 h 381"/>
                <a:gd name="T36" fmla="*/ 630 w 965"/>
                <a:gd name="T37" fmla="*/ 116 h 381"/>
                <a:gd name="T38" fmla="*/ 519 w 965"/>
                <a:gd name="T39" fmla="*/ 130 h 381"/>
                <a:gd name="T40" fmla="*/ 512 w 965"/>
                <a:gd name="T41" fmla="*/ 236 h 381"/>
                <a:gd name="T42" fmla="*/ 540 w 965"/>
                <a:gd name="T43" fmla="*/ 217 h 381"/>
                <a:gd name="T44" fmla="*/ 570 w 965"/>
                <a:gd name="T45" fmla="*/ 227 h 381"/>
                <a:gd name="T46" fmla="*/ 593 w 965"/>
                <a:gd name="T47" fmla="*/ 167 h 381"/>
                <a:gd name="T48" fmla="*/ 549 w 965"/>
                <a:gd name="T49" fmla="*/ 12 h 381"/>
                <a:gd name="T50" fmla="*/ 471 w 965"/>
                <a:gd name="T51" fmla="*/ 70 h 381"/>
                <a:gd name="T52" fmla="*/ 298 w 965"/>
                <a:gd name="T53" fmla="*/ 164 h 381"/>
                <a:gd name="T54" fmla="*/ 399 w 965"/>
                <a:gd name="T55" fmla="*/ 111 h 381"/>
                <a:gd name="T56" fmla="*/ 475 w 965"/>
                <a:gd name="T57" fmla="*/ 88 h 381"/>
                <a:gd name="T58" fmla="*/ 450 w 965"/>
                <a:gd name="T59" fmla="*/ 167 h 381"/>
                <a:gd name="T60" fmla="*/ 406 w 965"/>
                <a:gd name="T61" fmla="*/ 224 h 381"/>
                <a:gd name="T62" fmla="*/ 342 w 965"/>
                <a:gd name="T63" fmla="*/ 208 h 381"/>
                <a:gd name="T64" fmla="*/ 298 w 965"/>
                <a:gd name="T65" fmla="*/ 148 h 381"/>
                <a:gd name="T66" fmla="*/ 854 w 965"/>
                <a:gd name="T67" fmla="*/ 160 h 381"/>
                <a:gd name="T68" fmla="*/ 817 w 965"/>
                <a:gd name="T69" fmla="*/ 277 h 381"/>
                <a:gd name="T70" fmla="*/ 822 w 965"/>
                <a:gd name="T71" fmla="*/ 275 h 381"/>
                <a:gd name="T72" fmla="*/ 831 w 965"/>
                <a:gd name="T73" fmla="*/ 264 h 381"/>
                <a:gd name="T74" fmla="*/ 755 w 965"/>
                <a:gd name="T75" fmla="*/ 314 h 381"/>
                <a:gd name="T76" fmla="*/ 702 w 965"/>
                <a:gd name="T77" fmla="*/ 300 h 381"/>
                <a:gd name="T78" fmla="*/ 602 w 965"/>
                <a:gd name="T79" fmla="*/ 367 h 381"/>
                <a:gd name="T80" fmla="*/ 575 w 965"/>
                <a:gd name="T81" fmla="*/ 379 h 381"/>
                <a:gd name="T82" fmla="*/ 492 w 965"/>
                <a:gd name="T83" fmla="*/ 349 h 381"/>
                <a:gd name="T84" fmla="*/ 632 w 965"/>
                <a:gd name="T85" fmla="*/ 324 h 381"/>
                <a:gd name="T86" fmla="*/ 586 w 965"/>
                <a:gd name="T87" fmla="*/ 330 h 381"/>
                <a:gd name="T88" fmla="*/ 577 w 965"/>
                <a:gd name="T89" fmla="*/ 328 h 381"/>
                <a:gd name="T90" fmla="*/ 448 w 965"/>
                <a:gd name="T91" fmla="*/ 335 h 381"/>
                <a:gd name="T92" fmla="*/ 475 w 965"/>
                <a:gd name="T93" fmla="*/ 333 h 381"/>
                <a:gd name="T94" fmla="*/ 413 w 965"/>
                <a:gd name="T95" fmla="*/ 330 h 381"/>
                <a:gd name="T96" fmla="*/ 919 w 965"/>
                <a:gd name="T97" fmla="*/ 310 h 381"/>
                <a:gd name="T98" fmla="*/ 226 w 965"/>
                <a:gd name="T99" fmla="*/ 280 h 381"/>
                <a:gd name="T100" fmla="*/ 367 w 965"/>
                <a:gd name="T101" fmla="*/ 303 h 381"/>
                <a:gd name="T102" fmla="*/ 300 w 965"/>
                <a:gd name="T103" fmla="*/ 314 h 381"/>
                <a:gd name="T104" fmla="*/ 275 w 965"/>
                <a:gd name="T105" fmla="*/ 46 h 381"/>
                <a:gd name="T106" fmla="*/ 203 w 965"/>
                <a:gd name="T107" fmla="*/ 116 h 381"/>
                <a:gd name="T108" fmla="*/ 217 w 965"/>
                <a:gd name="T109" fmla="*/ 180 h 381"/>
                <a:gd name="T110" fmla="*/ 196 w 965"/>
                <a:gd name="T111" fmla="*/ 155 h 381"/>
                <a:gd name="T112" fmla="*/ 152 w 965"/>
                <a:gd name="T113" fmla="*/ 261 h 381"/>
                <a:gd name="T114" fmla="*/ 67 w 965"/>
                <a:gd name="T115" fmla="*/ 153 h 381"/>
                <a:gd name="T116" fmla="*/ 0 w 965"/>
                <a:gd name="T117" fmla="*/ 28 h 381"/>
                <a:gd name="T118" fmla="*/ 115 w 965"/>
                <a:gd name="T119" fmla="*/ 185 h 381"/>
                <a:gd name="T120" fmla="*/ 226 w 965"/>
                <a:gd name="T121" fmla="*/ 245 h 381"/>
                <a:gd name="T122" fmla="*/ 173 w 965"/>
                <a:gd name="T123" fmla="*/ 150 h 381"/>
                <a:gd name="T124" fmla="*/ 97 w 965"/>
                <a:gd name="T125" fmla="*/ 72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65" h="381">
                  <a:moveTo>
                    <a:pt x="965" y="201"/>
                  </a:moveTo>
                  <a:lnTo>
                    <a:pt x="963" y="280"/>
                  </a:lnTo>
                  <a:lnTo>
                    <a:pt x="963" y="284"/>
                  </a:lnTo>
                  <a:lnTo>
                    <a:pt x="963" y="289"/>
                  </a:lnTo>
                  <a:lnTo>
                    <a:pt x="963" y="291"/>
                  </a:lnTo>
                  <a:lnTo>
                    <a:pt x="960" y="342"/>
                  </a:lnTo>
                  <a:lnTo>
                    <a:pt x="960" y="342"/>
                  </a:lnTo>
                  <a:lnTo>
                    <a:pt x="953" y="340"/>
                  </a:lnTo>
                  <a:lnTo>
                    <a:pt x="949" y="333"/>
                  </a:lnTo>
                  <a:lnTo>
                    <a:pt x="946" y="330"/>
                  </a:lnTo>
                  <a:lnTo>
                    <a:pt x="946" y="328"/>
                  </a:lnTo>
                  <a:lnTo>
                    <a:pt x="944" y="326"/>
                  </a:lnTo>
                  <a:lnTo>
                    <a:pt x="942" y="324"/>
                  </a:lnTo>
                  <a:lnTo>
                    <a:pt x="940" y="321"/>
                  </a:lnTo>
                  <a:lnTo>
                    <a:pt x="942" y="317"/>
                  </a:lnTo>
                  <a:lnTo>
                    <a:pt x="942" y="312"/>
                  </a:lnTo>
                  <a:lnTo>
                    <a:pt x="942" y="317"/>
                  </a:lnTo>
                  <a:lnTo>
                    <a:pt x="940" y="319"/>
                  </a:lnTo>
                  <a:lnTo>
                    <a:pt x="933" y="319"/>
                  </a:lnTo>
                  <a:lnTo>
                    <a:pt x="928" y="321"/>
                  </a:lnTo>
                  <a:lnTo>
                    <a:pt x="926" y="321"/>
                  </a:lnTo>
                  <a:lnTo>
                    <a:pt x="923" y="319"/>
                  </a:lnTo>
                  <a:lnTo>
                    <a:pt x="919" y="321"/>
                  </a:lnTo>
                  <a:lnTo>
                    <a:pt x="916" y="319"/>
                  </a:lnTo>
                  <a:lnTo>
                    <a:pt x="919" y="317"/>
                  </a:lnTo>
                  <a:lnTo>
                    <a:pt x="919" y="314"/>
                  </a:lnTo>
                  <a:lnTo>
                    <a:pt x="919" y="312"/>
                  </a:lnTo>
                  <a:lnTo>
                    <a:pt x="921" y="310"/>
                  </a:lnTo>
                  <a:lnTo>
                    <a:pt x="921" y="305"/>
                  </a:lnTo>
                  <a:lnTo>
                    <a:pt x="919" y="303"/>
                  </a:lnTo>
                  <a:lnTo>
                    <a:pt x="916" y="300"/>
                  </a:lnTo>
                  <a:lnTo>
                    <a:pt x="919" y="300"/>
                  </a:lnTo>
                  <a:lnTo>
                    <a:pt x="921" y="300"/>
                  </a:lnTo>
                  <a:lnTo>
                    <a:pt x="926" y="298"/>
                  </a:lnTo>
                  <a:lnTo>
                    <a:pt x="928" y="298"/>
                  </a:lnTo>
                  <a:lnTo>
                    <a:pt x="923" y="298"/>
                  </a:lnTo>
                  <a:lnTo>
                    <a:pt x="919" y="298"/>
                  </a:lnTo>
                  <a:lnTo>
                    <a:pt x="916" y="296"/>
                  </a:lnTo>
                  <a:lnTo>
                    <a:pt x="912" y="294"/>
                  </a:lnTo>
                  <a:lnTo>
                    <a:pt x="914" y="291"/>
                  </a:lnTo>
                  <a:lnTo>
                    <a:pt x="916" y="291"/>
                  </a:lnTo>
                  <a:lnTo>
                    <a:pt x="919" y="291"/>
                  </a:lnTo>
                  <a:lnTo>
                    <a:pt x="916" y="289"/>
                  </a:lnTo>
                  <a:lnTo>
                    <a:pt x="912" y="284"/>
                  </a:lnTo>
                  <a:lnTo>
                    <a:pt x="907" y="282"/>
                  </a:lnTo>
                  <a:lnTo>
                    <a:pt x="907" y="280"/>
                  </a:lnTo>
                  <a:lnTo>
                    <a:pt x="907" y="275"/>
                  </a:lnTo>
                  <a:lnTo>
                    <a:pt x="903" y="270"/>
                  </a:lnTo>
                  <a:lnTo>
                    <a:pt x="903" y="268"/>
                  </a:lnTo>
                  <a:lnTo>
                    <a:pt x="907" y="266"/>
                  </a:lnTo>
                  <a:lnTo>
                    <a:pt x="903" y="266"/>
                  </a:lnTo>
                  <a:lnTo>
                    <a:pt x="900" y="264"/>
                  </a:lnTo>
                  <a:lnTo>
                    <a:pt x="903" y="264"/>
                  </a:lnTo>
                  <a:lnTo>
                    <a:pt x="900" y="261"/>
                  </a:lnTo>
                  <a:lnTo>
                    <a:pt x="903" y="259"/>
                  </a:lnTo>
                  <a:lnTo>
                    <a:pt x="898" y="259"/>
                  </a:lnTo>
                  <a:lnTo>
                    <a:pt x="898" y="257"/>
                  </a:lnTo>
                  <a:lnTo>
                    <a:pt x="896" y="259"/>
                  </a:lnTo>
                  <a:lnTo>
                    <a:pt x="893" y="257"/>
                  </a:lnTo>
                  <a:lnTo>
                    <a:pt x="896" y="254"/>
                  </a:lnTo>
                  <a:lnTo>
                    <a:pt x="893" y="254"/>
                  </a:lnTo>
                  <a:lnTo>
                    <a:pt x="889" y="254"/>
                  </a:lnTo>
                  <a:lnTo>
                    <a:pt x="884" y="252"/>
                  </a:lnTo>
                  <a:lnTo>
                    <a:pt x="882" y="250"/>
                  </a:lnTo>
                  <a:lnTo>
                    <a:pt x="877" y="247"/>
                  </a:lnTo>
                  <a:lnTo>
                    <a:pt x="873" y="247"/>
                  </a:lnTo>
                  <a:lnTo>
                    <a:pt x="861" y="243"/>
                  </a:lnTo>
                  <a:lnTo>
                    <a:pt x="847" y="240"/>
                  </a:lnTo>
                  <a:lnTo>
                    <a:pt x="843" y="240"/>
                  </a:lnTo>
                  <a:lnTo>
                    <a:pt x="836" y="238"/>
                  </a:lnTo>
                  <a:lnTo>
                    <a:pt x="836" y="236"/>
                  </a:lnTo>
                  <a:lnTo>
                    <a:pt x="836" y="233"/>
                  </a:lnTo>
                  <a:lnTo>
                    <a:pt x="831" y="233"/>
                  </a:lnTo>
                  <a:lnTo>
                    <a:pt x="831" y="229"/>
                  </a:lnTo>
                  <a:lnTo>
                    <a:pt x="833" y="229"/>
                  </a:lnTo>
                  <a:lnTo>
                    <a:pt x="836" y="229"/>
                  </a:lnTo>
                  <a:lnTo>
                    <a:pt x="836" y="229"/>
                  </a:lnTo>
                  <a:lnTo>
                    <a:pt x="833" y="229"/>
                  </a:lnTo>
                  <a:lnTo>
                    <a:pt x="829" y="229"/>
                  </a:lnTo>
                  <a:lnTo>
                    <a:pt x="826" y="229"/>
                  </a:lnTo>
                  <a:lnTo>
                    <a:pt x="824" y="227"/>
                  </a:lnTo>
                  <a:lnTo>
                    <a:pt x="824" y="227"/>
                  </a:lnTo>
                  <a:lnTo>
                    <a:pt x="822" y="229"/>
                  </a:lnTo>
                  <a:lnTo>
                    <a:pt x="822" y="224"/>
                  </a:lnTo>
                  <a:lnTo>
                    <a:pt x="819" y="224"/>
                  </a:lnTo>
                  <a:lnTo>
                    <a:pt x="817" y="224"/>
                  </a:lnTo>
                  <a:lnTo>
                    <a:pt x="817" y="227"/>
                  </a:lnTo>
                  <a:lnTo>
                    <a:pt x="815" y="224"/>
                  </a:lnTo>
                  <a:lnTo>
                    <a:pt x="813" y="217"/>
                  </a:lnTo>
                  <a:lnTo>
                    <a:pt x="810" y="213"/>
                  </a:lnTo>
                  <a:lnTo>
                    <a:pt x="813" y="210"/>
                  </a:lnTo>
                  <a:lnTo>
                    <a:pt x="813" y="206"/>
                  </a:lnTo>
                  <a:lnTo>
                    <a:pt x="813" y="210"/>
                  </a:lnTo>
                  <a:lnTo>
                    <a:pt x="810" y="215"/>
                  </a:lnTo>
                  <a:lnTo>
                    <a:pt x="810" y="217"/>
                  </a:lnTo>
                  <a:lnTo>
                    <a:pt x="808" y="217"/>
                  </a:lnTo>
                  <a:lnTo>
                    <a:pt x="803" y="224"/>
                  </a:lnTo>
                  <a:lnTo>
                    <a:pt x="806" y="227"/>
                  </a:lnTo>
                  <a:lnTo>
                    <a:pt x="801" y="233"/>
                  </a:lnTo>
                  <a:lnTo>
                    <a:pt x="796" y="233"/>
                  </a:lnTo>
                  <a:lnTo>
                    <a:pt x="792" y="231"/>
                  </a:lnTo>
                  <a:lnTo>
                    <a:pt x="789" y="224"/>
                  </a:lnTo>
                  <a:lnTo>
                    <a:pt x="789" y="222"/>
                  </a:lnTo>
                  <a:lnTo>
                    <a:pt x="792" y="222"/>
                  </a:lnTo>
                  <a:lnTo>
                    <a:pt x="792" y="220"/>
                  </a:lnTo>
                  <a:lnTo>
                    <a:pt x="792" y="215"/>
                  </a:lnTo>
                  <a:lnTo>
                    <a:pt x="789" y="217"/>
                  </a:lnTo>
                  <a:lnTo>
                    <a:pt x="787" y="215"/>
                  </a:lnTo>
                  <a:lnTo>
                    <a:pt x="785" y="210"/>
                  </a:lnTo>
                  <a:lnTo>
                    <a:pt x="780" y="208"/>
                  </a:lnTo>
                  <a:lnTo>
                    <a:pt x="776" y="208"/>
                  </a:lnTo>
                  <a:lnTo>
                    <a:pt x="776" y="206"/>
                  </a:lnTo>
                  <a:lnTo>
                    <a:pt x="778" y="201"/>
                  </a:lnTo>
                  <a:lnTo>
                    <a:pt x="783" y="201"/>
                  </a:lnTo>
                  <a:lnTo>
                    <a:pt x="785" y="203"/>
                  </a:lnTo>
                  <a:lnTo>
                    <a:pt x="787" y="203"/>
                  </a:lnTo>
                  <a:lnTo>
                    <a:pt x="792" y="206"/>
                  </a:lnTo>
                  <a:lnTo>
                    <a:pt x="796" y="203"/>
                  </a:lnTo>
                  <a:lnTo>
                    <a:pt x="796" y="199"/>
                  </a:lnTo>
                  <a:lnTo>
                    <a:pt x="801" y="197"/>
                  </a:lnTo>
                  <a:lnTo>
                    <a:pt x="806" y="201"/>
                  </a:lnTo>
                  <a:lnTo>
                    <a:pt x="810" y="203"/>
                  </a:lnTo>
                  <a:lnTo>
                    <a:pt x="810" y="199"/>
                  </a:lnTo>
                  <a:lnTo>
                    <a:pt x="813" y="197"/>
                  </a:lnTo>
                  <a:lnTo>
                    <a:pt x="815" y="197"/>
                  </a:lnTo>
                  <a:lnTo>
                    <a:pt x="815" y="192"/>
                  </a:lnTo>
                  <a:lnTo>
                    <a:pt x="815" y="190"/>
                  </a:lnTo>
                  <a:lnTo>
                    <a:pt x="803" y="190"/>
                  </a:lnTo>
                  <a:lnTo>
                    <a:pt x="806" y="192"/>
                  </a:lnTo>
                  <a:lnTo>
                    <a:pt x="803" y="192"/>
                  </a:lnTo>
                  <a:lnTo>
                    <a:pt x="801" y="192"/>
                  </a:lnTo>
                  <a:lnTo>
                    <a:pt x="794" y="192"/>
                  </a:lnTo>
                  <a:lnTo>
                    <a:pt x="792" y="192"/>
                  </a:lnTo>
                  <a:lnTo>
                    <a:pt x="789" y="192"/>
                  </a:lnTo>
                  <a:lnTo>
                    <a:pt x="787" y="192"/>
                  </a:lnTo>
                  <a:lnTo>
                    <a:pt x="783" y="192"/>
                  </a:lnTo>
                  <a:lnTo>
                    <a:pt x="780" y="192"/>
                  </a:lnTo>
                  <a:lnTo>
                    <a:pt x="776" y="187"/>
                  </a:lnTo>
                  <a:lnTo>
                    <a:pt x="773" y="183"/>
                  </a:lnTo>
                  <a:lnTo>
                    <a:pt x="776" y="183"/>
                  </a:lnTo>
                  <a:lnTo>
                    <a:pt x="773" y="178"/>
                  </a:lnTo>
                  <a:lnTo>
                    <a:pt x="766" y="176"/>
                  </a:lnTo>
                  <a:lnTo>
                    <a:pt x="764" y="171"/>
                  </a:lnTo>
                  <a:lnTo>
                    <a:pt x="762" y="173"/>
                  </a:lnTo>
                  <a:lnTo>
                    <a:pt x="759" y="176"/>
                  </a:lnTo>
                  <a:lnTo>
                    <a:pt x="755" y="176"/>
                  </a:lnTo>
                  <a:lnTo>
                    <a:pt x="755" y="173"/>
                  </a:lnTo>
                  <a:lnTo>
                    <a:pt x="759" y="169"/>
                  </a:lnTo>
                  <a:lnTo>
                    <a:pt x="762" y="167"/>
                  </a:lnTo>
                  <a:lnTo>
                    <a:pt x="759" y="164"/>
                  </a:lnTo>
                  <a:lnTo>
                    <a:pt x="762" y="162"/>
                  </a:lnTo>
                  <a:lnTo>
                    <a:pt x="769" y="160"/>
                  </a:lnTo>
                  <a:lnTo>
                    <a:pt x="771" y="157"/>
                  </a:lnTo>
                  <a:lnTo>
                    <a:pt x="776" y="157"/>
                  </a:lnTo>
                  <a:lnTo>
                    <a:pt x="780" y="153"/>
                  </a:lnTo>
                  <a:lnTo>
                    <a:pt x="783" y="150"/>
                  </a:lnTo>
                  <a:lnTo>
                    <a:pt x="787" y="150"/>
                  </a:lnTo>
                  <a:lnTo>
                    <a:pt x="799" y="155"/>
                  </a:lnTo>
                  <a:lnTo>
                    <a:pt x="806" y="160"/>
                  </a:lnTo>
                  <a:lnTo>
                    <a:pt x="813" y="157"/>
                  </a:lnTo>
                  <a:lnTo>
                    <a:pt x="819" y="160"/>
                  </a:lnTo>
                  <a:lnTo>
                    <a:pt x="822" y="160"/>
                  </a:lnTo>
                  <a:lnTo>
                    <a:pt x="819" y="162"/>
                  </a:lnTo>
                  <a:lnTo>
                    <a:pt x="819" y="169"/>
                  </a:lnTo>
                  <a:lnTo>
                    <a:pt x="824" y="171"/>
                  </a:lnTo>
                  <a:lnTo>
                    <a:pt x="824" y="176"/>
                  </a:lnTo>
                  <a:lnTo>
                    <a:pt x="822" y="178"/>
                  </a:lnTo>
                  <a:lnTo>
                    <a:pt x="819" y="183"/>
                  </a:lnTo>
                  <a:lnTo>
                    <a:pt x="822" y="187"/>
                  </a:lnTo>
                  <a:lnTo>
                    <a:pt x="822" y="199"/>
                  </a:lnTo>
                  <a:lnTo>
                    <a:pt x="824" y="203"/>
                  </a:lnTo>
                  <a:lnTo>
                    <a:pt x="826" y="206"/>
                  </a:lnTo>
                  <a:lnTo>
                    <a:pt x="829" y="206"/>
                  </a:lnTo>
                  <a:lnTo>
                    <a:pt x="829" y="201"/>
                  </a:lnTo>
                  <a:lnTo>
                    <a:pt x="831" y="199"/>
                  </a:lnTo>
                  <a:lnTo>
                    <a:pt x="833" y="199"/>
                  </a:lnTo>
                  <a:lnTo>
                    <a:pt x="833" y="203"/>
                  </a:lnTo>
                  <a:lnTo>
                    <a:pt x="833" y="208"/>
                  </a:lnTo>
                  <a:lnTo>
                    <a:pt x="836" y="208"/>
                  </a:lnTo>
                  <a:lnTo>
                    <a:pt x="836" y="210"/>
                  </a:lnTo>
                  <a:lnTo>
                    <a:pt x="840" y="215"/>
                  </a:lnTo>
                  <a:lnTo>
                    <a:pt x="843" y="217"/>
                  </a:lnTo>
                  <a:lnTo>
                    <a:pt x="847" y="217"/>
                  </a:lnTo>
                  <a:lnTo>
                    <a:pt x="852" y="215"/>
                  </a:lnTo>
                  <a:lnTo>
                    <a:pt x="852" y="213"/>
                  </a:lnTo>
                  <a:lnTo>
                    <a:pt x="854" y="210"/>
                  </a:lnTo>
                  <a:lnTo>
                    <a:pt x="856" y="208"/>
                  </a:lnTo>
                  <a:lnTo>
                    <a:pt x="856" y="203"/>
                  </a:lnTo>
                  <a:lnTo>
                    <a:pt x="859" y="199"/>
                  </a:lnTo>
                  <a:lnTo>
                    <a:pt x="863" y="199"/>
                  </a:lnTo>
                  <a:lnTo>
                    <a:pt x="868" y="197"/>
                  </a:lnTo>
                  <a:lnTo>
                    <a:pt x="868" y="192"/>
                  </a:lnTo>
                  <a:lnTo>
                    <a:pt x="870" y="190"/>
                  </a:lnTo>
                  <a:lnTo>
                    <a:pt x="870" y="192"/>
                  </a:lnTo>
                  <a:lnTo>
                    <a:pt x="875" y="192"/>
                  </a:lnTo>
                  <a:lnTo>
                    <a:pt x="877" y="190"/>
                  </a:lnTo>
                  <a:lnTo>
                    <a:pt x="884" y="190"/>
                  </a:lnTo>
                  <a:lnTo>
                    <a:pt x="884" y="187"/>
                  </a:lnTo>
                  <a:lnTo>
                    <a:pt x="882" y="183"/>
                  </a:lnTo>
                  <a:lnTo>
                    <a:pt x="884" y="180"/>
                  </a:lnTo>
                  <a:lnTo>
                    <a:pt x="893" y="173"/>
                  </a:lnTo>
                  <a:lnTo>
                    <a:pt x="898" y="176"/>
                  </a:lnTo>
                  <a:lnTo>
                    <a:pt x="903" y="178"/>
                  </a:lnTo>
                  <a:lnTo>
                    <a:pt x="909" y="180"/>
                  </a:lnTo>
                  <a:lnTo>
                    <a:pt x="916" y="183"/>
                  </a:lnTo>
                  <a:lnTo>
                    <a:pt x="921" y="185"/>
                  </a:lnTo>
                  <a:lnTo>
                    <a:pt x="923" y="185"/>
                  </a:lnTo>
                  <a:lnTo>
                    <a:pt x="930" y="187"/>
                  </a:lnTo>
                  <a:lnTo>
                    <a:pt x="942" y="194"/>
                  </a:lnTo>
                  <a:lnTo>
                    <a:pt x="944" y="192"/>
                  </a:lnTo>
                  <a:lnTo>
                    <a:pt x="949" y="192"/>
                  </a:lnTo>
                  <a:lnTo>
                    <a:pt x="953" y="194"/>
                  </a:lnTo>
                  <a:lnTo>
                    <a:pt x="956" y="194"/>
                  </a:lnTo>
                  <a:lnTo>
                    <a:pt x="960" y="197"/>
                  </a:lnTo>
                  <a:lnTo>
                    <a:pt x="960" y="199"/>
                  </a:lnTo>
                  <a:lnTo>
                    <a:pt x="960" y="201"/>
                  </a:lnTo>
                  <a:lnTo>
                    <a:pt x="963" y="201"/>
                  </a:lnTo>
                  <a:lnTo>
                    <a:pt x="965" y="201"/>
                  </a:lnTo>
                  <a:lnTo>
                    <a:pt x="965" y="201"/>
                  </a:lnTo>
                  <a:close/>
                  <a:moveTo>
                    <a:pt x="716" y="141"/>
                  </a:moveTo>
                  <a:lnTo>
                    <a:pt x="725" y="146"/>
                  </a:lnTo>
                  <a:lnTo>
                    <a:pt x="725" y="148"/>
                  </a:lnTo>
                  <a:lnTo>
                    <a:pt x="718" y="146"/>
                  </a:lnTo>
                  <a:lnTo>
                    <a:pt x="716" y="141"/>
                  </a:lnTo>
                  <a:close/>
                  <a:moveTo>
                    <a:pt x="757" y="150"/>
                  </a:moveTo>
                  <a:lnTo>
                    <a:pt x="759" y="153"/>
                  </a:lnTo>
                  <a:lnTo>
                    <a:pt x="764" y="150"/>
                  </a:lnTo>
                  <a:lnTo>
                    <a:pt x="764" y="148"/>
                  </a:lnTo>
                  <a:lnTo>
                    <a:pt x="757" y="143"/>
                  </a:lnTo>
                  <a:lnTo>
                    <a:pt x="750" y="143"/>
                  </a:lnTo>
                  <a:lnTo>
                    <a:pt x="748" y="146"/>
                  </a:lnTo>
                  <a:lnTo>
                    <a:pt x="743" y="146"/>
                  </a:lnTo>
                  <a:lnTo>
                    <a:pt x="743" y="148"/>
                  </a:lnTo>
                  <a:lnTo>
                    <a:pt x="743" y="148"/>
                  </a:lnTo>
                  <a:lnTo>
                    <a:pt x="741" y="150"/>
                  </a:lnTo>
                  <a:lnTo>
                    <a:pt x="748" y="150"/>
                  </a:lnTo>
                  <a:lnTo>
                    <a:pt x="750" y="153"/>
                  </a:lnTo>
                  <a:lnTo>
                    <a:pt x="755" y="153"/>
                  </a:lnTo>
                  <a:lnTo>
                    <a:pt x="755" y="150"/>
                  </a:lnTo>
                  <a:lnTo>
                    <a:pt x="750" y="148"/>
                  </a:lnTo>
                  <a:lnTo>
                    <a:pt x="750" y="148"/>
                  </a:lnTo>
                  <a:lnTo>
                    <a:pt x="753" y="148"/>
                  </a:lnTo>
                  <a:lnTo>
                    <a:pt x="757" y="150"/>
                  </a:lnTo>
                  <a:close/>
                  <a:moveTo>
                    <a:pt x="750" y="162"/>
                  </a:moveTo>
                  <a:lnTo>
                    <a:pt x="746" y="162"/>
                  </a:lnTo>
                  <a:lnTo>
                    <a:pt x="743" y="162"/>
                  </a:lnTo>
                  <a:lnTo>
                    <a:pt x="746" y="164"/>
                  </a:lnTo>
                  <a:lnTo>
                    <a:pt x="750" y="162"/>
                  </a:lnTo>
                  <a:close/>
                  <a:moveTo>
                    <a:pt x="755" y="160"/>
                  </a:moveTo>
                  <a:lnTo>
                    <a:pt x="753" y="162"/>
                  </a:lnTo>
                  <a:lnTo>
                    <a:pt x="750" y="160"/>
                  </a:lnTo>
                  <a:lnTo>
                    <a:pt x="755" y="160"/>
                  </a:lnTo>
                  <a:close/>
                  <a:moveTo>
                    <a:pt x="753" y="164"/>
                  </a:moveTo>
                  <a:lnTo>
                    <a:pt x="748" y="167"/>
                  </a:lnTo>
                  <a:lnTo>
                    <a:pt x="748" y="171"/>
                  </a:lnTo>
                  <a:lnTo>
                    <a:pt x="753" y="173"/>
                  </a:lnTo>
                  <a:lnTo>
                    <a:pt x="755" y="171"/>
                  </a:lnTo>
                  <a:lnTo>
                    <a:pt x="757" y="164"/>
                  </a:lnTo>
                  <a:lnTo>
                    <a:pt x="753" y="164"/>
                  </a:lnTo>
                  <a:close/>
                  <a:moveTo>
                    <a:pt x="637" y="60"/>
                  </a:moveTo>
                  <a:lnTo>
                    <a:pt x="639" y="65"/>
                  </a:lnTo>
                  <a:lnTo>
                    <a:pt x="642" y="70"/>
                  </a:lnTo>
                  <a:lnTo>
                    <a:pt x="639" y="72"/>
                  </a:lnTo>
                  <a:lnTo>
                    <a:pt x="637" y="70"/>
                  </a:lnTo>
                  <a:lnTo>
                    <a:pt x="635" y="63"/>
                  </a:lnTo>
                  <a:lnTo>
                    <a:pt x="637" y="60"/>
                  </a:lnTo>
                  <a:close/>
                  <a:moveTo>
                    <a:pt x="662" y="46"/>
                  </a:moveTo>
                  <a:lnTo>
                    <a:pt x="662" y="51"/>
                  </a:lnTo>
                  <a:lnTo>
                    <a:pt x="662" y="56"/>
                  </a:lnTo>
                  <a:lnTo>
                    <a:pt x="665" y="53"/>
                  </a:lnTo>
                  <a:lnTo>
                    <a:pt x="667" y="51"/>
                  </a:lnTo>
                  <a:lnTo>
                    <a:pt x="667" y="46"/>
                  </a:lnTo>
                  <a:lnTo>
                    <a:pt x="662" y="44"/>
                  </a:lnTo>
                  <a:lnTo>
                    <a:pt x="662" y="46"/>
                  </a:lnTo>
                  <a:close/>
                  <a:moveTo>
                    <a:pt x="662" y="56"/>
                  </a:moveTo>
                  <a:lnTo>
                    <a:pt x="665" y="56"/>
                  </a:lnTo>
                  <a:lnTo>
                    <a:pt x="665" y="60"/>
                  </a:lnTo>
                  <a:lnTo>
                    <a:pt x="662" y="60"/>
                  </a:lnTo>
                  <a:lnTo>
                    <a:pt x="662" y="60"/>
                  </a:lnTo>
                  <a:lnTo>
                    <a:pt x="662" y="58"/>
                  </a:lnTo>
                  <a:lnTo>
                    <a:pt x="662" y="56"/>
                  </a:lnTo>
                  <a:close/>
                  <a:moveTo>
                    <a:pt x="695" y="95"/>
                  </a:moveTo>
                  <a:lnTo>
                    <a:pt x="697" y="102"/>
                  </a:lnTo>
                  <a:lnTo>
                    <a:pt x="699" y="100"/>
                  </a:lnTo>
                  <a:lnTo>
                    <a:pt x="702" y="100"/>
                  </a:lnTo>
                  <a:lnTo>
                    <a:pt x="704" y="97"/>
                  </a:lnTo>
                  <a:lnTo>
                    <a:pt x="704" y="93"/>
                  </a:lnTo>
                  <a:lnTo>
                    <a:pt x="702" y="93"/>
                  </a:lnTo>
                  <a:lnTo>
                    <a:pt x="699" y="93"/>
                  </a:lnTo>
                  <a:lnTo>
                    <a:pt x="695" y="95"/>
                  </a:lnTo>
                  <a:close/>
                  <a:moveTo>
                    <a:pt x="692" y="150"/>
                  </a:moveTo>
                  <a:lnTo>
                    <a:pt x="692" y="157"/>
                  </a:lnTo>
                  <a:lnTo>
                    <a:pt x="699" y="162"/>
                  </a:lnTo>
                  <a:lnTo>
                    <a:pt x="699" y="164"/>
                  </a:lnTo>
                  <a:lnTo>
                    <a:pt x="697" y="164"/>
                  </a:lnTo>
                  <a:lnTo>
                    <a:pt x="697" y="167"/>
                  </a:lnTo>
                  <a:lnTo>
                    <a:pt x="697" y="164"/>
                  </a:lnTo>
                  <a:lnTo>
                    <a:pt x="692" y="162"/>
                  </a:lnTo>
                  <a:lnTo>
                    <a:pt x="690" y="155"/>
                  </a:lnTo>
                  <a:lnTo>
                    <a:pt x="686" y="153"/>
                  </a:lnTo>
                  <a:lnTo>
                    <a:pt x="683" y="148"/>
                  </a:lnTo>
                  <a:lnTo>
                    <a:pt x="686" y="143"/>
                  </a:lnTo>
                  <a:lnTo>
                    <a:pt x="683" y="141"/>
                  </a:lnTo>
                  <a:lnTo>
                    <a:pt x="683" y="139"/>
                  </a:lnTo>
                  <a:lnTo>
                    <a:pt x="681" y="134"/>
                  </a:lnTo>
                  <a:lnTo>
                    <a:pt x="681" y="130"/>
                  </a:lnTo>
                  <a:lnTo>
                    <a:pt x="683" y="127"/>
                  </a:lnTo>
                  <a:lnTo>
                    <a:pt x="681" y="123"/>
                  </a:lnTo>
                  <a:lnTo>
                    <a:pt x="679" y="120"/>
                  </a:lnTo>
                  <a:lnTo>
                    <a:pt x="679" y="116"/>
                  </a:lnTo>
                  <a:lnTo>
                    <a:pt x="681" y="113"/>
                  </a:lnTo>
                  <a:lnTo>
                    <a:pt x="681" y="109"/>
                  </a:lnTo>
                  <a:lnTo>
                    <a:pt x="683" y="102"/>
                  </a:lnTo>
                  <a:lnTo>
                    <a:pt x="690" y="95"/>
                  </a:lnTo>
                  <a:lnTo>
                    <a:pt x="692" y="95"/>
                  </a:lnTo>
                  <a:lnTo>
                    <a:pt x="690" y="100"/>
                  </a:lnTo>
                  <a:lnTo>
                    <a:pt x="688" y="102"/>
                  </a:lnTo>
                  <a:lnTo>
                    <a:pt x="688" y="104"/>
                  </a:lnTo>
                  <a:lnTo>
                    <a:pt x="692" y="106"/>
                  </a:lnTo>
                  <a:lnTo>
                    <a:pt x="692" y="113"/>
                  </a:lnTo>
                  <a:lnTo>
                    <a:pt x="690" y="118"/>
                  </a:lnTo>
                  <a:lnTo>
                    <a:pt x="688" y="118"/>
                  </a:lnTo>
                  <a:lnTo>
                    <a:pt x="683" y="120"/>
                  </a:lnTo>
                  <a:lnTo>
                    <a:pt x="686" y="125"/>
                  </a:lnTo>
                  <a:lnTo>
                    <a:pt x="688" y="125"/>
                  </a:lnTo>
                  <a:lnTo>
                    <a:pt x="690" y="120"/>
                  </a:lnTo>
                  <a:lnTo>
                    <a:pt x="692" y="118"/>
                  </a:lnTo>
                  <a:lnTo>
                    <a:pt x="695" y="118"/>
                  </a:lnTo>
                  <a:lnTo>
                    <a:pt x="692" y="116"/>
                  </a:lnTo>
                  <a:lnTo>
                    <a:pt x="692" y="113"/>
                  </a:lnTo>
                  <a:lnTo>
                    <a:pt x="699" y="111"/>
                  </a:lnTo>
                  <a:lnTo>
                    <a:pt x="706" y="109"/>
                  </a:lnTo>
                  <a:lnTo>
                    <a:pt x="709" y="111"/>
                  </a:lnTo>
                  <a:lnTo>
                    <a:pt x="709" y="113"/>
                  </a:lnTo>
                  <a:lnTo>
                    <a:pt x="706" y="120"/>
                  </a:lnTo>
                  <a:lnTo>
                    <a:pt x="699" y="125"/>
                  </a:lnTo>
                  <a:lnTo>
                    <a:pt x="695" y="127"/>
                  </a:lnTo>
                  <a:lnTo>
                    <a:pt x="697" y="130"/>
                  </a:lnTo>
                  <a:lnTo>
                    <a:pt x="699" y="130"/>
                  </a:lnTo>
                  <a:lnTo>
                    <a:pt x="706" y="134"/>
                  </a:lnTo>
                  <a:lnTo>
                    <a:pt x="706" y="136"/>
                  </a:lnTo>
                  <a:lnTo>
                    <a:pt x="709" y="139"/>
                  </a:lnTo>
                  <a:lnTo>
                    <a:pt x="704" y="139"/>
                  </a:lnTo>
                  <a:lnTo>
                    <a:pt x="702" y="136"/>
                  </a:lnTo>
                  <a:lnTo>
                    <a:pt x="695" y="136"/>
                  </a:lnTo>
                  <a:lnTo>
                    <a:pt x="690" y="134"/>
                  </a:lnTo>
                  <a:lnTo>
                    <a:pt x="688" y="136"/>
                  </a:lnTo>
                  <a:lnTo>
                    <a:pt x="688" y="143"/>
                  </a:lnTo>
                  <a:lnTo>
                    <a:pt x="692" y="150"/>
                  </a:lnTo>
                  <a:close/>
                  <a:moveTo>
                    <a:pt x="674" y="160"/>
                  </a:moveTo>
                  <a:lnTo>
                    <a:pt x="676" y="164"/>
                  </a:lnTo>
                  <a:lnTo>
                    <a:pt x="672" y="162"/>
                  </a:lnTo>
                  <a:lnTo>
                    <a:pt x="674" y="160"/>
                  </a:lnTo>
                  <a:lnTo>
                    <a:pt x="674" y="160"/>
                  </a:lnTo>
                  <a:close/>
                  <a:moveTo>
                    <a:pt x="674" y="153"/>
                  </a:moveTo>
                  <a:lnTo>
                    <a:pt x="672" y="153"/>
                  </a:lnTo>
                  <a:lnTo>
                    <a:pt x="672" y="155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3"/>
                  </a:lnTo>
                  <a:close/>
                  <a:moveTo>
                    <a:pt x="679" y="155"/>
                  </a:moveTo>
                  <a:lnTo>
                    <a:pt x="676" y="155"/>
                  </a:lnTo>
                  <a:lnTo>
                    <a:pt x="676" y="157"/>
                  </a:lnTo>
                  <a:lnTo>
                    <a:pt x="679" y="162"/>
                  </a:lnTo>
                  <a:lnTo>
                    <a:pt x="683" y="162"/>
                  </a:lnTo>
                  <a:lnTo>
                    <a:pt x="686" y="164"/>
                  </a:lnTo>
                  <a:lnTo>
                    <a:pt x="688" y="162"/>
                  </a:lnTo>
                  <a:lnTo>
                    <a:pt x="686" y="160"/>
                  </a:lnTo>
                  <a:lnTo>
                    <a:pt x="683" y="157"/>
                  </a:lnTo>
                  <a:lnTo>
                    <a:pt x="683" y="155"/>
                  </a:lnTo>
                  <a:lnTo>
                    <a:pt x="681" y="153"/>
                  </a:lnTo>
                  <a:lnTo>
                    <a:pt x="679" y="155"/>
                  </a:lnTo>
                  <a:close/>
                  <a:moveTo>
                    <a:pt x="676" y="178"/>
                  </a:moveTo>
                  <a:lnTo>
                    <a:pt x="683" y="173"/>
                  </a:lnTo>
                  <a:lnTo>
                    <a:pt x="688" y="173"/>
                  </a:lnTo>
                  <a:lnTo>
                    <a:pt x="692" y="180"/>
                  </a:lnTo>
                  <a:lnTo>
                    <a:pt x="692" y="183"/>
                  </a:lnTo>
                  <a:lnTo>
                    <a:pt x="686" y="183"/>
                  </a:lnTo>
                  <a:lnTo>
                    <a:pt x="683" y="183"/>
                  </a:lnTo>
                  <a:lnTo>
                    <a:pt x="679" y="180"/>
                  </a:lnTo>
                  <a:lnTo>
                    <a:pt x="676" y="178"/>
                  </a:lnTo>
                  <a:close/>
                  <a:moveTo>
                    <a:pt x="739" y="180"/>
                  </a:moveTo>
                  <a:lnTo>
                    <a:pt x="729" y="183"/>
                  </a:lnTo>
                  <a:lnTo>
                    <a:pt x="727" y="185"/>
                  </a:lnTo>
                  <a:lnTo>
                    <a:pt x="729" y="185"/>
                  </a:lnTo>
                  <a:lnTo>
                    <a:pt x="736" y="187"/>
                  </a:lnTo>
                  <a:lnTo>
                    <a:pt x="741" y="187"/>
                  </a:lnTo>
                  <a:lnTo>
                    <a:pt x="741" y="185"/>
                  </a:lnTo>
                  <a:lnTo>
                    <a:pt x="739" y="183"/>
                  </a:lnTo>
                  <a:lnTo>
                    <a:pt x="739" y="180"/>
                  </a:lnTo>
                  <a:close/>
                  <a:moveTo>
                    <a:pt x="702" y="222"/>
                  </a:moveTo>
                  <a:lnTo>
                    <a:pt x="704" y="222"/>
                  </a:lnTo>
                  <a:lnTo>
                    <a:pt x="704" y="222"/>
                  </a:lnTo>
                  <a:lnTo>
                    <a:pt x="702" y="224"/>
                  </a:lnTo>
                  <a:lnTo>
                    <a:pt x="702" y="222"/>
                  </a:lnTo>
                  <a:close/>
                  <a:moveTo>
                    <a:pt x="697" y="222"/>
                  </a:moveTo>
                  <a:lnTo>
                    <a:pt x="699" y="222"/>
                  </a:lnTo>
                  <a:lnTo>
                    <a:pt x="699" y="224"/>
                  </a:lnTo>
                  <a:lnTo>
                    <a:pt x="697" y="224"/>
                  </a:lnTo>
                  <a:lnTo>
                    <a:pt x="697" y="222"/>
                  </a:lnTo>
                  <a:close/>
                  <a:moveTo>
                    <a:pt x="688" y="224"/>
                  </a:moveTo>
                  <a:lnTo>
                    <a:pt x="692" y="222"/>
                  </a:lnTo>
                  <a:lnTo>
                    <a:pt x="695" y="222"/>
                  </a:lnTo>
                  <a:lnTo>
                    <a:pt x="697" y="222"/>
                  </a:lnTo>
                  <a:lnTo>
                    <a:pt x="692" y="227"/>
                  </a:lnTo>
                  <a:lnTo>
                    <a:pt x="692" y="224"/>
                  </a:lnTo>
                  <a:lnTo>
                    <a:pt x="690" y="227"/>
                  </a:lnTo>
                  <a:lnTo>
                    <a:pt x="688" y="224"/>
                  </a:lnTo>
                  <a:close/>
                  <a:moveTo>
                    <a:pt x="686" y="210"/>
                  </a:moveTo>
                  <a:lnTo>
                    <a:pt x="683" y="213"/>
                  </a:lnTo>
                  <a:lnTo>
                    <a:pt x="686" y="213"/>
                  </a:lnTo>
                  <a:lnTo>
                    <a:pt x="686" y="210"/>
                  </a:lnTo>
                  <a:close/>
                  <a:moveTo>
                    <a:pt x="690" y="206"/>
                  </a:moveTo>
                  <a:lnTo>
                    <a:pt x="686" y="208"/>
                  </a:lnTo>
                  <a:lnTo>
                    <a:pt x="688" y="208"/>
                  </a:lnTo>
                  <a:lnTo>
                    <a:pt x="690" y="208"/>
                  </a:lnTo>
                  <a:lnTo>
                    <a:pt x="690" y="206"/>
                  </a:lnTo>
                  <a:close/>
                  <a:moveTo>
                    <a:pt x="690" y="220"/>
                  </a:moveTo>
                  <a:lnTo>
                    <a:pt x="695" y="213"/>
                  </a:lnTo>
                  <a:lnTo>
                    <a:pt x="697" y="215"/>
                  </a:lnTo>
                  <a:lnTo>
                    <a:pt x="699" y="220"/>
                  </a:lnTo>
                  <a:lnTo>
                    <a:pt x="704" y="217"/>
                  </a:lnTo>
                  <a:lnTo>
                    <a:pt x="706" y="215"/>
                  </a:lnTo>
                  <a:lnTo>
                    <a:pt x="711" y="215"/>
                  </a:lnTo>
                  <a:lnTo>
                    <a:pt x="713" y="217"/>
                  </a:lnTo>
                  <a:lnTo>
                    <a:pt x="720" y="220"/>
                  </a:lnTo>
                  <a:lnTo>
                    <a:pt x="722" y="217"/>
                  </a:lnTo>
                  <a:lnTo>
                    <a:pt x="727" y="217"/>
                  </a:lnTo>
                  <a:lnTo>
                    <a:pt x="736" y="222"/>
                  </a:lnTo>
                  <a:lnTo>
                    <a:pt x="739" y="222"/>
                  </a:lnTo>
                  <a:lnTo>
                    <a:pt x="743" y="227"/>
                  </a:lnTo>
                  <a:lnTo>
                    <a:pt x="748" y="227"/>
                  </a:lnTo>
                  <a:lnTo>
                    <a:pt x="750" y="224"/>
                  </a:lnTo>
                  <a:lnTo>
                    <a:pt x="748" y="215"/>
                  </a:lnTo>
                  <a:lnTo>
                    <a:pt x="739" y="210"/>
                  </a:lnTo>
                  <a:lnTo>
                    <a:pt x="729" y="208"/>
                  </a:lnTo>
                  <a:lnTo>
                    <a:pt x="725" y="206"/>
                  </a:lnTo>
                  <a:lnTo>
                    <a:pt x="720" y="203"/>
                  </a:lnTo>
                  <a:lnTo>
                    <a:pt x="716" y="208"/>
                  </a:lnTo>
                  <a:lnTo>
                    <a:pt x="713" y="208"/>
                  </a:lnTo>
                  <a:lnTo>
                    <a:pt x="709" y="206"/>
                  </a:lnTo>
                  <a:lnTo>
                    <a:pt x="704" y="206"/>
                  </a:lnTo>
                  <a:lnTo>
                    <a:pt x="695" y="206"/>
                  </a:lnTo>
                  <a:lnTo>
                    <a:pt x="692" y="208"/>
                  </a:lnTo>
                  <a:lnTo>
                    <a:pt x="692" y="210"/>
                  </a:lnTo>
                  <a:lnTo>
                    <a:pt x="688" y="213"/>
                  </a:lnTo>
                  <a:lnTo>
                    <a:pt x="688" y="215"/>
                  </a:lnTo>
                  <a:lnTo>
                    <a:pt x="688" y="220"/>
                  </a:lnTo>
                  <a:lnTo>
                    <a:pt x="690" y="220"/>
                  </a:lnTo>
                  <a:close/>
                  <a:moveTo>
                    <a:pt x="649" y="213"/>
                  </a:moveTo>
                  <a:lnTo>
                    <a:pt x="653" y="213"/>
                  </a:lnTo>
                  <a:lnTo>
                    <a:pt x="658" y="210"/>
                  </a:lnTo>
                  <a:lnTo>
                    <a:pt x="665" y="210"/>
                  </a:lnTo>
                  <a:lnTo>
                    <a:pt x="672" y="213"/>
                  </a:lnTo>
                  <a:lnTo>
                    <a:pt x="672" y="215"/>
                  </a:lnTo>
                  <a:lnTo>
                    <a:pt x="674" y="220"/>
                  </a:lnTo>
                  <a:lnTo>
                    <a:pt x="674" y="224"/>
                  </a:lnTo>
                  <a:lnTo>
                    <a:pt x="672" y="224"/>
                  </a:lnTo>
                  <a:lnTo>
                    <a:pt x="667" y="227"/>
                  </a:lnTo>
                  <a:lnTo>
                    <a:pt x="662" y="227"/>
                  </a:lnTo>
                  <a:lnTo>
                    <a:pt x="658" y="227"/>
                  </a:lnTo>
                  <a:lnTo>
                    <a:pt x="656" y="224"/>
                  </a:lnTo>
                  <a:lnTo>
                    <a:pt x="649" y="224"/>
                  </a:lnTo>
                  <a:lnTo>
                    <a:pt x="646" y="220"/>
                  </a:lnTo>
                  <a:lnTo>
                    <a:pt x="646" y="215"/>
                  </a:lnTo>
                  <a:lnTo>
                    <a:pt x="649" y="213"/>
                  </a:lnTo>
                  <a:close/>
                  <a:moveTo>
                    <a:pt x="533" y="298"/>
                  </a:moveTo>
                  <a:lnTo>
                    <a:pt x="531" y="296"/>
                  </a:lnTo>
                  <a:lnTo>
                    <a:pt x="529" y="298"/>
                  </a:lnTo>
                  <a:lnTo>
                    <a:pt x="531" y="300"/>
                  </a:lnTo>
                  <a:lnTo>
                    <a:pt x="533" y="298"/>
                  </a:lnTo>
                  <a:close/>
                  <a:moveTo>
                    <a:pt x="529" y="268"/>
                  </a:moveTo>
                  <a:lnTo>
                    <a:pt x="533" y="275"/>
                  </a:lnTo>
                  <a:lnTo>
                    <a:pt x="531" y="280"/>
                  </a:lnTo>
                  <a:lnTo>
                    <a:pt x="529" y="284"/>
                  </a:lnTo>
                  <a:lnTo>
                    <a:pt x="529" y="280"/>
                  </a:lnTo>
                  <a:lnTo>
                    <a:pt x="526" y="277"/>
                  </a:lnTo>
                  <a:lnTo>
                    <a:pt x="529" y="275"/>
                  </a:lnTo>
                  <a:lnTo>
                    <a:pt x="529" y="270"/>
                  </a:lnTo>
                  <a:lnTo>
                    <a:pt x="529" y="268"/>
                  </a:lnTo>
                  <a:close/>
                  <a:moveTo>
                    <a:pt x="646" y="187"/>
                  </a:moveTo>
                  <a:lnTo>
                    <a:pt x="646" y="192"/>
                  </a:lnTo>
                  <a:lnTo>
                    <a:pt x="649" y="197"/>
                  </a:lnTo>
                  <a:lnTo>
                    <a:pt x="649" y="199"/>
                  </a:lnTo>
                  <a:lnTo>
                    <a:pt x="646" y="197"/>
                  </a:lnTo>
                  <a:lnTo>
                    <a:pt x="644" y="192"/>
                  </a:lnTo>
                  <a:lnTo>
                    <a:pt x="644" y="190"/>
                  </a:lnTo>
                  <a:lnTo>
                    <a:pt x="646" y="187"/>
                  </a:lnTo>
                  <a:close/>
                  <a:moveTo>
                    <a:pt x="635" y="183"/>
                  </a:moveTo>
                  <a:lnTo>
                    <a:pt x="637" y="183"/>
                  </a:lnTo>
                  <a:lnTo>
                    <a:pt x="639" y="183"/>
                  </a:lnTo>
                  <a:lnTo>
                    <a:pt x="642" y="183"/>
                  </a:lnTo>
                  <a:lnTo>
                    <a:pt x="651" y="183"/>
                  </a:lnTo>
                  <a:lnTo>
                    <a:pt x="656" y="183"/>
                  </a:lnTo>
                  <a:lnTo>
                    <a:pt x="649" y="185"/>
                  </a:lnTo>
                  <a:lnTo>
                    <a:pt x="639" y="187"/>
                  </a:lnTo>
                  <a:lnTo>
                    <a:pt x="635" y="185"/>
                  </a:lnTo>
                  <a:lnTo>
                    <a:pt x="635" y="185"/>
                  </a:lnTo>
                  <a:lnTo>
                    <a:pt x="635" y="183"/>
                  </a:lnTo>
                  <a:close/>
                  <a:moveTo>
                    <a:pt x="614" y="183"/>
                  </a:moveTo>
                  <a:lnTo>
                    <a:pt x="616" y="180"/>
                  </a:lnTo>
                  <a:lnTo>
                    <a:pt x="619" y="180"/>
                  </a:lnTo>
                  <a:lnTo>
                    <a:pt x="621" y="180"/>
                  </a:lnTo>
                  <a:lnTo>
                    <a:pt x="626" y="180"/>
                  </a:lnTo>
                  <a:lnTo>
                    <a:pt x="628" y="183"/>
                  </a:lnTo>
                  <a:lnTo>
                    <a:pt x="630" y="180"/>
                  </a:lnTo>
                  <a:lnTo>
                    <a:pt x="632" y="183"/>
                  </a:lnTo>
                  <a:lnTo>
                    <a:pt x="632" y="185"/>
                  </a:lnTo>
                  <a:lnTo>
                    <a:pt x="630" y="185"/>
                  </a:lnTo>
                  <a:lnTo>
                    <a:pt x="626" y="187"/>
                  </a:lnTo>
                  <a:lnTo>
                    <a:pt x="623" y="185"/>
                  </a:lnTo>
                  <a:lnTo>
                    <a:pt x="619" y="190"/>
                  </a:lnTo>
                  <a:lnTo>
                    <a:pt x="614" y="187"/>
                  </a:lnTo>
                  <a:lnTo>
                    <a:pt x="614" y="185"/>
                  </a:lnTo>
                  <a:lnTo>
                    <a:pt x="614" y="183"/>
                  </a:lnTo>
                  <a:close/>
                  <a:moveTo>
                    <a:pt x="577" y="261"/>
                  </a:moveTo>
                  <a:lnTo>
                    <a:pt x="579" y="254"/>
                  </a:lnTo>
                  <a:lnTo>
                    <a:pt x="582" y="247"/>
                  </a:lnTo>
                  <a:lnTo>
                    <a:pt x="582" y="243"/>
                  </a:lnTo>
                  <a:lnTo>
                    <a:pt x="584" y="240"/>
                  </a:lnTo>
                  <a:lnTo>
                    <a:pt x="586" y="240"/>
                  </a:lnTo>
                  <a:lnTo>
                    <a:pt x="586" y="243"/>
                  </a:lnTo>
                  <a:lnTo>
                    <a:pt x="589" y="247"/>
                  </a:lnTo>
                  <a:lnTo>
                    <a:pt x="589" y="247"/>
                  </a:lnTo>
                  <a:lnTo>
                    <a:pt x="586" y="247"/>
                  </a:lnTo>
                  <a:lnTo>
                    <a:pt x="586" y="247"/>
                  </a:lnTo>
                  <a:lnTo>
                    <a:pt x="584" y="250"/>
                  </a:lnTo>
                  <a:lnTo>
                    <a:pt x="582" y="252"/>
                  </a:lnTo>
                  <a:lnTo>
                    <a:pt x="584" y="254"/>
                  </a:lnTo>
                  <a:lnTo>
                    <a:pt x="586" y="257"/>
                  </a:lnTo>
                  <a:lnTo>
                    <a:pt x="589" y="257"/>
                  </a:lnTo>
                  <a:lnTo>
                    <a:pt x="586" y="259"/>
                  </a:lnTo>
                  <a:lnTo>
                    <a:pt x="584" y="261"/>
                  </a:lnTo>
                  <a:lnTo>
                    <a:pt x="582" y="264"/>
                  </a:lnTo>
                  <a:lnTo>
                    <a:pt x="579" y="266"/>
                  </a:lnTo>
                  <a:lnTo>
                    <a:pt x="575" y="264"/>
                  </a:lnTo>
                  <a:lnTo>
                    <a:pt x="577" y="261"/>
                  </a:lnTo>
                  <a:close/>
                  <a:moveTo>
                    <a:pt x="568" y="257"/>
                  </a:moveTo>
                  <a:lnTo>
                    <a:pt x="568" y="257"/>
                  </a:lnTo>
                  <a:lnTo>
                    <a:pt x="568" y="259"/>
                  </a:lnTo>
                  <a:lnTo>
                    <a:pt x="568" y="259"/>
                  </a:lnTo>
                  <a:lnTo>
                    <a:pt x="572" y="259"/>
                  </a:lnTo>
                  <a:lnTo>
                    <a:pt x="572" y="259"/>
                  </a:lnTo>
                  <a:lnTo>
                    <a:pt x="575" y="257"/>
                  </a:lnTo>
                  <a:lnTo>
                    <a:pt x="575" y="254"/>
                  </a:lnTo>
                  <a:lnTo>
                    <a:pt x="577" y="252"/>
                  </a:lnTo>
                  <a:lnTo>
                    <a:pt x="577" y="250"/>
                  </a:lnTo>
                  <a:lnTo>
                    <a:pt x="575" y="245"/>
                  </a:lnTo>
                  <a:lnTo>
                    <a:pt x="572" y="247"/>
                  </a:lnTo>
                  <a:lnTo>
                    <a:pt x="570" y="250"/>
                  </a:lnTo>
                  <a:lnTo>
                    <a:pt x="570" y="252"/>
                  </a:lnTo>
                  <a:lnTo>
                    <a:pt x="568" y="257"/>
                  </a:lnTo>
                  <a:close/>
                  <a:moveTo>
                    <a:pt x="559" y="254"/>
                  </a:moveTo>
                  <a:lnTo>
                    <a:pt x="556" y="257"/>
                  </a:lnTo>
                  <a:lnTo>
                    <a:pt x="556" y="257"/>
                  </a:lnTo>
                  <a:lnTo>
                    <a:pt x="559" y="261"/>
                  </a:lnTo>
                  <a:lnTo>
                    <a:pt x="559" y="264"/>
                  </a:lnTo>
                  <a:lnTo>
                    <a:pt x="563" y="261"/>
                  </a:lnTo>
                  <a:lnTo>
                    <a:pt x="561" y="257"/>
                  </a:lnTo>
                  <a:lnTo>
                    <a:pt x="559" y="252"/>
                  </a:lnTo>
                  <a:lnTo>
                    <a:pt x="559" y="254"/>
                  </a:lnTo>
                  <a:lnTo>
                    <a:pt x="559" y="254"/>
                  </a:lnTo>
                  <a:close/>
                  <a:moveTo>
                    <a:pt x="589" y="185"/>
                  </a:moveTo>
                  <a:lnTo>
                    <a:pt x="584" y="187"/>
                  </a:lnTo>
                  <a:lnTo>
                    <a:pt x="586" y="187"/>
                  </a:lnTo>
                  <a:lnTo>
                    <a:pt x="589" y="187"/>
                  </a:lnTo>
                  <a:lnTo>
                    <a:pt x="589" y="185"/>
                  </a:lnTo>
                  <a:lnTo>
                    <a:pt x="589" y="185"/>
                  </a:lnTo>
                  <a:close/>
                  <a:moveTo>
                    <a:pt x="593" y="183"/>
                  </a:moveTo>
                  <a:lnTo>
                    <a:pt x="591" y="185"/>
                  </a:lnTo>
                  <a:lnTo>
                    <a:pt x="593" y="185"/>
                  </a:lnTo>
                  <a:lnTo>
                    <a:pt x="593" y="183"/>
                  </a:lnTo>
                  <a:close/>
                  <a:moveTo>
                    <a:pt x="598" y="178"/>
                  </a:moveTo>
                  <a:lnTo>
                    <a:pt x="596" y="180"/>
                  </a:lnTo>
                  <a:lnTo>
                    <a:pt x="598" y="180"/>
                  </a:lnTo>
                  <a:lnTo>
                    <a:pt x="598" y="178"/>
                  </a:lnTo>
                  <a:close/>
                  <a:moveTo>
                    <a:pt x="579" y="173"/>
                  </a:moveTo>
                  <a:lnTo>
                    <a:pt x="584" y="171"/>
                  </a:lnTo>
                  <a:lnTo>
                    <a:pt x="591" y="171"/>
                  </a:lnTo>
                  <a:lnTo>
                    <a:pt x="591" y="173"/>
                  </a:lnTo>
                  <a:lnTo>
                    <a:pt x="591" y="176"/>
                  </a:lnTo>
                  <a:lnTo>
                    <a:pt x="593" y="173"/>
                  </a:lnTo>
                  <a:lnTo>
                    <a:pt x="596" y="171"/>
                  </a:lnTo>
                  <a:lnTo>
                    <a:pt x="598" y="173"/>
                  </a:lnTo>
                  <a:lnTo>
                    <a:pt x="598" y="178"/>
                  </a:lnTo>
                  <a:lnTo>
                    <a:pt x="593" y="178"/>
                  </a:lnTo>
                  <a:lnTo>
                    <a:pt x="591" y="176"/>
                  </a:lnTo>
                  <a:lnTo>
                    <a:pt x="591" y="180"/>
                  </a:lnTo>
                  <a:lnTo>
                    <a:pt x="586" y="178"/>
                  </a:lnTo>
                  <a:lnTo>
                    <a:pt x="584" y="180"/>
                  </a:lnTo>
                  <a:lnTo>
                    <a:pt x="582" y="178"/>
                  </a:lnTo>
                  <a:lnTo>
                    <a:pt x="579" y="173"/>
                  </a:lnTo>
                  <a:close/>
                  <a:moveTo>
                    <a:pt x="559" y="153"/>
                  </a:moveTo>
                  <a:lnTo>
                    <a:pt x="561" y="155"/>
                  </a:lnTo>
                  <a:lnTo>
                    <a:pt x="561" y="153"/>
                  </a:lnTo>
                  <a:lnTo>
                    <a:pt x="561" y="153"/>
                  </a:lnTo>
                  <a:lnTo>
                    <a:pt x="559" y="153"/>
                  </a:lnTo>
                  <a:lnTo>
                    <a:pt x="559" y="153"/>
                  </a:lnTo>
                  <a:close/>
                  <a:moveTo>
                    <a:pt x="556" y="153"/>
                  </a:moveTo>
                  <a:lnTo>
                    <a:pt x="556" y="153"/>
                  </a:lnTo>
                  <a:lnTo>
                    <a:pt x="561" y="155"/>
                  </a:lnTo>
                  <a:lnTo>
                    <a:pt x="556" y="155"/>
                  </a:lnTo>
                  <a:lnTo>
                    <a:pt x="556" y="153"/>
                  </a:lnTo>
                  <a:close/>
                  <a:moveTo>
                    <a:pt x="529" y="134"/>
                  </a:moveTo>
                  <a:lnTo>
                    <a:pt x="533" y="134"/>
                  </a:lnTo>
                  <a:lnTo>
                    <a:pt x="540" y="136"/>
                  </a:lnTo>
                  <a:lnTo>
                    <a:pt x="547" y="136"/>
                  </a:lnTo>
                  <a:lnTo>
                    <a:pt x="554" y="132"/>
                  </a:lnTo>
                  <a:lnTo>
                    <a:pt x="559" y="134"/>
                  </a:lnTo>
                  <a:lnTo>
                    <a:pt x="561" y="136"/>
                  </a:lnTo>
                  <a:lnTo>
                    <a:pt x="565" y="136"/>
                  </a:lnTo>
                  <a:lnTo>
                    <a:pt x="568" y="134"/>
                  </a:lnTo>
                  <a:lnTo>
                    <a:pt x="577" y="136"/>
                  </a:lnTo>
                  <a:lnTo>
                    <a:pt x="582" y="134"/>
                  </a:lnTo>
                  <a:lnTo>
                    <a:pt x="582" y="134"/>
                  </a:lnTo>
                  <a:lnTo>
                    <a:pt x="586" y="134"/>
                  </a:lnTo>
                  <a:lnTo>
                    <a:pt x="591" y="136"/>
                  </a:lnTo>
                  <a:lnTo>
                    <a:pt x="591" y="139"/>
                  </a:lnTo>
                  <a:lnTo>
                    <a:pt x="596" y="139"/>
                  </a:lnTo>
                  <a:lnTo>
                    <a:pt x="612" y="136"/>
                  </a:lnTo>
                  <a:lnTo>
                    <a:pt x="619" y="132"/>
                  </a:lnTo>
                  <a:lnTo>
                    <a:pt x="621" y="127"/>
                  </a:lnTo>
                  <a:lnTo>
                    <a:pt x="623" y="127"/>
                  </a:lnTo>
                  <a:lnTo>
                    <a:pt x="626" y="125"/>
                  </a:lnTo>
                  <a:lnTo>
                    <a:pt x="628" y="123"/>
                  </a:lnTo>
                  <a:lnTo>
                    <a:pt x="630" y="118"/>
                  </a:lnTo>
                  <a:lnTo>
                    <a:pt x="630" y="116"/>
                  </a:lnTo>
                  <a:lnTo>
                    <a:pt x="632" y="113"/>
                  </a:lnTo>
                  <a:lnTo>
                    <a:pt x="630" y="113"/>
                  </a:lnTo>
                  <a:lnTo>
                    <a:pt x="630" y="111"/>
                  </a:lnTo>
                  <a:lnTo>
                    <a:pt x="626" y="109"/>
                  </a:lnTo>
                  <a:lnTo>
                    <a:pt x="621" y="111"/>
                  </a:lnTo>
                  <a:lnTo>
                    <a:pt x="621" y="113"/>
                  </a:lnTo>
                  <a:lnTo>
                    <a:pt x="616" y="116"/>
                  </a:lnTo>
                  <a:lnTo>
                    <a:pt x="616" y="118"/>
                  </a:lnTo>
                  <a:lnTo>
                    <a:pt x="612" y="123"/>
                  </a:lnTo>
                  <a:lnTo>
                    <a:pt x="609" y="123"/>
                  </a:lnTo>
                  <a:lnTo>
                    <a:pt x="607" y="125"/>
                  </a:lnTo>
                  <a:lnTo>
                    <a:pt x="602" y="127"/>
                  </a:lnTo>
                  <a:lnTo>
                    <a:pt x="591" y="125"/>
                  </a:lnTo>
                  <a:lnTo>
                    <a:pt x="584" y="125"/>
                  </a:lnTo>
                  <a:lnTo>
                    <a:pt x="582" y="127"/>
                  </a:lnTo>
                  <a:lnTo>
                    <a:pt x="579" y="127"/>
                  </a:lnTo>
                  <a:lnTo>
                    <a:pt x="575" y="123"/>
                  </a:lnTo>
                  <a:lnTo>
                    <a:pt x="572" y="123"/>
                  </a:lnTo>
                  <a:lnTo>
                    <a:pt x="568" y="123"/>
                  </a:lnTo>
                  <a:lnTo>
                    <a:pt x="565" y="123"/>
                  </a:lnTo>
                  <a:lnTo>
                    <a:pt x="559" y="120"/>
                  </a:lnTo>
                  <a:lnTo>
                    <a:pt x="556" y="123"/>
                  </a:lnTo>
                  <a:lnTo>
                    <a:pt x="554" y="120"/>
                  </a:lnTo>
                  <a:lnTo>
                    <a:pt x="549" y="118"/>
                  </a:lnTo>
                  <a:lnTo>
                    <a:pt x="542" y="116"/>
                  </a:lnTo>
                  <a:lnTo>
                    <a:pt x="540" y="116"/>
                  </a:lnTo>
                  <a:lnTo>
                    <a:pt x="540" y="120"/>
                  </a:lnTo>
                  <a:lnTo>
                    <a:pt x="535" y="123"/>
                  </a:lnTo>
                  <a:lnTo>
                    <a:pt x="535" y="127"/>
                  </a:lnTo>
                  <a:lnTo>
                    <a:pt x="531" y="130"/>
                  </a:lnTo>
                  <a:lnTo>
                    <a:pt x="526" y="127"/>
                  </a:lnTo>
                  <a:lnTo>
                    <a:pt x="522" y="127"/>
                  </a:lnTo>
                  <a:lnTo>
                    <a:pt x="519" y="130"/>
                  </a:lnTo>
                  <a:lnTo>
                    <a:pt x="519" y="132"/>
                  </a:lnTo>
                  <a:lnTo>
                    <a:pt x="515" y="136"/>
                  </a:lnTo>
                  <a:lnTo>
                    <a:pt x="515" y="143"/>
                  </a:lnTo>
                  <a:lnTo>
                    <a:pt x="515" y="146"/>
                  </a:lnTo>
                  <a:lnTo>
                    <a:pt x="515" y="153"/>
                  </a:lnTo>
                  <a:lnTo>
                    <a:pt x="515" y="155"/>
                  </a:lnTo>
                  <a:lnTo>
                    <a:pt x="517" y="162"/>
                  </a:lnTo>
                  <a:lnTo>
                    <a:pt x="517" y="164"/>
                  </a:lnTo>
                  <a:lnTo>
                    <a:pt x="515" y="162"/>
                  </a:lnTo>
                  <a:lnTo>
                    <a:pt x="515" y="160"/>
                  </a:lnTo>
                  <a:lnTo>
                    <a:pt x="512" y="160"/>
                  </a:lnTo>
                  <a:lnTo>
                    <a:pt x="508" y="164"/>
                  </a:lnTo>
                  <a:lnTo>
                    <a:pt x="505" y="167"/>
                  </a:lnTo>
                  <a:lnTo>
                    <a:pt x="505" y="169"/>
                  </a:lnTo>
                  <a:lnTo>
                    <a:pt x="505" y="173"/>
                  </a:lnTo>
                  <a:lnTo>
                    <a:pt x="503" y="178"/>
                  </a:lnTo>
                  <a:lnTo>
                    <a:pt x="505" y="187"/>
                  </a:lnTo>
                  <a:lnTo>
                    <a:pt x="503" y="187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9"/>
                  </a:lnTo>
                  <a:lnTo>
                    <a:pt x="496" y="201"/>
                  </a:lnTo>
                  <a:lnTo>
                    <a:pt x="494" y="208"/>
                  </a:lnTo>
                  <a:lnTo>
                    <a:pt x="494" y="208"/>
                  </a:lnTo>
                  <a:lnTo>
                    <a:pt x="494" y="213"/>
                  </a:lnTo>
                  <a:lnTo>
                    <a:pt x="496" y="220"/>
                  </a:lnTo>
                  <a:lnTo>
                    <a:pt x="499" y="222"/>
                  </a:lnTo>
                  <a:lnTo>
                    <a:pt x="499" y="222"/>
                  </a:lnTo>
                  <a:lnTo>
                    <a:pt x="503" y="222"/>
                  </a:lnTo>
                  <a:lnTo>
                    <a:pt x="505" y="220"/>
                  </a:lnTo>
                  <a:lnTo>
                    <a:pt x="508" y="220"/>
                  </a:lnTo>
                  <a:lnTo>
                    <a:pt x="508" y="227"/>
                  </a:lnTo>
                  <a:lnTo>
                    <a:pt x="512" y="236"/>
                  </a:lnTo>
                  <a:lnTo>
                    <a:pt x="510" y="238"/>
                  </a:lnTo>
                  <a:lnTo>
                    <a:pt x="510" y="243"/>
                  </a:lnTo>
                  <a:lnTo>
                    <a:pt x="505" y="247"/>
                  </a:lnTo>
                  <a:lnTo>
                    <a:pt x="505" y="257"/>
                  </a:lnTo>
                  <a:lnTo>
                    <a:pt x="505" y="264"/>
                  </a:lnTo>
                  <a:lnTo>
                    <a:pt x="508" y="264"/>
                  </a:lnTo>
                  <a:lnTo>
                    <a:pt x="512" y="266"/>
                  </a:lnTo>
                  <a:lnTo>
                    <a:pt x="515" y="266"/>
                  </a:lnTo>
                  <a:lnTo>
                    <a:pt x="517" y="264"/>
                  </a:lnTo>
                  <a:lnTo>
                    <a:pt x="522" y="264"/>
                  </a:lnTo>
                  <a:lnTo>
                    <a:pt x="524" y="264"/>
                  </a:lnTo>
                  <a:lnTo>
                    <a:pt x="529" y="266"/>
                  </a:lnTo>
                  <a:lnTo>
                    <a:pt x="529" y="264"/>
                  </a:lnTo>
                  <a:lnTo>
                    <a:pt x="529" y="259"/>
                  </a:lnTo>
                  <a:lnTo>
                    <a:pt x="524" y="257"/>
                  </a:lnTo>
                  <a:lnTo>
                    <a:pt x="524" y="250"/>
                  </a:lnTo>
                  <a:lnTo>
                    <a:pt x="526" y="247"/>
                  </a:lnTo>
                  <a:lnTo>
                    <a:pt x="529" y="240"/>
                  </a:lnTo>
                  <a:lnTo>
                    <a:pt x="526" y="233"/>
                  </a:lnTo>
                  <a:lnTo>
                    <a:pt x="526" y="231"/>
                  </a:lnTo>
                  <a:lnTo>
                    <a:pt x="529" y="227"/>
                  </a:lnTo>
                  <a:lnTo>
                    <a:pt x="531" y="220"/>
                  </a:lnTo>
                  <a:lnTo>
                    <a:pt x="529" y="213"/>
                  </a:lnTo>
                  <a:lnTo>
                    <a:pt x="526" y="210"/>
                  </a:lnTo>
                  <a:lnTo>
                    <a:pt x="526" y="210"/>
                  </a:lnTo>
                  <a:lnTo>
                    <a:pt x="531" y="206"/>
                  </a:lnTo>
                  <a:lnTo>
                    <a:pt x="533" y="203"/>
                  </a:lnTo>
                  <a:lnTo>
                    <a:pt x="538" y="203"/>
                  </a:lnTo>
                  <a:lnTo>
                    <a:pt x="542" y="203"/>
                  </a:lnTo>
                  <a:lnTo>
                    <a:pt x="540" y="206"/>
                  </a:lnTo>
                  <a:lnTo>
                    <a:pt x="542" y="210"/>
                  </a:lnTo>
                  <a:lnTo>
                    <a:pt x="542" y="215"/>
                  </a:lnTo>
                  <a:lnTo>
                    <a:pt x="540" y="217"/>
                  </a:lnTo>
                  <a:lnTo>
                    <a:pt x="538" y="222"/>
                  </a:lnTo>
                  <a:lnTo>
                    <a:pt x="540" y="227"/>
                  </a:lnTo>
                  <a:lnTo>
                    <a:pt x="545" y="227"/>
                  </a:lnTo>
                  <a:lnTo>
                    <a:pt x="547" y="229"/>
                  </a:lnTo>
                  <a:lnTo>
                    <a:pt x="552" y="231"/>
                  </a:lnTo>
                  <a:lnTo>
                    <a:pt x="552" y="236"/>
                  </a:lnTo>
                  <a:lnTo>
                    <a:pt x="549" y="236"/>
                  </a:lnTo>
                  <a:lnTo>
                    <a:pt x="549" y="243"/>
                  </a:lnTo>
                  <a:lnTo>
                    <a:pt x="552" y="247"/>
                  </a:lnTo>
                  <a:lnTo>
                    <a:pt x="554" y="250"/>
                  </a:lnTo>
                  <a:lnTo>
                    <a:pt x="556" y="247"/>
                  </a:lnTo>
                  <a:lnTo>
                    <a:pt x="561" y="250"/>
                  </a:lnTo>
                  <a:lnTo>
                    <a:pt x="565" y="250"/>
                  </a:lnTo>
                  <a:lnTo>
                    <a:pt x="563" y="247"/>
                  </a:lnTo>
                  <a:lnTo>
                    <a:pt x="563" y="245"/>
                  </a:lnTo>
                  <a:lnTo>
                    <a:pt x="565" y="243"/>
                  </a:lnTo>
                  <a:lnTo>
                    <a:pt x="570" y="240"/>
                  </a:lnTo>
                  <a:lnTo>
                    <a:pt x="575" y="238"/>
                  </a:lnTo>
                  <a:lnTo>
                    <a:pt x="582" y="238"/>
                  </a:lnTo>
                  <a:lnTo>
                    <a:pt x="584" y="236"/>
                  </a:lnTo>
                  <a:lnTo>
                    <a:pt x="586" y="236"/>
                  </a:lnTo>
                  <a:lnTo>
                    <a:pt x="589" y="236"/>
                  </a:lnTo>
                  <a:lnTo>
                    <a:pt x="591" y="233"/>
                  </a:lnTo>
                  <a:lnTo>
                    <a:pt x="589" y="231"/>
                  </a:lnTo>
                  <a:lnTo>
                    <a:pt x="584" y="231"/>
                  </a:lnTo>
                  <a:lnTo>
                    <a:pt x="582" y="231"/>
                  </a:lnTo>
                  <a:lnTo>
                    <a:pt x="582" y="231"/>
                  </a:lnTo>
                  <a:lnTo>
                    <a:pt x="577" y="231"/>
                  </a:lnTo>
                  <a:lnTo>
                    <a:pt x="577" y="229"/>
                  </a:lnTo>
                  <a:lnTo>
                    <a:pt x="575" y="229"/>
                  </a:lnTo>
                  <a:lnTo>
                    <a:pt x="575" y="227"/>
                  </a:lnTo>
                  <a:lnTo>
                    <a:pt x="572" y="227"/>
                  </a:lnTo>
                  <a:lnTo>
                    <a:pt x="570" y="227"/>
                  </a:lnTo>
                  <a:lnTo>
                    <a:pt x="570" y="224"/>
                  </a:lnTo>
                  <a:lnTo>
                    <a:pt x="568" y="224"/>
                  </a:lnTo>
                  <a:lnTo>
                    <a:pt x="565" y="222"/>
                  </a:lnTo>
                  <a:lnTo>
                    <a:pt x="568" y="220"/>
                  </a:lnTo>
                  <a:lnTo>
                    <a:pt x="570" y="217"/>
                  </a:lnTo>
                  <a:lnTo>
                    <a:pt x="570" y="217"/>
                  </a:lnTo>
                  <a:lnTo>
                    <a:pt x="570" y="215"/>
                  </a:lnTo>
                  <a:lnTo>
                    <a:pt x="572" y="215"/>
                  </a:lnTo>
                  <a:lnTo>
                    <a:pt x="572" y="213"/>
                  </a:lnTo>
                  <a:lnTo>
                    <a:pt x="570" y="210"/>
                  </a:lnTo>
                  <a:lnTo>
                    <a:pt x="568" y="210"/>
                  </a:lnTo>
                  <a:lnTo>
                    <a:pt x="568" y="208"/>
                  </a:lnTo>
                  <a:lnTo>
                    <a:pt x="568" y="206"/>
                  </a:lnTo>
                  <a:lnTo>
                    <a:pt x="565" y="203"/>
                  </a:lnTo>
                  <a:lnTo>
                    <a:pt x="563" y="203"/>
                  </a:lnTo>
                  <a:lnTo>
                    <a:pt x="561" y="199"/>
                  </a:lnTo>
                  <a:lnTo>
                    <a:pt x="556" y="192"/>
                  </a:lnTo>
                  <a:lnTo>
                    <a:pt x="552" y="190"/>
                  </a:lnTo>
                  <a:lnTo>
                    <a:pt x="549" y="187"/>
                  </a:lnTo>
                  <a:lnTo>
                    <a:pt x="549" y="185"/>
                  </a:lnTo>
                  <a:lnTo>
                    <a:pt x="552" y="185"/>
                  </a:lnTo>
                  <a:lnTo>
                    <a:pt x="552" y="187"/>
                  </a:lnTo>
                  <a:lnTo>
                    <a:pt x="556" y="187"/>
                  </a:lnTo>
                  <a:lnTo>
                    <a:pt x="561" y="185"/>
                  </a:lnTo>
                  <a:lnTo>
                    <a:pt x="561" y="183"/>
                  </a:lnTo>
                  <a:lnTo>
                    <a:pt x="570" y="178"/>
                  </a:lnTo>
                  <a:lnTo>
                    <a:pt x="575" y="173"/>
                  </a:lnTo>
                  <a:lnTo>
                    <a:pt x="577" y="169"/>
                  </a:lnTo>
                  <a:lnTo>
                    <a:pt x="582" y="167"/>
                  </a:lnTo>
                  <a:lnTo>
                    <a:pt x="582" y="164"/>
                  </a:lnTo>
                  <a:lnTo>
                    <a:pt x="586" y="164"/>
                  </a:lnTo>
                  <a:lnTo>
                    <a:pt x="591" y="167"/>
                  </a:lnTo>
                  <a:lnTo>
                    <a:pt x="593" y="167"/>
                  </a:lnTo>
                  <a:lnTo>
                    <a:pt x="598" y="162"/>
                  </a:lnTo>
                  <a:lnTo>
                    <a:pt x="598" y="157"/>
                  </a:lnTo>
                  <a:lnTo>
                    <a:pt x="593" y="155"/>
                  </a:lnTo>
                  <a:lnTo>
                    <a:pt x="584" y="157"/>
                  </a:lnTo>
                  <a:lnTo>
                    <a:pt x="579" y="160"/>
                  </a:lnTo>
                  <a:lnTo>
                    <a:pt x="572" y="160"/>
                  </a:lnTo>
                  <a:lnTo>
                    <a:pt x="570" y="160"/>
                  </a:lnTo>
                  <a:lnTo>
                    <a:pt x="565" y="164"/>
                  </a:lnTo>
                  <a:lnTo>
                    <a:pt x="563" y="164"/>
                  </a:lnTo>
                  <a:lnTo>
                    <a:pt x="559" y="164"/>
                  </a:lnTo>
                  <a:lnTo>
                    <a:pt x="556" y="162"/>
                  </a:lnTo>
                  <a:lnTo>
                    <a:pt x="552" y="162"/>
                  </a:lnTo>
                  <a:lnTo>
                    <a:pt x="547" y="167"/>
                  </a:lnTo>
                  <a:lnTo>
                    <a:pt x="545" y="173"/>
                  </a:lnTo>
                  <a:lnTo>
                    <a:pt x="540" y="176"/>
                  </a:lnTo>
                  <a:lnTo>
                    <a:pt x="535" y="176"/>
                  </a:lnTo>
                  <a:lnTo>
                    <a:pt x="535" y="173"/>
                  </a:lnTo>
                  <a:lnTo>
                    <a:pt x="529" y="167"/>
                  </a:lnTo>
                  <a:lnTo>
                    <a:pt x="524" y="162"/>
                  </a:lnTo>
                  <a:lnTo>
                    <a:pt x="522" y="155"/>
                  </a:lnTo>
                  <a:lnTo>
                    <a:pt x="522" y="146"/>
                  </a:lnTo>
                  <a:lnTo>
                    <a:pt x="526" y="139"/>
                  </a:lnTo>
                  <a:lnTo>
                    <a:pt x="529" y="134"/>
                  </a:lnTo>
                  <a:close/>
                  <a:moveTo>
                    <a:pt x="533" y="0"/>
                  </a:moveTo>
                  <a:lnTo>
                    <a:pt x="531" y="3"/>
                  </a:lnTo>
                  <a:lnTo>
                    <a:pt x="533" y="3"/>
                  </a:lnTo>
                  <a:lnTo>
                    <a:pt x="533" y="3"/>
                  </a:lnTo>
                  <a:lnTo>
                    <a:pt x="533" y="0"/>
                  </a:lnTo>
                  <a:close/>
                  <a:moveTo>
                    <a:pt x="538" y="14"/>
                  </a:moveTo>
                  <a:lnTo>
                    <a:pt x="542" y="14"/>
                  </a:lnTo>
                  <a:lnTo>
                    <a:pt x="545" y="12"/>
                  </a:lnTo>
                  <a:lnTo>
                    <a:pt x="545" y="14"/>
                  </a:lnTo>
                  <a:lnTo>
                    <a:pt x="549" y="12"/>
                  </a:lnTo>
                  <a:lnTo>
                    <a:pt x="549" y="9"/>
                  </a:lnTo>
                  <a:lnTo>
                    <a:pt x="545" y="9"/>
                  </a:lnTo>
                  <a:lnTo>
                    <a:pt x="538" y="9"/>
                  </a:lnTo>
                  <a:lnTo>
                    <a:pt x="538" y="12"/>
                  </a:lnTo>
                  <a:lnTo>
                    <a:pt x="538" y="14"/>
                  </a:lnTo>
                  <a:close/>
                  <a:moveTo>
                    <a:pt x="505" y="35"/>
                  </a:moveTo>
                  <a:lnTo>
                    <a:pt x="505" y="37"/>
                  </a:lnTo>
                  <a:lnTo>
                    <a:pt x="508" y="42"/>
                  </a:lnTo>
                  <a:lnTo>
                    <a:pt x="508" y="37"/>
                  </a:lnTo>
                  <a:lnTo>
                    <a:pt x="505" y="35"/>
                  </a:lnTo>
                  <a:close/>
                  <a:moveTo>
                    <a:pt x="515" y="30"/>
                  </a:moveTo>
                  <a:lnTo>
                    <a:pt x="522" y="26"/>
                  </a:lnTo>
                  <a:lnTo>
                    <a:pt x="524" y="23"/>
                  </a:lnTo>
                  <a:lnTo>
                    <a:pt x="524" y="28"/>
                  </a:lnTo>
                  <a:lnTo>
                    <a:pt x="519" y="30"/>
                  </a:lnTo>
                  <a:lnTo>
                    <a:pt x="515" y="33"/>
                  </a:lnTo>
                  <a:lnTo>
                    <a:pt x="515" y="30"/>
                  </a:lnTo>
                  <a:close/>
                  <a:moveTo>
                    <a:pt x="471" y="53"/>
                  </a:moveTo>
                  <a:lnTo>
                    <a:pt x="471" y="56"/>
                  </a:lnTo>
                  <a:lnTo>
                    <a:pt x="471" y="56"/>
                  </a:lnTo>
                  <a:lnTo>
                    <a:pt x="471" y="53"/>
                  </a:lnTo>
                  <a:close/>
                  <a:moveTo>
                    <a:pt x="471" y="51"/>
                  </a:moveTo>
                  <a:lnTo>
                    <a:pt x="471" y="51"/>
                  </a:lnTo>
                  <a:lnTo>
                    <a:pt x="471" y="53"/>
                  </a:lnTo>
                  <a:lnTo>
                    <a:pt x="475" y="53"/>
                  </a:lnTo>
                  <a:lnTo>
                    <a:pt x="475" y="53"/>
                  </a:lnTo>
                  <a:lnTo>
                    <a:pt x="471" y="51"/>
                  </a:lnTo>
                  <a:close/>
                  <a:moveTo>
                    <a:pt x="473" y="63"/>
                  </a:moveTo>
                  <a:lnTo>
                    <a:pt x="469" y="65"/>
                  </a:lnTo>
                  <a:lnTo>
                    <a:pt x="473" y="65"/>
                  </a:lnTo>
                  <a:lnTo>
                    <a:pt x="473" y="63"/>
                  </a:lnTo>
                  <a:close/>
                  <a:moveTo>
                    <a:pt x="469" y="67"/>
                  </a:moveTo>
                  <a:lnTo>
                    <a:pt x="471" y="70"/>
                  </a:lnTo>
                  <a:lnTo>
                    <a:pt x="471" y="72"/>
                  </a:lnTo>
                  <a:lnTo>
                    <a:pt x="469" y="72"/>
                  </a:lnTo>
                  <a:lnTo>
                    <a:pt x="469" y="67"/>
                  </a:lnTo>
                  <a:close/>
                  <a:moveTo>
                    <a:pt x="443" y="220"/>
                  </a:moveTo>
                  <a:lnTo>
                    <a:pt x="443" y="220"/>
                  </a:lnTo>
                  <a:lnTo>
                    <a:pt x="443" y="224"/>
                  </a:lnTo>
                  <a:lnTo>
                    <a:pt x="441" y="227"/>
                  </a:lnTo>
                  <a:lnTo>
                    <a:pt x="441" y="220"/>
                  </a:lnTo>
                  <a:lnTo>
                    <a:pt x="443" y="220"/>
                  </a:lnTo>
                  <a:close/>
                  <a:moveTo>
                    <a:pt x="441" y="220"/>
                  </a:moveTo>
                  <a:lnTo>
                    <a:pt x="441" y="227"/>
                  </a:lnTo>
                  <a:lnTo>
                    <a:pt x="441" y="231"/>
                  </a:lnTo>
                  <a:lnTo>
                    <a:pt x="436" y="233"/>
                  </a:lnTo>
                  <a:lnTo>
                    <a:pt x="434" y="231"/>
                  </a:lnTo>
                  <a:lnTo>
                    <a:pt x="436" y="224"/>
                  </a:lnTo>
                  <a:lnTo>
                    <a:pt x="439" y="220"/>
                  </a:lnTo>
                  <a:lnTo>
                    <a:pt x="439" y="217"/>
                  </a:lnTo>
                  <a:lnTo>
                    <a:pt x="441" y="220"/>
                  </a:lnTo>
                  <a:close/>
                  <a:moveTo>
                    <a:pt x="295" y="153"/>
                  </a:moveTo>
                  <a:lnTo>
                    <a:pt x="300" y="155"/>
                  </a:lnTo>
                  <a:lnTo>
                    <a:pt x="302" y="155"/>
                  </a:lnTo>
                  <a:lnTo>
                    <a:pt x="300" y="157"/>
                  </a:lnTo>
                  <a:lnTo>
                    <a:pt x="295" y="155"/>
                  </a:lnTo>
                  <a:lnTo>
                    <a:pt x="295" y="153"/>
                  </a:lnTo>
                  <a:lnTo>
                    <a:pt x="295" y="153"/>
                  </a:lnTo>
                  <a:close/>
                  <a:moveTo>
                    <a:pt x="298" y="162"/>
                  </a:moveTo>
                  <a:lnTo>
                    <a:pt x="302" y="162"/>
                  </a:lnTo>
                  <a:lnTo>
                    <a:pt x="305" y="164"/>
                  </a:lnTo>
                  <a:lnTo>
                    <a:pt x="307" y="167"/>
                  </a:lnTo>
                  <a:lnTo>
                    <a:pt x="307" y="167"/>
                  </a:lnTo>
                  <a:lnTo>
                    <a:pt x="302" y="167"/>
                  </a:lnTo>
                  <a:lnTo>
                    <a:pt x="300" y="167"/>
                  </a:lnTo>
                  <a:lnTo>
                    <a:pt x="298" y="164"/>
                  </a:lnTo>
                  <a:lnTo>
                    <a:pt x="298" y="162"/>
                  </a:lnTo>
                  <a:close/>
                  <a:moveTo>
                    <a:pt x="302" y="169"/>
                  </a:moveTo>
                  <a:lnTo>
                    <a:pt x="307" y="169"/>
                  </a:lnTo>
                  <a:lnTo>
                    <a:pt x="309" y="171"/>
                  </a:lnTo>
                  <a:lnTo>
                    <a:pt x="307" y="176"/>
                  </a:lnTo>
                  <a:lnTo>
                    <a:pt x="302" y="176"/>
                  </a:lnTo>
                  <a:lnTo>
                    <a:pt x="302" y="173"/>
                  </a:lnTo>
                  <a:lnTo>
                    <a:pt x="302" y="171"/>
                  </a:lnTo>
                  <a:lnTo>
                    <a:pt x="302" y="169"/>
                  </a:lnTo>
                  <a:lnTo>
                    <a:pt x="302" y="169"/>
                  </a:lnTo>
                  <a:close/>
                  <a:moveTo>
                    <a:pt x="291" y="118"/>
                  </a:moveTo>
                  <a:lnTo>
                    <a:pt x="295" y="113"/>
                  </a:lnTo>
                  <a:lnTo>
                    <a:pt x="300" y="106"/>
                  </a:lnTo>
                  <a:lnTo>
                    <a:pt x="302" y="102"/>
                  </a:lnTo>
                  <a:lnTo>
                    <a:pt x="305" y="102"/>
                  </a:lnTo>
                  <a:lnTo>
                    <a:pt x="309" y="109"/>
                  </a:lnTo>
                  <a:lnTo>
                    <a:pt x="316" y="113"/>
                  </a:lnTo>
                  <a:lnTo>
                    <a:pt x="316" y="116"/>
                  </a:lnTo>
                  <a:lnTo>
                    <a:pt x="321" y="120"/>
                  </a:lnTo>
                  <a:lnTo>
                    <a:pt x="323" y="123"/>
                  </a:lnTo>
                  <a:lnTo>
                    <a:pt x="328" y="125"/>
                  </a:lnTo>
                  <a:lnTo>
                    <a:pt x="332" y="123"/>
                  </a:lnTo>
                  <a:lnTo>
                    <a:pt x="332" y="120"/>
                  </a:lnTo>
                  <a:lnTo>
                    <a:pt x="339" y="120"/>
                  </a:lnTo>
                  <a:lnTo>
                    <a:pt x="342" y="118"/>
                  </a:lnTo>
                  <a:lnTo>
                    <a:pt x="353" y="120"/>
                  </a:lnTo>
                  <a:lnTo>
                    <a:pt x="365" y="116"/>
                  </a:lnTo>
                  <a:lnTo>
                    <a:pt x="367" y="111"/>
                  </a:lnTo>
                  <a:lnTo>
                    <a:pt x="378" y="111"/>
                  </a:lnTo>
                  <a:lnTo>
                    <a:pt x="383" y="113"/>
                  </a:lnTo>
                  <a:lnTo>
                    <a:pt x="385" y="116"/>
                  </a:lnTo>
                  <a:lnTo>
                    <a:pt x="390" y="116"/>
                  </a:lnTo>
                  <a:lnTo>
                    <a:pt x="399" y="111"/>
                  </a:lnTo>
                  <a:lnTo>
                    <a:pt x="408" y="111"/>
                  </a:lnTo>
                  <a:lnTo>
                    <a:pt x="408" y="106"/>
                  </a:lnTo>
                  <a:lnTo>
                    <a:pt x="415" y="95"/>
                  </a:lnTo>
                  <a:lnTo>
                    <a:pt x="420" y="86"/>
                  </a:lnTo>
                  <a:lnTo>
                    <a:pt x="427" y="76"/>
                  </a:lnTo>
                  <a:lnTo>
                    <a:pt x="432" y="60"/>
                  </a:lnTo>
                  <a:lnTo>
                    <a:pt x="432" y="58"/>
                  </a:lnTo>
                  <a:lnTo>
                    <a:pt x="432" y="53"/>
                  </a:lnTo>
                  <a:lnTo>
                    <a:pt x="432" y="51"/>
                  </a:lnTo>
                  <a:lnTo>
                    <a:pt x="436" y="46"/>
                  </a:lnTo>
                  <a:lnTo>
                    <a:pt x="441" y="46"/>
                  </a:lnTo>
                  <a:lnTo>
                    <a:pt x="448" y="46"/>
                  </a:lnTo>
                  <a:lnTo>
                    <a:pt x="457" y="46"/>
                  </a:lnTo>
                  <a:lnTo>
                    <a:pt x="459" y="49"/>
                  </a:lnTo>
                  <a:lnTo>
                    <a:pt x="464" y="49"/>
                  </a:lnTo>
                  <a:lnTo>
                    <a:pt x="469" y="49"/>
                  </a:lnTo>
                  <a:lnTo>
                    <a:pt x="469" y="51"/>
                  </a:lnTo>
                  <a:lnTo>
                    <a:pt x="466" y="51"/>
                  </a:lnTo>
                  <a:lnTo>
                    <a:pt x="466" y="53"/>
                  </a:lnTo>
                  <a:lnTo>
                    <a:pt x="466" y="56"/>
                  </a:lnTo>
                  <a:lnTo>
                    <a:pt x="471" y="56"/>
                  </a:lnTo>
                  <a:lnTo>
                    <a:pt x="473" y="63"/>
                  </a:lnTo>
                  <a:lnTo>
                    <a:pt x="469" y="63"/>
                  </a:lnTo>
                  <a:lnTo>
                    <a:pt x="464" y="63"/>
                  </a:lnTo>
                  <a:lnTo>
                    <a:pt x="462" y="63"/>
                  </a:lnTo>
                  <a:lnTo>
                    <a:pt x="466" y="67"/>
                  </a:lnTo>
                  <a:lnTo>
                    <a:pt x="469" y="67"/>
                  </a:lnTo>
                  <a:lnTo>
                    <a:pt x="469" y="70"/>
                  </a:lnTo>
                  <a:lnTo>
                    <a:pt x="466" y="72"/>
                  </a:lnTo>
                  <a:lnTo>
                    <a:pt x="464" y="74"/>
                  </a:lnTo>
                  <a:lnTo>
                    <a:pt x="469" y="76"/>
                  </a:lnTo>
                  <a:lnTo>
                    <a:pt x="469" y="81"/>
                  </a:lnTo>
                  <a:lnTo>
                    <a:pt x="475" y="88"/>
                  </a:lnTo>
                  <a:lnTo>
                    <a:pt x="480" y="93"/>
                  </a:lnTo>
                  <a:lnTo>
                    <a:pt x="478" y="95"/>
                  </a:lnTo>
                  <a:lnTo>
                    <a:pt x="473" y="97"/>
                  </a:lnTo>
                  <a:lnTo>
                    <a:pt x="471" y="100"/>
                  </a:lnTo>
                  <a:lnTo>
                    <a:pt x="473" y="102"/>
                  </a:lnTo>
                  <a:lnTo>
                    <a:pt x="473" y="104"/>
                  </a:lnTo>
                  <a:lnTo>
                    <a:pt x="478" y="106"/>
                  </a:lnTo>
                  <a:lnTo>
                    <a:pt x="487" y="113"/>
                  </a:lnTo>
                  <a:lnTo>
                    <a:pt x="489" y="113"/>
                  </a:lnTo>
                  <a:lnTo>
                    <a:pt x="492" y="118"/>
                  </a:lnTo>
                  <a:lnTo>
                    <a:pt x="494" y="120"/>
                  </a:lnTo>
                  <a:lnTo>
                    <a:pt x="496" y="123"/>
                  </a:lnTo>
                  <a:lnTo>
                    <a:pt x="496" y="125"/>
                  </a:lnTo>
                  <a:lnTo>
                    <a:pt x="494" y="127"/>
                  </a:lnTo>
                  <a:lnTo>
                    <a:pt x="492" y="125"/>
                  </a:lnTo>
                  <a:lnTo>
                    <a:pt x="487" y="127"/>
                  </a:lnTo>
                  <a:lnTo>
                    <a:pt x="482" y="127"/>
                  </a:lnTo>
                  <a:lnTo>
                    <a:pt x="475" y="120"/>
                  </a:lnTo>
                  <a:lnTo>
                    <a:pt x="478" y="127"/>
                  </a:lnTo>
                  <a:lnTo>
                    <a:pt x="475" y="127"/>
                  </a:lnTo>
                  <a:lnTo>
                    <a:pt x="473" y="125"/>
                  </a:lnTo>
                  <a:lnTo>
                    <a:pt x="471" y="130"/>
                  </a:lnTo>
                  <a:lnTo>
                    <a:pt x="471" y="134"/>
                  </a:lnTo>
                  <a:lnTo>
                    <a:pt x="469" y="136"/>
                  </a:lnTo>
                  <a:lnTo>
                    <a:pt x="466" y="143"/>
                  </a:lnTo>
                  <a:lnTo>
                    <a:pt x="466" y="146"/>
                  </a:lnTo>
                  <a:lnTo>
                    <a:pt x="464" y="153"/>
                  </a:lnTo>
                  <a:lnTo>
                    <a:pt x="459" y="157"/>
                  </a:lnTo>
                  <a:lnTo>
                    <a:pt x="459" y="164"/>
                  </a:lnTo>
                  <a:lnTo>
                    <a:pt x="457" y="167"/>
                  </a:lnTo>
                  <a:lnTo>
                    <a:pt x="455" y="171"/>
                  </a:lnTo>
                  <a:lnTo>
                    <a:pt x="452" y="167"/>
                  </a:lnTo>
                  <a:lnTo>
                    <a:pt x="450" y="167"/>
                  </a:lnTo>
                  <a:lnTo>
                    <a:pt x="452" y="169"/>
                  </a:lnTo>
                  <a:lnTo>
                    <a:pt x="450" y="173"/>
                  </a:lnTo>
                  <a:lnTo>
                    <a:pt x="448" y="178"/>
                  </a:lnTo>
                  <a:lnTo>
                    <a:pt x="448" y="180"/>
                  </a:lnTo>
                  <a:lnTo>
                    <a:pt x="443" y="183"/>
                  </a:lnTo>
                  <a:lnTo>
                    <a:pt x="441" y="183"/>
                  </a:lnTo>
                  <a:lnTo>
                    <a:pt x="441" y="185"/>
                  </a:lnTo>
                  <a:lnTo>
                    <a:pt x="439" y="187"/>
                  </a:lnTo>
                  <a:lnTo>
                    <a:pt x="445" y="185"/>
                  </a:lnTo>
                  <a:lnTo>
                    <a:pt x="445" y="187"/>
                  </a:lnTo>
                  <a:lnTo>
                    <a:pt x="445" y="190"/>
                  </a:lnTo>
                  <a:lnTo>
                    <a:pt x="443" y="192"/>
                  </a:lnTo>
                  <a:lnTo>
                    <a:pt x="443" y="194"/>
                  </a:lnTo>
                  <a:lnTo>
                    <a:pt x="445" y="192"/>
                  </a:lnTo>
                  <a:lnTo>
                    <a:pt x="445" y="197"/>
                  </a:lnTo>
                  <a:lnTo>
                    <a:pt x="445" y="199"/>
                  </a:lnTo>
                  <a:lnTo>
                    <a:pt x="441" y="199"/>
                  </a:lnTo>
                  <a:lnTo>
                    <a:pt x="441" y="197"/>
                  </a:lnTo>
                  <a:lnTo>
                    <a:pt x="441" y="199"/>
                  </a:lnTo>
                  <a:lnTo>
                    <a:pt x="443" y="201"/>
                  </a:lnTo>
                  <a:lnTo>
                    <a:pt x="445" y="201"/>
                  </a:lnTo>
                  <a:lnTo>
                    <a:pt x="441" y="208"/>
                  </a:lnTo>
                  <a:lnTo>
                    <a:pt x="439" y="208"/>
                  </a:lnTo>
                  <a:lnTo>
                    <a:pt x="439" y="208"/>
                  </a:lnTo>
                  <a:lnTo>
                    <a:pt x="436" y="213"/>
                  </a:lnTo>
                  <a:lnTo>
                    <a:pt x="436" y="215"/>
                  </a:lnTo>
                  <a:lnTo>
                    <a:pt x="432" y="224"/>
                  </a:lnTo>
                  <a:lnTo>
                    <a:pt x="425" y="229"/>
                  </a:lnTo>
                  <a:lnTo>
                    <a:pt x="420" y="229"/>
                  </a:lnTo>
                  <a:lnTo>
                    <a:pt x="411" y="233"/>
                  </a:lnTo>
                  <a:lnTo>
                    <a:pt x="406" y="233"/>
                  </a:lnTo>
                  <a:lnTo>
                    <a:pt x="406" y="229"/>
                  </a:lnTo>
                  <a:lnTo>
                    <a:pt x="406" y="224"/>
                  </a:lnTo>
                  <a:lnTo>
                    <a:pt x="404" y="222"/>
                  </a:lnTo>
                  <a:lnTo>
                    <a:pt x="404" y="220"/>
                  </a:lnTo>
                  <a:lnTo>
                    <a:pt x="402" y="222"/>
                  </a:lnTo>
                  <a:lnTo>
                    <a:pt x="399" y="217"/>
                  </a:lnTo>
                  <a:lnTo>
                    <a:pt x="397" y="220"/>
                  </a:lnTo>
                  <a:lnTo>
                    <a:pt x="395" y="217"/>
                  </a:lnTo>
                  <a:lnTo>
                    <a:pt x="392" y="215"/>
                  </a:lnTo>
                  <a:lnTo>
                    <a:pt x="390" y="217"/>
                  </a:lnTo>
                  <a:lnTo>
                    <a:pt x="392" y="222"/>
                  </a:lnTo>
                  <a:lnTo>
                    <a:pt x="388" y="220"/>
                  </a:lnTo>
                  <a:lnTo>
                    <a:pt x="385" y="217"/>
                  </a:lnTo>
                  <a:lnTo>
                    <a:pt x="385" y="215"/>
                  </a:lnTo>
                  <a:lnTo>
                    <a:pt x="383" y="213"/>
                  </a:lnTo>
                  <a:lnTo>
                    <a:pt x="381" y="215"/>
                  </a:lnTo>
                  <a:lnTo>
                    <a:pt x="378" y="213"/>
                  </a:lnTo>
                  <a:lnTo>
                    <a:pt x="376" y="213"/>
                  </a:lnTo>
                  <a:lnTo>
                    <a:pt x="372" y="215"/>
                  </a:lnTo>
                  <a:lnTo>
                    <a:pt x="367" y="217"/>
                  </a:lnTo>
                  <a:lnTo>
                    <a:pt x="367" y="217"/>
                  </a:lnTo>
                  <a:lnTo>
                    <a:pt x="362" y="220"/>
                  </a:lnTo>
                  <a:lnTo>
                    <a:pt x="360" y="217"/>
                  </a:lnTo>
                  <a:lnTo>
                    <a:pt x="358" y="217"/>
                  </a:lnTo>
                  <a:lnTo>
                    <a:pt x="353" y="224"/>
                  </a:lnTo>
                  <a:lnTo>
                    <a:pt x="351" y="224"/>
                  </a:lnTo>
                  <a:lnTo>
                    <a:pt x="351" y="220"/>
                  </a:lnTo>
                  <a:lnTo>
                    <a:pt x="351" y="213"/>
                  </a:lnTo>
                  <a:lnTo>
                    <a:pt x="348" y="208"/>
                  </a:lnTo>
                  <a:lnTo>
                    <a:pt x="351" y="203"/>
                  </a:lnTo>
                  <a:lnTo>
                    <a:pt x="348" y="201"/>
                  </a:lnTo>
                  <a:lnTo>
                    <a:pt x="348" y="203"/>
                  </a:lnTo>
                  <a:lnTo>
                    <a:pt x="346" y="208"/>
                  </a:lnTo>
                  <a:lnTo>
                    <a:pt x="344" y="210"/>
                  </a:lnTo>
                  <a:lnTo>
                    <a:pt x="342" y="208"/>
                  </a:lnTo>
                  <a:lnTo>
                    <a:pt x="339" y="210"/>
                  </a:lnTo>
                  <a:lnTo>
                    <a:pt x="332" y="210"/>
                  </a:lnTo>
                  <a:lnTo>
                    <a:pt x="330" y="210"/>
                  </a:lnTo>
                  <a:lnTo>
                    <a:pt x="325" y="210"/>
                  </a:lnTo>
                  <a:lnTo>
                    <a:pt x="323" y="206"/>
                  </a:lnTo>
                  <a:lnTo>
                    <a:pt x="321" y="210"/>
                  </a:lnTo>
                  <a:lnTo>
                    <a:pt x="318" y="210"/>
                  </a:lnTo>
                  <a:lnTo>
                    <a:pt x="316" y="203"/>
                  </a:lnTo>
                  <a:lnTo>
                    <a:pt x="316" y="199"/>
                  </a:lnTo>
                  <a:lnTo>
                    <a:pt x="314" y="190"/>
                  </a:lnTo>
                  <a:lnTo>
                    <a:pt x="312" y="187"/>
                  </a:lnTo>
                  <a:lnTo>
                    <a:pt x="309" y="185"/>
                  </a:lnTo>
                  <a:lnTo>
                    <a:pt x="312" y="180"/>
                  </a:lnTo>
                  <a:lnTo>
                    <a:pt x="316" y="178"/>
                  </a:lnTo>
                  <a:lnTo>
                    <a:pt x="314" y="173"/>
                  </a:lnTo>
                  <a:lnTo>
                    <a:pt x="312" y="169"/>
                  </a:lnTo>
                  <a:lnTo>
                    <a:pt x="307" y="164"/>
                  </a:lnTo>
                  <a:lnTo>
                    <a:pt x="302" y="162"/>
                  </a:lnTo>
                  <a:lnTo>
                    <a:pt x="298" y="160"/>
                  </a:lnTo>
                  <a:lnTo>
                    <a:pt x="295" y="157"/>
                  </a:lnTo>
                  <a:lnTo>
                    <a:pt x="300" y="157"/>
                  </a:lnTo>
                  <a:lnTo>
                    <a:pt x="302" y="155"/>
                  </a:lnTo>
                  <a:lnTo>
                    <a:pt x="312" y="153"/>
                  </a:lnTo>
                  <a:lnTo>
                    <a:pt x="316" y="148"/>
                  </a:lnTo>
                  <a:lnTo>
                    <a:pt x="321" y="150"/>
                  </a:lnTo>
                  <a:lnTo>
                    <a:pt x="316" y="148"/>
                  </a:lnTo>
                  <a:lnTo>
                    <a:pt x="309" y="153"/>
                  </a:lnTo>
                  <a:lnTo>
                    <a:pt x="305" y="153"/>
                  </a:lnTo>
                  <a:lnTo>
                    <a:pt x="300" y="153"/>
                  </a:lnTo>
                  <a:lnTo>
                    <a:pt x="298" y="153"/>
                  </a:lnTo>
                  <a:lnTo>
                    <a:pt x="293" y="148"/>
                  </a:lnTo>
                  <a:lnTo>
                    <a:pt x="295" y="146"/>
                  </a:lnTo>
                  <a:lnTo>
                    <a:pt x="298" y="148"/>
                  </a:lnTo>
                  <a:lnTo>
                    <a:pt x="295" y="143"/>
                  </a:lnTo>
                  <a:lnTo>
                    <a:pt x="291" y="136"/>
                  </a:lnTo>
                  <a:lnTo>
                    <a:pt x="288" y="127"/>
                  </a:lnTo>
                  <a:lnTo>
                    <a:pt x="293" y="127"/>
                  </a:lnTo>
                  <a:lnTo>
                    <a:pt x="293" y="125"/>
                  </a:lnTo>
                  <a:lnTo>
                    <a:pt x="291" y="120"/>
                  </a:lnTo>
                  <a:lnTo>
                    <a:pt x="291" y="118"/>
                  </a:lnTo>
                  <a:close/>
                  <a:moveTo>
                    <a:pt x="836" y="164"/>
                  </a:moveTo>
                  <a:lnTo>
                    <a:pt x="833" y="164"/>
                  </a:lnTo>
                  <a:lnTo>
                    <a:pt x="836" y="167"/>
                  </a:lnTo>
                  <a:lnTo>
                    <a:pt x="838" y="167"/>
                  </a:lnTo>
                  <a:lnTo>
                    <a:pt x="836" y="164"/>
                  </a:lnTo>
                  <a:close/>
                  <a:moveTo>
                    <a:pt x="845" y="176"/>
                  </a:moveTo>
                  <a:lnTo>
                    <a:pt x="838" y="176"/>
                  </a:lnTo>
                  <a:lnTo>
                    <a:pt x="843" y="178"/>
                  </a:lnTo>
                  <a:lnTo>
                    <a:pt x="845" y="176"/>
                  </a:lnTo>
                  <a:close/>
                  <a:moveTo>
                    <a:pt x="847" y="178"/>
                  </a:moveTo>
                  <a:lnTo>
                    <a:pt x="847" y="178"/>
                  </a:lnTo>
                  <a:lnTo>
                    <a:pt x="849" y="180"/>
                  </a:lnTo>
                  <a:lnTo>
                    <a:pt x="849" y="180"/>
                  </a:lnTo>
                  <a:lnTo>
                    <a:pt x="856" y="183"/>
                  </a:lnTo>
                  <a:lnTo>
                    <a:pt x="866" y="183"/>
                  </a:lnTo>
                  <a:lnTo>
                    <a:pt x="875" y="183"/>
                  </a:lnTo>
                  <a:lnTo>
                    <a:pt x="877" y="180"/>
                  </a:lnTo>
                  <a:lnTo>
                    <a:pt x="870" y="180"/>
                  </a:lnTo>
                  <a:lnTo>
                    <a:pt x="866" y="180"/>
                  </a:lnTo>
                  <a:lnTo>
                    <a:pt x="859" y="178"/>
                  </a:lnTo>
                  <a:lnTo>
                    <a:pt x="854" y="180"/>
                  </a:lnTo>
                  <a:lnTo>
                    <a:pt x="847" y="178"/>
                  </a:lnTo>
                  <a:close/>
                  <a:moveTo>
                    <a:pt x="847" y="157"/>
                  </a:moveTo>
                  <a:lnTo>
                    <a:pt x="852" y="162"/>
                  </a:lnTo>
                  <a:lnTo>
                    <a:pt x="852" y="160"/>
                  </a:lnTo>
                  <a:lnTo>
                    <a:pt x="854" y="160"/>
                  </a:lnTo>
                  <a:lnTo>
                    <a:pt x="856" y="164"/>
                  </a:lnTo>
                  <a:lnTo>
                    <a:pt x="856" y="167"/>
                  </a:lnTo>
                  <a:lnTo>
                    <a:pt x="859" y="167"/>
                  </a:lnTo>
                  <a:lnTo>
                    <a:pt x="861" y="167"/>
                  </a:lnTo>
                  <a:lnTo>
                    <a:pt x="863" y="169"/>
                  </a:lnTo>
                  <a:lnTo>
                    <a:pt x="868" y="167"/>
                  </a:lnTo>
                  <a:lnTo>
                    <a:pt x="866" y="167"/>
                  </a:lnTo>
                  <a:lnTo>
                    <a:pt x="863" y="164"/>
                  </a:lnTo>
                  <a:lnTo>
                    <a:pt x="859" y="160"/>
                  </a:lnTo>
                  <a:lnTo>
                    <a:pt x="856" y="157"/>
                  </a:lnTo>
                  <a:lnTo>
                    <a:pt x="852" y="157"/>
                  </a:lnTo>
                  <a:lnTo>
                    <a:pt x="847" y="157"/>
                  </a:lnTo>
                  <a:lnTo>
                    <a:pt x="847" y="157"/>
                  </a:lnTo>
                  <a:close/>
                  <a:moveTo>
                    <a:pt x="787" y="264"/>
                  </a:moveTo>
                  <a:lnTo>
                    <a:pt x="787" y="266"/>
                  </a:lnTo>
                  <a:lnTo>
                    <a:pt x="787" y="270"/>
                  </a:lnTo>
                  <a:lnTo>
                    <a:pt x="789" y="273"/>
                  </a:lnTo>
                  <a:lnTo>
                    <a:pt x="789" y="268"/>
                  </a:lnTo>
                  <a:lnTo>
                    <a:pt x="787" y="264"/>
                  </a:lnTo>
                  <a:close/>
                  <a:moveTo>
                    <a:pt x="799" y="259"/>
                  </a:moveTo>
                  <a:lnTo>
                    <a:pt x="794" y="261"/>
                  </a:lnTo>
                  <a:lnTo>
                    <a:pt x="792" y="270"/>
                  </a:lnTo>
                  <a:lnTo>
                    <a:pt x="789" y="273"/>
                  </a:lnTo>
                  <a:lnTo>
                    <a:pt x="794" y="270"/>
                  </a:lnTo>
                  <a:lnTo>
                    <a:pt x="796" y="264"/>
                  </a:lnTo>
                  <a:lnTo>
                    <a:pt x="799" y="259"/>
                  </a:lnTo>
                  <a:close/>
                  <a:moveTo>
                    <a:pt x="831" y="287"/>
                  </a:moveTo>
                  <a:lnTo>
                    <a:pt x="829" y="289"/>
                  </a:lnTo>
                  <a:lnTo>
                    <a:pt x="831" y="289"/>
                  </a:lnTo>
                  <a:lnTo>
                    <a:pt x="831" y="289"/>
                  </a:lnTo>
                  <a:lnTo>
                    <a:pt x="831" y="287"/>
                  </a:lnTo>
                  <a:close/>
                  <a:moveTo>
                    <a:pt x="819" y="280"/>
                  </a:moveTo>
                  <a:lnTo>
                    <a:pt x="817" y="277"/>
                  </a:lnTo>
                  <a:lnTo>
                    <a:pt x="817" y="280"/>
                  </a:lnTo>
                  <a:lnTo>
                    <a:pt x="817" y="284"/>
                  </a:lnTo>
                  <a:lnTo>
                    <a:pt x="819" y="287"/>
                  </a:lnTo>
                  <a:lnTo>
                    <a:pt x="819" y="289"/>
                  </a:lnTo>
                  <a:lnTo>
                    <a:pt x="819" y="287"/>
                  </a:lnTo>
                  <a:lnTo>
                    <a:pt x="817" y="287"/>
                  </a:lnTo>
                  <a:lnTo>
                    <a:pt x="817" y="291"/>
                  </a:lnTo>
                  <a:lnTo>
                    <a:pt x="819" y="294"/>
                  </a:lnTo>
                  <a:lnTo>
                    <a:pt x="822" y="291"/>
                  </a:lnTo>
                  <a:lnTo>
                    <a:pt x="824" y="289"/>
                  </a:lnTo>
                  <a:lnTo>
                    <a:pt x="826" y="287"/>
                  </a:lnTo>
                  <a:lnTo>
                    <a:pt x="824" y="287"/>
                  </a:lnTo>
                  <a:lnTo>
                    <a:pt x="822" y="282"/>
                  </a:lnTo>
                  <a:lnTo>
                    <a:pt x="819" y="280"/>
                  </a:lnTo>
                  <a:close/>
                  <a:moveTo>
                    <a:pt x="826" y="282"/>
                  </a:moveTo>
                  <a:lnTo>
                    <a:pt x="826" y="282"/>
                  </a:lnTo>
                  <a:lnTo>
                    <a:pt x="824" y="282"/>
                  </a:lnTo>
                  <a:lnTo>
                    <a:pt x="824" y="284"/>
                  </a:lnTo>
                  <a:lnTo>
                    <a:pt x="826" y="284"/>
                  </a:lnTo>
                  <a:lnTo>
                    <a:pt x="829" y="284"/>
                  </a:lnTo>
                  <a:lnTo>
                    <a:pt x="829" y="282"/>
                  </a:lnTo>
                  <a:lnTo>
                    <a:pt x="826" y="282"/>
                  </a:lnTo>
                  <a:close/>
                  <a:moveTo>
                    <a:pt x="819" y="275"/>
                  </a:moveTo>
                  <a:lnTo>
                    <a:pt x="817" y="275"/>
                  </a:lnTo>
                  <a:lnTo>
                    <a:pt x="817" y="275"/>
                  </a:lnTo>
                  <a:lnTo>
                    <a:pt x="822" y="280"/>
                  </a:lnTo>
                  <a:lnTo>
                    <a:pt x="824" y="282"/>
                  </a:lnTo>
                  <a:lnTo>
                    <a:pt x="824" y="280"/>
                  </a:lnTo>
                  <a:lnTo>
                    <a:pt x="822" y="277"/>
                  </a:lnTo>
                  <a:lnTo>
                    <a:pt x="819" y="275"/>
                  </a:lnTo>
                  <a:close/>
                  <a:moveTo>
                    <a:pt x="829" y="270"/>
                  </a:moveTo>
                  <a:lnTo>
                    <a:pt x="824" y="273"/>
                  </a:lnTo>
                  <a:lnTo>
                    <a:pt x="822" y="275"/>
                  </a:lnTo>
                  <a:lnTo>
                    <a:pt x="822" y="277"/>
                  </a:lnTo>
                  <a:lnTo>
                    <a:pt x="826" y="280"/>
                  </a:lnTo>
                  <a:lnTo>
                    <a:pt x="829" y="280"/>
                  </a:lnTo>
                  <a:lnTo>
                    <a:pt x="831" y="277"/>
                  </a:lnTo>
                  <a:lnTo>
                    <a:pt x="831" y="275"/>
                  </a:lnTo>
                  <a:lnTo>
                    <a:pt x="831" y="275"/>
                  </a:lnTo>
                  <a:lnTo>
                    <a:pt x="831" y="273"/>
                  </a:lnTo>
                  <a:lnTo>
                    <a:pt x="829" y="273"/>
                  </a:lnTo>
                  <a:lnTo>
                    <a:pt x="829" y="270"/>
                  </a:lnTo>
                  <a:close/>
                  <a:moveTo>
                    <a:pt x="819" y="266"/>
                  </a:moveTo>
                  <a:lnTo>
                    <a:pt x="819" y="266"/>
                  </a:lnTo>
                  <a:lnTo>
                    <a:pt x="819" y="268"/>
                  </a:lnTo>
                  <a:lnTo>
                    <a:pt x="819" y="268"/>
                  </a:lnTo>
                  <a:lnTo>
                    <a:pt x="819" y="266"/>
                  </a:lnTo>
                  <a:close/>
                  <a:moveTo>
                    <a:pt x="826" y="261"/>
                  </a:moveTo>
                  <a:lnTo>
                    <a:pt x="829" y="264"/>
                  </a:lnTo>
                  <a:lnTo>
                    <a:pt x="831" y="264"/>
                  </a:lnTo>
                  <a:lnTo>
                    <a:pt x="829" y="261"/>
                  </a:lnTo>
                  <a:lnTo>
                    <a:pt x="826" y="261"/>
                  </a:lnTo>
                  <a:close/>
                  <a:moveTo>
                    <a:pt x="826" y="261"/>
                  </a:moveTo>
                  <a:lnTo>
                    <a:pt x="824" y="261"/>
                  </a:lnTo>
                  <a:lnTo>
                    <a:pt x="822" y="266"/>
                  </a:lnTo>
                  <a:lnTo>
                    <a:pt x="819" y="266"/>
                  </a:lnTo>
                  <a:lnTo>
                    <a:pt x="822" y="266"/>
                  </a:lnTo>
                  <a:lnTo>
                    <a:pt x="822" y="268"/>
                  </a:lnTo>
                  <a:lnTo>
                    <a:pt x="824" y="268"/>
                  </a:lnTo>
                  <a:lnTo>
                    <a:pt x="822" y="270"/>
                  </a:lnTo>
                  <a:lnTo>
                    <a:pt x="822" y="273"/>
                  </a:lnTo>
                  <a:lnTo>
                    <a:pt x="824" y="273"/>
                  </a:lnTo>
                  <a:lnTo>
                    <a:pt x="826" y="270"/>
                  </a:lnTo>
                  <a:lnTo>
                    <a:pt x="829" y="270"/>
                  </a:lnTo>
                  <a:lnTo>
                    <a:pt x="831" y="268"/>
                  </a:lnTo>
                  <a:lnTo>
                    <a:pt x="831" y="264"/>
                  </a:lnTo>
                  <a:lnTo>
                    <a:pt x="829" y="264"/>
                  </a:lnTo>
                  <a:lnTo>
                    <a:pt x="826" y="261"/>
                  </a:lnTo>
                  <a:close/>
                  <a:moveTo>
                    <a:pt x="771" y="296"/>
                  </a:moveTo>
                  <a:lnTo>
                    <a:pt x="773" y="294"/>
                  </a:lnTo>
                  <a:lnTo>
                    <a:pt x="773" y="294"/>
                  </a:lnTo>
                  <a:lnTo>
                    <a:pt x="771" y="296"/>
                  </a:lnTo>
                  <a:close/>
                  <a:moveTo>
                    <a:pt x="766" y="298"/>
                  </a:moveTo>
                  <a:lnTo>
                    <a:pt x="773" y="300"/>
                  </a:lnTo>
                  <a:lnTo>
                    <a:pt x="771" y="298"/>
                  </a:lnTo>
                  <a:lnTo>
                    <a:pt x="766" y="298"/>
                  </a:lnTo>
                  <a:close/>
                  <a:moveTo>
                    <a:pt x="750" y="305"/>
                  </a:moveTo>
                  <a:lnTo>
                    <a:pt x="748" y="307"/>
                  </a:lnTo>
                  <a:lnTo>
                    <a:pt x="748" y="307"/>
                  </a:lnTo>
                  <a:lnTo>
                    <a:pt x="748" y="307"/>
                  </a:lnTo>
                  <a:lnTo>
                    <a:pt x="750" y="305"/>
                  </a:lnTo>
                  <a:close/>
                  <a:moveTo>
                    <a:pt x="755" y="303"/>
                  </a:moveTo>
                  <a:lnTo>
                    <a:pt x="748" y="305"/>
                  </a:lnTo>
                  <a:lnTo>
                    <a:pt x="753" y="305"/>
                  </a:lnTo>
                  <a:lnTo>
                    <a:pt x="755" y="305"/>
                  </a:lnTo>
                  <a:lnTo>
                    <a:pt x="755" y="303"/>
                  </a:lnTo>
                  <a:close/>
                  <a:moveTo>
                    <a:pt x="755" y="319"/>
                  </a:moveTo>
                  <a:lnTo>
                    <a:pt x="753" y="319"/>
                  </a:lnTo>
                  <a:lnTo>
                    <a:pt x="748" y="321"/>
                  </a:lnTo>
                  <a:lnTo>
                    <a:pt x="748" y="324"/>
                  </a:lnTo>
                  <a:lnTo>
                    <a:pt x="750" y="321"/>
                  </a:lnTo>
                  <a:lnTo>
                    <a:pt x="755" y="319"/>
                  </a:lnTo>
                  <a:lnTo>
                    <a:pt x="755" y="319"/>
                  </a:lnTo>
                  <a:close/>
                  <a:moveTo>
                    <a:pt x="762" y="300"/>
                  </a:moveTo>
                  <a:lnTo>
                    <a:pt x="755" y="307"/>
                  </a:lnTo>
                  <a:lnTo>
                    <a:pt x="755" y="310"/>
                  </a:lnTo>
                  <a:lnTo>
                    <a:pt x="757" y="310"/>
                  </a:lnTo>
                  <a:lnTo>
                    <a:pt x="755" y="312"/>
                  </a:lnTo>
                  <a:lnTo>
                    <a:pt x="755" y="314"/>
                  </a:lnTo>
                  <a:lnTo>
                    <a:pt x="757" y="317"/>
                  </a:lnTo>
                  <a:lnTo>
                    <a:pt x="759" y="317"/>
                  </a:lnTo>
                  <a:lnTo>
                    <a:pt x="764" y="310"/>
                  </a:lnTo>
                  <a:lnTo>
                    <a:pt x="766" y="305"/>
                  </a:lnTo>
                  <a:lnTo>
                    <a:pt x="766" y="303"/>
                  </a:lnTo>
                  <a:lnTo>
                    <a:pt x="766" y="300"/>
                  </a:lnTo>
                  <a:lnTo>
                    <a:pt x="766" y="298"/>
                  </a:lnTo>
                  <a:lnTo>
                    <a:pt x="764" y="298"/>
                  </a:lnTo>
                  <a:lnTo>
                    <a:pt x="762" y="300"/>
                  </a:lnTo>
                  <a:lnTo>
                    <a:pt x="762" y="300"/>
                  </a:lnTo>
                  <a:close/>
                  <a:moveTo>
                    <a:pt x="729" y="282"/>
                  </a:moveTo>
                  <a:lnTo>
                    <a:pt x="732" y="280"/>
                  </a:lnTo>
                  <a:lnTo>
                    <a:pt x="732" y="277"/>
                  </a:lnTo>
                  <a:lnTo>
                    <a:pt x="729" y="282"/>
                  </a:lnTo>
                  <a:close/>
                  <a:moveTo>
                    <a:pt x="720" y="287"/>
                  </a:moveTo>
                  <a:lnTo>
                    <a:pt x="718" y="289"/>
                  </a:lnTo>
                  <a:lnTo>
                    <a:pt x="720" y="289"/>
                  </a:lnTo>
                  <a:lnTo>
                    <a:pt x="720" y="287"/>
                  </a:lnTo>
                  <a:close/>
                  <a:moveTo>
                    <a:pt x="727" y="319"/>
                  </a:moveTo>
                  <a:lnTo>
                    <a:pt x="722" y="321"/>
                  </a:lnTo>
                  <a:lnTo>
                    <a:pt x="727" y="321"/>
                  </a:lnTo>
                  <a:lnTo>
                    <a:pt x="727" y="319"/>
                  </a:lnTo>
                  <a:close/>
                  <a:moveTo>
                    <a:pt x="720" y="312"/>
                  </a:moveTo>
                  <a:lnTo>
                    <a:pt x="722" y="312"/>
                  </a:lnTo>
                  <a:lnTo>
                    <a:pt x="727" y="314"/>
                  </a:lnTo>
                  <a:lnTo>
                    <a:pt x="727" y="317"/>
                  </a:lnTo>
                  <a:lnTo>
                    <a:pt x="725" y="317"/>
                  </a:lnTo>
                  <a:lnTo>
                    <a:pt x="720" y="314"/>
                  </a:lnTo>
                  <a:lnTo>
                    <a:pt x="720" y="312"/>
                  </a:lnTo>
                  <a:close/>
                  <a:moveTo>
                    <a:pt x="697" y="298"/>
                  </a:moveTo>
                  <a:lnTo>
                    <a:pt x="699" y="296"/>
                  </a:lnTo>
                  <a:lnTo>
                    <a:pt x="702" y="298"/>
                  </a:lnTo>
                  <a:lnTo>
                    <a:pt x="702" y="300"/>
                  </a:lnTo>
                  <a:lnTo>
                    <a:pt x="699" y="300"/>
                  </a:lnTo>
                  <a:lnTo>
                    <a:pt x="697" y="298"/>
                  </a:lnTo>
                  <a:close/>
                  <a:moveTo>
                    <a:pt x="704" y="324"/>
                  </a:moveTo>
                  <a:lnTo>
                    <a:pt x="706" y="324"/>
                  </a:lnTo>
                  <a:lnTo>
                    <a:pt x="709" y="324"/>
                  </a:lnTo>
                  <a:lnTo>
                    <a:pt x="704" y="324"/>
                  </a:lnTo>
                  <a:lnTo>
                    <a:pt x="704" y="324"/>
                  </a:lnTo>
                  <a:close/>
                  <a:moveTo>
                    <a:pt x="672" y="310"/>
                  </a:moveTo>
                  <a:lnTo>
                    <a:pt x="674" y="305"/>
                  </a:lnTo>
                  <a:lnTo>
                    <a:pt x="672" y="305"/>
                  </a:lnTo>
                  <a:lnTo>
                    <a:pt x="669" y="305"/>
                  </a:lnTo>
                  <a:lnTo>
                    <a:pt x="672" y="310"/>
                  </a:lnTo>
                  <a:close/>
                  <a:moveTo>
                    <a:pt x="681" y="321"/>
                  </a:moveTo>
                  <a:lnTo>
                    <a:pt x="688" y="321"/>
                  </a:lnTo>
                  <a:lnTo>
                    <a:pt x="692" y="321"/>
                  </a:lnTo>
                  <a:lnTo>
                    <a:pt x="692" y="324"/>
                  </a:lnTo>
                  <a:lnTo>
                    <a:pt x="686" y="324"/>
                  </a:lnTo>
                  <a:lnTo>
                    <a:pt x="683" y="321"/>
                  </a:lnTo>
                  <a:lnTo>
                    <a:pt x="681" y="321"/>
                  </a:lnTo>
                  <a:close/>
                  <a:moveTo>
                    <a:pt x="676" y="321"/>
                  </a:moveTo>
                  <a:lnTo>
                    <a:pt x="679" y="321"/>
                  </a:lnTo>
                  <a:lnTo>
                    <a:pt x="679" y="324"/>
                  </a:lnTo>
                  <a:lnTo>
                    <a:pt x="676" y="321"/>
                  </a:lnTo>
                  <a:close/>
                  <a:moveTo>
                    <a:pt x="667" y="321"/>
                  </a:moveTo>
                  <a:lnTo>
                    <a:pt x="669" y="319"/>
                  </a:lnTo>
                  <a:lnTo>
                    <a:pt x="672" y="321"/>
                  </a:lnTo>
                  <a:lnTo>
                    <a:pt x="669" y="324"/>
                  </a:lnTo>
                  <a:lnTo>
                    <a:pt x="667" y="321"/>
                  </a:lnTo>
                  <a:close/>
                  <a:moveTo>
                    <a:pt x="589" y="365"/>
                  </a:moveTo>
                  <a:lnTo>
                    <a:pt x="586" y="370"/>
                  </a:lnTo>
                  <a:lnTo>
                    <a:pt x="589" y="372"/>
                  </a:lnTo>
                  <a:lnTo>
                    <a:pt x="596" y="370"/>
                  </a:lnTo>
                  <a:lnTo>
                    <a:pt x="602" y="367"/>
                  </a:lnTo>
                  <a:lnTo>
                    <a:pt x="605" y="365"/>
                  </a:lnTo>
                  <a:lnTo>
                    <a:pt x="609" y="365"/>
                  </a:lnTo>
                  <a:lnTo>
                    <a:pt x="612" y="363"/>
                  </a:lnTo>
                  <a:lnTo>
                    <a:pt x="616" y="358"/>
                  </a:lnTo>
                  <a:lnTo>
                    <a:pt x="623" y="354"/>
                  </a:lnTo>
                  <a:lnTo>
                    <a:pt x="626" y="351"/>
                  </a:lnTo>
                  <a:lnTo>
                    <a:pt x="628" y="349"/>
                  </a:lnTo>
                  <a:lnTo>
                    <a:pt x="623" y="344"/>
                  </a:lnTo>
                  <a:lnTo>
                    <a:pt x="619" y="340"/>
                  </a:lnTo>
                  <a:lnTo>
                    <a:pt x="616" y="342"/>
                  </a:lnTo>
                  <a:lnTo>
                    <a:pt x="612" y="342"/>
                  </a:lnTo>
                  <a:lnTo>
                    <a:pt x="612" y="347"/>
                  </a:lnTo>
                  <a:lnTo>
                    <a:pt x="609" y="349"/>
                  </a:lnTo>
                  <a:lnTo>
                    <a:pt x="605" y="351"/>
                  </a:lnTo>
                  <a:lnTo>
                    <a:pt x="600" y="347"/>
                  </a:lnTo>
                  <a:lnTo>
                    <a:pt x="600" y="349"/>
                  </a:lnTo>
                  <a:lnTo>
                    <a:pt x="596" y="351"/>
                  </a:lnTo>
                  <a:lnTo>
                    <a:pt x="593" y="354"/>
                  </a:lnTo>
                  <a:lnTo>
                    <a:pt x="591" y="361"/>
                  </a:lnTo>
                  <a:lnTo>
                    <a:pt x="589" y="363"/>
                  </a:lnTo>
                  <a:lnTo>
                    <a:pt x="591" y="365"/>
                  </a:lnTo>
                  <a:lnTo>
                    <a:pt x="591" y="365"/>
                  </a:lnTo>
                  <a:lnTo>
                    <a:pt x="591" y="365"/>
                  </a:lnTo>
                  <a:lnTo>
                    <a:pt x="589" y="365"/>
                  </a:lnTo>
                  <a:close/>
                  <a:moveTo>
                    <a:pt x="584" y="370"/>
                  </a:moveTo>
                  <a:lnTo>
                    <a:pt x="586" y="365"/>
                  </a:lnTo>
                  <a:lnTo>
                    <a:pt x="584" y="365"/>
                  </a:lnTo>
                  <a:lnTo>
                    <a:pt x="582" y="370"/>
                  </a:lnTo>
                  <a:lnTo>
                    <a:pt x="584" y="370"/>
                  </a:lnTo>
                  <a:close/>
                  <a:moveTo>
                    <a:pt x="584" y="372"/>
                  </a:moveTo>
                  <a:lnTo>
                    <a:pt x="579" y="374"/>
                  </a:lnTo>
                  <a:lnTo>
                    <a:pt x="582" y="374"/>
                  </a:lnTo>
                  <a:lnTo>
                    <a:pt x="575" y="379"/>
                  </a:lnTo>
                  <a:lnTo>
                    <a:pt x="572" y="381"/>
                  </a:lnTo>
                  <a:lnTo>
                    <a:pt x="575" y="381"/>
                  </a:lnTo>
                  <a:lnTo>
                    <a:pt x="584" y="379"/>
                  </a:lnTo>
                  <a:lnTo>
                    <a:pt x="586" y="374"/>
                  </a:lnTo>
                  <a:lnTo>
                    <a:pt x="584" y="372"/>
                  </a:lnTo>
                  <a:close/>
                  <a:moveTo>
                    <a:pt x="554" y="372"/>
                  </a:moveTo>
                  <a:lnTo>
                    <a:pt x="556" y="374"/>
                  </a:lnTo>
                  <a:lnTo>
                    <a:pt x="556" y="374"/>
                  </a:lnTo>
                  <a:lnTo>
                    <a:pt x="554" y="377"/>
                  </a:lnTo>
                  <a:lnTo>
                    <a:pt x="549" y="377"/>
                  </a:lnTo>
                  <a:lnTo>
                    <a:pt x="552" y="372"/>
                  </a:lnTo>
                  <a:lnTo>
                    <a:pt x="554" y="372"/>
                  </a:lnTo>
                  <a:close/>
                  <a:moveTo>
                    <a:pt x="492" y="349"/>
                  </a:moveTo>
                  <a:lnTo>
                    <a:pt x="501" y="344"/>
                  </a:lnTo>
                  <a:lnTo>
                    <a:pt x="508" y="349"/>
                  </a:lnTo>
                  <a:lnTo>
                    <a:pt x="510" y="349"/>
                  </a:lnTo>
                  <a:lnTo>
                    <a:pt x="515" y="347"/>
                  </a:lnTo>
                  <a:lnTo>
                    <a:pt x="519" y="349"/>
                  </a:lnTo>
                  <a:lnTo>
                    <a:pt x="522" y="354"/>
                  </a:lnTo>
                  <a:lnTo>
                    <a:pt x="524" y="354"/>
                  </a:lnTo>
                  <a:lnTo>
                    <a:pt x="529" y="358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26" y="367"/>
                  </a:lnTo>
                  <a:lnTo>
                    <a:pt x="522" y="367"/>
                  </a:lnTo>
                  <a:lnTo>
                    <a:pt x="517" y="365"/>
                  </a:lnTo>
                  <a:lnTo>
                    <a:pt x="512" y="361"/>
                  </a:lnTo>
                  <a:lnTo>
                    <a:pt x="510" y="361"/>
                  </a:lnTo>
                  <a:lnTo>
                    <a:pt x="505" y="356"/>
                  </a:lnTo>
                  <a:lnTo>
                    <a:pt x="501" y="356"/>
                  </a:lnTo>
                  <a:lnTo>
                    <a:pt x="496" y="356"/>
                  </a:lnTo>
                  <a:lnTo>
                    <a:pt x="492" y="351"/>
                  </a:lnTo>
                  <a:lnTo>
                    <a:pt x="492" y="349"/>
                  </a:lnTo>
                  <a:close/>
                  <a:moveTo>
                    <a:pt x="427" y="300"/>
                  </a:moveTo>
                  <a:lnTo>
                    <a:pt x="432" y="300"/>
                  </a:lnTo>
                  <a:lnTo>
                    <a:pt x="432" y="300"/>
                  </a:lnTo>
                  <a:lnTo>
                    <a:pt x="432" y="303"/>
                  </a:lnTo>
                  <a:lnTo>
                    <a:pt x="429" y="303"/>
                  </a:lnTo>
                  <a:lnTo>
                    <a:pt x="427" y="300"/>
                  </a:lnTo>
                  <a:close/>
                  <a:moveTo>
                    <a:pt x="415" y="296"/>
                  </a:moveTo>
                  <a:lnTo>
                    <a:pt x="418" y="298"/>
                  </a:lnTo>
                  <a:lnTo>
                    <a:pt x="420" y="294"/>
                  </a:lnTo>
                  <a:lnTo>
                    <a:pt x="422" y="296"/>
                  </a:lnTo>
                  <a:lnTo>
                    <a:pt x="425" y="296"/>
                  </a:lnTo>
                  <a:lnTo>
                    <a:pt x="425" y="294"/>
                  </a:lnTo>
                  <a:lnTo>
                    <a:pt x="420" y="294"/>
                  </a:lnTo>
                  <a:lnTo>
                    <a:pt x="418" y="291"/>
                  </a:lnTo>
                  <a:lnTo>
                    <a:pt x="415" y="294"/>
                  </a:lnTo>
                  <a:lnTo>
                    <a:pt x="415" y="296"/>
                  </a:lnTo>
                  <a:close/>
                  <a:moveTo>
                    <a:pt x="642" y="317"/>
                  </a:moveTo>
                  <a:lnTo>
                    <a:pt x="646" y="314"/>
                  </a:lnTo>
                  <a:lnTo>
                    <a:pt x="653" y="314"/>
                  </a:lnTo>
                  <a:lnTo>
                    <a:pt x="656" y="317"/>
                  </a:lnTo>
                  <a:lnTo>
                    <a:pt x="656" y="314"/>
                  </a:lnTo>
                  <a:lnTo>
                    <a:pt x="658" y="312"/>
                  </a:lnTo>
                  <a:lnTo>
                    <a:pt x="662" y="310"/>
                  </a:lnTo>
                  <a:lnTo>
                    <a:pt x="660" y="307"/>
                  </a:lnTo>
                  <a:lnTo>
                    <a:pt x="658" y="307"/>
                  </a:lnTo>
                  <a:lnTo>
                    <a:pt x="653" y="310"/>
                  </a:lnTo>
                  <a:lnTo>
                    <a:pt x="646" y="310"/>
                  </a:lnTo>
                  <a:lnTo>
                    <a:pt x="644" y="307"/>
                  </a:lnTo>
                  <a:lnTo>
                    <a:pt x="642" y="310"/>
                  </a:lnTo>
                  <a:lnTo>
                    <a:pt x="639" y="314"/>
                  </a:lnTo>
                  <a:lnTo>
                    <a:pt x="642" y="317"/>
                  </a:lnTo>
                  <a:close/>
                  <a:moveTo>
                    <a:pt x="635" y="321"/>
                  </a:moveTo>
                  <a:lnTo>
                    <a:pt x="632" y="324"/>
                  </a:lnTo>
                  <a:lnTo>
                    <a:pt x="632" y="324"/>
                  </a:lnTo>
                  <a:lnTo>
                    <a:pt x="635" y="324"/>
                  </a:lnTo>
                  <a:lnTo>
                    <a:pt x="635" y="321"/>
                  </a:lnTo>
                  <a:close/>
                  <a:moveTo>
                    <a:pt x="614" y="321"/>
                  </a:moveTo>
                  <a:lnTo>
                    <a:pt x="612" y="324"/>
                  </a:lnTo>
                  <a:lnTo>
                    <a:pt x="612" y="324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6" y="328"/>
                  </a:lnTo>
                  <a:lnTo>
                    <a:pt x="623" y="326"/>
                  </a:lnTo>
                  <a:lnTo>
                    <a:pt x="626" y="324"/>
                  </a:lnTo>
                  <a:lnTo>
                    <a:pt x="623" y="321"/>
                  </a:lnTo>
                  <a:lnTo>
                    <a:pt x="616" y="321"/>
                  </a:lnTo>
                  <a:lnTo>
                    <a:pt x="614" y="321"/>
                  </a:lnTo>
                  <a:close/>
                  <a:moveTo>
                    <a:pt x="600" y="330"/>
                  </a:moveTo>
                  <a:lnTo>
                    <a:pt x="602" y="330"/>
                  </a:lnTo>
                  <a:lnTo>
                    <a:pt x="605" y="330"/>
                  </a:lnTo>
                  <a:lnTo>
                    <a:pt x="607" y="328"/>
                  </a:lnTo>
                  <a:lnTo>
                    <a:pt x="607" y="326"/>
                  </a:lnTo>
                  <a:lnTo>
                    <a:pt x="605" y="328"/>
                  </a:lnTo>
                  <a:lnTo>
                    <a:pt x="602" y="328"/>
                  </a:lnTo>
                  <a:lnTo>
                    <a:pt x="600" y="330"/>
                  </a:lnTo>
                  <a:close/>
                  <a:moveTo>
                    <a:pt x="586" y="330"/>
                  </a:moveTo>
                  <a:lnTo>
                    <a:pt x="591" y="328"/>
                  </a:lnTo>
                  <a:lnTo>
                    <a:pt x="591" y="326"/>
                  </a:lnTo>
                  <a:lnTo>
                    <a:pt x="591" y="324"/>
                  </a:lnTo>
                  <a:lnTo>
                    <a:pt x="596" y="326"/>
                  </a:lnTo>
                  <a:lnTo>
                    <a:pt x="598" y="324"/>
                  </a:lnTo>
                  <a:lnTo>
                    <a:pt x="600" y="324"/>
                  </a:lnTo>
                  <a:lnTo>
                    <a:pt x="596" y="328"/>
                  </a:lnTo>
                  <a:lnTo>
                    <a:pt x="593" y="330"/>
                  </a:lnTo>
                  <a:lnTo>
                    <a:pt x="589" y="333"/>
                  </a:lnTo>
                  <a:lnTo>
                    <a:pt x="586" y="330"/>
                  </a:lnTo>
                  <a:close/>
                  <a:moveTo>
                    <a:pt x="584" y="328"/>
                  </a:moveTo>
                  <a:lnTo>
                    <a:pt x="579" y="330"/>
                  </a:lnTo>
                  <a:lnTo>
                    <a:pt x="577" y="333"/>
                  </a:lnTo>
                  <a:lnTo>
                    <a:pt x="579" y="330"/>
                  </a:lnTo>
                  <a:lnTo>
                    <a:pt x="584" y="328"/>
                  </a:lnTo>
                  <a:close/>
                  <a:moveTo>
                    <a:pt x="586" y="324"/>
                  </a:moveTo>
                  <a:lnTo>
                    <a:pt x="584" y="326"/>
                  </a:lnTo>
                  <a:lnTo>
                    <a:pt x="584" y="326"/>
                  </a:lnTo>
                  <a:lnTo>
                    <a:pt x="586" y="324"/>
                  </a:lnTo>
                  <a:lnTo>
                    <a:pt x="586" y="324"/>
                  </a:lnTo>
                  <a:close/>
                  <a:moveTo>
                    <a:pt x="510" y="333"/>
                  </a:moveTo>
                  <a:lnTo>
                    <a:pt x="512" y="330"/>
                  </a:lnTo>
                  <a:lnTo>
                    <a:pt x="512" y="328"/>
                  </a:lnTo>
                  <a:lnTo>
                    <a:pt x="512" y="328"/>
                  </a:lnTo>
                  <a:lnTo>
                    <a:pt x="519" y="324"/>
                  </a:lnTo>
                  <a:lnTo>
                    <a:pt x="529" y="321"/>
                  </a:lnTo>
                  <a:lnTo>
                    <a:pt x="533" y="324"/>
                  </a:lnTo>
                  <a:lnTo>
                    <a:pt x="538" y="324"/>
                  </a:lnTo>
                  <a:lnTo>
                    <a:pt x="542" y="326"/>
                  </a:lnTo>
                  <a:lnTo>
                    <a:pt x="547" y="328"/>
                  </a:lnTo>
                  <a:lnTo>
                    <a:pt x="552" y="328"/>
                  </a:lnTo>
                  <a:lnTo>
                    <a:pt x="559" y="328"/>
                  </a:lnTo>
                  <a:lnTo>
                    <a:pt x="561" y="330"/>
                  </a:lnTo>
                  <a:lnTo>
                    <a:pt x="565" y="328"/>
                  </a:lnTo>
                  <a:lnTo>
                    <a:pt x="568" y="326"/>
                  </a:lnTo>
                  <a:lnTo>
                    <a:pt x="572" y="326"/>
                  </a:lnTo>
                  <a:lnTo>
                    <a:pt x="575" y="321"/>
                  </a:lnTo>
                  <a:lnTo>
                    <a:pt x="572" y="321"/>
                  </a:lnTo>
                  <a:lnTo>
                    <a:pt x="577" y="319"/>
                  </a:lnTo>
                  <a:lnTo>
                    <a:pt x="582" y="319"/>
                  </a:lnTo>
                  <a:lnTo>
                    <a:pt x="582" y="324"/>
                  </a:lnTo>
                  <a:lnTo>
                    <a:pt x="579" y="328"/>
                  </a:lnTo>
                  <a:lnTo>
                    <a:pt x="577" y="328"/>
                  </a:lnTo>
                  <a:lnTo>
                    <a:pt x="572" y="333"/>
                  </a:lnTo>
                  <a:lnTo>
                    <a:pt x="568" y="333"/>
                  </a:lnTo>
                  <a:lnTo>
                    <a:pt x="568" y="335"/>
                  </a:lnTo>
                  <a:lnTo>
                    <a:pt x="563" y="333"/>
                  </a:lnTo>
                  <a:lnTo>
                    <a:pt x="559" y="333"/>
                  </a:lnTo>
                  <a:lnTo>
                    <a:pt x="552" y="337"/>
                  </a:lnTo>
                  <a:lnTo>
                    <a:pt x="545" y="335"/>
                  </a:lnTo>
                  <a:lnTo>
                    <a:pt x="540" y="337"/>
                  </a:lnTo>
                  <a:lnTo>
                    <a:pt x="540" y="337"/>
                  </a:lnTo>
                  <a:lnTo>
                    <a:pt x="535" y="337"/>
                  </a:lnTo>
                  <a:lnTo>
                    <a:pt x="533" y="337"/>
                  </a:lnTo>
                  <a:lnTo>
                    <a:pt x="531" y="337"/>
                  </a:lnTo>
                  <a:lnTo>
                    <a:pt x="529" y="337"/>
                  </a:lnTo>
                  <a:lnTo>
                    <a:pt x="524" y="335"/>
                  </a:lnTo>
                  <a:lnTo>
                    <a:pt x="522" y="337"/>
                  </a:lnTo>
                  <a:lnTo>
                    <a:pt x="519" y="335"/>
                  </a:lnTo>
                  <a:lnTo>
                    <a:pt x="515" y="335"/>
                  </a:lnTo>
                  <a:lnTo>
                    <a:pt x="512" y="335"/>
                  </a:lnTo>
                  <a:lnTo>
                    <a:pt x="510" y="333"/>
                  </a:lnTo>
                  <a:close/>
                  <a:moveTo>
                    <a:pt x="508" y="330"/>
                  </a:moveTo>
                  <a:lnTo>
                    <a:pt x="508" y="335"/>
                  </a:lnTo>
                  <a:lnTo>
                    <a:pt x="510" y="335"/>
                  </a:lnTo>
                  <a:lnTo>
                    <a:pt x="510" y="333"/>
                  </a:lnTo>
                  <a:lnTo>
                    <a:pt x="508" y="330"/>
                  </a:lnTo>
                  <a:close/>
                  <a:moveTo>
                    <a:pt x="505" y="328"/>
                  </a:moveTo>
                  <a:lnTo>
                    <a:pt x="503" y="328"/>
                  </a:lnTo>
                  <a:lnTo>
                    <a:pt x="501" y="333"/>
                  </a:lnTo>
                  <a:lnTo>
                    <a:pt x="503" y="335"/>
                  </a:lnTo>
                  <a:lnTo>
                    <a:pt x="505" y="330"/>
                  </a:lnTo>
                  <a:lnTo>
                    <a:pt x="505" y="328"/>
                  </a:lnTo>
                  <a:close/>
                  <a:moveTo>
                    <a:pt x="445" y="333"/>
                  </a:moveTo>
                  <a:lnTo>
                    <a:pt x="445" y="335"/>
                  </a:lnTo>
                  <a:lnTo>
                    <a:pt x="448" y="335"/>
                  </a:lnTo>
                  <a:lnTo>
                    <a:pt x="445" y="337"/>
                  </a:lnTo>
                  <a:lnTo>
                    <a:pt x="448" y="340"/>
                  </a:lnTo>
                  <a:lnTo>
                    <a:pt x="452" y="342"/>
                  </a:lnTo>
                  <a:lnTo>
                    <a:pt x="457" y="340"/>
                  </a:lnTo>
                  <a:lnTo>
                    <a:pt x="459" y="342"/>
                  </a:lnTo>
                  <a:lnTo>
                    <a:pt x="464" y="340"/>
                  </a:lnTo>
                  <a:lnTo>
                    <a:pt x="466" y="337"/>
                  </a:lnTo>
                  <a:lnTo>
                    <a:pt x="471" y="340"/>
                  </a:lnTo>
                  <a:lnTo>
                    <a:pt x="475" y="337"/>
                  </a:lnTo>
                  <a:lnTo>
                    <a:pt x="480" y="337"/>
                  </a:lnTo>
                  <a:lnTo>
                    <a:pt x="482" y="335"/>
                  </a:lnTo>
                  <a:lnTo>
                    <a:pt x="485" y="337"/>
                  </a:lnTo>
                  <a:lnTo>
                    <a:pt x="489" y="337"/>
                  </a:lnTo>
                  <a:lnTo>
                    <a:pt x="494" y="337"/>
                  </a:lnTo>
                  <a:lnTo>
                    <a:pt x="492" y="335"/>
                  </a:lnTo>
                  <a:lnTo>
                    <a:pt x="499" y="335"/>
                  </a:lnTo>
                  <a:lnTo>
                    <a:pt x="499" y="330"/>
                  </a:lnTo>
                  <a:lnTo>
                    <a:pt x="496" y="333"/>
                  </a:lnTo>
                  <a:lnTo>
                    <a:pt x="496" y="328"/>
                  </a:lnTo>
                  <a:lnTo>
                    <a:pt x="496" y="326"/>
                  </a:lnTo>
                  <a:lnTo>
                    <a:pt x="492" y="324"/>
                  </a:lnTo>
                  <a:lnTo>
                    <a:pt x="492" y="328"/>
                  </a:lnTo>
                  <a:lnTo>
                    <a:pt x="489" y="328"/>
                  </a:lnTo>
                  <a:lnTo>
                    <a:pt x="489" y="324"/>
                  </a:lnTo>
                  <a:lnTo>
                    <a:pt x="485" y="321"/>
                  </a:lnTo>
                  <a:lnTo>
                    <a:pt x="480" y="324"/>
                  </a:lnTo>
                  <a:lnTo>
                    <a:pt x="478" y="321"/>
                  </a:lnTo>
                  <a:lnTo>
                    <a:pt x="473" y="319"/>
                  </a:lnTo>
                  <a:lnTo>
                    <a:pt x="469" y="324"/>
                  </a:lnTo>
                  <a:lnTo>
                    <a:pt x="469" y="326"/>
                  </a:lnTo>
                  <a:lnTo>
                    <a:pt x="478" y="328"/>
                  </a:lnTo>
                  <a:lnTo>
                    <a:pt x="480" y="330"/>
                  </a:lnTo>
                  <a:lnTo>
                    <a:pt x="475" y="333"/>
                  </a:lnTo>
                  <a:lnTo>
                    <a:pt x="471" y="333"/>
                  </a:lnTo>
                  <a:lnTo>
                    <a:pt x="466" y="330"/>
                  </a:lnTo>
                  <a:lnTo>
                    <a:pt x="466" y="326"/>
                  </a:lnTo>
                  <a:lnTo>
                    <a:pt x="462" y="326"/>
                  </a:lnTo>
                  <a:lnTo>
                    <a:pt x="459" y="328"/>
                  </a:lnTo>
                  <a:lnTo>
                    <a:pt x="455" y="326"/>
                  </a:lnTo>
                  <a:lnTo>
                    <a:pt x="450" y="328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45" y="333"/>
                  </a:lnTo>
                  <a:close/>
                  <a:moveTo>
                    <a:pt x="434" y="326"/>
                  </a:moveTo>
                  <a:lnTo>
                    <a:pt x="439" y="324"/>
                  </a:lnTo>
                  <a:lnTo>
                    <a:pt x="445" y="326"/>
                  </a:lnTo>
                  <a:lnTo>
                    <a:pt x="443" y="330"/>
                  </a:lnTo>
                  <a:lnTo>
                    <a:pt x="443" y="333"/>
                  </a:lnTo>
                  <a:lnTo>
                    <a:pt x="443" y="337"/>
                  </a:lnTo>
                  <a:lnTo>
                    <a:pt x="441" y="335"/>
                  </a:lnTo>
                  <a:lnTo>
                    <a:pt x="436" y="337"/>
                  </a:lnTo>
                  <a:lnTo>
                    <a:pt x="429" y="335"/>
                  </a:lnTo>
                  <a:lnTo>
                    <a:pt x="427" y="333"/>
                  </a:lnTo>
                  <a:lnTo>
                    <a:pt x="429" y="333"/>
                  </a:lnTo>
                  <a:lnTo>
                    <a:pt x="434" y="333"/>
                  </a:lnTo>
                  <a:lnTo>
                    <a:pt x="434" y="326"/>
                  </a:lnTo>
                  <a:close/>
                  <a:moveTo>
                    <a:pt x="420" y="333"/>
                  </a:moveTo>
                  <a:lnTo>
                    <a:pt x="422" y="330"/>
                  </a:lnTo>
                  <a:lnTo>
                    <a:pt x="425" y="333"/>
                  </a:lnTo>
                  <a:lnTo>
                    <a:pt x="422" y="335"/>
                  </a:lnTo>
                  <a:lnTo>
                    <a:pt x="420" y="333"/>
                  </a:lnTo>
                  <a:close/>
                  <a:moveTo>
                    <a:pt x="402" y="321"/>
                  </a:moveTo>
                  <a:lnTo>
                    <a:pt x="402" y="324"/>
                  </a:lnTo>
                  <a:lnTo>
                    <a:pt x="402" y="326"/>
                  </a:lnTo>
                  <a:lnTo>
                    <a:pt x="408" y="328"/>
                  </a:lnTo>
                  <a:lnTo>
                    <a:pt x="413" y="330"/>
                  </a:lnTo>
                  <a:lnTo>
                    <a:pt x="415" y="333"/>
                  </a:lnTo>
                  <a:lnTo>
                    <a:pt x="415" y="330"/>
                  </a:lnTo>
                  <a:lnTo>
                    <a:pt x="420" y="330"/>
                  </a:lnTo>
                  <a:lnTo>
                    <a:pt x="420" y="328"/>
                  </a:lnTo>
                  <a:lnTo>
                    <a:pt x="425" y="328"/>
                  </a:lnTo>
                  <a:lnTo>
                    <a:pt x="425" y="326"/>
                  </a:lnTo>
                  <a:lnTo>
                    <a:pt x="422" y="319"/>
                  </a:lnTo>
                  <a:lnTo>
                    <a:pt x="415" y="319"/>
                  </a:lnTo>
                  <a:lnTo>
                    <a:pt x="411" y="321"/>
                  </a:lnTo>
                  <a:lnTo>
                    <a:pt x="406" y="319"/>
                  </a:lnTo>
                  <a:lnTo>
                    <a:pt x="402" y="321"/>
                  </a:lnTo>
                  <a:close/>
                  <a:moveTo>
                    <a:pt x="909" y="324"/>
                  </a:moveTo>
                  <a:lnTo>
                    <a:pt x="912" y="324"/>
                  </a:lnTo>
                  <a:lnTo>
                    <a:pt x="916" y="326"/>
                  </a:lnTo>
                  <a:lnTo>
                    <a:pt x="916" y="324"/>
                  </a:lnTo>
                  <a:lnTo>
                    <a:pt x="916" y="319"/>
                  </a:lnTo>
                  <a:lnTo>
                    <a:pt x="914" y="319"/>
                  </a:lnTo>
                  <a:lnTo>
                    <a:pt x="912" y="321"/>
                  </a:lnTo>
                  <a:lnTo>
                    <a:pt x="909" y="324"/>
                  </a:lnTo>
                  <a:close/>
                  <a:moveTo>
                    <a:pt x="889" y="324"/>
                  </a:moveTo>
                  <a:lnTo>
                    <a:pt x="891" y="324"/>
                  </a:lnTo>
                  <a:lnTo>
                    <a:pt x="893" y="324"/>
                  </a:lnTo>
                  <a:lnTo>
                    <a:pt x="896" y="324"/>
                  </a:lnTo>
                  <a:lnTo>
                    <a:pt x="896" y="324"/>
                  </a:lnTo>
                  <a:lnTo>
                    <a:pt x="900" y="324"/>
                  </a:lnTo>
                  <a:lnTo>
                    <a:pt x="905" y="324"/>
                  </a:lnTo>
                  <a:lnTo>
                    <a:pt x="907" y="321"/>
                  </a:lnTo>
                  <a:lnTo>
                    <a:pt x="912" y="319"/>
                  </a:lnTo>
                  <a:lnTo>
                    <a:pt x="914" y="317"/>
                  </a:lnTo>
                  <a:lnTo>
                    <a:pt x="916" y="317"/>
                  </a:lnTo>
                  <a:lnTo>
                    <a:pt x="916" y="314"/>
                  </a:lnTo>
                  <a:lnTo>
                    <a:pt x="916" y="312"/>
                  </a:lnTo>
                  <a:lnTo>
                    <a:pt x="919" y="310"/>
                  </a:lnTo>
                  <a:lnTo>
                    <a:pt x="919" y="307"/>
                  </a:lnTo>
                  <a:lnTo>
                    <a:pt x="916" y="305"/>
                  </a:lnTo>
                  <a:lnTo>
                    <a:pt x="914" y="303"/>
                  </a:lnTo>
                  <a:lnTo>
                    <a:pt x="907" y="303"/>
                  </a:lnTo>
                  <a:lnTo>
                    <a:pt x="903" y="305"/>
                  </a:lnTo>
                  <a:lnTo>
                    <a:pt x="900" y="312"/>
                  </a:lnTo>
                  <a:lnTo>
                    <a:pt x="898" y="317"/>
                  </a:lnTo>
                  <a:lnTo>
                    <a:pt x="889" y="324"/>
                  </a:lnTo>
                  <a:close/>
                  <a:moveTo>
                    <a:pt x="369" y="294"/>
                  </a:moveTo>
                  <a:lnTo>
                    <a:pt x="365" y="296"/>
                  </a:lnTo>
                  <a:lnTo>
                    <a:pt x="369" y="300"/>
                  </a:lnTo>
                  <a:lnTo>
                    <a:pt x="374" y="300"/>
                  </a:lnTo>
                  <a:lnTo>
                    <a:pt x="376" y="300"/>
                  </a:lnTo>
                  <a:lnTo>
                    <a:pt x="383" y="300"/>
                  </a:lnTo>
                  <a:lnTo>
                    <a:pt x="385" y="298"/>
                  </a:lnTo>
                  <a:lnTo>
                    <a:pt x="390" y="298"/>
                  </a:lnTo>
                  <a:lnTo>
                    <a:pt x="392" y="296"/>
                  </a:lnTo>
                  <a:lnTo>
                    <a:pt x="390" y="294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72" y="294"/>
                  </a:lnTo>
                  <a:lnTo>
                    <a:pt x="369" y="294"/>
                  </a:lnTo>
                  <a:close/>
                  <a:moveTo>
                    <a:pt x="210" y="287"/>
                  </a:moveTo>
                  <a:lnTo>
                    <a:pt x="210" y="287"/>
                  </a:lnTo>
                  <a:lnTo>
                    <a:pt x="212" y="287"/>
                  </a:lnTo>
                  <a:lnTo>
                    <a:pt x="212" y="287"/>
                  </a:lnTo>
                  <a:lnTo>
                    <a:pt x="210" y="287"/>
                  </a:lnTo>
                  <a:close/>
                  <a:moveTo>
                    <a:pt x="215" y="289"/>
                  </a:moveTo>
                  <a:lnTo>
                    <a:pt x="215" y="291"/>
                  </a:lnTo>
                  <a:lnTo>
                    <a:pt x="219" y="289"/>
                  </a:lnTo>
                  <a:lnTo>
                    <a:pt x="219" y="284"/>
                  </a:lnTo>
                  <a:lnTo>
                    <a:pt x="224" y="284"/>
                  </a:lnTo>
                  <a:lnTo>
                    <a:pt x="226" y="280"/>
                  </a:lnTo>
                  <a:lnTo>
                    <a:pt x="224" y="275"/>
                  </a:lnTo>
                  <a:lnTo>
                    <a:pt x="228" y="270"/>
                  </a:lnTo>
                  <a:lnTo>
                    <a:pt x="231" y="273"/>
                  </a:lnTo>
                  <a:lnTo>
                    <a:pt x="235" y="273"/>
                  </a:lnTo>
                  <a:lnTo>
                    <a:pt x="242" y="273"/>
                  </a:lnTo>
                  <a:lnTo>
                    <a:pt x="247" y="275"/>
                  </a:lnTo>
                  <a:lnTo>
                    <a:pt x="247" y="275"/>
                  </a:lnTo>
                  <a:lnTo>
                    <a:pt x="249" y="273"/>
                  </a:lnTo>
                  <a:lnTo>
                    <a:pt x="256" y="273"/>
                  </a:lnTo>
                  <a:lnTo>
                    <a:pt x="261" y="275"/>
                  </a:lnTo>
                  <a:lnTo>
                    <a:pt x="268" y="277"/>
                  </a:lnTo>
                  <a:lnTo>
                    <a:pt x="277" y="280"/>
                  </a:lnTo>
                  <a:lnTo>
                    <a:pt x="279" y="284"/>
                  </a:lnTo>
                  <a:lnTo>
                    <a:pt x="279" y="287"/>
                  </a:lnTo>
                  <a:lnTo>
                    <a:pt x="279" y="289"/>
                  </a:lnTo>
                  <a:lnTo>
                    <a:pt x="286" y="291"/>
                  </a:lnTo>
                  <a:lnTo>
                    <a:pt x="300" y="291"/>
                  </a:lnTo>
                  <a:lnTo>
                    <a:pt x="312" y="294"/>
                  </a:lnTo>
                  <a:lnTo>
                    <a:pt x="321" y="291"/>
                  </a:lnTo>
                  <a:lnTo>
                    <a:pt x="323" y="289"/>
                  </a:lnTo>
                  <a:lnTo>
                    <a:pt x="325" y="280"/>
                  </a:lnTo>
                  <a:lnTo>
                    <a:pt x="328" y="280"/>
                  </a:lnTo>
                  <a:lnTo>
                    <a:pt x="332" y="287"/>
                  </a:lnTo>
                  <a:lnTo>
                    <a:pt x="337" y="287"/>
                  </a:lnTo>
                  <a:lnTo>
                    <a:pt x="342" y="284"/>
                  </a:lnTo>
                  <a:lnTo>
                    <a:pt x="344" y="287"/>
                  </a:lnTo>
                  <a:lnTo>
                    <a:pt x="348" y="291"/>
                  </a:lnTo>
                  <a:lnTo>
                    <a:pt x="351" y="291"/>
                  </a:lnTo>
                  <a:lnTo>
                    <a:pt x="355" y="294"/>
                  </a:lnTo>
                  <a:lnTo>
                    <a:pt x="358" y="294"/>
                  </a:lnTo>
                  <a:lnTo>
                    <a:pt x="362" y="294"/>
                  </a:lnTo>
                  <a:lnTo>
                    <a:pt x="362" y="298"/>
                  </a:lnTo>
                  <a:lnTo>
                    <a:pt x="367" y="303"/>
                  </a:lnTo>
                  <a:lnTo>
                    <a:pt x="367" y="307"/>
                  </a:lnTo>
                  <a:lnTo>
                    <a:pt x="369" y="310"/>
                  </a:lnTo>
                  <a:lnTo>
                    <a:pt x="374" y="312"/>
                  </a:lnTo>
                  <a:lnTo>
                    <a:pt x="378" y="310"/>
                  </a:lnTo>
                  <a:lnTo>
                    <a:pt x="383" y="312"/>
                  </a:lnTo>
                  <a:lnTo>
                    <a:pt x="385" y="312"/>
                  </a:lnTo>
                  <a:lnTo>
                    <a:pt x="388" y="310"/>
                  </a:lnTo>
                  <a:lnTo>
                    <a:pt x="392" y="310"/>
                  </a:lnTo>
                  <a:lnTo>
                    <a:pt x="392" y="312"/>
                  </a:lnTo>
                  <a:lnTo>
                    <a:pt x="397" y="312"/>
                  </a:lnTo>
                  <a:lnTo>
                    <a:pt x="399" y="314"/>
                  </a:lnTo>
                  <a:lnTo>
                    <a:pt x="397" y="324"/>
                  </a:lnTo>
                  <a:lnTo>
                    <a:pt x="395" y="326"/>
                  </a:lnTo>
                  <a:lnTo>
                    <a:pt x="399" y="328"/>
                  </a:lnTo>
                  <a:lnTo>
                    <a:pt x="399" y="335"/>
                  </a:lnTo>
                  <a:lnTo>
                    <a:pt x="397" y="335"/>
                  </a:lnTo>
                  <a:lnTo>
                    <a:pt x="395" y="333"/>
                  </a:lnTo>
                  <a:lnTo>
                    <a:pt x="390" y="333"/>
                  </a:lnTo>
                  <a:lnTo>
                    <a:pt x="383" y="328"/>
                  </a:lnTo>
                  <a:lnTo>
                    <a:pt x="378" y="328"/>
                  </a:lnTo>
                  <a:lnTo>
                    <a:pt x="376" y="324"/>
                  </a:lnTo>
                  <a:lnTo>
                    <a:pt x="372" y="324"/>
                  </a:lnTo>
                  <a:lnTo>
                    <a:pt x="367" y="326"/>
                  </a:lnTo>
                  <a:lnTo>
                    <a:pt x="360" y="326"/>
                  </a:lnTo>
                  <a:lnTo>
                    <a:pt x="355" y="324"/>
                  </a:lnTo>
                  <a:lnTo>
                    <a:pt x="348" y="321"/>
                  </a:lnTo>
                  <a:lnTo>
                    <a:pt x="344" y="326"/>
                  </a:lnTo>
                  <a:lnTo>
                    <a:pt x="339" y="321"/>
                  </a:lnTo>
                  <a:lnTo>
                    <a:pt x="332" y="321"/>
                  </a:lnTo>
                  <a:lnTo>
                    <a:pt x="328" y="324"/>
                  </a:lnTo>
                  <a:lnTo>
                    <a:pt x="316" y="319"/>
                  </a:lnTo>
                  <a:lnTo>
                    <a:pt x="307" y="314"/>
                  </a:lnTo>
                  <a:lnTo>
                    <a:pt x="300" y="314"/>
                  </a:lnTo>
                  <a:lnTo>
                    <a:pt x="293" y="310"/>
                  </a:lnTo>
                  <a:lnTo>
                    <a:pt x="291" y="310"/>
                  </a:lnTo>
                  <a:lnTo>
                    <a:pt x="288" y="314"/>
                  </a:lnTo>
                  <a:lnTo>
                    <a:pt x="284" y="312"/>
                  </a:lnTo>
                  <a:lnTo>
                    <a:pt x="282" y="310"/>
                  </a:lnTo>
                  <a:lnTo>
                    <a:pt x="279" y="310"/>
                  </a:lnTo>
                  <a:lnTo>
                    <a:pt x="275" y="314"/>
                  </a:lnTo>
                  <a:lnTo>
                    <a:pt x="265" y="312"/>
                  </a:lnTo>
                  <a:lnTo>
                    <a:pt x="258" y="307"/>
                  </a:lnTo>
                  <a:lnTo>
                    <a:pt x="251" y="305"/>
                  </a:lnTo>
                  <a:lnTo>
                    <a:pt x="249" y="305"/>
                  </a:lnTo>
                  <a:lnTo>
                    <a:pt x="247" y="307"/>
                  </a:lnTo>
                  <a:lnTo>
                    <a:pt x="240" y="305"/>
                  </a:lnTo>
                  <a:lnTo>
                    <a:pt x="235" y="305"/>
                  </a:lnTo>
                  <a:lnTo>
                    <a:pt x="233" y="303"/>
                  </a:lnTo>
                  <a:lnTo>
                    <a:pt x="235" y="298"/>
                  </a:lnTo>
                  <a:lnTo>
                    <a:pt x="238" y="296"/>
                  </a:lnTo>
                  <a:lnTo>
                    <a:pt x="235" y="296"/>
                  </a:lnTo>
                  <a:lnTo>
                    <a:pt x="233" y="296"/>
                  </a:lnTo>
                  <a:lnTo>
                    <a:pt x="231" y="296"/>
                  </a:lnTo>
                  <a:lnTo>
                    <a:pt x="228" y="291"/>
                  </a:lnTo>
                  <a:lnTo>
                    <a:pt x="224" y="294"/>
                  </a:lnTo>
                  <a:lnTo>
                    <a:pt x="215" y="294"/>
                  </a:lnTo>
                  <a:lnTo>
                    <a:pt x="212" y="291"/>
                  </a:lnTo>
                  <a:lnTo>
                    <a:pt x="212" y="289"/>
                  </a:lnTo>
                  <a:lnTo>
                    <a:pt x="215" y="289"/>
                  </a:lnTo>
                  <a:close/>
                  <a:moveTo>
                    <a:pt x="268" y="53"/>
                  </a:moveTo>
                  <a:lnTo>
                    <a:pt x="272" y="56"/>
                  </a:lnTo>
                  <a:lnTo>
                    <a:pt x="275" y="56"/>
                  </a:lnTo>
                  <a:lnTo>
                    <a:pt x="275" y="60"/>
                  </a:lnTo>
                  <a:lnTo>
                    <a:pt x="277" y="60"/>
                  </a:lnTo>
                  <a:lnTo>
                    <a:pt x="279" y="53"/>
                  </a:lnTo>
                  <a:lnTo>
                    <a:pt x="275" y="46"/>
                  </a:lnTo>
                  <a:lnTo>
                    <a:pt x="270" y="49"/>
                  </a:lnTo>
                  <a:lnTo>
                    <a:pt x="268" y="53"/>
                  </a:lnTo>
                  <a:close/>
                  <a:moveTo>
                    <a:pt x="233" y="79"/>
                  </a:moveTo>
                  <a:lnTo>
                    <a:pt x="233" y="81"/>
                  </a:lnTo>
                  <a:lnTo>
                    <a:pt x="235" y="81"/>
                  </a:lnTo>
                  <a:lnTo>
                    <a:pt x="233" y="79"/>
                  </a:lnTo>
                  <a:close/>
                  <a:moveTo>
                    <a:pt x="233" y="70"/>
                  </a:moveTo>
                  <a:lnTo>
                    <a:pt x="235" y="67"/>
                  </a:lnTo>
                  <a:lnTo>
                    <a:pt x="233" y="65"/>
                  </a:lnTo>
                  <a:lnTo>
                    <a:pt x="233" y="70"/>
                  </a:lnTo>
                  <a:close/>
                  <a:moveTo>
                    <a:pt x="233" y="72"/>
                  </a:moveTo>
                  <a:lnTo>
                    <a:pt x="233" y="74"/>
                  </a:lnTo>
                  <a:lnTo>
                    <a:pt x="235" y="74"/>
                  </a:lnTo>
                  <a:lnTo>
                    <a:pt x="233" y="72"/>
                  </a:lnTo>
                  <a:close/>
                  <a:moveTo>
                    <a:pt x="221" y="74"/>
                  </a:moveTo>
                  <a:lnTo>
                    <a:pt x="219" y="79"/>
                  </a:lnTo>
                  <a:lnTo>
                    <a:pt x="221" y="81"/>
                  </a:lnTo>
                  <a:lnTo>
                    <a:pt x="226" y="76"/>
                  </a:lnTo>
                  <a:lnTo>
                    <a:pt x="224" y="74"/>
                  </a:lnTo>
                  <a:lnTo>
                    <a:pt x="221" y="74"/>
                  </a:lnTo>
                  <a:close/>
                  <a:moveTo>
                    <a:pt x="185" y="120"/>
                  </a:moveTo>
                  <a:lnTo>
                    <a:pt x="189" y="123"/>
                  </a:lnTo>
                  <a:lnTo>
                    <a:pt x="191" y="118"/>
                  </a:lnTo>
                  <a:lnTo>
                    <a:pt x="189" y="116"/>
                  </a:lnTo>
                  <a:lnTo>
                    <a:pt x="185" y="120"/>
                  </a:lnTo>
                  <a:close/>
                  <a:moveTo>
                    <a:pt x="194" y="118"/>
                  </a:moveTo>
                  <a:lnTo>
                    <a:pt x="194" y="123"/>
                  </a:lnTo>
                  <a:lnTo>
                    <a:pt x="198" y="123"/>
                  </a:lnTo>
                  <a:lnTo>
                    <a:pt x="198" y="127"/>
                  </a:lnTo>
                  <a:lnTo>
                    <a:pt x="201" y="127"/>
                  </a:lnTo>
                  <a:lnTo>
                    <a:pt x="203" y="120"/>
                  </a:lnTo>
                  <a:lnTo>
                    <a:pt x="201" y="118"/>
                  </a:lnTo>
                  <a:lnTo>
                    <a:pt x="203" y="116"/>
                  </a:lnTo>
                  <a:lnTo>
                    <a:pt x="201" y="116"/>
                  </a:lnTo>
                  <a:lnTo>
                    <a:pt x="198" y="118"/>
                  </a:lnTo>
                  <a:lnTo>
                    <a:pt x="194" y="118"/>
                  </a:lnTo>
                  <a:close/>
                  <a:moveTo>
                    <a:pt x="288" y="180"/>
                  </a:moveTo>
                  <a:lnTo>
                    <a:pt x="288" y="183"/>
                  </a:lnTo>
                  <a:lnTo>
                    <a:pt x="291" y="185"/>
                  </a:lnTo>
                  <a:lnTo>
                    <a:pt x="293" y="183"/>
                  </a:lnTo>
                  <a:lnTo>
                    <a:pt x="291" y="180"/>
                  </a:lnTo>
                  <a:lnTo>
                    <a:pt x="288" y="180"/>
                  </a:lnTo>
                  <a:close/>
                  <a:moveTo>
                    <a:pt x="261" y="199"/>
                  </a:moveTo>
                  <a:lnTo>
                    <a:pt x="261" y="203"/>
                  </a:lnTo>
                  <a:lnTo>
                    <a:pt x="261" y="206"/>
                  </a:lnTo>
                  <a:lnTo>
                    <a:pt x="256" y="206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8"/>
                  </a:lnTo>
                  <a:lnTo>
                    <a:pt x="261" y="206"/>
                  </a:lnTo>
                  <a:lnTo>
                    <a:pt x="261" y="213"/>
                  </a:lnTo>
                  <a:lnTo>
                    <a:pt x="265" y="215"/>
                  </a:lnTo>
                  <a:lnTo>
                    <a:pt x="268" y="210"/>
                  </a:lnTo>
                  <a:lnTo>
                    <a:pt x="270" y="213"/>
                  </a:lnTo>
                  <a:lnTo>
                    <a:pt x="275" y="213"/>
                  </a:lnTo>
                  <a:lnTo>
                    <a:pt x="275" y="210"/>
                  </a:lnTo>
                  <a:lnTo>
                    <a:pt x="279" y="208"/>
                  </a:lnTo>
                  <a:lnTo>
                    <a:pt x="277" y="206"/>
                  </a:lnTo>
                  <a:lnTo>
                    <a:pt x="270" y="201"/>
                  </a:lnTo>
                  <a:lnTo>
                    <a:pt x="263" y="199"/>
                  </a:lnTo>
                  <a:lnTo>
                    <a:pt x="261" y="199"/>
                  </a:lnTo>
                  <a:close/>
                  <a:moveTo>
                    <a:pt x="247" y="208"/>
                  </a:moveTo>
                  <a:lnTo>
                    <a:pt x="247" y="210"/>
                  </a:lnTo>
                  <a:lnTo>
                    <a:pt x="249" y="208"/>
                  </a:lnTo>
                  <a:lnTo>
                    <a:pt x="247" y="208"/>
                  </a:lnTo>
                  <a:close/>
                  <a:moveTo>
                    <a:pt x="217" y="180"/>
                  </a:moveTo>
                  <a:lnTo>
                    <a:pt x="217" y="185"/>
                  </a:lnTo>
                  <a:lnTo>
                    <a:pt x="212" y="187"/>
                  </a:lnTo>
                  <a:lnTo>
                    <a:pt x="215" y="192"/>
                  </a:lnTo>
                  <a:lnTo>
                    <a:pt x="224" y="192"/>
                  </a:lnTo>
                  <a:lnTo>
                    <a:pt x="224" y="194"/>
                  </a:lnTo>
                  <a:lnTo>
                    <a:pt x="224" y="197"/>
                  </a:lnTo>
                  <a:lnTo>
                    <a:pt x="228" y="199"/>
                  </a:lnTo>
                  <a:lnTo>
                    <a:pt x="228" y="206"/>
                  </a:lnTo>
                  <a:lnTo>
                    <a:pt x="233" y="208"/>
                  </a:lnTo>
                  <a:lnTo>
                    <a:pt x="238" y="208"/>
                  </a:lnTo>
                  <a:lnTo>
                    <a:pt x="238" y="210"/>
                  </a:lnTo>
                  <a:lnTo>
                    <a:pt x="240" y="213"/>
                  </a:lnTo>
                  <a:lnTo>
                    <a:pt x="242" y="210"/>
                  </a:lnTo>
                  <a:lnTo>
                    <a:pt x="242" y="206"/>
                  </a:lnTo>
                  <a:lnTo>
                    <a:pt x="245" y="201"/>
                  </a:lnTo>
                  <a:lnTo>
                    <a:pt x="238" y="199"/>
                  </a:lnTo>
                  <a:lnTo>
                    <a:pt x="233" y="194"/>
                  </a:lnTo>
                  <a:lnTo>
                    <a:pt x="231" y="185"/>
                  </a:lnTo>
                  <a:lnTo>
                    <a:pt x="228" y="183"/>
                  </a:lnTo>
                  <a:lnTo>
                    <a:pt x="228" y="180"/>
                  </a:lnTo>
                  <a:lnTo>
                    <a:pt x="226" y="178"/>
                  </a:lnTo>
                  <a:lnTo>
                    <a:pt x="224" y="178"/>
                  </a:lnTo>
                  <a:lnTo>
                    <a:pt x="224" y="183"/>
                  </a:lnTo>
                  <a:lnTo>
                    <a:pt x="224" y="185"/>
                  </a:lnTo>
                  <a:lnTo>
                    <a:pt x="221" y="183"/>
                  </a:lnTo>
                  <a:lnTo>
                    <a:pt x="217" y="180"/>
                  </a:lnTo>
                  <a:lnTo>
                    <a:pt x="217" y="180"/>
                  </a:lnTo>
                  <a:close/>
                  <a:moveTo>
                    <a:pt x="196" y="155"/>
                  </a:moveTo>
                  <a:lnTo>
                    <a:pt x="194" y="157"/>
                  </a:lnTo>
                  <a:lnTo>
                    <a:pt x="198" y="162"/>
                  </a:lnTo>
                  <a:lnTo>
                    <a:pt x="201" y="160"/>
                  </a:lnTo>
                  <a:lnTo>
                    <a:pt x="201" y="155"/>
                  </a:lnTo>
                  <a:lnTo>
                    <a:pt x="196" y="155"/>
                  </a:lnTo>
                  <a:close/>
                  <a:moveTo>
                    <a:pt x="201" y="146"/>
                  </a:moveTo>
                  <a:lnTo>
                    <a:pt x="198" y="150"/>
                  </a:lnTo>
                  <a:lnTo>
                    <a:pt x="198" y="153"/>
                  </a:lnTo>
                  <a:lnTo>
                    <a:pt x="203" y="153"/>
                  </a:lnTo>
                  <a:lnTo>
                    <a:pt x="208" y="155"/>
                  </a:lnTo>
                  <a:lnTo>
                    <a:pt x="210" y="153"/>
                  </a:lnTo>
                  <a:lnTo>
                    <a:pt x="203" y="146"/>
                  </a:lnTo>
                  <a:lnTo>
                    <a:pt x="201" y="146"/>
                  </a:lnTo>
                  <a:close/>
                  <a:moveTo>
                    <a:pt x="157" y="118"/>
                  </a:moveTo>
                  <a:lnTo>
                    <a:pt x="155" y="123"/>
                  </a:lnTo>
                  <a:lnTo>
                    <a:pt x="155" y="127"/>
                  </a:lnTo>
                  <a:lnTo>
                    <a:pt x="161" y="127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23"/>
                  </a:lnTo>
                  <a:lnTo>
                    <a:pt x="164" y="118"/>
                  </a:lnTo>
                  <a:lnTo>
                    <a:pt x="157" y="118"/>
                  </a:lnTo>
                  <a:close/>
                  <a:moveTo>
                    <a:pt x="145" y="111"/>
                  </a:moveTo>
                  <a:lnTo>
                    <a:pt x="148" y="111"/>
                  </a:lnTo>
                  <a:lnTo>
                    <a:pt x="155" y="113"/>
                  </a:lnTo>
                  <a:lnTo>
                    <a:pt x="157" y="116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45" y="111"/>
                  </a:lnTo>
                  <a:close/>
                  <a:moveTo>
                    <a:pt x="131" y="102"/>
                  </a:moveTo>
                  <a:lnTo>
                    <a:pt x="134" y="106"/>
                  </a:lnTo>
                  <a:lnTo>
                    <a:pt x="138" y="106"/>
                  </a:lnTo>
                  <a:lnTo>
                    <a:pt x="141" y="102"/>
                  </a:lnTo>
                  <a:lnTo>
                    <a:pt x="138" y="97"/>
                  </a:lnTo>
                  <a:lnTo>
                    <a:pt x="136" y="100"/>
                  </a:lnTo>
                  <a:lnTo>
                    <a:pt x="131" y="102"/>
                  </a:lnTo>
                  <a:close/>
                  <a:moveTo>
                    <a:pt x="145" y="259"/>
                  </a:moveTo>
                  <a:lnTo>
                    <a:pt x="152" y="261"/>
                  </a:lnTo>
                  <a:lnTo>
                    <a:pt x="152" y="259"/>
                  </a:lnTo>
                  <a:lnTo>
                    <a:pt x="148" y="257"/>
                  </a:lnTo>
                  <a:lnTo>
                    <a:pt x="145" y="259"/>
                  </a:lnTo>
                  <a:close/>
                  <a:moveTo>
                    <a:pt x="106" y="206"/>
                  </a:moveTo>
                  <a:lnTo>
                    <a:pt x="104" y="210"/>
                  </a:lnTo>
                  <a:lnTo>
                    <a:pt x="113" y="217"/>
                  </a:lnTo>
                  <a:lnTo>
                    <a:pt x="111" y="213"/>
                  </a:lnTo>
                  <a:lnTo>
                    <a:pt x="111" y="208"/>
                  </a:lnTo>
                  <a:lnTo>
                    <a:pt x="106" y="206"/>
                  </a:lnTo>
                  <a:close/>
                  <a:moveTo>
                    <a:pt x="101" y="201"/>
                  </a:moveTo>
                  <a:lnTo>
                    <a:pt x="104" y="203"/>
                  </a:lnTo>
                  <a:lnTo>
                    <a:pt x="101" y="206"/>
                  </a:lnTo>
                  <a:lnTo>
                    <a:pt x="101" y="201"/>
                  </a:lnTo>
                  <a:close/>
                  <a:moveTo>
                    <a:pt x="92" y="187"/>
                  </a:moveTo>
                  <a:lnTo>
                    <a:pt x="92" y="190"/>
                  </a:lnTo>
                  <a:lnTo>
                    <a:pt x="94" y="194"/>
                  </a:lnTo>
                  <a:lnTo>
                    <a:pt x="99" y="194"/>
                  </a:lnTo>
                  <a:lnTo>
                    <a:pt x="92" y="187"/>
                  </a:lnTo>
                  <a:close/>
                  <a:moveTo>
                    <a:pt x="71" y="169"/>
                  </a:moveTo>
                  <a:lnTo>
                    <a:pt x="71" y="173"/>
                  </a:lnTo>
                  <a:lnTo>
                    <a:pt x="76" y="173"/>
                  </a:lnTo>
                  <a:lnTo>
                    <a:pt x="81" y="183"/>
                  </a:lnTo>
                  <a:lnTo>
                    <a:pt x="85" y="185"/>
                  </a:lnTo>
                  <a:lnTo>
                    <a:pt x="85" y="176"/>
                  </a:lnTo>
                  <a:lnTo>
                    <a:pt x="78" y="167"/>
                  </a:lnTo>
                  <a:lnTo>
                    <a:pt x="74" y="167"/>
                  </a:lnTo>
                  <a:lnTo>
                    <a:pt x="71" y="169"/>
                  </a:lnTo>
                  <a:close/>
                  <a:moveTo>
                    <a:pt x="67" y="153"/>
                  </a:moveTo>
                  <a:lnTo>
                    <a:pt x="64" y="157"/>
                  </a:lnTo>
                  <a:lnTo>
                    <a:pt x="69" y="162"/>
                  </a:lnTo>
                  <a:lnTo>
                    <a:pt x="71" y="157"/>
                  </a:lnTo>
                  <a:lnTo>
                    <a:pt x="71" y="155"/>
                  </a:lnTo>
                  <a:lnTo>
                    <a:pt x="67" y="153"/>
                  </a:lnTo>
                  <a:close/>
                  <a:moveTo>
                    <a:pt x="71" y="141"/>
                  </a:moveTo>
                  <a:lnTo>
                    <a:pt x="76" y="143"/>
                  </a:lnTo>
                  <a:lnTo>
                    <a:pt x="76" y="143"/>
                  </a:lnTo>
                  <a:lnTo>
                    <a:pt x="78" y="141"/>
                  </a:lnTo>
                  <a:lnTo>
                    <a:pt x="74" y="139"/>
                  </a:lnTo>
                  <a:lnTo>
                    <a:pt x="71" y="141"/>
                  </a:lnTo>
                  <a:close/>
                  <a:moveTo>
                    <a:pt x="41" y="113"/>
                  </a:moveTo>
                  <a:lnTo>
                    <a:pt x="44" y="113"/>
                  </a:lnTo>
                  <a:lnTo>
                    <a:pt x="46" y="111"/>
                  </a:lnTo>
                  <a:lnTo>
                    <a:pt x="48" y="113"/>
                  </a:lnTo>
                  <a:lnTo>
                    <a:pt x="53" y="118"/>
                  </a:lnTo>
                  <a:lnTo>
                    <a:pt x="58" y="123"/>
                  </a:lnTo>
                  <a:lnTo>
                    <a:pt x="55" y="125"/>
                  </a:lnTo>
                  <a:lnTo>
                    <a:pt x="55" y="130"/>
                  </a:lnTo>
                  <a:lnTo>
                    <a:pt x="53" y="132"/>
                  </a:lnTo>
                  <a:lnTo>
                    <a:pt x="48" y="125"/>
                  </a:lnTo>
                  <a:lnTo>
                    <a:pt x="46" y="123"/>
                  </a:lnTo>
                  <a:lnTo>
                    <a:pt x="46" y="118"/>
                  </a:lnTo>
                  <a:lnTo>
                    <a:pt x="41" y="113"/>
                  </a:lnTo>
                  <a:close/>
                  <a:moveTo>
                    <a:pt x="39" y="97"/>
                  </a:moveTo>
                  <a:lnTo>
                    <a:pt x="46" y="100"/>
                  </a:lnTo>
                  <a:lnTo>
                    <a:pt x="44" y="97"/>
                  </a:lnTo>
                  <a:lnTo>
                    <a:pt x="39" y="97"/>
                  </a:lnTo>
                  <a:close/>
                  <a:moveTo>
                    <a:pt x="11" y="79"/>
                  </a:moveTo>
                  <a:lnTo>
                    <a:pt x="9" y="81"/>
                  </a:lnTo>
                  <a:lnTo>
                    <a:pt x="9" y="83"/>
                  </a:lnTo>
                  <a:lnTo>
                    <a:pt x="14" y="86"/>
                  </a:lnTo>
                  <a:lnTo>
                    <a:pt x="18" y="86"/>
                  </a:lnTo>
                  <a:lnTo>
                    <a:pt x="14" y="81"/>
                  </a:lnTo>
                  <a:lnTo>
                    <a:pt x="11" y="79"/>
                  </a:lnTo>
                  <a:close/>
                  <a:moveTo>
                    <a:pt x="0" y="21"/>
                  </a:moveTo>
                  <a:lnTo>
                    <a:pt x="0" y="23"/>
                  </a:lnTo>
                  <a:lnTo>
                    <a:pt x="0" y="28"/>
                  </a:lnTo>
                  <a:lnTo>
                    <a:pt x="4" y="39"/>
                  </a:lnTo>
                  <a:lnTo>
                    <a:pt x="9" y="42"/>
                  </a:lnTo>
                  <a:lnTo>
                    <a:pt x="18" y="51"/>
                  </a:lnTo>
                  <a:lnTo>
                    <a:pt x="21" y="51"/>
                  </a:lnTo>
                  <a:lnTo>
                    <a:pt x="25" y="58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9" y="65"/>
                  </a:lnTo>
                  <a:lnTo>
                    <a:pt x="46" y="76"/>
                  </a:lnTo>
                  <a:lnTo>
                    <a:pt x="53" y="83"/>
                  </a:lnTo>
                  <a:lnTo>
                    <a:pt x="55" y="83"/>
                  </a:lnTo>
                  <a:lnTo>
                    <a:pt x="55" y="88"/>
                  </a:lnTo>
                  <a:lnTo>
                    <a:pt x="58" y="90"/>
                  </a:lnTo>
                  <a:lnTo>
                    <a:pt x="58" y="97"/>
                  </a:lnTo>
                  <a:lnTo>
                    <a:pt x="60" y="100"/>
                  </a:lnTo>
                  <a:lnTo>
                    <a:pt x="64" y="100"/>
                  </a:lnTo>
                  <a:lnTo>
                    <a:pt x="71" y="106"/>
                  </a:lnTo>
                  <a:lnTo>
                    <a:pt x="74" y="106"/>
                  </a:lnTo>
                  <a:lnTo>
                    <a:pt x="76" y="106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8" y="116"/>
                  </a:lnTo>
                  <a:lnTo>
                    <a:pt x="81" y="120"/>
                  </a:lnTo>
                  <a:lnTo>
                    <a:pt x="81" y="123"/>
                  </a:lnTo>
                  <a:lnTo>
                    <a:pt x="83" y="132"/>
                  </a:lnTo>
                  <a:lnTo>
                    <a:pt x="85" y="139"/>
                  </a:lnTo>
                  <a:lnTo>
                    <a:pt x="92" y="141"/>
                  </a:lnTo>
                  <a:lnTo>
                    <a:pt x="97" y="146"/>
                  </a:lnTo>
                  <a:lnTo>
                    <a:pt x="97" y="148"/>
                  </a:lnTo>
                  <a:lnTo>
                    <a:pt x="104" y="157"/>
                  </a:lnTo>
                  <a:lnTo>
                    <a:pt x="108" y="162"/>
                  </a:lnTo>
                  <a:lnTo>
                    <a:pt x="108" y="171"/>
                  </a:lnTo>
                  <a:lnTo>
                    <a:pt x="115" y="185"/>
                  </a:lnTo>
                  <a:lnTo>
                    <a:pt x="115" y="192"/>
                  </a:lnTo>
                  <a:lnTo>
                    <a:pt x="118" y="197"/>
                  </a:lnTo>
                  <a:lnTo>
                    <a:pt x="125" y="203"/>
                  </a:lnTo>
                  <a:lnTo>
                    <a:pt x="134" y="213"/>
                  </a:lnTo>
                  <a:lnTo>
                    <a:pt x="136" y="217"/>
                  </a:lnTo>
                  <a:lnTo>
                    <a:pt x="141" y="220"/>
                  </a:lnTo>
                  <a:lnTo>
                    <a:pt x="143" y="222"/>
                  </a:lnTo>
                  <a:lnTo>
                    <a:pt x="148" y="224"/>
                  </a:lnTo>
                  <a:lnTo>
                    <a:pt x="150" y="231"/>
                  </a:lnTo>
                  <a:lnTo>
                    <a:pt x="155" y="233"/>
                  </a:lnTo>
                  <a:lnTo>
                    <a:pt x="159" y="240"/>
                  </a:lnTo>
                  <a:lnTo>
                    <a:pt x="168" y="245"/>
                  </a:lnTo>
                  <a:lnTo>
                    <a:pt x="171" y="250"/>
                  </a:lnTo>
                  <a:lnTo>
                    <a:pt x="178" y="252"/>
                  </a:lnTo>
                  <a:lnTo>
                    <a:pt x="189" y="261"/>
                  </a:lnTo>
                  <a:lnTo>
                    <a:pt x="189" y="266"/>
                  </a:lnTo>
                  <a:lnTo>
                    <a:pt x="194" y="268"/>
                  </a:lnTo>
                  <a:lnTo>
                    <a:pt x="196" y="273"/>
                  </a:lnTo>
                  <a:lnTo>
                    <a:pt x="196" y="270"/>
                  </a:lnTo>
                  <a:lnTo>
                    <a:pt x="196" y="266"/>
                  </a:lnTo>
                  <a:lnTo>
                    <a:pt x="196" y="266"/>
                  </a:lnTo>
                  <a:lnTo>
                    <a:pt x="196" y="264"/>
                  </a:lnTo>
                  <a:lnTo>
                    <a:pt x="201" y="264"/>
                  </a:lnTo>
                  <a:lnTo>
                    <a:pt x="208" y="270"/>
                  </a:lnTo>
                  <a:lnTo>
                    <a:pt x="210" y="270"/>
                  </a:lnTo>
                  <a:lnTo>
                    <a:pt x="210" y="264"/>
                  </a:lnTo>
                  <a:lnTo>
                    <a:pt x="212" y="261"/>
                  </a:lnTo>
                  <a:lnTo>
                    <a:pt x="215" y="261"/>
                  </a:lnTo>
                  <a:lnTo>
                    <a:pt x="219" y="268"/>
                  </a:lnTo>
                  <a:lnTo>
                    <a:pt x="221" y="268"/>
                  </a:lnTo>
                  <a:lnTo>
                    <a:pt x="224" y="266"/>
                  </a:lnTo>
                  <a:lnTo>
                    <a:pt x="224" y="257"/>
                  </a:lnTo>
                  <a:lnTo>
                    <a:pt x="226" y="245"/>
                  </a:lnTo>
                  <a:lnTo>
                    <a:pt x="224" y="238"/>
                  </a:lnTo>
                  <a:lnTo>
                    <a:pt x="226" y="229"/>
                  </a:lnTo>
                  <a:lnTo>
                    <a:pt x="226" y="227"/>
                  </a:lnTo>
                  <a:lnTo>
                    <a:pt x="226" y="220"/>
                  </a:lnTo>
                  <a:lnTo>
                    <a:pt x="228" y="217"/>
                  </a:lnTo>
                  <a:lnTo>
                    <a:pt x="231" y="215"/>
                  </a:lnTo>
                  <a:lnTo>
                    <a:pt x="231" y="210"/>
                  </a:lnTo>
                  <a:lnTo>
                    <a:pt x="226" y="208"/>
                  </a:lnTo>
                  <a:lnTo>
                    <a:pt x="224" y="206"/>
                  </a:lnTo>
                  <a:lnTo>
                    <a:pt x="221" y="201"/>
                  </a:lnTo>
                  <a:lnTo>
                    <a:pt x="219" y="199"/>
                  </a:lnTo>
                  <a:lnTo>
                    <a:pt x="217" y="197"/>
                  </a:lnTo>
                  <a:lnTo>
                    <a:pt x="215" y="194"/>
                  </a:lnTo>
                  <a:lnTo>
                    <a:pt x="208" y="197"/>
                  </a:lnTo>
                  <a:lnTo>
                    <a:pt x="203" y="194"/>
                  </a:lnTo>
                  <a:lnTo>
                    <a:pt x="203" y="190"/>
                  </a:lnTo>
                  <a:lnTo>
                    <a:pt x="201" y="185"/>
                  </a:lnTo>
                  <a:lnTo>
                    <a:pt x="196" y="187"/>
                  </a:lnTo>
                  <a:lnTo>
                    <a:pt x="198" y="183"/>
                  </a:lnTo>
                  <a:lnTo>
                    <a:pt x="198" y="178"/>
                  </a:lnTo>
                  <a:lnTo>
                    <a:pt x="196" y="167"/>
                  </a:lnTo>
                  <a:lnTo>
                    <a:pt x="191" y="169"/>
                  </a:lnTo>
                  <a:lnTo>
                    <a:pt x="189" y="167"/>
                  </a:lnTo>
                  <a:lnTo>
                    <a:pt x="182" y="167"/>
                  </a:lnTo>
                  <a:lnTo>
                    <a:pt x="175" y="162"/>
                  </a:lnTo>
                  <a:lnTo>
                    <a:pt x="175" y="160"/>
                  </a:lnTo>
                  <a:lnTo>
                    <a:pt x="180" y="157"/>
                  </a:lnTo>
                  <a:lnTo>
                    <a:pt x="185" y="155"/>
                  </a:lnTo>
                  <a:lnTo>
                    <a:pt x="180" y="153"/>
                  </a:lnTo>
                  <a:lnTo>
                    <a:pt x="175" y="153"/>
                  </a:lnTo>
                  <a:lnTo>
                    <a:pt x="173" y="153"/>
                  </a:lnTo>
                  <a:lnTo>
                    <a:pt x="168" y="155"/>
                  </a:lnTo>
                  <a:lnTo>
                    <a:pt x="173" y="150"/>
                  </a:lnTo>
                  <a:lnTo>
                    <a:pt x="178" y="148"/>
                  </a:lnTo>
                  <a:lnTo>
                    <a:pt x="182" y="146"/>
                  </a:lnTo>
                  <a:lnTo>
                    <a:pt x="182" y="141"/>
                  </a:lnTo>
                  <a:lnTo>
                    <a:pt x="175" y="134"/>
                  </a:lnTo>
                  <a:lnTo>
                    <a:pt x="173" y="134"/>
                  </a:lnTo>
                  <a:lnTo>
                    <a:pt x="166" y="139"/>
                  </a:lnTo>
                  <a:lnTo>
                    <a:pt x="164" y="141"/>
                  </a:lnTo>
                  <a:lnTo>
                    <a:pt x="157" y="141"/>
                  </a:lnTo>
                  <a:lnTo>
                    <a:pt x="161" y="141"/>
                  </a:lnTo>
                  <a:lnTo>
                    <a:pt x="161" y="139"/>
                  </a:lnTo>
                  <a:lnTo>
                    <a:pt x="164" y="139"/>
                  </a:lnTo>
                  <a:lnTo>
                    <a:pt x="166" y="134"/>
                  </a:lnTo>
                  <a:lnTo>
                    <a:pt x="166" y="132"/>
                  </a:lnTo>
                  <a:lnTo>
                    <a:pt x="161" y="130"/>
                  </a:lnTo>
                  <a:lnTo>
                    <a:pt x="155" y="130"/>
                  </a:lnTo>
                  <a:lnTo>
                    <a:pt x="148" y="125"/>
                  </a:lnTo>
                  <a:lnTo>
                    <a:pt x="148" y="123"/>
                  </a:lnTo>
                  <a:lnTo>
                    <a:pt x="148" y="118"/>
                  </a:lnTo>
                  <a:lnTo>
                    <a:pt x="138" y="109"/>
                  </a:lnTo>
                  <a:lnTo>
                    <a:pt x="136" y="109"/>
                  </a:lnTo>
                  <a:lnTo>
                    <a:pt x="134" y="109"/>
                  </a:lnTo>
                  <a:lnTo>
                    <a:pt x="129" y="106"/>
                  </a:lnTo>
                  <a:lnTo>
                    <a:pt x="129" y="100"/>
                  </a:lnTo>
                  <a:lnTo>
                    <a:pt x="122" y="93"/>
                  </a:lnTo>
                  <a:lnTo>
                    <a:pt x="115" y="88"/>
                  </a:lnTo>
                  <a:lnTo>
                    <a:pt x="111" y="88"/>
                  </a:lnTo>
                  <a:lnTo>
                    <a:pt x="108" y="90"/>
                  </a:lnTo>
                  <a:lnTo>
                    <a:pt x="106" y="88"/>
                  </a:lnTo>
                  <a:lnTo>
                    <a:pt x="106" y="83"/>
                  </a:lnTo>
                  <a:lnTo>
                    <a:pt x="101" y="86"/>
                  </a:lnTo>
                  <a:lnTo>
                    <a:pt x="99" y="83"/>
                  </a:lnTo>
                  <a:lnTo>
                    <a:pt x="99" y="76"/>
                  </a:lnTo>
                  <a:lnTo>
                    <a:pt x="97" y="72"/>
                  </a:lnTo>
                  <a:lnTo>
                    <a:pt x="92" y="70"/>
                  </a:lnTo>
                  <a:lnTo>
                    <a:pt x="90" y="67"/>
                  </a:lnTo>
                  <a:lnTo>
                    <a:pt x="78" y="60"/>
                  </a:lnTo>
                  <a:lnTo>
                    <a:pt x="74" y="60"/>
                  </a:lnTo>
                  <a:lnTo>
                    <a:pt x="69" y="53"/>
                  </a:lnTo>
                  <a:lnTo>
                    <a:pt x="64" y="53"/>
                  </a:lnTo>
                  <a:lnTo>
                    <a:pt x="62" y="49"/>
                  </a:lnTo>
                  <a:lnTo>
                    <a:pt x="62" y="44"/>
                  </a:lnTo>
                  <a:lnTo>
                    <a:pt x="58" y="42"/>
                  </a:lnTo>
                  <a:lnTo>
                    <a:pt x="55" y="35"/>
                  </a:lnTo>
                  <a:lnTo>
                    <a:pt x="53" y="35"/>
                  </a:lnTo>
                  <a:lnTo>
                    <a:pt x="51" y="30"/>
                  </a:lnTo>
                  <a:lnTo>
                    <a:pt x="46" y="28"/>
                  </a:lnTo>
                  <a:lnTo>
                    <a:pt x="41" y="28"/>
                  </a:lnTo>
                  <a:lnTo>
                    <a:pt x="37" y="28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1" y="21"/>
                  </a:lnTo>
                  <a:lnTo>
                    <a:pt x="2" y="1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1A9608F8-AF42-6315-AC2B-4D8D5A491C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1919" y="3248469"/>
              <a:ext cx="55596" cy="19085"/>
            </a:xfrm>
            <a:custGeom>
              <a:avLst/>
              <a:gdLst>
                <a:gd name="T0" fmla="*/ 0 w 67"/>
                <a:gd name="T1" fmla="*/ 19 h 23"/>
                <a:gd name="T2" fmla="*/ 5 w 67"/>
                <a:gd name="T3" fmla="*/ 23 h 23"/>
                <a:gd name="T4" fmla="*/ 9 w 67"/>
                <a:gd name="T5" fmla="*/ 21 h 23"/>
                <a:gd name="T6" fmla="*/ 12 w 67"/>
                <a:gd name="T7" fmla="*/ 19 h 23"/>
                <a:gd name="T8" fmla="*/ 12 w 67"/>
                <a:gd name="T9" fmla="*/ 14 h 23"/>
                <a:gd name="T10" fmla="*/ 9 w 67"/>
                <a:gd name="T11" fmla="*/ 14 h 23"/>
                <a:gd name="T12" fmla="*/ 5 w 67"/>
                <a:gd name="T13" fmla="*/ 16 h 23"/>
                <a:gd name="T14" fmla="*/ 0 w 67"/>
                <a:gd name="T15" fmla="*/ 19 h 23"/>
                <a:gd name="T16" fmla="*/ 19 w 67"/>
                <a:gd name="T17" fmla="*/ 12 h 23"/>
                <a:gd name="T18" fmla="*/ 23 w 67"/>
                <a:gd name="T19" fmla="*/ 16 h 23"/>
                <a:gd name="T20" fmla="*/ 28 w 67"/>
                <a:gd name="T21" fmla="*/ 21 h 23"/>
                <a:gd name="T22" fmla="*/ 28 w 67"/>
                <a:gd name="T23" fmla="*/ 21 h 23"/>
                <a:gd name="T24" fmla="*/ 32 w 67"/>
                <a:gd name="T25" fmla="*/ 19 h 23"/>
                <a:gd name="T26" fmla="*/ 35 w 67"/>
                <a:gd name="T27" fmla="*/ 16 h 23"/>
                <a:gd name="T28" fmla="*/ 39 w 67"/>
                <a:gd name="T29" fmla="*/ 16 h 23"/>
                <a:gd name="T30" fmla="*/ 49 w 67"/>
                <a:gd name="T31" fmla="*/ 16 h 23"/>
                <a:gd name="T32" fmla="*/ 53 w 67"/>
                <a:gd name="T33" fmla="*/ 12 h 23"/>
                <a:gd name="T34" fmla="*/ 60 w 67"/>
                <a:gd name="T35" fmla="*/ 9 h 23"/>
                <a:gd name="T36" fmla="*/ 62 w 67"/>
                <a:gd name="T37" fmla="*/ 7 h 23"/>
                <a:gd name="T38" fmla="*/ 65 w 67"/>
                <a:gd name="T39" fmla="*/ 7 h 23"/>
                <a:gd name="T40" fmla="*/ 67 w 67"/>
                <a:gd name="T41" fmla="*/ 5 h 23"/>
                <a:gd name="T42" fmla="*/ 67 w 67"/>
                <a:gd name="T43" fmla="*/ 2 h 23"/>
                <a:gd name="T44" fmla="*/ 67 w 67"/>
                <a:gd name="T45" fmla="*/ 0 h 23"/>
                <a:gd name="T46" fmla="*/ 58 w 67"/>
                <a:gd name="T47" fmla="*/ 2 h 23"/>
                <a:gd name="T48" fmla="*/ 53 w 67"/>
                <a:gd name="T49" fmla="*/ 2 h 23"/>
                <a:gd name="T50" fmla="*/ 49 w 67"/>
                <a:gd name="T51" fmla="*/ 2 h 23"/>
                <a:gd name="T52" fmla="*/ 44 w 67"/>
                <a:gd name="T53" fmla="*/ 2 h 23"/>
                <a:gd name="T54" fmla="*/ 39 w 67"/>
                <a:gd name="T55" fmla="*/ 5 h 23"/>
                <a:gd name="T56" fmla="*/ 30 w 67"/>
                <a:gd name="T57" fmla="*/ 5 h 23"/>
                <a:gd name="T58" fmla="*/ 23 w 67"/>
                <a:gd name="T59" fmla="*/ 9 h 23"/>
                <a:gd name="T60" fmla="*/ 19 w 67"/>
                <a:gd name="T61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23">
                  <a:moveTo>
                    <a:pt x="0" y="19"/>
                  </a:moveTo>
                  <a:lnTo>
                    <a:pt x="5" y="23"/>
                  </a:lnTo>
                  <a:lnTo>
                    <a:pt x="9" y="21"/>
                  </a:lnTo>
                  <a:lnTo>
                    <a:pt x="12" y="19"/>
                  </a:lnTo>
                  <a:lnTo>
                    <a:pt x="12" y="14"/>
                  </a:lnTo>
                  <a:lnTo>
                    <a:pt x="9" y="14"/>
                  </a:lnTo>
                  <a:lnTo>
                    <a:pt x="5" y="16"/>
                  </a:lnTo>
                  <a:lnTo>
                    <a:pt x="0" y="19"/>
                  </a:lnTo>
                  <a:close/>
                  <a:moveTo>
                    <a:pt x="19" y="12"/>
                  </a:moveTo>
                  <a:lnTo>
                    <a:pt x="23" y="16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32" y="19"/>
                  </a:lnTo>
                  <a:lnTo>
                    <a:pt x="35" y="16"/>
                  </a:lnTo>
                  <a:lnTo>
                    <a:pt x="39" y="16"/>
                  </a:lnTo>
                  <a:lnTo>
                    <a:pt x="49" y="16"/>
                  </a:lnTo>
                  <a:lnTo>
                    <a:pt x="53" y="12"/>
                  </a:lnTo>
                  <a:lnTo>
                    <a:pt x="60" y="9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7" y="5"/>
                  </a:lnTo>
                  <a:lnTo>
                    <a:pt x="67" y="2"/>
                  </a:lnTo>
                  <a:lnTo>
                    <a:pt x="67" y="0"/>
                  </a:lnTo>
                  <a:lnTo>
                    <a:pt x="58" y="2"/>
                  </a:lnTo>
                  <a:lnTo>
                    <a:pt x="53" y="2"/>
                  </a:lnTo>
                  <a:lnTo>
                    <a:pt x="49" y="2"/>
                  </a:lnTo>
                  <a:lnTo>
                    <a:pt x="44" y="2"/>
                  </a:lnTo>
                  <a:lnTo>
                    <a:pt x="39" y="5"/>
                  </a:lnTo>
                  <a:lnTo>
                    <a:pt x="30" y="5"/>
                  </a:lnTo>
                  <a:lnTo>
                    <a:pt x="23" y="9"/>
                  </a:lnTo>
                  <a:lnTo>
                    <a:pt x="19" y="1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5F6B46E8-0CC4-3B96-0B92-491EBF8E2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7860" y="2961366"/>
              <a:ext cx="333571" cy="118658"/>
            </a:xfrm>
            <a:custGeom>
              <a:avLst/>
              <a:gdLst>
                <a:gd name="T0" fmla="*/ 243 w 402"/>
                <a:gd name="T1" fmla="*/ 104 h 143"/>
                <a:gd name="T2" fmla="*/ 5 w 402"/>
                <a:gd name="T3" fmla="*/ 44 h 143"/>
                <a:gd name="T4" fmla="*/ 208 w 402"/>
                <a:gd name="T5" fmla="*/ 127 h 143"/>
                <a:gd name="T6" fmla="*/ 227 w 402"/>
                <a:gd name="T7" fmla="*/ 143 h 143"/>
                <a:gd name="T8" fmla="*/ 252 w 402"/>
                <a:gd name="T9" fmla="*/ 138 h 143"/>
                <a:gd name="T10" fmla="*/ 284 w 402"/>
                <a:gd name="T11" fmla="*/ 134 h 143"/>
                <a:gd name="T12" fmla="*/ 314 w 402"/>
                <a:gd name="T13" fmla="*/ 113 h 143"/>
                <a:gd name="T14" fmla="*/ 331 w 402"/>
                <a:gd name="T15" fmla="*/ 71 h 143"/>
                <a:gd name="T16" fmla="*/ 356 w 402"/>
                <a:gd name="T17" fmla="*/ 64 h 143"/>
                <a:gd name="T18" fmla="*/ 372 w 402"/>
                <a:gd name="T19" fmla="*/ 69 h 143"/>
                <a:gd name="T20" fmla="*/ 381 w 402"/>
                <a:gd name="T21" fmla="*/ 60 h 143"/>
                <a:gd name="T22" fmla="*/ 402 w 402"/>
                <a:gd name="T23" fmla="*/ 48 h 143"/>
                <a:gd name="T24" fmla="*/ 386 w 402"/>
                <a:gd name="T25" fmla="*/ 41 h 143"/>
                <a:gd name="T26" fmla="*/ 379 w 402"/>
                <a:gd name="T27" fmla="*/ 32 h 143"/>
                <a:gd name="T28" fmla="*/ 368 w 402"/>
                <a:gd name="T29" fmla="*/ 32 h 143"/>
                <a:gd name="T30" fmla="*/ 365 w 402"/>
                <a:gd name="T31" fmla="*/ 18 h 143"/>
                <a:gd name="T32" fmla="*/ 356 w 402"/>
                <a:gd name="T33" fmla="*/ 11 h 143"/>
                <a:gd name="T34" fmla="*/ 347 w 402"/>
                <a:gd name="T35" fmla="*/ 9 h 143"/>
                <a:gd name="T36" fmla="*/ 328 w 402"/>
                <a:gd name="T37" fmla="*/ 44 h 143"/>
                <a:gd name="T38" fmla="*/ 317 w 402"/>
                <a:gd name="T39" fmla="*/ 51 h 143"/>
                <a:gd name="T40" fmla="*/ 319 w 402"/>
                <a:gd name="T41" fmla="*/ 55 h 143"/>
                <a:gd name="T42" fmla="*/ 317 w 402"/>
                <a:gd name="T43" fmla="*/ 60 h 143"/>
                <a:gd name="T44" fmla="*/ 310 w 402"/>
                <a:gd name="T45" fmla="*/ 60 h 143"/>
                <a:gd name="T46" fmla="*/ 301 w 402"/>
                <a:gd name="T47" fmla="*/ 60 h 143"/>
                <a:gd name="T48" fmla="*/ 287 w 402"/>
                <a:gd name="T49" fmla="*/ 76 h 143"/>
                <a:gd name="T50" fmla="*/ 252 w 402"/>
                <a:gd name="T51" fmla="*/ 101 h 143"/>
                <a:gd name="T52" fmla="*/ 247 w 402"/>
                <a:gd name="T53" fmla="*/ 111 h 143"/>
                <a:gd name="T54" fmla="*/ 234 w 402"/>
                <a:gd name="T55" fmla="*/ 129 h 143"/>
                <a:gd name="T56" fmla="*/ 211 w 402"/>
                <a:gd name="T57" fmla="*/ 122 h 143"/>
                <a:gd name="T58" fmla="*/ 351 w 402"/>
                <a:gd name="T59" fmla="*/ 2 h 143"/>
                <a:gd name="T60" fmla="*/ 356 w 402"/>
                <a:gd name="T61" fmla="*/ 4 h 143"/>
                <a:gd name="T62" fmla="*/ 241 w 402"/>
                <a:gd name="T63" fmla="*/ 111 h 143"/>
                <a:gd name="T64" fmla="*/ 243 w 402"/>
                <a:gd name="T65" fmla="*/ 108 h 143"/>
                <a:gd name="T66" fmla="*/ 247 w 402"/>
                <a:gd name="T67" fmla="*/ 108 h 143"/>
                <a:gd name="T68" fmla="*/ 247 w 402"/>
                <a:gd name="T69" fmla="*/ 101 h 143"/>
                <a:gd name="T70" fmla="*/ 14 w 402"/>
                <a:gd name="T71" fmla="*/ 16 h 143"/>
                <a:gd name="T72" fmla="*/ 19 w 402"/>
                <a:gd name="T73" fmla="*/ 32 h 143"/>
                <a:gd name="T74" fmla="*/ 37 w 402"/>
                <a:gd name="T75" fmla="*/ 32 h 143"/>
                <a:gd name="T76" fmla="*/ 44 w 402"/>
                <a:gd name="T77" fmla="*/ 25 h 143"/>
                <a:gd name="T78" fmla="*/ 70 w 402"/>
                <a:gd name="T79" fmla="*/ 53 h 143"/>
                <a:gd name="T80" fmla="*/ 70 w 402"/>
                <a:gd name="T81" fmla="*/ 78 h 143"/>
                <a:gd name="T82" fmla="*/ 81 w 402"/>
                <a:gd name="T83" fmla="*/ 101 h 143"/>
                <a:gd name="T84" fmla="*/ 86 w 402"/>
                <a:gd name="T85" fmla="*/ 115 h 143"/>
                <a:gd name="T86" fmla="*/ 88 w 402"/>
                <a:gd name="T87" fmla="*/ 129 h 143"/>
                <a:gd name="T88" fmla="*/ 86 w 402"/>
                <a:gd name="T89" fmla="*/ 129 h 143"/>
                <a:gd name="T90" fmla="*/ 81 w 402"/>
                <a:gd name="T91" fmla="*/ 129 h 143"/>
                <a:gd name="T92" fmla="*/ 60 w 402"/>
                <a:gd name="T93" fmla="*/ 122 h 143"/>
                <a:gd name="T94" fmla="*/ 44 w 402"/>
                <a:gd name="T95" fmla="*/ 111 h 143"/>
                <a:gd name="T96" fmla="*/ 28 w 402"/>
                <a:gd name="T97" fmla="*/ 94 h 143"/>
                <a:gd name="T98" fmla="*/ 14 w 402"/>
                <a:gd name="T99" fmla="*/ 76 h 143"/>
                <a:gd name="T100" fmla="*/ 12 w 402"/>
                <a:gd name="T101" fmla="*/ 62 h 143"/>
                <a:gd name="T102" fmla="*/ 0 w 402"/>
                <a:gd name="T103" fmla="*/ 2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2" h="143">
                  <a:moveTo>
                    <a:pt x="243" y="104"/>
                  </a:moveTo>
                  <a:lnTo>
                    <a:pt x="243" y="106"/>
                  </a:lnTo>
                  <a:lnTo>
                    <a:pt x="243" y="106"/>
                  </a:lnTo>
                  <a:lnTo>
                    <a:pt x="243" y="106"/>
                  </a:lnTo>
                  <a:lnTo>
                    <a:pt x="243" y="104"/>
                  </a:lnTo>
                  <a:lnTo>
                    <a:pt x="243" y="104"/>
                  </a:lnTo>
                  <a:close/>
                  <a:moveTo>
                    <a:pt x="0" y="39"/>
                  </a:moveTo>
                  <a:lnTo>
                    <a:pt x="0" y="41"/>
                  </a:lnTo>
                  <a:lnTo>
                    <a:pt x="3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3" y="39"/>
                  </a:lnTo>
                  <a:lnTo>
                    <a:pt x="0" y="39"/>
                  </a:lnTo>
                  <a:close/>
                  <a:moveTo>
                    <a:pt x="204" y="120"/>
                  </a:moveTo>
                  <a:lnTo>
                    <a:pt x="208" y="127"/>
                  </a:lnTo>
                  <a:lnTo>
                    <a:pt x="215" y="131"/>
                  </a:lnTo>
                  <a:lnTo>
                    <a:pt x="215" y="134"/>
                  </a:lnTo>
                  <a:lnTo>
                    <a:pt x="220" y="138"/>
                  </a:lnTo>
                  <a:lnTo>
                    <a:pt x="222" y="141"/>
                  </a:lnTo>
                  <a:lnTo>
                    <a:pt x="227" y="143"/>
                  </a:lnTo>
                  <a:lnTo>
                    <a:pt x="231" y="141"/>
                  </a:lnTo>
                  <a:lnTo>
                    <a:pt x="231" y="138"/>
                  </a:lnTo>
                  <a:lnTo>
                    <a:pt x="238" y="138"/>
                  </a:lnTo>
                  <a:lnTo>
                    <a:pt x="241" y="136"/>
                  </a:lnTo>
                  <a:lnTo>
                    <a:pt x="252" y="138"/>
                  </a:lnTo>
                  <a:lnTo>
                    <a:pt x="264" y="134"/>
                  </a:lnTo>
                  <a:lnTo>
                    <a:pt x="266" y="129"/>
                  </a:lnTo>
                  <a:lnTo>
                    <a:pt x="277" y="129"/>
                  </a:lnTo>
                  <a:lnTo>
                    <a:pt x="282" y="131"/>
                  </a:lnTo>
                  <a:lnTo>
                    <a:pt x="284" y="134"/>
                  </a:lnTo>
                  <a:lnTo>
                    <a:pt x="289" y="134"/>
                  </a:lnTo>
                  <a:lnTo>
                    <a:pt x="298" y="129"/>
                  </a:lnTo>
                  <a:lnTo>
                    <a:pt x="307" y="129"/>
                  </a:lnTo>
                  <a:lnTo>
                    <a:pt x="307" y="124"/>
                  </a:lnTo>
                  <a:lnTo>
                    <a:pt x="314" y="113"/>
                  </a:lnTo>
                  <a:lnTo>
                    <a:pt x="319" y="104"/>
                  </a:lnTo>
                  <a:lnTo>
                    <a:pt x="326" y="94"/>
                  </a:lnTo>
                  <a:lnTo>
                    <a:pt x="331" y="78"/>
                  </a:lnTo>
                  <a:lnTo>
                    <a:pt x="331" y="76"/>
                  </a:lnTo>
                  <a:lnTo>
                    <a:pt x="331" y="71"/>
                  </a:lnTo>
                  <a:lnTo>
                    <a:pt x="331" y="69"/>
                  </a:lnTo>
                  <a:lnTo>
                    <a:pt x="335" y="64"/>
                  </a:lnTo>
                  <a:lnTo>
                    <a:pt x="340" y="64"/>
                  </a:lnTo>
                  <a:lnTo>
                    <a:pt x="347" y="64"/>
                  </a:lnTo>
                  <a:lnTo>
                    <a:pt x="356" y="64"/>
                  </a:lnTo>
                  <a:lnTo>
                    <a:pt x="358" y="67"/>
                  </a:lnTo>
                  <a:lnTo>
                    <a:pt x="363" y="67"/>
                  </a:lnTo>
                  <a:lnTo>
                    <a:pt x="368" y="67"/>
                  </a:lnTo>
                  <a:lnTo>
                    <a:pt x="368" y="64"/>
                  </a:lnTo>
                  <a:lnTo>
                    <a:pt x="372" y="69"/>
                  </a:lnTo>
                  <a:lnTo>
                    <a:pt x="377" y="69"/>
                  </a:lnTo>
                  <a:lnTo>
                    <a:pt x="381" y="67"/>
                  </a:lnTo>
                  <a:lnTo>
                    <a:pt x="386" y="67"/>
                  </a:lnTo>
                  <a:lnTo>
                    <a:pt x="386" y="64"/>
                  </a:lnTo>
                  <a:lnTo>
                    <a:pt x="381" y="60"/>
                  </a:lnTo>
                  <a:lnTo>
                    <a:pt x="381" y="53"/>
                  </a:lnTo>
                  <a:lnTo>
                    <a:pt x="384" y="53"/>
                  </a:lnTo>
                  <a:lnTo>
                    <a:pt x="393" y="53"/>
                  </a:lnTo>
                  <a:lnTo>
                    <a:pt x="400" y="51"/>
                  </a:lnTo>
                  <a:lnTo>
                    <a:pt x="402" y="48"/>
                  </a:lnTo>
                  <a:lnTo>
                    <a:pt x="402" y="44"/>
                  </a:lnTo>
                  <a:lnTo>
                    <a:pt x="400" y="44"/>
                  </a:lnTo>
                  <a:lnTo>
                    <a:pt x="395" y="44"/>
                  </a:lnTo>
                  <a:lnTo>
                    <a:pt x="391" y="39"/>
                  </a:lnTo>
                  <a:lnTo>
                    <a:pt x="386" y="41"/>
                  </a:lnTo>
                  <a:lnTo>
                    <a:pt x="381" y="34"/>
                  </a:lnTo>
                  <a:lnTo>
                    <a:pt x="379" y="34"/>
                  </a:lnTo>
                  <a:lnTo>
                    <a:pt x="374" y="39"/>
                  </a:lnTo>
                  <a:lnTo>
                    <a:pt x="374" y="37"/>
                  </a:lnTo>
                  <a:lnTo>
                    <a:pt x="379" y="32"/>
                  </a:lnTo>
                  <a:lnTo>
                    <a:pt x="377" y="30"/>
                  </a:lnTo>
                  <a:lnTo>
                    <a:pt x="374" y="30"/>
                  </a:lnTo>
                  <a:lnTo>
                    <a:pt x="372" y="34"/>
                  </a:lnTo>
                  <a:lnTo>
                    <a:pt x="370" y="32"/>
                  </a:lnTo>
                  <a:lnTo>
                    <a:pt x="368" y="32"/>
                  </a:lnTo>
                  <a:lnTo>
                    <a:pt x="368" y="25"/>
                  </a:lnTo>
                  <a:lnTo>
                    <a:pt x="372" y="25"/>
                  </a:lnTo>
                  <a:lnTo>
                    <a:pt x="372" y="21"/>
                  </a:lnTo>
                  <a:lnTo>
                    <a:pt x="365" y="18"/>
                  </a:lnTo>
                  <a:lnTo>
                    <a:pt x="365" y="18"/>
                  </a:lnTo>
                  <a:lnTo>
                    <a:pt x="361" y="16"/>
                  </a:lnTo>
                  <a:lnTo>
                    <a:pt x="361" y="9"/>
                  </a:lnTo>
                  <a:lnTo>
                    <a:pt x="356" y="7"/>
                  </a:lnTo>
                  <a:lnTo>
                    <a:pt x="354" y="9"/>
                  </a:lnTo>
                  <a:lnTo>
                    <a:pt x="356" y="11"/>
                  </a:lnTo>
                  <a:lnTo>
                    <a:pt x="351" y="16"/>
                  </a:lnTo>
                  <a:lnTo>
                    <a:pt x="349" y="16"/>
                  </a:lnTo>
                  <a:lnTo>
                    <a:pt x="351" y="11"/>
                  </a:lnTo>
                  <a:lnTo>
                    <a:pt x="349" y="9"/>
                  </a:lnTo>
                  <a:lnTo>
                    <a:pt x="347" y="9"/>
                  </a:lnTo>
                  <a:lnTo>
                    <a:pt x="344" y="18"/>
                  </a:lnTo>
                  <a:lnTo>
                    <a:pt x="342" y="18"/>
                  </a:lnTo>
                  <a:lnTo>
                    <a:pt x="338" y="30"/>
                  </a:lnTo>
                  <a:lnTo>
                    <a:pt x="335" y="34"/>
                  </a:lnTo>
                  <a:lnTo>
                    <a:pt x="328" y="44"/>
                  </a:lnTo>
                  <a:lnTo>
                    <a:pt x="324" y="44"/>
                  </a:lnTo>
                  <a:lnTo>
                    <a:pt x="319" y="46"/>
                  </a:lnTo>
                  <a:lnTo>
                    <a:pt x="317" y="48"/>
                  </a:lnTo>
                  <a:lnTo>
                    <a:pt x="319" y="48"/>
                  </a:lnTo>
                  <a:lnTo>
                    <a:pt x="317" y="51"/>
                  </a:lnTo>
                  <a:lnTo>
                    <a:pt x="319" y="51"/>
                  </a:lnTo>
                  <a:lnTo>
                    <a:pt x="324" y="48"/>
                  </a:lnTo>
                  <a:lnTo>
                    <a:pt x="321" y="53"/>
                  </a:lnTo>
                  <a:lnTo>
                    <a:pt x="319" y="53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1" y="64"/>
                  </a:lnTo>
                  <a:lnTo>
                    <a:pt x="319" y="67"/>
                  </a:lnTo>
                  <a:lnTo>
                    <a:pt x="317" y="64"/>
                  </a:lnTo>
                  <a:lnTo>
                    <a:pt x="317" y="60"/>
                  </a:lnTo>
                  <a:lnTo>
                    <a:pt x="314" y="57"/>
                  </a:lnTo>
                  <a:lnTo>
                    <a:pt x="314" y="57"/>
                  </a:lnTo>
                  <a:lnTo>
                    <a:pt x="314" y="55"/>
                  </a:lnTo>
                  <a:lnTo>
                    <a:pt x="312" y="55"/>
                  </a:lnTo>
                  <a:lnTo>
                    <a:pt x="310" y="60"/>
                  </a:lnTo>
                  <a:lnTo>
                    <a:pt x="312" y="69"/>
                  </a:lnTo>
                  <a:lnTo>
                    <a:pt x="310" y="69"/>
                  </a:lnTo>
                  <a:lnTo>
                    <a:pt x="305" y="67"/>
                  </a:lnTo>
                  <a:lnTo>
                    <a:pt x="303" y="60"/>
                  </a:lnTo>
                  <a:lnTo>
                    <a:pt x="301" y="60"/>
                  </a:lnTo>
                  <a:lnTo>
                    <a:pt x="296" y="60"/>
                  </a:lnTo>
                  <a:lnTo>
                    <a:pt x="294" y="62"/>
                  </a:lnTo>
                  <a:lnTo>
                    <a:pt x="294" y="67"/>
                  </a:lnTo>
                  <a:lnTo>
                    <a:pt x="289" y="71"/>
                  </a:lnTo>
                  <a:lnTo>
                    <a:pt x="287" y="76"/>
                  </a:lnTo>
                  <a:lnTo>
                    <a:pt x="280" y="83"/>
                  </a:lnTo>
                  <a:lnTo>
                    <a:pt x="280" y="85"/>
                  </a:lnTo>
                  <a:lnTo>
                    <a:pt x="273" y="92"/>
                  </a:lnTo>
                  <a:lnTo>
                    <a:pt x="268" y="97"/>
                  </a:lnTo>
                  <a:lnTo>
                    <a:pt x="252" y="101"/>
                  </a:lnTo>
                  <a:lnTo>
                    <a:pt x="250" y="101"/>
                  </a:lnTo>
                  <a:lnTo>
                    <a:pt x="250" y="108"/>
                  </a:lnTo>
                  <a:lnTo>
                    <a:pt x="252" y="111"/>
                  </a:lnTo>
                  <a:lnTo>
                    <a:pt x="250" y="108"/>
                  </a:lnTo>
                  <a:lnTo>
                    <a:pt x="247" y="111"/>
                  </a:lnTo>
                  <a:lnTo>
                    <a:pt x="243" y="111"/>
                  </a:lnTo>
                  <a:lnTo>
                    <a:pt x="241" y="113"/>
                  </a:lnTo>
                  <a:lnTo>
                    <a:pt x="238" y="118"/>
                  </a:lnTo>
                  <a:lnTo>
                    <a:pt x="238" y="124"/>
                  </a:lnTo>
                  <a:lnTo>
                    <a:pt x="234" y="129"/>
                  </a:lnTo>
                  <a:lnTo>
                    <a:pt x="236" y="131"/>
                  </a:lnTo>
                  <a:lnTo>
                    <a:pt x="227" y="129"/>
                  </a:lnTo>
                  <a:lnTo>
                    <a:pt x="217" y="127"/>
                  </a:lnTo>
                  <a:lnTo>
                    <a:pt x="213" y="127"/>
                  </a:lnTo>
                  <a:lnTo>
                    <a:pt x="211" y="122"/>
                  </a:lnTo>
                  <a:lnTo>
                    <a:pt x="206" y="120"/>
                  </a:lnTo>
                  <a:lnTo>
                    <a:pt x="204" y="120"/>
                  </a:lnTo>
                  <a:close/>
                  <a:moveTo>
                    <a:pt x="354" y="0"/>
                  </a:moveTo>
                  <a:lnTo>
                    <a:pt x="349" y="2"/>
                  </a:lnTo>
                  <a:lnTo>
                    <a:pt x="351" y="2"/>
                  </a:lnTo>
                  <a:lnTo>
                    <a:pt x="354" y="2"/>
                  </a:lnTo>
                  <a:lnTo>
                    <a:pt x="354" y="0"/>
                  </a:lnTo>
                  <a:close/>
                  <a:moveTo>
                    <a:pt x="358" y="0"/>
                  </a:moveTo>
                  <a:lnTo>
                    <a:pt x="356" y="4"/>
                  </a:lnTo>
                  <a:lnTo>
                    <a:pt x="356" y="4"/>
                  </a:lnTo>
                  <a:lnTo>
                    <a:pt x="361" y="4"/>
                  </a:lnTo>
                  <a:lnTo>
                    <a:pt x="361" y="0"/>
                  </a:lnTo>
                  <a:lnTo>
                    <a:pt x="358" y="0"/>
                  </a:lnTo>
                  <a:close/>
                  <a:moveTo>
                    <a:pt x="243" y="111"/>
                  </a:moveTo>
                  <a:lnTo>
                    <a:pt x="241" y="111"/>
                  </a:lnTo>
                  <a:lnTo>
                    <a:pt x="243" y="108"/>
                  </a:lnTo>
                  <a:lnTo>
                    <a:pt x="243" y="111"/>
                  </a:lnTo>
                  <a:close/>
                  <a:moveTo>
                    <a:pt x="245" y="108"/>
                  </a:moveTo>
                  <a:lnTo>
                    <a:pt x="243" y="111"/>
                  </a:lnTo>
                  <a:lnTo>
                    <a:pt x="243" y="108"/>
                  </a:lnTo>
                  <a:lnTo>
                    <a:pt x="243" y="106"/>
                  </a:lnTo>
                  <a:lnTo>
                    <a:pt x="245" y="108"/>
                  </a:lnTo>
                  <a:close/>
                  <a:moveTo>
                    <a:pt x="247" y="101"/>
                  </a:moveTo>
                  <a:lnTo>
                    <a:pt x="250" y="106"/>
                  </a:lnTo>
                  <a:lnTo>
                    <a:pt x="247" y="108"/>
                  </a:lnTo>
                  <a:lnTo>
                    <a:pt x="245" y="106"/>
                  </a:lnTo>
                  <a:lnTo>
                    <a:pt x="245" y="104"/>
                  </a:lnTo>
                  <a:lnTo>
                    <a:pt x="245" y="104"/>
                  </a:lnTo>
                  <a:lnTo>
                    <a:pt x="245" y="104"/>
                  </a:lnTo>
                  <a:lnTo>
                    <a:pt x="247" y="101"/>
                  </a:lnTo>
                  <a:close/>
                  <a:moveTo>
                    <a:pt x="0" y="21"/>
                  </a:moveTo>
                  <a:lnTo>
                    <a:pt x="3" y="16"/>
                  </a:lnTo>
                  <a:lnTo>
                    <a:pt x="5" y="11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24" y="23"/>
                  </a:lnTo>
                  <a:lnTo>
                    <a:pt x="21" y="27"/>
                  </a:lnTo>
                  <a:lnTo>
                    <a:pt x="19" y="32"/>
                  </a:lnTo>
                  <a:lnTo>
                    <a:pt x="19" y="34"/>
                  </a:lnTo>
                  <a:lnTo>
                    <a:pt x="26" y="34"/>
                  </a:lnTo>
                  <a:lnTo>
                    <a:pt x="30" y="32"/>
                  </a:lnTo>
                  <a:lnTo>
                    <a:pt x="33" y="30"/>
                  </a:lnTo>
                  <a:lnTo>
                    <a:pt x="37" y="32"/>
                  </a:lnTo>
                  <a:lnTo>
                    <a:pt x="40" y="32"/>
                  </a:lnTo>
                  <a:lnTo>
                    <a:pt x="40" y="27"/>
                  </a:lnTo>
                  <a:lnTo>
                    <a:pt x="40" y="25"/>
                  </a:lnTo>
                  <a:lnTo>
                    <a:pt x="40" y="27"/>
                  </a:lnTo>
                  <a:lnTo>
                    <a:pt x="44" y="25"/>
                  </a:lnTo>
                  <a:lnTo>
                    <a:pt x="44" y="25"/>
                  </a:lnTo>
                  <a:lnTo>
                    <a:pt x="47" y="23"/>
                  </a:lnTo>
                  <a:lnTo>
                    <a:pt x="51" y="30"/>
                  </a:lnTo>
                  <a:lnTo>
                    <a:pt x="65" y="46"/>
                  </a:lnTo>
                  <a:lnTo>
                    <a:pt x="70" y="53"/>
                  </a:lnTo>
                  <a:lnTo>
                    <a:pt x="72" y="60"/>
                  </a:lnTo>
                  <a:lnTo>
                    <a:pt x="70" y="62"/>
                  </a:lnTo>
                  <a:lnTo>
                    <a:pt x="70" y="74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2" y="81"/>
                  </a:lnTo>
                  <a:lnTo>
                    <a:pt x="72" y="92"/>
                  </a:lnTo>
                  <a:lnTo>
                    <a:pt x="74" y="97"/>
                  </a:lnTo>
                  <a:lnTo>
                    <a:pt x="79" y="101"/>
                  </a:lnTo>
                  <a:lnTo>
                    <a:pt x="81" y="101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4" y="111"/>
                  </a:lnTo>
                  <a:lnTo>
                    <a:pt x="86" y="113"/>
                  </a:lnTo>
                  <a:lnTo>
                    <a:pt x="86" y="115"/>
                  </a:lnTo>
                  <a:lnTo>
                    <a:pt x="86" y="115"/>
                  </a:lnTo>
                  <a:lnTo>
                    <a:pt x="86" y="115"/>
                  </a:lnTo>
                  <a:lnTo>
                    <a:pt x="90" y="124"/>
                  </a:lnTo>
                  <a:lnTo>
                    <a:pt x="90" y="129"/>
                  </a:lnTo>
                  <a:lnTo>
                    <a:pt x="88" y="129"/>
                  </a:lnTo>
                  <a:lnTo>
                    <a:pt x="88" y="129"/>
                  </a:lnTo>
                  <a:lnTo>
                    <a:pt x="88" y="127"/>
                  </a:lnTo>
                  <a:lnTo>
                    <a:pt x="86" y="124"/>
                  </a:lnTo>
                  <a:lnTo>
                    <a:pt x="86" y="127"/>
                  </a:lnTo>
                  <a:lnTo>
                    <a:pt x="86" y="129"/>
                  </a:lnTo>
                  <a:lnTo>
                    <a:pt x="86" y="129"/>
                  </a:lnTo>
                  <a:lnTo>
                    <a:pt x="86" y="129"/>
                  </a:lnTo>
                  <a:lnTo>
                    <a:pt x="86" y="129"/>
                  </a:lnTo>
                  <a:lnTo>
                    <a:pt x="84" y="131"/>
                  </a:lnTo>
                  <a:lnTo>
                    <a:pt x="81" y="129"/>
                  </a:lnTo>
                  <a:lnTo>
                    <a:pt x="79" y="131"/>
                  </a:lnTo>
                  <a:lnTo>
                    <a:pt x="77" y="129"/>
                  </a:lnTo>
                  <a:lnTo>
                    <a:pt x="72" y="127"/>
                  </a:lnTo>
                  <a:lnTo>
                    <a:pt x="65" y="124"/>
                  </a:lnTo>
                  <a:lnTo>
                    <a:pt x="60" y="122"/>
                  </a:lnTo>
                  <a:lnTo>
                    <a:pt x="56" y="118"/>
                  </a:lnTo>
                  <a:lnTo>
                    <a:pt x="54" y="118"/>
                  </a:lnTo>
                  <a:lnTo>
                    <a:pt x="51" y="118"/>
                  </a:lnTo>
                  <a:lnTo>
                    <a:pt x="49" y="118"/>
                  </a:lnTo>
                  <a:lnTo>
                    <a:pt x="44" y="111"/>
                  </a:lnTo>
                  <a:lnTo>
                    <a:pt x="44" y="108"/>
                  </a:lnTo>
                  <a:lnTo>
                    <a:pt x="37" y="104"/>
                  </a:lnTo>
                  <a:lnTo>
                    <a:pt x="30" y="99"/>
                  </a:lnTo>
                  <a:lnTo>
                    <a:pt x="28" y="97"/>
                  </a:lnTo>
                  <a:lnTo>
                    <a:pt x="28" y="94"/>
                  </a:lnTo>
                  <a:lnTo>
                    <a:pt x="30" y="92"/>
                  </a:lnTo>
                  <a:lnTo>
                    <a:pt x="28" y="88"/>
                  </a:lnTo>
                  <a:lnTo>
                    <a:pt x="24" y="85"/>
                  </a:lnTo>
                  <a:lnTo>
                    <a:pt x="21" y="81"/>
                  </a:lnTo>
                  <a:lnTo>
                    <a:pt x="14" y="76"/>
                  </a:lnTo>
                  <a:lnTo>
                    <a:pt x="12" y="74"/>
                  </a:lnTo>
                  <a:lnTo>
                    <a:pt x="14" y="71"/>
                  </a:lnTo>
                  <a:lnTo>
                    <a:pt x="10" y="67"/>
                  </a:lnTo>
                  <a:lnTo>
                    <a:pt x="10" y="62"/>
                  </a:lnTo>
                  <a:lnTo>
                    <a:pt x="12" y="62"/>
                  </a:lnTo>
                  <a:lnTo>
                    <a:pt x="12" y="55"/>
                  </a:lnTo>
                  <a:lnTo>
                    <a:pt x="10" y="51"/>
                  </a:lnTo>
                  <a:lnTo>
                    <a:pt x="7" y="44"/>
                  </a:lnTo>
                  <a:lnTo>
                    <a:pt x="5" y="27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F3732174-ECB3-C06D-F874-60F112E8D6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3475" y="3003685"/>
              <a:ext cx="20744" cy="14936"/>
            </a:xfrm>
            <a:custGeom>
              <a:avLst/>
              <a:gdLst>
                <a:gd name="T0" fmla="*/ 0 w 25"/>
                <a:gd name="T1" fmla="*/ 9 h 18"/>
                <a:gd name="T2" fmla="*/ 5 w 25"/>
                <a:gd name="T3" fmla="*/ 9 h 18"/>
                <a:gd name="T4" fmla="*/ 7 w 25"/>
                <a:gd name="T5" fmla="*/ 9 h 18"/>
                <a:gd name="T6" fmla="*/ 9 w 25"/>
                <a:gd name="T7" fmla="*/ 16 h 18"/>
                <a:gd name="T8" fmla="*/ 14 w 25"/>
                <a:gd name="T9" fmla="*/ 18 h 18"/>
                <a:gd name="T10" fmla="*/ 16 w 25"/>
                <a:gd name="T11" fmla="*/ 18 h 18"/>
                <a:gd name="T12" fmla="*/ 14 w 25"/>
                <a:gd name="T13" fmla="*/ 9 h 18"/>
                <a:gd name="T14" fmla="*/ 16 w 25"/>
                <a:gd name="T15" fmla="*/ 4 h 18"/>
                <a:gd name="T16" fmla="*/ 18 w 25"/>
                <a:gd name="T17" fmla="*/ 4 h 18"/>
                <a:gd name="T18" fmla="*/ 18 w 25"/>
                <a:gd name="T19" fmla="*/ 4 h 18"/>
                <a:gd name="T20" fmla="*/ 18 w 25"/>
                <a:gd name="T21" fmla="*/ 0 h 18"/>
                <a:gd name="T22" fmla="*/ 14 w 25"/>
                <a:gd name="T23" fmla="*/ 0 h 18"/>
                <a:gd name="T24" fmla="*/ 9 w 25"/>
                <a:gd name="T25" fmla="*/ 4 h 18"/>
                <a:gd name="T26" fmla="*/ 2 w 25"/>
                <a:gd name="T27" fmla="*/ 6 h 18"/>
                <a:gd name="T28" fmla="*/ 0 w 25"/>
                <a:gd name="T29" fmla="*/ 9 h 18"/>
                <a:gd name="T30" fmla="*/ 18 w 25"/>
                <a:gd name="T31" fmla="*/ 6 h 18"/>
                <a:gd name="T32" fmla="*/ 21 w 25"/>
                <a:gd name="T33" fmla="*/ 9 h 18"/>
                <a:gd name="T34" fmla="*/ 21 w 25"/>
                <a:gd name="T35" fmla="*/ 13 h 18"/>
                <a:gd name="T36" fmla="*/ 23 w 25"/>
                <a:gd name="T37" fmla="*/ 16 h 18"/>
                <a:gd name="T38" fmla="*/ 25 w 25"/>
                <a:gd name="T39" fmla="*/ 13 h 18"/>
                <a:gd name="T40" fmla="*/ 23 w 25"/>
                <a:gd name="T41" fmla="*/ 4 h 18"/>
                <a:gd name="T42" fmla="*/ 23 w 25"/>
                <a:gd name="T43" fmla="*/ 4 h 18"/>
                <a:gd name="T44" fmla="*/ 21 w 25"/>
                <a:gd name="T45" fmla="*/ 4 h 18"/>
                <a:gd name="T46" fmla="*/ 18 w 25"/>
                <a:gd name="T4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18">
                  <a:moveTo>
                    <a:pt x="0" y="9"/>
                  </a:moveTo>
                  <a:lnTo>
                    <a:pt x="5" y="9"/>
                  </a:lnTo>
                  <a:lnTo>
                    <a:pt x="7" y="9"/>
                  </a:lnTo>
                  <a:lnTo>
                    <a:pt x="9" y="16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4" y="9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4"/>
                  </a:lnTo>
                  <a:lnTo>
                    <a:pt x="2" y="6"/>
                  </a:lnTo>
                  <a:lnTo>
                    <a:pt x="0" y="9"/>
                  </a:lnTo>
                  <a:close/>
                  <a:moveTo>
                    <a:pt x="18" y="6"/>
                  </a:moveTo>
                  <a:lnTo>
                    <a:pt x="21" y="9"/>
                  </a:lnTo>
                  <a:lnTo>
                    <a:pt x="21" y="13"/>
                  </a:lnTo>
                  <a:lnTo>
                    <a:pt x="23" y="16"/>
                  </a:lnTo>
                  <a:lnTo>
                    <a:pt x="25" y="13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64133425-EB84-C080-F6F4-1F4366E266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1967" y="2658497"/>
              <a:ext cx="143552" cy="279635"/>
            </a:xfrm>
            <a:custGeom>
              <a:avLst/>
              <a:gdLst>
                <a:gd name="T0" fmla="*/ 7 w 173"/>
                <a:gd name="T1" fmla="*/ 18 h 337"/>
                <a:gd name="T2" fmla="*/ 18 w 173"/>
                <a:gd name="T3" fmla="*/ 21 h 337"/>
                <a:gd name="T4" fmla="*/ 32 w 173"/>
                <a:gd name="T5" fmla="*/ 16 h 337"/>
                <a:gd name="T6" fmla="*/ 48 w 173"/>
                <a:gd name="T7" fmla="*/ 14 h 337"/>
                <a:gd name="T8" fmla="*/ 67 w 173"/>
                <a:gd name="T9" fmla="*/ 0 h 337"/>
                <a:gd name="T10" fmla="*/ 87 w 173"/>
                <a:gd name="T11" fmla="*/ 11 h 337"/>
                <a:gd name="T12" fmla="*/ 94 w 173"/>
                <a:gd name="T13" fmla="*/ 18 h 337"/>
                <a:gd name="T14" fmla="*/ 106 w 173"/>
                <a:gd name="T15" fmla="*/ 37 h 337"/>
                <a:gd name="T16" fmla="*/ 122 w 173"/>
                <a:gd name="T17" fmla="*/ 39 h 337"/>
                <a:gd name="T18" fmla="*/ 122 w 173"/>
                <a:gd name="T19" fmla="*/ 46 h 337"/>
                <a:gd name="T20" fmla="*/ 108 w 173"/>
                <a:gd name="T21" fmla="*/ 51 h 337"/>
                <a:gd name="T22" fmla="*/ 101 w 173"/>
                <a:gd name="T23" fmla="*/ 58 h 337"/>
                <a:gd name="T24" fmla="*/ 97 w 173"/>
                <a:gd name="T25" fmla="*/ 60 h 337"/>
                <a:gd name="T26" fmla="*/ 94 w 173"/>
                <a:gd name="T27" fmla="*/ 71 h 337"/>
                <a:gd name="T28" fmla="*/ 87 w 173"/>
                <a:gd name="T29" fmla="*/ 81 h 337"/>
                <a:gd name="T30" fmla="*/ 80 w 173"/>
                <a:gd name="T31" fmla="*/ 88 h 337"/>
                <a:gd name="T32" fmla="*/ 80 w 173"/>
                <a:gd name="T33" fmla="*/ 104 h 337"/>
                <a:gd name="T34" fmla="*/ 90 w 173"/>
                <a:gd name="T35" fmla="*/ 115 h 337"/>
                <a:gd name="T36" fmla="*/ 99 w 173"/>
                <a:gd name="T37" fmla="*/ 129 h 337"/>
                <a:gd name="T38" fmla="*/ 115 w 173"/>
                <a:gd name="T39" fmla="*/ 148 h 337"/>
                <a:gd name="T40" fmla="*/ 152 w 173"/>
                <a:gd name="T41" fmla="*/ 178 h 337"/>
                <a:gd name="T42" fmla="*/ 157 w 173"/>
                <a:gd name="T43" fmla="*/ 192 h 337"/>
                <a:gd name="T44" fmla="*/ 164 w 173"/>
                <a:gd name="T45" fmla="*/ 208 h 337"/>
                <a:gd name="T46" fmla="*/ 168 w 173"/>
                <a:gd name="T47" fmla="*/ 226 h 337"/>
                <a:gd name="T48" fmla="*/ 170 w 173"/>
                <a:gd name="T49" fmla="*/ 238 h 337"/>
                <a:gd name="T50" fmla="*/ 170 w 173"/>
                <a:gd name="T51" fmla="*/ 242 h 337"/>
                <a:gd name="T52" fmla="*/ 168 w 173"/>
                <a:gd name="T53" fmla="*/ 252 h 337"/>
                <a:gd name="T54" fmla="*/ 168 w 173"/>
                <a:gd name="T55" fmla="*/ 268 h 337"/>
                <a:gd name="T56" fmla="*/ 154 w 173"/>
                <a:gd name="T57" fmla="*/ 282 h 337"/>
                <a:gd name="T58" fmla="*/ 140 w 173"/>
                <a:gd name="T59" fmla="*/ 293 h 337"/>
                <a:gd name="T60" fmla="*/ 120 w 173"/>
                <a:gd name="T61" fmla="*/ 298 h 337"/>
                <a:gd name="T62" fmla="*/ 115 w 173"/>
                <a:gd name="T63" fmla="*/ 295 h 337"/>
                <a:gd name="T64" fmla="*/ 117 w 173"/>
                <a:gd name="T65" fmla="*/ 300 h 337"/>
                <a:gd name="T66" fmla="*/ 115 w 173"/>
                <a:gd name="T67" fmla="*/ 309 h 337"/>
                <a:gd name="T68" fmla="*/ 106 w 173"/>
                <a:gd name="T69" fmla="*/ 312 h 337"/>
                <a:gd name="T70" fmla="*/ 106 w 173"/>
                <a:gd name="T71" fmla="*/ 319 h 337"/>
                <a:gd name="T72" fmla="*/ 94 w 173"/>
                <a:gd name="T73" fmla="*/ 325 h 337"/>
                <a:gd name="T74" fmla="*/ 80 w 173"/>
                <a:gd name="T75" fmla="*/ 337 h 337"/>
                <a:gd name="T76" fmla="*/ 83 w 173"/>
                <a:gd name="T77" fmla="*/ 332 h 337"/>
                <a:gd name="T78" fmla="*/ 80 w 173"/>
                <a:gd name="T79" fmla="*/ 321 h 337"/>
                <a:gd name="T80" fmla="*/ 87 w 173"/>
                <a:gd name="T81" fmla="*/ 302 h 337"/>
                <a:gd name="T82" fmla="*/ 73 w 173"/>
                <a:gd name="T83" fmla="*/ 302 h 337"/>
                <a:gd name="T84" fmla="*/ 80 w 173"/>
                <a:gd name="T85" fmla="*/ 291 h 337"/>
                <a:gd name="T86" fmla="*/ 103 w 173"/>
                <a:gd name="T87" fmla="*/ 286 h 337"/>
                <a:gd name="T88" fmla="*/ 106 w 173"/>
                <a:gd name="T89" fmla="*/ 277 h 337"/>
                <a:gd name="T90" fmla="*/ 115 w 173"/>
                <a:gd name="T91" fmla="*/ 261 h 337"/>
                <a:gd name="T92" fmla="*/ 133 w 173"/>
                <a:gd name="T93" fmla="*/ 245 h 337"/>
                <a:gd name="T94" fmla="*/ 129 w 173"/>
                <a:gd name="T95" fmla="*/ 217 h 337"/>
                <a:gd name="T96" fmla="*/ 127 w 173"/>
                <a:gd name="T97" fmla="*/ 198 h 337"/>
                <a:gd name="T98" fmla="*/ 129 w 173"/>
                <a:gd name="T99" fmla="*/ 180 h 337"/>
                <a:gd name="T100" fmla="*/ 124 w 173"/>
                <a:gd name="T101" fmla="*/ 168 h 337"/>
                <a:gd name="T102" fmla="*/ 115 w 173"/>
                <a:gd name="T103" fmla="*/ 159 h 337"/>
                <a:gd name="T104" fmla="*/ 103 w 173"/>
                <a:gd name="T105" fmla="*/ 148 h 337"/>
                <a:gd name="T106" fmla="*/ 87 w 173"/>
                <a:gd name="T107" fmla="*/ 131 h 337"/>
                <a:gd name="T108" fmla="*/ 62 w 173"/>
                <a:gd name="T109" fmla="*/ 111 h 337"/>
                <a:gd name="T110" fmla="*/ 50 w 173"/>
                <a:gd name="T111" fmla="*/ 99 h 337"/>
                <a:gd name="T112" fmla="*/ 60 w 173"/>
                <a:gd name="T113" fmla="*/ 88 h 337"/>
                <a:gd name="T114" fmla="*/ 62 w 173"/>
                <a:gd name="T115" fmla="*/ 71 h 337"/>
                <a:gd name="T116" fmla="*/ 46 w 173"/>
                <a:gd name="T117" fmla="*/ 58 h 337"/>
                <a:gd name="T118" fmla="*/ 16 w 173"/>
                <a:gd name="T119" fmla="*/ 46 h 337"/>
                <a:gd name="T120" fmla="*/ 2 w 173"/>
                <a:gd name="T121" fmla="*/ 25 h 337"/>
                <a:gd name="T122" fmla="*/ 62 w 173"/>
                <a:gd name="T123" fmla="*/ 307 h 337"/>
                <a:gd name="T124" fmla="*/ 60 w 173"/>
                <a:gd name="T125" fmla="*/ 2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337">
                  <a:moveTo>
                    <a:pt x="0" y="23"/>
                  </a:moveTo>
                  <a:lnTo>
                    <a:pt x="2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7" y="18"/>
                  </a:lnTo>
                  <a:lnTo>
                    <a:pt x="11" y="16"/>
                  </a:lnTo>
                  <a:lnTo>
                    <a:pt x="13" y="16"/>
                  </a:lnTo>
                  <a:lnTo>
                    <a:pt x="13" y="21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8"/>
                  </a:lnTo>
                  <a:lnTo>
                    <a:pt x="23" y="16"/>
                  </a:lnTo>
                  <a:lnTo>
                    <a:pt x="27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7" y="16"/>
                  </a:lnTo>
                  <a:lnTo>
                    <a:pt x="39" y="14"/>
                  </a:lnTo>
                  <a:lnTo>
                    <a:pt x="43" y="11"/>
                  </a:lnTo>
                  <a:lnTo>
                    <a:pt x="48" y="14"/>
                  </a:lnTo>
                  <a:lnTo>
                    <a:pt x="55" y="11"/>
                  </a:lnTo>
                  <a:lnTo>
                    <a:pt x="55" y="7"/>
                  </a:lnTo>
                  <a:lnTo>
                    <a:pt x="60" y="4"/>
                  </a:lnTo>
                  <a:lnTo>
                    <a:pt x="64" y="4"/>
                  </a:lnTo>
                  <a:lnTo>
                    <a:pt x="67" y="0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6" y="7"/>
                  </a:lnTo>
                  <a:lnTo>
                    <a:pt x="78" y="11"/>
                  </a:lnTo>
                  <a:lnTo>
                    <a:pt x="87" y="11"/>
                  </a:lnTo>
                  <a:lnTo>
                    <a:pt x="90" y="11"/>
                  </a:lnTo>
                  <a:lnTo>
                    <a:pt x="94" y="9"/>
                  </a:lnTo>
                  <a:lnTo>
                    <a:pt x="99" y="14"/>
                  </a:lnTo>
                  <a:lnTo>
                    <a:pt x="97" y="16"/>
                  </a:lnTo>
                  <a:lnTo>
                    <a:pt x="94" y="18"/>
                  </a:lnTo>
                  <a:lnTo>
                    <a:pt x="92" y="25"/>
                  </a:lnTo>
                  <a:lnTo>
                    <a:pt x="94" y="25"/>
                  </a:lnTo>
                  <a:lnTo>
                    <a:pt x="97" y="30"/>
                  </a:lnTo>
                  <a:lnTo>
                    <a:pt x="103" y="34"/>
                  </a:lnTo>
                  <a:lnTo>
                    <a:pt x="106" y="37"/>
                  </a:lnTo>
                  <a:lnTo>
                    <a:pt x="110" y="39"/>
                  </a:lnTo>
                  <a:lnTo>
                    <a:pt x="113" y="41"/>
                  </a:lnTo>
                  <a:lnTo>
                    <a:pt x="117" y="39"/>
                  </a:lnTo>
                  <a:lnTo>
                    <a:pt x="120" y="41"/>
                  </a:lnTo>
                  <a:lnTo>
                    <a:pt x="122" y="39"/>
                  </a:lnTo>
                  <a:lnTo>
                    <a:pt x="127" y="41"/>
                  </a:lnTo>
                  <a:lnTo>
                    <a:pt x="127" y="41"/>
                  </a:lnTo>
                  <a:lnTo>
                    <a:pt x="127" y="44"/>
                  </a:lnTo>
                  <a:lnTo>
                    <a:pt x="124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17" y="48"/>
                  </a:lnTo>
                  <a:lnTo>
                    <a:pt x="115" y="48"/>
                  </a:lnTo>
                  <a:lnTo>
                    <a:pt x="110" y="51"/>
                  </a:lnTo>
                  <a:lnTo>
                    <a:pt x="108" y="51"/>
                  </a:lnTo>
                  <a:lnTo>
                    <a:pt x="110" y="55"/>
                  </a:lnTo>
                  <a:lnTo>
                    <a:pt x="108" y="55"/>
                  </a:lnTo>
                  <a:lnTo>
                    <a:pt x="108" y="58"/>
                  </a:lnTo>
                  <a:lnTo>
                    <a:pt x="106" y="55"/>
                  </a:lnTo>
                  <a:lnTo>
                    <a:pt x="101" y="58"/>
                  </a:lnTo>
                  <a:lnTo>
                    <a:pt x="99" y="58"/>
                  </a:lnTo>
                  <a:lnTo>
                    <a:pt x="99" y="60"/>
                  </a:lnTo>
                  <a:lnTo>
                    <a:pt x="97" y="58"/>
                  </a:lnTo>
                  <a:lnTo>
                    <a:pt x="97" y="58"/>
                  </a:lnTo>
                  <a:lnTo>
                    <a:pt x="97" y="60"/>
                  </a:lnTo>
                  <a:lnTo>
                    <a:pt x="94" y="62"/>
                  </a:lnTo>
                  <a:lnTo>
                    <a:pt x="94" y="62"/>
                  </a:lnTo>
                  <a:lnTo>
                    <a:pt x="94" y="67"/>
                  </a:lnTo>
                  <a:lnTo>
                    <a:pt x="94" y="69"/>
                  </a:lnTo>
                  <a:lnTo>
                    <a:pt x="94" y="71"/>
                  </a:lnTo>
                  <a:lnTo>
                    <a:pt x="94" y="74"/>
                  </a:lnTo>
                  <a:lnTo>
                    <a:pt x="94" y="74"/>
                  </a:lnTo>
                  <a:lnTo>
                    <a:pt x="92" y="76"/>
                  </a:lnTo>
                  <a:lnTo>
                    <a:pt x="90" y="81"/>
                  </a:lnTo>
                  <a:lnTo>
                    <a:pt x="87" y="81"/>
                  </a:lnTo>
                  <a:lnTo>
                    <a:pt x="85" y="78"/>
                  </a:lnTo>
                  <a:lnTo>
                    <a:pt x="85" y="81"/>
                  </a:lnTo>
                  <a:lnTo>
                    <a:pt x="83" y="83"/>
                  </a:lnTo>
                  <a:lnTo>
                    <a:pt x="83" y="85"/>
                  </a:lnTo>
                  <a:lnTo>
                    <a:pt x="80" y="88"/>
                  </a:lnTo>
                  <a:lnTo>
                    <a:pt x="80" y="90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83" y="101"/>
                  </a:lnTo>
                  <a:lnTo>
                    <a:pt x="80" y="104"/>
                  </a:lnTo>
                  <a:lnTo>
                    <a:pt x="83" y="108"/>
                  </a:lnTo>
                  <a:lnTo>
                    <a:pt x="83" y="111"/>
                  </a:lnTo>
                  <a:lnTo>
                    <a:pt x="80" y="111"/>
                  </a:lnTo>
                  <a:lnTo>
                    <a:pt x="83" y="113"/>
                  </a:lnTo>
                  <a:lnTo>
                    <a:pt x="90" y="115"/>
                  </a:lnTo>
                  <a:lnTo>
                    <a:pt x="94" y="120"/>
                  </a:lnTo>
                  <a:lnTo>
                    <a:pt x="97" y="120"/>
                  </a:lnTo>
                  <a:lnTo>
                    <a:pt x="99" y="125"/>
                  </a:lnTo>
                  <a:lnTo>
                    <a:pt x="99" y="127"/>
                  </a:lnTo>
                  <a:lnTo>
                    <a:pt x="99" y="129"/>
                  </a:lnTo>
                  <a:lnTo>
                    <a:pt x="101" y="134"/>
                  </a:lnTo>
                  <a:lnTo>
                    <a:pt x="101" y="136"/>
                  </a:lnTo>
                  <a:lnTo>
                    <a:pt x="110" y="143"/>
                  </a:lnTo>
                  <a:lnTo>
                    <a:pt x="115" y="145"/>
                  </a:lnTo>
                  <a:lnTo>
                    <a:pt x="115" y="148"/>
                  </a:lnTo>
                  <a:lnTo>
                    <a:pt x="127" y="155"/>
                  </a:lnTo>
                  <a:lnTo>
                    <a:pt x="136" y="162"/>
                  </a:lnTo>
                  <a:lnTo>
                    <a:pt x="138" y="166"/>
                  </a:lnTo>
                  <a:lnTo>
                    <a:pt x="147" y="173"/>
                  </a:lnTo>
                  <a:lnTo>
                    <a:pt x="152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2" y="185"/>
                  </a:lnTo>
                  <a:lnTo>
                    <a:pt x="157" y="189"/>
                  </a:lnTo>
                  <a:lnTo>
                    <a:pt x="157" y="192"/>
                  </a:lnTo>
                  <a:lnTo>
                    <a:pt x="159" y="192"/>
                  </a:lnTo>
                  <a:lnTo>
                    <a:pt x="157" y="194"/>
                  </a:lnTo>
                  <a:lnTo>
                    <a:pt x="161" y="198"/>
                  </a:lnTo>
                  <a:lnTo>
                    <a:pt x="161" y="205"/>
                  </a:lnTo>
                  <a:lnTo>
                    <a:pt x="164" y="208"/>
                  </a:lnTo>
                  <a:lnTo>
                    <a:pt x="166" y="215"/>
                  </a:lnTo>
                  <a:lnTo>
                    <a:pt x="166" y="215"/>
                  </a:lnTo>
                  <a:lnTo>
                    <a:pt x="168" y="219"/>
                  </a:lnTo>
                  <a:lnTo>
                    <a:pt x="166" y="222"/>
                  </a:lnTo>
                  <a:lnTo>
                    <a:pt x="168" y="226"/>
                  </a:lnTo>
                  <a:lnTo>
                    <a:pt x="166" y="226"/>
                  </a:lnTo>
                  <a:lnTo>
                    <a:pt x="168" y="233"/>
                  </a:lnTo>
                  <a:lnTo>
                    <a:pt x="168" y="233"/>
                  </a:lnTo>
                  <a:lnTo>
                    <a:pt x="170" y="235"/>
                  </a:lnTo>
                  <a:lnTo>
                    <a:pt x="170" y="238"/>
                  </a:lnTo>
                  <a:lnTo>
                    <a:pt x="173" y="242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173" y="245"/>
                  </a:lnTo>
                  <a:lnTo>
                    <a:pt x="170" y="242"/>
                  </a:lnTo>
                  <a:lnTo>
                    <a:pt x="168" y="245"/>
                  </a:lnTo>
                  <a:lnTo>
                    <a:pt x="170" y="247"/>
                  </a:lnTo>
                  <a:lnTo>
                    <a:pt x="170" y="249"/>
                  </a:lnTo>
                  <a:lnTo>
                    <a:pt x="170" y="252"/>
                  </a:lnTo>
                  <a:lnTo>
                    <a:pt x="168" y="252"/>
                  </a:lnTo>
                  <a:lnTo>
                    <a:pt x="168" y="254"/>
                  </a:lnTo>
                  <a:lnTo>
                    <a:pt x="166" y="259"/>
                  </a:lnTo>
                  <a:lnTo>
                    <a:pt x="168" y="263"/>
                  </a:lnTo>
                  <a:lnTo>
                    <a:pt x="166" y="265"/>
                  </a:lnTo>
                  <a:lnTo>
                    <a:pt x="168" y="268"/>
                  </a:lnTo>
                  <a:lnTo>
                    <a:pt x="166" y="270"/>
                  </a:lnTo>
                  <a:lnTo>
                    <a:pt x="164" y="270"/>
                  </a:lnTo>
                  <a:lnTo>
                    <a:pt x="161" y="277"/>
                  </a:lnTo>
                  <a:lnTo>
                    <a:pt x="161" y="277"/>
                  </a:lnTo>
                  <a:lnTo>
                    <a:pt x="154" y="282"/>
                  </a:lnTo>
                  <a:lnTo>
                    <a:pt x="152" y="284"/>
                  </a:lnTo>
                  <a:lnTo>
                    <a:pt x="147" y="286"/>
                  </a:lnTo>
                  <a:lnTo>
                    <a:pt x="147" y="291"/>
                  </a:lnTo>
                  <a:lnTo>
                    <a:pt x="143" y="291"/>
                  </a:lnTo>
                  <a:lnTo>
                    <a:pt x="140" y="293"/>
                  </a:lnTo>
                  <a:lnTo>
                    <a:pt x="131" y="298"/>
                  </a:lnTo>
                  <a:lnTo>
                    <a:pt x="127" y="298"/>
                  </a:lnTo>
                  <a:lnTo>
                    <a:pt x="124" y="298"/>
                  </a:lnTo>
                  <a:lnTo>
                    <a:pt x="120" y="298"/>
                  </a:lnTo>
                  <a:lnTo>
                    <a:pt x="120" y="298"/>
                  </a:lnTo>
                  <a:lnTo>
                    <a:pt x="120" y="295"/>
                  </a:lnTo>
                  <a:lnTo>
                    <a:pt x="120" y="293"/>
                  </a:lnTo>
                  <a:lnTo>
                    <a:pt x="120" y="295"/>
                  </a:lnTo>
                  <a:lnTo>
                    <a:pt x="117" y="295"/>
                  </a:lnTo>
                  <a:lnTo>
                    <a:pt x="115" y="295"/>
                  </a:lnTo>
                  <a:lnTo>
                    <a:pt x="117" y="298"/>
                  </a:lnTo>
                  <a:lnTo>
                    <a:pt x="117" y="298"/>
                  </a:lnTo>
                  <a:lnTo>
                    <a:pt x="115" y="300"/>
                  </a:lnTo>
                  <a:lnTo>
                    <a:pt x="113" y="298"/>
                  </a:lnTo>
                  <a:lnTo>
                    <a:pt x="117" y="300"/>
                  </a:lnTo>
                  <a:lnTo>
                    <a:pt x="117" y="302"/>
                  </a:lnTo>
                  <a:lnTo>
                    <a:pt x="120" y="307"/>
                  </a:lnTo>
                  <a:lnTo>
                    <a:pt x="115" y="307"/>
                  </a:lnTo>
                  <a:lnTo>
                    <a:pt x="110" y="305"/>
                  </a:lnTo>
                  <a:lnTo>
                    <a:pt x="115" y="309"/>
                  </a:lnTo>
                  <a:lnTo>
                    <a:pt x="115" y="312"/>
                  </a:lnTo>
                  <a:lnTo>
                    <a:pt x="113" y="314"/>
                  </a:lnTo>
                  <a:lnTo>
                    <a:pt x="110" y="312"/>
                  </a:lnTo>
                  <a:lnTo>
                    <a:pt x="108" y="309"/>
                  </a:lnTo>
                  <a:lnTo>
                    <a:pt x="106" y="312"/>
                  </a:lnTo>
                  <a:lnTo>
                    <a:pt x="108" y="314"/>
                  </a:lnTo>
                  <a:lnTo>
                    <a:pt x="108" y="314"/>
                  </a:lnTo>
                  <a:lnTo>
                    <a:pt x="108" y="316"/>
                  </a:lnTo>
                  <a:lnTo>
                    <a:pt x="108" y="316"/>
                  </a:lnTo>
                  <a:lnTo>
                    <a:pt x="106" y="319"/>
                  </a:lnTo>
                  <a:lnTo>
                    <a:pt x="103" y="319"/>
                  </a:lnTo>
                  <a:lnTo>
                    <a:pt x="99" y="323"/>
                  </a:lnTo>
                  <a:lnTo>
                    <a:pt x="99" y="323"/>
                  </a:lnTo>
                  <a:lnTo>
                    <a:pt x="94" y="323"/>
                  </a:lnTo>
                  <a:lnTo>
                    <a:pt x="94" y="325"/>
                  </a:lnTo>
                  <a:lnTo>
                    <a:pt x="94" y="330"/>
                  </a:lnTo>
                  <a:lnTo>
                    <a:pt x="92" y="332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0" y="337"/>
                  </a:lnTo>
                  <a:lnTo>
                    <a:pt x="76" y="337"/>
                  </a:lnTo>
                  <a:lnTo>
                    <a:pt x="80" y="335"/>
                  </a:lnTo>
                  <a:lnTo>
                    <a:pt x="83" y="332"/>
                  </a:lnTo>
                  <a:lnTo>
                    <a:pt x="85" y="330"/>
                  </a:lnTo>
                  <a:lnTo>
                    <a:pt x="83" y="332"/>
                  </a:lnTo>
                  <a:lnTo>
                    <a:pt x="80" y="330"/>
                  </a:lnTo>
                  <a:lnTo>
                    <a:pt x="80" y="323"/>
                  </a:lnTo>
                  <a:lnTo>
                    <a:pt x="80" y="323"/>
                  </a:lnTo>
                  <a:lnTo>
                    <a:pt x="80" y="323"/>
                  </a:lnTo>
                  <a:lnTo>
                    <a:pt x="80" y="321"/>
                  </a:lnTo>
                  <a:lnTo>
                    <a:pt x="80" y="314"/>
                  </a:lnTo>
                  <a:lnTo>
                    <a:pt x="83" y="307"/>
                  </a:lnTo>
                  <a:lnTo>
                    <a:pt x="90" y="302"/>
                  </a:lnTo>
                  <a:lnTo>
                    <a:pt x="92" y="302"/>
                  </a:lnTo>
                  <a:lnTo>
                    <a:pt x="87" y="302"/>
                  </a:lnTo>
                  <a:lnTo>
                    <a:pt x="83" y="302"/>
                  </a:lnTo>
                  <a:lnTo>
                    <a:pt x="80" y="302"/>
                  </a:lnTo>
                  <a:lnTo>
                    <a:pt x="78" y="302"/>
                  </a:lnTo>
                  <a:lnTo>
                    <a:pt x="76" y="302"/>
                  </a:lnTo>
                  <a:lnTo>
                    <a:pt x="73" y="302"/>
                  </a:lnTo>
                  <a:lnTo>
                    <a:pt x="73" y="300"/>
                  </a:lnTo>
                  <a:lnTo>
                    <a:pt x="73" y="298"/>
                  </a:lnTo>
                  <a:lnTo>
                    <a:pt x="71" y="295"/>
                  </a:lnTo>
                  <a:lnTo>
                    <a:pt x="76" y="291"/>
                  </a:lnTo>
                  <a:lnTo>
                    <a:pt x="80" y="291"/>
                  </a:lnTo>
                  <a:lnTo>
                    <a:pt x="83" y="284"/>
                  </a:lnTo>
                  <a:lnTo>
                    <a:pt x="87" y="284"/>
                  </a:lnTo>
                  <a:lnTo>
                    <a:pt x="90" y="286"/>
                  </a:lnTo>
                  <a:lnTo>
                    <a:pt x="99" y="284"/>
                  </a:lnTo>
                  <a:lnTo>
                    <a:pt x="103" y="286"/>
                  </a:lnTo>
                  <a:lnTo>
                    <a:pt x="103" y="289"/>
                  </a:lnTo>
                  <a:lnTo>
                    <a:pt x="110" y="289"/>
                  </a:lnTo>
                  <a:lnTo>
                    <a:pt x="108" y="284"/>
                  </a:lnTo>
                  <a:lnTo>
                    <a:pt x="110" y="282"/>
                  </a:lnTo>
                  <a:lnTo>
                    <a:pt x="106" y="277"/>
                  </a:lnTo>
                  <a:lnTo>
                    <a:pt x="101" y="277"/>
                  </a:lnTo>
                  <a:lnTo>
                    <a:pt x="101" y="268"/>
                  </a:lnTo>
                  <a:lnTo>
                    <a:pt x="103" y="265"/>
                  </a:lnTo>
                  <a:lnTo>
                    <a:pt x="113" y="265"/>
                  </a:lnTo>
                  <a:lnTo>
                    <a:pt x="115" y="261"/>
                  </a:lnTo>
                  <a:lnTo>
                    <a:pt x="120" y="259"/>
                  </a:lnTo>
                  <a:lnTo>
                    <a:pt x="127" y="256"/>
                  </a:lnTo>
                  <a:lnTo>
                    <a:pt x="127" y="254"/>
                  </a:lnTo>
                  <a:lnTo>
                    <a:pt x="131" y="252"/>
                  </a:lnTo>
                  <a:lnTo>
                    <a:pt x="133" y="245"/>
                  </a:lnTo>
                  <a:lnTo>
                    <a:pt x="133" y="240"/>
                  </a:lnTo>
                  <a:lnTo>
                    <a:pt x="133" y="235"/>
                  </a:lnTo>
                  <a:lnTo>
                    <a:pt x="133" y="231"/>
                  </a:lnTo>
                  <a:lnTo>
                    <a:pt x="133" y="224"/>
                  </a:lnTo>
                  <a:lnTo>
                    <a:pt x="129" y="217"/>
                  </a:lnTo>
                  <a:lnTo>
                    <a:pt x="127" y="215"/>
                  </a:lnTo>
                  <a:lnTo>
                    <a:pt x="124" y="208"/>
                  </a:lnTo>
                  <a:lnTo>
                    <a:pt x="124" y="208"/>
                  </a:lnTo>
                  <a:lnTo>
                    <a:pt x="129" y="205"/>
                  </a:lnTo>
                  <a:lnTo>
                    <a:pt x="127" y="198"/>
                  </a:lnTo>
                  <a:lnTo>
                    <a:pt x="127" y="196"/>
                  </a:lnTo>
                  <a:lnTo>
                    <a:pt x="124" y="192"/>
                  </a:lnTo>
                  <a:lnTo>
                    <a:pt x="131" y="187"/>
                  </a:lnTo>
                  <a:lnTo>
                    <a:pt x="131" y="182"/>
                  </a:lnTo>
                  <a:lnTo>
                    <a:pt x="129" y="180"/>
                  </a:lnTo>
                  <a:lnTo>
                    <a:pt x="127" y="178"/>
                  </a:lnTo>
                  <a:lnTo>
                    <a:pt x="127" y="173"/>
                  </a:lnTo>
                  <a:lnTo>
                    <a:pt x="129" y="171"/>
                  </a:lnTo>
                  <a:lnTo>
                    <a:pt x="129" y="166"/>
                  </a:lnTo>
                  <a:lnTo>
                    <a:pt x="124" y="168"/>
                  </a:lnTo>
                  <a:lnTo>
                    <a:pt x="122" y="168"/>
                  </a:lnTo>
                  <a:lnTo>
                    <a:pt x="120" y="164"/>
                  </a:lnTo>
                  <a:lnTo>
                    <a:pt x="115" y="164"/>
                  </a:lnTo>
                  <a:lnTo>
                    <a:pt x="113" y="162"/>
                  </a:lnTo>
                  <a:lnTo>
                    <a:pt x="115" y="159"/>
                  </a:lnTo>
                  <a:lnTo>
                    <a:pt x="110" y="157"/>
                  </a:lnTo>
                  <a:lnTo>
                    <a:pt x="108" y="157"/>
                  </a:lnTo>
                  <a:lnTo>
                    <a:pt x="106" y="155"/>
                  </a:lnTo>
                  <a:lnTo>
                    <a:pt x="106" y="150"/>
                  </a:lnTo>
                  <a:lnTo>
                    <a:pt x="103" y="148"/>
                  </a:lnTo>
                  <a:lnTo>
                    <a:pt x="99" y="148"/>
                  </a:lnTo>
                  <a:lnTo>
                    <a:pt x="97" y="145"/>
                  </a:lnTo>
                  <a:lnTo>
                    <a:pt x="94" y="141"/>
                  </a:lnTo>
                  <a:lnTo>
                    <a:pt x="87" y="134"/>
                  </a:lnTo>
                  <a:lnTo>
                    <a:pt x="87" y="131"/>
                  </a:lnTo>
                  <a:lnTo>
                    <a:pt x="83" y="125"/>
                  </a:lnTo>
                  <a:lnTo>
                    <a:pt x="78" y="122"/>
                  </a:lnTo>
                  <a:lnTo>
                    <a:pt x="71" y="115"/>
                  </a:lnTo>
                  <a:lnTo>
                    <a:pt x="69" y="113"/>
                  </a:lnTo>
                  <a:lnTo>
                    <a:pt x="62" y="111"/>
                  </a:lnTo>
                  <a:lnTo>
                    <a:pt x="55" y="111"/>
                  </a:lnTo>
                  <a:lnTo>
                    <a:pt x="53" y="104"/>
                  </a:lnTo>
                  <a:lnTo>
                    <a:pt x="48" y="104"/>
                  </a:lnTo>
                  <a:lnTo>
                    <a:pt x="48" y="101"/>
                  </a:lnTo>
                  <a:lnTo>
                    <a:pt x="50" y="99"/>
                  </a:lnTo>
                  <a:lnTo>
                    <a:pt x="46" y="95"/>
                  </a:lnTo>
                  <a:lnTo>
                    <a:pt x="46" y="90"/>
                  </a:lnTo>
                  <a:lnTo>
                    <a:pt x="48" y="90"/>
                  </a:lnTo>
                  <a:lnTo>
                    <a:pt x="55" y="88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76"/>
                  </a:lnTo>
                  <a:lnTo>
                    <a:pt x="67" y="76"/>
                  </a:lnTo>
                  <a:lnTo>
                    <a:pt x="67" y="74"/>
                  </a:lnTo>
                  <a:lnTo>
                    <a:pt x="62" y="71"/>
                  </a:lnTo>
                  <a:lnTo>
                    <a:pt x="62" y="67"/>
                  </a:lnTo>
                  <a:lnTo>
                    <a:pt x="60" y="65"/>
                  </a:lnTo>
                  <a:lnTo>
                    <a:pt x="55" y="62"/>
                  </a:lnTo>
                  <a:lnTo>
                    <a:pt x="53" y="58"/>
                  </a:lnTo>
                  <a:lnTo>
                    <a:pt x="46" y="58"/>
                  </a:lnTo>
                  <a:lnTo>
                    <a:pt x="41" y="62"/>
                  </a:lnTo>
                  <a:lnTo>
                    <a:pt x="37" y="60"/>
                  </a:lnTo>
                  <a:lnTo>
                    <a:pt x="27" y="60"/>
                  </a:lnTo>
                  <a:lnTo>
                    <a:pt x="23" y="53"/>
                  </a:lnTo>
                  <a:lnTo>
                    <a:pt x="16" y="46"/>
                  </a:lnTo>
                  <a:lnTo>
                    <a:pt x="18" y="41"/>
                  </a:lnTo>
                  <a:lnTo>
                    <a:pt x="16" y="37"/>
                  </a:lnTo>
                  <a:lnTo>
                    <a:pt x="13" y="34"/>
                  </a:lnTo>
                  <a:lnTo>
                    <a:pt x="9" y="30"/>
                  </a:lnTo>
                  <a:lnTo>
                    <a:pt x="2" y="25"/>
                  </a:lnTo>
                  <a:lnTo>
                    <a:pt x="0" y="23"/>
                  </a:lnTo>
                  <a:close/>
                  <a:moveTo>
                    <a:pt x="60" y="298"/>
                  </a:moveTo>
                  <a:lnTo>
                    <a:pt x="62" y="300"/>
                  </a:lnTo>
                  <a:lnTo>
                    <a:pt x="60" y="302"/>
                  </a:lnTo>
                  <a:lnTo>
                    <a:pt x="62" y="307"/>
                  </a:lnTo>
                  <a:lnTo>
                    <a:pt x="64" y="305"/>
                  </a:lnTo>
                  <a:lnTo>
                    <a:pt x="64" y="298"/>
                  </a:lnTo>
                  <a:lnTo>
                    <a:pt x="64" y="298"/>
                  </a:lnTo>
                  <a:lnTo>
                    <a:pt x="62" y="295"/>
                  </a:lnTo>
                  <a:lnTo>
                    <a:pt x="60" y="29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" name="Freeform 40">
              <a:extLst>
                <a:ext uri="{FF2B5EF4-FFF2-40B4-BE49-F238E27FC236}">
                  <a16:creationId xmlns:a16="http://schemas.microsoft.com/office/drawing/2014/main" id="{75590D66-9939-5F55-2E7F-F8CB68346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052" y="2825283"/>
              <a:ext cx="91276" cy="77999"/>
            </a:xfrm>
            <a:custGeom>
              <a:avLst/>
              <a:gdLst>
                <a:gd name="T0" fmla="*/ 53 w 110"/>
                <a:gd name="T1" fmla="*/ 90 h 94"/>
                <a:gd name="T2" fmla="*/ 60 w 110"/>
                <a:gd name="T3" fmla="*/ 83 h 94"/>
                <a:gd name="T4" fmla="*/ 67 w 110"/>
                <a:gd name="T5" fmla="*/ 85 h 94"/>
                <a:gd name="T6" fmla="*/ 80 w 110"/>
                <a:gd name="T7" fmla="*/ 85 h 94"/>
                <a:gd name="T8" fmla="*/ 87 w 110"/>
                <a:gd name="T9" fmla="*/ 88 h 94"/>
                <a:gd name="T10" fmla="*/ 87 w 110"/>
                <a:gd name="T11" fmla="*/ 81 h 94"/>
                <a:gd name="T12" fmla="*/ 78 w 110"/>
                <a:gd name="T13" fmla="*/ 76 h 94"/>
                <a:gd name="T14" fmla="*/ 80 w 110"/>
                <a:gd name="T15" fmla="*/ 64 h 94"/>
                <a:gd name="T16" fmla="*/ 92 w 110"/>
                <a:gd name="T17" fmla="*/ 60 h 94"/>
                <a:gd name="T18" fmla="*/ 104 w 110"/>
                <a:gd name="T19" fmla="*/ 55 h 94"/>
                <a:gd name="T20" fmla="*/ 108 w 110"/>
                <a:gd name="T21" fmla="*/ 51 h 94"/>
                <a:gd name="T22" fmla="*/ 110 w 110"/>
                <a:gd name="T23" fmla="*/ 39 h 94"/>
                <a:gd name="T24" fmla="*/ 110 w 110"/>
                <a:gd name="T25" fmla="*/ 30 h 94"/>
                <a:gd name="T26" fmla="*/ 106 w 110"/>
                <a:gd name="T27" fmla="*/ 16 h 94"/>
                <a:gd name="T28" fmla="*/ 101 w 110"/>
                <a:gd name="T29" fmla="*/ 7 h 94"/>
                <a:gd name="T30" fmla="*/ 92 w 110"/>
                <a:gd name="T31" fmla="*/ 4 h 94"/>
                <a:gd name="T32" fmla="*/ 87 w 110"/>
                <a:gd name="T33" fmla="*/ 0 h 94"/>
                <a:gd name="T34" fmla="*/ 78 w 110"/>
                <a:gd name="T35" fmla="*/ 4 h 94"/>
                <a:gd name="T36" fmla="*/ 80 w 110"/>
                <a:gd name="T37" fmla="*/ 14 h 94"/>
                <a:gd name="T38" fmla="*/ 83 w 110"/>
                <a:gd name="T39" fmla="*/ 21 h 94"/>
                <a:gd name="T40" fmla="*/ 71 w 110"/>
                <a:gd name="T41" fmla="*/ 11 h 94"/>
                <a:gd name="T42" fmla="*/ 64 w 110"/>
                <a:gd name="T43" fmla="*/ 9 h 94"/>
                <a:gd name="T44" fmla="*/ 57 w 110"/>
                <a:gd name="T45" fmla="*/ 7 h 94"/>
                <a:gd name="T46" fmla="*/ 46 w 110"/>
                <a:gd name="T47" fmla="*/ 4 h 94"/>
                <a:gd name="T48" fmla="*/ 39 w 110"/>
                <a:gd name="T49" fmla="*/ 2 h 94"/>
                <a:gd name="T50" fmla="*/ 30 w 110"/>
                <a:gd name="T51" fmla="*/ 4 h 94"/>
                <a:gd name="T52" fmla="*/ 14 w 110"/>
                <a:gd name="T53" fmla="*/ 7 h 94"/>
                <a:gd name="T54" fmla="*/ 7 w 110"/>
                <a:gd name="T55" fmla="*/ 14 h 94"/>
                <a:gd name="T56" fmla="*/ 2 w 110"/>
                <a:gd name="T57" fmla="*/ 23 h 94"/>
                <a:gd name="T58" fmla="*/ 2 w 110"/>
                <a:gd name="T59" fmla="*/ 39 h 94"/>
                <a:gd name="T60" fmla="*/ 9 w 110"/>
                <a:gd name="T61" fmla="*/ 46 h 94"/>
                <a:gd name="T62" fmla="*/ 7 w 110"/>
                <a:gd name="T63" fmla="*/ 58 h 94"/>
                <a:gd name="T64" fmla="*/ 9 w 110"/>
                <a:gd name="T65" fmla="*/ 60 h 94"/>
                <a:gd name="T66" fmla="*/ 14 w 110"/>
                <a:gd name="T67" fmla="*/ 67 h 94"/>
                <a:gd name="T68" fmla="*/ 16 w 110"/>
                <a:gd name="T69" fmla="*/ 76 h 94"/>
                <a:gd name="T70" fmla="*/ 18 w 110"/>
                <a:gd name="T71" fmla="*/ 78 h 94"/>
                <a:gd name="T72" fmla="*/ 20 w 110"/>
                <a:gd name="T73" fmla="*/ 83 h 94"/>
                <a:gd name="T74" fmla="*/ 23 w 110"/>
                <a:gd name="T75" fmla="*/ 88 h 94"/>
                <a:gd name="T76" fmla="*/ 27 w 110"/>
                <a:gd name="T77" fmla="*/ 83 h 94"/>
                <a:gd name="T78" fmla="*/ 32 w 110"/>
                <a:gd name="T79" fmla="*/ 78 h 94"/>
                <a:gd name="T80" fmla="*/ 32 w 110"/>
                <a:gd name="T81" fmla="*/ 85 h 94"/>
                <a:gd name="T82" fmla="*/ 30 w 110"/>
                <a:gd name="T83" fmla="*/ 90 h 94"/>
                <a:gd name="T84" fmla="*/ 32 w 110"/>
                <a:gd name="T85" fmla="*/ 94 h 94"/>
                <a:gd name="T86" fmla="*/ 37 w 110"/>
                <a:gd name="T87" fmla="*/ 92 h 94"/>
                <a:gd name="T88" fmla="*/ 39 w 110"/>
                <a:gd name="T89" fmla="*/ 92 h 94"/>
                <a:gd name="T90" fmla="*/ 46 w 110"/>
                <a:gd name="T91" fmla="*/ 9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94">
                  <a:moveTo>
                    <a:pt x="48" y="94"/>
                  </a:moveTo>
                  <a:lnTo>
                    <a:pt x="53" y="90"/>
                  </a:lnTo>
                  <a:lnTo>
                    <a:pt x="57" y="90"/>
                  </a:lnTo>
                  <a:lnTo>
                    <a:pt x="60" y="83"/>
                  </a:lnTo>
                  <a:lnTo>
                    <a:pt x="64" y="83"/>
                  </a:lnTo>
                  <a:lnTo>
                    <a:pt x="67" y="85"/>
                  </a:lnTo>
                  <a:lnTo>
                    <a:pt x="76" y="83"/>
                  </a:lnTo>
                  <a:lnTo>
                    <a:pt x="80" y="85"/>
                  </a:lnTo>
                  <a:lnTo>
                    <a:pt x="80" y="88"/>
                  </a:lnTo>
                  <a:lnTo>
                    <a:pt x="87" y="88"/>
                  </a:lnTo>
                  <a:lnTo>
                    <a:pt x="85" y="83"/>
                  </a:lnTo>
                  <a:lnTo>
                    <a:pt x="87" y="81"/>
                  </a:lnTo>
                  <a:lnTo>
                    <a:pt x="83" y="76"/>
                  </a:lnTo>
                  <a:lnTo>
                    <a:pt x="78" y="76"/>
                  </a:lnTo>
                  <a:lnTo>
                    <a:pt x="78" y="67"/>
                  </a:lnTo>
                  <a:lnTo>
                    <a:pt x="80" y="64"/>
                  </a:lnTo>
                  <a:lnTo>
                    <a:pt x="90" y="64"/>
                  </a:lnTo>
                  <a:lnTo>
                    <a:pt x="92" y="60"/>
                  </a:lnTo>
                  <a:lnTo>
                    <a:pt x="97" y="58"/>
                  </a:lnTo>
                  <a:lnTo>
                    <a:pt x="104" y="55"/>
                  </a:lnTo>
                  <a:lnTo>
                    <a:pt x="104" y="53"/>
                  </a:lnTo>
                  <a:lnTo>
                    <a:pt x="108" y="51"/>
                  </a:lnTo>
                  <a:lnTo>
                    <a:pt x="110" y="44"/>
                  </a:lnTo>
                  <a:lnTo>
                    <a:pt x="110" y="39"/>
                  </a:lnTo>
                  <a:lnTo>
                    <a:pt x="110" y="34"/>
                  </a:lnTo>
                  <a:lnTo>
                    <a:pt x="110" y="30"/>
                  </a:lnTo>
                  <a:lnTo>
                    <a:pt x="110" y="23"/>
                  </a:lnTo>
                  <a:lnTo>
                    <a:pt x="106" y="16"/>
                  </a:lnTo>
                  <a:lnTo>
                    <a:pt x="104" y="14"/>
                  </a:lnTo>
                  <a:lnTo>
                    <a:pt x="101" y="7"/>
                  </a:lnTo>
                  <a:lnTo>
                    <a:pt x="97" y="7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7" y="0"/>
                  </a:lnTo>
                  <a:lnTo>
                    <a:pt x="80" y="2"/>
                  </a:lnTo>
                  <a:lnTo>
                    <a:pt x="78" y="4"/>
                  </a:lnTo>
                  <a:lnTo>
                    <a:pt x="83" y="9"/>
                  </a:lnTo>
                  <a:lnTo>
                    <a:pt x="80" y="14"/>
                  </a:lnTo>
                  <a:lnTo>
                    <a:pt x="83" y="18"/>
                  </a:lnTo>
                  <a:lnTo>
                    <a:pt x="83" y="21"/>
                  </a:lnTo>
                  <a:lnTo>
                    <a:pt x="76" y="18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4" y="9"/>
                  </a:lnTo>
                  <a:lnTo>
                    <a:pt x="60" y="4"/>
                  </a:lnTo>
                  <a:lnTo>
                    <a:pt x="57" y="7"/>
                  </a:lnTo>
                  <a:lnTo>
                    <a:pt x="53" y="4"/>
                  </a:lnTo>
                  <a:lnTo>
                    <a:pt x="46" y="4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11" y="7"/>
                  </a:lnTo>
                  <a:lnTo>
                    <a:pt x="7" y="14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32"/>
                  </a:lnTo>
                  <a:lnTo>
                    <a:pt x="2" y="39"/>
                  </a:lnTo>
                  <a:lnTo>
                    <a:pt x="7" y="41"/>
                  </a:lnTo>
                  <a:lnTo>
                    <a:pt x="9" y="46"/>
                  </a:lnTo>
                  <a:lnTo>
                    <a:pt x="7" y="53"/>
                  </a:lnTo>
                  <a:lnTo>
                    <a:pt x="7" y="58"/>
                  </a:lnTo>
                  <a:lnTo>
                    <a:pt x="7" y="58"/>
                  </a:lnTo>
                  <a:lnTo>
                    <a:pt x="9" y="60"/>
                  </a:lnTo>
                  <a:lnTo>
                    <a:pt x="9" y="64"/>
                  </a:lnTo>
                  <a:lnTo>
                    <a:pt x="14" y="67"/>
                  </a:lnTo>
                  <a:lnTo>
                    <a:pt x="14" y="71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8" y="78"/>
                  </a:lnTo>
                  <a:lnTo>
                    <a:pt x="18" y="81"/>
                  </a:lnTo>
                  <a:lnTo>
                    <a:pt x="20" y="83"/>
                  </a:lnTo>
                  <a:lnTo>
                    <a:pt x="20" y="85"/>
                  </a:lnTo>
                  <a:lnTo>
                    <a:pt x="23" y="88"/>
                  </a:lnTo>
                  <a:lnTo>
                    <a:pt x="27" y="85"/>
                  </a:lnTo>
                  <a:lnTo>
                    <a:pt x="27" y="83"/>
                  </a:lnTo>
                  <a:lnTo>
                    <a:pt x="30" y="81"/>
                  </a:lnTo>
                  <a:lnTo>
                    <a:pt x="32" y="78"/>
                  </a:lnTo>
                  <a:lnTo>
                    <a:pt x="32" y="83"/>
                  </a:lnTo>
                  <a:lnTo>
                    <a:pt x="32" y="85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2"/>
                  </a:lnTo>
                  <a:lnTo>
                    <a:pt x="32" y="94"/>
                  </a:lnTo>
                  <a:lnTo>
                    <a:pt x="34" y="94"/>
                  </a:lnTo>
                  <a:lnTo>
                    <a:pt x="37" y="92"/>
                  </a:lnTo>
                  <a:lnTo>
                    <a:pt x="37" y="90"/>
                  </a:lnTo>
                  <a:lnTo>
                    <a:pt x="39" y="92"/>
                  </a:lnTo>
                  <a:lnTo>
                    <a:pt x="44" y="92"/>
                  </a:lnTo>
                  <a:lnTo>
                    <a:pt x="46" y="92"/>
                  </a:lnTo>
                  <a:lnTo>
                    <a:pt x="48" y="9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7E82AF6A-7D70-0E35-AE3A-F646B959A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75" y="2677582"/>
              <a:ext cx="141892" cy="165126"/>
            </a:xfrm>
            <a:custGeom>
              <a:avLst/>
              <a:gdLst>
                <a:gd name="T0" fmla="*/ 23 w 171"/>
                <a:gd name="T1" fmla="*/ 28 h 199"/>
                <a:gd name="T2" fmla="*/ 33 w 171"/>
                <a:gd name="T3" fmla="*/ 23 h 199"/>
                <a:gd name="T4" fmla="*/ 30 w 171"/>
                <a:gd name="T5" fmla="*/ 5 h 199"/>
                <a:gd name="T6" fmla="*/ 40 w 171"/>
                <a:gd name="T7" fmla="*/ 0 h 199"/>
                <a:gd name="T8" fmla="*/ 53 w 171"/>
                <a:gd name="T9" fmla="*/ 11 h 199"/>
                <a:gd name="T10" fmla="*/ 56 w 171"/>
                <a:gd name="T11" fmla="*/ 23 h 199"/>
                <a:gd name="T12" fmla="*/ 77 w 171"/>
                <a:gd name="T13" fmla="*/ 37 h 199"/>
                <a:gd name="T14" fmla="*/ 93 w 171"/>
                <a:gd name="T15" fmla="*/ 35 h 199"/>
                <a:gd name="T16" fmla="*/ 102 w 171"/>
                <a:gd name="T17" fmla="*/ 44 h 199"/>
                <a:gd name="T18" fmla="*/ 107 w 171"/>
                <a:gd name="T19" fmla="*/ 53 h 199"/>
                <a:gd name="T20" fmla="*/ 100 w 171"/>
                <a:gd name="T21" fmla="*/ 65 h 199"/>
                <a:gd name="T22" fmla="*/ 86 w 171"/>
                <a:gd name="T23" fmla="*/ 67 h 199"/>
                <a:gd name="T24" fmla="*/ 88 w 171"/>
                <a:gd name="T25" fmla="*/ 78 h 199"/>
                <a:gd name="T26" fmla="*/ 95 w 171"/>
                <a:gd name="T27" fmla="*/ 88 h 199"/>
                <a:gd name="T28" fmla="*/ 111 w 171"/>
                <a:gd name="T29" fmla="*/ 92 h 199"/>
                <a:gd name="T30" fmla="*/ 127 w 171"/>
                <a:gd name="T31" fmla="*/ 108 h 199"/>
                <a:gd name="T32" fmla="*/ 137 w 171"/>
                <a:gd name="T33" fmla="*/ 122 h 199"/>
                <a:gd name="T34" fmla="*/ 146 w 171"/>
                <a:gd name="T35" fmla="*/ 127 h 199"/>
                <a:gd name="T36" fmla="*/ 150 w 171"/>
                <a:gd name="T37" fmla="*/ 134 h 199"/>
                <a:gd name="T38" fmla="*/ 155 w 171"/>
                <a:gd name="T39" fmla="*/ 141 h 199"/>
                <a:gd name="T40" fmla="*/ 164 w 171"/>
                <a:gd name="T41" fmla="*/ 145 h 199"/>
                <a:gd name="T42" fmla="*/ 167 w 171"/>
                <a:gd name="T43" fmla="*/ 150 h 199"/>
                <a:gd name="T44" fmla="*/ 171 w 171"/>
                <a:gd name="T45" fmla="*/ 159 h 199"/>
                <a:gd name="T46" fmla="*/ 167 w 171"/>
                <a:gd name="T47" fmla="*/ 173 h 199"/>
                <a:gd name="T48" fmla="*/ 164 w 171"/>
                <a:gd name="T49" fmla="*/ 185 h 199"/>
                <a:gd name="T50" fmla="*/ 153 w 171"/>
                <a:gd name="T51" fmla="*/ 182 h 199"/>
                <a:gd name="T52" fmla="*/ 141 w 171"/>
                <a:gd name="T53" fmla="*/ 182 h 199"/>
                <a:gd name="T54" fmla="*/ 146 w 171"/>
                <a:gd name="T55" fmla="*/ 196 h 199"/>
                <a:gd name="T56" fmla="*/ 134 w 171"/>
                <a:gd name="T57" fmla="*/ 189 h 199"/>
                <a:gd name="T58" fmla="*/ 123 w 171"/>
                <a:gd name="T59" fmla="*/ 182 h 199"/>
                <a:gd name="T60" fmla="*/ 127 w 171"/>
                <a:gd name="T61" fmla="*/ 171 h 199"/>
                <a:gd name="T62" fmla="*/ 127 w 171"/>
                <a:gd name="T63" fmla="*/ 162 h 199"/>
                <a:gd name="T64" fmla="*/ 123 w 171"/>
                <a:gd name="T65" fmla="*/ 150 h 199"/>
                <a:gd name="T66" fmla="*/ 116 w 171"/>
                <a:gd name="T67" fmla="*/ 145 h 199"/>
                <a:gd name="T68" fmla="*/ 109 w 171"/>
                <a:gd name="T69" fmla="*/ 136 h 199"/>
                <a:gd name="T70" fmla="*/ 109 w 171"/>
                <a:gd name="T71" fmla="*/ 122 h 199"/>
                <a:gd name="T72" fmla="*/ 102 w 171"/>
                <a:gd name="T73" fmla="*/ 111 h 199"/>
                <a:gd name="T74" fmla="*/ 81 w 171"/>
                <a:gd name="T75" fmla="*/ 95 h 199"/>
                <a:gd name="T76" fmla="*/ 60 w 171"/>
                <a:gd name="T77" fmla="*/ 106 h 199"/>
                <a:gd name="T78" fmla="*/ 47 w 171"/>
                <a:gd name="T79" fmla="*/ 99 h 199"/>
                <a:gd name="T80" fmla="*/ 33 w 171"/>
                <a:gd name="T81" fmla="*/ 108 h 199"/>
                <a:gd name="T82" fmla="*/ 26 w 171"/>
                <a:gd name="T83" fmla="*/ 92 h 199"/>
                <a:gd name="T84" fmla="*/ 28 w 171"/>
                <a:gd name="T85" fmla="*/ 81 h 199"/>
                <a:gd name="T86" fmla="*/ 28 w 171"/>
                <a:gd name="T87" fmla="*/ 67 h 199"/>
                <a:gd name="T88" fmla="*/ 12 w 171"/>
                <a:gd name="T89" fmla="*/ 69 h 199"/>
                <a:gd name="T90" fmla="*/ 12 w 171"/>
                <a:gd name="T91" fmla="*/ 55 h 199"/>
                <a:gd name="T92" fmla="*/ 0 w 171"/>
                <a:gd name="T93" fmla="*/ 46 h 199"/>
                <a:gd name="T94" fmla="*/ 10 w 171"/>
                <a:gd name="T95" fmla="*/ 37 h 199"/>
                <a:gd name="T96" fmla="*/ 10 w 171"/>
                <a:gd name="T97" fmla="*/ 2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1" h="199">
                  <a:moveTo>
                    <a:pt x="19" y="23"/>
                  </a:moveTo>
                  <a:lnTo>
                    <a:pt x="21" y="25"/>
                  </a:lnTo>
                  <a:lnTo>
                    <a:pt x="23" y="28"/>
                  </a:lnTo>
                  <a:lnTo>
                    <a:pt x="30" y="25"/>
                  </a:lnTo>
                  <a:lnTo>
                    <a:pt x="33" y="28"/>
                  </a:lnTo>
                  <a:lnTo>
                    <a:pt x="33" y="23"/>
                  </a:lnTo>
                  <a:lnTo>
                    <a:pt x="33" y="16"/>
                  </a:lnTo>
                  <a:lnTo>
                    <a:pt x="30" y="14"/>
                  </a:lnTo>
                  <a:lnTo>
                    <a:pt x="30" y="5"/>
                  </a:lnTo>
                  <a:lnTo>
                    <a:pt x="33" y="5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9" y="7"/>
                  </a:lnTo>
                  <a:lnTo>
                    <a:pt x="53" y="11"/>
                  </a:lnTo>
                  <a:lnTo>
                    <a:pt x="56" y="14"/>
                  </a:lnTo>
                  <a:lnTo>
                    <a:pt x="58" y="18"/>
                  </a:lnTo>
                  <a:lnTo>
                    <a:pt x="56" y="23"/>
                  </a:lnTo>
                  <a:lnTo>
                    <a:pt x="63" y="30"/>
                  </a:lnTo>
                  <a:lnTo>
                    <a:pt x="67" y="37"/>
                  </a:lnTo>
                  <a:lnTo>
                    <a:pt x="77" y="37"/>
                  </a:lnTo>
                  <a:lnTo>
                    <a:pt x="81" y="39"/>
                  </a:lnTo>
                  <a:lnTo>
                    <a:pt x="86" y="35"/>
                  </a:lnTo>
                  <a:lnTo>
                    <a:pt x="93" y="35"/>
                  </a:lnTo>
                  <a:lnTo>
                    <a:pt x="95" y="39"/>
                  </a:lnTo>
                  <a:lnTo>
                    <a:pt x="100" y="42"/>
                  </a:lnTo>
                  <a:lnTo>
                    <a:pt x="102" y="44"/>
                  </a:lnTo>
                  <a:lnTo>
                    <a:pt x="102" y="48"/>
                  </a:lnTo>
                  <a:lnTo>
                    <a:pt x="107" y="51"/>
                  </a:lnTo>
                  <a:lnTo>
                    <a:pt x="107" y="53"/>
                  </a:lnTo>
                  <a:lnTo>
                    <a:pt x="104" y="53"/>
                  </a:lnTo>
                  <a:lnTo>
                    <a:pt x="102" y="62"/>
                  </a:lnTo>
                  <a:lnTo>
                    <a:pt x="100" y="65"/>
                  </a:lnTo>
                  <a:lnTo>
                    <a:pt x="95" y="65"/>
                  </a:lnTo>
                  <a:lnTo>
                    <a:pt x="88" y="67"/>
                  </a:lnTo>
                  <a:lnTo>
                    <a:pt x="86" y="67"/>
                  </a:lnTo>
                  <a:lnTo>
                    <a:pt x="86" y="72"/>
                  </a:lnTo>
                  <a:lnTo>
                    <a:pt x="90" y="76"/>
                  </a:lnTo>
                  <a:lnTo>
                    <a:pt x="88" y="78"/>
                  </a:lnTo>
                  <a:lnTo>
                    <a:pt x="88" y="81"/>
                  </a:lnTo>
                  <a:lnTo>
                    <a:pt x="93" y="81"/>
                  </a:lnTo>
                  <a:lnTo>
                    <a:pt x="95" y="88"/>
                  </a:lnTo>
                  <a:lnTo>
                    <a:pt x="102" y="88"/>
                  </a:lnTo>
                  <a:lnTo>
                    <a:pt x="109" y="90"/>
                  </a:lnTo>
                  <a:lnTo>
                    <a:pt x="111" y="92"/>
                  </a:lnTo>
                  <a:lnTo>
                    <a:pt x="118" y="99"/>
                  </a:lnTo>
                  <a:lnTo>
                    <a:pt x="123" y="102"/>
                  </a:lnTo>
                  <a:lnTo>
                    <a:pt x="127" y="108"/>
                  </a:lnTo>
                  <a:lnTo>
                    <a:pt x="127" y="111"/>
                  </a:lnTo>
                  <a:lnTo>
                    <a:pt x="134" y="118"/>
                  </a:lnTo>
                  <a:lnTo>
                    <a:pt x="137" y="122"/>
                  </a:lnTo>
                  <a:lnTo>
                    <a:pt x="139" y="125"/>
                  </a:lnTo>
                  <a:lnTo>
                    <a:pt x="143" y="125"/>
                  </a:lnTo>
                  <a:lnTo>
                    <a:pt x="146" y="127"/>
                  </a:lnTo>
                  <a:lnTo>
                    <a:pt x="146" y="132"/>
                  </a:lnTo>
                  <a:lnTo>
                    <a:pt x="148" y="134"/>
                  </a:lnTo>
                  <a:lnTo>
                    <a:pt x="150" y="134"/>
                  </a:lnTo>
                  <a:lnTo>
                    <a:pt x="155" y="136"/>
                  </a:lnTo>
                  <a:lnTo>
                    <a:pt x="153" y="139"/>
                  </a:lnTo>
                  <a:lnTo>
                    <a:pt x="155" y="141"/>
                  </a:lnTo>
                  <a:lnTo>
                    <a:pt x="160" y="141"/>
                  </a:lnTo>
                  <a:lnTo>
                    <a:pt x="162" y="145"/>
                  </a:lnTo>
                  <a:lnTo>
                    <a:pt x="164" y="145"/>
                  </a:lnTo>
                  <a:lnTo>
                    <a:pt x="169" y="143"/>
                  </a:lnTo>
                  <a:lnTo>
                    <a:pt x="169" y="148"/>
                  </a:lnTo>
                  <a:lnTo>
                    <a:pt x="167" y="150"/>
                  </a:lnTo>
                  <a:lnTo>
                    <a:pt x="167" y="155"/>
                  </a:lnTo>
                  <a:lnTo>
                    <a:pt x="169" y="157"/>
                  </a:lnTo>
                  <a:lnTo>
                    <a:pt x="171" y="159"/>
                  </a:lnTo>
                  <a:lnTo>
                    <a:pt x="171" y="164"/>
                  </a:lnTo>
                  <a:lnTo>
                    <a:pt x="164" y="169"/>
                  </a:lnTo>
                  <a:lnTo>
                    <a:pt x="167" y="173"/>
                  </a:lnTo>
                  <a:lnTo>
                    <a:pt x="167" y="175"/>
                  </a:lnTo>
                  <a:lnTo>
                    <a:pt x="169" y="182"/>
                  </a:lnTo>
                  <a:lnTo>
                    <a:pt x="164" y="185"/>
                  </a:lnTo>
                  <a:lnTo>
                    <a:pt x="160" y="185"/>
                  </a:lnTo>
                  <a:lnTo>
                    <a:pt x="155" y="182"/>
                  </a:lnTo>
                  <a:lnTo>
                    <a:pt x="153" y="182"/>
                  </a:lnTo>
                  <a:lnTo>
                    <a:pt x="150" y="178"/>
                  </a:lnTo>
                  <a:lnTo>
                    <a:pt x="143" y="180"/>
                  </a:lnTo>
                  <a:lnTo>
                    <a:pt x="141" y="182"/>
                  </a:lnTo>
                  <a:lnTo>
                    <a:pt x="146" y="187"/>
                  </a:lnTo>
                  <a:lnTo>
                    <a:pt x="143" y="192"/>
                  </a:lnTo>
                  <a:lnTo>
                    <a:pt x="146" y="196"/>
                  </a:lnTo>
                  <a:lnTo>
                    <a:pt x="146" y="199"/>
                  </a:lnTo>
                  <a:lnTo>
                    <a:pt x="139" y="196"/>
                  </a:lnTo>
                  <a:lnTo>
                    <a:pt x="134" y="189"/>
                  </a:lnTo>
                  <a:lnTo>
                    <a:pt x="130" y="189"/>
                  </a:lnTo>
                  <a:lnTo>
                    <a:pt x="127" y="187"/>
                  </a:lnTo>
                  <a:lnTo>
                    <a:pt x="123" y="182"/>
                  </a:lnTo>
                  <a:lnTo>
                    <a:pt x="125" y="182"/>
                  </a:lnTo>
                  <a:lnTo>
                    <a:pt x="127" y="178"/>
                  </a:lnTo>
                  <a:lnTo>
                    <a:pt x="127" y="171"/>
                  </a:lnTo>
                  <a:lnTo>
                    <a:pt x="125" y="169"/>
                  </a:lnTo>
                  <a:lnTo>
                    <a:pt x="127" y="164"/>
                  </a:lnTo>
                  <a:lnTo>
                    <a:pt x="127" y="162"/>
                  </a:lnTo>
                  <a:lnTo>
                    <a:pt x="127" y="157"/>
                  </a:lnTo>
                  <a:lnTo>
                    <a:pt x="127" y="155"/>
                  </a:lnTo>
                  <a:lnTo>
                    <a:pt x="123" y="150"/>
                  </a:lnTo>
                  <a:lnTo>
                    <a:pt x="123" y="148"/>
                  </a:lnTo>
                  <a:lnTo>
                    <a:pt x="120" y="145"/>
                  </a:lnTo>
                  <a:lnTo>
                    <a:pt x="116" y="145"/>
                  </a:lnTo>
                  <a:lnTo>
                    <a:pt x="111" y="141"/>
                  </a:lnTo>
                  <a:lnTo>
                    <a:pt x="109" y="139"/>
                  </a:lnTo>
                  <a:lnTo>
                    <a:pt x="109" y="136"/>
                  </a:lnTo>
                  <a:lnTo>
                    <a:pt x="109" y="129"/>
                  </a:lnTo>
                  <a:lnTo>
                    <a:pt x="107" y="125"/>
                  </a:lnTo>
                  <a:lnTo>
                    <a:pt x="109" y="122"/>
                  </a:lnTo>
                  <a:lnTo>
                    <a:pt x="109" y="118"/>
                  </a:lnTo>
                  <a:lnTo>
                    <a:pt x="107" y="113"/>
                  </a:lnTo>
                  <a:lnTo>
                    <a:pt x="102" y="111"/>
                  </a:lnTo>
                  <a:lnTo>
                    <a:pt x="93" y="104"/>
                  </a:lnTo>
                  <a:lnTo>
                    <a:pt x="90" y="97"/>
                  </a:lnTo>
                  <a:lnTo>
                    <a:pt x="81" y="95"/>
                  </a:lnTo>
                  <a:lnTo>
                    <a:pt x="74" y="97"/>
                  </a:lnTo>
                  <a:lnTo>
                    <a:pt x="70" y="106"/>
                  </a:lnTo>
                  <a:lnTo>
                    <a:pt x="60" y="106"/>
                  </a:lnTo>
                  <a:lnTo>
                    <a:pt x="56" y="102"/>
                  </a:lnTo>
                  <a:lnTo>
                    <a:pt x="53" y="102"/>
                  </a:lnTo>
                  <a:lnTo>
                    <a:pt x="47" y="99"/>
                  </a:lnTo>
                  <a:lnTo>
                    <a:pt x="40" y="102"/>
                  </a:lnTo>
                  <a:lnTo>
                    <a:pt x="37" y="106"/>
                  </a:lnTo>
                  <a:lnTo>
                    <a:pt x="33" y="108"/>
                  </a:lnTo>
                  <a:lnTo>
                    <a:pt x="28" y="111"/>
                  </a:lnTo>
                  <a:lnTo>
                    <a:pt x="26" y="99"/>
                  </a:lnTo>
                  <a:lnTo>
                    <a:pt x="26" y="92"/>
                  </a:lnTo>
                  <a:lnTo>
                    <a:pt x="26" y="88"/>
                  </a:lnTo>
                  <a:lnTo>
                    <a:pt x="28" y="83"/>
                  </a:lnTo>
                  <a:lnTo>
                    <a:pt x="28" y="81"/>
                  </a:lnTo>
                  <a:lnTo>
                    <a:pt x="26" y="76"/>
                  </a:lnTo>
                  <a:lnTo>
                    <a:pt x="28" y="72"/>
                  </a:lnTo>
                  <a:lnTo>
                    <a:pt x="28" y="67"/>
                  </a:lnTo>
                  <a:lnTo>
                    <a:pt x="19" y="67"/>
                  </a:lnTo>
                  <a:lnTo>
                    <a:pt x="16" y="72"/>
                  </a:lnTo>
                  <a:lnTo>
                    <a:pt x="12" y="69"/>
                  </a:lnTo>
                  <a:lnTo>
                    <a:pt x="10" y="65"/>
                  </a:lnTo>
                  <a:lnTo>
                    <a:pt x="14" y="62"/>
                  </a:lnTo>
                  <a:lnTo>
                    <a:pt x="12" y="55"/>
                  </a:lnTo>
                  <a:lnTo>
                    <a:pt x="7" y="51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3" y="42"/>
                  </a:lnTo>
                  <a:lnTo>
                    <a:pt x="5" y="42"/>
                  </a:lnTo>
                  <a:lnTo>
                    <a:pt x="10" y="37"/>
                  </a:lnTo>
                  <a:lnTo>
                    <a:pt x="7" y="35"/>
                  </a:lnTo>
                  <a:lnTo>
                    <a:pt x="10" y="32"/>
                  </a:lnTo>
                  <a:lnTo>
                    <a:pt x="10" y="28"/>
                  </a:lnTo>
                  <a:lnTo>
                    <a:pt x="16" y="25"/>
                  </a:lnTo>
                  <a:lnTo>
                    <a:pt x="19" y="2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E9B67119-33F9-42E9-16D4-06D9DB6B6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032" y="2566392"/>
              <a:ext cx="155169" cy="348507"/>
            </a:xfrm>
            <a:custGeom>
              <a:avLst/>
              <a:gdLst>
                <a:gd name="T0" fmla="*/ 104 w 187"/>
                <a:gd name="T1" fmla="*/ 5 h 420"/>
                <a:gd name="T2" fmla="*/ 120 w 187"/>
                <a:gd name="T3" fmla="*/ 32 h 420"/>
                <a:gd name="T4" fmla="*/ 113 w 187"/>
                <a:gd name="T5" fmla="*/ 60 h 420"/>
                <a:gd name="T6" fmla="*/ 106 w 187"/>
                <a:gd name="T7" fmla="*/ 72 h 420"/>
                <a:gd name="T8" fmla="*/ 109 w 187"/>
                <a:gd name="T9" fmla="*/ 90 h 420"/>
                <a:gd name="T10" fmla="*/ 129 w 187"/>
                <a:gd name="T11" fmla="*/ 99 h 420"/>
                <a:gd name="T12" fmla="*/ 136 w 187"/>
                <a:gd name="T13" fmla="*/ 113 h 420"/>
                <a:gd name="T14" fmla="*/ 155 w 187"/>
                <a:gd name="T15" fmla="*/ 120 h 420"/>
                <a:gd name="T16" fmla="*/ 146 w 187"/>
                <a:gd name="T17" fmla="*/ 143 h 420"/>
                <a:gd name="T18" fmla="*/ 159 w 187"/>
                <a:gd name="T19" fmla="*/ 150 h 420"/>
                <a:gd name="T20" fmla="*/ 187 w 187"/>
                <a:gd name="T21" fmla="*/ 150 h 420"/>
                <a:gd name="T22" fmla="*/ 176 w 187"/>
                <a:gd name="T23" fmla="*/ 171 h 420"/>
                <a:gd name="T24" fmla="*/ 155 w 187"/>
                <a:gd name="T25" fmla="*/ 185 h 420"/>
                <a:gd name="T26" fmla="*/ 146 w 187"/>
                <a:gd name="T27" fmla="*/ 199 h 420"/>
                <a:gd name="T28" fmla="*/ 122 w 187"/>
                <a:gd name="T29" fmla="*/ 215 h 420"/>
                <a:gd name="T30" fmla="*/ 120 w 187"/>
                <a:gd name="T31" fmla="*/ 233 h 420"/>
                <a:gd name="T32" fmla="*/ 141 w 187"/>
                <a:gd name="T33" fmla="*/ 261 h 420"/>
                <a:gd name="T34" fmla="*/ 143 w 187"/>
                <a:gd name="T35" fmla="*/ 284 h 420"/>
                <a:gd name="T36" fmla="*/ 150 w 187"/>
                <a:gd name="T37" fmla="*/ 319 h 420"/>
                <a:gd name="T38" fmla="*/ 164 w 187"/>
                <a:gd name="T39" fmla="*/ 349 h 420"/>
                <a:gd name="T40" fmla="*/ 171 w 187"/>
                <a:gd name="T41" fmla="*/ 379 h 420"/>
                <a:gd name="T42" fmla="*/ 155 w 187"/>
                <a:gd name="T43" fmla="*/ 409 h 420"/>
                <a:gd name="T44" fmla="*/ 148 w 187"/>
                <a:gd name="T45" fmla="*/ 404 h 420"/>
                <a:gd name="T46" fmla="*/ 152 w 187"/>
                <a:gd name="T47" fmla="*/ 393 h 420"/>
                <a:gd name="T48" fmla="*/ 155 w 187"/>
                <a:gd name="T49" fmla="*/ 372 h 420"/>
                <a:gd name="T50" fmla="*/ 148 w 187"/>
                <a:gd name="T51" fmla="*/ 344 h 420"/>
                <a:gd name="T52" fmla="*/ 139 w 187"/>
                <a:gd name="T53" fmla="*/ 335 h 420"/>
                <a:gd name="T54" fmla="*/ 132 w 187"/>
                <a:gd name="T55" fmla="*/ 309 h 420"/>
                <a:gd name="T56" fmla="*/ 127 w 187"/>
                <a:gd name="T57" fmla="*/ 282 h 420"/>
                <a:gd name="T58" fmla="*/ 120 w 187"/>
                <a:gd name="T59" fmla="*/ 273 h 420"/>
                <a:gd name="T60" fmla="*/ 106 w 187"/>
                <a:gd name="T61" fmla="*/ 254 h 420"/>
                <a:gd name="T62" fmla="*/ 106 w 187"/>
                <a:gd name="T63" fmla="*/ 259 h 420"/>
                <a:gd name="T64" fmla="*/ 95 w 187"/>
                <a:gd name="T65" fmla="*/ 268 h 420"/>
                <a:gd name="T66" fmla="*/ 90 w 187"/>
                <a:gd name="T67" fmla="*/ 277 h 420"/>
                <a:gd name="T68" fmla="*/ 72 w 187"/>
                <a:gd name="T69" fmla="*/ 284 h 420"/>
                <a:gd name="T70" fmla="*/ 60 w 187"/>
                <a:gd name="T71" fmla="*/ 289 h 420"/>
                <a:gd name="T72" fmla="*/ 56 w 187"/>
                <a:gd name="T73" fmla="*/ 282 h 420"/>
                <a:gd name="T74" fmla="*/ 60 w 187"/>
                <a:gd name="T75" fmla="*/ 254 h 420"/>
                <a:gd name="T76" fmla="*/ 51 w 187"/>
                <a:gd name="T77" fmla="*/ 231 h 420"/>
                <a:gd name="T78" fmla="*/ 37 w 187"/>
                <a:gd name="T79" fmla="*/ 210 h 420"/>
                <a:gd name="T80" fmla="*/ 25 w 187"/>
                <a:gd name="T81" fmla="*/ 208 h 420"/>
                <a:gd name="T82" fmla="*/ 32 w 187"/>
                <a:gd name="T83" fmla="*/ 210 h 420"/>
                <a:gd name="T84" fmla="*/ 35 w 187"/>
                <a:gd name="T85" fmla="*/ 196 h 420"/>
                <a:gd name="T86" fmla="*/ 16 w 187"/>
                <a:gd name="T87" fmla="*/ 192 h 420"/>
                <a:gd name="T88" fmla="*/ 14 w 187"/>
                <a:gd name="T89" fmla="*/ 189 h 420"/>
                <a:gd name="T90" fmla="*/ 2 w 187"/>
                <a:gd name="T91" fmla="*/ 166 h 420"/>
                <a:gd name="T92" fmla="*/ 12 w 187"/>
                <a:gd name="T93" fmla="*/ 148 h 420"/>
                <a:gd name="T94" fmla="*/ 21 w 187"/>
                <a:gd name="T95" fmla="*/ 125 h 420"/>
                <a:gd name="T96" fmla="*/ 32 w 187"/>
                <a:gd name="T97" fmla="*/ 102 h 420"/>
                <a:gd name="T98" fmla="*/ 42 w 187"/>
                <a:gd name="T99" fmla="*/ 60 h 420"/>
                <a:gd name="T100" fmla="*/ 60 w 187"/>
                <a:gd name="T101" fmla="*/ 25 h 420"/>
                <a:gd name="T102" fmla="*/ 83 w 187"/>
                <a:gd name="T103" fmla="*/ 14 h 420"/>
                <a:gd name="T104" fmla="*/ 30 w 187"/>
                <a:gd name="T105" fmla="*/ 22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7" h="420">
                  <a:moveTo>
                    <a:pt x="86" y="0"/>
                  </a:moveTo>
                  <a:lnTo>
                    <a:pt x="88" y="0"/>
                  </a:lnTo>
                  <a:lnTo>
                    <a:pt x="92" y="2"/>
                  </a:lnTo>
                  <a:lnTo>
                    <a:pt x="97" y="0"/>
                  </a:lnTo>
                  <a:lnTo>
                    <a:pt x="102" y="0"/>
                  </a:lnTo>
                  <a:lnTo>
                    <a:pt x="104" y="5"/>
                  </a:lnTo>
                  <a:lnTo>
                    <a:pt x="109" y="9"/>
                  </a:lnTo>
                  <a:lnTo>
                    <a:pt x="109" y="14"/>
                  </a:lnTo>
                  <a:lnTo>
                    <a:pt x="113" y="14"/>
                  </a:lnTo>
                  <a:lnTo>
                    <a:pt x="116" y="18"/>
                  </a:lnTo>
                  <a:lnTo>
                    <a:pt x="116" y="25"/>
                  </a:lnTo>
                  <a:lnTo>
                    <a:pt x="120" y="32"/>
                  </a:lnTo>
                  <a:lnTo>
                    <a:pt x="120" y="39"/>
                  </a:lnTo>
                  <a:lnTo>
                    <a:pt x="120" y="46"/>
                  </a:lnTo>
                  <a:lnTo>
                    <a:pt x="120" y="53"/>
                  </a:lnTo>
                  <a:lnTo>
                    <a:pt x="118" y="55"/>
                  </a:lnTo>
                  <a:lnTo>
                    <a:pt x="116" y="55"/>
                  </a:lnTo>
                  <a:lnTo>
                    <a:pt x="113" y="60"/>
                  </a:lnTo>
                  <a:lnTo>
                    <a:pt x="113" y="60"/>
                  </a:lnTo>
                  <a:lnTo>
                    <a:pt x="111" y="65"/>
                  </a:lnTo>
                  <a:lnTo>
                    <a:pt x="113" y="67"/>
                  </a:lnTo>
                  <a:lnTo>
                    <a:pt x="111" y="69"/>
                  </a:lnTo>
                  <a:lnTo>
                    <a:pt x="109" y="69"/>
                  </a:lnTo>
                  <a:lnTo>
                    <a:pt x="106" y="72"/>
                  </a:lnTo>
                  <a:lnTo>
                    <a:pt x="104" y="76"/>
                  </a:lnTo>
                  <a:lnTo>
                    <a:pt x="106" y="79"/>
                  </a:lnTo>
                  <a:lnTo>
                    <a:pt x="104" y="81"/>
                  </a:lnTo>
                  <a:lnTo>
                    <a:pt x="104" y="85"/>
                  </a:lnTo>
                  <a:lnTo>
                    <a:pt x="106" y="88"/>
                  </a:lnTo>
                  <a:lnTo>
                    <a:pt x="109" y="90"/>
                  </a:lnTo>
                  <a:lnTo>
                    <a:pt x="111" y="92"/>
                  </a:lnTo>
                  <a:lnTo>
                    <a:pt x="111" y="97"/>
                  </a:lnTo>
                  <a:lnTo>
                    <a:pt x="113" y="102"/>
                  </a:lnTo>
                  <a:lnTo>
                    <a:pt x="118" y="99"/>
                  </a:lnTo>
                  <a:lnTo>
                    <a:pt x="127" y="97"/>
                  </a:lnTo>
                  <a:lnTo>
                    <a:pt x="129" y="99"/>
                  </a:lnTo>
                  <a:lnTo>
                    <a:pt x="127" y="102"/>
                  </a:lnTo>
                  <a:lnTo>
                    <a:pt x="129" y="104"/>
                  </a:lnTo>
                  <a:lnTo>
                    <a:pt x="136" y="104"/>
                  </a:lnTo>
                  <a:lnTo>
                    <a:pt x="136" y="106"/>
                  </a:lnTo>
                  <a:lnTo>
                    <a:pt x="134" y="111"/>
                  </a:lnTo>
                  <a:lnTo>
                    <a:pt x="136" y="113"/>
                  </a:lnTo>
                  <a:lnTo>
                    <a:pt x="143" y="115"/>
                  </a:lnTo>
                  <a:lnTo>
                    <a:pt x="141" y="118"/>
                  </a:lnTo>
                  <a:lnTo>
                    <a:pt x="143" y="120"/>
                  </a:lnTo>
                  <a:lnTo>
                    <a:pt x="143" y="118"/>
                  </a:lnTo>
                  <a:lnTo>
                    <a:pt x="150" y="118"/>
                  </a:lnTo>
                  <a:lnTo>
                    <a:pt x="155" y="120"/>
                  </a:lnTo>
                  <a:lnTo>
                    <a:pt x="155" y="122"/>
                  </a:lnTo>
                  <a:lnTo>
                    <a:pt x="152" y="127"/>
                  </a:lnTo>
                  <a:lnTo>
                    <a:pt x="152" y="129"/>
                  </a:lnTo>
                  <a:lnTo>
                    <a:pt x="148" y="136"/>
                  </a:lnTo>
                  <a:lnTo>
                    <a:pt x="143" y="141"/>
                  </a:lnTo>
                  <a:lnTo>
                    <a:pt x="146" y="143"/>
                  </a:lnTo>
                  <a:lnTo>
                    <a:pt x="148" y="141"/>
                  </a:lnTo>
                  <a:lnTo>
                    <a:pt x="155" y="143"/>
                  </a:lnTo>
                  <a:lnTo>
                    <a:pt x="155" y="143"/>
                  </a:lnTo>
                  <a:lnTo>
                    <a:pt x="159" y="141"/>
                  </a:lnTo>
                  <a:lnTo>
                    <a:pt x="162" y="145"/>
                  </a:lnTo>
                  <a:lnTo>
                    <a:pt x="159" y="150"/>
                  </a:lnTo>
                  <a:lnTo>
                    <a:pt x="162" y="155"/>
                  </a:lnTo>
                  <a:lnTo>
                    <a:pt x="166" y="157"/>
                  </a:lnTo>
                  <a:lnTo>
                    <a:pt x="169" y="155"/>
                  </a:lnTo>
                  <a:lnTo>
                    <a:pt x="173" y="155"/>
                  </a:lnTo>
                  <a:lnTo>
                    <a:pt x="182" y="150"/>
                  </a:lnTo>
                  <a:lnTo>
                    <a:pt x="187" y="150"/>
                  </a:lnTo>
                  <a:lnTo>
                    <a:pt x="187" y="155"/>
                  </a:lnTo>
                  <a:lnTo>
                    <a:pt x="182" y="159"/>
                  </a:lnTo>
                  <a:lnTo>
                    <a:pt x="176" y="162"/>
                  </a:lnTo>
                  <a:lnTo>
                    <a:pt x="176" y="166"/>
                  </a:lnTo>
                  <a:lnTo>
                    <a:pt x="173" y="169"/>
                  </a:lnTo>
                  <a:lnTo>
                    <a:pt x="176" y="171"/>
                  </a:lnTo>
                  <a:lnTo>
                    <a:pt x="171" y="176"/>
                  </a:lnTo>
                  <a:lnTo>
                    <a:pt x="169" y="176"/>
                  </a:lnTo>
                  <a:lnTo>
                    <a:pt x="166" y="180"/>
                  </a:lnTo>
                  <a:lnTo>
                    <a:pt x="159" y="180"/>
                  </a:lnTo>
                  <a:lnTo>
                    <a:pt x="155" y="182"/>
                  </a:lnTo>
                  <a:lnTo>
                    <a:pt x="155" y="185"/>
                  </a:lnTo>
                  <a:lnTo>
                    <a:pt x="157" y="187"/>
                  </a:lnTo>
                  <a:lnTo>
                    <a:pt x="155" y="189"/>
                  </a:lnTo>
                  <a:lnTo>
                    <a:pt x="150" y="189"/>
                  </a:lnTo>
                  <a:lnTo>
                    <a:pt x="148" y="192"/>
                  </a:lnTo>
                  <a:lnTo>
                    <a:pt x="148" y="196"/>
                  </a:lnTo>
                  <a:lnTo>
                    <a:pt x="146" y="199"/>
                  </a:lnTo>
                  <a:lnTo>
                    <a:pt x="141" y="199"/>
                  </a:lnTo>
                  <a:lnTo>
                    <a:pt x="136" y="203"/>
                  </a:lnTo>
                  <a:lnTo>
                    <a:pt x="129" y="201"/>
                  </a:lnTo>
                  <a:lnTo>
                    <a:pt x="125" y="206"/>
                  </a:lnTo>
                  <a:lnTo>
                    <a:pt x="127" y="212"/>
                  </a:lnTo>
                  <a:lnTo>
                    <a:pt x="122" y="215"/>
                  </a:lnTo>
                  <a:lnTo>
                    <a:pt x="122" y="222"/>
                  </a:lnTo>
                  <a:lnTo>
                    <a:pt x="125" y="224"/>
                  </a:lnTo>
                  <a:lnTo>
                    <a:pt x="120" y="226"/>
                  </a:lnTo>
                  <a:lnTo>
                    <a:pt x="116" y="229"/>
                  </a:lnTo>
                  <a:lnTo>
                    <a:pt x="116" y="233"/>
                  </a:lnTo>
                  <a:lnTo>
                    <a:pt x="120" y="233"/>
                  </a:lnTo>
                  <a:lnTo>
                    <a:pt x="122" y="240"/>
                  </a:lnTo>
                  <a:lnTo>
                    <a:pt x="125" y="242"/>
                  </a:lnTo>
                  <a:lnTo>
                    <a:pt x="127" y="247"/>
                  </a:lnTo>
                  <a:lnTo>
                    <a:pt x="132" y="249"/>
                  </a:lnTo>
                  <a:lnTo>
                    <a:pt x="136" y="261"/>
                  </a:lnTo>
                  <a:lnTo>
                    <a:pt x="141" y="261"/>
                  </a:lnTo>
                  <a:lnTo>
                    <a:pt x="143" y="268"/>
                  </a:lnTo>
                  <a:lnTo>
                    <a:pt x="143" y="273"/>
                  </a:lnTo>
                  <a:lnTo>
                    <a:pt x="148" y="275"/>
                  </a:lnTo>
                  <a:lnTo>
                    <a:pt x="148" y="279"/>
                  </a:lnTo>
                  <a:lnTo>
                    <a:pt x="146" y="279"/>
                  </a:lnTo>
                  <a:lnTo>
                    <a:pt x="143" y="284"/>
                  </a:lnTo>
                  <a:lnTo>
                    <a:pt x="146" y="293"/>
                  </a:lnTo>
                  <a:lnTo>
                    <a:pt x="146" y="298"/>
                  </a:lnTo>
                  <a:lnTo>
                    <a:pt x="141" y="300"/>
                  </a:lnTo>
                  <a:lnTo>
                    <a:pt x="143" y="307"/>
                  </a:lnTo>
                  <a:lnTo>
                    <a:pt x="143" y="312"/>
                  </a:lnTo>
                  <a:lnTo>
                    <a:pt x="150" y="319"/>
                  </a:lnTo>
                  <a:lnTo>
                    <a:pt x="155" y="323"/>
                  </a:lnTo>
                  <a:lnTo>
                    <a:pt x="162" y="328"/>
                  </a:lnTo>
                  <a:lnTo>
                    <a:pt x="164" y="337"/>
                  </a:lnTo>
                  <a:lnTo>
                    <a:pt x="162" y="342"/>
                  </a:lnTo>
                  <a:lnTo>
                    <a:pt x="164" y="344"/>
                  </a:lnTo>
                  <a:lnTo>
                    <a:pt x="164" y="349"/>
                  </a:lnTo>
                  <a:lnTo>
                    <a:pt x="166" y="351"/>
                  </a:lnTo>
                  <a:lnTo>
                    <a:pt x="166" y="358"/>
                  </a:lnTo>
                  <a:lnTo>
                    <a:pt x="169" y="363"/>
                  </a:lnTo>
                  <a:lnTo>
                    <a:pt x="169" y="367"/>
                  </a:lnTo>
                  <a:lnTo>
                    <a:pt x="171" y="372"/>
                  </a:lnTo>
                  <a:lnTo>
                    <a:pt x="171" y="379"/>
                  </a:lnTo>
                  <a:lnTo>
                    <a:pt x="169" y="381"/>
                  </a:lnTo>
                  <a:lnTo>
                    <a:pt x="162" y="395"/>
                  </a:lnTo>
                  <a:lnTo>
                    <a:pt x="157" y="397"/>
                  </a:lnTo>
                  <a:lnTo>
                    <a:pt x="157" y="404"/>
                  </a:lnTo>
                  <a:lnTo>
                    <a:pt x="155" y="406"/>
                  </a:lnTo>
                  <a:lnTo>
                    <a:pt x="155" y="409"/>
                  </a:lnTo>
                  <a:lnTo>
                    <a:pt x="155" y="409"/>
                  </a:lnTo>
                  <a:lnTo>
                    <a:pt x="152" y="413"/>
                  </a:lnTo>
                  <a:lnTo>
                    <a:pt x="152" y="420"/>
                  </a:lnTo>
                  <a:lnTo>
                    <a:pt x="150" y="413"/>
                  </a:lnTo>
                  <a:lnTo>
                    <a:pt x="150" y="406"/>
                  </a:lnTo>
                  <a:lnTo>
                    <a:pt x="148" y="404"/>
                  </a:lnTo>
                  <a:lnTo>
                    <a:pt x="148" y="402"/>
                  </a:lnTo>
                  <a:lnTo>
                    <a:pt x="150" y="402"/>
                  </a:lnTo>
                  <a:lnTo>
                    <a:pt x="152" y="402"/>
                  </a:lnTo>
                  <a:lnTo>
                    <a:pt x="155" y="397"/>
                  </a:lnTo>
                  <a:lnTo>
                    <a:pt x="155" y="395"/>
                  </a:lnTo>
                  <a:lnTo>
                    <a:pt x="152" y="393"/>
                  </a:lnTo>
                  <a:lnTo>
                    <a:pt x="152" y="388"/>
                  </a:lnTo>
                  <a:lnTo>
                    <a:pt x="155" y="386"/>
                  </a:lnTo>
                  <a:lnTo>
                    <a:pt x="157" y="383"/>
                  </a:lnTo>
                  <a:lnTo>
                    <a:pt x="155" y="379"/>
                  </a:lnTo>
                  <a:lnTo>
                    <a:pt x="157" y="376"/>
                  </a:lnTo>
                  <a:lnTo>
                    <a:pt x="155" y="372"/>
                  </a:lnTo>
                  <a:lnTo>
                    <a:pt x="152" y="370"/>
                  </a:lnTo>
                  <a:lnTo>
                    <a:pt x="152" y="365"/>
                  </a:lnTo>
                  <a:lnTo>
                    <a:pt x="152" y="363"/>
                  </a:lnTo>
                  <a:lnTo>
                    <a:pt x="152" y="358"/>
                  </a:lnTo>
                  <a:lnTo>
                    <a:pt x="150" y="356"/>
                  </a:lnTo>
                  <a:lnTo>
                    <a:pt x="148" y="344"/>
                  </a:lnTo>
                  <a:lnTo>
                    <a:pt x="146" y="342"/>
                  </a:lnTo>
                  <a:lnTo>
                    <a:pt x="146" y="337"/>
                  </a:lnTo>
                  <a:lnTo>
                    <a:pt x="141" y="333"/>
                  </a:lnTo>
                  <a:lnTo>
                    <a:pt x="141" y="339"/>
                  </a:lnTo>
                  <a:lnTo>
                    <a:pt x="139" y="339"/>
                  </a:lnTo>
                  <a:lnTo>
                    <a:pt x="139" y="335"/>
                  </a:lnTo>
                  <a:lnTo>
                    <a:pt x="139" y="333"/>
                  </a:lnTo>
                  <a:lnTo>
                    <a:pt x="139" y="323"/>
                  </a:lnTo>
                  <a:lnTo>
                    <a:pt x="134" y="319"/>
                  </a:lnTo>
                  <a:lnTo>
                    <a:pt x="134" y="314"/>
                  </a:lnTo>
                  <a:lnTo>
                    <a:pt x="136" y="314"/>
                  </a:lnTo>
                  <a:lnTo>
                    <a:pt x="132" y="309"/>
                  </a:lnTo>
                  <a:lnTo>
                    <a:pt x="132" y="303"/>
                  </a:lnTo>
                  <a:lnTo>
                    <a:pt x="129" y="303"/>
                  </a:lnTo>
                  <a:lnTo>
                    <a:pt x="127" y="286"/>
                  </a:lnTo>
                  <a:lnTo>
                    <a:pt x="125" y="286"/>
                  </a:lnTo>
                  <a:lnTo>
                    <a:pt x="125" y="282"/>
                  </a:lnTo>
                  <a:lnTo>
                    <a:pt x="127" y="282"/>
                  </a:lnTo>
                  <a:lnTo>
                    <a:pt x="127" y="279"/>
                  </a:lnTo>
                  <a:lnTo>
                    <a:pt x="122" y="273"/>
                  </a:lnTo>
                  <a:lnTo>
                    <a:pt x="125" y="273"/>
                  </a:lnTo>
                  <a:lnTo>
                    <a:pt x="125" y="270"/>
                  </a:lnTo>
                  <a:lnTo>
                    <a:pt x="122" y="273"/>
                  </a:lnTo>
                  <a:lnTo>
                    <a:pt x="120" y="273"/>
                  </a:lnTo>
                  <a:lnTo>
                    <a:pt x="118" y="273"/>
                  </a:lnTo>
                  <a:lnTo>
                    <a:pt x="116" y="268"/>
                  </a:lnTo>
                  <a:lnTo>
                    <a:pt x="113" y="266"/>
                  </a:lnTo>
                  <a:lnTo>
                    <a:pt x="109" y="256"/>
                  </a:lnTo>
                  <a:lnTo>
                    <a:pt x="109" y="254"/>
                  </a:lnTo>
                  <a:lnTo>
                    <a:pt x="106" y="254"/>
                  </a:lnTo>
                  <a:lnTo>
                    <a:pt x="106" y="252"/>
                  </a:lnTo>
                  <a:lnTo>
                    <a:pt x="104" y="249"/>
                  </a:lnTo>
                  <a:lnTo>
                    <a:pt x="106" y="254"/>
                  </a:lnTo>
                  <a:lnTo>
                    <a:pt x="104" y="254"/>
                  </a:lnTo>
                  <a:lnTo>
                    <a:pt x="104" y="256"/>
                  </a:lnTo>
                  <a:lnTo>
                    <a:pt x="106" y="259"/>
                  </a:lnTo>
                  <a:lnTo>
                    <a:pt x="106" y="263"/>
                  </a:lnTo>
                  <a:lnTo>
                    <a:pt x="104" y="266"/>
                  </a:lnTo>
                  <a:lnTo>
                    <a:pt x="104" y="268"/>
                  </a:lnTo>
                  <a:lnTo>
                    <a:pt x="99" y="273"/>
                  </a:lnTo>
                  <a:lnTo>
                    <a:pt x="97" y="270"/>
                  </a:lnTo>
                  <a:lnTo>
                    <a:pt x="95" y="268"/>
                  </a:lnTo>
                  <a:lnTo>
                    <a:pt x="92" y="268"/>
                  </a:lnTo>
                  <a:lnTo>
                    <a:pt x="95" y="273"/>
                  </a:lnTo>
                  <a:lnTo>
                    <a:pt x="95" y="273"/>
                  </a:lnTo>
                  <a:lnTo>
                    <a:pt x="97" y="275"/>
                  </a:lnTo>
                  <a:lnTo>
                    <a:pt x="92" y="277"/>
                  </a:lnTo>
                  <a:lnTo>
                    <a:pt x="90" y="277"/>
                  </a:lnTo>
                  <a:lnTo>
                    <a:pt x="88" y="275"/>
                  </a:lnTo>
                  <a:lnTo>
                    <a:pt x="86" y="279"/>
                  </a:lnTo>
                  <a:lnTo>
                    <a:pt x="79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2" y="284"/>
                  </a:lnTo>
                  <a:lnTo>
                    <a:pt x="72" y="284"/>
                  </a:lnTo>
                  <a:lnTo>
                    <a:pt x="69" y="286"/>
                  </a:lnTo>
                  <a:lnTo>
                    <a:pt x="67" y="286"/>
                  </a:lnTo>
                  <a:lnTo>
                    <a:pt x="65" y="284"/>
                  </a:lnTo>
                  <a:lnTo>
                    <a:pt x="60" y="286"/>
                  </a:lnTo>
                  <a:lnTo>
                    <a:pt x="60" y="289"/>
                  </a:lnTo>
                  <a:lnTo>
                    <a:pt x="58" y="289"/>
                  </a:lnTo>
                  <a:lnTo>
                    <a:pt x="58" y="284"/>
                  </a:lnTo>
                  <a:lnTo>
                    <a:pt x="62" y="279"/>
                  </a:lnTo>
                  <a:lnTo>
                    <a:pt x="62" y="273"/>
                  </a:lnTo>
                  <a:lnTo>
                    <a:pt x="60" y="277"/>
                  </a:lnTo>
                  <a:lnTo>
                    <a:pt x="56" y="282"/>
                  </a:lnTo>
                  <a:lnTo>
                    <a:pt x="53" y="286"/>
                  </a:lnTo>
                  <a:lnTo>
                    <a:pt x="53" y="284"/>
                  </a:lnTo>
                  <a:lnTo>
                    <a:pt x="53" y="284"/>
                  </a:lnTo>
                  <a:lnTo>
                    <a:pt x="51" y="279"/>
                  </a:lnTo>
                  <a:lnTo>
                    <a:pt x="56" y="259"/>
                  </a:lnTo>
                  <a:lnTo>
                    <a:pt x="60" y="254"/>
                  </a:lnTo>
                  <a:lnTo>
                    <a:pt x="58" y="254"/>
                  </a:lnTo>
                  <a:lnTo>
                    <a:pt x="53" y="245"/>
                  </a:lnTo>
                  <a:lnTo>
                    <a:pt x="53" y="236"/>
                  </a:lnTo>
                  <a:lnTo>
                    <a:pt x="51" y="236"/>
                  </a:lnTo>
                  <a:lnTo>
                    <a:pt x="51" y="233"/>
                  </a:lnTo>
                  <a:lnTo>
                    <a:pt x="51" y="231"/>
                  </a:lnTo>
                  <a:lnTo>
                    <a:pt x="49" y="229"/>
                  </a:lnTo>
                  <a:lnTo>
                    <a:pt x="46" y="224"/>
                  </a:lnTo>
                  <a:lnTo>
                    <a:pt x="44" y="219"/>
                  </a:lnTo>
                  <a:lnTo>
                    <a:pt x="44" y="217"/>
                  </a:lnTo>
                  <a:lnTo>
                    <a:pt x="44" y="212"/>
                  </a:lnTo>
                  <a:lnTo>
                    <a:pt x="37" y="210"/>
                  </a:lnTo>
                  <a:lnTo>
                    <a:pt x="39" y="212"/>
                  </a:lnTo>
                  <a:lnTo>
                    <a:pt x="42" y="222"/>
                  </a:lnTo>
                  <a:lnTo>
                    <a:pt x="32" y="219"/>
                  </a:lnTo>
                  <a:lnTo>
                    <a:pt x="30" y="215"/>
                  </a:lnTo>
                  <a:lnTo>
                    <a:pt x="30" y="212"/>
                  </a:lnTo>
                  <a:lnTo>
                    <a:pt x="25" y="208"/>
                  </a:lnTo>
                  <a:lnTo>
                    <a:pt x="25" y="206"/>
                  </a:lnTo>
                  <a:lnTo>
                    <a:pt x="28" y="206"/>
                  </a:lnTo>
                  <a:lnTo>
                    <a:pt x="30" y="210"/>
                  </a:lnTo>
                  <a:lnTo>
                    <a:pt x="32" y="210"/>
                  </a:lnTo>
                  <a:lnTo>
                    <a:pt x="35" y="210"/>
                  </a:lnTo>
                  <a:lnTo>
                    <a:pt x="32" y="210"/>
                  </a:lnTo>
                  <a:lnTo>
                    <a:pt x="30" y="206"/>
                  </a:lnTo>
                  <a:lnTo>
                    <a:pt x="32" y="203"/>
                  </a:lnTo>
                  <a:lnTo>
                    <a:pt x="35" y="208"/>
                  </a:lnTo>
                  <a:lnTo>
                    <a:pt x="37" y="206"/>
                  </a:lnTo>
                  <a:lnTo>
                    <a:pt x="37" y="203"/>
                  </a:lnTo>
                  <a:lnTo>
                    <a:pt x="35" y="196"/>
                  </a:lnTo>
                  <a:lnTo>
                    <a:pt x="28" y="194"/>
                  </a:lnTo>
                  <a:lnTo>
                    <a:pt x="25" y="192"/>
                  </a:lnTo>
                  <a:lnTo>
                    <a:pt x="21" y="192"/>
                  </a:lnTo>
                  <a:lnTo>
                    <a:pt x="21" y="189"/>
                  </a:lnTo>
                  <a:lnTo>
                    <a:pt x="21" y="192"/>
                  </a:lnTo>
                  <a:lnTo>
                    <a:pt x="16" y="192"/>
                  </a:lnTo>
                  <a:lnTo>
                    <a:pt x="16" y="189"/>
                  </a:lnTo>
                  <a:lnTo>
                    <a:pt x="19" y="187"/>
                  </a:lnTo>
                  <a:lnTo>
                    <a:pt x="16" y="187"/>
                  </a:lnTo>
                  <a:lnTo>
                    <a:pt x="12" y="185"/>
                  </a:lnTo>
                  <a:lnTo>
                    <a:pt x="12" y="187"/>
                  </a:lnTo>
                  <a:lnTo>
                    <a:pt x="14" y="189"/>
                  </a:lnTo>
                  <a:lnTo>
                    <a:pt x="5" y="182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2" y="166"/>
                  </a:lnTo>
                  <a:lnTo>
                    <a:pt x="5" y="162"/>
                  </a:lnTo>
                  <a:lnTo>
                    <a:pt x="7" y="162"/>
                  </a:lnTo>
                  <a:lnTo>
                    <a:pt x="9" y="157"/>
                  </a:lnTo>
                  <a:lnTo>
                    <a:pt x="9" y="150"/>
                  </a:lnTo>
                  <a:lnTo>
                    <a:pt x="9" y="145"/>
                  </a:lnTo>
                  <a:lnTo>
                    <a:pt x="12" y="148"/>
                  </a:lnTo>
                  <a:lnTo>
                    <a:pt x="14" y="145"/>
                  </a:lnTo>
                  <a:lnTo>
                    <a:pt x="16" y="139"/>
                  </a:lnTo>
                  <a:lnTo>
                    <a:pt x="16" y="134"/>
                  </a:lnTo>
                  <a:lnTo>
                    <a:pt x="16" y="129"/>
                  </a:lnTo>
                  <a:lnTo>
                    <a:pt x="16" y="125"/>
                  </a:lnTo>
                  <a:lnTo>
                    <a:pt x="21" y="125"/>
                  </a:lnTo>
                  <a:lnTo>
                    <a:pt x="21" y="118"/>
                  </a:lnTo>
                  <a:lnTo>
                    <a:pt x="21" y="111"/>
                  </a:lnTo>
                  <a:lnTo>
                    <a:pt x="19" y="102"/>
                  </a:lnTo>
                  <a:lnTo>
                    <a:pt x="23" y="102"/>
                  </a:lnTo>
                  <a:lnTo>
                    <a:pt x="25" y="102"/>
                  </a:lnTo>
                  <a:lnTo>
                    <a:pt x="32" y="102"/>
                  </a:lnTo>
                  <a:lnTo>
                    <a:pt x="35" y="95"/>
                  </a:lnTo>
                  <a:lnTo>
                    <a:pt x="37" y="85"/>
                  </a:lnTo>
                  <a:lnTo>
                    <a:pt x="42" y="74"/>
                  </a:lnTo>
                  <a:lnTo>
                    <a:pt x="37" y="72"/>
                  </a:lnTo>
                  <a:lnTo>
                    <a:pt x="37" y="69"/>
                  </a:lnTo>
                  <a:lnTo>
                    <a:pt x="42" y="60"/>
                  </a:lnTo>
                  <a:lnTo>
                    <a:pt x="46" y="51"/>
                  </a:lnTo>
                  <a:lnTo>
                    <a:pt x="44" y="49"/>
                  </a:lnTo>
                  <a:lnTo>
                    <a:pt x="44" y="44"/>
                  </a:lnTo>
                  <a:lnTo>
                    <a:pt x="51" y="32"/>
                  </a:lnTo>
                  <a:lnTo>
                    <a:pt x="56" y="30"/>
                  </a:lnTo>
                  <a:lnTo>
                    <a:pt x="60" y="25"/>
                  </a:lnTo>
                  <a:lnTo>
                    <a:pt x="62" y="21"/>
                  </a:lnTo>
                  <a:lnTo>
                    <a:pt x="69" y="18"/>
                  </a:lnTo>
                  <a:lnTo>
                    <a:pt x="76" y="14"/>
                  </a:lnTo>
                  <a:lnTo>
                    <a:pt x="79" y="16"/>
                  </a:lnTo>
                  <a:lnTo>
                    <a:pt x="83" y="18"/>
                  </a:lnTo>
                  <a:lnTo>
                    <a:pt x="83" y="14"/>
                  </a:lnTo>
                  <a:lnTo>
                    <a:pt x="83" y="9"/>
                  </a:lnTo>
                  <a:lnTo>
                    <a:pt x="86" y="5"/>
                  </a:lnTo>
                  <a:lnTo>
                    <a:pt x="86" y="2"/>
                  </a:lnTo>
                  <a:lnTo>
                    <a:pt x="86" y="0"/>
                  </a:lnTo>
                  <a:close/>
                  <a:moveTo>
                    <a:pt x="28" y="222"/>
                  </a:moveTo>
                  <a:lnTo>
                    <a:pt x="30" y="226"/>
                  </a:lnTo>
                  <a:lnTo>
                    <a:pt x="35" y="229"/>
                  </a:lnTo>
                  <a:lnTo>
                    <a:pt x="35" y="224"/>
                  </a:lnTo>
                  <a:lnTo>
                    <a:pt x="32" y="222"/>
                  </a:lnTo>
                  <a:lnTo>
                    <a:pt x="28" y="22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3C9974DB-7BC6-DC80-2EB4-3F0BA729F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0226" y="2917388"/>
              <a:ext cx="38170" cy="70531"/>
            </a:xfrm>
            <a:custGeom>
              <a:avLst/>
              <a:gdLst>
                <a:gd name="T0" fmla="*/ 0 w 46"/>
                <a:gd name="T1" fmla="*/ 37 h 85"/>
                <a:gd name="T2" fmla="*/ 2 w 46"/>
                <a:gd name="T3" fmla="*/ 32 h 85"/>
                <a:gd name="T4" fmla="*/ 0 w 46"/>
                <a:gd name="T5" fmla="*/ 32 h 85"/>
                <a:gd name="T6" fmla="*/ 0 w 46"/>
                <a:gd name="T7" fmla="*/ 41 h 85"/>
                <a:gd name="T8" fmla="*/ 2 w 46"/>
                <a:gd name="T9" fmla="*/ 2 h 85"/>
                <a:gd name="T10" fmla="*/ 9 w 46"/>
                <a:gd name="T11" fmla="*/ 0 h 85"/>
                <a:gd name="T12" fmla="*/ 9 w 46"/>
                <a:gd name="T13" fmla="*/ 4 h 85"/>
                <a:gd name="T14" fmla="*/ 7 w 46"/>
                <a:gd name="T15" fmla="*/ 4 h 85"/>
                <a:gd name="T16" fmla="*/ 16 w 46"/>
                <a:gd name="T17" fmla="*/ 2 h 85"/>
                <a:gd name="T18" fmla="*/ 20 w 46"/>
                <a:gd name="T19" fmla="*/ 7 h 85"/>
                <a:gd name="T20" fmla="*/ 18 w 46"/>
                <a:gd name="T21" fmla="*/ 9 h 85"/>
                <a:gd name="T22" fmla="*/ 14 w 46"/>
                <a:gd name="T23" fmla="*/ 7 h 85"/>
                <a:gd name="T24" fmla="*/ 9 w 46"/>
                <a:gd name="T25" fmla="*/ 2 h 85"/>
                <a:gd name="T26" fmla="*/ 11 w 46"/>
                <a:gd name="T27" fmla="*/ 2 h 85"/>
                <a:gd name="T28" fmla="*/ 9 w 46"/>
                <a:gd name="T29" fmla="*/ 7 h 85"/>
                <a:gd name="T30" fmla="*/ 9 w 46"/>
                <a:gd name="T31" fmla="*/ 9 h 85"/>
                <a:gd name="T32" fmla="*/ 7 w 46"/>
                <a:gd name="T33" fmla="*/ 11 h 85"/>
                <a:gd name="T34" fmla="*/ 7 w 46"/>
                <a:gd name="T35" fmla="*/ 13 h 85"/>
                <a:gd name="T36" fmla="*/ 4 w 46"/>
                <a:gd name="T37" fmla="*/ 18 h 85"/>
                <a:gd name="T38" fmla="*/ 0 w 46"/>
                <a:gd name="T39" fmla="*/ 16 h 85"/>
                <a:gd name="T40" fmla="*/ 2 w 46"/>
                <a:gd name="T41" fmla="*/ 18 h 85"/>
                <a:gd name="T42" fmla="*/ 2 w 46"/>
                <a:gd name="T43" fmla="*/ 20 h 85"/>
                <a:gd name="T44" fmla="*/ 4 w 46"/>
                <a:gd name="T45" fmla="*/ 30 h 85"/>
                <a:gd name="T46" fmla="*/ 2 w 46"/>
                <a:gd name="T47" fmla="*/ 41 h 85"/>
                <a:gd name="T48" fmla="*/ 0 w 46"/>
                <a:gd name="T49" fmla="*/ 46 h 85"/>
                <a:gd name="T50" fmla="*/ 2 w 46"/>
                <a:gd name="T51" fmla="*/ 57 h 85"/>
                <a:gd name="T52" fmla="*/ 7 w 46"/>
                <a:gd name="T53" fmla="*/ 78 h 85"/>
                <a:gd name="T54" fmla="*/ 16 w 46"/>
                <a:gd name="T55" fmla="*/ 85 h 85"/>
                <a:gd name="T56" fmla="*/ 27 w 46"/>
                <a:gd name="T57" fmla="*/ 83 h 85"/>
                <a:gd name="T58" fmla="*/ 41 w 46"/>
                <a:gd name="T59" fmla="*/ 74 h 85"/>
                <a:gd name="T60" fmla="*/ 44 w 46"/>
                <a:gd name="T61" fmla="*/ 64 h 85"/>
                <a:gd name="T62" fmla="*/ 46 w 46"/>
                <a:gd name="T63" fmla="*/ 60 h 85"/>
                <a:gd name="T64" fmla="*/ 44 w 46"/>
                <a:gd name="T65" fmla="*/ 50 h 85"/>
                <a:gd name="T66" fmla="*/ 41 w 46"/>
                <a:gd name="T67" fmla="*/ 46 h 85"/>
                <a:gd name="T68" fmla="*/ 34 w 46"/>
                <a:gd name="T69" fmla="*/ 30 h 85"/>
                <a:gd name="T70" fmla="*/ 32 w 46"/>
                <a:gd name="T71" fmla="*/ 30 h 85"/>
                <a:gd name="T72" fmla="*/ 32 w 46"/>
                <a:gd name="T73" fmla="*/ 27 h 85"/>
                <a:gd name="T74" fmla="*/ 30 w 46"/>
                <a:gd name="T75" fmla="*/ 25 h 85"/>
                <a:gd name="T76" fmla="*/ 25 w 46"/>
                <a:gd name="T77" fmla="*/ 20 h 85"/>
                <a:gd name="T78" fmla="*/ 23 w 46"/>
                <a:gd name="T79" fmla="*/ 13 h 85"/>
                <a:gd name="T80" fmla="*/ 16 w 46"/>
                <a:gd name="T81" fmla="*/ 9 h 85"/>
                <a:gd name="T82" fmla="*/ 14 w 46"/>
                <a:gd name="T83" fmla="*/ 9 h 85"/>
                <a:gd name="T84" fmla="*/ 9 w 46"/>
                <a:gd name="T8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" h="85">
                  <a:moveTo>
                    <a:pt x="0" y="41"/>
                  </a:moveTo>
                  <a:lnTo>
                    <a:pt x="0" y="37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0" y="41"/>
                  </a:lnTo>
                  <a:close/>
                  <a:moveTo>
                    <a:pt x="7" y="4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11" y="0"/>
                  </a:moveTo>
                  <a:lnTo>
                    <a:pt x="16" y="2"/>
                  </a:lnTo>
                  <a:lnTo>
                    <a:pt x="16" y="4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0"/>
                  </a:lnTo>
                  <a:close/>
                  <a:moveTo>
                    <a:pt x="9" y="7"/>
                  </a:move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5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2" y="41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2" y="53"/>
                  </a:lnTo>
                  <a:lnTo>
                    <a:pt x="2" y="57"/>
                  </a:lnTo>
                  <a:lnTo>
                    <a:pt x="4" y="67"/>
                  </a:lnTo>
                  <a:lnTo>
                    <a:pt x="7" y="78"/>
                  </a:lnTo>
                  <a:lnTo>
                    <a:pt x="11" y="83"/>
                  </a:lnTo>
                  <a:lnTo>
                    <a:pt x="16" y="85"/>
                  </a:lnTo>
                  <a:lnTo>
                    <a:pt x="20" y="85"/>
                  </a:lnTo>
                  <a:lnTo>
                    <a:pt x="27" y="83"/>
                  </a:lnTo>
                  <a:lnTo>
                    <a:pt x="34" y="80"/>
                  </a:lnTo>
                  <a:lnTo>
                    <a:pt x="41" y="74"/>
                  </a:lnTo>
                  <a:lnTo>
                    <a:pt x="44" y="69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6" y="60"/>
                  </a:lnTo>
                  <a:lnTo>
                    <a:pt x="46" y="55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1" y="46"/>
                  </a:lnTo>
                  <a:lnTo>
                    <a:pt x="37" y="37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27" y="30"/>
                  </a:lnTo>
                  <a:lnTo>
                    <a:pt x="32" y="27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27" y="18"/>
                  </a:lnTo>
                  <a:lnTo>
                    <a:pt x="25" y="20"/>
                  </a:lnTo>
                  <a:lnTo>
                    <a:pt x="23" y="16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16" y="9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E7E1D05F-8D6A-6C11-57D8-779D715C1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3653" y="2470968"/>
              <a:ext cx="488740" cy="477123"/>
            </a:xfrm>
            <a:custGeom>
              <a:avLst/>
              <a:gdLst>
                <a:gd name="T0" fmla="*/ 201 w 589"/>
                <a:gd name="T1" fmla="*/ 46 h 575"/>
                <a:gd name="T2" fmla="*/ 226 w 589"/>
                <a:gd name="T3" fmla="*/ 60 h 575"/>
                <a:gd name="T4" fmla="*/ 231 w 589"/>
                <a:gd name="T5" fmla="*/ 101 h 575"/>
                <a:gd name="T6" fmla="*/ 279 w 589"/>
                <a:gd name="T7" fmla="*/ 131 h 575"/>
                <a:gd name="T8" fmla="*/ 337 w 589"/>
                <a:gd name="T9" fmla="*/ 152 h 575"/>
                <a:gd name="T10" fmla="*/ 402 w 589"/>
                <a:gd name="T11" fmla="*/ 140 h 575"/>
                <a:gd name="T12" fmla="*/ 418 w 589"/>
                <a:gd name="T13" fmla="*/ 133 h 575"/>
                <a:gd name="T14" fmla="*/ 455 w 589"/>
                <a:gd name="T15" fmla="*/ 147 h 575"/>
                <a:gd name="T16" fmla="*/ 475 w 589"/>
                <a:gd name="T17" fmla="*/ 124 h 575"/>
                <a:gd name="T18" fmla="*/ 503 w 589"/>
                <a:gd name="T19" fmla="*/ 108 h 575"/>
                <a:gd name="T20" fmla="*/ 540 w 589"/>
                <a:gd name="T21" fmla="*/ 90 h 575"/>
                <a:gd name="T22" fmla="*/ 565 w 589"/>
                <a:gd name="T23" fmla="*/ 92 h 575"/>
                <a:gd name="T24" fmla="*/ 577 w 589"/>
                <a:gd name="T25" fmla="*/ 113 h 575"/>
                <a:gd name="T26" fmla="*/ 579 w 589"/>
                <a:gd name="T27" fmla="*/ 129 h 575"/>
                <a:gd name="T28" fmla="*/ 545 w 589"/>
                <a:gd name="T29" fmla="*/ 175 h 575"/>
                <a:gd name="T30" fmla="*/ 522 w 589"/>
                <a:gd name="T31" fmla="*/ 217 h 575"/>
                <a:gd name="T32" fmla="*/ 515 w 589"/>
                <a:gd name="T33" fmla="*/ 263 h 575"/>
                <a:gd name="T34" fmla="*/ 505 w 589"/>
                <a:gd name="T35" fmla="*/ 251 h 575"/>
                <a:gd name="T36" fmla="*/ 492 w 589"/>
                <a:gd name="T37" fmla="*/ 226 h 575"/>
                <a:gd name="T38" fmla="*/ 482 w 589"/>
                <a:gd name="T39" fmla="*/ 233 h 575"/>
                <a:gd name="T40" fmla="*/ 487 w 589"/>
                <a:gd name="T41" fmla="*/ 214 h 575"/>
                <a:gd name="T42" fmla="*/ 489 w 589"/>
                <a:gd name="T43" fmla="*/ 189 h 575"/>
                <a:gd name="T44" fmla="*/ 443 w 589"/>
                <a:gd name="T45" fmla="*/ 184 h 575"/>
                <a:gd name="T46" fmla="*/ 429 w 589"/>
                <a:gd name="T47" fmla="*/ 161 h 575"/>
                <a:gd name="T48" fmla="*/ 413 w 589"/>
                <a:gd name="T49" fmla="*/ 154 h 575"/>
                <a:gd name="T50" fmla="*/ 415 w 589"/>
                <a:gd name="T51" fmla="*/ 180 h 575"/>
                <a:gd name="T52" fmla="*/ 411 w 589"/>
                <a:gd name="T53" fmla="*/ 196 h 575"/>
                <a:gd name="T54" fmla="*/ 434 w 589"/>
                <a:gd name="T55" fmla="*/ 249 h 575"/>
                <a:gd name="T56" fmla="*/ 429 w 589"/>
                <a:gd name="T57" fmla="*/ 272 h 575"/>
                <a:gd name="T58" fmla="*/ 418 w 589"/>
                <a:gd name="T59" fmla="*/ 267 h 575"/>
                <a:gd name="T60" fmla="*/ 413 w 589"/>
                <a:gd name="T61" fmla="*/ 265 h 575"/>
                <a:gd name="T62" fmla="*/ 395 w 589"/>
                <a:gd name="T63" fmla="*/ 293 h 575"/>
                <a:gd name="T64" fmla="*/ 367 w 589"/>
                <a:gd name="T65" fmla="*/ 318 h 575"/>
                <a:gd name="T66" fmla="*/ 365 w 589"/>
                <a:gd name="T67" fmla="*/ 321 h 575"/>
                <a:gd name="T68" fmla="*/ 307 w 589"/>
                <a:gd name="T69" fmla="*/ 385 h 575"/>
                <a:gd name="T70" fmla="*/ 272 w 589"/>
                <a:gd name="T71" fmla="*/ 404 h 575"/>
                <a:gd name="T72" fmla="*/ 270 w 589"/>
                <a:gd name="T73" fmla="*/ 471 h 575"/>
                <a:gd name="T74" fmla="*/ 251 w 589"/>
                <a:gd name="T75" fmla="*/ 528 h 575"/>
                <a:gd name="T76" fmla="*/ 251 w 589"/>
                <a:gd name="T77" fmla="*/ 551 h 575"/>
                <a:gd name="T78" fmla="*/ 226 w 589"/>
                <a:gd name="T79" fmla="*/ 570 h 575"/>
                <a:gd name="T80" fmla="*/ 182 w 589"/>
                <a:gd name="T81" fmla="*/ 517 h 575"/>
                <a:gd name="T82" fmla="*/ 154 w 589"/>
                <a:gd name="T83" fmla="*/ 478 h 575"/>
                <a:gd name="T84" fmla="*/ 136 w 589"/>
                <a:gd name="T85" fmla="*/ 429 h 575"/>
                <a:gd name="T86" fmla="*/ 118 w 589"/>
                <a:gd name="T87" fmla="*/ 383 h 575"/>
                <a:gd name="T88" fmla="*/ 104 w 589"/>
                <a:gd name="T89" fmla="*/ 334 h 575"/>
                <a:gd name="T90" fmla="*/ 94 w 589"/>
                <a:gd name="T91" fmla="*/ 288 h 575"/>
                <a:gd name="T92" fmla="*/ 90 w 589"/>
                <a:gd name="T93" fmla="*/ 267 h 575"/>
                <a:gd name="T94" fmla="*/ 88 w 589"/>
                <a:gd name="T95" fmla="*/ 254 h 575"/>
                <a:gd name="T96" fmla="*/ 64 w 589"/>
                <a:gd name="T97" fmla="*/ 297 h 575"/>
                <a:gd name="T98" fmla="*/ 14 w 589"/>
                <a:gd name="T99" fmla="*/ 260 h 575"/>
                <a:gd name="T100" fmla="*/ 30 w 589"/>
                <a:gd name="T101" fmla="*/ 263 h 575"/>
                <a:gd name="T102" fmla="*/ 44 w 589"/>
                <a:gd name="T103" fmla="*/ 244 h 575"/>
                <a:gd name="T104" fmla="*/ 7 w 589"/>
                <a:gd name="T105" fmla="*/ 228 h 575"/>
                <a:gd name="T106" fmla="*/ 16 w 589"/>
                <a:gd name="T107" fmla="*/ 214 h 575"/>
                <a:gd name="T108" fmla="*/ 53 w 589"/>
                <a:gd name="T109" fmla="*/ 210 h 575"/>
                <a:gd name="T110" fmla="*/ 30 w 589"/>
                <a:gd name="T111" fmla="*/ 166 h 575"/>
                <a:gd name="T112" fmla="*/ 25 w 589"/>
                <a:gd name="T113" fmla="*/ 136 h 575"/>
                <a:gd name="T114" fmla="*/ 67 w 589"/>
                <a:gd name="T115" fmla="*/ 122 h 575"/>
                <a:gd name="T116" fmla="*/ 94 w 589"/>
                <a:gd name="T117" fmla="*/ 71 h 575"/>
                <a:gd name="T118" fmla="*/ 118 w 589"/>
                <a:gd name="T119" fmla="*/ 25 h 575"/>
                <a:gd name="T120" fmla="*/ 166 w 589"/>
                <a:gd name="T121" fmla="*/ 4 h 575"/>
                <a:gd name="T122" fmla="*/ 427 w 589"/>
                <a:gd name="T123" fmla="*/ 272 h 575"/>
                <a:gd name="T124" fmla="*/ 422 w 589"/>
                <a:gd name="T125" fmla="*/ 27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9" h="575">
                  <a:moveTo>
                    <a:pt x="189" y="16"/>
                  </a:moveTo>
                  <a:lnTo>
                    <a:pt x="189" y="18"/>
                  </a:lnTo>
                  <a:lnTo>
                    <a:pt x="191" y="23"/>
                  </a:lnTo>
                  <a:lnTo>
                    <a:pt x="196" y="25"/>
                  </a:lnTo>
                  <a:lnTo>
                    <a:pt x="196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98" y="41"/>
                  </a:lnTo>
                  <a:lnTo>
                    <a:pt x="201" y="46"/>
                  </a:lnTo>
                  <a:lnTo>
                    <a:pt x="201" y="48"/>
                  </a:lnTo>
                  <a:lnTo>
                    <a:pt x="203" y="48"/>
                  </a:lnTo>
                  <a:lnTo>
                    <a:pt x="203" y="53"/>
                  </a:lnTo>
                  <a:lnTo>
                    <a:pt x="210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7" y="55"/>
                  </a:lnTo>
                  <a:lnTo>
                    <a:pt x="224" y="55"/>
                  </a:lnTo>
                  <a:lnTo>
                    <a:pt x="226" y="60"/>
                  </a:lnTo>
                  <a:lnTo>
                    <a:pt x="231" y="60"/>
                  </a:lnTo>
                  <a:lnTo>
                    <a:pt x="233" y="67"/>
                  </a:lnTo>
                  <a:lnTo>
                    <a:pt x="235" y="67"/>
                  </a:lnTo>
                  <a:lnTo>
                    <a:pt x="238" y="69"/>
                  </a:lnTo>
                  <a:lnTo>
                    <a:pt x="238" y="69"/>
                  </a:lnTo>
                  <a:lnTo>
                    <a:pt x="238" y="76"/>
                  </a:lnTo>
                  <a:lnTo>
                    <a:pt x="235" y="87"/>
                  </a:lnTo>
                  <a:lnTo>
                    <a:pt x="235" y="94"/>
                  </a:lnTo>
                  <a:lnTo>
                    <a:pt x="231" y="101"/>
                  </a:lnTo>
                  <a:lnTo>
                    <a:pt x="231" y="108"/>
                  </a:lnTo>
                  <a:lnTo>
                    <a:pt x="235" y="108"/>
                  </a:lnTo>
                  <a:lnTo>
                    <a:pt x="240" y="110"/>
                  </a:lnTo>
                  <a:lnTo>
                    <a:pt x="245" y="110"/>
                  </a:lnTo>
                  <a:lnTo>
                    <a:pt x="247" y="113"/>
                  </a:lnTo>
                  <a:lnTo>
                    <a:pt x="254" y="115"/>
                  </a:lnTo>
                  <a:lnTo>
                    <a:pt x="263" y="122"/>
                  </a:lnTo>
                  <a:lnTo>
                    <a:pt x="270" y="129"/>
                  </a:lnTo>
                  <a:lnTo>
                    <a:pt x="279" y="131"/>
                  </a:lnTo>
                  <a:lnTo>
                    <a:pt x="281" y="133"/>
                  </a:lnTo>
                  <a:lnTo>
                    <a:pt x="288" y="133"/>
                  </a:lnTo>
                  <a:lnTo>
                    <a:pt x="295" y="138"/>
                  </a:lnTo>
                  <a:lnTo>
                    <a:pt x="307" y="138"/>
                  </a:lnTo>
                  <a:lnTo>
                    <a:pt x="309" y="140"/>
                  </a:lnTo>
                  <a:lnTo>
                    <a:pt x="321" y="138"/>
                  </a:lnTo>
                  <a:lnTo>
                    <a:pt x="330" y="140"/>
                  </a:lnTo>
                  <a:lnTo>
                    <a:pt x="332" y="145"/>
                  </a:lnTo>
                  <a:lnTo>
                    <a:pt x="337" y="152"/>
                  </a:lnTo>
                  <a:lnTo>
                    <a:pt x="348" y="154"/>
                  </a:lnTo>
                  <a:lnTo>
                    <a:pt x="353" y="152"/>
                  </a:lnTo>
                  <a:lnTo>
                    <a:pt x="360" y="152"/>
                  </a:lnTo>
                  <a:lnTo>
                    <a:pt x="378" y="159"/>
                  </a:lnTo>
                  <a:lnTo>
                    <a:pt x="383" y="157"/>
                  </a:lnTo>
                  <a:lnTo>
                    <a:pt x="390" y="159"/>
                  </a:lnTo>
                  <a:lnTo>
                    <a:pt x="404" y="157"/>
                  </a:lnTo>
                  <a:lnTo>
                    <a:pt x="404" y="147"/>
                  </a:lnTo>
                  <a:lnTo>
                    <a:pt x="402" y="140"/>
                  </a:lnTo>
                  <a:lnTo>
                    <a:pt x="402" y="129"/>
                  </a:lnTo>
                  <a:lnTo>
                    <a:pt x="402" y="124"/>
                  </a:lnTo>
                  <a:lnTo>
                    <a:pt x="402" y="124"/>
                  </a:lnTo>
                  <a:lnTo>
                    <a:pt x="406" y="122"/>
                  </a:lnTo>
                  <a:lnTo>
                    <a:pt x="411" y="122"/>
                  </a:lnTo>
                  <a:lnTo>
                    <a:pt x="413" y="124"/>
                  </a:lnTo>
                  <a:lnTo>
                    <a:pt x="413" y="131"/>
                  </a:lnTo>
                  <a:lnTo>
                    <a:pt x="418" y="133"/>
                  </a:lnTo>
                  <a:lnTo>
                    <a:pt x="418" y="133"/>
                  </a:lnTo>
                  <a:lnTo>
                    <a:pt x="418" y="138"/>
                  </a:lnTo>
                  <a:lnTo>
                    <a:pt x="415" y="143"/>
                  </a:lnTo>
                  <a:lnTo>
                    <a:pt x="420" y="147"/>
                  </a:lnTo>
                  <a:lnTo>
                    <a:pt x="427" y="150"/>
                  </a:lnTo>
                  <a:lnTo>
                    <a:pt x="429" y="147"/>
                  </a:lnTo>
                  <a:lnTo>
                    <a:pt x="438" y="154"/>
                  </a:lnTo>
                  <a:lnTo>
                    <a:pt x="445" y="154"/>
                  </a:lnTo>
                  <a:lnTo>
                    <a:pt x="450" y="150"/>
                  </a:lnTo>
                  <a:lnTo>
                    <a:pt x="455" y="147"/>
                  </a:lnTo>
                  <a:lnTo>
                    <a:pt x="459" y="150"/>
                  </a:lnTo>
                  <a:lnTo>
                    <a:pt x="466" y="147"/>
                  </a:lnTo>
                  <a:lnTo>
                    <a:pt x="471" y="147"/>
                  </a:lnTo>
                  <a:lnTo>
                    <a:pt x="480" y="145"/>
                  </a:lnTo>
                  <a:lnTo>
                    <a:pt x="480" y="143"/>
                  </a:lnTo>
                  <a:lnTo>
                    <a:pt x="480" y="136"/>
                  </a:lnTo>
                  <a:lnTo>
                    <a:pt x="473" y="133"/>
                  </a:lnTo>
                  <a:lnTo>
                    <a:pt x="473" y="129"/>
                  </a:lnTo>
                  <a:lnTo>
                    <a:pt x="475" y="124"/>
                  </a:lnTo>
                  <a:lnTo>
                    <a:pt x="478" y="124"/>
                  </a:lnTo>
                  <a:lnTo>
                    <a:pt x="485" y="122"/>
                  </a:lnTo>
                  <a:lnTo>
                    <a:pt x="489" y="122"/>
                  </a:lnTo>
                  <a:lnTo>
                    <a:pt x="492" y="117"/>
                  </a:lnTo>
                  <a:lnTo>
                    <a:pt x="494" y="115"/>
                  </a:lnTo>
                  <a:lnTo>
                    <a:pt x="496" y="115"/>
                  </a:lnTo>
                  <a:lnTo>
                    <a:pt x="496" y="113"/>
                  </a:lnTo>
                  <a:lnTo>
                    <a:pt x="501" y="110"/>
                  </a:lnTo>
                  <a:lnTo>
                    <a:pt x="503" y="108"/>
                  </a:lnTo>
                  <a:lnTo>
                    <a:pt x="505" y="103"/>
                  </a:lnTo>
                  <a:lnTo>
                    <a:pt x="510" y="101"/>
                  </a:lnTo>
                  <a:lnTo>
                    <a:pt x="519" y="101"/>
                  </a:lnTo>
                  <a:lnTo>
                    <a:pt x="524" y="94"/>
                  </a:lnTo>
                  <a:lnTo>
                    <a:pt x="524" y="90"/>
                  </a:lnTo>
                  <a:lnTo>
                    <a:pt x="526" y="90"/>
                  </a:lnTo>
                  <a:lnTo>
                    <a:pt x="531" y="85"/>
                  </a:lnTo>
                  <a:lnTo>
                    <a:pt x="535" y="92"/>
                  </a:lnTo>
                  <a:lnTo>
                    <a:pt x="540" y="90"/>
                  </a:lnTo>
                  <a:lnTo>
                    <a:pt x="547" y="92"/>
                  </a:lnTo>
                  <a:lnTo>
                    <a:pt x="549" y="90"/>
                  </a:lnTo>
                  <a:lnTo>
                    <a:pt x="549" y="87"/>
                  </a:lnTo>
                  <a:lnTo>
                    <a:pt x="559" y="80"/>
                  </a:lnTo>
                  <a:lnTo>
                    <a:pt x="561" y="83"/>
                  </a:lnTo>
                  <a:lnTo>
                    <a:pt x="563" y="85"/>
                  </a:lnTo>
                  <a:lnTo>
                    <a:pt x="568" y="85"/>
                  </a:lnTo>
                  <a:lnTo>
                    <a:pt x="568" y="87"/>
                  </a:lnTo>
                  <a:lnTo>
                    <a:pt x="565" y="92"/>
                  </a:lnTo>
                  <a:lnTo>
                    <a:pt x="568" y="97"/>
                  </a:lnTo>
                  <a:lnTo>
                    <a:pt x="570" y="94"/>
                  </a:lnTo>
                  <a:lnTo>
                    <a:pt x="572" y="94"/>
                  </a:lnTo>
                  <a:lnTo>
                    <a:pt x="572" y="97"/>
                  </a:lnTo>
                  <a:lnTo>
                    <a:pt x="575" y="101"/>
                  </a:lnTo>
                  <a:lnTo>
                    <a:pt x="575" y="103"/>
                  </a:lnTo>
                  <a:lnTo>
                    <a:pt x="572" y="108"/>
                  </a:lnTo>
                  <a:lnTo>
                    <a:pt x="575" y="110"/>
                  </a:lnTo>
                  <a:lnTo>
                    <a:pt x="577" y="113"/>
                  </a:lnTo>
                  <a:lnTo>
                    <a:pt x="582" y="110"/>
                  </a:lnTo>
                  <a:lnTo>
                    <a:pt x="584" y="113"/>
                  </a:lnTo>
                  <a:lnTo>
                    <a:pt x="589" y="117"/>
                  </a:lnTo>
                  <a:lnTo>
                    <a:pt x="589" y="120"/>
                  </a:lnTo>
                  <a:lnTo>
                    <a:pt x="586" y="124"/>
                  </a:lnTo>
                  <a:lnTo>
                    <a:pt x="586" y="129"/>
                  </a:lnTo>
                  <a:lnTo>
                    <a:pt x="586" y="133"/>
                  </a:lnTo>
                  <a:lnTo>
                    <a:pt x="582" y="131"/>
                  </a:lnTo>
                  <a:lnTo>
                    <a:pt x="579" y="129"/>
                  </a:lnTo>
                  <a:lnTo>
                    <a:pt x="572" y="133"/>
                  </a:lnTo>
                  <a:lnTo>
                    <a:pt x="565" y="136"/>
                  </a:lnTo>
                  <a:lnTo>
                    <a:pt x="563" y="140"/>
                  </a:lnTo>
                  <a:lnTo>
                    <a:pt x="559" y="145"/>
                  </a:lnTo>
                  <a:lnTo>
                    <a:pt x="554" y="147"/>
                  </a:lnTo>
                  <a:lnTo>
                    <a:pt x="547" y="159"/>
                  </a:lnTo>
                  <a:lnTo>
                    <a:pt x="547" y="164"/>
                  </a:lnTo>
                  <a:lnTo>
                    <a:pt x="549" y="166"/>
                  </a:lnTo>
                  <a:lnTo>
                    <a:pt x="545" y="175"/>
                  </a:lnTo>
                  <a:lnTo>
                    <a:pt x="540" y="184"/>
                  </a:lnTo>
                  <a:lnTo>
                    <a:pt x="540" y="187"/>
                  </a:lnTo>
                  <a:lnTo>
                    <a:pt x="545" y="189"/>
                  </a:lnTo>
                  <a:lnTo>
                    <a:pt x="540" y="200"/>
                  </a:lnTo>
                  <a:lnTo>
                    <a:pt x="538" y="210"/>
                  </a:lnTo>
                  <a:lnTo>
                    <a:pt x="535" y="217"/>
                  </a:lnTo>
                  <a:lnTo>
                    <a:pt x="528" y="217"/>
                  </a:lnTo>
                  <a:lnTo>
                    <a:pt x="526" y="217"/>
                  </a:lnTo>
                  <a:lnTo>
                    <a:pt x="522" y="217"/>
                  </a:lnTo>
                  <a:lnTo>
                    <a:pt x="524" y="226"/>
                  </a:lnTo>
                  <a:lnTo>
                    <a:pt x="524" y="233"/>
                  </a:lnTo>
                  <a:lnTo>
                    <a:pt x="524" y="240"/>
                  </a:lnTo>
                  <a:lnTo>
                    <a:pt x="519" y="240"/>
                  </a:lnTo>
                  <a:lnTo>
                    <a:pt x="519" y="244"/>
                  </a:lnTo>
                  <a:lnTo>
                    <a:pt x="519" y="249"/>
                  </a:lnTo>
                  <a:lnTo>
                    <a:pt x="519" y="254"/>
                  </a:lnTo>
                  <a:lnTo>
                    <a:pt x="517" y="260"/>
                  </a:lnTo>
                  <a:lnTo>
                    <a:pt x="515" y="263"/>
                  </a:lnTo>
                  <a:lnTo>
                    <a:pt x="512" y="260"/>
                  </a:lnTo>
                  <a:lnTo>
                    <a:pt x="512" y="265"/>
                  </a:lnTo>
                  <a:lnTo>
                    <a:pt x="512" y="267"/>
                  </a:lnTo>
                  <a:lnTo>
                    <a:pt x="512" y="267"/>
                  </a:lnTo>
                  <a:lnTo>
                    <a:pt x="510" y="265"/>
                  </a:lnTo>
                  <a:lnTo>
                    <a:pt x="510" y="263"/>
                  </a:lnTo>
                  <a:lnTo>
                    <a:pt x="510" y="260"/>
                  </a:lnTo>
                  <a:lnTo>
                    <a:pt x="508" y="258"/>
                  </a:lnTo>
                  <a:lnTo>
                    <a:pt x="505" y="251"/>
                  </a:lnTo>
                  <a:lnTo>
                    <a:pt x="505" y="244"/>
                  </a:lnTo>
                  <a:lnTo>
                    <a:pt x="503" y="240"/>
                  </a:lnTo>
                  <a:lnTo>
                    <a:pt x="503" y="237"/>
                  </a:lnTo>
                  <a:lnTo>
                    <a:pt x="503" y="230"/>
                  </a:lnTo>
                  <a:lnTo>
                    <a:pt x="501" y="228"/>
                  </a:lnTo>
                  <a:lnTo>
                    <a:pt x="498" y="226"/>
                  </a:lnTo>
                  <a:lnTo>
                    <a:pt x="496" y="226"/>
                  </a:lnTo>
                  <a:lnTo>
                    <a:pt x="494" y="224"/>
                  </a:lnTo>
                  <a:lnTo>
                    <a:pt x="492" y="226"/>
                  </a:lnTo>
                  <a:lnTo>
                    <a:pt x="492" y="228"/>
                  </a:lnTo>
                  <a:lnTo>
                    <a:pt x="492" y="230"/>
                  </a:lnTo>
                  <a:lnTo>
                    <a:pt x="492" y="233"/>
                  </a:lnTo>
                  <a:lnTo>
                    <a:pt x="489" y="235"/>
                  </a:lnTo>
                  <a:lnTo>
                    <a:pt x="492" y="235"/>
                  </a:lnTo>
                  <a:lnTo>
                    <a:pt x="489" y="240"/>
                  </a:lnTo>
                  <a:lnTo>
                    <a:pt x="487" y="240"/>
                  </a:lnTo>
                  <a:lnTo>
                    <a:pt x="485" y="235"/>
                  </a:lnTo>
                  <a:lnTo>
                    <a:pt x="482" y="233"/>
                  </a:lnTo>
                  <a:lnTo>
                    <a:pt x="480" y="230"/>
                  </a:lnTo>
                  <a:lnTo>
                    <a:pt x="478" y="228"/>
                  </a:lnTo>
                  <a:lnTo>
                    <a:pt x="475" y="221"/>
                  </a:lnTo>
                  <a:lnTo>
                    <a:pt x="475" y="219"/>
                  </a:lnTo>
                  <a:lnTo>
                    <a:pt x="478" y="219"/>
                  </a:lnTo>
                  <a:lnTo>
                    <a:pt x="478" y="214"/>
                  </a:lnTo>
                  <a:lnTo>
                    <a:pt x="482" y="212"/>
                  </a:lnTo>
                  <a:lnTo>
                    <a:pt x="485" y="214"/>
                  </a:lnTo>
                  <a:lnTo>
                    <a:pt x="487" y="214"/>
                  </a:lnTo>
                  <a:lnTo>
                    <a:pt x="489" y="212"/>
                  </a:lnTo>
                  <a:lnTo>
                    <a:pt x="489" y="210"/>
                  </a:lnTo>
                  <a:lnTo>
                    <a:pt x="492" y="207"/>
                  </a:lnTo>
                  <a:lnTo>
                    <a:pt x="494" y="200"/>
                  </a:lnTo>
                  <a:lnTo>
                    <a:pt x="494" y="196"/>
                  </a:lnTo>
                  <a:lnTo>
                    <a:pt x="496" y="191"/>
                  </a:lnTo>
                  <a:lnTo>
                    <a:pt x="494" y="191"/>
                  </a:lnTo>
                  <a:lnTo>
                    <a:pt x="492" y="187"/>
                  </a:lnTo>
                  <a:lnTo>
                    <a:pt x="489" y="189"/>
                  </a:lnTo>
                  <a:lnTo>
                    <a:pt x="487" y="187"/>
                  </a:lnTo>
                  <a:lnTo>
                    <a:pt x="482" y="187"/>
                  </a:lnTo>
                  <a:lnTo>
                    <a:pt x="475" y="187"/>
                  </a:lnTo>
                  <a:lnTo>
                    <a:pt x="471" y="187"/>
                  </a:lnTo>
                  <a:lnTo>
                    <a:pt x="462" y="187"/>
                  </a:lnTo>
                  <a:lnTo>
                    <a:pt x="457" y="187"/>
                  </a:lnTo>
                  <a:lnTo>
                    <a:pt x="452" y="184"/>
                  </a:lnTo>
                  <a:lnTo>
                    <a:pt x="448" y="187"/>
                  </a:lnTo>
                  <a:lnTo>
                    <a:pt x="443" y="184"/>
                  </a:lnTo>
                  <a:lnTo>
                    <a:pt x="443" y="182"/>
                  </a:lnTo>
                  <a:lnTo>
                    <a:pt x="443" y="177"/>
                  </a:lnTo>
                  <a:lnTo>
                    <a:pt x="441" y="173"/>
                  </a:lnTo>
                  <a:lnTo>
                    <a:pt x="441" y="168"/>
                  </a:lnTo>
                  <a:lnTo>
                    <a:pt x="438" y="164"/>
                  </a:lnTo>
                  <a:lnTo>
                    <a:pt x="436" y="164"/>
                  </a:lnTo>
                  <a:lnTo>
                    <a:pt x="436" y="166"/>
                  </a:lnTo>
                  <a:lnTo>
                    <a:pt x="432" y="164"/>
                  </a:lnTo>
                  <a:lnTo>
                    <a:pt x="429" y="161"/>
                  </a:lnTo>
                  <a:lnTo>
                    <a:pt x="427" y="159"/>
                  </a:lnTo>
                  <a:lnTo>
                    <a:pt x="425" y="159"/>
                  </a:lnTo>
                  <a:lnTo>
                    <a:pt x="422" y="161"/>
                  </a:lnTo>
                  <a:lnTo>
                    <a:pt x="427" y="164"/>
                  </a:lnTo>
                  <a:lnTo>
                    <a:pt x="425" y="166"/>
                  </a:lnTo>
                  <a:lnTo>
                    <a:pt x="420" y="164"/>
                  </a:lnTo>
                  <a:lnTo>
                    <a:pt x="418" y="161"/>
                  </a:lnTo>
                  <a:lnTo>
                    <a:pt x="418" y="159"/>
                  </a:lnTo>
                  <a:lnTo>
                    <a:pt x="413" y="154"/>
                  </a:lnTo>
                  <a:lnTo>
                    <a:pt x="413" y="152"/>
                  </a:lnTo>
                  <a:lnTo>
                    <a:pt x="411" y="154"/>
                  </a:lnTo>
                  <a:lnTo>
                    <a:pt x="408" y="157"/>
                  </a:lnTo>
                  <a:lnTo>
                    <a:pt x="411" y="159"/>
                  </a:lnTo>
                  <a:lnTo>
                    <a:pt x="411" y="161"/>
                  </a:lnTo>
                  <a:lnTo>
                    <a:pt x="411" y="166"/>
                  </a:lnTo>
                  <a:lnTo>
                    <a:pt x="406" y="170"/>
                  </a:lnTo>
                  <a:lnTo>
                    <a:pt x="406" y="175"/>
                  </a:lnTo>
                  <a:lnTo>
                    <a:pt x="415" y="180"/>
                  </a:lnTo>
                  <a:lnTo>
                    <a:pt x="418" y="177"/>
                  </a:lnTo>
                  <a:lnTo>
                    <a:pt x="425" y="177"/>
                  </a:lnTo>
                  <a:lnTo>
                    <a:pt x="422" y="180"/>
                  </a:lnTo>
                  <a:lnTo>
                    <a:pt x="425" y="187"/>
                  </a:lnTo>
                  <a:lnTo>
                    <a:pt x="422" y="189"/>
                  </a:lnTo>
                  <a:lnTo>
                    <a:pt x="420" y="187"/>
                  </a:lnTo>
                  <a:lnTo>
                    <a:pt x="415" y="189"/>
                  </a:lnTo>
                  <a:lnTo>
                    <a:pt x="415" y="194"/>
                  </a:lnTo>
                  <a:lnTo>
                    <a:pt x="411" y="196"/>
                  </a:lnTo>
                  <a:lnTo>
                    <a:pt x="411" y="203"/>
                  </a:lnTo>
                  <a:lnTo>
                    <a:pt x="415" y="210"/>
                  </a:lnTo>
                  <a:lnTo>
                    <a:pt x="420" y="212"/>
                  </a:lnTo>
                  <a:lnTo>
                    <a:pt x="425" y="219"/>
                  </a:lnTo>
                  <a:lnTo>
                    <a:pt x="425" y="226"/>
                  </a:lnTo>
                  <a:lnTo>
                    <a:pt x="427" y="230"/>
                  </a:lnTo>
                  <a:lnTo>
                    <a:pt x="427" y="233"/>
                  </a:lnTo>
                  <a:lnTo>
                    <a:pt x="427" y="240"/>
                  </a:lnTo>
                  <a:lnTo>
                    <a:pt x="434" y="249"/>
                  </a:lnTo>
                  <a:lnTo>
                    <a:pt x="434" y="254"/>
                  </a:lnTo>
                  <a:lnTo>
                    <a:pt x="436" y="258"/>
                  </a:lnTo>
                  <a:lnTo>
                    <a:pt x="436" y="265"/>
                  </a:lnTo>
                  <a:lnTo>
                    <a:pt x="434" y="265"/>
                  </a:lnTo>
                  <a:lnTo>
                    <a:pt x="438" y="270"/>
                  </a:lnTo>
                  <a:lnTo>
                    <a:pt x="436" y="274"/>
                  </a:lnTo>
                  <a:lnTo>
                    <a:pt x="432" y="270"/>
                  </a:lnTo>
                  <a:lnTo>
                    <a:pt x="432" y="272"/>
                  </a:lnTo>
                  <a:lnTo>
                    <a:pt x="429" y="272"/>
                  </a:lnTo>
                  <a:lnTo>
                    <a:pt x="429" y="267"/>
                  </a:lnTo>
                  <a:lnTo>
                    <a:pt x="427" y="263"/>
                  </a:lnTo>
                  <a:lnTo>
                    <a:pt x="427" y="265"/>
                  </a:lnTo>
                  <a:lnTo>
                    <a:pt x="427" y="267"/>
                  </a:lnTo>
                  <a:lnTo>
                    <a:pt x="425" y="267"/>
                  </a:lnTo>
                  <a:lnTo>
                    <a:pt x="425" y="270"/>
                  </a:lnTo>
                  <a:lnTo>
                    <a:pt x="422" y="267"/>
                  </a:lnTo>
                  <a:lnTo>
                    <a:pt x="422" y="270"/>
                  </a:lnTo>
                  <a:lnTo>
                    <a:pt x="418" y="267"/>
                  </a:lnTo>
                  <a:lnTo>
                    <a:pt x="418" y="263"/>
                  </a:lnTo>
                  <a:lnTo>
                    <a:pt x="418" y="260"/>
                  </a:lnTo>
                  <a:lnTo>
                    <a:pt x="415" y="256"/>
                  </a:lnTo>
                  <a:lnTo>
                    <a:pt x="411" y="256"/>
                  </a:lnTo>
                  <a:lnTo>
                    <a:pt x="411" y="258"/>
                  </a:lnTo>
                  <a:lnTo>
                    <a:pt x="413" y="258"/>
                  </a:lnTo>
                  <a:lnTo>
                    <a:pt x="415" y="260"/>
                  </a:lnTo>
                  <a:lnTo>
                    <a:pt x="413" y="263"/>
                  </a:lnTo>
                  <a:lnTo>
                    <a:pt x="413" y="265"/>
                  </a:lnTo>
                  <a:lnTo>
                    <a:pt x="413" y="267"/>
                  </a:lnTo>
                  <a:lnTo>
                    <a:pt x="408" y="272"/>
                  </a:lnTo>
                  <a:lnTo>
                    <a:pt x="397" y="277"/>
                  </a:lnTo>
                  <a:lnTo>
                    <a:pt x="395" y="279"/>
                  </a:lnTo>
                  <a:lnTo>
                    <a:pt x="392" y="281"/>
                  </a:lnTo>
                  <a:lnTo>
                    <a:pt x="390" y="286"/>
                  </a:lnTo>
                  <a:lnTo>
                    <a:pt x="392" y="288"/>
                  </a:lnTo>
                  <a:lnTo>
                    <a:pt x="395" y="293"/>
                  </a:lnTo>
                  <a:lnTo>
                    <a:pt x="395" y="293"/>
                  </a:lnTo>
                  <a:lnTo>
                    <a:pt x="395" y="295"/>
                  </a:lnTo>
                  <a:lnTo>
                    <a:pt x="390" y="297"/>
                  </a:lnTo>
                  <a:lnTo>
                    <a:pt x="390" y="302"/>
                  </a:lnTo>
                  <a:lnTo>
                    <a:pt x="388" y="302"/>
                  </a:lnTo>
                  <a:lnTo>
                    <a:pt x="388" y="304"/>
                  </a:lnTo>
                  <a:lnTo>
                    <a:pt x="381" y="311"/>
                  </a:lnTo>
                  <a:lnTo>
                    <a:pt x="381" y="314"/>
                  </a:lnTo>
                  <a:lnTo>
                    <a:pt x="369" y="318"/>
                  </a:lnTo>
                  <a:lnTo>
                    <a:pt x="367" y="318"/>
                  </a:lnTo>
                  <a:lnTo>
                    <a:pt x="367" y="316"/>
                  </a:lnTo>
                  <a:lnTo>
                    <a:pt x="367" y="314"/>
                  </a:lnTo>
                  <a:lnTo>
                    <a:pt x="365" y="314"/>
                  </a:lnTo>
                  <a:lnTo>
                    <a:pt x="360" y="316"/>
                  </a:lnTo>
                  <a:lnTo>
                    <a:pt x="358" y="318"/>
                  </a:lnTo>
                  <a:lnTo>
                    <a:pt x="358" y="323"/>
                  </a:lnTo>
                  <a:lnTo>
                    <a:pt x="362" y="321"/>
                  </a:lnTo>
                  <a:lnTo>
                    <a:pt x="362" y="321"/>
                  </a:lnTo>
                  <a:lnTo>
                    <a:pt x="365" y="321"/>
                  </a:lnTo>
                  <a:lnTo>
                    <a:pt x="351" y="334"/>
                  </a:lnTo>
                  <a:lnTo>
                    <a:pt x="346" y="344"/>
                  </a:lnTo>
                  <a:lnTo>
                    <a:pt x="328" y="360"/>
                  </a:lnTo>
                  <a:lnTo>
                    <a:pt x="325" y="364"/>
                  </a:lnTo>
                  <a:lnTo>
                    <a:pt x="321" y="369"/>
                  </a:lnTo>
                  <a:lnTo>
                    <a:pt x="311" y="371"/>
                  </a:lnTo>
                  <a:lnTo>
                    <a:pt x="307" y="376"/>
                  </a:lnTo>
                  <a:lnTo>
                    <a:pt x="307" y="381"/>
                  </a:lnTo>
                  <a:lnTo>
                    <a:pt x="307" y="385"/>
                  </a:lnTo>
                  <a:lnTo>
                    <a:pt x="302" y="390"/>
                  </a:lnTo>
                  <a:lnTo>
                    <a:pt x="298" y="394"/>
                  </a:lnTo>
                  <a:lnTo>
                    <a:pt x="288" y="392"/>
                  </a:lnTo>
                  <a:lnTo>
                    <a:pt x="284" y="397"/>
                  </a:lnTo>
                  <a:lnTo>
                    <a:pt x="284" y="399"/>
                  </a:lnTo>
                  <a:lnTo>
                    <a:pt x="279" y="408"/>
                  </a:lnTo>
                  <a:lnTo>
                    <a:pt x="277" y="406"/>
                  </a:lnTo>
                  <a:lnTo>
                    <a:pt x="275" y="404"/>
                  </a:lnTo>
                  <a:lnTo>
                    <a:pt x="272" y="404"/>
                  </a:lnTo>
                  <a:lnTo>
                    <a:pt x="265" y="411"/>
                  </a:lnTo>
                  <a:lnTo>
                    <a:pt x="263" y="415"/>
                  </a:lnTo>
                  <a:lnTo>
                    <a:pt x="263" y="422"/>
                  </a:lnTo>
                  <a:lnTo>
                    <a:pt x="268" y="431"/>
                  </a:lnTo>
                  <a:lnTo>
                    <a:pt x="263" y="436"/>
                  </a:lnTo>
                  <a:lnTo>
                    <a:pt x="263" y="443"/>
                  </a:lnTo>
                  <a:lnTo>
                    <a:pt x="263" y="459"/>
                  </a:lnTo>
                  <a:lnTo>
                    <a:pt x="270" y="459"/>
                  </a:lnTo>
                  <a:lnTo>
                    <a:pt x="270" y="471"/>
                  </a:lnTo>
                  <a:lnTo>
                    <a:pt x="265" y="485"/>
                  </a:lnTo>
                  <a:lnTo>
                    <a:pt x="261" y="494"/>
                  </a:lnTo>
                  <a:lnTo>
                    <a:pt x="261" y="503"/>
                  </a:lnTo>
                  <a:lnTo>
                    <a:pt x="263" y="505"/>
                  </a:lnTo>
                  <a:lnTo>
                    <a:pt x="263" y="521"/>
                  </a:lnTo>
                  <a:lnTo>
                    <a:pt x="263" y="528"/>
                  </a:lnTo>
                  <a:lnTo>
                    <a:pt x="258" y="528"/>
                  </a:lnTo>
                  <a:lnTo>
                    <a:pt x="258" y="528"/>
                  </a:lnTo>
                  <a:lnTo>
                    <a:pt x="251" y="528"/>
                  </a:lnTo>
                  <a:lnTo>
                    <a:pt x="249" y="533"/>
                  </a:lnTo>
                  <a:lnTo>
                    <a:pt x="251" y="535"/>
                  </a:lnTo>
                  <a:lnTo>
                    <a:pt x="245" y="542"/>
                  </a:lnTo>
                  <a:lnTo>
                    <a:pt x="242" y="545"/>
                  </a:lnTo>
                  <a:lnTo>
                    <a:pt x="245" y="547"/>
                  </a:lnTo>
                  <a:lnTo>
                    <a:pt x="251" y="549"/>
                  </a:lnTo>
                  <a:lnTo>
                    <a:pt x="251" y="551"/>
                  </a:lnTo>
                  <a:lnTo>
                    <a:pt x="251" y="554"/>
                  </a:lnTo>
                  <a:lnTo>
                    <a:pt x="251" y="551"/>
                  </a:lnTo>
                  <a:lnTo>
                    <a:pt x="247" y="549"/>
                  </a:lnTo>
                  <a:lnTo>
                    <a:pt x="238" y="554"/>
                  </a:lnTo>
                  <a:lnTo>
                    <a:pt x="238" y="554"/>
                  </a:lnTo>
                  <a:lnTo>
                    <a:pt x="231" y="556"/>
                  </a:lnTo>
                  <a:lnTo>
                    <a:pt x="228" y="561"/>
                  </a:lnTo>
                  <a:lnTo>
                    <a:pt x="226" y="563"/>
                  </a:lnTo>
                  <a:lnTo>
                    <a:pt x="226" y="563"/>
                  </a:lnTo>
                  <a:lnTo>
                    <a:pt x="226" y="565"/>
                  </a:lnTo>
                  <a:lnTo>
                    <a:pt x="226" y="570"/>
                  </a:lnTo>
                  <a:lnTo>
                    <a:pt x="217" y="575"/>
                  </a:lnTo>
                  <a:lnTo>
                    <a:pt x="210" y="575"/>
                  </a:lnTo>
                  <a:lnTo>
                    <a:pt x="203" y="570"/>
                  </a:lnTo>
                  <a:lnTo>
                    <a:pt x="198" y="563"/>
                  </a:lnTo>
                  <a:lnTo>
                    <a:pt x="189" y="547"/>
                  </a:lnTo>
                  <a:lnTo>
                    <a:pt x="189" y="538"/>
                  </a:lnTo>
                  <a:lnTo>
                    <a:pt x="187" y="531"/>
                  </a:lnTo>
                  <a:lnTo>
                    <a:pt x="182" y="521"/>
                  </a:lnTo>
                  <a:lnTo>
                    <a:pt x="182" y="517"/>
                  </a:lnTo>
                  <a:lnTo>
                    <a:pt x="180" y="517"/>
                  </a:lnTo>
                  <a:lnTo>
                    <a:pt x="180" y="512"/>
                  </a:lnTo>
                  <a:lnTo>
                    <a:pt x="178" y="505"/>
                  </a:lnTo>
                  <a:lnTo>
                    <a:pt x="171" y="498"/>
                  </a:lnTo>
                  <a:lnTo>
                    <a:pt x="166" y="491"/>
                  </a:lnTo>
                  <a:lnTo>
                    <a:pt x="166" y="491"/>
                  </a:lnTo>
                  <a:lnTo>
                    <a:pt x="159" y="485"/>
                  </a:lnTo>
                  <a:lnTo>
                    <a:pt x="157" y="480"/>
                  </a:lnTo>
                  <a:lnTo>
                    <a:pt x="154" y="478"/>
                  </a:lnTo>
                  <a:lnTo>
                    <a:pt x="154" y="471"/>
                  </a:lnTo>
                  <a:lnTo>
                    <a:pt x="152" y="466"/>
                  </a:lnTo>
                  <a:lnTo>
                    <a:pt x="148" y="457"/>
                  </a:lnTo>
                  <a:lnTo>
                    <a:pt x="148" y="450"/>
                  </a:lnTo>
                  <a:lnTo>
                    <a:pt x="145" y="445"/>
                  </a:lnTo>
                  <a:lnTo>
                    <a:pt x="143" y="443"/>
                  </a:lnTo>
                  <a:lnTo>
                    <a:pt x="143" y="434"/>
                  </a:lnTo>
                  <a:lnTo>
                    <a:pt x="141" y="434"/>
                  </a:lnTo>
                  <a:lnTo>
                    <a:pt x="136" y="429"/>
                  </a:lnTo>
                  <a:lnTo>
                    <a:pt x="136" y="424"/>
                  </a:lnTo>
                  <a:lnTo>
                    <a:pt x="134" y="424"/>
                  </a:lnTo>
                  <a:lnTo>
                    <a:pt x="129" y="415"/>
                  </a:lnTo>
                  <a:lnTo>
                    <a:pt x="129" y="413"/>
                  </a:lnTo>
                  <a:lnTo>
                    <a:pt x="127" y="413"/>
                  </a:lnTo>
                  <a:lnTo>
                    <a:pt x="124" y="406"/>
                  </a:lnTo>
                  <a:lnTo>
                    <a:pt x="122" y="404"/>
                  </a:lnTo>
                  <a:lnTo>
                    <a:pt x="118" y="394"/>
                  </a:lnTo>
                  <a:lnTo>
                    <a:pt x="118" y="383"/>
                  </a:lnTo>
                  <a:lnTo>
                    <a:pt x="108" y="364"/>
                  </a:lnTo>
                  <a:lnTo>
                    <a:pt x="108" y="360"/>
                  </a:lnTo>
                  <a:lnTo>
                    <a:pt x="106" y="353"/>
                  </a:lnTo>
                  <a:lnTo>
                    <a:pt x="111" y="353"/>
                  </a:lnTo>
                  <a:lnTo>
                    <a:pt x="104" y="346"/>
                  </a:lnTo>
                  <a:lnTo>
                    <a:pt x="104" y="341"/>
                  </a:lnTo>
                  <a:lnTo>
                    <a:pt x="106" y="341"/>
                  </a:lnTo>
                  <a:lnTo>
                    <a:pt x="104" y="337"/>
                  </a:lnTo>
                  <a:lnTo>
                    <a:pt x="104" y="334"/>
                  </a:lnTo>
                  <a:lnTo>
                    <a:pt x="97" y="323"/>
                  </a:lnTo>
                  <a:lnTo>
                    <a:pt x="97" y="316"/>
                  </a:lnTo>
                  <a:lnTo>
                    <a:pt x="101" y="314"/>
                  </a:lnTo>
                  <a:lnTo>
                    <a:pt x="97" y="311"/>
                  </a:lnTo>
                  <a:lnTo>
                    <a:pt x="97" y="307"/>
                  </a:lnTo>
                  <a:lnTo>
                    <a:pt x="99" y="302"/>
                  </a:lnTo>
                  <a:lnTo>
                    <a:pt x="99" y="297"/>
                  </a:lnTo>
                  <a:lnTo>
                    <a:pt x="97" y="291"/>
                  </a:lnTo>
                  <a:lnTo>
                    <a:pt x="94" y="288"/>
                  </a:lnTo>
                  <a:lnTo>
                    <a:pt x="92" y="279"/>
                  </a:lnTo>
                  <a:lnTo>
                    <a:pt x="97" y="277"/>
                  </a:lnTo>
                  <a:lnTo>
                    <a:pt x="99" y="274"/>
                  </a:lnTo>
                  <a:lnTo>
                    <a:pt x="101" y="274"/>
                  </a:lnTo>
                  <a:lnTo>
                    <a:pt x="99" y="274"/>
                  </a:lnTo>
                  <a:lnTo>
                    <a:pt x="94" y="274"/>
                  </a:lnTo>
                  <a:lnTo>
                    <a:pt x="92" y="274"/>
                  </a:lnTo>
                  <a:lnTo>
                    <a:pt x="92" y="270"/>
                  </a:lnTo>
                  <a:lnTo>
                    <a:pt x="90" y="267"/>
                  </a:lnTo>
                  <a:lnTo>
                    <a:pt x="90" y="263"/>
                  </a:lnTo>
                  <a:lnTo>
                    <a:pt x="92" y="260"/>
                  </a:lnTo>
                  <a:lnTo>
                    <a:pt x="94" y="263"/>
                  </a:lnTo>
                  <a:lnTo>
                    <a:pt x="97" y="258"/>
                  </a:lnTo>
                  <a:lnTo>
                    <a:pt x="99" y="256"/>
                  </a:lnTo>
                  <a:lnTo>
                    <a:pt x="97" y="258"/>
                  </a:lnTo>
                  <a:lnTo>
                    <a:pt x="92" y="258"/>
                  </a:lnTo>
                  <a:lnTo>
                    <a:pt x="88" y="258"/>
                  </a:lnTo>
                  <a:lnTo>
                    <a:pt x="88" y="254"/>
                  </a:lnTo>
                  <a:lnTo>
                    <a:pt x="85" y="256"/>
                  </a:lnTo>
                  <a:lnTo>
                    <a:pt x="85" y="260"/>
                  </a:lnTo>
                  <a:lnTo>
                    <a:pt x="83" y="270"/>
                  </a:lnTo>
                  <a:lnTo>
                    <a:pt x="85" y="272"/>
                  </a:lnTo>
                  <a:lnTo>
                    <a:pt x="85" y="281"/>
                  </a:lnTo>
                  <a:lnTo>
                    <a:pt x="83" y="284"/>
                  </a:lnTo>
                  <a:lnTo>
                    <a:pt x="81" y="286"/>
                  </a:lnTo>
                  <a:lnTo>
                    <a:pt x="74" y="291"/>
                  </a:lnTo>
                  <a:lnTo>
                    <a:pt x="64" y="297"/>
                  </a:lnTo>
                  <a:lnTo>
                    <a:pt x="58" y="297"/>
                  </a:lnTo>
                  <a:lnTo>
                    <a:pt x="51" y="297"/>
                  </a:lnTo>
                  <a:lnTo>
                    <a:pt x="34" y="284"/>
                  </a:lnTo>
                  <a:lnTo>
                    <a:pt x="27" y="274"/>
                  </a:lnTo>
                  <a:lnTo>
                    <a:pt x="27" y="274"/>
                  </a:lnTo>
                  <a:lnTo>
                    <a:pt x="25" y="274"/>
                  </a:lnTo>
                  <a:lnTo>
                    <a:pt x="23" y="272"/>
                  </a:lnTo>
                  <a:lnTo>
                    <a:pt x="14" y="263"/>
                  </a:lnTo>
                  <a:lnTo>
                    <a:pt x="14" y="260"/>
                  </a:lnTo>
                  <a:lnTo>
                    <a:pt x="14" y="258"/>
                  </a:lnTo>
                  <a:lnTo>
                    <a:pt x="16" y="258"/>
                  </a:lnTo>
                  <a:lnTo>
                    <a:pt x="18" y="258"/>
                  </a:lnTo>
                  <a:lnTo>
                    <a:pt x="21" y="258"/>
                  </a:lnTo>
                  <a:lnTo>
                    <a:pt x="21" y="263"/>
                  </a:lnTo>
                  <a:lnTo>
                    <a:pt x="23" y="263"/>
                  </a:lnTo>
                  <a:lnTo>
                    <a:pt x="25" y="260"/>
                  </a:lnTo>
                  <a:lnTo>
                    <a:pt x="27" y="260"/>
                  </a:lnTo>
                  <a:lnTo>
                    <a:pt x="30" y="263"/>
                  </a:lnTo>
                  <a:lnTo>
                    <a:pt x="30" y="260"/>
                  </a:lnTo>
                  <a:lnTo>
                    <a:pt x="39" y="254"/>
                  </a:lnTo>
                  <a:lnTo>
                    <a:pt x="41" y="254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8" y="244"/>
                  </a:lnTo>
                  <a:lnTo>
                    <a:pt x="44" y="244"/>
                  </a:lnTo>
                  <a:lnTo>
                    <a:pt x="41" y="242"/>
                  </a:lnTo>
                  <a:lnTo>
                    <a:pt x="44" y="244"/>
                  </a:lnTo>
                  <a:lnTo>
                    <a:pt x="44" y="247"/>
                  </a:lnTo>
                  <a:lnTo>
                    <a:pt x="34" y="249"/>
                  </a:lnTo>
                  <a:lnTo>
                    <a:pt x="30" y="249"/>
                  </a:lnTo>
                  <a:lnTo>
                    <a:pt x="25" y="251"/>
                  </a:lnTo>
                  <a:lnTo>
                    <a:pt x="11" y="247"/>
                  </a:lnTo>
                  <a:lnTo>
                    <a:pt x="4" y="240"/>
                  </a:lnTo>
                  <a:lnTo>
                    <a:pt x="2" y="237"/>
                  </a:lnTo>
                  <a:lnTo>
                    <a:pt x="2" y="233"/>
                  </a:lnTo>
                  <a:lnTo>
                    <a:pt x="7" y="228"/>
                  </a:lnTo>
                  <a:lnTo>
                    <a:pt x="11" y="226"/>
                  </a:lnTo>
                  <a:lnTo>
                    <a:pt x="4" y="226"/>
                  </a:lnTo>
                  <a:lnTo>
                    <a:pt x="0" y="230"/>
                  </a:lnTo>
                  <a:lnTo>
                    <a:pt x="0" y="226"/>
                  </a:lnTo>
                  <a:lnTo>
                    <a:pt x="4" y="221"/>
                  </a:lnTo>
                  <a:lnTo>
                    <a:pt x="7" y="221"/>
                  </a:lnTo>
                  <a:lnTo>
                    <a:pt x="9" y="217"/>
                  </a:lnTo>
                  <a:lnTo>
                    <a:pt x="11" y="217"/>
                  </a:lnTo>
                  <a:lnTo>
                    <a:pt x="16" y="214"/>
                  </a:lnTo>
                  <a:lnTo>
                    <a:pt x="30" y="217"/>
                  </a:lnTo>
                  <a:lnTo>
                    <a:pt x="39" y="212"/>
                  </a:lnTo>
                  <a:lnTo>
                    <a:pt x="39" y="212"/>
                  </a:lnTo>
                  <a:lnTo>
                    <a:pt x="44" y="210"/>
                  </a:lnTo>
                  <a:lnTo>
                    <a:pt x="44" y="212"/>
                  </a:lnTo>
                  <a:lnTo>
                    <a:pt x="46" y="214"/>
                  </a:lnTo>
                  <a:lnTo>
                    <a:pt x="51" y="212"/>
                  </a:lnTo>
                  <a:lnTo>
                    <a:pt x="53" y="210"/>
                  </a:lnTo>
                  <a:lnTo>
                    <a:pt x="53" y="210"/>
                  </a:lnTo>
                  <a:lnTo>
                    <a:pt x="53" y="205"/>
                  </a:lnTo>
                  <a:lnTo>
                    <a:pt x="48" y="194"/>
                  </a:lnTo>
                  <a:lnTo>
                    <a:pt x="44" y="187"/>
                  </a:lnTo>
                  <a:lnTo>
                    <a:pt x="44" y="184"/>
                  </a:lnTo>
                  <a:lnTo>
                    <a:pt x="41" y="182"/>
                  </a:lnTo>
                  <a:lnTo>
                    <a:pt x="37" y="182"/>
                  </a:lnTo>
                  <a:lnTo>
                    <a:pt x="32" y="177"/>
                  </a:lnTo>
                  <a:lnTo>
                    <a:pt x="30" y="170"/>
                  </a:lnTo>
                  <a:lnTo>
                    <a:pt x="30" y="166"/>
                  </a:lnTo>
                  <a:lnTo>
                    <a:pt x="27" y="159"/>
                  </a:lnTo>
                  <a:lnTo>
                    <a:pt x="23" y="159"/>
                  </a:lnTo>
                  <a:lnTo>
                    <a:pt x="21" y="159"/>
                  </a:lnTo>
                  <a:lnTo>
                    <a:pt x="16" y="157"/>
                  </a:lnTo>
                  <a:lnTo>
                    <a:pt x="14" y="159"/>
                  </a:lnTo>
                  <a:lnTo>
                    <a:pt x="14" y="152"/>
                  </a:lnTo>
                  <a:lnTo>
                    <a:pt x="16" y="145"/>
                  </a:lnTo>
                  <a:lnTo>
                    <a:pt x="18" y="143"/>
                  </a:lnTo>
                  <a:lnTo>
                    <a:pt x="25" y="136"/>
                  </a:lnTo>
                  <a:lnTo>
                    <a:pt x="25" y="131"/>
                  </a:lnTo>
                  <a:lnTo>
                    <a:pt x="30" y="129"/>
                  </a:lnTo>
                  <a:lnTo>
                    <a:pt x="32" y="127"/>
                  </a:lnTo>
                  <a:lnTo>
                    <a:pt x="37" y="129"/>
                  </a:lnTo>
                  <a:lnTo>
                    <a:pt x="37" y="133"/>
                  </a:lnTo>
                  <a:lnTo>
                    <a:pt x="41" y="133"/>
                  </a:lnTo>
                  <a:lnTo>
                    <a:pt x="48" y="129"/>
                  </a:lnTo>
                  <a:lnTo>
                    <a:pt x="60" y="129"/>
                  </a:lnTo>
                  <a:lnTo>
                    <a:pt x="67" y="122"/>
                  </a:lnTo>
                  <a:lnTo>
                    <a:pt x="71" y="110"/>
                  </a:lnTo>
                  <a:lnTo>
                    <a:pt x="81" y="103"/>
                  </a:lnTo>
                  <a:lnTo>
                    <a:pt x="83" y="99"/>
                  </a:lnTo>
                  <a:lnTo>
                    <a:pt x="83" y="92"/>
                  </a:lnTo>
                  <a:lnTo>
                    <a:pt x="88" y="85"/>
                  </a:lnTo>
                  <a:lnTo>
                    <a:pt x="94" y="80"/>
                  </a:lnTo>
                  <a:lnTo>
                    <a:pt x="97" y="76"/>
                  </a:lnTo>
                  <a:lnTo>
                    <a:pt x="97" y="73"/>
                  </a:lnTo>
                  <a:lnTo>
                    <a:pt x="94" y="71"/>
                  </a:lnTo>
                  <a:lnTo>
                    <a:pt x="101" y="64"/>
                  </a:lnTo>
                  <a:lnTo>
                    <a:pt x="104" y="62"/>
                  </a:lnTo>
                  <a:lnTo>
                    <a:pt x="104" y="55"/>
                  </a:lnTo>
                  <a:lnTo>
                    <a:pt x="106" y="46"/>
                  </a:lnTo>
                  <a:lnTo>
                    <a:pt x="104" y="39"/>
                  </a:lnTo>
                  <a:lnTo>
                    <a:pt x="101" y="36"/>
                  </a:lnTo>
                  <a:lnTo>
                    <a:pt x="108" y="30"/>
                  </a:lnTo>
                  <a:lnTo>
                    <a:pt x="113" y="27"/>
                  </a:lnTo>
                  <a:lnTo>
                    <a:pt x="118" y="25"/>
                  </a:lnTo>
                  <a:lnTo>
                    <a:pt x="120" y="27"/>
                  </a:lnTo>
                  <a:lnTo>
                    <a:pt x="124" y="20"/>
                  </a:lnTo>
                  <a:lnTo>
                    <a:pt x="131" y="11"/>
                  </a:lnTo>
                  <a:lnTo>
                    <a:pt x="136" y="4"/>
                  </a:lnTo>
                  <a:lnTo>
                    <a:pt x="143" y="4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61" y="6"/>
                  </a:lnTo>
                  <a:lnTo>
                    <a:pt x="166" y="4"/>
                  </a:lnTo>
                  <a:lnTo>
                    <a:pt x="173" y="6"/>
                  </a:lnTo>
                  <a:lnTo>
                    <a:pt x="175" y="11"/>
                  </a:lnTo>
                  <a:lnTo>
                    <a:pt x="180" y="11"/>
                  </a:lnTo>
                  <a:lnTo>
                    <a:pt x="189" y="16"/>
                  </a:lnTo>
                  <a:lnTo>
                    <a:pt x="189" y="16"/>
                  </a:lnTo>
                  <a:close/>
                  <a:moveTo>
                    <a:pt x="427" y="272"/>
                  </a:moveTo>
                  <a:lnTo>
                    <a:pt x="427" y="274"/>
                  </a:lnTo>
                  <a:lnTo>
                    <a:pt x="429" y="274"/>
                  </a:lnTo>
                  <a:lnTo>
                    <a:pt x="427" y="272"/>
                  </a:lnTo>
                  <a:close/>
                  <a:moveTo>
                    <a:pt x="425" y="270"/>
                  </a:moveTo>
                  <a:lnTo>
                    <a:pt x="422" y="272"/>
                  </a:lnTo>
                  <a:lnTo>
                    <a:pt x="422" y="274"/>
                  </a:lnTo>
                  <a:lnTo>
                    <a:pt x="425" y="274"/>
                  </a:lnTo>
                  <a:lnTo>
                    <a:pt x="425" y="272"/>
                  </a:lnTo>
                  <a:lnTo>
                    <a:pt x="425" y="270"/>
                  </a:lnTo>
                  <a:close/>
                  <a:moveTo>
                    <a:pt x="420" y="270"/>
                  </a:moveTo>
                  <a:lnTo>
                    <a:pt x="420" y="274"/>
                  </a:lnTo>
                  <a:lnTo>
                    <a:pt x="422" y="277"/>
                  </a:lnTo>
                  <a:lnTo>
                    <a:pt x="420" y="272"/>
                  </a:lnTo>
                  <a:lnTo>
                    <a:pt x="420" y="270"/>
                  </a:lnTo>
                  <a:close/>
                  <a:moveTo>
                    <a:pt x="413" y="272"/>
                  </a:moveTo>
                  <a:lnTo>
                    <a:pt x="413" y="274"/>
                  </a:lnTo>
                  <a:lnTo>
                    <a:pt x="415" y="274"/>
                  </a:lnTo>
                  <a:lnTo>
                    <a:pt x="418" y="267"/>
                  </a:lnTo>
                  <a:lnTo>
                    <a:pt x="415" y="267"/>
                  </a:lnTo>
                  <a:lnTo>
                    <a:pt x="413" y="27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66461C49-AD36-E2C1-4610-DC31919C7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0544" y="2597094"/>
              <a:ext cx="87957" cy="116999"/>
            </a:xfrm>
            <a:custGeom>
              <a:avLst/>
              <a:gdLst>
                <a:gd name="T0" fmla="*/ 104 w 106"/>
                <a:gd name="T1" fmla="*/ 125 h 141"/>
                <a:gd name="T2" fmla="*/ 97 w 106"/>
                <a:gd name="T3" fmla="*/ 134 h 141"/>
                <a:gd name="T4" fmla="*/ 99 w 106"/>
                <a:gd name="T5" fmla="*/ 141 h 141"/>
                <a:gd name="T6" fmla="*/ 90 w 106"/>
                <a:gd name="T7" fmla="*/ 127 h 141"/>
                <a:gd name="T8" fmla="*/ 90 w 106"/>
                <a:gd name="T9" fmla="*/ 120 h 141"/>
                <a:gd name="T10" fmla="*/ 88 w 106"/>
                <a:gd name="T11" fmla="*/ 122 h 141"/>
                <a:gd name="T12" fmla="*/ 88 w 106"/>
                <a:gd name="T13" fmla="*/ 111 h 141"/>
                <a:gd name="T14" fmla="*/ 79 w 106"/>
                <a:gd name="T15" fmla="*/ 92 h 141"/>
                <a:gd name="T16" fmla="*/ 76 w 106"/>
                <a:gd name="T17" fmla="*/ 92 h 141"/>
                <a:gd name="T18" fmla="*/ 62 w 106"/>
                <a:gd name="T19" fmla="*/ 90 h 141"/>
                <a:gd name="T20" fmla="*/ 56 w 106"/>
                <a:gd name="T21" fmla="*/ 81 h 141"/>
                <a:gd name="T22" fmla="*/ 58 w 106"/>
                <a:gd name="T23" fmla="*/ 95 h 141"/>
                <a:gd name="T24" fmla="*/ 60 w 106"/>
                <a:gd name="T25" fmla="*/ 102 h 141"/>
                <a:gd name="T26" fmla="*/ 51 w 106"/>
                <a:gd name="T27" fmla="*/ 115 h 141"/>
                <a:gd name="T28" fmla="*/ 51 w 106"/>
                <a:gd name="T29" fmla="*/ 108 h 141"/>
                <a:gd name="T30" fmla="*/ 46 w 106"/>
                <a:gd name="T31" fmla="*/ 111 h 141"/>
                <a:gd name="T32" fmla="*/ 46 w 106"/>
                <a:gd name="T33" fmla="*/ 99 h 141"/>
                <a:gd name="T34" fmla="*/ 44 w 106"/>
                <a:gd name="T35" fmla="*/ 102 h 141"/>
                <a:gd name="T36" fmla="*/ 46 w 106"/>
                <a:gd name="T37" fmla="*/ 111 h 141"/>
                <a:gd name="T38" fmla="*/ 42 w 106"/>
                <a:gd name="T39" fmla="*/ 115 h 141"/>
                <a:gd name="T40" fmla="*/ 37 w 106"/>
                <a:gd name="T41" fmla="*/ 118 h 141"/>
                <a:gd name="T42" fmla="*/ 32 w 106"/>
                <a:gd name="T43" fmla="*/ 113 h 141"/>
                <a:gd name="T44" fmla="*/ 28 w 106"/>
                <a:gd name="T45" fmla="*/ 102 h 141"/>
                <a:gd name="T46" fmla="*/ 21 w 106"/>
                <a:gd name="T47" fmla="*/ 81 h 141"/>
                <a:gd name="T48" fmla="*/ 19 w 106"/>
                <a:gd name="T49" fmla="*/ 67 h 141"/>
                <a:gd name="T50" fmla="*/ 5 w 106"/>
                <a:gd name="T51" fmla="*/ 51 h 141"/>
                <a:gd name="T52" fmla="*/ 9 w 106"/>
                <a:gd name="T53" fmla="*/ 37 h 141"/>
                <a:gd name="T54" fmla="*/ 19 w 106"/>
                <a:gd name="T55" fmla="*/ 35 h 141"/>
                <a:gd name="T56" fmla="*/ 12 w 106"/>
                <a:gd name="T57" fmla="*/ 25 h 141"/>
                <a:gd name="T58" fmla="*/ 0 w 106"/>
                <a:gd name="T59" fmla="*/ 18 h 141"/>
                <a:gd name="T60" fmla="*/ 5 w 106"/>
                <a:gd name="T61" fmla="*/ 7 h 141"/>
                <a:gd name="T62" fmla="*/ 7 w 106"/>
                <a:gd name="T63" fmla="*/ 0 h 141"/>
                <a:gd name="T64" fmla="*/ 12 w 106"/>
                <a:gd name="T65" fmla="*/ 9 h 141"/>
                <a:gd name="T66" fmla="*/ 21 w 106"/>
                <a:gd name="T67" fmla="*/ 12 h 141"/>
                <a:gd name="T68" fmla="*/ 21 w 106"/>
                <a:gd name="T69" fmla="*/ 7 h 141"/>
                <a:gd name="T70" fmla="*/ 30 w 106"/>
                <a:gd name="T71" fmla="*/ 14 h 141"/>
                <a:gd name="T72" fmla="*/ 35 w 106"/>
                <a:gd name="T73" fmla="*/ 16 h 141"/>
                <a:gd name="T74" fmla="*/ 37 w 106"/>
                <a:gd name="T75" fmla="*/ 30 h 141"/>
                <a:gd name="T76" fmla="*/ 46 w 106"/>
                <a:gd name="T77" fmla="*/ 32 h 141"/>
                <a:gd name="T78" fmla="*/ 65 w 106"/>
                <a:gd name="T79" fmla="*/ 35 h 141"/>
                <a:gd name="T80" fmla="*/ 81 w 106"/>
                <a:gd name="T81" fmla="*/ 35 h 141"/>
                <a:gd name="T82" fmla="*/ 88 w 106"/>
                <a:gd name="T83" fmla="*/ 39 h 141"/>
                <a:gd name="T84" fmla="*/ 88 w 106"/>
                <a:gd name="T85" fmla="*/ 48 h 141"/>
                <a:gd name="T86" fmla="*/ 83 w 106"/>
                <a:gd name="T87" fmla="*/ 60 h 141"/>
                <a:gd name="T88" fmla="*/ 76 w 106"/>
                <a:gd name="T89" fmla="*/ 60 h 141"/>
                <a:gd name="T90" fmla="*/ 69 w 106"/>
                <a:gd name="T91" fmla="*/ 67 h 141"/>
                <a:gd name="T92" fmla="*/ 74 w 106"/>
                <a:gd name="T93" fmla="*/ 78 h 141"/>
                <a:gd name="T94" fmla="*/ 81 w 106"/>
                <a:gd name="T95" fmla="*/ 88 h 141"/>
                <a:gd name="T96" fmla="*/ 83 w 106"/>
                <a:gd name="T97" fmla="*/ 83 h 141"/>
                <a:gd name="T98" fmla="*/ 86 w 106"/>
                <a:gd name="T99" fmla="*/ 76 h 141"/>
                <a:gd name="T100" fmla="*/ 90 w 106"/>
                <a:gd name="T101" fmla="*/ 74 h 141"/>
                <a:gd name="T102" fmla="*/ 97 w 106"/>
                <a:gd name="T103" fmla="*/ 78 h 141"/>
                <a:gd name="T104" fmla="*/ 99 w 106"/>
                <a:gd name="T105" fmla="*/ 92 h 141"/>
                <a:gd name="T106" fmla="*/ 104 w 106"/>
                <a:gd name="T107" fmla="*/ 108 h 141"/>
                <a:gd name="T108" fmla="*/ 106 w 106"/>
                <a:gd name="T109" fmla="*/ 115 h 141"/>
                <a:gd name="T110" fmla="*/ 76 w 106"/>
                <a:gd name="T111" fmla="*/ 97 h 141"/>
                <a:gd name="T112" fmla="*/ 79 w 106"/>
                <a:gd name="T113" fmla="*/ 102 h 141"/>
                <a:gd name="T114" fmla="*/ 69 w 106"/>
                <a:gd name="T115" fmla="*/ 102 h 141"/>
                <a:gd name="T116" fmla="*/ 74 w 106"/>
                <a:gd name="T117" fmla="*/ 102 h 141"/>
                <a:gd name="T118" fmla="*/ 67 w 106"/>
                <a:gd name="T119" fmla="*/ 97 h 141"/>
                <a:gd name="T120" fmla="*/ 60 w 106"/>
                <a:gd name="T121" fmla="*/ 97 h 141"/>
                <a:gd name="T122" fmla="*/ 65 w 106"/>
                <a:gd name="T123" fmla="*/ 10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" h="141">
                  <a:moveTo>
                    <a:pt x="106" y="115"/>
                  </a:moveTo>
                  <a:lnTo>
                    <a:pt x="106" y="120"/>
                  </a:lnTo>
                  <a:lnTo>
                    <a:pt x="104" y="125"/>
                  </a:lnTo>
                  <a:lnTo>
                    <a:pt x="102" y="125"/>
                  </a:lnTo>
                  <a:lnTo>
                    <a:pt x="99" y="129"/>
                  </a:lnTo>
                  <a:lnTo>
                    <a:pt x="97" y="134"/>
                  </a:lnTo>
                  <a:lnTo>
                    <a:pt x="97" y="134"/>
                  </a:lnTo>
                  <a:lnTo>
                    <a:pt x="97" y="136"/>
                  </a:lnTo>
                  <a:lnTo>
                    <a:pt x="99" y="141"/>
                  </a:lnTo>
                  <a:lnTo>
                    <a:pt x="97" y="141"/>
                  </a:lnTo>
                  <a:lnTo>
                    <a:pt x="95" y="134"/>
                  </a:lnTo>
                  <a:lnTo>
                    <a:pt x="90" y="127"/>
                  </a:lnTo>
                  <a:lnTo>
                    <a:pt x="90" y="125"/>
                  </a:lnTo>
                  <a:lnTo>
                    <a:pt x="90" y="122"/>
                  </a:lnTo>
                  <a:lnTo>
                    <a:pt x="90" y="120"/>
                  </a:lnTo>
                  <a:lnTo>
                    <a:pt x="90" y="122"/>
                  </a:lnTo>
                  <a:lnTo>
                    <a:pt x="88" y="125"/>
                  </a:lnTo>
                  <a:lnTo>
                    <a:pt x="88" y="122"/>
                  </a:lnTo>
                  <a:lnTo>
                    <a:pt x="88" y="115"/>
                  </a:lnTo>
                  <a:lnTo>
                    <a:pt x="86" y="115"/>
                  </a:lnTo>
                  <a:lnTo>
                    <a:pt x="88" y="111"/>
                  </a:lnTo>
                  <a:lnTo>
                    <a:pt x="88" y="108"/>
                  </a:lnTo>
                  <a:lnTo>
                    <a:pt x="86" y="106"/>
                  </a:lnTo>
                  <a:lnTo>
                    <a:pt x="79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2" y="95"/>
                  </a:lnTo>
                  <a:lnTo>
                    <a:pt x="65" y="90"/>
                  </a:lnTo>
                  <a:lnTo>
                    <a:pt x="62" y="90"/>
                  </a:lnTo>
                  <a:lnTo>
                    <a:pt x="60" y="90"/>
                  </a:lnTo>
                  <a:lnTo>
                    <a:pt x="58" y="85"/>
                  </a:lnTo>
                  <a:lnTo>
                    <a:pt x="56" y="81"/>
                  </a:lnTo>
                  <a:lnTo>
                    <a:pt x="56" y="88"/>
                  </a:lnTo>
                  <a:lnTo>
                    <a:pt x="58" y="92"/>
                  </a:lnTo>
                  <a:lnTo>
                    <a:pt x="58" y="95"/>
                  </a:lnTo>
                  <a:lnTo>
                    <a:pt x="53" y="95"/>
                  </a:lnTo>
                  <a:lnTo>
                    <a:pt x="56" y="97"/>
                  </a:lnTo>
                  <a:lnTo>
                    <a:pt x="60" y="102"/>
                  </a:lnTo>
                  <a:lnTo>
                    <a:pt x="60" y="106"/>
                  </a:lnTo>
                  <a:lnTo>
                    <a:pt x="56" y="108"/>
                  </a:lnTo>
                  <a:lnTo>
                    <a:pt x="51" y="115"/>
                  </a:lnTo>
                  <a:lnTo>
                    <a:pt x="49" y="113"/>
                  </a:lnTo>
                  <a:lnTo>
                    <a:pt x="51" y="108"/>
                  </a:lnTo>
                  <a:lnTo>
                    <a:pt x="51" y="108"/>
                  </a:lnTo>
                  <a:lnTo>
                    <a:pt x="53" y="106"/>
                  </a:lnTo>
                  <a:lnTo>
                    <a:pt x="51" y="108"/>
                  </a:lnTo>
                  <a:lnTo>
                    <a:pt x="46" y="111"/>
                  </a:lnTo>
                  <a:lnTo>
                    <a:pt x="44" y="108"/>
                  </a:lnTo>
                  <a:lnTo>
                    <a:pt x="46" y="102"/>
                  </a:lnTo>
                  <a:lnTo>
                    <a:pt x="46" y="99"/>
                  </a:lnTo>
                  <a:lnTo>
                    <a:pt x="46" y="97"/>
                  </a:lnTo>
                  <a:lnTo>
                    <a:pt x="46" y="99"/>
                  </a:lnTo>
                  <a:lnTo>
                    <a:pt x="44" y="102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6" y="111"/>
                  </a:lnTo>
                  <a:lnTo>
                    <a:pt x="44" y="115"/>
                  </a:lnTo>
                  <a:lnTo>
                    <a:pt x="42" y="118"/>
                  </a:lnTo>
                  <a:lnTo>
                    <a:pt x="42" y="115"/>
                  </a:lnTo>
                  <a:lnTo>
                    <a:pt x="39" y="113"/>
                  </a:lnTo>
                  <a:lnTo>
                    <a:pt x="37" y="115"/>
                  </a:lnTo>
                  <a:lnTo>
                    <a:pt x="37" y="118"/>
                  </a:lnTo>
                  <a:lnTo>
                    <a:pt x="35" y="118"/>
                  </a:lnTo>
                  <a:lnTo>
                    <a:pt x="35" y="115"/>
                  </a:lnTo>
                  <a:lnTo>
                    <a:pt x="32" y="113"/>
                  </a:lnTo>
                  <a:lnTo>
                    <a:pt x="30" y="113"/>
                  </a:lnTo>
                  <a:lnTo>
                    <a:pt x="30" y="106"/>
                  </a:lnTo>
                  <a:lnTo>
                    <a:pt x="28" y="102"/>
                  </a:lnTo>
                  <a:lnTo>
                    <a:pt x="28" y="97"/>
                  </a:lnTo>
                  <a:lnTo>
                    <a:pt x="21" y="88"/>
                  </a:lnTo>
                  <a:lnTo>
                    <a:pt x="21" y="81"/>
                  </a:lnTo>
                  <a:lnTo>
                    <a:pt x="21" y="78"/>
                  </a:lnTo>
                  <a:lnTo>
                    <a:pt x="19" y="74"/>
                  </a:lnTo>
                  <a:lnTo>
                    <a:pt x="19" y="67"/>
                  </a:lnTo>
                  <a:lnTo>
                    <a:pt x="14" y="60"/>
                  </a:lnTo>
                  <a:lnTo>
                    <a:pt x="9" y="58"/>
                  </a:lnTo>
                  <a:lnTo>
                    <a:pt x="5" y="51"/>
                  </a:lnTo>
                  <a:lnTo>
                    <a:pt x="5" y="44"/>
                  </a:lnTo>
                  <a:lnTo>
                    <a:pt x="9" y="42"/>
                  </a:lnTo>
                  <a:lnTo>
                    <a:pt x="9" y="37"/>
                  </a:lnTo>
                  <a:lnTo>
                    <a:pt x="14" y="35"/>
                  </a:lnTo>
                  <a:lnTo>
                    <a:pt x="16" y="37"/>
                  </a:lnTo>
                  <a:lnTo>
                    <a:pt x="19" y="3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12" y="25"/>
                  </a:lnTo>
                  <a:lnTo>
                    <a:pt x="9" y="28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5" y="14"/>
                  </a:lnTo>
                  <a:lnTo>
                    <a:pt x="5" y="9"/>
                  </a:lnTo>
                  <a:lnTo>
                    <a:pt x="5" y="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12" y="7"/>
                  </a:lnTo>
                  <a:lnTo>
                    <a:pt x="12" y="9"/>
                  </a:lnTo>
                  <a:lnTo>
                    <a:pt x="14" y="12"/>
                  </a:lnTo>
                  <a:lnTo>
                    <a:pt x="19" y="14"/>
                  </a:lnTo>
                  <a:lnTo>
                    <a:pt x="21" y="12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6" y="12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5" y="16"/>
                  </a:lnTo>
                  <a:lnTo>
                    <a:pt x="35" y="21"/>
                  </a:lnTo>
                  <a:lnTo>
                    <a:pt x="37" y="25"/>
                  </a:lnTo>
                  <a:lnTo>
                    <a:pt x="37" y="30"/>
                  </a:lnTo>
                  <a:lnTo>
                    <a:pt x="37" y="32"/>
                  </a:lnTo>
                  <a:lnTo>
                    <a:pt x="42" y="35"/>
                  </a:lnTo>
                  <a:lnTo>
                    <a:pt x="46" y="32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5" y="35"/>
                  </a:lnTo>
                  <a:lnTo>
                    <a:pt x="69" y="35"/>
                  </a:lnTo>
                  <a:lnTo>
                    <a:pt x="76" y="35"/>
                  </a:lnTo>
                  <a:lnTo>
                    <a:pt x="81" y="35"/>
                  </a:lnTo>
                  <a:lnTo>
                    <a:pt x="83" y="37"/>
                  </a:lnTo>
                  <a:lnTo>
                    <a:pt x="86" y="35"/>
                  </a:lnTo>
                  <a:lnTo>
                    <a:pt x="88" y="39"/>
                  </a:lnTo>
                  <a:lnTo>
                    <a:pt x="90" y="39"/>
                  </a:lnTo>
                  <a:lnTo>
                    <a:pt x="88" y="44"/>
                  </a:lnTo>
                  <a:lnTo>
                    <a:pt x="88" y="48"/>
                  </a:lnTo>
                  <a:lnTo>
                    <a:pt x="86" y="55"/>
                  </a:lnTo>
                  <a:lnTo>
                    <a:pt x="83" y="58"/>
                  </a:lnTo>
                  <a:lnTo>
                    <a:pt x="83" y="60"/>
                  </a:lnTo>
                  <a:lnTo>
                    <a:pt x="81" y="62"/>
                  </a:lnTo>
                  <a:lnTo>
                    <a:pt x="79" y="62"/>
                  </a:lnTo>
                  <a:lnTo>
                    <a:pt x="76" y="60"/>
                  </a:lnTo>
                  <a:lnTo>
                    <a:pt x="72" y="62"/>
                  </a:lnTo>
                  <a:lnTo>
                    <a:pt x="72" y="67"/>
                  </a:lnTo>
                  <a:lnTo>
                    <a:pt x="69" y="67"/>
                  </a:lnTo>
                  <a:lnTo>
                    <a:pt x="69" y="69"/>
                  </a:lnTo>
                  <a:lnTo>
                    <a:pt x="72" y="76"/>
                  </a:lnTo>
                  <a:lnTo>
                    <a:pt x="74" y="78"/>
                  </a:lnTo>
                  <a:lnTo>
                    <a:pt x="76" y="81"/>
                  </a:lnTo>
                  <a:lnTo>
                    <a:pt x="79" y="83"/>
                  </a:lnTo>
                  <a:lnTo>
                    <a:pt x="81" y="88"/>
                  </a:lnTo>
                  <a:lnTo>
                    <a:pt x="83" y="88"/>
                  </a:lnTo>
                  <a:lnTo>
                    <a:pt x="86" y="83"/>
                  </a:lnTo>
                  <a:lnTo>
                    <a:pt x="83" y="83"/>
                  </a:lnTo>
                  <a:lnTo>
                    <a:pt x="86" y="81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6" y="74"/>
                  </a:lnTo>
                  <a:lnTo>
                    <a:pt x="88" y="72"/>
                  </a:lnTo>
                  <a:lnTo>
                    <a:pt x="90" y="74"/>
                  </a:lnTo>
                  <a:lnTo>
                    <a:pt x="92" y="74"/>
                  </a:lnTo>
                  <a:lnTo>
                    <a:pt x="95" y="76"/>
                  </a:lnTo>
                  <a:lnTo>
                    <a:pt x="97" y="78"/>
                  </a:lnTo>
                  <a:lnTo>
                    <a:pt x="97" y="85"/>
                  </a:lnTo>
                  <a:lnTo>
                    <a:pt x="97" y="88"/>
                  </a:lnTo>
                  <a:lnTo>
                    <a:pt x="99" y="92"/>
                  </a:lnTo>
                  <a:lnTo>
                    <a:pt x="99" y="99"/>
                  </a:lnTo>
                  <a:lnTo>
                    <a:pt x="102" y="106"/>
                  </a:lnTo>
                  <a:lnTo>
                    <a:pt x="104" y="108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6" y="115"/>
                  </a:lnTo>
                  <a:lnTo>
                    <a:pt x="106" y="115"/>
                  </a:lnTo>
                  <a:close/>
                  <a:moveTo>
                    <a:pt x="79" y="99"/>
                  </a:moveTo>
                  <a:lnTo>
                    <a:pt x="76" y="97"/>
                  </a:lnTo>
                  <a:lnTo>
                    <a:pt x="74" y="97"/>
                  </a:lnTo>
                  <a:lnTo>
                    <a:pt x="76" y="102"/>
                  </a:lnTo>
                  <a:lnTo>
                    <a:pt x="79" y="102"/>
                  </a:lnTo>
                  <a:lnTo>
                    <a:pt x="79" y="99"/>
                  </a:lnTo>
                  <a:close/>
                  <a:moveTo>
                    <a:pt x="67" y="97"/>
                  </a:moveTo>
                  <a:lnTo>
                    <a:pt x="69" y="102"/>
                  </a:lnTo>
                  <a:lnTo>
                    <a:pt x="69" y="106"/>
                  </a:lnTo>
                  <a:lnTo>
                    <a:pt x="72" y="108"/>
                  </a:lnTo>
                  <a:lnTo>
                    <a:pt x="74" y="102"/>
                  </a:lnTo>
                  <a:lnTo>
                    <a:pt x="72" y="99"/>
                  </a:lnTo>
                  <a:lnTo>
                    <a:pt x="67" y="95"/>
                  </a:lnTo>
                  <a:lnTo>
                    <a:pt x="67" y="97"/>
                  </a:lnTo>
                  <a:lnTo>
                    <a:pt x="67" y="97"/>
                  </a:lnTo>
                  <a:close/>
                  <a:moveTo>
                    <a:pt x="62" y="95"/>
                  </a:moveTo>
                  <a:lnTo>
                    <a:pt x="60" y="97"/>
                  </a:lnTo>
                  <a:lnTo>
                    <a:pt x="60" y="97"/>
                  </a:lnTo>
                  <a:lnTo>
                    <a:pt x="62" y="104"/>
                  </a:lnTo>
                  <a:lnTo>
                    <a:pt x="65" y="104"/>
                  </a:lnTo>
                  <a:lnTo>
                    <a:pt x="65" y="97"/>
                  </a:lnTo>
                  <a:lnTo>
                    <a:pt x="62" y="9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79F25801-2E8E-B32F-F574-F9FBD23A8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011" y="2566392"/>
              <a:ext cx="53936" cy="32362"/>
            </a:xfrm>
            <a:custGeom>
              <a:avLst/>
              <a:gdLst>
                <a:gd name="T0" fmla="*/ 3 w 65"/>
                <a:gd name="T1" fmla="*/ 18 h 39"/>
                <a:gd name="T2" fmla="*/ 7 w 65"/>
                <a:gd name="T3" fmla="*/ 16 h 39"/>
                <a:gd name="T4" fmla="*/ 12 w 65"/>
                <a:gd name="T5" fmla="*/ 7 h 39"/>
                <a:gd name="T6" fmla="*/ 21 w 65"/>
                <a:gd name="T7" fmla="*/ 2 h 39"/>
                <a:gd name="T8" fmla="*/ 28 w 65"/>
                <a:gd name="T9" fmla="*/ 0 h 39"/>
                <a:gd name="T10" fmla="*/ 30 w 65"/>
                <a:gd name="T11" fmla="*/ 5 h 39"/>
                <a:gd name="T12" fmla="*/ 40 w 65"/>
                <a:gd name="T13" fmla="*/ 5 h 39"/>
                <a:gd name="T14" fmla="*/ 44 w 65"/>
                <a:gd name="T15" fmla="*/ 7 h 39"/>
                <a:gd name="T16" fmla="*/ 49 w 65"/>
                <a:gd name="T17" fmla="*/ 5 h 39"/>
                <a:gd name="T18" fmla="*/ 56 w 65"/>
                <a:gd name="T19" fmla="*/ 5 h 39"/>
                <a:gd name="T20" fmla="*/ 58 w 65"/>
                <a:gd name="T21" fmla="*/ 9 h 39"/>
                <a:gd name="T22" fmla="*/ 60 w 65"/>
                <a:gd name="T23" fmla="*/ 9 h 39"/>
                <a:gd name="T24" fmla="*/ 58 w 65"/>
                <a:gd name="T25" fmla="*/ 14 h 39"/>
                <a:gd name="T26" fmla="*/ 58 w 65"/>
                <a:gd name="T27" fmla="*/ 18 h 39"/>
                <a:gd name="T28" fmla="*/ 65 w 65"/>
                <a:gd name="T29" fmla="*/ 21 h 39"/>
                <a:gd name="T30" fmla="*/ 65 w 65"/>
                <a:gd name="T31" fmla="*/ 28 h 39"/>
                <a:gd name="T32" fmla="*/ 65 w 65"/>
                <a:gd name="T33" fmla="*/ 30 h 39"/>
                <a:gd name="T34" fmla="*/ 56 w 65"/>
                <a:gd name="T35" fmla="*/ 32 h 39"/>
                <a:gd name="T36" fmla="*/ 51 w 65"/>
                <a:gd name="T37" fmla="*/ 32 h 39"/>
                <a:gd name="T38" fmla="*/ 44 w 65"/>
                <a:gd name="T39" fmla="*/ 35 h 39"/>
                <a:gd name="T40" fmla="*/ 40 w 65"/>
                <a:gd name="T41" fmla="*/ 32 h 39"/>
                <a:gd name="T42" fmla="*/ 35 w 65"/>
                <a:gd name="T43" fmla="*/ 35 h 39"/>
                <a:gd name="T44" fmla="*/ 30 w 65"/>
                <a:gd name="T45" fmla="*/ 39 h 39"/>
                <a:gd name="T46" fmla="*/ 23 w 65"/>
                <a:gd name="T47" fmla="*/ 39 h 39"/>
                <a:gd name="T48" fmla="*/ 14 w 65"/>
                <a:gd name="T49" fmla="*/ 32 h 39"/>
                <a:gd name="T50" fmla="*/ 12 w 65"/>
                <a:gd name="T51" fmla="*/ 35 h 39"/>
                <a:gd name="T52" fmla="*/ 5 w 65"/>
                <a:gd name="T53" fmla="*/ 32 h 39"/>
                <a:gd name="T54" fmla="*/ 0 w 65"/>
                <a:gd name="T55" fmla="*/ 28 h 39"/>
                <a:gd name="T56" fmla="*/ 3 w 65"/>
                <a:gd name="T57" fmla="*/ 23 h 39"/>
                <a:gd name="T58" fmla="*/ 3 w 65"/>
                <a:gd name="T59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39">
                  <a:moveTo>
                    <a:pt x="3" y="18"/>
                  </a:moveTo>
                  <a:lnTo>
                    <a:pt x="7" y="16"/>
                  </a:lnTo>
                  <a:lnTo>
                    <a:pt x="12" y="7"/>
                  </a:lnTo>
                  <a:lnTo>
                    <a:pt x="21" y="2"/>
                  </a:lnTo>
                  <a:lnTo>
                    <a:pt x="28" y="0"/>
                  </a:lnTo>
                  <a:lnTo>
                    <a:pt x="30" y="5"/>
                  </a:lnTo>
                  <a:lnTo>
                    <a:pt x="40" y="5"/>
                  </a:lnTo>
                  <a:lnTo>
                    <a:pt x="44" y="7"/>
                  </a:lnTo>
                  <a:lnTo>
                    <a:pt x="49" y="5"/>
                  </a:lnTo>
                  <a:lnTo>
                    <a:pt x="56" y="5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5" y="21"/>
                  </a:lnTo>
                  <a:lnTo>
                    <a:pt x="65" y="28"/>
                  </a:lnTo>
                  <a:lnTo>
                    <a:pt x="65" y="30"/>
                  </a:lnTo>
                  <a:lnTo>
                    <a:pt x="56" y="32"/>
                  </a:lnTo>
                  <a:lnTo>
                    <a:pt x="51" y="32"/>
                  </a:lnTo>
                  <a:lnTo>
                    <a:pt x="44" y="35"/>
                  </a:lnTo>
                  <a:lnTo>
                    <a:pt x="40" y="32"/>
                  </a:lnTo>
                  <a:lnTo>
                    <a:pt x="35" y="35"/>
                  </a:lnTo>
                  <a:lnTo>
                    <a:pt x="30" y="39"/>
                  </a:lnTo>
                  <a:lnTo>
                    <a:pt x="23" y="39"/>
                  </a:lnTo>
                  <a:lnTo>
                    <a:pt x="14" y="32"/>
                  </a:lnTo>
                  <a:lnTo>
                    <a:pt x="12" y="35"/>
                  </a:lnTo>
                  <a:lnTo>
                    <a:pt x="5" y="32"/>
                  </a:lnTo>
                  <a:lnTo>
                    <a:pt x="0" y="28"/>
                  </a:lnTo>
                  <a:lnTo>
                    <a:pt x="3" y="23"/>
                  </a:lnTo>
                  <a:lnTo>
                    <a:pt x="3" y="1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8">
              <a:extLst>
                <a:ext uri="{FF2B5EF4-FFF2-40B4-BE49-F238E27FC236}">
                  <a16:creationId xmlns:a16="http://schemas.microsoft.com/office/drawing/2014/main" id="{6F55B449-1E74-DEA4-E355-14C7E829F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332" y="2528222"/>
              <a:ext cx="143552" cy="74680"/>
            </a:xfrm>
            <a:custGeom>
              <a:avLst/>
              <a:gdLst>
                <a:gd name="T0" fmla="*/ 7 w 173"/>
                <a:gd name="T1" fmla="*/ 0 h 90"/>
                <a:gd name="T2" fmla="*/ 16 w 173"/>
                <a:gd name="T3" fmla="*/ 4 h 90"/>
                <a:gd name="T4" fmla="*/ 23 w 173"/>
                <a:gd name="T5" fmla="*/ 4 h 90"/>
                <a:gd name="T6" fmla="*/ 30 w 173"/>
                <a:gd name="T7" fmla="*/ 2 h 90"/>
                <a:gd name="T8" fmla="*/ 39 w 173"/>
                <a:gd name="T9" fmla="*/ 7 h 90"/>
                <a:gd name="T10" fmla="*/ 48 w 173"/>
                <a:gd name="T11" fmla="*/ 9 h 90"/>
                <a:gd name="T12" fmla="*/ 60 w 173"/>
                <a:gd name="T13" fmla="*/ 16 h 90"/>
                <a:gd name="T14" fmla="*/ 64 w 173"/>
                <a:gd name="T15" fmla="*/ 21 h 90"/>
                <a:gd name="T16" fmla="*/ 71 w 173"/>
                <a:gd name="T17" fmla="*/ 30 h 90"/>
                <a:gd name="T18" fmla="*/ 74 w 173"/>
                <a:gd name="T19" fmla="*/ 23 h 90"/>
                <a:gd name="T20" fmla="*/ 76 w 173"/>
                <a:gd name="T21" fmla="*/ 21 h 90"/>
                <a:gd name="T22" fmla="*/ 85 w 173"/>
                <a:gd name="T23" fmla="*/ 25 h 90"/>
                <a:gd name="T24" fmla="*/ 92 w 173"/>
                <a:gd name="T25" fmla="*/ 34 h 90"/>
                <a:gd name="T26" fmla="*/ 104 w 173"/>
                <a:gd name="T27" fmla="*/ 34 h 90"/>
                <a:gd name="T28" fmla="*/ 104 w 173"/>
                <a:gd name="T29" fmla="*/ 46 h 90"/>
                <a:gd name="T30" fmla="*/ 115 w 173"/>
                <a:gd name="T31" fmla="*/ 48 h 90"/>
                <a:gd name="T32" fmla="*/ 122 w 173"/>
                <a:gd name="T33" fmla="*/ 46 h 90"/>
                <a:gd name="T34" fmla="*/ 134 w 173"/>
                <a:gd name="T35" fmla="*/ 41 h 90"/>
                <a:gd name="T36" fmla="*/ 138 w 173"/>
                <a:gd name="T37" fmla="*/ 51 h 90"/>
                <a:gd name="T38" fmla="*/ 150 w 173"/>
                <a:gd name="T39" fmla="*/ 58 h 90"/>
                <a:gd name="T40" fmla="*/ 159 w 173"/>
                <a:gd name="T41" fmla="*/ 58 h 90"/>
                <a:gd name="T42" fmla="*/ 166 w 173"/>
                <a:gd name="T43" fmla="*/ 55 h 90"/>
                <a:gd name="T44" fmla="*/ 171 w 173"/>
                <a:gd name="T45" fmla="*/ 60 h 90"/>
                <a:gd name="T46" fmla="*/ 173 w 173"/>
                <a:gd name="T47" fmla="*/ 78 h 90"/>
                <a:gd name="T48" fmla="*/ 159 w 173"/>
                <a:gd name="T49" fmla="*/ 90 h 90"/>
                <a:gd name="T50" fmla="*/ 147 w 173"/>
                <a:gd name="T51" fmla="*/ 90 h 90"/>
                <a:gd name="T52" fmla="*/ 122 w 173"/>
                <a:gd name="T53" fmla="*/ 83 h 90"/>
                <a:gd name="T54" fmla="*/ 106 w 173"/>
                <a:gd name="T55" fmla="*/ 83 h 90"/>
                <a:gd name="T56" fmla="*/ 99 w 173"/>
                <a:gd name="T57" fmla="*/ 71 h 90"/>
                <a:gd name="T58" fmla="*/ 78 w 173"/>
                <a:gd name="T59" fmla="*/ 71 h 90"/>
                <a:gd name="T60" fmla="*/ 64 w 173"/>
                <a:gd name="T61" fmla="*/ 69 h 90"/>
                <a:gd name="T62" fmla="*/ 50 w 173"/>
                <a:gd name="T63" fmla="*/ 64 h 90"/>
                <a:gd name="T64" fmla="*/ 39 w 173"/>
                <a:gd name="T65" fmla="*/ 60 h 90"/>
                <a:gd name="T66" fmla="*/ 23 w 173"/>
                <a:gd name="T67" fmla="*/ 46 h 90"/>
                <a:gd name="T68" fmla="*/ 14 w 173"/>
                <a:gd name="T69" fmla="*/ 41 h 90"/>
                <a:gd name="T70" fmla="*/ 4 w 173"/>
                <a:gd name="T71" fmla="*/ 39 h 90"/>
                <a:gd name="T72" fmla="*/ 0 w 173"/>
                <a:gd name="T73" fmla="*/ 32 h 90"/>
                <a:gd name="T74" fmla="*/ 4 w 173"/>
                <a:gd name="T75" fmla="*/ 18 h 90"/>
                <a:gd name="T76" fmla="*/ 7 w 173"/>
                <a:gd name="T7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3" h="90">
                  <a:moveTo>
                    <a:pt x="7" y="0"/>
                  </a:moveTo>
                  <a:lnTo>
                    <a:pt x="7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3" y="4"/>
                  </a:lnTo>
                  <a:lnTo>
                    <a:pt x="25" y="2"/>
                  </a:lnTo>
                  <a:lnTo>
                    <a:pt x="30" y="2"/>
                  </a:lnTo>
                  <a:lnTo>
                    <a:pt x="37" y="4"/>
                  </a:lnTo>
                  <a:lnTo>
                    <a:pt x="39" y="7"/>
                  </a:lnTo>
                  <a:lnTo>
                    <a:pt x="44" y="7"/>
                  </a:lnTo>
                  <a:lnTo>
                    <a:pt x="48" y="9"/>
                  </a:lnTo>
                  <a:lnTo>
                    <a:pt x="53" y="16"/>
                  </a:lnTo>
                  <a:lnTo>
                    <a:pt x="60" y="16"/>
                  </a:lnTo>
                  <a:lnTo>
                    <a:pt x="64" y="18"/>
                  </a:lnTo>
                  <a:lnTo>
                    <a:pt x="64" y="21"/>
                  </a:lnTo>
                  <a:lnTo>
                    <a:pt x="69" y="25"/>
                  </a:lnTo>
                  <a:lnTo>
                    <a:pt x="71" y="30"/>
                  </a:lnTo>
                  <a:lnTo>
                    <a:pt x="74" y="28"/>
                  </a:lnTo>
                  <a:lnTo>
                    <a:pt x="74" y="23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80" y="21"/>
                  </a:lnTo>
                  <a:lnTo>
                    <a:pt x="85" y="25"/>
                  </a:lnTo>
                  <a:lnTo>
                    <a:pt x="87" y="30"/>
                  </a:lnTo>
                  <a:lnTo>
                    <a:pt x="92" y="34"/>
                  </a:lnTo>
                  <a:lnTo>
                    <a:pt x="99" y="32"/>
                  </a:lnTo>
                  <a:lnTo>
                    <a:pt x="104" y="34"/>
                  </a:lnTo>
                  <a:lnTo>
                    <a:pt x="101" y="41"/>
                  </a:lnTo>
                  <a:lnTo>
                    <a:pt x="104" y="46"/>
                  </a:lnTo>
                  <a:lnTo>
                    <a:pt x="108" y="46"/>
                  </a:lnTo>
                  <a:lnTo>
                    <a:pt x="115" y="48"/>
                  </a:lnTo>
                  <a:lnTo>
                    <a:pt x="117" y="46"/>
                  </a:lnTo>
                  <a:lnTo>
                    <a:pt x="122" y="46"/>
                  </a:lnTo>
                  <a:lnTo>
                    <a:pt x="124" y="41"/>
                  </a:lnTo>
                  <a:lnTo>
                    <a:pt x="134" y="41"/>
                  </a:lnTo>
                  <a:lnTo>
                    <a:pt x="138" y="44"/>
                  </a:lnTo>
                  <a:lnTo>
                    <a:pt x="138" y="51"/>
                  </a:lnTo>
                  <a:lnTo>
                    <a:pt x="145" y="53"/>
                  </a:lnTo>
                  <a:lnTo>
                    <a:pt x="150" y="58"/>
                  </a:lnTo>
                  <a:lnTo>
                    <a:pt x="152" y="60"/>
                  </a:lnTo>
                  <a:lnTo>
                    <a:pt x="159" y="58"/>
                  </a:lnTo>
                  <a:lnTo>
                    <a:pt x="161" y="58"/>
                  </a:lnTo>
                  <a:lnTo>
                    <a:pt x="166" y="55"/>
                  </a:lnTo>
                  <a:lnTo>
                    <a:pt x="171" y="55"/>
                  </a:lnTo>
                  <a:lnTo>
                    <a:pt x="171" y="60"/>
                  </a:lnTo>
                  <a:lnTo>
                    <a:pt x="171" y="71"/>
                  </a:lnTo>
                  <a:lnTo>
                    <a:pt x="173" y="78"/>
                  </a:lnTo>
                  <a:lnTo>
                    <a:pt x="173" y="88"/>
                  </a:lnTo>
                  <a:lnTo>
                    <a:pt x="159" y="90"/>
                  </a:lnTo>
                  <a:lnTo>
                    <a:pt x="152" y="88"/>
                  </a:lnTo>
                  <a:lnTo>
                    <a:pt x="147" y="90"/>
                  </a:lnTo>
                  <a:lnTo>
                    <a:pt x="129" y="83"/>
                  </a:lnTo>
                  <a:lnTo>
                    <a:pt x="122" y="83"/>
                  </a:lnTo>
                  <a:lnTo>
                    <a:pt x="117" y="85"/>
                  </a:lnTo>
                  <a:lnTo>
                    <a:pt x="106" y="83"/>
                  </a:lnTo>
                  <a:lnTo>
                    <a:pt x="101" y="76"/>
                  </a:lnTo>
                  <a:lnTo>
                    <a:pt x="99" y="71"/>
                  </a:lnTo>
                  <a:lnTo>
                    <a:pt x="90" y="69"/>
                  </a:lnTo>
                  <a:lnTo>
                    <a:pt x="78" y="71"/>
                  </a:lnTo>
                  <a:lnTo>
                    <a:pt x="76" y="69"/>
                  </a:lnTo>
                  <a:lnTo>
                    <a:pt x="64" y="69"/>
                  </a:lnTo>
                  <a:lnTo>
                    <a:pt x="57" y="64"/>
                  </a:lnTo>
                  <a:lnTo>
                    <a:pt x="50" y="64"/>
                  </a:lnTo>
                  <a:lnTo>
                    <a:pt x="48" y="62"/>
                  </a:lnTo>
                  <a:lnTo>
                    <a:pt x="39" y="60"/>
                  </a:lnTo>
                  <a:lnTo>
                    <a:pt x="32" y="53"/>
                  </a:lnTo>
                  <a:lnTo>
                    <a:pt x="23" y="46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9" y="41"/>
                  </a:lnTo>
                  <a:lnTo>
                    <a:pt x="4" y="39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4" y="25"/>
                  </a:lnTo>
                  <a:lnTo>
                    <a:pt x="4" y="18"/>
                  </a:lnTo>
                  <a:lnTo>
                    <a:pt x="7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8D710E59-BB43-D132-15D6-735F3AAC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420" y="2397947"/>
              <a:ext cx="241466" cy="266359"/>
            </a:xfrm>
            <a:custGeom>
              <a:avLst/>
              <a:gdLst>
                <a:gd name="T0" fmla="*/ 176 w 291"/>
                <a:gd name="T1" fmla="*/ 309 h 321"/>
                <a:gd name="T2" fmla="*/ 199 w 291"/>
                <a:gd name="T3" fmla="*/ 305 h 321"/>
                <a:gd name="T4" fmla="*/ 213 w 291"/>
                <a:gd name="T5" fmla="*/ 300 h 321"/>
                <a:gd name="T6" fmla="*/ 222 w 291"/>
                <a:gd name="T7" fmla="*/ 298 h 321"/>
                <a:gd name="T8" fmla="*/ 213 w 291"/>
                <a:gd name="T9" fmla="*/ 272 h 321"/>
                <a:gd name="T10" fmla="*/ 199 w 291"/>
                <a:gd name="T11" fmla="*/ 258 h 321"/>
                <a:gd name="T12" fmla="*/ 190 w 291"/>
                <a:gd name="T13" fmla="*/ 247 h 321"/>
                <a:gd name="T14" fmla="*/ 185 w 291"/>
                <a:gd name="T15" fmla="*/ 233 h 321"/>
                <a:gd name="T16" fmla="*/ 199 w 291"/>
                <a:gd name="T17" fmla="*/ 217 h 321"/>
                <a:gd name="T18" fmla="*/ 210 w 291"/>
                <a:gd name="T19" fmla="*/ 221 h 321"/>
                <a:gd name="T20" fmla="*/ 240 w 291"/>
                <a:gd name="T21" fmla="*/ 198 h 321"/>
                <a:gd name="T22" fmla="*/ 257 w 291"/>
                <a:gd name="T23" fmla="*/ 173 h 321"/>
                <a:gd name="T24" fmla="*/ 263 w 291"/>
                <a:gd name="T25" fmla="*/ 159 h 321"/>
                <a:gd name="T26" fmla="*/ 275 w 291"/>
                <a:gd name="T27" fmla="*/ 134 h 321"/>
                <a:gd name="T28" fmla="*/ 282 w 291"/>
                <a:gd name="T29" fmla="*/ 115 h 321"/>
                <a:gd name="T30" fmla="*/ 291 w 291"/>
                <a:gd name="T31" fmla="*/ 106 h 321"/>
                <a:gd name="T32" fmla="*/ 273 w 291"/>
                <a:gd name="T33" fmla="*/ 99 h 321"/>
                <a:gd name="T34" fmla="*/ 250 w 291"/>
                <a:gd name="T35" fmla="*/ 81 h 321"/>
                <a:gd name="T36" fmla="*/ 245 w 291"/>
                <a:gd name="T37" fmla="*/ 53 h 321"/>
                <a:gd name="T38" fmla="*/ 245 w 291"/>
                <a:gd name="T39" fmla="*/ 37 h 321"/>
                <a:gd name="T40" fmla="*/ 229 w 291"/>
                <a:gd name="T41" fmla="*/ 21 h 321"/>
                <a:gd name="T42" fmla="*/ 217 w 291"/>
                <a:gd name="T43" fmla="*/ 11 h 321"/>
                <a:gd name="T44" fmla="*/ 215 w 291"/>
                <a:gd name="T45" fmla="*/ 0 h 321"/>
                <a:gd name="T46" fmla="*/ 194 w 291"/>
                <a:gd name="T47" fmla="*/ 14 h 321"/>
                <a:gd name="T48" fmla="*/ 190 w 291"/>
                <a:gd name="T49" fmla="*/ 53 h 321"/>
                <a:gd name="T50" fmla="*/ 180 w 291"/>
                <a:gd name="T51" fmla="*/ 71 h 321"/>
                <a:gd name="T52" fmla="*/ 176 w 291"/>
                <a:gd name="T53" fmla="*/ 78 h 321"/>
                <a:gd name="T54" fmla="*/ 166 w 291"/>
                <a:gd name="T55" fmla="*/ 92 h 321"/>
                <a:gd name="T56" fmla="*/ 164 w 291"/>
                <a:gd name="T57" fmla="*/ 111 h 321"/>
                <a:gd name="T58" fmla="*/ 155 w 291"/>
                <a:gd name="T59" fmla="*/ 122 h 321"/>
                <a:gd name="T60" fmla="*/ 146 w 291"/>
                <a:gd name="T61" fmla="*/ 124 h 321"/>
                <a:gd name="T62" fmla="*/ 134 w 291"/>
                <a:gd name="T63" fmla="*/ 134 h 321"/>
                <a:gd name="T64" fmla="*/ 116 w 291"/>
                <a:gd name="T65" fmla="*/ 141 h 321"/>
                <a:gd name="T66" fmla="*/ 106 w 291"/>
                <a:gd name="T67" fmla="*/ 150 h 321"/>
                <a:gd name="T68" fmla="*/ 111 w 291"/>
                <a:gd name="T69" fmla="*/ 173 h 321"/>
                <a:gd name="T70" fmla="*/ 88 w 291"/>
                <a:gd name="T71" fmla="*/ 180 h 321"/>
                <a:gd name="T72" fmla="*/ 60 w 291"/>
                <a:gd name="T73" fmla="*/ 185 h 321"/>
                <a:gd name="T74" fmla="*/ 0 w 291"/>
                <a:gd name="T75" fmla="*/ 180 h 321"/>
                <a:gd name="T76" fmla="*/ 23 w 291"/>
                <a:gd name="T77" fmla="*/ 208 h 321"/>
                <a:gd name="T78" fmla="*/ 37 w 291"/>
                <a:gd name="T79" fmla="*/ 215 h 321"/>
                <a:gd name="T80" fmla="*/ 44 w 291"/>
                <a:gd name="T81" fmla="*/ 231 h 321"/>
                <a:gd name="T82" fmla="*/ 56 w 291"/>
                <a:gd name="T83" fmla="*/ 247 h 321"/>
                <a:gd name="T84" fmla="*/ 37 w 291"/>
                <a:gd name="T85" fmla="*/ 254 h 321"/>
                <a:gd name="T86" fmla="*/ 26 w 291"/>
                <a:gd name="T87" fmla="*/ 268 h 321"/>
                <a:gd name="T88" fmla="*/ 28 w 291"/>
                <a:gd name="T89" fmla="*/ 284 h 321"/>
                <a:gd name="T90" fmla="*/ 42 w 291"/>
                <a:gd name="T91" fmla="*/ 284 h 321"/>
                <a:gd name="T92" fmla="*/ 51 w 291"/>
                <a:gd name="T93" fmla="*/ 282 h 321"/>
                <a:gd name="T94" fmla="*/ 63 w 291"/>
                <a:gd name="T95" fmla="*/ 282 h 321"/>
                <a:gd name="T96" fmla="*/ 72 w 291"/>
                <a:gd name="T97" fmla="*/ 282 h 321"/>
                <a:gd name="T98" fmla="*/ 79 w 291"/>
                <a:gd name="T99" fmla="*/ 282 h 321"/>
                <a:gd name="T100" fmla="*/ 95 w 291"/>
                <a:gd name="T101" fmla="*/ 279 h 321"/>
                <a:gd name="T102" fmla="*/ 104 w 291"/>
                <a:gd name="T103" fmla="*/ 277 h 321"/>
                <a:gd name="T104" fmla="*/ 125 w 291"/>
                <a:gd name="T105" fmla="*/ 277 h 321"/>
                <a:gd name="T106" fmla="*/ 130 w 291"/>
                <a:gd name="T107" fmla="*/ 288 h 321"/>
                <a:gd name="T108" fmla="*/ 139 w 291"/>
                <a:gd name="T109" fmla="*/ 288 h 321"/>
                <a:gd name="T110" fmla="*/ 146 w 291"/>
                <a:gd name="T111" fmla="*/ 307 h 321"/>
                <a:gd name="T112" fmla="*/ 146 w 291"/>
                <a:gd name="T113" fmla="*/ 312 h 321"/>
                <a:gd name="T114" fmla="*/ 166 w 291"/>
                <a:gd name="T115" fmla="*/ 31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1" h="321">
                  <a:moveTo>
                    <a:pt x="169" y="318"/>
                  </a:moveTo>
                  <a:lnTo>
                    <a:pt x="169" y="314"/>
                  </a:lnTo>
                  <a:lnTo>
                    <a:pt x="173" y="309"/>
                  </a:lnTo>
                  <a:lnTo>
                    <a:pt x="176" y="309"/>
                  </a:lnTo>
                  <a:lnTo>
                    <a:pt x="178" y="305"/>
                  </a:lnTo>
                  <a:lnTo>
                    <a:pt x="180" y="305"/>
                  </a:lnTo>
                  <a:lnTo>
                    <a:pt x="185" y="302"/>
                  </a:lnTo>
                  <a:lnTo>
                    <a:pt x="199" y="305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13" y="298"/>
                  </a:lnTo>
                  <a:lnTo>
                    <a:pt x="213" y="300"/>
                  </a:lnTo>
                  <a:lnTo>
                    <a:pt x="215" y="302"/>
                  </a:lnTo>
                  <a:lnTo>
                    <a:pt x="220" y="300"/>
                  </a:lnTo>
                  <a:lnTo>
                    <a:pt x="222" y="298"/>
                  </a:lnTo>
                  <a:lnTo>
                    <a:pt x="222" y="298"/>
                  </a:lnTo>
                  <a:lnTo>
                    <a:pt x="222" y="293"/>
                  </a:lnTo>
                  <a:lnTo>
                    <a:pt x="217" y="282"/>
                  </a:lnTo>
                  <a:lnTo>
                    <a:pt x="213" y="275"/>
                  </a:lnTo>
                  <a:lnTo>
                    <a:pt x="213" y="272"/>
                  </a:lnTo>
                  <a:lnTo>
                    <a:pt x="210" y="270"/>
                  </a:lnTo>
                  <a:lnTo>
                    <a:pt x="206" y="270"/>
                  </a:lnTo>
                  <a:lnTo>
                    <a:pt x="201" y="265"/>
                  </a:lnTo>
                  <a:lnTo>
                    <a:pt x="199" y="258"/>
                  </a:lnTo>
                  <a:lnTo>
                    <a:pt x="199" y="254"/>
                  </a:lnTo>
                  <a:lnTo>
                    <a:pt x="196" y="247"/>
                  </a:lnTo>
                  <a:lnTo>
                    <a:pt x="192" y="247"/>
                  </a:lnTo>
                  <a:lnTo>
                    <a:pt x="190" y="247"/>
                  </a:lnTo>
                  <a:lnTo>
                    <a:pt x="185" y="245"/>
                  </a:lnTo>
                  <a:lnTo>
                    <a:pt x="183" y="247"/>
                  </a:lnTo>
                  <a:lnTo>
                    <a:pt x="183" y="240"/>
                  </a:lnTo>
                  <a:lnTo>
                    <a:pt x="185" y="233"/>
                  </a:lnTo>
                  <a:lnTo>
                    <a:pt x="187" y="231"/>
                  </a:lnTo>
                  <a:lnTo>
                    <a:pt x="194" y="224"/>
                  </a:lnTo>
                  <a:lnTo>
                    <a:pt x="194" y="219"/>
                  </a:lnTo>
                  <a:lnTo>
                    <a:pt x="199" y="217"/>
                  </a:lnTo>
                  <a:lnTo>
                    <a:pt x="201" y="215"/>
                  </a:lnTo>
                  <a:lnTo>
                    <a:pt x="206" y="217"/>
                  </a:lnTo>
                  <a:lnTo>
                    <a:pt x="206" y="221"/>
                  </a:lnTo>
                  <a:lnTo>
                    <a:pt x="210" y="221"/>
                  </a:lnTo>
                  <a:lnTo>
                    <a:pt x="217" y="217"/>
                  </a:lnTo>
                  <a:lnTo>
                    <a:pt x="229" y="217"/>
                  </a:lnTo>
                  <a:lnTo>
                    <a:pt x="236" y="210"/>
                  </a:lnTo>
                  <a:lnTo>
                    <a:pt x="240" y="198"/>
                  </a:lnTo>
                  <a:lnTo>
                    <a:pt x="250" y="191"/>
                  </a:lnTo>
                  <a:lnTo>
                    <a:pt x="252" y="187"/>
                  </a:lnTo>
                  <a:lnTo>
                    <a:pt x="252" y="180"/>
                  </a:lnTo>
                  <a:lnTo>
                    <a:pt x="257" y="173"/>
                  </a:lnTo>
                  <a:lnTo>
                    <a:pt x="263" y="168"/>
                  </a:lnTo>
                  <a:lnTo>
                    <a:pt x="266" y="164"/>
                  </a:lnTo>
                  <a:lnTo>
                    <a:pt x="266" y="161"/>
                  </a:lnTo>
                  <a:lnTo>
                    <a:pt x="263" y="159"/>
                  </a:lnTo>
                  <a:lnTo>
                    <a:pt x="270" y="152"/>
                  </a:lnTo>
                  <a:lnTo>
                    <a:pt x="273" y="150"/>
                  </a:lnTo>
                  <a:lnTo>
                    <a:pt x="273" y="143"/>
                  </a:lnTo>
                  <a:lnTo>
                    <a:pt x="275" y="134"/>
                  </a:lnTo>
                  <a:lnTo>
                    <a:pt x="273" y="127"/>
                  </a:lnTo>
                  <a:lnTo>
                    <a:pt x="270" y="124"/>
                  </a:lnTo>
                  <a:lnTo>
                    <a:pt x="277" y="118"/>
                  </a:lnTo>
                  <a:lnTo>
                    <a:pt x="282" y="115"/>
                  </a:lnTo>
                  <a:lnTo>
                    <a:pt x="287" y="113"/>
                  </a:lnTo>
                  <a:lnTo>
                    <a:pt x="289" y="115"/>
                  </a:lnTo>
                  <a:lnTo>
                    <a:pt x="291" y="111"/>
                  </a:lnTo>
                  <a:lnTo>
                    <a:pt x="291" y="106"/>
                  </a:lnTo>
                  <a:lnTo>
                    <a:pt x="287" y="104"/>
                  </a:lnTo>
                  <a:lnTo>
                    <a:pt x="282" y="106"/>
                  </a:lnTo>
                  <a:lnTo>
                    <a:pt x="275" y="104"/>
                  </a:lnTo>
                  <a:lnTo>
                    <a:pt x="273" y="99"/>
                  </a:lnTo>
                  <a:lnTo>
                    <a:pt x="266" y="97"/>
                  </a:lnTo>
                  <a:lnTo>
                    <a:pt x="257" y="94"/>
                  </a:lnTo>
                  <a:lnTo>
                    <a:pt x="250" y="88"/>
                  </a:lnTo>
                  <a:lnTo>
                    <a:pt x="250" y="81"/>
                  </a:lnTo>
                  <a:lnTo>
                    <a:pt x="245" y="67"/>
                  </a:lnTo>
                  <a:lnTo>
                    <a:pt x="243" y="60"/>
                  </a:lnTo>
                  <a:lnTo>
                    <a:pt x="240" y="55"/>
                  </a:lnTo>
                  <a:lnTo>
                    <a:pt x="245" y="53"/>
                  </a:lnTo>
                  <a:lnTo>
                    <a:pt x="245" y="48"/>
                  </a:lnTo>
                  <a:lnTo>
                    <a:pt x="252" y="44"/>
                  </a:lnTo>
                  <a:lnTo>
                    <a:pt x="252" y="39"/>
                  </a:lnTo>
                  <a:lnTo>
                    <a:pt x="245" y="37"/>
                  </a:lnTo>
                  <a:lnTo>
                    <a:pt x="245" y="34"/>
                  </a:lnTo>
                  <a:lnTo>
                    <a:pt x="238" y="30"/>
                  </a:lnTo>
                  <a:lnTo>
                    <a:pt x="233" y="25"/>
                  </a:lnTo>
                  <a:lnTo>
                    <a:pt x="229" y="21"/>
                  </a:lnTo>
                  <a:lnTo>
                    <a:pt x="224" y="21"/>
                  </a:lnTo>
                  <a:lnTo>
                    <a:pt x="222" y="23"/>
                  </a:lnTo>
                  <a:lnTo>
                    <a:pt x="217" y="21"/>
                  </a:lnTo>
                  <a:lnTo>
                    <a:pt x="217" y="11"/>
                  </a:lnTo>
                  <a:lnTo>
                    <a:pt x="227" y="4"/>
                  </a:lnTo>
                  <a:lnTo>
                    <a:pt x="227" y="2"/>
                  </a:lnTo>
                  <a:lnTo>
                    <a:pt x="220" y="2"/>
                  </a:lnTo>
                  <a:lnTo>
                    <a:pt x="215" y="0"/>
                  </a:lnTo>
                  <a:lnTo>
                    <a:pt x="208" y="2"/>
                  </a:lnTo>
                  <a:lnTo>
                    <a:pt x="203" y="7"/>
                  </a:lnTo>
                  <a:lnTo>
                    <a:pt x="196" y="7"/>
                  </a:lnTo>
                  <a:lnTo>
                    <a:pt x="194" y="14"/>
                  </a:lnTo>
                  <a:lnTo>
                    <a:pt x="190" y="16"/>
                  </a:lnTo>
                  <a:lnTo>
                    <a:pt x="199" y="30"/>
                  </a:lnTo>
                  <a:lnTo>
                    <a:pt x="199" y="39"/>
                  </a:lnTo>
                  <a:lnTo>
                    <a:pt x="190" y="53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0" y="71"/>
                  </a:lnTo>
                  <a:lnTo>
                    <a:pt x="180" y="71"/>
                  </a:lnTo>
                  <a:lnTo>
                    <a:pt x="173" y="69"/>
                  </a:lnTo>
                  <a:lnTo>
                    <a:pt x="169" y="71"/>
                  </a:lnTo>
                  <a:lnTo>
                    <a:pt x="171" y="76"/>
                  </a:lnTo>
                  <a:lnTo>
                    <a:pt x="176" y="78"/>
                  </a:lnTo>
                  <a:lnTo>
                    <a:pt x="178" y="85"/>
                  </a:lnTo>
                  <a:lnTo>
                    <a:pt x="178" y="88"/>
                  </a:lnTo>
                  <a:lnTo>
                    <a:pt x="171" y="92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4" y="101"/>
                  </a:lnTo>
                  <a:lnTo>
                    <a:pt x="164" y="106"/>
                  </a:lnTo>
                  <a:lnTo>
                    <a:pt x="164" y="111"/>
                  </a:lnTo>
                  <a:lnTo>
                    <a:pt x="162" y="111"/>
                  </a:lnTo>
                  <a:lnTo>
                    <a:pt x="164" y="120"/>
                  </a:lnTo>
                  <a:lnTo>
                    <a:pt x="160" y="127"/>
                  </a:lnTo>
                  <a:lnTo>
                    <a:pt x="155" y="122"/>
                  </a:lnTo>
                  <a:lnTo>
                    <a:pt x="153" y="122"/>
                  </a:lnTo>
                  <a:lnTo>
                    <a:pt x="153" y="124"/>
                  </a:lnTo>
                  <a:lnTo>
                    <a:pt x="148" y="124"/>
                  </a:lnTo>
                  <a:lnTo>
                    <a:pt x="146" y="124"/>
                  </a:lnTo>
                  <a:lnTo>
                    <a:pt x="139" y="124"/>
                  </a:lnTo>
                  <a:lnTo>
                    <a:pt x="139" y="127"/>
                  </a:lnTo>
                  <a:lnTo>
                    <a:pt x="130" y="134"/>
                  </a:lnTo>
                  <a:lnTo>
                    <a:pt x="134" y="134"/>
                  </a:lnTo>
                  <a:lnTo>
                    <a:pt x="132" y="136"/>
                  </a:lnTo>
                  <a:lnTo>
                    <a:pt x="125" y="141"/>
                  </a:lnTo>
                  <a:lnTo>
                    <a:pt x="123" y="138"/>
                  </a:lnTo>
                  <a:lnTo>
                    <a:pt x="116" y="141"/>
                  </a:lnTo>
                  <a:lnTo>
                    <a:pt x="116" y="143"/>
                  </a:lnTo>
                  <a:lnTo>
                    <a:pt x="113" y="145"/>
                  </a:lnTo>
                  <a:lnTo>
                    <a:pt x="111" y="148"/>
                  </a:lnTo>
                  <a:lnTo>
                    <a:pt x="106" y="150"/>
                  </a:lnTo>
                  <a:lnTo>
                    <a:pt x="106" y="157"/>
                  </a:lnTo>
                  <a:lnTo>
                    <a:pt x="109" y="164"/>
                  </a:lnTo>
                  <a:lnTo>
                    <a:pt x="109" y="168"/>
                  </a:lnTo>
                  <a:lnTo>
                    <a:pt x="111" y="173"/>
                  </a:lnTo>
                  <a:lnTo>
                    <a:pt x="109" y="175"/>
                  </a:lnTo>
                  <a:lnTo>
                    <a:pt x="102" y="180"/>
                  </a:lnTo>
                  <a:lnTo>
                    <a:pt x="95" y="180"/>
                  </a:lnTo>
                  <a:lnTo>
                    <a:pt x="88" y="180"/>
                  </a:lnTo>
                  <a:lnTo>
                    <a:pt x="76" y="180"/>
                  </a:lnTo>
                  <a:lnTo>
                    <a:pt x="70" y="182"/>
                  </a:lnTo>
                  <a:lnTo>
                    <a:pt x="67" y="185"/>
                  </a:lnTo>
                  <a:lnTo>
                    <a:pt x="60" y="185"/>
                  </a:lnTo>
                  <a:lnTo>
                    <a:pt x="53" y="187"/>
                  </a:lnTo>
                  <a:lnTo>
                    <a:pt x="28" y="18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9" y="194"/>
                  </a:lnTo>
                  <a:lnTo>
                    <a:pt x="12" y="198"/>
                  </a:lnTo>
                  <a:lnTo>
                    <a:pt x="19" y="203"/>
                  </a:lnTo>
                  <a:lnTo>
                    <a:pt x="23" y="208"/>
                  </a:lnTo>
                  <a:lnTo>
                    <a:pt x="26" y="210"/>
                  </a:lnTo>
                  <a:lnTo>
                    <a:pt x="33" y="210"/>
                  </a:lnTo>
                  <a:lnTo>
                    <a:pt x="37" y="212"/>
                  </a:lnTo>
                  <a:lnTo>
                    <a:pt x="37" y="215"/>
                  </a:lnTo>
                  <a:lnTo>
                    <a:pt x="42" y="215"/>
                  </a:lnTo>
                  <a:lnTo>
                    <a:pt x="42" y="221"/>
                  </a:lnTo>
                  <a:lnTo>
                    <a:pt x="44" y="226"/>
                  </a:lnTo>
                  <a:lnTo>
                    <a:pt x="44" y="231"/>
                  </a:lnTo>
                  <a:lnTo>
                    <a:pt x="46" y="235"/>
                  </a:lnTo>
                  <a:lnTo>
                    <a:pt x="51" y="235"/>
                  </a:lnTo>
                  <a:lnTo>
                    <a:pt x="56" y="240"/>
                  </a:lnTo>
                  <a:lnTo>
                    <a:pt x="56" y="247"/>
                  </a:lnTo>
                  <a:lnTo>
                    <a:pt x="53" y="249"/>
                  </a:lnTo>
                  <a:lnTo>
                    <a:pt x="49" y="247"/>
                  </a:lnTo>
                  <a:lnTo>
                    <a:pt x="37" y="249"/>
                  </a:lnTo>
                  <a:lnTo>
                    <a:pt x="37" y="254"/>
                  </a:lnTo>
                  <a:lnTo>
                    <a:pt x="30" y="256"/>
                  </a:lnTo>
                  <a:lnTo>
                    <a:pt x="28" y="261"/>
                  </a:lnTo>
                  <a:lnTo>
                    <a:pt x="28" y="263"/>
                  </a:lnTo>
                  <a:lnTo>
                    <a:pt x="26" y="268"/>
                  </a:lnTo>
                  <a:lnTo>
                    <a:pt x="28" y="272"/>
                  </a:lnTo>
                  <a:lnTo>
                    <a:pt x="26" y="279"/>
                  </a:lnTo>
                  <a:lnTo>
                    <a:pt x="26" y="284"/>
                  </a:lnTo>
                  <a:lnTo>
                    <a:pt x="28" y="284"/>
                  </a:lnTo>
                  <a:lnTo>
                    <a:pt x="28" y="286"/>
                  </a:lnTo>
                  <a:lnTo>
                    <a:pt x="30" y="288"/>
                  </a:lnTo>
                  <a:lnTo>
                    <a:pt x="37" y="284"/>
                  </a:lnTo>
                  <a:lnTo>
                    <a:pt x="42" y="284"/>
                  </a:lnTo>
                  <a:lnTo>
                    <a:pt x="42" y="286"/>
                  </a:lnTo>
                  <a:lnTo>
                    <a:pt x="44" y="284"/>
                  </a:lnTo>
                  <a:lnTo>
                    <a:pt x="46" y="282"/>
                  </a:lnTo>
                  <a:lnTo>
                    <a:pt x="51" y="282"/>
                  </a:lnTo>
                  <a:lnTo>
                    <a:pt x="53" y="284"/>
                  </a:lnTo>
                  <a:lnTo>
                    <a:pt x="58" y="282"/>
                  </a:lnTo>
                  <a:lnTo>
                    <a:pt x="60" y="282"/>
                  </a:lnTo>
                  <a:lnTo>
                    <a:pt x="63" y="282"/>
                  </a:lnTo>
                  <a:lnTo>
                    <a:pt x="63" y="282"/>
                  </a:lnTo>
                  <a:lnTo>
                    <a:pt x="65" y="279"/>
                  </a:lnTo>
                  <a:lnTo>
                    <a:pt x="67" y="282"/>
                  </a:lnTo>
                  <a:lnTo>
                    <a:pt x="72" y="282"/>
                  </a:lnTo>
                  <a:lnTo>
                    <a:pt x="72" y="279"/>
                  </a:lnTo>
                  <a:lnTo>
                    <a:pt x="74" y="279"/>
                  </a:lnTo>
                  <a:lnTo>
                    <a:pt x="74" y="282"/>
                  </a:lnTo>
                  <a:lnTo>
                    <a:pt x="79" y="282"/>
                  </a:lnTo>
                  <a:lnTo>
                    <a:pt x="81" y="284"/>
                  </a:lnTo>
                  <a:lnTo>
                    <a:pt x="83" y="284"/>
                  </a:lnTo>
                  <a:lnTo>
                    <a:pt x="90" y="279"/>
                  </a:lnTo>
                  <a:lnTo>
                    <a:pt x="95" y="279"/>
                  </a:lnTo>
                  <a:lnTo>
                    <a:pt x="97" y="282"/>
                  </a:lnTo>
                  <a:lnTo>
                    <a:pt x="102" y="279"/>
                  </a:lnTo>
                  <a:lnTo>
                    <a:pt x="104" y="279"/>
                  </a:lnTo>
                  <a:lnTo>
                    <a:pt x="104" y="277"/>
                  </a:lnTo>
                  <a:lnTo>
                    <a:pt x="106" y="277"/>
                  </a:lnTo>
                  <a:lnTo>
                    <a:pt x="113" y="279"/>
                  </a:lnTo>
                  <a:lnTo>
                    <a:pt x="118" y="277"/>
                  </a:lnTo>
                  <a:lnTo>
                    <a:pt x="125" y="277"/>
                  </a:lnTo>
                  <a:lnTo>
                    <a:pt x="130" y="279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30" y="288"/>
                  </a:lnTo>
                  <a:lnTo>
                    <a:pt x="130" y="288"/>
                  </a:lnTo>
                  <a:lnTo>
                    <a:pt x="130" y="291"/>
                  </a:lnTo>
                  <a:lnTo>
                    <a:pt x="132" y="291"/>
                  </a:lnTo>
                  <a:lnTo>
                    <a:pt x="139" y="288"/>
                  </a:lnTo>
                  <a:lnTo>
                    <a:pt x="139" y="293"/>
                  </a:lnTo>
                  <a:lnTo>
                    <a:pt x="143" y="298"/>
                  </a:lnTo>
                  <a:lnTo>
                    <a:pt x="146" y="305"/>
                  </a:lnTo>
                  <a:lnTo>
                    <a:pt x="146" y="307"/>
                  </a:lnTo>
                  <a:lnTo>
                    <a:pt x="146" y="309"/>
                  </a:lnTo>
                  <a:lnTo>
                    <a:pt x="143" y="309"/>
                  </a:lnTo>
                  <a:lnTo>
                    <a:pt x="146" y="312"/>
                  </a:lnTo>
                  <a:lnTo>
                    <a:pt x="146" y="312"/>
                  </a:lnTo>
                  <a:lnTo>
                    <a:pt x="148" y="314"/>
                  </a:lnTo>
                  <a:lnTo>
                    <a:pt x="153" y="314"/>
                  </a:lnTo>
                  <a:lnTo>
                    <a:pt x="157" y="314"/>
                  </a:lnTo>
                  <a:lnTo>
                    <a:pt x="166" y="318"/>
                  </a:lnTo>
                  <a:lnTo>
                    <a:pt x="164" y="321"/>
                  </a:lnTo>
                  <a:lnTo>
                    <a:pt x="169" y="31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5" name="Freeform 50">
              <a:extLst>
                <a:ext uri="{FF2B5EF4-FFF2-40B4-BE49-F238E27FC236}">
                  <a16:creationId xmlns:a16="http://schemas.microsoft.com/office/drawing/2014/main" id="{4F068A60-B8B4-E9D7-417C-7EDF68505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483" y="2384671"/>
              <a:ext cx="126956" cy="105382"/>
            </a:xfrm>
            <a:custGeom>
              <a:avLst/>
              <a:gdLst>
                <a:gd name="T0" fmla="*/ 76 w 153"/>
                <a:gd name="T1" fmla="*/ 124 h 127"/>
                <a:gd name="T2" fmla="*/ 88 w 153"/>
                <a:gd name="T3" fmla="*/ 108 h 127"/>
                <a:gd name="T4" fmla="*/ 97 w 153"/>
                <a:gd name="T5" fmla="*/ 104 h 127"/>
                <a:gd name="T6" fmla="*/ 113 w 153"/>
                <a:gd name="T7" fmla="*/ 110 h 127"/>
                <a:gd name="T8" fmla="*/ 125 w 153"/>
                <a:gd name="T9" fmla="*/ 110 h 127"/>
                <a:gd name="T10" fmla="*/ 132 w 153"/>
                <a:gd name="T11" fmla="*/ 115 h 127"/>
                <a:gd name="T12" fmla="*/ 146 w 153"/>
                <a:gd name="T13" fmla="*/ 115 h 127"/>
                <a:gd name="T14" fmla="*/ 150 w 153"/>
                <a:gd name="T15" fmla="*/ 117 h 127"/>
                <a:gd name="T16" fmla="*/ 153 w 153"/>
                <a:gd name="T17" fmla="*/ 106 h 127"/>
                <a:gd name="T18" fmla="*/ 143 w 153"/>
                <a:gd name="T19" fmla="*/ 97 h 127"/>
                <a:gd name="T20" fmla="*/ 141 w 153"/>
                <a:gd name="T21" fmla="*/ 76 h 127"/>
                <a:gd name="T22" fmla="*/ 130 w 153"/>
                <a:gd name="T23" fmla="*/ 67 h 127"/>
                <a:gd name="T24" fmla="*/ 123 w 153"/>
                <a:gd name="T25" fmla="*/ 50 h 127"/>
                <a:gd name="T26" fmla="*/ 106 w 153"/>
                <a:gd name="T27" fmla="*/ 43 h 127"/>
                <a:gd name="T28" fmla="*/ 102 w 153"/>
                <a:gd name="T29" fmla="*/ 39 h 127"/>
                <a:gd name="T30" fmla="*/ 86 w 153"/>
                <a:gd name="T31" fmla="*/ 37 h 127"/>
                <a:gd name="T32" fmla="*/ 79 w 153"/>
                <a:gd name="T33" fmla="*/ 32 h 127"/>
                <a:gd name="T34" fmla="*/ 74 w 153"/>
                <a:gd name="T35" fmla="*/ 23 h 127"/>
                <a:gd name="T36" fmla="*/ 63 w 153"/>
                <a:gd name="T37" fmla="*/ 2 h 127"/>
                <a:gd name="T38" fmla="*/ 56 w 153"/>
                <a:gd name="T39" fmla="*/ 0 h 127"/>
                <a:gd name="T40" fmla="*/ 51 w 153"/>
                <a:gd name="T41" fmla="*/ 4 h 127"/>
                <a:gd name="T42" fmla="*/ 46 w 153"/>
                <a:gd name="T43" fmla="*/ 4 h 127"/>
                <a:gd name="T44" fmla="*/ 40 w 153"/>
                <a:gd name="T45" fmla="*/ 2 h 127"/>
                <a:gd name="T46" fmla="*/ 37 w 153"/>
                <a:gd name="T47" fmla="*/ 2 h 127"/>
                <a:gd name="T48" fmla="*/ 23 w 153"/>
                <a:gd name="T49" fmla="*/ 13 h 127"/>
                <a:gd name="T50" fmla="*/ 10 w 153"/>
                <a:gd name="T51" fmla="*/ 20 h 127"/>
                <a:gd name="T52" fmla="*/ 0 w 153"/>
                <a:gd name="T53" fmla="*/ 37 h 127"/>
                <a:gd name="T54" fmla="*/ 7 w 153"/>
                <a:gd name="T55" fmla="*/ 37 h 127"/>
                <a:gd name="T56" fmla="*/ 16 w 153"/>
                <a:gd name="T57" fmla="*/ 41 h 127"/>
                <a:gd name="T58" fmla="*/ 28 w 153"/>
                <a:gd name="T59" fmla="*/ 50 h 127"/>
                <a:gd name="T60" fmla="*/ 35 w 153"/>
                <a:gd name="T61" fmla="*/ 55 h 127"/>
                <a:gd name="T62" fmla="*/ 28 w 153"/>
                <a:gd name="T63" fmla="*/ 64 h 127"/>
                <a:gd name="T64" fmla="*/ 23 w 153"/>
                <a:gd name="T65" fmla="*/ 71 h 127"/>
                <a:gd name="T66" fmla="*/ 28 w 153"/>
                <a:gd name="T67" fmla="*/ 83 h 127"/>
                <a:gd name="T68" fmla="*/ 33 w 153"/>
                <a:gd name="T69" fmla="*/ 104 h 127"/>
                <a:gd name="T70" fmla="*/ 49 w 153"/>
                <a:gd name="T71" fmla="*/ 113 h 127"/>
                <a:gd name="T72" fmla="*/ 58 w 153"/>
                <a:gd name="T73" fmla="*/ 120 h 127"/>
                <a:gd name="T74" fmla="*/ 70 w 153"/>
                <a:gd name="T75" fmla="*/ 120 h 127"/>
                <a:gd name="T76" fmla="*/ 74 w 153"/>
                <a:gd name="T7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27">
                  <a:moveTo>
                    <a:pt x="74" y="127"/>
                  </a:moveTo>
                  <a:lnTo>
                    <a:pt x="76" y="124"/>
                  </a:lnTo>
                  <a:lnTo>
                    <a:pt x="83" y="115"/>
                  </a:lnTo>
                  <a:lnTo>
                    <a:pt x="88" y="108"/>
                  </a:lnTo>
                  <a:lnTo>
                    <a:pt x="95" y="108"/>
                  </a:lnTo>
                  <a:lnTo>
                    <a:pt x="97" y="104"/>
                  </a:lnTo>
                  <a:lnTo>
                    <a:pt x="102" y="104"/>
                  </a:lnTo>
                  <a:lnTo>
                    <a:pt x="113" y="110"/>
                  </a:lnTo>
                  <a:lnTo>
                    <a:pt x="118" y="108"/>
                  </a:lnTo>
                  <a:lnTo>
                    <a:pt x="125" y="110"/>
                  </a:lnTo>
                  <a:lnTo>
                    <a:pt x="127" y="115"/>
                  </a:lnTo>
                  <a:lnTo>
                    <a:pt x="132" y="115"/>
                  </a:lnTo>
                  <a:lnTo>
                    <a:pt x="141" y="120"/>
                  </a:lnTo>
                  <a:lnTo>
                    <a:pt x="146" y="115"/>
                  </a:lnTo>
                  <a:lnTo>
                    <a:pt x="150" y="115"/>
                  </a:lnTo>
                  <a:lnTo>
                    <a:pt x="150" y="117"/>
                  </a:lnTo>
                  <a:lnTo>
                    <a:pt x="153" y="113"/>
                  </a:lnTo>
                  <a:lnTo>
                    <a:pt x="153" y="106"/>
                  </a:lnTo>
                  <a:lnTo>
                    <a:pt x="150" y="97"/>
                  </a:lnTo>
                  <a:lnTo>
                    <a:pt x="143" y="97"/>
                  </a:lnTo>
                  <a:lnTo>
                    <a:pt x="141" y="85"/>
                  </a:lnTo>
                  <a:lnTo>
                    <a:pt x="141" y="76"/>
                  </a:lnTo>
                  <a:lnTo>
                    <a:pt x="139" y="71"/>
                  </a:lnTo>
                  <a:lnTo>
                    <a:pt x="130" y="67"/>
                  </a:lnTo>
                  <a:lnTo>
                    <a:pt x="125" y="62"/>
                  </a:lnTo>
                  <a:lnTo>
                    <a:pt x="123" y="50"/>
                  </a:lnTo>
                  <a:lnTo>
                    <a:pt x="116" y="48"/>
                  </a:lnTo>
                  <a:lnTo>
                    <a:pt x="106" y="43"/>
                  </a:lnTo>
                  <a:lnTo>
                    <a:pt x="106" y="39"/>
                  </a:lnTo>
                  <a:lnTo>
                    <a:pt x="102" y="39"/>
                  </a:lnTo>
                  <a:lnTo>
                    <a:pt x="93" y="39"/>
                  </a:lnTo>
                  <a:lnTo>
                    <a:pt x="86" y="37"/>
                  </a:lnTo>
                  <a:lnTo>
                    <a:pt x="83" y="34"/>
                  </a:lnTo>
                  <a:lnTo>
                    <a:pt x="79" y="32"/>
                  </a:lnTo>
                  <a:lnTo>
                    <a:pt x="79" y="27"/>
                  </a:lnTo>
                  <a:lnTo>
                    <a:pt x="74" y="23"/>
                  </a:lnTo>
                  <a:lnTo>
                    <a:pt x="65" y="9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3" y="2"/>
                  </a:lnTo>
                  <a:lnTo>
                    <a:pt x="51" y="4"/>
                  </a:lnTo>
                  <a:lnTo>
                    <a:pt x="49" y="2"/>
                  </a:lnTo>
                  <a:lnTo>
                    <a:pt x="46" y="4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3" y="11"/>
                  </a:lnTo>
                  <a:lnTo>
                    <a:pt x="23" y="13"/>
                  </a:lnTo>
                  <a:lnTo>
                    <a:pt x="10" y="18"/>
                  </a:lnTo>
                  <a:lnTo>
                    <a:pt x="10" y="20"/>
                  </a:lnTo>
                  <a:lnTo>
                    <a:pt x="0" y="27"/>
                  </a:lnTo>
                  <a:lnTo>
                    <a:pt x="0" y="37"/>
                  </a:lnTo>
                  <a:lnTo>
                    <a:pt x="5" y="39"/>
                  </a:lnTo>
                  <a:lnTo>
                    <a:pt x="7" y="37"/>
                  </a:lnTo>
                  <a:lnTo>
                    <a:pt x="12" y="37"/>
                  </a:lnTo>
                  <a:lnTo>
                    <a:pt x="16" y="41"/>
                  </a:lnTo>
                  <a:lnTo>
                    <a:pt x="21" y="46"/>
                  </a:lnTo>
                  <a:lnTo>
                    <a:pt x="28" y="50"/>
                  </a:lnTo>
                  <a:lnTo>
                    <a:pt x="28" y="53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28" y="64"/>
                  </a:lnTo>
                  <a:lnTo>
                    <a:pt x="28" y="69"/>
                  </a:lnTo>
                  <a:lnTo>
                    <a:pt x="23" y="71"/>
                  </a:lnTo>
                  <a:lnTo>
                    <a:pt x="26" y="76"/>
                  </a:lnTo>
                  <a:lnTo>
                    <a:pt x="28" y="83"/>
                  </a:lnTo>
                  <a:lnTo>
                    <a:pt x="33" y="97"/>
                  </a:lnTo>
                  <a:lnTo>
                    <a:pt x="33" y="104"/>
                  </a:lnTo>
                  <a:lnTo>
                    <a:pt x="40" y="110"/>
                  </a:lnTo>
                  <a:lnTo>
                    <a:pt x="49" y="113"/>
                  </a:lnTo>
                  <a:lnTo>
                    <a:pt x="56" y="115"/>
                  </a:lnTo>
                  <a:lnTo>
                    <a:pt x="58" y="120"/>
                  </a:lnTo>
                  <a:lnTo>
                    <a:pt x="65" y="122"/>
                  </a:lnTo>
                  <a:lnTo>
                    <a:pt x="70" y="120"/>
                  </a:lnTo>
                  <a:lnTo>
                    <a:pt x="74" y="122"/>
                  </a:lnTo>
                  <a:lnTo>
                    <a:pt x="74" y="12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DCF727D3-7681-2472-F63A-EB57E4DAD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996" y="2361437"/>
              <a:ext cx="230678" cy="191679"/>
            </a:xfrm>
            <a:custGeom>
              <a:avLst/>
              <a:gdLst>
                <a:gd name="T0" fmla="*/ 257 w 278"/>
                <a:gd name="T1" fmla="*/ 21 h 231"/>
                <a:gd name="T2" fmla="*/ 268 w 278"/>
                <a:gd name="T3" fmla="*/ 21 h 231"/>
                <a:gd name="T4" fmla="*/ 273 w 278"/>
                <a:gd name="T5" fmla="*/ 30 h 231"/>
                <a:gd name="T6" fmla="*/ 261 w 278"/>
                <a:gd name="T7" fmla="*/ 41 h 231"/>
                <a:gd name="T8" fmla="*/ 229 w 278"/>
                <a:gd name="T9" fmla="*/ 46 h 231"/>
                <a:gd name="T10" fmla="*/ 215 w 278"/>
                <a:gd name="T11" fmla="*/ 58 h 231"/>
                <a:gd name="T12" fmla="*/ 220 w 278"/>
                <a:gd name="T13" fmla="*/ 83 h 231"/>
                <a:gd name="T14" fmla="*/ 215 w 278"/>
                <a:gd name="T15" fmla="*/ 106 h 231"/>
                <a:gd name="T16" fmla="*/ 194 w 278"/>
                <a:gd name="T17" fmla="*/ 113 h 231"/>
                <a:gd name="T18" fmla="*/ 197 w 278"/>
                <a:gd name="T19" fmla="*/ 122 h 231"/>
                <a:gd name="T20" fmla="*/ 192 w 278"/>
                <a:gd name="T21" fmla="*/ 136 h 231"/>
                <a:gd name="T22" fmla="*/ 185 w 278"/>
                <a:gd name="T23" fmla="*/ 145 h 231"/>
                <a:gd name="T24" fmla="*/ 183 w 278"/>
                <a:gd name="T25" fmla="*/ 155 h 231"/>
                <a:gd name="T26" fmla="*/ 176 w 278"/>
                <a:gd name="T27" fmla="*/ 166 h 231"/>
                <a:gd name="T28" fmla="*/ 169 w 278"/>
                <a:gd name="T29" fmla="*/ 168 h 231"/>
                <a:gd name="T30" fmla="*/ 160 w 278"/>
                <a:gd name="T31" fmla="*/ 171 h 231"/>
                <a:gd name="T32" fmla="*/ 153 w 278"/>
                <a:gd name="T33" fmla="*/ 180 h 231"/>
                <a:gd name="T34" fmla="*/ 137 w 278"/>
                <a:gd name="T35" fmla="*/ 185 h 231"/>
                <a:gd name="T36" fmla="*/ 132 w 278"/>
                <a:gd name="T37" fmla="*/ 192 h 231"/>
                <a:gd name="T38" fmla="*/ 130 w 278"/>
                <a:gd name="T39" fmla="*/ 208 h 231"/>
                <a:gd name="T40" fmla="*/ 130 w 278"/>
                <a:gd name="T41" fmla="*/ 219 h 231"/>
                <a:gd name="T42" fmla="*/ 109 w 278"/>
                <a:gd name="T43" fmla="*/ 224 h 231"/>
                <a:gd name="T44" fmla="*/ 88 w 278"/>
                <a:gd name="T45" fmla="*/ 229 h 231"/>
                <a:gd name="T46" fmla="*/ 49 w 278"/>
                <a:gd name="T47" fmla="*/ 231 h 231"/>
                <a:gd name="T48" fmla="*/ 37 w 278"/>
                <a:gd name="T49" fmla="*/ 199 h 231"/>
                <a:gd name="T50" fmla="*/ 33 w 278"/>
                <a:gd name="T51" fmla="*/ 178 h 231"/>
                <a:gd name="T52" fmla="*/ 12 w 278"/>
                <a:gd name="T53" fmla="*/ 166 h 231"/>
                <a:gd name="T54" fmla="*/ 5 w 278"/>
                <a:gd name="T55" fmla="*/ 143 h 231"/>
                <a:gd name="T56" fmla="*/ 10 w 278"/>
                <a:gd name="T57" fmla="*/ 129 h 231"/>
                <a:gd name="T58" fmla="*/ 3 w 278"/>
                <a:gd name="T59" fmla="*/ 115 h 231"/>
                <a:gd name="T60" fmla="*/ 0 w 278"/>
                <a:gd name="T61" fmla="*/ 106 h 231"/>
                <a:gd name="T62" fmla="*/ 10 w 278"/>
                <a:gd name="T63" fmla="*/ 99 h 231"/>
                <a:gd name="T64" fmla="*/ 7 w 278"/>
                <a:gd name="T65" fmla="*/ 92 h 231"/>
                <a:gd name="T66" fmla="*/ 10 w 278"/>
                <a:gd name="T67" fmla="*/ 78 h 231"/>
                <a:gd name="T68" fmla="*/ 17 w 278"/>
                <a:gd name="T69" fmla="*/ 78 h 231"/>
                <a:gd name="T70" fmla="*/ 26 w 278"/>
                <a:gd name="T71" fmla="*/ 78 h 231"/>
                <a:gd name="T72" fmla="*/ 35 w 278"/>
                <a:gd name="T73" fmla="*/ 85 h 231"/>
                <a:gd name="T74" fmla="*/ 44 w 278"/>
                <a:gd name="T75" fmla="*/ 83 h 231"/>
                <a:gd name="T76" fmla="*/ 51 w 278"/>
                <a:gd name="T77" fmla="*/ 76 h 231"/>
                <a:gd name="T78" fmla="*/ 65 w 278"/>
                <a:gd name="T79" fmla="*/ 67 h 231"/>
                <a:gd name="T80" fmla="*/ 72 w 278"/>
                <a:gd name="T81" fmla="*/ 62 h 231"/>
                <a:gd name="T82" fmla="*/ 79 w 278"/>
                <a:gd name="T83" fmla="*/ 46 h 231"/>
                <a:gd name="T84" fmla="*/ 77 w 278"/>
                <a:gd name="T85" fmla="*/ 37 h 231"/>
                <a:gd name="T86" fmla="*/ 86 w 278"/>
                <a:gd name="T87" fmla="*/ 35 h 231"/>
                <a:gd name="T88" fmla="*/ 100 w 278"/>
                <a:gd name="T89" fmla="*/ 28 h 231"/>
                <a:gd name="T90" fmla="*/ 109 w 278"/>
                <a:gd name="T91" fmla="*/ 30 h 231"/>
                <a:gd name="T92" fmla="*/ 123 w 278"/>
                <a:gd name="T93" fmla="*/ 35 h 231"/>
                <a:gd name="T94" fmla="*/ 134 w 278"/>
                <a:gd name="T95" fmla="*/ 32 h 231"/>
                <a:gd name="T96" fmla="*/ 148 w 278"/>
                <a:gd name="T97" fmla="*/ 37 h 231"/>
                <a:gd name="T98" fmla="*/ 157 w 278"/>
                <a:gd name="T99" fmla="*/ 32 h 231"/>
                <a:gd name="T100" fmla="*/ 164 w 278"/>
                <a:gd name="T101" fmla="*/ 35 h 231"/>
                <a:gd name="T102" fmla="*/ 169 w 278"/>
                <a:gd name="T103" fmla="*/ 30 h 231"/>
                <a:gd name="T104" fmla="*/ 176 w 278"/>
                <a:gd name="T105" fmla="*/ 23 h 231"/>
                <a:gd name="T106" fmla="*/ 183 w 278"/>
                <a:gd name="T107" fmla="*/ 25 h 231"/>
                <a:gd name="T108" fmla="*/ 187 w 278"/>
                <a:gd name="T109" fmla="*/ 11 h 231"/>
                <a:gd name="T110" fmla="*/ 192 w 278"/>
                <a:gd name="T111" fmla="*/ 0 h 231"/>
                <a:gd name="T112" fmla="*/ 204 w 278"/>
                <a:gd name="T113" fmla="*/ 5 h 231"/>
                <a:gd name="T114" fmla="*/ 204 w 278"/>
                <a:gd name="T115" fmla="*/ 16 h 231"/>
                <a:gd name="T116" fmla="*/ 211 w 278"/>
                <a:gd name="T117" fmla="*/ 25 h 231"/>
                <a:gd name="T118" fmla="*/ 213 w 278"/>
                <a:gd name="T119" fmla="*/ 41 h 231"/>
                <a:gd name="T120" fmla="*/ 222 w 278"/>
                <a:gd name="T121" fmla="*/ 46 h 231"/>
                <a:gd name="T122" fmla="*/ 234 w 278"/>
                <a:gd name="T123" fmla="*/ 37 h 231"/>
                <a:gd name="T124" fmla="*/ 241 w 278"/>
                <a:gd name="T125" fmla="*/ 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231">
                  <a:moveTo>
                    <a:pt x="241" y="28"/>
                  </a:moveTo>
                  <a:lnTo>
                    <a:pt x="250" y="23"/>
                  </a:lnTo>
                  <a:lnTo>
                    <a:pt x="257" y="21"/>
                  </a:lnTo>
                  <a:lnTo>
                    <a:pt x="259" y="25"/>
                  </a:lnTo>
                  <a:lnTo>
                    <a:pt x="266" y="25"/>
                  </a:lnTo>
                  <a:lnTo>
                    <a:pt x="268" y="21"/>
                  </a:lnTo>
                  <a:lnTo>
                    <a:pt x="278" y="21"/>
                  </a:lnTo>
                  <a:lnTo>
                    <a:pt x="278" y="25"/>
                  </a:lnTo>
                  <a:lnTo>
                    <a:pt x="273" y="30"/>
                  </a:lnTo>
                  <a:lnTo>
                    <a:pt x="275" y="30"/>
                  </a:lnTo>
                  <a:lnTo>
                    <a:pt x="271" y="39"/>
                  </a:lnTo>
                  <a:lnTo>
                    <a:pt x="261" y="41"/>
                  </a:lnTo>
                  <a:lnTo>
                    <a:pt x="241" y="46"/>
                  </a:lnTo>
                  <a:lnTo>
                    <a:pt x="236" y="44"/>
                  </a:lnTo>
                  <a:lnTo>
                    <a:pt x="229" y="46"/>
                  </a:lnTo>
                  <a:lnTo>
                    <a:pt x="224" y="51"/>
                  </a:lnTo>
                  <a:lnTo>
                    <a:pt x="217" y="51"/>
                  </a:lnTo>
                  <a:lnTo>
                    <a:pt x="215" y="58"/>
                  </a:lnTo>
                  <a:lnTo>
                    <a:pt x="211" y="60"/>
                  </a:lnTo>
                  <a:lnTo>
                    <a:pt x="220" y="74"/>
                  </a:lnTo>
                  <a:lnTo>
                    <a:pt x="220" y="83"/>
                  </a:lnTo>
                  <a:lnTo>
                    <a:pt x="211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11" y="115"/>
                  </a:lnTo>
                  <a:lnTo>
                    <a:pt x="201" y="115"/>
                  </a:lnTo>
                  <a:lnTo>
                    <a:pt x="194" y="113"/>
                  </a:lnTo>
                  <a:lnTo>
                    <a:pt x="190" y="115"/>
                  </a:lnTo>
                  <a:lnTo>
                    <a:pt x="192" y="120"/>
                  </a:lnTo>
                  <a:lnTo>
                    <a:pt x="197" y="122"/>
                  </a:lnTo>
                  <a:lnTo>
                    <a:pt x="199" y="129"/>
                  </a:lnTo>
                  <a:lnTo>
                    <a:pt x="199" y="132"/>
                  </a:lnTo>
                  <a:lnTo>
                    <a:pt x="192" y="136"/>
                  </a:lnTo>
                  <a:lnTo>
                    <a:pt x="187" y="136"/>
                  </a:lnTo>
                  <a:lnTo>
                    <a:pt x="187" y="138"/>
                  </a:lnTo>
                  <a:lnTo>
                    <a:pt x="185" y="145"/>
                  </a:lnTo>
                  <a:lnTo>
                    <a:pt x="185" y="150"/>
                  </a:lnTo>
                  <a:lnTo>
                    <a:pt x="185" y="155"/>
                  </a:lnTo>
                  <a:lnTo>
                    <a:pt x="183" y="155"/>
                  </a:lnTo>
                  <a:lnTo>
                    <a:pt x="185" y="164"/>
                  </a:lnTo>
                  <a:lnTo>
                    <a:pt x="181" y="171"/>
                  </a:lnTo>
                  <a:lnTo>
                    <a:pt x="176" y="166"/>
                  </a:lnTo>
                  <a:lnTo>
                    <a:pt x="174" y="166"/>
                  </a:lnTo>
                  <a:lnTo>
                    <a:pt x="174" y="168"/>
                  </a:lnTo>
                  <a:lnTo>
                    <a:pt x="169" y="168"/>
                  </a:lnTo>
                  <a:lnTo>
                    <a:pt x="167" y="168"/>
                  </a:lnTo>
                  <a:lnTo>
                    <a:pt x="160" y="168"/>
                  </a:lnTo>
                  <a:lnTo>
                    <a:pt x="160" y="171"/>
                  </a:lnTo>
                  <a:lnTo>
                    <a:pt x="151" y="178"/>
                  </a:lnTo>
                  <a:lnTo>
                    <a:pt x="155" y="178"/>
                  </a:lnTo>
                  <a:lnTo>
                    <a:pt x="153" y="180"/>
                  </a:lnTo>
                  <a:lnTo>
                    <a:pt x="146" y="185"/>
                  </a:lnTo>
                  <a:lnTo>
                    <a:pt x="144" y="182"/>
                  </a:lnTo>
                  <a:lnTo>
                    <a:pt x="137" y="185"/>
                  </a:lnTo>
                  <a:lnTo>
                    <a:pt x="137" y="187"/>
                  </a:lnTo>
                  <a:lnTo>
                    <a:pt x="134" y="189"/>
                  </a:lnTo>
                  <a:lnTo>
                    <a:pt x="132" y="192"/>
                  </a:lnTo>
                  <a:lnTo>
                    <a:pt x="127" y="194"/>
                  </a:lnTo>
                  <a:lnTo>
                    <a:pt x="127" y="201"/>
                  </a:lnTo>
                  <a:lnTo>
                    <a:pt x="130" y="208"/>
                  </a:lnTo>
                  <a:lnTo>
                    <a:pt x="130" y="212"/>
                  </a:lnTo>
                  <a:lnTo>
                    <a:pt x="132" y="217"/>
                  </a:lnTo>
                  <a:lnTo>
                    <a:pt x="130" y="219"/>
                  </a:lnTo>
                  <a:lnTo>
                    <a:pt x="123" y="224"/>
                  </a:lnTo>
                  <a:lnTo>
                    <a:pt x="116" y="224"/>
                  </a:lnTo>
                  <a:lnTo>
                    <a:pt x="109" y="224"/>
                  </a:lnTo>
                  <a:lnTo>
                    <a:pt x="97" y="224"/>
                  </a:lnTo>
                  <a:lnTo>
                    <a:pt x="91" y="226"/>
                  </a:lnTo>
                  <a:lnTo>
                    <a:pt x="88" y="229"/>
                  </a:lnTo>
                  <a:lnTo>
                    <a:pt x="81" y="229"/>
                  </a:lnTo>
                  <a:lnTo>
                    <a:pt x="74" y="231"/>
                  </a:lnTo>
                  <a:lnTo>
                    <a:pt x="49" y="231"/>
                  </a:lnTo>
                  <a:lnTo>
                    <a:pt x="21" y="224"/>
                  </a:lnTo>
                  <a:lnTo>
                    <a:pt x="35" y="201"/>
                  </a:lnTo>
                  <a:lnTo>
                    <a:pt x="37" y="199"/>
                  </a:lnTo>
                  <a:lnTo>
                    <a:pt x="35" y="192"/>
                  </a:lnTo>
                  <a:lnTo>
                    <a:pt x="35" y="185"/>
                  </a:lnTo>
                  <a:lnTo>
                    <a:pt x="33" y="178"/>
                  </a:lnTo>
                  <a:lnTo>
                    <a:pt x="14" y="178"/>
                  </a:lnTo>
                  <a:lnTo>
                    <a:pt x="14" y="168"/>
                  </a:lnTo>
                  <a:lnTo>
                    <a:pt x="12" y="166"/>
                  </a:lnTo>
                  <a:lnTo>
                    <a:pt x="14" y="164"/>
                  </a:lnTo>
                  <a:lnTo>
                    <a:pt x="10" y="152"/>
                  </a:lnTo>
                  <a:lnTo>
                    <a:pt x="5" y="143"/>
                  </a:lnTo>
                  <a:lnTo>
                    <a:pt x="5" y="136"/>
                  </a:lnTo>
                  <a:lnTo>
                    <a:pt x="12" y="129"/>
                  </a:lnTo>
                  <a:lnTo>
                    <a:pt x="10" y="129"/>
                  </a:lnTo>
                  <a:lnTo>
                    <a:pt x="3" y="127"/>
                  </a:lnTo>
                  <a:lnTo>
                    <a:pt x="3" y="122"/>
                  </a:lnTo>
                  <a:lnTo>
                    <a:pt x="3" y="115"/>
                  </a:lnTo>
                  <a:lnTo>
                    <a:pt x="0" y="115"/>
                  </a:lnTo>
                  <a:lnTo>
                    <a:pt x="5" y="108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5" y="102"/>
                  </a:lnTo>
                  <a:lnTo>
                    <a:pt x="10" y="99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7" y="92"/>
                  </a:lnTo>
                  <a:lnTo>
                    <a:pt x="10" y="88"/>
                  </a:lnTo>
                  <a:lnTo>
                    <a:pt x="10" y="8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7" y="78"/>
                  </a:lnTo>
                  <a:lnTo>
                    <a:pt x="19" y="81"/>
                  </a:lnTo>
                  <a:lnTo>
                    <a:pt x="21" y="81"/>
                  </a:lnTo>
                  <a:lnTo>
                    <a:pt x="26" y="78"/>
                  </a:lnTo>
                  <a:lnTo>
                    <a:pt x="28" y="78"/>
                  </a:lnTo>
                  <a:lnTo>
                    <a:pt x="33" y="83"/>
                  </a:lnTo>
                  <a:lnTo>
                    <a:pt x="35" y="85"/>
                  </a:lnTo>
                  <a:lnTo>
                    <a:pt x="37" y="88"/>
                  </a:lnTo>
                  <a:lnTo>
                    <a:pt x="37" y="85"/>
                  </a:lnTo>
                  <a:lnTo>
                    <a:pt x="44" y="83"/>
                  </a:lnTo>
                  <a:lnTo>
                    <a:pt x="47" y="81"/>
                  </a:lnTo>
                  <a:lnTo>
                    <a:pt x="49" y="78"/>
                  </a:lnTo>
                  <a:lnTo>
                    <a:pt x="51" y="76"/>
                  </a:lnTo>
                  <a:lnTo>
                    <a:pt x="49" y="74"/>
                  </a:lnTo>
                  <a:lnTo>
                    <a:pt x="56" y="69"/>
                  </a:lnTo>
                  <a:lnTo>
                    <a:pt x="65" y="67"/>
                  </a:lnTo>
                  <a:lnTo>
                    <a:pt x="65" y="65"/>
                  </a:lnTo>
                  <a:lnTo>
                    <a:pt x="67" y="62"/>
                  </a:lnTo>
                  <a:lnTo>
                    <a:pt x="72" y="62"/>
                  </a:lnTo>
                  <a:lnTo>
                    <a:pt x="72" y="58"/>
                  </a:lnTo>
                  <a:lnTo>
                    <a:pt x="74" y="51"/>
                  </a:lnTo>
                  <a:lnTo>
                    <a:pt x="79" y="46"/>
                  </a:lnTo>
                  <a:lnTo>
                    <a:pt x="79" y="41"/>
                  </a:lnTo>
                  <a:lnTo>
                    <a:pt x="77" y="39"/>
                  </a:lnTo>
                  <a:lnTo>
                    <a:pt x="77" y="37"/>
                  </a:lnTo>
                  <a:lnTo>
                    <a:pt x="79" y="37"/>
                  </a:lnTo>
                  <a:lnTo>
                    <a:pt x="81" y="35"/>
                  </a:lnTo>
                  <a:lnTo>
                    <a:pt x="86" y="35"/>
                  </a:lnTo>
                  <a:lnTo>
                    <a:pt x="88" y="35"/>
                  </a:lnTo>
                  <a:lnTo>
                    <a:pt x="95" y="30"/>
                  </a:lnTo>
                  <a:lnTo>
                    <a:pt x="100" y="28"/>
                  </a:lnTo>
                  <a:lnTo>
                    <a:pt x="104" y="30"/>
                  </a:lnTo>
                  <a:lnTo>
                    <a:pt x="109" y="30"/>
                  </a:lnTo>
                  <a:lnTo>
                    <a:pt x="109" y="30"/>
                  </a:lnTo>
                  <a:lnTo>
                    <a:pt x="116" y="28"/>
                  </a:lnTo>
                  <a:lnTo>
                    <a:pt x="121" y="30"/>
                  </a:lnTo>
                  <a:lnTo>
                    <a:pt x="123" y="35"/>
                  </a:lnTo>
                  <a:lnTo>
                    <a:pt x="127" y="35"/>
                  </a:lnTo>
                  <a:lnTo>
                    <a:pt x="130" y="32"/>
                  </a:lnTo>
                  <a:lnTo>
                    <a:pt x="134" y="32"/>
                  </a:lnTo>
                  <a:lnTo>
                    <a:pt x="139" y="37"/>
                  </a:lnTo>
                  <a:lnTo>
                    <a:pt x="141" y="39"/>
                  </a:lnTo>
                  <a:lnTo>
                    <a:pt x="148" y="37"/>
                  </a:lnTo>
                  <a:lnTo>
                    <a:pt x="153" y="35"/>
                  </a:lnTo>
                  <a:lnTo>
                    <a:pt x="155" y="32"/>
                  </a:lnTo>
                  <a:lnTo>
                    <a:pt x="157" y="32"/>
                  </a:lnTo>
                  <a:lnTo>
                    <a:pt x="160" y="30"/>
                  </a:lnTo>
                  <a:lnTo>
                    <a:pt x="162" y="30"/>
                  </a:lnTo>
                  <a:lnTo>
                    <a:pt x="164" y="35"/>
                  </a:lnTo>
                  <a:lnTo>
                    <a:pt x="171" y="35"/>
                  </a:lnTo>
                  <a:lnTo>
                    <a:pt x="171" y="30"/>
                  </a:lnTo>
                  <a:lnTo>
                    <a:pt x="169" y="30"/>
                  </a:lnTo>
                  <a:lnTo>
                    <a:pt x="169" y="25"/>
                  </a:lnTo>
                  <a:lnTo>
                    <a:pt x="174" y="25"/>
                  </a:lnTo>
                  <a:lnTo>
                    <a:pt x="176" y="23"/>
                  </a:lnTo>
                  <a:lnTo>
                    <a:pt x="178" y="23"/>
                  </a:lnTo>
                  <a:lnTo>
                    <a:pt x="178" y="25"/>
                  </a:lnTo>
                  <a:lnTo>
                    <a:pt x="183" y="25"/>
                  </a:lnTo>
                  <a:lnTo>
                    <a:pt x="185" y="21"/>
                  </a:lnTo>
                  <a:lnTo>
                    <a:pt x="185" y="14"/>
                  </a:lnTo>
                  <a:lnTo>
                    <a:pt x="187" y="11"/>
                  </a:lnTo>
                  <a:lnTo>
                    <a:pt x="190" y="9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1" y="2"/>
                  </a:lnTo>
                  <a:lnTo>
                    <a:pt x="204" y="5"/>
                  </a:lnTo>
                  <a:lnTo>
                    <a:pt x="204" y="7"/>
                  </a:lnTo>
                  <a:lnTo>
                    <a:pt x="204" y="11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1" y="18"/>
                  </a:lnTo>
                  <a:lnTo>
                    <a:pt x="211" y="25"/>
                  </a:lnTo>
                  <a:lnTo>
                    <a:pt x="211" y="30"/>
                  </a:lnTo>
                  <a:lnTo>
                    <a:pt x="211" y="37"/>
                  </a:lnTo>
                  <a:lnTo>
                    <a:pt x="213" y="41"/>
                  </a:lnTo>
                  <a:lnTo>
                    <a:pt x="213" y="44"/>
                  </a:lnTo>
                  <a:lnTo>
                    <a:pt x="217" y="46"/>
                  </a:lnTo>
                  <a:lnTo>
                    <a:pt x="222" y="46"/>
                  </a:lnTo>
                  <a:lnTo>
                    <a:pt x="227" y="44"/>
                  </a:lnTo>
                  <a:lnTo>
                    <a:pt x="227" y="41"/>
                  </a:lnTo>
                  <a:lnTo>
                    <a:pt x="234" y="37"/>
                  </a:lnTo>
                  <a:lnTo>
                    <a:pt x="238" y="35"/>
                  </a:lnTo>
                  <a:lnTo>
                    <a:pt x="238" y="30"/>
                  </a:lnTo>
                  <a:lnTo>
                    <a:pt x="241" y="2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7" name="Freeform 52">
              <a:extLst>
                <a:ext uri="{FF2B5EF4-FFF2-40B4-BE49-F238E27FC236}">
                  <a16:creationId xmlns:a16="http://schemas.microsoft.com/office/drawing/2014/main" id="{CECD8EBD-C88F-E58A-3AAB-F91171808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2366" y="1947378"/>
              <a:ext cx="111190" cy="86297"/>
            </a:xfrm>
            <a:custGeom>
              <a:avLst/>
              <a:gdLst>
                <a:gd name="T0" fmla="*/ 104 w 134"/>
                <a:gd name="T1" fmla="*/ 99 h 104"/>
                <a:gd name="T2" fmla="*/ 106 w 134"/>
                <a:gd name="T3" fmla="*/ 92 h 104"/>
                <a:gd name="T4" fmla="*/ 97 w 134"/>
                <a:gd name="T5" fmla="*/ 92 h 104"/>
                <a:gd name="T6" fmla="*/ 97 w 134"/>
                <a:gd name="T7" fmla="*/ 97 h 104"/>
                <a:gd name="T8" fmla="*/ 124 w 134"/>
                <a:gd name="T9" fmla="*/ 81 h 104"/>
                <a:gd name="T10" fmla="*/ 124 w 134"/>
                <a:gd name="T11" fmla="*/ 72 h 104"/>
                <a:gd name="T12" fmla="*/ 85 w 134"/>
                <a:gd name="T13" fmla="*/ 62 h 104"/>
                <a:gd name="T14" fmla="*/ 71 w 134"/>
                <a:gd name="T15" fmla="*/ 79 h 104"/>
                <a:gd name="T16" fmla="*/ 60 w 134"/>
                <a:gd name="T17" fmla="*/ 72 h 104"/>
                <a:gd name="T18" fmla="*/ 60 w 134"/>
                <a:gd name="T19" fmla="*/ 62 h 104"/>
                <a:gd name="T20" fmla="*/ 67 w 134"/>
                <a:gd name="T21" fmla="*/ 62 h 104"/>
                <a:gd name="T22" fmla="*/ 74 w 134"/>
                <a:gd name="T23" fmla="*/ 60 h 104"/>
                <a:gd name="T24" fmla="*/ 76 w 134"/>
                <a:gd name="T25" fmla="*/ 53 h 104"/>
                <a:gd name="T26" fmla="*/ 83 w 134"/>
                <a:gd name="T27" fmla="*/ 65 h 104"/>
                <a:gd name="T28" fmla="*/ 83 w 134"/>
                <a:gd name="T29" fmla="*/ 74 h 104"/>
                <a:gd name="T30" fmla="*/ 74 w 134"/>
                <a:gd name="T31" fmla="*/ 83 h 104"/>
                <a:gd name="T32" fmla="*/ 83 w 134"/>
                <a:gd name="T33" fmla="*/ 83 h 104"/>
                <a:gd name="T34" fmla="*/ 60 w 134"/>
                <a:gd name="T35" fmla="*/ 83 h 104"/>
                <a:gd name="T36" fmla="*/ 71 w 134"/>
                <a:gd name="T37" fmla="*/ 85 h 104"/>
                <a:gd name="T38" fmla="*/ 74 w 134"/>
                <a:gd name="T39" fmla="*/ 90 h 104"/>
                <a:gd name="T40" fmla="*/ 69 w 134"/>
                <a:gd name="T41" fmla="*/ 92 h 104"/>
                <a:gd name="T42" fmla="*/ 57 w 134"/>
                <a:gd name="T43" fmla="*/ 88 h 104"/>
                <a:gd name="T44" fmla="*/ 46 w 134"/>
                <a:gd name="T45" fmla="*/ 62 h 104"/>
                <a:gd name="T46" fmla="*/ 48 w 134"/>
                <a:gd name="T47" fmla="*/ 62 h 104"/>
                <a:gd name="T48" fmla="*/ 48 w 134"/>
                <a:gd name="T49" fmla="*/ 85 h 104"/>
                <a:gd name="T50" fmla="*/ 51 w 134"/>
                <a:gd name="T51" fmla="*/ 88 h 104"/>
                <a:gd name="T52" fmla="*/ 55 w 134"/>
                <a:gd name="T53" fmla="*/ 81 h 104"/>
                <a:gd name="T54" fmla="*/ 41 w 134"/>
                <a:gd name="T55" fmla="*/ 67 h 104"/>
                <a:gd name="T56" fmla="*/ 51 w 134"/>
                <a:gd name="T57" fmla="*/ 76 h 104"/>
                <a:gd name="T58" fmla="*/ 39 w 134"/>
                <a:gd name="T59" fmla="*/ 81 h 104"/>
                <a:gd name="T60" fmla="*/ 51 w 134"/>
                <a:gd name="T61" fmla="*/ 14 h 104"/>
                <a:gd name="T62" fmla="*/ 51 w 134"/>
                <a:gd name="T63" fmla="*/ 14 h 104"/>
                <a:gd name="T64" fmla="*/ 20 w 134"/>
                <a:gd name="T65" fmla="*/ 28 h 104"/>
                <a:gd name="T66" fmla="*/ 11 w 134"/>
                <a:gd name="T67" fmla="*/ 37 h 104"/>
                <a:gd name="T68" fmla="*/ 20 w 134"/>
                <a:gd name="T69" fmla="*/ 25 h 104"/>
                <a:gd name="T70" fmla="*/ 34 w 134"/>
                <a:gd name="T71" fmla="*/ 23 h 104"/>
                <a:gd name="T72" fmla="*/ 44 w 134"/>
                <a:gd name="T73" fmla="*/ 12 h 104"/>
                <a:gd name="T74" fmla="*/ 46 w 134"/>
                <a:gd name="T75" fmla="*/ 0 h 104"/>
                <a:gd name="T76" fmla="*/ 30 w 134"/>
                <a:gd name="T77" fmla="*/ 12 h 104"/>
                <a:gd name="T78" fmla="*/ 14 w 134"/>
                <a:gd name="T79" fmla="*/ 23 h 104"/>
                <a:gd name="T80" fmla="*/ 4 w 134"/>
                <a:gd name="T81" fmla="*/ 30 h 104"/>
                <a:gd name="T82" fmla="*/ 30 w 134"/>
                <a:gd name="T83" fmla="*/ 85 h 104"/>
                <a:gd name="T84" fmla="*/ 27 w 134"/>
                <a:gd name="T85" fmla="*/ 81 h 104"/>
                <a:gd name="T86" fmla="*/ 27 w 134"/>
                <a:gd name="T87" fmla="*/ 72 h 104"/>
                <a:gd name="T88" fmla="*/ 37 w 134"/>
                <a:gd name="T89" fmla="*/ 60 h 104"/>
                <a:gd name="T90" fmla="*/ 41 w 134"/>
                <a:gd name="T91" fmla="*/ 49 h 104"/>
                <a:gd name="T92" fmla="*/ 51 w 134"/>
                <a:gd name="T93" fmla="*/ 49 h 104"/>
                <a:gd name="T94" fmla="*/ 51 w 134"/>
                <a:gd name="T95" fmla="*/ 39 h 104"/>
                <a:gd name="T96" fmla="*/ 39 w 134"/>
                <a:gd name="T97" fmla="*/ 35 h 104"/>
                <a:gd name="T98" fmla="*/ 37 w 134"/>
                <a:gd name="T99" fmla="*/ 25 h 104"/>
                <a:gd name="T100" fmla="*/ 20 w 134"/>
                <a:gd name="T101" fmla="*/ 28 h 104"/>
                <a:gd name="T102" fmla="*/ 27 w 134"/>
                <a:gd name="T103" fmla="*/ 39 h 104"/>
                <a:gd name="T104" fmla="*/ 23 w 134"/>
                <a:gd name="T105" fmla="*/ 35 h 104"/>
                <a:gd name="T106" fmla="*/ 18 w 134"/>
                <a:gd name="T107" fmla="*/ 39 h 104"/>
                <a:gd name="T108" fmla="*/ 4 w 134"/>
                <a:gd name="T109" fmla="*/ 37 h 104"/>
                <a:gd name="T110" fmla="*/ 4 w 134"/>
                <a:gd name="T111" fmla="*/ 46 h 104"/>
                <a:gd name="T112" fmla="*/ 7 w 134"/>
                <a:gd name="T113" fmla="*/ 58 h 104"/>
                <a:gd name="T114" fmla="*/ 2 w 134"/>
                <a:gd name="T115" fmla="*/ 72 h 104"/>
                <a:gd name="T116" fmla="*/ 9 w 134"/>
                <a:gd name="T117" fmla="*/ 81 h 104"/>
                <a:gd name="T118" fmla="*/ 27 w 134"/>
                <a:gd name="T119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04">
                  <a:moveTo>
                    <a:pt x="94" y="99"/>
                  </a:moveTo>
                  <a:lnTo>
                    <a:pt x="97" y="102"/>
                  </a:lnTo>
                  <a:lnTo>
                    <a:pt x="101" y="104"/>
                  </a:lnTo>
                  <a:lnTo>
                    <a:pt x="104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04" y="95"/>
                  </a:lnTo>
                  <a:lnTo>
                    <a:pt x="106" y="92"/>
                  </a:lnTo>
                  <a:lnTo>
                    <a:pt x="101" y="90"/>
                  </a:lnTo>
                  <a:lnTo>
                    <a:pt x="101" y="92"/>
                  </a:lnTo>
                  <a:lnTo>
                    <a:pt x="99" y="90"/>
                  </a:lnTo>
                  <a:lnTo>
                    <a:pt x="97" y="92"/>
                  </a:lnTo>
                  <a:lnTo>
                    <a:pt x="97" y="95"/>
                  </a:lnTo>
                  <a:lnTo>
                    <a:pt x="99" y="95"/>
                  </a:lnTo>
                  <a:lnTo>
                    <a:pt x="99" y="95"/>
                  </a:lnTo>
                  <a:lnTo>
                    <a:pt x="97" y="97"/>
                  </a:lnTo>
                  <a:lnTo>
                    <a:pt x="94" y="99"/>
                  </a:lnTo>
                  <a:close/>
                  <a:moveTo>
                    <a:pt x="124" y="72"/>
                  </a:moveTo>
                  <a:lnTo>
                    <a:pt x="124" y="76"/>
                  </a:lnTo>
                  <a:lnTo>
                    <a:pt x="124" y="81"/>
                  </a:lnTo>
                  <a:lnTo>
                    <a:pt x="131" y="83"/>
                  </a:lnTo>
                  <a:lnTo>
                    <a:pt x="134" y="79"/>
                  </a:lnTo>
                  <a:lnTo>
                    <a:pt x="129" y="74"/>
                  </a:lnTo>
                  <a:lnTo>
                    <a:pt x="124" y="72"/>
                  </a:lnTo>
                  <a:close/>
                  <a:moveTo>
                    <a:pt x="85" y="62"/>
                  </a:moveTo>
                  <a:lnTo>
                    <a:pt x="83" y="67"/>
                  </a:lnTo>
                  <a:lnTo>
                    <a:pt x="85" y="67"/>
                  </a:lnTo>
                  <a:lnTo>
                    <a:pt x="85" y="62"/>
                  </a:lnTo>
                  <a:close/>
                  <a:moveTo>
                    <a:pt x="74" y="83"/>
                  </a:moveTo>
                  <a:lnTo>
                    <a:pt x="71" y="83"/>
                  </a:lnTo>
                  <a:lnTo>
                    <a:pt x="69" y="81"/>
                  </a:lnTo>
                  <a:lnTo>
                    <a:pt x="71" y="79"/>
                  </a:lnTo>
                  <a:lnTo>
                    <a:pt x="71" y="76"/>
                  </a:lnTo>
                  <a:lnTo>
                    <a:pt x="64" y="74"/>
                  </a:lnTo>
                  <a:lnTo>
                    <a:pt x="62" y="74"/>
                  </a:lnTo>
                  <a:lnTo>
                    <a:pt x="60" y="72"/>
                  </a:lnTo>
                  <a:lnTo>
                    <a:pt x="60" y="67"/>
                  </a:lnTo>
                  <a:lnTo>
                    <a:pt x="60" y="65"/>
                  </a:lnTo>
                  <a:lnTo>
                    <a:pt x="57" y="62"/>
                  </a:lnTo>
                  <a:lnTo>
                    <a:pt x="60" y="62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7" y="60"/>
                  </a:lnTo>
                  <a:lnTo>
                    <a:pt x="67" y="62"/>
                  </a:lnTo>
                  <a:lnTo>
                    <a:pt x="71" y="65"/>
                  </a:lnTo>
                  <a:lnTo>
                    <a:pt x="71" y="62"/>
                  </a:lnTo>
                  <a:lnTo>
                    <a:pt x="74" y="62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69" y="58"/>
                  </a:lnTo>
                  <a:lnTo>
                    <a:pt x="71" y="53"/>
                  </a:lnTo>
                  <a:lnTo>
                    <a:pt x="76" y="53"/>
                  </a:lnTo>
                  <a:lnTo>
                    <a:pt x="81" y="51"/>
                  </a:lnTo>
                  <a:lnTo>
                    <a:pt x="83" y="55"/>
                  </a:lnTo>
                  <a:lnTo>
                    <a:pt x="83" y="60"/>
                  </a:lnTo>
                  <a:lnTo>
                    <a:pt x="83" y="65"/>
                  </a:lnTo>
                  <a:lnTo>
                    <a:pt x="78" y="67"/>
                  </a:lnTo>
                  <a:lnTo>
                    <a:pt x="78" y="69"/>
                  </a:lnTo>
                  <a:lnTo>
                    <a:pt x="81" y="72"/>
                  </a:lnTo>
                  <a:lnTo>
                    <a:pt x="83" y="74"/>
                  </a:lnTo>
                  <a:lnTo>
                    <a:pt x="81" y="76"/>
                  </a:lnTo>
                  <a:lnTo>
                    <a:pt x="76" y="76"/>
                  </a:lnTo>
                  <a:lnTo>
                    <a:pt x="76" y="81"/>
                  </a:lnTo>
                  <a:lnTo>
                    <a:pt x="74" y="83"/>
                  </a:lnTo>
                  <a:close/>
                  <a:moveTo>
                    <a:pt x="76" y="83"/>
                  </a:moveTo>
                  <a:lnTo>
                    <a:pt x="76" y="85"/>
                  </a:lnTo>
                  <a:lnTo>
                    <a:pt x="78" y="83"/>
                  </a:lnTo>
                  <a:lnTo>
                    <a:pt x="83" y="83"/>
                  </a:lnTo>
                  <a:lnTo>
                    <a:pt x="81" y="81"/>
                  </a:lnTo>
                  <a:lnTo>
                    <a:pt x="78" y="81"/>
                  </a:lnTo>
                  <a:lnTo>
                    <a:pt x="76" y="83"/>
                  </a:lnTo>
                  <a:close/>
                  <a:moveTo>
                    <a:pt x="60" y="83"/>
                  </a:moveTo>
                  <a:lnTo>
                    <a:pt x="64" y="88"/>
                  </a:lnTo>
                  <a:lnTo>
                    <a:pt x="67" y="88"/>
                  </a:lnTo>
                  <a:lnTo>
                    <a:pt x="69" y="88"/>
                  </a:lnTo>
                  <a:lnTo>
                    <a:pt x="71" y="85"/>
                  </a:lnTo>
                  <a:lnTo>
                    <a:pt x="74" y="85"/>
                  </a:lnTo>
                  <a:lnTo>
                    <a:pt x="76" y="83"/>
                  </a:lnTo>
                  <a:lnTo>
                    <a:pt x="76" y="88"/>
                  </a:lnTo>
                  <a:lnTo>
                    <a:pt x="74" y="90"/>
                  </a:lnTo>
                  <a:lnTo>
                    <a:pt x="74" y="95"/>
                  </a:lnTo>
                  <a:lnTo>
                    <a:pt x="74" y="92"/>
                  </a:lnTo>
                  <a:lnTo>
                    <a:pt x="71" y="90"/>
                  </a:lnTo>
                  <a:lnTo>
                    <a:pt x="69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55" y="90"/>
                  </a:lnTo>
                  <a:lnTo>
                    <a:pt x="57" y="88"/>
                  </a:lnTo>
                  <a:lnTo>
                    <a:pt x="57" y="85"/>
                  </a:lnTo>
                  <a:lnTo>
                    <a:pt x="60" y="83"/>
                  </a:lnTo>
                  <a:lnTo>
                    <a:pt x="60" y="83"/>
                  </a:lnTo>
                  <a:close/>
                  <a:moveTo>
                    <a:pt x="46" y="62"/>
                  </a:moveTo>
                  <a:lnTo>
                    <a:pt x="48" y="58"/>
                  </a:lnTo>
                  <a:lnTo>
                    <a:pt x="48" y="53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6" y="62"/>
                  </a:lnTo>
                  <a:close/>
                  <a:moveTo>
                    <a:pt x="44" y="85"/>
                  </a:moveTo>
                  <a:lnTo>
                    <a:pt x="46" y="88"/>
                  </a:lnTo>
                  <a:lnTo>
                    <a:pt x="48" y="85"/>
                  </a:lnTo>
                  <a:lnTo>
                    <a:pt x="44" y="85"/>
                  </a:lnTo>
                  <a:close/>
                  <a:moveTo>
                    <a:pt x="53" y="79"/>
                  </a:moveTo>
                  <a:lnTo>
                    <a:pt x="53" y="83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3" y="85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3" y="79"/>
                  </a:lnTo>
                  <a:lnTo>
                    <a:pt x="53" y="79"/>
                  </a:lnTo>
                  <a:close/>
                  <a:moveTo>
                    <a:pt x="34" y="67"/>
                  </a:moveTo>
                  <a:lnTo>
                    <a:pt x="41" y="67"/>
                  </a:lnTo>
                  <a:lnTo>
                    <a:pt x="46" y="69"/>
                  </a:lnTo>
                  <a:lnTo>
                    <a:pt x="48" y="67"/>
                  </a:lnTo>
                  <a:lnTo>
                    <a:pt x="51" y="74"/>
                  </a:lnTo>
                  <a:lnTo>
                    <a:pt x="51" y="76"/>
                  </a:lnTo>
                  <a:lnTo>
                    <a:pt x="48" y="83"/>
                  </a:lnTo>
                  <a:lnTo>
                    <a:pt x="46" y="83"/>
                  </a:lnTo>
                  <a:lnTo>
                    <a:pt x="44" y="81"/>
                  </a:lnTo>
                  <a:lnTo>
                    <a:pt x="39" y="81"/>
                  </a:lnTo>
                  <a:lnTo>
                    <a:pt x="34" y="76"/>
                  </a:lnTo>
                  <a:lnTo>
                    <a:pt x="32" y="72"/>
                  </a:lnTo>
                  <a:lnTo>
                    <a:pt x="34" y="67"/>
                  </a:lnTo>
                  <a:close/>
                  <a:moveTo>
                    <a:pt x="51" y="14"/>
                  </a:moveTo>
                  <a:lnTo>
                    <a:pt x="53" y="12"/>
                  </a:lnTo>
                  <a:lnTo>
                    <a:pt x="57" y="12"/>
                  </a:lnTo>
                  <a:lnTo>
                    <a:pt x="53" y="14"/>
                  </a:lnTo>
                  <a:lnTo>
                    <a:pt x="51" y="14"/>
                  </a:lnTo>
                  <a:close/>
                  <a:moveTo>
                    <a:pt x="14" y="35"/>
                  </a:moveTo>
                  <a:lnTo>
                    <a:pt x="14" y="30"/>
                  </a:lnTo>
                  <a:lnTo>
                    <a:pt x="16" y="28"/>
                  </a:lnTo>
                  <a:lnTo>
                    <a:pt x="20" y="28"/>
                  </a:lnTo>
                  <a:lnTo>
                    <a:pt x="18" y="30"/>
                  </a:lnTo>
                  <a:lnTo>
                    <a:pt x="16" y="32"/>
                  </a:lnTo>
                  <a:lnTo>
                    <a:pt x="14" y="35"/>
                  </a:lnTo>
                  <a:close/>
                  <a:moveTo>
                    <a:pt x="11" y="37"/>
                  </a:moveTo>
                  <a:lnTo>
                    <a:pt x="11" y="30"/>
                  </a:lnTo>
                  <a:lnTo>
                    <a:pt x="11" y="28"/>
                  </a:lnTo>
                  <a:lnTo>
                    <a:pt x="18" y="23"/>
                  </a:lnTo>
                  <a:lnTo>
                    <a:pt x="20" y="25"/>
                  </a:lnTo>
                  <a:lnTo>
                    <a:pt x="23" y="23"/>
                  </a:lnTo>
                  <a:lnTo>
                    <a:pt x="27" y="25"/>
                  </a:lnTo>
                  <a:lnTo>
                    <a:pt x="32" y="23"/>
                  </a:lnTo>
                  <a:lnTo>
                    <a:pt x="34" y="23"/>
                  </a:lnTo>
                  <a:lnTo>
                    <a:pt x="39" y="25"/>
                  </a:lnTo>
                  <a:lnTo>
                    <a:pt x="41" y="23"/>
                  </a:lnTo>
                  <a:lnTo>
                    <a:pt x="46" y="16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1" y="5"/>
                  </a:lnTo>
                  <a:lnTo>
                    <a:pt x="34" y="7"/>
                  </a:lnTo>
                  <a:lnTo>
                    <a:pt x="32" y="9"/>
                  </a:lnTo>
                  <a:lnTo>
                    <a:pt x="30" y="12"/>
                  </a:lnTo>
                  <a:lnTo>
                    <a:pt x="27" y="16"/>
                  </a:lnTo>
                  <a:lnTo>
                    <a:pt x="23" y="21"/>
                  </a:lnTo>
                  <a:lnTo>
                    <a:pt x="18" y="21"/>
                  </a:lnTo>
                  <a:lnTo>
                    <a:pt x="14" y="23"/>
                  </a:lnTo>
                  <a:lnTo>
                    <a:pt x="11" y="23"/>
                  </a:lnTo>
                  <a:lnTo>
                    <a:pt x="9" y="23"/>
                  </a:lnTo>
                  <a:lnTo>
                    <a:pt x="7" y="28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11" y="37"/>
                  </a:lnTo>
                  <a:close/>
                  <a:moveTo>
                    <a:pt x="30" y="85"/>
                  </a:moveTo>
                  <a:lnTo>
                    <a:pt x="30" y="85"/>
                  </a:lnTo>
                  <a:lnTo>
                    <a:pt x="32" y="83"/>
                  </a:lnTo>
                  <a:lnTo>
                    <a:pt x="27" y="81"/>
                  </a:lnTo>
                  <a:lnTo>
                    <a:pt x="27" y="81"/>
                  </a:lnTo>
                  <a:lnTo>
                    <a:pt x="27" y="79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7" y="69"/>
                  </a:lnTo>
                  <a:lnTo>
                    <a:pt x="37" y="65"/>
                  </a:lnTo>
                  <a:lnTo>
                    <a:pt x="34" y="62"/>
                  </a:lnTo>
                  <a:lnTo>
                    <a:pt x="37" y="60"/>
                  </a:lnTo>
                  <a:lnTo>
                    <a:pt x="39" y="60"/>
                  </a:lnTo>
                  <a:lnTo>
                    <a:pt x="44" y="60"/>
                  </a:lnTo>
                  <a:lnTo>
                    <a:pt x="44" y="53"/>
                  </a:lnTo>
                  <a:lnTo>
                    <a:pt x="41" y="49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51" y="49"/>
                  </a:lnTo>
                  <a:lnTo>
                    <a:pt x="51" y="49"/>
                  </a:lnTo>
                  <a:lnTo>
                    <a:pt x="53" y="49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4" y="42"/>
                  </a:lnTo>
                  <a:lnTo>
                    <a:pt x="41" y="39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2"/>
                  </a:lnTo>
                  <a:lnTo>
                    <a:pt x="39" y="28"/>
                  </a:lnTo>
                  <a:lnTo>
                    <a:pt x="37" y="25"/>
                  </a:lnTo>
                  <a:lnTo>
                    <a:pt x="30" y="25"/>
                  </a:lnTo>
                  <a:lnTo>
                    <a:pt x="27" y="28"/>
                  </a:lnTo>
                  <a:lnTo>
                    <a:pt x="23" y="28"/>
                  </a:lnTo>
                  <a:lnTo>
                    <a:pt x="20" y="28"/>
                  </a:lnTo>
                  <a:lnTo>
                    <a:pt x="25" y="32"/>
                  </a:lnTo>
                  <a:lnTo>
                    <a:pt x="25" y="35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5" y="39"/>
                  </a:lnTo>
                  <a:lnTo>
                    <a:pt x="20" y="39"/>
                  </a:lnTo>
                  <a:lnTo>
                    <a:pt x="20" y="37"/>
                  </a:lnTo>
                  <a:lnTo>
                    <a:pt x="23" y="35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35"/>
                  </a:lnTo>
                  <a:lnTo>
                    <a:pt x="18" y="39"/>
                  </a:lnTo>
                  <a:lnTo>
                    <a:pt x="14" y="42"/>
                  </a:lnTo>
                  <a:lnTo>
                    <a:pt x="11" y="39"/>
                  </a:lnTo>
                  <a:lnTo>
                    <a:pt x="7" y="39"/>
                  </a:lnTo>
                  <a:lnTo>
                    <a:pt x="4" y="37"/>
                  </a:lnTo>
                  <a:lnTo>
                    <a:pt x="2" y="39"/>
                  </a:lnTo>
                  <a:lnTo>
                    <a:pt x="7" y="44"/>
                  </a:lnTo>
                  <a:lnTo>
                    <a:pt x="7" y="49"/>
                  </a:lnTo>
                  <a:lnTo>
                    <a:pt x="4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7" y="53"/>
                  </a:lnTo>
                  <a:lnTo>
                    <a:pt x="7" y="58"/>
                  </a:lnTo>
                  <a:lnTo>
                    <a:pt x="9" y="60"/>
                  </a:lnTo>
                  <a:lnTo>
                    <a:pt x="2" y="62"/>
                  </a:lnTo>
                  <a:lnTo>
                    <a:pt x="0" y="69"/>
                  </a:lnTo>
                  <a:lnTo>
                    <a:pt x="2" y="72"/>
                  </a:lnTo>
                  <a:lnTo>
                    <a:pt x="7" y="69"/>
                  </a:lnTo>
                  <a:lnTo>
                    <a:pt x="11" y="74"/>
                  </a:lnTo>
                  <a:lnTo>
                    <a:pt x="11" y="79"/>
                  </a:lnTo>
                  <a:lnTo>
                    <a:pt x="9" y="81"/>
                  </a:lnTo>
                  <a:lnTo>
                    <a:pt x="11" y="83"/>
                  </a:lnTo>
                  <a:lnTo>
                    <a:pt x="16" y="83"/>
                  </a:lnTo>
                  <a:lnTo>
                    <a:pt x="25" y="85"/>
                  </a:lnTo>
                  <a:lnTo>
                    <a:pt x="27" y="88"/>
                  </a:lnTo>
                  <a:lnTo>
                    <a:pt x="30" y="8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8" name="Freeform 53">
              <a:extLst>
                <a:ext uri="{FF2B5EF4-FFF2-40B4-BE49-F238E27FC236}">
                  <a16:creationId xmlns:a16="http://schemas.microsoft.com/office/drawing/2014/main" id="{C444A465-592D-FEA0-B3B6-5FA991A74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6772" y="1535808"/>
              <a:ext cx="354316" cy="407421"/>
            </a:xfrm>
            <a:custGeom>
              <a:avLst/>
              <a:gdLst>
                <a:gd name="T0" fmla="*/ 411 w 427"/>
                <a:gd name="T1" fmla="*/ 62 h 491"/>
                <a:gd name="T2" fmla="*/ 425 w 427"/>
                <a:gd name="T3" fmla="*/ 34 h 491"/>
                <a:gd name="T4" fmla="*/ 392 w 427"/>
                <a:gd name="T5" fmla="*/ 23 h 491"/>
                <a:gd name="T6" fmla="*/ 374 w 427"/>
                <a:gd name="T7" fmla="*/ 23 h 491"/>
                <a:gd name="T8" fmla="*/ 362 w 427"/>
                <a:gd name="T9" fmla="*/ 0 h 491"/>
                <a:gd name="T10" fmla="*/ 348 w 427"/>
                <a:gd name="T11" fmla="*/ 30 h 491"/>
                <a:gd name="T12" fmla="*/ 321 w 427"/>
                <a:gd name="T13" fmla="*/ 43 h 491"/>
                <a:gd name="T14" fmla="*/ 307 w 427"/>
                <a:gd name="T15" fmla="*/ 16 h 491"/>
                <a:gd name="T16" fmla="*/ 295 w 427"/>
                <a:gd name="T17" fmla="*/ 53 h 491"/>
                <a:gd name="T18" fmla="*/ 272 w 427"/>
                <a:gd name="T19" fmla="*/ 55 h 491"/>
                <a:gd name="T20" fmla="*/ 244 w 427"/>
                <a:gd name="T21" fmla="*/ 83 h 491"/>
                <a:gd name="T22" fmla="*/ 233 w 427"/>
                <a:gd name="T23" fmla="*/ 92 h 491"/>
                <a:gd name="T24" fmla="*/ 210 w 427"/>
                <a:gd name="T25" fmla="*/ 92 h 491"/>
                <a:gd name="T26" fmla="*/ 189 w 427"/>
                <a:gd name="T27" fmla="*/ 120 h 491"/>
                <a:gd name="T28" fmla="*/ 187 w 427"/>
                <a:gd name="T29" fmla="*/ 133 h 491"/>
                <a:gd name="T30" fmla="*/ 166 w 427"/>
                <a:gd name="T31" fmla="*/ 150 h 491"/>
                <a:gd name="T32" fmla="*/ 168 w 427"/>
                <a:gd name="T33" fmla="*/ 168 h 491"/>
                <a:gd name="T34" fmla="*/ 148 w 427"/>
                <a:gd name="T35" fmla="*/ 189 h 491"/>
                <a:gd name="T36" fmla="*/ 145 w 427"/>
                <a:gd name="T37" fmla="*/ 207 h 491"/>
                <a:gd name="T38" fmla="*/ 136 w 427"/>
                <a:gd name="T39" fmla="*/ 235 h 491"/>
                <a:gd name="T40" fmla="*/ 113 w 427"/>
                <a:gd name="T41" fmla="*/ 265 h 491"/>
                <a:gd name="T42" fmla="*/ 85 w 427"/>
                <a:gd name="T43" fmla="*/ 297 h 491"/>
                <a:gd name="T44" fmla="*/ 118 w 427"/>
                <a:gd name="T45" fmla="*/ 295 h 491"/>
                <a:gd name="T46" fmla="*/ 78 w 427"/>
                <a:gd name="T47" fmla="*/ 307 h 491"/>
                <a:gd name="T48" fmla="*/ 67 w 427"/>
                <a:gd name="T49" fmla="*/ 325 h 491"/>
                <a:gd name="T50" fmla="*/ 51 w 427"/>
                <a:gd name="T51" fmla="*/ 332 h 491"/>
                <a:gd name="T52" fmla="*/ 41 w 427"/>
                <a:gd name="T53" fmla="*/ 348 h 491"/>
                <a:gd name="T54" fmla="*/ 7 w 427"/>
                <a:gd name="T55" fmla="*/ 353 h 491"/>
                <a:gd name="T56" fmla="*/ 14 w 427"/>
                <a:gd name="T57" fmla="*/ 374 h 491"/>
                <a:gd name="T58" fmla="*/ 34 w 427"/>
                <a:gd name="T59" fmla="*/ 381 h 491"/>
                <a:gd name="T60" fmla="*/ 41 w 427"/>
                <a:gd name="T61" fmla="*/ 390 h 491"/>
                <a:gd name="T62" fmla="*/ 11 w 427"/>
                <a:gd name="T63" fmla="*/ 401 h 491"/>
                <a:gd name="T64" fmla="*/ 39 w 427"/>
                <a:gd name="T65" fmla="*/ 408 h 491"/>
                <a:gd name="T66" fmla="*/ 18 w 427"/>
                <a:gd name="T67" fmla="*/ 438 h 491"/>
                <a:gd name="T68" fmla="*/ 32 w 427"/>
                <a:gd name="T69" fmla="*/ 459 h 491"/>
                <a:gd name="T70" fmla="*/ 51 w 427"/>
                <a:gd name="T71" fmla="*/ 491 h 491"/>
                <a:gd name="T72" fmla="*/ 90 w 427"/>
                <a:gd name="T73" fmla="*/ 454 h 491"/>
                <a:gd name="T74" fmla="*/ 106 w 427"/>
                <a:gd name="T75" fmla="*/ 443 h 491"/>
                <a:gd name="T76" fmla="*/ 131 w 427"/>
                <a:gd name="T77" fmla="*/ 457 h 491"/>
                <a:gd name="T78" fmla="*/ 134 w 427"/>
                <a:gd name="T79" fmla="*/ 346 h 491"/>
                <a:gd name="T80" fmla="*/ 164 w 427"/>
                <a:gd name="T81" fmla="*/ 207 h 491"/>
                <a:gd name="T82" fmla="*/ 217 w 427"/>
                <a:gd name="T83" fmla="*/ 129 h 491"/>
                <a:gd name="T84" fmla="*/ 254 w 427"/>
                <a:gd name="T85" fmla="*/ 94 h 491"/>
                <a:gd name="T86" fmla="*/ 328 w 427"/>
                <a:gd name="T87" fmla="*/ 103 h 491"/>
                <a:gd name="T88" fmla="*/ 376 w 427"/>
                <a:gd name="T89" fmla="*/ 50 h 491"/>
                <a:gd name="T90" fmla="*/ 18 w 427"/>
                <a:gd name="T91" fmla="*/ 420 h 491"/>
                <a:gd name="T92" fmla="*/ 16 w 427"/>
                <a:gd name="T93" fmla="*/ 413 h 491"/>
                <a:gd name="T94" fmla="*/ 16 w 427"/>
                <a:gd name="T95" fmla="*/ 346 h 491"/>
                <a:gd name="T96" fmla="*/ 53 w 427"/>
                <a:gd name="T97" fmla="*/ 307 h 491"/>
                <a:gd name="T98" fmla="*/ 120 w 427"/>
                <a:gd name="T99" fmla="*/ 251 h 491"/>
                <a:gd name="T100" fmla="*/ 129 w 427"/>
                <a:gd name="T101" fmla="*/ 210 h 491"/>
                <a:gd name="T102" fmla="*/ 138 w 427"/>
                <a:gd name="T103" fmla="*/ 133 h 491"/>
                <a:gd name="T104" fmla="*/ 168 w 427"/>
                <a:gd name="T105" fmla="*/ 110 h 491"/>
                <a:gd name="T106" fmla="*/ 171 w 427"/>
                <a:gd name="T107" fmla="*/ 101 h 491"/>
                <a:gd name="T108" fmla="*/ 182 w 427"/>
                <a:gd name="T109" fmla="*/ 101 h 491"/>
                <a:gd name="T110" fmla="*/ 191 w 427"/>
                <a:gd name="T111" fmla="*/ 92 h 491"/>
                <a:gd name="T112" fmla="*/ 219 w 427"/>
                <a:gd name="T113" fmla="*/ 73 h 491"/>
                <a:gd name="T114" fmla="*/ 226 w 427"/>
                <a:gd name="T115" fmla="*/ 64 h 491"/>
                <a:gd name="T116" fmla="*/ 251 w 427"/>
                <a:gd name="T117" fmla="*/ 43 h 491"/>
                <a:gd name="T118" fmla="*/ 270 w 427"/>
                <a:gd name="T119" fmla="*/ 25 h 491"/>
                <a:gd name="T120" fmla="*/ 302 w 427"/>
                <a:gd name="T121" fmla="*/ 13 h 491"/>
                <a:gd name="T122" fmla="*/ 325 w 427"/>
                <a:gd name="T123" fmla="*/ 9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7" h="491">
                  <a:moveTo>
                    <a:pt x="397" y="87"/>
                  </a:moveTo>
                  <a:lnTo>
                    <a:pt x="399" y="87"/>
                  </a:lnTo>
                  <a:lnTo>
                    <a:pt x="399" y="80"/>
                  </a:lnTo>
                  <a:lnTo>
                    <a:pt x="406" y="76"/>
                  </a:lnTo>
                  <a:lnTo>
                    <a:pt x="411" y="73"/>
                  </a:lnTo>
                  <a:lnTo>
                    <a:pt x="413" y="69"/>
                  </a:lnTo>
                  <a:lnTo>
                    <a:pt x="413" y="64"/>
                  </a:lnTo>
                  <a:lnTo>
                    <a:pt x="415" y="64"/>
                  </a:lnTo>
                  <a:lnTo>
                    <a:pt x="420" y="64"/>
                  </a:lnTo>
                  <a:lnTo>
                    <a:pt x="422" y="62"/>
                  </a:lnTo>
                  <a:lnTo>
                    <a:pt x="422" y="57"/>
                  </a:lnTo>
                  <a:lnTo>
                    <a:pt x="422" y="57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5" y="55"/>
                  </a:lnTo>
                  <a:lnTo>
                    <a:pt x="415" y="60"/>
                  </a:lnTo>
                  <a:lnTo>
                    <a:pt x="413" y="57"/>
                  </a:lnTo>
                  <a:lnTo>
                    <a:pt x="413" y="55"/>
                  </a:lnTo>
                  <a:lnTo>
                    <a:pt x="411" y="55"/>
                  </a:lnTo>
                  <a:lnTo>
                    <a:pt x="411" y="57"/>
                  </a:lnTo>
                  <a:lnTo>
                    <a:pt x="411" y="62"/>
                  </a:lnTo>
                  <a:lnTo>
                    <a:pt x="408" y="60"/>
                  </a:lnTo>
                  <a:lnTo>
                    <a:pt x="406" y="57"/>
                  </a:lnTo>
                  <a:lnTo>
                    <a:pt x="404" y="60"/>
                  </a:lnTo>
                  <a:lnTo>
                    <a:pt x="404" y="62"/>
                  </a:lnTo>
                  <a:lnTo>
                    <a:pt x="401" y="57"/>
                  </a:lnTo>
                  <a:lnTo>
                    <a:pt x="401" y="53"/>
                  </a:lnTo>
                  <a:lnTo>
                    <a:pt x="399" y="53"/>
                  </a:lnTo>
                  <a:lnTo>
                    <a:pt x="397" y="48"/>
                  </a:lnTo>
                  <a:lnTo>
                    <a:pt x="397" y="48"/>
                  </a:lnTo>
                  <a:lnTo>
                    <a:pt x="392" y="48"/>
                  </a:lnTo>
                  <a:lnTo>
                    <a:pt x="390" y="48"/>
                  </a:lnTo>
                  <a:lnTo>
                    <a:pt x="385" y="46"/>
                  </a:lnTo>
                  <a:lnTo>
                    <a:pt x="383" y="43"/>
                  </a:lnTo>
                  <a:lnTo>
                    <a:pt x="383" y="43"/>
                  </a:lnTo>
                  <a:lnTo>
                    <a:pt x="390" y="43"/>
                  </a:lnTo>
                  <a:lnTo>
                    <a:pt x="395" y="43"/>
                  </a:lnTo>
                  <a:lnTo>
                    <a:pt x="399" y="43"/>
                  </a:lnTo>
                  <a:lnTo>
                    <a:pt x="406" y="46"/>
                  </a:lnTo>
                  <a:lnTo>
                    <a:pt x="413" y="43"/>
                  </a:lnTo>
                  <a:lnTo>
                    <a:pt x="415" y="36"/>
                  </a:lnTo>
                  <a:lnTo>
                    <a:pt x="425" y="34"/>
                  </a:lnTo>
                  <a:lnTo>
                    <a:pt x="427" y="32"/>
                  </a:lnTo>
                  <a:lnTo>
                    <a:pt x="427" y="30"/>
                  </a:lnTo>
                  <a:lnTo>
                    <a:pt x="425" y="30"/>
                  </a:lnTo>
                  <a:lnTo>
                    <a:pt x="425" y="27"/>
                  </a:lnTo>
                  <a:lnTo>
                    <a:pt x="422" y="27"/>
                  </a:lnTo>
                  <a:lnTo>
                    <a:pt x="418" y="27"/>
                  </a:lnTo>
                  <a:lnTo>
                    <a:pt x="413" y="23"/>
                  </a:lnTo>
                  <a:lnTo>
                    <a:pt x="411" y="23"/>
                  </a:lnTo>
                  <a:lnTo>
                    <a:pt x="406" y="27"/>
                  </a:lnTo>
                  <a:lnTo>
                    <a:pt x="404" y="27"/>
                  </a:lnTo>
                  <a:lnTo>
                    <a:pt x="404" y="25"/>
                  </a:lnTo>
                  <a:lnTo>
                    <a:pt x="406" y="23"/>
                  </a:lnTo>
                  <a:lnTo>
                    <a:pt x="408" y="20"/>
                  </a:lnTo>
                  <a:lnTo>
                    <a:pt x="404" y="18"/>
                  </a:lnTo>
                  <a:lnTo>
                    <a:pt x="404" y="18"/>
                  </a:lnTo>
                  <a:lnTo>
                    <a:pt x="399" y="18"/>
                  </a:lnTo>
                  <a:lnTo>
                    <a:pt x="397" y="23"/>
                  </a:lnTo>
                  <a:lnTo>
                    <a:pt x="397" y="23"/>
                  </a:lnTo>
                  <a:lnTo>
                    <a:pt x="397" y="18"/>
                  </a:lnTo>
                  <a:lnTo>
                    <a:pt x="395" y="20"/>
                  </a:lnTo>
                  <a:lnTo>
                    <a:pt x="392" y="23"/>
                  </a:lnTo>
                  <a:lnTo>
                    <a:pt x="390" y="23"/>
                  </a:lnTo>
                  <a:lnTo>
                    <a:pt x="390" y="20"/>
                  </a:lnTo>
                  <a:lnTo>
                    <a:pt x="392" y="18"/>
                  </a:lnTo>
                  <a:lnTo>
                    <a:pt x="392" y="16"/>
                  </a:lnTo>
                  <a:lnTo>
                    <a:pt x="388" y="13"/>
                  </a:lnTo>
                  <a:lnTo>
                    <a:pt x="385" y="13"/>
                  </a:lnTo>
                  <a:lnTo>
                    <a:pt x="383" y="13"/>
                  </a:lnTo>
                  <a:lnTo>
                    <a:pt x="381" y="20"/>
                  </a:lnTo>
                  <a:lnTo>
                    <a:pt x="378" y="20"/>
                  </a:lnTo>
                  <a:lnTo>
                    <a:pt x="378" y="23"/>
                  </a:lnTo>
                  <a:lnTo>
                    <a:pt x="381" y="30"/>
                  </a:lnTo>
                  <a:lnTo>
                    <a:pt x="381" y="32"/>
                  </a:lnTo>
                  <a:lnTo>
                    <a:pt x="378" y="34"/>
                  </a:lnTo>
                  <a:lnTo>
                    <a:pt x="376" y="30"/>
                  </a:lnTo>
                  <a:lnTo>
                    <a:pt x="374" y="30"/>
                  </a:lnTo>
                  <a:lnTo>
                    <a:pt x="374" y="32"/>
                  </a:lnTo>
                  <a:lnTo>
                    <a:pt x="369" y="30"/>
                  </a:lnTo>
                  <a:lnTo>
                    <a:pt x="365" y="32"/>
                  </a:lnTo>
                  <a:lnTo>
                    <a:pt x="369" y="27"/>
                  </a:lnTo>
                  <a:lnTo>
                    <a:pt x="371" y="27"/>
                  </a:lnTo>
                  <a:lnTo>
                    <a:pt x="374" y="23"/>
                  </a:lnTo>
                  <a:lnTo>
                    <a:pt x="374" y="20"/>
                  </a:lnTo>
                  <a:lnTo>
                    <a:pt x="371" y="20"/>
                  </a:lnTo>
                  <a:lnTo>
                    <a:pt x="369" y="23"/>
                  </a:lnTo>
                  <a:lnTo>
                    <a:pt x="365" y="23"/>
                  </a:lnTo>
                  <a:lnTo>
                    <a:pt x="367" y="20"/>
                  </a:lnTo>
                  <a:lnTo>
                    <a:pt x="369" y="18"/>
                  </a:lnTo>
                  <a:lnTo>
                    <a:pt x="369" y="18"/>
                  </a:lnTo>
                  <a:lnTo>
                    <a:pt x="365" y="16"/>
                  </a:lnTo>
                  <a:lnTo>
                    <a:pt x="365" y="16"/>
                  </a:lnTo>
                  <a:lnTo>
                    <a:pt x="367" y="13"/>
                  </a:lnTo>
                  <a:lnTo>
                    <a:pt x="369" y="16"/>
                  </a:lnTo>
                  <a:lnTo>
                    <a:pt x="374" y="16"/>
                  </a:lnTo>
                  <a:lnTo>
                    <a:pt x="376" y="9"/>
                  </a:lnTo>
                  <a:lnTo>
                    <a:pt x="376" y="6"/>
                  </a:lnTo>
                  <a:lnTo>
                    <a:pt x="371" y="6"/>
                  </a:lnTo>
                  <a:lnTo>
                    <a:pt x="369" y="6"/>
                  </a:lnTo>
                  <a:lnTo>
                    <a:pt x="369" y="2"/>
                  </a:lnTo>
                  <a:lnTo>
                    <a:pt x="369" y="0"/>
                  </a:lnTo>
                  <a:lnTo>
                    <a:pt x="367" y="2"/>
                  </a:lnTo>
                  <a:lnTo>
                    <a:pt x="365" y="2"/>
                  </a:lnTo>
                  <a:lnTo>
                    <a:pt x="362" y="0"/>
                  </a:lnTo>
                  <a:lnTo>
                    <a:pt x="358" y="2"/>
                  </a:lnTo>
                  <a:lnTo>
                    <a:pt x="360" y="4"/>
                  </a:lnTo>
                  <a:lnTo>
                    <a:pt x="362" y="9"/>
                  </a:lnTo>
                  <a:lnTo>
                    <a:pt x="360" y="11"/>
                  </a:lnTo>
                  <a:lnTo>
                    <a:pt x="358" y="11"/>
                  </a:lnTo>
                  <a:lnTo>
                    <a:pt x="355" y="6"/>
                  </a:lnTo>
                  <a:lnTo>
                    <a:pt x="353" y="9"/>
                  </a:lnTo>
                  <a:lnTo>
                    <a:pt x="351" y="11"/>
                  </a:lnTo>
                  <a:lnTo>
                    <a:pt x="353" y="13"/>
                  </a:lnTo>
                  <a:lnTo>
                    <a:pt x="355" y="13"/>
                  </a:lnTo>
                  <a:lnTo>
                    <a:pt x="358" y="13"/>
                  </a:lnTo>
                  <a:lnTo>
                    <a:pt x="358" y="16"/>
                  </a:lnTo>
                  <a:lnTo>
                    <a:pt x="355" y="18"/>
                  </a:lnTo>
                  <a:lnTo>
                    <a:pt x="355" y="20"/>
                  </a:lnTo>
                  <a:lnTo>
                    <a:pt x="353" y="20"/>
                  </a:lnTo>
                  <a:lnTo>
                    <a:pt x="353" y="25"/>
                  </a:lnTo>
                  <a:lnTo>
                    <a:pt x="353" y="25"/>
                  </a:lnTo>
                  <a:lnTo>
                    <a:pt x="351" y="27"/>
                  </a:lnTo>
                  <a:lnTo>
                    <a:pt x="351" y="32"/>
                  </a:lnTo>
                  <a:lnTo>
                    <a:pt x="351" y="32"/>
                  </a:lnTo>
                  <a:lnTo>
                    <a:pt x="348" y="30"/>
                  </a:lnTo>
                  <a:lnTo>
                    <a:pt x="346" y="32"/>
                  </a:lnTo>
                  <a:lnTo>
                    <a:pt x="344" y="34"/>
                  </a:lnTo>
                  <a:lnTo>
                    <a:pt x="341" y="36"/>
                  </a:lnTo>
                  <a:lnTo>
                    <a:pt x="341" y="32"/>
                  </a:lnTo>
                  <a:lnTo>
                    <a:pt x="346" y="25"/>
                  </a:lnTo>
                  <a:lnTo>
                    <a:pt x="341" y="23"/>
                  </a:lnTo>
                  <a:lnTo>
                    <a:pt x="341" y="23"/>
                  </a:lnTo>
                  <a:lnTo>
                    <a:pt x="344" y="18"/>
                  </a:lnTo>
                  <a:lnTo>
                    <a:pt x="344" y="13"/>
                  </a:lnTo>
                  <a:lnTo>
                    <a:pt x="344" y="11"/>
                  </a:lnTo>
                  <a:lnTo>
                    <a:pt x="341" y="11"/>
                  </a:lnTo>
                  <a:lnTo>
                    <a:pt x="337" y="20"/>
                  </a:lnTo>
                  <a:lnTo>
                    <a:pt x="337" y="25"/>
                  </a:lnTo>
                  <a:lnTo>
                    <a:pt x="330" y="32"/>
                  </a:lnTo>
                  <a:lnTo>
                    <a:pt x="330" y="36"/>
                  </a:lnTo>
                  <a:lnTo>
                    <a:pt x="330" y="39"/>
                  </a:lnTo>
                  <a:lnTo>
                    <a:pt x="330" y="43"/>
                  </a:lnTo>
                  <a:lnTo>
                    <a:pt x="325" y="48"/>
                  </a:lnTo>
                  <a:lnTo>
                    <a:pt x="323" y="50"/>
                  </a:lnTo>
                  <a:lnTo>
                    <a:pt x="323" y="46"/>
                  </a:lnTo>
                  <a:lnTo>
                    <a:pt x="321" y="43"/>
                  </a:lnTo>
                  <a:lnTo>
                    <a:pt x="325" y="39"/>
                  </a:lnTo>
                  <a:lnTo>
                    <a:pt x="323" y="34"/>
                  </a:lnTo>
                  <a:lnTo>
                    <a:pt x="325" y="32"/>
                  </a:lnTo>
                  <a:lnTo>
                    <a:pt x="323" y="30"/>
                  </a:lnTo>
                  <a:lnTo>
                    <a:pt x="330" y="23"/>
                  </a:lnTo>
                  <a:lnTo>
                    <a:pt x="330" y="18"/>
                  </a:lnTo>
                  <a:lnTo>
                    <a:pt x="332" y="18"/>
                  </a:lnTo>
                  <a:lnTo>
                    <a:pt x="330" y="16"/>
                  </a:lnTo>
                  <a:lnTo>
                    <a:pt x="328" y="13"/>
                  </a:lnTo>
                  <a:lnTo>
                    <a:pt x="325" y="11"/>
                  </a:lnTo>
                  <a:lnTo>
                    <a:pt x="323" y="11"/>
                  </a:lnTo>
                  <a:lnTo>
                    <a:pt x="323" y="16"/>
                  </a:lnTo>
                  <a:lnTo>
                    <a:pt x="321" y="18"/>
                  </a:lnTo>
                  <a:lnTo>
                    <a:pt x="321" y="13"/>
                  </a:lnTo>
                  <a:lnTo>
                    <a:pt x="318" y="11"/>
                  </a:lnTo>
                  <a:lnTo>
                    <a:pt x="314" y="11"/>
                  </a:lnTo>
                  <a:lnTo>
                    <a:pt x="311" y="13"/>
                  </a:lnTo>
                  <a:lnTo>
                    <a:pt x="311" y="18"/>
                  </a:lnTo>
                  <a:lnTo>
                    <a:pt x="311" y="20"/>
                  </a:lnTo>
                  <a:lnTo>
                    <a:pt x="309" y="18"/>
                  </a:lnTo>
                  <a:lnTo>
                    <a:pt x="307" y="16"/>
                  </a:lnTo>
                  <a:lnTo>
                    <a:pt x="305" y="18"/>
                  </a:lnTo>
                  <a:lnTo>
                    <a:pt x="307" y="20"/>
                  </a:lnTo>
                  <a:lnTo>
                    <a:pt x="311" y="23"/>
                  </a:lnTo>
                  <a:lnTo>
                    <a:pt x="311" y="27"/>
                  </a:lnTo>
                  <a:lnTo>
                    <a:pt x="311" y="27"/>
                  </a:lnTo>
                  <a:lnTo>
                    <a:pt x="309" y="25"/>
                  </a:lnTo>
                  <a:lnTo>
                    <a:pt x="307" y="27"/>
                  </a:lnTo>
                  <a:lnTo>
                    <a:pt x="307" y="30"/>
                  </a:lnTo>
                  <a:lnTo>
                    <a:pt x="307" y="32"/>
                  </a:lnTo>
                  <a:lnTo>
                    <a:pt x="307" y="32"/>
                  </a:lnTo>
                  <a:lnTo>
                    <a:pt x="302" y="30"/>
                  </a:lnTo>
                  <a:lnTo>
                    <a:pt x="300" y="30"/>
                  </a:lnTo>
                  <a:lnTo>
                    <a:pt x="298" y="34"/>
                  </a:lnTo>
                  <a:lnTo>
                    <a:pt x="295" y="36"/>
                  </a:lnTo>
                  <a:lnTo>
                    <a:pt x="295" y="39"/>
                  </a:lnTo>
                  <a:lnTo>
                    <a:pt x="298" y="39"/>
                  </a:lnTo>
                  <a:lnTo>
                    <a:pt x="293" y="41"/>
                  </a:lnTo>
                  <a:lnTo>
                    <a:pt x="293" y="43"/>
                  </a:lnTo>
                  <a:lnTo>
                    <a:pt x="295" y="48"/>
                  </a:lnTo>
                  <a:lnTo>
                    <a:pt x="293" y="50"/>
                  </a:lnTo>
                  <a:lnTo>
                    <a:pt x="295" y="53"/>
                  </a:lnTo>
                  <a:lnTo>
                    <a:pt x="298" y="53"/>
                  </a:lnTo>
                  <a:lnTo>
                    <a:pt x="295" y="55"/>
                  </a:lnTo>
                  <a:lnTo>
                    <a:pt x="291" y="55"/>
                  </a:lnTo>
                  <a:lnTo>
                    <a:pt x="288" y="48"/>
                  </a:lnTo>
                  <a:lnTo>
                    <a:pt x="286" y="48"/>
                  </a:lnTo>
                  <a:lnTo>
                    <a:pt x="288" y="46"/>
                  </a:lnTo>
                  <a:lnTo>
                    <a:pt x="286" y="43"/>
                  </a:lnTo>
                  <a:lnTo>
                    <a:pt x="281" y="43"/>
                  </a:lnTo>
                  <a:lnTo>
                    <a:pt x="277" y="43"/>
                  </a:lnTo>
                  <a:lnTo>
                    <a:pt x="272" y="39"/>
                  </a:lnTo>
                  <a:lnTo>
                    <a:pt x="270" y="39"/>
                  </a:lnTo>
                  <a:lnTo>
                    <a:pt x="268" y="41"/>
                  </a:lnTo>
                  <a:lnTo>
                    <a:pt x="265" y="39"/>
                  </a:lnTo>
                  <a:lnTo>
                    <a:pt x="263" y="41"/>
                  </a:lnTo>
                  <a:lnTo>
                    <a:pt x="258" y="43"/>
                  </a:lnTo>
                  <a:lnTo>
                    <a:pt x="258" y="43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68" y="53"/>
                  </a:lnTo>
                  <a:lnTo>
                    <a:pt x="272" y="53"/>
                  </a:lnTo>
                  <a:lnTo>
                    <a:pt x="272" y="55"/>
                  </a:lnTo>
                  <a:lnTo>
                    <a:pt x="272" y="60"/>
                  </a:lnTo>
                  <a:lnTo>
                    <a:pt x="275" y="64"/>
                  </a:lnTo>
                  <a:lnTo>
                    <a:pt x="275" y="66"/>
                  </a:lnTo>
                  <a:lnTo>
                    <a:pt x="272" y="64"/>
                  </a:lnTo>
                  <a:lnTo>
                    <a:pt x="268" y="60"/>
                  </a:lnTo>
                  <a:lnTo>
                    <a:pt x="265" y="60"/>
                  </a:lnTo>
                  <a:lnTo>
                    <a:pt x="263" y="55"/>
                  </a:lnTo>
                  <a:lnTo>
                    <a:pt x="261" y="60"/>
                  </a:lnTo>
                  <a:lnTo>
                    <a:pt x="258" y="62"/>
                  </a:lnTo>
                  <a:lnTo>
                    <a:pt x="258" y="57"/>
                  </a:lnTo>
                  <a:lnTo>
                    <a:pt x="254" y="60"/>
                  </a:lnTo>
                  <a:lnTo>
                    <a:pt x="254" y="62"/>
                  </a:lnTo>
                  <a:lnTo>
                    <a:pt x="251" y="64"/>
                  </a:lnTo>
                  <a:lnTo>
                    <a:pt x="251" y="69"/>
                  </a:lnTo>
                  <a:lnTo>
                    <a:pt x="256" y="71"/>
                  </a:lnTo>
                  <a:lnTo>
                    <a:pt x="258" y="73"/>
                  </a:lnTo>
                  <a:lnTo>
                    <a:pt x="254" y="73"/>
                  </a:lnTo>
                  <a:lnTo>
                    <a:pt x="251" y="71"/>
                  </a:lnTo>
                  <a:lnTo>
                    <a:pt x="249" y="76"/>
                  </a:lnTo>
                  <a:lnTo>
                    <a:pt x="249" y="80"/>
                  </a:lnTo>
                  <a:lnTo>
                    <a:pt x="244" y="83"/>
                  </a:lnTo>
                  <a:lnTo>
                    <a:pt x="244" y="80"/>
                  </a:lnTo>
                  <a:lnTo>
                    <a:pt x="247" y="78"/>
                  </a:lnTo>
                  <a:lnTo>
                    <a:pt x="247" y="76"/>
                  </a:lnTo>
                  <a:lnTo>
                    <a:pt x="249" y="69"/>
                  </a:lnTo>
                  <a:lnTo>
                    <a:pt x="247" y="57"/>
                  </a:lnTo>
                  <a:lnTo>
                    <a:pt x="244" y="60"/>
                  </a:lnTo>
                  <a:lnTo>
                    <a:pt x="238" y="66"/>
                  </a:lnTo>
                  <a:lnTo>
                    <a:pt x="238" y="73"/>
                  </a:lnTo>
                  <a:lnTo>
                    <a:pt x="240" y="76"/>
                  </a:lnTo>
                  <a:lnTo>
                    <a:pt x="235" y="78"/>
                  </a:lnTo>
                  <a:lnTo>
                    <a:pt x="235" y="76"/>
                  </a:lnTo>
                  <a:lnTo>
                    <a:pt x="238" y="71"/>
                  </a:lnTo>
                  <a:lnTo>
                    <a:pt x="235" y="64"/>
                  </a:lnTo>
                  <a:lnTo>
                    <a:pt x="233" y="64"/>
                  </a:lnTo>
                  <a:lnTo>
                    <a:pt x="231" y="66"/>
                  </a:lnTo>
                  <a:lnTo>
                    <a:pt x="228" y="71"/>
                  </a:lnTo>
                  <a:lnTo>
                    <a:pt x="228" y="76"/>
                  </a:lnTo>
                  <a:lnTo>
                    <a:pt x="228" y="80"/>
                  </a:lnTo>
                  <a:lnTo>
                    <a:pt x="235" y="85"/>
                  </a:lnTo>
                  <a:lnTo>
                    <a:pt x="235" y="87"/>
                  </a:lnTo>
                  <a:lnTo>
                    <a:pt x="233" y="92"/>
                  </a:lnTo>
                  <a:lnTo>
                    <a:pt x="233" y="85"/>
                  </a:lnTo>
                  <a:lnTo>
                    <a:pt x="228" y="83"/>
                  </a:lnTo>
                  <a:lnTo>
                    <a:pt x="226" y="76"/>
                  </a:lnTo>
                  <a:lnTo>
                    <a:pt x="224" y="76"/>
                  </a:lnTo>
                  <a:lnTo>
                    <a:pt x="219" y="78"/>
                  </a:lnTo>
                  <a:lnTo>
                    <a:pt x="217" y="80"/>
                  </a:lnTo>
                  <a:lnTo>
                    <a:pt x="224" y="85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24" y="85"/>
                  </a:lnTo>
                  <a:lnTo>
                    <a:pt x="219" y="87"/>
                  </a:lnTo>
                  <a:lnTo>
                    <a:pt x="221" y="90"/>
                  </a:lnTo>
                  <a:lnTo>
                    <a:pt x="219" y="87"/>
                  </a:lnTo>
                  <a:lnTo>
                    <a:pt x="217" y="83"/>
                  </a:lnTo>
                  <a:lnTo>
                    <a:pt x="217" y="83"/>
                  </a:lnTo>
                  <a:lnTo>
                    <a:pt x="214" y="78"/>
                  </a:lnTo>
                  <a:lnTo>
                    <a:pt x="212" y="80"/>
                  </a:lnTo>
                  <a:lnTo>
                    <a:pt x="212" y="85"/>
                  </a:lnTo>
                  <a:lnTo>
                    <a:pt x="214" y="87"/>
                  </a:lnTo>
                  <a:lnTo>
                    <a:pt x="212" y="92"/>
                  </a:lnTo>
                  <a:lnTo>
                    <a:pt x="210" y="92"/>
                  </a:lnTo>
                  <a:lnTo>
                    <a:pt x="208" y="92"/>
                  </a:lnTo>
                  <a:lnTo>
                    <a:pt x="203" y="97"/>
                  </a:lnTo>
                  <a:lnTo>
                    <a:pt x="203" y="97"/>
                  </a:lnTo>
                  <a:lnTo>
                    <a:pt x="208" y="97"/>
                  </a:lnTo>
                  <a:lnTo>
                    <a:pt x="210" y="101"/>
                  </a:lnTo>
                  <a:lnTo>
                    <a:pt x="205" y="101"/>
                  </a:lnTo>
                  <a:lnTo>
                    <a:pt x="203" y="101"/>
                  </a:lnTo>
                  <a:lnTo>
                    <a:pt x="205" y="103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8"/>
                  </a:lnTo>
                  <a:lnTo>
                    <a:pt x="203" y="108"/>
                  </a:lnTo>
                  <a:lnTo>
                    <a:pt x="201" y="110"/>
                  </a:lnTo>
                  <a:lnTo>
                    <a:pt x="198" y="108"/>
                  </a:lnTo>
                  <a:lnTo>
                    <a:pt x="194" y="108"/>
                  </a:lnTo>
                  <a:lnTo>
                    <a:pt x="191" y="110"/>
                  </a:lnTo>
                  <a:lnTo>
                    <a:pt x="194" y="113"/>
                  </a:lnTo>
                  <a:lnTo>
                    <a:pt x="191" y="115"/>
                  </a:lnTo>
                  <a:lnTo>
                    <a:pt x="187" y="115"/>
                  </a:lnTo>
                  <a:lnTo>
                    <a:pt x="187" y="120"/>
                  </a:lnTo>
                  <a:lnTo>
                    <a:pt x="189" y="120"/>
                  </a:lnTo>
                  <a:lnTo>
                    <a:pt x="198" y="117"/>
                  </a:lnTo>
                  <a:lnTo>
                    <a:pt x="201" y="120"/>
                  </a:lnTo>
                  <a:lnTo>
                    <a:pt x="205" y="117"/>
                  </a:lnTo>
                  <a:lnTo>
                    <a:pt x="208" y="117"/>
                  </a:lnTo>
                  <a:lnTo>
                    <a:pt x="208" y="120"/>
                  </a:lnTo>
                  <a:lnTo>
                    <a:pt x="203" y="122"/>
                  </a:lnTo>
                  <a:lnTo>
                    <a:pt x="203" y="129"/>
                  </a:lnTo>
                  <a:lnTo>
                    <a:pt x="203" y="129"/>
                  </a:lnTo>
                  <a:lnTo>
                    <a:pt x="201" y="127"/>
                  </a:lnTo>
                  <a:lnTo>
                    <a:pt x="201" y="124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1" y="124"/>
                  </a:lnTo>
                  <a:lnTo>
                    <a:pt x="191" y="124"/>
                  </a:lnTo>
                  <a:lnTo>
                    <a:pt x="191" y="127"/>
                  </a:lnTo>
                  <a:lnTo>
                    <a:pt x="189" y="127"/>
                  </a:lnTo>
                  <a:lnTo>
                    <a:pt x="187" y="127"/>
                  </a:lnTo>
                  <a:lnTo>
                    <a:pt x="189" y="129"/>
                  </a:lnTo>
                  <a:lnTo>
                    <a:pt x="189" y="131"/>
                  </a:lnTo>
                  <a:lnTo>
                    <a:pt x="189" y="131"/>
                  </a:lnTo>
                  <a:lnTo>
                    <a:pt x="187" y="133"/>
                  </a:lnTo>
                  <a:lnTo>
                    <a:pt x="187" y="136"/>
                  </a:lnTo>
                  <a:lnTo>
                    <a:pt x="187" y="138"/>
                  </a:lnTo>
                  <a:lnTo>
                    <a:pt x="184" y="136"/>
                  </a:lnTo>
                  <a:lnTo>
                    <a:pt x="184" y="133"/>
                  </a:lnTo>
                  <a:lnTo>
                    <a:pt x="182" y="129"/>
                  </a:lnTo>
                  <a:lnTo>
                    <a:pt x="180" y="131"/>
                  </a:lnTo>
                  <a:lnTo>
                    <a:pt x="175" y="133"/>
                  </a:lnTo>
                  <a:lnTo>
                    <a:pt x="175" y="131"/>
                  </a:lnTo>
                  <a:lnTo>
                    <a:pt x="175" y="129"/>
                  </a:lnTo>
                  <a:lnTo>
                    <a:pt x="173" y="129"/>
                  </a:lnTo>
                  <a:lnTo>
                    <a:pt x="171" y="131"/>
                  </a:lnTo>
                  <a:lnTo>
                    <a:pt x="173" y="136"/>
                  </a:lnTo>
                  <a:lnTo>
                    <a:pt x="178" y="133"/>
                  </a:lnTo>
                  <a:lnTo>
                    <a:pt x="182" y="136"/>
                  </a:lnTo>
                  <a:lnTo>
                    <a:pt x="180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66" y="140"/>
                  </a:lnTo>
                  <a:lnTo>
                    <a:pt x="166" y="143"/>
                  </a:lnTo>
                  <a:lnTo>
                    <a:pt x="168" y="145"/>
                  </a:lnTo>
                  <a:lnTo>
                    <a:pt x="166" y="150"/>
                  </a:lnTo>
                  <a:lnTo>
                    <a:pt x="168" y="150"/>
                  </a:lnTo>
                  <a:lnTo>
                    <a:pt x="173" y="145"/>
                  </a:lnTo>
                  <a:lnTo>
                    <a:pt x="175" y="145"/>
                  </a:lnTo>
                  <a:lnTo>
                    <a:pt x="178" y="147"/>
                  </a:lnTo>
                  <a:lnTo>
                    <a:pt x="173" y="147"/>
                  </a:lnTo>
                  <a:lnTo>
                    <a:pt x="171" y="152"/>
                  </a:lnTo>
                  <a:lnTo>
                    <a:pt x="173" y="154"/>
                  </a:lnTo>
                  <a:lnTo>
                    <a:pt x="178" y="157"/>
                  </a:lnTo>
                  <a:lnTo>
                    <a:pt x="178" y="161"/>
                  </a:lnTo>
                  <a:lnTo>
                    <a:pt x="175" y="159"/>
                  </a:lnTo>
                  <a:lnTo>
                    <a:pt x="173" y="159"/>
                  </a:lnTo>
                  <a:lnTo>
                    <a:pt x="168" y="154"/>
                  </a:lnTo>
                  <a:lnTo>
                    <a:pt x="166" y="154"/>
                  </a:lnTo>
                  <a:lnTo>
                    <a:pt x="164" y="157"/>
                  </a:lnTo>
                  <a:lnTo>
                    <a:pt x="168" y="159"/>
                  </a:lnTo>
                  <a:lnTo>
                    <a:pt x="164" y="161"/>
                  </a:lnTo>
                  <a:lnTo>
                    <a:pt x="159" y="163"/>
                  </a:lnTo>
                  <a:lnTo>
                    <a:pt x="159" y="166"/>
                  </a:lnTo>
                  <a:lnTo>
                    <a:pt x="164" y="168"/>
                  </a:lnTo>
                  <a:lnTo>
                    <a:pt x="166" y="166"/>
                  </a:lnTo>
                  <a:lnTo>
                    <a:pt x="168" y="168"/>
                  </a:lnTo>
                  <a:lnTo>
                    <a:pt x="173" y="166"/>
                  </a:lnTo>
                  <a:lnTo>
                    <a:pt x="173" y="170"/>
                  </a:lnTo>
                  <a:lnTo>
                    <a:pt x="175" y="170"/>
                  </a:lnTo>
                  <a:lnTo>
                    <a:pt x="175" y="173"/>
                  </a:lnTo>
                  <a:lnTo>
                    <a:pt x="171" y="170"/>
                  </a:lnTo>
                  <a:lnTo>
                    <a:pt x="166" y="170"/>
                  </a:lnTo>
                  <a:lnTo>
                    <a:pt x="164" y="170"/>
                  </a:lnTo>
                  <a:lnTo>
                    <a:pt x="159" y="173"/>
                  </a:lnTo>
                  <a:lnTo>
                    <a:pt x="159" y="175"/>
                  </a:lnTo>
                  <a:lnTo>
                    <a:pt x="154" y="177"/>
                  </a:lnTo>
                  <a:lnTo>
                    <a:pt x="154" y="175"/>
                  </a:lnTo>
                  <a:lnTo>
                    <a:pt x="150" y="177"/>
                  </a:lnTo>
                  <a:lnTo>
                    <a:pt x="145" y="177"/>
                  </a:lnTo>
                  <a:lnTo>
                    <a:pt x="145" y="180"/>
                  </a:lnTo>
                  <a:lnTo>
                    <a:pt x="150" y="182"/>
                  </a:lnTo>
                  <a:lnTo>
                    <a:pt x="152" y="184"/>
                  </a:lnTo>
                  <a:lnTo>
                    <a:pt x="148" y="187"/>
                  </a:lnTo>
                  <a:lnTo>
                    <a:pt x="148" y="184"/>
                  </a:lnTo>
                  <a:lnTo>
                    <a:pt x="145" y="187"/>
                  </a:lnTo>
                  <a:lnTo>
                    <a:pt x="148" y="189"/>
                  </a:lnTo>
                  <a:lnTo>
                    <a:pt x="148" y="189"/>
                  </a:lnTo>
                  <a:lnTo>
                    <a:pt x="143" y="189"/>
                  </a:lnTo>
                  <a:lnTo>
                    <a:pt x="143" y="189"/>
                  </a:lnTo>
                  <a:lnTo>
                    <a:pt x="141" y="189"/>
                  </a:lnTo>
                  <a:lnTo>
                    <a:pt x="145" y="191"/>
                  </a:lnTo>
                  <a:lnTo>
                    <a:pt x="143" y="194"/>
                  </a:lnTo>
                  <a:lnTo>
                    <a:pt x="143" y="196"/>
                  </a:lnTo>
                  <a:lnTo>
                    <a:pt x="145" y="196"/>
                  </a:lnTo>
                  <a:lnTo>
                    <a:pt x="143" y="196"/>
                  </a:lnTo>
                  <a:lnTo>
                    <a:pt x="141" y="198"/>
                  </a:lnTo>
                  <a:lnTo>
                    <a:pt x="138" y="196"/>
                  </a:lnTo>
                  <a:lnTo>
                    <a:pt x="138" y="198"/>
                  </a:lnTo>
                  <a:lnTo>
                    <a:pt x="138" y="200"/>
                  </a:lnTo>
                  <a:lnTo>
                    <a:pt x="141" y="200"/>
                  </a:lnTo>
                  <a:lnTo>
                    <a:pt x="145" y="203"/>
                  </a:lnTo>
                  <a:lnTo>
                    <a:pt x="148" y="205"/>
                  </a:lnTo>
                  <a:lnTo>
                    <a:pt x="148" y="207"/>
                  </a:lnTo>
                  <a:lnTo>
                    <a:pt x="152" y="205"/>
                  </a:lnTo>
                  <a:lnTo>
                    <a:pt x="150" y="207"/>
                  </a:lnTo>
                  <a:lnTo>
                    <a:pt x="150" y="210"/>
                  </a:lnTo>
                  <a:lnTo>
                    <a:pt x="145" y="210"/>
                  </a:lnTo>
                  <a:lnTo>
                    <a:pt x="145" y="207"/>
                  </a:lnTo>
                  <a:lnTo>
                    <a:pt x="138" y="207"/>
                  </a:lnTo>
                  <a:lnTo>
                    <a:pt x="134" y="212"/>
                  </a:lnTo>
                  <a:lnTo>
                    <a:pt x="136" y="212"/>
                  </a:lnTo>
                  <a:lnTo>
                    <a:pt x="141" y="212"/>
                  </a:lnTo>
                  <a:lnTo>
                    <a:pt x="141" y="217"/>
                  </a:lnTo>
                  <a:lnTo>
                    <a:pt x="143" y="217"/>
                  </a:lnTo>
                  <a:lnTo>
                    <a:pt x="143" y="221"/>
                  </a:lnTo>
                  <a:lnTo>
                    <a:pt x="141" y="219"/>
                  </a:lnTo>
                  <a:lnTo>
                    <a:pt x="138" y="219"/>
                  </a:lnTo>
                  <a:lnTo>
                    <a:pt x="136" y="221"/>
                  </a:lnTo>
                  <a:lnTo>
                    <a:pt x="136" y="224"/>
                  </a:lnTo>
                  <a:lnTo>
                    <a:pt x="136" y="224"/>
                  </a:lnTo>
                  <a:lnTo>
                    <a:pt x="136" y="226"/>
                  </a:lnTo>
                  <a:lnTo>
                    <a:pt x="138" y="228"/>
                  </a:lnTo>
                  <a:lnTo>
                    <a:pt x="136" y="228"/>
                  </a:lnTo>
                  <a:lnTo>
                    <a:pt x="134" y="226"/>
                  </a:lnTo>
                  <a:lnTo>
                    <a:pt x="131" y="228"/>
                  </a:lnTo>
                  <a:lnTo>
                    <a:pt x="131" y="230"/>
                  </a:lnTo>
                  <a:lnTo>
                    <a:pt x="136" y="233"/>
                  </a:lnTo>
                  <a:lnTo>
                    <a:pt x="136" y="235"/>
                  </a:lnTo>
                  <a:lnTo>
                    <a:pt x="136" y="235"/>
                  </a:lnTo>
                  <a:lnTo>
                    <a:pt x="131" y="233"/>
                  </a:lnTo>
                  <a:lnTo>
                    <a:pt x="129" y="235"/>
                  </a:lnTo>
                  <a:lnTo>
                    <a:pt x="129" y="237"/>
                  </a:lnTo>
                  <a:lnTo>
                    <a:pt x="131" y="237"/>
                  </a:lnTo>
                  <a:lnTo>
                    <a:pt x="131" y="242"/>
                  </a:lnTo>
                  <a:lnTo>
                    <a:pt x="131" y="244"/>
                  </a:lnTo>
                  <a:lnTo>
                    <a:pt x="134" y="244"/>
                  </a:lnTo>
                  <a:lnTo>
                    <a:pt x="136" y="242"/>
                  </a:lnTo>
                  <a:lnTo>
                    <a:pt x="138" y="242"/>
                  </a:lnTo>
                  <a:lnTo>
                    <a:pt x="136" y="247"/>
                  </a:lnTo>
                  <a:lnTo>
                    <a:pt x="134" y="247"/>
                  </a:lnTo>
                  <a:lnTo>
                    <a:pt x="129" y="251"/>
                  </a:lnTo>
                  <a:lnTo>
                    <a:pt x="127" y="251"/>
                  </a:lnTo>
                  <a:lnTo>
                    <a:pt x="124" y="251"/>
                  </a:lnTo>
                  <a:lnTo>
                    <a:pt x="124" y="254"/>
                  </a:lnTo>
                  <a:lnTo>
                    <a:pt x="122" y="256"/>
                  </a:lnTo>
                  <a:lnTo>
                    <a:pt x="118" y="258"/>
                  </a:lnTo>
                  <a:lnTo>
                    <a:pt x="122" y="258"/>
                  </a:lnTo>
                  <a:lnTo>
                    <a:pt x="120" y="260"/>
                  </a:lnTo>
                  <a:lnTo>
                    <a:pt x="115" y="260"/>
                  </a:lnTo>
                  <a:lnTo>
                    <a:pt x="113" y="265"/>
                  </a:lnTo>
                  <a:lnTo>
                    <a:pt x="113" y="265"/>
                  </a:lnTo>
                  <a:lnTo>
                    <a:pt x="118" y="267"/>
                  </a:lnTo>
                  <a:lnTo>
                    <a:pt x="113" y="270"/>
                  </a:lnTo>
                  <a:lnTo>
                    <a:pt x="113" y="272"/>
                  </a:lnTo>
                  <a:lnTo>
                    <a:pt x="108" y="272"/>
                  </a:lnTo>
                  <a:lnTo>
                    <a:pt x="108" y="270"/>
                  </a:lnTo>
                  <a:lnTo>
                    <a:pt x="106" y="267"/>
                  </a:lnTo>
                  <a:lnTo>
                    <a:pt x="106" y="270"/>
                  </a:lnTo>
                  <a:lnTo>
                    <a:pt x="104" y="270"/>
                  </a:lnTo>
                  <a:lnTo>
                    <a:pt x="104" y="272"/>
                  </a:lnTo>
                  <a:lnTo>
                    <a:pt x="101" y="274"/>
                  </a:lnTo>
                  <a:lnTo>
                    <a:pt x="101" y="277"/>
                  </a:lnTo>
                  <a:lnTo>
                    <a:pt x="101" y="279"/>
                  </a:lnTo>
                  <a:lnTo>
                    <a:pt x="97" y="279"/>
                  </a:lnTo>
                  <a:lnTo>
                    <a:pt x="94" y="279"/>
                  </a:lnTo>
                  <a:lnTo>
                    <a:pt x="97" y="284"/>
                  </a:lnTo>
                  <a:lnTo>
                    <a:pt x="92" y="286"/>
                  </a:lnTo>
                  <a:lnTo>
                    <a:pt x="92" y="288"/>
                  </a:lnTo>
                  <a:lnTo>
                    <a:pt x="92" y="293"/>
                  </a:lnTo>
                  <a:lnTo>
                    <a:pt x="90" y="295"/>
                  </a:lnTo>
                  <a:lnTo>
                    <a:pt x="85" y="297"/>
                  </a:lnTo>
                  <a:lnTo>
                    <a:pt x="87" y="300"/>
                  </a:lnTo>
                  <a:lnTo>
                    <a:pt x="90" y="297"/>
                  </a:lnTo>
                  <a:lnTo>
                    <a:pt x="92" y="297"/>
                  </a:lnTo>
                  <a:lnTo>
                    <a:pt x="92" y="300"/>
                  </a:lnTo>
                  <a:lnTo>
                    <a:pt x="90" y="300"/>
                  </a:lnTo>
                  <a:lnTo>
                    <a:pt x="90" y="304"/>
                  </a:lnTo>
                  <a:lnTo>
                    <a:pt x="92" y="307"/>
                  </a:lnTo>
                  <a:lnTo>
                    <a:pt x="97" y="304"/>
                  </a:lnTo>
                  <a:lnTo>
                    <a:pt x="101" y="304"/>
                  </a:lnTo>
                  <a:lnTo>
                    <a:pt x="108" y="297"/>
                  </a:lnTo>
                  <a:lnTo>
                    <a:pt x="108" y="295"/>
                  </a:lnTo>
                  <a:lnTo>
                    <a:pt x="104" y="297"/>
                  </a:lnTo>
                  <a:lnTo>
                    <a:pt x="108" y="293"/>
                  </a:lnTo>
                  <a:lnTo>
                    <a:pt x="108" y="288"/>
                  </a:lnTo>
                  <a:lnTo>
                    <a:pt x="108" y="288"/>
                  </a:lnTo>
                  <a:lnTo>
                    <a:pt x="111" y="286"/>
                  </a:lnTo>
                  <a:lnTo>
                    <a:pt x="115" y="286"/>
                  </a:lnTo>
                  <a:lnTo>
                    <a:pt x="118" y="286"/>
                  </a:lnTo>
                  <a:lnTo>
                    <a:pt x="111" y="290"/>
                  </a:lnTo>
                  <a:lnTo>
                    <a:pt x="111" y="293"/>
                  </a:lnTo>
                  <a:lnTo>
                    <a:pt x="118" y="295"/>
                  </a:lnTo>
                  <a:lnTo>
                    <a:pt x="115" y="297"/>
                  </a:lnTo>
                  <a:lnTo>
                    <a:pt x="113" y="297"/>
                  </a:lnTo>
                  <a:lnTo>
                    <a:pt x="106" y="304"/>
                  </a:lnTo>
                  <a:lnTo>
                    <a:pt x="111" y="307"/>
                  </a:lnTo>
                  <a:lnTo>
                    <a:pt x="108" y="309"/>
                  </a:lnTo>
                  <a:lnTo>
                    <a:pt x="108" y="311"/>
                  </a:lnTo>
                  <a:lnTo>
                    <a:pt x="104" y="311"/>
                  </a:lnTo>
                  <a:lnTo>
                    <a:pt x="101" y="309"/>
                  </a:lnTo>
                  <a:lnTo>
                    <a:pt x="97" y="309"/>
                  </a:lnTo>
                  <a:lnTo>
                    <a:pt x="94" y="311"/>
                  </a:lnTo>
                  <a:lnTo>
                    <a:pt x="94" y="316"/>
                  </a:lnTo>
                  <a:lnTo>
                    <a:pt x="90" y="316"/>
                  </a:lnTo>
                  <a:lnTo>
                    <a:pt x="87" y="318"/>
                  </a:lnTo>
                  <a:lnTo>
                    <a:pt x="90" y="316"/>
                  </a:lnTo>
                  <a:lnTo>
                    <a:pt x="92" y="314"/>
                  </a:lnTo>
                  <a:lnTo>
                    <a:pt x="90" y="311"/>
                  </a:lnTo>
                  <a:lnTo>
                    <a:pt x="90" y="307"/>
                  </a:lnTo>
                  <a:lnTo>
                    <a:pt x="87" y="304"/>
                  </a:lnTo>
                  <a:lnTo>
                    <a:pt x="83" y="304"/>
                  </a:lnTo>
                  <a:lnTo>
                    <a:pt x="83" y="307"/>
                  </a:lnTo>
                  <a:lnTo>
                    <a:pt x="78" y="307"/>
                  </a:lnTo>
                  <a:lnTo>
                    <a:pt x="78" y="309"/>
                  </a:lnTo>
                  <a:lnTo>
                    <a:pt x="83" y="309"/>
                  </a:lnTo>
                  <a:lnTo>
                    <a:pt x="78" y="314"/>
                  </a:lnTo>
                  <a:lnTo>
                    <a:pt x="74" y="311"/>
                  </a:lnTo>
                  <a:lnTo>
                    <a:pt x="71" y="311"/>
                  </a:lnTo>
                  <a:lnTo>
                    <a:pt x="67" y="316"/>
                  </a:lnTo>
                  <a:lnTo>
                    <a:pt x="69" y="316"/>
                  </a:lnTo>
                  <a:lnTo>
                    <a:pt x="71" y="316"/>
                  </a:lnTo>
                  <a:lnTo>
                    <a:pt x="74" y="316"/>
                  </a:lnTo>
                  <a:lnTo>
                    <a:pt x="69" y="318"/>
                  </a:lnTo>
                  <a:lnTo>
                    <a:pt x="67" y="321"/>
                  </a:lnTo>
                  <a:lnTo>
                    <a:pt x="64" y="321"/>
                  </a:lnTo>
                  <a:lnTo>
                    <a:pt x="62" y="321"/>
                  </a:lnTo>
                  <a:lnTo>
                    <a:pt x="62" y="321"/>
                  </a:lnTo>
                  <a:lnTo>
                    <a:pt x="67" y="325"/>
                  </a:lnTo>
                  <a:lnTo>
                    <a:pt x="71" y="325"/>
                  </a:lnTo>
                  <a:lnTo>
                    <a:pt x="71" y="327"/>
                  </a:lnTo>
                  <a:lnTo>
                    <a:pt x="74" y="327"/>
                  </a:lnTo>
                  <a:lnTo>
                    <a:pt x="71" y="330"/>
                  </a:lnTo>
                  <a:lnTo>
                    <a:pt x="67" y="330"/>
                  </a:lnTo>
                  <a:lnTo>
                    <a:pt x="67" y="325"/>
                  </a:lnTo>
                  <a:lnTo>
                    <a:pt x="62" y="325"/>
                  </a:lnTo>
                  <a:lnTo>
                    <a:pt x="60" y="323"/>
                  </a:lnTo>
                  <a:lnTo>
                    <a:pt x="60" y="321"/>
                  </a:lnTo>
                  <a:lnTo>
                    <a:pt x="57" y="321"/>
                  </a:lnTo>
                  <a:lnTo>
                    <a:pt x="57" y="323"/>
                  </a:lnTo>
                  <a:lnTo>
                    <a:pt x="60" y="330"/>
                  </a:lnTo>
                  <a:lnTo>
                    <a:pt x="64" y="332"/>
                  </a:lnTo>
                  <a:lnTo>
                    <a:pt x="67" y="332"/>
                  </a:lnTo>
                  <a:lnTo>
                    <a:pt x="69" y="334"/>
                  </a:lnTo>
                  <a:lnTo>
                    <a:pt x="67" y="334"/>
                  </a:lnTo>
                  <a:lnTo>
                    <a:pt x="60" y="332"/>
                  </a:lnTo>
                  <a:lnTo>
                    <a:pt x="55" y="325"/>
                  </a:lnTo>
                  <a:lnTo>
                    <a:pt x="53" y="327"/>
                  </a:lnTo>
                  <a:lnTo>
                    <a:pt x="48" y="325"/>
                  </a:lnTo>
                  <a:lnTo>
                    <a:pt x="44" y="325"/>
                  </a:lnTo>
                  <a:lnTo>
                    <a:pt x="44" y="323"/>
                  </a:lnTo>
                  <a:lnTo>
                    <a:pt x="41" y="325"/>
                  </a:lnTo>
                  <a:lnTo>
                    <a:pt x="41" y="327"/>
                  </a:lnTo>
                  <a:lnTo>
                    <a:pt x="39" y="330"/>
                  </a:lnTo>
                  <a:lnTo>
                    <a:pt x="44" y="334"/>
                  </a:lnTo>
                  <a:lnTo>
                    <a:pt x="51" y="332"/>
                  </a:lnTo>
                  <a:lnTo>
                    <a:pt x="51" y="332"/>
                  </a:lnTo>
                  <a:lnTo>
                    <a:pt x="48" y="334"/>
                  </a:lnTo>
                  <a:lnTo>
                    <a:pt x="48" y="337"/>
                  </a:lnTo>
                  <a:lnTo>
                    <a:pt x="55" y="334"/>
                  </a:lnTo>
                  <a:lnTo>
                    <a:pt x="57" y="334"/>
                  </a:lnTo>
                  <a:lnTo>
                    <a:pt x="55" y="337"/>
                  </a:lnTo>
                  <a:lnTo>
                    <a:pt x="51" y="339"/>
                  </a:lnTo>
                  <a:lnTo>
                    <a:pt x="46" y="341"/>
                  </a:lnTo>
                  <a:lnTo>
                    <a:pt x="44" y="341"/>
                  </a:lnTo>
                  <a:lnTo>
                    <a:pt x="39" y="337"/>
                  </a:lnTo>
                  <a:lnTo>
                    <a:pt x="37" y="337"/>
                  </a:lnTo>
                  <a:lnTo>
                    <a:pt x="37" y="337"/>
                  </a:lnTo>
                  <a:lnTo>
                    <a:pt x="32" y="334"/>
                  </a:lnTo>
                  <a:lnTo>
                    <a:pt x="30" y="337"/>
                  </a:lnTo>
                  <a:lnTo>
                    <a:pt x="27" y="337"/>
                  </a:lnTo>
                  <a:lnTo>
                    <a:pt x="25" y="337"/>
                  </a:lnTo>
                  <a:lnTo>
                    <a:pt x="25" y="339"/>
                  </a:lnTo>
                  <a:lnTo>
                    <a:pt x="32" y="339"/>
                  </a:lnTo>
                  <a:lnTo>
                    <a:pt x="37" y="344"/>
                  </a:lnTo>
                  <a:lnTo>
                    <a:pt x="41" y="346"/>
                  </a:lnTo>
                  <a:lnTo>
                    <a:pt x="41" y="348"/>
                  </a:lnTo>
                  <a:lnTo>
                    <a:pt x="41" y="351"/>
                  </a:lnTo>
                  <a:lnTo>
                    <a:pt x="39" y="353"/>
                  </a:lnTo>
                  <a:lnTo>
                    <a:pt x="37" y="351"/>
                  </a:lnTo>
                  <a:lnTo>
                    <a:pt x="37" y="346"/>
                  </a:lnTo>
                  <a:lnTo>
                    <a:pt x="34" y="346"/>
                  </a:lnTo>
                  <a:lnTo>
                    <a:pt x="30" y="346"/>
                  </a:lnTo>
                  <a:lnTo>
                    <a:pt x="32" y="348"/>
                  </a:lnTo>
                  <a:lnTo>
                    <a:pt x="32" y="351"/>
                  </a:lnTo>
                  <a:lnTo>
                    <a:pt x="27" y="348"/>
                  </a:lnTo>
                  <a:lnTo>
                    <a:pt x="23" y="351"/>
                  </a:lnTo>
                  <a:lnTo>
                    <a:pt x="27" y="355"/>
                  </a:lnTo>
                  <a:lnTo>
                    <a:pt x="23" y="355"/>
                  </a:lnTo>
                  <a:lnTo>
                    <a:pt x="21" y="355"/>
                  </a:lnTo>
                  <a:lnTo>
                    <a:pt x="21" y="351"/>
                  </a:lnTo>
                  <a:lnTo>
                    <a:pt x="14" y="351"/>
                  </a:lnTo>
                  <a:lnTo>
                    <a:pt x="16" y="355"/>
                  </a:lnTo>
                  <a:lnTo>
                    <a:pt x="14" y="357"/>
                  </a:lnTo>
                  <a:lnTo>
                    <a:pt x="11" y="353"/>
                  </a:lnTo>
                  <a:lnTo>
                    <a:pt x="9" y="351"/>
                  </a:lnTo>
                  <a:lnTo>
                    <a:pt x="7" y="351"/>
                  </a:lnTo>
                  <a:lnTo>
                    <a:pt x="7" y="353"/>
                  </a:lnTo>
                  <a:lnTo>
                    <a:pt x="11" y="357"/>
                  </a:lnTo>
                  <a:lnTo>
                    <a:pt x="9" y="360"/>
                  </a:lnTo>
                  <a:lnTo>
                    <a:pt x="11" y="360"/>
                  </a:lnTo>
                  <a:lnTo>
                    <a:pt x="16" y="360"/>
                  </a:lnTo>
                  <a:lnTo>
                    <a:pt x="23" y="360"/>
                  </a:lnTo>
                  <a:lnTo>
                    <a:pt x="25" y="362"/>
                  </a:lnTo>
                  <a:lnTo>
                    <a:pt x="32" y="362"/>
                  </a:lnTo>
                  <a:lnTo>
                    <a:pt x="34" y="362"/>
                  </a:lnTo>
                  <a:lnTo>
                    <a:pt x="37" y="362"/>
                  </a:lnTo>
                  <a:lnTo>
                    <a:pt x="32" y="367"/>
                  </a:lnTo>
                  <a:lnTo>
                    <a:pt x="27" y="364"/>
                  </a:lnTo>
                  <a:lnTo>
                    <a:pt x="25" y="367"/>
                  </a:lnTo>
                  <a:lnTo>
                    <a:pt x="18" y="362"/>
                  </a:lnTo>
                  <a:lnTo>
                    <a:pt x="16" y="364"/>
                  </a:lnTo>
                  <a:lnTo>
                    <a:pt x="14" y="362"/>
                  </a:lnTo>
                  <a:lnTo>
                    <a:pt x="9" y="367"/>
                  </a:lnTo>
                  <a:lnTo>
                    <a:pt x="4" y="367"/>
                  </a:lnTo>
                  <a:lnTo>
                    <a:pt x="4" y="369"/>
                  </a:lnTo>
                  <a:lnTo>
                    <a:pt x="11" y="371"/>
                  </a:lnTo>
                  <a:lnTo>
                    <a:pt x="9" y="374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21" y="374"/>
                  </a:lnTo>
                  <a:lnTo>
                    <a:pt x="16" y="376"/>
                  </a:lnTo>
                  <a:lnTo>
                    <a:pt x="11" y="376"/>
                  </a:lnTo>
                  <a:lnTo>
                    <a:pt x="9" y="376"/>
                  </a:lnTo>
                  <a:lnTo>
                    <a:pt x="7" y="376"/>
                  </a:lnTo>
                  <a:lnTo>
                    <a:pt x="7" y="378"/>
                  </a:lnTo>
                  <a:lnTo>
                    <a:pt x="9" y="378"/>
                  </a:lnTo>
                  <a:lnTo>
                    <a:pt x="11" y="378"/>
                  </a:lnTo>
                  <a:lnTo>
                    <a:pt x="9" y="381"/>
                  </a:lnTo>
                  <a:lnTo>
                    <a:pt x="7" y="381"/>
                  </a:lnTo>
                  <a:lnTo>
                    <a:pt x="7" y="383"/>
                  </a:lnTo>
                  <a:lnTo>
                    <a:pt x="9" y="385"/>
                  </a:lnTo>
                  <a:lnTo>
                    <a:pt x="11" y="387"/>
                  </a:lnTo>
                  <a:lnTo>
                    <a:pt x="16" y="387"/>
                  </a:lnTo>
                  <a:lnTo>
                    <a:pt x="18" y="385"/>
                  </a:lnTo>
                  <a:lnTo>
                    <a:pt x="25" y="383"/>
                  </a:lnTo>
                  <a:lnTo>
                    <a:pt x="30" y="385"/>
                  </a:lnTo>
                  <a:lnTo>
                    <a:pt x="30" y="385"/>
                  </a:lnTo>
                  <a:lnTo>
                    <a:pt x="32" y="385"/>
                  </a:lnTo>
                  <a:lnTo>
                    <a:pt x="34" y="381"/>
                  </a:lnTo>
                  <a:lnTo>
                    <a:pt x="37" y="381"/>
                  </a:lnTo>
                  <a:lnTo>
                    <a:pt x="37" y="383"/>
                  </a:lnTo>
                  <a:lnTo>
                    <a:pt x="41" y="383"/>
                  </a:lnTo>
                  <a:lnTo>
                    <a:pt x="44" y="381"/>
                  </a:lnTo>
                  <a:lnTo>
                    <a:pt x="46" y="381"/>
                  </a:lnTo>
                  <a:lnTo>
                    <a:pt x="46" y="383"/>
                  </a:lnTo>
                  <a:lnTo>
                    <a:pt x="44" y="383"/>
                  </a:lnTo>
                  <a:lnTo>
                    <a:pt x="48" y="385"/>
                  </a:lnTo>
                  <a:lnTo>
                    <a:pt x="51" y="383"/>
                  </a:lnTo>
                  <a:lnTo>
                    <a:pt x="48" y="381"/>
                  </a:lnTo>
                  <a:lnTo>
                    <a:pt x="53" y="376"/>
                  </a:lnTo>
                  <a:lnTo>
                    <a:pt x="51" y="381"/>
                  </a:lnTo>
                  <a:lnTo>
                    <a:pt x="55" y="383"/>
                  </a:lnTo>
                  <a:lnTo>
                    <a:pt x="53" y="387"/>
                  </a:lnTo>
                  <a:lnTo>
                    <a:pt x="46" y="387"/>
                  </a:lnTo>
                  <a:lnTo>
                    <a:pt x="44" y="390"/>
                  </a:lnTo>
                  <a:lnTo>
                    <a:pt x="46" y="392"/>
                  </a:lnTo>
                  <a:lnTo>
                    <a:pt x="44" y="394"/>
                  </a:lnTo>
                  <a:lnTo>
                    <a:pt x="39" y="394"/>
                  </a:lnTo>
                  <a:lnTo>
                    <a:pt x="39" y="392"/>
                  </a:lnTo>
                  <a:lnTo>
                    <a:pt x="41" y="390"/>
                  </a:lnTo>
                  <a:lnTo>
                    <a:pt x="39" y="387"/>
                  </a:lnTo>
                  <a:lnTo>
                    <a:pt x="37" y="387"/>
                  </a:lnTo>
                  <a:lnTo>
                    <a:pt x="32" y="390"/>
                  </a:lnTo>
                  <a:lnTo>
                    <a:pt x="32" y="392"/>
                  </a:lnTo>
                  <a:lnTo>
                    <a:pt x="27" y="390"/>
                  </a:lnTo>
                  <a:lnTo>
                    <a:pt x="25" y="387"/>
                  </a:lnTo>
                  <a:lnTo>
                    <a:pt x="21" y="390"/>
                  </a:lnTo>
                  <a:lnTo>
                    <a:pt x="18" y="387"/>
                  </a:lnTo>
                  <a:lnTo>
                    <a:pt x="14" y="390"/>
                  </a:lnTo>
                  <a:lnTo>
                    <a:pt x="9" y="390"/>
                  </a:lnTo>
                  <a:lnTo>
                    <a:pt x="7" y="390"/>
                  </a:lnTo>
                  <a:lnTo>
                    <a:pt x="7" y="390"/>
                  </a:lnTo>
                  <a:lnTo>
                    <a:pt x="7" y="392"/>
                  </a:lnTo>
                  <a:lnTo>
                    <a:pt x="7" y="394"/>
                  </a:lnTo>
                  <a:lnTo>
                    <a:pt x="9" y="397"/>
                  </a:lnTo>
                  <a:lnTo>
                    <a:pt x="11" y="397"/>
                  </a:lnTo>
                  <a:lnTo>
                    <a:pt x="14" y="394"/>
                  </a:lnTo>
                  <a:lnTo>
                    <a:pt x="16" y="394"/>
                  </a:lnTo>
                  <a:lnTo>
                    <a:pt x="14" y="397"/>
                  </a:lnTo>
                  <a:lnTo>
                    <a:pt x="14" y="401"/>
                  </a:lnTo>
                  <a:lnTo>
                    <a:pt x="11" y="401"/>
                  </a:lnTo>
                  <a:lnTo>
                    <a:pt x="9" y="401"/>
                  </a:lnTo>
                  <a:lnTo>
                    <a:pt x="9" y="404"/>
                  </a:lnTo>
                  <a:lnTo>
                    <a:pt x="11" y="406"/>
                  </a:lnTo>
                  <a:lnTo>
                    <a:pt x="18" y="401"/>
                  </a:lnTo>
                  <a:lnTo>
                    <a:pt x="23" y="401"/>
                  </a:lnTo>
                  <a:lnTo>
                    <a:pt x="21" y="404"/>
                  </a:lnTo>
                  <a:lnTo>
                    <a:pt x="21" y="408"/>
                  </a:lnTo>
                  <a:lnTo>
                    <a:pt x="16" y="411"/>
                  </a:lnTo>
                  <a:lnTo>
                    <a:pt x="16" y="411"/>
                  </a:lnTo>
                  <a:lnTo>
                    <a:pt x="21" y="413"/>
                  </a:lnTo>
                  <a:lnTo>
                    <a:pt x="18" y="415"/>
                  </a:lnTo>
                  <a:lnTo>
                    <a:pt x="21" y="418"/>
                  </a:lnTo>
                  <a:lnTo>
                    <a:pt x="18" y="422"/>
                  </a:lnTo>
                  <a:lnTo>
                    <a:pt x="21" y="422"/>
                  </a:lnTo>
                  <a:lnTo>
                    <a:pt x="23" y="418"/>
                  </a:lnTo>
                  <a:lnTo>
                    <a:pt x="27" y="415"/>
                  </a:lnTo>
                  <a:lnTo>
                    <a:pt x="27" y="411"/>
                  </a:lnTo>
                  <a:lnTo>
                    <a:pt x="34" y="408"/>
                  </a:lnTo>
                  <a:lnTo>
                    <a:pt x="39" y="408"/>
                  </a:lnTo>
                  <a:lnTo>
                    <a:pt x="41" y="408"/>
                  </a:lnTo>
                  <a:lnTo>
                    <a:pt x="39" y="408"/>
                  </a:lnTo>
                  <a:lnTo>
                    <a:pt x="34" y="413"/>
                  </a:lnTo>
                  <a:lnTo>
                    <a:pt x="34" y="418"/>
                  </a:lnTo>
                  <a:lnTo>
                    <a:pt x="37" y="420"/>
                  </a:lnTo>
                  <a:lnTo>
                    <a:pt x="34" y="418"/>
                  </a:lnTo>
                  <a:lnTo>
                    <a:pt x="32" y="413"/>
                  </a:lnTo>
                  <a:lnTo>
                    <a:pt x="30" y="413"/>
                  </a:lnTo>
                  <a:lnTo>
                    <a:pt x="27" y="418"/>
                  </a:lnTo>
                  <a:lnTo>
                    <a:pt x="25" y="418"/>
                  </a:lnTo>
                  <a:lnTo>
                    <a:pt x="30" y="420"/>
                  </a:lnTo>
                  <a:lnTo>
                    <a:pt x="27" y="424"/>
                  </a:lnTo>
                  <a:lnTo>
                    <a:pt x="23" y="424"/>
                  </a:lnTo>
                  <a:lnTo>
                    <a:pt x="23" y="427"/>
                  </a:lnTo>
                  <a:lnTo>
                    <a:pt x="25" y="429"/>
                  </a:lnTo>
                  <a:lnTo>
                    <a:pt x="30" y="429"/>
                  </a:lnTo>
                  <a:lnTo>
                    <a:pt x="32" y="431"/>
                  </a:lnTo>
                  <a:lnTo>
                    <a:pt x="27" y="431"/>
                  </a:lnTo>
                  <a:lnTo>
                    <a:pt x="25" y="434"/>
                  </a:lnTo>
                  <a:lnTo>
                    <a:pt x="25" y="436"/>
                  </a:lnTo>
                  <a:lnTo>
                    <a:pt x="21" y="434"/>
                  </a:lnTo>
                  <a:lnTo>
                    <a:pt x="18" y="434"/>
                  </a:lnTo>
                  <a:lnTo>
                    <a:pt x="18" y="438"/>
                  </a:lnTo>
                  <a:lnTo>
                    <a:pt x="18" y="434"/>
                  </a:lnTo>
                  <a:lnTo>
                    <a:pt x="16" y="436"/>
                  </a:lnTo>
                  <a:lnTo>
                    <a:pt x="11" y="441"/>
                  </a:lnTo>
                  <a:lnTo>
                    <a:pt x="14" y="443"/>
                  </a:lnTo>
                  <a:lnTo>
                    <a:pt x="18" y="450"/>
                  </a:lnTo>
                  <a:lnTo>
                    <a:pt x="18" y="445"/>
                  </a:lnTo>
                  <a:lnTo>
                    <a:pt x="21" y="448"/>
                  </a:lnTo>
                  <a:lnTo>
                    <a:pt x="23" y="445"/>
                  </a:lnTo>
                  <a:lnTo>
                    <a:pt x="23" y="445"/>
                  </a:lnTo>
                  <a:lnTo>
                    <a:pt x="25" y="441"/>
                  </a:lnTo>
                  <a:lnTo>
                    <a:pt x="30" y="443"/>
                  </a:lnTo>
                  <a:lnTo>
                    <a:pt x="27" y="445"/>
                  </a:lnTo>
                  <a:lnTo>
                    <a:pt x="30" y="448"/>
                  </a:lnTo>
                  <a:lnTo>
                    <a:pt x="30" y="452"/>
                  </a:lnTo>
                  <a:lnTo>
                    <a:pt x="25" y="452"/>
                  </a:lnTo>
                  <a:lnTo>
                    <a:pt x="27" y="459"/>
                  </a:lnTo>
                  <a:lnTo>
                    <a:pt x="30" y="457"/>
                  </a:lnTo>
                  <a:lnTo>
                    <a:pt x="34" y="454"/>
                  </a:lnTo>
                  <a:lnTo>
                    <a:pt x="37" y="459"/>
                  </a:lnTo>
                  <a:lnTo>
                    <a:pt x="32" y="459"/>
                  </a:lnTo>
                  <a:lnTo>
                    <a:pt x="32" y="459"/>
                  </a:lnTo>
                  <a:lnTo>
                    <a:pt x="34" y="464"/>
                  </a:lnTo>
                  <a:lnTo>
                    <a:pt x="32" y="466"/>
                  </a:lnTo>
                  <a:lnTo>
                    <a:pt x="25" y="459"/>
                  </a:lnTo>
                  <a:lnTo>
                    <a:pt x="23" y="461"/>
                  </a:lnTo>
                  <a:lnTo>
                    <a:pt x="21" y="459"/>
                  </a:lnTo>
                  <a:lnTo>
                    <a:pt x="18" y="459"/>
                  </a:lnTo>
                  <a:lnTo>
                    <a:pt x="18" y="461"/>
                  </a:lnTo>
                  <a:lnTo>
                    <a:pt x="16" y="464"/>
                  </a:lnTo>
                  <a:lnTo>
                    <a:pt x="21" y="473"/>
                  </a:lnTo>
                  <a:lnTo>
                    <a:pt x="25" y="473"/>
                  </a:lnTo>
                  <a:lnTo>
                    <a:pt x="30" y="480"/>
                  </a:lnTo>
                  <a:lnTo>
                    <a:pt x="39" y="482"/>
                  </a:lnTo>
                  <a:lnTo>
                    <a:pt x="39" y="484"/>
                  </a:lnTo>
                  <a:lnTo>
                    <a:pt x="37" y="484"/>
                  </a:lnTo>
                  <a:lnTo>
                    <a:pt x="41" y="489"/>
                  </a:lnTo>
                  <a:lnTo>
                    <a:pt x="44" y="487"/>
                  </a:lnTo>
                  <a:lnTo>
                    <a:pt x="41" y="482"/>
                  </a:lnTo>
                  <a:lnTo>
                    <a:pt x="44" y="482"/>
                  </a:lnTo>
                  <a:lnTo>
                    <a:pt x="46" y="484"/>
                  </a:lnTo>
                  <a:lnTo>
                    <a:pt x="46" y="487"/>
                  </a:lnTo>
                  <a:lnTo>
                    <a:pt x="51" y="491"/>
                  </a:lnTo>
                  <a:lnTo>
                    <a:pt x="53" y="489"/>
                  </a:lnTo>
                  <a:lnTo>
                    <a:pt x="55" y="489"/>
                  </a:lnTo>
                  <a:lnTo>
                    <a:pt x="57" y="489"/>
                  </a:lnTo>
                  <a:lnTo>
                    <a:pt x="62" y="484"/>
                  </a:lnTo>
                  <a:lnTo>
                    <a:pt x="64" y="484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4"/>
                  </a:lnTo>
                  <a:lnTo>
                    <a:pt x="71" y="484"/>
                  </a:lnTo>
                  <a:lnTo>
                    <a:pt x="78" y="478"/>
                  </a:lnTo>
                  <a:lnTo>
                    <a:pt x="78" y="475"/>
                  </a:lnTo>
                  <a:lnTo>
                    <a:pt x="74" y="471"/>
                  </a:lnTo>
                  <a:lnTo>
                    <a:pt x="81" y="475"/>
                  </a:lnTo>
                  <a:lnTo>
                    <a:pt x="83" y="471"/>
                  </a:lnTo>
                  <a:lnTo>
                    <a:pt x="83" y="468"/>
                  </a:lnTo>
                  <a:lnTo>
                    <a:pt x="85" y="466"/>
                  </a:lnTo>
                  <a:lnTo>
                    <a:pt x="85" y="464"/>
                  </a:lnTo>
                  <a:lnTo>
                    <a:pt x="87" y="461"/>
                  </a:lnTo>
                  <a:lnTo>
                    <a:pt x="92" y="461"/>
                  </a:lnTo>
                  <a:lnTo>
                    <a:pt x="92" y="459"/>
                  </a:lnTo>
                  <a:lnTo>
                    <a:pt x="90" y="454"/>
                  </a:lnTo>
                  <a:lnTo>
                    <a:pt x="90" y="452"/>
                  </a:lnTo>
                  <a:lnTo>
                    <a:pt x="87" y="448"/>
                  </a:lnTo>
                  <a:lnTo>
                    <a:pt x="83" y="445"/>
                  </a:lnTo>
                  <a:lnTo>
                    <a:pt x="83" y="443"/>
                  </a:lnTo>
                  <a:lnTo>
                    <a:pt x="85" y="443"/>
                  </a:lnTo>
                  <a:lnTo>
                    <a:pt x="90" y="448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4" y="454"/>
                  </a:lnTo>
                  <a:lnTo>
                    <a:pt x="94" y="457"/>
                  </a:lnTo>
                  <a:lnTo>
                    <a:pt x="97" y="459"/>
                  </a:lnTo>
                  <a:lnTo>
                    <a:pt x="101" y="459"/>
                  </a:lnTo>
                  <a:lnTo>
                    <a:pt x="99" y="457"/>
                  </a:lnTo>
                  <a:lnTo>
                    <a:pt x="99" y="454"/>
                  </a:lnTo>
                  <a:lnTo>
                    <a:pt x="99" y="452"/>
                  </a:lnTo>
                  <a:lnTo>
                    <a:pt x="104" y="454"/>
                  </a:lnTo>
                  <a:lnTo>
                    <a:pt x="104" y="457"/>
                  </a:lnTo>
                  <a:lnTo>
                    <a:pt x="108" y="452"/>
                  </a:lnTo>
                  <a:lnTo>
                    <a:pt x="111" y="448"/>
                  </a:lnTo>
                  <a:lnTo>
                    <a:pt x="108" y="443"/>
                  </a:lnTo>
                  <a:lnTo>
                    <a:pt x="106" y="443"/>
                  </a:lnTo>
                  <a:lnTo>
                    <a:pt x="104" y="441"/>
                  </a:lnTo>
                  <a:lnTo>
                    <a:pt x="106" y="438"/>
                  </a:lnTo>
                  <a:lnTo>
                    <a:pt x="106" y="436"/>
                  </a:lnTo>
                  <a:lnTo>
                    <a:pt x="108" y="436"/>
                  </a:lnTo>
                  <a:lnTo>
                    <a:pt x="111" y="434"/>
                  </a:lnTo>
                  <a:lnTo>
                    <a:pt x="108" y="431"/>
                  </a:lnTo>
                  <a:lnTo>
                    <a:pt x="108" y="429"/>
                  </a:lnTo>
                  <a:lnTo>
                    <a:pt x="111" y="427"/>
                  </a:lnTo>
                  <a:lnTo>
                    <a:pt x="115" y="429"/>
                  </a:lnTo>
                  <a:lnTo>
                    <a:pt x="113" y="431"/>
                  </a:lnTo>
                  <a:lnTo>
                    <a:pt x="113" y="438"/>
                  </a:lnTo>
                  <a:lnTo>
                    <a:pt x="111" y="441"/>
                  </a:lnTo>
                  <a:lnTo>
                    <a:pt x="115" y="445"/>
                  </a:lnTo>
                  <a:lnTo>
                    <a:pt x="115" y="448"/>
                  </a:lnTo>
                  <a:lnTo>
                    <a:pt x="120" y="452"/>
                  </a:lnTo>
                  <a:lnTo>
                    <a:pt x="124" y="452"/>
                  </a:lnTo>
                  <a:lnTo>
                    <a:pt x="127" y="452"/>
                  </a:lnTo>
                  <a:lnTo>
                    <a:pt x="124" y="454"/>
                  </a:lnTo>
                  <a:lnTo>
                    <a:pt x="127" y="457"/>
                  </a:lnTo>
                  <a:lnTo>
                    <a:pt x="129" y="461"/>
                  </a:lnTo>
                  <a:lnTo>
                    <a:pt x="131" y="457"/>
                  </a:lnTo>
                  <a:lnTo>
                    <a:pt x="131" y="443"/>
                  </a:lnTo>
                  <a:lnTo>
                    <a:pt x="129" y="438"/>
                  </a:lnTo>
                  <a:lnTo>
                    <a:pt x="129" y="434"/>
                  </a:lnTo>
                  <a:lnTo>
                    <a:pt x="134" y="434"/>
                  </a:lnTo>
                  <a:lnTo>
                    <a:pt x="131" y="429"/>
                  </a:lnTo>
                  <a:lnTo>
                    <a:pt x="131" y="427"/>
                  </a:lnTo>
                  <a:lnTo>
                    <a:pt x="138" y="424"/>
                  </a:lnTo>
                  <a:lnTo>
                    <a:pt x="141" y="422"/>
                  </a:lnTo>
                  <a:lnTo>
                    <a:pt x="141" y="418"/>
                  </a:lnTo>
                  <a:lnTo>
                    <a:pt x="143" y="411"/>
                  </a:lnTo>
                  <a:lnTo>
                    <a:pt x="141" y="408"/>
                  </a:lnTo>
                  <a:lnTo>
                    <a:pt x="138" y="397"/>
                  </a:lnTo>
                  <a:lnTo>
                    <a:pt x="134" y="390"/>
                  </a:lnTo>
                  <a:lnTo>
                    <a:pt x="134" y="387"/>
                  </a:lnTo>
                  <a:lnTo>
                    <a:pt x="145" y="383"/>
                  </a:lnTo>
                  <a:lnTo>
                    <a:pt x="145" y="376"/>
                  </a:lnTo>
                  <a:lnTo>
                    <a:pt x="145" y="371"/>
                  </a:lnTo>
                  <a:lnTo>
                    <a:pt x="138" y="364"/>
                  </a:lnTo>
                  <a:lnTo>
                    <a:pt x="134" y="360"/>
                  </a:lnTo>
                  <a:lnTo>
                    <a:pt x="134" y="353"/>
                  </a:lnTo>
                  <a:lnTo>
                    <a:pt x="134" y="346"/>
                  </a:lnTo>
                  <a:lnTo>
                    <a:pt x="134" y="337"/>
                  </a:lnTo>
                  <a:lnTo>
                    <a:pt x="131" y="332"/>
                  </a:lnTo>
                  <a:lnTo>
                    <a:pt x="134" y="325"/>
                  </a:lnTo>
                  <a:lnTo>
                    <a:pt x="131" y="314"/>
                  </a:lnTo>
                  <a:lnTo>
                    <a:pt x="129" y="302"/>
                  </a:lnTo>
                  <a:lnTo>
                    <a:pt x="131" y="293"/>
                  </a:lnTo>
                  <a:lnTo>
                    <a:pt x="136" y="286"/>
                  </a:lnTo>
                  <a:lnTo>
                    <a:pt x="141" y="281"/>
                  </a:lnTo>
                  <a:lnTo>
                    <a:pt x="145" y="284"/>
                  </a:lnTo>
                  <a:lnTo>
                    <a:pt x="152" y="284"/>
                  </a:lnTo>
                  <a:lnTo>
                    <a:pt x="157" y="279"/>
                  </a:lnTo>
                  <a:lnTo>
                    <a:pt x="157" y="272"/>
                  </a:lnTo>
                  <a:lnTo>
                    <a:pt x="154" y="267"/>
                  </a:lnTo>
                  <a:lnTo>
                    <a:pt x="154" y="263"/>
                  </a:lnTo>
                  <a:lnTo>
                    <a:pt x="161" y="244"/>
                  </a:lnTo>
                  <a:lnTo>
                    <a:pt x="161" y="235"/>
                  </a:lnTo>
                  <a:lnTo>
                    <a:pt x="164" y="226"/>
                  </a:lnTo>
                  <a:lnTo>
                    <a:pt x="166" y="221"/>
                  </a:lnTo>
                  <a:lnTo>
                    <a:pt x="166" y="214"/>
                  </a:lnTo>
                  <a:lnTo>
                    <a:pt x="164" y="212"/>
                  </a:lnTo>
                  <a:lnTo>
                    <a:pt x="164" y="207"/>
                  </a:lnTo>
                  <a:lnTo>
                    <a:pt x="168" y="203"/>
                  </a:lnTo>
                  <a:lnTo>
                    <a:pt x="178" y="203"/>
                  </a:lnTo>
                  <a:lnTo>
                    <a:pt x="180" y="198"/>
                  </a:lnTo>
                  <a:lnTo>
                    <a:pt x="180" y="196"/>
                  </a:lnTo>
                  <a:lnTo>
                    <a:pt x="187" y="184"/>
                  </a:lnTo>
                  <a:lnTo>
                    <a:pt x="191" y="177"/>
                  </a:lnTo>
                  <a:lnTo>
                    <a:pt x="194" y="173"/>
                  </a:lnTo>
                  <a:lnTo>
                    <a:pt x="191" y="166"/>
                  </a:lnTo>
                  <a:lnTo>
                    <a:pt x="189" y="163"/>
                  </a:lnTo>
                  <a:lnTo>
                    <a:pt x="189" y="152"/>
                  </a:lnTo>
                  <a:lnTo>
                    <a:pt x="191" y="152"/>
                  </a:lnTo>
                  <a:lnTo>
                    <a:pt x="194" y="147"/>
                  </a:lnTo>
                  <a:lnTo>
                    <a:pt x="196" y="143"/>
                  </a:lnTo>
                  <a:lnTo>
                    <a:pt x="198" y="143"/>
                  </a:lnTo>
                  <a:lnTo>
                    <a:pt x="201" y="133"/>
                  </a:lnTo>
                  <a:lnTo>
                    <a:pt x="205" y="131"/>
                  </a:lnTo>
                  <a:lnTo>
                    <a:pt x="210" y="133"/>
                  </a:lnTo>
                  <a:lnTo>
                    <a:pt x="212" y="136"/>
                  </a:lnTo>
                  <a:lnTo>
                    <a:pt x="214" y="136"/>
                  </a:lnTo>
                  <a:lnTo>
                    <a:pt x="219" y="133"/>
                  </a:lnTo>
                  <a:lnTo>
                    <a:pt x="217" y="129"/>
                  </a:lnTo>
                  <a:lnTo>
                    <a:pt x="219" y="127"/>
                  </a:lnTo>
                  <a:lnTo>
                    <a:pt x="219" y="124"/>
                  </a:lnTo>
                  <a:lnTo>
                    <a:pt x="219" y="122"/>
                  </a:lnTo>
                  <a:lnTo>
                    <a:pt x="217" y="115"/>
                  </a:lnTo>
                  <a:lnTo>
                    <a:pt x="219" y="115"/>
                  </a:lnTo>
                  <a:lnTo>
                    <a:pt x="224" y="115"/>
                  </a:lnTo>
                  <a:lnTo>
                    <a:pt x="228" y="113"/>
                  </a:lnTo>
                  <a:lnTo>
                    <a:pt x="235" y="115"/>
                  </a:lnTo>
                  <a:lnTo>
                    <a:pt x="240" y="117"/>
                  </a:lnTo>
                  <a:lnTo>
                    <a:pt x="244" y="117"/>
                  </a:lnTo>
                  <a:lnTo>
                    <a:pt x="247" y="120"/>
                  </a:lnTo>
                  <a:lnTo>
                    <a:pt x="249" y="120"/>
                  </a:lnTo>
                  <a:lnTo>
                    <a:pt x="251" y="120"/>
                  </a:lnTo>
                  <a:lnTo>
                    <a:pt x="251" y="115"/>
                  </a:lnTo>
                  <a:lnTo>
                    <a:pt x="249" y="113"/>
                  </a:lnTo>
                  <a:lnTo>
                    <a:pt x="249" y="106"/>
                  </a:lnTo>
                  <a:lnTo>
                    <a:pt x="254" y="103"/>
                  </a:lnTo>
                  <a:lnTo>
                    <a:pt x="251" y="99"/>
                  </a:lnTo>
                  <a:lnTo>
                    <a:pt x="249" y="97"/>
                  </a:lnTo>
                  <a:lnTo>
                    <a:pt x="249" y="92"/>
                  </a:lnTo>
                  <a:lnTo>
                    <a:pt x="254" y="94"/>
                  </a:lnTo>
                  <a:lnTo>
                    <a:pt x="258" y="94"/>
                  </a:lnTo>
                  <a:lnTo>
                    <a:pt x="261" y="92"/>
                  </a:lnTo>
                  <a:lnTo>
                    <a:pt x="261" y="92"/>
                  </a:lnTo>
                  <a:lnTo>
                    <a:pt x="261" y="92"/>
                  </a:lnTo>
                  <a:lnTo>
                    <a:pt x="263" y="92"/>
                  </a:lnTo>
                  <a:lnTo>
                    <a:pt x="263" y="92"/>
                  </a:lnTo>
                  <a:lnTo>
                    <a:pt x="263" y="87"/>
                  </a:lnTo>
                  <a:lnTo>
                    <a:pt x="263" y="85"/>
                  </a:lnTo>
                  <a:lnTo>
                    <a:pt x="265" y="83"/>
                  </a:lnTo>
                  <a:lnTo>
                    <a:pt x="270" y="83"/>
                  </a:lnTo>
                  <a:lnTo>
                    <a:pt x="272" y="87"/>
                  </a:lnTo>
                  <a:lnTo>
                    <a:pt x="281" y="94"/>
                  </a:lnTo>
                  <a:lnTo>
                    <a:pt x="284" y="99"/>
                  </a:lnTo>
                  <a:lnTo>
                    <a:pt x="286" y="103"/>
                  </a:lnTo>
                  <a:lnTo>
                    <a:pt x="293" y="106"/>
                  </a:lnTo>
                  <a:lnTo>
                    <a:pt x="302" y="106"/>
                  </a:lnTo>
                  <a:lnTo>
                    <a:pt x="307" y="101"/>
                  </a:lnTo>
                  <a:lnTo>
                    <a:pt x="311" y="99"/>
                  </a:lnTo>
                  <a:lnTo>
                    <a:pt x="316" y="99"/>
                  </a:lnTo>
                  <a:lnTo>
                    <a:pt x="323" y="103"/>
                  </a:lnTo>
                  <a:lnTo>
                    <a:pt x="328" y="103"/>
                  </a:lnTo>
                  <a:lnTo>
                    <a:pt x="330" y="99"/>
                  </a:lnTo>
                  <a:lnTo>
                    <a:pt x="332" y="99"/>
                  </a:lnTo>
                  <a:lnTo>
                    <a:pt x="335" y="94"/>
                  </a:lnTo>
                  <a:lnTo>
                    <a:pt x="339" y="94"/>
                  </a:lnTo>
                  <a:lnTo>
                    <a:pt x="341" y="92"/>
                  </a:lnTo>
                  <a:lnTo>
                    <a:pt x="344" y="90"/>
                  </a:lnTo>
                  <a:lnTo>
                    <a:pt x="341" y="87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4" y="66"/>
                  </a:lnTo>
                  <a:lnTo>
                    <a:pt x="341" y="62"/>
                  </a:lnTo>
                  <a:lnTo>
                    <a:pt x="344" y="62"/>
                  </a:lnTo>
                  <a:lnTo>
                    <a:pt x="346" y="57"/>
                  </a:lnTo>
                  <a:lnTo>
                    <a:pt x="346" y="55"/>
                  </a:lnTo>
                  <a:lnTo>
                    <a:pt x="351" y="53"/>
                  </a:lnTo>
                  <a:lnTo>
                    <a:pt x="355" y="53"/>
                  </a:lnTo>
                  <a:lnTo>
                    <a:pt x="360" y="53"/>
                  </a:lnTo>
                  <a:lnTo>
                    <a:pt x="360" y="50"/>
                  </a:lnTo>
                  <a:lnTo>
                    <a:pt x="362" y="48"/>
                  </a:lnTo>
                  <a:lnTo>
                    <a:pt x="371" y="48"/>
                  </a:lnTo>
                  <a:lnTo>
                    <a:pt x="376" y="50"/>
                  </a:lnTo>
                  <a:lnTo>
                    <a:pt x="381" y="55"/>
                  </a:lnTo>
                  <a:lnTo>
                    <a:pt x="383" y="60"/>
                  </a:lnTo>
                  <a:lnTo>
                    <a:pt x="388" y="62"/>
                  </a:lnTo>
                  <a:lnTo>
                    <a:pt x="395" y="62"/>
                  </a:lnTo>
                  <a:lnTo>
                    <a:pt x="397" y="64"/>
                  </a:lnTo>
                  <a:lnTo>
                    <a:pt x="401" y="69"/>
                  </a:lnTo>
                  <a:lnTo>
                    <a:pt x="399" y="73"/>
                  </a:lnTo>
                  <a:lnTo>
                    <a:pt x="397" y="80"/>
                  </a:lnTo>
                  <a:lnTo>
                    <a:pt x="397" y="87"/>
                  </a:lnTo>
                  <a:close/>
                  <a:moveTo>
                    <a:pt x="21" y="452"/>
                  </a:moveTo>
                  <a:lnTo>
                    <a:pt x="23" y="454"/>
                  </a:lnTo>
                  <a:lnTo>
                    <a:pt x="18" y="457"/>
                  </a:lnTo>
                  <a:lnTo>
                    <a:pt x="21" y="452"/>
                  </a:lnTo>
                  <a:close/>
                  <a:moveTo>
                    <a:pt x="9" y="429"/>
                  </a:moveTo>
                  <a:lnTo>
                    <a:pt x="11" y="429"/>
                  </a:lnTo>
                  <a:lnTo>
                    <a:pt x="11" y="429"/>
                  </a:lnTo>
                  <a:lnTo>
                    <a:pt x="11" y="429"/>
                  </a:lnTo>
                  <a:lnTo>
                    <a:pt x="14" y="431"/>
                  </a:lnTo>
                  <a:lnTo>
                    <a:pt x="14" y="434"/>
                  </a:lnTo>
                  <a:lnTo>
                    <a:pt x="9" y="429"/>
                  </a:lnTo>
                  <a:close/>
                  <a:moveTo>
                    <a:pt x="18" y="420"/>
                  </a:moveTo>
                  <a:lnTo>
                    <a:pt x="16" y="424"/>
                  </a:lnTo>
                  <a:lnTo>
                    <a:pt x="16" y="424"/>
                  </a:lnTo>
                  <a:lnTo>
                    <a:pt x="18" y="420"/>
                  </a:lnTo>
                  <a:close/>
                  <a:moveTo>
                    <a:pt x="14" y="418"/>
                  </a:moveTo>
                  <a:lnTo>
                    <a:pt x="14" y="422"/>
                  </a:lnTo>
                  <a:lnTo>
                    <a:pt x="9" y="422"/>
                  </a:lnTo>
                  <a:lnTo>
                    <a:pt x="14" y="418"/>
                  </a:lnTo>
                  <a:close/>
                  <a:moveTo>
                    <a:pt x="7" y="404"/>
                  </a:moveTo>
                  <a:lnTo>
                    <a:pt x="2" y="401"/>
                  </a:lnTo>
                  <a:lnTo>
                    <a:pt x="7" y="399"/>
                  </a:lnTo>
                  <a:lnTo>
                    <a:pt x="7" y="399"/>
                  </a:lnTo>
                  <a:lnTo>
                    <a:pt x="7" y="401"/>
                  </a:lnTo>
                  <a:lnTo>
                    <a:pt x="7" y="404"/>
                  </a:lnTo>
                  <a:close/>
                  <a:moveTo>
                    <a:pt x="4" y="406"/>
                  </a:moveTo>
                  <a:lnTo>
                    <a:pt x="7" y="406"/>
                  </a:lnTo>
                  <a:lnTo>
                    <a:pt x="7" y="408"/>
                  </a:lnTo>
                  <a:lnTo>
                    <a:pt x="4" y="406"/>
                  </a:lnTo>
                  <a:close/>
                  <a:moveTo>
                    <a:pt x="14" y="411"/>
                  </a:moveTo>
                  <a:lnTo>
                    <a:pt x="14" y="411"/>
                  </a:lnTo>
                  <a:lnTo>
                    <a:pt x="14" y="413"/>
                  </a:lnTo>
                  <a:lnTo>
                    <a:pt x="16" y="413"/>
                  </a:lnTo>
                  <a:lnTo>
                    <a:pt x="16" y="413"/>
                  </a:lnTo>
                  <a:lnTo>
                    <a:pt x="14" y="418"/>
                  </a:lnTo>
                  <a:lnTo>
                    <a:pt x="14" y="411"/>
                  </a:lnTo>
                  <a:close/>
                  <a:moveTo>
                    <a:pt x="7" y="415"/>
                  </a:moveTo>
                  <a:lnTo>
                    <a:pt x="4" y="411"/>
                  </a:lnTo>
                  <a:lnTo>
                    <a:pt x="9" y="411"/>
                  </a:lnTo>
                  <a:lnTo>
                    <a:pt x="7" y="415"/>
                  </a:lnTo>
                  <a:close/>
                  <a:moveTo>
                    <a:pt x="4" y="390"/>
                  </a:moveTo>
                  <a:lnTo>
                    <a:pt x="0" y="394"/>
                  </a:lnTo>
                  <a:lnTo>
                    <a:pt x="2" y="394"/>
                  </a:lnTo>
                  <a:lnTo>
                    <a:pt x="4" y="392"/>
                  </a:lnTo>
                  <a:lnTo>
                    <a:pt x="4" y="390"/>
                  </a:lnTo>
                  <a:close/>
                  <a:moveTo>
                    <a:pt x="2" y="362"/>
                  </a:moveTo>
                  <a:lnTo>
                    <a:pt x="7" y="364"/>
                  </a:lnTo>
                  <a:lnTo>
                    <a:pt x="4" y="364"/>
                  </a:lnTo>
                  <a:lnTo>
                    <a:pt x="2" y="362"/>
                  </a:lnTo>
                  <a:close/>
                  <a:moveTo>
                    <a:pt x="4" y="355"/>
                  </a:moveTo>
                  <a:lnTo>
                    <a:pt x="7" y="357"/>
                  </a:lnTo>
                  <a:lnTo>
                    <a:pt x="7" y="360"/>
                  </a:lnTo>
                  <a:lnTo>
                    <a:pt x="4" y="355"/>
                  </a:lnTo>
                  <a:close/>
                  <a:moveTo>
                    <a:pt x="16" y="346"/>
                  </a:moveTo>
                  <a:lnTo>
                    <a:pt x="16" y="348"/>
                  </a:lnTo>
                  <a:lnTo>
                    <a:pt x="14" y="348"/>
                  </a:lnTo>
                  <a:lnTo>
                    <a:pt x="16" y="346"/>
                  </a:lnTo>
                  <a:close/>
                  <a:moveTo>
                    <a:pt x="21" y="344"/>
                  </a:moveTo>
                  <a:lnTo>
                    <a:pt x="23" y="344"/>
                  </a:lnTo>
                  <a:lnTo>
                    <a:pt x="23" y="346"/>
                  </a:lnTo>
                  <a:lnTo>
                    <a:pt x="21" y="348"/>
                  </a:lnTo>
                  <a:lnTo>
                    <a:pt x="21" y="344"/>
                  </a:lnTo>
                  <a:close/>
                  <a:moveTo>
                    <a:pt x="57" y="316"/>
                  </a:moveTo>
                  <a:lnTo>
                    <a:pt x="57" y="316"/>
                  </a:lnTo>
                  <a:lnTo>
                    <a:pt x="57" y="316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62" y="318"/>
                  </a:lnTo>
                  <a:lnTo>
                    <a:pt x="60" y="318"/>
                  </a:lnTo>
                  <a:lnTo>
                    <a:pt x="57" y="316"/>
                  </a:lnTo>
                  <a:close/>
                  <a:moveTo>
                    <a:pt x="57" y="309"/>
                  </a:moveTo>
                  <a:lnTo>
                    <a:pt x="57" y="311"/>
                  </a:lnTo>
                  <a:lnTo>
                    <a:pt x="57" y="311"/>
                  </a:lnTo>
                  <a:lnTo>
                    <a:pt x="57" y="311"/>
                  </a:lnTo>
                  <a:lnTo>
                    <a:pt x="53" y="307"/>
                  </a:lnTo>
                  <a:lnTo>
                    <a:pt x="57" y="307"/>
                  </a:lnTo>
                  <a:lnTo>
                    <a:pt x="57" y="309"/>
                  </a:lnTo>
                  <a:close/>
                  <a:moveTo>
                    <a:pt x="62" y="302"/>
                  </a:moveTo>
                  <a:lnTo>
                    <a:pt x="69" y="295"/>
                  </a:lnTo>
                  <a:lnTo>
                    <a:pt x="71" y="297"/>
                  </a:lnTo>
                  <a:lnTo>
                    <a:pt x="67" y="302"/>
                  </a:lnTo>
                  <a:lnTo>
                    <a:pt x="62" y="302"/>
                  </a:lnTo>
                  <a:close/>
                  <a:moveTo>
                    <a:pt x="62" y="309"/>
                  </a:moveTo>
                  <a:lnTo>
                    <a:pt x="64" y="304"/>
                  </a:lnTo>
                  <a:lnTo>
                    <a:pt x="69" y="304"/>
                  </a:lnTo>
                  <a:lnTo>
                    <a:pt x="71" y="302"/>
                  </a:lnTo>
                  <a:lnTo>
                    <a:pt x="74" y="302"/>
                  </a:lnTo>
                  <a:lnTo>
                    <a:pt x="76" y="304"/>
                  </a:lnTo>
                  <a:lnTo>
                    <a:pt x="74" y="309"/>
                  </a:lnTo>
                  <a:lnTo>
                    <a:pt x="69" y="309"/>
                  </a:lnTo>
                  <a:lnTo>
                    <a:pt x="67" y="309"/>
                  </a:lnTo>
                  <a:lnTo>
                    <a:pt x="62" y="309"/>
                  </a:lnTo>
                  <a:close/>
                  <a:moveTo>
                    <a:pt x="118" y="249"/>
                  </a:moveTo>
                  <a:lnTo>
                    <a:pt x="120" y="247"/>
                  </a:lnTo>
                  <a:lnTo>
                    <a:pt x="124" y="247"/>
                  </a:lnTo>
                  <a:lnTo>
                    <a:pt x="120" y="251"/>
                  </a:lnTo>
                  <a:lnTo>
                    <a:pt x="118" y="249"/>
                  </a:lnTo>
                  <a:close/>
                  <a:moveTo>
                    <a:pt x="113" y="260"/>
                  </a:moveTo>
                  <a:lnTo>
                    <a:pt x="111" y="258"/>
                  </a:lnTo>
                  <a:lnTo>
                    <a:pt x="108" y="258"/>
                  </a:lnTo>
                  <a:lnTo>
                    <a:pt x="111" y="254"/>
                  </a:lnTo>
                  <a:lnTo>
                    <a:pt x="118" y="254"/>
                  </a:lnTo>
                  <a:lnTo>
                    <a:pt x="120" y="251"/>
                  </a:lnTo>
                  <a:lnTo>
                    <a:pt x="115" y="258"/>
                  </a:lnTo>
                  <a:lnTo>
                    <a:pt x="113" y="260"/>
                  </a:lnTo>
                  <a:close/>
                  <a:moveTo>
                    <a:pt x="124" y="224"/>
                  </a:moveTo>
                  <a:lnTo>
                    <a:pt x="124" y="226"/>
                  </a:lnTo>
                  <a:lnTo>
                    <a:pt x="124" y="228"/>
                  </a:lnTo>
                  <a:lnTo>
                    <a:pt x="122" y="230"/>
                  </a:lnTo>
                  <a:lnTo>
                    <a:pt x="122" y="228"/>
                  </a:lnTo>
                  <a:lnTo>
                    <a:pt x="124" y="224"/>
                  </a:lnTo>
                  <a:close/>
                  <a:moveTo>
                    <a:pt x="131" y="217"/>
                  </a:moveTo>
                  <a:lnTo>
                    <a:pt x="134" y="214"/>
                  </a:lnTo>
                  <a:lnTo>
                    <a:pt x="136" y="214"/>
                  </a:lnTo>
                  <a:lnTo>
                    <a:pt x="131" y="219"/>
                  </a:lnTo>
                  <a:lnTo>
                    <a:pt x="131" y="217"/>
                  </a:lnTo>
                  <a:close/>
                  <a:moveTo>
                    <a:pt x="129" y="210"/>
                  </a:moveTo>
                  <a:lnTo>
                    <a:pt x="131" y="205"/>
                  </a:lnTo>
                  <a:lnTo>
                    <a:pt x="134" y="210"/>
                  </a:lnTo>
                  <a:lnTo>
                    <a:pt x="129" y="214"/>
                  </a:lnTo>
                  <a:lnTo>
                    <a:pt x="129" y="210"/>
                  </a:lnTo>
                  <a:close/>
                  <a:moveTo>
                    <a:pt x="154" y="170"/>
                  </a:moveTo>
                  <a:lnTo>
                    <a:pt x="157" y="168"/>
                  </a:lnTo>
                  <a:lnTo>
                    <a:pt x="159" y="170"/>
                  </a:lnTo>
                  <a:lnTo>
                    <a:pt x="157" y="173"/>
                  </a:lnTo>
                  <a:lnTo>
                    <a:pt x="154" y="170"/>
                  </a:lnTo>
                  <a:close/>
                  <a:moveTo>
                    <a:pt x="129" y="150"/>
                  </a:moveTo>
                  <a:lnTo>
                    <a:pt x="131" y="152"/>
                  </a:lnTo>
                  <a:lnTo>
                    <a:pt x="129" y="154"/>
                  </a:lnTo>
                  <a:lnTo>
                    <a:pt x="127" y="152"/>
                  </a:lnTo>
                  <a:lnTo>
                    <a:pt x="129" y="150"/>
                  </a:lnTo>
                  <a:close/>
                  <a:moveTo>
                    <a:pt x="136" y="138"/>
                  </a:moveTo>
                  <a:lnTo>
                    <a:pt x="131" y="143"/>
                  </a:lnTo>
                  <a:lnTo>
                    <a:pt x="131" y="140"/>
                  </a:lnTo>
                  <a:lnTo>
                    <a:pt x="136" y="133"/>
                  </a:lnTo>
                  <a:lnTo>
                    <a:pt x="136" y="138"/>
                  </a:lnTo>
                  <a:close/>
                  <a:moveTo>
                    <a:pt x="138" y="136"/>
                  </a:moveTo>
                  <a:lnTo>
                    <a:pt x="138" y="133"/>
                  </a:lnTo>
                  <a:lnTo>
                    <a:pt x="138" y="131"/>
                  </a:lnTo>
                  <a:lnTo>
                    <a:pt x="141" y="133"/>
                  </a:lnTo>
                  <a:lnTo>
                    <a:pt x="138" y="136"/>
                  </a:lnTo>
                  <a:close/>
                  <a:moveTo>
                    <a:pt x="152" y="127"/>
                  </a:moveTo>
                  <a:lnTo>
                    <a:pt x="150" y="131"/>
                  </a:lnTo>
                  <a:lnTo>
                    <a:pt x="143" y="136"/>
                  </a:lnTo>
                  <a:lnTo>
                    <a:pt x="145" y="129"/>
                  </a:lnTo>
                  <a:lnTo>
                    <a:pt x="152" y="127"/>
                  </a:lnTo>
                  <a:close/>
                  <a:moveTo>
                    <a:pt x="159" y="117"/>
                  </a:moveTo>
                  <a:lnTo>
                    <a:pt x="161" y="113"/>
                  </a:lnTo>
                  <a:lnTo>
                    <a:pt x="164" y="117"/>
                  </a:lnTo>
                  <a:lnTo>
                    <a:pt x="159" y="117"/>
                  </a:lnTo>
                  <a:close/>
                  <a:moveTo>
                    <a:pt x="164" y="120"/>
                  </a:moveTo>
                  <a:lnTo>
                    <a:pt x="164" y="127"/>
                  </a:lnTo>
                  <a:lnTo>
                    <a:pt x="159" y="124"/>
                  </a:lnTo>
                  <a:lnTo>
                    <a:pt x="154" y="129"/>
                  </a:lnTo>
                  <a:lnTo>
                    <a:pt x="154" y="124"/>
                  </a:lnTo>
                  <a:lnTo>
                    <a:pt x="164" y="120"/>
                  </a:lnTo>
                  <a:close/>
                  <a:moveTo>
                    <a:pt x="166" y="99"/>
                  </a:moveTo>
                  <a:lnTo>
                    <a:pt x="168" y="103"/>
                  </a:lnTo>
                  <a:lnTo>
                    <a:pt x="168" y="110"/>
                  </a:lnTo>
                  <a:lnTo>
                    <a:pt x="161" y="113"/>
                  </a:lnTo>
                  <a:lnTo>
                    <a:pt x="159" y="110"/>
                  </a:lnTo>
                  <a:lnTo>
                    <a:pt x="166" y="108"/>
                  </a:lnTo>
                  <a:lnTo>
                    <a:pt x="161" y="108"/>
                  </a:lnTo>
                  <a:lnTo>
                    <a:pt x="157" y="110"/>
                  </a:lnTo>
                  <a:lnTo>
                    <a:pt x="154" y="108"/>
                  </a:lnTo>
                  <a:lnTo>
                    <a:pt x="157" y="103"/>
                  </a:lnTo>
                  <a:lnTo>
                    <a:pt x="161" y="106"/>
                  </a:lnTo>
                  <a:lnTo>
                    <a:pt x="164" y="101"/>
                  </a:lnTo>
                  <a:lnTo>
                    <a:pt x="164" y="99"/>
                  </a:lnTo>
                  <a:lnTo>
                    <a:pt x="166" y="99"/>
                  </a:lnTo>
                  <a:close/>
                  <a:moveTo>
                    <a:pt x="171" y="101"/>
                  </a:moveTo>
                  <a:lnTo>
                    <a:pt x="168" y="99"/>
                  </a:lnTo>
                  <a:lnTo>
                    <a:pt x="168" y="94"/>
                  </a:lnTo>
                  <a:lnTo>
                    <a:pt x="175" y="90"/>
                  </a:lnTo>
                  <a:lnTo>
                    <a:pt x="175" y="85"/>
                  </a:lnTo>
                  <a:lnTo>
                    <a:pt x="180" y="83"/>
                  </a:lnTo>
                  <a:lnTo>
                    <a:pt x="182" y="87"/>
                  </a:lnTo>
                  <a:lnTo>
                    <a:pt x="178" y="90"/>
                  </a:lnTo>
                  <a:lnTo>
                    <a:pt x="178" y="94"/>
                  </a:lnTo>
                  <a:lnTo>
                    <a:pt x="171" y="101"/>
                  </a:lnTo>
                  <a:close/>
                  <a:moveTo>
                    <a:pt x="184" y="103"/>
                  </a:moveTo>
                  <a:lnTo>
                    <a:pt x="189" y="108"/>
                  </a:lnTo>
                  <a:lnTo>
                    <a:pt x="182" y="117"/>
                  </a:lnTo>
                  <a:lnTo>
                    <a:pt x="178" y="120"/>
                  </a:lnTo>
                  <a:lnTo>
                    <a:pt x="178" y="122"/>
                  </a:lnTo>
                  <a:lnTo>
                    <a:pt x="173" y="122"/>
                  </a:lnTo>
                  <a:lnTo>
                    <a:pt x="173" y="117"/>
                  </a:lnTo>
                  <a:lnTo>
                    <a:pt x="168" y="124"/>
                  </a:lnTo>
                  <a:lnTo>
                    <a:pt x="166" y="124"/>
                  </a:lnTo>
                  <a:lnTo>
                    <a:pt x="168" y="120"/>
                  </a:lnTo>
                  <a:lnTo>
                    <a:pt x="168" y="117"/>
                  </a:lnTo>
                  <a:lnTo>
                    <a:pt x="168" y="113"/>
                  </a:lnTo>
                  <a:lnTo>
                    <a:pt x="171" y="110"/>
                  </a:lnTo>
                  <a:lnTo>
                    <a:pt x="171" y="106"/>
                  </a:lnTo>
                  <a:lnTo>
                    <a:pt x="178" y="99"/>
                  </a:lnTo>
                  <a:lnTo>
                    <a:pt x="175" y="110"/>
                  </a:lnTo>
                  <a:lnTo>
                    <a:pt x="175" y="113"/>
                  </a:lnTo>
                  <a:lnTo>
                    <a:pt x="178" y="108"/>
                  </a:lnTo>
                  <a:lnTo>
                    <a:pt x="184" y="108"/>
                  </a:lnTo>
                  <a:lnTo>
                    <a:pt x="182" y="103"/>
                  </a:lnTo>
                  <a:lnTo>
                    <a:pt x="182" y="101"/>
                  </a:lnTo>
                  <a:lnTo>
                    <a:pt x="184" y="103"/>
                  </a:lnTo>
                  <a:close/>
                  <a:moveTo>
                    <a:pt x="184" y="99"/>
                  </a:moveTo>
                  <a:lnTo>
                    <a:pt x="182" y="97"/>
                  </a:lnTo>
                  <a:lnTo>
                    <a:pt x="187" y="97"/>
                  </a:lnTo>
                  <a:lnTo>
                    <a:pt x="189" y="99"/>
                  </a:lnTo>
                  <a:lnTo>
                    <a:pt x="189" y="101"/>
                  </a:lnTo>
                  <a:lnTo>
                    <a:pt x="184" y="99"/>
                  </a:lnTo>
                  <a:close/>
                  <a:moveTo>
                    <a:pt x="196" y="106"/>
                  </a:moveTo>
                  <a:lnTo>
                    <a:pt x="196" y="99"/>
                  </a:lnTo>
                  <a:lnTo>
                    <a:pt x="198" y="103"/>
                  </a:lnTo>
                  <a:lnTo>
                    <a:pt x="196" y="106"/>
                  </a:lnTo>
                  <a:close/>
                  <a:moveTo>
                    <a:pt x="210" y="83"/>
                  </a:moveTo>
                  <a:lnTo>
                    <a:pt x="210" y="85"/>
                  </a:lnTo>
                  <a:lnTo>
                    <a:pt x="210" y="87"/>
                  </a:lnTo>
                  <a:lnTo>
                    <a:pt x="205" y="90"/>
                  </a:lnTo>
                  <a:lnTo>
                    <a:pt x="203" y="92"/>
                  </a:lnTo>
                  <a:lnTo>
                    <a:pt x="198" y="92"/>
                  </a:lnTo>
                  <a:lnTo>
                    <a:pt x="198" y="97"/>
                  </a:lnTo>
                  <a:lnTo>
                    <a:pt x="196" y="97"/>
                  </a:lnTo>
                  <a:lnTo>
                    <a:pt x="196" y="92"/>
                  </a:lnTo>
                  <a:lnTo>
                    <a:pt x="191" y="92"/>
                  </a:lnTo>
                  <a:lnTo>
                    <a:pt x="196" y="87"/>
                  </a:lnTo>
                  <a:lnTo>
                    <a:pt x="191" y="87"/>
                  </a:lnTo>
                  <a:lnTo>
                    <a:pt x="194" y="83"/>
                  </a:lnTo>
                  <a:lnTo>
                    <a:pt x="198" y="83"/>
                  </a:lnTo>
                  <a:lnTo>
                    <a:pt x="194" y="80"/>
                  </a:lnTo>
                  <a:lnTo>
                    <a:pt x="196" y="76"/>
                  </a:lnTo>
                  <a:lnTo>
                    <a:pt x="201" y="78"/>
                  </a:lnTo>
                  <a:lnTo>
                    <a:pt x="198" y="73"/>
                  </a:lnTo>
                  <a:lnTo>
                    <a:pt x="205" y="73"/>
                  </a:lnTo>
                  <a:lnTo>
                    <a:pt x="205" y="76"/>
                  </a:lnTo>
                  <a:lnTo>
                    <a:pt x="208" y="78"/>
                  </a:lnTo>
                  <a:lnTo>
                    <a:pt x="210" y="83"/>
                  </a:lnTo>
                  <a:close/>
                  <a:moveTo>
                    <a:pt x="210" y="71"/>
                  </a:moveTo>
                  <a:lnTo>
                    <a:pt x="214" y="69"/>
                  </a:lnTo>
                  <a:lnTo>
                    <a:pt x="217" y="66"/>
                  </a:lnTo>
                  <a:lnTo>
                    <a:pt x="221" y="66"/>
                  </a:lnTo>
                  <a:lnTo>
                    <a:pt x="224" y="64"/>
                  </a:lnTo>
                  <a:lnTo>
                    <a:pt x="226" y="66"/>
                  </a:lnTo>
                  <a:lnTo>
                    <a:pt x="224" y="71"/>
                  </a:lnTo>
                  <a:lnTo>
                    <a:pt x="224" y="73"/>
                  </a:lnTo>
                  <a:lnTo>
                    <a:pt x="219" y="73"/>
                  </a:lnTo>
                  <a:lnTo>
                    <a:pt x="214" y="76"/>
                  </a:lnTo>
                  <a:lnTo>
                    <a:pt x="210" y="71"/>
                  </a:lnTo>
                  <a:close/>
                  <a:moveTo>
                    <a:pt x="226" y="46"/>
                  </a:moveTo>
                  <a:lnTo>
                    <a:pt x="226" y="43"/>
                  </a:lnTo>
                  <a:lnTo>
                    <a:pt x="228" y="43"/>
                  </a:lnTo>
                  <a:lnTo>
                    <a:pt x="226" y="46"/>
                  </a:lnTo>
                  <a:close/>
                  <a:moveTo>
                    <a:pt x="219" y="55"/>
                  </a:moveTo>
                  <a:lnTo>
                    <a:pt x="219" y="50"/>
                  </a:lnTo>
                  <a:lnTo>
                    <a:pt x="226" y="48"/>
                  </a:lnTo>
                  <a:lnTo>
                    <a:pt x="224" y="53"/>
                  </a:lnTo>
                  <a:lnTo>
                    <a:pt x="224" y="53"/>
                  </a:lnTo>
                  <a:lnTo>
                    <a:pt x="221" y="53"/>
                  </a:lnTo>
                  <a:lnTo>
                    <a:pt x="219" y="55"/>
                  </a:lnTo>
                  <a:lnTo>
                    <a:pt x="219" y="55"/>
                  </a:lnTo>
                  <a:close/>
                  <a:moveTo>
                    <a:pt x="233" y="62"/>
                  </a:moveTo>
                  <a:lnTo>
                    <a:pt x="235" y="57"/>
                  </a:lnTo>
                  <a:lnTo>
                    <a:pt x="235" y="62"/>
                  </a:lnTo>
                  <a:lnTo>
                    <a:pt x="233" y="62"/>
                  </a:lnTo>
                  <a:close/>
                  <a:moveTo>
                    <a:pt x="231" y="62"/>
                  </a:moveTo>
                  <a:lnTo>
                    <a:pt x="231" y="64"/>
                  </a:lnTo>
                  <a:lnTo>
                    <a:pt x="226" y="64"/>
                  </a:lnTo>
                  <a:lnTo>
                    <a:pt x="221" y="57"/>
                  </a:lnTo>
                  <a:lnTo>
                    <a:pt x="228" y="53"/>
                  </a:lnTo>
                  <a:lnTo>
                    <a:pt x="231" y="55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31" y="57"/>
                  </a:lnTo>
                  <a:lnTo>
                    <a:pt x="231" y="62"/>
                  </a:lnTo>
                  <a:close/>
                  <a:moveTo>
                    <a:pt x="242" y="50"/>
                  </a:moveTo>
                  <a:lnTo>
                    <a:pt x="240" y="53"/>
                  </a:lnTo>
                  <a:lnTo>
                    <a:pt x="235" y="50"/>
                  </a:lnTo>
                  <a:lnTo>
                    <a:pt x="235" y="48"/>
                  </a:lnTo>
                  <a:lnTo>
                    <a:pt x="233" y="41"/>
                  </a:lnTo>
                  <a:lnTo>
                    <a:pt x="235" y="41"/>
                  </a:lnTo>
                  <a:lnTo>
                    <a:pt x="238" y="46"/>
                  </a:lnTo>
                  <a:lnTo>
                    <a:pt x="242" y="48"/>
                  </a:lnTo>
                  <a:lnTo>
                    <a:pt x="242" y="50"/>
                  </a:lnTo>
                  <a:close/>
                  <a:moveTo>
                    <a:pt x="254" y="57"/>
                  </a:moveTo>
                  <a:lnTo>
                    <a:pt x="251" y="55"/>
                  </a:lnTo>
                  <a:lnTo>
                    <a:pt x="249" y="53"/>
                  </a:lnTo>
                  <a:lnTo>
                    <a:pt x="247" y="46"/>
                  </a:lnTo>
                  <a:lnTo>
                    <a:pt x="251" y="43"/>
                  </a:lnTo>
                  <a:lnTo>
                    <a:pt x="256" y="46"/>
                  </a:lnTo>
                  <a:lnTo>
                    <a:pt x="254" y="50"/>
                  </a:lnTo>
                  <a:lnTo>
                    <a:pt x="256" y="55"/>
                  </a:lnTo>
                  <a:lnTo>
                    <a:pt x="254" y="57"/>
                  </a:lnTo>
                  <a:close/>
                  <a:moveTo>
                    <a:pt x="286" y="41"/>
                  </a:moveTo>
                  <a:lnTo>
                    <a:pt x="281" y="41"/>
                  </a:lnTo>
                  <a:lnTo>
                    <a:pt x="277" y="39"/>
                  </a:lnTo>
                  <a:lnTo>
                    <a:pt x="279" y="36"/>
                  </a:lnTo>
                  <a:lnTo>
                    <a:pt x="284" y="36"/>
                  </a:lnTo>
                  <a:lnTo>
                    <a:pt x="286" y="39"/>
                  </a:lnTo>
                  <a:lnTo>
                    <a:pt x="286" y="41"/>
                  </a:lnTo>
                  <a:close/>
                  <a:moveTo>
                    <a:pt x="291" y="39"/>
                  </a:moveTo>
                  <a:lnTo>
                    <a:pt x="286" y="32"/>
                  </a:lnTo>
                  <a:lnTo>
                    <a:pt x="293" y="27"/>
                  </a:lnTo>
                  <a:lnTo>
                    <a:pt x="295" y="32"/>
                  </a:lnTo>
                  <a:lnTo>
                    <a:pt x="291" y="34"/>
                  </a:lnTo>
                  <a:lnTo>
                    <a:pt x="291" y="39"/>
                  </a:lnTo>
                  <a:close/>
                  <a:moveTo>
                    <a:pt x="281" y="30"/>
                  </a:moveTo>
                  <a:lnTo>
                    <a:pt x="279" y="32"/>
                  </a:lnTo>
                  <a:lnTo>
                    <a:pt x="272" y="30"/>
                  </a:lnTo>
                  <a:lnTo>
                    <a:pt x="270" y="25"/>
                  </a:lnTo>
                  <a:lnTo>
                    <a:pt x="275" y="25"/>
                  </a:lnTo>
                  <a:lnTo>
                    <a:pt x="277" y="23"/>
                  </a:lnTo>
                  <a:lnTo>
                    <a:pt x="279" y="25"/>
                  </a:lnTo>
                  <a:lnTo>
                    <a:pt x="281" y="23"/>
                  </a:lnTo>
                  <a:lnTo>
                    <a:pt x="286" y="23"/>
                  </a:lnTo>
                  <a:lnTo>
                    <a:pt x="291" y="18"/>
                  </a:lnTo>
                  <a:lnTo>
                    <a:pt x="293" y="20"/>
                  </a:lnTo>
                  <a:lnTo>
                    <a:pt x="281" y="30"/>
                  </a:lnTo>
                  <a:close/>
                  <a:moveTo>
                    <a:pt x="295" y="23"/>
                  </a:moveTo>
                  <a:lnTo>
                    <a:pt x="295" y="23"/>
                  </a:lnTo>
                  <a:lnTo>
                    <a:pt x="298" y="20"/>
                  </a:lnTo>
                  <a:lnTo>
                    <a:pt x="300" y="20"/>
                  </a:lnTo>
                  <a:lnTo>
                    <a:pt x="300" y="20"/>
                  </a:lnTo>
                  <a:lnTo>
                    <a:pt x="305" y="23"/>
                  </a:lnTo>
                  <a:lnTo>
                    <a:pt x="305" y="27"/>
                  </a:lnTo>
                  <a:lnTo>
                    <a:pt x="298" y="30"/>
                  </a:lnTo>
                  <a:lnTo>
                    <a:pt x="298" y="25"/>
                  </a:lnTo>
                  <a:lnTo>
                    <a:pt x="295" y="23"/>
                  </a:lnTo>
                  <a:close/>
                  <a:moveTo>
                    <a:pt x="307" y="11"/>
                  </a:moveTo>
                  <a:lnTo>
                    <a:pt x="305" y="13"/>
                  </a:lnTo>
                  <a:lnTo>
                    <a:pt x="302" y="13"/>
                  </a:lnTo>
                  <a:lnTo>
                    <a:pt x="300" y="11"/>
                  </a:lnTo>
                  <a:lnTo>
                    <a:pt x="305" y="9"/>
                  </a:lnTo>
                  <a:lnTo>
                    <a:pt x="307" y="11"/>
                  </a:lnTo>
                  <a:close/>
                  <a:moveTo>
                    <a:pt x="316" y="6"/>
                  </a:moveTo>
                  <a:lnTo>
                    <a:pt x="311" y="4"/>
                  </a:lnTo>
                  <a:lnTo>
                    <a:pt x="314" y="2"/>
                  </a:lnTo>
                  <a:lnTo>
                    <a:pt x="316" y="2"/>
                  </a:lnTo>
                  <a:lnTo>
                    <a:pt x="316" y="6"/>
                  </a:lnTo>
                  <a:close/>
                  <a:moveTo>
                    <a:pt x="321" y="6"/>
                  </a:moveTo>
                  <a:lnTo>
                    <a:pt x="321" y="6"/>
                  </a:lnTo>
                  <a:lnTo>
                    <a:pt x="323" y="4"/>
                  </a:lnTo>
                  <a:lnTo>
                    <a:pt x="325" y="4"/>
                  </a:lnTo>
                  <a:lnTo>
                    <a:pt x="328" y="4"/>
                  </a:lnTo>
                  <a:lnTo>
                    <a:pt x="328" y="0"/>
                  </a:lnTo>
                  <a:lnTo>
                    <a:pt x="330" y="2"/>
                  </a:lnTo>
                  <a:lnTo>
                    <a:pt x="335" y="2"/>
                  </a:lnTo>
                  <a:lnTo>
                    <a:pt x="330" y="6"/>
                  </a:lnTo>
                  <a:lnTo>
                    <a:pt x="337" y="6"/>
                  </a:lnTo>
                  <a:lnTo>
                    <a:pt x="335" y="11"/>
                  </a:lnTo>
                  <a:lnTo>
                    <a:pt x="330" y="11"/>
                  </a:lnTo>
                  <a:lnTo>
                    <a:pt x="325" y="9"/>
                  </a:lnTo>
                  <a:lnTo>
                    <a:pt x="321" y="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F1C1A77D-8B30-5FB9-C132-8D5406282A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8005" y="1612148"/>
              <a:ext cx="172594" cy="392485"/>
            </a:xfrm>
            <a:custGeom>
              <a:avLst/>
              <a:gdLst>
                <a:gd name="T0" fmla="*/ 7 w 208"/>
                <a:gd name="T1" fmla="*/ 342 h 473"/>
                <a:gd name="T2" fmla="*/ 21 w 208"/>
                <a:gd name="T3" fmla="*/ 319 h 473"/>
                <a:gd name="T4" fmla="*/ 23 w 208"/>
                <a:gd name="T5" fmla="*/ 279 h 473"/>
                <a:gd name="T6" fmla="*/ 12 w 208"/>
                <a:gd name="T7" fmla="*/ 233 h 473"/>
                <a:gd name="T8" fmla="*/ 30 w 208"/>
                <a:gd name="T9" fmla="*/ 192 h 473"/>
                <a:gd name="T10" fmla="*/ 42 w 208"/>
                <a:gd name="T11" fmla="*/ 134 h 473"/>
                <a:gd name="T12" fmla="*/ 58 w 208"/>
                <a:gd name="T13" fmla="*/ 106 h 473"/>
                <a:gd name="T14" fmla="*/ 67 w 208"/>
                <a:gd name="T15" fmla="*/ 60 h 473"/>
                <a:gd name="T16" fmla="*/ 88 w 208"/>
                <a:gd name="T17" fmla="*/ 41 h 473"/>
                <a:gd name="T18" fmla="*/ 97 w 208"/>
                <a:gd name="T19" fmla="*/ 30 h 473"/>
                <a:gd name="T20" fmla="*/ 122 w 208"/>
                <a:gd name="T21" fmla="*/ 25 h 473"/>
                <a:gd name="T22" fmla="*/ 132 w 208"/>
                <a:gd name="T23" fmla="*/ 11 h 473"/>
                <a:gd name="T24" fmla="*/ 141 w 208"/>
                <a:gd name="T25" fmla="*/ 5 h 473"/>
                <a:gd name="T26" fmla="*/ 178 w 208"/>
                <a:gd name="T27" fmla="*/ 28 h 473"/>
                <a:gd name="T28" fmla="*/ 189 w 208"/>
                <a:gd name="T29" fmla="*/ 44 h 473"/>
                <a:gd name="T30" fmla="*/ 194 w 208"/>
                <a:gd name="T31" fmla="*/ 74 h 473"/>
                <a:gd name="T32" fmla="*/ 199 w 208"/>
                <a:gd name="T33" fmla="*/ 108 h 473"/>
                <a:gd name="T34" fmla="*/ 201 w 208"/>
                <a:gd name="T35" fmla="*/ 125 h 473"/>
                <a:gd name="T36" fmla="*/ 180 w 208"/>
                <a:gd name="T37" fmla="*/ 127 h 473"/>
                <a:gd name="T38" fmla="*/ 166 w 208"/>
                <a:gd name="T39" fmla="*/ 129 h 473"/>
                <a:gd name="T40" fmla="*/ 166 w 208"/>
                <a:gd name="T41" fmla="*/ 145 h 473"/>
                <a:gd name="T42" fmla="*/ 166 w 208"/>
                <a:gd name="T43" fmla="*/ 150 h 473"/>
                <a:gd name="T44" fmla="*/ 166 w 208"/>
                <a:gd name="T45" fmla="*/ 168 h 473"/>
                <a:gd name="T46" fmla="*/ 159 w 208"/>
                <a:gd name="T47" fmla="*/ 189 h 473"/>
                <a:gd name="T48" fmla="*/ 143 w 208"/>
                <a:gd name="T49" fmla="*/ 208 h 473"/>
                <a:gd name="T50" fmla="*/ 129 w 208"/>
                <a:gd name="T51" fmla="*/ 222 h 473"/>
                <a:gd name="T52" fmla="*/ 118 w 208"/>
                <a:gd name="T53" fmla="*/ 226 h 473"/>
                <a:gd name="T54" fmla="*/ 106 w 208"/>
                <a:gd name="T55" fmla="*/ 245 h 473"/>
                <a:gd name="T56" fmla="*/ 102 w 208"/>
                <a:gd name="T57" fmla="*/ 268 h 473"/>
                <a:gd name="T58" fmla="*/ 102 w 208"/>
                <a:gd name="T59" fmla="*/ 286 h 473"/>
                <a:gd name="T60" fmla="*/ 106 w 208"/>
                <a:gd name="T61" fmla="*/ 305 h 473"/>
                <a:gd name="T62" fmla="*/ 127 w 208"/>
                <a:gd name="T63" fmla="*/ 319 h 473"/>
                <a:gd name="T64" fmla="*/ 127 w 208"/>
                <a:gd name="T65" fmla="*/ 349 h 473"/>
                <a:gd name="T66" fmla="*/ 109 w 208"/>
                <a:gd name="T67" fmla="*/ 344 h 473"/>
                <a:gd name="T68" fmla="*/ 90 w 208"/>
                <a:gd name="T69" fmla="*/ 346 h 473"/>
                <a:gd name="T70" fmla="*/ 104 w 208"/>
                <a:gd name="T71" fmla="*/ 349 h 473"/>
                <a:gd name="T72" fmla="*/ 127 w 208"/>
                <a:gd name="T73" fmla="*/ 356 h 473"/>
                <a:gd name="T74" fmla="*/ 116 w 208"/>
                <a:gd name="T75" fmla="*/ 360 h 473"/>
                <a:gd name="T76" fmla="*/ 104 w 208"/>
                <a:gd name="T77" fmla="*/ 374 h 473"/>
                <a:gd name="T78" fmla="*/ 97 w 208"/>
                <a:gd name="T79" fmla="*/ 383 h 473"/>
                <a:gd name="T80" fmla="*/ 99 w 208"/>
                <a:gd name="T81" fmla="*/ 399 h 473"/>
                <a:gd name="T82" fmla="*/ 102 w 208"/>
                <a:gd name="T83" fmla="*/ 425 h 473"/>
                <a:gd name="T84" fmla="*/ 83 w 208"/>
                <a:gd name="T85" fmla="*/ 450 h 473"/>
                <a:gd name="T86" fmla="*/ 60 w 208"/>
                <a:gd name="T87" fmla="*/ 466 h 473"/>
                <a:gd name="T88" fmla="*/ 37 w 208"/>
                <a:gd name="T89" fmla="*/ 469 h 473"/>
                <a:gd name="T90" fmla="*/ 37 w 208"/>
                <a:gd name="T91" fmla="*/ 443 h 473"/>
                <a:gd name="T92" fmla="*/ 16 w 208"/>
                <a:gd name="T93" fmla="*/ 418 h 473"/>
                <a:gd name="T94" fmla="*/ 9 w 208"/>
                <a:gd name="T95" fmla="*/ 397 h 473"/>
                <a:gd name="T96" fmla="*/ 7 w 208"/>
                <a:gd name="T97" fmla="*/ 386 h 473"/>
                <a:gd name="T98" fmla="*/ 0 w 208"/>
                <a:gd name="T99" fmla="*/ 374 h 473"/>
                <a:gd name="T100" fmla="*/ 132 w 208"/>
                <a:gd name="T101" fmla="*/ 351 h 473"/>
                <a:gd name="T102" fmla="*/ 7 w 208"/>
                <a:gd name="T103" fmla="*/ 395 h 473"/>
                <a:gd name="T104" fmla="*/ 143 w 208"/>
                <a:gd name="T105" fmla="*/ 379 h 473"/>
                <a:gd name="T106" fmla="*/ 146 w 208"/>
                <a:gd name="T107" fmla="*/ 399 h 473"/>
                <a:gd name="T108" fmla="*/ 141 w 208"/>
                <a:gd name="T109" fmla="*/ 418 h 473"/>
                <a:gd name="T110" fmla="*/ 143 w 208"/>
                <a:gd name="T111" fmla="*/ 399 h 473"/>
                <a:gd name="T112" fmla="*/ 129 w 208"/>
                <a:gd name="T113" fmla="*/ 418 h 473"/>
                <a:gd name="T114" fmla="*/ 102 w 208"/>
                <a:gd name="T115" fmla="*/ 448 h 473"/>
                <a:gd name="T116" fmla="*/ 109 w 208"/>
                <a:gd name="T117" fmla="*/ 42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8" h="473">
                  <a:moveTo>
                    <a:pt x="2" y="362"/>
                  </a:moveTo>
                  <a:lnTo>
                    <a:pt x="5" y="365"/>
                  </a:lnTo>
                  <a:lnTo>
                    <a:pt x="7" y="369"/>
                  </a:lnTo>
                  <a:lnTo>
                    <a:pt x="9" y="365"/>
                  </a:lnTo>
                  <a:lnTo>
                    <a:pt x="9" y="351"/>
                  </a:lnTo>
                  <a:lnTo>
                    <a:pt x="7" y="346"/>
                  </a:lnTo>
                  <a:lnTo>
                    <a:pt x="7" y="342"/>
                  </a:lnTo>
                  <a:lnTo>
                    <a:pt x="12" y="342"/>
                  </a:lnTo>
                  <a:lnTo>
                    <a:pt x="9" y="337"/>
                  </a:lnTo>
                  <a:lnTo>
                    <a:pt x="9" y="335"/>
                  </a:lnTo>
                  <a:lnTo>
                    <a:pt x="16" y="332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21" y="319"/>
                  </a:lnTo>
                  <a:lnTo>
                    <a:pt x="19" y="316"/>
                  </a:lnTo>
                  <a:lnTo>
                    <a:pt x="16" y="305"/>
                  </a:lnTo>
                  <a:lnTo>
                    <a:pt x="12" y="298"/>
                  </a:lnTo>
                  <a:lnTo>
                    <a:pt x="12" y="295"/>
                  </a:lnTo>
                  <a:lnTo>
                    <a:pt x="23" y="291"/>
                  </a:lnTo>
                  <a:lnTo>
                    <a:pt x="23" y="284"/>
                  </a:lnTo>
                  <a:lnTo>
                    <a:pt x="23" y="279"/>
                  </a:lnTo>
                  <a:lnTo>
                    <a:pt x="16" y="272"/>
                  </a:lnTo>
                  <a:lnTo>
                    <a:pt x="12" y="268"/>
                  </a:lnTo>
                  <a:lnTo>
                    <a:pt x="12" y="261"/>
                  </a:lnTo>
                  <a:lnTo>
                    <a:pt x="12" y="254"/>
                  </a:lnTo>
                  <a:lnTo>
                    <a:pt x="12" y="245"/>
                  </a:lnTo>
                  <a:lnTo>
                    <a:pt x="9" y="240"/>
                  </a:lnTo>
                  <a:lnTo>
                    <a:pt x="12" y="233"/>
                  </a:lnTo>
                  <a:lnTo>
                    <a:pt x="9" y="222"/>
                  </a:lnTo>
                  <a:lnTo>
                    <a:pt x="7" y="210"/>
                  </a:lnTo>
                  <a:lnTo>
                    <a:pt x="9" y="201"/>
                  </a:lnTo>
                  <a:lnTo>
                    <a:pt x="14" y="194"/>
                  </a:lnTo>
                  <a:lnTo>
                    <a:pt x="19" y="189"/>
                  </a:lnTo>
                  <a:lnTo>
                    <a:pt x="23" y="192"/>
                  </a:lnTo>
                  <a:lnTo>
                    <a:pt x="30" y="192"/>
                  </a:lnTo>
                  <a:lnTo>
                    <a:pt x="35" y="187"/>
                  </a:lnTo>
                  <a:lnTo>
                    <a:pt x="35" y="180"/>
                  </a:lnTo>
                  <a:lnTo>
                    <a:pt x="32" y="175"/>
                  </a:lnTo>
                  <a:lnTo>
                    <a:pt x="32" y="171"/>
                  </a:lnTo>
                  <a:lnTo>
                    <a:pt x="39" y="152"/>
                  </a:lnTo>
                  <a:lnTo>
                    <a:pt x="39" y="143"/>
                  </a:lnTo>
                  <a:lnTo>
                    <a:pt x="42" y="134"/>
                  </a:lnTo>
                  <a:lnTo>
                    <a:pt x="44" y="129"/>
                  </a:lnTo>
                  <a:lnTo>
                    <a:pt x="44" y="122"/>
                  </a:lnTo>
                  <a:lnTo>
                    <a:pt x="42" y="120"/>
                  </a:lnTo>
                  <a:lnTo>
                    <a:pt x="42" y="115"/>
                  </a:lnTo>
                  <a:lnTo>
                    <a:pt x="46" y="111"/>
                  </a:lnTo>
                  <a:lnTo>
                    <a:pt x="56" y="111"/>
                  </a:lnTo>
                  <a:lnTo>
                    <a:pt x="58" y="106"/>
                  </a:lnTo>
                  <a:lnTo>
                    <a:pt x="58" y="104"/>
                  </a:lnTo>
                  <a:lnTo>
                    <a:pt x="65" y="92"/>
                  </a:lnTo>
                  <a:lnTo>
                    <a:pt x="69" y="85"/>
                  </a:lnTo>
                  <a:lnTo>
                    <a:pt x="72" y="81"/>
                  </a:lnTo>
                  <a:lnTo>
                    <a:pt x="69" y="74"/>
                  </a:lnTo>
                  <a:lnTo>
                    <a:pt x="67" y="71"/>
                  </a:lnTo>
                  <a:lnTo>
                    <a:pt x="67" y="60"/>
                  </a:lnTo>
                  <a:lnTo>
                    <a:pt x="69" y="60"/>
                  </a:lnTo>
                  <a:lnTo>
                    <a:pt x="72" y="55"/>
                  </a:lnTo>
                  <a:lnTo>
                    <a:pt x="74" y="51"/>
                  </a:lnTo>
                  <a:lnTo>
                    <a:pt x="76" y="51"/>
                  </a:lnTo>
                  <a:lnTo>
                    <a:pt x="79" y="41"/>
                  </a:lnTo>
                  <a:lnTo>
                    <a:pt x="83" y="39"/>
                  </a:lnTo>
                  <a:lnTo>
                    <a:pt x="88" y="41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7" y="41"/>
                  </a:lnTo>
                  <a:lnTo>
                    <a:pt x="95" y="37"/>
                  </a:lnTo>
                  <a:lnTo>
                    <a:pt x="97" y="35"/>
                  </a:lnTo>
                  <a:lnTo>
                    <a:pt x="97" y="32"/>
                  </a:lnTo>
                  <a:lnTo>
                    <a:pt x="97" y="30"/>
                  </a:lnTo>
                  <a:lnTo>
                    <a:pt x="95" y="23"/>
                  </a:lnTo>
                  <a:lnTo>
                    <a:pt x="97" y="23"/>
                  </a:lnTo>
                  <a:lnTo>
                    <a:pt x="102" y="23"/>
                  </a:lnTo>
                  <a:lnTo>
                    <a:pt x="106" y="21"/>
                  </a:lnTo>
                  <a:lnTo>
                    <a:pt x="113" y="23"/>
                  </a:lnTo>
                  <a:lnTo>
                    <a:pt x="118" y="25"/>
                  </a:lnTo>
                  <a:lnTo>
                    <a:pt x="122" y="25"/>
                  </a:lnTo>
                  <a:lnTo>
                    <a:pt x="125" y="28"/>
                  </a:lnTo>
                  <a:lnTo>
                    <a:pt x="127" y="28"/>
                  </a:lnTo>
                  <a:lnTo>
                    <a:pt x="129" y="28"/>
                  </a:lnTo>
                  <a:lnTo>
                    <a:pt x="129" y="23"/>
                  </a:lnTo>
                  <a:lnTo>
                    <a:pt x="127" y="21"/>
                  </a:lnTo>
                  <a:lnTo>
                    <a:pt x="127" y="14"/>
                  </a:lnTo>
                  <a:lnTo>
                    <a:pt x="132" y="11"/>
                  </a:lnTo>
                  <a:lnTo>
                    <a:pt x="129" y="7"/>
                  </a:lnTo>
                  <a:lnTo>
                    <a:pt x="127" y="5"/>
                  </a:lnTo>
                  <a:lnTo>
                    <a:pt x="127" y="0"/>
                  </a:lnTo>
                  <a:lnTo>
                    <a:pt x="132" y="2"/>
                  </a:lnTo>
                  <a:lnTo>
                    <a:pt x="136" y="2"/>
                  </a:lnTo>
                  <a:lnTo>
                    <a:pt x="139" y="0"/>
                  </a:lnTo>
                  <a:lnTo>
                    <a:pt x="141" y="5"/>
                  </a:lnTo>
                  <a:lnTo>
                    <a:pt x="146" y="7"/>
                  </a:lnTo>
                  <a:lnTo>
                    <a:pt x="155" y="16"/>
                  </a:lnTo>
                  <a:lnTo>
                    <a:pt x="159" y="21"/>
                  </a:lnTo>
                  <a:lnTo>
                    <a:pt x="166" y="21"/>
                  </a:lnTo>
                  <a:lnTo>
                    <a:pt x="171" y="23"/>
                  </a:lnTo>
                  <a:lnTo>
                    <a:pt x="173" y="23"/>
                  </a:lnTo>
                  <a:lnTo>
                    <a:pt x="178" y="28"/>
                  </a:lnTo>
                  <a:lnTo>
                    <a:pt x="180" y="32"/>
                  </a:lnTo>
                  <a:lnTo>
                    <a:pt x="180" y="32"/>
                  </a:lnTo>
                  <a:lnTo>
                    <a:pt x="183" y="32"/>
                  </a:lnTo>
                  <a:lnTo>
                    <a:pt x="187" y="37"/>
                  </a:lnTo>
                  <a:lnTo>
                    <a:pt x="189" y="37"/>
                  </a:lnTo>
                  <a:lnTo>
                    <a:pt x="192" y="41"/>
                  </a:lnTo>
                  <a:lnTo>
                    <a:pt x="189" y="44"/>
                  </a:lnTo>
                  <a:lnTo>
                    <a:pt x="189" y="51"/>
                  </a:lnTo>
                  <a:lnTo>
                    <a:pt x="189" y="55"/>
                  </a:lnTo>
                  <a:lnTo>
                    <a:pt x="189" y="60"/>
                  </a:lnTo>
                  <a:lnTo>
                    <a:pt x="194" y="60"/>
                  </a:lnTo>
                  <a:lnTo>
                    <a:pt x="196" y="65"/>
                  </a:lnTo>
                  <a:lnTo>
                    <a:pt x="194" y="67"/>
                  </a:lnTo>
                  <a:lnTo>
                    <a:pt x="194" y="74"/>
                  </a:lnTo>
                  <a:lnTo>
                    <a:pt x="196" y="76"/>
                  </a:lnTo>
                  <a:lnTo>
                    <a:pt x="199" y="85"/>
                  </a:lnTo>
                  <a:lnTo>
                    <a:pt x="196" y="88"/>
                  </a:lnTo>
                  <a:lnTo>
                    <a:pt x="199" y="90"/>
                  </a:lnTo>
                  <a:lnTo>
                    <a:pt x="199" y="99"/>
                  </a:lnTo>
                  <a:lnTo>
                    <a:pt x="196" y="102"/>
                  </a:lnTo>
                  <a:lnTo>
                    <a:pt x="199" y="108"/>
                  </a:lnTo>
                  <a:lnTo>
                    <a:pt x="203" y="108"/>
                  </a:lnTo>
                  <a:lnTo>
                    <a:pt x="206" y="118"/>
                  </a:lnTo>
                  <a:lnTo>
                    <a:pt x="208" y="120"/>
                  </a:lnTo>
                  <a:lnTo>
                    <a:pt x="208" y="125"/>
                  </a:lnTo>
                  <a:lnTo>
                    <a:pt x="208" y="125"/>
                  </a:lnTo>
                  <a:lnTo>
                    <a:pt x="206" y="127"/>
                  </a:lnTo>
                  <a:lnTo>
                    <a:pt x="201" y="125"/>
                  </a:lnTo>
                  <a:lnTo>
                    <a:pt x="199" y="122"/>
                  </a:lnTo>
                  <a:lnTo>
                    <a:pt x="194" y="127"/>
                  </a:lnTo>
                  <a:lnTo>
                    <a:pt x="192" y="125"/>
                  </a:lnTo>
                  <a:lnTo>
                    <a:pt x="189" y="127"/>
                  </a:lnTo>
                  <a:lnTo>
                    <a:pt x="185" y="127"/>
                  </a:lnTo>
                  <a:lnTo>
                    <a:pt x="185" y="122"/>
                  </a:lnTo>
                  <a:lnTo>
                    <a:pt x="180" y="127"/>
                  </a:lnTo>
                  <a:lnTo>
                    <a:pt x="178" y="122"/>
                  </a:lnTo>
                  <a:lnTo>
                    <a:pt x="176" y="125"/>
                  </a:lnTo>
                  <a:lnTo>
                    <a:pt x="176" y="127"/>
                  </a:lnTo>
                  <a:lnTo>
                    <a:pt x="173" y="132"/>
                  </a:lnTo>
                  <a:lnTo>
                    <a:pt x="171" y="132"/>
                  </a:lnTo>
                  <a:lnTo>
                    <a:pt x="169" y="129"/>
                  </a:lnTo>
                  <a:lnTo>
                    <a:pt x="166" y="129"/>
                  </a:lnTo>
                  <a:lnTo>
                    <a:pt x="169" y="134"/>
                  </a:lnTo>
                  <a:lnTo>
                    <a:pt x="171" y="136"/>
                  </a:lnTo>
                  <a:lnTo>
                    <a:pt x="169" y="138"/>
                  </a:lnTo>
                  <a:lnTo>
                    <a:pt x="164" y="138"/>
                  </a:lnTo>
                  <a:lnTo>
                    <a:pt x="162" y="141"/>
                  </a:lnTo>
                  <a:lnTo>
                    <a:pt x="166" y="143"/>
                  </a:lnTo>
                  <a:lnTo>
                    <a:pt x="166" y="145"/>
                  </a:lnTo>
                  <a:lnTo>
                    <a:pt x="164" y="145"/>
                  </a:lnTo>
                  <a:lnTo>
                    <a:pt x="164" y="143"/>
                  </a:lnTo>
                  <a:lnTo>
                    <a:pt x="159" y="143"/>
                  </a:lnTo>
                  <a:lnTo>
                    <a:pt x="159" y="143"/>
                  </a:lnTo>
                  <a:lnTo>
                    <a:pt x="162" y="148"/>
                  </a:lnTo>
                  <a:lnTo>
                    <a:pt x="164" y="148"/>
                  </a:lnTo>
                  <a:lnTo>
                    <a:pt x="166" y="150"/>
                  </a:lnTo>
                  <a:lnTo>
                    <a:pt x="164" y="152"/>
                  </a:lnTo>
                  <a:lnTo>
                    <a:pt x="162" y="159"/>
                  </a:lnTo>
                  <a:lnTo>
                    <a:pt x="162" y="162"/>
                  </a:lnTo>
                  <a:lnTo>
                    <a:pt x="157" y="164"/>
                  </a:lnTo>
                  <a:lnTo>
                    <a:pt x="162" y="166"/>
                  </a:lnTo>
                  <a:lnTo>
                    <a:pt x="164" y="166"/>
                  </a:lnTo>
                  <a:lnTo>
                    <a:pt x="166" y="168"/>
                  </a:lnTo>
                  <a:lnTo>
                    <a:pt x="164" y="171"/>
                  </a:lnTo>
                  <a:lnTo>
                    <a:pt x="166" y="173"/>
                  </a:lnTo>
                  <a:lnTo>
                    <a:pt x="169" y="173"/>
                  </a:lnTo>
                  <a:lnTo>
                    <a:pt x="164" y="180"/>
                  </a:lnTo>
                  <a:lnTo>
                    <a:pt x="162" y="180"/>
                  </a:lnTo>
                  <a:lnTo>
                    <a:pt x="159" y="182"/>
                  </a:lnTo>
                  <a:lnTo>
                    <a:pt x="159" y="189"/>
                  </a:lnTo>
                  <a:lnTo>
                    <a:pt x="155" y="196"/>
                  </a:lnTo>
                  <a:lnTo>
                    <a:pt x="153" y="196"/>
                  </a:lnTo>
                  <a:lnTo>
                    <a:pt x="148" y="201"/>
                  </a:lnTo>
                  <a:lnTo>
                    <a:pt x="146" y="198"/>
                  </a:lnTo>
                  <a:lnTo>
                    <a:pt x="146" y="201"/>
                  </a:lnTo>
                  <a:lnTo>
                    <a:pt x="148" y="205"/>
                  </a:lnTo>
                  <a:lnTo>
                    <a:pt x="143" y="208"/>
                  </a:lnTo>
                  <a:lnTo>
                    <a:pt x="141" y="212"/>
                  </a:lnTo>
                  <a:lnTo>
                    <a:pt x="139" y="212"/>
                  </a:lnTo>
                  <a:lnTo>
                    <a:pt x="136" y="210"/>
                  </a:lnTo>
                  <a:lnTo>
                    <a:pt x="134" y="210"/>
                  </a:lnTo>
                  <a:lnTo>
                    <a:pt x="132" y="215"/>
                  </a:lnTo>
                  <a:lnTo>
                    <a:pt x="132" y="219"/>
                  </a:lnTo>
                  <a:lnTo>
                    <a:pt x="129" y="222"/>
                  </a:lnTo>
                  <a:lnTo>
                    <a:pt x="127" y="219"/>
                  </a:lnTo>
                  <a:lnTo>
                    <a:pt x="125" y="219"/>
                  </a:lnTo>
                  <a:lnTo>
                    <a:pt x="125" y="222"/>
                  </a:lnTo>
                  <a:lnTo>
                    <a:pt x="122" y="224"/>
                  </a:lnTo>
                  <a:lnTo>
                    <a:pt x="120" y="222"/>
                  </a:lnTo>
                  <a:lnTo>
                    <a:pt x="118" y="224"/>
                  </a:lnTo>
                  <a:lnTo>
                    <a:pt x="118" y="226"/>
                  </a:lnTo>
                  <a:lnTo>
                    <a:pt x="120" y="229"/>
                  </a:lnTo>
                  <a:lnTo>
                    <a:pt x="120" y="231"/>
                  </a:lnTo>
                  <a:lnTo>
                    <a:pt x="113" y="235"/>
                  </a:lnTo>
                  <a:lnTo>
                    <a:pt x="111" y="233"/>
                  </a:lnTo>
                  <a:lnTo>
                    <a:pt x="109" y="235"/>
                  </a:lnTo>
                  <a:lnTo>
                    <a:pt x="111" y="240"/>
                  </a:lnTo>
                  <a:lnTo>
                    <a:pt x="106" y="245"/>
                  </a:lnTo>
                  <a:lnTo>
                    <a:pt x="102" y="247"/>
                  </a:lnTo>
                  <a:lnTo>
                    <a:pt x="97" y="245"/>
                  </a:lnTo>
                  <a:lnTo>
                    <a:pt x="102" y="252"/>
                  </a:lnTo>
                  <a:lnTo>
                    <a:pt x="104" y="256"/>
                  </a:lnTo>
                  <a:lnTo>
                    <a:pt x="102" y="259"/>
                  </a:lnTo>
                  <a:lnTo>
                    <a:pt x="104" y="263"/>
                  </a:lnTo>
                  <a:lnTo>
                    <a:pt x="102" y="268"/>
                  </a:lnTo>
                  <a:lnTo>
                    <a:pt x="104" y="272"/>
                  </a:lnTo>
                  <a:lnTo>
                    <a:pt x="104" y="277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82"/>
                  </a:lnTo>
                  <a:lnTo>
                    <a:pt x="99" y="286"/>
                  </a:lnTo>
                  <a:lnTo>
                    <a:pt x="102" y="286"/>
                  </a:lnTo>
                  <a:lnTo>
                    <a:pt x="102" y="289"/>
                  </a:lnTo>
                  <a:lnTo>
                    <a:pt x="99" y="291"/>
                  </a:lnTo>
                  <a:lnTo>
                    <a:pt x="102" y="295"/>
                  </a:lnTo>
                  <a:lnTo>
                    <a:pt x="99" y="298"/>
                  </a:lnTo>
                  <a:lnTo>
                    <a:pt x="102" y="300"/>
                  </a:lnTo>
                  <a:lnTo>
                    <a:pt x="104" y="305"/>
                  </a:lnTo>
                  <a:lnTo>
                    <a:pt x="106" y="305"/>
                  </a:lnTo>
                  <a:lnTo>
                    <a:pt x="106" y="309"/>
                  </a:lnTo>
                  <a:lnTo>
                    <a:pt x="109" y="307"/>
                  </a:lnTo>
                  <a:lnTo>
                    <a:pt x="111" y="312"/>
                  </a:lnTo>
                  <a:lnTo>
                    <a:pt x="116" y="307"/>
                  </a:lnTo>
                  <a:lnTo>
                    <a:pt x="118" y="309"/>
                  </a:lnTo>
                  <a:lnTo>
                    <a:pt x="118" y="314"/>
                  </a:lnTo>
                  <a:lnTo>
                    <a:pt x="127" y="319"/>
                  </a:lnTo>
                  <a:lnTo>
                    <a:pt x="125" y="321"/>
                  </a:lnTo>
                  <a:lnTo>
                    <a:pt x="132" y="326"/>
                  </a:lnTo>
                  <a:lnTo>
                    <a:pt x="132" y="328"/>
                  </a:lnTo>
                  <a:lnTo>
                    <a:pt x="136" y="332"/>
                  </a:lnTo>
                  <a:lnTo>
                    <a:pt x="132" y="337"/>
                  </a:lnTo>
                  <a:lnTo>
                    <a:pt x="127" y="344"/>
                  </a:lnTo>
                  <a:lnTo>
                    <a:pt x="127" y="349"/>
                  </a:lnTo>
                  <a:lnTo>
                    <a:pt x="120" y="349"/>
                  </a:lnTo>
                  <a:lnTo>
                    <a:pt x="118" y="349"/>
                  </a:lnTo>
                  <a:lnTo>
                    <a:pt x="118" y="344"/>
                  </a:lnTo>
                  <a:lnTo>
                    <a:pt x="113" y="344"/>
                  </a:lnTo>
                  <a:lnTo>
                    <a:pt x="111" y="342"/>
                  </a:lnTo>
                  <a:lnTo>
                    <a:pt x="111" y="344"/>
                  </a:lnTo>
                  <a:lnTo>
                    <a:pt x="109" y="344"/>
                  </a:lnTo>
                  <a:lnTo>
                    <a:pt x="106" y="342"/>
                  </a:lnTo>
                  <a:lnTo>
                    <a:pt x="102" y="342"/>
                  </a:lnTo>
                  <a:lnTo>
                    <a:pt x="102" y="344"/>
                  </a:lnTo>
                  <a:lnTo>
                    <a:pt x="97" y="344"/>
                  </a:lnTo>
                  <a:lnTo>
                    <a:pt x="97" y="344"/>
                  </a:lnTo>
                  <a:lnTo>
                    <a:pt x="92" y="346"/>
                  </a:lnTo>
                  <a:lnTo>
                    <a:pt x="90" y="346"/>
                  </a:lnTo>
                  <a:lnTo>
                    <a:pt x="86" y="346"/>
                  </a:lnTo>
                  <a:lnTo>
                    <a:pt x="88" y="349"/>
                  </a:lnTo>
                  <a:lnTo>
                    <a:pt x="92" y="349"/>
                  </a:lnTo>
                  <a:lnTo>
                    <a:pt x="95" y="351"/>
                  </a:lnTo>
                  <a:lnTo>
                    <a:pt x="95" y="349"/>
                  </a:lnTo>
                  <a:lnTo>
                    <a:pt x="102" y="349"/>
                  </a:lnTo>
                  <a:lnTo>
                    <a:pt x="104" y="349"/>
                  </a:lnTo>
                  <a:lnTo>
                    <a:pt x="109" y="351"/>
                  </a:lnTo>
                  <a:lnTo>
                    <a:pt x="111" y="353"/>
                  </a:lnTo>
                  <a:lnTo>
                    <a:pt x="113" y="353"/>
                  </a:lnTo>
                  <a:lnTo>
                    <a:pt x="116" y="353"/>
                  </a:lnTo>
                  <a:lnTo>
                    <a:pt x="120" y="351"/>
                  </a:lnTo>
                  <a:lnTo>
                    <a:pt x="125" y="353"/>
                  </a:lnTo>
                  <a:lnTo>
                    <a:pt x="127" y="356"/>
                  </a:lnTo>
                  <a:lnTo>
                    <a:pt x="127" y="358"/>
                  </a:lnTo>
                  <a:lnTo>
                    <a:pt x="125" y="360"/>
                  </a:lnTo>
                  <a:lnTo>
                    <a:pt x="122" y="360"/>
                  </a:lnTo>
                  <a:lnTo>
                    <a:pt x="118" y="367"/>
                  </a:lnTo>
                  <a:lnTo>
                    <a:pt x="116" y="367"/>
                  </a:lnTo>
                  <a:lnTo>
                    <a:pt x="118" y="362"/>
                  </a:lnTo>
                  <a:lnTo>
                    <a:pt x="116" y="360"/>
                  </a:lnTo>
                  <a:lnTo>
                    <a:pt x="113" y="362"/>
                  </a:lnTo>
                  <a:lnTo>
                    <a:pt x="113" y="365"/>
                  </a:lnTo>
                  <a:lnTo>
                    <a:pt x="111" y="367"/>
                  </a:lnTo>
                  <a:lnTo>
                    <a:pt x="109" y="369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4"/>
                  </a:lnTo>
                  <a:lnTo>
                    <a:pt x="102" y="376"/>
                  </a:lnTo>
                  <a:lnTo>
                    <a:pt x="102" y="374"/>
                  </a:lnTo>
                  <a:lnTo>
                    <a:pt x="99" y="374"/>
                  </a:lnTo>
                  <a:lnTo>
                    <a:pt x="97" y="379"/>
                  </a:lnTo>
                  <a:lnTo>
                    <a:pt x="102" y="379"/>
                  </a:lnTo>
                  <a:lnTo>
                    <a:pt x="104" y="383"/>
                  </a:lnTo>
                  <a:lnTo>
                    <a:pt x="97" y="383"/>
                  </a:lnTo>
                  <a:lnTo>
                    <a:pt x="104" y="386"/>
                  </a:lnTo>
                  <a:lnTo>
                    <a:pt x="104" y="388"/>
                  </a:lnTo>
                  <a:lnTo>
                    <a:pt x="102" y="392"/>
                  </a:lnTo>
                  <a:lnTo>
                    <a:pt x="106" y="397"/>
                  </a:lnTo>
                  <a:lnTo>
                    <a:pt x="102" y="397"/>
                  </a:lnTo>
                  <a:lnTo>
                    <a:pt x="97" y="395"/>
                  </a:lnTo>
                  <a:lnTo>
                    <a:pt x="99" y="399"/>
                  </a:lnTo>
                  <a:lnTo>
                    <a:pt x="97" y="404"/>
                  </a:lnTo>
                  <a:lnTo>
                    <a:pt x="102" y="406"/>
                  </a:lnTo>
                  <a:lnTo>
                    <a:pt x="97" y="409"/>
                  </a:lnTo>
                  <a:lnTo>
                    <a:pt x="102" y="413"/>
                  </a:lnTo>
                  <a:lnTo>
                    <a:pt x="97" y="418"/>
                  </a:lnTo>
                  <a:lnTo>
                    <a:pt x="97" y="423"/>
                  </a:lnTo>
                  <a:lnTo>
                    <a:pt x="102" y="425"/>
                  </a:lnTo>
                  <a:lnTo>
                    <a:pt x="99" y="429"/>
                  </a:lnTo>
                  <a:lnTo>
                    <a:pt x="97" y="439"/>
                  </a:lnTo>
                  <a:lnTo>
                    <a:pt x="95" y="443"/>
                  </a:lnTo>
                  <a:lnTo>
                    <a:pt x="92" y="450"/>
                  </a:lnTo>
                  <a:lnTo>
                    <a:pt x="88" y="455"/>
                  </a:lnTo>
                  <a:lnTo>
                    <a:pt x="86" y="453"/>
                  </a:lnTo>
                  <a:lnTo>
                    <a:pt x="83" y="450"/>
                  </a:lnTo>
                  <a:lnTo>
                    <a:pt x="79" y="455"/>
                  </a:lnTo>
                  <a:lnTo>
                    <a:pt x="69" y="453"/>
                  </a:lnTo>
                  <a:lnTo>
                    <a:pt x="69" y="450"/>
                  </a:lnTo>
                  <a:lnTo>
                    <a:pt x="67" y="457"/>
                  </a:lnTo>
                  <a:lnTo>
                    <a:pt x="62" y="457"/>
                  </a:lnTo>
                  <a:lnTo>
                    <a:pt x="58" y="464"/>
                  </a:lnTo>
                  <a:lnTo>
                    <a:pt x="60" y="466"/>
                  </a:lnTo>
                  <a:lnTo>
                    <a:pt x="60" y="469"/>
                  </a:lnTo>
                  <a:lnTo>
                    <a:pt x="58" y="473"/>
                  </a:lnTo>
                  <a:lnTo>
                    <a:pt x="51" y="471"/>
                  </a:lnTo>
                  <a:lnTo>
                    <a:pt x="42" y="473"/>
                  </a:lnTo>
                  <a:lnTo>
                    <a:pt x="37" y="473"/>
                  </a:lnTo>
                  <a:lnTo>
                    <a:pt x="35" y="471"/>
                  </a:lnTo>
                  <a:lnTo>
                    <a:pt x="37" y="469"/>
                  </a:lnTo>
                  <a:lnTo>
                    <a:pt x="35" y="459"/>
                  </a:lnTo>
                  <a:lnTo>
                    <a:pt x="30" y="457"/>
                  </a:lnTo>
                  <a:lnTo>
                    <a:pt x="30" y="453"/>
                  </a:lnTo>
                  <a:lnTo>
                    <a:pt x="28" y="453"/>
                  </a:lnTo>
                  <a:lnTo>
                    <a:pt x="28" y="450"/>
                  </a:lnTo>
                  <a:lnTo>
                    <a:pt x="32" y="448"/>
                  </a:lnTo>
                  <a:lnTo>
                    <a:pt x="37" y="443"/>
                  </a:lnTo>
                  <a:lnTo>
                    <a:pt x="35" y="439"/>
                  </a:lnTo>
                  <a:lnTo>
                    <a:pt x="30" y="441"/>
                  </a:lnTo>
                  <a:lnTo>
                    <a:pt x="28" y="436"/>
                  </a:lnTo>
                  <a:lnTo>
                    <a:pt x="26" y="432"/>
                  </a:lnTo>
                  <a:lnTo>
                    <a:pt x="21" y="432"/>
                  </a:lnTo>
                  <a:lnTo>
                    <a:pt x="21" y="425"/>
                  </a:lnTo>
                  <a:lnTo>
                    <a:pt x="16" y="418"/>
                  </a:lnTo>
                  <a:lnTo>
                    <a:pt x="16" y="416"/>
                  </a:lnTo>
                  <a:lnTo>
                    <a:pt x="14" y="411"/>
                  </a:lnTo>
                  <a:lnTo>
                    <a:pt x="9" y="409"/>
                  </a:lnTo>
                  <a:lnTo>
                    <a:pt x="7" y="406"/>
                  </a:lnTo>
                  <a:lnTo>
                    <a:pt x="9" y="404"/>
                  </a:lnTo>
                  <a:lnTo>
                    <a:pt x="9" y="399"/>
                  </a:lnTo>
                  <a:lnTo>
                    <a:pt x="9" y="397"/>
                  </a:lnTo>
                  <a:lnTo>
                    <a:pt x="9" y="392"/>
                  </a:lnTo>
                  <a:lnTo>
                    <a:pt x="14" y="390"/>
                  </a:lnTo>
                  <a:lnTo>
                    <a:pt x="12" y="388"/>
                  </a:lnTo>
                  <a:lnTo>
                    <a:pt x="9" y="386"/>
                  </a:lnTo>
                  <a:lnTo>
                    <a:pt x="9" y="383"/>
                  </a:lnTo>
                  <a:lnTo>
                    <a:pt x="7" y="383"/>
                  </a:lnTo>
                  <a:lnTo>
                    <a:pt x="7" y="386"/>
                  </a:lnTo>
                  <a:lnTo>
                    <a:pt x="9" y="388"/>
                  </a:lnTo>
                  <a:lnTo>
                    <a:pt x="5" y="390"/>
                  </a:lnTo>
                  <a:lnTo>
                    <a:pt x="7" y="386"/>
                  </a:lnTo>
                  <a:lnTo>
                    <a:pt x="5" y="386"/>
                  </a:lnTo>
                  <a:lnTo>
                    <a:pt x="2" y="383"/>
                  </a:lnTo>
                  <a:lnTo>
                    <a:pt x="2" y="376"/>
                  </a:lnTo>
                  <a:lnTo>
                    <a:pt x="0" y="374"/>
                  </a:lnTo>
                  <a:lnTo>
                    <a:pt x="0" y="365"/>
                  </a:lnTo>
                  <a:lnTo>
                    <a:pt x="2" y="362"/>
                  </a:lnTo>
                  <a:lnTo>
                    <a:pt x="2" y="362"/>
                  </a:lnTo>
                  <a:close/>
                  <a:moveTo>
                    <a:pt x="125" y="351"/>
                  </a:moveTo>
                  <a:lnTo>
                    <a:pt x="129" y="356"/>
                  </a:lnTo>
                  <a:lnTo>
                    <a:pt x="132" y="356"/>
                  </a:lnTo>
                  <a:lnTo>
                    <a:pt x="132" y="351"/>
                  </a:lnTo>
                  <a:lnTo>
                    <a:pt x="134" y="349"/>
                  </a:lnTo>
                  <a:lnTo>
                    <a:pt x="134" y="344"/>
                  </a:lnTo>
                  <a:lnTo>
                    <a:pt x="129" y="344"/>
                  </a:lnTo>
                  <a:lnTo>
                    <a:pt x="125" y="351"/>
                  </a:lnTo>
                  <a:close/>
                  <a:moveTo>
                    <a:pt x="5" y="392"/>
                  </a:moveTo>
                  <a:lnTo>
                    <a:pt x="5" y="395"/>
                  </a:lnTo>
                  <a:lnTo>
                    <a:pt x="7" y="395"/>
                  </a:lnTo>
                  <a:lnTo>
                    <a:pt x="7" y="392"/>
                  </a:lnTo>
                  <a:lnTo>
                    <a:pt x="5" y="392"/>
                  </a:lnTo>
                  <a:close/>
                  <a:moveTo>
                    <a:pt x="143" y="379"/>
                  </a:moveTo>
                  <a:lnTo>
                    <a:pt x="146" y="383"/>
                  </a:lnTo>
                  <a:lnTo>
                    <a:pt x="148" y="381"/>
                  </a:lnTo>
                  <a:lnTo>
                    <a:pt x="146" y="379"/>
                  </a:lnTo>
                  <a:lnTo>
                    <a:pt x="143" y="379"/>
                  </a:lnTo>
                  <a:close/>
                  <a:moveTo>
                    <a:pt x="146" y="399"/>
                  </a:moveTo>
                  <a:lnTo>
                    <a:pt x="148" y="402"/>
                  </a:lnTo>
                  <a:lnTo>
                    <a:pt x="150" y="399"/>
                  </a:lnTo>
                  <a:lnTo>
                    <a:pt x="153" y="397"/>
                  </a:lnTo>
                  <a:lnTo>
                    <a:pt x="153" y="397"/>
                  </a:lnTo>
                  <a:lnTo>
                    <a:pt x="148" y="397"/>
                  </a:lnTo>
                  <a:lnTo>
                    <a:pt x="146" y="399"/>
                  </a:lnTo>
                  <a:close/>
                  <a:moveTo>
                    <a:pt x="132" y="432"/>
                  </a:moveTo>
                  <a:lnTo>
                    <a:pt x="136" y="429"/>
                  </a:lnTo>
                  <a:lnTo>
                    <a:pt x="136" y="427"/>
                  </a:lnTo>
                  <a:lnTo>
                    <a:pt x="136" y="427"/>
                  </a:lnTo>
                  <a:lnTo>
                    <a:pt x="136" y="423"/>
                  </a:lnTo>
                  <a:lnTo>
                    <a:pt x="141" y="420"/>
                  </a:lnTo>
                  <a:lnTo>
                    <a:pt x="141" y="418"/>
                  </a:lnTo>
                  <a:lnTo>
                    <a:pt x="146" y="413"/>
                  </a:lnTo>
                  <a:lnTo>
                    <a:pt x="146" y="411"/>
                  </a:lnTo>
                  <a:lnTo>
                    <a:pt x="141" y="409"/>
                  </a:lnTo>
                  <a:lnTo>
                    <a:pt x="143" y="406"/>
                  </a:lnTo>
                  <a:lnTo>
                    <a:pt x="143" y="404"/>
                  </a:lnTo>
                  <a:lnTo>
                    <a:pt x="146" y="402"/>
                  </a:lnTo>
                  <a:lnTo>
                    <a:pt x="143" y="399"/>
                  </a:lnTo>
                  <a:lnTo>
                    <a:pt x="141" y="402"/>
                  </a:lnTo>
                  <a:lnTo>
                    <a:pt x="136" y="402"/>
                  </a:lnTo>
                  <a:lnTo>
                    <a:pt x="134" y="404"/>
                  </a:lnTo>
                  <a:lnTo>
                    <a:pt x="132" y="409"/>
                  </a:lnTo>
                  <a:lnTo>
                    <a:pt x="129" y="411"/>
                  </a:lnTo>
                  <a:lnTo>
                    <a:pt x="129" y="416"/>
                  </a:lnTo>
                  <a:lnTo>
                    <a:pt x="129" y="418"/>
                  </a:lnTo>
                  <a:lnTo>
                    <a:pt x="132" y="423"/>
                  </a:lnTo>
                  <a:lnTo>
                    <a:pt x="134" y="423"/>
                  </a:lnTo>
                  <a:lnTo>
                    <a:pt x="134" y="427"/>
                  </a:lnTo>
                  <a:lnTo>
                    <a:pt x="132" y="429"/>
                  </a:lnTo>
                  <a:lnTo>
                    <a:pt x="132" y="432"/>
                  </a:lnTo>
                  <a:close/>
                  <a:moveTo>
                    <a:pt x="99" y="443"/>
                  </a:moveTo>
                  <a:lnTo>
                    <a:pt x="102" y="448"/>
                  </a:lnTo>
                  <a:lnTo>
                    <a:pt x="102" y="450"/>
                  </a:lnTo>
                  <a:lnTo>
                    <a:pt x="102" y="453"/>
                  </a:lnTo>
                  <a:lnTo>
                    <a:pt x="104" y="448"/>
                  </a:lnTo>
                  <a:lnTo>
                    <a:pt x="106" y="441"/>
                  </a:lnTo>
                  <a:lnTo>
                    <a:pt x="106" y="434"/>
                  </a:lnTo>
                  <a:lnTo>
                    <a:pt x="109" y="427"/>
                  </a:lnTo>
                  <a:lnTo>
                    <a:pt x="109" y="420"/>
                  </a:lnTo>
                  <a:lnTo>
                    <a:pt x="106" y="418"/>
                  </a:lnTo>
                  <a:lnTo>
                    <a:pt x="104" y="423"/>
                  </a:lnTo>
                  <a:lnTo>
                    <a:pt x="106" y="425"/>
                  </a:lnTo>
                  <a:lnTo>
                    <a:pt x="104" y="432"/>
                  </a:lnTo>
                  <a:lnTo>
                    <a:pt x="102" y="432"/>
                  </a:lnTo>
                  <a:lnTo>
                    <a:pt x="99" y="44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45ED1B82-FC6E-F701-E5C2-266E65D53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3343" y="1575637"/>
              <a:ext cx="174253" cy="311996"/>
            </a:xfrm>
            <a:custGeom>
              <a:avLst/>
              <a:gdLst>
                <a:gd name="T0" fmla="*/ 189 w 210"/>
                <a:gd name="T1" fmla="*/ 312 h 376"/>
                <a:gd name="T2" fmla="*/ 194 w 210"/>
                <a:gd name="T3" fmla="*/ 254 h 376"/>
                <a:gd name="T4" fmla="*/ 180 w 210"/>
                <a:gd name="T5" fmla="*/ 212 h 376"/>
                <a:gd name="T6" fmla="*/ 173 w 210"/>
                <a:gd name="T7" fmla="*/ 187 h 376"/>
                <a:gd name="T8" fmla="*/ 166 w 210"/>
                <a:gd name="T9" fmla="*/ 143 h 376"/>
                <a:gd name="T10" fmla="*/ 159 w 210"/>
                <a:gd name="T11" fmla="*/ 92 h 376"/>
                <a:gd name="T12" fmla="*/ 134 w 210"/>
                <a:gd name="T13" fmla="*/ 72 h 376"/>
                <a:gd name="T14" fmla="*/ 131 w 210"/>
                <a:gd name="T15" fmla="*/ 42 h 376"/>
                <a:gd name="T16" fmla="*/ 134 w 210"/>
                <a:gd name="T17" fmla="*/ 14 h 376"/>
                <a:gd name="T18" fmla="*/ 101 w 210"/>
                <a:gd name="T19" fmla="*/ 0 h 376"/>
                <a:gd name="T20" fmla="*/ 85 w 210"/>
                <a:gd name="T21" fmla="*/ 9 h 376"/>
                <a:gd name="T22" fmla="*/ 80 w 210"/>
                <a:gd name="T23" fmla="*/ 39 h 376"/>
                <a:gd name="T24" fmla="*/ 69 w 210"/>
                <a:gd name="T25" fmla="*/ 51 h 376"/>
                <a:gd name="T26" fmla="*/ 41 w 210"/>
                <a:gd name="T27" fmla="*/ 58 h 376"/>
                <a:gd name="T28" fmla="*/ 9 w 210"/>
                <a:gd name="T29" fmla="*/ 35 h 376"/>
                <a:gd name="T30" fmla="*/ 0 w 210"/>
                <a:gd name="T31" fmla="*/ 44 h 376"/>
                <a:gd name="T32" fmla="*/ 27 w 210"/>
                <a:gd name="T33" fmla="*/ 65 h 376"/>
                <a:gd name="T34" fmla="*/ 44 w 210"/>
                <a:gd name="T35" fmla="*/ 76 h 376"/>
                <a:gd name="T36" fmla="*/ 50 w 210"/>
                <a:gd name="T37" fmla="*/ 99 h 376"/>
                <a:gd name="T38" fmla="*/ 57 w 210"/>
                <a:gd name="T39" fmla="*/ 120 h 376"/>
                <a:gd name="T40" fmla="*/ 60 w 210"/>
                <a:gd name="T41" fmla="*/ 152 h 376"/>
                <a:gd name="T42" fmla="*/ 76 w 210"/>
                <a:gd name="T43" fmla="*/ 171 h 376"/>
                <a:gd name="T44" fmla="*/ 92 w 210"/>
                <a:gd name="T45" fmla="*/ 189 h 376"/>
                <a:gd name="T46" fmla="*/ 97 w 210"/>
                <a:gd name="T47" fmla="*/ 203 h 376"/>
                <a:gd name="T48" fmla="*/ 76 w 210"/>
                <a:gd name="T49" fmla="*/ 215 h 376"/>
                <a:gd name="T50" fmla="*/ 62 w 210"/>
                <a:gd name="T51" fmla="*/ 229 h 376"/>
                <a:gd name="T52" fmla="*/ 60 w 210"/>
                <a:gd name="T53" fmla="*/ 247 h 376"/>
                <a:gd name="T54" fmla="*/ 46 w 210"/>
                <a:gd name="T55" fmla="*/ 249 h 376"/>
                <a:gd name="T56" fmla="*/ 39 w 210"/>
                <a:gd name="T57" fmla="*/ 263 h 376"/>
                <a:gd name="T58" fmla="*/ 30 w 210"/>
                <a:gd name="T59" fmla="*/ 266 h 376"/>
                <a:gd name="T60" fmla="*/ 30 w 210"/>
                <a:gd name="T61" fmla="*/ 284 h 376"/>
                <a:gd name="T62" fmla="*/ 32 w 210"/>
                <a:gd name="T63" fmla="*/ 298 h 376"/>
                <a:gd name="T64" fmla="*/ 41 w 210"/>
                <a:gd name="T65" fmla="*/ 319 h 376"/>
                <a:gd name="T66" fmla="*/ 37 w 210"/>
                <a:gd name="T67" fmla="*/ 346 h 376"/>
                <a:gd name="T68" fmla="*/ 50 w 210"/>
                <a:gd name="T69" fmla="*/ 353 h 376"/>
                <a:gd name="T70" fmla="*/ 67 w 210"/>
                <a:gd name="T71" fmla="*/ 358 h 376"/>
                <a:gd name="T72" fmla="*/ 74 w 210"/>
                <a:gd name="T73" fmla="*/ 376 h 376"/>
                <a:gd name="T74" fmla="*/ 87 w 210"/>
                <a:gd name="T75" fmla="*/ 370 h 376"/>
                <a:gd name="T76" fmla="*/ 115 w 210"/>
                <a:gd name="T77" fmla="*/ 358 h 376"/>
                <a:gd name="T78" fmla="*/ 124 w 210"/>
                <a:gd name="T79" fmla="*/ 356 h 376"/>
                <a:gd name="T80" fmla="*/ 131 w 210"/>
                <a:gd name="T81" fmla="*/ 356 h 376"/>
                <a:gd name="T82" fmla="*/ 145 w 210"/>
                <a:gd name="T83" fmla="*/ 351 h 376"/>
                <a:gd name="T84" fmla="*/ 159 w 210"/>
                <a:gd name="T85" fmla="*/ 349 h 376"/>
                <a:gd name="T86" fmla="*/ 85 w 210"/>
                <a:gd name="T87" fmla="*/ 196 h 376"/>
                <a:gd name="T88" fmla="*/ 85 w 210"/>
                <a:gd name="T89" fmla="*/ 192 h 376"/>
                <a:gd name="T90" fmla="*/ 27 w 210"/>
                <a:gd name="T91" fmla="*/ 254 h 376"/>
                <a:gd name="T92" fmla="*/ 25 w 210"/>
                <a:gd name="T93" fmla="*/ 261 h 376"/>
                <a:gd name="T94" fmla="*/ 67 w 210"/>
                <a:gd name="T95" fmla="*/ 370 h 376"/>
                <a:gd name="T96" fmla="*/ 62 w 210"/>
                <a:gd name="T97" fmla="*/ 367 h 376"/>
                <a:gd name="T98" fmla="*/ 55 w 210"/>
                <a:gd name="T99" fmla="*/ 360 h 376"/>
                <a:gd name="T100" fmla="*/ 46 w 210"/>
                <a:gd name="T101" fmla="*/ 351 h 376"/>
                <a:gd name="T102" fmla="*/ 37 w 210"/>
                <a:gd name="T103" fmla="*/ 353 h 376"/>
                <a:gd name="T104" fmla="*/ 14 w 210"/>
                <a:gd name="T105" fmla="*/ 353 h 376"/>
                <a:gd name="T106" fmla="*/ 23 w 210"/>
                <a:gd name="T107" fmla="*/ 365 h 376"/>
                <a:gd name="T108" fmla="*/ 7 w 210"/>
                <a:gd name="T109" fmla="*/ 3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76">
                  <a:moveTo>
                    <a:pt x="166" y="349"/>
                  </a:moveTo>
                  <a:lnTo>
                    <a:pt x="164" y="342"/>
                  </a:lnTo>
                  <a:lnTo>
                    <a:pt x="173" y="333"/>
                  </a:lnTo>
                  <a:lnTo>
                    <a:pt x="180" y="330"/>
                  </a:lnTo>
                  <a:lnTo>
                    <a:pt x="184" y="321"/>
                  </a:lnTo>
                  <a:lnTo>
                    <a:pt x="189" y="312"/>
                  </a:lnTo>
                  <a:lnTo>
                    <a:pt x="194" y="300"/>
                  </a:lnTo>
                  <a:lnTo>
                    <a:pt x="203" y="286"/>
                  </a:lnTo>
                  <a:lnTo>
                    <a:pt x="210" y="273"/>
                  </a:lnTo>
                  <a:lnTo>
                    <a:pt x="207" y="266"/>
                  </a:lnTo>
                  <a:lnTo>
                    <a:pt x="198" y="254"/>
                  </a:lnTo>
                  <a:lnTo>
                    <a:pt x="194" y="254"/>
                  </a:lnTo>
                  <a:lnTo>
                    <a:pt x="184" y="240"/>
                  </a:lnTo>
                  <a:lnTo>
                    <a:pt x="184" y="233"/>
                  </a:lnTo>
                  <a:lnTo>
                    <a:pt x="189" y="229"/>
                  </a:lnTo>
                  <a:lnTo>
                    <a:pt x="189" y="222"/>
                  </a:lnTo>
                  <a:lnTo>
                    <a:pt x="182" y="217"/>
                  </a:lnTo>
                  <a:lnTo>
                    <a:pt x="180" y="212"/>
                  </a:lnTo>
                  <a:lnTo>
                    <a:pt x="180" y="206"/>
                  </a:lnTo>
                  <a:lnTo>
                    <a:pt x="182" y="203"/>
                  </a:lnTo>
                  <a:lnTo>
                    <a:pt x="180" y="199"/>
                  </a:lnTo>
                  <a:lnTo>
                    <a:pt x="175" y="199"/>
                  </a:lnTo>
                  <a:lnTo>
                    <a:pt x="173" y="194"/>
                  </a:lnTo>
                  <a:lnTo>
                    <a:pt x="173" y="187"/>
                  </a:lnTo>
                  <a:lnTo>
                    <a:pt x="175" y="185"/>
                  </a:lnTo>
                  <a:lnTo>
                    <a:pt x="171" y="182"/>
                  </a:lnTo>
                  <a:lnTo>
                    <a:pt x="171" y="178"/>
                  </a:lnTo>
                  <a:lnTo>
                    <a:pt x="171" y="166"/>
                  </a:lnTo>
                  <a:lnTo>
                    <a:pt x="175" y="164"/>
                  </a:lnTo>
                  <a:lnTo>
                    <a:pt x="166" y="143"/>
                  </a:lnTo>
                  <a:lnTo>
                    <a:pt x="157" y="127"/>
                  </a:lnTo>
                  <a:lnTo>
                    <a:pt x="154" y="120"/>
                  </a:lnTo>
                  <a:lnTo>
                    <a:pt x="150" y="115"/>
                  </a:lnTo>
                  <a:lnTo>
                    <a:pt x="154" y="106"/>
                  </a:lnTo>
                  <a:lnTo>
                    <a:pt x="159" y="99"/>
                  </a:lnTo>
                  <a:lnTo>
                    <a:pt x="159" y="92"/>
                  </a:lnTo>
                  <a:lnTo>
                    <a:pt x="157" y="90"/>
                  </a:lnTo>
                  <a:lnTo>
                    <a:pt x="147" y="83"/>
                  </a:lnTo>
                  <a:lnTo>
                    <a:pt x="145" y="81"/>
                  </a:lnTo>
                  <a:lnTo>
                    <a:pt x="143" y="76"/>
                  </a:lnTo>
                  <a:lnTo>
                    <a:pt x="138" y="72"/>
                  </a:lnTo>
                  <a:lnTo>
                    <a:pt x="134" y="72"/>
                  </a:lnTo>
                  <a:lnTo>
                    <a:pt x="131" y="62"/>
                  </a:lnTo>
                  <a:lnTo>
                    <a:pt x="129" y="58"/>
                  </a:lnTo>
                  <a:lnTo>
                    <a:pt x="129" y="51"/>
                  </a:lnTo>
                  <a:lnTo>
                    <a:pt x="131" y="46"/>
                  </a:lnTo>
                  <a:lnTo>
                    <a:pt x="127" y="44"/>
                  </a:lnTo>
                  <a:lnTo>
                    <a:pt x="131" y="42"/>
                  </a:lnTo>
                  <a:lnTo>
                    <a:pt x="136" y="39"/>
                  </a:lnTo>
                  <a:lnTo>
                    <a:pt x="136" y="32"/>
                  </a:lnTo>
                  <a:lnTo>
                    <a:pt x="138" y="25"/>
                  </a:lnTo>
                  <a:lnTo>
                    <a:pt x="140" y="21"/>
                  </a:lnTo>
                  <a:lnTo>
                    <a:pt x="136" y="16"/>
                  </a:lnTo>
                  <a:lnTo>
                    <a:pt x="134" y="14"/>
                  </a:lnTo>
                  <a:lnTo>
                    <a:pt x="127" y="14"/>
                  </a:lnTo>
                  <a:lnTo>
                    <a:pt x="122" y="12"/>
                  </a:lnTo>
                  <a:lnTo>
                    <a:pt x="120" y="7"/>
                  </a:lnTo>
                  <a:lnTo>
                    <a:pt x="115" y="2"/>
                  </a:lnTo>
                  <a:lnTo>
                    <a:pt x="110" y="0"/>
                  </a:lnTo>
                  <a:lnTo>
                    <a:pt x="101" y="0"/>
                  </a:lnTo>
                  <a:lnTo>
                    <a:pt x="99" y="2"/>
                  </a:lnTo>
                  <a:lnTo>
                    <a:pt x="99" y="5"/>
                  </a:lnTo>
                  <a:lnTo>
                    <a:pt x="94" y="5"/>
                  </a:lnTo>
                  <a:lnTo>
                    <a:pt x="90" y="5"/>
                  </a:lnTo>
                  <a:lnTo>
                    <a:pt x="85" y="7"/>
                  </a:lnTo>
                  <a:lnTo>
                    <a:pt x="85" y="9"/>
                  </a:lnTo>
                  <a:lnTo>
                    <a:pt x="83" y="14"/>
                  </a:lnTo>
                  <a:lnTo>
                    <a:pt x="80" y="14"/>
                  </a:lnTo>
                  <a:lnTo>
                    <a:pt x="83" y="18"/>
                  </a:lnTo>
                  <a:lnTo>
                    <a:pt x="80" y="21"/>
                  </a:lnTo>
                  <a:lnTo>
                    <a:pt x="80" y="32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4" y="46"/>
                  </a:lnTo>
                  <a:lnTo>
                    <a:pt x="71" y="51"/>
                  </a:lnTo>
                  <a:lnTo>
                    <a:pt x="69" y="51"/>
                  </a:lnTo>
                  <a:lnTo>
                    <a:pt x="67" y="55"/>
                  </a:lnTo>
                  <a:lnTo>
                    <a:pt x="62" y="55"/>
                  </a:lnTo>
                  <a:lnTo>
                    <a:pt x="55" y="51"/>
                  </a:lnTo>
                  <a:lnTo>
                    <a:pt x="50" y="51"/>
                  </a:lnTo>
                  <a:lnTo>
                    <a:pt x="46" y="53"/>
                  </a:lnTo>
                  <a:lnTo>
                    <a:pt x="41" y="58"/>
                  </a:lnTo>
                  <a:lnTo>
                    <a:pt x="32" y="58"/>
                  </a:lnTo>
                  <a:lnTo>
                    <a:pt x="25" y="55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1" y="39"/>
                  </a:lnTo>
                  <a:lnTo>
                    <a:pt x="9" y="35"/>
                  </a:lnTo>
                  <a:lnTo>
                    <a:pt x="4" y="35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9"/>
                  </a:lnTo>
                  <a:lnTo>
                    <a:pt x="7" y="51"/>
                  </a:lnTo>
                  <a:lnTo>
                    <a:pt x="16" y="60"/>
                  </a:lnTo>
                  <a:lnTo>
                    <a:pt x="20" y="65"/>
                  </a:lnTo>
                  <a:lnTo>
                    <a:pt x="27" y="65"/>
                  </a:lnTo>
                  <a:lnTo>
                    <a:pt x="32" y="67"/>
                  </a:lnTo>
                  <a:lnTo>
                    <a:pt x="34" y="67"/>
                  </a:lnTo>
                  <a:lnTo>
                    <a:pt x="39" y="72"/>
                  </a:lnTo>
                  <a:lnTo>
                    <a:pt x="41" y="76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8" y="81"/>
                  </a:lnTo>
                  <a:lnTo>
                    <a:pt x="50" y="81"/>
                  </a:lnTo>
                  <a:lnTo>
                    <a:pt x="53" y="85"/>
                  </a:lnTo>
                  <a:lnTo>
                    <a:pt x="50" y="88"/>
                  </a:lnTo>
                  <a:lnTo>
                    <a:pt x="50" y="95"/>
                  </a:lnTo>
                  <a:lnTo>
                    <a:pt x="50" y="99"/>
                  </a:lnTo>
                  <a:lnTo>
                    <a:pt x="50" y="104"/>
                  </a:lnTo>
                  <a:lnTo>
                    <a:pt x="55" y="104"/>
                  </a:lnTo>
                  <a:lnTo>
                    <a:pt x="57" y="109"/>
                  </a:lnTo>
                  <a:lnTo>
                    <a:pt x="55" y="111"/>
                  </a:lnTo>
                  <a:lnTo>
                    <a:pt x="55" y="118"/>
                  </a:lnTo>
                  <a:lnTo>
                    <a:pt x="57" y="120"/>
                  </a:lnTo>
                  <a:lnTo>
                    <a:pt x="60" y="129"/>
                  </a:lnTo>
                  <a:lnTo>
                    <a:pt x="57" y="132"/>
                  </a:lnTo>
                  <a:lnTo>
                    <a:pt x="60" y="134"/>
                  </a:lnTo>
                  <a:lnTo>
                    <a:pt x="60" y="143"/>
                  </a:lnTo>
                  <a:lnTo>
                    <a:pt x="57" y="146"/>
                  </a:lnTo>
                  <a:lnTo>
                    <a:pt x="60" y="152"/>
                  </a:lnTo>
                  <a:lnTo>
                    <a:pt x="64" y="15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69" y="169"/>
                  </a:lnTo>
                  <a:lnTo>
                    <a:pt x="71" y="171"/>
                  </a:lnTo>
                  <a:lnTo>
                    <a:pt x="76" y="171"/>
                  </a:lnTo>
                  <a:lnTo>
                    <a:pt x="78" y="173"/>
                  </a:lnTo>
                  <a:lnTo>
                    <a:pt x="87" y="173"/>
                  </a:lnTo>
                  <a:lnTo>
                    <a:pt x="92" y="180"/>
                  </a:lnTo>
                  <a:lnTo>
                    <a:pt x="90" y="180"/>
                  </a:lnTo>
                  <a:lnTo>
                    <a:pt x="92" y="182"/>
                  </a:lnTo>
                  <a:lnTo>
                    <a:pt x="92" y="189"/>
                  </a:lnTo>
                  <a:lnTo>
                    <a:pt x="90" y="192"/>
                  </a:lnTo>
                  <a:lnTo>
                    <a:pt x="97" y="196"/>
                  </a:lnTo>
                  <a:lnTo>
                    <a:pt x="92" y="196"/>
                  </a:lnTo>
                  <a:lnTo>
                    <a:pt x="90" y="196"/>
                  </a:lnTo>
                  <a:lnTo>
                    <a:pt x="97" y="201"/>
                  </a:lnTo>
                  <a:lnTo>
                    <a:pt x="97" y="203"/>
                  </a:lnTo>
                  <a:lnTo>
                    <a:pt x="90" y="201"/>
                  </a:lnTo>
                  <a:lnTo>
                    <a:pt x="85" y="201"/>
                  </a:lnTo>
                  <a:lnTo>
                    <a:pt x="78" y="203"/>
                  </a:lnTo>
                  <a:lnTo>
                    <a:pt x="78" y="208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4" y="215"/>
                  </a:lnTo>
                  <a:lnTo>
                    <a:pt x="67" y="222"/>
                  </a:lnTo>
                  <a:lnTo>
                    <a:pt x="67" y="229"/>
                  </a:lnTo>
                  <a:lnTo>
                    <a:pt x="64" y="229"/>
                  </a:lnTo>
                  <a:lnTo>
                    <a:pt x="62" y="226"/>
                  </a:lnTo>
                  <a:lnTo>
                    <a:pt x="62" y="229"/>
                  </a:lnTo>
                  <a:lnTo>
                    <a:pt x="62" y="231"/>
                  </a:lnTo>
                  <a:lnTo>
                    <a:pt x="62" y="236"/>
                  </a:lnTo>
                  <a:lnTo>
                    <a:pt x="57" y="236"/>
                  </a:lnTo>
                  <a:lnTo>
                    <a:pt x="55" y="240"/>
                  </a:lnTo>
                  <a:lnTo>
                    <a:pt x="55" y="245"/>
                  </a:lnTo>
                  <a:lnTo>
                    <a:pt x="60" y="247"/>
                  </a:lnTo>
                  <a:lnTo>
                    <a:pt x="53" y="245"/>
                  </a:lnTo>
                  <a:lnTo>
                    <a:pt x="53" y="242"/>
                  </a:lnTo>
                  <a:lnTo>
                    <a:pt x="50" y="245"/>
                  </a:lnTo>
                  <a:lnTo>
                    <a:pt x="48" y="249"/>
                  </a:lnTo>
                  <a:lnTo>
                    <a:pt x="48" y="252"/>
                  </a:lnTo>
                  <a:lnTo>
                    <a:pt x="46" y="249"/>
                  </a:lnTo>
                  <a:lnTo>
                    <a:pt x="44" y="252"/>
                  </a:lnTo>
                  <a:lnTo>
                    <a:pt x="48" y="254"/>
                  </a:lnTo>
                  <a:lnTo>
                    <a:pt x="48" y="256"/>
                  </a:lnTo>
                  <a:lnTo>
                    <a:pt x="46" y="259"/>
                  </a:lnTo>
                  <a:lnTo>
                    <a:pt x="44" y="261"/>
                  </a:lnTo>
                  <a:lnTo>
                    <a:pt x="39" y="263"/>
                  </a:lnTo>
                  <a:lnTo>
                    <a:pt x="39" y="261"/>
                  </a:lnTo>
                  <a:lnTo>
                    <a:pt x="37" y="261"/>
                  </a:lnTo>
                  <a:lnTo>
                    <a:pt x="34" y="259"/>
                  </a:lnTo>
                  <a:lnTo>
                    <a:pt x="32" y="261"/>
                  </a:lnTo>
                  <a:lnTo>
                    <a:pt x="32" y="263"/>
                  </a:lnTo>
                  <a:lnTo>
                    <a:pt x="30" y="266"/>
                  </a:lnTo>
                  <a:lnTo>
                    <a:pt x="32" y="270"/>
                  </a:lnTo>
                  <a:lnTo>
                    <a:pt x="30" y="275"/>
                  </a:lnTo>
                  <a:lnTo>
                    <a:pt x="30" y="275"/>
                  </a:lnTo>
                  <a:lnTo>
                    <a:pt x="27" y="277"/>
                  </a:lnTo>
                  <a:lnTo>
                    <a:pt x="27" y="282"/>
                  </a:lnTo>
                  <a:lnTo>
                    <a:pt x="30" y="284"/>
                  </a:lnTo>
                  <a:lnTo>
                    <a:pt x="27" y="286"/>
                  </a:lnTo>
                  <a:lnTo>
                    <a:pt x="30" y="291"/>
                  </a:lnTo>
                  <a:lnTo>
                    <a:pt x="32" y="289"/>
                  </a:lnTo>
                  <a:lnTo>
                    <a:pt x="34" y="291"/>
                  </a:lnTo>
                  <a:lnTo>
                    <a:pt x="32" y="296"/>
                  </a:lnTo>
                  <a:lnTo>
                    <a:pt x="32" y="298"/>
                  </a:lnTo>
                  <a:lnTo>
                    <a:pt x="34" y="303"/>
                  </a:lnTo>
                  <a:lnTo>
                    <a:pt x="32" y="303"/>
                  </a:lnTo>
                  <a:lnTo>
                    <a:pt x="37" y="309"/>
                  </a:lnTo>
                  <a:lnTo>
                    <a:pt x="39" y="312"/>
                  </a:lnTo>
                  <a:lnTo>
                    <a:pt x="37" y="314"/>
                  </a:lnTo>
                  <a:lnTo>
                    <a:pt x="41" y="319"/>
                  </a:lnTo>
                  <a:lnTo>
                    <a:pt x="37" y="321"/>
                  </a:lnTo>
                  <a:lnTo>
                    <a:pt x="39" y="328"/>
                  </a:lnTo>
                  <a:lnTo>
                    <a:pt x="37" y="330"/>
                  </a:lnTo>
                  <a:lnTo>
                    <a:pt x="37" y="339"/>
                  </a:lnTo>
                  <a:lnTo>
                    <a:pt x="39" y="342"/>
                  </a:lnTo>
                  <a:lnTo>
                    <a:pt x="37" y="346"/>
                  </a:lnTo>
                  <a:lnTo>
                    <a:pt x="37" y="349"/>
                  </a:lnTo>
                  <a:lnTo>
                    <a:pt x="39" y="351"/>
                  </a:lnTo>
                  <a:lnTo>
                    <a:pt x="44" y="349"/>
                  </a:lnTo>
                  <a:lnTo>
                    <a:pt x="46" y="351"/>
                  </a:lnTo>
                  <a:lnTo>
                    <a:pt x="46" y="349"/>
                  </a:lnTo>
                  <a:lnTo>
                    <a:pt x="50" y="353"/>
                  </a:lnTo>
                  <a:lnTo>
                    <a:pt x="55" y="353"/>
                  </a:lnTo>
                  <a:lnTo>
                    <a:pt x="57" y="356"/>
                  </a:lnTo>
                  <a:lnTo>
                    <a:pt x="62" y="353"/>
                  </a:lnTo>
                  <a:lnTo>
                    <a:pt x="64" y="356"/>
                  </a:lnTo>
                  <a:lnTo>
                    <a:pt x="64" y="358"/>
                  </a:lnTo>
                  <a:lnTo>
                    <a:pt x="67" y="358"/>
                  </a:lnTo>
                  <a:lnTo>
                    <a:pt x="71" y="356"/>
                  </a:lnTo>
                  <a:lnTo>
                    <a:pt x="71" y="358"/>
                  </a:lnTo>
                  <a:lnTo>
                    <a:pt x="69" y="360"/>
                  </a:lnTo>
                  <a:lnTo>
                    <a:pt x="74" y="370"/>
                  </a:lnTo>
                  <a:lnTo>
                    <a:pt x="74" y="372"/>
                  </a:lnTo>
                  <a:lnTo>
                    <a:pt x="74" y="376"/>
                  </a:lnTo>
                  <a:lnTo>
                    <a:pt x="74" y="376"/>
                  </a:lnTo>
                  <a:lnTo>
                    <a:pt x="76" y="370"/>
                  </a:lnTo>
                  <a:lnTo>
                    <a:pt x="78" y="370"/>
                  </a:lnTo>
                  <a:lnTo>
                    <a:pt x="80" y="372"/>
                  </a:lnTo>
                  <a:lnTo>
                    <a:pt x="83" y="370"/>
                  </a:lnTo>
                  <a:lnTo>
                    <a:pt x="87" y="370"/>
                  </a:lnTo>
                  <a:lnTo>
                    <a:pt x="92" y="365"/>
                  </a:lnTo>
                  <a:lnTo>
                    <a:pt x="97" y="365"/>
                  </a:lnTo>
                  <a:lnTo>
                    <a:pt x="106" y="360"/>
                  </a:lnTo>
                  <a:lnTo>
                    <a:pt x="106" y="358"/>
                  </a:lnTo>
                  <a:lnTo>
                    <a:pt x="110" y="358"/>
                  </a:lnTo>
                  <a:lnTo>
                    <a:pt x="115" y="358"/>
                  </a:lnTo>
                  <a:lnTo>
                    <a:pt x="117" y="353"/>
                  </a:lnTo>
                  <a:lnTo>
                    <a:pt x="120" y="356"/>
                  </a:lnTo>
                  <a:lnTo>
                    <a:pt x="117" y="358"/>
                  </a:lnTo>
                  <a:lnTo>
                    <a:pt x="120" y="360"/>
                  </a:lnTo>
                  <a:lnTo>
                    <a:pt x="122" y="353"/>
                  </a:lnTo>
                  <a:lnTo>
                    <a:pt x="124" y="356"/>
                  </a:lnTo>
                  <a:lnTo>
                    <a:pt x="122" y="351"/>
                  </a:lnTo>
                  <a:lnTo>
                    <a:pt x="124" y="349"/>
                  </a:lnTo>
                  <a:lnTo>
                    <a:pt x="124" y="353"/>
                  </a:lnTo>
                  <a:lnTo>
                    <a:pt x="129" y="353"/>
                  </a:lnTo>
                  <a:lnTo>
                    <a:pt x="129" y="351"/>
                  </a:lnTo>
                  <a:lnTo>
                    <a:pt x="131" y="356"/>
                  </a:lnTo>
                  <a:lnTo>
                    <a:pt x="134" y="353"/>
                  </a:lnTo>
                  <a:lnTo>
                    <a:pt x="134" y="351"/>
                  </a:lnTo>
                  <a:lnTo>
                    <a:pt x="136" y="351"/>
                  </a:lnTo>
                  <a:lnTo>
                    <a:pt x="138" y="353"/>
                  </a:lnTo>
                  <a:lnTo>
                    <a:pt x="140" y="351"/>
                  </a:lnTo>
                  <a:lnTo>
                    <a:pt x="145" y="351"/>
                  </a:lnTo>
                  <a:lnTo>
                    <a:pt x="147" y="353"/>
                  </a:lnTo>
                  <a:lnTo>
                    <a:pt x="154" y="351"/>
                  </a:lnTo>
                  <a:lnTo>
                    <a:pt x="154" y="349"/>
                  </a:lnTo>
                  <a:lnTo>
                    <a:pt x="154" y="349"/>
                  </a:lnTo>
                  <a:lnTo>
                    <a:pt x="154" y="346"/>
                  </a:lnTo>
                  <a:lnTo>
                    <a:pt x="159" y="349"/>
                  </a:lnTo>
                  <a:lnTo>
                    <a:pt x="159" y="351"/>
                  </a:lnTo>
                  <a:lnTo>
                    <a:pt x="164" y="351"/>
                  </a:lnTo>
                  <a:lnTo>
                    <a:pt x="164" y="351"/>
                  </a:lnTo>
                  <a:lnTo>
                    <a:pt x="166" y="349"/>
                  </a:lnTo>
                  <a:close/>
                  <a:moveTo>
                    <a:pt x="87" y="194"/>
                  </a:moveTo>
                  <a:lnTo>
                    <a:pt x="85" y="196"/>
                  </a:lnTo>
                  <a:lnTo>
                    <a:pt x="80" y="196"/>
                  </a:lnTo>
                  <a:lnTo>
                    <a:pt x="78" y="192"/>
                  </a:lnTo>
                  <a:lnTo>
                    <a:pt x="83" y="189"/>
                  </a:lnTo>
                  <a:lnTo>
                    <a:pt x="90" y="192"/>
                  </a:lnTo>
                  <a:lnTo>
                    <a:pt x="87" y="192"/>
                  </a:lnTo>
                  <a:lnTo>
                    <a:pt x="85" y="192"/>
                  </a:lnTo>
                  <a:lnTo>
                    <a:pt x="87" y="194"/>
                  </a:lnTo>
                  <a:close/>
                  <a:moveTo>
                    <a:pt x="27" y="254"/>
                  </a:moveTo>
                  <a:lnTo>
                    <a:pt x="27" y="252"/>
                  </a:lnTo>
                  <a:lnTo>
                    <a:pt x="30" y="254"/>
                  </a:lnTo>
                  <a:lnTo>
                    <a:pt x="30" y="256"/>
                  </a:lnTo>
                  <a:lnTo>
                    <a:pt x="27" y="254"/>
                  </a:lnTo>
                  <a:close/>
                  <a:moveTo>
                    <a:pt x="25" y="256"/>
                  </a:moveTo>
                  <a:lnTo>
                    <a:pt x="27" y="259"/>
                  </a:lnTo>
                  <a:lnTo>
                    <a:pt x="30" y="259"/>
                  </a:lnTo>
                  <a:lnTo>
                    <a:pt x="30" y="261"/>
                  </a:lnTo>
                  <a:lnTo>
                    <a:pt x="27" y="263"/>
                  </a:lnTo>
                  <a:lnTo>
                    <a:pt x="25" y="261"/>
                  </a:lnTo>
                  <a:lnTo>
                    <a:pt x="25" y="256"/>
                  </a:lnTo>
                  <a:close/>
                  <a:moveTo>
                    <a:pt x="69" y="367"/>
                  </a:moveTo>
                  <a:lnTo>
                    <a:pt x="69" y="372"/>
                  </a:lnTo>
                  <a:lnTo>
                    <a:pt x="67" y="372"/>
                  </a:lnTo>
                  <a:lnTo>
                    <a:pt x="67" y="372"/>
                  </a:lnTo>
                  <a:lnTo>
                    <a:pt x="67" y="370"/>
                  </a:lnTo>
                  <a:lnTo>
                    <a:pt x="69" y="367"/>
                  </a:lnTo>
                  <a:close/>
                  <a:moveTo>
                    <a:pt x="64" y="363"/>
                  </a:moveTo>
                  <a:lnTo>
                    <a:pt x="64" y="365"/>
                  </a:lnTo>
                  <a:lnTo>
                    <a:pt x="64" y="365"/>
                  </a:lnTo>
                  <a:lnTo>
                    <a:pt x="64" y="365"/>
                  </a:lnTo>
                  <a:lnTo>
                    <a:pt x="62" y="367"/>
                  </a:lnTo>
                  <a:lnTo>
                    <a:pt x="64" y="363"/>
                  </a:lnTo>
                  <a:close/>
                  <a:moveTo>
                    <a:pt x="55" y="358"/>
                  </a:moveTo>
                  <a:lnTo>
                    <a:pt x="62" y="358"/>
                  </a:lnTo>
                  <a:lnTo>
                    <a:pt x="60" y="360"/>
                  </a:lnTo>
                  <a:lnTo>
                    <a:pt x="57" y="363"/>
                  </a:lnTo>
                  <a:lnTo>
                    <a:pt x="55" y="360"/>
                  </a:lnTo>
                  <a:lnTo>
                    <a:pt x="55" y="358"/>
                  </a:lnTo>
                  <a:close/>
                  <a:moveTo>
                    <a:pt x="46" y="351"/>
                  </a:moveTo>
                  <a:lnTo>
                    <a:pt x="50" y="356"/>
                  </a:lnTo>
                  <a:lnTo>
                    <a:pt x="48" y="358"/>
                  </a:lnTo>
                  <a:lnTo>
                    <a:pt x="46" y="356"/>
                  </a:lnTo>
                  <a:lnTo>
                    <a:pt x="46" y="351"/>
                  </a:lnTo>
                  <a:close/>
                  <a:moveTo>
                    <a:pt x="37" y="353"/>
                  </a:moveTo>
                  <a:lnTo>
                    <a:pt x="41" y="353"/>
                  </a:lnTo>
                  <a:lnTo>
                    <a:pt x="39" y="356"/>
                  </a:lnTo>
                  <a:lnTo>
                    <a:pt x="39" y="356"/>
                  </a:lnTo>
                  <a:lnTo>
                    <a:pt x="37" y="353"/>
                  </a:lnTo>
                  <a:lnTo>
                    <a:pt x="37" y="353"/>
                  </a:lnTo>
                  <a:close/>
                  <a:moveTo>
                    <a:pt x="9" y="360"/>
                  </a:moveTo>
                  <a:lnTo>
                    <a:pt x="14" y="360"/>
                  </a:lnTo>
                  <a:lnTo>
                    <a:pt x="16" y="360"/>
                  </a:lnTo>
                  <a:lnTo>
                    <a:pt x="11" y="358"/>
                  </a:lnTo>
                  <a:lnTo>
                    <a:pt x="11" y="353"/>
                  </a:lnTo>
                  <a:lnTo>
                    <a:pt x="14" y="353"/>
                  </a:lnTo>
                  <a:lnTo>
                    <a:pt x="20" y="358"/>
                  </a:lnTo>
                  <a:lnTo>
                    <a:pt x="20" y="363"/>
                  </a:lnTo>
                  <a:lnTo>
                    <a:pt x="18" y="360"/>
                  </a:lnTo>
                  <a:lnTo>
                    <a:pt x="16" y="363"/>
                  </a:lnTo>
                  <a:lnTo>
                    <a:pt x="18" y="367"/>
                  </a:lnTo>
                  <a:lnTo>
                    <a:pt x="23" y="365"/>
                  </a:lnTo>
                  <a:lnTo>
                    <a:pt x="23" y="370"/>
                  </a:lnTo>
                  <a:lnTo>
                    <a:pt x="20" y="372"/>
                  </a:lnTo>
                  <a:lnTo>
                    <a:pt x="16" y="367"/>
                  </a:lnTo>
                  <a:lnTo>
                    <a:pt x="11" y="367"/>
                  </a:lnTo>
                  <a:lnTo>
                    <a:pt x="9" y="363"/>
                  </a:lnTo>
                  <a:lnTo>
                    <a:pt x="7" y="363"/>
                  </a:lnTo>
                  <a:lnTo>
                    <a:pt x="9" y="36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9D2D8483-F4D5-A3C5-AEAA-983122D83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8981" y="1890123"/>
              <a:ext cx="93765" cy="63063"/>
            </a:xfrm>
            <a:custGeom>
              <a:avLst/>
              <a:gdLst>
                <a:gd name="T0" fmla="*/ 111 w 113"/>
                <a:gd name="T1" fmla="*/ 69 h 76"/>
                <a:gd name="T2" fmla="*/ 113 w 113"/>
                <a:gd name="T3" fmla="*/ 62 h 76"/>
                <a:gd name="T4" fmla="*/ 104 w 113"/>
                <a:gd name="T5" fmla="*/ 41 h 76"/>
                <a:gd name="T6" fmla="*/ 106 w 113"/>
                <a:gd name="T7" fmla="*/ 23 h 76"/>
                <a:gd name="T8" fmla="*/ 111 w 113"/>
                <a:gd name="T9" fmla="*/ 14 h 76"/>
                <a:gd name="T10" fmla="*/ 111 w 113"/>
                <a:gd name="T11" fmla="*/ 11 h 76"/>
                <a:gd name="T12" fmla="*/ 109 w 113"/>
                <a:gd name="T13" fmla="*/ 9 h 76"/>
                <a:gd name="T14" fmla="*/ 85 w 113"/>
                <a:gd name="T15" fmla="*/ 4 h 76"/>
                <a:gd name="T16" fmla="*/ 74 w 113"/>
                <a:gd name="T17" fmla="*/ 2 h 76"/>
                <a:gd name="T18" fmla="*/ 65 w 113"/>
                <a:gd name="T19" fmla="*/ 0 h 76"/>
                <a:gd name="T20" fmla="*/ 62 w 113"/>
                <a:gd name="T21" fmla="*/ 2 h 76"/>
                <a:gd name="T22" fmla="*/ 65 w 113"/>
                <a:gd name="T23" fmla="*/ 4 h 76"/>
                <a:gd name="T24" fmla="*/ 60 w 113"/>
                <a:gd name="T25" fmla="*/ 7 h 76"/>
                <a:gd name="T26" fmla="*/ 51 w 113"/>
                <a:gd name="T27" fmla="*/ 4 h 76"/>
                <a:gd name="T28" fmla="*/ 46 w 113"/>
                <a:gd name="T29" fmla="*/ 9 h 76"/>
                <a:gd name="T30" fmla="*/ 42 w 113"/>
                <a:gd name="T31" fmla="*/ 14 h 76"/>
                <a:gd name="T32" fmla="*/ 30 w 113"/>
                <a:gd name="T33" fmla="*/ 16 h 76"/>
                <a:gd name="T34" fmla="*/ 28 w 113"/>
                <a:gd name="T35" fmla="*/ 32 h 76"/>
                <a:gd name="T36" fmla="*/ 32 w 113"/>
                <a:gd name="T37" fmla="*/ 32 h 76"/>
                <a:gd name="T38" fmla="*/ 35 w 113"/>
                <a:gd name="T39" fmla="*/ 34 h 76"/>
                <a:gd name="T40" fmla="*/ 32 w 113"/>
                <a:gd name="T41" fmla="*/ 41 h 76"/>
                <a:gd name="T42" fmla="*/ 42 w 113"/>
                <a:gd name="T43" fmla="*/ 51 h 76"/>
                <a:gd name="T44" fmla="*/ 44 w 113"/>
                <a:gd name="T45" fmla="*/ 48 h 76"/>
                <a:gd name="T46" fmla="*/ 49 w 113"/>
                <a:gd name="T47" fmla="*/ 48 h 76"/>
                <a:gd name="T48" fmla="*/ 49 w 113"/>
                <a:gd name="T49" fmla="*/ 60 h 76"/>
                <a:gd name="T50" fmla="*/ 55 w 113"/>
                <a:gd name="T51" fmla="*/ 55 h 76"/>
                <a:gd name="T52" fmla="*/ 67 w 113"/>
                <a:gd name="T53" fmla="*/ 60 h 76"/>
                <a:gd name="T54" fmla="*/ 69 w 113"/>
                <a:gd name="T55" fmla="*/ 55 h 76"/>
                <a:gd name="T56" fmla="*/ 74 w 113"/>
                <a:gd name="T57" fmla="*/ 60 h 76"/>
                <a:gd name="T58" fmla="*/ 83 w 113"/>
                <a:gd name="T59" fmla="*/ 64 h 76"/>
                <a:gd name="T60" fmla="*/ 90 w 113"/>
                <a:gd name="T61" fmla="*/ 71 h 76"/>
                <a:gd name="T62" fmla="*/ 99 w 113"/>
                <a:gd name="T63" fmla="*/ 74 h 76"/>
                <a:gd name="T64" fmla="*/ 21 w 113"/>
                <a:gd name="T65" fmla="*/ 25 h 76"/>
                <a:gd name="T66" fmla="*/ 25 w 113"/>
                <a:gd name="T67" fmla="*/ 25 h 76"/>
                <a:gd name="T68" fmla="*/ 21 w 113"/>
                <a:gd name="T69" fmla="*/ 25 h 76"/>
                <a:gd name="T70" fmla="*/ 12 w 113"/>
                <a:gd name="T71" fmla="*/ 30 h 76"/>
                <a:gd name="T72" fmla="*/ 5 w 113"/>
                <a:gd name="T73" fmla="*/ 32 h 76"/>
                <a:gd name="T74" fmla="*/ 9 w 113"/>
                <a:gd name="T75" fmla="*/ 27 h 76"/>
                <a:gd name="T76" fmla="*/ 12 w 113"/>
                <a:gd name="T77" fmla="*/ 23 h 76"/>
                <a:gd name="T78" fmla="*/ 16 w 113"/>
                <a:gd name="T79" fmla="*/ 25 h 76"/>
                <a:gd name="T80" fmla="*/ 21 w 113"/>
                <a:gd name="T81" fmla="*/ 30 h 76"/>
                <a:gd name="T82" fmla="*/ 16 w 113"/>
                <a:gd name="T83" fmla="*/ 32 h 76"/>
                <a:gd name="T84" fmla="*/ 23 w 113"/>
                <a:gd name="T85" fmla="*/ 37 h 76"/>
                <a:gd name="T86" fmla="*/ 28 w 113"/>
                <a:gd name="T87" fmla="*/ 34 h 76"/>
                <a:gd name="T88" fmla="*/ 28 w 113"/>
                <a:gd name="T89" fmla="*/ 41 h 76"/>
                <a:gd name="T90" fmla="*/ 2 w 113"/>
                <a:gd name="T91" fmla="*/ 62 h 76"/>
                <a:gd name="T92" fmla="*/ 9 w 113"/>
                <a:gd name="T93" fmla="*/ 60 h 76"/>
                <a:gd name="T94" fmla="*/ 12 w 113"/>
                <a:gd name="T95" fmla="*/ 51 h 76"/>
                <a:gd name="T96" fmla="*/ 19 w 113"/>
                <a:gd name="T97" fmla="*/ 48 h 76"/>
                <a:gd name="T98" fmla="*/ 25 w 113"/>
                <a:gd name="T99" fmla="*/ 44 h 76"/>
                <a:gd name="T100" fmla="*/ 25 w 113"/>
                <a:gd name="T101" fmla="*/ 41 h 76"/>
                <a:gd name="T102" fmla="*/ 19 w 113"/>
                <a:gd name="T103" fmla="*/ 39 h 76"/>
                <a:gd name="T104" fmla="*/ 12 w 113"/>
                <a:gd name="T105" fmla="*/ 37 h 76"/>
                <a:gd name="T106" fmla="*/ 7 w 113"/>
                <a:gd name="T107" fmla="*/ 41 h 76"/>
                <a:gd name="T108" fmla="*/ 5 w 113"/>
                <a:gd name="T109" fmla="*/ 41 h 76"/>
                <a:gd name="T110" fmla="*/ 2 w 113"/>
                <a:gd name="T111" fmla="*/ 41 h 76"/>
                <a:gd name="T112" fmla="*/ 5 w 113"/>
                <a:gd name="T113" fmla="*/ 44 h 76"/>
                <a:gd name="T114" fmla="*/ 2 w 113"/>
                <a:gd name="T115" fmla="*/ 46 h 76"/>
                <a:gd name="T116" fmla="*/ 5 w 113"/>
                <a:gd name="T117" fmla="*/ 51 h 76"/>
                <a:gd name="T118" fmla="*/ 7 w 113"/>
                <a:gd name="T119" fmla="*/ 57 h 76"/>
                <a:gd name="T120" fmla="*/ 2 w 113"/>
                <a:gd name="T121" fmla="*/ 6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" h="76">
                  <a:moveTo>
                    <a:pt x="106" y="74"/>
                  </a:moveTo>
                  <a:lnTo>
                    <a:pt x="111" y="69"/>
                  </a:lnTo>
                  <a:lnTo>
                    <a:pt x="109" y="64"/>
                  </a:lnTo>
                  <a:lnTo>
                    <a:pt x="113" y="62"/>
                  </a:lnTo>
                  <a:lnTo>
                    <a:pt x="113" y="57"/>
                  </a:lnTo>
                  <a:lnTo>
                    <a:pt x="104" y="41"/>
                  </a:lnTo>
                  <a:lnTo>
                    <a:pt x="104" y="25"/>
                  </a:lnTo>
                  <a:lnTo>
                    <a:pt x="106" y="23"/>
                  </a:lnTo>
                  <a:lnTo>
                    <a:pt x="109" y="16"/>
                  </a:lnTo>
                  <a:lnTo>
                    <a:pt x="111" y="14"/>
                  </a:lnTo>
                  <a:lnTo>
                    <a:pt x="113" y="11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9" y="9"/>
                  </a:lnTo>
                  <a:lnTo>
                    <a:pt x="92" y="9"/>
                  </a:lnTo>
                  <a:lnTo>
                    <a:pt x="85" y="4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69" y="2"/>
                  </a:lnTo>
                  <a:lnTo>
                    <a:pt x="65" y="0"/>
                  </a:lnTo>
                  <a:lnTo>
                    <a:pt x="65" y="2"/>
                  </a:lnTo>
                  <a:lnTo>
                    <a:pt x="62" y="2"/>
                  </a:lnTo>
                  <a:lnTo>
                    <a:pt x="62" y="4"/>
                  </a:lnTo>
                  <a:lnTo>
                    <a:pt x="65" y="4"/>
                  </a:lnTo>
                  <a:lnTo>
                    <a:pt x="60" y="9"/>
                  </a:lnTo>
                  <a:lnTo>
                    <a:pt x="60" y="7"/>
                  </a:lnTo>
                  <a:lnTo>
                    <a:pt x="51" y="7"/>
                  </a:lnTo>
                  <a:lnTo>
                    <a:pt x="51" y="4"/>
                  </a:lnTo>
                  <a:lnTo>
                    <a:pt x="49" y="9"/>
                  </a:lnTo>
                  <a:lnTo>
                    <a:pt x="46" y="9"/>
                  </a:lnTo>
                  <a:lnTo>
                    <a:pt x="42" y="9"/>
                  </a:lnTo>
                  <a:lnTo>
                    <a:pt x="42" y="14"/>
                  </a:lnTo>
                  <a:lnTo>
                    <a:pt x="37" y="11"/>
                  </a:lnTo>
                  <a:lnTo>
                    <a:pt x="30" y="16"/>
                  </a:lnTo>
                  <a:lnTo>
                    <a:pt x="28" y="18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7" y="32"/>
                  </a:lnTo>
                  <a:lnTo>
                    <a:pt x="35" y="34"/>
                  </a:lnTo>
                  <a:lnTo>
                    <a:pt x="32" y="34"/>
                  </a:lnTo>
                  <a:lnTo>
                    <a:pt x="32" y="41"/>
                  </a:lnTo>
                  <a:lnTo>
                    <a:pt x="35" y="46"/>
                  </a:lnTo>
                  <a:lnTo>
                    <a:pt x="42" y="51"/>
                  </a:lnTo>
                  <a:lnTo>
                    <a:pt x="44" y="51"/>
                  </a:lnTo>
                  <a:lnTo>
                    <a:pt x="44" y="48"/>
                  </a:lnTo>
                  <a:lnTo>
                    <a:pt x="49" y="44"/>
                  </a:lnTo>
                  <a:lnTo>
                    <a:pt x="49" y="48"/>
                  </a:lnTo>
                  <a:lnTo>
                    <a:pt x="49" y="57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55" y="55"/>
                  </a:lnTo>
                  <a:lnTo>
                    <a:pt x="60" y="55"/>
                  </a:lnTo>
                  <a:lnTo>
                    <a:pt x="67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4" y="57"/>
                  </a:lnTo>
                  <a:lnTo>
                    <a:pt x="74" y="60"/>
                  </a:lnTo>
                  <a:lnTo>
                    <a:pt x="76" y="60"/>
                  </a:lnTo>
                  <a:lnTo>
                    <a:pt x="83" y="64"/>
                  </a:lnTo>
                  <a:lnTo>
                    <a:pt x="85" y="69"/>
                  </a:lnTo>
                  <a:lnTo>
                    <a:pt x="90" y="71"/>
                  </a:lnTo>
                  <a:lnTo>
                    <a:pt x="92" y="76"/>
                  </a:lnTo>
                  <a:lnTo>
                    <a:pt x="99" y="74"/>
                  </a:lnTo>
                  <a:lnTo>
                    <a:pt x="106" y="74"/>
                  </a:lnTo>
                  <a:close/>
                  <a:moveTo>
                    <a:pt x="21" y="25"/>
                  </a:moveTo>
                  <a:lnTo>
                    <a:pt x="25" y="25"/>
                  </a:lnTo>
                  <a:lnTo>
                    <a:pt x="25" y="25"/>
                  </a:lnTo>
                  <a:lnTo>
                    <a:pt x="23" y="27"/>
                  </a:lnTo>
                  <a:lnTo>
                    <a:pt x="21" y="25"/>
                  </a:lnTo>
                  <a:close/>
                  <a:moveTo>
                    <a:pt x="14" y="34"/>
                  </a:moveTo>
                  <a:lnTo>
                    <a:pt x="12" y="30"/>
                  </a:lnTo>
                  <a:lnTo>
                    <a:pt x="9" y="30"/>
                  </a:lnTo>
                  <a:lnTo>
                    <a:pt x="5" y="32"/>
                  </a:lnTo>
                  <a:lnTo>
                    <a:pt x="2" y="30"/>
                  </a:lnTo>
                  <a:lnTo>
                    <a:pt x="9" y="27"/>
                  </a:lnTo>
                  <a:lnTo>
                    <a:pt x="12" y="25"/>
                  </a:lnTo>
                  <a:lnTo>
                    <a:pt x="12" y="23"/>
                  </a:lnTo>
                  <a:lnTo>
                    <a:pt x="14" y="25"/>
                  </a:lnTo>
                  <a:lnTo>
                    <a:pt x="16" y="25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6" y="32"/>
                  </a:lnTo>
                  <a:lnTo>
                    <a:pt x="14" y="34"/>
                  </a:lnTo>
                  <a:close/>
                  <a:moveTo>
                    <a:pt x="23" y="37"/>
                  </a:moveTo>
                  <a:lnTo>
                    <a:pt x="21" y="34"/>
                  </a:lnTo>
                  <a:lnTo>
                    <a:pt x="28" y="34"/>
                  </a:lnTo>
                  <a:lnTo>
                    <a:pt x="30" y="39"/>
                  </a:lnTo>
                  <a:lnTo>
                    <a:pt x="28" y="41"/>
                  </a:lnTo>
                  <a:lnTo>
                    <a:pt x="23" y="37"/>
                  </a:lnTo>
                  <a:close/>
                  <a:moveTo>
                    <a:pt x="2" y="62"/>
                  </a:moveTo>
                  <a:lnTo>
                    <a:pt x="5" y="62"/>
                  </a:lnTo>
                  <a:lnTo>
                    <a:pt x="9" y="60"/>
                  </a:lnTo>
                  <a:lnTo>
                    <a:pt x="9" y="57"/>
                  </a:lnTo>
                  <a:lnTo>
                    <a:pt x="12" y="51"/>
                  </a:lnTo>
                  <a:lnTo>
                    <a:pt x="16" y="51"/>
                  </a:lnTo>
                  <a:lnTo>
                    <a:pt x="19" y="48"/>
                  </a:lnTo>
                  <a:lnTo>
                    <a:pt x="21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5" y="41"/>
                  </a:lnTo>
                  <a:lnTo>
                    <a:pt x="23" y="41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7" y="41"/>
                  </a:lnTo>
                  <a:lnTo>
                    <a:pt x="7" y="44"/>
                  </a:lnTo>
                  <a:lnTo>
                    <a:pt x="5" y="41"/>
                  </a:lnTo>
                  <a:lnTo>
                    <a:pt x="2" y="39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5" y="51"/>
                  </a:lnTo>
                  <a:lnTo>
                    <a:pt x="7" y="53"/>
                  </a:lnTo>
                  <a:lnTo>
                    <a:pt x="7" y="57"/>
                  </a:lnTo>
                  <a:lnTo>
                    <a:pt x="5" y="55"/>
                  </a:lnTo>
                  <a:lnTo>
                    <a:pt x="2" y="6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89D75C79-9439-8032-23D2-582A89624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854" y="1935761"/>
              <a:ext cx="110361" cy="59744"/>
            </a:xfrm>
            <a:custGeom>
              <a:avLst/>
              <a:gdLst>
                <a:gd name="T0" fmla="*/ 133 w 133"/>
                <a:gd name="T1" fmla="*/ 49 h 72"/>
                <a:gd name="T2" fmla="*/ 129 w 133"/>
                <a:gd name="T3" fmla="*/ 39 h 72"/>
                <a:gd name="T4" fmla="*/ 124 w 133"/>
                <a:gd name="T5" fmla="*/ 33 h 72"/>
                <a:gd name="T6" fmla="*/ 124 w 133"/>
                <a:gd name="T7" fmla="*/ 26 h 72"/>
                <a:gd name="T8" fmla="*/ 122 w 133"/>
                <a:gd name="T9" fmla="*/ 23 h 72"/>
                <a:gd name="T10" fmla="*/ 110 w 133"/>
                <a:gd name="T11" fmla="*/ 19 h 72"/>
                <a:gd name="T12" fmla="*/ 101 w 133"/>
                <a:gd name="T13" fmla="*/ 16 h 72"/>
                <a:gd name="T14" fmla="*/ 94 w 133"/>
                <a:gd name="T15" fmla="*/ 9 h 72"/>
                <a:gd name="T16" fmla="*/ 85 w 133"/>
                <a:gd name="T17" fmla="*/ 5 h 72"/>
                <a:gd name="T18" fmla="*/ 80 w 133"/>
                <a:gd name="T19" fmla="*/ 0 h 72"/>
                <a:gd name="T20" fmla="*/ 78 w 133"/>
                <a:gd name="T21" fmla="*/ 5 h 72"/>
                <a:gd name="T22" fmla="*/ 66 w 133"/>
                <a:gd name="T23" fmla="*/ 0 h 72"/>
                <a:gd name="T24" fmla="*/ 60 w 133"/>
                <a:gd name="T25" fmla="*/ 5 h 72"/>
                <a:gd name="T26" fmla="*/ 60 w 133"/>
                <a:gd name="T27" fmla="*/ 21 h 72"/>
                <a:gd name="T28" fmla="*/ 50 w 133"/>
                <a:gd name="T29" fmla="*/ 35 h 72"/>
                <a:gd name="T30" fmla="*/ 41 w 133"/>
                <a:gd name="T31" fmla="*/ 30 h 72"/>
                <a:gd name="T32" fmla="*/ 32 w 133"/>
                <a:gd name="T33" fmla="*/ 16 h 72"/>
                <a:gd name="T34" fmla="*/ 30 w 133"/>
                <a:gd name="T35" fmla="*/ 9 h 72"/>
                <a:gd name="T36" fmla="*/ 20 w 133"/>
                <a:gd name="T37" fmla="*/ 14 h 72"/>
                <a:gd name="T38" fmla="*/ 13 w 133"/>
                <a:gd name="T39" fmla="*/ 16 h 72"/>
                <a:gd name="T40" fmla="*/ 11 w 133"/>
                <a:gd name="T41" fmla="*/ 26 h 72"/>
                <a:gd name="T42" fmla="*/ 9 w 133"/>
                <a:gd name="T43" fmla="*/ 33 h 72"/>
                <a:gd name="T44" fmla="*/ 2 w 133"/>
                <a:gd name="T45" fmla="*/ 44 h 72"/>
                <a:gd name="T46" fmla="*/ 0 w 133"/>
                <a:gd name="T47" fmla="*/ 51 h 72"/>
                <a:gd name="T48" fmla="*/ 4 w 133"/>
                <a:gd name="T49" fmla="*/ 63 h 72"/>
                <a:gd name="T50" fmla="*/ 9 w 133"/>
                <a:gd name="T51" fmla="*/ 63 h 72"/>
                <a:gd name="T52" fmla="*/ 16 w 133"/>
                <a:gd name="T53" fmla="*/ 53 h 72"/>
                <a:gd name="T54" fmla="*/ 32 w 133"/>
                <a:gd name="T55" fmla="*/ 51 h 72"/>
                <a:gd name="T56" fmla="*/ 41 w 133"/>
                <a:gd name="T57" fmla="*/ 53 h 72"/>
                <a:gd name="T58" fmla="*/ 48 w 133"/>
                <a:gd name="T59" fmla="*/ 49 h 72"/>
                <a:gd name="T60" fmla="*/ 53 w 133"/>
                <a:gd name="T61" fmla="*/ 51 h 72"/>
                <a:gd name="T62" fmla="*/ 64 w 133"/>
                <a:gd name="T63" fmla="*/ 56 h 72"/>
                <a:gd name="T64" fmla="*/ 71 w 133"/>
                <a:gd name="T65" fmla="*/ 51 h 72"/>
                <a:gd name="T66" fmla="*/ 85 w 133"/>
                <a:gd name="T67" fmla="*/ 56 h 72"/>
                <a:gd name="T68" fmla="*/ 96 w 133"/>
                <a:gd name="T69" fmla="*/ 63 h 72"/>
                <a:gd name="T70" fmla="*/ 108 w 133"/>
                <a:gd name="T71" fmla="*/ 69 h 72"/>
                <a:gd name="T72" fmla="*/ 108 w 133"/>
                <a:gd name="T73" fmla="*/ 72 h 72"/>
                <a:gd name="T74" fmla="*/ 124 w 133"/>
                <a:gd name="T75" fmla="*/ 67 h 72"/>
                <a:gd name="T76" fmla="*/ 129 w 133"/>
                <a:gd name="T77" fmla="*/ 60 h 72"/>
                <a:gd name="T78" fmla="*/ 133 w 133"/>
                <a:gd name="T7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" h="72">
                  <a:moveTo>
                    <a:pt x="133" y="56"/>
                  </a:moveTo>
                  <a:lnTo>
                    <a:pt x="133" y="49"/>
                  </a:lnTo>
                  <a:lnTo>
                    <a:pt x="131" y="46"/>
                  </a:lnTo>
                  <a:lnTo>
                    <a:pt x="129" y="39"/>
                  </a:lnTo>
                  <a:lnTo>
                    <a:pt x="127" y="37"/>
                  </a:lnTo>
                  <a:lnTo>
                    <a:pt x="124" y="33"/>
                  </a:lnTo>
                  <a:lnTo>
                    <a:pt x="124" y="30"/>
                  </a:lnTo>
                  <a:lnTo>
                    <a:pt x="124" y="26"/>
                  </a:lnTo>
                  <a:lnTo>
                    <a:pt x="122" y="26"/>
                  </a:lnTo>
                  <a:lnTo>
                    <a:pt x="122" y="23"/>
                  </a:lnTo>
                  <a:lnTo>
                    <a:pt x="122" y="19"/>
                  </a:lnTo>
                  <a:lnTo>
                    <a:pt x="110" y="19"/>
                  </a:lnTo>
                  <a:lnTo>
                    <a:pt x="103" y="21"/>
                  </a:lnTo>
                  <a:lnTo>
                    <a:pt x="101" y="16"/>
                  </a:lnTo>
                  <a:lnTo>
                    <a:pt x="96" y="14"/>
                  </a:lnTo>
                  <a:lnTo>
                    <a:pt x="94" y="9"/>
                  </a:lnTo>
                  <a:lnTo>
                    <a:pt x="87" y="5"/>
                  </a:lnTo>
                  <a:lnTo>
                    <a:pt x="85" y="5"/>
                  </a:lnTo>
                  <a:lnTo>
                    <a:pt x="85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8" y="5"/>
                  </a:lnTo>
                  <a:lnTo>
                    <a:pt x="71" y="0"/>
                  </a:lnTo>
                  <a:lnTo>
                    <a:pt x="66" y="0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0" y="12"/>
                  </a:lnTo>
                  <a:lnTo>
                    <a:pt x="60" y="21"/>
                  </a:lnTo>
                  <a:lnTo>
                    <a:pt x="57" y="28"/>
                  </a:lnTo>
                  <a:lnTo>
                    <a:pt x="50" y="35"/>
                  </a:lnTo>
                  <a:lnTo>
                    <a:pt x="46" y="35"/>
                  </a:lnTo>
                  <a:lnTo>
                    <a:pt x="41" y="30"/>
                  </a:lnTo>
                  <a:lnTo>
                    <a:pt x="41" y="26"/>
                  </a:lnTo>
                  <a:lnTo>
                    <a:pt x="32" y="16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5" y="14"/>
                  </a:lnTo>
                  <a:lnTo>
                    <a:pt x="20" y="14"/>
                  </a:lnTo>
                  <a:lnTo>
                    <a:pt x="18" y="16"/>
                  </a:lnTo>
                  <a:lnTo>
                    <a:pt x="13" y="16"/>
                  </a:lnTo>
                  <a:lnTo>
                    <a:pt x="11" y="21"/>
                  </a:lnTo>
                  <a:lnTo>
                    <a:pt x="11" y="26"/>
                  </a:lnTo>
                  <a:lnTo>
                    <a:pt x="9" y="26"/>
                  </a:lnTo>
                  <a:lnTo>
                    <a:pt x="9" y="33"/>
                  </a:lnTo>
                  <a:lnTo>
                    <a:pt x="4" y="39"/>
                  </a:lnTo>
                  <a:lnTo>
                    <a:pt x="2" y="44"/>
                  </a:lnTo>
                  <a:lnTo>
                    <a:pt x="4" y="46"/>
                  </a:lnTo>
                  <a:lnTo>
                    <a:pt x="0" y="51"/>
                  </a:lnTo>
                  <a:lnTo>
                    <a:pt x="2" y="60"/>
                  </a:lnTo>
                  <a:lnTo>
                    <a:pt x="4" y="63"/>
                  </a:lnTo>
                  <a:lnTo>
                    <a:pt x="4" y="63"/>
                  </a:lnTo>
                  <a:lnTo>
                    <a:pt x="9" y="63"/>
                  </a:lnTo>
                  <a:lnTo>
                    <a:pt x="11" y="58"/>
                  </a:lnTo>
                  <a:lnTo>
                    <a:pt x="16" y="53"/>
                  </a:lnTo>
                  <a:lnTo>
                    <a:pt x="25" y="51"/>
                  </a:lnTo>
                  <a:lnTo>
                    <a:pt x="32" y="51"/>
                  </a:lnTo>
                  <a:lnTo>
                    <a:pt x="39" y="51"/>
                  </a:lnTo>
                  <a:lnTo>
                    <a:pt x="41" y="53"/>
                  </a:lnTo>
                  <a:lnTo>
                    <a:pt x="46" y="49"/>
                  </a:lnTo>
                  <a:lnTo>
                    <a:pt x="48" y="49"/>
                  </a:lnTo>
                  <a:lnTo>
                    <a:pt x="50" y="51"/>
                  </a:lnTo>
                  <a:lnTo>
                    <a:pt x="53" y="51"/>
                  </a:lnTo>
                  <a:lnTo>
                    <a:pt x="57" y="56"/>
                  </a:lnTo>
                  <a:lnTo>
                    <a:pt x="64" y="56"/>
                  </a:lnTo>
                  <a:lnTo>
                    <a:pt x="66" y="56"/>
                  </a:lnTo>
                  <a:lnTo>
                    <a:pt x="71" y="51"/>
                  </a:lnTo>
                  <a:lnTo>
                    <a:pt x="80" y="56"/>
                  </a:lnTo>
                  <a:lnTo>
                    <a:pt x="85" y="56"/>
                  </a:lnTo>
                  <a:lnTo>
                    <a:pt x="92" y="63"/>
                  </a:lnTo>
                  <a:lnTo>
                    <a:pt x="96" y="63"/>
                  </a:lnTo>
                  <a:lnTo>
                    <a:pt x="101" y="69"/>
                  </a:lnTo>
                  <a:lnTo>
                    <a:pt x="108" y="69"/>
                  </a:lnTo>
                  <a:lnTo>
                    <a:pt x="108" y="72"/>
                  </a:lnTo>
                  <a:lnTo>
                    <a:pt x="108" y="72"/>
                  </a:lnTo>
                  <a:lnTo>
                    <a:pt x="115" y="69"/>
                  </a:lnTo>
                  <a:lnTo>
                    <a:pt x="124" y="67"/>
                  </a:lnTo>
                  <a:lnTo>
                    <a:pt x="127" y="63"/>
                  </a:lnTo>
                  <a:lnTo>
                    <a:pt x="129" y="60"/>
                  </a:lnTo>
                  <a:lnTo>
                    <a:pt x="131" y="56"/>
                  </a:lnTo>
                  <a:lnTo>
                    <a:pt x="133" y="5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39523962-6827-7860-A8F1-FECB6D6EE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173" y="1976420"/>
              <a:ext cx="86297" cy="63063"/>
            </a:xfrm>
            <a:custGeom>
              <a:avLst/>
              <a:gdLst>
                <a:gd name="T0" fmla="*/ 35 w 104"/>
                <a:gd name="T1" fmla="*/ 55 h 76"/>
                <a:gd name="T2" fmla="*/ 35 w 104"/>
                <a:gd name="T3" fmla="*/ 48 h 76"/>
                <a:gd name="T4" fmla="*/ 37 w 104"/>
                <a:gd name="T5" fmla="*/ 46 h 76"/>
                <a:gd name="T6" fmla="*/ 35 w 104"/>
                <a:gd name="T7" fmla="*/ 44 h 76"/>
                <a:gd name="T8" fmla="*/ 32 w 104"/>
                <a:gd name="T9" fmla="*/ 41 h 76"/>
                <a:gd name="T10" fmla="*/ 30 w 104"/>
                <a:gd name="T11" fmla="*/ 39 h 76"/>
                <a:gd name="T12" fmla="*/ 28 w 104"/>
                <a:gd name="T13" fmla="*/ 37 h 76"/>
                <a:gd name="T14" fmla="*/ 21 w 104"/>
                <a:gd name="T15" fmla="*/ 39 h 76"/>
                <a:gd name="T16" fmla="*/ 14 w 104"/>
                <a:gd name="T17" fmla="*/ 37 h 76"/>
                <a:gd name="T18" fmla="*/ 9 w 104"/>
                <a:gd name="T19" fmla="*/ 27 h 76"/>
                <a:gd name="T20" fmla="*/ 2 w 104"/>
                <a:gd name="T21" fmla="*/ 30 h 76"/>
                <a:gd name="T22" fmla="*/ 0 w 104"/>
                <a:gd name="T23" fmla="*/ 30 h 76"/>
                <a:gd name="T24" fmla="*/ 2 w 104"/>
                <a:gd name="T25" fmla="*/ 25 h 76"/>
                <a:gd name="T26" fmla="*/ 2 w 104"/>
                <a:gd name="T27" fmla="*/ 20 h 76"/>
                <a:gd name="T28" fmla="*/ 0 w 104"/>
                <a:gd name="T29" fmla="*/ 14 h 76"/>
                <a:gd name="T30" fmla="*/ 5 w 104"/>
                <a:gd name="T31" fmla="*/ 14 h 76"/>
                <a:gd name="T32" fmla="*/ 7 w 104"/>
                <a:gd name="T33" fmla="*/ 9 h 76"/>
                <a:gd name="T34" fmla="*/ 12 w 104"/>
                <a:gd name="T35" fmla="*/ 4 h 76"/>
                <a:gd name="T36" fmla="*/ 21 w 104"/>
                <a:gd name="T37" fmla="*/ 2 h 76"/>
                <a:gd name="T38" fmla="*/ 28 w 104"/>
                <a:gd name="T39" fmla="*/ 2 h 76"/>
                <a:gd name="T40" fmla="*/ 35 w 104"/>
                <a:gd name="T41" fmla="*/ 2 h 76"/>
                <a:gd name="T42" fmla="*/ 37 w 104"/>
                <a:gd name="T43" fmla="*/ 4 h 76"/>
                <a:gd name="T44" fmla="*/ 42 w 104"/>
                <a:gd name="T45" fmla="*/ 0 h 76"/>
                <a:gd name="T46" fmla="*/ 44 w 104"/>
                <a:gd name="T47" fmla="*/ 0 h 76"/>
                <a:gd name="T48" fmla="*/ 46 w 104"/>
                <a:gd name="T49" fmla="*/ 2 h 76"/>
                <a:gd name="T50" fmla="*/ 49 w 104"/>
                <a:gd name="T51" fmla="*/ 2 h 76"/>
                <a:gd name="T52" fmla="*/ 53 w 104"/>
                <a:gd name="T53" fmla="*/ 7 h 76"/>
                <a:gd name="T54" fmla="*/ 60 w 104"/>
                <a:gd name="T55" fmla="*/ 7 h 76"/>
                <a:gd name="T56" fmla="*/ 62 w 104"/>
                <a:gd name="T57" fmla="*/ 7 h 76"/>
                <a:gd name="T58" fmla="*/ 67 w 104"/>
                <a:gd name="T59" fmla="*/ 2 h 76"/>
                <a:gd name="T60" fmla="*/ 76 w 104"/>
                <a:gd name="T61" fmla="*/ 7 h 76"/>
                <a:gd name="T62" fmla="*/ 81 w 104"/>
                <a:gd name="T63" fmla="*/ 7 h 76"/>
                <a:gd name="T64" fmla="*/ 88 w 104"/>
                <a:gd name="T65" fmla="*/ 14 h 76"/>
                <a:gd name="T66" fmla="*/ 92 w 104"/>
                <a:gd name="T67" fmla="*/ 14 h 76"/>
                <a:gd name="T68" fmla="*/ 97 w 104"/>
                <a:gd name="T69" fmla="*/ 20 h 76"/>
                <a:gd name="T70" fmla="*/ 104 w 104"/>
                <a:gd name="T71" fmla="*/ 20 h 76"/>
                <a:gd name="T72" fmla="*/ 104 w 104"/>
                <a:gd name="T73" fmla="*/ 23 h 76"/>
                <a:gd name="T74" fmla="*/ 99 w 104"/>
                <a:gd name="T75" fmla="*/ 30 h 76"/>
                <a:gd name="T76" fmla="*/ 104 w 104"/>
                <a:gd name="T77" fmla="*/ 32 h 76"/>
                <a:gd name="T78" fmla="*/ 104 w 104"/>
                <a:gd name="T79" fmla="*/ 34 h 76"/>
                <a:gd name="T80" fmla="*/ 97 w 104"/>
                <a:gd name="T81" fmla="*/ 39 h 76"/>
                <a:gd name="T82" fmla="*/ 92 w 104"/>
                <a:gd name="T83" fmla="*/ 46 h 76"/>
                <a:gd name="T84" fmla="*/ 90 w 104"/>
                <a:gd name="T85" fmla="*/ 46 h 76"/>
                <a:gd name="T86" fmla="*/ 88 w 104"/>
                <a:gd name="T87" fmla="*/ 53 h 76"/>
                <a:gd name="T88" fmla="*/ 92 w 104"/>
                <a:gd name="T89" fmla="*/ 55 h 76"/>
                <a:gd name="T90" fmla="*/ 92 w 104"/>
                <a:gd name="T91" fmla="*/ 60 h 76"/>
                <a:gd name="T92" fmla="*/ 88 w 104"/>
                <a:gd name="T93" fmla="*/ 60 h 76"/>
                <a:gd name="T94" fmla="*/ 88 w 104"/>
                <a:gd name="T95" fmla="*/ 57 h 76"/>
                <a:gd name="T96" fmla="*/ 83 w 104"/>
                <a:gd name="T97" fmla="*/ 60 h 76"/>
                <a:gd name="T98" fmla="*/ 81 w 104"/>
                <a:gd name="T99" fmla="*/ 64 h 76"/>
                <a:gd name="T100" fmla="*/ 76 w 104"/>
                <a:gd name="T101" fmla="*/ 64 h 76"/>
                <a:gd name="T102" fmla="*/ 79 w 104"/>
                <a:gd name="T103" fmla="*/ 71 h 76"/>
                <a:gd name="T104" fmla="*/ 74 w 104"/>
                <a:gd name="T105" fmla="*/ 71 h 76"/>
                <a:gd name="T106" fmla="*/ 69 w 104"/>
                <a:gd name="T107" fmla="*/ 74 h 76"/>
                <a:gd name="T108" fmla="*/ 62 w 104"/>
                <a:gd name="T109" fmla="*/ 71 h 76"/>
                <a:gd name="T110" fmla="*/ 56 w 104"/>
                <a:gd name="T111" fmla="*/ 74 h 76"/>
                <a:gd name="T112" fmla="*/ 51 w 104"/>
                <a:gd name="T113" fmla="*/ 76 h 76"/>
                <a:gd name="T114" fmla="*/ 49 w 104"/>
                <a:gd name="T115" fmla="*/ 71 h 76"/>
                <a:gd name="T116" fmla="*/ 49 w 104"/>
                <a:gd name="T117" fmla="*/ 67 h 76"/>
                <a:gd name="T118" fmla="*/ 46 w 104"/>
                <a:gd name="T119" fmla="*/ 60 h 76"/>
                <a:gd name="T120" fmla="*/ 44 w 104"/>
                <a:gd name="T121" fmla="*/ 60 h 76"/>
                <a:gd name="T122" fmla="*/ 39 w 104"/>
                <a:gd name="T123" fmla="*/ 55 h 76"/>
                <a:gd name="T124" fmla="*/ 35 w 104"/>
                <a:gd name="T125" fmla="*/ 5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4" h="76">
                  <a:moveTo>
                    <a:pt x="35" y="55"/>
                  </a:moveTo>
                  <a:lnTo>
                    <a:pt x="35" y="48"/>
                  </a:lnTo>
                  <a:lnTo>
                    <a:pt x="37" y="46"/>
                  </a:lnTo>
                  <a:lnTo>
                    <a:pt x="35" y="44"/>
                  </a:lnTo>
                  <a:lnTo>
                    <a:pt x="32" y="41"/>
                  </a:lnTo>
                  <a:lnTo>
                    <a:pt x="30" y="39"/>
                  </a:lnTo>
                  <a:lnTo>
                    <a:pt x="28" y="37"/>
                  </a:lnTo>
                  <a:lnTo>
                    <a:pt x="21" y="39"/>
                  </a:lnTo>
                  <a:lnTo>
                    <a:pt x="14" y="37"/>
                  </a:lnTo>
                  <a:lnTo>
                    <a:pt x="9" y="27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2" y="25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7" y="9"/>
                  </a:lnTo>
                  <a:lnTo>
                    <a:pt x="12" y="4"/>
                  </a:lnTo>
                  <a:lnTo>
                    <a:pt x="21" y="2"/>
                  </a:lnTo>
                  <a:lnTo>
                    <a:pt x="28" y="2"/>
                  </a:lnTo>
                  <a:lnTo>
                    <a:pt x="35" y="2"/>
                  </a:lnTo>
                  <a:lnTo>
                    <a:pt x="37" y="4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7"/>
                  </a:lnTo>
                  <a:lnTo>
                    <a:pt x="60" y="7"/>
                  </a:lnTo>
                  <a:lnTo>
                    <a:pt x="62" y="7"/>
                  </a:lnTo>
                  <a:lnTo>
                    <a:pt x="67" y="2"/>
                  </a:lnTo>
                  <a:lnTo>
                    <a:pt x="76" y="7"/>
                  </a:lnTo>
                  <a:lnTo>
                    <a:pt x="81" y="7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7" y="20"/>
                  </a:lnTo>
                  <a:lnTo>
                    <a:pt x="104" y="20"/>
                  </a:lnTo>
                  <a:lnTo>
                    <a:pt x="104" y="23"/>
                  </a:lnTo>
                  <a:lnTo>
                    <a:pt x="99" y="30"/>
                  </a:lnTo>
                  <a:lnTo>
                    <a:pt x="104" y="32"/>
                  </a:lnTo>
                  <a:lnTo>
                    <a:pt x="104" y="34"/>
                  </a:lnTo>
                  <a:lnTo>
                    <a:pt x="97" y="39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88" y="53"/>
                  </a:lnTo>
                  <a:lnTo>
                    <a:pt x="92" y="55"/>
                  </a:lnTo>
                  <a:lnTo>
                    <a:pt x="92" y="60"/>
                  </a:lnTo>
                  <a:lnTo>
                    <a:pt x="88" y="60"/>
                  </a:lnTo>
                  <a:lnTo>
                    <a:pt x="88" y="57"/>
                  </a:lnTo>
                  <a:lnTo>
                    <a:pt x="83" y="60"/>
                  </a:lnTo>
                  <a:lnTo>
                    <a:pt x="81" y="64"/>
                  </a:lnTo>
                  <a:lnTo>
                    <a:pt x="76" y="64"/>
                  </a:lnTo>
                  <a:lnTo>
                    <a:pt x="79" y="71"/>
                  </a:lnTo>
                  <a:lnTo>
                    <a:pt x="74" y="71"/>
                  </a:lnTo>
                  <a:lnTo>
                    <a:pt x="69" y="74"/>
                  </a:lnTo>
                  <a:lnTo>
                    <a:pt x="62" y="71"/>
                  </a:lnTo>
                  <a:lnTo>
                    <a:pt x="56" y="74"/>
                  </a:lnTo>
                  <a:lnTo>
                    <a:pt x="51" y="76"/>
                  </a:lnTo>
                  <a:lnTo>
                    <a:pt x="49" y="71"/>
                  </a:lnTo>
                  <a:lnTo>
                    <a:pt x="49" y="67"/>
                  </a:lnTo>
                  <a:lnTo>
                    <a:pt x="46" y="60"/>
                  </a:lnTo>
                  <a:lnTo>
                    <a:pt x="44" y="60"/>
                  </a:lnTo>
                  <a:lnTo>
                    <a:pt x="39" y="55"/>
                  </a:lnTo>
                  <a:lnTo>
                    <a:pt x="35" y="5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A0312198-686F-320C-6C6F-104B940C7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492" y="1982229"/>
              <a:ext cx="145211" cy="111190"/>
            </a:xfrm>
            <a:custGeom>
              <a:avLst/>
              <a:gdLst>
                <a:gd name="T0" fmla="*/ 5 w 175"/>
                <a:gd name="T1" fmla="*/ 67 h 134"/>
                <a:gd name="T2" fmla="*/ 18 w 175"/>
                <a:gd name="T3" fmla="*/ 67 h 134"/>
                <a:gd name="T4" fmla="*/ 28 w 175"/>
                <a:gd name="T5" fmla="*/ 64 h 134"/>
                <a:gd name="T6" fmla="*/ 30 w 175"/>
                <a:gd name="T7" fmla="*/ 57 h 134"/>
                <a:gd name="T8" fmla="*/ 37 w 175"/>
                <a:gd name="T9" fmla="*/ 50 h 134"/>
                <a:gd name="T10" fmla="*/ 41 w 175"/>
                <a:gd name="T11" fmla="*/ 53 h 134"/>
                <a:gd name="T12" fmla="*/ 37 w 175"/>
                <a:gd name="T13" fmla="*/ 46 h 134"/>
                <a:gd name="T14" fmla="*/ 41 w 175"/>
                <a:gd name="T15" fmla="*/ 39 h 134"/>
                <a:gd name="T16" fmla="*/ 53 w 175"/>
                <a:gd name="T17" fmla="*/ 27 h 134"/>
                <a:gd name="T18" fmla="*/ 48 w 175"/>
                <a:gd name="T19" fmla="*/ 23 h 134"/>
                <a:gd name="T20" fmla="*/ 60 w 175"/>
                <a:gd name="T21" fmla="*/ 13 h 134"/>
                <a:gd name="T22" fmla="*/ 72 w 175"/>
                <a:gd name="T23" fmla="*/ 7 h 134"/>
                <a:gd name="T24" fmla="*/ 76 w 175"/>
                <a:gd name="T25" fmla="*/ 0 h 134"/>
                <a:gd name="T26" fmla="*/ 85 w 175"/>
                <a:gd name="T27" fmla="*/ 2 h 134"/>
                <a:gd name="T28" fmla="*/ 92 w 175"/>
                <a:gd name="T29" fmla="*/ 7 h 134"/>
                <a:gd name="T30" fmla="*/ 104 w 175"/>
                <a:gd name="T31" fmla="*/ 4 h 134"/>
                <a:gd name="T32" fmla="*/ 113 w 175"/>
                <a:gd name="T33" fmla="*/ 7 h 134"/>
                <a:gd name="T34" fmla="*/ 120 w 175"/>
                <a:gd name="T35" fmla="*/ 9 h 134"/>
                <a:gd name="T36" fmla="*/ 134 w 175"/>
                <a:gd name="T37" fmla="*/ 11 h 134"/>
                <a:gd name="T38" fmla="*/ 132 w 175"/>
                <a:gd name="T39" fmla="*/ 20 h 134"/>
                <a:gd name="T40" fmla="*/ 136 w 175"/>
                <a:gd name="T41" fmla="*/ 32 h 134"/>
                <a:gd name="T42" fmla="*/ 143 w 175"/>
                <a:gd name="T43" fmla="*/ 43 h 134"/>
                <a:gd name="T44" fmla="*/ 152 w 175"/>
                <a:gd name="T45" fmla="*/ 53 h 134"/>
                <a:gd name="T46" fmla="*/ 162 w 175"/>
                <a:gd name="T47" fmla="*/ 62 h 134"/>
                <a:gd name="T48" fmla="*/ 171 w 175"/>
                <a:gd name="T49" fmla="*/ 74 h 134"/>
                <a:gd name="T50" fmla="*/ 173 w 175"/>
                <a:gd name="T51" fmla="*/ 78 h 134"/>
                <a:gd name="T52" fmla="*/ 159 w 175"/>
                <a:gd name="T53" fmla="*/ 87 h 134"/>
                <a:gd name="T54" fmla="*/ 152 w 175"/>
                <a:gd name="T55" fmla="*/ 87 h 134"/>
                <a:gd name="T56" fmla="*/ 157 w 175"/>
                <a:gd name="T57" fmla="*/ 99 h 134"/>
                <a:gd name="T58" fmla="*/ 162 w 175"/>
                <a:gd name="T59" fmla="*/ 110 h 134"/>
                <a:gd name="T60" fmla="*/ 159 w 175"/>
                <a:gd name="T61" fmla="*/ 115 h 134"/>
                <a:gd name="T62" fmla="*/ 145 w 175"/>
                <a:gd name="T63" fmla="*/ 117 h 134"/>
                <a:gd name="T64" fmla="*/ 141 w 175"/>
                <a:gd name="T65" fmla="*/ 134 h 134"/>
                <a:gd name="T66" fmla="*/ 134 w 175"/>
                <a:gd name="T67" fmla="*/ 131 h 134"/>
                <a:gd name="T68" fmla="*/ 125 w 175"/>
                <a:gd name="T69" fmla="*/ 129 h 134"/>
                <a:gd name="T70" fmla="*/ 115 w 175"/>
                <a:gd name="T71" fmla="*/ 134 h 134"/>
                <a:gd name="T72" fmla="*/ 111 w 175"/>
                <a:gd name="T73" fmla="*/ 129 h 134"/>
                <a:gd name="T74" fmla="*/ 99 w 175"/>
                <a:gd name="T75" fmla="*/ 134 h 134"/>
                <a:gd name="T76" fmla="*/ 90 w 175"/>
                <a:gd name="T77" fmla="*/ 131 h 134"/>
                <a:gd name="T78" fmla="*/ 85 w 175"/>
                <a:gd name="T79" fmla="*/ 131 h 134"/>
                <a:gd name="T80" fmla="*/ 74 w 175"/>
                <a:gd name="T81" fmla="*/ 131 h 134"/>
                <a:gd name="T82" fmla="*/ 69 w 175"/>
                <a:gd name="T83" fmla="*/ 127 h 134"/>
                <a:gd name="T84" fmla="*/ 51 w 175"/>
                <a:gd name="T85" fmla="*/ 122 h 134"/>
                <a:gd name="T86" fmla="*/ 44 w 175"/>
                <a:gd name="T87" fmla="*/ 127 h 134"/>
                <a:gd name="T88" fmla="*/ 23 w 175"/>
                <a:gd name="T89" fmla="*/ 129 h 134"/>
                <a:gd name="T90" fmla="*/ 11 w 175"/>
                <a:gd name="T91" fmla="*/ 127 h 134"/>
                <a:gd name="T92" fmla="*/ 9 w 175"/>
                <a:gd name="T93" fmla="*/ 124 h 134"/>
                <a:gd name="T94" fmla="*/ 2 w 175"/>
                <a:gd name="T95" fmla="*/ 113 h 134"/>
                <a:gd name="T96" fmla="*/ 11 w 175"/>
                <a:gd name="T97" fmla="*/ 106 h 134"/>
                <a:gd name="T98" fmla="*/ 7 w 175"/>
                <a:gd name="T99" fmla="*/ 90 h 134"/>
                <a:gd name="T100" fmla="*/ 5 w 175"/>
                <a:gd name="T101" fmla="*/ 80 h 134"/>
                <a:gd name="T102" fmla="*/ 0 w 175"/>
                <a:gd name="T103" fmla="*/ 6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5" h="134">
                  <a:moveTo>
                    <a:pt x="0" y="69"/>
                  </a:moveTo>
                  <a:lnTo>
                    <a:pt x="5" y="67"/>
                  </a:lnTo>
                  <a:lnTo>
                    <a:pt x="11" y="64"/>
                  </a:lnTo>
                  <a:lnTo>
                    <a:pt x="18" y="67"/>
                  </a:lnTo>
                  <a:lnTo>
                    <a:pt x="23" y="64"/>
                  </a:lnTo>
                  <a:lnTo>
                    <a:pt x="28" y="64"/>
                  </a:lnTo>
                  <a:lnTo>
                    <a:pt x="25" y="57"/>
                  </a:lnTo>
                  <a:lnTo>
                    <a:pt x="30" y="57"/>
                  </a:lnTo>
                  <a:lnTo>
                    <a:pt x="32" y="53"/>
                  </a:lnTo>
                  <a:lnTo>
                    <a:pt x="37" y="50"/>
                  </a:lnTo>
                  <a:lnTo>
                    <a:pt x="37" y="53"/>
                  </a:lnTo>
                  <a:lnTo>
                    <a:pt x="41" y="53"/>
                  </a:lnTo>
                  <a:lnTo>
                    <a:pt x="41" y="48"/>
                  </a:lnTo>
                  <a:lnTo>
                    <a:pt x="37" y="46"/>
                  </a:lnTo>
                  <a:lnTo>
                    <a:pt x="39" y="39"/>
                  </a:lnTo>
                  <a:lnTo>
                    <a:pt x="41" y="39"/>
                  </a:lnTo>
                  <a:lnTo>
                    <a:pt x="46" y="32"/>
                  </a:lnTo>
                  <a:lnTo>
                    <a:pt x="53" y="27"/>
                  </a:lnTo>
                  <a:lnTo>
                    <a:pt x="53" y="25"/>
                  </a:lnTo>
                  <a:lnTo>
                    <a:pt x="48" y="23"/>
                  </a:lnTo>
                  <a:lnTo>
                    <a:pt x="53" y="16"/>
                  </a:lnTo>
                  <a:lnTo>
                    <a:pt x="60" y="13"/>
                  </a:lnTo>
                  <a:lnTo>
                    <a:pt x="69" y="11"/>
                  </a:lnTo>
                  <a:lnTo>
                    <a:pt x="72" y="7"/>
                  </a:lnTo>
                  <a:lnTo>
                    <a:pt x="74" y="4"/>
                  </a:lnTo>
                  <a:lnTo>
                    <a:pt x="76" y="0"/>
                  </a:lnTo>
                  <a:lnTo>
                    <a:pt x="81" y="0"/>
                  </a:lnTo>
                  <a:lnTo>
                    <a:pt x="85" y="2"/>
                  </a:lnTo>
                  <a:lnTo>
                    <a:pt x="90" y="0"/>
                  </a:lnTo>
                  <a:lnTo>
                    <a:pt x="92" y="7"/>
                  </a:lnTo>
                  <a:lnTo>
                    <a:pt x="99" y="4"/>
                  </a:lnTo>
                  <a:lnTo>
                    <a:pt x="104" y="4"/>
                  </a:lnTo>
                  <a:lnTo>
                    <a:pt x="106" y="11"/>
                  </a:lnTo>
                  <a:lnTo>
                    <a:pt x="113" y="7"/>
                  </a:lnTo>
                  <a:lnTo>
                    <a:pt x="118" y="4"/>
                  </a:lnTo>
                  <a:lnTo>
                    <a:pt x="120" y="9"/>
                  </a:lnTo>
                  <a:lnTo>
                    <a:pt x="125" y="9"/>
                  </a:lnTo>
                  <a:lnTo>
                    <a:pt x="134" y="11"/>
                  </a:lnTo>
                  <a:lnTo>
                    <a:pt x="134" y="16"/>
                  </a:lnTo>
                  <a:lnTo>
                    <a:pt x="132" y="20"/>
                  </a:lnTo>
                  <a:lnTo>
                    <a:pt x="136" y="25"/>
                  </a:lnTo>
                  <a:lnTo>
                    <a:pt x="136" y="32"/>
                  </a:lnTo>
                  <a:lnTo>
                    <a:pt x="141" y="37"/>
                  </a:lnTo>
                  <a:lnTo>
                    <a:pt x="143" y="43"/>
                  </a:lnTo>
                  <a:lnTo>
                    <a:pt x="148" y="50"/>
                  </a:lnTo>
                  <a:lnTo>
                    <a:pt x="152" y="53"/>
                  </a:lnTo>
                  <a:lnTo>
                    <a:pt x="155" y="60"/>
                  </a:lnTo>
                  <a:lnTo>
                    <a:pt x="162" y="62"/>
                  </a:lnTo>
                  <a:lnTo>
                    <a:pt x="171" y="69"/>
                  </a:lnTo>
                  <a:lnTo>
                    <a:pt x="171" y="74"/>
                  </a:lnTo>
                  <a:lnTo>
                    <a:pt x="175" y="76"/>
                  </a:lnTo>
                  <a:lnTo>
                    <a:pt x="173" y="78"/>
                  </a:lnTo>
                  <a:lnTo>
                    <a:pt x="168" y="85"/>
                  </a:lnTo>
                  <a:lnTo>
                    <a:pt x="159" y="87"/>
                  </a:lnTo>
                  <a:lnTo>
                    <a:pt x="155" y="83"/>
                  </a:lnTo>
                  <a:lnTo>
                    <a:pt x="152" y="87"/>
                  </a:lnTo>
                  <a:lnTo>
                    <a:pt x="152" y="92"/>
                  </a:lnTo>
                  <a:lnTo>
                    <a:pt x="157" y="99"/>
                  </a:lnTo>
                  <a:lnTo>
                    <a:pt x="155" y="104"/>
                  </a:lnTo>
                  <a:lnTo>
                    <a:pt x="162" y="110"/>
                  </a:lnTo>
                  <a:lnTo>
                    <a:pt x="162" y="115"/>
                  </a:lnTo>
                  <a:lnTo>
                    <a:pt x="159" y="115"/>
                  </a:lnTo>
                  <a:lnTo>
                    <a:pt x="150" y="117"/>
                  </a:lnTo>
                  <a:lnTo>
                    <a:pt x="145" y="117"/>
                  </a:lnTo>
                  <a:lnTo>
                    <a:pt x="141" y="127"/>
                  </a:lnTo>
                  <a:lnTo>
                    <a:pt x="141" y="134"/>
                  </a:lnTo>
                  <a:lnTo>
                    <a:pt x="136" y="134"/>
                  </a:lnTo>
                  <a:lnTo>
                    <a:pt x="134" y="131"/>
                  </a:lnTo>
                  <a:lnTo>
                    <a:pt x="127" y="131"/>
                  </a:lnTo>
                  <a:lnTo>
                    <a:pt x="125" y="129"/>
                  </a:lnTo>
                  <a:lnTo>
                    <a:pt x="120" y="129"/>
                  </a:lnTo>
                  <a:lnTo>
                    <a:pt x="115" y="134"/>
                  </a:lnTo>
                  <a:lnTo>
                    <a:pt x="113" y="134"/>
                  </a:lnTo>
                  <a:lnTo>
                    <a:pt x="111" y="129"/>
                  </a:lnTo>
                  <a:lnTo>
                    <a:pt x="106" y="129"/>
                  </a:lnTo>
                  <a:lnTo>
                    <a:pt x="99" y="134"/>
                  </a:lnTo>
                  <a:lnTo>
                    <a:pt x="97" y="131"/>
                  </a:lnTo>
                  <a:lnTo>
                    <a:pt x="90" y="131"/>
                  </a:lnTo>
                  <a:lnTo>
                    <a:pt x="88" y="131"/>
                  </a:lnTo>
                  <a:lnTo>
                    <a:pt x="85" y="131"/>
                  </a:lnTo>
                  <a:lnTo>
                    <a:pt x="81" y="129"/>
                  </a:lnTo>
                  <a:lnTo>
                    <a:pt x="74" y="131"/>
                  </a:lnTo>
                  <a:lnTo>
                    <a:pt x="74" y="129"/>
                  </a:lnTo>
                  <a:lnTo>
                    <a:pt x="69" y="127"/>
                  </a:lnTo>
                  <a:lnTo>
                    <a:pt x="55" y="124"/>
                  </a:lnTo>
                  <a:lnTo>
                    <a:pt x="51" y="122"/>
                  </a:lnTo>
                  <a:lnTo>
                    <a:pt x="48" y="122"/>
                  </a:lnTo>
                  <a:lnTo>
                    <a:pt x="44" y="127"/>
                  </a:lnTo>
                  <a:lnTo>
                    <a:pt x="37" y="127"/>
                  </a:lnTo>
                  <a:lnTo>
                    <a:pt x="23" y="129"/>
                  </a:lnTo>
                  <a:lnTo>
                    <a:pt x="18" y="131"/>
                  </a:lnTo>
                  <a:lnTo>
                    <a:pt x="11" y="127"/>
                  </a:lnTo>
                  <a:lnTo>
                    <a:pt x="9" y="127"/>
                  </a:lnTo>
                  <a:lnTo>
                    <a:pt x="9" y="124"/>
                  </a:lnTo>
                  <a:lnTo>
                    <a:pt x="5" y="117"/>
                  </a:lnTo>
                  <a:lnTo>
                    <a:pt x="2" y="113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1" y="92"/>
                  </a:lnTo>
                  <a:lnTo>
                    <a:pt x="7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0" y="71"/>
                  </a:lnTo>
                  <a:lnTo>
                    <a:pt x="0" y="6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28EFE244-4E3C-3232-5C4E-4487BAD09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535" y="2071845"/>
              <a:ext cx="285444" cy="178403"/>
            </a:xfrm>
            <a:custGeom>
              <a:avLst/>
              <a:gdLst>
                <a:gd name="T0" fmla="*/ 49 w 344"/>
                <a:gd name="T1" fmla="*/ 19 h 215"/>
                <a:gd name="T2" fmla="*/ 81 w 344"/>
                <a:gd name="T3" fmla="*/ 19 h 215"/>
                <a:gd name="T4" fmla="*/ 100 w 344"/>
                <a:gd name="T5" fmla="*/ 23 h 215"/>
                <a:gd name="T6" fmla="*/ 123 w 344"/>
                <a:gd name="T7" fmla="*/ 21 h 215"/>
                <a:gd name="T8" fmla="*/ 139 w 344"/>
                <a:gd name="T9" fmla="*/ 23 h 215"/>
                <a:gd name="T10" fmla="*/ 157 w 344"/>
                <a:gd name="T11" fmla="*/ 9 h 215"/>
                <a:gd name="T12" fmla="*/ 180 w 344"/>
                <a:gd name="T13" fmla="*/ 2 h 215"/>
                <a:gd name="T14" fmla="*/ 215 w 344"/>
                <a:gd name="T15" fmla="*/ 0 h 215"/>
                <a:gd name="T16" fmla="*/ 238 w 344"/>
                <a:gd name="T17" fmla="*/ 23 h 215"/>
                <a:gd name="T18" fmla="*/ 247 w 344"/>
                <a:gd name="T19" fmla="*/ 46 h 215"/>
                <a:gd name="T20" fmla="*/ 277 w 344"/>
                <a:gd name="T21" fmla="*/ 53 h 215"/>
                <a:gd name="T22" fmla="*/ 301 w 344"/>
                <a:gd name="T23" fmla="*/ 65 h 215"/>
                <a:gd name="T24" fmla="*/ 326 w 344"/>
                <a:gd name="T25" fmla="*/ 67 h 215"/>
                <a:gd name="T26" fmla="*/ 344 w 344"/>
                <a:gd name="T27" fmla="*/ 74 h 215"/>
                <a:gd name="T28" fmla="*/ 342 w 344"/>
                <a:gd name="T29" fmla="*/ 99 h 215"/>
                <a:gd name="T30" fmla="*/ 326 w 344"/>
                <a:gd name="T31" fmla="*/ 120 h 215"/>
                <a:gd name="T32" fmla="*/ 314 w 344"/>
                <a:gd name="T33" fmla="*/ 139 h 215"/>
                <a:gd name="T34" fmla="*/ 296 w 344"/>
                <a:gd name="T35" fmla="*/ 146 h 215"/>
                <a:gd name="T36" fmla="*/ 280 w 344"/>
                <a:gd name="T37" fmla="*/ 155 h 215"/>
                <a:gd name="T38" fmla="*/ 261 w 344"/>
                <a:gd name="T39" fmla="*/ 153 h 215"/>
                <a:gd name="T40" fmla="*/ 257 w 344"/>
                <a:gd name="T41" fmla="*/ 169 h 215"/>
                <a:gd name="T42" fmla="*/ 259 w 344"/>
                <a:gd name="T43" fmla="*/ 160 h 215"/>
                <a:gd name="T44" fmla="*/ 245 w 344"/>
                <a:gd name="T45" fmla="*/ 171 h 215"/>
                <a:gd name="T46" fmla="*/ 229 w 344"/>
                <a:gd name="T47" fmla="*/ 171 h 215"/>
                <a:gd name="T48" fmla="*/ 247 w 344"/>
                <a:gd name="T49" fmla="*/ 176 h 215"/>
                <a:gd name="T50" fmla="*/ 250 w 344"/>
                <a:gd name="T51" fmla="*/ 183 h 215"/>
                <a:gd name="T52" fmla="*/ 257 w 344"/>
                <a:gd name="T53" fmla="*/ 192 h 215"/>
                <a:gd name="T54" fmla="*/ 247 w 344"/>
                <a:gd name="T55" fmla="*/ 171 h 215"/>
                <a:gd name="T56" fmla="*/ 266 w 344"/>
                <a:gd name="T57" fmla="*/ 192 h 215"/>
                <a:gd name="T58" fmla="*/ 284 w 344"/>
                <a:gd name="T59" fmla="*/ 185 h 215"/>
                <a:gd name="T60" fmla="*/ 287 w 344"/>
                <a:gd name="T61" fmla="*/ 196 h 215"/>
                <a:gd name="T62" fmla="*/ 257 w 344"/>
                <a:gd name="T63" fmla="*/ 203 h 215"/>
                <a:gd name="T64" fmla="*/ 229 w 344"/>
                <a:gd name="T65" fmla="*/ 210 h 215"/>
                <a:gd name="T66" fmla="*/ 217 w 344"/>
                <a:gd name="T67" fmla="*/ 192 h 215"/>
                <a:gd name="T68" fmla="*/ 229 w 344"/>
                <a:gd name="T69" fmla="*/ 180 h 215"/>
                <a:gd name="T70" fmla="*/ 224 w 344"/>
                <a:gd name="T71" fmla="*/ 173 h 215"/>
                <a:gd name="T72" fmla="*/ 201 w 344"/>
                <a:gd name="T73" fmla="*/ 171 h 215"/>
                <a:gd name="T74" fmla="*/ 192 w 344"/>
                <a:gd name="T75" fmla="*/ 162 h 215"/>
                <a:gd name="T76" fmla="*/ 199 w 344"/>
                <a:gd name="T77" fmla="*/ 160 h 215"/>
                <a:gd name="T78" fmla="*/ 194 w 344"/>
                <a:gd name="T79" fmla="*/ 155 h 215"/>
                <a:gd name="T80" fmla="*/ 185 w 344"/>
                <a:gd name="T81" fmla="*/ 157 h 215"/>
                <a:gd name="T82" fmla="*/ 171 w 344"/>
                <a:gd name="T83" fmla="*/ 166 h 215"/>
                <a:gd name="T84" fmla="*/ 155 w 344"/>
                <a:gd name="T85" fmla="*/ 185 h 215"/>
                <a:gd name="T86" fmla="*/ 155 w 344"/>
                <a:gd name="T87" fmla="*/ 194 h 215"/>
                <a:gd name="T88" fmla="*/ 134 w 344"/>
                <a:gd name="T89" fmla="*/ 194 h 215"/>
                <a:gd name="T90" fmla="*/ 130 w 344"/>
                <a:gd name="T91" fmla="*/ 183 h 215"/>
                <a:gd name="T92" fmla="*/ 141 w 344"/>
                <a:gd name="T93" fmla="*/ 162 h 215"/>
                <a:gd name="T94" fmla="*/ 155 w 344"/>
                <a:gd name="T95" fmla="*/ 157 h 215"/>
                <a:gd name="T96" fmla="*/ 144 w 344"/>
                <a:gd name="T97" fmla="*/ 139 h 215"/>
                <a:gd name="T98" fmla="*/ 125 w 344"/>
                <a:gd name="T99" fmla="*/ 116 h 215"/>
                <a:gd name="T100" fmla="*/ 104 w 344"/>
                <a:gd name="T101" fmla="*/ 111 h 215"/>
                <a:gd name="T102" fmla="*/ 88 w 344"/>
                <a:gd name="T103" fmla="*/ 109 h 215"/>
                <a:gd name="T104" fmla="*/ 86 w 344"/>
                <a:gd name="T105" fmla="*/ 120 h 215"/>
                <a:gd name="T106" fmla="*/ 53 w 344"/>
                <a:gd name="T107" fmla="*/ 132 h 215"/>
                <a:gd name="T108" fmla="*/ 30 w 344"/>
                <a:gd name="T109" fmla="*/ 125 h 215"/>
                <a:gd name="T110" fmla="*/ 10 w 344"/>
                <a:gd name="T111" fmla="*/ 120 h 215"/>
                <a:gd name="T112" fmla="*/ 5 w 344"/>
                <a:gd name="T113" fmla="*/ 95 h 215"/>
                <a:gd name="T114" fmla="*/ 23 w 344"/>
                <a:gd name="T115" fmla="*/ 63 h 215"/>
                <a:gd name="T116" fmla="*/ 28 w 344"/>
                <a:gd name="T117" fmla="*/ 46 h 215"/>
                <a:gd name="T118" fmla="*/ 21 w 344"/>
                <a:gd name="T119" fmla="*/ 2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4" h="215">
                  <a:moveTo>
                    <a:pt x="21" y="19"/>
                  </a:moveTo>
                  <a:lnTo>
                    <a:pt x="23" y="19"/>
                  </a:lnTo>
                  <a:lnTo>
                    <a:pt x="30" y="23"/>
                  </a:lnTo>
                  <a:lnTo>
                    <a:pt x="35" y="21"/>
                  </a:lnTo>
                  <a:lnTo>
                    <a:pt x="49" y="19"/>
                  </a:lnTo>
                  <a:lnTo>
                    <a:pt x="56" y="19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7" y="16"/>
                  </a:lnTo>
                  <a:lnTo>
                    <a:pt x="81" y="19"/>
                  </a:lnTo>
                  <a:lnTo>
                    <a:pt x="86" y="21"/>
                  </a:lnTo>
                  <a:lnTo>
                    <a:pt x="86" y="23"/>
                  </a:lnTo>
                  <a:lnTo>
                    <a:pt x="93" y="21"/>
                  </a:lnTo>
                  <a:lnTo>
                    <a:pt x="97" y="23"/>
                  </a:lnTo>
                  <a:lnTo>
                    <a:pt x="100" y="23"/>
                  </a:lnTo>
                  <a:lnTo>
                    <a:pt x="102" y="23"/>
                  </a:lnTo>
                  <a:lnTo>
                    <a:pt x="109" y="23"/>
                  </a:lnTo>
                  <a:lnTo>
                    <a:pt x="111" y="26"/>
                  </a:lnTo>
                  <a:lnTo>
                    <a:pt x="118" y="21"/>
                  </a:lnTo>
                  <a:lnTo>
                    <a:pt x="123" y="21"/>
                  </a:lnTo>
                  <a:lnTo>
                    <a:pt x="125" y="26"/>
                  </a:lnTo>
                  <a:lnTo>
                    <a:pt x="127" y="26"/>
                  </a:lnTo>
                  <a:lnTo>
                    <a:pt x="132" y="21"/>
                  </a:lnTo>
                  <a:lnTo>
                    <a:pt x="137" y="21"/>
                  </a:lnTo>
                  <a:lnTo>
                    <a:pt x="139" y="23"/>
                  </a:lnTo>
                  <a:lnTo>
                    <a:pt x="146" y="23"/>
                  </a:lnTo>
                  <a:lnTo>
                    <a:pt x="148" y="26"/>
                  </a:lnTo>
                  <a:lnTo>
                    <a:pt x="153" y="26"/>
                  </a:lnTo>
                  <a:lnTo>
                    <a:pt x="153" y="19"/>
                  </a:lnTo>
                  <a:lnTo>
                    <a:pt x="157" y="9"/>
                  </a:lnTo>
                  <a:lnTo>
                    <a:pt x="162" y="9"/>
                  </a:lnTo>
                  <a:lnTo>
                    <a:pt x="171" y="7"/>
                  </a:lnTo>
                  <a:lnTo>
                    <a:pt x="176" y="7"/>
                  </a:lnTo>
                  <a:lnTo>
                    <a:pt x="180" y="7"/>
                  </a:lnTo>
                  <a:lnTo>
                    <a:pt x="180" y="2"/>
                  </a:lnTo>
                  <a:lnTo>
                    <a:pt x="183" y="0"/>
                  </a:lnTo>
                  <a:lnTo>
                    <a:pt x="194" y="2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5" y="0"/>
                  </a:lnTo>
                  <a:lnTo>
                    <a:pt x="217" y="9"/>
                  </a:lnTo>
                  <a:lnTo>
                    <a:pt x="222" y="14"/>
                  </a:lnTo>
                  <a:lnTo>
                    <a:pt x="220" y="19"/>
                  </a:lnTo>
                  <a:lnTo>
                    <a:pt x="227" y="26"/>
                  </a:lnTo>
                  <a:lnTo>
                    <a:pt x="238" y="23"/>
                  </a:lnTo>
                  <a:lnTo>
                    <a:pt x="241" y="28"/>
                  </a:lnTo>
                  <a:lnTo>
                    <a:pt x="243" y="32"/>
                  </a:lnTo>
                  <a:lnTo>
                    <a:pt x="245" y="32"/>
                  </a:lnTo>
                  <a:lnTo>
                    <a:pt x="245" y="39"/>
                  </a:lnTo>
                  <a:lnTo>
                    <a:pt x="247" y="46"/>
                  </a:lnTo>
                  <a:lnTo>
                    <a:pt x="259" y="56"/>
                  </a:lnTo>
                  <a:lnTo>
                    <a:pt x="261" y="51"/>
                  </a:lnTo>
                  <a:lnTo>
                    <a:pt x="268" y="53"/>
                  </a:lnTo>
                  <a:lnTo>
                    <a:pt x="273" y="51"/>
                  </a:lnTo>
                  <a:lnTo>
                    <a:pt x="277" y="53"/>
                  </a:lnTo>
                  <a:lnTo>
                    <a:pt x="284" y="49"/>
                  </a:lnTo>
                  <a:lnTo>
                    <a:pt x="287" y="46"/>
                  </a:lnTo>
                  <a:lnTo>
                    <a:pt x="291" y="58"/>
                  </a:lnTo>
                  <a:lnTo>
                    <a:pt x="298" y="63"/>
                  </a:lnTo>
                  <a:lnTo>
                    <a:pt x="301" y="65"/>
                  </a:lnTo>
                  <a:lnTo>
                    <a:pt x="303" y="63"/>
                  </a:lnTo>
                  <a:lnTo>
                    <a:pt x="312" y="65"/>
                  </a:lnTo>
                  <a:lnTo>
                    <a:pt x="317" y="65"/>
                  </a:lnTo>
                  <a:lnTo>
                    <a:pt x="321" y="67"/>
                  </a:lnTo>
                  <a:lnTo>
                    <a:pt x="326" y="67"/>
                  </a:lnTo>
                  <a:lnTo>
                    <a:pt x="331" y="69"/>
                  </a:lnTo>
                  <a:lnTo>
                    <a:pt x="337" y="72"/>
                  </a:lnTo>
                  <a:lnTo>
                    <a:pt x="340" y="67"/>
                  </a:lnTo>
                  <a:lnTo>
                    <a:pt x="342" y="72"/>
                  </a:lnTo>
                  <a:lnTo>
                    <a:pt x="344" y="74"/>
                  </a:lnTo>
                  <a:lnTo>
                    <a:pt x="344" y="79"/>
                  </a:lnTo>
                  <a:lnTo>
                    <a:pt x="342" y="83"/>
                  </a:lnTo>
                  <a:lnTo>
                    <a:pt x="337" y="86"/>
                  </a:lnTo>
                  <a:lnTo>
                    <a:pt x="335" y="95"/>
                  </a:lnTo>
                  <a:lnTo>
                    <a:pt x="342" y="99"/>
                  </a:lnTo>
                  <a:lnTo>
                    <a:pt x="342" y="104"/>
                  </a:lnTo>
                  <a:lnTo>
                    <a:pt x="340" y="113"/>
                  </a:lnTo>
                  <a:lnTo>
                    <a:pt x="340" y="118"/>
                  </a:lnTo>
                  <a:lnTo>
                    <a:pt x="337" y="120"/>
                  </a:lnTo>
                  <a:lnTo>
                    <a:pt x="326" y="120"/>
                  </a:lnTo>
                  <a:lnTo>
                    <a:pt x="321" y="127"/>
                  </a:lnTo>
                  <a:lnTo>
                    <a:pt x="319" y="129"/>
                  </a:lnTo>
                  <a:lnTo>
                    <a:pt x="319" y="139"/>
                  </a:lnTo>
                  <a:lnTo>
                    <a:pt x="314" y="141"/>
                  </a:lnTo>
                  <a:lnTo>
                    <a:pt x="314" y="139"/>
                  </a:lnTo>
                  <a:lnTo>
                    <a:pt x="312" y="139"/>
                  </a:lnTo>
                  <a:lnTo>
                    <a:pt x="307" y="141"/>
                  </a:lnTo>
                  <a:lnTo>
                    <a:pt x="301" y="141"/>
                  </a:lnTo>
                  <a:lnTo>
                    <a:pt x="298" y="141"/>
                  </a:lnTo>
                  <a:lnTo>
                    <a:pt x="296" y="146"/>
                  </a:lnTo>
                  <a:lnTo>
                    <a:pt x="291" y="146"/>
                  </a:lnTo>
                  <a:lnTo>
                    <a:pt x="289" y="150"/>
                  </a:lnTo>
                  <a:lnTo>
                    <a:pt x="287" y="155"/>
                  </a:lnTo>
                  <a:lnTo>
                    <a:pt x="284" y="153"/>
                  </a:lnTo>
                  <a:lnTo>
                    <a:pt x="280" y="155"/>
                  </a:lnTo>
                  <a:lnTo>
                    <a:pt x="275" y="157"/>
                  </a:lnTo>
                  <a:lnTo>
                    <a:pt x="271" y="155"/>
                  </a:lnTo>
                  <a:lnTo>
                    <a:pt x="266" y="157"/>
                  </a:lnTo>
                  <a:lnTo>
                    <a:pt x="264" y="157"/>
                  </a:lnTo>
                  <a:lnTo>
                    <a:pt x="261" y="153"/>
                  </a:lnTo>
                  <a:lnTo>
                    <a:pt x="259" y="153"/>
                  </a:lnTo>
                  <a:lnTo>
                    <a:pt x="261" y="155"/>
                  </a:lnTo>
                  <a:lnTo>
                    <a:pt x="264" y="160"/>
                  </a:lnTo>
                  <a:lnTo>
                    <a:pt x="261" y="162"/>
                  </a:lnTo>
                  <a:lnTo>
                    <a:pt x="257" y="169"/>
                  </a:lnTo>
                  <a:lnTo>
                    <a:pt x="254" y="169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9" y="162"/>
                  </a:lnTo>
                  <a:lnTo>
                    <a:pt x="259" y="160"/>
                  </a:lnTo>
                  <a:lnTo>
                    <a:pt x="257" y="157"/>
                  </a:lnTo>
                  <a:lnTo>
                    <a:pt x="257" y="160"/>
                  </a:lnTo>
                  <a:lnTo>
                    <a:pt x="250" y="166"/>
                  </a:lnTo>
                  <a:lnTo>
                    <a:pt x="245" y="169"/>
                  </a:lnTo>
                  <a:lnTo>
                    <a:pt x="245" y="171"/>
                  </a:lnTo>
                  <a:lnTo>
                    <a:pt x="241" y="171"/>
                  </a:lnTo>
                  <a:lnTo>
                    <a:pt x="238" y="169"/>
                  </a:lnTo>
                  <a:lnTo>
                    <a:pt x="236" y="171"/>
                  </a:lnTo>
                  <a:lnTo>
                    <a:pt x="231" y="169"/>
                  </a:lnTo>
                  <a:lnTo>
                    <a:pt x="229" y="171"/>
                  </a:lnTo>
                  <a:lnTo>
                    <a:pt x="234" y="173"/>
                  </a:lnTo>
                  <a:lnTo>
                    <a:pt x="238" y="173"/>
                  </a:lnTo>
                  <a:lnTo>
                    <a:pt x="243" y="176"/>
                  </a:lnTo>
                  <a:lnTo>
                    <a:pt x="245" y="178"/>
                  </a:lnTo>
                  <a:lnTo>
                    <a:pt x="247" y="176"/>
                  </a:lnTo>
                  <a:lnTo>
                    <a:pt x="247" y="178"/>
                  </a:lnTo>
                  <a:lnTo>
                    <a:pt x="245" y="180"/>
                  </a:lnTo>
                  <a:lnTo>
                    <a:pt x="245" y="183"/>
                  </a:lnTo>
                  <a:lnTo>
                    <a:pt x="247" y="183"/>
                  </a:lnTo>
                  <a:lnTo>
                    <a:pt x="250" y="183"/>
                  </a:lnTo>
                  <a:lnTo>
                    <a:pt x="250" y="185"/>
                  </a:lnTo>
                  <a:lnTo>
                    <a:pt x="252" y="183"/>
                  </a:lnTo>
                  <a:lnTo>
                    <a:pt x="254" y="185"/>
                  </a:lnTo>
                  <a:lnTo>
                    <a:pt x="254" y="190"/>
                  </a:lnTo>
                  <a:lnTo>
                    <a:pt x="257" y="192"/>
                  </a:lnTo>
                  <a:lnTo>
                    <a:pt x="261" y="192"/>
                  </a:lnTo>
                  <a:lnTo>
                    <a:pt x="264" y="192"/>
                  </a:lnTo>
                  <a:lnTo>
                    <a:pt x="257" y="185"/>
                  </a:lnTo>
                  <a:lnTo>
                    <a:pt x="250" y="176"/>
                  </a:lnTo>
                  <a:lnTo>
                    <a:pt x="247" y="171"/>
                  </a:lnTo>
                  <a:lnTo>
                    <a:pt x="250" y="169"/>
                  </a:lnTo>
                  <a:lnTo>
                    <a:pt x="252" y="173"/>
                  </a:lnTo>
                  <a:lnTo>
                    <a:pt x="254" y="180"/>
                  </a:lnTo>
                  <a:lnTo>
                    <a:pt x="264" y="192"/>
                  </a:lnTo>
                  <a:lnTo>
                    <a:pt x="266" y="192"/>
                  </a:lnTo>
                  <a:lnTo>
                    <a:pt x="271" y="187"/>
                  </a:lnTo>
                  <a:lnTo>
                    <a:pt x="273" y="187"/>
                  </a:lnTo>
                  <a:lnTo>
                    <a:pt x="277" y="190"/>
                  </a:lnTo>
                  <a:lnTo>
                    <a:pt x="277" y="187"/>
                  </a:lnTo>
                  <a:lnTo>
                    <a:pt x="284" y="185"/>
                  </a:lnTo>
                  <a:lnTo>
                    <a:pt x="291" y="185"/>
                  </a:lnTo>
                  <a:lnTo>
                    <a:pt x="289" y="187"/>
                  </a:lnTo>
                  <a:lnTo>
                    <a:pt x="287" y="190"/>
                  </a:lnTo>
                  <a:lnTo>
                    <a:pt x="289" y="194"/>
                  </a:lnTo>
                  <a:lnTo>
                    <a:pt x="287" y="196"/>
                  </a:lnTo>
                  <a:lnTo>
                    <a:pt x="280" y="196"/>
                  </a:lnTo>
                  <a:lnTo>
                    <a:pt x="271" y="196"/>
                  </a:lnTo>
                  <a:lnTo>
                    <a:pt x="266" y="199"/>
                  </a:lnTo>
                  <a:lnTo>
                    <a:pt x="261" y="203"/>
                  </a:lnTo>
                  <a:lnTo>
                    <a:pt x="257" y="203"/>
                  </a:lnTo>
                  <a:lnTo>
                    <a:pt x="245" y="210"/>
                  </a:lnTo>
                  <a:lnTo>
                    <a:pt x="238" y="215"/>
                  </a:lnTo>
                  <a:lnTo>
                    <a:pt x="231" y="215"/>
                  </a:lnTo>
                  <a:lnTo>
                    <a:pt x="227" y="210"/>
                  </a:lnTo>
                  <a:lnTo>
                    <a:pt x="229" y="210"/>
                  </a:lnTo>
                  <a:lnTo>
                    <a:pt x="231" y="201"/>
                  </a:lnTo>
                  <a:lnTo>
                    <a:pt x="231" y="199"/>
                  </a:lnTo>
                  <a:lnTo>
                    <a:pt x="224" y="194"/>
                  </a:lnTo>
                  <a:lnTo>
                    <a:pt x="222" y="194"/>
                  </a:lnTo>
                  <a:lnTo>
                    <a:pt x="217" y="192"/>
                  </a:lnTo>
                  <a:lnTo>
                    <a:pt x="215" y="194"/>
                  </a:lnTo>
                  <a:lnTo>
                    <a:pt x="210" y="192"/>
                  </a:lnTo>
                  <a:lnTo>
                    <a:pt x="215" y="187"/>
                  </a:lnTo>
                  <a:lnTo>
                    <a:pt x="222" y="183"/>
                  </a:lnTo>
                  <a:lnTo>
                    <a:pt x="229" y="180"/>
                  </a:lnTo>
                  <a:lnTo>
                    <a:pt x="231" y="180"/>
                  </a:lnTo>
                  <a:lnTo>
                    <a:pt x="229" y="176"/>
                  </a:lnTo>
                  <a:lnTo>
                    <a:pt x="227" y="171"/>
                  </a:lnTo>
                  <a:lnTo>
                    <a:pt x="224" y="171"/>
                  </a:lnTo>
                  <a:lnTo>
                    <a:pt x="224" y="173"/>
                  </a:lnTo>
                  <a:lnTo>
                    <a:pt x="220" y="171"/>
                  </a:lnTo>
                  <a:lnTo>
                    <a:pt x="215" y="169"/>
                  </a:lnTo>
                  <a:lnTo>
                    <a:pt x="210" y="171"/>
                  </a:lnTo>
                  <a:lnTo>
                    <a:pt x="206" y="173"/>
                  </a:lnTo>
                  <a:lnTo>
                    <a:pt x="201" y="171"/>
                  </a:lnTo>
                  <a:lnTo>
                    <a:pt x="199" y="171"/>
                  </a:lnTo>
                  <a:lnTo>
                    <a:pt x="197" y="166"/>
                  </a:lnTo>
                  <a:lnTo>
                    <a:pt x="199" y="166"/>
                  </a:lnTo>
                  <a:lnTo>
                    <a:pt x="199" y="164"/>
                  </a:lnTo>
                  <a:lnTo>
                    <a:pt x="192" y="162"/>
                  </a:lnTo>
                  <a:lnTo>
                    <a:pt x="185" y="162"/>
                  </a:lnTo>
                  <a:lnTo>
                    <a:pt x="183" y="160"/>
                  </a:lnTo>
                  <a:lnTo>
                    <a:pt x="187" y="160"/>
                  </a:lnTo>
                  <a:lnTo>
                    <a:pt x="197" y="160"/>
                  </a:lnTo>
                  <a:lnTo>
                    <a:pt x="199" y="160"/>
                  </a:lnTo>
                  <a:lnTo>
                    <a:pt x="201" y="160"/>
                  </a:lnTo>
                  <a:lnTo>
                    <a:pt x="206" y="155"/>
                  </a:lnTo>
                  <a:lnTo>
                    <a:pt x="201" y="157"/>
                  </a:lnTo>
                  <a:lnTo>
                    <a:pt x="197" y="157"/>
                  </a:lnTo>
                  <a:lnTo>
                    <a:pt x="194" y="155"/>
                  </a:lnTo>
                  <a:lnTo>
                    <a:pt x="192" y="153"/>
                  </a:lnTo>
                  <a:lnTo>
                    <a:pt x="192" y="155"/>
                  </a:lnTo>
                  <a:lnTo>
                    <a:pt x="190" y="157"/>
                  </a:lnTo>
                  <a:lnTo>
                    <a:pt x="185" y="157"/>
                  </a:lnTo>
                  <a:lnTo>
                    <a:pt x="185" y="157"/>
                  </a:lnTo>
                  <a:lnTo>
                    <a:pt x="183" y="155"/>
                  </a:lnTo>
                  <a:lnTo>
                    <a:pt x="180" y="160"/>
                  </a:lnTo>
                  <a:lnTo>
                    <a:pt x="174" y="160"/>
                  </a:lnTo>
                  <a:lnTo>
                    <a:pt x="171" y="162"/>
                  </a:lnTo>
                  <a:lnTo>
                    <a:pt x="171" y="166"/>
                  </a:lnTo>
                  <a:lnTo>
                    <a:pt x="167" y="173"/>
                  </a:lnTo>
                  <a:lnTo>
                    <a:pt x="164" y="173"/>
                  </a:lnTo>
                  <a:lnTo>
                    <a:pt x="167" y="176"/>
                  </a:lnTo>
                  <a:lnTo>
                    <a:pt x="157" y="185"/>
                  </a:lnTo>
                  <a:lnTo>
                    <a:pt x="155" y="185"/>
                  </a:lnTo>
                  <a:lnTo>
                    <a:pt x="153" y="183"/>
                  </a:lnTo>
                  <a:lnTo>
                    <a:pt x="153" y="185"/>
                  </a:lnTo>
                  <a:lnTo>
                    <a:pt x="153" y="187"/>
                  </a:lnTo>
                  <a:lnTo>
                    <a:pt x="155" y="190"/>
                  </a:lnTo>
                  <a:lnTo>
                    <a:pt x="155" y="194"/>
                  </a:lnTo>
                  <a:lnTo>
                    <a:pt x="155" y="194"/>
                  </a:lnTo>
                  <a:lnTo>
                    <a:pt x="150" y="192"/>
                  </a:lnTo>
                  <a:lnTo>
                    <a:pt x="144" y="192"/>
                  </a:lnTo>
                  <a:lnTo>
                    <a:pt x="141" y="194"/>
                  </a:lnTo>
                  <a:lnTo>
                    <a:pt x="134" y="194"/>
                  </a:lnTo>
                  <a:lnTo>
                    <a:pt x="127" y="192"/>
                  </a:lnTo>
                  <a:lnTo>
                    <a:pt x="125" y="187"/>
                  </a:lnTo>
                  <a:lnTo>
                    <a:pt x="127" y="185"/>
                  </a:lnTo>
                  <a:lnTo>
                    <a:pt x="130" y="185"/>
                  </a:lnTo>
                  <a:lnTo>
                    <a:pt x="130" y="183"/>
                  </a:lnTo>
                  <a:lnTo>
                    <a:pt x="134" y="176"/>
                  </a:lnTo>
                  <a:lnTo>
                    <a:pt x="137" y="176"/>
                  </a:lnTo>
                  <a:lnTo>
                    <a:pt x="137" y="171"/>
                  </a:lnTo>
                  <a:lnTo>
                    <a:pt x="137" y="162"/>
                  </a:lnTo>
                  <a:lnTo>
                    <a:pt x="141" y="162"/>
                  </a:lnTo>
                  <a:lnTo>
                    <a:pt x="146" y="160"/>
                  </a:lnTo>
                  <a:lnTo>
                    <a:pt x="150" y="164"/>
                  </a:lnTo>
                  <a:lnTo>
                    <a:pt x="157" y="164"/>
                  </a:lnTo>
                  <a:lnTo>
                    <a:pt x="157" y="162"/>
                  </a:lnTo>
                  <a:lnTo>
                    <a:pt x="155" y="157"/>
                  </a:lnTo>
                  <a:lnTo>
                    <a:pt x="155" y="153"/>
                  </a:lnTo>
                  <a:lnTo>
                    <a:pt x="155" y="150"/>
                  </a:lnTo>
                  <a:lnTo>
                    <a:pt x="148" y="146"/>
                  </a:lnTo>
                  <a:lnTo>
                    <a:pt x="144" y="141"/>
                  </a:lnTo>
                  <a:lnTo>
                    <a:pt x="144" y="139"/>
                  </a:lnTo>
                  <a:lnTo>
                    <a:pt x="139" y="136"/>
                  </a:lnTo>
                  <a:lnTo>
                    <a:pt x="139" y="132"/>
                  </a:lnTo>
                  <a:lnTo>
                    <a:pt x="137" y="125"/>
                  </a:lnTo>
                  <a:lnTo>
                    <a:pt x="132" y="123"/>
                  </a:lnTo>
                  <a:lnTo>
                    <a:pt x="125" y="116"/>
                  </a:lnTo>
                  <a:lnTo>
                    <a:pt x="123" y="116"/>
                  </a:lnTo>
                  <a:lnTo>
                    <a:pt x="123" y="118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104" y="111"/>
                  </a:lnTo>
                  <a:lnTo>
                    <a:pt x="100" y="106"/>
                  </a:lnTo>
                  <a:lnTo>
                    <a:pt x="100" y="109"/>
                  </a:lnTo>
                  <a:lnTo>
                    <a:pt x="95" y="109"/>
                  </a:lnTo>
                  <a:lnTo>
                    <a:pt x="93" y="111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6" y="109"/>
                  </a:lnTo>
                  <a:lnTo>
                    <a:pt x="86" y="113"/>
                  </a:lnTo>
                  <a:lnTo>
                    <a:pt x="86" y="116"/>
                  </a:lnTo>
                  <a:lnTo>
                    <a:pt x="86" y="120"/>
                  </a:lnTo>
                  <a:lnTo>
                    <a:pt x="81" y="123"/>
                  </a:lnTo>
                  <a:lnTo>
                    <a:pt x="77" y="125"/>
                  </a:lnTo>
                  <a:lnTo>
                    <a:pt x="63" y="127"/>
                  </a:lnTo>
                  <a:lnTo>
                    <a:pt x="58" y="132"/>
                  </a:lnTo>
                  <a:lnTo>
                    <a:pt x="53" y="132"/>
                  </a:lnTo>
                  <a:lnTo>
                    <a:pt x="47" y="134"/>
                  </a:lnTo>
                  <a:lnTo>
                    <a:pt x="42" y="132"/>
                  </a:lnTo>
                  <a:lnTo>
                    <a:pt x="42" y="127"/>
                  </a:lnTo>
                  <a:lnTo>
                    <a:pt x="35" y="125"/>
                  </a:lnTo>
                  <a:lnTo>
                    <a:pt x="30" y="125"/>
                  </a:lnTo>
                  <a:lnTo>
                    <a:pt x="21" y="120"/>
                  </a:lnTo>
                  <a:lnTo>
                    <a:pt x="19" y="120"/>
                  </a:lnTo>
                  <a:lnTo>
                    <a:pt x="14" y="123"/>
                  </a:lnTo>
                  <a:lnTo>
                    <a:pt x="12" y="125"/>
                  </a:lnTo>
                  <a:lnTo>
                    <a:pt x="10" y="120"/>
                  </a:lnTo>
                  <a:lnTo>
                    <a:pt x="5" y="11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4"/>
                  </a:lnTo>
                  <a:lnTo>
                    <a:pt x="5" y="95"/>
                  </a:lnTo>
                  <a:lnTo>
                    <a:pt x="10" y="95"/>
                  </a:lnTo>
                  <a:lnTo>
                    <a:pt x="10" y="88"/>
                  </a:lnTo>
                  <a:lnTo>
                    <a:pt x="10" y="83"/>
                  </a:lnTo>
                  <a:lnTo>
                    <a:pt x="21" y="69"/>
                  </a:lnTo>
                  <a:lnTo>
                    <a:pt x="23" y="63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0" y="53"/>
                  </a:lnTo>
                  <a:lnTo>
                    <a:pt x="30" y="51"/>
                  </a:lnTo>
                  <a:lnTo>
                    <a:pt x="28" y="46"/>
                  </a:lnTo>
                  <a:lnTo>
                    <a:pt x="30" y="44"/>
                  </a:lnTo>
                  <a:lnTo>
                    <a:pt x="26" y="42"/>
                  </a:lnTo>
                  <a:lnTo>
                    <a:pt x="23" y="35"/>
                  </a:lnTo>
                  <a:lnTo>
                    <a:pt x="21" y="32"/>
                  </a:lnTo>
                  <a:lnTo>
                    <a:pt x="21" y="23"/>
                  </a:lnTo>
                  <a:lnTo>
                    <a:pt x="21" y="1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Freeform 61">
              <a:extLst>
                <a:ext uri="{FF2B5EF4-FFF2-40B4-BE49-F238E27FC236}">
                  <a16:creationId xmlns:a16="http://schemas.microsoft.com/office/drawing/2014/main" id="{CADB4034-3FB1-19F3-CA74-8623D043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895" y="2159801"/>
              <a:ext cx="58915" cy="67212"/>
            </a:xfrm>
            <a:custGeom>
              <a:avLst/>
              <a:gdLst>
                <a:gd name="T0" fmla="*/ 0 w 71"/>
                <a:gd name="T1" fmla="*/ 14 h 81"/>
                <a:gd name="T2" fmla="*/ 0 w 71"/>
                <a:gd name="T3" fmla="*/ 10 h 81"/>
                <a:gd name="T4" fmla="*/ 0 w 71"/>
                <a:gd name="T5" fmla="*/ 7 h 81"/>
                <a:gd name="T6" fmla="*/ 0 w 71"/>
                <a:gd name="T7" fmla="*/ 3 h 81"/>
                <a:gd name="T8" fmla="*/ 2 w 71"/>
                <a:gd name="T9" fmla="*/ 3 h 81"/>
                <a:gd name="T10" fmla="*/ 2 w 71"/>
                <a:gd name="T11" fmla="*/ 3 h 81"/>
                <a:gd name="T12" fmla="*/ 7 w 71"/>
                <a:gd name="T13" fmla="*/ 5 h 81"/>
                <a:gd name="T14" fmla="*/ 9 w 71"/>
                <a:gd name="T15" fmla="*/ 3 h 81"/>
                <a:gd name="T16" fmla="*/ 14 w 71"/>
                <a:gd name="T17" fmla="*/ 3 h 81"/>
                <a:gd name="T18" fmla="*/ 14 w 71"/>
                <a:gd name="T19" fmla="*/ 0 h 81"/>
                <a:gd name="T20" fmla="*/ 18 w 71"/>
                <a:gd name="T21" fmla="*/ 5 h 81"/>
                <a:gd name="T22" fmla="*/ 23 w 71"/>
                <a:gd name="T23" fmla="*/ 5 h 81"/>
                <a:gd name="T24" fmla="*/ 30 w 71"/>
                <a:gd name="T25" fmla="*/ 12 h 81"/>
                <a:gd name="T26" fmla="*/ 37 w 71"/>
                <a:gd name="T27" fmla="*/ 12 h 81"/>
                <a:gd name="T28" fmla="*/ 37 w 71"/>
                <a:gd name="T29" fmla="*/ 10 h 81"/>
                <a:gd name="T30" fmla="*/ 39 w 71"/>
                <a:gd name="T31" fmla="*/ 10 h 81"/>
                <a:gd name="T32" fmla="*/ 46 w 71"/>
                <a:gd name="T33" fmla="*/ 17 h 81"/>
                <a:gd name="T34" fmla="*/ 51 w 71"/>
                <a:gd name="T35" fmla="*/ 19 h 81"/>
                <a:gd name="T36" fmla="*/ 53 w 71"/>
                <a:gd name="T37" fmla="*/ 26 h 81"/>
                <a:gd name="T38" fmla="*/ 53 w 71"/>
                <a:gd name="T39" fmla="*/ 30 h 81"/>
                <a:gd name="T40" fmla="*/ 58 w 71"/>
                <a:gd name="T41" fmla="*/ 33 h 81"/>
                <a:gd name="T42" fmla="*/ 58 w 71"/>
                <a:gd name="T43" fmla="*/ 35 h 81"/>
                <a:gd name="T44" fmla="*/ 62 w 71"/>
                <a:gd name="T45" fmla="*/ 40 h 81"/>
                <a:gd name="T46" fmla="*/ 69 w 71"/>
                <a:gd name="T47" fmla="*/ 44 h 81"/>
                <a:gd name="T48" fmla="*/ 69 w 71"/>
                <a:gd name="T49" fmla="*/ 47 h 81"/>
                <a:gd name="T50" fmla="*/ 69 w 71"/>
                <a:gd name="T51" fmla="*/ 51 h 81"/>
                <a:gd name="T52" fmla="*/ 71 w 71"/>
                <a:gd name="T53" fmla="*/ 56 h 81"/>
                <a:gd name="T54" fmla="*/ 71 w 71"/>
                <a:gd name="T55" fmla="*/ 58 h 81"/>
                <a:gd name="T56" fmla="*/ 64 w 71"/>
                <a:gd name="T57" fmla="*/ 58 h 81"/>
                <a:gd name="T58" fmla="*/ 60 w 71"/>
                <a:gd name="T59" fmla="*/ 54 h 81"/>
                <a:gd name="T60" fmla="*/ 55 w 71"/>
                <a:gd name="T61" fmla="*/ 56 h 81"/>
                <a:gd name="T62" fmla="*/ 51 w 71"/>
                <a:gd name="T63" fmla="*/ 56 h 81"/>
                <a:gd name="T64" fmla="*/ 51 w 71"/>
                <a:gd name="T65" fmla="*/ 65 h 81"/>
                <a:gd name="T66" fmla="*/ 51 w 71"/>
                <a:gd name="T67" fmla="*/ 70 h 81"/>
                <a:gd name="T68" fmla="*/ 48 w 71"/>
                <a:gd name="T69" fmla="*/ 70 h 81"/>
                <a:gd name="T70" fmla="*/ 44 w 71"/>
                <a:gd name="T71" fmla="*/ 77 h 81"/>
                <a:gd name="T72" fmla="*/ 44 w 71"/>
                <a:gd name="T73" fmla="*/ 79 h 81"/>
                <a:gd name="T74" fmla="*/ 41 w 71"/>
                <a:gd name="T75" fmla="*/ 79 h 81"/>
                <a:gd name="T76" fmla="*/ 39 w 71"/>
                <a:gd name="T77" fmla="*/ 81 h 81"/>
                <a:gd name="T78" fmla="*/ 37 w 71"/>
                <a:gd name="T79" fmla="*/ 81 h 81"/>
                <a:gd name="T80" fmla="*/ 34 w 71"/>
                <a:gd name="T81" fmla="*/ 74 h 81"/>
                <a:gd name="T82" fmla="*/ 37 w 71"/>
                <a:gd name="T83" fmla="*/ 56 h 81"/>
                <a:gd name="T84" fmla="*/ 32 w 71"/>
                <a:gd name="T85" fmla="*/ 49 h 81"/>
                <a:gd name="T86" fmla="*/ 30 w 71"/>
                <a:gd name="T87" fmla="*/ 44 h 81"/>
                <a:gd name="T88" fmla="*/ 21 w 71"/>
                <a:gd name="T89" fmla="*/ 35 h 81"/>
                <a:gd name="T90" fmla="*/ 18 w 71"/>
                <a:gd name="T91" fmla="*/ 30 h 81"/>
                <a:gd name="T92" fmla="*/ 11 w 71"/>
                <a:gd name="T93" fmla="*/ 23 h 81"/>
                <a:gd name="T94" fmla="*/ 7 w 71"/>
                <a:gd name="T95" fmla="*/ 14 h 81"/>
                <a:gd name="T96" fmla="*/ 0 w 71"/>
                <a:gd name="T97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" h="81">
                  <a:moveTo>
                    <a:pt x="0" y="14"/>
                  </a:move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30" y="12"/>
                  </a:lnTo>
                  <a:lnTo>
                    <a:pt x="37" y="12"/>
                  </a:lnTo>
                  <a:lnTo>
                    <a:pt x="37" y="10"/>
                  </a:lnTo>
                  <a:lnTo>
                    <a:pt x="39" y="10"/>
                  </a:lnTo>
                  <a:lnTo>
                    <a:pt x="46" y="17"/>
                  </a:lnTo>
                  <a:lnTo>
                    <a:pt x="51" y="19"/>
                  </a:lnTo>
                  <a:lnTo>
                    <a:pt x="53" y="26"/>
                  </a:lnTo>
                  <a:lnTo>
                    <a:pt x="53" y="30"/>
                  </a:lnTo>
                  <a:lnTo>
                    <a:pt x="58" y="33"/>
                  </a:lnTo>
                  <a:lnTo>
                    <a:pt x="58" y="35"/>
                  </a:lnTo>
                  <a:lnTo>
                    <a:pt x="62" y="40"/>
                  </a:lnTo>
                  <a:lnTo>
                    <a:pt x="69" y="44"/>
                  </a:lnTo>
                  <a:lnTo>
                    <a:pt x="69" y="47"/>
                  </a:lnTo>
                  <a:lnTo>
                    <a:pt x="69" y="51"/>
                  </a:lnTo>
                  <a:lnTo>
                    <a:pt x="71" y="56"/>
                  </a:lnTo>
                  <a:lnTo>
                    <a:pt x="71" y="58"/>
                  </a:lnTo>
                  <a:lnTo>
                    <a:pt x="64" y="58"/>
                  </a:lnTo>
                  <a:lnTo>
                    <a:pt x="60" y="54"/>
                  </a:lnTo>
                  <a:lnTo>
                    <a:pt x="55" y="56"/>
                  </a:lnTo>
                  <a:lnTo>
                    <a:pt x="51" y="56"/>
                  </a:lnTo>
                  <a:lnTo>
                    <a:pt x="51" y="65"/>
                  </a:lnTo>
                  <a:lnTo>
                    <a:pt x="51" y="70"/>
                  </a:lnTo>
                  <a:lnTo>
                    <a:pt x="48" y="70"/>
                  </a:lnTo>
                  <a:lnTo>
                    <a:pt x="44" y="77"/>
                  </a:lnTo>
                  <a:lnTo>
                    <a:pt x="44" y="79"/>
                  </a:lnTo>
                  <a:lnTo>
                    <a:pt x="41" y="79"/>
                  </a:lnTo>
                  <a:lnTo>
                    <a:pt x="39" y="81"/>
                  </a:lnTo>
                  <a:lnTo>
                    <a:pt x="37" y="81"/>
                  </a:lnTo>
                  <a:lnTo>
                    <a:pt x="34" y="74"/>
                  </a:lnTo>
                  <a:lnTo>
                    <a:pt x="37" y="56"/>
                  </a:lnTo>
                  <a:lnTo>
                    <a:pt x="32" y="49"/>
                  </a:lnTo>
                  <a:lnTo>
                    <a:pt x="30" y="44"/>
                  </a:lnTo>
                  <a:lnTo>
                    <a:pt x="21" y="35"/>
                  </a:lnTo>
                  <a:lnTo>
                    <a:pt x="18" y="30"/>
                  </a:lnTo>
                  <a:lnTo>
                    <a:pt x="11" y="23"/>
                  </a:lnTo>
                  <a:lnTo>
                    <a:pt x="7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Freeform 62">
              <a:extLst>
                <a:ext uri="{FF2B5EF4-FFF2-40B4-BE49-F238E27FC236}">
                  <a16:creationId xmlns:a16="http://schemas.microsoft.com/office/drawing/2014/main" id="{67EEB837-AB7D-3F90-CBE3-3872B0434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641" y="2171418"/>
              <a:ext cx="153509" cy="97914"/>
            </a:xfrm>
            <a:custGeom>
              <a:avLst/>
              <a:gdLst>
                <a:gd name="T0" fmla="*/ 44 w 185"/>
                <a:gd name="T1" fmla="*/ 3 h 118"/>
                <a:gd name="T2" fmla="*/ 51 w 185"/>
                <a:gd name="T3" fmla="*/ 0 h 118"/>
                <a:gd name="T4" fmla="*/ 65 w 185"/>
                <a:gd name="T5" fmla="*/ 5 h 118"/>
                <a:gd name="T6" fmla="*/ 72 w 185"/>
                <a:gd name="T7" fmla="*/ 12 h 118"/>
                <a:gd name="T8" fmla="*/ 83 w 185"/>
                <a:gd name="T9" fmla="*/ 12 h 118"/>
                <a:gd name="T10" fmla="*/ 93 w 185"/>
                <a:gd name="T11" fmla="*/ 7 h 118"/>
                <a:gd name="T12" fmla="*/ 111 w 185"/>
                <a:gd name="T13" fmla="*/ 3 h 118"/>
                <a:gd name="T14" fmla="*/ 127 w 185"/>
                <a:gd name="T15" fmla="*/ 9 h 118"/>
                <a:gd name="T16" fmla="*/ 137 w 185"/>
                <a:gd name="T17" fmla="*/ 21 h 118"/>
                <a:gd name="T18" fmla="*/ 148 w 185"/>
                <a:gd name="T19" fmla="*/ 35 h 118"/>
                <a:gd name="T20" fmla="*/ 150 w 185"/>
                <a:gd name="T21" fmla="*/ 60 h 118"/>
                <a:gd name="T22" fmla="*/ 157 w 185"/>
                <a:gd name="T23" fmla="*/ 72 h 118"/>
                <a:gd name="T24" fmla="*/ 171 w 185"/>
                <a:gd name="T25" fmla="*/ 74 h 118"/>
                <a:gd name="T26" fmla="*/ 180 w 185"/>
                <a:gd name="T27" fmla="*/ 72 h 118"/>
                <a:gd name="T28" fmla="*/ 183 w 185"/>
                <a:gd name="T29" fmla="*/ 76 h 118"/>
                <a:gd name="T30" fmla="*/ 185 w 185"/>
                <a:gd name="T31" fmla="*/ 81 h 118"/>
                <a:gd name="T32" fmla="*/ 178 w 185"/>
                <a:gd name="T33" fmla="*/ 88 h 118"/>
                <a:gd name="T34" fmla="*/ 169 w 185"/>
                <a:gd name="T35" fmla="*/ 93 h 118"/>
                <a:gd name="T36" fmla="*/ 167 w 185"/>
                <a:gd name="T37" fmla="*/ 97 h 118"/>
                <a:gd name="T38" fmla="*/ 164 w 185"/>
                <a:gd name="T39" fmla="*/ 109 h 118"/>
                <a:gd name="T40" fmla="*/ 162 w 185"/>
                <a:gd name="T41" fmla="*/ 113 h 118"/>
                <a:gd name="T42" fmla="*/ 155 w 185"/>
                <a:gd name="T43" fmla="*/ 109 h 118"/>
                <a:gd name="T44" fmla="*/ 148 w 185"/>
                <a:gd name="T45" fmla="*/ 106 h 118"/>
                <a:gd name="T46" fmla="*/ 137 w 185"/>
                <a:gd name="T47" fmla="*/ 104 h 118"/>
                <a:gd name="T48" fmla="*/ 118 w 185"/>
                <a:gd name="T49" fmla="*/ 111 h 118"/>
                <a:gd name="T50" fmla="*/ 111 w 185"/>
                <a:gd name="T51" fmla="*/ 116 h 118"/>
                <a:gd name="T52" fmla="*/ 100 w 185"/>
                <a:gd name="T53" fmla="*/ 116 h 118"/>
                <a:gd name="T54" fmla="*/ 93 w 185"/>
                <a:gd name="T55" fmla="*/ 116 h 118"/>
                <a:gd name="T56" fmla="*/ 86 w 185"/>
                <a:gd name="T57" fmla="*/ 116 h 118"/>
                <a:gd name="T58" fmla="*/ 72 w 185"/>
                <a:gd name="T59" fmla="*/ 116 h 118"/>
                <a:gd name="T60" fmla="*/ 67 w 185"/>
                <a:gd name="T61" fmla="*/ 113 h 118"/>
                <a:gd name="T62" fmla="*/ 56 w 185"/>
                <a:gd name="T63" fmla="*/ 116 h 118"/>
                <a:gd name="T64" fmla="*/ 56 w 185"/>
                <a:gd name="T65" fmla="*/ 111 h 118"/>
                <a:gd name="T66" fmla="*/ 53 w 185"/>
                <a:gd name="T67" fmla="*/ 104 h 118"/>
                <a:gd name="T68" fmla="*/ 47 w 185"/>
                <a:gd name="T69" fmla="*/ 100 h 118"/>
                <a:gd name="T70" fmla="*/ 49 w 185"/>
                <a:gd name="T71" fmla="*/ 93 h 118"/>
                <a:gd name="T72" fmla="*/ 40 w 185"/>
                <a:gd name="T73" fmla="*/ 97 h 118"/>
                <a:gd name="T74" fmla="*/ 30 w 185"/>
                <a:gd name="T75" fmla="*/ 95 h 118"/>
                <a:gd name="T76" fmla="*/ 21 w 185"/>
                <a:gd name="T77" fmla="*/ 90 h 118"/>
                <a:gd name="T78" fmla="*/ 23 w 185"/>
                <a:gd name="T79" fmla="*/ 81 h 118"/>
                <a:gd name="T80" fmla="*/ 12 w 185"/>
                <a:gd name="T81" fmla="*/ 74 h 118"/>
                <a:gd name="T82" fmla="*/ 5 w 185"/>
                <a:gd name="T83" fmla="*/ 63 h 118"/>
                <a:gd name="T84" fmla="*/ 0 w 185"/>
                <a:gd name="T85" fmla="*/ 58 h 118"/>
                <a:gd name="T86" fmla="*/ 7 w 185"/>
                <a:gd name="T87" fmla="*/ 53 h 118"/>
                <a:gd name="T88" fmla="*/ 14 w 185"/>
                <a:gd name="T89" fmla="*/ 51 h 118"/>
                <a:gd name="T90" fmla="*/ 19 w 185"/>
                <a:gd name="T91" fmla="*/ 42 h 118"/>
                <a:gd name="T92" fmla="*/ 30 w 185"/>
                <a:gd name="T93" fmla="*/ 19 h 118"/>
                <a:gd name="T94" fmla="*/ 40 w 185"/>
                <a:gd name="T95" fmla="*/ 9 h 118"/>
                <a:gd name="T96" fmla="*/ 42 w 185"/>
                <a:gd name="T9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18">
                  <a:moveTo>
                    <a:pt x="42" y="5"/>
                  </a:moveTo>
                  <a:lnTo>
                    <a:pt x="44" y="3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60" y="5"/>
                  </a:lnTo>
                  <a:lnTo>
                    <a:pt x="65" y="5"/>
                  </a:lnTo>
                  <a:lnTo>
                    <a:pt x="72" y="7"/>
                  </a:lnTo>
                  <a:lnTo>
                    <a:pt x="72" y="12"/>
                  </a:lnTo>
                  <a:lnTo>
                    <a:pt x="77" y="14"/>
                  </a:lnTo>
                  <a:lnTo>
                    <a:pt x="83" y="12"/>
                  </a:lnTo>
                  <a:lnTo>
                    <a:pt x="88" y="12"/>
                  </a:lnTo>
                  <a:lnTo>
                    <a:pt x="93" y="7"/>
                  </a:lnTo>
                  <a:lnTo>
                    <a:pt x="107" y="5"/>
                  </a:lnTo>
                  <a:lnTo>
                    <a:pt x="111" y="3"/>
                  </a:lnTo>
                  <a:lnTo>
                    <a:pt x="123" y="0"/>
                  </a:lnTo>
                  <a:lnTo>
                    <a:pt x="127" y="9"/>
                  </a:lnTo>
                  <a:lnTo>
                    <a:pt x="134" y="16"/>
                  </a:lnTo>
                  <a:lnTo>
                    <a:pt x="137" y="21"/>
                  </a:lnTo>
                  <a:lnTo>
                    <a:pt x="146" y="30"/>
                  </a:lnTo>
                  <a:lnTo>
                    <a:pt x="148" y="35"/>
                  </a:lnTo>
                  <a:lnTo>
                    <a:pt x="153" y="42"/>
                  </a:lnTo>
                  <a:lnTo>
                    <a:pt x="150" y="60"/>
                  </a:lnTo>
                  <a:lnTo>
                    <a:pt x="153" y="67"/>
                  </a:lnTo>
                  <a:lnTo>
                    <a:pt x="157" y="72"/>
                  </a:lnTo>
                  <a:lnTo>
                    <a:pt x="164" y="74"/>
                  </a:lnTo>
                  <a:lnTo>
                    <a:pt x="171" y="74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5" y="74"/>
                  </a:lnTo>
                  <a:lnTo>
                    <a:pt x="183" y="76"/>
                  </a:lnTo>
                  <a:lnTo>
                    <a:pt x="185" y="79"/>
                  </a:lnTo>
                  <a:lnTo>
                    <a:pt x="185" y="81"/>
                  </a:lnTo>
                  <a:lnTo>
                    <a:pt x="180" y="86"/>
                  </a:lnTo>
                  <a:lnTo>
                    <a:pt x="178" y="88"/>
                  </a:lnTo>
                  <a:lnTo>
                    <a:pt x="169" y="88"/>
                  </a:lnTo>
                  <a:lnTo>
                    <a:pt x="169" y="93"/>
                  </a:lnTo>
                  <a:lnTo>
                    <a:pt x="167" y="95"/>
                  </a:lnTo>
                  <a:lnTo>
                    <a:pt x="167" y="97"/>
                  </a:lnTo>
                  <a:lnTo>
                    <a:pt x="167" y="104"/>
                  </a:lnTo>
                  <a:lnTo>
                    <a:pt x="164" y="109"/>
                  </a:lnTo>
                  <a:lnTo>
                    <a:pt x="167" y="113"/>
                  </a:lnTo>
                  <a:lnTo>
                    <a:pt x="162" y="113"/>
                  </a:lnTo>
                  <a:lnTo>
                    <a:pt x="160" y="111"/>
                  </a:lnTo>
                  <a:lnTo>
                    <a:pt x="155" y="109"/>
                  </a:lnTo>
                  <a:lnTo>
                    <a:pt x="150" y="111"/>
                  </a:lnTo>
                  <a:lnTo>
                    <a:pt x="148" y="106"/>
                  </a:lnTo>
                  <a:lnTo>
                    <a:pt x="141" y="104"/>
                  </a:lnTo>
                  <a:lnTo>
                    <a:pt x="137" y="104"/>
                  </a:lnTo>
                  <a:lnTo>
                    <a:pt x="130" y="104"/>
                  </a:lnTo>
                  <a:lnTo>
                    <a:pt x="118" y="111"/>
                  </a:lnTo>
                  <a:lnTo>
                    <a:pt x="116" y="113"/>
                  </a:lnTo>
                  <a:lnTo>
                    <a:pt x="111" y="116"/>
                  </a:lnTo>
                  <a:lnTo>
                    <a:pt x="109" y="118"/>
                  </a:lnTo>
                  <a:lnTo>
                    <a:pt x="100" y="116"/>
                  </a:lnTo>
                  <a:lnTo>
                    <a:pt x="97" y="116"/>
                  </a:lnTo>
                  <a:lnTo>
                    <a:pt x="93" y="116"/>
                  </a:lnTo>
                  <a:lnTo>
                    <a:pt x="88" y="116"/>
                  </a:lnTo>
                  <a:lnTo>
                    <a:pt x="86" y="116"/>
                  </a:lnTo>
                  <a:lnTo>
                    <a:pt x="79" y="118"/>
                  </a:lnTo>
                  <a:lnTo>
                    <a:pt x="72" y="116"/>
                  </a:lnTo>
                  <a:lnTo>
                    <a:pt x="70" y="116"/>
                  </a:lnTo>
                  <a:lnTo>
                    <a:pt x="67" y="113"/>
                  </a:lnTo>
                  <a:lnTo>
                    <a:pt x="63" y="113"/>
                  </a:lnTo>
                  <a:lnTo>
                    <a:pt x="56" y="116"/>
                  </a:lnTo>
                  <a:lnTo>
                    <a:pt x="53" y="113"/>
                  </a:lnTo>
                  <a:lnTo>
                    <a:pt x="56" y="111"/>
                  </a:lnTo>
                  <a:lnTo>
                    <a:pt x="56" y="106"/>
                  </a:lnTo>
                  <a:lnTo>
                    <a:pt x="53" y="104"/>
                  </a:lnTo>
                  <a:lnTo>
                    <a:pt x="47" y="104"/>
                  </a:lnTo>
                  <a:lnTo>
                    <a:pt x="47" y="100"/>
                  </a:lnTo>
                  <a:lnTo>
                    <a:pt x="47" y="97"/>
                  </a:lnTo>
                  <a:lnTo>
                    <a:pt x="49" y="93"/>
                  </a:lnTo>
                  <a:lnTo>
                    <a:pt x="42" y="90"/>
                  </a:lnTo>
                  <a:lnTo>
                    <a:pt x="40" y="97"/>
                  </a:lnTo>
                  <a:lnTo>
                    <a:pt x="35" y="93"/>
                  </a:lnTo>
                  <a:lnTo>
                    <a:pt x="30" y="95"/>
                  </a:lnTo>
                  <a:lnTo>
                    <a:pt x="28" y="90"/>
                  </a:lnTo>
                  <a:lnTo>
                    <a:pt x="21" y="90"/>
                  </a:lnTo>
                  <a:lnTo>
                    <a:pt x="21" y="88"/>
                  </a:lnTo>
                  <a:lnTo>
                    <a:pt x="23" y="81"/>
                  </a:lnTo>
                  <a:lnTo>
                    <a:pt x="19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5" y="63"/>
                  </a:lnTo>
                  <a:lnTo>
                    <a:pt x="3" y="60"/>
                  </a:lnTo>
                  <a:lnTo>
                    <a:pt x="0" y="58"/>
                  </a:lnTo>
                  <a:lnTo>
                    <a:pt x="3" y="56"/>
                  </a:lnTo>
                  <a:lnTo>
                    <a:pt x="7" y="53"/>
                  </a:lnTo>
                  <a:lnTo>
                    <a:pt x="10" y="51"/>
                  </a:lnTo>
                  <a:lnTo>
                    <a:pt x="14" y="51"/>
                  </a:lnTo>
                  <a:lnTo>
                    <a:pt x="19" y="46"/>
                  </a:lnTo>
                  <a:lnTo>
                    <a:pt x="19" y="42"/>
                  </a:lnTo>
                  <a:lnTo>
                    <a:pt x="26" y="33"/>
                  </a:lnTo>
                  <a:lnTo>
                    <a:pt x="30" y="19"/>
                  </a:lnTo>
                  <a:lnTo>
                    <a:pt x="35" y="12"/>
                  </a:lnTo>
                  <a:lnTo>
                    <a:pt x="40" y="9"/>
                  </a:lnTo>
                  <a:lnTo>
                    <a:pt x="42" y="5"/>
                  </a:lnTo>
                  <a:lnTo>
                    <a:pt x="42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2B6D448D-331F-DA00-533D-67CEC40DB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919" y="2163950"/>
              <a:ext cx="99573" cy="65553"/>
            </a:xfrm>
            <a:custGeom>
              <a:avLst/>
              <a:gdLst>
                <a:gd name="T0" fmla="*/ 78 w 120"/>
                <a:gd name="T1" fmla="*/ 67 h 79"/>
                <a:gd name="T2" fmla="*/ 81 w 120"/>
                <a:gd name="T3" fmla="*/ 65 h 79"/>
                <a:gd name="T4" fmla="*/ 85 w 120"/>
                <a:gd name="T5" fmla="*/ 62 h 79"/>
                <a:gd name="T6" fmla="*/ 88 w 120"/>
                <a:gd name="T7" fmla="*/ 60 h 79"/>
                <a:gd name="T8" fmla="*/ 92 w 120"/>
                <a:gd name="T9" fmla="*/ 60 h 79"/>
                <a:gd name="T10" fmla="*/ 97 w 120"/>
                <a:gd name="T11" fmla="*/ 55 h 79"/>
                <a:gd name="T12" fmla="*/ 97 w 120"/>
                <a:gd name="T13" fmla="*/ 51 h 79"/>
                <a:gd name="T14" fmla="*/ 104 w 120"/>
                <a:gd name="T15" fmla="*/ 42 h 79"/>
                <a:gd name="T16" fmla="*/ 108 w 120"/>
                <a:gd name="T17" fmla="*/ 28 h 79"/>
                <a:gd name="T18" fmla="*/ 113 w 120"/>
                <a:gd name="T19" fmla="*/ 21 h 79"/>
                <a:gd name="T20" fmla="*/ 118 w 120"/>
                <a:gd name="T21" fmla="*/ 18 h 79"/>
                <a:gd name="T22" fmla="*/ 120 w 120"/>
                <a:gd name="T23" fmla="*/ 14 h 79"/>
                <a:gd name="T24" fmla="*/ 118 w 120"/>
                <a:gd name="T25" fmla="*/ 9 h 79"/>
                <a:gd name="T26" fmla="*/ 113 w 120"/>
                <a:gd name="T27" fmla="*/ 5 h 79"/>
                <a:gd name="T28" fmla="*/ 108 w 120"/>
                <a:gd name="T29" fmla="*/ 0 h 79"/>
                <a:gd name="T30" fmla="*/ 101 w 120"/>
                <a:gd name="T31" fmla="*/ 5 h 79"/>
                <a:gd name="T32" fmla="*/ 97 w 120"/>
                <a:gd name="T33" fmla="*/ 2 h 79"/>
                <a:gd name="T34" fmla="*/ 88 w 120"/>
                <a:gd name="T35" fmla="*/ 2 h 79"/>
                <a:gd name="T36" fmla="*/ 83 w 120"/>
                <a:gd name="T37" fmla="*/ 2 h 79"/>
                <a:gd name="T38" fmla="*/ 76 w 120"/>
                <a:gd name="T39" fmla="*/ 2 h 79"/>
                <a:gd name="T40" fmla="*/ 71 w 120"/>
                <a:gd name="T41" fmla="*/ 7 h 79"/>
                <a:gd name="T42" fmla="*/ 69 w 120"/>
                <a:gd name="T43" fmla="*/ 12 h 79"/>
                <a:gd name="T44" fmla="*/ 67 w 120"/>
                <a:gd name="T45" fmla="*/ 14 h 79"/>
                <a:gd name="T46" fmla="*/ 62 w 120"/>
                <a:gd name="T47" fmla="*/ 9 h 79"/>
                <a:gd name="T48" fmla="*/ 55 w 120"/>
                <a:gd name="T49" fmla="*/ 14 h 79"/>
                <a:gd name="T50" fmla="*/ 48 w 120"/>
                <a:gd name="T51" fmla="*/ 16 h 79"/>
                <a:gd name="T52" fmla="*/ 48 w 120"/>
                <a:gd name="T53" fmla="*/ 21 h 79"/>
                <a:gd name="T54" fmla="*/ 37 w 120"/>
                <a:gd name="T55" fmla="*/ 21 h 79"/>
                <a:gd name="T56" fmla="*/ 30 w 120"/>
                <a:gd name="T57" fmla="*/ 23 h 79"/>
                <a:gd name="T58" fmla="*/ 23 w 120"/>
                <a:gd name="T59" fmla="*/ 23 h 79"/>
                <a:gd name="T60" fmla="*/ 9 w 120"/>
                <a:gd name="T61" fmla="*/ 14 h 79"/>
                <a:gd name="T62" fmla="*/ 9 w 120"/>
                <a:gd name="T63" fmla="*/ 16 h 79"/>
                <a:gd name="T64" fmla="*/ 9 w 120"/>
                <a:gd name="T65" fmla="*/ 21 h 79"/>
                <a:gd name="T66" fmla="*/ 9 w 120"/>
                <a:gd name="T67" fmla="*/ 25 h 79"/>
                <a:gd name="T68" fmla="*/ 0 w 120"/>
                <a:gd name="T69" fmla="*/ 25 h 79"/>
                <a:gd name="T70" fmla="*/ 0 w 120"/>
                <a:gd name="T71" fmla="*/ 28 h 79"/>
                <a:gd name="T72" fmla="*/ 2 w 120"/>
                <a:gd name="T73" fmla="*/ 32 h 79"/>
                <a:gd name="T74" fmla="*/ 2 w 120"/>
                <a:gd name="T75" fmla="*/ 37 h 79"/>
                <a:gd name="T76" fmla="*/ 0 w 120"/>
                <a:gd name="T77" fmla="*/ 39 h 79"/>
                <a:gd name="T78" fmla="*/ 2 w 120"/>
                <a:gd name="T79" fmla="*/ 44 h 79"/>
                <a:gd name="T80" fmla="*/ 0 w 120"/>
                <a:gd name="T81" fmla="*/ 49 h 79"/>
                <a:gd name="T82" fmla="*/ 0 w 120"/>
                <a:gd name="T83" fmla="*/ 49 h 79"/>
                <a:gd name="T84" fmla="*/ 4 w 120"/>
                <a:gd name="T85" fmla="*/ 55 h 79"/>
                <a:gd name="T86" fmla="*/ 4 w 120"/>
                <a:gd name="T87" fmla="*/ 62 h 79"/>
                <a:gd name="T88" fmla="*/ 9 w 120"/>
                <a:gd name="T89" fmla="*/ 62 h 79"/>
                <a:gd name="T90" fmla="*/ 18 w 120"/>
                <a:gd name="T91" fmla="*/ 72 h 79"/>
                <a:gd name="T92" fmla="*/ 21 w 120"/>
                <a:gd name="T93" fmla="*/ 72 h 79"/>
                <a:gd name="T94" fmla="*/ 25 w 120"/>
                <a:gd name="T95" fmla="*/ 74 h 79"/>
                <a:gd name="T96" fmla="*/ 37 w 120"/>
                <a:gd name="T97" fmla="*/ 76 h 79"/>
                <a:gd name="T98" fmla="*/ 44 w 120"/>
                <a:gd name="T99" fmla="*/ 79 h 79"/>
                <a:gd name="T100" fmla="*/ 46 w 120"/>
                <a:gd name="T101" fmla="*/ 74 h 79"/>
                <a:gd name="T102" fmla="*/ 48 w 120"/>
                <a:gd name="T103" fmla="*/ 76 h 79"/>
                <a:gd name="T104" fmla="*/ 53 w 120"/>
                <a:gd name="T105" fmla="*/ 74 h 79"/>
                <a:gd name="T106" fmla="*/ 58 w 120"/>
                <a:gd name="T107" fmla="*/ 72 h 79"/>
                <a:gd name="T108" fmla="*/ 60 w 120"/>
                <a:gd name="T109" fmla="*/ 72 h 79"/>
                <a:gd name="T110" fmla="*/ 62 w 120"/>
                <a:gd name="T111" fmla="*/ 69 h 79"/>
                <a:gd name="T112" fmla="*/ 67 w 120"/>
                <a:gd name="T113" fmla="*/ 65 h 79"/>
                <a:gd name="T114" fmla="*/ 69 w 120"/>
                <a:gd name="T115" fmla="*/ 67 h 79"/>
                <a:gd name="T116" fmla="*/ 74 w 120"/>
                <a:gd name="T117" fmla="*/ 67 h 79"/>
                <a:gd name="T118" fmla="*/ 78 w 120"/>
                <a:gd name="T119" fmla="*/ 6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79">
                  <a:moveTo>
                    <a:pt x="78" y="67"/>
                  </a:moveTo>
                  <a:lnTo>
                    <a:pt x="81" y="65"/>
                  </a:lnTo>
                  <a:lnTo>
                    <a:pt x="85" y="62"/>
                  </a:lnTo>
                  <a:lnTo>
                    <a:pt x="88" y="60"/>
                  </a:lnTo>
                  <a:lnTo>
                    <a:pt x="92" y="60"/>
                  </a:lnTo>
                  <a:lnTo>
                    <a:pt x="97" y="55"/>
                  </a:lnTo>
                  <a:lnTo>
                    <a:pt x="97" y="51"/>
                  </a:lnTo>
                  <a:lnTo>
                    <a:pt x="104" y="42"/>
                  </a:lnTo>
                  <a:lnTo>
                    <a:pt x="108" y="28"/>
                  </a:lnTo>
                  <a:lnTo>
                    <a:pt x="113" y="21"/>
                  </a:lnTo>
                  <a:lnTo>
                    <a:pt x="118" y="18"/>
                  </a:lnTo>
                  <a:lnTo>
                    <a:pt x="120" y="14"/>
                  </a:lnTo>
                  <a:lnTo>
                    <a:pt x="118" y="9"/>
                  </a:lnTo>
                  <a:lnTo>
                    <a:pt x="113" y="5"/>
                  </a:lnTo>
                  <a:lnTo>
                    <a:pt x="108" y="0"/>
                  </a:lnTo>
                  <a:lnTo>
                    <a:pt x="101" y="5"/>
                  </a:lnTo>
                  <a:lnTo>
                    <a:pt x="97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76" y="2"/>
                  </a:lnTo>
                  <a:lnTo>
                    <a:pt x="71" y="7"/>
                  </a:lnTo>
                  <a:lnTo>
                    <a:pt x="69" y="12"/>
                  </a:lnTo>
                  <a:lnTo>
                    <a:pt x="67" y="14"/>
                  </a:lnTo>
                  <a:lnTo>
                    <a:pt x="62" y="9"/>
                  </a:lnTo>
                  <a:lnTo>
                    <a:pt x="55" y="14"/>
                  </a:lnTo>
                  <a:lnTo>
                    <a:pt x="48" y="16"/>
                  </a:lnTo>
                  <a:lnTo>
                    <a:pt x="48" y="21"/>
                  </a:lnTo>
                  <a:lnTo>
                    <a:pt x="37" y="21"/>
                  </a:lnTo>
                  <a:lnTo>
                    <a:pt x="30" y="23"/>
                  </a:lnTo>
                  <a:lnTo>
                    <a:pt x="23" y="23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9" y="21"/>
                  </a:lnTo>
                  <a:lnTo>
                    <a:pt x="9" y="25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7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4" y="62"/>
                  </a:lnTo>
                  <a:lnTo>
                    <a:pt x="9" y="62"/>
                  </a:lnTo>
                  <a:lnTo>
                    <a:pt x="18" y="72"/>
                  </a:lnTo>
                  <a:lnTo>
                    <a:pt x="21" y="72"/>
                  </a:lnTo>
                  <a:lnTo>
                    <a:pt x="25" y="74"/>
                  </a:lnTo>
                  <a:lnTo>
                    <a:pt x="37" y="76"/>
                  </a:lnTo>
                  <a:lnTo>
                    <a:pt x="44" y="79"/>
                  </a:lnTo>
                  <a:lnTo>
                    <a:pt x="46" y="74"/>
                  </a:lnTo>
                  <a:lnTo>
                    <a:pt x="48" y="76"/>
                  </a:lnTo>
                  <a:lnTo>
                    <a:pt x="53" y="74"/>
                  </a:lnTo>
                  <a:lnTo>
                    <a:pt x="58" y="72"/>
                  </a:lnTo>
                  <a:lnTo>
                    <a:pt x="60" y="72"/>
                  </a:lnTo>
                  <a:lnTo>
                    <a:pt x="62" y="69"/>
                  </a:lnTo>
                  <a:lnTo>
                    <a:pt x="67" y="65"/>
                  </a:lnTo>
                  <a:lnTo>
                    <a:pt x="69" y="67"/>
                  </a:lnTo>
                  <a:lnTo>
                    <a:pt x="74" y="67"/>
                  </a:lnTo>
                  <a:lnTo>
                    <a:pt x="78" y="6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2E01A7BE-CB28-D369-D073-9129CC887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727" y="2146525"/>
              <a:ext cx="87957" cy="36510"/>
            </a:xfrm>
            <a:custGeom>
              <a:avLst/>
              <a:gdLst>
                <a:gd name="T0" fmla="*/ 2 w 106"/>
                <a:gd name="T1" fmla="*/ 35 h 44"/>
                <a:gd name="T2" fmla="*/ 16 w 106"/>
                <a:gd name="T3" fmla="*/ 44 h 44"/>
                <a:gd name="T4" fmla="*/ 23 w 106"/>
                <a:gd name="T5" fmla="*/ 44 h 44"/>
                <a:gd name="T6" fmla="*/ 30 w 106"/>
                <a:gd name="T7" fmla="*/ 42 h 44"/>
                <a:gd name="T8" fmla="*/ 41 w 106"/>
                <a:gd name="T9" fmla="*/ 42 h 44"/>
                <a:gd name="T10" fmla="*/ 41 w 106"/>
                <a:gd name="T11" fmla="*/ 37 h 44"/>
                <a:gd name="T12" fmla="*/ 48 w 106"/>
                <a:gd name="T13" fmla="*/ 35 h 44"/>
                <a:gd name="T14" fmla="*/ 55 w 106"/>
                <a:gd name="T15" fmla="*/ 30 h 44"/>
                <a:gd name="T16" fmla="*/ 60 w 106"/>
                <a:gd name="T17" fmla="*/ 35 h 44"/>
                <a:gd name="T18" fmla="*/ 62 w 106"/>
                <a:gd name="T19" fmla="*/ 33 h 44"/>
                <a:gd name="T20" fmla="*/ 64 w 106"/>
                <a:gd name="T21" fmla="*/ 28 h 44"/>
                <a:gd name="T22" fmla="*/ 69 w 106"/>
                <a:gd name="T23" fmla="*/ 23 h 44"/>
                <a:gd name="T24" fmla="*/ 76 w 106"/>
                <a:gd name="T25" fmla="*/ 23 h 44"/>
                <a:gd name="T26" fmla="*/ 81 w 106"/>
                <a:gd name="T27" fmla="*/ 23 h 44"/>
                <a:gd name="T28" fmla="*/ 90 w 106"/>
                <a:gd name="T29" fmla="*/ 23 h 44"/>
                <a:gd name="T30" fmla="*/ 94 w 106"/>
                <a:gd name="T31" fmla="*/ 26 h 44"/>
                <a:gd name="T32" fmla="*/ 101 w 106"/>
                <a:gd name="T33" fmla="*/ 21 h 44"/>
                <a:gd name="T34" fmla="*/ 101 w 106"/>
                <a:gd name="T35" fmla="*/ 14 h 44"/>
                <a:gd name="T36" fmla="*/ 106 w 106"/>
                <a:gd name="T37" fmla="*/ 5 h 44"/>
                <a:gd name="T38" fmla="*/ 106 w 106"/>
                <a:gd name="T39" fmla="*/ 5 h 44"/>
                <a:gd name="T40" fmla="*/ 97 w 106"/>
                <a:gd name="T41" fmla="*/ 0 h 44"/>
                <a:gd name="T42" fmla="*/ 90 w 106"/>
                <a:gd name="T43" fmla="*/ 0 h 44"/>
                <a:gd name="T44" fmla="*/ 88 w 106"/>
                <a:gd name="T45" fmla="*/ 0 h 44"/>
                <a:gd name="T46" fmla="*/ 83 w 106"/>
                <a:gd name="T47" fmla="*/ 0 h 44"/>
                <a:gd name="T48" fmla="*/ 81 w 106"/>
                <a:gd name="T49" fmla="*/ 0 h 44"/>
                <a:gd name="T50" fmla="*/ 78 w 106"/>
                <a:gd name="T51" fmla="*/ 3 h 44"/>
                <a:gd name="T52" fmla="*/ 74 w 106"/>
                <a:gd name="T53" fmla="*/ 0 h 44"/>
                <a:gd name="T54" fmla="*/ 69 w 106"/>
                <a:gd name="T55" fmla="*/ 0 h 44"/>
                <a:gd name="T56" fmla="*/ 67 w 106"/>
                <a:gd name="T57" fmla="*/ 0 h 44"/>
                <a:gd name="T58" fmla="*/ 62 w 106"/>
                <a:gd name="T59" fmla="*/ 0 h 44"/>
                <a:gd name="T60" fmla="*/ 60 w 106"/>
                <a:gd name="T61" fmla="*/ 5 h 44"/>
                <a:gd name="T62" fmla="*/ 55 w 106"/>
                <a:gd name="T63" fmla="*/ 5 h 44"/>
                <a:gd name="T64" fmla="*/ 55 w 106"/>
                <a:gd name="T65" fmla="*/ 5 h 44"/>
                <a:gd name="T66" fmla="*/ 55 w 106"/>
                <a:gd name="T67" fmla="*/ 5 h 44"/>
                <a:gd name="T68" fmla="*/ 46 w 106"/>
                <a:gd name="T69" fmla="*/ 3 h 44"/>
                <a:gd name="T70" fmla="*/ 41 w 106"/>
                <a:gd name="T71" fmla="*/ 7 h 44"/>
                <a:gd name="T72" fmla="*/ 37 w 106"/>
                <a:gd name="T73" fmla="*/ 7 h 44"/>
                <a:gd name="T74" fmla="*/ 30 w 106"/>
                <a:gd name="T75" fmla="*/ 14 h 44"/>
                <a:gd name="T76" fmla="*/ 23 w 106"/>
                <a:gd name="T77" fmla="*/ 14 h 44"/>
                <a:gd name="T78" fmla="*/ 14 w 106"/>
                <a:gd name="T79" fmla="*/ 19 h 44"/>
                <a:gd name="T80" fmla="*/ 11 w 106"/>
                <a:gd name="T81" fmla="*/ 16 h 44"/>
                <a:gd name="T82" fmla="*/ 7 w 106"/>
                <a:gd name="T83" fmla="*/ 16 h 44"/>
                <a:gd name="T84" fmla="*/ 2 w 106"/>
                <a:gd name="T85" fmla="*/ 19 h 44"/>
                <a:gd name="T86" fmla="*/ 2 w 106"/>
                <a:gd name="T87" fmla="*/ 19 h 44"/>
                <a:gd name="T88" fmla="*/ 0 w 106"/>
                <a:gd name="T89" fmla="*/ 26 h 44"/>
                <a:gd name="T90" fmla="*/ 2 w 106"/>
                <a:gd name="T91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44">
                  <a:moveTo>
                    <a:pt x="2" y="35"/>
                  </a:moveTo>
                  <a:lnTo>
                    <a:pt x="16" y="44"/>
                  </a:lnTo>
                  <a:lnTo>
                    <a:pt x="23" y="44"/>
                  </a:lnTo>
                  <a:lnTo>
                    <a:pt x="30" y="42"/>
                  </a:lnTo>
                  <a:lnTo>
                    <a:pt x="41" y="42"/>
                  </a:lnTo>
                  <a:lnTo>
                    <a:pt x="41" y="37"/>
                  </a:lnTo>
                  <a:lnTo>
                    <a:pt x="48" y="35"/>
                  </a:lnTo>
                  <a:lnTo>
                    <a:pt x="55" y="30"/>
                  </a:lnTo>
                  <a:lnTo>
                    <a:pt x="60" y="35"/>
                  </a:lnTo>
                  <a:lnTo>
                    <a:pt x="62" y="33"/>
                  </a:lnTo>
                  <a:lnTo>
                    <a:pt x="64" y="28"/>
                  </a:lnTo>
                  <a:lnTo>
                    <a:pt x="69" y="23"/>
                  </a:lnTo>
                  <a:lnTo>
                    <a:pt x="76" y="23"/>
                  </a:lnTo>
                  <a:lnTo>
                    <a:pt x="81" y="23"/>
                  </a:lnTo>
                  <a:lnTo>
                    <a:pt x="90" y="23"/>
                  </a:lnTo>
                  <a:lnTo>
                    <a:pt x="94" y="26"/>
                  </a:lnTo>
                  <a:lnTo>
                    <a:pt x="101" y="21"/>
                  </a:lnTo>
                  <a:lnTo>
                    <a:pt x="101" y="14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97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8" y="3"/>
                  </a:lnTo>
                  <a:lnTo>
                    <a:pt x="74" y="0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0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46" y="3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0" y="14"/>
                  </a:lnTo>
                  <a:lnTo>
                    <a:pt x="23" y="14"/>
                  </a:lnTo>
                  <a:lnTo>
                    <a:pt x="14" y="19"/>
                  </a:lnTo>
                  <a:lnTo>
                    <a:pt x="11" y="16"/>
                  </a:lnTo>
                  <a:lnTo>
                    <a:pt x="7" y="16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0" y="26"/>
                  </a:lnTo>
                  <a:lnTo>
                    <a:pt x="2" y="3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0" name="Freeform 65">
              <a:extLst>
                <a:ext uri="{FF2B5EF4-FFF2-40B4-BE49-F238E27FC236}">
                  <a16:creationId xmlns:a16="http://schemas.microsoft.com/office/drawing/2014/main" id="{314A3C51-A4FE-723E-B38A-D0F9FDC27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9640" y="2257715"/>
              <a:ext cx="99573" cy="63063"/>
            </a:xfrm>
            <a:custGeom>
              <a:avLst/>
              <a:gdLst>
                <a:gd name="T0" fmla="*/ 6 w 120"/>
                <a:gd name="T1" fmla="*/ 0 h 76"/>
                <a:gd name="T2" fmla="*/ 9 w 120"/>
                <a:gd name="T3" fmla="*/ 7 h 76"/>
                <a:gd name="T4" fmla="*/ 9 w 120"/>
                <a:gd name="T5" fmla="*/ 12 h 76"/>
                <a:gd name="T6" fmla="*/ 20 w 120"/>
                <a:gd name="T7" fmla="*/ 9 h 76"/>
                <a:gd name="T8" fmla="*/ 25 w 120"/>
                <a:gd name="T9" fmla="*/ 12 h 76"/>
                <a:gd name="T10" fmla="*/ 39 w 120"/>
                <a:gd name="T11" fmla="*/ 12 h 76"/>
                <a:gd name="T12" fmla="*/ 46 w 120"/>
                <a:gd name="T13" fmla="*/ 12 h 76"/>
                <a:gd name="T14" fmla="*/ 53 w 120"/>
                <a:gd name="T15" fmla="*/ 12 h 76"/>
                <a:gd name="T16" fmla="*/ 64 w 120"/>
                <a:gd name="T17" fmla="*/ 12 h 76"/>
                <a:gd name="T18" fmla="*/ 71 w 120"/>
                <a:gd name="T19" fmla="*/ 7 h 76"/>
                <a:gd name="T20" fmla="*/ 90 w 120"/>
                <a:gd name="T21" fmla="*/ 0 h 76"/>
                <a:gd name="T22" fmla="*/ 101 w 120"/>
                <a:gd name="T23" fmla="*/ 2 h 76"/>
                <a:gd name="T24" fmla="*/ 108 w 120"/>
                <a:gd name="T25" fmla="*/ 5 h 76"/>
                <a:gd name="T26" fmla="*/ 115 w 120"/>
                <a:gd name="T27" fmla="*/ 9 h 76"/>
                <a:gd name="T28" fmla="*/ 120 w 120"/>
                <a:gd name="T29" fmla="*/ 9 h 76"/>
                <a:gd name="T30" fmla="*/ 117 w 120"/>
                <a:gd name="T31" fmla="*/ 21 h 76"/>
                <a:gd name="T32" fmla="*/ 106 w 120"/>
                <a:gd name="T33" fmla="*/ 26 h 76"/>
                <a:gd name="T34" fmla="*/ 106 w 120"/>
                <a:gd name="T35" fmla="*/ 39 h 76"/>
                <a:gd name="T36" fmla="*/ 101 w 120"/>
                <a:gd name="T37" fmla="*/ 46 h 76"/>
                <a:gd name="T38" fmla="*/ 108 w 120"/>
                <a:gd name="T39" fmla="*/ 51 h 76"/>
                <a:gd name="T40" fmla="*/ 113 w 120"/>
                <a:gd name="T41" fmla="*/ 58 h 76"/>
                <a:gd name="T42" fmla="*/ 103 w 120"/>
                <a:gd name="T43" fmla="*/ 58 h 76"/>
                <a:gd name="T44" fmla="*/ 92 w 120"/>
                <a:gd name="T45" fmla="*/ 53 h 76"/>
                <a:gd name="T46" fmla="*/ 87 w 120"/>
                <a:gd name="T47" fmla="*/ 58 h 76"/>
                <a:gd name="T48" fmla="*/ 83 w 120"/>
                <a:gd name="T49" fmla="*/ 60 h 76"/>
                <a:gd name="T50" fmla="*/ 76 w 120"/>
                <a:gd name="T51" fmla="*/ 65 h 76"/>
                <a:gd name="T52" fmla="*/ 78 w 120"/>
                <a:gd name="T53" fmla="*/ 74 h 76"/>
                <a:gd name="T54" fmla="*/ 67 w 120"/>
                <a:gd name="T55" fmla="*/ 74 h 76"/>
                <a:gd name="T56" fmla="*/ 57 w 120"/>
                <a:gd name="T57" fmla="*/ 74 h 76"/>
                <a:gd name="T58" fmla="*/ 50 w 120"/>
                <a:gd name="T59" fmla="*/ 76 h 76"/>
                <a:gd name="T60" fmla="*/ 46 w 120"/>
                <a:gd name="T61" fmla="*/ 74 h 76"/>
                <a:gd name="T62" fmla="*/ 36 w 120"/>
                <a:gd name="T63" fmla="*/ 72 h 76"/>
                <a:gd name="T64" fmla="*/ 27 w 120"/>
                <a:gd name="T65" fmla="*/ 76 h 76"/>
                <a:gd name="T66" fmla="*/ 18 w 120"/>
                <a:gd name="T67" fmla="*/ 76 h 76"/>
                <a:gd name="T68" fmla="*/ 18 w 120"/>
                <a:gd name="T69" fmla="*/ 72 h 76"/>
                <a:gd name="T70" fmla="*/ 11 w 120"/>
                <a:gd name="T71" fmla="*/ 58 h 76"/>
                <a:gd name="T72" fmla="*/ 2 w 120"/>
                <a:gd name="T73" fmla="*/ 51 h 76"/>
                <a:gd name="T74" fmla="*/ 2 w 120"/>
                <a:gd name="T75" fmla="*/ 42 h 76"/>
                <a:gd name="T76" fmla="*/ 9 w 120"/>
                <a:gd name="T77" fmla="*/ 33 h 76"/>
                <a:gd name="T78" fmla="*/ 6 w 120"/>
                <a:gd name="T79" fmla="*/ 23 h 76"/>
                <a:gd name="T80" fmla="*/ 0 w 120"/>
                <a:gd name="T81" fmla="*/ 7 h 76"/>
                <a:gd name="T82" fmla="*/ 0 w 120"/>
                <a:gd name="T8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76">
                  <a:moveTo>
                    <a:pt x="0" y="0"/>
                  </a:moveTo>
                  <a:lnTo>
                    <a:pt x="6" y="0"/>
                  </a:lnTo>
                  <a:lnTo>
                    <a:pt x="9" y="2"/>
                  </a:lnTo>
                  <a:lnTo>
                    <a:pt x="9" y="7"/>
                  </a:lnTo>
                  <a:lnTo>
                    <a:pt x="6" y="9"/>
                  </a:lnTo>
                  <a:lnTo>
                    <a:pt x="9" y="12"/>
                  </a:lnTo>
                  <a:lnTo>
                    <a:pt x="16" y="9"/>
                  </a:lnTo>
                  <a:lnTo>
                    <a:pt x="20" y="9"/>
                  </a:lnTo>
                  <a:lnTo>
                    <a:pt x="23" y="12"/>
                  </a:lnTo>
                  <a:lnTo>
                    <a:pt x="25" y="12"/>
                  </a:lnTo>
                  <a:lnTo>
                    <a:pt x="32" y="14"/>
                  </a:lnTo>
                  <a:lnTo>
                    <a:pt x="39" y="12"/>
                  </a:lnTo>
                  <a:lnTo>
                    <a:pt x="41" y="12"/>
                  </a:lnTo>
                  <a:lnTo>
                    <a:pt x="46" y="12"/>
                  </a:lnTo>
                  <a:lnTo>
                    <a:pt x="50" y="12"/>
                  </a:lnTo>
                  <a:lnTo>
                    <a:pt x="53" y="12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9" y="9"/>
                  </a:lnTo>
                  <a:lnTo>
                    <a:pt x="71" y="7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101" y="2"/>
                  </a:lnTo>
                  <a:lnTo>
                    <a:pt x="103" y="7"/>
                  </a:lnTo>
                  <a:lnTo>
                    <a:pt x="108" y="5"/>
                  </a:lnTo>
                  <a:lnTo>
                    <a:pt x="113" y="7"/>
                  </a:lnTo>
                  <a:lnTo>
                    <a:pt x="115" y="9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20" y="19"/>
                  </a:lnTo>
                  <a:lnTo>
                    <a:pt x="117" y="21"/>
                  </a:lnTo>
                  <a:lnTo>
                    <a:pt x="113" y="21"/>
                  </a:lnTo>
                  <a:lnTo>
                    <a:pt x="106" y="26"/>
                  </a:lnTo>
                  <a:lnTo>
                    <a:pt x="108" y="35"/>
                  </a:lnTo>
                  <a:lnTo>
                    <a:pt x="106" y="39"/>
                  </a:lnTo>
                  <a:lnTo>
                    <a:pt x="101" y="44"/>
                  </a:lnTo>
                  <a:lnTo>
                    <a:pt x="101" y="46"/>
                  </a:lnTo>
                  <a:lnTo>
                    <a:pt x="106" y="46"/>
                  </a:lnTo>
                  <a:lnTo>
                    <a:pt x="108" y="51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08" y="56"/>
                  </a:lnTo>
                  <a:lnTo>
                    <a:pt x="103" y="58"/>
                  </a:lnTo>
                  <a:lnTo>
                    <a:pt x="99" y="53"/>
                  </a:lnTo>
                  <a:lnTo>
                    <a:pt x="92" y="53"/>
                  </a:lnTo>
                  <a:lnTo>
                    <a:pt x="90" y="58"/>
                  </a:lnTo>
                  <a:lnTo>
                    <a:pt x="87" y="58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0" y="60"/>
                  </a:lnTo>
                  <a:lnTo>
                    <a:pt x="76" y="65"/>
                  </a:lnTo>
                  <a:lnTo>
                    <a:pt x="76" y="69"/>
                  </a:lnTo>
                  <a:lnTo>
                    <a:pt x="78" y="74"/>
                  </a:lnTo>
                  <a:lnTo>
                    <a:pt x="76" y="76"/>
                  </a:lnTo>
                  <a:lnTo>
                    <a:pt x="67" y="74"/>
                  </a:lnTo>
                  <a:lnTo>
                    <a:pt x="62" y="76"/>
                  </a:lnTo>
                  <a:lnTo>
                    <a:pt x="57" y="74"/>
                  </a:lnTo>
                  <a:lnTo>
                    <a:pt x="55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41" y="74"/>
                  </a:lnTo>
                  <a:lnTo>
                    <a:pt x="36" y="72"/>
                  </a:lnTo>
                  <a:lnTo>
                    <a:pt x="32" y="76"/>
                  </a:lnTo>
                  <a:lnTo>
                    <a:pt x="27" y="76"/>
                  </a:lnTo>
                  <a:lnTo>
                    <a:pt x="20" y="76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18" y="72"/>
                  </a:lnTo>
                  <a:lnTo>
                    <a:pt x="16" y="67"/>
                  </a:lnTo>
                  <a:lnTo>
                    <a:pt x="11" y="58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6" y="23"/>
                  </a:lnTo>
                  <a:lnTo>
                    <a:pt x="0" y="16"/>
                  </a:lnTo>
                  <a:lnTo>
                    <a:pt x="0" y="7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1" name="Freeform 66">
              <a:extLst>
                <a:ext uri="{FF2B5EF4-FFF2-40B4-BE49-F238E27FC236}">
                  <a16:creationId xmlns:a16="http://schemas.microsoft.com/office/drawing/2014/main" id="{29DE4416-A6EA-0B61-2096-39409D1F1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599" y="2300034"/>
              <a:ext cx="43978" cy="34850"/>
            </a:xfrm>
            <a:custGeom>
              <a:avLst/>
              <a:gdLst>
                <a:gd name="T0" fmla="*/ 37 w 53"/>
                <a:gd name="T1" fmla="*/ 0 h 42"/>
                <a:gd name="T2" fmla="*/ 46 w 53"/>
                <a:gd name="T3" fmla="*/ 7 h 42"/>
                <a:gd name="T4" fmla="*/ 51 w 53"/>
                <a:gd name="T5" fmla="*/ 16 h 42"/>
                <a:gd name="T6" fmla="*/ 53 w 53"/>
                <a:gd name="T7" fmla="*/ 21 h 42"/>
                <a:gd name="T8" fmla="*/ 53 w 53"/>
                <a:gd name="T9" fmla="*/ 25 h 42"/>
                <a:gd name="T10" fmla="*/ 51 w 53"/>
                <a:gd name="T11" fmla="*/ 28 h 42"/>
                <a:gd name="T12" fmla="*/ 46 w 53"/>
                <a:gd name="T13" fmla="*/ 28 h 42"/>
                <a:gd name="T14" fmla="*/ 41 w 53"/>
                <a:gd name="T15" fmla="*/ 30 h 42"/>
                <a:gd name="T16" fmla="*/ 32 w 53"/>
                <a:gd name="T17" fmla="*/ 30 h 42"/>
                <a:gd name="T18" fmla="*/ 28 w 53"/>
                <a:gd name="T19" fmla="*/ 32 h 42"/>
                <a:gd name="T20" fmla="*/ 28 w 53"/>
                <a:gd name="T21" fmla="*/ 35 h 42"/>
                <a:gd name="T22" fmla="*/ 21 w 53"/>
                <a:gd name="T23" fmla="*/ 37 h 42"/>
                <a:gd name="T24" fmla="*/ 11 w 53"/>
                <a:gd name="T25" fmla="*/ 42 h 42"/>
                <a:gd name="T26" fmla="*/ 11 w 53"/>
                <a:gd name="T27" fmla="*/ 42 h 42"/>
                <a:gd name="T28" fmla="*/ 7 w 53"/>
                <a:gd name="T29" fmla="*/ 39 h 42"/>
                <a:gd name="T30" fmla="*/ 5 w 53"/>
                <a:gd name="T31" fmla="*/ 35 h 42"/>
                <a:gd name="T32" fmla="*/ 2 w 53"/>
                <a:gd name="T33" fmla="*/ 28 h 42"/>
                <a:gd name="T34" fmla="*/ 0 w 53"/>
                <a:gd name="T35" fmla="*/ 21 h 42"/>
                <a:gd name="T36" fmla="*/ 2 w 53"/>
                <a:gd name="T37" fmla="*/ 14 h 42"/>
                <a:gd name="T38" fmla="*/ 2 w 53"/>
                <a:gd name="T39" fmla="*/ 14 h 42"/>
                <a:gd name="T40" fmla="*/ 5 w 53"/>
                <a:gd name="T41" fmla="*/ 12 h 42"/>
                <a:gd name="T42" fmla="*/ 5 w 53"/>
                <a:gd name="T43" fmla="*/ 9 h 42"/>
                <a:gd name="T44" fmla="*/ 9 w 53"/>
                <a:gd name="T45" fmla="*/ 7 h 42"/>
                <a:gd name="T46" fmla="*/ 14 w 53"/>
                <a:gd name="T47" fmla="*/ 5 h 42"/>
                <a:gd name="T48" fmla="*/ 16 w 53"/>
                <a:gd name="T49" fmla="*/ 2 h 42"/>
                <a:gd name="T50" fmla="*/ 25 w 53"/>
                <a:gd name="T51" fmla="*/ 0 h 42"/>
                <a:gd name="T52" fmla="*/ 28 w 53"/>
                <a:gd name="T53" fmla="*/ 0 h 42"/>
                <a:gd name="T54" fmla="*/ 35 w 53"/>
                <a:gd name="T55" fmla="*/ 0 h 42"/>
                <a:gd name="T56" fmla="*/ 37 w 53"/>
                <a:gd name="T5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" h="42">
                  <a:moveTo>
                    <a:pt x="37" y="0"/>
                  </a:moveTo>
                  <a:lnTo>
                    <a:pt x="46" y="7"/>
                  </a:lnTo>
                  <a:lnTo>
                    <a:pt x="51" y="16"/>
                  </a:lnTo>
                  <a:lnTo>
                    <a:pt x="53" y="21"/>
                  </a:lnTo>
                  <a:lnTo>
                    <a:pt x="53" y="25"/>
                  </a:lnTo>
                  <a:lnTo>
                    <a:pt x="51" y="28"/>
                  </a:lnTo>
                  <a:lnTo>
                    <a:pt x="46" y="28"/>
                  </a:lnTo>
                  <a:lnTo>
                    <a:pt x="41" y="30"/>
                  </a:lnTo>
                  <a:lnTo>
                    <a:pt x="32" y="30"/>
                  </a:lnTo>
                  <a:lnTo>
                    <a:pt x="28" y="32"/>
                  </a:lnTo>
                  <a:lnTo>
                    <a:pt x="28" y="35"/>
                  </a:lnTo>
                  <a:lnTo>
                    <a:pt x="21" y="37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7" y="39"/>
                  </a:lnTo>
                  <a:lnTo>
                    <a:pt x="5" y="35"/>
                  </a:lnTo>
                  <a:lnTo>
                    <a:pt x="2" y="28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5" y="9"/>
                  </a:lnTo>
                  <a:lnTo>
                    <a:pt x="9" y="7"/>
                  </a:lnTo>
                  <a:lnTo>
                    <a:pt x="14" y="5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5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2" name="Freeform 67">
              <a:extLst>
                <a:ext uri="{FF2B5EF4-FFF2-40B4-BE49-F238E27FC236}">
                  <a16:creationId xmlns:a16="http://schemas.microsoft.com/office/drawing/2014/main" id="{D2DE1C77-E53E-C851-74A1-7425FC323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854" y="2294225"/>
              <a:ext cx="29872" cy="63063"/>
            </a:xfrm>
            <a:custGeom>
              <a:avLst/>
              <a:gdLst>
                <a:gd name="T0" fmla="*/ 27 w 36"/>
                <a:gd name="T1" fmla="*/ 21 h 76"/>
                <a:gd name="T2" fmla="*/ 25 w 36"/>
                <a:gd name="T3" fmla="*/ 28 h 76"/>
                <a:gd name="T4" fmla="*/ 27 w 36"/>
                <a:gd name="T5" fmla="*/ 35 h 76"/>
                <a:gd name="T6" fmla="*/ 30 w 36"/>
                <a:gd name="T7" fmla="*/ 42 h 76"/>
                <a:gd name="T8" fmla="*/ 32 w 36"/>
                <a:gd name="T9" fmla="*/ 46 h 76"/>
                <a:gd name="T10" fmla="*/ 36 w 36"/>
                <a:gd name="T11" fmla="*/ 49 h 76"/>
                <a:gd name="T12" fmla="*/ 36 w 36"/>
                <a:gd name="T13" fmla="*/ 55 h 76"/>
                <a:gd name="T14" fmla="*/ 34 w 36"/>
                <a:gd name="T15" fmla="*/ 60 h 76"/>
                <a:gd name="T16" fmla="*/ 25 w 36"/>
                <a:gd name="T17" fmla="*/ 62 h 76"/>
                <a:gd name="T18" fmla="*/ 25 w 36"/>
                <a:gd name="T19" fmla="*/ 69 h 76"/>
                <a:gd name="T20" fmla="*/ 23 w 36"/>
                <a:gd name="T21" fmla="*/ 74 h 76"/>
                <a:gd name="T22" fmla="*/ 18 w 36"/>
                <a:gd name="T23" fmla="*/ 76 h 76"/>
                <a:gd name="T24" fmla="*/ 16 w 36"/>
                <a:gd name="T25" fmla="*/ 74 h 76"/>
                <a:gd name="T26" fmla="*/ 11 w 36"/>
                <a:gd name="T27" fmla="*/ 62 h 76"/>
                <a:gd name="T28" fmla="*/ 4 w 36"/>
                <a:gd name="T29" fmla="*/ 62 h 76"/>
                <a:gd name="T30" fmla="*/ 2 w 36"/>
                <a:gd name="T31" fmla="*/ 60 h 76"/>
                <a:gd name="T32" fmla="*/ 4 w 36"/>
                <a:gd name="T33" fmla="*/ 55 h 76"/>
                <a:gd name="T34" fmla="*/ 2 w 36"/>
                <a:gd name="T35" fmla="*/ 51 h 76"/>
                <a:gd name="T36" fmla="*/ 2 w 36"/>
                <a:gd name="T37" fmla="*/ 46 h 76"/>
                <a:gd name="T38" fmla="*/ 2 w 36"/>
                <a:gd name="T39" fmla="*/ 42 h 76"/>
                <a:gd name="T40" fmla="*/ 0 w 36"/>
                <a:gd name="T41" fmla="*/ 35 h 76"/>
                <a:gd name="T42" fmla="*/ 2 w 36"/>
                <a:gd name="T43" fmla="*/ 25 h 76"/>
                <a:gd name="T44" fmla="*/ 4 w 36"/>
                <a:gd name="T45" fmla="*/ 25 h 76"/>
                <a:gd name="T46" fmla="*/ 4 w 36"/>
                <a:gd name="T47" fmla="*/ 23 h 76"/>
                <a:gd name="T48" fmla="*/ 0 w 36"/>
                <a:gd name="T49" fmla="*/ 19 h 76"/>
                <a:gd name="T50" fmla="*/ 0 w 36"/>
                <a:gd name="T51" fmla="*/ 12 h 76"/>
                <a:gd name="T52" fmla="*/ 2 w 36"/>
                <a:gd name="T53" fmla="*/ 5 h 76"/>
                <a:gd name="T54" fmla="*/ 6 w 36"/>
                <a:gd name="T55" fmla="*/ 0 h 76"/>
                <a:gd name="T56" fmla="*/ 9 w 36"/>
                <a:gd name="T57" fmla="*/ 0 h 76"/>
                <a:gd name="T58" fmla="*/ 11 w 36"/>
                <a:gd name="T59" fmla="*/ 5 h 76"/>
                <a:gd name="T60" fmla="*/ 13 w 36"/>
                <a:gd name="T61" fmla="*/ 0 h 76"/>
                <a:gd name="T62" fmla="*/ 13 w 36"/>
                <a:gd name="T63" fmla="*/ 0 h 76"/>
                <a:gd name="T64" fmla="*/ 16 w 36"/>
                <a:gd name="T65" fmla="*/ 0 h 76"/>
                <a:gd name="T66" fmla="*/ 18 w 36"/>
                <a:gd name="T67" fmla="*/ 5 h 76"/>
                <a:gd name="T68" fmla="*/ 20 w 36"/>
                <a:gd name="T69" fmla="*/ 7 h 76"/>
                <a:gd name="T70" fmla="*/ 25 w 36"/>
                <a:gd name="T71" fmla="*/ 9 h 76"/>
                <a:gd name="T72" fmla="*/ 25 w 36"/>
                <a:gd name="T73" fmla="*/ 12 h 76"/>
                <a:gd name="T74" fmla="*/ 25 w 36"/>
                <a:gd name="T75" fmla="*/ 19 h 76"/>
                <a:gd name="T76" fmla="*/ 27 w 36"/>
                <a:gd name="T77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" h="76">
                  <a:moveTo>
                    <a:pt x="27" y="21"/>
                  </a:moveTo>
                  <a:lnTo>
                    <a:pt x="25" y="28"/>
                  </a:lnTo>
                  <a:lnTo>
                    <a:pt x="27" y="35"/>
                  </a:lnTo>
                  <a:lnTo>
                    <a:pt x="30" y="42"/>
                  </a:lnTo>
                  <a:lnTo>
                    <a:pt x="32" y="46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34" y="60"/>
                  </a:lnTo>
                  <a:lnTo>
                    <a:pt x="25" y="62"/>
                  </a:lnTo>
                  <a:lnTo>
                    <a:pt x="25" y="69"/>
                  </a:lnTo>
                  <a:lnTo>
                    <a:pt x="23" y="74"/>
                  </a:lnTo>
                  <a:lnTo>
                    <a:pt x="18" y="76"/>
                  </a:lnTo>
                  <a:lnTo>
                    <a:pt x="16" y="74"/>
                  </a:lnTo>
                  <a:lnTo>
                    <a:pt x="11" y="62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4" y="55"/>
                  </a:lnTo>
                  <a:lnTo>
                    <a:pt x="2" y="51"/>
                  </a:lnTo>
                  <a:lnTo>
                    <a:pt x="2" y="46"/>
                  </a:lnTo>
                  <a:lnTo>
                    <a:pt x="2" y="42"/>
                  </a:lnTo>
                  <a:lnTo>
                    <a:pt x="0" y="35"/>
                  </a:lnTo>
                  <a:lnTo>
                    <a:pt x="2" y="25"/>
                  </a:lnTo>
                  <a:lnTo>
                    <a:pt x="4" y="25"/>
                  </a:lnTo>
                  <a:lnTo>
                    <a:pt x="4" y="23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2" y="5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5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0" y="7"/>
                  </a:lnTo>
                  <a:lnTo>
                    <a:pt x="25" y="9"/>
                  </a:lnTo>
                  <a:lnTo>
                    <a:pt x="25" y="12"/>
                  </a:lnTo>
                  <a:lnTo>
                    <a:pt x="25" y="19"/>
                  </a:lnTo>
                  <a:lnTo>
                    <a:pt x="27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3" name="Freeform 68">
              <a:extLst>
                <a:ext uri="{FF2B5EF4-FFF2-40B4-BE49-F238E27FC236}">
                  <a16:creationId xmlns:a16="http://schemas.microsoft.com/office/drawing/2014/main" id="{5134A888-1B8F-DA29-09A1-F662CE5C7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748" y="2217886"/>
              <a:ext cx="71361" cy="93765"/>
            </a:xfrm>
            <a:custGeom>
              <a:avLst/>
              <a:gdLst>
                <a:gd name="T0" fmla="*/ 5 w 86"/>
                <a:gd name="T1" fmla="*/ 9 h 113"/>
                <a:gd name="T2" fmla="*/ 12 w 86"/>
                <a:gd name="T3" fmla="*/ 7 h 113"/>
                <a:gd name="T4" fmla="*/ 19 w 86"/>
                <a:gd name="T5" fmla="*/ 0 h 113"/>
                <a:gd name="T6" fmla="*/ 26 w 86"/>
                <a:gd name="T7" fmla="*/ 2 h 113"/>
                <a:gd name="T8" fmla="*/ 35 w 86"/>
                <a:gd name="T9" fmla="*/ 7 h 113"/>
                <a:gd name="T10" fmla="*/ 42 w 86"/>
                <a:gd name="T11" fmla="*/ 18 h 113"/>
                <a:gd name="T12" fmla="*/ 53 w 86"/>
                <a:gd name="T13" fmla="*/ 25 h 113"/>
                <a:gd name="T14" fmla="*/ 51 w 86"/>
                <a:gd name="T15" fmla="*/ 34 h 113"/>
                <a:gd name="T16" fmla="*/ 60 w 86"/>
                <a:gd name="T17" fmla="*/ 39 h 113"/>
                <a:gd name="T18" fmla="*/ 70 w 86"/>
                <a:gd name="T19" fmla="*/ 41 h 113"/>
                <a:gd name="T20" fmla="*/ 79 w 86"/>
                <a:gd name="T21" fmla="*/ 37 h 113"/>
                <a:gd name="T22" fmla="*/ 77 w 86"/>
                <a:gd name="T23" fmla="*/ 44 h 113"/>
                <a:gd name="T24" fmla="*/ 77 w 86"/>
                <a:gd name="T25" fmla="*/ 55 h 113"/>
                <a:gd name="T26" fmla="*/ 83 w 86"/>
                <a:gd name="T27" fmla="*/ 71 h 113"/>
                <a:gd name="T28" fmla="*/ 86 w 86"/>
                <a:gd name="T29" fmla="*/ 81 h 113"/>
                <a:gd name="T30" fmla="*/ 79 w 86"/>
                <a:gd name="T31" fmla="*/ 90 h 113"/>
                <a:gd name="T32" fmla="*/ 79 w 86"/>
                <a:gd name="T33" fmla="*/ 99 h 113"/>
                <a:gd name="T34" fmla="*/ 70 w 86"/>
                <a:gd name="T35" fmla="*/ 99 h 113"/>
                <a:gd name="T36" fmla="*/ 58 w 86"/>
                <a:gd name="T37" fmla="*/ 101 h 113"/>
                <a:gd name="T38" fmla="*/ 51 w 86"/>
                <a:gd name="T39" fmla="*/ 106 h 113"/>
                <a:gd name="T40" fmla="*/ 47 w 86"/>
                <a:gd name="T41" fmla="*/ 111 h 113"/>
                <a:gd name="T42" fmla="*/ 42 w 86"/>
                <a:gd name="T43" fmla="*/ 111 h 113"/>
                <a:gd name="T44" fmla="*/ 42 w 86"/>
                <a:gd name="T45" fmla="*/ 101 h 113"/>
                <a:gd name="T46" fmla="*/ 35 w 86"/>
                <a:gd name="T47" fmla="*/ 97 h 113"/>
                <a:gd name="T48" fmla="*/ 30 w 86"/>
                <a:gd name="T49" fmla="*/ 92 h 113"/>
                <a:gd name="T50" fmla="*/ 35 w 86"/>
                <a:gd name="T51" fmla="*/ 87 h 113"/>
                <a:gd name="T52" fmla="*/ 28 w 86"/>
                <a:gd name="T53" fmla="*/ 81 h 113"/>
                <a:gd name="T54" fmla="*/ 21 w 86"/>
                <a:gd name="T55" fmla="*/ 78 h 113"/>
                <a:gd name="T56" fmla="*/ 19 w 86"/>
                <a:gd name="T57" fmla="*/ 74 h 113"/>
                <a:gd name="T58" fmla="*/ 17 w 86"/>
                <a:gd name="T59" fmla="*/ 67 h 113"/>
                <a:gd name="T60" fmla="*/ 12 w 86"/>
                <a:gd name="T61" fmla="*/ 57 h 113"/>
                <a:gd name="T62" fmla="*/ 17 w 86"/>
                <a:gd name="T63" fmla="*/ 57 h 113"/>
                <a:gd name="T64" fmla="*/ 17 w 86"/>
                <a:gd name="T65" fmla="*/ 53 h 113"/>
                <a:gd name="T66" fmla="*/ 7 w 86"/>
                <a:gd name="T67" fmla="*/ 48 h 113"/>
                <a:gd name="T68" fmla="*/ 12 w 86"/>
                <a:gd name="T69" fmla="*/ 39 h 113"/>
                <a:gd name="T70" fmla="*/ 10 w 86"/>
                <a:gd name="T71" fmla="*/ 32 h 113"/>
                <a:gd name="T72" fmla="*/ 5 w 86"/>
                <a:gd name="T73" fmla="*/ 32 h 113"/>
                <a:gd name="T74" fmla="*/ 10 w 86"/>
                <a:gd name="T75" fmla="*/ 27 h 113"/>
                <a:gd name="T76" fmla="*/ 12 w 86"/>
                <a:gd name="T77" fmla="*/ 25 h 113"/>
                <a:gd name="T78" fmla="*/ 5 w 86"/>
                <a:gd name="T79" fmla="*/ 23 h 113"/>
                <a:gd name="T80" fmla="*/ 3 w 86"/>
                <a:gd name="T81" fmla="*/ 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6" h="113">
                  <a:moveTo>
                    <a:pt x="0" y="11"/>
                  </a:moveTo>
                  <a:lnTo>
                    <a:pt x="5" y="9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4" y="4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5" y="7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9" y="20"/>
                  </a:lnTo>
                  <a:lnTo>
                    <a:pt x="53" y="25"/>
                  </a:lnTo>
                  <a:lnTo>
                    <a:pt x="51" y="32"/>
                  </a:lnTo>
                  <a:lnTo>
                    <a:pt x="51" y="34"/>
                  </a:lnTo>
                  <a:lnTo>
                    <a:pt x="58" y="34"/>
                  </a:lnTo>
                  <a:lnTo>
                    <a:pt x="60" y="39"/>
                  </a:lnTo>
                  <a:lnTo>
                    <a:pt x="65" y="37"/>
                  </a:lnTo>
                  <a:lnTo>
                    <a:pt x="70" y="41"/>
                  </a:lnTo>
                  <a:lnTo>
                    <a:pt x="72" y="34"/>
                  </a:lnTo>
                  <a:lnTo>
                    <a:pt x="79" y="37"/>
                  </a:lnTo>
                  <a:lnTo>
                    <a:pt x="77" y="41"/>
                  </a:lnTo>
                  <a:lnTo>
                    <a:pt x="77" y="44"/>
                  </a:lnTo>
                  <a:lnTo>
                    <a:pt x="79" y="53"/>
                  </a:lnTo>
                  <a:lnTo>
                    <a:pt x="77" y="55"/>
                  </a:lnTo>
                  <a:lnTo>
                    <a:pt x="77" y="64"/>
                  </a:lnTo>
                  <a:lnTo>
                    <a:pt x="83" y="71"/>
                  </a:lnTo>
                  <a:lnTo>
                    <a:pt x="86" y="76"/>
                  </a:lnTo>
                  <a:lnTo>
                    <a:pt x="86" y="81"/>
                  </a:lnTo>
                  <a:lnTo>
                    <a:pt x="77" y="87"/>
                  </a:lnTo>
                  <a:lnTo>
                    <a:pt x="79" y="90"/>
                  </a:lnTo>
                  <a:lnTo>
                    <a:pt x="81" y="94"/>
                  </a:lnTo>
                  <a:lnTo>
                    <a:pt x="79" y="99"/>
                  </a:lnTo>
                  <a:lnTo>
                    <a:pt x="77" y="99"/>
                  </a:lnTo>
                  <a:lnTo>
                    <a:pt x="70" y="99"/>
                  </a:lnTo>
                  <a:lnTo>
                    <a:pt x="67" y="99"/>
                  </a:lnTo>
                  <a:lnTo>
                    <a:pt x="58" y="101"/>
                  </a:lnTo>
                  <a:lnTo>
                    <a:pt x="56" y="104"/>
                  </a:lnTo>
                  <a:lnTo>
                    <a:pt x="51" y="106"/>
                  </a:lnTo>
                  <a:lnTo>
                    <a:pt x="47" y="108"/>
                  </a:lnTo>
                  <a:lnTo>
                    <a:pt x="47" y="111"/>
                  </a:lnTo>
                  <a:lnTo>
                    <a:pt x="44" y="113"/>
                  </a:lnTo>
                  <a:lnTo>
                    <a:pt x="42" y="111"/>
                  </a:lnTo>
                  <a:lnTo>
                    <a:pt x="42" y="104"/>
                  </a:lnTo>
                  <a:lnTo>
                    <a:pt x="42" y="101"/>
                  </a:lnTo>
                  <a:lnTo>
                    <a:pt x="37" y="99"/>
                  </a:lnTo>
                  <a:lnTo>
                    <a:pt x="35" y="97"/>
                  </a:lnTo>
                  <a:lnTo>
                    <a:pt x="33" y="92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5" y="87"/>
                  </a:lnTo>
                  <a:lnTo>
                    <a:pt x="35" y="83"/>
                  </a:lnTo>
                  <a:lnTo>
                    <a:pt x="28" y="81"/>
                  </a:lnTo>
                  <a:lnTo>
                    <a:pt x="26" y="78"/>
                  </a:lnTo>
                  <a:lnTo>
                    <a:pt x="21" y="78"/>
                  </a:lnTo>
                  <a:lnTo>
                    <a:pt x="19" y="76"/>
                  </a:lnTo>
                  <a:lnTo>
                    <a:pt x="19" y="74"/>
                  </a:lnTo>
                  <a:lnTo>
                    <a:pt x="14" y="69"/>
                  </a:lnTo>
                  <a:lnTo>
                    <a:pt x="17" y="67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14" y="55"/>
                  </a:lnTo>
                  <a:lnTo>
                    <a:pt x="17" y="57"/>
                  </a:lnTo>
                  <a:lnTo>
                    <a:pt x="19" y="55"/>
                  </a:lnTo>
                  <a:lnTo>
                    <a:pt x="17" y="53"/>
                  </a:lnTo>
                  <a:lnTo>
                    <a:pt x="12" y="53"/>
                  </a:lnTo>
                  <a:lnTo>
                    <a:pt x="7" y="48"/>
                  </a:lnTo>
                  <a:lnTo>
                    <a:pt x="7" y="44"/>
                  </a:lnTo>
                  <a:lnTo>
                    <a:pt x="12" y="39"/>
                  </a:lnTo>
                  <a:lnTo>
                    <a:pt x="12" y="32"/>
                  </a:lnTo>
                  <a:lnTo>
                    <a:pt x="10" y="32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5" y="30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2" y="25"/>
                  </a:lnTo>
                  <a:lnTo>
                    <a:pt x="7" y="25"/>
                  </a:lnTo>
                  <a:lnTo>
                    <a:pt x="5" y="23"/>
                  </a:lnTo>
                  <a:lnTo>
                    <a:pt x="5" y="18"/>
                  </a:lnTo>
                  <a:lnTo>
                    <a:pt x="3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4" name="Freeform 69">
              <a:extLst>
                <a:ext uri="{FF2B5EF4-FFF2-40B4-BE49-F238E27FC236}">
                  <a16:creationId xmlns:a16="http://schemas.microsoft.com/office/drawing/2014/main" id="{528E9AE3-C593-82BB-C9D3-646D9E7C7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428" y="2270991"/>
              <a:ext cx="32362" cy="39000"/>
            </a:xfrm>
            <a:custGeom>
              <a:avLst/>
              <a:gdLst>
                <a:gd name="T0" fmla="*/ 21 w 39"/>
                <a:gd name="T1" fmla="*/ 47 h 47"/>
                <a:gd name="T2" fmla="*/ 21 w 39"/>
                <a:gd name="T3" fmla="*/ 40 h 47"/>
                <a:gd name="T4" fmla="*/ 23 w 39"/>
                <a:gd name="T5" fmla="*/ 33 h 47"/>
                <a:gd name="T6" fmla="*/ 27 w 39"/>
                <a:gd name="T7" fmla="*/ 28 h 47"/>
                <a:gd name="T8" fmla="*/ 30 w 39"/>
                <a:gd name="T9" fmla="*/ 28 h 47"/>
                <a:gd name="T10" fmla="*/ 32 w 39"/>
                <a:gd name="T11" fmla="*/ 33 h 47"/>
                <a:gd name="T12" fmla="*/ 34 w 39"/>
                <a:gd name="T13" fmla="*/ 28 h 47"/>
                <a:gd name="T14" fmla="*/ 34 w 39"/>
                <a:gd name="T15" fmla="*/ 26 h 47"/>
                <a:gd name="T16" fmla="*/ 39 w 39"/>
                <a:gd name="T17" fmla="*/ 23 h 47"/>
                <a:gd name="T18" fmla="*/ 39 w 39"/>
                <a:gd name="T19" fmla="*/ 19 h 47"/>
                <a:gd name="T20" fmla="*/ 32 w 39"/>
                <a:gd name="T21" fmla="*/ 17 h 47"/>
                <a:gd name="T22" fmla="*/ 30 w 39"/>
                <a:gd name="T23" fmla="*/ 14 h 47"/>
                <a:gd name="T24" fmla="*/ 25 w 39"/>
                <a:gd name="T25" fmla="*/ 14 h 47"/>
                <a:gd name="T26" fmla="*/ 23 w 39"/>
                <a:gd name="T27" fmla="*/ 12 h 47"/>
                <a:gd name="T28" fmla="*/ 23 w 39"/>
                <a:gd name="T29" fmla="*/ 10 h 47"/>
                <a:gd name="T30" fmla="*/ 18 w 39"/>
                <a:gd name="T31" fmla="*/ 5 h 47"/>
                <a:gd name="T32" fmla="*/ 18 w 39"/>
                <a:gd name="T33" fmla="*/ 5 h 47"/>
                <a:gd name="T34" fmla="*/ 16 w 39"/>
                <a:gd name="T35" fmla="*/ 3 h 47"/>
                <a:gd name="T36" fmla="*/ 11 w 39"/>
                <a:gd name="T37" fmla="*/ 0 h 47"/>
                <a:gd name="T38" fmla="*/ 9 w 39"/>
                <a:gd name="T39" fmla="*/ 3 h 47"/>
                <a:gd name="T40" fmla="*/ 9 w 39"/>
                <a:gd name="T41" fmla="*/ 5 h 47"/>
                <a:gd name="T42" fmla="*/ 11 w 39"/>
                <a:gd name="T43" fmla="*/ 7 h 47"/>
                <a:gd name="T44" fmla="*/ 14 w 39"/>
                <a:gd name="T45" fmla="*/ 12 h 47"/>
                <a:gd name="T46" fmla="*/ 9 w 39"/>
                <a:gd name="T47" fmla="*/ 12 h 47"/>
                <a:gd name="T48" fmla="*/ 7 w 39"/>
                <a:gd name="T49" fmla="*/ 12 h 47"/>
                <a:gd name="T50" fmla="*/ 4 w 39"/>
                <a:gd name="T51" fmla="*/ 17 h 47"/>
                <a:gd name="T52" fmla="*/ 4 w 39"/>
                <a:gd name="T53" fmla="*/ 23 h 47"/>
                <a:gd name="T54" fmla="*/ 2 w 39"/>
                <a:gd name="T55" fmla="*/ 28 h 47"/>
                <a:gd name="T56" fmla="*/ 0 w 39"/>
                <a:gd name="T57" fmla="*/ 28 h 47"/>
                <a:gd name="T58" fmla="*/ 2 w 39"/>
                <a:gd name="T59" fmla="*/ 30 h 47"/>
                <a:gd name="T60" fmla="*/ 7 w 39"/>
                <a:gd name="T61" fmla="*/ 33 h 47"/>
                <a:gd name="T62" fmla="*/ 14 w 39"/>
                <a:gd name="T63" fmla="*/ 42 h 47"/>
                <a:gd name="T64" fmla="*/ 16 w 39"/>
                <a:gd name="T65" fmla="*/ 44 h 47"/>
                <a:gd name="T66" fmla="*/ 21 w 39"/>
                <a:gd name="T6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" h="47">
                  <a:moveTo>
                    <a:pt x="21" y="47"/>
                  </a:moveTo>
                  <a:lnTo>
                    <a:pt x="21" y="40"/>
                  </a:lnTo>
                  <a:lnTo>
                    <a:pt x="23" y="33"/>
                  </a:lnTo>
                  <a:lnTo>
                    <a:pt x="27" y="28"/>
                  </a:lnTo>
                  <a:lnTo>
                    <a:pt x="30" y="28"/>
                  </a:lnTo>
                  <a:lnTo>
                    <a:pt x="32" y="33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9" y="23"/>
                  </a:lnTo>
                  <a:lnTo>
                    <a:pt x="39" y="19"/>
                  </a:lnTo>
                  <a:lnTo>
                    <a:pt x="32" y="17"/>
                  </a:lnTo>
                  <a:lnTo>
                    <a:pt x="30" y="14"/>
                  </a:lnTo>
                  <a:lnTo>
                    <a:pt x="25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3"/>
                  </a:lnTo>
                  <a:lnTo>
                    <a:pt x="11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11" y="7"/>
                  </a:lnTo>
                  <a:lnTo>
                    <a:pt x="14" y="12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4" y="17"/>
                  </a:lnTo>
                  <a:lnTo>
                    <a:pt x="4" y="23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7" y="33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21" y="4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id="{D04F3076-AAD9-1A80-D310-FEC0692D4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9451" y="2215396"/>
              <a:ext cx="96255" cy="73021"/>
            </a:xfrm>
            <a:custGeom>
              <a:avLst/>
              <a:gdLst>
                <a:gd name="T0" fmla="*/ 114 w 116"/>
                <a:gd name="T1" fmla="*/ 30 h 88"/>
                <a:gd name="T2" fmla="*/ 111 w 116"/>
                <a:gd name="T3" fmla="*/ 28 h 88"/>
                <a:gd name="T4" fmla="*/ 107 w 116"/>
                <a:gd name="T5" fmla="*/ 14 h 88"/>
                <a:gd name="T6" fmla="*/ 93 w 116"/>
                <a:gd name="T7" fmla="*/ 14 h 88"/>
                <a:gd name="T8" fmla="*/ 74 w 116"/>
                <a:gd name="T9" fmla="*/ 10 h 88"/>
                <a:gd name="T10" fmla="*/ 60 w 116"/>
                <a:gd name="T11" fmla="*/ 0 h 88"/>
                <a:gd name="T12" fmla="*/ 37 w 116"/>
                <a:gd name="T13" fmla="*/ 12 h 88"/>
                <a:gd name="T14" fmla="*/ 26 w 116"/>
                <a:gd name="T15" fmla="*/ 23 h 88"/>
                <a:gd name="T16" fmla="*/ 10 w 116"/>
                <a:gd name="T17" fmla="*/ 26 h 88"/>
                <a:gd name="T18" fmla="*/ 3 w 116"/>
                <a:gd name="T19" fmla="*/ 35 h 88"/>
                <a:gd name="T20" fmla="*/ 10 w 116"/>
                <a:gd name="T21" fmla="*/ 42 h 88"/>
                <a:gd name="T22" fmla="*/ 17 w 116"/>
                <a:gd name="T23" fmla="*/ 26 h 88"/>
                <a:gd name="T24" fmla="*/ 28 w 116"/>
                <a:gd name="T25" fmla="*/ 33 h 88"/>
                <a:gd name="T26" fmla="*/ 40 w 116"/>
                <a:gd name="T27" fmla="*/ 51 h 88"/>
                <a:gd name="T28" fmla="*/ 40 w 116"/>
                <a:gd name="T29" fmla="*/ 53 h 88"/>
                <a:gd name="T30" fmla="*/ 37 w 116"/>
                <a:gd name="T31" fmla="*/ 60 h 88"/>
                <a:gd name="T32" fmla="*/ 51 w 116"/>
                <a:gd name="T33" fmla="*/ 67 h 88"/>
                <a:gd name="T34" fmla="*/ 60 w 116"/>
                <a:gd name="T35" fmla="*/ 72 h 88"/>
                <a:gd name="T36" fmla="*/ 84 w 116"/>
                <a:gd name="T37" fmla="*/ 86 h 88"/>
                <a:gd name="T38" fmla="*/ 79 w 116"/>
                <a:gd name="T39" fmla="*/ 88 h 88"/>
                <a:gd name="T40" fmla="*/ 86 w 116"/>
                <a:gd name="T41" fmla="*/ 86 h 88"/>
                <a:gd name="T42" fmla="*/ 54 w 116"/>
                <a:gd name="T43" fmla="*/ 51 h 88"/>
                <a:gd name="T44" fmla="*/ 51 w 116"/>
                <a:gd name="T45" fmla="*/ 42 h 88"/>
                <a:gd name="T46" fmla="*/ 44 w 116"/>
                <a:gd name="T47" fmla="*/ 35 h 88"/>
                <a:gd name="T48" fmla="*/ 47 w 116"/>
                <a:gd name="T49" fmla="*/ 26 h 88"/>
                <a:gd name="T50" fmla="*/ 56 w 116"/>
                <a:gd name="T51" fmla="*/ 33 h 88"/>
                <a:gd name="T52" fmla="*/ 63 w 116"/>
                <a:gd name="T53" fmla="*/ 28 h 88"/>
                <a:gd name="T54" fmla="*/ 70 w 116"/>
                <a:gd name="T55" fmla="*/ 26 h 88"/>
                <a:gd name="T56" fmla="*/ 79 w 116"/>
                <a:gd name="T57" fmla="*/ 28 h 88"/>
                <a:gd name="T58" fmla="*/ 88 w 116"/>
                <a:gd name="T59" fmla="*/ 30 h 88"/>
                <a:gd name="T60" fmla="*/ 100 w 116"/>
                <a:gd name="T61" fmla="*/ 30 h 88"/>
                <a:gd name="T62" fmla="*/ 109 w 116"/>
                <a:gd name="T63" fmla="*/ 35 h 88"/>
                <a:gd name="T64" fmla="*/ 70 w 116"/>
                <a:gd name="T65" fmla="*/ 86 h 88"/>
                <a:gd name="T66" fmla="*/ 77 w 116"/>
                <a:gd name="T67" fmla="*/ 88 h 88"/>
                <a:gd name="T68" fmla="*/ 60 w 116"/>
                <a:gd name="T69" fmla="*/ 81 h 88"/>
                <a:gd name="T70" fmla="*/ 60 w 116"/>
                <a:gd name="T71" fmla="*/ 81 h 88"/>
                <a:gd name="T72" fmla="*/ 72 w 116"/>
                <a:gd name="T73" fmla="*/ 77 h 88"/>
                <a:gd name="T74" fmla="*/ 60 w 116"/>
                <a:gd name="T75" fmla="*/ 77 h 88"/>
                <a:gd name="T76" fmla="*/ 37 w 116"/>
                <a:gd name="T77" fmla="*/ 53 h 88"/>
                <a:gd name="T78" fmla="*/ 28 w 116"/>
                <a:gd name="T79" fmla="*/ 44 h 88"/>
                <a:gd name="T80" fmla="*/ 28 w 116"/>
                <a:gd name="T81" fmla="*/ 44 h 88"/>
                <a:gd name="T82" fmla="*/ 35 w 116"/>
                <a:gd name="T83" fmla="*/ 63 h 88"/>
                <a:gd name="T84" fmla="*/ 28 w 116"/>
                <a:gd name="T85" fmla="*/ 51 h 88"/>
                <a:gd name="T86" fmla="*/ 17 w 116"/>
                <a:gd name="T87" fmla="*/ 37 h 88"/>
                <a:gd name="T88" fmla="*/ 21 w 116"/>
                <a:gd name="T89" fmla="*/ 47 h 88"/>
                <a:gd name="T90" fmla="*/ 17 w 116"/>
                <a:gd name="T91" fmla="*/ 37 h 88"/>
                <a:gd name="T92" fmla="*/ 24 w 116"/>
                <a:gd name="T93" fmla="*/ 40 h 88"/>
                <a:gd name="T94" fmla="*/ 19 w 116"/>
                <a:gd name="T95" fmla="*/ 30 h 88"/>
                <a:gd name="T96" fmla="*/ 19 w 116"/>
                <a:gd name="T97" fmla="*/ 3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6" h="88">
                  <a:moveTo>
                    <a:pt x="109" y="35"/>
                  </a:moveTo>
                  <a:lnTo>
                    <a:pt x="109" y="33"/>
                  </a:lnTo>
                  <a:lnTo>
                    <a:pt x="114" y="30"/>
                  </a:lnTo>
                  <a:lnTo>
                    <a:pt x="116" y="30"/>
                  </a:lnTo>
                  <a:lnTo>
                    <a:pt x="116" y="28"/>
                  </a:lnTo>
                  <a:lnTo>
                    <a:pt x="111" y="28"/>
                  </a:lnTo>
                  <a:lnTo>
                    <a:pt x="109" y="26"/>
                  </a:lnTo>
                  <a:lnTo>
                    <a:pt x="109" y="21"/>
                  </a:lnTo>
                  <a:lnTo>
                    <a:pt x="107" y="14"/>
                  </a:lnTo>
                  <a:lnTo>
                    <a:pt x="102" y="12"/>
                  </a:lnTo>
                  <a:lnTo>
                    <a:pt x="100" y="17"/>
                  </a:lnTo>
                  <a:lnTo>
                    <a:pt x="93" y="14"/>
                  </a:lnTo>
                  <a:lnTo>
                    <a:pt x="81" y="12"/>
                  </a:lnTo>
                  <a:lnTo>
                    <a:pt x="77" y="10"/>
                  </a:lnTo>
                  <a:lnTo>
                    <a:pt x="74" y="10"/>
                  </a:lnTo>
                  <a:lnTo>
                    <a:pt x="65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1" y="0"/>
                  </a:lnTo>
                  <a:lnTo>
                    <a:pt x="40" y="7"/>
                  </a:lnTo>
                  <a:lnTo>
                    <a:pt x="37" y="12"/>
                  </a:lnTo>
                  <a:lnTo>
                    <a:pt x="33" y="17"/>
                  </a:lnTo>
                  <a:lnTo>
                    <a:pt x="30" y="23"/>
                  </a:lnTo>
                  <a:lnTo>
                    <a:pt x="26" y="23"/>
                  </a:lnTo>
                  <a:lnTo>
                    <a:pt x="19" y="19"/>
                  </a:lnTo>
                  <a:lnTo>
                    <a:pt x="14" y="21"/>
                  </a:lnTo>
                  <a:lnTo>
                    <a:pt x="1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3" y="3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0" y="42"/>
                  </a:lnTo>
                  <a:lnTo>
                    <a:pt x="14" y="33"/>
                  </a:lnTo>
                  <a:lnTo>
                    <a:pt x="14" y="28"/>
                  </a:lnTo>
                  <a:lnTo>
                    <a:pt x="17" y="26"/>
                  </a:lnTo>
                  <a:lnTo>
                    <a:pt x="24" y="26"/>
                  </a:lnTo>
                  <a:lnTo>
                    <a:pt x="24" y="30"/>
                  </a:lnTo>
                  <a:lnTo>
                    <a:pt x="28" y="33"/>
                  </a:lnTo>
                  <a:lnTo>
                    <a:pt x="30" y="40"/>
                  </a:lnTo>
                  <a:lnTo>
                    <a:pt x="33" y="44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4" y="56"/>
                  </a:lnTo>
                  <a:lnTo>
                    <a:pt x="40" y="53"/>
                  </a:lnTo>
                  <a:lnTo>
                    <a:pt x="37" y="53"/>
                  </a:lnTo>
                  <a:lnTo>
                    <a:pt x="35" y="58"/>
                  </a:lnTo>
                  <a:lnTo>
                    <a:pt x="37" y="60"/>
                  </a:lnTo>
                  <a:lnTo>
                    <a:pt x="42" y="60"/>
                  </a:lnTo>
                  <a:lnTo>
                    <a:pt x="47" y="65"/>
                  </a:lnTo>
                  <a:lnTo>
                    <a:pt x="51" y="67"/>
                  </a:lnTo>
                  <a:lnTo>
                    <a:pt x="54" y="72"/>
                  </a:lnTo>
                  <a:lnTo>
                    <a:pt x="56" y="74"/>
                  </a:lnTo>
                  <a:lnTo>
                    <a:pt x="60" y="72"/>
                  </a:lnTo>
                  <a:lnTo>
                    <a:pt x="70" y="74"/>
                  </a:lnTo>
                  <a:lnTo>
                    <a:pt x="74" y="77"/>
                  </a:lnTo>
                  <a:lnTo>
                    <a:pt x="84" y="86"/>
                  </a:lnTo>
                  <a:lnTo>
                    <a:pt x="81" y="86"/>
                  </a:lnTo>
                  <a:lnTo>
                    <a:pt x="77" y="84"/>
                  </a:lnTo>
                  <a:lnTo>
                    <a:pt x="79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6" y="86"/>
                  </a:lnTo>
                  <a:lnTo>
                    <a:pt x="70" y="67"/>
                  </a:lnTo>
                  <a:lnTo>
                    <a:pt x="54" y="53"/>
                  </a:lnTo>
                  <a:lnTo>
                    <a:pt x="54" y="51"/>
                  </a:lnTo>
                  <a:lnTo>
                    <a:pt x="54" y="49"/>
                  </a:lnTo>
                  <a:lnTo>
                    <a:pt x="51" y="47"/>
                  </a:lnTo>
                  <a:lnTo>
                    <a:pt x="51" y="42"/>
                  </a:lnTo>
                  <a:lnTo>
                    <a:pt x="47" y="37"/>
                  </a:lnTo>
                  <a:lnTo>
                    <a:pt x="44" y="37"/>
                  </a:lnTo>
                  <a:lnTo>
                    <a:pt x="44" y="35"/>
                  </a:lnTo>
                  <a:lnTo>
                    <a:pt x="44" y="33"/>
                  </a:lnTo>
                  <a:lnTo>
                    <a:pt x="44" y="28"/>
                  </a:lnTo>
                  <a:lnTo>
                    <a:pt x="47" y="26"/>
                  </a:lnTo>
                  <a:lnTo>
                    <a:pt x="51" y="30"/>
                  </a:lnTo>
                  <a:lnTo>
                    <a:pt x="54" y="33"/>
                  </a:lnTo>
                  <a:lnTo>
                    <a:pt x="56" y="33"/>
                  </a:lnTo>
                  <a:lnTo>
                    <a:pt x="56" y="28"/>
                  </a:lnTo>
                  <a:lnTo>
                    <a:pt x="60" y="28"/>
                  </a:lnTo>
                  <a:lnTo>
                    <a:pt x="63" y="28"/>
                  </a:lnTo>
                  <a:lnTo>
                    <a:pt x="65" y="26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4" y="28"/>
                  </a:lnTo>
                  <a:lnTo>
                    <a:pt x="74" y="30"/>
                  </a:lnTo>
                  <a:lnTo>
                    <a:pt x="79" y="28"/>
                  </a:lnTo>
                  <a:lnTo>
                    <a:pt x="84" y="30"/>
                  </a:lnTo>
                  <a:lnTo>
                    <a:pt x="86" y="30"/>
                  </a:lnTo>
                  <a:lnTo>
                    <a:pt x="88" y="30"/>
                  </a:lnTo>
                  <a:lnTo>
                    <a:pt x="93" y="30"/>
                  </a:lnTo>
                  <a:lnTo>
                    <a:pt x="97" y="33"/>
                  </a:lnTo>
                  <a:lnTo>
                    <a:pt x="100" y="30"/>
                  </a:lnTo>
                  <a:lnTo>
                    <a:pt x="104" y="35"/>
                  </a:lnTo>
                  <a:lnTo>
                    <a:pt x="109" y="35"/>
                  </a:lnTo>
                  <a:lnTo>
                    <a:pt x="109" y="35"/>
                  </a:lnTo>
                  <a:close/>
                  <a:moveTo>
                    <a:pt x="67" y="86"/>
                  </a:moveTo>
                  <a:lnTo>
                    <a:pt x="67" y="86"/>
                  </a:lnTo>
                  <a:lnTo>
                    <a:pt x="70" y="86"/>
                  </a:lnTo>
                  <a:lnTo>
                    <a:pt x="72" y="86"/>
                  </a:lnTo>
                  <a:lnTo>
                    <a:pt x="74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6"/>
                  </a:lnTo>
                  <a:close/>
                  <a:moveTo>
                    <a:pt x="60" y="81"/>
                  </a:moveTo>
                  <a:lnTo>
                    <a:pt x="72" y="81"/>
                  </a:lnTo>
                  <a:lnTo>
                    <a:pt x="67" y="84"/>
                  </a:lnTo>
                  <a:lnTo>
                    <a:pt x="60" y="81"/>
                  </a:lnTo>
                  <a:close/>
                  <a:moveTo>
                    <a:pt x="60" y="77"/>
                  </a:moveTo>
                  <a:lnTo>
                    <a:pt x="70" y="77"/>
                  </a:lnTo>
                  <a:lnTo>
                    <a:pt x="72" y="77"/>
                  </a:lnTo>
                  <a:lnTo>
                    <a:pt x="67" y="79"/>
                  </a:lnTo>
                  <a:lnTo>
                    <a:pt x="63" y="79"/>
                  </a:lnTo>
                  <a:lnTo>
                    <a:pt x="60" y="77"/>
                  </a:lnTo>
                  <a:close/>
                  <a:moveTo>
                    <a:pt x="33" y="49"/>
                  </a:moveTo>
                  <a:lnTo>
                    <a:pt x="35" y="49"/>
                  </a:lnTo>
                  <a:lnTo>
                    <a:pt x="37" y="53"/>
                  </a:lnTo>
                  <a:lnTo>
                    <a:pt x="35" y="53"/>
                  </a:lnTo>
                  <a:lnTo>
                    <a:pt x="33" y="49"/>
                  </a:lnTo>
                  <a:close/>
                  <a:moveTo>
                    <a:pt x="28" y="44"/>
                  </a:moveTo>
                  <a:lnTo>
                    <a:pt x="33" y="47"/>
                  </a:lnTo>
                  <a:lnTo>
                    <a:pt x="28" y="47"/>
                  </a:lnTo>
                  <a:lnTo>
                    <a:pt x="28" y="44"/>
                  </a:lnTo>
                  <a:close/>
                  <a:moveTo>
                    <a:pt x="28" y="56"/>
                  </a:moveTo>
                  <a:lnTo>
                    <a:pt x="33" y="60"/>
                  </a:lnTo>
                  <a:lnTo>
                    <a:pt x="35" y="63"/>
                  </a:lnTo>
                  <a:lnTo>
                    <a:pt x="28" y="56"/>
                  </a:lnTo>
                  <a:close/>
                  <a:moveTo>
                    <a:pt x="24" y="49"/>
                  </a:moveTo>
                  <a:lnTo>
                    <a:pt x="28" y="51"/>
                  </a:lnTo>
                  <a:lnTo>
                    <a:pt x="28" y="53"/>
                  </a:lnTo>
                  <a:lnTo>
                    <a:pt x="24" y="49"/>
                  </a:lnTo>
                  <a:close/>
                  <a:moveTo>
                    <a:pt x="17" y="37"/>
                  </a:moveTo>
                  <a:lnTo>
                    <a:pt x="21" y="42"/>
                  </a:lnTo>
                  <a:lnTo>
                    <a:pt x="24" y="47"/>
                  </a:lnTo>
                  <a:lnTo>
                    <a:pt x="21" y="47"/>
                  </a:lnTo>
                  <a:lnTo>
                    <a:pt x="19" y="44"/>
                  </a:lnTo>
                  <a:lnTo>
                    <a:pt x="19" y="42"/>
                  </a:lnTo>
                  <a:lnTo>
                    <a:pt x="17" y="37"/>
                  </a:lnTo>
                  <a:close/>
                  <a:moveTo>
                    <a:pt x="19" y="30"/>
                  </a:moveTo>
                  <a:lnTo>
                    <a:pt x="26" y="40"/>
                  </a:lnTo>
                  <a:lnTo>
                    <a:pt x="24" y="40"/>
                  </a:lnTo>
                  <a:lnTo>
                    <a:pt x="21" y="37"/>
                  </a:lnTo>
                  <a:lnTo>
                    <a:pt x="19" y="37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id="{18F7D0ED-6728-6EA3-AEC6-78152C5BF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961" y="2236970"/>
              <a:ext cx="65553" cy="57255"/>
            </a:xfrm>
            <a:custGeom>
              <a:avLst/>
              <a:gdLst>
                <a:gd name="T0" fmla="*/ 42 w 79"/>
                <a:gd name="T1" fmla="*/ 60 h 69"/>
                <a:gd name="T2" fmla="*/ 10 w 79"/>
                <a:gd name="T3" fmla="*/ 27 h 69"/>
                <a:gd name="T4" fmla="*/ 10 w 79"/>
                <a:gd name="T5" fmla="*/ 23 h 69"/>
                <a:gd name="T6" fmla="*/ 7 w 79"/>
                <a:gd name="T7" fmla="*/ 16 h 69"/>
                <a:gd name="T8" fmla="*/ 0 w 79"/>
                <a:gd name="T9" fmla="*/ 11 h 69"/>
                <a:gd name="T10" fmla="*/ 0 w 79"/>
                <a:gd name="T11" fmla="*/ 7 h 69"/>
                <a:gd name="T12" fmla="*/ 3 w 79"/>
                <a:gd name="T13" fmla="*/ 0 h 69"/>
                <a:gd name="T14" fmla="*/ 10 w 79"/>
                <a:gd name="T15" fmla="*/ 7 h 69"/>
                <a:gd name="T16" fmla="*/ 12 w 79"/>
                <a:gd name="T17" fmla="*/ 2 h 69"/>
                <a:gd name="T18" fmla="*/ 19 w 79"/>
                <a:gd name="T19" fmla="*/ 2 h 69"/>
                <a:gd name="T20" fmla="*/ 23 w 79"/>
                <a:gd name="T21" fmla="*/ 2 h 69"/>
                <a:gd name="T22" fmla="*/ 30 w 79"/>
                <a:gd name="T23" fmla="*/ 2 h 69"/>
                <a:gd name="T24" fmla="*/ 35 w 79"/>
                <a:gd name="T25" fmla="*/ 2 h 69"/>
                <a:gd name="T26" fmla="*/ 42 w 79"/>
                <a:gd name="T27" fmla="*/ 4 h 69"/>
                <a:gd name="T28" fmla="*/ 49 w 79"/>
                <a:gd name="T29" fmla="*/ 4 h 69"/>
                <a:gd name="T30" fmla="*/ 56 w 79"/>
                <a:gd name="T31" fmla="*/ 4 h 69"/>
                <a:gd name="T32" fmla="*/ 65 w 79"/>
                <a:gd name="T33" fmla="*/ 9 h 69"/>
                <a:gd name="T34" fmla="*/ 70 w 79"/>
                <a:gd name="T35" fmla="*/ 9 h 69"/>
                <a:gd name="T36" fmla="*/ 72 w 79"/>
                <a:gd name="T37" fmla="*/ 16 h 69"/>
                <a:gd name="T38" fmla="*/ 67 w 79"/>
                <a:gd name="T39" fmla="*/ 25 h 69"/>
                <a:gd name="T40" fmla="*/ 77 w 79"/>
                <a:gd name="T41" fmla="*/ 30 h 69"/>
                <a:gd name="T42" fmla="*/ 77 w 79"/>
                <a:gd name="T43" fmla="*/ 34 h 69"/>
                <a:gd name="T44" fmla="*/ 72 w 79"/>
                <a:gd name="T45" fmla="*/ 34 h 69"/>
                <a:gd name="T46" fmla="*/ 77 w 79"/>
                <a:gd name="T47" fmla="*/ 44 h 69"/>
                <a:gd name="T48" fmla="*/ 72 w 79"/>
                <a:gd name="T49" fmla="*/ 44 h 69"/>
                <a:gd name="T50" fmla="*/ 65 w 79"/>
                <a:gd name="T51" fmla="*/ 44 h 69"/>
                <a:gd name="T52" fmla="*/ 67 w 79"/>
                <a:gd name="T53" fmla="*/ 48 h 69"/>
                <a:gd name="T54" fmla="*/ 65 w 79"/>
                <a:gd name="T55" fmla="*/ 53 h 69"/>
                <a:gd name="T56" fmla="*/ 60 w 79"/>
                <a:gd name="T57" fmla="*/ 58 h 69"/>
                <a:gd name="T58" fmla="*/ 58 w 79"/>
                <a:gd name="T59" fmla="*/ 69 h 69"/>
                <a:gd name="T60" fmla="*/ 53 w 79"/>
                <a:gd name="T61" fmla="*/ 64 h 69"/>
                <a:gd name="T62" fmla="*/ 42 w 79"/>
                <a:gd name="T63" fmla="*/ 62 h 69"/>
                <a:gd name="T64" fmla="*/ 40 w 79"/>
                <a:gd name="T65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69">
                  <a:moveTo>
                    <a:pt x="40" y="62"/>
                  </a:moveTo>
                  <a:lnTo>
                    <a:pt x="42" y="60"/>
                  </a:lnTo>
                  <a:lnTo>
                    <a:pt x="26" y="41"/>
                  </a:lnTo>
                  <a:lnTo>
                    <a:pt x="10" y="27"/>
                  </a:lnTo>
                  <a:lnTo>
                    <a:pt x="10" y="25"/>
                  </a:lnTo>
                  <a:lnTo>
                    <a:pt x="10" y="23"/>
                  </a:lnTo>
                  <a:lnTo>
                    <a:pt x="7" y="21"/>
                  </a:lnTo>
                  <a:lnTo>
                    <a:pt x="7" y="16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4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3" y="7"/>
                  </a:lnTo>
                  <a:lnTo>
                    <a:pt x="56" y="4"/>
                  </a:lnTo>
                  <a:lnTo>
                    <a:pt x="60" y="9"/>
                  </a:lnTo>
                  <a:lnTo>
                    <a:pt x="65" y="9"/>
                  </a:lnTo>
                  <a:lnTo>
                    <a:pt x="67" y="11"/>
                  </a:lnTo>
                  <a:lnTo>
                    <a:pt x="70" y="9"/>
                  </a:lnTo>
                  <a:lnTo>
                    <a:pt x="72" y="9"/>
                  </a:lnTo>
                  <a:lnTo>
                    <a:pt x="72" y="16"/>
                  </a:lnTo>
                  <a:lnTo>
                    <a:pt x="67" y="21"/>
                  </a:lnTo>
                  <a:lnTo>
                    <a:pt x="67" y="25"/>
                  </a:lnTo>
                  <a:lnTo>
                    <a:pt x="72" y="30"/>
                  </a:lnTo>
                  <a:lnTo>
                    <a:pt x="77" y="30"/>
                  </a:lnTo>
                  <a:lnTo>
                    <a:pt x="79" y="32"/>
                  </a:lnTo>
                  <a:lnTo>
                    <a:pt x="77" y="34"/>
                  </a:lnTo>
                  <a:lnTo>
                    <a:pt x="74" y="32"/>
                  </a:lnTo>
                  <a:lnTo>
                    <a:pt x="72" y="34"/>
                  </a:lnTo>
                  <a:lnTo>
                    <a:pt x="72" y="39"/>
                  </a:lnTo>
                  <a:lnTo>
                    <a:pt x="77" y="44"/>
                  </a:lnTo>
                  <a:lnTo>
                    <a:pt x="74" y="46"/>
                  </a:lnTo>
                  <a:lnTo>
                    <a:pt x="72" y="44"/>
                  </a:lnTo>
                  <a:lnTo>
                    <a:pt x="67" y="41"/>
                  </a:lnTo>
                  <a:lnTo>
                    <a:pt x="65" y="44"/>
                  </a:lnTo>
                  <a:lnTo>
                    <a:pt x="65" y="46"/>
                  </a:lnTo>
                  <a:lnTo>
                    <a:pt x="67" y="48"/>
                  </a:lnTo>
                  <a:lnTo>
                    <a:pt x="70" y="53"/>
                  </a:lnTo>
                  <a:lnTo>
                    <a:pt x="65" y="53"/>
                  </a:lnTo>
                  <a:lnTo>
                    <a:pt x="63" y="53"/>
                  </a:lnTo>
                  <a:lnTo>
                    <a:pt x="60" y="58"/>
                  </a:lnTo>
                  <a:lnTo>
                    <a:pt x="60" y="64"/>
                  </a:lnTo>
                  <a:lnTo>
                    <a:pt x="58" y="69"/>
                  </a:lnTo>
                  <a:lnTo>
                    <a:pt x="56" y="69"/>
                  </a:lnTo>
                  <a:lnTo>
                    <a:pt x="53" y="64"/>
                  </a:lnTo>
                  <a:lnTo>
                    <a:pt x="51" y="64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7" name="Freeform 72">
              <a:extLst>
                <a:ext uri="{FF2B5EF4-FFF2-40B4-BE49-F238E27FC236}">
                  <a16:creationId xmlns:a16="http://schemas.microsoft.com/office/drawing/2014/main" id="{9C6B8FD4-4B31-1408-EAC7-C9CAD6C17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451" y="2204609"/>
              <a:ext cx="49787" cy="32362"/>
            </a:xfrm>
            <a:custGeom>
              <a:avLst/>
              <a:gdLst>
                <a:gd name="T0" fmla="*/ 0 w 60"/>
                <a:gd name="T1" fmla="*/ 39 h 39"/>
                <a:gd name="T2" fmla="*/ 10 w 60"/>
                <a:gd name="T3" fmla="*/ 39 h 39"/>
                <a:gd name="T4" fmla="*/ 14 w 60"/>
                <a:gd name="T5" fmla="*/ 34 h 39"/>
                <a:gd name="T6" fmla="*/ 19 w 60"/>
                <a:gd name="T7" fmla="*/ 32 h 39"/>
                <a:gd name="T8" fmla="*/ 26 w 60"/>
                <a:gd name="T9" fmla="*/ 36 h 39"/>
                <a:gd name="T10" fmla="*/ 30 w 60"/>
                <a:gd name="T11" fmla="*/ 36 h 39"/>
                <a:gd name="T12" fmla="*/ 33 w 60"/>
                <a:gd name="T13" fmla="*/ 30 h 39"/>
                <a:gd name="T14" fmla="*/ 37 w 60"/>
                <a:gd name="T15" fmla="*/ 25 h 39"/>
                <a:gd name="T16" fmla="*/ 40 w 60"/>
                <a:gd name="T17" fmla="*/ 20 h 39"/>
                <a:gd name="T18" fmla="*/ 51 w 60"/>
                <a:gd name="T19" fmla="*/ 13 h 39"/>
                <a:gd name="T20" fmla="*/ 60 w 60"/>
                <a:gd name="T21" fmla="*/ 13 h 39"/>
                <a:gd name="T22" fmla="*/ 60 w 60"/>
                <a:gd name="T23" fmla="*/ 6 h 39"/>
                <a:gd name="T24" fmla="*/ 56 w 60"/>
                <a:gd name="T25" fmla="*/ 0 h 39"/>
                <a:gd name="T26" fmla="*/ 49 w 60"/>
                <a:gd name="T27" fmla="*/ 2 h 39"/>
                <a:gd name="T28" fmla="*/ 40 w 60"/>
                <a:gd name="T29" fmla="*/ 6 h 39"/>
                <a:gd name="T30" fmla="*/ 37 w 60"/>
                <a:gd name="T31" fmla="*/ 6 h 39"/>
                <a:gd name="T32" fmla="*/ 35 w 60"/>
                <a:gd name="T33" fmla="*/ 6 h 39"/>
                <a:gd name="T34" fmla="*/ 30 w 60"/>
                <a:gd name="T35" fmla="*/ 9 h 39"/>
                <a:gd name="T36" fmla="*/ 26 w 60"/>
                <a:gd name="T37" fmla="*/ 9 h 39"/>
                <a:gd name="T38" fmla="*/ 21 w 60"/>
                <a:gd name="T39" fmla="*/ 11 h 39"/>
                <a:gd name="T40" fmla="*/ 19 w 60"/>
                <a:gd name="T41" fmla="*/ 6 h 39"/>
                <a:gd name="T42" fmla="*/ 10 w 60"/>
                <a:gd name="T43" fmla="*/ 6 h 39"/>
                <a:gd name="T44" fmla="*/ 5 w 60"/>
                <a:gd name="T45" fmla="*/ 6 h 39"/>
                <a:gd name="T46" fmla="*/ 0 w 60"/>
                <a:gd name="T47" fmla="*/ 13 h 39"/>
                <a:gd name="T48" fmla="*/ 3 w 60"/>
                <a:gd name="T49" fmla="*/ 18 h 39"/>
                <a:gd name="T50" fmla="*/ 0 w 60"/>
                <a:gd name="T51" fmla="*/ 23 h 39"/>
                <a:gd name="T52" fmla="*/ 0 w 60"/>
                <a:gd name="T53" fmla="*/ 30 h 39"/>
                <a:gd name="T54" fmla="*/ 0 w 60"/>
                <a:gd name="T55" fmla="*/ 30 h 39"/>
                <a:gd name="T56" fmla="*/ 5 w 60"/>
                <a:gd name="T57" fmla="*/ 32 h 39"/>
                <a:gd name="T58" fmla="*/ 5 w 60"/>
                <a:gd name="T59" fmla="*/ 34 h 39"/>
                <a:gd name="T60" fmla="*/ 0 w 60"/>
                <a:gd name="T61" fmla="*/ 34 h 39"/>
                <a:gd name="T62" fmla="*/ 0 w 60"/>
                <a:gd name="T6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39">
                  <a:moveTo>
                    <a:pt x="0" y="39"/>
                  </a:moveTo>
                  <a:lnTo>
                    <a:pt x="10" y="39"/>
                  </a:lnTo>
                  <a:lnTo>
                    <a:pt x="14" y="34"/>
                  </a:lnTo>
                  <a:lnTo>
                    <a:pt x="19" y="32"/>
                  </a:lnTo>
                  <a:lnTo>
                    <a:pt x="26" y="36"/>
                  </a:lnTo>
                  <a:lnTo>
                    <a:pt x="30" y="36"/>
                  </a:lnTo>
                  <a:lnTo>
                    <a:pt x="33" y="30"/>
                  </a:lnTo>
                  <a:lnTo>
                    <a:pt x="37" y="25"/>
                  </a:lnTo>
                  <a:lnTo>
                    <a:pt x="40" y="20"/>
                  </a:lnTo>
                  <a:lnTo>
                    <a:pt x="51" y="13"/>
                  </a:lnTo>
                  <a:lnTo>
                    <a:pt x="60" y="13"/>
                  </a:lnTo>
                  <a:lnTo>
                    <a:pt x="60" y="6"/>
                  </a:lnTo>
                  <a:lnTo>
                    <a:pt x="56" y="0"/>
                  </a:lnTo>
                  <a:lnTo>
                    <a:pt x="49" y="2"/>
                  </a:lnTo>
                  <a:lnTo>
                    <a:pt x="40" y="6"/>
                  </a:lnTo>
                  <a:lnTo>
                    <a:pt x="37" y="6"/>
                  </a:lnTo>
                  <a:lnTo>
                    <a:pt x="35" y="6"/>
                  </a:lnTo>
                  <a:lnTo>
                    <a:pt x="30" y="9"/>
                  </a:lnTo>
                  <a:lnTo>
                    <a:pt x="26" y="9"/>
                  </a:lnTo>
                  <a:lnTo>
                    <a:pt x="21" y="11"/>
                  </a:lnTo>
                  <a:lnTo>
                    <a:pt x="19" y="6"/>
                  </a:lnTo>
                  <a:lnTo>
                    <a:pt x="10" y="6"/>
                  </a:lnTo>
                  <a:lnTo>
                    <a:pt x="5" y="6"/>
                  </a:lnTo>
                  <a:lnTo>
                    <a:pt x="0" y="13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5" y="32"/>
                  </a:lnTo>
                  <a:lnTo>
                    <a:pt x="5" y="34"/>
                  </a:lnTo>
                  <a:lnTo>
                    <a:pt x="0" y="34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8" name="Freeform 73">
              <a:extLst>
                <a:ext uri="{FF2B5EF4-FFF2-40B4-BE49-F238E27FC236}">
                  <a16:creationId xmlns:a16="http://schemas.microsoft.com/office/drawing/2014/main" id="{C933CAD8-A41A-4849-CC68-252A214FB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068" y="2153992"/>
              <a:ext cx="120318" cy="59744"/>
            </a:xfrm>
            <a:custGeom>
              <a:avLst/>
              <a:gdLst>
                <a:gd name="T0" fmla="*/ 90 w 145"/>
                <a:gd name="T1" fmla="*/ 67 h 72"/>
                <a:gd name="T2" fmla="*/ 101 w 145"/>
                <a:gd name="T3" fmla="*/ 72 h 72"/>
                <a:gd name="T4" fmla="*/ 110 w 145"/>
                <a:gd name="T5" fmla="*/ 70 h 72"/>
                <a:gd name="T6" fmla="*/ 117 w 145"/>
                <a:gd name="T7" fmla="*/ 67 h 72"/>
                <a:gd name="T8" fmla="*/ 129 w 145"/>
                <a:gd name="T9" fmla="*/ 63 h 72"/>
                <a:gd name="T10" fmla="*/ 138 w 145"/>
                <a:gd name="T11" fmla="*/ 56 h 72"/>
                <a:gd name="T12" fmla="*/ 138 w 145"/>
                <a:gd name="T13" fmla="*/ 49 h 72"/>
                <a:gd name="T14" fmla="*/ 136 w 145"/>
                <a:gd name="T15" fmla="*/ 40 h 72"/>
                <a:gd name="T16" fmla="*/ 145 w 145"/>
                <a:gd name="T17" fmla="*/ 37 h 72"/>
                <a:gd name="T18" fmla="*/ 145 w 145"/>
                <a:gd name="T19" fmla="*/ 28 h 72"/>
                <a:gd name="T20" fmla="*/ 145 w 145"/>
                <a:gd name="T21" fmla="*/ 10 h 72"/>
                <a:gd name="T22" fmla="*/ 134 w 145"/>
                <a:gd name="T23" fmla="*/ 5 h 72"/>
                <a:gd name="T24" fmla="*/ 122 w 145"/>
                <a:gd name="T25" fmla="*/ 7 h 72"/>
                <a:gd name="T26" fmla="*/ 108 w 145"/>
                <a:gd name="T27" fmla="*/ 3 h 72"/>
                <a:gd name="T28" fmla="*/ 101 w 145"/>
                <a:gd name="T29" fmla="*/ 5 h 72"/>
                <a:gd name="T30" fmla="*/ 99 w 145"/>
                <a:gd name="T31" fmla="*/ 10 h 72"/>
                <a:gd name="T32" fmla="*/ 92 w 145"/>
                <a:gd name="T33" fmla="*/ 12 h 72"/>
                <a:gd name="T34" fmla="*/ 78 w 145"/>
                <a:gd name="T35" fmla="*/ 7 h 72"/>
                <a:gd name="T36" fmla="*/ 78 w 145"/>
                <a:gd name="T37" fmla="*/ 14 h 72"/>
                <a:gd name="T38" fmla="*/ 71 w 145"/>
                <a:gd name="T39" fmla="*/ 19 h 72"/>
                <a:gd name="T40" fmla="*/ 62 w 145"/>
                <a:gd name="T41" fmla="*/ 28 h 72"/>
                <a:gd name="T42" fmla="*/ 67 w 145"/>
                <a:gd name="T43" fmla="*/ 33 h 72"/>
                <a:gd name="T44" fmla="*/ 64 w 145"/>
                <a:gd name="T45" fmla="*/ 40 h 72"/>
                <a:gd name="T46" fmla="*/ 55 w 145"/>
                <a:gd name="T47" fmla="*/ 37 h 72"/>
                <a:gd name="T48" fmla="*/ 48 w 145"/>
                <a:gd name="T49" fmla="*/ 37 h 72"/>
                <a:gd name="T50" fmla="*/ 37 w 145"/>
                <a:gd name="T51" fmla="*/ 42 h 72"/>
                <a:gd name="T52" fmla="*/ 30 w 145"/>
                <a:gd name="T53" fmla="*/ 42 h 72"/>
                <a:gd name="T54" fmla="*/ 23 w 145"/>
                <a:gd name="T55" fmla="*/ 40 h 72"/>
                <a:gd name="T56" fmla="*/ 16 w 145"/>
                <a:gd name="T57" fmla="*/ 42 h 72"/>
                <a:gd name="T58" fmla="*/ 11 w 145"/>
                <a:gd name="T59" fmla="*/ 42 h 72"/>
                <a:gd name="T60" fmla="*/ 4 w 145"/>
                <a:gd name="T61" fmla="*/ 42 h 72"/>
                <a:gd name="T62" fmla="*/ 0 w 145"/>
                <a:gd name="T63" fmla="*/ 42 h 72"/>
                <a:gd name="T64" fmla="*/ 2 w 145"/>
                <a:gd name="T65" fmla="*/ 47 h 72"/>
                <a:gd name="T66" fmla="*/ 4 w 145"/>
                <a:gd name="T67" fmla="*/ 54 h 72"/>
                <a:gd name="T68" fmla="*/ 11 w 145"/>
                <a:gd name="T69" fmla="*/ 51 h 72"/>
                <a:gd name="T70" fmla="*/ 18 w 145"/>
                <a:gd name="T71" fmla="*/ 54 h 72"/>
                <a:gd name="T72" fmla="*/ 23 w 145"/>
                <a:gd name="T73" fmla="*/ 56 h 72"/>
                <a:gd name="T74" fmla="*/ 30 w 145"/>
                <a:gd name="T75" fmla="*/ 58 h 72"/>
                <a:gd name="T76" fmla="*/ 46 w 145"/>
                <a:gd name="T77" fmla="*/ 54 h 72"/>
                <a:gd name="T78" fmla="*/ 53 w 145"/>
                <a:gd name="T79" fmla="*/ 58 h 72"/>
                <a:gd name="T80" fmla="*/ 76 w 145"/>
                <a:gd name="T81" fmla="*/ 65 h 72"/>
                <a:gd name="T82" fmla="*/ 85 w 145"/>
                <a:gd name="T83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5" h="72">
                  <a:moveTo>
                    <a:pt x="85" y="67"/>
                  </a:moveTo>
                  <a:lnTo>
                    <a:pt x="90" y="67"/>
                  </a:lnTo>
                  <a:lnTo>
                    <a:pt x="99" y="67"/>
                  </a:lnTo>
                  <a:lnTo>
                    <a:pt x="101" y="72"/>
                  </a:lnTo>
                  <a:lnTo>
                    <a:pt x="106" y="70"/>
                  </a:lnTo>
                  <a:lnTo>
                    <a:pt x="110" y="70"/>
                  </a:lnTo>
                  <a:lnTo>
                    <a:pt x="115" y="67"/>
                  </a:lnTo>
                  <a:lnTo>
                    <a:pt x="117" y="67"/>
                  </a:lnTo>
                  <a:lnTo>
                    <a:pt x="120" y="67"/>
                  </a:lnTo>
                  <a:lnTo>
                    <a:pt x="129" y="63"/>
                  </a:lnTo>
                  <a:lnTo>
                    <a:pt x="136" y="61"/>
                  </a:lnTo>
                  <a:lnTo>
                    <a:pt x="138" y="56"/>
                  </a:lnTo>
                  <a:lnTo>
                    <a:pt x="136" y="51"/>
                  </a:lnTo>
                  <a:lnTo>
                    <a:pt x="138" y="49"/>
                  </a:lnTo>
                  <a:lnTo>
                    <a:pt x="138" y="44"/>
                  </a:lnTo>
                  <a:lnTo>
                    <a:pt x="136" y="40"/>
                  </a:lnTo>
                  <a:lnTo>
                    <a:pt x="136" y="37"/>
                  </a:lnTo>
                  <a:lnTo>
                    <a:pt x="145" y="37"/>
                  </a:lnTo>
                  <a:lnTo>
                    <a:pt x="145" y="33"/>
                  </a:lnTo>
                  <a:lnTo>
                    <a:pt x="145" y="28"/>
                  </a:lnTo>
                  <a:lnTo>
                    <a:pt x="143" y="17"/>
                  </a:lnTo>
                  <a:lnTo>
                    <a:pt x="145" y="10"/>
                  </a:lnTo>
                  <a:lnTo>
                    <a:pt x="136" y="10"/>
                  </a:lnTo>
                  <a:lnTo>
                    <a:pt x="134" y="5"/>
                  </a:lnTo>
                  <a:lnTo>
                    <a:pt x="127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08" y="3"/>
                  </a:lnTo>
                  <a:lnTo>
                    <a:pt x="104" y="0"/>
                  </a:lnTo>
                  <a:lnTo>
                    <a:pt x="101" y="5"/>
                  </a:lnTo>
                  <a:lnTo>
                    <a:pt x="99" y="7"/>
                  </a:lnTo>
                  <a:lnTo>
                    <a:pt x="99" y="10"/>
                  </a:lnTo>
                  <a:lnTo>
                    <a:pt x="94" y="10"/>
                  </a:lnTo>
                  <a:lnTo>
                    <a:pt x="92" y="12"/>
                  </a:lnTo>
                  <a:lnTo>
                    <a:pt x="80" y="7"/>
                  </a:lnTo>
                  <a:lnTo>
                    <a:pt x="78" y="7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74" y="14"/>
                  </a:lnTo>
                  <a:lnTo>
                    <a:pt x="71" y="19"/>
                  </a:lnTo>
                  <a:lnTo>
                    <a:pt x="67" y="21"/>
                  </a:lnTo>
                  <a:lnTo>
                    <a:pt x="62" y="28"/>
                  </a:lnTo>
                  <a:lnTo>
                    <a:pt x="62" y="30"/>
                  </a:lnTo>
                  <a:lnTo>
                    <a:pt x="67" y="33"/>
                  </a:lnTo>
                  <a:lnTo>
                    <a:pt x="67" y="37"/>
                  </a:lnTo>
                  <a:lnTo>
                    <a:pt x="64" y="40"/>
                  </a:lnTo>
                  <a:lnTo>
                    <a:pt x="60" y="35"/>
                  </a:lnTo>
                  <a:lnTo>
                    <a:pt x="55" y="37"/>
                  </a:lnTo>
                  <a:lnTo>
                    <a:pt x="50" y="35"/>
                  </a:lnTo>
                  <a:lnTo>
                    <a:pt x="48" y="37"/>
                  </a:lnTo>
                  <a:lnTo>
                    <a:pt x="41" y="42"/>
                  </a:lnTo>
                  <a:lnTo>
                    <a:pt x="37" y="42"/>
                  </a:lnTo>
                  <a:lnTo>
                    <a:pt x="34" y="40"/>
                  </a:lnTo>
                  <a:lnTo>
                    <a:pt x="30" y="42"/>
                  </a:lnTo>
                  <a:lnTo>
                    <a:pt x="27" y="40"/>
                  </a:lnTo>
                  <a:lnTo>
                    <a:pt x="23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4"/>
                  </a:lnTo>
                  <a:lnTo>
                    <a:pt x="11" y="42"/>
                  </a:lnTo>
                  <a:lnTo>
                    <a:pt x="7" y="40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4" y="49"/>
                  </a:lnTo>
                  <a:lnTo>
                    <a:pt x="4" y="54"/>
                  </a:lnTo>
                  <a:lnTo>
                    <a:pt x="9" y="54"/>
                  </a:lnTo>
                  <a:lnTo>
                    <a:pt x="11" y="51"/>
                  </a:lnTo>
                  <a:lnTo>
                    <a:pt x="16" y="56"/>
                  </a:lnTo>
                  <a:lnTo>
                    <a:pt x="18" y="54"/>
                  </a:lnTo>
                  <a:lnTo>
                    <a:pt x="23" y="54"/>
                  </a:lnTo>
                  <a:lnTo>
                    <a:pt x="23" y="56"/>
                  </a:lnTo>
                  <a:lnTo>
                    <a:pt x="23" y="56"/>
                  </a:lnTo>
                  <a:lnTo>
                    <a:pt x="30" y="58"/>
                  </a:lnTo>
                  <a:lnTo>
                    <a:pt x="41" y="54"/>
                  </a:lnTo>
                  <a:lnTo>
                    <a:pt x="46" y="54"/>
                  </a:lnTo>
                  <a:lnTo>
                    <a:pt x="53" y="54"/>
                  </a:lnTo>
                  <a:lnTo>
                    <a:pt x="53" y="58"/>
                  </a:lnTo>
                  <a:lnTo>
                    <a:pt x="62" y="63"/>
                  </a:lnTo>
                  <a:lnTo>
                    <a:pt x="76" y="65"/>
                  </a:lnTo>
                  <a:lnTo>
                    <a:pt x="83" y="65"/>
                  </a:lnTo>
                  <a:lnTo>
                    <a:pt x="85" y="67"/>
                  </a:lnTo>
                  <a:lnTo>
                    <a:pt x="85" y="6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9" name="Freeform 74">
              <a:extLst>
                <a:ext uri="{FF2B5EF4-FFF2-40B4-BE49-F238E27FC236}">
                  <a16:creationId xmlns:a16="http://schemas.microsoft.com/office/drawing/2014/main" id="{86DA7335-D3C6-5FE2-B9D4-B66E2ED4B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940" y="2016249"/>
              <a:ext cx="158488" cy="134424"/>
            </a:xfrm>
            <a:custGeom>
              <a:avLst/>
              <a:gdLst>
                <a:gd name="T0" fmla="*/ 115 w 191"/>
                <a:gd name="T1" fmla="*/ 162 h 162"/>
                <a:gd name="T2" fmla="*/ 122 w 191"/>
                <a:gd name="T3" fmla="*/ 157 h 162"/>
                <a:gd name="T4" fmla="*/ 129 w 191"/>
                <a:gd name="T5" fmla="*/ 157 h 162"/>
                <a:gd name="T6" fmla="*/ 138 w 191"/>
                <a:gd name="T7" fmla="*/ 160 h 162"/>
                <a:gd name="T8" fmla="*/ 143 w 191"/>
                <a:gd name="T9" fmla="*/ 157 h 162"/>
                <a:gd name="T10" fmla="*/ 150 w 191"/>
                <a:gd name="T11" fmla="*/ 157 h 162"/>
                <a:gd name="T12" fmla="*/ 166 w 191"/>
                <a:gd name="T13" fmla="*/ 162 h 162"/>
                <a:gd name="T14" fmla="*/ 171 w 191"/>
                <a:gd name="T15" fmla="*/ 155 h 162"/>
                <a:gd name="T16" fmla="*/ 182 w 191"/>
                <a:gd name="T17" fmla="*/ 136 h 162"/>
                <a:gd name="T18" fmla="*/ 187 w 191"/>
                <a:gd name="T19" fmla="*/ 125 h 162"/>
                <a:gd name="T20" fmla="*/ 191 w 191"/>
                <a:gd name="T21" fmla="*/ 120 h 162"/>
                <a:gd name="T22" fmla="*/ 189 w 191"/>
                <a:gd name="T23" fmla="*/ 113 h 162"/>
                <a:gd name="T24" fmla="*/ 187 w 191"/>
                <a:gd name="T25" fmla="*/ 109 h 162"/>
                <a:gd name="T26" fmla="*/ 182 w 191"/>
                <a:gd name="T27" fmla="*/ 99 h 162"/>
                <a:gd name="T28" fmla="*/ 182 w 191"/>
                <a:gd name="T29" fmla="*/ 83 h 162"/>
                <a:gd name="T30" fmla="*/ 175 w 191"/>
                <a:gd name="T31" fmla="*/ 72 h 162"/>
                <a:gd name="T32" fmla="*/ 184 w 191"/>
                <a:gd name="T33" fmla="*/ 65 h 162"/>
                <a:gd name="T34" fmla="*/ 180 w 191"/>
                <a:gd name="T35" fmla="*/ 49 h 162"/>
                <a:gd name="T36" fmla="*/ 178 w 191"/>
                <a:gd name="T37" fmla="*/ 39 h 162"/>
                <a:gd name="T38" fmla="*/ 171 w 191"/>
                <a:gd name="T39" fmla="*/ 23 h 162"/>
                <a:gd name="T40" fmla="*/ 168 w 191"/>
                <a:gd name="T41" fmla="*/ 12 h 162"/>
                <a:gd name="T42" fmla="*/ 161 w 191"/>
                <a:gd name="T43" fmla="*/ 7 h 162"/>
                <a:gd name="T44" fmla="*/ 106 w 191"/>
                <a:gd name="T45" fmla="*/ 9 h 162"/>
                <a:gd name="T46" fmla="*/ 97 w 191"/>
                <a:gd name="T47" fmla="*/ 16 h 162"/>
                <a:gd name="T48" fmla="*/ 90 w 191"/>
                <a:gd name="T49" fmla="*/ 16 h 162"/>
                <a:gd name="T50" fmla="*/ 101 w 191"/>
                <a:gd name="T51" fmla="*/ 7 h 162"/>
                <a:gd name="T52" fmla="*/ 94 w 191"/>
                <a:gd name="T53" fmla="*/ 12 h 162"/>
                <a:gd name="T54" fmla="*/ 78 w 191"/>
                <a:gd name="T55" fmla="*/ 12 h 162"/>
                <a:gd name="T56" fmla="*/ 78 w 191"/>
                <a:gd name="T57" fmla="*/ 5 h 162"/>
                <a:gd name="T58" fmla="*/ 85 w 191"/>
                <a:gd name="T59" fmla="*/ 7 h 162"/>
                <a:gd name="T60" fmla="*/ 78 w 191"/>
                <a:gd name="T61" fmla="*/ 2 h 162"/>
                <a:gd name="T62" fmla="*/ 60 w 191"/>
                <a:gd name="T63" fmla="*/ 2 h 162"/>
                <a:gd name="T64" fmla="*/ 48 w 191"/>
                <a:gd name="T65" fmla="*/ 5 h 162"/>
                <a:gd name="T66" fmla="*/ 37 w 191"/>
                <a:gd name="T67" fmla="*/ 12 h 162"/>
                <a:gd name="T68" fmla="*/ 34 w 191"/>
                <a:gd name="T69" fmla="*/ 19 h 162"/>
                <a:gd name="T70" fmla="*/ 18 w 191"/>
                <a:gd name="T71" fmla="*/ 23 h 162"/>
                <a:gd name="T72" fmla="*/ 9 w 191"/>
                <a:gd name="T73" fmla="*/ 30 h 162"/>
                <a:gd name="T74" fmla="*/ 4 w 191"/>
                <a:gd name="T75" fmla="*/ 35 h 162"/>
                <a:gd name="T76" fmla="*/ 4 w 191"/>
                <a:gd name="T77" fmla="*/ 37 h 162"/>
                <a:gd name="T78" fmla="*/ 4 w 191"/>
                <a:gd name="T79" fmla="*/ 53 h 162"/>
                <a:gd name="T80" fmla="*/ 0 w 191"/>
                <a:gd name="T81" fmla="*/ 60 h 162"/>
                <a:gd name="T82" fmla="*/ 4 w 191"/>
                <a:gd name="T83" fmla="*/ 72 h 162"/>
                <a:gd name="T84" fmla="*/ 9 w 191"/>
                <a:gd name="T85" fmla="*/ 79 h 162"/>
                <a:gd name="T86" fmla="*/ 9 w 191"/>
                <a:gd name="T87" fmla="*/ 86 h 162"/>
                <a:gd name="T88" fmla="*/ 16 w 191"/>
                <a:gd name="T89" fmla="*/ 97 h 162"/>
                <a:gd name="T90" fmla="*/ 18 w 191"/>
                <a:gd name="T91" fmla="*/ 111 h 162"/>
                <a:gd name="T92" fmla="*/ 18 w 191"/>
                <a:gd name="T93" fmla="*/ 116 h 162"/>
                <a:gd name="T94" fmla="*/ 23 w 191"/>
                <a:gd name="T95" fmla="*/ 113 h 162"/>
                <a:gd name="T96" fmla="*/ 34 w 191"/>
                <a:gd name="T97" fmla="*/ 116 h 162"/>
                <a:gd name="T98" fmla="*/ 37 w 191"/>
                <a:gd name="T99" fmla="*/ 120 h 162"/>
                <a:gd name="T100" fmla="*/ 44 w 191"/>
                <a:gd name="T101" fmla="*/ 123 h 162"/>
                <a:gd name="T102" fmla="*/ 44 w 191"/>
                <a:gd name="T103" fmla="*/ 130 h 162"/>
                <a:gd name="T104" fmla="*/ 46 w 191"/>
                <a:gd name="T105" fmla="*/ 134 h 162"/>
                <a:gd name="T106" fmla="*/ 51 w 191"/>
                <a:gd name="T107" fmla="*/ 134 h 162"/>
                <a:gd name="T108" fmla="*/ 48 w 191"/>
                <a:gd name="T109" fmla="*/ 127 h 162"/>
                <a:gd name="T110" fmla="*/ 60 w 191"/>
                <a:gd name="T111" fmla="*/ 132 h 162"/>
                <a:gd name="T112" fmla="*/ 64 w 191"/>
                <a:gd name="T113" fmla="*/ 134 h 162"/>
                <a:gd name="T114" fmla="*/ 76 w 191"/>
                <a:gd name="T115" fmla="*/ 136 h 162"/>
                <a:gd name="T116" fmla="*/ 97 w 191"/>
                <a:gd name="T117" fmla="*/ 148 h 162"/>
                <a:gd name="T118" fmla="*/ 104 w 191"/>
                <a:gd name="T119" fmla="*/ 155 h 162"/>
                <a:gd name="T120" fmla="*/ 111 w 191"/>
                <a:gd name="T121" fmla="*/ 153 h 162"/>
                <a:gd name="T122" fmla="*/ 115 w 191"/>
                <a:gd name="T12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" h="162">
                  <a:moveTo>
                    <a:pt x="115" y="162"/>
                  </a:moveTo>
                  <a:lnTo>
                    <a:pt x="115" y="162"/>
                  </a:lnTo>
                  <a:lnTo>
                    <a:pt x="120" y="162"/>
                  </a:lnTo>
                  <a:lnTo>
                    <a:pt x="122" y="157"/>
                  </a:lnTo>
                  <a:lnTo>
                    <a:pt x="127" y="157"/>
                  </a:lnTo>
                  <a:lnTo>
                    <a:pt x="129" y="157"/>
                  </a:lnTo>
                  <a:lnTo>
                    <a:pt x="134" y="157"/>
                  </a:lnTo>
                  <a:lnTo>
                    <a:pt x="138" y="160"/>
                  </a:lnTo>
                  <a:lnTo>
                    <a:pt x="141" y="157"/>
                  </a:lnTo>
                  <a:lnTo>
                    <a:pt x="143" y="157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7" y="157"/>
                  </a:lnTo>
                  <a:lnTo>
                    <a:pt x="166" y="162"/>
                  </a:lnTo>
                  <a:lnTo>
                    <a:pt x="171" y="162"/>
                  </a:lnTo>
                  <a:lnTo>
                    <a:pt x="171" y="155"/>
                  </a:lnTo>
                  <a:lnTo>
                    <a:pt x="171" y="150"/>
                  </a:lnTo>
                  <a:lnTo>
                    <a:pt x="182" y="136"/>
                  </a:lnTo>
                  <a:lnTo>
                    <a:pt x="184" y="130"/>
                  </a:lnTo>
                  <a:lnTo>
                    <a:pt x="187" y="125"/>
                  </a:lnTo>
                  <a:lnTo>
                    <a:pt x="191" y="125"/>
                  </a:lnTo>
                  <a:lnTo>
                    <a:pt x="191" y="120"/>
                  </a:lnTo>
                  <a:lnTo>
                    <a:pt x="191" y="118"/>
                  </a:lnTo>
                  <a:lnTo>
                    <a:pt x="189" y="113"/>
                  </a:lnTo>
                  <a:lnTo>
                    <a:pt x="191" y="111"/>
                  </a:lnTo>
                  <a:lnTo>
                    <a:pt x="187" y="109"/>
                  </a:lnTo>
                  <a:lnTo>
                    <a:pt x="184" y="102"/>
                  </a:lnTo>
                  <a:lnTo>
                    <a:pt x="182" y="99"/>
                  </a:lnTo>
                  <a:lnTo>
                    <a:pt x="182" y="90"/>
                  </a:lnTo>
                  <a:lnTo>
                    <a:pt x="182" y="83"/>
                  </a:lnTo>
                  <a:lnTo>
                    <a:pt x="178" y="76"/>
                  </a:lnTo>
                  <a:lnTo>
                    <a:pt x="175" y="72"/>
                  </a:lnTo>
                  <a:lnTo>
                    <a:pt x="180" y="65"/>
                  </a:lnTo>
                  <a:lnTo>
                    <a:pt x="184" y="65"/>
                  </a:lnTo>
                  <a:lnTo>
                    <a:pt x="184" y="51"/>
                  </a:lnTo>
                  <a:lnTo>
                    <a:pt x="180" y="49"/>
                  </a:lnTo>
                  <a:lnTo>
                    <a:pt x="180" y="44"/>
                  </a:lnTo>
                  <a:lnTo>
                    <a:pt x="178" y="39"/>
                  </a:lnTo>
                  <a:lnTo>
                    <a:pt x="173" y="30"/>
                  </a:lnTo>
                  <a:lnTo>
                    <a:pt x="171" y="23"/>
                  </a:lnTo>
                  <a:lnTo>
                    <a:pt x="171" y="19"/>
                  </a:lnTo>
                  <a:lnTo>
                    <a:pt x="168" y="12"/>
                  </a:lnTo>
                  <a:lnTo>
                    <a:pt x="166" y="12"/>
                  </a:lnTo>
                  <a:lnTo>
                    <a:pt x="161" y="7"/>
                  </a:lnTo>
                  <a:lnTo>
                    <a:pt x="134" y="9"/>
                  </a:lnTo>
                  <a:lnTo>
                    <a:pt x="106" y="9"/>
                  </a:lnTo>
                  <a:lnTo>
                    <a:pt x="104" y="9"/>
                  </a:lnTo>
                  <a:lnTo>
                    <a:pt x="97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4" y="12"/>
                  </a:lnTo>
                  <a:lnTo>
                    <a:pt x="101" y="7"/>
                  </a:lnTo>
                  <a:lnTo>
                    <a:pt x="99" y="7"/>
                  </a:lnTo>
                  <a:lnTo>
                    <a:pt x="94" y="12"/>
                  </a:lnTo>
                  <a:lnTo>
                    <a:pt x="88" y="14"/>
                  </a:lnTo>
                  <a:lnTo>
                    <a:pt x="78" y="12"/>
                  </a:lnTo>
                  <a:lnTo>
                    <a:pt x="76" y="7"/>
                  </a:lnTo>
                  <a:lnTo>
                    <a:pt x="78" y="5"/>
                  </a:lnTo>
                  <a:lnTo>
                    <a:pt x="83" y="5"/>
                  </a:lnTo>
                  <a:lnTo>
                    <a:pt x="85" y="7"/>
                  </a:lnTo>
                  <a:lnTo>
                    <a:pt x="85" y="5"/>
                  </a:lnTo>
                  <a:lnTo>
                    <a:pt x="78" y="2"/>
                  </a:lnTo>
                  <a:lnTo>
                    <a:pt x="69" y="0"/>
                  </a:lnTo>
                  <a:lnTo>
                    <a:pt x="60" y="2"/>
                  </a:lnTo>
                  <a:lnTo>
                    <a:pt x="53" y="2"/>
                  </a:lnTo>
                  <a:lnTo>
                    <a:pt x="48" y="5"/>
                  </a:lnTo>
                  <a:lnTo>
                    <a:pt x="44" y="9"/>
                  </a:lnTo>
                  <a:lnTo>
                    <a:pt x="37" y="12"/>
                  </a:lnTo>
                  <a:lnTo>
                    <a:pt x="34" y="14"/>
                  </a:lnTo>
                  <a:lnTo>
                    <a:pt x="34" y="19"/>
                  </a:lnTo>
                  <a:lnTo>
                    <a:pt x="27" y="19"/>
                  </a:lnTo>
                  <a:lnTo>
                    <a:pt x="18" y="23"/>
                  </a:lnTo>
                  <a:lnTo>
                    <a:pt x="11" y="23"/>
                  </a:lnTo>
                  <a:lnTo>
                    <a:pt x="9" y="30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7" y="46"/>
                  </a:lnTo>
                  <a:lnTo>
                    <a:pt x="4" y="5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7" y="67"/>
                  </a:lnTo>
                  <a:lnTo>
                    <a:pt x="4" y="72"/>
                  </a:lnTo>
                  <a:lnTo>
                    <a:pt x="9" y="74"/>
                  </a:lnTo>
                  <a:lnTo>
                    <a:pt x="9" y="79"/>
                  </a:lnTo>
                  <a:lnTo>
                    <a:pt x="9" y="83"/>
                  </a:lnTo>
                  <a:lnTo>
                    <a:pt x="9" y="86"/>
                  </a:lnTo>
                  <a:lnTo>
                    <a:pt x="11" y="95"/>
                  </a:lnTo>
                  <a:lnTo>
                    <a:pt x="16" y="97"/>
                  </a:lnTo>
                  <a:lnTo>
                    <a:pt x="18" y="99"/>
                  </a:lnTo>
                  <a:lnTo>
                    <a:pt x="18" y="111"/>
                  </a:lnTo>
                  <a:lnTo>
                    <a:pt x="16" y="113"/>
                  </a:lnTo>
                  <a:lnTo>
                    <a:pt x="18" y="116"/>
                  </a:lnTo>
                  <a:lnTo>
                    <a:pt x="21" y="113"/>
                  </a:lnTo>
                  <a:lnTo>
                    <a:pt x="23" y="113"/>
                  </a:lnTo>
                  <a:lnTo>
                    <a:pt x="25" y="113"/>
                  </a:lnTo>
                  <a:lnTo>
                    <a:pt x="34" y="116"/>
                  </a:lnTo>
                  <a:lnTo>
                    <a:pt x="34" y="118"/>
                  </a:lnTo>
                  <a:lnTo>
                    <a:pt x="37" y="120"/>
                  </a:lnTo>
                  <a:lnTo>
                    <a:pt x="41" y="120"/>
                  </a:lnTo>
                  <a:lnTo>
                    <a:pt x="44" y="123"/>
                  </a:lnTo>
                  <a:lnTo>
                    <a:pt x="41" y="127"/>
                  </a:lnTo>
                  <a:lnTo>
                    <a:pt x="44" y="130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8" y="136"/>
                  </a:lnTo>
                  <a:lnTo>
                    <a:pt x="51" y="134"/>
                  </a:lnTo>
                  <a:lnTo>
                    <a:pt x="53" y="134"/>
                  </a:lnTo>
                  <a:lnTo>
                    <a:pt x="48" y="127"/>
                  </a:lnTo>
                  <a:lnTo>
                    <a:pt x="51" y="127"/>
                  </a:lnTo>
                  <a:lnTo>
                    <a:pt x="60" y="132"/>
                  </a:lnTo>
                  <a:lnTo>
                    <a:pt x="67" y="132"/>
                  </a:lnTo>
                  <a:lnTo>
                    <a:pt x="64" y="134"/>
                  </a:lnTo>
                  <a:lnTo>
                    <a:pt x="69" y="139"/>
                  </a:lnTo>
                  <a:lnTo>
                    <a:pt x="76" y="136"/>
                  </a:lnTo>
                  <a:lnTo>
                    <a:pt x="83" y="139"/>
                  </a:lnTo>
                  <a:lnTo>
                    <a:pt x="97" y="148"/>
                  </a:lnTo>
                  <a:lnTo>
                    <a:pt x="99" y="155"/>
                  </a:lnTo>
                  <a:lnTo>
                    <a:pt x="104" y="155"/>
                  </a:lnTo>
                  <a:lnTo>
                    <a:pt x="106" y="153"/>
                  </a:lnTo>
                  <a:lnTo>
                    <a:pt x="111" y="153"/>
                  </a:lnTo>
                  <a:lnTo>
                    <a:pt x="113" y="155"/>
                  </a:lnTo>
                  <a:lnTo>
                    <a:pt x="115" y="16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id="{39782C74-F8C5-662D-CF10-4B7BC1BD4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579" y="2110014"/>
              <a:ext cx="127786" cy="53936"/>
            </a:xfrm>
            <a:custGeom>
              <a:avLst/>
              <a:gdLst>
                <a:gd name="T0" fmla="*/ 57 w 154"/>
                <a:gd name="T1" fmla="*/ 3 h 65"/>
                <a:gd name="T2" fmla="*/ 62 w 154"/>
                <a:gd name="T3" fmla="*/ 0 h 65"/>
                <a:gd name="T4" fmla="*/ 73 w 154"/>
                <a:gd name="T5" fmla="*/ 3 h 65"/>
                <a:gd name="T6" fmla="*/ 76 w 154"/>
                <a:gd name="T7" fmla="*/ 7 h 65"/>
                <a:gd name="T8" fmla="*/ 83 w 154"/>
                <a:gd name="T9" fmla="*/ 10 h 65"/>
                <a:gd name="T10" fmla="*/ 83 w 154"/>
                <a:gd name="T11" fmla="*/ 17 h 65"/>
                <a:gd name="T12" fmla="*/ 85 w 154"/>
                <a:gd name="T13" fmla="*/ 21 h 65"/>
                <a:gd name="T14" fmla="*/ 90 w 154"/>
                <a:gd name="T15" fmla="*/ 21 h 65"/>
                <a:gd name="T16" fmla="*/ 87 w 154"/>
                <a:gd name="T17" fmla="*/ 14 h 65"/>
                <a:gd name="T18" fmla="*/ 99 w 154"/>
                <a:gd name="T19" fmla="*/ 19 h 65"/>
                <a:gd name="T20" fmla="*/ 103 w 154"/>
                <a:gd name="T21" fmla="*/ 21 h 65"/>
                <a:gd name="T22" fmla="*/ 115 w 154"/>
                <a:gd name="T23" fmla="*/ 23 h 65"/>
                <a:gd name="T24" fmla="*/ 136 w 154"/>
                <a:gd name="T25" fmla="*/ 35 h 65"/>
                <a:gd name="T26" fmla="*/ 143 w 154"/>
                <a:gd name="T27" fmla="*/ 42 h 65"/>
                <a:gd name="T28" fmla="*/ 150 w 154"/>
                <a:gd name="T29" fmla="*/ 40 h 65"/>
                <a:gd name="T30" fmla="*/ 154 w 154"/>
                <a:gd name="T31" fmla="*/ 49 h 65"/>
                <a:gd name="T32" fmla="*/ 140 w 154"/>
                <a:gd name="T33" fmla="*/ 51 h 65"/>
                <a:gd name="T34" fmla="*/ 129 w 154"/>
                <a:gd name="T35" fmla="*/ 58 h 65"/>
                <a:gd name="T36" fmla="*/ 113 w 154"/>
                <a:gd name="T37" fmla="*/ 63 h 65"/>
                <a:gd name="T38" fmla="*/ 106 w 154"/>
                <a:gd name="T39" fmla="*/ 60 h 65"/>
                <a:gd name="T40" fmla="*/ 92 w 154"/>
                <a:gd name="T41" fmla="*/ 63 h 65"/>
                <a:gd name="T42" fmla="*/ 83 w 154"/>
                <a:gd name="T43" fmla="*/ 60 h 65"/>
                <a:gd name="T44" fmla="*/ 71 w 154"/>
                <a:gd name="T45" fmla="*/ 56 h 65"/>
                <a:gd name="T46" fmla="*/ 60 w 154"/>
                <a:gd name="T47" fmla="*/ 53 h 65"/>
                <a:gd name="T48" fmla="*/ 55 w 154"/>
                <a:gd name="T49" fmla="*/ 60 h 65"/>
                <a:gd name="T50" fmla="*/ 50 w 154"/>
                <a:gd name="T51" fmla="*/ 63 h 65"/>
                <a:gd name="T52" fmla="*/ 36 w 154"/>
                <a:gd name="T53" fmla="*/ 60 h 65"/>
                <a:gd name="T54" fmla="*/ 34 w 154"/>
                <a:gd name="T55" fmla="*/ 60 h 65"/>
                <a:gd name="T56" fmla="*/ 23 w 154"/>
                <a:gd name="T57" fmla="*/ 47 h 65"/>
                <a:gd name="T58" fmla="*/ 11 w 154"/>
                <a:gd name="T59" fmla="*/ 40 h 65"/>
                <a:gd name="T60" fmla="*/ 11 w 154"/>
                <a:gd name="T61" fmla="*/ 33 h 65"/>
                <a:gd name="T62" fmla="*/ 0 w 154"/>
                <a:gd name="T63" fmla="*/ 21 h 65"/>
                <a:gd name="T64" fmla="*/ 2 w 154"/>
                <a:gd name="T65" fmla="*/ 17 h 65"/>
                <a:gd name="T66" fmla="*/ 6 w 154"/>
                <a:gd name="T67" fmla="*/ 21 h 65"/>
                <a:gd name="T68" fmla="*/ 18 w 154"/>
                <a:gd name="T69" fmla="*/ 14 h 65"/>
                <a:gd name="T70" fmla="*/ 27 w 154"/>
                <a:gd name="T71" fmla="*/ 7 h 65"/>
                <a:gd name="T72" fmla="*/ 36 w 154"/>
                <a:gd name="T73" fmla="*/ 5 h 65"/>
                <a:gd name="T74" fmla="*/ 43 w 154"/>
                <a:gd name="T75" fmla="*/ 3 h 65"/>
                <a:gd name="T76" fmla="*/ 48 w 154"/>
                <a:gd name="T77" fmla="*/ 0 h 65"/>
                <a:gd name="T78" fmla="*/ 55 w 15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65">
                  <a:moveTo>
                    <a:pt x="55" y="0"/>
                  </a:moveTo>
                  <a:lnTo>
                    <a:pt x="57" y="3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73" y="3"/>
                  </a:lnTo>
                  <a:lnTo>
                    <a:pt x="73" y="5"/>
                  </a:lnTo>
                  <a:lnTo>
                    <a:pt x="76" y="7"/>
                  </a:lnTo>
                  <a:lnTo>
                    <a:pt x="80" y="7"/>
                  </a:lnTo>
                  <a:lnTo>
                    <a:pt x="83" y="10"/>
                  </a:lnTo>
                  <a:lnTo>
                    <a:pt x="80" y="14"/>
                  </a:lnTo>
                  <a:lnTo>
                    <a:pt x="83" y="17"/>
                  </a:lnTo>
                  <a:lnTo>
                    <a:pt x="85" y="19"/>
                  </a:lnTo>
                  <a:lnTo>
                    <a:pt x="85" y="21"/>
                  </a:lnTo>
                  <a:lnTo>
                    <a:pt x="87" y="23"/>
                  </a:lnTo>
                  <a:lnTo>
                    <a:pt x="90" y="21"/>
                  </a:lnTo>
                  <a:lnTo>
                    <a:pt x="92" y="21"/>
                  </a:lnTo>
                  <a:lnTo>
                    <a:pt x="87" y="14"/>
                  </a:lnTo>
                  <a:lnTo>
                    <a:pt x="90" y="14"/>
                  </a:lnTo>
                  <a:lnTo>
                    <a:pt x="99" y="19"/>
                  </a:lnTo>
                  <a:lnTo>
                    <a:pt x="106" y="19"/>
                  </a:lnTo>
                  <a:lnTo>
                    <a:pt x="103" y="21"/>
                  </a:lnTo>
                  <a:lnTo>
                    <a:pt x="108" y="26"/>
                  </a:lnTo>
                  <a:lnTo>
                    <a:pt x="115" y="23"/>
                  </a:lnTo>
                  <a:lnTo>
                    <a:pt x="122" y="26"/>
                  </a:lnTo>
                  <a:lnTo>
                    <a:pt x="136" y="35"/>
                  </a:lnTo>
                  <a:lnTo>
                    <a:pt x="138" y="42"/>
                  </a:lnTo>
                  <a:lnTo>
                    <a:pt x="143" y="42"/>
                  </a:lnTo>
                  <a:lnTo>
                    <a:pt x="145" y="40"/>
                  </a:lnTo>
                  <a:lnTo>
                    <a:pt x="150" y="40"/>
                  </a:lnTo>
                  <a:lnTo>
                    <a:pt x="152" y="42"/>
                  </a:lnTo>
                  <a:lnTo>
                    <a:pt x="154" y="49"/>
                  </a:lnTo>
                  <a:lnTo>
                    <a:pt x="145" y="47"/>
                  </a:lnTo>
                  <a:lnTo>
                    <a:pt x="140" y="51"/>
                  </a:lnTo>
                  <a:lnTo>
                    <a:pt x="136" y="51"/>
                  </a:lnTo>
                  <a:lnTo>
                    <a:pt x="129" y="58"/>
                  </a:lnTo>
                  <a:lnTo>
                    <a:pt x="122" y="58"/>
                  </a:lnTo>
                  <a:lnTo>
                    <a:pt x="113" y="63"/>
                  </a:lnTo>
                  <a:lnTo>
                    <a:pt x="110" y="60"/>
                  </a:lnTo>
                  <a:lnTo>
                    <a:pt x="106" y="60"/>
                  </a:lnTo>
                  <a:lnTo>
                    <a:pt x="101" y="63"/>
                  </a:lnTo>
                  <a:lnTo>
                    <a:pt x="92" y="63"/>
                  </a:lnTo>
                  <a:lnTo>
                    <a:pt x="90" y="58"/>
                  </a:lnTo>
                  <a:lnTo>
                    <a:pt x="83" y="60"/>
                  </a:lnTo>
                  <a:lnTo>
                    <a:pt x="78" y="60"/>
                  </a:lnTo>
                  <a:lnTo>
                    <a:pt x="71" y="56"/>
                  </a:lnTo>
                  <a:lnTo>
                    <a:pt x="64" y="56"/>
                  </a:lnTo>
                  <a:lnTo>
                    <a:pt x="60" y="53"/>
                  </a:lnTo>
                  <a:lnTo>
                    <a:pt x="57" y="58"/>
                  </a:lnTo>
                  <a:lnTo>
                    <a:pt x="55" y="60"/>
                  </a:lnTo>
                  <a:lnTo>
                    <a:pt x="55" y="63"/>
                  </a:lnTo>
                  <a:lnTo>
                    <a:pt x="50" y="63"/>
                  </a:lnTo>
                  <a:lnTo>
                    <a:pt x="48" y="65"/>
                  </a:lnTo>
                  <a:lnTo>
                    <a:pt x="36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27" y="49"/>
                  </a:lnTo>
                  <a:lnTo>
                    <a:pt x="23" y="47"/>
                  </a:lnTo>
                  <a:lnTo>
                    <a:pt x="16" y="42"/>
                  </a:lnTo>
                  <a:lnTo>
                    <a:pt x="11" y="40"/>
                  </a:lnTo>
                  <a:lnTo>
                    <a:pt x="9" y="37"/>
                  </a:lnTo>
                  <a:lnTo>
                    <a:pt x="11" y="33"/>
                  </a:lnTo>
                  <a:lnTo>
                    <a:pt x="6" y="26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8" y="14"/>
                  </a:lnTo>
                  <a:lnTo>
                    <a:pt x="23" y="10"/>
                  </a:lnTo>
                  <a:lnTo>
                    <a:pt x="27" y="7"/>
                  </a:lnTo>
                  <a:lnTo>
                    <a:pt x="30" y="5"/>
                  </a:lnTo>
                  <a:lnTo>
                    <a:pt x="36" y="5"/>
                  </a:lnTo>
                  <a:lnTo>
                    <a:pt x="39" y="5"/>
                  </a:lnTo>
                  <a:lnTo>
                    <a:pt x="43" y="3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" name="Freeform 76">
              <a:extLst>
                <a:ext uri="{FF2B5EF4-FFF2-40B4-BE49-F238E27FC236}">
                  <a16:creationId xmlns:a16="http://schemas.microsoft.com/office/drawing/2014/main" id="{8ECF67E7-844B-53A0-933D-45E1D1FD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665" y="2016249"/>
              <a:ext cx="145211" cy="174253"/>
            </a:xfrm>
            <a:custGeom>
              <a:avLst/>
              <a:gdLst>
                <a:gd name="T0" fmla="*/ 64 w 175"/>
                <a:gd name="T1" fmla="*/ 5 h 210"/>
                <a:gd name="T2" fmla="*/ 74 w 175"/>
                <a:gd name="T3" fmla="*/ 12 h 210"/>
                <a:gd name="T4" fmla="*/ 76 w 175"/>
                <a:gd name="T5" fmla="*/ 21 h 210"/>
                <a:gd name="T6" fmla="*/ 85 w 175"/>
                <a:gd name="T7" fmla="*/ 19 h 210"/>
                <a:gd name="T8" fmla="*/ 97 w 175"/>
                <a:gd name="T9" fmla="*/ 19 h 210"/>
                <a:gd name="T10" fmla="*/ 88 w 175"/>
                <a:gd name="T11" fmla="*/ 28 h 210"/>
                <a:gd name="T12" fmla="*/ 99 w 175"/>
                <a:gd name="T13" fmla="*/ 30 h 210"/>
                <a:gd name="T14" fmla="*/ 115 w 175"/>
                <a:gd name="T15" fmla="*/ 23 h 210"/>
                <a:gd name="T16" fmla="*/ 122 w 175"/>
                <a:gd name="T17" fmla="*/ 16 h 210"/>
                <a:gd name="T18" fmla="*/ 120 w 175"/>
                <a:gd name="T19" fmla="*/ 19 h 210"/>
                <a:gd name="T20" fmla="*/ 129 w 175"/>
                <a:gd name="T21" fmla="*/ 19 h 210"/>
                <a:gd name="T22" fmla="*/ 141 w 175"/>
                <a:gd name="T23" fmla="*/ 26 h 210"/>
                <a:gd name="T24" fmla="*/ 150 w 175"/>
                <a:gd name="T25" fmla="*/ 35 h 210"/>
                <a:gd name="T26" fmla="*/ 164 w 175"/>
                <a:gd name="T27" fmla="*/ 46 h 210"/>
                <a:gd name="T28" fmla="*/ 164 w 175"/>
                <a:gd name="T29" fmla="*/ 67 h 210"/>
                <a:gd name="T30" fmla="*/ 166 w 175"/>
                <a:gd name="T31" fmla="*/ 83 h 210"/>
                <a:gd name="T32" fmla="*/ 175 w 175"/>
                <a:gd name="T33" fmla="*/ 99 h 210"/>
                <a:gd name="T34" fmla="*/ 166 w 175"/>
                <a:gd name="T35" fmla="*/ 113 h 210"/>
                <a:gd name="T36" fmla="*/ 154 w 175"/>
                <a:gd name="T37" fmla="*/ 118 h 210"/>
                <a:gd name="T38" fmla="*/ 136 w 175"/>
                <a:gd name="T39" fmla="*/ 127 h 210"/>
                <a:gd name="T40" fmla="*/ 120 w 175"/>
                <a:gd name="T41" fmla="*/ 130 h 210"/>
                <a:gd name="T42" fmla="*/ 129 w 175"/>
                <a:gd name="T43" fmla="*/ 146 h 210"/>
                <a:gd name="T44" fmla="*/ 141 w 175"/>
                <a:gd name="T45" fmla="*/ 160 h 210"/>
                <a:gd name="T46" fmla="*/ 152 w 175"/>
                <a:gd name="T47" fmla="*/ 180 h 210"/>
                <a:gd name="T48" fmla="*/ 136 w 175"/>
                <a:gd name="T49" fmla="*/ 194 h 210"/>
                <a:gd name="T50" fmla="*/ 138 w 175"/>
                <a:gd name="T51" fmla="*/ 206 h 210"/>
                <a:gd name="T52" fmla="*/ 122 w 175"/>
                <a:gd name="T53" fmla="*/ 203 h 210"/>
                <a:gd name="T54" fmla="*/ 104 w 175"/>
                <a:gd name="T55" fmla="*/ 208 h 210"/>
                <a:gd name="T56" fmla="*/ 90 w 175"/>
                <a:gd name="T57" fmla="*/ 208 h 210"/>
                <a:gd name="T58" fmla="*/ 78 w 175"/>
                <a:gd name="T59" fmla="*/ 208 h 210"/>
                <a:gd name="T60" fmla="*/ 67 w 175"/>
                <a:gd name="T61" fmla="*/ 203 h 210"/>
                <a:gd name="T62" fmla="*/ 57 w 175"/>
                <a:gd name="T63" fmla="*/ 199 h 210"/>
                <a:gd name="T64" fmla="*/ 46 w 175"/>
                <a:gd name="T65" fmla="*/ 203 h 210"/>
                <a:gd name="T66" fmla="*/ 37 w 175"/>
                <a:gd name="T67" fmla="*/ 201 h 210"/>
                <a:gd name="T68" fmla="*/ 39 w 175"/>
                <a:gd name="T69" fmla="*/ 183 h 210"/>
                <a:gd name="T70" fmla="*/ 41 w 175"/>
                <a:gd name="T71" fmla="*/ 166 h 210"/>
                <a:gd name="T72" fmla="*/ 25 w 175"/>
                <a:gd name="T73" fmla="*/ 164 h 210"/>
                <a:gd name="T74" fmla="*/ 16 w 175"/>
                <a:gd name="T75" fmla="*/ 160 h 210"/>
                <a:gd name="T76" fmla="*/ 9 w 175"/>
                <a:gd name="T77" fmla="*/ 148 h 210"/>
                <a:gd name="T78" fmla="*/ 4 w 175"/>
                <a:gd name="T79" fmla="*/ 132 h 210"/>
                <a:gd name="T80" fmla="*/ 0 w 175"/>
                <a:gd name="T81" fmla="*/ 116 h 210"/>
                <a:gd name="T82" fmla="*/ 2 w 175"/>
                <a:gd name="T83" fmla="*/ 97 h 210"/>
                <a:gd name="T84" fmla="*/ 18 w 175"/>
                <a:gd name="T85" fmla="*/ 90 h 210"/>
                <a:gd name="T86" fmla="*/ 23 w 175"/>
                <a:gd name="T87" fmla="*/ 79 h 210"/>
                <a:gd name="T88" fmla="*/ 16 w 175"/>
                <a:gd name="T89" fmla="*/ 69 h 210"/>
                <a:gd name="T90" fmla="*/ 25 w 175"/>
                <a:gd name="T91" fmla="*/ 63 h 210"/>
                <a:gd name="T92" fmla="*/ 27 w 175"/>
                <a:gd name="T93" fmla="*/ 53 h 210"/>
                <a:gd name="T94" fmla="*/ 21 w 175"/>
                <a:gd name="T95" fmla="*/ 46 h 210"/>
                <a:gd name="T96" fmla="*/ 39 w 175"/>
                <a:gd name="T97" fmla="*/ 42 h 210"/>
                <a:gd name="T98" fmla="*/ 41 w 175"/>
                <a:gd name="T99" fmla="*/ 44 h 210"/>
                <a:gd name="T100" fmla="*/ 46 w 175"/>
                <a:gd name="T101" fmla="*/ 46 h 210"/>
                <a:gd name="T102" fmla="*/ 48 w 175"/>
                <a:gd name="T103" fmla="*/ 39 h 210"/>
                <a:gd name="T104" fmla="*/ 62 w 175"/>
                <a:gd name="T105" fmla="*/ 35 h 210"/>
                <a:gd name="T106" fmla="*/ 62 w 175"/>
                <a:gd name="T107" fmla="*/ 33 h 210"/>
                <a:gd name="T108" fmla="*/ 57 w 175"/>
                <a:gd name="T109" fmla="*/ 26 h 210"/>
                <a:gd name="T110" fmla="*/ 51 w 175"/>
                <a:gd name="T111" fmla="*/ 16 h 210"/>
                <a:gd name="T112" fmla="*/ 53 w 175"/>
                <a:gd name="T113" fmla="*/ 7 h 210"/>
                <a:gd name="T114" fmla="*/ 48 w 175"/>
                <a:gd name="T11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210">
                  <a:moveTo>
                    <a:pt x="48" y="0"/>
                  </a:moveTo>
                  <a:lnTo>
                    <a:pt x="53" y="0"/>
                  </a:lnTo>
                  <a:lnTo>
                    <a:pt x="62" y="2"/>
                  </a:lnTo>
                  <a:lnTo>
                    <a:pt x="64" y="5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6" y="7"/>
                  </a:lnTo>
                  <a:lnTo>
                    <a:pt x="74" y="12"/>
                  </a:lnTo>
                  <a:lnTo>
                    <a:pt x="71" y="14"/>
                  </a:lnTo>
                  <a:lnTo>
                    <a:pt x="71" y="16"/>
                  </a:lnTo>
                  <a:lnTo>
                    <a:pt x="76" y="19"/>
                  </a:lnTo>
                  <a:lnTo>
                    <a:pt x="76" y="21"/>
                  </a:lnTo>
                  <a:lnTo>
                    <a:pt x="81" y="19"/>
                  </a:lnTo>
                  <a:lnTo>
                    <a:pt x="81" y="16"/>
                  </a:lnTo>
                  <a:lnTo>
                    <a:pt x="83" y="16"/>
                  </a:lnTo>
                  <a:lnTo>
                    <a:pt x="85" y="19"/>
                  </a:lnTo>
                  <a:lnTo>
                    <a:pt x="90" y="21"/>
                  </a:lnTo>
                  <a:lnTo>
                    <a:pt x="92" y="21"/>
                  </a:lnTo>
                  <a:lnTo>
                    <a:pt x="94" y="19"/>
                  </a:lnTo>
                  <a:lnTo>
                    <a:pt x="97" y="19"/>
                  </a:lnTo>
                  <a:lnTo>
                    <a:pt x="97" y="23"/>
                  </a:lnTo>
                  <a:lnTo>
                    <a:pt x="94" y="26"/>
                  </a:lnTo>
                  <a:lnTo>
                    <a:pt x="90" y="26"/>
                  </a:lnTo>
                  <a:lnTo>
                    <a:pt x="88" y="28"/>
                  </a:lnTo>
                  <a:lnTo>
                    <a:pt x="92" y="30"/>
                  </a:lnTo>
                  <a:lnTo>
                    <a:pt x="94" y="28"/>
                  </a:lnTo>
                  <a:lnTo>
                    <a:pt x="99" y="28"/>
                  </a:lnTo>
                  <a:lnTo>
                    <a:pt x="99" y="30"/>
                  </a:lnTo>
                  <a:lnTo>
                    <a:pt x="104" y="30"/>
                  </a:lnTo>
                  <a:lnTo>
                    <a:pt x="104" y="28"/>
                  </a:lnTo>
                  <a:lnTo>
                    <a:pt x="108" y="23"/>
                  </a:lnTo>
                  <a:lnTo>
                    <a:pt x="115" y="23"/>
                  </a:lnTo>
                  <a:lnTo>
                    <a:pt x="115" y="21"/>
                  </a:lnTo>
                  <a:lnTo>
                    <a:pt x="120" y="19"/>
                  </a:lnTo>
                  <a:lnTo>
                    <a:pt x="120" y="16"/>
                  </a:lnTo>
                  <a:lnTo>
                    <a:pt x="122" y="16"/>
                  </a:lnTo>
                  <a:lnTo>
                    <a:pt x="127" y="16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20" y="19"/>
                  </a:lnTo>
                  <a:lnTo>
                    <a:pt x="118" y="21"/>
                  </a:lnTo>
                  <a:lnTo>
                    <a:pt x="120" y="23"/>
                  </a:lnTo>
                  <a:lnTo>
                    <a:pt x="124" y="19"/>
                  </a:lnTo>
                  <a:lnTo>
                    <a:pt x="129" y="19"/>
                  </a:lnTo>
                  <a:lnTo>
                    <a:pt x="131" y="19"/>
                  </a:lnTo>
                  <a:lnTo>
                    <a:pt x="131" y="21"/>
                  </a:lnTo>
                  <a:lnTo>
                    <a:pt x="136" y="21"/>
                  </a:lnTo>
                  <a:lnTo>
                    <a:pt x="141" y="26"/>
                  </a:lnTo>
                  <a:lnTo>
                    <a:pt x="145" y="26"/>
                  </a:lnTo>
                  <a:lnTo>
                    <a:pt x="148" y="28"/>
                  </a:lnTo>
                  <a:lnTo>
                    <a:pt x="148" y="33"/>
                  </a:lnTo>
                  <a:lnTo>
                    <a:pt x="150" y="35"/>
                  </a:lnTo>
                  <a:lnTo>
                    <a:pt x="154" y="35"/>
                  </a:lnTo>
                  <a:lnTo>
                    <a:pt x="157" y="37"/>
                  </a:lnTo>
                  <a:lnTo>
                    <a:pt x="161" y="37"/>
                  </a:lnTo>
                  <a:lnTo>
                    <a:pt x="164" y="46"/>
                  </a:lnTo>
                  <a:lnTo>
                    <a:pt x="161" y="53"/>
                  </a:lnTo>
                  <a:lnTo>
                    <a:pt x="157" y="58"/>
                  </a:lnTo>
                  <a:lnTo>
                    <a:pt x="157" y="60"/>
                  </a:lnTo>
                  <a:lnTo>
                    <a:pt x="164" y="67"/>
                  </a:lnTo>
                  <a:lnTo>
                    <a:pt x="161" y="72"/>
                  </a:lnTo>
                  <a:lnTo>
                    <a:pt x="166" y="74"/>
                  </a:lnTo>
                  <a:lnTo>
                    <a:pt x="166" y="79"/>
                  </a:lnTo>
                  <a:lnTo>
                    <a:pt x="166" y="83"/>
                  </a:lnTo>
                  <a:lnTo>
                    <a:pt x="166" y="86"/>
                  </a:lnTo>
                  <a:lnTo>
                    <a:pt x="168" y="95"/>
                  </a:lnTo>
                  <a:lnTo>
                    <a:pt x="173" y="97"/>
                  </a:lnTo>
                  <a:lnTo>
                    <a:pt x="175" y="99"/>
                  </a:lnTo>
                  <a:lnTo>
                    <a:pt x="175" y="111"/>
                  </a:lnTo>
                  <a:lnTo>
                    <a:pt x="173" y="113"/>
                  </a:lnTo>
                  <a:lnTo>
                    <a:pt x="171" y="113"/>
                  </a:lnTo>
                  <a:lnTo>
                    <a:pt x="166" y="113"/>
                  </a:lnTo>
                  <a:lnTo>
                    <a:pt x="161" y="113"/>
                  </a:lnTo>
                  <a:lnTo>
                    <a:pt x="161" y="116"/>
                  </a:lnTo>
                  <a:lnTo>
                    <a:pt x="157" y="118"/>
                  </a:lnTo>
                  <a:lnTo>
                    <a:pt x="154" y="118"/>
                  </a:lnTo>
                  <a:lnTo>
                    <a:pt x="148" y="118"/>
                  </a:lnTo>
                  <a:lnTo>
                    <a:pt x="145" y="120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1" y="127"/>
                  </a:lnTo>
                  <a:lnTo>
                    <a:pt x="124" y="134"/>
                  </a:lnTo>
                  <a:lnTo>
                    <a:pt x="122" y="132"/>
                  </a:lnTo>
                  <a:lnTo>
                    <a:pt x="120" y="130"/>
                  </a:lnTo>
                  <a:lnTo>
                    <a:pt x="118" y="132"/>
                  </a:lnTo>
                  <a:lnTo>
                    <a:pt x="118" y="134"/>
                  </a:lnTo>
                  <a:lnTo>
                    <a:pt x="124" y="139"/>
                  </a:lnTo>
                  <a:lnTo>
                    <a:pt x="129" y="146"/>
                  </a:lnTo>
                  <a:lnTo>
                    <a:pt x="127" y="150"/>
                  </a:lnTo>
                  <a:lnTo>
                    <a:pt x="129" y="153"/>
                  </a:lnTo>
                  <a:lnTo>
                    <a:pt x="134" y="155"/>
                  </a:lnTo>
                  <a:lnTo>
                    <a:pt x="141" y="160"/>
                  </a:lnTo>
                  <a:lnTo>
                    <a:pt x="145" y="162"/>
                  </a:lnTo>
                  <a:lnTo>
                    <a:pt x="152" y="173"/>
                  </a:lnTo>
                  <a:lnTo>
                    <a:pt x="152" y="176"/>
                  </a:lnTo>
                  <a:lnTo>
                    <a:pt x="152" y="180"/>
                  </a:lnTo>
                  <a:lnTo>
                    <a:pt x="148" y="180"/>
                  </a:lnTo>
                  <a:lnTo>
                    <a:pt x="145" y="185"/>
                  </a:lnTo>
                  <a:lnTo>
                    <a:pt x="141" y="187"/>
                  </a:lnTo>
                  <a:lnTo>
                    <a:pt x="136" y="194"/>
                  </a:lnTo>
                  <a:lnTo>
                    <a:pt x="136" y="196"/>
                  </a:lnTo>
                  <a:lnTo>
                    <a:pt x="141" y="199"/>
                  </a:lnTo>
                  <a:lnTo>
                    <a:pt x="141" y="203"/>
                  </a:lnTo>
                  <a:lnTo>
                    <a:pt x="138" y="206"/>
                  </a:lnTo>
                  <a:lnTo>
                    <a:pt x="134" y="201"/>
                  </a:lnTo>
                  <a:lnTo>
                    <a:pt x="129" y="203"/>
                  </a:lnTo>
                  <a:lnTo>
                    <a:pt x="124" y="201"/>
                  </a:lnTo>
                  <a:lnTo>
                    <a:pt x="122" y="203"/>
                  </a:lnTo>
                  <a:lnTo>
                    <a:pt x="115" y="208"/>
                  </a:lnTo>
                  <a:lnTo>
                    <a:pt x="111" y="208"/>
                  </a:lnTo>
                  <a:lnTo>
                    <a:pt x="108" y="206"/>
                  </a:lnTo>
                  <a:lnTo>
                    <a:pt x="104" y="208"/>
                  </a:lnTo>
                  <a:lnTo>
                    <a:pt x="101" y="206"/>
                  </a:lnTo>
                  <a:lnTo>
                    <a:pt x="97" y="206"/>
                  </a:lnTo>
                  <a:lnTo>
                    <a:pt x="90" y="206"/>
                  </a:lnTo>
                  <a:lnTo>
                    <a:pt x="90" y="208"/>
                  </a:lnTo>
                  <a:lnTo>
                    <a:pt x="90" y="210"/>
                  </a:lnTo>
                  <a:lnTo>
                    <a:pt x="85" y="208"/>
                  </a:lnTo>
                  <a:lnTo>
                    <a:pt x="81" y="206"/>
                  </a:lnTo>
                  <a:lnTo>
                    <a:pt x="78" y="208"/>
                  </a:lnTo>
                  <a:lnTo>
                    <a:pt x="76" y="208"/>
                  </a:lnTo>
                  <a:lnTo>
                    <a:pt x="74" y="208"/>
                  </a:lnTo>
                  <a:lnTo>
                    <a:pt x="71" y="206"/>
                  </a:lnTo>
                  <a:lnTo>
                    <a:pt x="67" y="203"/>
                  </a:lnTo>
                  <a:lnTo>
                    <a:pt x="62" y="203"/>
                  </a:lnTo>
                  <a:lnTo>
                    <a:pt x="62" y="203"/>
                  </a:lnTo>
                  <a:lnTo>
                    <a:pt x="57" y="203"/>
                  </a:lnTo>
                  <a:lnTo>
                    <a:pt x="57" y="199"/>
                  </a:lnTo>
                  <a:lnTo>
                    <a:pt x="53" y="201"/>
                  </a:lnTo>
                  <a:lnTo>
                    <a:pt x="53" y="203"/>
                  </a:lnTo>
                  <a:lnTo>
                    <a:pt x="53" y="206"/>
                  </a:lnTo>
                  <a:lnTo>
                    <a:pt x="46" y="203"/>
                  </a:lnTo>
                  <a:lnTo>
                    <a:pt x="44" y="206"/>
                  </a:lnTo>
                  <a:lnTo>
                    <a:pt x="39" y="206"/>
                  </a:lnTo>
                  <a:lnTo>
                    <a:pt x="39" y="206"/>
                  </a:lnTo>
                  <a:lnTo>
                    <a:pt x="37" y="201"/>
                  </a:lnTo>
                  <a:lnTo>
                    <a:pt x="34" y="199"/>
                  </a:lnTo>
                  <a:lnTo>
                    <a:pt x="34" y="192"/>
                  </a:lnTo>
                  <a:lnTo>
                    <a:pt x="37" y="185"/>
                  </a:lnTo>
                  <a:lnTo>
                    <a:pt x="39" y="183"/>
                  </a:lnTo>
                  <a:lnTo>
                    <a:pt x="39" y="180"/>
                  </a:lnTo>
                  <a:lnTo>
                    <a:pt x="41" y="173"/>
                  </a:lnTo>
                  <a:lnTo>
                    <a:pt x="46" y="169"/>
                  </a:lnTo>
                  <a:lnTo>
                    <a:pt x="41" y="166"/>
                  </a:lnTo>
                  <a:lnTo>
                    <a:pt x="37" y="166"/>
                  </a:lnTo>
                  <a:lnTo>
                    <a:pt x="32" y="164"/>
                  </a:lnTo>
                  <a:lnTo>
                    <a:pt x="30" y="164"/>
                  </a:lnTo>
                  <a:lnTo>
                    <a:pt x="25" y="164"/>
                  </a:lnTo>
                  <a:lnTo>
                    <a:pt x="23" y="164"/>
                  </a:lnTo>
                  <a:lnTo>
                    <a:pt x="18" y="164"/>
                  </a:lnTo>
                  <a:lnTo>
                    <a:pt x="16" y="162"/>
                  </a:lnTo>
                  <a:lnTo>
                    <a:pt x="16" y="160"/>
                  </a:lnTo>
                  <a:lnTo>
                    <a:pt x="11" y="157"/>
                  </a:lnTo>
                  <a:lnTo>
                    <a:pt x="11" y="157"/>
                  </a:lnTo>
                  <a:lnTo>
                    <a:pt x="11" y="150"/>
                  </a:lnTo>
                  <a:lnTo>
                    <a:pt x="9" y="148"/>
                  </a:lnTo>
                  <a:lnTo>
                    <a:pt x="9" y="143"/>
                  </a:lnTo>
                  <a:lnTo>
                    <a:pt x="4" y="136"/>
                  </a:lnTo>
                  <a:lnTo>
                    <a:pt x="2" y="136"/>
                  </a:lnTo>
                  <a:lnTo>
                    <a:pt x="4" y="132"/>
                  </a:lnTo>
                  <a:lnTo>
                    <a:pt x="2" y="127"/>
                  </a:lnTo>
                  <a:lnTo>
                    <a:pt x="2" y="125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11"/>
                  </a:lnTo>
                  <a:lnTo>
                    <a:pt x="2" y="104"/>
                  </a:lnTo>
                  <a:lnTo>
                    <a:pt x="2" y="97"/>
                  </a:lnTo>
                  <a:lnTo>
                    <a:pt x="4" y="95"/>
                  </a:lnTo>
                  <a:lnTo>
                    <a:pt x="7" y="90"/>
                  </a:lnTo>
                  <a:lnTo>
                    <a:pt x="14" y="88"/>
                  </a:lnTo>
                  <a:lnTo>
                    <a:pt x="18" y="90"/>
                  </a:lnTo>
                  <a:lnTo>
                    <a:pt x="21" y="88"/>
                  </a:lnTo>
                  <a:lnTo>
                    <a:pt x="18" y="83"/>
                  </a:lnTo>
                  <a:lnTo>
                    <a:pt x="21" y="81"/>
                  </a:lnTo>
                  <a:lnTo>
                    <a:pt x="23" y="79"/>
                  </a:lnTo>
                  <a:lnTo>
                    <a:pt x="23" y="74"/>
                  </a:lnTo>
                  <a:lnTo>
                    <a:pt x="21" y="74"/>
                  </a:lnTo>
                  <a:lnTo>
                    <a:pt x="16" y="74"/>
                  </a:lnTo>
                  <a:lnTo>
                    <a:pt x="16" y="69"/>
                  </a:lnTo>
                  <a:lnTo>
                    <a:pt x="18" y="67"/>
                  </a:lnTo>
                  <a:lnTo>
                    <a:pt x="21" y="69"/>
                  </a:lnTo>
                  <a:lnTo>
                    <a:pt x="25" y="67"/>
                  </a:lnTo>
                  <a:lnTo>
                    <a:pt x="25" y="63"/>
                  </a:lnTo>
                  <a:lnTo>
                    <a:pt x="25" y="58"/>
                  </a:lnTo>
                  <a:lnTo>
                    <a:pt x="25" y="56"/>
                  </a:lnTo>
                  <a:lnTo>
                    <a:pt x="27" y="56"/>
                  </a:lnTo>
                  <a:lnTo>
                    <a:pt x="27" y="53"/>
                  </a:lnTo>
                  <a:lnTo>
                    <a:pt x="27" y="53"/>
                  </a:lnTo>
                  <a:lnTo>
                    <a:pt x="27" y="49"/>
                  </a:lnTo>
                  <a:lnTo>
                    <a:pt x="23" y="49"/>
                  </a:lnTo>
                  <a:lnTo>
                    <a:pt x="21" y="46"/>
                  </a:lnTo>
                  <a:lnTo>
                    <a:pt x="21" y="42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9" y="42"/>
                  </a:lnTo>
                  <a:lnTo>
                    <a:pt x="39" y="46"/>
                  </a:lnTo>
                  <a:lnTo>
                    <a:pt x="41" y="49"/>
                  </a:lnTo>
                  <a:lnTo>
                    <a:pt x="44" y="46"/>
                  </a:lnTo>
                  <a:lnTo>
                    <a:pt x="41" y="44"/>
                  </a:lnTo>
                  <a:lnTo>
                    <a:pt x="41" y="42"/>
                  </a:lnTo>
                  <a:lnTo>
                    <a:pt x="44" y="39"/>
                  </a:lnTo>
                  <a:lnTo>
                    <a:pt x="46" y="42"/>
                  </a:lnTo>
                  <a:lnTo>
                    <a:pt x="46" y="46"/>
                  </a:lnTo>
                  <a:lnTo>
                    <a:pt x="51" y="53"/>
                  </a:lnTo>
                  <a:lnTo>
                    <a:pt x="48" y="49"/>
                  </a:lnTo>
                  <a:lnTo>
                    <a:pt x="48" y="42"/>
                  </a:lnTo>
                  <a:lnTo>
                    <a:pt x="48" y="39"/>
                  </a:lnTo>
                  <a:lnTo>
                    <a:pt x="51" y="35"/>
                  </a:lnTo>
                  <a:lnTo>
                    <a:pt x="53" y="35"/>
                  </a:lnTo>
                  <a:lnTo>
                    <a:pt x="57" y="37"/>
                  </a:lnTo>
                  <a:lnTo>
                    <a:pt x="62" y="35"/>
                  </a:lnTo>
                  <a:lnTo>
                    <a:pt x="69" y="42"/>
                  </a:lnTo>
                  <a:lnTo>
                    <a:pt x="78" y="44"/>
                  </a:lnTo>
                  <a:lnTo>
                    <a:pt x="69" y="39"/>
                  </a:lnTo>
                  <a:lnTo>
                    <a:pt x="62" y="33"/>
                  </a:lnTo>
                  <a:lnTo>
                    <a:pt x="57" y="33"/>
                  </a:lnTo>
                  <a:lnTo>
                    <a:pt x="55" y="30"/>
                  </a:lnTo>
                  <a:lnTo>
                    <a:pt x="55" y="28"/>
                  </a:lnTo>
                  <a:lnTo>
                    <a:pt x="57" y="26"/>
                  </a:lnTo>
                  <a:lnTo>
                    <a:pt x="53" y="23"/>
                  </a:lnTo>
                  <a:lnTo>
                    <a:pt x="53" y="19"/>
                  </a:lnTo>
                  <a:lnTo>
                    <a:pt x="51" y="19"/>
                  </a:lnTo>
                  <a:lnTo>
                    <a:pt x="51" y="16"/>
                  </a:lnTo>
                  <a:lnTo>
                    <a:pt x="53" y="16"/>
                  </a:lnTo>
                  <a:lnTo>
                    <a:pt x="57" y="14"/>
                  </a:lnTo>
                  <a:lnTo>
                    <a:pt x="53" y="9"/>
                  </a:lnTo>
                  <a:lnTo>
                    <a:pt x="53" y="7"/>
                  </a:lnTo>
                  <a:lnTo>
                    <a:pt x="51" y="7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2" name="Freeform 77">
              <a:extLst>
                <a:ext uri="{FF2B5EF4-FFF2-40B4-BE49-F238E27FC236}">
                  <a16:creationId xmlns:a16="http://schemas.microsoft.com/office/drawing/2014/main" id="{D6790168-4245-37E0-FA27-BD17DE5E4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728" y="2192992"/>
              <a:ext cx="1659" cy="5809"/>
            </a:xfrm>
            <a:custGeom>
              <a:avLst/>
              <a:gdLst>
                <a:gd name="T0" fmla="*/ 0 w 2"/>
                <a:gd name="T1" fmla="*/ 0 h 7"/>
                <a:gd name="T2" fmla="*/ 2 w 2"/>
                <a:gd name="T3" fmla="*/ 2 h 7"/>
                <a:gd name="T4" fmla="*/ 2 w 2"/>
                <a:gd name="T5" fmla="*/ 7 h 7"/>
                <a:gd name="T6" fmla="*/ 0 w 2"/>
                <a:gd name="T7" fmla="*/ 7 h 7"/>
                <a:gd name="T8" fmla="*/ 0 w 2"/>
                <a:gd name="T9" fmla="*/ 4 h 7"/>
                <a:gd name="T10" fmla="*/ 0 w 2"/>
                <a:gd name="T11" fmla="*/ 0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2" y="2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03302627-3AD9-4B9A-E9C5-73B5AC345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325" y="2181375"/>
              <a:ext cx="78829" cy="43978"/>
            </a:xfrm>
            <a:custGeom>
              <a:avLst/>
              <a:gdLst>
                <a:gd name="T0" fmla="*/ 42 w 95"/>
                <a:gd name="T1" fmla="*/ 7 h 53"/>
                <a:gd name="T2" fmla="*/ 51 w 95"/>
                <a:gd name="T3" fmla="*/ 7 h 53"/>
                <a:gd name="T4" fmla="*/ 51 w 95"/>
                <a:gd name="T5" fmla="*/ 2 h 53"/>
                <a:gd name="T6" fmla="*/ 55 w 95"/>
                <a:gd name="T7" fmla="*/ 4 h 53"/>
                <a:gd name="T8" fmla="*/ 60 w 95"/>
                <a:gd name="T9" fmla="*/ 4 h 53"/>
                <a:gd name="T10" fmla="*/ 69 w 95"/>
                <a:gd name="T11" fmla="*/ 7 h 53"/>
                <a:gd name="T12" fmla="*/ 74 w 95"/>
                <a:gd name="T13" fmla="*/ 14 h 53"/>
                <a:gd name="T14" fmla="*/ 74 w 95"/>
                <a:gd name="T15" fmla="*/ 21 h 53"/>
                <a:gd name="T16" fmla="*/ 83 w 95"/>
                <a:gd name="T17" fmla="*/ 18 h 53"/>
                <a:gd name="T18" fmla="*/ 90 w 95"/>
                <a:gd name="T19" fmla="*/ 21 h 53"/>
                <a:gd name="T20" fmla="*/ 95 w 95"/>
                <a:gd name="T21" fmla="*/ 23 h 53"/>
                <a:gd name="T22" fmla="*/ 92 w 95"/>
                <a:gd name="T23" fmla="*/ 34 h 53"/>
                <a:gd name="T24" fmla="*/ 83 w 95"/>
                <a:gd name="T25" fmla="*/ 44 h 53"/>
                <a:gd name="T26" fmla="*/ 76 w 95"/>
                <a:gd name="T27" fmla="*/ 41 h 53"/>
                <a:gd name="T28" fmla="*/ 67 w 95"/>
                <a:gd name="T29" fmla="*/ 46 h 53"/>
                <a:gd name="T30" fmla="*/ 62 w 95"/>
                <a:gd name="T31" fmla="*/ 48 h 53"/>
                <a:gd name="T32" fmla="*/ 55 w 95"/>
                <a:gd name="T33" fmla="*/ 41 h 53"/>
                <a:gd name="T34" fmla="*/ 44 w 95"/>
                <a:gd name="T35" fmla="*/ 51 h 53"/>
                <a:gd name="T36" fmla="*/ 30 w 95"/>
                <a:gd name="T37" fmla="*/ 53 h 53"/>
                <a:gd name="T38" fmla="*/ 25 w 95"/>
                <a:gd name="T39" fmla="*/ 48 h 53"/>
                <a:gd name="T40" fmla="*/ 21 w 95"/>
                <a:gd name="T41" fmla="*/ 41 h 53"/>
                <a:gd name="T42" fmla="*/ 12 w 95"/>
                <a:gd name="T43" fmla="*/ 37 h 53"/>
                <a:gd name="T44" fmla="*/ 12 w 95"/>
                <a:gd name="T45" fmla="*/ 46 h 53"/>
                <a:gd name="T46" fmla="*/ 2 w 95"/>
                <a:gd name="T47" fmla="*/ 46 h 53"/>
                <a:gd name="T48" fmla="*/ 2 w 95"/>
                <a:gd name="T49" fmla="*/ 41 h 53"/>
                <a:gd name="T50" fmla="*/ 7 w 95"/>
                <a:gd name="T51" fmla="*/ 39 h 53"/>
                <a:gd name="T52" fmla="*/ 12 w 95"/>
                <a:gd name="T53" fmla="*/ 23 h 53"/>
                <a:gd name="T54" fmla="*/ 19 w 95"/>
                <a:gd name="T55" fmla="*/ 16 h 53"/>
                <a:gd name="T56" fmla="*/ 23 w 95"/>
                <a:gd name="T57" fmla="*/ 11 h 53"/>
                <a:gd name="T58" fmla="*/ 21 w 95"/>
                <a:gd name="T59" fmla="*/ 7 h 53"/>
                <a:gd name="T60" fmla="*/ 28 w 95"/>
                <a:gd name="T61" fmla="*/ 9 h 53"/>
                <a:gd name="T62" fmla="*/ 37 w 95"/>
                <a:gd name="T63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53">
                  <a:moveTo>
                    <a:pt x="37" y="7"/>
                  </a:moveTo>
                  <a:lnTo>
                    <a:pt x="42" y="7"/>
                  </a:lnTo>
                  <a:lnTo>
                    <a:pt x="44" y="4"/>
                  </a:lnTo>
                  <a:lnTo>
                    <a:pt x="51" y="7"/>
                  </a:lnTo>
                  <a:lnTo>
                    <a:pt x="51" y="4"/>
                  </a:lnTo>
                  <a:lnTo>
                    <a:pt x="51" y="2"/>
                  </a:lnTo>
                  <a:lnTo>
                    <a:pt x="55" y="0"/>
                  </a:lnTo>
                  <a:lnTo>
                    <a:pt x="55" y="4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5" y="4"/>
                  </a:lnTo>
                  <a:lnTo>
                    <a:pt x="69" y="7"/>
                  </a:lnTo>
                  <a:lnTo>
                    <a:pt x="74" y="11"/>
                  </a:lnTo>
                  <a:lnTo>
                    <a:pt x="74" y="14"/>
                  </a:lnTo>
                  <a:lnTo>
                    <a:pt x="74" y="18"/>
                  </a:lnTo>
                  <a:lnTo>
                    <a:pt x="74" y="21"/>
                  </a:lnTo>
                  <a:lnTo>
                    <a:pt x="81" y="21"/>
                  </a:lnTo>
                  <a:lnTo>
                    <a:pt x="83" y="18"/>
                  </a:lnTo>
                  <a:lnTo>
                    <a:pt x="88" y="23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95" y="23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86" y="37"/>
                  </a:lnTo>
                  <a:lnTo>
                    <a:pt x="83" y="44"/>
                  </a:lnTo>
                  <a:lnTo>
                    <a:pt x="81" y="41"/>
                  </a:lnTo>
                  <a:lnTo>
                    <a:pt x="76" y="41"/>
                  </a:lnTo>
                  <a:lnTo>
                    <a:pt x="67" y="39"/>
                  </a:lnTo>
                  <a:lnTo>
                    <a:pt x="67" y="46"/>
                  </a:lnTo>
                  <a:lnTo>
                    <a:pt x="65" y="53"/>
                  </a:lnTo>
                  <a:lnTo>
                    <a:pt x="62" y="48"/>
                  </a:lnTo>
                  <a:lnTo>
                    <a:pt x="55" y="46"/>
                  </a:lnTo>
                  <a:lnTo>
                    <a:pt x="55" y="41"/>
                  </a:lnTo>
                  <a:lnTo>
                    <a:pt x="51" y="37"/>
                  </a:lnTo>
                  <a:lnTo>
                    <a:pt x="44" y="51"/>
                  </a:lnTo>
                  <a:lnTo>
                    <a:pt x="37" y="48"/>
                  </a:lnTo>
                  <a:lnTo>
                    <a:pt x="30" y="53"/>
                  </a:lnTo>
                  <a:lnTo>
                    <a:pt x="25" y="53"/>
                  </a:lnTo>
                  <a:lnTo>
                    <a:pt x="25" y="48"/>
                  </a:lnTo>
                  <a:lnTo>
                    <a:pt x="21" y="46"/>
                  </a:lnTo>
                  <a:lnTo>
                    <a:pt x="21" y="41"/>
                  </a:lnTo>
                  <a:lnTo>
                    <a:pt x="19" y="37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12" y="46"/>
                  </a:lnTo>
                  <a:lnTo>
                    <a:pt x="7" y="48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7" y="41"/>
                  </a:lnTo>
                  <a:lnTo>
                    <a:pt x="7" y="39"/>
                  </a:lnTo>
                  <a:lnTo>
                    <a:pt x="7" y="32"/>
                  </a:lnTo>
                  <a:lnTo>
                    <a:pt x="12" y="23"/>
                  </a:lnTo>
                  <a:lnTo>
                    <a:pt x="16" y="23"/>
                  </a:lnTo>
                  <a:lnTo>
                    <a:pt x="19" y="16"/>
                  </a:lnTo>
                  <a:lnTo>
                    <a:pt x="23" y="16"/>
                  </a:lnTo>
                  <a:lnTo>
                    <a:pt x="23" y="11"/>
                  </a:lnTo>
                  <a:lnTo>
                    <a:pt x="19" y="9"/>
                  </a:lnTo>
                  <a:lnTo>
                    <a:pt x="21" y="7"/>
                  </a:lnTo>
                  <a:lnTo>
                    <a:pt x="25" y="4"/>
                  </a:lnTo>
                  <a:lnTo>
                    <a:pt x="28" y="9"/>
                  </a:lnTo>
                  <a:lnTo>
                    <a:pt x="30" y="9"/>
                  </a:lnTo>
                  <a:lnTo>
                    <a:pt x="37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3AE407D2-8BB9-5592-1E19-EB919712F1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3495" y="2054419"/>
              <a:ext cx="60574" cy="58084"/>
            </a:xfrm>
            <a:custGeom>
              <a:avLst/>
              <a:gdLst>
                <a:gd name="T0" fmla="*/ 48 w 73"/>
                <a:gd name="T1" fmla="*/ 65 h 70"/>
                <a:gd name="T2" fmla="*/ 48 w 73"/>
                <a:gd name="T3" fmla="*/ 51 h 70"/>
                <a:gd name="T4" fmla="*/ 53 w 73"/>
                <a:gd name="T5" fmla="*/ 44 h 70"/>
                <a:gd name="T6" fmla="*/ 64 w 73"/>
                <a:gd name="T7" fmla="*/ 44 h 70"/>
                <a:gd name="T8" fmla="*/ 64 w 73"/>
                <a:gd name="T9" fmla="*/ 37 h 70"/>
                <a:gd name="T10" fmla="*/ 69 w 73"/>
                <a:gd name="T11" fmla="*/ 33 h 70"/>
                <a:gd name="T12" fmla="*/ 67 w 73"/>
                <a:gd name="T13" fmla="*/ 28 h 70"/>
                <a:gd name="T14" fmla="*/ 62 w 73"/>
                <a:gd name="T15" fmla="*/ 23 h 70"/>
                <a:gd name="T16" fmla="*/ 67 w 73"/>
                <a:gd name="T17" fmla="*/ 23 h 70"/>
                <a:gd name="T18" fmla="*/ 71 w 73"/>
                <a:gd name="T19" fmla="*/ 17 h 70"/>
                <a:gd name="T20" fmla="*/ 71 w 73"/>
                <a:gd name="T21" fmla="*/ 10 h 70"/>
                <a:gd name="T22" fmla="*/ 73 w 73"/>
                <a:gd name="T23" fmla="*/ 7 h 70"/>
                <a:gd name="T24" fmla="*/ 67 w 73"/>
                <a:gd name="T25" fmla="*/ 3 h 70"/>
                <a:gd name="T26" fmla="*/ 55 w 73"/>
                <a:gd name="T27" fmla="*/ 0 h 70"/>
                <a:gd name="T28" fmla="*/ 48 w 73"/>
                <a:gd name="T29" fmla="*/ 3 h 70"/>
                <a:gd name="T30" fmla="*/ 39 w 73"/>
                <a:gd name="T31" fmla="*/ 5 h 70"/>
                <a:gd name="T32" fmla="*/ 27 w 73"/>
                <a:gd name="T33" fmla="*/ 14 h 70"/>
                <a:gd name="T34" fmla="*/ 20 w 73"/>
                <a:gd name="T35" fmla="*/ 14 h 70"/>
                <a:gd name="T36" fmla="*/ 18 w 73"/>
                <a:gd name="T37" fmla="*/ 23 h 70"/>
                <a:gd name="T38" fmla="*/ 18 w 73"/>
                <a:gd name="T39" fmla="*/ 33 h 70"/>
                <a:gd name="T40" fmla="*/ 13 w 73"/>
                <a:gd name="T41" fmla="*/ 40 h 70"/>
                <a:gd name="T42" fmla="*/ 11 w 73"/>
                <a:gd name="T43" fmla="*/ 44 h 70"/>
                <a:gd name="T44" fmla="*/ 20 w 73"/>
                <a:gd name="T45" fmla="*/ 49 h 70"/>
                <a:gd name="T46" fmla="*/ 13 w 73"/>
                <a:gd name="T47" fmla="*/ 51 h 70"/>
                <a:gd name="T48" fmla="*/ 13 w 73"/>
                <a:gd name="T49" fmla="*/ 56 h 70"/>
                <a:gd name="T50" fmla="*/ 16 w 73"/>
                <a:gd name="T51" fmla="*/ 58 h 70"/>
                <a:gd name="T52" fmla="*/ 9 w 73"/>
                <a:gd name="T53" fmla="*/ 53 h 70"/>
                <a:gd name="T54" fmla="*/ 2 w 73"/>
                <a:gd name="T55" fmla="*/ 53 h 70"/>
                <a:gd name="T56" fmla="*/ 7 w 73"/>
                <a:gd name="T57" fmla="*/ 56 h 70"/>
                <a:gd name="T58" fmla="*/ 11 w 73"/>
                <a:gd name="T59" fmla="*/ 58 h 70"/>
                <a:gd name="T60" fmla="*/ 11 w 73"/>
                <a:gd name="T61" fmla="*/ 60 h 70"/>
                <a:gd name="T62" fmla="*/ 2 w 73"/>
                <a:gd name="T63" fmla="*/ 58 h 70"/>
                <a:gd name="T64" fmla="*/ 0 w 73"/>
                <a:gd name="T65" fmla="*/ 58 h 70"/>
                <a:gd name="T66" fmla="*/ 4 w 73"/>
                <a:gd name="T67" fmla="*/ 63 h 70"/>
                <a:gd name="T68" fmla="*/ 9 w 73"/>
                <a:gd name="T69" fmla="*/ 65 h 70"/>
                <a:gd name="T70" fmla="*/ 16 w 73"/>
                <a:gd name="T71" fmla="*/ 60 h 70"/>
                <a:gd name="T72" fmla="*/ 18 w 73"/>
                <a:gd name="T73" fmla="*/ 60 h 70"/>
                <a:gd name="T74" fmla="*/ 27 w 73"/>
                <a:gd name="T75" fmla="*/ 56 h 70"/>
                <a:gd name="T76" fmla="*/ 32 w 73"/>
                <a:gd name="T77" fmla="*/ 60 h 70"/>
                <a:gd name="T78" fmla="*/ 41 w 73"/>
                <a:gd name="T79" fmla="*/ 63 h 70"/>
                <a:gd name="T80" fmla="*/ 41 w 73"/>
                <a:gd name="T81" fmla="*/ 67 h 70"/>
                <a:gd name="T82" fmla="*/ 7 w 73"/>
                <a:gd name="T83" fmla="*/ 51 h 70"/>
                <a:gd name="T84" fmla="*/ 11 w 73"/>
                <a:gd name="T85" fmla="*/ 51 h 70"/>
                <a:gd name="T86" fmla="*/ 9 w 73"/>
                <a:gd name="T87" fmla="*/ 51 h 70"/>
                <a:gd name="T88" fmla="*/ 7 w 73"/>
                <a:gd name="T89" fmla="*/ 47 h 70"/>
                <a:gd name="T90" fmla="*/ 13 w 73"/>
                <a:gd name="T91" fmla="*/ 49 h 70"/>
                <a:gd name="T92" fmla="*/ 11 w 73"/>
                <a:gd name="T93" fmla="*/ 49 h 70"/>
                <a:gd name="T94" fmla="*/ 9 w 73"/>
                <a:gd name="T95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70">
                  <a:moveTo>
                    <a:pt x="46" y="70"/>
                  </a:moveTo>
                  <a:lnTo>
                    <a:pt x="48" y="65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0" y="49"/>
                  </a:lnTo>
                  <a:lnTo>
                    <a:pt x="53" y="44"/>
                  </a:lnTo>
                  <a:lnTo>
                    <a:pt x="60" y="42"/>
                  </a:lnTo>
                  <a:lnTo>
                    <a:pt x="64" y="44"/>
                  </a:lnTo>
                  <a:lnTo>
                    <a:pt x="67" y="42"/>
                  </a:lnTo>
                  <a:lnTo>
                    <a:pt x="64" y="37"/>
                  </a:lnTo>
                  <a:lnTo>
                    <a:pt x="67" y="35"/>
                  </a:lnTo>
                  <a:lnTo>
                    <a:pt x="69" y="33"/>
                  </a:lnTo>
                  <a:lnTo>
                    <a:pt x="69" y="28"/>
                  </a:lnTo>
                  <a:lnTo>
                    <a:pt x="67" y="28"/>
                  </a:lnTo>
                  <a:lnTo>
                    <a:pt x="62" y="28"/>
                  </a:lnTo>
                  <a:lnTo>
                    <a:pt x="62" y="23"/>
                  </a:lnTo>
                  <a:lnTo>
                    <a:pt x="64" y="21"/>
                  </a:lnTo>
                  <a:lnTo>
                    <a:pt x="67" y="23"/>
                  </a:lnTo>
                  <a:lnTo>
                    <a:pt x="71" y="21"/>
                  </a:lnTo>
                  <a:lnTo>
                    <a:pt x="71" y="17"/>
                  </a:lnTo>
                  <a:lnTo>
                    <a:pt x="71" y="12"/>
                  </a:lnTo>
                  <a:lnTo>
                    <a:pt x="71" y="10"/>
                  </a:lnTo>
                  <a:lnTo>
                    <a:pt x="73" y="10"/>
                  </a:lnTo>
                  <a:lnTo>
                    <a:pt x="73" y="7"/>
                  </a:lnTo>
                  <a:lnTo>
                    <a:pt x="69" y="7"/>
                  </a:lnTo>
                  <a:lnTo>
                    <a:pt x="67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0" y="5"/>
                  </a:lnTo>
                  <a:lnTo>
                    <a:pt x="48" y="3"/>
                  </a:lnTo>
                  <a:lnTo>
                    <a:pt x="46" y="5"/>
                  </a:lnTo>
                  <a:lnTo>
                    <a:pt x="39" y="5"/>
                  </a:lnTo>
                  <a:lnTo>
                    <a:pt x="34" y="10"/>
                  </a:lnTo>
                  <a:lnTo>
                    <a:pt x="27" y="14"/>
                  </a:lnTo>
                  <a:lnTo>
                    <a:pt x="25" y="12"/>
                  </a:lnTo>
                  <a:lnTo>
                    <a:pt x="20" y="14"/>
                  </a:lnTo>
                  <a:lnTo>
                    <a:pt x="20" y="19"/>
                  </a:lnTo>
                  <a:lnTo>
                    <a:pt x="18" y="23"/>
                  </a:lnTo>
                  <a:lnTo>
                    <a:pt x="18" y="28"/>
                  </a:lnTo>
                  <a:lnTo>
                    <a:pt x="18" y="33"/>
                  </a:lnTo>
                  <a:lnTo>
                    <a:pt x="16" y="35"/>
                  </a:lnTo>
                  <a:lnTo>
                    <a:pt x="13" y="40"/>
                  </a:lnTo>
                  <a:lnTo>
                    <a:pt x="11" y="42"/>
                  </a:lnTo>
                  <a:lnTo>
                    <a:pt x="11" y="44"/>
                  </a:lnTo>
                  <a:lnTo>
                    <a:pt x="16" y="49"/>
                  </a:lnTo>
                  <a:lnTo>
                    <a:pt x="20" y="49"/>
                  </a:lnTo>
                  <a:lnTo>
                    <a:pt x="16" y="49"/>
                  </a:lnTo>
                  <a:lnTo>
                    <a:pt x="13" y="51"/>
                  </a:lnTo>
                  <a:lnTo>
                    <a:pt x="11" y="53"/>
                  </a:lnTo>
                  <a:lnTo>
                    <a:pt x="13" y="56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3" y="58"/>
                  </a:lnTo>
                  <a:lnTo>
                    <a:pt x="9" y="53"/>
                  </a:lnTo>
                  <a:lnTo>
                    <a:pt x="7" y="53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6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6" y="60"/>
                  </a:lnTo>
                  <a:lnTo>
                    <a:pt x="11" y="60"/>
                  </a:lnTo>
                  <a:lnTo>
                    <a:pt x="9" y="60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5"/>
                  </a:lnTo>
                  <a:lnTo>
                    <a:pt x="11" y="63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20" y="56"/>
                  </a:lnTo>
                  <a:lnTo>
                    <a:pt x="27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3"/>
                  </a:lnTo>
                  <a:lnTo>
                    <a:pt x="41" y="63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6" y="70"/>
                  </a:lnTo>
                  <a:close/>
                  <a:moveTo>
                    <a:pt x="7" y="51"/>
                  </a:moveTo>
                  <a:lnTo>
                    <a:pt x="9" y="49"/>
                  </a:lnTo>
                  <a:lnTo>
                    <a:pt x="11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7" y="51"/>
                  </a:lnTo>
                  <a:close/>
                  <a:moveTo>
                    <a:pt x="7" y="47"/>
                  </a:moveTo>
                  <a:lnTo>
                    <a:pt x="11" y="47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9" y="49"/>
                  </a:lnTo>
                  <a:lnTo>
                    <a:pt x="7" y="4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5" name="Freeform 80">
              <a:extLst>
                <a:ext uri="{FF2B5EF4-FFF2-40B4-BE49-F238E27FC236}">
                  <a16:creationId xmlns:a16="http://schemas.microsoft.com/office/drawing/2014/main" id="{C4148299-D805-F9CD-1713-C6E94EF96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686" y="2100886"/>
              <a:ext cx="47298" cy="42319"/>
            </a:xfrm>
            <a:custGeom>
              <a:avLst/>
              <a:gdLst>
                <a:gd name="T0" fmla="*/ 55 w 57"/>
                <a:gd name="T1" fmla="*/ 34 h 51"/>
                <a:gd name="T2" fmla="*/ 57 w 57"/>
                <a:gd name="T3" fmla="*/ 30 h 51"/>
                <a:gd name="T4" fmla="*/ 55 w 57"/>
                <a:gd name="T5" fmla="*/ 25 h 51"/>
                <a:gd name="T6" fmla="*/ 55 w 57"/>
                <a:gd name="T7" fmla="*/ 23 h 51"/>
                <a:gd name="T8" fmla="*/ 53 w 57"/>
                <a:gd name="T9" fmla="*/ 16 h 51"/>
                <a:gd name="T10" fmla="*/ 53 w 57"/>
                <a:gd name="T11" fmla="*/ 14 h 51"/>
                <a:gd name="T12" fmla="*/ 48 w 57"/>
                <a:gd name="T13" fmla="*/ 11 h 51"/>
                <a:gd name="T14" fmla="*/ 50 w 57"/>
                <a:gd name="T15" fmla="*/ 9 h 51"/>
                <a:gd name="T16" fmla="*/ 48 w 57"/>
                <a:gd name="T17" fmla="*/ 7 h 51"/>
                <a:gd name="T18" fmla="*/ 41 w 57"/>
                <a:gd name="T19" fmla="*/ 7 h 51"/>
                <a:gd name="T20" fmla="*/ 39 w 57"/>
                <a:gd name="T21" fmla="*/ 4 h 51"/>
                <a:gd name="T22" fmla="*/ 37 w 57"/>
                <a:gd name="T23" fmla="*/ 4 h 51"/>
                <a:gd name="T24" fmla="*/ 34 w 57"/>
                <a:gd name="T25" fmla="*/ 0 h 51"/>
                <a:gd name="T26" fmla="*/ 27 w 57"/>
                <a:gd name="T27" fmla="*/ 0 h 51"/>
                <a:gd name="T28" fmla="*/ 25 w 57"/>
                <a:gd name="T29" fmla="*/ 4 h 51"/>
                <a:gd name="T30" fmla="*/ 23 w 57"/>
                <a:gd name="T31" fmla="*/ 4 h 51"/>
                <a:gd name="T32" fmla="*/ 23 w 57"/>
                <a:gd name="T33" fmla="*/ 4 h 51"/>
                <a:gd name="T34" fmla="*/ 18 w 57"/>
                <a:gd name="T35" fmla="*/ 7 h 51"/>
                <a:gd name="T36" fmla="*/ 16 w 57"/>
                <a:gd name="T37" fmla="*/ 9 h 51"/>
                <a:gd name="T38" fmla="*/ 14 w 57"/>
                <a:gd name="T39" fmla="*/ 7 h 51"/>
                <a:gd name="T40" fmla="*/ 11 w 57"/>
                <a:gd name="T41" fmla="*/ 7 h 51"/>
                <a:gd name="T42" fmla="*/ 9 w 57"/>
                <a:gd name="T43" fmla="*/ 2 h 51"/>
                <a:gd name="T44" fmla="*/ 7 w 57"/>
                <a:gd name="T45" fmla="*/ 2 h 51"/>
                <a:gd name="T46" fmla="*/ 2 w 57"/>
                <a:gd name="T47" fmla="*/ 4 h 51"/>
                <a:gd name="T48" fmla="*/ 0 w 57"/>
                <a:gd name="T49" fmla="*/ 11 h 51"/>
                <a:gd name="T50" fmla="*/ 2 w 57"/>
                <a:gd name="T51" fmla="*/ 11 h 51"/>
                <a:gd name="T52" fmla="*/ 2 w 57"/>
                <a:gd name="T53" fmla="*/ 21 h 51"/>
                <a:gd name="T54" fmla="*/ 7 w 57"/>
                <a:gd name="T55" fmla="*/ 21 h 51"/>
                <a:gd name="T56" fmla="*/ 7 w 57"/>
                <a:gd name="T57" fmla="*/ 25 h 51"/>
                <a:gd name="T58" fmla="*/ 14 w 57"/>
                <a:gd name="T59" fmla="*/ 30 h 51"/>
                <a:gd name="T60" fmla="*/ 16 w 57"/>
                <a:gd name="T61" fmla="*/ 30 h 51"/>
                <a:gd name="T62" fmla="*/ 18 w 57"/>
                <a:gd name="T63" fmla="*/ 32 h 51"/>
                <a:gd name="T64" fmla="*/ 23 w 57"/>
                <a:gd name="T65" fmla="*/ 32 h 51"/>
                <a:gd name="T66" fmla="*/ 23 w 57"/>
                <a:gd name="T67" fmla="*/ 39 h 51"/>
                <a:gd name="T68" fmla="*/ 27 w 57"/>
                <a:gd name="T69" fmla="*/ 41 h 51"/>
                <a:gd name="T70" fmla="*/ 30 w 57"/>
                <a:gd name="T71" fmla="*/ 39 h 51"/>
                <a:gd name="T72" fmla="*/ 32 w 57"/>
                <a:gd name="T73" fmla="*/ 39 h 51"/>
                <a:gd name="T74" fmla="*/ 32 w 57"/>
                <a:gd name="T75" fmla="*/ 41 h 51"/>
                <a:gd name="T76" fmla="*/ 37 w 57"/>
                <a:gd name="T77" fmla="*/ 41 h 51"/>
                <a:gd name="T78" fmla="*/ 41 w 57"/>
                <a:gd name="T79" fmla="*/ 48 h 51"/>
                <a:gd name="T80" fmla="*/ 46 w 57"/>
                <a:gd name="T81" fmla="*/ 48 h 51"/>
                <a:gd name="T82" fmla="*/ 48 w 57"/>
                <a:gd name="T83" fmla="*/ 51 h 51"/>
                <a:gd name="T84" fmla="*/ 50 w 57"/>
                <a:gd name="T85" fmla="*/ 51 h 51"/>
                <a:gd name="T86" fmla="*/ 53 w 57"/>
                <a:gd name="T87" fmla="*/ 51 h 51"/>
                <a:gd name="T88" fmla="*/ 53 w 57"/>
                <a:gd name="T89" fmla="*/ 48 h 51"/>
                <a:gd name="T90" fmla="*/ 53 w 57"/>
                <a:gd name="T91" fmla="*/ 46 h 51"/>
                <a:gd name="T92" fmla="*/ 53 w 57"/>
                <a:gd name="T93" fmla="*/ 44 h 51"/>
                <a:gd name="T94" fmla="*/ 50 w 57"/>
                <a:gd name="T95" fmla="*/ 41 h 51"/>
                <a:gd name="T96" fmla="*/ 53 w 57"/>
                <a:gd name="T97" fmla="*/ 39 h 51"/>
                <a:gd name="T98" fmla="*/ 53 w 57"/>
                <a:gd name="T99" fmla="*/ 34 h 51"/>
                <a:gd name="T100" fmla="*/ 55 w 57"/>
                <a:gd name="T10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" h="51">
                  <a:moveTo>
                    <a:pt x="55" y="34"/>
                  </a:moveTo>
                  <a:lnTo>
                    <a:pt x="57" y="30"/>
                  </a:lnTo>
                  <a:lnTo>
                    <a:pt x="55" y="25"/>
                  </a:lnTo>
                  <a:lnTo>
                    <a:pt x="55" y="23"/>
                  </a:lnTo>
                  <a:lnTo>
                    <a:pt x="53" y="16"/>
                  </a:lnTo>
                  <a:lnTo>
                    <a:pt x="53" y="14"/>
                  </a:lnTo>
                  <a:lnTo>
                    <a:pt x="48" y="11"/>
                  </a:lnTo>
                  <a:lnTo>
                    <a:pt x="50" y="9"/>
                  </a:lnTo>
                  <a:lnTo>
                    <a:pt x="48" y="7"/>
                  </a:lnTo>
                  <a:lnTo>
                    <a:pt x="41" y="7"/>
                  </a:lnTo>
                  <a:lnTo>
                    <a:pt x="39" y="4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18" y="7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11" y="7"/>
                  </a:lnTo>
                  <a:lnTo>
                    <a:pt x="9" y="2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8" y="32"/>
                  </a:lnTo>
                  <a:lnTo>
                    <a:pt x="23" y="32"/>
                  </a:lnTo>
                  <a:lnTo>
                    <a:pt x="23" y="39"/>
                  </a:lnTo>
                  <a:lnTo>
                    <a:pt x="27" y="41"/>
                  </a:lnTo>
                  <a:lnTo>
                    <a:pt x="30" y="39"/>
                  </a:lnTo>
                  <a:lnTo>
                    <a:pt x="32" y="39"/>
                  </a:lnTo>
                  <a:lnTo>
                    <a:pt x="32" y="41"/>
                  </a:lnTo>
                  <a:lnTo>
                    <a:pt x="37" y="41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8" y="51"/>
                  </a:lnTo>
                  <a:lnTo>
                    <a:pt x="50" y="51"/>
                  </a:lnTo>
                  <a:lnTo>
                    <a:pt x="53" y="51"/>
                  </a:lnTo>
                  <a:lnTo>
                    <a:pt x="53" y="48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0" y="41"/>
                  </a:lnTo>
                  <a:lnTo>
                    <a:pt x="53" y="39"/>
                  </a:lnTo>
                  <a:lnTo>
                    <a:pt x="53" y="34"/>
                  </a:lnTo>
                  <a:lnTo>
                    <a:pt x="55" y="3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52B1C199-4599-BA06-808A-1864A89AF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175" y="2129099"/>
              <a:ext cx="11617" cy="17426"/>
            </a:xfrm>
            <a:custGeom>
              <a:avLst/>
              <a:gdLst>
                <a:gd name="T0" fmla="*/ 3 w 14"/>
                <a:gd name="T1" fmla="*/ 17 h 21"/>
                <a:gd name="T2" fmla="*/ 3 w 14"/>
                <a:gd name="T3" fmla="*/ 14 h 21"/>
                <a:gd name="T4" fmla="*/ 3 w 14"/>
                <a:gd name="T5" fmla="*/ 12 h 21"/>
                <a:gd name="T6" fmla="*/ 3 w 14"/>
                <a:gd name="T7" fmla="*/ 10 h 21"/>
                <a:gd name="T8" fmla="*/ 0 w 14"/>
                <a:gd name="T9" fmla="*/ 7 h 21"/>
                <a:gd name="T10" fmla="*/ 3 w 14"/>
                <a:gd name="T11" fmla="*/ 5 h 21"/>
                <a:gd name="T12" fmla="*/ 3 w 14"/>
                <a:gd name="T13" fmla="*/ 0 h 21"/>
                <a:gd name="T14" fmla="*/ 7 w 14"/>
                <a:gd name="T15" fmla="*/ 0 h 21"/>
                <a:gd name="T16" fmla="*/ 12 w 14"/>
                <a:gd name="T17" fmla="*/ 7 h 21"/>
                <a:gd name="T18" fmla="*/ 12 w 14"/>
                <a:gd name="T19" fmla="*/ 12 h 21"/>
                <a:gd name="T20" fmla="*/ 14 w 14"/>
                <a:gd name="T21" fmla="*/ 14 h 21"/>
                <a:gd name="T22" fmla="*/ 14 w 14"/>
                <a:gd name="T23" fmla="*/ 21 h 21"/>
                <a:gd name="T24" fmla="*/ 12 w 14"/>
                <a:gd name="T25" fmla="*/ 21 h 21"/>
                <a:gd name="T26" fmla="*/ 5 w 14"/>
                <a:gd name="T27" fmla="*/ 21 h 21"/>
                <a:gd name="T28" fmla="*/ 3 w 14"/>
                <a:gd name="T29" fmla="*/ 17 h 21"/>
                <a:gd name="T30" fmla="*/ 3 w 14"/>
                <a:gd name="T3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21">
                  <a:moveTo>
                    <a:pt x="3" y="17"/>
                  </a:moveTo>
                  <a:lnTo>
                    <a:pt x="3" y="14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0"/>
                  </a:lnTo>
                  <a:lnTo>
                    <a:pt x="7" y="0"/>
                  </a:lnTo>
                  <a:lnTo>
                    <a:pt x="12" y="7"/>
                  </a:lnTo>
                  <a:lnTo>
                    <a:pt x="12" y="12"/>
                  </a:lnTo>
                  <a:lnTo>
                    <a:pt x="14" y="14"/>
                  </a:lnTo>
                  <a:lnTo>
                    <a:pt x="14" y="21"/>
                  </a:lnTo>
                  <a:lnTo>
                    <a:pt x="12" y="21"/>
                  </a:lnTo>
                  <a:lnTo>
                    <a:pt x="5" y="21"/>
                  </a:lnTo>
                  <a:lnTo>
                    <a:pt x="3" y="17"/>
                  </a:lnTo>
                  <a:lnTo>
                    <a:pt x="3" y="1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id="{32E02FC2-B901-7F4E-E5D8-53B3C8ABC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5837" y="1821252"/>
              <a:ext cx="11617" cy="28212"/>
            </a:xfrm>
            <a:custGeom>
              <a:avLst/>
              <a:gdLst>
                <a:gd name="T0" fmla="*/ 7 w 14"/>
                <a:gd name="T1" fmla="*/ 27 h 34"/>
                <a:gd name="T2" fmla="*/ 10 w 14"/>
                <a:gd name="T3" fmla="*/ 34 h 34"/>
                <a:gd name="T4" fmla="*/ 10 w 14"/>
                <a:gd name="T5" fmla="*/ 30 h 34"/>
                <a:gd name="T6" fmla="*/ 10 w 14"/>
                <a:gd name="T7" fmla="*/ 27 h 34"/>
                <a:gd name="T8" fmla="*/ 7 w 14"/>
                <a:gd name="T9" fmla="*/ 27 h 34"/>
                <a:gd name="T10" fmla="*/ 10 w 14"/>
                <a:gd name="T11" fmla="*/ 16 h 34"/>
                <a:gd name="T12" fmla="*/ 7 w 14"/>
                <a:gd name="T13" fmla="*/ 18 h 34"/>
                <a:gd name="T14" fmla="*/ 10 w 14"/>
                <a:gd name="T15" fmla="*/ 20 h 34"/>
                <a:gd name="T16" fmla="*/ 12 w 14"/>
                <a:gd name="T17" fmla="*/ 18 h 34"/>
                <a:gd name="T18" fmla="*/ 10 w 14"/>
                <a:gd name="T19" fmla="*/ 16 h 34"/>
                <a:gd name="T20" fmla="*/ 0 w 14"/>
                <a:gd name="T21" fmla="*/ 4 h 34"/>
                <a:gd name="T22" fmla="*/ 0 w 14"/>
                <a:gd name="T23" fmla="*/ 9 h 34"/>
                <a:gd name="T24" fmla="*/ 3 w 14"/>
                <a:gd name="T25" fmla="*/ 9 h 34"/>
                <a:gd name="T26" fmla="*/ 0 w 14"/>
                <a:gd name="T27" fmla="*/ 4 h 34"/>
                <a:gd name="T28" fmla="*/ 12 w 14"/>
                <a:gd name="T29" fmla="*/ 0 h 34"/>
                <a:gd name="T30" fmla="*/ 14 w 14"/>
                <a:gd name="T31" fmla="*/ 2 h 34"/>
                <a:gd name="T32" fmla="*/ 14 w 14"/>
                <a:gd name="T33" fmla="*/ 0 h 34"/>
                <a:gd name="T34" fmla="*/ 12 w 14"/>
                <a:gd name="T35" fmla="*/ 0 h 34"/>
                <a:gd name="T36" fmla="*/ 5 w 14"/>
                <a:gd name="T37" fmla="*/ 0 h 34"/>
                <a:gd name="T38" fmla="*/ 7 w 14"/>
                <a:gd name="T39" fmla="*/ 0 h 34"/>
                <a:gd name="T40" fmla="*/ 7 w 14"/>
                <a:gd name="T41" fmla="*/ 0 h 34"/>
                <a:gd name="T42" fmla="*/ 12 w 14"/>
                <a:gd name="T43" fmla="*/ 2 h 34"/>
                <a:gd name="T44" fmla="*/ 12 w 14"/>
                <a:gd name="T45" fmla="*/ 7 h 34"/>
                <a:gd name="T46" fmla="*/ 10 w 14"/>
                <a:gd name="T47" fmla="*/ 7 h 34"/>
                <a:gd name="T48" fmla="*/ 5 w 14"/>
                <a:gd name="T49" fmla="*/ 0 h 34"/>
                <a:gd name="T50" fmla="*/ 3 w 14"/>
                <a:gd name="T51" fmla="*/ 2 h 34"/>
                <a:gd name="T52" fmla="*/ 10 w 14"/>
                <a:gd name="T53" fmla="*/ 9 h 34"/>
                <a:gd name="T54" fmla="*/ 14 w 14"/>
                <a:gd name="T55" fmla="*/ 13 h 34"/>
                <a:gd name="T56" fmla="*/ 10 w 14"/>
                <a:gd name="T57" fmla="*/ 13 h 34"/>
                <a:gd name="T58" fmla="*/ 5 w 14"/>
                <a:gd name="T59" fmla="*/ 7 h 34"/>
                <a:gd name="T60" fmla="*/ 3 w 14"/>
                <a:gd name="T61" fmla="*/ 2 h 34"/>
                <a:gd name="T62" fmla="*/ 3 w 14"/>
                <a:gd name="T63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" h="34">
                  <a:moveTo>
                    <a:pt x="7" y="27"/>
                  </a:moveTo>
                  <a:lnTo>
                    <a:pt x="10" y="34"/>
                  </a:lnTo>
                  <a:lnTo>
                    <a:pt x="10" y="30"/>
                  </a:lnTo>
                  <a:lnTo>
                    <a:pt x="10" y="27"/>
                  </a:lnTo>
                  <a:lnTo>
                    <a:pt x="7" y="27"/>
                  </a:lnTo>
                  <a:close/>
                  <a:moveTo>
                    <a:pt x="10" y="16"/>
                  </a:moveTo>
                  <a:lnTo>
                    <a:pt x="7" y="18"/>
                  </a:lnTo>
                  <a:lnTo>
                    <a:pt x="10" y="20"/>
                  </a:lnTo>
                  <a:lnTo>
                    <a:pt x="12" y="18"/>
                  </a:lnTo>
                  <a:lnTo>
                    <a:pt x="10" y="16"/>
                  </a:lnTo>
                  <a:close/>
                  <a:moveTo>
                    <a:pt x="0" y="4"/>
                  </a:moveTo>
                  <a:lnTo>
                    <a:pt x="0" y="9"/>
                  </a:lnTo>
                  <a:lnTo>
                    <a:pt x="3" y="9"/>
                  </a:lnTo>
                  <a:lnTo>
                    <a:pt x="0" y="4"/>
                  </a:lnTo>
                  <a:close/>
                  <a:moveTo>
                    <a:pt x="12" y="0"/>
                  </a:move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close/>
                  <a:moveTo>
                    <a:pt x="5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0" y="7"/>
                  </a:lnTo>
                  <a:lnTo>
                    <a:pt x="5" y="0"/>
                  </a:lnTo>
                  <a:close/>
                  <a:moveTo>
                    <a:pt x="3" y="2"/>
                  </a:moveTo>
                  <a:lnTo>
                    <a:pt x="10" y="9"/>
                  </a:lnTo>
                  <a:lnTo>
                    <a:pt x="14" y="13"/>
                  </a:lnTo>
                  <a:lnTo>
                    <a:pt x="10" y="13"/>
                  </a:lnTo>
                  <a:lnTo>
                    <a:pt x="5" y="7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8" name="Freeform 83">
              <a:extLst>
                <a:ext uri="{FF2B5EF4-FFF2-40B4-BE49-F238E27FC236}">
                  <a16:creationId xmlns:a16="http://schemas.microsoft.com/office/drawing/2014/main" id="{DD52AD22-6674-3B53-DB9C-D7852F0E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241" y="2004633"/>
              <a:ext cx="71361" cy="93765"/>
            </a:xfrm>
            <a:custGeom>
              <a:avLst/>
              <a:gdLst>
                <a:gd name="T0" fmla="*/ 35 w 86"/>
                <a:gd name="T1" fmla="*/ 109 h 113"/>
                <a:gd name="T2" fmla="*/ 44 w 86"/>
                <a:gd name="T3" fmla="*/ 102 h 113"/>
                <a:gd name="T4" fmla="*/ 51 w 86"/>
                <a:gd name="T5" fmla="*/ 100 h 113"/>
                <a:gd name="T6" fmla="*/ 65 w 86"/>
                <a:gd name="T7" fmla="*/ 95 h 113"/>
                <a:gd name="T8" fmla="*/ 72 w 86"/>
                <a:gd name="T9" fmla="*/ 93 h 113"/>
                <a:gd name="T10" fmla="*/ 74 w 86"/>
                <a:gd name="T11" fmla="*/ 88 h 113"/>
                <a:gd name="T12" fmla="*/ 81 w 86"/>
                <a:gd name="T13" fmla="*/ 81 h 113"/>
                <a:gd name="T14" fmla="*/ 83 w 86"/>
                <a:gd name="T15" fmla="*/ 63 h 113"/>
                <a:gd name="T16" fmla="*/ 83 w 86"/>
                <a:gd name="T17" fmla="*/ 56 h 113"/>
                <a:gd name="T18" fmla="*/ 79 w 86"/>
                <a:gd name="T19" fmla="*/ 44 h 113"/>
                <a:gd name="T20" fmla="*/ 79 w 86"/>
                <a:gd name="T21" fmla="*/ 40 h 113"/>
                <a:gd name="T22" fmla="*/ 65 w 86"/>
                <a:gd name="T23" fmla="*/ 28 h 113"/>
                <a:gd name="T24" fmla="*/ 58 w 86"/>
                <a:gd name="T25" fmla="*/ 37 h 113"/>
                <a:gd name="T26" fmla="*/ 58 w 86"/>
                <a:gd name="T27" fmla="*/ 19 h 113"/>
                <a:gd name="T28" fmla="*/ 65 w 86"/>
                <a:gd name="T29" fmla="*/ 12 h 113"/>
                <a:gd name="T30" fmla="*/ 72 w 86"/>
                <a:gd name="T31" fmla="*/ 5 h 113"/>
                <a:gd name="T32" fmla="*/ 65 w 86"/>
                <a:gd name="T33" fmla="*/ 3 h 113"/>
                <a:gd name="T34" fmla="*/ 58 w 86"/>
                <a:gd name="T35" fmla="*/ 12 h 113"/>
                <a:gd name="T36" fmla="*/ 58 w 86"/>
                <a:gd name="T37" fmla="*/ 5 h 113"/>
                <a:gd name="T38" fmla="*/ 53 w 86"/>
                <a:gd name="T39" fmla="*/ 7 h 113"/>
                <a:gd name="T40" fmla="*/ 47 w 86"/>
                <a:gd name="T41" fmla="*/ 10 h 113"/>
                <a:gd name="T42" fmla="*/ 47 w 86"/>
                <a:gd name="T43" fmla="*/ 14 h 113"/>
                <a:gd name="T44" fmla="*/ 42 w 86"/>
                <a:gd name="T45" fmla="*/ 19 h 113"/>
                <a:gd name="T46" fmla="*/ 44 w 86"/>
                <a:gd name="T47" fmla="*/ 21 h 113"/>
                <a:gd name="T48" fmla="*/ 49 w 86"/>
                <a:gd name="T49" fmla="*/ 21 h 113"/>
                <a:gd name="T50" fmla="*/ 42 w 86"/>
                <a:gd name="T51" fmla="*/ 30 h 113"/>
                <a:gd name="T52" fmla="*/ 30 w 86"/>
                <a:gd name="T53" fmla="*/ 35 h 113"/>
                <a:gd name="T54" fmla="*/ 19 w 86"/>
                <a:gd name="T55" fmla="*/ 30 h 113"/>
                <a:gd name="T56" fmla="*/ 14 w 86"/>
                <a:gd name="T57" fmla="*/ 33 h 113"/>
                <a:gd name="T58" fmla="*/ 19 w 86"/>
                <a:gd name="T59" fmla="*/ 40 h 113"/>
                <a:gd name="T60" fmla="*/ 10 w 86"/>
                <a:gd name="T61" fmla="*/ 37 h 113"/>
                <a:gd name="T62" fmla="*/ 21 w 86"/>
                <a:gd name="T63" fmla="*/ 44 h 113"/>
                <a:gd name="T64" fmla="*/ 16 w 86"/>
                <a:gd name="T65" fmla="*/ 51 h 113"/>
                <a:gd name="T66" fmla="*/ 10 w 86"/>
                <a:gd name="T67" fmla="*/ 56 h 113"/>
                <a:gd name="T68" fmla="*/ 14 w 86"/>
                <a:gd name="T69" fmla="*/ 58 h 113"/>
                <a:gd name="T70" fmla="*/ 33 w 86"/>
                <a:gd name="T71" fmla="*/ 63 h 113"/>
                <a:gd name="T72" fmla="*/ 21 w 86"/>
                <a:gd name="T73" fmla="*/ 72 h 113"/>
                <a:gd name="T74" fmla="*/ 12 w 86"/>
                <a:gd name="T75" fmla="*/ 81 h 113"/>
                <a:gd name="T76" fmla="*/ 21 w 86"/>
                <a:gd name="T77" fmla="*/ 79 h 113"/>
                <a:gd name="T78" fmla="*/ 30 w 86"/>
                <a:gd name="T79" fmla="*/ 79 h 113"/>
                <a:gd name="T80" fmla="*/ 19 w 86"/>
                <a:gd name="T81" fmla="*/ 81 h 113"/>
                <a:gd name="T82" fmla="*/ 14 w 86"/>
                <a:gd name="T83" fmla="*/ 88 h 113"/>
                <a:gd name="T84" fmla="*/ 12 w 86"/>
                <a:gd name="T85" fmla="*/ 90 h 113"/>
                <a:gd name="T86" fmla="*/ 7 w 86"/>
                <a:gd name="T87" fmla="*/ 88 h 113"/>
                <a:gd name="T88" fmla="*/ 14 w 86"/>
                <a:gd name="T89" fmla="*/ 93 h 113"/>
                <a:gd name="T90" fmla="*/ 3 w 86"/>
                <a:gd name="T91" fmla="*/ 102 h 113"/>
                <a:gd name="T92" fmla="*/ 16 w 86"/>
                <a:gd name="T93" fmla="*/ 102 h 113"/>
                <a:gd name="T94" fmla="*/ 12 w 86"/>
                <a:gd name="T95" fmla="*/ 109 h 113"/>
                <a:gd name="T96" fmla="*/ 12 w 86"/>
                <a:gd name="T97" fmla="*/ 109 h 113"/>
                <a:gd name="T98" fmla="*/ 19 w 86"/>
                <a:gd name="T99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6" h="113">
                  <a:moveTo>
                    <a:pt x="21" y="113"/>
                  </a:moveTo>
                  <a:lnTo>
                    <a:pt x="28" y="111"/>
                  </a:lnTo>
                  <a:lnTo>
                    <a:pt x="35" y="109"/>
                  </a:lnTo>
                  <a:lnTo>
                    <a:pt x="42" y="107"/>
                  </a:lnTo>
                  <a:lnTo>
                    <a:pt x="40" y="102"/>
                  </a:lnTo>
                  <a:lnTo>
                    <a:pt x="44" y="102"/>
                  </a:lnTo>
                  <a:lnTo>
                    <a:pt x="42" y="104"/>
                  </a:lnTo>
                  <a:lnTo>
                    <a:pt x="47" y="104"/>
                  </a:lnTo>
                  <a:lnTo>
                    <a:pt x="51" y="100"/>
                  </a:lnTo>
                  <a:lnTo>
                    <a:pt x="53" y="102"/>
                  </a:lnTo>
                  <a:lnTo>
                    <a:pt x="53" y="97"/>
                  </a:lnTo>
                  <a:lnTo>
                    <a:pt x="65" y="95"/>
                  </a:lnTo>
                  <a:lnTo>
                    <a:pt x="67" y="93"/>
                  </a:lnTo>
                  <a:lnTo>
                    <a:pt x="67" y="95"/>
                  </a:lnTo>
                  <a:lnTo>
                    <a:pt x="72" y="93"/>
                  </a:lnTo>
                  <a:lnTo>
                    <a:pt x="74" y="95"/>
                  </a:lnTo>
                  <a:lnTo>
                    <a:pt x="79" y="95"/>
                  </a:lnTo>
                  <a:lnTo>
                    <a:pt x="74" y="88"/>
                  </a:lnTo>
                  <a:lnTo>
                    <a:pt x="79" y="88"/>
                  </a:lnTo>
                  <a:lnTo>
                    <a:pt x="81" y="83"/>
                  </a:lnTo>
                  <a:lnTo>
                    <a:pt x="81" y="81"/>
                  </a:lnTo>
                  <a:lnTo>
                    <a:pt x="83" y="77"/>
                  </a:lnTo>
                  <a:lnTo>
                    <a:pt x="86" y="72"/>
                  </a:lnTo>
                  <a:lnTo>
                    <a:pt x="83" y="63"/>
                  </a:lnTo>
                  <a:lnTo>
                    <a:pt x="81" y="63"/>
                  </a:lnTo>
                  <a:lnTo>
                    <a:pt x="83" y="60"/>
                  </a:lnTo>
                  <a:lnTo>
                    <a:pt x="83" y="56"/>
                  </a:lnTo>
                  <a:lnTo>
                    <a:pt x="81" y="51"/>
                  </a:lnTo>
                  <a:lnTo>
                    <a:pt x="81" y="47"/>
                  </a:lnTo>
                  <a:lnTo>
                    <a:pt x="79" y="44"/>
                  </a:lnTo>
                  <a:lnTo>
                    <a:pt x="81" y="42"/>
                  </a:lnTo>
                  <a:lnTo>
                    <a:pt x="83" y="42"/>
                  </a:lnTo>
                  <a:lnTo>
                    <a:pt x="79" y="40"/>
                  </a:lnTo>
                  <a:lnTo>
                    <a:pt x="77" y="40"/>
                  </a:lnTo>
                  <a:lnTo>
                    <a:pt x="72" y="30"/>
                  </a:lnTo>
                  <a:lnTo>
                    <a:pt x="65" y="28"/>
                  </a:lnTo>
                  <a:lnTo>
                    <a:pt x="63" y="30"/>
                  </a:lnTo>
                  <a:lnTo>
                    <a:pt x="63" y="35"/>
                  </a:lnTo>
                  <a:lnTo>
                    <a:pt x="58" y="37"/>
                  </a:lnTo>
                  <a:lnTo>
                    <a:pt x="51" y="28"/>
                  </a:lnTo>
                  <a:lnTo>
                    <a:pt x="56" y="19"/>
                  </a:lnTo>
                  <a:lnTo>
                    <a:pt x="58" y="19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5" y="12"/>
                  </a:lnTo>
                  <a:lnTo>
                    <a:pt x="63" y="12"/>
                  </a:lnTo>
                  <a:lnTo>
                    <a:pt x="67" y="7"/>
                  </a:lnTo>
                  <a:lnTo>
                    <a:pt x="72" y="5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5" y="3"/>
                  </a:lnTo>
                  <a:lnTo>
                    <a:pt x="60" y="3"/>
                  </a:lnTo>
                  <a:lnTo>
                    <a:pt x="60" y="10"/>
                  </a:lnTo>
                  <a:lnTo>
                    <a:pt x="58" y="12"/>
                  </a:lnTo>
                  <a:lnTo>
                    <a:pt x="58" y="10"/>
                  </a:lnTo>
                  <a:lnTo>
                    <a:pt x="60" y="7"/>
                  </a:lnTo>
                  <a:lnTo>
                    <a:pt x="58" y="5"/>
                  </a:lnTo>
                  <a:lnTo>
                    <a:pt x="56" y="5"/>
                  </a:lnTo>
                  <a:lnTo>
                    <a:pt x="58" y="7"/>
                  </a:lnTo>
                  <a:lnTo>
                    <a:pt x="53" y="7"/>
                  </a:lnTo>
                  <a:lnTo>
                    <a:pt x="51" y="5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4" y="10"/>
                  </a:lnTo>
                  <a:lnTo>
                    <a:pt x="44" y="14"/>
                  </a:lnTo>
                  <a:lnTo>
                    <a:pt x="47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2" y="19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44" y="21"/>
                  </a:lnTo>
                  <a:lnTo>
                    <a:pt x="44" y="23"/>
                  </a:lnTo>
                  <a:lnTo>
                    <a:pt x="47" y="21"/>
                  </a:lnTo>
                  <a:lnTo>
                    <a:pt x="49" y="21"/>
                  </a:lnTo>
                  <a:lnTo>
                    <a:pt x="44" y="28"/>
                  </a:lnTo>
                  <a:lnTo>
                    <a:pt x="40" y="30"/>
                  </a:lnTo>
                  <a:lnTo>
                    <a:pt x="42" y="30"/>
                  </a:lnTo>
                  <a:lnTo>
                    <a:pt x="35" y="33"/>
                  </a:lnTo>
                  <a:lnTo>
                    <a:pt x="33" y="30"/>
                  </a:lnTo>
                  <a:lnTo>
                    <a:pt x="30" y="35"/>
                  </a:lnTo>
                  <a:lnTo>
                    <a:pt x="28" y="30"/>
                  </a:lnTo>
                  <a:lnTo>
                    <a:pt x="19" y="28"/>
                  </a:lnTo>
                  <a:lnTo>
                    <a:pt x="19" y="30"/>
                  </a:lnTo>
                  <a:lnTo>
                    <a:pt x="14" y="28"/>
                  </a:lnTo>
                  <a:lnTo>
                    <a:pt x="12" y="35"/>
                  </a:lnTo>
                  <a:lnTo>
                    <a:pt x="14" y="33"/>
                  </a:lnTo>
                  <a:lnTo>
                    <a:pt x="16" y="35"/>
                  </a:lnTo>
                  <a:lnTo>
                    <a:pt x="16" y="37"/>
                  </a:lnTo>
                  <a:lnTo>
                    <a:pt x="19" y="40"/>
                  </a:lnTo>
                  <a:lnTo>
                    <a:pt x="16" y="40"/>
                  </a:lnTo>
                  <a:lnTo>
                    <a:pt x="14" y="37"/>
                  </a:lnTo>
                  <a:lnTo>
                    <a:pt x="10" y="37"/>
                  </a:lnTo>
                  <a:lnTo>
                    <a:pt x="16" y="42"/>
                  </a:lnTo>
                  <a:lnTo>
                    <a:pt x="21" y="42"/>
                  </a:lnTo>
                  <a:lnTo>
                    <a:pt x="21" y="44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6" y="51"/>
                  </a:lnTo>
                  <a:lnTo>
                    <a:pt x="12" y="51"/>
                  </a:lnTo>
                  <a:lnTo>
                    <a:pt x="12" y="53"/>
                  </a:lnTo>
                  <a:lnTo>
                    <a:pt x="10" y="56"/>
                  </a:lnTo>
                  <a:lnTo>
                    <a:pt x="14" y="56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9" y="56"/>
                  </a:lnTo>
                  <a:lnTo>
                    <a:pt x="21" y="63"/>
                  </a:lnTo>
                  <a:lnTo>
                    <a:pt x="33" y="63"/>
                  </a:lnTo>
                  <a:lnTo>
                    <a:pt x="28" y="65"/>
                  </a:lnTo>
                  <a:lnTo>
                    <a:pt x="26" y="63"/>
                  </a:lnTo>
                  <a:lnTo>
                    <a:pt x="21" y="72"/>
                  </a:lnTo>
                  <a:lnTo>
                    <a:pt x="23" y="70"/>
                  </a:lnTo>
                  <a:lnTo>
                    <a:pt x="19" y="77"/>
                  </a:lnTo>
                  <a:lnTo>
                    <a:pt x="12" y="81"/>
                  </a:lnTo>
                  <a:lnTo>
                    <a:pt x="14" y="81"/>
                  </a:lnTo>
                  <a:lnTo>
                    <a:pt x="19" y="79"/>
                  </a:lnTo>
                  <a:lnTo>
                    <a:pt x="21" y="79"/>
                  </a:lnTo>
                  <a:lnTo>
                    <a:pt x="26" y="79"/>
                  </a:lnTo>
                  <a:lnTo>
                    <a:pt x="30" y="77"/>
                  </a:lnTo>
                  <a:lnTo>
                    <a:pt x="30" y="79"/>
                  </a:lnTo>
                  <a:lnTo>
                    <a:pt x="35" y="79"/>
                  </a:lnTo>
                  <a:lnTo>
                    <a:pt x="26" y="81"/>
                  </a:lnTo>
                  <a:lnTo>
                    <a:pt x="19" y="81"/>
                  </a:lnTo>
                  <a:lnTo>
                    <a:pt x="16" y="83"/>
                  </a:lnTo>
                  <a:lnTo>
                    <a:pt x="12" y="86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88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4" y="93"/>
                  </a:lnTo>
                  <a:lnTo>
                    <a:pt x="10" y="95"/>
                  </a:lnTo>
                  <a:lnTo>
                    <a:pt x="5" y="97"/>
                  </a:lnTo>
                  <a:lnTo>
                    <a:pt x="3" y="102"/>
                  </a:lnTo>
                  <a:lnTo>
                    <a:pt x="5" y="102"/>
                  </a:lnTo>
                  <a:lnTo>
                    <a:pt x="7" y="104"/>
                  </a:lnTo>
                  <a:lnTo>
                    <a:pt x="16" y="102"/>
                  </a:lnTo>
                  <a:lnTo>
                    <a:pt x="10" y="107"/>
                  </a:lnTo>
                  <a:lnTo>
                    <a:pt x="7" y="109"/>
                  </a:lnTo>
                  <a:lnTo>
                    <a:pt x="12" y="109"/>
                  </a:lnTo>
                  <a:lnTo>
                    <a:pt x="19" y="104"/>
                  </a:lnTo>
                  <a:lnTo>
                    <a:pt x="19" y="107"/>
                  </a:lnTo>
                  <a:lnTo>
                    <a:pt x="12" y="109"/>
                  </a:lnTo>
                  <a:lnTo>
                    <a:pt x="14" y="109"/>
                  </a:lnTo>
                  <a:lnTo>
                    <a:pt x="14" y="111"/>
                  </a:lnTo>
                  <a:lnTo>
                    <a:pt x="19" y="111"/>
                  </a:lnTo>
                  <a:lnTo>
                    <a:pt x="21" y="11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Freeform 84">
              <a:extLst>
                <a:ext uri="{FF2B5EF4-FFF2-40B4-BE49-F238E27FC236}">
                  <a16:creationId xmlns:a16="http://schemas.microsoft.com/office/drawing/2014/main" id="{EEFE11CF-99DA-36CE-3B63-D1E6990CD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2560" y="1862740"/>
              <a:ext cx="149360" cy="276316"/>
            </a:xfrm>
            <a:custGeom>
              <a:avLst/>
              <a:gdLst>
                <a:gd name="T0" fmla="*/ 7 w 180"/>
                <a:gd name="T1" fmla="*/ 190 h 333"/>
                <a:gd name="T2" fmla="*/ 42 w 180"/>
                <a:gd name="T3" fmla="*/ 192 h 333"/>
                <a:gd name="T4" fmla="*/ 37 w 180"/>
                <a:gd name="T5" fmla="*/ 208 h 333"/>
                <a:gd name="T6" fmla="*/ 129 w 180"/>
                <a:gd name="T7" fmla="*/ 0 h 333"/>
                <a:gd name="T8" fmla="*/ 122 w 180"/>
                <a:gd name="T9" fmla="*/ 7 h 333"/>
                <a:gd name="T10" fmla="*/ 120 w 180"/>
                <a:gd name="T11" fmla="*/ 17 h 333"/>
                <a:gd name="T12" fmla="*/ 164 w 180"/>
                <a:gd name="T13" fmla="*/ 289 h 333"/>
                <a:gd name="T14" fmla="*/ 125 w 180"/>
                <a:gd name="T15" fmla="*/ 315 h 333"/>
                <a:gd name="T16" fmla="*/ 32 w 180"/>
                <a:gd name="T17" fmla="*/ 155 h 333"/>
                <a:gd name="T18" fmla="*/ 35 w 180"/>
                <a:gd name="T19" fmla="*/ 127 h 333"/>
                <a:gd name="T20" fmla="*/ 81 w 180"/>
                <a:gd name="T21" fmla="*/ 63 h 333"/>
                <a:gd name="T22" fmla="*/ 81 w 180"/>
                <a:gd name="T23" fmla="*/ 63 h 333"/>
                <a:gd name="T24" fmla="*/ 26 w 180"/>
                <a:gd name="T25" fmla="*/ 88 h 333"/>
                <a:gd name="T26" fmla="*/ 23 w 180"/>
                <a:gd name="T27" fmla="*/ 104 h 333"/>
                <a:gd name="T28" fmla="*/ 19 w 180"/>
                <a:gd name="T29" fmla="*/ 109 h 333"/>
                <a:gd name="T30" fmla="*/ 16 w 180"/>
                <a:gd name="T31" fmla="*/ 121 h 333"/>
                <a:gd name="T32" fmla="*/ 32 w 180"/>
                <a:gd name="T33" fmla="*/ 121 h 333"/>
                <a:gd name="T34" fmla="*/ 32 w 180"/>
                <a:gd name="T35" fmla="*/ 104 h 333"/>
                <a:gd name="T36" fmla="*/ 39 w 180"/>
                <a:gd name="T37" fmla="*/ 146 h 333"/>
                <a:gd name="T38" fmla="*/ 35 w 180"/>
                <a:gd name="T39" fmla="*/ 157 h 333"/>
                <a:gd name="T40" fmla="*/ 46 w 180"/>
                <a:gd name="T41" fmla="*/ 167 h 333"/>
                <a:gd name="T42" fmla="*/ 62 w 180"/>
                <a:gd name="T43" fmla="*/ 231 h 333"/>
                <a:gd name="T44" fmla="*/ 49 w 180"/>
                <a:gd name="T45" fmla="*/ 333 h 333"/>
                <a:gd name="T46" fmla="*/ 69 w 180"/>
                <a:gd name="T47" fmla="*/ 319 h 333"/>
                <a:gd name="T48" fmla="*/ 86 w 180"/>
                <a:gd name="T49" fmla="*/ 312 h 333"/>
                <a:gd name="T50" fmla="*/ 127 w 180"/>
                <a:gd name="T51" fmla="*/ 308 h 333"/>
                <a:gd name="T52" fmla="*/ 162 w 180"/>
                <a:gd name="T53" fmla="*/ 303 h 333"/>
                <a:gd name="T54" fmla="*/ 166 w 180"/>
                <a:gd name="T55" fmla="*/ 289 h 333"/>
                <a:gd name="T56" fmla="*/ 166 w 180"/>
                <a:gd name="T57" fmla="*/ 282 h 333"/>
                <a:gd name="T58" fmla="*/ 171 w 180"/>
                <a:gd name="T59" fmla="*/ 268 h 333"/>
                <a:gd name="T60" fmla="*/ 155 w 180"/>
                <a:gd name="T61" fmla="*/ 241 h 333"/>
                <a:gd name="T62" fmla="*/ 136 w 180"/>
                <a:gd name="T63" fmla="*/ 222 h 333"/>
                <a:gd name="T64" fmla="*/ 141 w 180"/>
                <a:gd name="T65" fmla="*/ 215 h 333"/>
                <a:gd name="T66" fmla="*/ 120 w 180"/>
                <a:gd name="T67" fmla="*/ 192 h 333"/>
                <a:gd name="T68" fmla="*/ 88 w 180"/>
                <a:gd name="T69" fmla="*/ 157 h 333"/>
                <a:gd name="T70" fmla="*/ 90 w 180"/>
                <a:gd name="T71" fmla="*/ 146 h 333"/>
                <a:gd name="T72" fmla="*/ 102 w 180"/>
                <a:gd name="T73" fmla="*/ 127 h 333"/>
                <a:gd name="T74" fmla="*/ 88 w 180"/>
                <a:gd name="T75" fmla="*/ 107 h 333"/>
                <a:gd name="T76" fmla="*/ 74 w 180"/>
                <a:gd name="T77" fmla="*/ 102 h 333"/>
                <a:gd name="T78" fmla="*/ 86 w 180"/>
                <a:gd name="T79" fmla="*/ 77 h 333"/>
                <a:gd name="T80" fmla="*/ 58 w 180"/>
                <a:gd name="T81" fmla="*/ 84 h 333"/>
                <a:gd name="T82" fmla="*/ 46 w 180"/>
                <a:gd name="T83" fmla="*/ 95 h 333"/>
                <a:gd name="T84" fmla="*/ 42 w 180"/>
                <a:gd name="T85" fmla="*/ 104 h 333"/>
                <a:gd name="T86" fmla="*/ 44 w 180"/>
                <a:gd name="T87" fmla="*/ 118 h 333"/>
                <a:gd name="T88" fmla="*/ 44 w 180"/>
                <a:gd name="T89" fmla="*/ 127 h 333"/>
                <a:gd name="T90" fmla="*/ 39 w 180"/>
                <a:gd name="T91" fmla="*/ 137 h 333"/>
                <a:gd name="T92" fmla="*/ 44 w 180"/>
                <a:gd name="T93" fmla="*/ 146 h 333"/>
                <a:gd name="T94" fmla="*/ 44 w 180"/>
                <a:gd name="T95" fmla="*/ 174 h 333"/>
                <a:gd name="T96" fmla="*/ 51 w 180"/>
                <a:gd name="T97" fmla="*/ 157 h 333"/>
                <a:gd name="T98" fmla="*/ 60 w 180"/>
                <a:gd name="T99" fmla="*/ 167 h 333"/>
                <a:gd name="T100" fmla="*/ 65 w 180"/>
                <a:gd name="T101" fmla="*/ 190 h 333"/>
                <a:gd name="T102" fmla="*/ 83 w 180"/>
                <a:gd name="T103" fmla="*/ 208 h 333"/>
                <a:gd name="T104" fmla="*/ 92 w 180"/>
                <a:gd name="T105" fmla="*/ 234 h 333"/>
                <a:gd name="T106" fmla="*/ 76 w 180"/>
                <a:gd name="T107" fmla="*/ 234 h 333"/>
                <a:gd name="T108" fmla="*/ 69 w 180"/>
                <a:gd name="T109" fmla="*/ 254 h 333"/>
                <a:gd name="T110" fmla="*/ 51 w 180"/>
                <a:gd name="T111" fmla="*/ 280 h 333"/>
                <a:gd name="T112" fmla="*/ 67 w 180"/>
                <a:gd name="T113" fmla="*/ 284 h 333"/>
                <a:gd name="T114" fmla="*/ 102 w 180"/>
                <a:gd name="T115" fmla="*/ 280 h 333"/>
                <a:gd name="T116" fmla="*/ 62 w 180"/>
                <a:gd name="T117" fmla="*/ 303 h 333"/>
                <a:gd name="T118" fmla="*/ 39 w 180"/>
                <a:gd name="T119" fmla="*/ 33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" h="333">
                  <a:moveTo>
                    <a:pt x="32" y="213"/>
                  </a:moveTo>
                  <a:lnTo>
                    <a:pt x="28" y="211"/>
                  </a:lnTo>
                  <a:lnTo>
                    <a:pt x="26" y="211"/>
                  </a:lnTo>
                  <a:lnTo>
                    <a:pt x="21" y="201"/>
                  </a:lnTo>
                  <a:lnTo>
                    <a:pt x="14" y="199"/>
                  </a:lnTo>
                  <a:lnTo>
                    <a:pt x="12" y="201"/>
                  </a:lnTo>
                  <a:lnTo>
                    <a:pt x="12" y="206"/>
                  </a:lnTo>
                  <a:lnTo>
                    <a:pt x="7" y="208"/>
                  </a:lnTo>
                  <a:lnTo>
                    <a:pt x="0" y="199"/>
                  </a:lnTo>
                  <a:lnTo>
                    <a:pt x="5" y="190"/>
                  </a:lnTo>
                  <a:lnTo>
                    <a:pt x="7" y="190"/>
                  </a:lnTo>
                  <a:lnTo>
                    <a:pt x="9" y="185"/>
                  </a:lnTo>
                  <a:lnTo>
                    <a:pt x="12" y="185"/>
                  </a:lnTo>
                  <a:lnTo>
                    <a:pt x="14" y="183"/>
                  </a:lnTo>
                  <a:lnTo>
                    <a:pt x="19" y="181"/>
                  </a:lnTo>
                  <a:lnTo>
                    <a:pt x="19" y="181"/>
                  </a:lnTo>
                  <a:lnTo>
                    <a:pt x="21" y="181"/>
                  </a:lnTo>
                  <a:lnTo>
                    <a:pt x="26" y="176"/>
                  </a:lnTo>
                  <a:lnTo>
                    <a:pt x="32" y="178"/>
                  </a:lnTo>
                  <a:lnTo>
                    <a:pt x="35" y="178"/>
                  </a:lnTo>
                  <a:lnTo>
                    <a:pt x="35" y="183"/>
                  </a:lnTo>
                  <a:lnTo>
                    <a:pt x="42" y="192"/>
                  </a:lnTo>
                  <a:lnTo>
                    <a:pt x="39" y="194"/>
                  </a:lnTo>
                  <a:lnTo>
                    <a:pt x="44" y="194"/>
                  </a:lnTo>
                  <a:lnTo>
                    <a:pt x="46" y="204"/>
                  </a:lnTo>
                  <a:lnTo>
                    <a:pt x="44" y="197"/>
                  </a:lnTo>
                  <a:lnTo>
                    <a:pt x="42" y="197"/>
                  </a:lnTo>
                  <a:lnTo>
                    <a:pt x="42" y="199"/>
                  </a:lnTo>
                  <a:lnTo>
                    <a:pt x="42" y="201"/>
                  </a:lnTo>
                  <a:lnTo>
                    <a:pt x="44" y="204"/>
                  </a:lnTo>
                  <a:lnTo>
                    <a:pt x="44" y="206"/>
                  </a:lnTo>
                  <a:lnTo>
                    <a:pt x="37" y="206"/>
                  </a:lnTo>
                  <a:lnTo>
                    <a:pt x="37" y="208"/>
                  </a:lnTo>
                  <a:lnTo>
                    <a:pt x="35" y="211"/>
                  </a:lnTo>
                  <a:lnTo>
                    <a:pt x="32" y="211"/>
                  </a:lnTo>
                  <a:lnTo>
                    <a:pt x="32" y="213"/>
                  </a:lnTo>
                  <a:lnTo>
                    <a:pt x="32" y="213"/>
                  </a:lnTo>
                  <a:close/>
                  <a:moveTo>
                    <a:pt x="120" y="30"/>
                  </a:moveTo>
                  <a:lnTo>
                    <a:pt x="122" y="26"/>
                  </a:lnTo>
                  <a:lnTo>
                    <a:pt x="122" y="28"/>
                  </a:lnTo>
                  <a:lnTo>
                    <a:pt x="120" y="30"/>
                  </a:lnTo>
                  <a:close/>
                  <a:moveTo>
                    <a:pt x="127" y="5"/>
                  </a:moveTo>
                  <a:lnTo>
                    <a:pt x="127" y="3"/>
                  </a:lnTo>
                  <a:lnTo>
                    <a:pt x="129" y="0"/>
                  </a:lnTo>
                  <a:lnTo>
                    <a:pt x="127" y="5"/>
                  </a:lnTo>
                  <a:close/>
                  <a:moveTo>
                    <a:pt x="120" y="14"/>
                  </a:moveTo>
                  <a:lnTo>
                    <a:pt x="120" y="10"/>
                  </a:lnTo>
                  <a:lnTo>
                    <a:pt x="118" y="10"/>
                  </a:lnTo>
                  <a:lnTo>
                    <a:pt x="116" y="12"/>
                  </a:lnTo>
                  <a:lnTo>
                    <a:pt x="118" y="12"/>
                  </a:lnTo>
                  <a:lnTo>
                    <a:pt x="118" y="14"/>
                  </a:lnTo>
                  <a:lnTo>
                    <a:pt x="120" y="14"/>
                  </a:lnTo>
                  <a:close/>
                  <a:moveTo>
                    <a:pt x="125" y="12"/>
                  </a:moveTo>
                  <a:lnTo>
                    <a:pt x="122" y="10"/>
                  </a:lnTo>
                  <a:lnTo>
                    <a:pt x="122" y="7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10"/>
                  </a:lnTo>
                  <a:lnTo>
                    <a:pt x="125" y="12"/>
                  </a:lnTo>
                  <a:close/>
                  <a:moveTo>
                    <a:pt x="122" y="24"/>
                  </a:moveTo>
                  <a:lnTo>
                    <a:pt x="120" y="21"/>
                  </a:lnTo>
                  <a:lnTo>
                    <a:pt x="116" y="21"/>
                  </a:lnTo>
                  <a:lnTo>
                    <a:pt x="113" y="19"/>
                  </a:lnTo>
                  <a:lnTo>
                    <a:pt x="116" y="17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20" y="14"/>
                  </a:lnTo>
                  <a:lnTo>
                    <a:pt x="120" y="12"/>
                  </a:lnTo>
                  <a:lnTo>
                    <a:pt x="122" y="14"/>
                  </a:lnTo>
                  <a:lnTo>
                    <a:pt x="127" y="14"/>
                  </a:lnTo>
                  <a:lnTo>
                    <a:pt x="125" y="17"/>
                  </a:lnTo>
                  <a:lnTo>
                    <a:pt x="125" y="19"/>
                  </a:lnTo>
                  <a:lnTo>
                    <a:pt x="122" y="21"/>
                  </a:lnTo>
                  <a:lnTo>
                    <a:pt x="125" y="26"/>
                  </a:lnTo>
                  <a:lnTo>
                    <a:pt x="122" y="24"/>
                  </a:lnTo>
                  <a:close/>
                  <a:moveTo>
                    <a:pt x="162" y="287"/>
                  </a:moveTo>
                  <a:lnTo>
                    <a:pt x="164" y="289"/>
                  </a:lnTo>
                  <a:lnTo>
                    <a:pt x="166" y="287"/>
                  </a:lnTo>
                  <a:lnTo>
                    <a:pt x="166" y="287"/>
                  </a:lnTo>
                  <a:lnTo>
                    <a:pt x="164" y="287"/>
                  </a:lnTo>
                  <a:lnTo>
                    <a:pt x="162" y="287"/>
                  </a:lnTo>
                  <a:close/>
                  <a:moveTo>
                    <a:pt x="120" y="312"/>
                  </a:moveTo>
                  <a:lnTo>
                    <a:pt x="125" y="308"/>
                  </a:lnTo>
                  <a:lnTo>
                    <a:pt x="127" y="310"/>
                  </a:lnTo>
                  <a:lnTo>
                    <a:pt x="129" y="310"/>
                  </a:lnTo>
                  <a:lnTo>
                    <a:pt x="127" y="312"/>
                  </a:lnTo>
                  <a:lnTo>
                    <a:pt x="127" y="312"/>
                  </a:lnTo>
                  <a:lnTo>
                    <a:pt x="125" y="315"/>
                  </a:lnTo>
                  <a:lnTo>
                    <a:pt x="122" y="312"/>
                  </a:lnTo>
                  <a:lnTo>
                    <a:pt x="120" y="312"/>
                  </a:lnTo>
                  <a:close/>
                  <a:moveTo>
                    <a:pt x="51" y="157"/>
                  </a:moveTo>
                  <a:lnTo>
                    <a:pt x="51" y="162"/>
                  </a:lnTo>
                  <a:lnTo>
                    <a:pt x="53" y="162"/>
                  </a:lnTo>
                  <a:lnTo>
                    <a:pt x="53" y="160"/>
                  </a:lnTo>
                  <a:lnTo>
                    <a:pt x="51" y="157"/>
                  </a:lnTo>
                  <a:close/>
                  <a:moveTo>
                    <a:pt x="32" y="155"/>
                  </a:moveTo>
                  <a:lnTo>
                    <a:pt x="32" y="151"/>
                  </a:lnTo>
                  <a:lnTo>
                    <a:pt x="35" y="153"/>
                  </a:lnTo>
                  <a:lnTo>
                    <a:pt x="32" y="155"/>
                  </a:lnTo>
                  <a:close/>
                  <a:moveTo>
                    <a:pt x="21" y="141"/>
                  </a:moveTo>
                  <a:lnTo>
                    <a:pt x="21" y="139"/>
                  </a:lnTo>
                  <a:lnTo>
                    <a:pt x="23" y="139"/>
                  </a:lnTo>
                  <a:lnTo>
                    <a:pt x="21" y="141"/>
                  </a:lnTo>
                  <a:close/>
                  <a:moveTo>
                    <a:pt x="26" y="137"/>
                  </a:moveTo>
                  <a:lnTo>
                    <a:pt x="30" y="134"/>
                  </a:lnTo>
                  <a:lnTo>
                    <a:pt x="28" y="137"/>
                  </a:lnTo>
                  <a:lnTo>
                    <a:pt x="26" y="137"/>
                  </a:lnTo>
                  <a:close/>
                  <a:moveTo>
                    <a:pt x="35" y="130"/>
                  </a:moveTo>
                  <a:lnTo>
                    <a:pt x="35" y="127"/>
                  </a:lnTo>
                  <a:lnTo>
                    <a:pt x="35" y="127"/>
                  </a:lnTo>
                  <a:lnTo>
                    <a:pt x="35" y="130"/>
                  </a:lnTo>
                  <a:close/>
                  <a:moveTo>
                    <a:pt x="30" y="125"/>
                  </a:moveTo>
                  <a:lnTo>
                    <a:pt x="32" y="127"/>
                  </a:lnTo>
                  <a:lnTo>
                    <a:pt x="32" y="125"/>
                  </a:lnTo>
                  <a:lnTo>
                    <a:pt x="32" y="123"/>
                  </a:lnTo>
                  <a:lnTo>
                    <a:pt x="30" y="125"/>
                  </a:lnTo>
                  <a:close/>
                  <a:moveTo>
                    <a:pt x="86" y="63"/>
                  </a:moveTo>
                  <a:lnTo>
                    <a:pt x="86" y="63"/>
                  </a:lnTo>
                  <a:lnTo>
                    <a:pt x="86" y="60"/>
                  </a:lnTo>
                  <a:lnTo>
                    <a:pt x="86" y="63"/>
                  </a:lnTo>
                  <a:close/>
                  <a:moveTo>
                    <a:pt x="81" y="63"/>
                  </a:moveTo>
                  <a:lnTo>
                    <a:pt x="83" y="63"/>
                  </a:lnTo>
                  <a:lnTo>
                    <a:pt x="86" y="65"/>
                  </a:lnTo>
                  <a:lnTo>
                    <a:pt x="83" y="67"/>
                  </a:lnTo>
                  <a:lnTo>
                    <a:pt x="88" y="67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3" y="65"/>
                  </a:lnTo>
                  <a:lnTo>
                    <a:pt x="81" y="70"/>
                  </a:lnTo>
                  <a:lnTo>
                    <a:pt x="81" y="67"/>
                  </a:lnTo>
                  <a:lnTo>
                    <a:pt x="81" y="63"/>
                  </a:lnTo>
                  <a:close/>
                  <a:moveTo>
                    <a:pt x="81" y="70"/>
                  </a:moveTo>
                  <a:lnTo>
                    <a:pt x="83" y="74"/>
                  </a:lnTo>
                  <a:lnTo>
                    <a:pt x="83" y="72"/>
                  </a:lnTo>
                  <a:lnTo>
                    <a:pt x="81" y="70"/>
                  </a:lnTo>
                  <a:lnTo>
                    <a:pt x="81" y="70"/>
                  </a:lnTo>
                  <a:close/>
                  <a:moveTo>
                    <a:pt x="21" y="95"/>
                  </a:moveTo>
                  <a:lnTo>
                    <a:pt x="21" y="95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6" y="90"/>
                  </a:lnTo>
                  <a:lnTo>
                    <a:pt x="26" y="88"/>
                  </a:lnTo>
                  <a:lnTo>
                    <a:pt x="35" y="81"/>
                  </a:lnTo>
                  <a:lnTo>
                    <a:pt x="35" y="86"/>
                  </a:lnTo>
                  <a:lnTo>
                    <a:pt x="32" y="90"/>
                  </a:lnTo>
                  <a:lnTo>
                    <a:pt x="30" y="93"/>
                  </a:lnTo>
                  <a:lnTo>
                    <a:pt x="32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1" y="97"/>
                  </a:lnTo>
                  <a:lnTo>
                    <a:pt x="21" y="95"/>
                  </a:lnTo>
                  <a:close/>
                  <a:moveTo>
                    <a:pt x="21" y="102"/>
                  </a:moveTo>
                  <a:lnTo>
                    <a:pt x="23" y="104"/>
                  </a:lnTo>
                  <a:lnTo>
                    <a:pt x="28" y="100"/>
                  </a:lnTo>
                  <a:lnTo>
                    <a:pt x="23" y="97"/>
                  </a:lnTo>
                  <a:lnTo>
                    <a:pt x="23" y="100"/>
                  </a:lnTo>
                  <a:lnTo>
                    <a:pt x="21" y="100"/>
                  </a:lnTo>
                  <a:lnTo>
                    <a:pt x="21" y="102"/>
                  </a:lnTo>
                  <a:close/>
                  <a:moveTo>
                    <a:pt x="19" y="109"/>
                  </a:moveTo>
                  <a:lnTo>
                    <a:pt x="16" y="109"/>
                  </a:lnTo>
                  <a:lnTo>
                    <a:pt x="12" y="107"/>
                  </a:lnTo>
                  <a:lnTo>
                    <a:pt x="14" y="104"/>
                  </a:lnTo>
                  <a:lnTo>
                    <a:pt x="19" y="107"/>
                  </a:lnTo>
                  <a:lnTo>
                    <a:pt x="19" y="109"/>
                  </a:lnTo>
                  <a:close/>
                  <a:moveTo>
                    <a:pt x="16" y="114"/>
                  </a:moveTo>
                  <a:lnTo>
                    <a:pt x="14" y="111"/>
                  </a:lnTo>
                  <a:lnTo>
                    <a:pt x="14" y="111"/>
                  </a:lnTo>
                  <a:lnTo>
                    <a:pt x="19" y="109"/>
                  </a:lnTo>
                  <a:lnTo>
                    <a:pt x="16" y="114"/>
                  </a:lnTo>
                  <a:close/>
                  <a:moveTo>
                    <a:pt x="14" y="123"/>
                  </a:moveTo>
                  <a:lnTo>
                    <a:pt x="14" y="125"/>
                  </a:lnTo>
                  <a:lnTo>
                    <a:pt x="12" y="127"/>
                  </a:lnTo>
                  <a:lnTo>
                    <a:pt x="12" y="125"/>
                  </a:lnTo>
                  <a:lnTo>
                    <a:pt x="14" y="123"/>
                  </a:lnTo>
                  <a:close/>
                  <a:moveTo>
                    <a:pt x="16" y="121"/>
                  </a:moveTo>
                  <a:lnTo>
                    <a:pt x="16" y="118"/>
                  </a:lnTo>
                  <a:lnTo>
                    <a:pt x="16" y="116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4" y="116"/>
                  </a:lnTo>
                  <a:lnTo>
                    <a:pt x="14" y="118"/>
                  </a:lnTo>
                  <a:lnTo>
                    <a:pt x="14" y="121"/>
                  </a:lnTo>
                  <a:lnTo>
                    <a:pt x="16" y="121"/>
                  </a:lnTo>
                  <a:close/>
                  <a:moveTo>
                    <a:pt x="37" y="125"/>
                  </a:moveTo>
                  <a:lnTo>
                    <a:pt x="37" y="121"/>
                  </a:lnTo>
                  <a:lnTo>
                    <a:pt x="32" y="121"/>
                  </a:lnTo>
                  <a:lnTo>
                    <a:pt x="30" y="116"/>
                  </a:lnTo>
                  <a:lnTo>
                    <a:pt x="30" y="114"/>
                  </a:lnTo>
                  <a:lnTo>
                    <a:pt x="28" y="114"/>
                  </a:lnTo>
                  <a:lnTo>
                    <a:pt x="28" y="116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8" y="111"/>
                  </a:lnTo>
                  <a:lnTo>
                    <a:pt x="28" y="107"/>
                  </a:lnTo>
                  <a:lnTo>
                    <a:pt x="32" y="111"/>
                  </a:lnTo>
                  <a:lnTo>
                    <a:pt x="30" y="107"/>
                  </a:lnTo>
                  <a:lnTo>
                    <a:pt x="32" y="104"/>
                  </a:lnTo>
                  <a:lnTo>
                    <a:pt x="35" y="109"/>
                  </a:lnTo>
                  <a:lnTo>
                    <a:pt x="35" y="116"/>
                  </a:lnTo>
                  <a:lnTo>
                    <a:pt x="39" y="118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39" y="121"/>
                  </a:lnTo>
                  <a:lnTo>
                    <a:pt x="39" y="123"/>
                  </a:lnTo>
                  <a:lnTo>
                    <a:pt x="37" y="125"/>
                  </a:lnTo>
                  <a:close/>
                  <a:moveTo>
                    <a:pt x="30" y="146"/>
                  </a:moveTo>
                  <a:lnTo>
                    <a:pt x="39" y="146"/>
                  </a:lnTo>
                  <a:lnTo>
                    <a:pt x="39" y="146"/>
                  </a:lnTo>
                  <a:lnTo>
                    <a:pt x="42" y="144"/>
                  </a:lnTo>
                  <a:lnTo>
                    <a:pt x="42" y="139"/>
                  </a:lnTo>
                  <a:lnTo>
                    <a:pt x="39" y="139"/>
                  </a:lnTo>
                  <a:lnTo>
                    <a:pt x="35" y="137"/>
                  </a:lnTo>
                  <a:lnTo>
                    <a:pt x="30" y="139"/>
                  </a:lnTo>
                  <a:lnTo>
                    <a:pt x="37" y="141"/>
                  </a:lnTo>
                  <a:lnTo>
                    <a:pt x="32" y="144"/>
                  </a:lnTo>
                  <a:lnTo>
                    <a:pt x="35" y="144"/>
                  </a:lnTo>
                  <a:lnTo>
                    <a:pt x="30" y="146"/>
                  </a:lnTo>
                  <a:close/>
                  <a:moveTo>
                    <a:pt x="37" y="162"/>
                  </a:moveTo>
                  <a:lnTo>
                    <a:pt x="35" y="157"/>
                  </a:lnTo>
                  <a:lnTo>
                    <a:pt x="42" y="151"/>
                  </a:lnTo>
                  <a:lnTo>
                    <a:pt x="39" y="157"/>
                  </a:lnTo>
                  <a:lnTo>
                    <a:pt x="37" y="162"/>
                  </a:lnTo>
                  <a:close/>
                  <a:moveTo>
                    <a:pt x="32" y="167"/>
                  </a:moveTo>
                  <a:lnTo>
                    <a:pt x="35" y="164"/>
                  </a:lnTo>
                  <a:lnTo>
                    <a:pt x="35" y="157"/>
                  </a:lnTo>
                  <a:lnTo>
                    <a:pt x="28" y="160"/>
                  </a:lnTo>
                  <a:lnTo>
                    <a:pt x="28" y="164"/>
                  </a:lnTo>
                  <a:lnTo>
                    <a:pt x="32" y="162"/>
                  </a:lnTo>
                  <a:lnTo>
                    <a:pt x="32" y="167"/>
                  </a:lnTo>
                  <a:close/>
                  <a:moveTo>
                    <a:pt x="46" y="167"/>
                  </a:moveTo>
                  <a:lnTo>
                    <a:pt x="49" y="171"/>
                  </a:lnTo>
                  <a:lnTo>
                    <a:pt x="51" y="174"/>
                  </a:lnTo>
                  <a:lnTo>
                    <a:pt x="53" y="169"/>
                  </a:lnTo>
                  <a:lnTo>
                    <a:pt x="51" y="164"/>
                  </a:lnTo>
                  <a:lnTo>
                    <a:pt x="46" y="167"/>
                  </a:lnTo>
                  <a:close/>
                  <a:moveTo>
                    <a:pt x="60" y="234"/>
                  </a:moveTo>
                  <a:lnTo>
                    <a:pt x="67" y="238"/>
                  </a:lnTo>
                  <a:lnTo>
                    <a:pt x="72" y="234"/>
                  </a:lnTo>
                  <a:lnTo>
                    <a:pt x="67" y="234"/>
                  </a:lnTo>
                  <a:lnTo>
                    <a:pt x="67" y="231"/>
                  </a:lnTo>
                  <a:lnTo>
                    <a:pt x="62" y="231"/>
                  </a:lnTo>
                  <a:lnTo>
                    <a:pt x="62" y="231"/>
                  </a:lnTo>
                  <a:lnTo>
                    <a:pt x="60" y="234"/>
                  </a:lnTo>
                  <a:lnTo>
                    <a:pt x="60" y="234"/>
                  </a:lnTo>
                  <a:close/>
                  <a:moveTo>
                    <a:pt x="58" y="213"/>
                  </a:moveTo>
                  <a:lnTo>
                    <a:pt x="58" y="206"/>
                  </a:lnTo>
                  <a:lnTo>
                    <a:pt x="65" y="201"/>
                  </a:lnTo>
                  <a:lnTo>
                    <a:pt x="65" y="204"/>
                  </a:lnTo>
                  <a:lnTo>
                    <a:pt x="65" y="206"/>
                  </a:lnTo>
                  <a:lnTo>
                    <a:pt x="60" y="213"/>
                  </a:lnTo>
                  <a:lnTo>
                    <a:pt x="58" y="213"/>
                  </a:lnTo>
                  <a:close/>
                  <a:moveTo>
                    <a:pt x="49" y="333"/>
                  </a:moveTo>
                  <a:lnTo>
                    <a:pt x="51" y="331"/>
                  </a:lnTo>
                  <a:lnTo>
                    <a:pt x="51" y="328"/>
                  </a:lnTo>
                  <a:lnTo>
                    <a:pt x="53" y="326"/>
                  </a:lnTo>
                  <a:lnTo>
                    <a:pt x="53" y="326"/>
                  </a:lnTo>
                  <a:lnTo>
                    <a:pt x="56" y="324"/>
                  </a:lnTo>
                  <a:lnTo>
                    <a:pt x="58" y="324"/>
                  </a:lnTo>
                  <a:lnTo>
                    <a:pt x="58" y="321"/>
                  </a:lnTo>
                  <a:lnTo>
                    <a:pt x="62" y="321"/>
                  </a:lnTo>
                  <a:lnTo>
                    <a:pt x="65" y="321"/>
                  </a:lnTo>
                  <a:lnTo>
                    <a:pt x="67" y="321"/>
                  </a:lnTo>
                  <a:lnTo>
                    <a:pt x="69" y="319"/>
                  </a:lnTo>
                  <a:lnTo>
                    <a:pt x="72" y="324"/>
                  </a:lnTo>
                  <a:lnTo>
                    <a:pt x="74" y="321"/>
                  </a:lnTo>
                  <a:lnTo>
                    <a:pt x="76" y="324"/>
                  </a:lnTo>
                  <a:lnTo>
                    <a:pt x="79" y="324"/>
                  </a:lnTo>
                  <a:lnTo>
                    <a:pt x="79" y="321"/>
                  </a:lnTo>
                  <a:lnTo>
                    <a:pt x="81" y="321"/>
                  </a:lnTo>
                  <a:lnTo>
                    <a:pt x="83" y="319"/>
                  </a:lnTo>
                  <a:lnTo>
                    <a:pt x="81" y="315"/>
                  </a:lnTo>
                  <a:lnTo>
                    <a:pt x="83" y="315"/>
                  </a:lnTo>
                  <a:lnTo>
                    <a:pt x="86" y="312"/>
                  </a:lnTo>
                  <a:lnTo>
                    <a:pt x="86" y="312"/>
                  </a:lnTo>
                  <a:lnTo>
                    <a:pt x="95" y="310"/>
                  </a:lnTo>
                  <a:lnTo>
                    <a:pt x="97" y="310"/>
                  </a:lnTo>
                  <a:lnTo>
                    <a:pt x="102" y="315"/>
                  </a:lnTo>
                  <a:lnTo>
                    <a:pt x="104" y="312"/>
                  </a:lnTo>
                  <a:lnTo>
                    <a:pt x="109" y="312"/>
                  </a:lnTo>
                  <a:lnTo>
                    <a:pt x="111" y="315"/>
                  </a:lnTo>
                  <a:lnTo>
                    <a:pt x="113" y="310"/>
                  </a:lnTo>
                  <a:lnTo>
                    <a:pt x="118" y="308"/>
                  </a:lnTo>
                  <a:lnTo>
                    <a:pt x="120" y="310"/>
                  </a:lnTo>
                  <a:lnTo>
                    <a:pt x="125" y="308"/>
                  </a:lnTo>
                  <a:lnTo>
                    <a:pt x="127" y="308"/>
                  </a:lnTo>
                  <a:lnTo>
                    <a:pt x="129" y="308"/>
                  </a:lnTo>
                  <a:lnTo>
                    <a:pt x="132" y="305"/>
                  </a:lnTo>
                  <a:lnTo>
                    <a:pt x="132" y="308"/>
                  </a:lnTo>
                  <a:lnTo>
                    <a:pt x="134" y="308"/>
                  </a:lnTo>
                  <a:lnTo>
                    <a:pt x="139" y="305"/>
                  </a:lnTo>
                  <a:lnTo>
                    <a:pt x="146" y="305"/>
                  </a:lnTo>
                  <a:lnTo>
                    <a:pt x="148" y="305"/>
                  </a:lnTo>
                  <a:lnTo>
                    <a:pt x="153" y="308"/>
                  </a:lnTo>
                  <a:lnTo>
                    <a:pt x="155" y="308"/>
                  </a:lnTo>
                  <a:lnTo>
                    <a:pt x="159" y="305"/>
                  </a:lnTo>
                  <a:lnTo>
                    <a:pt x="162" y="303"/>
                  </a:lnTo>
                  <a:lnTo>
                    <a:pt x="164" y="301"/>
                  </a:lnTo>
                  <a:lnTo>
                    <a:pt x="166" y="301"/>
                  </a:lnTo>
                  <a:lnTo>
                    <a:pt x="169" y="301"/>
                  </a:lnTo>
                  <a:lnTo>
                    <a:pt x="169" y="298"/>
                  </a:lnTo>
                  <a:lnTo>
                    <a:pt x="173" y="296"/>
                  </a:lnTo>
                  <a:lnTo>
                    <a:pt x="176" y="296"/>
                  </a:lnTo>
                  <a:lnTo>
                    <a:pt x="178" y="291"/>
                  </a:lnTo>
                  <a:lnTo>
                    <a:pt x="176" y="289"/>
                  </a:lnTo>
                  <a:lnTo>
                    <a:pt x="178" y="287"/>
                  </a:lnTo>
                  <a:lnTo>
                    <a:pt x="171" y="287"/>
                  </a:lnTo>
                  <a:lnTo>
                    <a:pt x="166" y="289"/>
                  </a:lnTo>
                  <a:lnTo>
                    <a:pt x="166" y="289"/>
                  </a:lnTo>
                  <a:lnTo>
                    <a:pt x="162" y="289"/>
                  </a:lnTo>
                  <a:lnTo>
                    <a:pt x="159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4" y="287"/>
                  </a:lnTo>
                  <a:lnTo>
                    <a:pt x="159" y="284"/>
                  </a:lnTo>
                  <a:lnTo>
                    <a:pt x="157" y="287"/>
                  </a:lnTo>
                  <a:lnTo>
                    <a:pt x="162" y="282"/>
                  </a:lnTo>
                  <a:lnTo>
                    <a:pt x="164" y="284"/>
                  </a:lnTo>
                  <a:lnTo>
                    <a:pt x="166" y="282"/>
                  </a:lnTo>
                  <a:lnTo>
                    <a:pt x="166" y="280"/>
                  </a:lnTo>
                  <a:lnTo>
                    <a:pt x="162" y="280"/>
                  </a:lnTo>
                  <a:lnTo>
                    <a:pt x="164" y="278"/>
                  </a:lnTo>
                  <a:lnTo>
                    <a:pt x="166" y="275"/>
                  </a:lnTo>
                  <a:lnTo>
                    <a:pt x="169" y="278"/>
                  </a:lnTo>
                  <a:lnTo>
                    <a:pt x="171" y="275"/>
                  </a:lnTo>
                  <a:lnTo>
                    <a:pt x="173" y="273"/>
                  </a:lnTo>
                  <a:lnTo>
                    <a:pt x="171" y="273"/>
                  </a:lnTo>
                  <a:lnTo>
                    <a:pt x="173" y="271"/>
                  </a:lnTo>
                  <a:lnTo>
                    <a:pt x="169" y="271"/>
                  </a:lnTo>
                  <a:lnTo>
                    <a:pt x="171" y="268"/>
                  </a:lnTo>
                  <a:lnTo>
                    <a:pt x="173" y="268"/>
                  </a:lnTo>
                  <a:lnTo>
                    <a:pt x="173" y="271"/>
                  </a:lnTo>
                  <a:lnTo>
                    <a:pt x="176" y="268"/>
                  </a:lnTo>
                  <a:lnTo>
                    <a:pt x="178" y="266"/>
                  </a:lnTo>
                  <a:lnTo>
                    <a:pt x="178" y="261"/>
                  </a:lnTo>
                  <a:lnTo>
                    <a:pt x="180" y="254"/>
                  </a:lnTo>
                  <a:lnTo>
                    <a:pt x="178" y="252"/>
                  </a:lnTo>
                  <a:lnTo>
                    <a:pt x="178" y="248"/>
                  </a:lnTo>
                  <a:lnTo>
                    <a:pt x="171" y="243"/>
                  </a:lnTo>
                  <a:lnTo>
                    <a:pt x="162" y="241"/>
                  </a:lnTo>
                  <a:lnTo>
                    <a:pt x="155" y="241"/>
                  </a:lnTo>
                  <a:lnTo>
                    <a:pt x="155" y="245"/>
                  </a:lnTo>
                  <a:lnTo>
                    <a:pt x="153" y="248"/>
                  </a:lnTo>
                  <a:lnTo>
                    <a:pt x="148" y="245"/>
                  </a:lnTo>
                  <a:lnTo>
                    <a:pt x="146" y="245"/>
                  </a:lnTo>
                  <a:lnTo>
                    <a:pt x="153" y="238"/>
                  </a:lnTo>
                  <a:lnTo>
                    <a:pt x="153" y="234"/>
                  </a:lnTo>
                  <a:lnTo>
                    <a:pt x="148" y="227"/>
                  </a:lnTo>
                  <a:lnTo>
                    <a:pt x="146" y="227"/>
                  </a:lnTo>
                  <a:lnTo>
                    <a:pt x="141" y="224"/>
                  </a:lnTo>
                  <a:lnTo>
                    <a:pt x="139" y="222"/>
                  </a:lnTo>
                  <a:lnTo>
                    <a:pt x="136" y="222"/>
                  </a:lnTo>
                  <a:lnTo>
                    <a:pt x="136" y="222"/>
                  </a:lnTo>
                  <a:lnTo>
                    <a:pt x="134" y="222"/>
                  </a:lnTo>
                  <a:lnTo>
                    <a:pt x="132" y="222"/>
                  </a:lnTo>
                  <a:lnTo>
                    <a:pt x="134" y="220"/>
                  </a:lnTo>
                  <a:lnTo>
                    <a:pt x="136" y="220"/>
                  </a:lnTo>
                  <a:lnTo>
                    <a:pt x="139" y="220"/>
                  </a:lnTo>
                  <a:lnTo>
                    <a:pt x="141" y="220"/>
                  </a:lnTo>
                  <a:lnTo>
                    <a:pt x="143" y="222"/>
                  </a:lnTo>
                  <a:lnTo>
                    <a:pt x="146" y="222"/>
                  </a:lnTo>
                  <a:lnTo>
                    <a:pt x="148" y="222"/>
                  </a:lnTo>
                  <a:lnTo>
                    <a:pt x="141" y="215"/>
                  </a:lnTo>
                  <a:lnTo>
                    <a:pt x="139" y="213"/>
                  </a:lnTo>
                  <a:lnTo>
                    <a:pt x="141" y="211"/>
                  </a:lnTo>
                  <a:lnTo>
                    <a:pt x="141" y="208"/>
                  </a:lnTo>
                  <a:lnTo>
                    <a:pt x="139" y="208"/>
                  </a:lnTo>
                  <a:lnTo>
                    <a:pt x="139" y="206"/>
                  </a:lnTo>
                  <a:lnTo>
                    <a:pt x="136" y="206"/>
                  </a:lnTo>
                  <a:lnTo>
                    <a:pt x="134" y="199"/>
                  </a:lnTo>
                  <a:lnTo>
                    <a:pt x="129" y="197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0" y="192"/>
                  </a:lnTo>
                  <a:lnTo>
                    <a:pt x="118" y="183"/>
                  </a:lnTo>
                  <a:lnTo>
                    <a:pt x="116" y="181"/>
                  </a:lnTo>
                  <a:lnTo>
                    <a:pt x="113" y="169"/>
                  </a:lnTo>
                  <a:lnTo>
                    <a:pt x="111" y="167"/>
                  </a:lnTo>
                  <a:lnTo>
                    <a:pt x="109" y="167"/>
                  </a:lnTo>
                  <a:lnTo>
                    <a:pt x="104" y="157"/>
                  </a:lnTo>
                  <a:lnTo>
                    <a:pt x="99" y="157"/>
                  </a:lnTo>
                  <a:lnTo>
                    <a:pt x="97" y="155"/>
                  </a:lnTo>
                  <a:lnTo>
                    <a:pt x="92" y="153"/>
                  </a:lnTo>
                  <a:lnTo>
                    <a:pt x="90" y="155"/>
                  </a:lnTo>
                  <a:lnTo>
                    <a:pt x="88" y="157"/>
                  </a:lnTo>
                  <a:lnTo>
                    <a:pt x="83" y="155"/>
                  </a:lnTo>
                  <a:lnTo>
                    <a:pt x="81" y="155"/>
                  </a:lnTo>
                  <a:lnTo>
                    <a:pt x="76" y="155"/>
                  </a:lnTo>
                  <a:lnTo>
                    <a:pt x="74" y="153"/>
                  </a:lnTo>
                  <a:lnTo>
                    <a:pt x="76" y="153"/>
                  </a:lnTo>
                  <a:lnTo>
                    <a:pt x="83" y="153"/>
                  </a:lnTo>
                  <a:lnTo>
                    <a:pt x="86" y="153"/>
                  </a:lnTo>
                  <a:lnTo>
                    <a:pt x="88" y="151"/>
                  </a:lnTo>
                  <a:lnTo>
                    <a:pt x="92" y="151"/>
                  </a:lnTo>
                  <a:lnTo>
                    <a:pt x="95" y="146"/>
                  </a:lnTo>
                  <a:lnTo>
                    <a:pt x="90" y="146"/>
                  </a:lnTo>
                  <a:lnTo>
                    <a:pt x="90" y="144"/>
                  </a:lnTo>
                  <a:lnTo>
                    <a:pt x="90" y="141"/>
                  </a:lnTo>
                  <a:lnTo>
                    <a:pt x="83" y="144"/>
                  </a:lnTo>
                  <a:lnTo>
                    <a:pt x="83" y="144"/>
                  </a:lnTo>
                  <a:lnTo>
                    <a:pt x="88" y="141"/>
                  </a:lnTo>
                  <a:lnTo>
                    <a:pt x="92" y="141"/>
                  </a:lnTo>
                  <a:lnTo>
                    <a:pt x="95" y="139"/>
                  </a:lnTo>
                  <a:lnTo>
                    <a:pt x="95" y="137"/>
                  </a:lnTo>
                  <a:lnTo>
                    <a:pt x="97" y="134"/>
                  </a:lnTo>
                  <a:lnTo>
                    <a:pt x="99" y="130"/>
                  </a:lnTo>
                  <a:lnTo>
                    <a:pt x="102" y="127"/>
                  </a:lnTo>
                  <a:lnTo>
                    <a:pt x="102" y="125"/>
                  </a:lnTo>
                  <a:lnTo>
                    <a:pt x="104" y="123"/>
                  </a:lnTo>
                  <a:lnTo>
                    <a:pt x="104" y="121"/>
                  </a:lnTo>
                  <a:lnTo>
                    <a:pt x="104" y="116"/>
                  </a:lnTo>
                  <a:lnTo>
                    <a:pt x="109" y="114"/>
                  </a:lnTo>
                  <a:lnTo>
                    <a:pt x="109" y="109"/>
                  </a:lnTo>
                  <a:lnTo>
                    <a:pt x="104" y="104"/>
                  </a:lnTo>
                  <a:lnTo>
                    <a:pt x="102" y="107"/>
                  </a:lnTo>
                  <a:lnTo>
                    <a:pt x="95" y="107"/>
                  </a:lnTo>
                  <a:lnTo>
                    <a:pt x="88" y="104"/>
                  </a:lnTo>
                  <a:lnTo>
                    <a:pt x="88" y="107"/>
                  </a:lnTo>
                  <a:lnTo>
                    <a:pt x="86" y="107"/>
                  </a:lnTo>
                  <a:lnTo>
                    <a:pt x="81" y="104"/>
                  </a:lnTo>
                  <a:lnTo>
                    <a:pt x="79" y="104"/>
                  </a:lnTo>
                  <a:lnTo>
                    <a:pt x="79" y="107"/>
                  </a:lnTo>
                  <a:lnTo>
                    <a:pt x="76" y="107"/>
                  </a:lnTo>
                  <a:lnTo>
                    <a:pt x="72" y="109"/>
                  </a:lnTo>
                  <a:lnTo>
                    <a:pt x="72" y="109"/>
                  </a:lnTo>
                  <a:lnTo>
                    <a:pt x="69" y="111"/>
                  </a:lnTo>
                  <a:lnTo>
                    <a:pt x="67" y="109"/>
                  </a:lnTo>
                  <a:lnTo>
                    <a:pt x="72" y="107"/>
                  </a:lnTo>
                  <a:lnTo>
                    <a:pt x="74" y="102"/>
                  </a:lnTo>
                  <a:lnTo>
                    <a:pt x="72" y="102"/>
                  </a:lnTo>
                  <a:lnTo>
                    <a:pt x="69" y="102"/>
                  </a:lnTo>
                  <a:lnTo>
                    <a:pt x="72" y="100"/>
                  </a:lnTo>
                  <a:lnTo>
                    <a:pt x="72" y="97"/>
                  </a:lnTo>
                  <a:lnTo>
                    <a:pt x="79" y="93"/>
                  </a:lnTo>
                  <a:lnTo>
                    <a:pt x="81" y="88"/>
                  </a:lnTo>
                  <a:lnTo>
                    <a:pt x="86" y="86"/>
                  </a:lnTo>
                  <a:lnTo>
                    <a:pt x="86" y="84"/>
                  </a:lnTo>
                  <a:lnTo>
                    <a:pt x="86" y="81"/>
                  </a:lnTo>
                  <a:lnTo>
                    <a:pt x="86" y="79"/>
                  </a:lnTo>
                  <a:lnTo>
                    <a:pt x="86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79" y="79"/>
                  </a:lnTo>
                  <a:lnTo>
                    <a:pt x="74" y="79"/>
                  </a:lnTo>
                  <a:lnTo>
                    <a:pt x="69" y="79"/>
                  </a:lnTo>
                  <a:lnTo>
                    <a:pt x="67" y="81"/>
                  </a:lnTo>
                  <a:lnTo>
                    <a:pt x="65" y="81"/>
                  </a:lnTo>
                  <a:lnTo>
                    <a:pt x="62" y="84"/>
                  </a:lnTo>
                  <a:lnTo>
                    <a:pt x="62" y="81"/>
                  </a:lnTo>
                  <a:lnTo>
                    <a:pt x="62" y="81"/>
                  </a:lnTo>
                  <a:lnTo>
                    <a:pt x="58" y="84"/>
                  </a:lnTo>
                  <a:lnTo>
                    <a:pt x="60" y="81"/>
                  </a:lnTo>
                  <a:lnTo>
                    <a:pt x="56" y="79"/>
                  </a:lnTo>
                  <a:lnTo>
                    <a:pt x="53" y="81"/>
                  </a:lnTo>
                  <a:lnTo>
                    <a:pt x="53" y="81"/>
                  </a:lnTo>
                  <a:lnTo>
                    <a:pt x="53" y="86"/>
                  </a:lnTo>
                  <a:lnTo>
                    <a:pt x="51" y="86"/>
                  </a:lnTo>
                  <a:lnTo>
                    <a:pt x="53" y="88"/>
                  </a:lnTo>
                  <a:lnTo>
                    <a:pt x="49" y="88"/>
                  </a:lnTo>
                  <a:lnTo>
                    <a:pt x="51" y="93"/>
                  </a:lnTo>
                  <a:lnTo>
                    <a:pt x="49" y="95"/>
                  </a:lnTo>
                  <a:lnTo>
                    <a:pt x="46" y="95"/>
                  </a:lnTo>
                  <a:lnTo>
                    <a:pt x="51" y="97"/>
                  </a:lnTo>
                  <a:lnTo>
                    <a:pt x="53" y="102"/>
                  </a:lnTo>
                  <a:lnTo>
                    <a:pt x="49" y="100"/>
                  </a:lnTo>
                  <a:lnTo>
                    <a:pt x="46" y="100"/>
                  </a:lnTo>
                  <a:lnTo>
                    <a:pt x="44" y="97"/>
                  </a:lnTo>
                  <a:lnTo>
                    <a:pt x="44" y="100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2" y="100"/>
                  </a:lnTo>
                  <a:lnTo>
                    <a:pt x="42" y="104"/>
                  </a:lnTo>
                  <a:lnTo>
                    <a:pt x="42" y="104"/>
                  </a:lnTo>
                  <a:lnTo>
                    <a:pt x="42" y="107"/>
                  </a:lnTo>
                  <a:lnTo>
                    <a:pt x="44" y="109"/>
                  </a:lnTo>
                  <a:lnTo>
                    <a:pt x="46" y="109"/>
                  </a:lnTo>
                  <a:lnTo>
                    <a:pt x="44" y="111"/>
                  </a:lnTo>
                  <a:lnTo>
                    <a:pt x="39" y="109"/>
                  </a:lnTo>
                  <a:lnTo>
                    <a:pt x="42" y="114"/>
                  </a:lnTo>
                  <a:lnTo>
                    <a:pt x="42" y="116"/>
                  </a:lnTo>
                  <a:lnTo>
                    <a:pt x="46" y="114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4" y="118"/>
                  </a:lnTo>
                  <a:lnTo>
                    <a:pt x="44" y="121"/>
                  </a:lnTo>
                  <a:lnTo>
                    <a:pt x="44" y="123"/>
                  </a:lnTo>
                  <a:lnTo>
                    <a:pt x="42" y="123"/>
                  </a:lnTo>
                  <a:lnTo>
                    <a:pt x="42" y="125"/>
                  </a:lnTo>
                  <a:lnTo>
                    <a:pt x="44" y="125"/>
                  </a:lnTo>
                  <a:lnTo>
                    <a:pt x="44" y="127"/>
                  </a:lnTo>
                  <a:lnTo>
                    <a:pt x="39" y="125"/>
                  </a:lnTo>
                  <a:lnTo>
                    <a:pt x="39" y="127"/>
                  </a:lnTo>
                  <a:lnTo>
                    <a:pt x="42" y="130"/>
                  </a:lnTo>
                  <a:lnTo>
                    <a:pt x="39" y="130"/>
                  </a:lnTo>
                  <a:lnTo>
                    <a:pt x="39" y="132"/>
                  </a:lnTo>
                  <a:lnTo>
                    <a:pt x="35" y="132"/>
                  </a:lnTo>
                  <a:lnTo>
                    <a:pt x="32" y="134"/>
                  </a:lnTo>
                  <a:lnTo>
                    <a:pt x="35" y="134"/>
                  </a:lnTo>
                  <a:lnTo>
                    <a:pt x="37" y="134"/>
                  </a:lnTo>
                  <a:lnTo>
                    <a:pt x="39" y="134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39" y="139"/>
                  </a:lnTo>
                  <a:lnTo>
                    <a:pt x="42" y="139"/>
                  </a:lnTo>
                  <a:lnTo>
                    <a:pt x="44" y="141"/>
                  </a:lnTo>
                  <a:lnTo>
                    <a:pt x="51" y="132"/>
                  </a:lnTo>
                  <a:lnTo>
                    <a:pt x="51" y="134"/>
                  </a:lnTo>
                  <a:lnTo>
                    <a:pt x="51" y="134"/>
                  </a:lnTo>
                  <a:lnTo>
                    <a:pt x="49" y="137"/>
                  </a:lnTo>
                  <a:lnTo>
                    <a:pt x="46" y="141"/>
                  </a:lnTo>
                  <a:lnTo>
                    <a:pt x="46" y="141"/>
                  </a:lnTo>
                  <a:lnTo>
                    <a:pt x="44" y="146"/>
                  </a:lnTo>
                  <a:lnTo>
                    <a:pt x="46" y="148"/>
                  </a:lnTo>
                  <a:lnTo>
                    <a:pt x="44" y="153"/>
                  </a:lnTo>
                  <a:lnTo>
                    <a:pt x="44" y="157"/>
                  </a:lnTo>
                  <a:lnTo>
                    <a:pt x="42" y="160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2" y="164"/>
                  </a:lnTo>
                  <a:lnTo>
                    <a:pt x="42" y="171"/>
                  </a:lnTo>
                  <a:lnTo>
                    <a:pt x="39" y="174"/>
                  </a:lnTo>
                  <a:lnTo>
                    <a:pt x="39" y="174"/>
                  </a:lnTo>
                  <a:lnTo>
                    <a:pt x="44" y="174"/>
                  </a:lnTo>
                  <a:lnTo>
                    <a:pt x="44" y="171"/>
                  </a:lnTo>
                  <a:lnTo>
                    <a:pt x="46" y="167"/>
                  </a:lnTo>
                  <a:lnTo>
                    <a:pt x="46" y="164"/>
                  </a:lnTo>
                  <a:lnTo>
                    <a:pt x="49" y="162"/>
                  </a:lnTo>
                  <a:lnTo>
                    <a:pt x="46" y="155"/>
                  </a:lnTo>
                  <a:lnTo>
                    <a:pt x="49" y="155"/>
                  </a:lnTo>
                  <a:lnTo>
                    <a:pt x="53" y="148"/>
                  </a:lnTo>
                  <a:lnTo>
                    <a:pt x="49" y="153"/>
                  </a:lnTo>
                  <a:lnTo>
                    <a:pt x="49" y="157"/>
                  </a:lnTo>
                  <a:lnTo>
                    <a:pt x="51" y="160"/>
                  </a:lnTo>
                  <a:lnTo>
                    <a:pt x="51" y="157"/>
                  </a:lnTo>
                  <a:lnTo>
                    <a:pt x="53" y="155"/>
                  </a:lnTo>
                  <a:lnTo>
                    <a:pt x="53" y="157"/>
                  </a:lnTo>
                  <a:lnTo>
                    <a:pt x="56" y="153"/>
                  </a:lnTo>
                  <a:lnTo>
                    <a:pt x="56" y="151"/>
                  </a:lnTo>
                  <a:lnTo>
                    <a:pt x="58" y="151"/>
                  </a:lnTo>
                  <a:lnTo>
                    <a:pt x="58" y="153"/>
                  </a:lnTo>
                  <a:lnTo>
                    <a:pt x="60" y="157"/>
                  </a:lnTo>
                  <a:lnTo>
                    <a:pt x="58" y="155"/>
                  </a:lnTo>
                  <a:lnTo>
                    <a:pt x="56" y="162"/>
                  </a:lnTo>
                  <a:lnTo>
                    <a:pt x="58" y="167"/>
                  </a:lnTo>
                  <a:lnTo>
                    <a:pt x="60" y="167"/>
                  </a:lnTo>
                  <a:lnTo>
                    <a:pt x="60" y="169"/>
                  </a:lnTo>
                  <a:lnTo>
                    <a:pt x="58" y="174"/>
                  </a:lnTo>
                  <a:lnTo>
                    <a:pt x="53" y="183"/>
                  </a:lnTo>
                  <a:lnTo>
                    <a:pt x="56" y="187"/>
                  </a:lnTo>
                  <a:lnTo>
                    <a:pt x="51" y="185"/>
                  </a:lnTo>
                  <a:lnTo>
                    <a:pt x="51" y="190"/>
                  </a:lnTo>
                  <a:lnTo>
                    <a:pt x="56" y="194"/>
                  </a:lnTo>
                  <a:lnTo>
                    <a:pt x="56" y="190"/>
                  </a:lnTo>
                  <a:lnTo>
                    <a:pt x="58" y="187"/>
                  </a:lnTo>
                  <a:lnTo>
                    <a:pt x="65" y="194"/>
                  </a:lnTo>
                  <a:lnTo>
                    <a:pt x="65" y="190"/>
                  </a:lnTo>
                  <a:lnTo>
                    <a:pt x="62" y="187"/>
                  </a:lnTo>
                  <a:lnTo>
                    <a:pt x="65" y="187"/>
                  </a:lnTo>
                  <a:lnTo>
                    <a:pt x="69" y="190"/>
                  </a:lnTo>
                  <a:lnTo>
                    <a:pt x="74" y="190"/>
                  </a:lnTo>
                  <a:lnTo>
                    <a:pt x="74" y="187"/>
                  </a:lnTo>
                  <a:lnTo>
                    <a:pt x="79" y="187"/>
                  </a:lnTo>
                  <a:lnTo>
                    <a:pt x="79" y="185"/>
                  </a:lnTo>
                  <a:lnTo>
                    <a:pt x="90" y="185"/>
                  </a:lnTo>
                  <a:lnTo>
                    <a:pt x="83" y="187"/>
                  </a:lnTo>
                  <a:lnTo>
                    <a:pt x="79" y="199"/>
                  </a:lnTo>
                  <a:lnTo>
                    <a:pt x="83" y="208"/>
                  </a:lnTo>
                  <a:lnTo>
                    <a:pt x="86" y="206"/>
                  </a:lnTo>
                  <a:lnTo>
                    <a:pt x="86" y="211"/>
                  </a:lnTo>
                  <a:lnTo>
                    <a:pt x="90" y="208"/>
                  </a:lnTo>
                  <a:lnTo>
                    <a:pt x="92" y="208"/>
                  </a:lnTo>
                  <a:lnTo>
                    <a:pt x="92" y="213"/>
                  </a:lnTo>
                  <a:lnTo>
                    <a:pt x="92" y="213"/>
                  </a:lnTo>
                  <a:lnTo>
                    <a:pt x="88" y="218"/>
                  </a:lnTo>
                  <a:lnTo>
                    <a:pt x="90" y="222"/>
                  </a:lnTo>
                  <a:lnTo>
                    <a:pt x="88" y="227"/>
                  </a:lnTo>
                  <a:lnTo>
                    <a:pt x="90" y="229"/>
                  </a:lnTo>
                  <a:lnTo>
                    <a:pt x="92" y="234"/>
                  </a:lnTo>
                  <a:lnTo>
                    <a:pt x="97" y="234"/>
                  </a:lnTo>
                  <a:lnTo>
                    <a:pt x="95" y="234"/>
                  </a:lnTo>
                  <a:lnTo>
                    <a:pt x="92" y="234"/>
                  </a:lnTo>
                  <a:lnTo>
                    <a:pt x="90" y="231"/>
                  </a:lnTo>
                  <a:lnTo>
                    <a:pt x="88" y="231"/>
                  </a:lnTo>
                  <a:lnTo>
                    <a:pt x="88" y="236"/>
                  </a:lnTo>
                  <a:lnTo>
                    <a:pt x="90" y="236"/>
                  </a:lnTo>
                  <a:lnTo>
                    <a:pt x="88" y="236"/>
                  </a:lnTo>
                  <a:lnTo>
                    <a:pt x="86" y="234"/>
                  </a:lnTo>
                  <a:lnTo>
                    <a:pt x="79" y="236"/>
                  </a:lnTo>
                  <a:lnTo>
                    <a:pt x="76" y="234"/>
                  </a:lnTo>
                  <a:lnTo>
                    <a:pt x="69" y="238"/>
                  </a:lnTo>
                  <a:lnTo>
                    <a:pt x="65" y="243"/>
                  </a:lnTo>
                  <a:lnTo>
                    <a:pt x="60" y="245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2" y="250"/>
                  </a:lnTo>
                  <a:lnTo>
                    <a:pt x="62" y="248"/>
                  </a:lnTo>
                  <a:lnTo>
                    <a:pt x="69" y="245"/>
                  </a:lnTo>
                  <a:lnTo>
                    <a:pt x="69" y="250"/>
                  </a:lnTo>
                  <a:lnTo>
                    <a:pt x="72" y="252"/>
                  </a:lnTo>
                  <a:lnTo>
                    <a:pt x="69" y="254"/>
                  </a:lnTo>
                  <a:lnTo>
                    <a:pt x="72" y="257"/>
                  </a:lnTo>
                  <a:lnTo>
                    <a:pt x="72" y="257"/>
                  </a:lnTo>
                  <a:lnTo>
                    <a:pt x="67" y="266"/>
                  </a:lnTo>
                  <a:lnTo>
                    <a:pt x="65" y="266"/>
                  </a:lnTo>
                  <a:lnTo>
                    <a:pt x="60" y="271"/>
                  </a:lnTo>
                  <a:lnTo>
                    <a:pt x="60" y="271"/>
                  </a:lnTo>
                  <a:lnTo>
                    <a:pt x="56" y="273"/>
                  </a:lnTo>
                  <a:lnTo>
                    <a:pt x="51" y="273"/>
                  </a:lnTo>
                  <a:lnTo>
                    <a:pt x="46" y="275"/>
                  </a:lnTo>
                  <a:lnTo>
                    <a:pt x="51" y="275"/>
                  </a:lnTo>
                  <a:lnTo>
                    <a:pt x="51" y="280"/>
                  </a:lnTo>
                  <a:lnTo>
                    <a:pt x="49" y="280"/>
                  </a:lnTo>
                  <a:lnTo>
                    <a:pt x="53" y="282"/>
                  </a:lnTo>
                  <a:lnTo>
                    <a:pt x="53" y="282"/>
                  </a:lnTo>
                  <a:lnTo>
                    <a:pt x="53" y="284"/>
                  </a:lnTo>
                  <a:lnTo>
                    <a:pt x="58" y="282"/>
                  </a:lnTo>
                  <a:lnTo>
                    <a:pt x="60" y="280"/>
                  </a:lnTo>
                  <a:lnTo>
                    <a:pt x="65" y="280"/>
                  </a:lnTo>
                  <a:lnTo>
                    <a:pt x="67" y="282"/>
                  </a:lnTo>
                  <a:lnTo>
                    <a:pt x="69" y="282"/>
                  </a:lnTo>
                  <a:lnTo>
                    <a:pt x="67" y="284"/>
                  </a:lnTo>
                  <a:lnTo>
                    <a:pt x="67" y="284"/>
                  </a:lnTo>
                  <a:lnTo>
                    <a:pt x="72" y="287"/>
                  </a:lnTo>
                  <a:lnTo>
                    <a:pt x="72" y="284"/>
                  </a:lnTo>
                  <a:lnTo>
                    <a:pt x="76" y="284"/>
                  </a:lnTo>
                  <a:lnTo>
                    <a:pt x="79" y="287"/>
                  </a:lnTo>
                  <a:lnTo>
                    <a:pt x="81" y="291"/>
                  </a:lnTo>
                  <a:lnTo>
                    <a:pt x="88" y="291"/>
                  </a:lnTo>
                  <a:lnTo>
                    <a:pt x="90" y="287"/>
                  </a:lnTo>
                  <a:lnTo>
                    <a:pt x="92" y="287"/>
                  </a:lnTo>
                  <a:lnTo>
                    <a:pt x="97" y="284"/>
                  </a:lnTo>
                  <a:lnTo>
                    <a:pt x="99" y="282"/>
                  </a:lnTo>
                  <a:lnTo>
                    <a:pt x="102" y="280"/>
                  </a:lnTo>
                  <a:lnTo>
                    <a:pt x="97" y="287"/>
                  </a:lnTo>
                  <a:lnTo>
                    <a:pt x="92" y="291"/>
                  </a:lnTo>
                  <a:lnTo>
                    <a:pt x="92" y="296"/>
                  </a:lnTo>
                  <a:lnTo>
                    <a:pt x="88" y="296"/>
                  </a:lnTo>
                  <a:lnTo>
                    <a:pt x="86" y="298"/>
                  </a:lnTo>
                  <a:lnTo>
                    <a:pt x="83" y="296"/>
                  </a:lnTo>
                  <a:lnTo>
                    <a:pt x="74" y="296"/>
                  </a:lnTo>
                  <a:lnTo>
                    <a:pt x="67" y="296"/>
                  </a:lnTo>
                  <a:lnTo>
                    <a:pt x="67" y="301"/>
                  </a:lnTo>
                  <a:lnTo>
                    <a:pt x="65" y="303"/>
                  </a:lnTo>
                  <a:lnTo>
                    <a:pt x="62" y="303"/>
                  </a:lnTo>
                  <a:lnTo>
                    <a:pt x="62" y="310"/>
                  </a:lnTo>
                  <a:lnTo>
                    <a:pt x="58" y="312"/>
                  </a:lnTo>
                  <a:lnTo>
                    <a:pt x="58" y="315"/>
                  </a:lnTo>
                  <a:lnTo>
                    <a:pt x="53" y="315"/>
                  </a:lnTo>
                  <a:lnTo>
                    <a:pt x="51" y="319"/>
                  </a:lnTo>
                  <a:lnTo>
                    <a:pt x="51" y="319"/>
                  </a:lnTo>
                  <a:lnTo>
                    <a:pt x="49" y="321"/>
                  </a:lnTo>
                  <a:lnTo>
                    <a:pt x="44" y="326"/>
                  </a:lnTo>
                  <a:lnTo>
                    <a:pt x="42" y="324"/>
                  </a:lnTo>
                  <a:lnTo>
                    <a:pt x="39" y="326"/>
                  </a:lnTo>
                  <a:lnTo>
                    <a:pt x="39" y="331"/>
                  </a:lnTo>
                  <a:lnTo>
                    <a:pt x="42" y="331"/>
                  </a:lnTo>
                  <a:lnTo>
                    <a:pt x="42" y="328"/>
                  </a:lnTo>
                  <a:lnTo>
                    <a:pt x="46" y="328"/>
                  </a:lnTo>
                  <a:lnTo>
                    <a:pt x="49" y="33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0" name="Freeform 85">
              <a:extLst>
                <a:ext uri="{FF2B5EF4-FFF2-40B4-BE49-F238E27FC236}">
                  <a16:creationId xmlns:a16="http://schemas.microsoft.com/office/drawing/2014/main" id="{1498F545-2446-5DAA-D7E6-8DBAB23F5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688" y="2110014"/>
              <a:ext cx="225700" cy="210764"/>
            </a:xfrm>
            <a:custGeom>
              <a:avLst/>
              <a:gdLst>
                <a:gd name="T0" fmla="*/ 215 w 272"/>
                <a:gd name="T1" fmla="*/ 123 h 254"/>
                <a:gd name="T2" fmla="*/ 198 w 272"/>
                <a:gd name="T3" fmla="*/ 132 h 254"/>
                <a:gd name="T4" fmla="*/ 203 w 272"/>
                <a:gd name="T5" fmla="*/ 118 h 254"/>
                <a:gd name="T6" fmla="*/ 219 w 272"/>
                <a:gd name="T7" fmla="*/ 97 h 254"/>
                <a:gd name="T8" fmla="*/ 226 w 272"/>
                <a:gd name="T9" fmla="*/ 95 h 254"/>
                <a:gd name="T10" fmla="*/ 231 w 272"/>
                <a:gd name="T11" fmla="*/ 72 h 254"/>
                <a:gd name="T12" fmla="*/ 235 w 272"/>
                <a:gd name="T13" fmla="*/ 53 h 254"/>
                <a:gd name="T14" fmla="*/ 217 w 272"/>
                <a:gd name="T15" fmla="*/ 51 h 254"/>
                <a:gd name="T16" fmla="*/ 203 w 272"/>
                <a:gd name="T17" fmla="*/ 44 h 254"/>
                <a:gd name="T18" fmla="*/ 187 w 272"/>
                <a:gd name="T19" fmla="*/ 37 h 254"/>
                <a:gd name="T20" fmla="*/ 171 w 272"/>
                <a:gd name="T21" fmla="*/ 28 h 254"/>
                <a:gd name="T22" fmla="*/ 157 w 272"/>
                <a:gd name="T23" fmla="*/ 19 h 254"/>
                <a:gd name="T24" fmla="*/ 143 w 272"/>
                <a:gd name="T25" fmla="*/ 0 h 254"/>
                <a:gd name="T26" fmla="*/ 125 w 272"/>
                <a:gd name="T27" fmla="*/ 5 h 254"/>
                <a:gd name="T28" fmla="*/ 115 w 272"/>
                <a:gd name="T29" fmla="*/ 30 h 254"/>
                <a:gd name="T30" fmla="*/ 92 w 272"/>
                <a:gd name="T31" fmla="*/ 40 h 254"/>
                <a:gd name="T32" fmla="*/ 78 w 272"/>
                <a:gd name="T33" fmla="*/ 47 h 254"/>
                <a:gd name="T34" fmla="*/ 69 w 272"/>
                <a:gd name="T35" fmla="*/ 37 h 254"/>
                <a:gd name="T36" fmla="*/ 55 w 272"/>
                <a:gd name="T37" fmla="*/ 42 h 254"/>
                <a:gd name="T38" fmla="*/ 62 w 272"/>
                <a:gd name="T39" fmla="*/ 58 h 254"/>
                <a:gd name="T40" fmla="*/ 51 w 272"/>
                <a:gd name="T41" fmla="*/ 65 h 254"/>
                <a:gd name="T42" fmla="*/ 32 w 272"/>
                <a:gd name="T43" fmla="*/ 58 h 254"/>
                <a:gd name="T44" fmla="*/ 16 w 272"/>
                <a:gd name="T45" fmla="*/ 63 h 254"/>
                <a:gd name="T46" fmla="*/ 2 w 272"/>
                <a:gd name="T47" fmla="*/ 74 h 254"/>
                <a:gd name="T48" fmla="*/ 4 w 272"/>
                <a:gd name="T49" fmla="*/ 74 h 254"/>
                <a:gd name="T50" fmla="*/ 7 w 272"/>
                <a:gd name="T51" fmla="*/ 79 h 254"/>
                <a:gd name="T52" fmla="*/ 9 w 272"/>
                <a:gd name="T53" fmla="*/ 88 h 254"/>
                <a:gd name="T54" fmla="*/ 25 w 272"/>
                <a:gd name="T55" fmla="*/ 90 h 254"/>
                <a:gd name="T56" fmla="*/ 39 w 272"/>
                <a:gd name="T57" fmla="*/ 95 h 254"/>
                <a:gd name="T58" fmla="*/ 46 w 272"/>
                <a:gd name="T59" fmla="*/ 102 h 254"/>
                <a:gd name="T60" fmla="*/ 55 w 272"/>
                <a:gd name="T61" fmla="*/ 102 h 254"/>
                <a:gd name="T62" fmla="*/ 51 w 272"/>
                <a:gd name="T63" fmla="*/ 116 h 254"/>
                <a:gd name="T64" fmla="*/ 69 w 272"/>
                <a:gd name="T65" fmla="*/ 127 h 254"/>
                <a:gd name="T66" fmla="*/ 67 w 272"/>
                <a:gd name="T67" fmla="*/ 144 h 254"/>
                <a:gd name="T68" fmla="*/ 76 w 272"/>
                <a:gd name="T69" fmla="*/ 150 h 254"/>
                <a:gd name="T70" fmla="*/ 71 w 272"/>
                <a:gd name="T71" fmla="*/ 169 h 254"/>
                <a:gd name="T72" fmla="*/ 62 w 272"/>
                <a:gd name="T73" fmla="*/ 204 h 254"/>
                <a:gd name="T74" fmla="*/ 71 w 272"/>
                <a:gd name="T75" fmla="*/ 213 h 254"/>
                <a:gd name="T76" fmla="*/ 99 w 272"/>
                <a:gd name="T77" fmla="*/ 222 h 254"/>
                <a:gd name="T78" fmla="*/ 125 w 272"/>
                <a:gd name="T79" fmla="*/ 222 h 254"/>
                <a:gd name="T80" fmla="*/ 150 w 272"/>
                <a:gd name="T81" fmla="*/ 227 h 254"/>
                <a:gd name="T82" fmla="*/ 161 w 272"/>
                <a:gd name="T83" fmla="*/ 199 h 254"/>
                <a:gd name="T84" fmla="*/ 180 w 272"/>
                <a:gd name="T85" fmla="*/ 204 h 254"/>
                <a:gd name="T86" fmla="*/ 212 w 272"/>
                <a:gd name="T87" fmla="*/ 213 h 254"/>
                <a:gd name="T88" fmla="*/ 233 w 272"/>
                <a:gd name="T89" fmla="*/ 192 h 254"/>
                <a:gd name="T90" fmla="*/ 219 w 272"/>
                <a:gd name="T91" fmla="*/ 164 h 254"/>
                <a:gd name="T92" fmla="*/ 219 w 272"/>
                <a:gd name="T93" fmla="*/ 146 h 254"/>
                <a:gd name="T94" fmla="*/ 258 w 272"/>
                <a:gd name="T95" fmla="*/ 250 h 254"/>
                <a:gd name="T96" fmla="*/ 258 w 272"/>
                <a:gd name="T97" fmla="*/ 245 h 254"/>
                <a:gd name="T98" fmla="*/ 256 w 272"/>
                <a:gd name="T99" fmla="*/ 236 h 254"/>
                <a:gd name="T100" fmla="*/ 251 w 272"/>
                <a:gd name="T101" fmla="*/ 227 h 254"/>
                <a:gd name="T102" fmla="*/ 268 w 272"/>
                <a:gd name="T103" fmla="*/ 220 h 254"/>
                <a:gd name="T104" fmla="*/ 272 w 272"/>
                <a:gd name="T105" fmla="*/ 215 h 254"/>
                <a:gd name="T106" fmla="*/ 270 w 272"/>
                <a:gd name="T107" fmla="*/ 2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254">
                  <a:moveTo>
                    <a:pt x="221" y="139"/>
                  </a:moveTo>
                  <a:lnTo>
                    <a:pt x="221" y="134"/>
                  </a:lnTo>
                  <a:lnTo>
                    <a:pt x="217" y="132"/>
                  </a:lnTo>
                  <a:lnTo>
                    <a:pt x="217" y="127"/>
                  </a:lnTo>
                  <a:lnTo>
                    <a:pt x="215" y="123"/>
                  </a:lnTo>
                  <a:lnTo>
                    <a:pt x="208" y="123"/>
                  </a:lnTo>
                  <a:lnTo>
                    <a:pt x="205" y="125"/>
                  </a:lnTo>
                  <a:lnTo>
                    <a:pt x="208" y="132"/>
                  </a:lnTo>
                  <a:lnTo>
                    <a:pt x="203" y="134"/>
                  </a:lnTo>
                  <a:lnTo>
                    <a:pt x="198" y="132"/>
                  </a:lnTo>
                  <a:lnTo>
                    <a:pt x="196" y="130"/>
                  </a:lnTo>
                  <a:lnTo>
                    <a:pt x="198" y="127"/>
                  </a:lnTo>
                  <a:lnTo>
                    <a:pt x="203" y="127"/>
                  </a:lnTo>
                  <a:lnTo>
                    <a:pt x="203" y="125"/>
                  </a:lnTo>
                  <a:lnTo>
                    <a:pt x="203" y="118"/>
                  </a:lnTo>
                  <a:lnTo>
                    <a:pt x="208" y="109"/>
                  </a:lnTo>
                  <a:lnTo>
                    <a:pt x="212" y="109"/>
                  </a:lnTo>
                  <a:lnTo>
                    <a:pt x="215" y="102"/>
                  </a:lnTo>
                  <a:lnTo>
                    <a:pt x="219" y="102"/>
                  </a:lnTo>
                  <a:lnTo>
                    <a:pt x="219" y="97"/>
                  </a:lnTo>
                  <a:lnTo>
                    <a:pt x="215" y="95"/>
                  </a:lnTo>
                  <a:lnTo>
                    <a:pt x="217" y="93"/>
                  </a:lnTo>
                  <a:lnTo>
                    <a:pt x="221" y="90"/>
                  </a:lnTo>
                  <a:lnTo>
                    <a:pt x="224" y="95"/>
                  </a:lnTo>
                  <a:lnTo>
                    <a:pt x="226" y="95"/>
                  </a:lnTo>
                  <a:lnTo>
                    <a:pt x="233" y="93"/>
                  </a:lnTo>
                  <a:lnTo>
                    <a:pt x="231" y="88"/>
                  </a:lnTo>
                  <a:lnTo>
                    <a:pt x="228" y="86"/>
                  </a:lnTo>
                  <a:lnTo>
                    <a:pt x="228" y="79"/>
                  </a:lnTo>
                  <a:lnTo>
                    <a:pt x="231" y="72"/>
                  </a:lnTo>
                  <a:lnTo>
                    <a:pt x="233" y="70"/>
                  </a:lnTo>
                  <a:lnTo>
                    <a:pt x="233" y="67"/>
                  </a:lnTo>
                  <a:lnTo>
                    <a:pt x="235" y="60"/>
                  </a:lnTo>
                  <a:lnTo>
                    <a:pt x="240" y="56"/>
                  </a:lnTo>
                  <a:lnTo>
                    <a:pt x="235" y="53"/>
                  </a:lnTo>
                  <a:lnTo>
                    <a:pt x="231" y="53"/>
                  </a:lnTo>
                  <a:lnTo>
                    <a:pt x="226" y="51"/>
                  </a:lnTo>
                  <a:lnTo>
                    <a:pt x="224" y="51"/>
                  </a:lnTo>
                  <a:lnTo>
                    <a:pt x="219" y="51"/>
                  </a:lnTo>
                  <a:lnTo>
                    <a:pt x="217" y="51"/>
                  </a:lnTo>
                  <a:lnTo>
                    <a:pt x="212" y="51"/>
                  </a:lnTo>
                  <a:lnTo>
                    <a:pt x="210" y="49"/>
                  </a:lnTo>
                  <a:lnTo>
                    <a:pt x="210" y="47"/>
                  </a:lnTo>
                  <a:lnTo>
                    <a:pt x="205" y="44"/>
                  </a:lnTo>
                  <a:lnTo>
                    <a:pt x="203" y="44"/>
                  </a:lnTo>
                  <a:lnTo>
                    <a:pt x="196" y="44"/>
                  </a:lnTo>
                  <a:lnTo>
                    <a:pt x="194" y="40"/>
                  </a:lnTo>
                  <a:lnTo>
                    <a:pt x="191" y="40"/>
                  </a:lnTo>
                  <a:lnTo>
                    <a:pt x="189" y="40"/>
                  </a:lnTo>
                  <a:lnTo>
                    <a:pt x="187" y="37"/>
                  </a:lnTo>
                  <a:lnTo>
                    <a:pt x="182" y="37"/>
                  </a:lnTo>
                  <a:lnTo>
                    <a:pt x="178" y="30"/>
                  </a:lnTo>
                  <a:lnTo>
                    <a:pt x="173" y="30"/>
                  </a:lnTo>
                  <a:lnTo>
                    <a:pt x="173" y="28"/>
                  </a:lnTo>
                  <a:lnTo>
                    <a:pt x="171" y="28"/>
                  </a:lnTo>
                  <a:lnTo>
                    <a:pt x="168" y="30"/>
                  </a:lnTo>
                  <a:lnTo>
                    <a:pt x="164" y="28"/>
                  </a:lnTo>
                  <a:lnTo>
                    <a:pt x="164" y="21"/>
                  </a:lnTo>
                  <a:lnTo>
                    <a:pt x="159" y="21"/>
                  </a:lnTo>
                  <a:lnTo>
                    <a:pt x="157" y="19"/>
                  </a:lnTo>
                  <a:lnTo>
                    <a:pt x="155" y="19"/>
                  </a:lnTo>
                  <a:lnTo>
                    <a:pt x="148" y="14"/>
                  </a:lnTo>
                  <a:lnTo>
                    <a:pt x="148" y="10"/>
                  </a:lnTo>
                  <a:lnTo>
                    <a:pt x="143" y="10"/>
                  </a:ln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1" y="3"/>
                  </a:lnTo>
                  <a:lnTo>
                    <a:pt x="129" y="3"/>
                  </a:lnTo>
                  <a:lnTo>
                    <a:pt x="125" y="5"/>
                  </a:lnTo>
                  <a:lnTo>
                    <a:pt x="122" y="10"/>
                  </a:lnTo>
                  <a:lnTo>
                    <a:pt x="125" y="14"/>
                  </a:lnTo>
                  <a:lnTo>
                    <a:pt x="122" y="21"/>
                  </a:lnTo>
                  <a:lnTo>
                    <a:pt x="115" y="28"/>
                  </a:lnTo>
                  <a:lnTo>
                    <a:pt x="115" y="30"/>
                  </a:lnTo>
                  <a:lnTo>
                    <a:pt x="108" y="33"/>
                  </a:lnTo>
                  <a:lnTo>
                    <a:pt x="106" y="33"/>
                  </a:lnTo>
                  <a:lnTo>
                    <a:pt x="101" y="30"/>
                  </a:lnTo>
                  <a:lnTo>
                    <a:pt x="95" y="35"/>
                  </a:lnTo>
                  <a:lnTo>
                    <a:pt x="92" y="40"/>
                  </a:lnTo>
                  <a:lnTo>
                    <a:pt x="95" y="42"/>
                  </a:lnTo>
                  <a:lnTo>
                    <a:pt x="97" y="44"/>
                  </a:lnTo>
                  <a:lnTo>
                    <a:pt x="92" y="47"/>
                  </a:lnTo>
                  <a:lnTo>
                    <a:pt x="88" y="49"/>
                  </a:lnTo>
                  <a:lnTo>
                    <a:pt x="78" y="47"/>
                  </a:lnTo>
                  <a:lnTo>
                    <a:pt x="74" y="44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67" y="42"/>
                  </a:lnTo>
                  <a:lnTo>
                    <a:pt x="69" y="37"/>
                  </a:lnTo>
                  <a:lnTo>
                    <a:pt x="64" y="37"/>
                  </a:lnTo>
                  <a:lnTo>
                    <a:pt x="62" y="37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5" y="42"/>
                  </a:lnTo>
                  <a:lnTo>
                    <a:pt x="55" y="44"/>
                  </a:lnTo>
                  <a:lnTo>
                    <a:pt x="62" y="51"/>
                  </a:lnTo>
                  <a:lnTo>
                    <a:pt x="62" y="53"/>
                  </a:lnTo>
                  <a:lnTo>
                    <a:pt x="62" y="56"/>
                  </a:lnTo>
                  <a:lnTo>
                    <a:pt x="62" y="58"/>
                  </a:lnTo>
                  <a:lnTo>
                    <a:pt x="64" y="60"/>
                  </a:lnTo>
                  <a:lnTo>
                    <a:pt x="64" y="65"/>
                  </a:lnTo>
                  <a:lnTo>
                    <a:pt x="58" y="65"/>
                  </a:lnTo>
                  <a:lnTo>
                    <a:pt x="53" y="65"/>
                  </a:lnTo>
                  <a:lnTo>
                    <a:pt x="51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1" y="67"/>
                  </a:lnTo>
                  <a:lnTo>
                    <a:pt x="34" y="60"/>
                  </a:lnTo>
                  <a:lnTo>
                    <a:pt x="32" y="58"/>
                  </a:lnTo>
                  <a:lnTo>
                    <a:pt x="28" y="60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18" y="65"/>
                  </a:lnTo>
                  <a:lnTo>
                    <a:pt x="16" y="63"/>
                  </a:lnTo>
                  <a:lnTo>
                    <a:pt x="11" y="65"/>
                  </a:lnTo>
                  <a:lnTo>
                    <a:pt x="9" y="67"/>
                  </a:lnTo>
                  <a:lnTo>
                    <a:pt x="2" y="67"/>
                  </a:lnTo>
                  <a:lnTo>
                    <a:pt x="0" y="70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9" y="72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79"/>
                  </a:lnTo>
                  <a:lnTo>
                    <a:pt x="7" y="74"/>
                  </a:lnTo>
                  <a:lnTo>
                    <a:pt x="9" y="77"/>
                  </a:lnTo>
                  <a:lnTo>
                    <a:pt x="9" y="79"/>
                  </a:lnTo>
                  <a:lnTo>
                    <a:pt x="7" y="79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7" y="81"/>
                  </a:lnTo>
                  <a:lnTo>
                    <a:pt x="9" y="86"/>
                  </a:lnTo>
                  <a:lnTo>
                    <a:pt x="9" y="88"/>
                  </a:lnTo>
                  <a:lnTo>
                    <a:pt x="11" y="86"/>
                  </a:lnTo>
                  <a:lnTo>
                    <a:pt x="16" y="86"/>
                  </a:lnTo>
                  <a:lnTo>
                    <a:pt x="18" y="86"/>
                  </a:lnTo>
                  <a:lnTo>
                    <a:pt x="25" y="88"/>
                  </a:lnTo>
                  <a:lnTo>
                    <a:pt x="25" y="90"/>
                  </a:lnTo>
                  <a:lnTo>
                    <a:pt x="30" y="90"/>
                  </a:lnTo>
                  <a:lnTo>
                    <a:pt x="34" y="95"/>
                  </a:lnTo>
                  <a:lnTo>
                    <a:pt x="37" y="90"/>
                  </a:lnTo>
                  <a:lnTo>
                    <a:pt x="39" y="93"/>
                  </a:lnTo>
                  <a:lnTo>
                    <a:pt x="39" y="95"/>
                  </a:lnTo>
                  <a:lnTo>
                    <a:pt x="39" y="95"/>
                  </a:lnTo>
                  <a:lnTo>
                    <a:pt x="44" y="93"/>
                  </a:lnTo>
                  <a:lnTo>
                    <a:pt x="44" y="95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48" y="104"/>
                  </a:lnTo>
                  <a:lnTo>
                    <a:pt x="51" y="100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55" y="102"/>
                  </a:lnTo>
                  <a:lnTo>
                    <a:pt x="51" y="102"/>
                  </a:lnTo>
                  <a:lnTo>
                    <a:pt x="48" y="107"/>
                  </a:lnTo>
                  <a:lnTo>
                    <a:pt x="51" y="107"/>
                  </a:lnTo>
                  <a:lnTo>
                    <a:pt x="53" y="111"/>
                  </a:lnTo>
                  <a:lnTo>
                    <a:pt x="51" y="116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60" y="125"/>
                  </a:lnTo>
                  <a:lnTo>
                    <a:pt x="64" y="125"/>
                  </a:lnTo>
                  <a:lnTo>
                    <a:pt x="69" y="127"/>
                  </a:lnTo>
                  <a:lnTo>
                    <a:pt x="69" y="132"/>
                  </a:lnTo>
                  <a:lnTo>
                    <a:pt x="71" y="134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7" y="144"/>
                  </a:lnTo>
                  <a:lnTo>
                    <a:pt x="71" y="144"/>
                  </a:lnTo>
                  <a:lnTo>
                    <a:pt x="78" y="148"/>
                  </a:lnTo>
                  <a:lnTo>
                    <a:pt x="83" y="160"/>
                  </a:lnTo>
                  <a:lnTo>
                    <a:pt x="78" y="155"/>
                  </a:lnTo>
                  <a:lnTo>
                    <a:pt x="76" y="150"/>
                  </a:lnTo>
                  <a:lnTo>
                    <a:pt x="71" y="148"/>
                  </a:lnTo>
                  <a:lnTo>
                    <a:pt x="69" y="150"/>
                  </a:lnTo>
                  <a:lnTo>
                    <a:pt x="67" y="160"/>
                  </a:lnTo>
                  <a:lnTo>
                    <a:pt x="67" y="167"/>
                  </a:lnTo>
                  <a:lnTo>
                    <a:pt x="71" y="169"/>
                  </a:lnTo>
                  <a:lnTo>
                    <a:pt x="69" y="171"/>
                  </a:lnTo>
                  <a:lnTo>
                    <a:pt x="67" y="187"/>
                  </a:lnTo>
                  <a:lnTo>
                    <a:pt x="62" y="199"/>
                  </a:lnTo>
                  <a:lnTo>
                    <a:pt x="58" y="201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4" y="206"/>
                  </a:lnTo>
                  <a:lnTo>
                    <a:pt x="67" y="211"/>
                  </a:lnTo>
                  <a:lnTo>
                    <a:pt x="64" y="213"/>
                  </a:lnTo>
                  <a:lnTo>
                    <a:pt x="71" y="213"/>
                  </a:lnTo>
                  <a:lnTo>
                    <a:pt x="81" y="215"/>
                  </a:lnTo>
                  <a:lnTo>
                    <a:pt x="83" y="220"/>
                  </a:lnTo>
                  <a:lnTo>
                    <a:pt x="88" y="217"/>
                  </a:lnTo>
                  <a:lnTo>
                    <a:pt x="92" y="222"/>
                  </a:lnTo>
                  <a:lnTo>
                    <a:pt x="99" y="222"/>
                  </a:lnTo>
                  <a:lnTo>
                    <a:pt x="101" y="224"/>
                  </a:lnTo>
                  <a:lnTo>
                    <a:pt x="104" y="220"/>
                  </a:lnTo>
                  <a:lnTo>
                    <a:pt x="115" y="220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4"/>
                  </a:lnTo>
                  <a:lnTo>
                    <a:pt x="141" y="224"/>
                  </a:lnTo>
                  <a:lnTo>
                    <a:pt x="148" y="227"/>
                  </a:lnTo>
                  <a:lnTo>
                    <a:pt x="150" y="229"/>
                  </a:lnTo>
                  <a:lnTo>
                    <a:pt x="150" y="227"/>
                  </a:lnTo>
                  <a:lnTo>
                    <a:pt x="148" y="220"/>
                  </a:lnTo>
                  <a:lnTo>
                    <a:pt x="150" y="213"/>
                  </a:lnTo>
                  <a:lnTo>
                    <a:pt x="150" y="211"/>
                  </a:lnTo>
                  <a:lnTo>
                    <a:pt x="155" y="206"/>
                  </a:lnTo>
                  <a:lnTo>
                    <a:pt x="161" y="199"/>
                  </a:lnTo>
                  <a:lnTo>
                    <a:pt x="164" y="197"/>
                  </a:lnTo>
                  <a:lnTo>
                    <a:pt x="166" y="199"/>
                  </a:lnTo>
                  <a:lnTo>
                    <a:pt x="171" y="201"/>
                  </a:lnTo>
                  <a:lnTo>
                    <a:pt x="175" y="204"/>
                  </a:lnTo>
                  <a:lnTo>
                    <a:pt x="180" y="204"/>
                  </a:lnTo>
                  <a:lnTo>
                    <a:pt x="182" y="201"/>
                  </a:lnTo>
                  <a:lnTo>
                    <a:pt x="187" y="201"/>
                  </a:lnTo>
                  <a:lnTo>
                    <a:pt x="198" y="208"/>
                  </a:lnTo>
                  <a:lnTo>
                    <a:pt x="203" y="211"/>
                  </a:lnTo>
                  <a:lnTo>
                    <a:pt x="212" y="213"/>
                  </a:lnTo>
                  <a:lnTo>
                    <a:pt x="215" y="208"/>
                  </a:lnTo>
                  <a:lnTo>
                    <a:pt x="215" y="206"/>
                  </a:lnTo>
                  <a:lnTo>
                    <a:pt x="219" y="201"/>
                  </a:lnTo>
                  <a:lnTo>
                    <a:pt x="231" y="192"/>
                  </a:lnTo>
                  <a:lnTo>
                    <a:pt x="233" y="192"/>
                  </a:lnTo>
                  <a:lnTo>
                    <a:pt x="231" y="187"/>
                  </a:lnTo>
                  <a:lnTo>
                    <a:pt x="233" y="180"/>
                  </a:lnTo>
                  <a:lnTo>
                    <a:pt x="226" y="180"/>
                  </a:lnTo>
                  <a:lnTo>
                    <a:pt x="221" y="176"/>
                  </a:lnTo>
                  <a:lnTo>
                    <a:pt x="219" y="164"/>
                  </a:lnTo>
                  <a:lnTo>
                    <a:pt x="215" y="160"/>
                  </a:lnTo>
                  <a:lnTo>
                    <a:pt x="217" y="157"/>
                  </a:lnTo>
                  <a:lnTo>
                    <a:pt x="221" y="155"/>
                  </a:lnTo>
                  <a:lnTo>
                    <a:pt x="224" y="148"/>
                  </a:lnTo>
                  <a:lnTo>
                    <a:pt x="219" y="146"/>
                  </a:lnTo>
                  <a:lnTo>
                    <a:pt x="219" y="141"/>
                  </a:lnTo>
                  <a:lnTo>
                    <a:pt x="221" y="139"/>
                  </a:lnTo>
                  <a:lnTo>
                    <a:pt x="221" y="139"/>
                  </a:lnTo>
                  <a:close/>
                  <a:moveTo>
                    <a:pt x="265" y="254"/>
                  </a:moveTo>
                  <a:lnTo>
                    <a:pt x="258" y="250"/>
                  </a:lnTo>
                  <a:lnTo>
                    <a:pt x="258" y="250"/>
                  </a:lnTo>
                  <a:lnTo>
                    <a:pt x="258" y="247"/>
                  </a:lnTo>
                  <a:lnTo>
                    <a:pt x="261" y="247"/>
                  </a:lnTo>
                  <a:lnTo>
                    <a:pt x="258" y="245"/>
                  </a:lnTo>
                  <a:lnTo>
                    <a:pt x="258" y="245"/>
                  </a:lnTo>
                  <a:lnTo>
                    <a:pt x="258" y="243"/>
                  </a:lnTo>
                  <a:lnTo>
                    <a:pt x="256" y="241"/>
                  </a:lnTo>
                  <a:lnTo>
                    <a:pt x="254" y="238"/>
                  </a:lnTo>
                  <a:lnTo>
                    <a:pt x="256" y="238"/>
                  </a:lnTo>
                  <a:lnTo>
                    <a:pt x="256" y="236"/>
                  </a:lnTo>
                  <a:lnTo>
                    <a:pt x="251" y="234"/>
                  </a:lnTo>
                  <a:lnTo>
                    <a:pt x="251" y="231"/>
                  </a:lnTo>
                  <a:lnTo>
                    <a:pt x="254" y="231"/>
                  </a:lnTo>
                  <a:lnTo>
                    <a:pt x="254" y="229"/>
                  </a:lnTo>
                  <a:lnTo>
                    <a:pt x="251" y="227"/>
                  </a:lnTo>
                  <a:lnTo>
                    <a:pt x="256" y="222"/>
                  </a:lnTo>
                  <a:lnTo>
                    <a:pt x="261" y="220"/>
                  </a:lnTo>
                  <a:lnTo>
                    <a:pt x="265" y="217"/>
                  </a:lnTo>
                  <a:lnTo>
                    <a:pt x="268" y="220"/>
                  </a:lnTo>
                  <a:lnTo>
                    <a:pt x="268" y="220"/>
                  </a:lnTo>
                  <a:lnTo>
                    <a:pt x="270" y="217"/>
                  </a:lnTo>
                  <a:lnTo>
                    <a:pt x="268" y="213"/>
                  </a:lnTo>
                  <a:lnTo>
                    <a:pt x="268" y="211"/>
                  </a:lnTo>
                  <a:lnTo>
                    <a:pt x="270" y="211"/>
                  </a:lnTo>
                  <a:lnTo>
                    <a:pt x="272" y="215"/>
                  </a:lnTo>
                  <a:lnTo>
                    <a:pt x="272" y="222"/>
                  </a:lnTo>
                  <a:lnTo>
                    <a:pt x="272" y="229"/>
                  </a:lnTo>
                  <a:lnTo>
                    <a:pt x="270" y="241"/>
                  </a:lnTo>
                  <a:lnTo>
                    <a:pt x="270" y="245"/>
                  </a:lnTo>
                  <a:lnTo>
                    <a:pt x="270" y="252"/>
                  </a:lnTo>
                  <a:lnTo>
                    <a:pt x="265" y="25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1" name="Freeform 86">
              <a:extLst>
                <a:ext uri="{FF2B5EF4-FFF2-40B4-BE49-F238E27FC236}">
                  <a16:creationId xmlns:a16="http://schemas.microsoft.com/office/drawing/2014/main" id="{2A220518-4141-71AB-550C-806630F0A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685" y="2436116"/>
              <a:ext cx="4149" cy="4149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2 h 5"/>
                <a:gd name="T4" fmla="*/ 2 w 5"/>
                <a:gd name="T5" fmla="*/ 5 h 5"/>
                <a:gd name="T6" fmla="*/ 5 w 5"/>
                <a:gd name="T7" fmla="*/ 2 h 5"/>
                <a:gd name="T8" fmla="*/ 5 w 5"/>
                <a:gd name="T9" fmla="*/ 0 h 5"/>
                <a:gd name="T10" fmla="*/ 0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2" name="Freeform 87">
              <a:extLst>
                <a:ext uri="{FF2B5EF4-FFF2-40B4-BE49-F238E27FC236}">
                  <a16:creationId xmlns:a16="http://schemas.microsoft.com/office/drawing/2014/main" id="{CD648A0E-BA9B-7F48-ED05-91A42B82A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9090" y="2198800"/>
              <a:ext cx="196658" cy="221551"/>
            </a:xfrm>
            <a:custGeom>
              <a:avLst/>
              <a:gdLst>
                <a:gd name="T0" fmla="*/ 6 w 237"/>
                <a:gd name="T1" fmla="*/ 69 h 267"/>
                <a:gd name="T2" fmla="*/ 9 w 237"/>
                <a:gd name="T3" fmla="*/ 41 h 267"/>
                <a:gd name="T4" fmla="*/ 18 w 237"/>
                <a:gd name="T5" fmla="*/ 27 h 267"/>
                <a:gd name="T6" fmla="*/ 43 w 237"/>
                <a:gd name="T7" fmla="*/ 27 h 267"/>
                <a:gd name="T8" fmla="*/ 62 w 237"/>
                <a:gd name="T9" fmla="*/ 20 h 267"/>
                <a:gd name="T10" fmla="*/ 76 w 237"/>
                <a:gd name="T11" fmla="*/ 2 h 267"/>
                <a:gd name="T12" fmla="*/ 106 w 237"/>
                <a:gd name="T13" fmla="*/ 4 h 267"/>
                <a:gd name="T14" fmla="*/ 133 w 237"/>
                <a:gd name="T15" fmla="*/ 20 h 267"/>
                <a:gd name="T16" fmla="*/ 127 w 237"/>
                <a:gd name="T17" fmla="*/ 37 h 267"/>
                <a:gd name="T18" fmla="*/ 108 w 237"/>
                <a:gd name="T19" fmla="*/ 46 h 267"/>
                <a:gd name="T20" fmla="*/ 110 w 237"/>
                <a:gd name="T21" fmla="*/ 67 h 267"/>
                <a:gd name="T22" fmla="*/ 129 w 237"/>
                <a:gd name="T23" fmla="*/ 87 h 267"/>
                <a:gd name="T24" fmla="*/ 150 w 237"/>
                <a:gd name="T25" fmla="*/ 113 h 267"/>
                <a:gd name="T26" fmla="*/ 168 w 237"/>
                <a:gd name="T27" fmla="*/ 131 h 267"/>
                <a:gd name="T28" fmla="*/ 191 w 237"/>
                <a:gd name="T29" fmla="*/ 134 h 267"/>
                <a:gd name="T30" fmla="*/ 191 w 237"/>
                <a:gd name="T31" fmla="*/ 145 h 267"/>
                <a:gd name="T32" fmla="*/ 233 w 237"/>
                <a:gd name="T33" fmla="*/ 168 h 267"/>
                <a:gd name="T34" fmla="*/ 237 w 237"/>
                <a:gd name="T35" fmla="*/ 184 h 267"/>
                <a:gd name="T36" fmla="*/ 226 w 237"/>
                <a:gd name="T37" fmla="*/ 177 h 267"/>
                <a:gd name="T38" fmla="*/ 212 w 237"/>
                <a:gd name="T39" fmla="*/ 168 h 267"/>
                <a:gd name="T40" fmla="*/ 205 w 237"/>
                <a:gd name="T41" fmla="*/ 182 h 267"/>
                <a:gd name="T42" fmla="*/ 205 w 237"/>
                <a:gd name="T43" fmla="*/ 191 h 267"/>
                <a:gd name="T44" fmla="*/ 212 w 237"/>
                <a:gd name="T45" fmla="*/ 210 h 267"/>
                <a:gd name="T46" fmla="*/ 198 w 237"/>
                <a:gd name="T47" fmla="*/ 233 h 267"/>
                <a:gd name="T48" fmla="*/ 184 w 237"/>
                <a:gd name="T49" fmla="*/ 228 h 267"/>
                <a:gd name="T50" fmla="*/ 191 w 237"/>
                <a:gd name="T51" fmla="*/ 217 h 267"/>
                <a:gd name="T52" fmla="*/ 191 w 237"/>
                <a:gd name="T53" fmla="*/ 198 h 267"/>
                <a:gd name="T54" fmla="*/ 180 w 237"/>
                <a:gd name="T55" fmla="*/ 182 h 267"/>
                <a:gd name="T56" fmla="*/ 168 w 237"/>
                <a:gd name="T57" fmla="*/ 173 h 267"/>
                <a:gd name="T58" fmla="*/ 159 w 237"/>
                <a:gd name="T59" fmla="*/ 161 h 267"/>
                <a:gd name="T60" fmla="*/ 140 w 237"/>
                <a:gd name="T61" fmla="*/ 152 h 267"/>
                <a:gd name="T62" fmla="*/ 127 w 237"/>
                <a:gd name="T63" fmla="*/ 147 h 267"/>
                <a:gd name="T64" fmla="*/ 101 w 237"/>
                <a:gd name="T65" fmla="*/ 124 h 267"/>
                <a:gd name="T66" fmla="*/ 83 w 237"/>
                <a:gd name="T67" fmla="*/ 106 h 267"/>
                <a:gd name="T68" fmla="*/ 71 w 237"/>
                <a:gd name="T69" fmla="*/ 85 h 267"/>
                <a:gd name="T70" fmla="*/ 55 w 237"/>
                <a:gd name="T71" fmla="*/ 73 h 267"/>
                <a:gd name="T72" fmla="*/ 18 w 237"/>
                <a:gd name="T73" fmla="*/ 85 h 267"/>
                <a:gd name="T74" fmla="*/ 34 w 237"/>
                <a:gd name="T75" fmla="*/ 150 h 267"/>
                <a:gd name="T76" fmla="*/ 87 w 237"/>
                <a:gd name="T77" fmla="*/ 122 h 267"/>
                <a:gd name="T78" fmla="*/ 69 w 237"/>
                <a:gd name="T79" fmla="*/ 113 h 267"/>
                <a:gd name="T80" fmla="*/ 73 w 237"/>
                <a:gd name="T81" fmla="*/ 108 h 267"/>
                <a:gd name="T82" fmla="*/ 50 w 237"/>
                <a:gd name="T83" fmla="*/ 210 h 267"/>
                <a:gd name="T84" fmla="*/ 60 w 237"/>
                <a:gd name="T85" fmla="*/ 205 h 267"/>
                <a:gd name="T86" fmla="*/ 64 w 237"/>
                <a:gd name="T87" fmla="*/ 177 h 267"/>
                <a:gd name="T88" fmla="*/ 60 w 237"/>
                <a:gd name="T89" fmla="*/ 159 h 267"/>
                <a:gd name="T90" fmla="*/ 41 w 237"/>
                <a:gd name="T91" fmla="*/ 161 h 267"/>
                <a:gd name="T92" fmla="*/ 34 w 237"/>
                <a:gd name="T93" fmla="*/ 168 h 267"/>
                <a:gd name="T94" fmla="*/ 36 w 237"/>
                <a:gd name="T95" fmla="*/ 184 h 267"/>
                <a:gd name="T96" fmla="*/ 39 w 237"/>
                <a:gd name="T97" fmla="*/ 201 h 267"/>
                <a:gd name="T98" fmla="*/ 177 w 237"/>
                <a:gd name="T99" fmla="*/ 261 h 267"/>
                <a:gd name="T100" fmla="*/ 182 w 237"/>
                <a:gd name="T101" fmla="*/ 231 h 267"/>
                <a:gd name="T102" fmla="*/ 163 w 237"/>
                <a:gd name="T103" fmla="*/ 233 h 267"/>
                <a:gd name="T104" fmla="*/ 131 w 237"/>
                <a:gd name="T105" fmla="*/ 233 h 267"/>
                <a:gd name="T106" fmla="*/ 127 w 237"/>
                <a:gd name="T107" fmla="*/ 244 h 267"/>
                <a:gd name="T108" fmla="*/ 157 w 237"/>
                <a:gd name="T109" fmla="*/ 258 h 267"/>
                <a:gd name="T110" fmla="*/ 175 w 237"/>
                <a:gd name="T111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7" h="267">
                  <a:moveTo>
                    <a:pt x="18" y="85"/>
                  </a:moveTo>
                  <a:lnTo>
                    <a:pt x="16" y="80"/>
                  </a:lnTo>
                  <a:lnTo>
                    <a:pt x="18" y="73"/>
                  </a:lnTo>
                  <a:lnTo>
                    <a:pt x="11" y="73"/>
                  </a:lnTo>
                  <a:lnTo>
                    <a:pt x="6" y="69"/>
                  </a:lnTo>
                  <a:lnTo>
                    <a:pt x="4" y="57"/>
                  </a:lnTo>
                  <a:lnTo>
                    <a:pt x="0" y="53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9" y="41"/>
                  </a:lnTo>
                  <a:lnTo>
                    <a:pt x="4" y="39"/>
                  </a:lnTo>
                  <a:lnTo>
                    <a:pt x="4" y="34"/>
                  </a:lnTo>
                  <a:lnTo>
                    <a:pt x="6" y="32"/>
                  </a:lnTo>
                  <a:lnTo>
                    <a:pt x="11" y="32"/>
                  </a:lnTo>
                  <a:lnTo>
                    <a:pt x="18" y="27"/>
                  </a:lnTo>
                  <a:lnTo>
                    <a:pt x="25" y="3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36" y="25"/>
                  </a:lnTo>
                  <a:lnTo>
                    <a:pt x="43" y="27"/>
                  </a:lnTo>
                  <a:lnTo>
                    <a:pt x="46" y="32"/>
                  </a:lnTo>
                  <a:lnTo>
                    <a:pt x="48" y="25"/>
                  </a:lnTo>
                  <a:lnTo>
                    <a:pt x="48" y="18"/>
                  </a:lnTo>
                  <a:lnTo>
                    <a:pt x="57" y="20"/>
                  </a:lnTo>
                  <a:lnTo>
                    <a:pt x="62" y="20"/>
                  </a:lnTo>
                  <a:lnTo>
                    <a:pt x="64" y="23"/>
                  </a:lnTo>
                  <a:lnTo>
                    <a:pt x="67" y="16"/>
                  </a:lnTo>
                  <a:lnTo>
                    <a:pt x="73" y="13"/>
                  </a:lnTo>
                  <a:lnTo>
                    <a:pt x="73" y="7"/>
                  </a:lnTo>
                  <a:lnTo>
                    <a:pt x="76" y="2"/>
                  </a:lnTo>
                  <a:lnTo>
                    <a:pt x="83" y="4"/>
                  </a:lnTo>
                  <a:lnTo>
                    <a:pt x="94" y="0"/>
                  </a:lnTo>
                  <a:lnTo>
                    <a:pt x="99" y="0"/>
                  </a:lnTo>
                  <a:lnTo>
                    <a:pt x="106" y="0"/>
                  </a:lnTo>
                  <a:lnTo>
                    <a:pt x="106" y="4"/>
                  </a:lnTo>
                  <a:lnTo>
                    <a:pt x="115" y="9"/>
                  </a:lnTo>
                  <a:lnTo>
                    <a:pt x="129" y="11"/>
                  </a:lnTo>
                  <a:lnTo>
                    <a:pt x="136" y="11"/>
                  </a:lnTo>
                  <a:lnTo>
                    <a:pt x="138" y="13"/>
                  </a:lnTo>
                  <a:lnTo>
                    <a:pt x="133" y="20"/>
                  </a:lnTo>
                  <a:lnTo>
                    <a:pt x="136" y="25"/>
                  </a:lnTo>
                  <a:lnTo>
                    <a:pt x="133" y="30"/>
                  </a:lnTo>
                  <a:lnTo>
                    <a:pt x="133" y="37"/>
                  </a:lnTo>
                  <a:lnTo>
                    <a:pt x="129" y="34"/>
                  </a:lnTo>
                  <a:lnTo>
                    <a:pt x="127" y="37"/>
                  </a:lnTo>
                  <a:lnTo>
                    <a:pt x="122" y="39"/>
                  </a:lnTo>
                  <a:lnTo>
                    <a:pt x="117" y="39"/>
                  </a:lnTo>
                  <a:lnTo>
                    <a:pt x="115" y="43"/>
                  </a:lnTo>
                  <a:lnTo>
                    <a:pt x="110" y="43"/>
                  </a:lnTo>
                  <a:lnTo>
                    <a:pt x="108" y="46"/>
                  </a:lnTo>
                  <a:lnTo>
                    <a:pt x="110" y="50"/>
                  </a:lnTo>
                  <a:lnTo>
                    <a:pt x="113" y="55"/>
                  </a:lnTo>
                  <a:lnTo>
                    <a:pt x="110" y="60"/>
                  </a:lnTo>
                  <a:lnTo>
                    <a:pt x="108" y="62"/>
                  </a:lnTo>
                  <a:lnTo>
                    <a:pt x="110" y="67"/>
                  </a:lnTo>
                  <a:lnTo>
                    <a:pt x="110" y="73"/>
                  </a:lnTo>
                  <a:lnTo>
                    <a:pt x="113" y="76"/>
                  </a:lnTo>
                  <a:lnTo>
                    <a:pt x="122" y="80"/>
                  </a:lnTo>
                  <a:lnTo>
                    <a:pt x="127" y="83"/>
                  </a:lnTo>
                  <a:lnTo>
                    <a:pt x="129" y="87"/>
                  </a:lnTo>
                  <a:lnTo>
                    <a:pt x="143" y="101"/>
                  </a:lnTo>
                  <a:lnTo>
                    <a:pt x="145" y="104"/>
                  </a:lnTo>
                  <a:lnTo>
                    <a:pt x="145" y="106"/>
                  </a:lnTo>
                  <a:lnTo>
                    <a:pt x="145" y="110"/>
                  </a:lnTo>
                  <a:lnTo>
                    <a:pt x="150" y="113"/>
                  </a:lnTo>
                  <a:lnTo>
                    <a:pt x="152" y="117"/>
                  </a:lnTo>
                  <a:lnTo>
                    <a:pt x="157" y="122"/>
                  </a:lnTo>
                  <a:lnTo>
                    <a:pt x="161" y="127"/>
                  </a:lnTo>
                  <a:lnTo>
                    <a:pt x="166" y="129"/>
                  </a:lnTo>
                  <a:lnTo>
                    <a:pt x="168" y="131"/>
                  </a:lnTo>
                  <a:lnTo>
                    <a:pt x="170" y="131"/>
                  </a:lnTo>
                  <a:lnTo>
                    <a:pt x="180" y="131"/>
                  </a:lnTo>
                  <a:lnTo>
                    <a:pt x="182" y="134"/>
                  </a:lnTo>
                  <a:lnTo>
                    <a:pt x="187" y="134"/>
                  </a:lnTo>
                  <a:lnTo>
                    <a:pt x="191" y="134"/>
                  </a:lnTo>
                  <a:lnTo>
                    <a:pt x="191" y="138"/>
                  </a:lnTo>
                  <a:lnTo>
                    <a:pt x="184" y="140"/>
                  </a:lnTo>
                  <a:lnTo>
                    <a:pt x="184" y="143"/>
                  </a:lnTo>
                  <a:lnTo>
                    <a:pt x="187" y="145"/>
                  </a:lnTo>
                  <a:lnTo>
                    <a:pt x="191" y="145"/>
                  </a:lnTo>
                  <a:lnTo>
                    <a:pt x="200" y="147"/>
                  </a:lnTo>
                  <a:lnTo>
                    <a:pt x="217" y="157"/>
                  </a:lnTo>
                  <a:lnTo>
                    <a:pt x="221" y="161"/>
                  </a:lnTo>
                  <a:lnTo>
                    <a:pt x="226" y="166"/>
                  </a:lnTo>
                  <a:lnTo>
                    <a:pt x="233" y="168"/>
                  </a:lnTo>
                  <a:lnTo>
                    <a:pt x="237" y="170"/>
                  </a:lnTo>
                  <a:lnTo>
                    <a:pt x="237" y="173"/>
                  </a:lnTo>
                  <a:lnTo>
                    <a:pt x="237" y="177"/>
                  </a:lnTo>
                  <a:lnTo>
                    <a:pt x="235" y="182"/>
                  </a:lnTo>
                  <a:lnTo>
                    <a:pt x="237" y="184"/>
                  </a:lnTo>
                  <a:lnTo>
                    <a:pt x="235" y="184"/>
                  </a:lnTo>
                  <a:lnTo>
                    <a:pt x="235" y="187"/>
                  </a:lnTo>
                  <a:lnTo>
                    <a:pt x="230" y="184"/>
                  </a:lnTo>
                  <a:lnTo>
                    <a:pt x="228" y="182"/>
                  </a:lnTo>
                  <a:lnTo>
                    <a:pt x="226" y="177"/>
                  </a:lnTo>
                  <a:lnTo>
                    <a:pt x="228" y="175"/>
                  </a:lnTo>
                  <a:lnTo>
                    <a:pt x="226" y="173"/>
                  </a:lnTo>
                  <a:lnTo>
                    <a:pt x="219" y="173"/>
                  </a:lnTo>
                  <a:lnTo>
                    <a:pt x="217" y="170"/>
                  </a:lnTo>
                  <a:lnTo>
                    <a:pt x="212" y="168"/>
                  </a:lnTo>
                  <a:lnTo>
                    <a:pt x="210" y="170"/>
                  </a:lnTo>
                  <a:lnTo>
                    <a:pt x="207" y="170"/>
                  </a:lnTo>
                  <a:lnTo>
                    <a:pt x="207" y="175"/>
                  </a:lnTo>
                  <a:lnTo>
                    <a:pt x="205" y="177"/>
                  </a:lnTo>
                  <a:lnTo>
                    <a:pt x="205" y="182"/>
                  </a:lnTo>
                  <a:lnTo>
                    <a:pt x="205" y="184"/>
                  </a:lnTo>
                  <a:lnTo>
                    <a:pt x="200" y="187"/>
                  </a:lnTo>
                  <a:lnTo>
                    <a:pt x="200" y="189"/>
                  </a:lnTo>
                  <a:lnTo>
                    <a:pt x="203" y="191"/>
                  </a:lnTo>
                  <a:lnTo>
                    <a:pt x="205" y="191"/>
                  </a:lnTo>
                  <a:lnTo>
                    <a:pt x="212" y="198"/>
                  </a:lnTo>
                  <a:lnTo>
                    <a:pt x="212" y="201"/>
                  </a:lnTo>
                  <a:lnTo>
                    <a:pt x="212" y="205"/>
                  </a:lnTo>
                  <a:lnTo>
                    <a:pt x="214" y="207"/>
                  </a:lnTo>
                  <a:lnTo>
                    <a:pt x="212" y="210"/>
                  </a:lnTo>
                  <a:lnTo>
                    <a:pt x="207" y="212"/>
                  </a:lnTo>
                  <a:lnTo>
                    <a:pt x="205" y="214"/>
                  </a:lnTo>
                  <a:lnTo>
                    <a:pt x="205" y="224"/>
                  </a:lnTo>
                  <a:lnTo>
                    <a:pt x="198" y="228"/>
                  </a:lnTo>
                  <a:lnTo>
                    <a:pt x="198" y="233"/>
                  </a:lnTo>
                  <a:lnTo>
                    <a:pt x="193" y="237"/>
                  </a:lnTo>
                  <a:lnTo>
                    <a:pt x="189" y="237"/>
                  </a:lnTo>
                  <a:lnTo>
                    <a:pt x="184" y="233"/>
                  </a:lnTo>
                  <a:lnTo>
                    <a:pt x="184" y="231"/>
                  </a:lnTo>
                  <a:lnTo>
                    <a:pt x="184" y="228"/>
                  </a:lnTo>
                  <a:lnTo>
                    <a:pt x="187" y="228"/>
                  </a:lnTo>
                  <a:lnTo>
                    <a:pt x="189" y="224"/>
                  </a:lnTo>
                  <a:lnTo>
                    <a:pt x="191" y="221"/>
                  </a:lnTo>
                  <a:lnTo>
                    <a:pt x="189" y="217"/>
                  </a:lnTo>
                  <a:lnTo>
                    <a:pt x="191" y="217"/>
                  </a:lnTo>
                  <a:lnTo>
                    <a:pt x="193" y="214"/>
                  </a:lnTo>
                  <a:lnTo>
                    <a:pt x="196" y="212"/>
                  </a:lnTo>
                  <a:lnTo>
                    <a:pt x="196" y="210"/>
                  </a:lnTo>
                  <a:lnTo>
                    <a:pt x="193" y="205"/>
                  </a:lnTo>
                  <a:lnTo>
                    <a:pt x="191" y="198"/>
                  </a:lnTo>
                  <a:lnTo>
                    <a:pt x="189" y="196"/>
                  </a:lnTo>
                  <a:lnTo>
                    <a:pt x="189" y="189"/>
                  </a:lnTo>
                  <a:lnTo>
                    <a:pt x="187" y="182"/>
                  </a:lnTo>
                  <a:lnTo>
                    <a:pt x="182" y="180"/>
                  </a:lnTo>
                  <a:lnTo>
                    <a:pt x="180" y="182"/>
                  </a:lnTo>
                  <a:lnTo>
                    <a:pt x="175" y="180"/>
                  </a:lnTo>
                  <a:lnTo>
                    <a:pt x="173" y="177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3"/>
                  </a:lnTo>
                  <a:lnTo>
                    <a:pt x="168" y="168"/>
                  </a:lnTo>
                  <a:lnTo>
                    <a:pt x="166" y="166"/>
                  </a:lnTo>
                  <a:lnTo>
                    <a:pt x="161" y="166"/>
                  </a:lnTo>
                  <a:lnTo>
                    <a:pt x="159" y="166"/>
                  </a:lnTo>
                  <a:lnTo>
                    <a:pt x="159" y="161"/>
                  </a:lnTo>
                  <a:lnTo>
                    <a:pt x="154" y="161"/>
                  </a:lnTo>
                  <a:lnTo>
                    <a:pt x="152" y="161"/>
                  </a:lnTo>
                  <a:lnTo>
                    <a:pt x="150" y="161"/>
                  </a:lnTo>
                  <a:lnTo>
                    <a:pt x="145" y="152"/>
                  </a:lnTo>
                  <a:lnTo>
                    <a:pt x="140" y="152"/>
                  </a:lnTo>
                  <a:lnTo>
                    <a:pt x="138" y="150"/>
                  </a:lnTo>
                  <a:lnTo>
                    <a:pt x="133" y="152"/>
                  </a:lnTo>
                  <a:lnTo>
                    <a:pt x="131" y="152"/>
                  </a:lnTo>
                  <a:lnTo>
                    <a:pt x="129" y="150"/>
                  </a:lnTo>
                  <a:lnTo>
                    <a:pt x="127" y="147"/>
                  </a:lnTo>
                  <a:lnTo>
                    <a:pt x="122" y="145"/>
                  </a:lnTo>
                  <a:lnTo>
                    <a:pt x="115" y="140"/>
                  </a:lnTo>
                  <a:lnTo>
                    <a:pt x="106" y="129"/>
                  </a:lnTo>
                  <a:lnTo>
                    <a:pt x="103" y="127"/>
                  </a:lnTo>
                  <a:lnTo>
                    <a:pt x="101" y="124"/>
                  </a:lnTo>
                  <a:lnTo>
                    <a:pt x="99" y="120"/>
                  </a:lnTo>
                  <a:lnTo>
                    <a:pt x="92" y="120"/>
                  </a:lnTo>
                  <a:lnTo>
                    <a:pt x="92" y="115"/>
                  </a:lnTo>
                  <a:lnTo>
                    <a:pt x="85" y="110"/>
                  </a:lnTo>
                  <a:lnTo>
                    <a:pt x="83" y="106"/>
                  </a:lnTo>
                  <a:lnTo>
                    <a:pt x="78" y="104"/>
                  </a:lnTo>
                  <a:lnTo>
                    <a:pt x="78" y="97"/>
                  </a:lnTo>
                  <a:lnTo>
                    <a:pt x="76" y="97"/>
                  </a:lnTo>
                  <a:lnTo>
                    <a:pt x="73" y="92"/>
                  </a:lnTo>
                  <a:lnTo>
                    <a:pt x="71" y="85"/>
                  </a:lnTo>
                  <a:lnTo>
                    <a:pt x="69" y="83"/>
                  </a:lnTo>
                  <a:lnTo>
                    <a:pt x="69" y="80"/>
                  </a:lnTo>
                  <a:lnTo>
                    <a:pt x="67" y="78"/>
                  </a:lnTo>
                  <a:lnTo>
                    <a:pt x="60" y="76"/>
                  </a:lnTo>
                  <a:lnTo>
                    <a:pt x="55" y="73"/>
                  </a:lnTo>
                  <a:lnTo>
                    <a:pt x="41" y="69"/>
                  </a:lnTo>
                  <a:lnTo>
                    <a:pt x="32" y="76"/>
                  </a:lnTo>
                  <a:lnTo>
                    <a:pt x="32" y="78"/>
                  </a:lnTo>
                  <a:lnTo>
                    <a:pt x="27" y="83"/>
                  </a:lnTo>
                  <a:lnTo>
                    <a:pt x="18" y="85"/>
                  </a:lnTo>
                  <a:close/>
                  <a:moveTo>
                    <a:pt x="32" y="157"/>
                  </a:moveTo>
                  <a:lnTo>
                    <a:pt x="34" y="154"/>
                  </a:lnTo>
                  <a:lnTo>
                    <a:pt x="34" y="154"/>
                  </a:lnTo>
                  <a:lnTo>
                    <a:pt x="36" y="152"/>
                  </a:lnTo>
                  <a:lnTo>
                    <a:pt x="34" y="150"/>
                  </a:lnTo>
                  <a:lnTo>
                    <a:pt x="34" y="152"/>
                  </a:lnTo>
                  <a:lnTo>
                    <a:pt x="32" y="152"/>
                  </a:lnTo>
                  <a:lnTo>
                    <a:pt x="32" y="157"/>
                  </a:lnTo>
                  <a:close/>
                  <a:moveTo>
                    <a:pt x="85" y="122"/>
                  </a:moveTo>
                  <a:lnTo>
                    <a:pt x="87" y="122"/>
                  </a:lnTo>
                  <a:lnTo>
                    <a:pt x="87" y="120"/>
                  </a:lnTo>
                  <a:lnTo>
                    <a:pt x="85" y="122"/>
                  </a:lnTo>
                  <a:close/>
                  <a:moveTo>
                    <a:pt x="69" y="110"/>
                  </a:moveTo>
                  <a:lnTo>
                    <a:pt x="67" y="110"/>
                  </a:lnTo>
                  <a:lnTo>
                    <a:pt x="69" y="113"/>
                  </a:lnTo>
                  <a:lnTo>
                    <a:pt x="73" y="110"/>
                  </a:lnTo>
                  <a:lnTo>
                    <a:pt x="78" y="110"/>
                  </a:lnTo>
                  <a:lnTo>
                    <a:pt x="76" y="108"/>
                  </a:lnTo>
                  <a:lnTo>
                    <a:pt x="76" y="106"/>
                  </a:lnTo>
                  <a:lnTo>
                    <a:pt x="73" y="108"/>
                  </a:lnTo>
                  <a:lnTo>
                    <a:pt x="69" y="110"/>
                  </a:lnTo>
                  <a:close/>
                  <a:moveTo>
                    <a:pt x="43" y="212"/>
                  </a:moveTo>
                  <a:lnTo>
                    <a:pt x="46" y="212"/>
                  </a:lnTo>
                  <a:lnTo>
                    <a:pt x="48" y="212"/>
                  </a:lnTo>
                  <a:lnTo>
                    <a:pt x="50" y="210"/>
                  </a:lnTo>
                  <a:lnTo>
                    <a:pt x="50" y="205"/>
                  </a:lnTo>
                  <a:lnTo>
                    <a:pt x="53" y="203"/>
                  </a:lnTo>
                  <a:lnTo>
                    <a:pt x="55" y="203"/>
                  </a:lnTo>
                  <a:lnTo>
                    <a:pt x="57" y="205"/>
                  </a:lnTo>
                  <a:lnTo>
                    <a:pt x="60" y="205"/>
                  </a:lnTo>
                  <a:lnTo>
                    <a:pt x="62" y="203"/>
                  </a:lnTo>
                  <a:lnTo>
                    <a:pt x="62" y="196"/>
                  </a:lnTo>
                  <a:lnTo>
                    <a:pt x="62" y="194"/>
                  </a:lnTo>
                  <a:lnTo>
                    <a:pt x="62" y="184"/>
                  </a:lnTo>
                  <a:lnTo>
                    <a:pt x="64" y="177"/>
                  </a:lnTo>
                  <a:lnTo>
                    <a:pt x="57" y="173"/>
                  </a:lnTo>
                  <a:lnTo>
                    <a:pt x="62" y="168"/>
                  </a:lnTo>
                  <a:lnTo>
                    <a:pt x="64" y="166"/>
                  </a:lnTo>
                  <a:lnTo>
                    <a:pt x="62" y="161"/>
                  </a:lnTo>
                  <a:lnTo>
                    <a:pt x="60" y="159"/>
                  </a:lnTo>
                  <a:lnTo>
                    <a:pt x="57" y="152"/>
                  </a:lnTo>
                  <a:lnTo>
                    <a:pt x="55" y="154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1" y="161"/>
                  </a:lnTo>
                  <a:lnTo>
                    <a:pt x="36" y="161"/>
                  </a:lnTo>
                  <a:lnTo>
                    <a:pt x="32" y="159"/>
                  </a:lnTo>
                  <a:lnTo>
                    <a:pt x="32" y="164"/>
                  </a:lnTo>
                  <a:lnTo>
                    <a:pt x="32" y="166"/>
                  </a:lnTo>
                  <a:lnTo>
                    <a:pt x="34" y="168"/>
                  </a:lnTo>
                  <a:lnTo>
                    <a:pt x="36" y="173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36" y="182"/>
                  </a:lnTo>
                  <a:lnTo>
                    <a:pt x="36" y="184"/>
                  </a:lnTo>
                  <a:lnTo>
                    <a:pt x="41" y="184"/>
                  </a:lnTo>
                  <a:lnTo>
                    <a:pt x="41" y="187"/>
                  </a:lnTo>
                  <a:lnTo>
                    <a:pt x="39" y="189"/>
                  </a:lnTo>
                  <a:lnTo>
                    <a:pt x="36" y="198"/>
                  </a:lnTo>
                  <a:lnTo>
                    <a:pt x="39" y="201"/>
                  </a:lnTo>
                  <a:lnTo>
                    <a:pt x="41" y="210"/>
                  </a:lnTo>
                  <a:lnTo>
                    <a:pt x="43" y="212"/>
                  </a:lnTo>
                  <a:close/>
                  <a:moveTo>
                    <a:pt x="175" y="267"/>
                  </a:moveTo>
                  <a:lnTo>
                    <a:pt x="175" y="263"/>
                  </a:lnTo>
                  <a:lnTo>
                    <a:pt x="177" y="261"/>
                  </a:lnTo>
                  <a:lnTo>
                    <a:pt x="177" y="256"/>
                  </a:lnTo>
                  <a:lnTo>
                    <a:pt x="173" y="249"/>
                  </a:lnTo>
                  <a:lnTo>
                    <a:pt x="177" y="240"/>
                  </a:lnTo>
                  <a:lnTo>
                    <a:pt x="182" y="235"/>
                  </a:lnTo>
                  <a:lnTo>
                    <a:pt x="182" y="231"/>
                  </a:lnTo>
                  <a:lnTo>
                    <a:pt x="180" y="226"/>
                  </a:lnTo>
                  <a:lnTo>
                    <a:pt x="173" y="233"/>
                  </a:lnTo>
                  <a:lnTo>
                    <a:pt x="170" y="231"/>
                  </a:lnTo>
                  <a:lnTo>
                    <a:pt x="166" y="228"/>
                  </a:lnTo>
                  <a:lnTo>
                    <a:pt x="163" y="233"/>
                  </a:lnTo>
                  <a:lnTo>
                    <a:pt x="152" y="233"/>
                  </a:lnTo>
                  <a:lnTo>
                    <a:pt x="145" y="235"/>
                  </a:lnTo>
                  <a:lnTo>
                    <a:pt x="140" y="235"/>
                  </a:lnTo>
                  <a:lnTo>
                    <a:pt x="136" y="231"/>
                  </a:lnTo>
                  <a:lnTo>
                    <a:pt x="131" y="233"/>
                  </a:lnTo>
                  <a:lnTo>
                    <a:pt x="129" y="235"/>
                  </a:lnTo>
                  <a:lnTo>
                    <a:pt x="127" y="233"/>
                  </a:lnTo>
                  <a:lnTo>
                    <a:pt x="122" y="235"/>
                  </a:lnTo>
                  <a:lnTo>
                    <a:pt x="122" y="242"/>
                  </a:lnTo>
                  <a:lnTo>
                    <a:pt x="127" y="244"/>
                  </a:lnTo>
                  <a:lnTo>
                    <a:pt x="131" y="244"/>
                  </a:lnTo>
                  <a:lnTo>
                    <a:pt x="138" y="249"/>
                  </a:lnTo>
                  <a:lnTo>
                    <a:pt x="143" y="251"/>
                  </a:lnTo>
                  <a:lnTo>
                    <a:pt x="147" y="256"/>
                  </a:lnTo>
                  <a:lnTo>
                    <a:pt x="157" y="258"/>
                  </a:lnTo>
                  <a:lnTo>
                    <a:pt x="157" y="258"/>
                  </a:lnTo>
                  <a:lnTo>
                    <a:pt x="161" y="261"/>
                  </a:lnTo>
                  <a:lnTo>
                    <a:pt x="163" y="265"/>
                  </a:lnTo>
                  <a:lnTo>
                    <a:pt x="173" y="267"/>
                  </a:lnTo>
                  <a:lnTo>
                    <a:pt x="175" y="26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3" name="Freeform 88">
              <a:extLst>
                <a:ext uri="{FF2B5EF4-FFF2-40B4-BE49-F238E27FC236}">
                  <a16:creationId xmlns:a16="http://schemas.microsoft.com/office/drawing/2014/main" id="{B7979123-202D-3105-A7AB-E4FF0617E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7667" y="2269332"/>
              <a:ext cx="214913" cy="162637"/>
            </a:xfrm>
            <a:custGeom>
              <a:avLst/>
              <a:gdLst>
                <a:gd name="T0" fmla="*/ 150 w 259"/>
                <a:gd name="T1" fmla="*/ 12 h 196"/>
                <a:gd name="T2" fmla="*/ 152 w 259"/>
                <a:gd name="T3" fmla="*/ 21 h 196"/>
                <a:gd name="T4" fmla="*/ 171 w 259"/>
                <a:gd name="T5" fmla="*/ 28 h 196"/>
                <a:gd name="T6" fmla="*/ 187 w 259"/>
                <a:gd name="T7" fmla="*/ 30 h 196"/>
                <a:gd name="T8" fmla="*/ 203 w 259"/>
                <a:gd name="T9" fmla="*/ 28 h 196"/>
                <a:gd name="T10" fmla="*/ 217 w 259"/>
                <a:gd name="T11" fmla="*/ 32 h 196"/>
                <a:gd name="T12" fmla="*/ 238 w 259"/>
                <a:gd name="T13" fmla="*/ 37 h 196"/>
                <a:gd name="T14" fmla="*/ 236 w 259"/>
                <a:gd name="T15" fmla="*/ 49 h 196"/>
                <a:gd name="T16" fmla="*/ 224 w 259"/>
                <a:gd name="T17" fmla="*/ 62 h 196"/>
                <a:gd name="T18" fmla="*/ 222 w 259"/>
                <a:gd name="T19" fmla="*/ 65 h 196"/>
                <a:gd name="T20" fmla="*/ 217 w 259"/>
                <a:gd name="T21" fmla="*/ 67 h 196"/>
                <a:gd name="T22" fmla="*/ 206 w 259"/>
                <a:gd name="T23" fmla="*/ 69 h 196"/>
                <a:gd name="T24" fmla="*/ 199 w 259"/>
                <a:gd name="T25" fmla="*/ 76 h 196"/>
                <a:gd name="T26" fmla="*/ 194 w 259"/>
                <a:gd name="T27" fmla="*/ 83 h 196"/>
                <a:gd name="T28" fmla="*/ 187 w 259"/>
                <a:gd name="T29" fmla="*/ 92 h 196"/>
                <a:gd name="T30" fmla="*/ 171 w 259"/>
                <a:gd name="T31" fmla="*/ 111 h 196"/>
                <a:gd name="T32" fmla="*/ 178 w 259"/>
                <a:gd name="T33" fmla="*/ 122 h 196"/>
                <a:gd name="T34" fmla="*/ 173 w 259"/>
                <a:gd name="T35" fmla="*/ 136 h 196"/>
                <a:gd name="T36" fmla="*/ 166 w 259"/>
                <a:gd name="T37" fmla="*/ 157 h 196"/>
                <a:gd name="T38" fmla="*/ 159 w 259"/>
                <a:gd name="T39" fmla="*/ 162 h 196"/>
                <a:gd name="T40" fmla="*/ 141 w 259"/>
                <a:gd name="T41" fmla="*/ 180 h 196"/>
                <a:gd name="T42" fmla="*/ 132 w 259"/>
                <a:gd name="T43" fmla="*/ 178 h 196"/>
                <a:gd name="T44" fmla="*/ 120 w 259"/>
                <a:gd name="T45" fmla="*/ 178 h 196"/>
                <a:gd name="T46" fmla="*/ 104 w 259"/>
                <a:gd name="T47" fmla="*/ 176 h 196"/>
                <a:gd name="T48" fmla="*/ 88 w 259"/>
                <a:gd name="T49" fmla="*/ 185 h 196"/>
                <a:gd name="T50" fmla="*/ 76 w 259"/>
                <a:gd name="T51" fmla="*/ 192 h 196"/>
                <a:gd name="T52" fmla="*/ 56 w 259"/>
                <a:gd name="T53" fmla="*/ 187 h 196"/>
                <a:gd name="T54" fmla="*/ 44 w 259"/>
                <a:gd name="T55" fmla="*/ 169 h 196"/>
                <a:gd name="T56" fmla="*/ 35 w 259"/>
                <a:gd name="T57" fmla="*/ 162 h 196"/>
                <a:gd name="T58" fmla="*/ 42 w 259"/>
                <a:gd name="T59" fmla="*/ 143 h 196"/>
                <a:gd name="T60" fmla="*/ 35 w 259"/>
                <a:gd name="T61" fmla="*/ 134 h 196"/>
                <a:gd name="T62" fmla="*/ 37 w 259"/>
                <a:gd name="T63" fmla="*/ 116 h 196"/>
                <a:gd name="T64" fmla="*/ 39 w 259"/>
                <a:gd name="T65" fmla="*/ 104 h 196"/>
                <a:gd name="T66" fmla="*/ 46 w 259"/>
                <a:gd name="T67" fmla="*/ 88 h 196"/>
                <a:gd name="T68" fmla="*/ 53 w 259"/>
                <a:gd name="T69" fmla="*/ 62 h 196"/>
                <a:gd name="T70" fmla="*/ 53 w 259"/>
                <a:gd name="T71" fmla="*/ 51 h 196"/>
                <a:gd name="T72" fmla="*/ 39 w 259"/>
                <a:gd name="T73" fmla="*/ 49 h 196"/>
                <a:gd name="T74" fmla="*/ 19 w 259"/>
                <a:gd name="T75" fmla="*/ 49 h 196"/>
                <a:gd name="T76" fmla="*/ 7 w 259"/>
                <a:gd name="T77" fmla="*/ 44 h 196"/>
                <a:gd name="T78" fmla="*/ 7 w 259"/>
                <a:gd name="T79" fmla="*/ 37 h 196"/>
                <a:gd name="T80" fmla="*/ 9 w 259"/>
                <a:gd name="T81" fmla="*/ 30 h 196"/>
                <a:gd name="T82" fmla="*/ 5 w 259"/>
                <a:gd name="T83" fmla="*/ 25 h 196"/>
                <a:gd name="T84" fmla="*/ 2 w 259"/>
                <a:gd name="T85" fmla="*/ 23 h 196"/>
                <a:gd name="T86" fmla="*/ 9 w 259"/>
                <a:gd name="T87" fmla="*/ 12 h 196"/>
                <a:gd name="T88" fmla="*/ 23 w 259"/>
                <a:gd name="T89" fmla="*/ 9 h 196"/>
                <a:gd name="T90" fmla="*/ 28 w 259"/>
                <a:gd name="T91" fmla="*/ 0 h 196"/>
                <a:gd name="T92" fmla="*/ 37 w 259"/>
                <a:gd name="T93" fmla="*/ 0 h 196"/>
                <a:gd name="T94" fmla="*/ 49 w 259"/>
                <a:gd name="T95" fmla="*/ 2 h 196"/>
                <a:gd name="T96" fmla="*/ 65 w 259"/>
                <a:gd name="T97" fmla="*/ 2 h 196"/>
                <a:gd name="T98" fmla="*/ 88 w 259"/>
                <a:gd name="T99" fmla="*/ 9 h 196"/>
                <a:gd name="T100" fmla="*/ 113 w 259"/>
                <a:gd name="T101" fmla="*/ 7 h 196"/>
                <a:gd name="T102" fmla="*/ 125 w 259"/>
                <a:gd name="T103" fmla="*/ 7 h 196"/>
                <a:gd name="T104" fmla="*/ 141 w 259"/>
                <a:gd name="T105" fmla="*/ 12 h 196"/>
                <a:gd name="T106" fmla="*/ 247 w 259"/>
                <a:gd name="T107" fmla="*/ 102 h 196"/>
                <a:gd name="T108" fmla="*/ 259 w 259"/>
                <a:gd name="T109" fmla="*/ 102 h 196"/>
                <a:gd name="T110" fmla="*/ 247 w 259"/>
                <a:gd name="T111" fmla="*/ 102 h 196"/>
                <a:gd name="T112" fmla="*/ 243 w 259"/>
                <a:gd name="T113" fmla="*/ 106 h 196"/>
                <a:gd name="T114" fmla="*/ 229 w 259"/>
                <a:gd name="T115" fmla="*/ 109 h 196"/>
                <a:gd name="T116" fmla="*/ 236 w 259"/>
                <a:gd name="T117" fmla="*/ 116 h 196"/>
                <a:gd name="T118" fmla="*/ 215 w 259"/>
                <a:gd name="T119" fmla="*/ 125 h 196"/>
                <a:gd name="T120" fmla="*/ 208 w 259"/>
                <a:gd name="T121" fmla="*/ 12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" h="196">
                  <a:moveTo>
                    <a:pt x="146" y="9"/>
                  </a:moveTo>
                  <a:lnTo>
                    <a:pt x="150" y="12"/>
                  </a:lnTo>
                  <a:lnTo>
                    <a:pt x="150" y="12"/>
                  </a:lnTo>
                  <a:lnTo>
                    <a:pt x="152" y="14"/>
                  </a:lnTo>
                  <a:lnTo>
                    <a:pt x="155" y="19"/>
                  </a:lnTo>
                  <a:lnTo>
                    <a:pt x="152" y="21"/>
                  </a:lnTo>
                  <a:lnTo>
                    <a:pt x="159" y="21"/>
                  </a:lnTo>
                  <a:lnTo>
                    <a:pt x="169" y="23"/>
                  </a:lnTo>
                  <a:lnTo>
                    <a:pt x="171" y="28"/>
                  </a:lnTo>
                  <a:lnTo>
                    <a:pt x="176" y="25"/>
                  </a:lnTo>
                  <a:lnTo>
                    <a:pt x="180" y="30"/>
                  </a:lnTo>
                  <a:lnTo>
                    <a:pt x="187" y="30"/>
                  </a:lnTo>
                  <a:lnTo>
                    <a:pt x="189" y="32"/>
                  </a:lnTo>
                  <a:lnTo>
                    <a:pt x="192" y="28"/>
                  </a:lnTo>
                  <a:lnTo>
                    <a:pt x="203" y="28"/>
                  </a:lnTo>
                  <a:lnTo>
                    <a:pt x="206" y="30"/>
                  </a:lnTo>
                  <a:lnTo>
                    <a:pt x="213" y="30"/>
                  </a:lnTo>
                  <a:lnTo>
                    <a:pt x="217" y="32"/>
                  </a:lnTo>
                  <a:lnTo>
                    <a:pt x="229" y="32"/>
                  </a:lnTo>
                  <a:lnTo>
                    <a:pt x="236" y="35"/>
                  </a:lnTo>
                  <a:lnTo>
                    <a:pt x="238" y="37"/>
                  </a:lnTo>
                  <a:lnTo>
                    <a:pt x="238" y="39"/>
                  </a:lnTo>
                  <a:lnTo>
                    <a:pt x="233" y="42"/>
                  </a:lnTo>
                  <a:lnTo>
                    <a:pt x="236" y="49"/>
                  </a:lnTo>
                  <a:lnTo>
                    <a:pt x="236" y="53"/>
                  </a:lnTo>
                  <a:lnTo>
                    <a:pt x="233" y="58"/>
                  </a:lnTo>
                  <a:lnTo>
                    <a:pt x="224" y="62"/>
                  </a:lnTo>
                  <a:lnTo>
                    <a:pt x="224" y="62"/>
                  </a:lnTo>
                  <a:lnTo>
                    <a:pt x="224" y="65"/>
                  </a:lnTo>
                  <a:lnTo>
                    <a:pt x="222" y="65"/>
                  </a:lnTo>
                  <a:lnTo>
                    <a:pt x="222" y="67"/>
                  </a:lnTo>
                  <a:lnTo>
                    <a:pt x="219" y="67"/>
                  </a:lnTo>
                  <a:lnTo>
                    <a:pt x="217" y="67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06" y="69"/>
                  </a:lnTo>
                  <a:lnTo>
                    <a:pt x="201" y="72"/>
                  </a:lnTo>
                  <a:lnTo>
                    <a:pt x="196" y="74"/>
                  </a:lnTo>
                  <a:lnTo>
                    <a:pt x="199" y="76"/>
                  </a:lnTo>
                  <a:lnTo>
                    <a:pt x="199" y="81"/>
                  </a:lnTo>
                  <a:lnTo>
                    <a:pt x="194" y="83"/>
                  </a:lnTo>
                  <a:lnTo>
                    <a:pt x="194" y="83"/>
                  </a:lnTo>
                  <a:lnTo>
                    <a:pt x="194" y="83"/>
                  </a:lnTo>
                  <a:lnTo>
                    <a:pt x="192" y="81"/>
                  </a:lnTo>
                  <a:lnTo>
                    <a:pt x="187" y="92"/>
                  </a:lnTo>
                  <a:lnTo>
                    <a:pt x="183" y="95"/>
                  </a:lnTo>
                  <a:lnTo>
                    <a:pt x="173" y="106"/>
                  </a:lnTo>
                  <a:lnTo>
                    <a:pt x="171" y="111"/>
                  </a:lnTo>
                  <a:lnTo>
                    <a:pt x="176" y="116"/>
                  </a:lnTo>
                  <a:lnTo>
                    <a:pt x="176" y="120"/>
                  </a:lnTo>
                  <a:lnTo>
                    <a:pt x="178" y="122"/>
                  </a:lnTo>
                  <a:lnTo>
                    <a:pt x="185" y="129"/>
                  </a:lnTo>
                  <a:lnTo>
                    <a:pt x="180" y="134"/>
                  </a:lnTo>
                  <a:lnTo>
                    <a:pt x="173" y="136"/>
                  </a:lnTo>
                  <a:lnTo>
                    <a:pt x="173" y="141"/>
                  </a:lnTo>
                  <a:lnTo>
                    <a:pt x="166" y="150"/>
                  </a:lnTo>
                  <a:lnTo>
                    <a:pt x="166" y="157"/>
                  </a:lnTo>
                  <a:lnTo>
                    <a:pt x="169" y="157"/>
                  </a:lnTo>
                  <a:lnTo>
                    <a:pt x="166" y="159"/>
                  </a:lnTo>
                  <a:lnTo>
                    <a:pt x="159" y="162"/>
                  </a:lnTo>
                  <a:lnTo>
                    <a:pt x="146" y="166"/>
                  </a:lnTo>
                  <a:lnTo>
                    <a:pt x="146" y="171"/>
                  </a:lnTo>
                  <a:lnTo>
                    <a:pt x="141" y="180"/>
                  </a:lnTo>
                  <a:lnTo>
                    <a:pt x="136" y="178"/>
                  </a:lnTo>
                  <a:lnTo>
                    <a:pt x="132" y="173"/>
                  </a:lnTo>
                  <a:lnTo>
                    <a:pt x="132" y="178"/>
                  </a:lnTo>
                  <a:lnTo>
                    <a:pt x="127" y="180"/>
                  </a:lnTo>
                  <a:lnTo>
                    <a:pt x="125" y="178"/>
                  </a:lnTo>
                  <a:lnTo>
                    <a:pt x="120" y="178"/>
                  </a:lnTo>
                  <a:lnTo>
                    <a:pt x="118" y="178"/>
                  </a:lnTo>
                  <a:lnTo>
                    <a:pt x="113" y="178"/>
                  </a:lnTo>
                  <a:lnTo>
                    <a:pt x="104" y="176"/>
                  </a:lnTo>
                  <a:lnTo>
                    <a:pt x="102" y="178"/>
                  </a:lnTo>
                  <a:lnTo>
                    <a:pt x="92" y="178"/>
                  </a:lnTo>
                  <a:lnTo>
                    <a:pt x="88" y="185"/>
                  </a:lnTo>
                  <a:lnTo>
                    <a:pt x="79" y="187"/>
                  </a:lnTo>
                  <a:lnTo>
                    <a:pt x="76" y="189"/>
                  </a:lnTo>
                  <a:lnTo>
                    <a:pt x="76" y="192"/>
                  </a:lnTo>
                  <a:lnTo>
                    <a:pt x="69" y="196"/>
                  </a:lnTo>
                  <a:lnTo>
                    <a:pt x="62" y="194"/>
                  </a:lnTo>
                  <a:lnTo>
                    <a:pt x="56" y="187"/>
                  </a:lnTo>
                  <a:lnTo>
                    <a:pt x="53" y="178"/>
                  </a:lnTo>
                  <a:lnTo>
                    <a:pt x="53" y="176"/>
                  </a:lnTo>
                  <a:lnTo>
                    <a:pt x="44" y="169"/>
                  </a:lnTo>
                  <a:lnTo>
                    <a:pt x="39" y="169"/>
                  </a:lnTo>
                  <a:lnTo>
                    <a:pt x="35" y="166"/>
                  </a:lnTo>
                  <a:lnTo>
                    <a:pt x="35" y="162"/>
                  </a:lnTo>
                  <a:lnTo>
                    <a:pt x="32" y="157"/>
                  </a:lnTo>
                  <a:lnTo>
                    <a:pt x="37" y="148"/>
                  </a:lnTo>
                  <a:lnTo>
                    <a:pt x="42" y="143"/>
                  </a:lnTo>
                  <a:lnTo>
                    <a:pt x="42" y="139"/>
                  </a:lnTo>
                  <a:lnTo>
                    <a:pt x="37" y="139"/>
                  </a:lnTo>
                  <a:lnTo>
                    <a:pt x="35" y="134"/>
                  </a:lnTo>
                  <a:lnTo>
                    <a:pt x="42" y="127"/>
                  </a:lnTo>
                  <a:lnTo>
                    <a:pt x="42" y="118"/>
                  </a:lnTo>
                  <a:lnTo>
                    <a:pt x="37" y="116"/>
                  </a:lnTo>
                  <a:lnTo>
                    <a:pt x="30" y="104"/>
                  </a:lnTo>
                  <a:lnTo>
                    <a:pt x="35" y="104"/>
                  </a:lnTo>
                  <a:lnTo>
                    <a:pt x="39" y="104"/>
                  </a:lnTo>
                  <a:lnTo>
                    <a:pt x="44" y="97"/>
                  </a:lnTo>
                  <a:lnTo>
                    <a:pt x="42" y="92"/>
                  </a:lnTo>
                  <a:lnTo>
                    <a:pt x="46" y="88"/>
                  </a:lnTo>
                  <a:lnTo>
                    <a:pt x="46" y="76"/>
                  </a:lnTo>
                  <a:lnTo>
                    <a:pt x="46" y="69"/>
                  </a:lnTo>
                  <a:lnTo>
                    <a:pt x="53" y="62"/>
                  </a:lnTo>
                  <a:lnTo>
                    <a:pt x="56" y="62"/>
                  </a:lnTo>
                  <a:lnTo>
                    <a:pt x="58" y="58"/>
                  </a:lnTo>
                  <a:lnTo>
                    <a:pt x="53" y="51"/>
                  </a:lnTo>
                  <a:lnTo>
                    <a:pt x="53" y="46"/>
                  </a:lnTo>
                  <a:lnTo>
                    <a:pt x="44" y="46"/>
                  </a:lnTo>
                  <a:lnTo>
                    <a:pt x="39" y="49"/>
                  </a:lnTo>
                  <a:lnTo>
                    <a:pt x="28" y="46"/>
                  </a:lnTo>
                  <a:lnTo>
                    <a:pt x="21" y="51"/>
                  </a:lnTo>
                  <a:lnTo>
                    <a:pt x="19" y="49"/>
                  </a:lnTo>
                  <a:lnTo>
                    <a:pt x="19" y="44"/>
                  </a:lnTo>
                  <a:lnTo>
                    <a:pt x="16" y="42"/>
                  </a:lnTo>
                  <a:lnTo>
                    <a:pt x="7" y="44"/>
                  </a:lnTo>
                  <a:lnTo>
                    <a:pt x="7" y="42"/>
                  </a:lnTo>
                  <a:lnTo>
                    <a:pt x="12" y="37"/>
                  </a:lnTo>
                  <a:lnTo>
                    <a:pt x="7" y="37"/>
                  </a:lnTo>
                  <a:lnTo>
                    <a:pt x="9" y="35"/>
                  </a:lnTo>
                  <a:lnTo>
                    <a:pt x="9" y="32"/>
                  </a:lnTo>
                  <a:lnTo>
                    <a:pt x="9" y="30"/>
                  </a:lnTo>
                  <a:lnTo>
                    <a:pt x="7" y="32"/>
                  </a:lnTo>
                  <a:lnTo>
                    <a:pt x="5" y="32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9" y="12"/>
                  </a:lnTo>
                  <a:lnTo>
                    <a:pt x="12" y="12"/>
                  </a:lnTo>
                  <a:lnTo>
                    <a:pt x="19" y="12"/>
                  </a:lnTo>
                  <a:lnTo>
                    <a:pt x="23" y="9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2" y="7"/>
                  </a:lnTo>
                  <a:lnTo>
                    <a:pt x="44" y="2"/>
                  </a:lnTo>
                  <a:lnTo>
                    <a:pt x="49" y="2"/>
                  </a:lnTo>
                  <a:lnTo>
                    <a:pt x="53" y="5"/>
                  </a:lnTo>
                  <a:lnTo>
                    <a:pt x="60" y="2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72" y="7"/>
                  </a:lnTo>
                  <a:lnTo>
                    <a:pt x="88" y="9"/>
                  </a:lnTo>
                  <a:lnTo>
                    <a:pt x="95" y="9"/>
                  </a:lnTo>
                  <a:lnTo>
                    <a:pt x="104" y="7"/>
                  </a:lnTo>
                  <a:lnTo>
                    <a:pt x="113" y="7"/>
                  </a:lnTo>
                  <a:lnTo>
                    <a:pt x="113" y="9"/>
                  </a:lnTo>
                  <a:lnTo>
                    <a:pt x="120" y="12"/>
                  </a:lnTo>
                  <a:lnTo>
                    <a:pt x="125" y="7"/>
                  </a:lnTo>
                  <a:lnTo>
                    <a:pt x="129" y="7"/>
                  </a:lnTo>
                  <a:lnTo>
                    <a:pt x="139" y="14"/>
                  </a:lnTo>
                  <a:lnTo>
                    <a:pt x="141" y="12"/>
                  </a:lnTo>
                  <a:lnTo>
                    <a:pt x="146" y="12"/>
                  </a:lnTo>
                  <a:lnTo>
                    <a:pt x="146" y="9"/>
                  </a:lnTo>
                  <a:close/>
                  <a:moveTo>
                    <a:pt x="247" y="102"/>
                  </a:moveTo>
                  <a:lnTo>
                    <a:pt x="254" y="102"/>
                  </a:lnTo>
                  <a:lnTo>
                    <a:pt x="259" y="104"/>
                  </a:lnTo>
                  <a:lnTo>
                    <a:pt x="259" y="102"/>
                  </a:lnTo>
                  <a:lnTo>
                    <a:pt x="254" y="97"/>
                  </a:lnTo>
                  <a:lnTo>
                    <a:pt x="249" y="99"/>
                  </a:lnTo>
                  <a:lnTo>
                    <a:pt x="247" y="102"/>
                  </a:lnTo>
                  <a:close/>
                  <a:moveTo>
                    <a:pt x="236" y="116"/>
                  </a:moveTo>
                  <a:lnTo>
                    <a:pt x="238" y="111"/>
                  </a:lnTo>
                  <a:lnTo>
                    <a:pt x="243" y="106"/>
                  </a:lnTo>
                  <a:lnTo>
                    <a:pt x="238" y="106"/>
                  </a:lnTo>
                  <a:lnTo>
                    <a:pt x="233" y="104"/>
                  </a:lnTo>
                  <a:lnTo>
                    <a:pt x="229" y="109"/>
                  </a:lnTo>
                  <a:lnTo>
                    <a:pt x="229" y="111"/>
                  </a:lnTo>
                  <a:lnTo>
                    <a:pt x="233" y="113"/>
                  </a:lnTo>
                  <a:lnTo>
                    <a:pt x="236" y="116"/>
                  </a:lnTo>
                  <a:close/>
                  <a:moveTo>
                    <a:pt x="210" y="129"/>
                  </a:moveTo>
                  <a:lnTo>
                    <a:pt x="213" y="127"/>
                  </a:lnTo>
                  <a:lnTo>
                    <a:pt x="215" y="125"/>
                  </a:lnTo>
                  <a:lnTo>
                    <a:pt x="213" y="120"/>
                  </a:lnTo>
                  <a:lnTo>
                    <a:pt x="208" y="122"/>
                  </a:lnTo>
                  <a:lnTo>
                    <a:pt x="208" y="127"/>
                  </a:lnTo>
                  <a:lnTo>
                    <a:pt x="210" y="12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4" name="Freeform 89">
              <a:extLst>
                <a:ext uri="{FF2B5EF4-FFF2-40B4-BE49-F238E27FC236}">
                  <a16:creationId xmlns:a16="http://schemas.microsoft.com/office/drawing/2014/main" id="{DA928668-ACFE-9C16-379C-7358CAF82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59" y="2304182"/>
              <a:ext cx="53936" cy="108701"/>
            </a:xfrm>
            <a:custGeom>
              <a:avLst/>
              <a:gdLst>
                <a:gd name="T0" fmla="*/ 42 w 65"/>
                <a:gd name="T1" fmla="*/ 120 h 131"/>
                <a:gd name="T2" fmla="*/ 44 w 65"/>
                <a:gd name="T3" fmla="*/ 106 h 131"/>
                <a:gd name="T4" fmla="*/ 49 w 65"/>
                <a:gd name="T5" fmla="*/ 97 h 131"/>
                <a:gd name="T6" fmla="*/ 42 w 65"/>
                <a:gd name="T7" fmla="*/ 92 h 131"/>
                <a:gd name="T8" fmla="*/ 49 w 65"/>
                <a:gd name="T9" fmla="*/ 76 h 131"/>
                <a:gd name="T10" fmla="*/ 37 w 65"/>
                <a:gd name="T11" fmla="*/ 62 h 131"/>
                <a:gd name="T12" fmla="*/ 46 w 65"/>
                <a:gd name="T13" fmla="*/ 62 h 131"/>
                <a:gd name="T14" fmla="*/ 49 w 65"/>
                <a:gd name="T15" fmla="*/ 50 h 131"/>
                <a:gd name="T16" fmla="*/ 53 w 65"/>
                <a:gd name="T17" fmla="*/ 34 h 131"/>
                <a:gd name="T18" fmla="*/ 60 w 65"/>
                <a:gd name="T19" fmla="*/ 20 h 131"/>
                <a:gd name="T20" fmla="*/ 65 w 65"/>
                <a:gd name="T21" fmla="*/ 16 h 131"/>
                <a:gd name="T22" fmla="*/ 60 w 65"/>
                <a:gd name="T23" fmla="*/ 4 h 131"/>
                <a:gd name="T24" fmla="*/ 46 w 65"/>
                <a:gd name="T25" fmla="*/ 7 h 131"/>
                <a:gd name="T26" fmla="*/ 28 w 65"/>
                <a:gd name="T27" fmla="*/ 9 h 131"/>
                <a:gd name="T28" fmla="*/ 26 w 65"/>
                <a:gd name="T29" fmla="*/ 2 h 131"/>
                <a:gd name="T30" fmla="*/ 14 w 65"/>
                <a:gd name="T31" fmla="*/ 2 h 131"/>
                <a:gd name="T32" fmla="*/ 16 w 65"/>
                <a:gd name="T33" fmla="*/ 13 h 131"/>
                <a:gd name="T34" fmla="*/ 16 w 65"/>
                <a:gd name="T35" fmla="*/ 27 h 131"/>
                <a:gd name="T36" fmla="*/ 19 w 65"/>
                <a:gd name="T37" fmla="*/ 39 h 131"/>
                <a:gd name="T38" fmla="*/ 14 w 65"/>
                <a:gd name="T39" fmla="*/ 46 h 131"/>
                <a:gd name="T40" fmla="*/ 7 w 65"/>
                <a:gd name="T41" fmla="*/ 60 h 131"/>
                <a:gd name="T42" fmla="*/ 2 w 65"/>
                <a:gd name="T43" fmla="*/ 71 h 131"/>
                <a:gd name="T44" fmla="*/ 0 w 65"/>
                <a:gd name="T45" fmla="*/ 87 h 131"/>
                <a:gd name="T46" fmla="*/ 7 w 65"/>
                <a:gd name="T47" fmla="*/ 85 h 131"/>
                <a:gd name="T48" fmla="*/ 9 w 65"/>
                <a:gd name="T49" fmla="*/ 85 h 131"/>
                <a:gd name="T50" fmla="*/ 5 w 65"/>
                <a:gd name="T51" fmla="*/ 90 h 131"/>
                <a:gd name="T52" fmla="*/ 7 w 65"/>
                <a:gd name="T53" fmla="*/ 97 h 131"/>
                <a:gd name="T54" fmla="*/ 14 w 65"/>
                <a:gd name="T55" fmla="*/ 92 h 131"/>
                <a:gd name="T56" fmla="*/ 14 w 65"/>
                <a:gd name="T57" fmla="*/ 101 h 131"/>
                <a:gd name="T58" fmla="*/ 12 w 65"/>
                <a:gd name="T59" fmla="*/ 117 h 131"/>
                <a:gd name="T60" fmla="*/ 9 w 65"/>
                <a:gd name="T61" fmla="*/ 127 h 131"/>
                <a:gd name="T62" fmla="*/ 16 w 65"/>
                <a:gd name="T63" fmla="*/ 124 h 131"/>
                <a:gd name="T64" fmla="*/ 28 w 65"/>
                <a:gd name="T65" fmla="*/ 131 h 131"/>
                <a:gd name="T66" fmla="*/ 42 w 65"/>
                <a:gd name="T67" fmla="*/ 127 h 131"/>
                <a:gd name="T68" fmla="*/ 42 w 65"/>
                <a:gd name="T6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" h="131">
                  <a:moveTo>
                    <a:pt x="42" y="124"/>
                  </a:moveTo>
                  <a:lnTo>
                    <a:pt x="42" y="120"/>
                  </a:lnTo>
                  <a:lnTo>
                    <a:pt x="39" y="115"/>
                  </a:lnTo>
                  <a:lnTo>
                    <a:pt x="44" y="106"/>
                  </a:lnTo>
                  <a:lnTo>
                    <a:pt x="49" y="101"/>
                  </a:lnTo>
                  <a:lnTo>
                    <a:pt x="49" y="97"/>
                  </a:lnTo>
                  <a:lnTo>
                    <a:pt x="44" y="97"/>
                  </a:lnTo>
                  <a:lnTo>
                    <a:pt x="42" y="92"/>
                  </a:lnTo>
                  <a:lnTo>
                    <a:pt x="49" y="85"/>
                  </a:lnTo>
                  <a:lnTo>
                    <a:pt x="49" y="76"/>
                  </a:lnTo>
                  <a:lnTo>
                    <a:pt x="44" y="74"/>
                  </a:lnTo>
                  <a:lnTo>
                    <a:pt x="37" y="62"/>
                  </a:lnTo>
                  <a:lnTo>
                    <a:pt x="42" y="62"/>
                  </a:lnTo>
                  <a:lnTo>
                    <a:pt x="46" y="62"/>
                  </a:lnTo>
                  <a:lnTo>
                    <a:pt x="51" y="55"/>
                  </a:lnTo>
                  <a:lnTo>
                    <a:pt x="49" y="50"/>
                  </a:lnTo>
                  <a:lnTo>
                    <a:pt x="53" y="46"/>
                  </a:lnTo>
                  <a:lnTo>
                    <a:pt x="53" y="34"/>
                  </a:lnTo>
                  <a:lnTo>
                    <a:pt x="53" y="27"/>
                  </a:lnTo>
                  <a:lnTo>
                    <a:pt x="60" y="20"/>
                  </a:lnTo>
                  <a:lnTo>
                    <a:pt x="63" y="20"/>
                  </a:lnTo>
                  <a:lnTo>
                    <a:pt x="65" y="16"/>
                  </a:lnTo>
                  <a:lnTo>
                    <a:pt x="60" y="9"/>
                  </a:lnTo>
                  <a:lnTo>
                    <a:pt x="60" y="4"/>
                  </a:lnTo>
                  <a:lnTo>
                    <a:pt x="51" y="4"/>
                  </a:lnTo>
                  <a:lnTo>
                    <a:pt x="46" y="7"/>
                  </a:lnTo>
                  <a:lnTo>
                    <a:pt x="35" y="4"/>
                  </a:lnTo>
                  <a:lnTo>
                    <a:pt x="28" y="9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6" y="13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4" y="34"/>
                  </a:lnTo>
                  <a:lnTo>
                    <a:pt x="19" y="39"/>
                  </a:lnTo>
                  <a:lnTo>
                    <a:pt x="16" y="41"/>
                  </a:lnTo>
                  <a:lnTo>
                    <a:pt x="14" y="46"/>
                  </a:lnTo>
                  <a:lnTo>
                    <a:pt x="12" y="53"/>
                  </a:lnTo>
                  <a:lnTo>
                    <a:pt x="7" y="60"/>
                  </a:lnTo>
                  <a:lnTo>
                    <a:pt x="7" y="64"/>
                  </a:lnTo>
                  <a:lnTo>
                    <a:pt x="2" y="71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5" y="87"/>
                  </a:lnTo>
                  <a:lnTo>
                    <a:pt x="7" y="85"/>
                  </a:lnTo>
                  <a:lnTo>
                    <a:pt x="9" y="80"/>
                  </a:lnTo>
                  <a:lnTo>
                    <a:pt x="9" y="85"/>
                  </a:lnTo>
                  <a:lnTo>
                    <a:pt x="12" y="85"/>
                  </a:lnTo>
                  <a:lnTo>
                    <a:pt x="5" y="90"/>
                  </a:lnTo>
                  <a:lnTo>
                    <a:pt x="5" y="94"/>
                  </a:lnTo>
                  <a:lnTo>
                    <a:pt x="7" y="97"/>
                  </a:lnTo>
                  <a:lnTo>
                    <a:pt x="9" y="92"/>
                  </a:lnTo>
                  <a:lnTo>
                    <a:pt x="14" y="92"/>
                  </a:lnTo>
                  <a:lnTo>
                    <a:pt x="12" y="97"/>
                  </a:lnTo>
                  <a:lnTo>
                    <a:pt x="14" y="101"/>
                  </a:lnTo>
                  <a:lnTo>
                    <a:pt x="12" y="106"/>
                  </a:lnTo>
                  <a:lnTo>
                    <a:pt x="12" y="117"/>
                  </a:lnTo>
                  <a:lnTo>
                    <a:pt x="9" y="124"/>
                  </a:lnTo>
                  <a:lnTo>
                    <a:pt x="9" y="127"/>
                  </a:lnTo>
                  <a:lnTo>
                    <a:pt x="9" y="129"/>
                  </a:lnTo>
                  <a:lnTo>
                    <a:pt x="16" y="124"/>
                  </a:lnTo>
                  <a:lnTo>
                    <a:pt x="26" y="129"/>
                  </a:lnTo>
                  <a:lnTo>
                    <a:pt x="28" y="131"/>
                  </a:lnTo>
                  <a:lnTo>
                    <a:pt x="35" y="127"/>
                  </a:lnTo>
                  <a:lnTo>
                    <a:pt x="42" y="127"/>
                  </a:lnTo>
                  <a:lnTo>
                    <a:pt x="42" y="124"/>
                  </a:lnTo>
                  <a:lnTo>
                    <a:pt x="42" y="12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5" name="Freeform 90">
              <a:extLst>
                <a:ext uri="{FF2B5EF4-FFF2-40B4-BE49-F238E27FC236}">
                  <a16:creationId xmlns:a16="http://schemas.microsoft.com/office/drawing/2014/main" id="{9A0DB49D-6EE5-A7F1-0154-513BD719C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32" y="2307501"/>
              <a:ext cx="151849" cy="146041"/>
            </a:xfrm>
            <a:custGeom>
              <a:avLst/>
              <a:gdLst>
                <a:gd name="T0" fmla="*/ 111 w 183"/>
                <a:gd name="T1" fmla="*/ 14 h 176"/>
                <a:gd name="T2" fmla="*/ 74 w 183"/>
                <a:gd name="T3" fmla="*/ 16 h 176"/>
                <a:gd name="T4" fmla="*/ 30 w 183"/>
                <a:gd name="T5" fmla="*/ 33 h 176"/>
                <a:gd name="T6" fmla="*/ 21 w 183"/>
                <a:gd name="T7" fmla="*/ 72 h 176"/>
                <a:gd name="T8" fmla="*/ 49 w 183"/>
                <a:gd name="T9" fmla="*/ 95 h 176"/>
                <a:gd name="T10" fmla="*/ 70 w 183"/>
                <a:gd name="T11" fmla="*/ 102 h 176"/>
                <a:gd name="T12" fmla="*/ 35 w 183"/>
                <a:gd name="T13" fmla="*/ 102 h 176"/>
                <a:gd name="T14" fmla="*/ 54 w 183"/>
                <a:gd name="T15" fmla="*/ 134 h 176"/>
                <a:gd name="T16" fmla="*/ 65 w 183"/>
                <a:gd name="T17" fmla="*/ 136 h 176"/>
                <a:gd name="T18" fmla="*/ 70 w 183"/>
                <a:gd name="T19" fmla="*/ 118 h 176"/>
                <a:gd name="T20" fmla="*/ 81 w 183"/>
                <a:gd name="T21" fmla="*/ 118 h 176"/>
                <a:gd name="T22" fmla="*/ 88 w 183"/>
                <a:gd name="T23" fmla="*/ 109 h 176"/>
                <a:gd name="T24" fmla="*/ 74 w 183"/>
                <a:gd name="T25" fmla="*/ 86 h 176"/>
                <a:gd name="T26" fmla="*/ 67 w 183"/>
                <a:gd name="T27" fmla="*/ 70 h 176"/>
                <a:gd name="T28" fmla="*/ 67 w 183"/>
                <a:gd name="T29" fmla="*/ 58 h 176"/>
                <a:gd name="T30" fmla="*/ 65 w 183"/>
                <a:gd name="T31" fmla="*/ 37 h 176"/>
                <a:gd name="T32" fmla="*/ 81 w 183"/>
                <a:gd name="T33" fmla="*/ 44 h 176"/>
                <a:gd name="T34" fmla="*/ 95 w 183"/>
                <a:gd name="T35" fmla="*/ 44 h 176"/>
                <a:gd name="T36" fmla="*/ 102 w 183"/>
                <a:gd name="T37" fmla="*/ 28 h 176"/>
                <a:gd name="T38" fmla="*/ 137 w 183"/>
                <a:gd name="T39" fmla="*/ 21 h 176"/>
                <a:gd name="T40" fmla="*/ 88 w 183"/>
                <a:gd name="T41" fmla="*/ 167 h 176"/>
                <a:gd name="T42" fmla="*/ 118 w 183"/>
                <a:gd name="T43" fmla="*/ 176 h 176"/>
                <a:gd name="T44" fmla="*/ 144 w 183"/>
                <a:gd name="T45" fmla="*/ 167 h 176"/>
                <a:gd name="T46" fmla="*/ 125 w 183"/>
                <a:gd name="T47" fmla="*/ 164 h 176"/>
                <a:gd name="T48" fmla="*/ 100 w 183"/>
                <a:gd name="T49" fmla="*/ 160 h 176"/>
                <a:gd name="T50" fmla="*/ 93 w 183"/>
                <a:gd name="T51" fmla="*/ 164 h 176"/>
                <a:gd name="T52" fmla="*/ 5 w 183"/>
                <a:gd name="T53" fmla="*/ 63 h 176"/>
                <a:gd name="T54" fmla="*/ 26 w 183"/>
                <a:gd name="T55" fmla="*/ 83 h 176"/>
                <a:gd name="T56" fmla="*/ 26 w 183"/>
                <a:gd name="T57" fmla="*/ 97 h 176"/>
                <a:gd name="T58" fmla="*/ 21 w 183"/>
                <a:gd name="T59" fmla="*/ 100 h 176"/>
                <a:gd name="T60" fmla="*/ 30 w 183"/>
                <a:gd name="T61" fmla="*/ 113 h 176"/>
                <a:gd name="T62" fmla="*/ 162 w 183"/>
                <a:gd name="T63" fmla="*/ 153 h 176"/>
                <a:gd name="T64" fmla="*/ 162 w 183"/>
                <a:gd name="T65" fmla="*/ 167 h 176"/>
                <a:gd name="T66" fmla="*/ 183 w 183"/>
                <a:gd name="T67" fmla="*/ 141 h 176"/>
                <a:gd name="T68" fmla="*/ 171 w 183"/>
                <a:gd name="T69" fmla="*/ 153 h 176"/>
                <a:gd name="T70" fmla="*/ 144 w 183"/>
                <a:gd name="T71" fmla="*/ 139 h 176"/>
                <a:gd name="T72" fmla="*/ 151 w 183"/>
                <a:gd name="T73" fmla="*/ 113 h 176"/>
                <a:gd name="T74" fmla="*/ 132 w 183"/>
                <a:gd name="T75" fmla="*/ 97 h 176"/>
                <a:gd name="T76" fmla="*/ 137 w 183"/>
                <a:gd name="T77" fmla="*/ 88 h 176"/>
                <a:gd name="T78" fmla="*/ 141 w 183"/>
                <a:gd name="T79" fmla="*/ 70 h 176"/>
                <a:gd name="T80" fmla="*/ 134 w 183"/>
                <a:gd name="T81" fmla="*/ 72 h 176"/>
                <a:gd name="T82" fmla="*/ 123 w 183"/>
                <a:gd name="T83" fmla="*/ 39 h 176"/>
                <a:gd name="T84" fmla="*/ 114 w 183"/>
                <a:gd name="T85" fmla="*/ 53 h 176"/>
                <a:gd name="T86" fmla="*/ 102 w 183"/>
                <a:gd name="T87" fmla="*/ 35 h 176"/>
                <a:gd name="T88" fmla="*/ 81 w 183"/>
                <a:gd name="T89" fmla="*/ 72 h 176"/>
                <a:gd name="T90" fmla="*/ 107 w 183"/>
                <a:gd name="T91" fmla="*/ 79 h 176"/>
                <a:gd name="T92" fmla="*/ 139 w 183"/>
                <a:gd name="T93" fmla="*/ 113 h 176"/>
                <a:gd name="T94" fmla="*/ 102 w 183"/>
                <a:gd name="T95" fmla="*/ 125 h 176"/>
                <a:gd name="T96" fmla="*/ 102 w 183"/>
                <a:gd name="T97" fmla="*/ 123 h 176"/>
                <a:gd name="T98" fmla="*/ 121 w 183"/>
                <a:gd name="T99" fmla="*/ 125 h 176"/>
                <a:gd name="T100" fmla="*/ 123 w 183"/>
                <a:gd name="T101" fmla="*/ 130 h 176"/>
                <a:gd name="T102" fmla="*/ 118 w 183"/>
                <a:gd name="T103" fmla="*/ 116 h 176"/>
                <a:gd name="T104" fmla="*/ 107 w 183"/>
                <a:gd name="T105" fmla="*/ 106 h 176"/>
                <a:gd name="T106" fmla="*/ 90 w 183"/>
                <a:gd name="T107" fmla="*/ 83 h 176"/>
                <a:gd name="T108" fmla="*/ 104 w 183"/>
                <a:gd name="T109" fmla="*/ 102 h 176"/>
                <a:gd name="T110" fmla="*/ 90 w 183"/>
                <a:gd name="T111" fmla="*/ 93 h 176"/>
                <a:gd name="T112" fmla="*/ 70 w 183"/>
                <a:gd name="T113" fmla="*/ 81 h 176"/>
                <a:gd name="T114" fmla="*/ 74 w 183"/>
                <a:gd name="T115" fmla="*/ 14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3" h="176">
                  <a:moveTo>
                    <a:pt x="137" y="0"/>
                  </a:moveTo>
                  <a:lnTo>
                    <a:pt x="134" y="0"/>
                  </a:lnTo>
                  <a:lnTo>
                    <a:pt x="130" y="5"/>
                  </a:lnTo>
                  <a:lnTo>
                    <a:pt x="130" y="9"/>
                  </a:lnTo>
                  <a:lnTo>
                    <a:pt x="132" y="14"/>
                  </a:lnTo>
                  <a:lnTo>
                    <a:pt x="130" y="16"/>
                  </a:lnTo>
                  <a:lnTo>
                    <a:pt x="121" y="14"/>
                  </a:lnTo>
                  <a:lnTo>
                    <a:pt x="116" y="16"/>
                  </a:lnTo>
                  <a:lnTo>
                    <a:pt x="111" y="14"/>
                  </a:lnTo>
                  <a:lnTo>
                    <a:pt x="109" y="14"/>
                  </a:lnTo>
                  <a:lnTo>
                    <a:pt x="104" y="16"/>
                  </a:lnTo>
                  <a:lnTo>
                    <a:pt x="102" y="16"/>
                  </a:lnTo>
                  <a:lnTo>
                    <a:pt x="100" y="14"/>
                  </a:lnTo>
                  <a:lnTo>
                    <a:pt x="95" y="14"/>
                  </a:lnTo>
                  <a:lnTo>
                    <a:pt x="90" y="12"/>
                  </a:lnTo>
                  <a:lnTo>
                    <a:pt x="86" y="16"/>
                  </a:lnTo>
                  <a:lnTo>
                    <a:pt x="81" y="16"/>
                  </a:lnTo>
                  <a:lnTo>
                    <a:pt x="74" y="16"/>
                  </a:lnTo>
                  <a:lnTo>
                    <a:pt x="72" y="16"/>
                  </a:lnTo>
                  <a:lnTo>
                    <a:pt x="70" y="19"/>
                  </a:lnTo>
                  <a:lnTo>
                    <a:pt x="65" y="19"/>
                  </a:lnTo>
                  <a:lnTo>
                    <a:pt x="60" y="21"/>
                  </a:lnTo>
                  <a:lnTo>
                    <a:pt x="51" y="21"/>
                  </a:lnTo>
                  <a:lnTo>
                    <a:pt x="47" y="23"/>
                  </a:lnTo>
                  <a:lnTo>
                    <a:pt x="47" y="26"/>
                  </a:lnTo>
                  <a:lnTo>
                    <a:pt x="40" y="28"/>
                  </a:lnTo>
                  <a:lnTo>
                    <a:pt x="30" y="33"/>
                  </a:lnTo>
                  <a:lnTo>
                    <a:pt x="30" y="39"/>
                  </a:lnTo>
                  <a:lnTo>
                    <a:pt x="28" y="44"/>
                  </a:lnTo>
                  <a:lnTo>
                    <a:pt x="19" y="46"/>
                  </a:lnTo>
                  <a:lnTo>
                    <a:pt x="19" y="53"/>
                  </a:lnTo>
                  <a:lnTo>
                    <a:pt x="17" y="58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21" y="72"/>
                  </a:lnTo>
                  <a:lnTo>
                    <a:pt x="26" y="79"/>
                  </a:lnTo>
                  <a:lnTo>
                    <a:pt x="28" y="79"/>
                  </a:lnTo>
                  <a:lnTo>
                    <a:pt x="28" y="81"/>
                  </a:lnTo>
                  <a:lnTo>
                    <a:pt x="33" y="88"/>
                  </a:lnTo>
                  <a:lnTo>
                    <a:pt x="35" y="95"/>
                  </a:lnTo>
                  <a:lnTo>
                    <a:pt x="37" y="95"/>
                  </a:lnTo>
                  <a:lnTo>
                    <a:pt x="40" y="90"/>
                  </a:lnTo>
                  <a:lnTo>
                    <a:pt x="44" y="95"/>
                  </a:lnTo>
                  <a:lnTo>
                    <a:pt x="49" y="95"/>
                  </a:lnTo>
                  <a:lnTo>
                    <a:pt x="51" y="93"/>
                  </a:lnTo>
                  <a:lnTo>
                    <a:pt x="54" y="93"/>
                  </a:lnTo>
                  <a:lnTo>
                    <a:pt x="60" y="97"/>
                  </a:lnTo>
                  <a:lnTo>
                    <a:pt x="63" y="95"/>
                  </a:lnTo>
                  <a:lnTo>
                    <a:pt x="63" y="97"/>
                  </a:lnTo>
                  <a:lnTo>
                    <a:pt x="67" y="97"/>
                  </a:lnTo>
                  <a:lnTo>
                    <a:pt x="70" y="100"/>
                  </a:lnTo>
                  <a:lnTo>
                    <a:pt x="72" y="100"/>
                  </a:lnTo>
                  <a:lnTo>
                    <a:pt x="70" y="102"/>
                  </a:lnTo>
                  <a:lnTo>
                    <a:pt x="67" y="104"/>
                  </a:lnTo>
                  <a:lnTo>
                    <a:pt x="65" y="102"/>
                  </a:lnTo>
                  <a:lnTo>
                    <a:pt x="60" y="102"/>
                  </a:lnTo>
                  <a:lnTo>
                    <a:pt x="51" y="97"/>
                  </a:lnTo>
                  <a:lnTo>
                    <a:pt x="49" y="97"/>
                  </a:lnTo>
                  <a:lnTo>
                    <a:pt x="44" y="100"/>
                  </a:lnTo>
                  <a:lnTo>
                    <a:pt x="42" y="97"/>
                  </a:lnTo>
                  <a:lnTo>
                    <a:pt x="37" y="102"/>
                  </a:lnTo>
                  <a:lnTo>
                    <a:pt x="35" y="102"/>
                  </a:lnTo>
                  <a:lnTo>
                    <a:pt x="35" y="106"/>
                  </a:lnTo>
                  <a:lnTo>
                    <a:pt x="40" y="111"/>
                  </a:lnTo>
                  <a:lnTo>
                    <a:pt x="44" y="113"/>
                  </a:lnTo>
                  <a:lnTo>
                    <a:pt x="49" y="118"/>
                  </a:lnTo>
                  <a:lnTo>
                    <a:pt x="49" y="120"/>
                  </a:lnTo>
                  <a:lnTo>
                    <a:pt x="47" y="123"/>
                  </a:lnTo>
                  <a:lnTo>
                    <a:pt x="47" y="127"/>
                  </a:lnTo>
                  <a:lnTo>
                    <a:pt x="51" y="132"/>
                  </a:lnTo>
                  <a:lnTo>
                    <a:pt x="54" y="134"/>
                  </a:lnTo>
                  <a:lnTo>
                    <a:pt x="54" y="132"/>
                  </a:lnTo>
                  <a:lnTo>
                    <a:pt x="54" y="130"/>
                  </a:lnTo>
                  <a:lnTo>
                    <a:pt x="56" y="125"/>
                  </a:lnTo>
                  <a:lnTo>
                    <a:pt x="56" y="130"/>
                  </a:lnTo>
                  <a:lnTo>
                    <a:pt x="63" y="132"/>
                  </a:lnTo>
                  <a:lnTo>
                    <a:pt x="63" y="136"/>
                  </a:lnTo>
                  <a:lnTo>
                    <a:pt x="63" y="139"/>
                  </a:lnTo>
                  <a:lnTo>
                    <a:pt x="65" y="141"/>
                  </a:lnTo>
                  <a:lnTo>
                    <a:pt x="65" y="136"/>
                  </a:lnTo>
                  <a:lnTo>
                    <a:pt x="67" y="132"/>
                  </a:lnTo>
                  <a:lnTo>
                    <a:pt x="70" y="132"/>
                  </a:lnTo>
                  <a:lnTo>
                    <a:pt x="72" y="134"/>
                  </a:lnTo>
                  <a:lnTo>
                    <a:pt x="79" y="139"/>
                  </a:lnTo>
                  <a:lnTo>
                    <a:pt x="77" y="134"/>
                  </a:lnTo>
                  <a:lnTo>
                    <a:pt x="77" y="132"/>
                  </a:lnTo>
                  <a:lnTo>
                    <a:pt x="74" y="127"/>
                  </a:lnTo>
                  <a:lnTo>
                    <a:pt x="72" y="120"/>
                  </a:lnTo>
                  <a:lnTo>
                    <a:pt x="70" y="118"/>
                  </a:lnTo>
                  <a:lnTo>
                    <a:pt x="70" y="116"/>
                  </a:lnTo>
                  <a:lnTo>
                    <a:pt x="72" y="116"/>
                  </a:lnTo>
                  <a:lnTo>
                    <a:pt x="77" y="118"/>
                  </a:lnTo>
                  <a:lnTo>
                    <a:pt x="74" y="120"/>
                  </a:lnTo>
                  <a:lnTo>
                    <a:pt x="77" y="120"/>
                  </a:lnTo>
                  <a:lnTo>
                    <a:pt x="79" y="118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1" y="118"/>
                  </a:lnTo>
                  <a:lnTo>
                    <a:pt x="81" y="116"/>
                  </a:lnTo>
                  <a:lnTo>
                    <a:pt x="79" y="116"/>
                  </a:lnTo>
                  <a:lnTo>
                    <a:pt x="77" y="113"/>
                  </a:lnTo>
                  <a:lnTo>
                    <a:pt x="77" y="111"/>
                  </a:lnTo>
                  <a:lnTo>
                    <a:pt x="72" y="106"/>
                  </a:lnTo>
                  <a:lnTo>
                    <a:pt x="77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93" y="111"/>
                  </a:lnTo>
                  <a:lnTo>
                    <a:pt x="93" y="109"/>
                  </a:lnTo>
                  <a:lnTo>
                    <a:pt x="90" y="102"/>
                  </a:lnTo>
                  <a:lnTo>
                    <a:pt x="90" y="97"/>
                  </a:lnTo>
                  <a:lnTo>
                    <a:pt x="90" y="95"/>
                  </a:lnTo>
                  <a:lnTo>
                    <a:pt x="79" y="88"/>
                  </a:lnTo>
                  <a:lnTo>
                    <a:pt x="77" y="88"/>
                  </a:lnTo>
                  <a:lnTo>
                    <a:pt x="74" y="86"/>
                  </a:lnTo>
                  <a:lnTo>
                    <a:pt x="72" y="86"/>
                  </a:lnTo>
                  <a:lnTo>
                    <a:pt x="72" y="83"/>
                  </a:lnTo>
                  <a:lnTo>
                    <a:pt x="67" y="83"/>
                  </a:lnTo>
                  <a:lnTo>
                    <a:pt x="63" y="79"/>
                  </a:lnTo>
                  <a:lnTo>
                    <a:pt x="67" y="79"/>
                  </a:lnTo>
                  <a:lnTo>
                    <a:pt x="70" y="76"/>
                  </a:lnTo>
                  <a:lnTo>
                    <a:pt x="70" y="74"/>
                  </a:lnTo>
                  <a:lnTo>
                    <a:pt x="65" y="72"/>
                  </a:lnTo>
                  <a:lnTo>
                    <a:pt x="67" y="70"/>
                  </a:lnTo>
                  <a:lnTo>
                    <a:pt x="67" y="67"/>
                  </a:lnTo>
                  <a:lnTo>
                    <a:pt x="70" y="70"/>
                  </a:lnTo>
                  <a:lnTo>
                    <a:pt x="74" y="72"/>
                  </a:lnTo>
                  <a:lnTo>
                    <a:pt x="72" y="74"/>
                  </a:lnTo>
                  <a:lnTo>
                    <a:pt x="72" y="76"/>
                  </a:lnTo>
                  <a:lnTo>
                    <a:pt x="74" y="74"/>
                  </a:lnTo>
                  <a:lnTo>
                    <a:pt x="77" y="70"/>
                  </a:lnTo>
                  <a:lnTo>
                    <a:pt x="74" y="67"/>
                  </a:lnTo>
                  <a:lnTo>
                    <a:pt x="67" y="58"/>
                  </a:lnTo>
                  <a:lnTo>
                    <a:pt x="65" y="56"/>
                  </a:lnTo>
                  <a:lnTo>
                    <a:pt x="63" y="53"/>
                  </a:lnTo>
                  <a:lnTo>
                    <a:pt x="58" y="49"/>
                  </a:lnTo>
                  <a:lnTo>
                    <a:pt x="60" y="46"/>
                  </a:lnTo>
                  <a:lnTo>
                    <a:pt x="60" y="39"/>
                  </a:lnTo>
                  <a:lnTo>
                    <a:pt x="63" y="35"/>
                  </a:lnTo>
                  <a:lnTo>
                    <a:pt x="67" y="35"/>
                  </a:lnTo>
                  <a:lnTo>
                    <a:pt x="67" y="37"/>
                  </a:lnTo>
                  <a:lnTo>
                    <a:pt x="65" y="37"/>
                  </a:lnTo>
                  <a:lnTo>
                    <a:pt x="67" y="39"/>
                  </a:lnTo>
                  <a:lnTo>
                    <a:pt x="72" y="44"/>
                  </a:lnTo>
                  <a:lnTo>
                    <a:pt x="74" y="49"/>
                  </a:lnTo>
                  <a:lnTo>
                    <a:pt x="77" y="51"/>
                  </a:lnTo>
                  <a:lnTo>
                    <a:pt x="81" y="51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9" y="44"/>
                  </a:lnTo>
                  <a:lnTo>
                    <a:pt x="81" y="44"/>
                  </a:lnTo>
                  <a:lnTo>
                    <a:pt x="86" y="49"/>
                  </a:lnTo>
                  <a:lnTo>
                    <a:pt x="88" y="51"/>
                  </a:lnTo>
                  <a:lnTo>
                    <a:pt x="90" y="49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93" y="42"/>
                  </a:lnTo>
                  <a:lnTo>
                    <a:pt x="95" y="44"/>
                  </a:lnTo>
                  <a:lnTo>
                    <a:pt x="95" y="44"/>
                  </a:lnTo>
                  <a:lnTo>
                    <a:pt x="90" y="39"/>
                  </a:lnTo>
                  <a:lnTo>
                    <a:pt x="86" y="39"/>
                  </a:lnTo>
                  <a:lnTo>
                    <a:pt x="84" y="35"/>
                  </a:lnTo>
                  <a:lnTo>
                    <a:pt x="86" y="33"/>
                  </a:lnTo>
                  <a:lnTo>
                    <a:pt x="90" y="33"/>
                  </a:lnTo>
                  <a:lnTo>
                    <a:pt x="93" y="30"/>
                  </a:lnTo>
                  <a:lnTo>
                    <a:pt x="95" y="26"/>
                  </a:lnTo>
                  <a:lnTo>
                    <a:pt x="97" y="26"/>
                  </a:lnTo>
                  <a:lnTo>
                    <a:pt x="102" y="28"/>
                  </a:lnTo>
                  <a:lnTo>
                    <a:pt x="104" y="28"/>
                  </a:lnTo>
                  <a:lnTo>
                    <a:pt x="109" y="23"/>
                  </a:lnTo>
                  <a:lnTo>
                    <a:pt x="109" y="23"/>
                  </a:lnTo>
                  <a:lnTo>
                    <a:pt x="111" y="23"/>
                  </a:lnTo>
                  <a:lnTo>
                    <a:pt x="114" y="26"/>
                  </a:lnTo>
                  <a:lnTo>
                    <a:pt x="123" y="26"/>
                  </a:lnTo>
                  <a:lnTo>
                    <a:pt x="130" y="28"/>
                  </a:lnTo>
                  <a:lnTo>
                    <a:pt x="134" y="26"/>
                  </a:lnTo>
                  <a:lnTo>
                    <a:pt x="137" y="21"/>
                  </a:lnTo>
                  <a:lnTo>
                    <a:pt x="134" y="16"/>
                  </a:lnTo>
                  <a:lnTo>
                    <a:pt x="141" y="14"/>
                  </a:lnTo>
                  <a:lnTo>
                    <a:pt x="141" y="7"/>
                  </a:lnTo>
                  <a:lnTo>
                    <a:pt x="137" y="7"/>
                  </a:lnTo>
                  <a:lnTo>
                    <a:pt x="137" y="0"/>
                  </a:lnTo>
                  <a:close/>
                  <a:moveTo>
                    <a:pt x="90" y="164"/>
                  </a:moveTo>
                  <a:lnTo>
                    <a:pt x="88" y="162"/>
                  </a:lnTo>
                  <a:lnTo>
                    <a:pt x="88" y="164"/>
                  </a:lnTo>
                  <a:lnTo>
                    <a:pt x="88" y="167"/>
                  </a:lnTo>
                  <a:lnTo>
                    <a:pt x="88" y="169"/>
                  </a:lnTo>
                  <a:lnTo>
                    <a:pt x="90" y="171"/>
                  </a:lnTo>
                  <a:lnTo>
                    <a:pt x="97" y="171"/>
                  </a:lnTo>
                  <a:lnTo>
                    <a:pt x="102" y="171"/>
                  </a:lnTo>
                  <a:lnTo>
                    <a:pt x="104" y="171"/>
                  </a:lnTo>
                  <a:lnTo>
                    <a:pt x="109" y="171"/>
                  </a:lnTo>
                  <a:lnTo>
                    <a:pt x="114" y="173"/>
                  </a:lnTo>
                  <a:lnTo>
                    <a:pt x="114" y="176"/>
                  </a:lnTo>
                  <a:lnTo>
                    <a:pt x="118" y="176"/>
                  </a:lnTo>
                  <a:lnTo>
                    <a:pt x="123" y="173"/>
                  </a:lnTo>
                  <a:lnTo>
                    <a:pt x="127" y="173"/>
                  </a:lnTo>
                  <a:lnTo>
                    <a:pt x="134" y="173"/>
                  </a:lnTo>
                  <a:lnTo>
                    <a:pt x="141" y="173"/>
                  </a:lnTo>
                  <a:lnTo>
                    <a:pt x="144" y="173"/>
                  </a:lnTo>
                  <a:lnTo>
                    <a:pt x="146" y="169"/>
                  </a:lnTo>
                  <a:lnTo>
                    <a:pt x="144" y="167"/>
                  </a:lnTo>
                  <a:lnTo>
                    <a:pt x="144" y="164"/>
                  </a:lnTo>
                  <a:lnTo>
                    <a:pt x="144" y="167"/>
                  </a:lnTo>
                  <a:lnTo>
                    <a:pt x="144" y="169"/>
                  </a:lnTo>
                  <a:lnTo>
                    <a:pt x="141" y="171"/>
                  </a:lnTo>
                  <a:lnTo>
                    <a:pt x="139" y="169"/>
                  </a:lnTo>
                  <a:lnTo>
                    <a:pt x="137" y="169"/>
                  </a:lnTo>
                  <a:lnTo>
                    <a:pt x="134" y="169"/>
                  </a:lnTo>
                  <a:lnTo>
                    <a:pt x="134" y="167"/>
                  </a:lnTo>
                  <a:lnTo>
                    <a:pt x="134" y="164"/>
                  </a:lnTo>
                  <a:lnTo>
                    <a:pt x="132" y="164"/>
                  </a:lnTo>
                  <a:lnTo>
                    <a:pt x="125" y="164"/>
                  </a:lnTo>
                  <a:lnTo>
                    <a:pt x="121" y="162"/>
                  </a:lnTo>
                  <a:lnTo>
                    <a:pt x="116" y="162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4" y="164"/>
                  </a:lnTo>
                  <a:lnTo>
                    <a:pt x="102" y="164"/>
                  </a:lnTo>
                  <a:lnTo>
                    <a:pt x="100" y="164"/>
                  </a:lnTo>
                  <a:lnTo>
                    <a:pt x="102" y="162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7" y="162"/>
                  </a:lnTo>
                  <a:lnTo>
                    <a:pt x="97" y="162"/>
                  </a:lnTo>
                  <a:lnTo>
                    <a:pt x="97" y="162"/>
                  </a:lnTo>
                  <a:lnTo>
                    <a:pt x="93" y="162"/>
                  </a:lnTo>
                  <a:lnTo>
                    <a:pt x="93" y="160"/>
                  </a:lnTo>
                  <a:lnTo>
                    <a:pt x="93" y="160"/>
                  </a:lnTo>
                  <a:lnTo>
                    <a:pt x="93" y="162"/>
                  </a:lnTo>
                  <a:lnTo>
                    <a:pt x="93" y="164"/>
                  </a:lnTo>
                  <a:lnTo>
                    <a:pt x="90" y="164"/>
                  </a:lnTo>
                  <a:close/>
                  <a:moveTo>
                    <a:pt x="7" y="58"/>
                  </a:moveTo>
                  <a:lnTo>
                    <a:pt x="7" y="63"/>
                  </a:lnTo>
                  <a:lnTo>
                    <a:pt x="10" y="65"/>
                  </a:lnTo>
                  <a:lnTo>
                    <a:pt x="12" y="65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7" y="67"/>
                  </a:lnTo>
                  <a:lnTo>
                    <a:pt x="5" y="63"/>
                  </a:lnTo>
                  <a:lnTo>
                    <a:pt x="3" y="60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5" y="56"/>
                  </a:lnTo>
                  <a:lnTo>
                    <a:pt x="7" y="58"/>
                  </a:lnTo>
                  <a:close/>
                  <a:moveTo>
                    <a:pt x="24" y="88"/>
                  </a:moveTo>
                  <a:lnTo>
                    <a:pt x="24" y="86"/>
                  </a:lnTo>
                  <a:lnTo>
                    <a:pt x="24" y="83"/>
                  </a:lnTo>
                  <a:lnTo>
                    <a:pt x="26" y="83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close/>
                  <a:moveTo>
                    <a:pt x="24" y="95"/>
                  </a:moveTo>
                  <a:lnTo>
                    <a:pt x="24" y="90"/>
                  </a:lnTo>
                  <a:lnTo>
                    <a:pt x="26" y="90"/>
                  </a:lnTo>
                  <a:lnTo>
                    <a:pt x="26" y="95"/>
                  </a:lnTo>
                  <a:lnTo>
                    <a:pt x="26" y="97"/>
                  </a:lnTo>
                  <a:lnTo>
                    <a:pt x="28" y="97"/>
                  </a:lnTo>
                  <a:lnTo>
                    <a:pt x="28" y="100"/>
                  </a:lnTo>
                  <a:lnTo>
                    <a:pt x="30" y="102"/>
                  </a:lnTo>
                  <a:lnTo>
                    <a:pt x="28" y="104"/>
                  </a:lnTo>
                  <a:lnTo>
                    <a:pt x="26" y="102"/>
                  </a:lnTo>
                  <a:lnTo>
                    <a:pt x="24" y="102"/>
                  </a:lnTo>
                  <a:lnTo>
                    <a:pt x="24" y="100"/>
                  </a:lnTo>
                  <a:lnTo>
                    <a:pt x="21" y="97"/>
                  </a:lnTo>
                  <a:lnTo>
                    <a:pt x="21" y="100"/>
                  </a:lnTo>
                  <a:lnTo>
                    <a:pt x="21" y="102"/>
                  </a:lnTo>
                  <a:lnTo>
                    <a:pt x="19" y="100"/>
                  </a:lnTo>
                  <a:lnTo>
                    <a:pt x="19" y="95"/>
                  </a:lnTo>
                  <a:lnTo>
                    <a:pt x="21" y="95"/>
                  </a:lnTo>
                  <a:lnTo>
                    <a:pt x="24" y="95"/>
                  </a:lnTo>
                  <a:close/>
                  <a:moveTo>
                    <a:pt x="30" y="109"/>
                  </a:moveTo>
                  <a:lnTo>
                    <a:pt x="33" y="111"/>
                  </a:lnTo>
                  <a:lnTo>
                    <a:pt x="30" y="111"/>
                  </a:lnTo>
                  <a:lnTo>
                    <a:pt x="30" y="113"/>
                  </a:lnTo>
                  <a:lnTo>
                    <a:pt x="28" y="111"/>
                  </a:lnTo>
                  <a:lnTo>
                    <a:pt x="24" y="109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30" y="109"/>
                  </a:lnTo>
                  <a:close/>
                  <a:moveTo>
                    <a:pt x="162" y="155"/>
                  </a:moveTo>
                  <a:lnTo>
                    <a:pt x="160" y="155"/>
                  </a:lnTo>
                  <a:lnTo>
                    <a:pt x="162" y="153"/>
                  </a:lnTo>
                  <a:lnTo>
                    <a:pt x="162" y="155"/>
                  </a:lnTo>
                  <a:lnTo>
                    <a:pt x="162" y="155"/>
                  </a:lnTo>
                  <a:close/>
                  <a:moveTo>
                    <a:pt x="160" y="167"/>
                  </a:moveTo>
                  <a:lnTo>
                    <a:pt x="160" y="162"/>
                  </a:lnTo>
                  <a:lnTo>
                    <a:pt x="157" y="160"/>
                  </a:lnTo>
                  <a:lnTo>
                    <a:pt x="160" y="157"/>
                  </a:lnTo>
                  <a:lnTo>
                    <a:pt x="162" y="160"/>
                  </a:lnTo>
                  <a:lnTo>
                    <a:pt x="164" y="162"/>
                  </a:lnTo>
                  <a:lnTo>
                    <a:pt x="162" y="167"/>
                  </a:lnTo>
                  <a:lnTo>
                    <a:pt x="160" y="167"/>
                  </a:lnTo>
                  <a:close/>
                  <a:moveTo>
                    <a:pt x="171" y="153"/>
                  </a:moveTo>
                  <a:lnTo>
                    <a:pt x="171" y="153"/>
                  </a:lnTo>
                  <a:lnTo>
                    <a:pt x="171" y="150"/>
                  </a:lnTo>
                  <a:lnTo>
                    <a:pt x="171" y="148"/>
                  </a:lnTo>
                  <a:lnTo>
                    <a:pt x="171" y="148"/>
                  </a:lnTo>
                  <a:lnTo>
                    <a:pt x="176" y="143"/>
                  </a:lnTo>
                  <a:lnTo>
                    <a:pt x="181" y="141"/>
                  </a:lnTo>
                  <a:lnTo>
                    <a:pt x="183" y="141"/>
                  </a:lnTo>
                  <a:lnTo>
                    <a:pt x="183" y="141"/>
                  </a:lnTo>
                  <a:lnTo>
                    <a:pt x="181" y="143"/>
                  </a:lnTo>
                  <a:lnTo>
                    <a:pt x="181" y="146"/>
                  </a:lnTo>
                  <a:lnTo>
                    <a:pt x="178" y="148"/>
                  </a:lnTo>
                  <a:lnTo>
                    <a:pt x="178" y="148"/>
                  </a:lnTo>
                  <a:lnTo>
                    <a:pt x="178" y="148"/>
                  </a:lnTo>
                  <a:lnTo>
                    <a:pt x="176" y="150"/>
                  </a:lnTo>
                  <a:lnTo>
                    <a:pt x="174" y="153"/>
                  </a:lnTo>
                  <a:lnTo>
                    <a:pt x="171" y="153"/>
                  </a:lnTo>
                  <a:close/>
                  <a:moveTo>
                    <a:pt x="144" y="139"/>
                  </a:moveTo>
                  <a:lnTo>
                    <a:pt x="141" y="139"/>
                  </a:lnTo>
                  <a:lnTo>
                    <a:pt x="141" y="136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6" y="139"/>
                  </a:lnTo>
                  <a:lnTo>
                    <a:pt x="146" y="139"/>
                  </a:lnTo>
                  <a:lnTo>
                    <a:pt x="144" y="139"/>
                  </a:lnTo>
                  <a:lnTo>
                    <a:pt x="144" y="139"/>
                  </a:lnTo>
                  <a:close/>
                  <a:moveTo>
                    <a:pt x="144" y="111"/>
                  </a:moveTo>
                  <a:lnTo>
                    <a:pt x="146" y="106"/>
                  </a:lnTo>
                  <a:lnTo>
                    <a:pt x="148" y="106"/>
                  </a:lnTo>
                  <a:lnTo>
                    <a:pt x="151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11"/>
                  </a:lnTo>
                  <a:lnTo>
                    <a:pt x="151" y="111"/>
                  </a:lnTo>
                  <a:lnTo>
                    <a:pt x="151" y="113"/>
                  </a:lnTo>
                  <a:lnTo>
                    <a:pt x="148" y="113"/>
                  </a:lnTo>
                  <a:lnTo>
                    <a:pt x="146" y="111"/>
                  </a:lnTo>
                  <a:lnTo>
                    <a:pt x="144" y="111"/>
                  </a:lnTo>
                  <a:lnTo>
                    <a:pt x="141" y="111"/>
                  </a:lnTo>
                  <a:lnTo>
                    <a:pt x="144" y="111"/>
                  </a:lnTo>
                  <a:close/>
                  <a:moveTo>
                    <a:pt x="137" y="88"/>
                  </a:moveTo>
                  <a:lnTo>
                    <a:pt x="137" y="93"/>
                  </a:lnTo>
                  <a:lnTo>
                    <a:pt x="137" y="97"/>
                  </a:lnTo>
                  <a:lnTo>
                    <a:pt x="132" y="97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32" y="93"/>
                  </a:lnTo>
                  <a:lnTo>
                    <a:pt x="132" y="90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2" y="86"/>
                  </a:lnTo>
                  <a:lnTo>
                    <a:pt x="134" y="88"/>
                  </a:lnTo>
                  <a:lnTo>
                    <a:pt x="137" y="88"/>
                  </a:lnTo>
                  <a:close/>
                  <a:moveTo>
                    <a:pt x="130" y="76"/>
                  </a:moveTo>
                  <a:lnTo>
                    <a:pt x="127" y="74"/>
                  </a:lnTo>
                  <a:lnTo>
                    <a:pt x="130" y="70"/>
                  </a:lnTo>
                  <a:lnTo>
                    <a:pt x="134" y="67"/>
                  </a:lnTo>
                  <a:lnTo>
                    <a:pt x="137" y="67"/>
                  </a:lnTo>
                  <a:lnTo>
                    <a:pt x="141" y="67"/>
                  </a:lnTo>
                  <a:lnTo>
                    <a:pt x="141" y="67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2"/>
                  </a:lnTo>
                  <a:lnTo>
                    <a:pt x="141" y="76"/>
                  </a:lnTo>
                  <a:lnTo>
                    <a:pt x="137" y="76"/>
                  </a:lnTo>
                  <a:lnTo>
                    <a:pt x="134" y="76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9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close/>
                  <a:moveTo>
                    <a:pt x="121" y="37"/>
                  </a:moveTo>
                  <a:lnTo>
                    <a:pt x="121" y="35"/>
                  </a:lnTo>
                  <a:lnTo>
                    <a:pt x="123" y="35"/>
                  </a:lnTo>
                  <a:lnTo>
                    <a:pt x="125" y="37"/>
                  </a:lnTo>
                  <a:lnTo>
                    <a:pt x="125" y="37"/>
                  </a:lnTo>
                  <a:lnTo>
                    <a:pt x="123" y="39"/>
                  </a:lnTo>
                  <a:lnTo>
                    <a:pt x="121" y="37"/>
                  </a:lnTo>
                  <a:close/>
                  <a:moveTo>
                    <a:pt x="111" y="49"/>
                  </a:moveTo>
                  <a:lnTo>
                    <a:pt x="114" y="49"/>
                  </a:lnTo>
                  <a:lnTo>
                    <a:pt x="116" y="49"/>
                  </a:lnTo>
                  <a:lnTo>
                    <a:pt x="118" y="46"/>
                  </a:lnTo>
                  <a:lnTo>
                    <a:pt x="121" y="49"/>
                  </a:lnTo>
                  <a:lnTo>
                    <a:pt x="116" y="51"/>
                  </a:lnTo>
                  <a:lnTo>
                    <a:pt x="116" y="56"/>
                  </a:lnTo>
                  <a:lnTo>
                    <a:pt x="114" y="53"/>
                  </a:lnTo>
                  <a:lnTo>
                    <a:pt x="111" y="56"/>
                  </a:lnTo>
                  <a:lnTo>
                    <a:pt x="111" y="53"/>
                  </a:lnTo>
                  <a:lnTo>
                    <a:pt x="109" y="51"/>
                  </a:lnTo>
                  <a:lnTo>
                    <a:pt x="111" y="49"/>
                  </a:lnTo>
                  <a:close/>
                  <a:moveTo>
                    <a:pt x="100" y="30"/>
                  </a:moveTo>
                  <a:lnTo>
                    <a:pt x="102" y="30"/>
                  </a:lnTo>
                  <a:lnTo>
                    <a:pt x="104" y="30"/>
                  </a:lnTo>
                  <a:lnTo>
                    <a:pt x="104" y="33"/>
                  </a:lnTo>
                  <a:lnTo>
                    <a:pt x="102" y="35"/>
                  </a:lnTo>
                  <a:lnTo>
                    <a:pt x="102" y="35"/>
                  </a:lnTo>
                  <a:lnTo>
                    <a:pt x="100" y="35"/>
                  </a:lnTo>
                  <a:lnTo>
                    <a:pt x="100" y="30"/>
                  </a:lnTo>
                  <a:close/>
                  <a:moveTo>
                    <a:pt x="81" y="72"/>
                  </a:moveTo>
                  <a:lnTo>
                    <a:pt x="84" y="72"/>
                  </a:lnTo>
                  <a:lnTo>
                    <a:pt x="86" y="74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81" y="72"/>
                  </a:lnTo>
                  <a:close/>
                  <a:moveTo>
                    <a:pt x="77" y="72"/>
                  </a:moveTo>
                  <a:lnTo>
                    <a:pt x="79" y="72"/>
                  </a:lnTo>
                  <a:lnTo>
                    <a:pt x="81" y="72"/>
                  </a:lnTo>
                  <a:lnTo>
                    <a:pt x="79" y="74"/>
                  </a:lnTo>
                  <a:lnTo>
                    <a:pt x="77" y="72"/>
                  </a:lnTo>
                  <a:close/>
                  <a:moveTo>
                    <a:pt x="102" y="76"/>
                  </a:moveTo>
                  <a:lnTo>
                    <a:pt x="102" y="76"/>
                  </a:lnTo>
                  <a:lnTo>
                    <a:pt x="104" y="79"/>
                  </a:lnTo>
                  <a:lnTo>
                    <a:pt x="107" y="79"/>
                  </a:lnTo>
                  <a:lnTo>
                    <a:pt x="107" y="83"/>
                  </a:lnTo>
                  <a:lnTo>
                    <a:pt x="107" y="83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2" y="76"/>
                  </a:lnTo>
                  <a:close/>
                  <a:moveTo>
                    <a:pt x="137" y="118"/>
                  </a:moveTo>
                  <a:lnTo>
                    <a:pt x="134" y="116"/>
                  </a:lnTo>
                  <a:lnTo>
                    <a:pt x="134" y="113"/>
                  </a:lnTo>
                  <a:lnTo>
                    <a:pt x="139" y="113"/>
                  </a:lnTo>
                  <a:lnTo>
                    <a:pt x="139" y="116"/>
                  </a:lnTo>
                  <a:lnTo>
                    <a:pt x="137" y="118"/>
                  </a:lnTo>
                  <a:close/>
                  <a:moveTo>
                    <a:pt x="102" y="139"/>
                  </a:moveTo>
                  <a:lnTo>
                    <a:pt x="102" y="136"/>
                  </a:lnTo>
                  <a:lnTo>
                    <a:pt x="107" y="136"/>
                  </a:lnTo>
                  <a:lnTo>
                    <a:pt x="104" y="139"/>
                  </a:lnTo>
                  <a:lnTo>
                    <a:pt x="102" y="139"/>
                  </a:lnTo>
                  <a:lnTo>
                    <a:pt x="102" y="139"/>
                  </a:lnTo>
                  <a:close/>
                  <a:moveTo>
                    <a:pt x="102" y="125"/>
                  </a:moveTo>
                  <a:lnTo>
                    <a:pt x="104" y="125"/>
                  </a:lnTo>
                  <a:lnTo>
                    <a:pt x="104" y="127"/>
                  </a:lnTo>
                  <a:lnTo>
                    <a:pt x="102" y="125"/>
                  </a:lnTo>
                  <a:close/>
                  <a:moveTo>
                    <a:pt x="102" y="123"/>
                  </a:moveTo>
                  <a:lnTo>
                    <a:pt x="102" y="118"/>
                  </a:lnTo>
                  <a:lnTo>
                    <a:pt x="104" y="118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2" y="123"/>
                  </a:lnTo>
                  <a:close/>
                  <a:moveTo>
                    <a:pt x="100" y="116"/>
                  </a:moveTo>
                  <a:lnTo>
                    <a:pt x="100" y="116"/>
                  </a:lnTo>
                  <a:lnTo>
                    <a:pt x="100" y="113"/>
                  </a:lnTo>
                  <a:lnTo>
                    <a:pt x="102" y="116"/>
                  </a:lnTo>
                  <a:lnTo>
                    <a:pt x="100" y="116"/>
                  </a:lnTo>
                  <a:close/>
                  <a:moveTo>
                    <a:pt x="118" y="130"/>
                  </a:moveTo>
                  <a:lnTo>
                    <a:pt x="116" y="127"/>
                  </a:lnTo>
                  <a:lnTo>
                    <a:pt x="118" y="125"/>
                  </a:lnTo>
                  <a:lnTo>
                    <a:pt x="121" y="125"/>
                  </a:lnTo>
                  <a:lnTo>
                    <a:pt x="121" y="127"/>
                  </a:lnTo>
                  <a:lnTo>
                    <a:pt x="118" y="130"/>
                  </a:lnTo>
                  <a:close/>
                  <a:moveTo>
                    <a:pt x="123" y="130"/>
                  </a:moveTo>
                  <a:lnTo>
                    <a:pt x="123" y="125"/>
                  </a:lnTo>
                  <a:lnTo>
                    <a:pt x="125" y="123"/>
                  </a:lnTo>
                  <a:lnTo>
                    <a:pt x="127" y="125"/>
                  </a:lnTo>
                  <a:lnTo>
                    <a:pt x="127" y="125"/>
                  </a:lnTo>
                  <a:lnTo>
                    <a:pt x="125" y="130"/>
                  </a:lnTo>
                  <a:lnTo>
                    <a:pt x="123" y="130"/>
                  </a:lnTo>
                  <a:close/>
                  <a:moveTo>
                    <a:pt x="123" y="120"/>
                  </a:moveTo>
                  <a:lnTo>
                    <a:pt x="123" y="118"/>
                  </a:lnTo>
                  <a:lnTo>
                    <a:pt x="125" y="118"/>
                  </a:lnTo>
                  <a:lnTo>
                    <a:pt x="123" y="120"/>
                  </a:lnTo>
                  <a:close/>
                  <a:moveTo>
                    <a:pt x="116" y="113"/>
                  </a:moveTo>
                  <a:lnTo>
                    <a:pt x="118" y="113"/>
                  </a:lnTo>
                  <a:lnTo>
                    <a:pt x="121" y="116"/>
                  </a:lnTo>
                  <a:lnTo>
                    <a:pt x="121" y="118"/>
                  </a:lnTo>
                  <a:lnTo>
                    <a:pt x="118" y="116"/>
                  </a:lnTo>
                  <a:lnTo>
                    <a:pt x="116" y="113"/>
                  </a:lnTo>
                  <a:close/>
                  <a:moveTo>
                    <a:pt x="107" y="106"/>
                  </a:moveTo>
                  <a:lnTo>
                    <a:pt x="109" y="106"/>
                  </a:lnTo>
                  <a:lnTo>
                    <a:pt x="111" y="109"/>
                  </a:lnTo>
                  <a:lnTo>
                    <a:pt x="114" y="111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09" y="109"/>
                  </a:lnTo>
                  <a:lnTo>
                    <a:pt x="107" y="106"/>
                  </a:lnTo>
                  <a:lnTo>
                    <a:pt x="107" y="106"/>
                  </a:lnTo>
                  <a:close/>
                  <a:moveTo>
                    <a:pt x="67" y="81"/>
                  </a:moveTo>
                  <a:lnTo>
                    <a:pt x="72" y="79"/>
                  </a:lnTo>
                  <a:lnTo>
                    <a:pt x="77" y="76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90" y="83"/>
                  </a:lnTo>
                  <a:lnTo>
                    <a:pt x="90" y="83"/>
                  </a:lnTo>
                  <a:lnTo>
                    <a:pt x="95" y="88"/>
                  </a:lnTo>
                  <a:lnTo>
                    <a:pt x="97" y="93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97" y="100"/>
                  </a:lnTo>
                  <a:lnTo>
                    <a:pt x="100" y="102"/>
                  </a:lnTo>
                  <a:lnTo>
                    <a:pt x="102" y="102"/>
                  </a:lnTo>
                  <a:lnTo>
                    <a:pt x="104" y="102"/>
                  </a:lnTo>
                  <a:lnTo>
                    <a:pt x="104" y="106"/>
                  </a:lnTo>
                  <a:lnTo>
                    <a:pt x="102" y="104"/>
                  </a:lnTo>
                  <a:lnTo>
                    <a:pt x="100" y="106"/>
                  </a:lnTo>
                  <a:lnTo>
                    <a:pt x="97" y="104"/>
                  </a:lnTo>
                  <a:lnTo>
                    <a:pt x="95" y="102"/>
                  </a:lnTo>
                  <a:lnTo>
                    <a:pt x="97" y="100"/>
                  </a:lnTo>
                  <a:lnTo>
                    <a:pt x="95" y="97"/>
                  </a:lnTo>
                  <a:lnTo>
                    <a:pt x="93" y="93"/>
                  </a:lnTo>
                  <a:lnTo>
                    <a:pt x="90" y="93"/>
                  </a:lnTo>
                  <a:lnTo>
                    <a:pt x="88" y="93"/>
                  </a:lnTo>
                  <a:lnTo>
                    <a:pt x="84" y="90"/>
                  </a:lnTo>
                  <a:lnTo>
                    <a:pt x="84" y="88"/>
                  </a:lnTo>
                  <a:lnTo>
                    <a:pt x="81" y="86"/>
                  </a:lnTo>
                  <a:lnTo>
                    <a:pt x="79" y="83"/>
                  </a:lnTo>
                  <a:lnTo>
                    <a:pt x="77" y="83"/>
                  </a:lnTo>
                  <a:lnTo>
                    <a:pt x="77" y="81"/>
                  </a:lnTo>
                  <a:lnTo>
                    <a:pt x="74" y="81"/>
                  </a:lnTo>
                  <a:lnTo>
                    <a:pt x="70" y="81"/>
                  </a:lnTo>
                  <a:lnTo>
                    <a:pt x="67" y="81"/>
                  </a:lnTo>
                  <a:close/>
                  <a:moveTo>
                    <a:pt x="74" y="143"/>
                  </a:moveTo>
                  <a:lnTo>
                    <a:pt x="74" y="141"/>
                  </a:lnTo>
                  <a:lnTo>
                    <a:pt x="77" y="143"/>
                  </a:lnTo>
                  <a:lnTo>
                    <a:pt x="77" y="148"/>
                  </a:lnTo>
                  <a:lnTo>
                    <a:pt x="77" y="150"/>
                  </a:lnTo>
                  <a:lnTo>
                    <a:pt x="74" y="148"/>
                  </a:lnTo>
                  <a:lnTo>
                    <a:pt x="74" y="146"/>
                  </a:lnTo>
                  <a:lnTo>
                    <a:pt x="74" y="146"/>
                  </a:lnTo>
                  <a:lnTo>
                    <a:pt x="74" y="143"/>
                  </a:lnTo>
                  <a:close/>
                  <a:moveTo>
                    <a:pt x="74" y="139"/>
                  </a:moveTo>
                  <a:lnTo>
                    <a:pt x="74" y="141"/>
                  </a:lnTo>
                  <a:lnTo>
                    <a:pt x="74" y="141"/>
                  </a:lnTo>
                  <a:lnTo>
                    <a:pt x="74" y="1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Freeform 91">
              <a:extLst>
                <a:ext uri="{FF2B5EF4-FFF2-40B4-BE49-F238E27FC236}">
                  <a16:creationId xmlns:a16="http://schemas.microsoft.com/office/drawing/2014/main" id="{068EF9EE-F0B6-1C9F-3B97-9EDF142CA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552" y="2300034"/>
              <a:ext cx="96255" cy="78829"/>
            </a:xfrm>
            <a:custGeom>
              <a:avLst/>
              <a:gdLst>
                <a:gd name="T0" fmla="*/ 3 w 116"/>
                <a:gd name="T1" fmla="*/ 16 h 95"/>
                <a:gd name="T2" fmla="*/ 24 w 116"/>
                <a:gd name="T3" fmla="*/ 18 h 95"/>
                <a:gd name="T4" fmla="*/ 37 w 116"/>
                <a:gd name="T5" fmla="*/ 23 h 95"/>
                <a:gd name="T6" fmla="*/ 37 w 116"/>
                <a:gd name="T7" fmla="*/ 12 h 95"/>
                <a:gd name="T8" fmla="*/ 33 w 116"/>
                <a:gd name="T9" fmla="*/ 0 h 95"/>
                <a:gd name="T10" fmla="*/ 49 w 116"/>
                <a:gd name="T11" fmla="*/ 9 h 95"/>
                <a:gd name="T12" fmla="*/ 60 w 116"/>
                <a:gd name="T13" fmla="*/ 14 h 95"/>
                <a:gd name="T14" fmla="*/ 70 w 116"/>
                <a:gd name="T15" fmla="*/ 7 h 95"/>
                <a:gd name="T16" fmla="*/ 81 w 116"/>
                <a:gd name="T17" fmla="*/ 2 h 95"/>
                <a:gd name="T18" fmla="*/ 88 w 116"/>
                <a:gd name="T19" fmla="*/ 14 h 95"/>
                <a:gd name="T20" fmla="*/ 97 w 116"/>
                <a:gd name="T21" fmla="*/ 25 h 95"/>
                <a:gd name="T22" fmla="*/ 102 w 116"/>
                <a:gd name="T23" fmla="*/ 32 h 95"/>
                <a:gd name="T24" fmla="*/ 114 w 116"/>
                <a:gd name="T25" fmla="*/ 35 h 95"/>
                <a:gd name="T26" fmla="*/ 114 w 116"/>
                <a:gd name="T27" fmla="*/ 39 h 95"/>
                <a:gd name="T28" fmla="*/ 104 w 116"/>
                <a:gd name="T29" fmla="*/ 42 h 95"/>
                <a:gd name="T30" fmla="*/ 100 w 116"/>
                <a:gd name="T31" fmla="*/ 51 h 95"/>
                <a:gd name="T32" fmla="*/ 97 w 116"/>
                <a:gd name="T33" fmla="*/ 58 h 95"/>
                <a:gd name="T34" fmla="*/ 100 w 116"/>
                <a:gd name="T35" fmla="*/ 65 h 95"/>
                <a:gd name="T36" fmla="*/ 97 w 116"/>
                <a:gd name="T37" fmla="*/ 69 h 95"/>
                <a:gd name="T38" fmla="*/ 95 w 116"/>
                <a:gd name="T39" fmla="*/ 79 h 95"/>
                <a:gd name="T40" fmla="*/ 95 w 116"/>
                <a:gd name="T41" fmla="*/ 72 h 95"/>
                <a:gd name="T42" fmla="*/ 90 w 116"/>
                <a:gd name="T43" fmla="*/ 72 h 95"/>
                <a:gd name="T44" fmla="*/ 90 w 116"/>
                <a:gd name="T45" fmla="*/ 81 h 95"/>
                <a:gd name="T46" fmla="*/ 93 w 116"/>
                <a:gd name="T47" fmla="*/ 85 h 95"/>
                <a:gd name="T48" fmla="*/ 90 w 116"/>
                <a:gd name="T49" fmla="*/ 95 h 95"/>
                <a:gd name="T50" fmla="*/ 86 w 116"/>
                <a:gd name="T51" fmla="*/ 90 h 95"/>
                <a:gd name="T52" fmla="*/ 74 w 116"/>
                <a:gd name="T53" fmla="*/ 81 h 95"/>
                <a:gd name="T54" fmla="*/ 77 w 116"/>
                <a:gd name="T55" fmla="*/ 74 h 95"/>
                <a:gd name="T56" fmla="*/ 79 w 116"/>
                <a:gd name="T57" fmla="*/ 69 h 95"/>
                <a:gd name="T58" fmla="*/ 74 w 116"/>
                <a:gd name="T59" fmla="*/ 65 h 95"/>
                <a:gd name="T60" fmla="*/ 72 w 116"/>
                <a:gd name="T61" fmla="*/ 62 h 95"/>
                <a:gd name="T62" fmla="*/ 65 w 116"/>
                <a:gd name="T63" fmla="*/ 65 h 95"/>
                <a:gd name="T64" fmla="*/ 60 w 116"/>
                <a:gd name="T65" fmla="*/ 69 h 95"/>
                <a:gd name="T66" fmla="*/ 54 w 116"/>
                <a:gd name="T67" fmla="*/ 76 h 95"/>
                <a:gd name="T68" fmla="*/ 49 w 116"/>
                <a:gd name="T69" fmla="*/ 76 h 95"/>
                <a:gd name="T70" fmla="*/ 44 w 116"/>
                <a:gd name="T71" fmla="*/ 81 h 95"/>
                <a:gd name="T72" fmla="*/ 42 w 116"/>
                <a:gd name="T73" fmla="*/ 81 h 95"/>
                <a:gd name="T74" fmla="*/ 44 w 116"/>
                <a:gd name="T75" fmla="*/ 74 h 95"/>
                <a:gd name="T76" fmla="*/ 47 w 116"/>
                <a:gd name="T77" fmla="*/ 67 h 95"/>
                <a:gd name="T78" fmla="*/ 35 w 116"/>
                <a:gd name="T79" fmla="*/ 62 h 95"/>
                <a:gd name="T80" fmla="*/ 24 w 116"/>
                <a:gd name="T81" fmla="*/ 51 h 95"/>
                <a:gd name="T82" fmla="*/ 26 w 116"/>
                <a:gd name="T83" fmla="*/ 44 h 95"/>
                <a:gd name="T84" fmla="*/ 17 w 116"/>
                <a:gd name="T85" fmla="*/ 32 h 95"/>
                <a:gd name="T86" fmla="*/ 14 w 116"/>
                <a:gd name="T87" fmla="*/ 23 h 95"/>
                <a:gd name="T88" fmla="*/ 3 w 116"/>
                <a:gd name="T89" fmla="*/ 18 h 95"/>
                <a:gd name="T90" fmla="*/ 28 w 116"/>
                <a:gd name="T91" fmla="*/ 67 h 95"/>
                <a:gd name="T92" fmla="*/ 19 w 116"/>
                <a:gd name="T93" fmla="*/ 58 h 95"/>
                <a:gd name="T94" fmla="*/ 14 w 116"/>
                <a:gd name="T95" fmla="*/ 60 h 95"/>
                <a:gd name="T96" fmla="*/ 5 w 116"/>
                <a:gd name="T97" fmla="*/ 58 h 95"/>
                <a:gd name="T98" fmla="*/ 3 w 116"/>
                <a:gd name="T99" fmla="*/ 60 h 95"/>
                <a:gd name="T100" fmla="*/ 5 w 116"/>
                <a:gd name="T101" fmla="*/ 62 h 95"/>
                <a:gd name="T102" fmla="*/ 10 w 116"/>
                <a:gd name="T103" fmla="*/ 67 h 95"/>
                <a:gd name="T104" fmla="*/ 19 w 116"/>
                <a:gd name="T105" fmla="*/ 74 h 95"/>
                <a:gd name="T106" fmla="*/ 26 w 116"/>
                <a:gd name="T107" fmla="*/ 81 h 95"/>
                <a:gd name="T108" fmla="*/ 37 w 116"/>
                <a:gd name="T109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" h="95">
                  <a:moveTo>
                    <a:pt x="3" y="18"/>
                  </a:moveTo>
                  <a:lnTo>
                    <a:pt x="3" y="16"/>
                  </a:lnTo>
                  <a:lnTo>
                    <a:pt x="10" y="12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7" y="23"/>
                  </a:lnTo>
                  <a:lnTo>
                    <a:pt x="40" y="16"/>
                  </a:lnTo>
                  <a:lnTo>
                    <a:pt x="37" y="12"/>
                  </a:lnTo>
                  <a:lnTo>
                    <a:pt x="30" y="7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9" y="9"/>
                  </a:lnTo>
                  <a:lnTo>
                    <a:pt x="51" y="14"/>
                  </a:lnTo>
                  <a:lnTo>
                    <a:pt x="60" y="14"/>
                  </a:lnTo>
                  <a:lnTo>
                    <a:pt x="63" y="12"/>
                  </a:lnTo>
                  <a:lnTo>
                    <a:pt x="70" y="7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8" y="12"/>
                  </a:lnTo>
                  <a:lnTo>
                    <a:pt x="88" y="14"/>
                  </a:lnTo>
                  <a:lnTo>
                    <a:pt x="90" y="21"/>
                  </a:lnTo>
                  <a:lnTo>
                    <a:pt x="97" y="25"/>
                  </a:lnTo>
                  <a:lnTo>
                    <a:pt x="97" y="30"/>
                  </a:lnTo>
                  <a:lnTo>
                    <a:pt x="102" y="32"/>
                  </a:lnTo>
                  <a:lnTo>
                    <a:pt x="109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4" y="39"/>
                  </a:lnTo>
                  <a:lnTo>
                    <a:pt x="111" y="42"/>
                  </a:lnTo>
                  <a:lnTo>
                    <a:pt x="104" y="42"/>
                  </a:lnTo>
                  <a:lnTo>
                    <a:pt x="100" y="46"/>
                  </a:lnTo>
                  <a:lnTo>
                    <a:pt x="100" y="51"/>
                  </a:lnTo>
                  <a:lnTo>
                    <a:pt x="100" y="55"/>
                  </a:lnTo>
                  <a:lnTo>
                    <a:pt x="97" y="58"/>
                  </a:lnTo>
                  <a:lnTo>
                    <a:pt x="97" y="62"/>
                  </a:lnTo>
                  <a:lnTo>
                    <a:pt x="100" y="65"/>
                  </a:lnTo>
                  <a:lnTo>
                    <a:pt x="100" y="67"/>
                  </a:lnTo>
                  <a:lnTo>
                    <a:pt x="97" y="69"/>
                  </a:lnTo>
                  <a:lnTo>
                    <a:pt x="97" y="76"/>
                  </a:lnTo>
                  <a:lnTo>
                    <a:pt x="95" y="79"/>
                  </a:lnTo>
                  <a:lnTo>
                    <a:pt x="95" y="76"/>
                  </a:lnTo>
                  <a:lnTo>
                    <a:pt x="95" y="72"/>
                  </a:lnTo>
                  <a:lnTo>
                    <a:pt x="93" y="69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90" y="81"/>
                  </a:lnTo>
                  <a:lnTo>
                    <a:pt x="90" y="83"/>
                  </a:lnTo>
                  <a:lnTo>
                    <a:pt x="93" y="85"/>
                  </a:lnTo>
                  <a:lnTo>
                    <a:pt x="93" y="92"/>
                  </a:lnTo>
                  <a:lnTo>
                    <a:pt x="90" y="95"/>
                  </a:lnTo>
                  <a:lnTo>
                    <a:pt x="86" y="92"/>
                  </a:lnTo>
                  <a:lnTo>
                    <a:pt x="86" y="90"/>
                  </a:lnTo>
                  <a:lnTo>
                    <a:pt x="81" y="90"/>
                  </a:lnTo>
                  <a:lnTo>
                    <a:pt x="74" y="81"/>
                  </a:lnTo>
                  <a:lnTo>
                    <a:pt x="81" y="76"/>
                  </a:lnTo>
                  <a:lnTo>
                    <a:pt x="77" y="74"/>
                  </a:lnTo>
                  <a:lnTo>
                    <a:pt x="77" y="72"/>
                  </a:lnTo>
                  <a:lnTo>
                    <a:pt x="79" y="69"/>
                  </a:lnTo>
                  <a:lnTo>
                    <a:pt x="74" y="67"/>
                  </a:lnTo>
                  <a:lnTo>
                    <a:pt x="74" y="65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5" y="65"/>
                  </a:lnTo>
                  <a:lnTo>
                    <a:pt x="63" y="65"/>
                  </a:lnTo>
                  <a:lnTo>
                    <a:pt x="60" y="69"/>
                  </a:lnTo>
                  <a:lnTo>
                    <a:pt x="56" y="69"/>
                  </a:lnTo>
                  <a:lnTo>
                    <a:pt x="54" y="76"/>
                  </a:lnTo>
                  <a:lnTo>
                    <a:pt x="51" y="76"/>
                  </a:lnTo>
                  <a:lnTo>
                    <a:pt x="49" y="76"/>
                  </a:lnTo>
                  <a:lnTo>
                    <a:pt x="49" y="81"/>
                  </a:lnTo>
                  <a:lnTo>
                    <a:pt x="44" y="81"/>
                  </a:lnTo>
                  <a:lnTo>
                    <a:pt x="42" y="81"/>
                  </a:lnTo>
                  <a:lnTo>
                    <a:pt x="42" y="81"/>
                  </a:lnTo>
                  <a:lnTo>
                    <a:pt x="42" y="76"/>
                  </a:lnTo>
                  <a:lnTo>
                    <a:pt x="44" y="74"/>
                  </a:lnTo>
                  <a:lnTo>
                    <a:pt x="42" y="69"/>
                  </a:lnTo>
                  <a:lnTo>
                    <a:pt x="47" y="67"/>
                  </a:lnTo>
                  <a:lnTo>
                    <a:pt x="42" y="62"/>
                  </a:lnTo>
                  <a:lnTo>
                    <a:pt x="35" y="62"/>
                  </a:lnTo>
                  <a:lnTo>
                    <a:pt x="26" y="58"/>
                  </a:lnTo>
                  <a:lnTo>
                    <a:pt x="24" y="51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17" y="37"/>
                  </a:lnTo>
                  <a:lnTo>
                    <a:pt x="17" y="32"/>
                  </a:lnTo>
                  <a:lnTo>
                    <a:pt x="19" y="28"/>
                  </a:lnTo>
                  <a:lnTo>
                    <a:pt x="14" y="23"/>
                  </a:lnTo>
                  <a:lnTo>
                    <a:pt x="7" y="23"/>
                  </a:lnTo>
                  <a:lnTo>
                    <a:pt x="3" y="18"/>
                  </a:lnTo>
                  <a:close/>
                  <a:moveTo>
                    <a:pt x="37" y="81"/>
                  </a:moveTo>
                  <a:lnTo>
                    <a:pt x="28" y="67"/>
                  </a:lnTo>
                  <a:lnTo>
                    <a:pt x="24" y="65"/>
                  </a:lnTo>
                  <a:lnTo>
                    <a:pt x="19" y="58"/>
                  </a:lnTo>
                  <a:lnTo>
                    <a:pt x="17" y="58"/>
                  </a:lnTo>
                  <a:lnTo>
                    <a:pt x="14" y="60"/>
                  </a:lnTo>
                  <a:lnTo>
                    <a:pt x="7" y="55"/>
                  </a:lnTo>
                  <a:lnTo>
                    <a:pt x="5" y="58"/>
                  </a:lnTo>
                  <a:lnTo>
                    <a:pt x="0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5" y="62"/>
                  </a:lnTo>
                  <a:lnTo>
                    <a:pt x="10" y="62"/>
                  </a:lnTo>
                  <a:lnTo>
                    <a:pt x="10" y="67"/>
                  </a:lnTo>
                  <a:lnTo>
                    <a:pt x="10" y="69"/>
                  </a:lnTo>
                  <a:lnTo>
                    <a:pt x="19" y="74"/>
                  </a:lnTo>
                  <a:lnTo>
                    <a:pt x="19" y="79"/>
                  </a:lnTo>
                  <a:lnTo>
                    <a:pt x="26" y="81"/>
                  </a:lnTo>
                  <a:lnTo>
                    <a:pt x="30" y="81"/>
                  </a:lnTo>
                  <a:lnTo>
                    <a:pt x="37" y="85"/>
                  </a:lnTo>
                  <a:lnTo>
                    <a:pt x="37" y="8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7" name="Freeform 92">
              <a:extLst>
                <a:ext uri="{FF2B5EF4-FFF2-40B4-BE49-F238E27FC236}">
                  <a16:creationId xmlns:a16="http://schemas.microsoft.com/office/drawing/2014/main" id="{1C5EF66C-4218-C7AB-769A-B33F35484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084" y="2349820"/>
              <a:ext cx="356805" cy="285444"/>
            </a:xfrm>
            <a:custGeom>
              <a:avLst/>
              <a:gdLst>
                <a:gd name="T0" fmla="*/ 19 w 430"/>
                <a:gd name="T1" fmla="*/ 7 h 344"/>
                <a:gd name="T2" fmla="*/ 39 w 430"/>
                <a:gd name="T3" fmla="*/ 21 h 344"/>
                <a:gd name="T4" fmla="*/ 53 w 430"/>
                <a:gd name="T5" fmla="*/ 21 h 344"/>
                <a:gd name="T6" fmla="*/ 65 w 430"/>
                <a:gd name="T7" fmla="*/ 9 h 344"/>
                <a:gd name="T8" fmla="*/ 81 w 430"/>
                <a:gd name="T9" fmla="*/ 2 h 344"/>
                <a:gd name="T10" fmla="*/ 86 w 430"/>
                <a:gd name="T11" fmla="*/ 12 h 344"/>
                <a:gd name="T12" fmla="*/ 95 w 430"/>
                <a:gd name="T13" fmla="*/ 30 h 344"/>
                <a:gd name="T14" fmla="*/ 104 w 430"/>
                <a:gd name="T15" fmla="*/ 39 h 344"/>
                <a:gd name="T16" fmla="*/ 113 w 430"/>
                <a:gd name="T17" fmla="*/ 55 h 344"/>
                <a:gd name="T18" fmla="*/ 134 w 430"/>
                <a:gd name="T19" fmla="*/ 58 h 344"/>
                <a:gd name="T20" fmla="*/ 166 w 430"/>
                <a:gd name="T21" fmla="*/ 74 h 344"/>
                <a:gd name="T22" fmla="*/ 213 w 430"/>
                <a:gd name="T23" fmla="*/ 72 h 344"/>
                <a:gd name="T24" fmla="*/ 224 w 430"/>
                <a:gd name="T25" fmla="*/ 53 h 344"/>
                <a:gd name="T26" fmla="*/ 250 w 430"/>
                <a:gd name="T27" fmla="*/ 35 h 344"/>
                <a:gd name="T28" fmla="*/ 273 w 430"/>
                <a:gd name="T29" fmla="*/ 32 h 344"/>
                <a:gd name="T30" fmla="*/ 305 w 430"/>
                <a:gd name="T31" fmla="*/ 44 h 344"/>
                <a:gd name="T32" fmla="*/ 326 w 430"/>
                <a:gd name="T33" fmla="*/ 55 h 344"/>
                <a:gd name="T34" fmla="*/ 360 w 430"/>
                <a:gd name="T35" fmla="*/ 79 h 344"/>
                <a:gd name="T36" fmla="*/ 363 w 430"/>
                <a:gd name="T37" fmla="*/ 99 h 344"/>
                <a:gd name="T38" fmla="*/ 363 w 430"/>
                <a:gd name="T39" fmla="*/ 113 h 344"/>
                <a:gd name="T40" fmla="*/ 353 w 430"/>
                <a:gd name="T41" fmla="*/ 129 h 344"/>
                <a:gd name="T42" fmla="*/ 365 w 430"/>
                <a:gd name="T43" fmla="*/ 143 h 344"/>
                <a:gd name="T44" fmla="*/ 365 w 430"/>
                <a:gd name="T45" fmla="*/ 180 h 344"/>
                <a:gd name="T46" fmla="*/ 388 w 430"/>
                <a:gd name="T47" fmla="*/ 206 h 344"/>
                <a:gd name="T48" fmla="*/ 386 w 430"/>
                <a:gd name="T49" fmla="*/ 256 h 344"/>
                <a:gd name="T50" fmla="*/ 411 w 430"/>
                <a:gd name="T51" fmla="*/ 270 h 344"/>
                <a:gd name="T52" fmla="*/ 418 w 430"/>
                <a:gd name="T53" fmla="*/ 289 h 344"/>
                <a:gd name="T54" fmla="*/ 427 w 430"/>
                <a:gd name="T55" fmla="*/ 307 h 344"/>
                <a:gd name="T56" fmla="*/ 402 w 430"/>
                <a:gd name="T57" fmla="*/ 319 h 344"/>
                <a:gd name="T58" fmla="*/ 400 w 430"/>
                <a:gd name="T59" fmla="*/ 342 h 344"/>
                <a:gd name="T60" fmla="*/ 383 w 430"/>
                <a:gd name="T61" fmla="*/ 342 h 344"/>
                <a:gd name="T62" fmla="*/ 374 w 430"/>
                <a:gd name="T63" fmla="*/ 340 h 344"/>
                <a:gd name="T64" fmla="*/ 340 w 430"/>
                <a:gd name="T65" fmla="*/ 335 h 344"/>
                <a:gd name="T66" fmla="*/ 319 w 430"/>
                <a:gd name="T67" fmla="*/ 333 h 344"/>
                <a:gd name="T68" fmla="*/ 300 w 430"/>
                <a:gd name="T69" fmla="*/ 314 h 344"/>
                <a:gd name="T70" fmla="*/ 293 w 430"/>
                <a:gd name="T71" fmla="*/ 298 h 344"/>
                <a:gd name="T72" fmla="*/ 270 w 430"/>
                <a:gd name="T73" fmla="*/ 300 h 344"/>
                <a:gd name="T74" fmla="*/ 238 w 430"/>
                <a:gd name="T75" fmla="*/ 307 h 344"/>
                <a:gd name="T76" fmla="*/ 217 w 430"/>
                <a:gd name="T77" fmla="*/ 300 h 344"/>
                <a:gd name="T78" fmla="*/ 206 w 430"/>
                <a:gd name="T79" fmla="*/ 289 h 344"/>
                <a:gd name="T80" fmla="*/ 183 w 430"/>
                <a:gd name="T81" fmla="*/ 282 h 344"/>
                <a:gd name="T82" fmla="*/ 164 w 430"/>
                <a:gd name="T83" fmla="*/ 261 h 344"/>
                <a:gd name="T84" fmla="*/ 164 w 430"/>
                <a:gd name="T85" fmla="*/ 256 h 344"/>
                <a:gd name="T86" fmla="*/ 148 w 430"/>
                <a:gd name="T87" fmla="*/ 229 h 344"/>
                <a:gd name="T88" fmla="*/ 134 w 430"/>
                <a:gd name="T89" fmla="*/ 231 h 344"/>
                <a:gd name="T90" fmla="*/ 125 w 430"/>
                <a:gd name="T91" fmla="*/ 226 h 344"/>
                <a:gd name="T92" fmla="*/ 120 w 430"/>
                <a:gd name="T93" fmla="*/ 233 h 344"/>
                <a:gd name="T94" fmla="*/ 111 w 430"/>
                <a:gd name="T95" fmla="*/ 226 h 344"/>
                <a:gd name="T96" fmla="*/ 97 w 430"/>
                <a:gd name="T97" fmla="*/ 199 h 344"/>
                <a:gd name="T98" fmla="*/ 88 w 430"/>
                <a:gd name="T99" fmla="*/ 173 h 344"/>
                <a:gd name="T100" fmla="*/ 58 w 430"/>
                <a:gd name="T101" fmla="*/ 164 h 344"/>
                <a:gd name="T102" fmla="*/ 56 w 430"/>
                <a:gd name="T103" fmla="*/ 148 h 344"/>
                <a:gd name="T104" fmla="*/ 46 w 430"/>
                <a:gd name="T105" fmla="*/ 139 h 344"/>
                <a:gd name="T106" fmla="*/ 51 w 430"/>
                <a:gd name="T107" fmla="*/ 118 h 344"/>
                <a:gd name="T108" fmla="*/ 53 w 430"/>
                <a:gd name="T109" fmla="*/ 102 h 344"/>
                <a:gd name="T110" fmla="*/ 56 w 430"/>
                <a:gd name="T111" fmla="*/ 97 h 344"/>
                <a:gd name="T112" fmla="*/ 35 w 430"/>
                <a:gd name="T113" fmla="*/ 90 h 344"/>
                <a:gd name="T114" fmla="*/ 26 w 430"/>
                <a:gd name="T115" fmla="*/ 74 h 344"/>
                <a:gd name="T116" fmla="*/ 19 w 430"/>
                <a:gd name="T117" fmla="*/ 60 h 344"/>
                <a:gd name="T118" fmla="*/ 12 w 430"/>
                <a:gd name="T119" fmla="*/ 35 h 344"/>
                <a:gd name="T120" fmla="*/ 3 w 430"/>
                <a:gd name="T121" fmla="*/ 14 h 344"/>
                <a:gd name="T122" fmla="*/ 12 w 430"/>
                <a:gd name="T12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344">
                  <a:moveTo>
                    <a:pt x="12" y="0"/>
                  </a:moveTo>
                  <a:lnTo>
                    <a:pt x="12" y="0"/>
                  </a:lnTo>
                  <a:lnTo>
                    <a:pt x="14" y="2"/>
                  </a:lnTo>
                  <a:lnTo>
                    <a:pt x="19" y="2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28" y="14"/>
                  </a:lnTo>
                  <a:lnTo>
                    <a:pt x="28" y="19"/>
                  </a:lnTo>
                  <a:lnTo>
                    <a:pt x="35" y="21"/>
                  </a:lnTo>
                  <a:lnTo>
                    <a:pt x="39" y="21"/>
                  </a:lnTo>
                  <a:lnTo>
                    <a:pt x="46" y="25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51" y="21"/>
                  </a:lnTo>
                  <a:lnTo>
                    <a:pt x="53" y="21"/>
                  </a:lnTo>
                  <a:lnTo>
                    <a:pt x="58" y="21"/>
                  </a:lnTo>
                  <a:lnTo>
                    <a:pt x="58" y="16"/>
                  </a:lnTo>
                  <a:lnTo>
                    <a:pt x="60" y="16"/>
                  </a:lnTo>
                  <a:lnTo>
                    <a:pt x="63" y="16"/>
                  </a:lnTo>
                  <a:lnTo>
                    <a:pt x="65" y="9"/>
                  </a:lnTo>
                  <a:lnTo>
                    <a:pt x="69" y="9"/>
                  </a:lnTo>
                  <a:lnTo>
                    <a:pt x="72" y="5"/>
                  </a:lnTo>
                  <a:lnTo>
                    <a:pt x="74" y="5"/>
                  </a:lnTo>
                  <a:lnTo>
                    <a:pt x="79" y="2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83" y="5"/>
                  </a:lnTo>
                  <a:lnTo>
                    <a:pt x="83" y="7"/>
                  </a:lnTo>
                  <a:lnTo>
                    <a:pt x="88" y="9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90" y="16"/>
                  </a:lnTo>
                  <a:lnTo>
                    <a:pt x="83" y="21"/>
                  </a:lnTo>
                  <a:lnTo>
                    <a:pt x="90" y="30"/>
                  </a:lnTo>
                  <a:lnTo>
                    <a:pt x="95" y="30"/>
                  </a:lnTo>
                  <a:lnTo>
                    <a:pt x="95" y="32"/>
                  </a:lnTo>
                  <a:lnTo>
                    <a:pt x="99" y="35"/>
                  </a:lnTo>
                  <a:lnTo>
                    <a:pt x="102" y="32"/>
                  </a:lnTo>
                  <a:lnTo>
                    <a:pt x="102" y="35"/>
                  </a:lnTo>
                  <a:lnTo>
                    <a:pt x="104" y="39"/>
                  </a:lnTo>
                  <a:lnTo>
                    <a:pt x="104" y="44"/>
                  </a:lnTo>
                  <a:lnTo>
                    <a:pt x="104" y="49"/>
                  </a:lnTo>
                  <a:lnTo>
                    <a:pt x="104" y="51"/>
                  </a:lnTo>
                  <a:lnTo>
                    <a:pt x="109" y="51"/>
                  </a:lnTo>
                  <a:lnTo>
                    <a:pt x="113" y="55"/>
                  </a:lnTo>
                  <a:lnTo>
                    <a:pt x="118" y="55"/>
                  </a:lnTo>
                  <a:lnTo>
                    <a:pt x="120" y="55"/>
                  </a:lnTo>
                  <a:lnTo>
                    <a:pt x="125" y="55"/>
                  </a:lnTo>
                  <a:lnTo>
                    <a:pt x="130" y="58"/>
                  </a:lnTo>
                  <a:lnTo>
                    <a:pt x="134" y="58"/>
                  </a:lnTo>
                  <a:lnTo>
                    <a:pt x="134" y="62"/>
                  </a:lnTo>
                  <a:lnTo>
                    <a:pt x="139" y="67"/>
                  </a:lnTo>
                  <a:lnTo>
                    <a:pt x="148" y="72"/>
                  </a:lnTo>
                  <a:lnTo>
                    <a:pt x="153" y="72"/>
                  </a:lnTo>
                  <a:lnTo>
                    <a:pt x="166" y="74"/>
                  </a:lnTo>
                  <a:lnTo>
                    <a:pt x="171" y="74"/>
                  </a:lnTo>
                  <a:lnTo>
                    <a:pt x="187" y="72"/>
                  </a:lnTo>
                  <a:lnTo>
                    <a:pt x="196" y="69"/>
                  </a:lnTo>
                  <a:lnTo>
                    <a:pt x="208" y="69"/>
                  </a:lnTo>
                  <a:lnTo>
                    <a:pt x="213" y="72"/>
                  </a:lnTo>
                  <a:lnTo>
                    <a:pt x="215" y="67"/>
                  </a:lnTo>
                  <a:lnTo>
                    <a:pt x="213" y="60"/>
                  </a:lnTo>
                  <a:lnTo>
                    <a:pt x="210" y="55"/>
                  </a:lnTo>
                  <a:lnTo>
                    <a:pt x="215" y="53"/>
                  </a:lnTo>
                  <a:lnTo>
                    <a:pt x="224" y="53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3" y="44"/>
                  </a:lnTo>
                  <a:lnTo>
                    <a:pt x="240" y="37"/>
                  </a:lnTo>
                  <a:lnTo>
                    <a:pt x="250" y="35"/>
                  </a:lnTo>
                  <a:lnTo>
                    <a:pt x="259" y="37"/>
                  </a:lnTo>
                  <a:lnTo>
                    <a:pt x="259" y="30"/>
                  </a:lnTo>
                  <a:lnTo>
                    <a:pt x="263" y="30"/>
                  </a:lnTo>
                  <a:lnTo>
                    <a:pt x="268" y="32"/>
                  </a:lnTo>
                  <a:lnTo>
                    <a:pt x="273" y="32"/>
                  </a:lnTo>
                  <a:lnTo>
                    <a:pt x="280" y="37"/>
                  </a:lnTo>
                  <a:lnTo>
                    <a:pt x="287" y="39"/>
                  </a:lnTo>
                  <a:lnTo>
                    <a:pt x="298" y="46"/>
                  </a:lnTo>
                  <a:lnTo>
                    <a:pt x="303" y="46"/>
                  </a:lnTo>
                  <a:lnTo>
                    <a:pt x="305" y="44"/>
                  </a:lnTo>
                  <a:lnTo>
                    <a:pt x="314" y="49"/>
                  </a:lnTo>
                  <a:lnTo>
                    <a:pt x="319" y="49"/>
                  </a:lnTo>
                  <a:lnTo>
                    <a:pt x="319" y="55"/>
                  </a:lnTo>
                  <a:lnTo>
                    <a:pt x="321" y="55"/>
                  </a:lnTo>
                  <a:lnTo>
                    <a:pt x="326" y="55"/>
                  </a:lnTo>
                  <a:lnTo>
                    <a:pt x="333" y="58"/>
                  </a:lnTo>
                  <a:lnTo>
                    <a:pt x="342" y="69"/>
                  </a:lnTo>
                  <a:lnTo>
                    <a:pt x="351" y="69"/>
                  </a:lnTo>
                  <a:lnTo>
                    <a:pt x="356" y="72"/>
                  </a:lnTo>
                  <a:lnTo>
                    <a:pt x="360" y="79"/>
                  </a:lnTo>
                  <a:lnTo>
                    <a:pt x="358" y="81"/>
                  </a:lnTo>
                  <a:lnTo>
                    <a:pt x="360" y="85"/>
                  </a:lnTo>
                  <a:lnTo>
                    <a:pt x="360" y="90"/>
                  </a:lnTo>
                  <a:lnTo>
                    <a:pt x="363" y="92"/>
                  </a:lnTo>
                  <a:lnTo>
                    <a:pt x="363" y="99"/>
                  </a:lnTo>
                  <a:lnTo>
                    <a:pt x="363" y="102"/>
                  </a:lnTo>
                  <a:lnTo>
                    <a:pt x="360" y="106"/>
                  </a:lnTo>
                  <a:lnTo>
                    <a:pt x="363" y="109"/>
                  </a:lnTo>
                  <a:lnTo>
                    <a:pt x="363" y="111"/>
                  </a:lnTo>
                  <a:lnTo>
                    <a:pt x="363" y="113"/>
                  </a:lnTo>
                  <a:lnTo>
                    <a:pt x="358" y="116"/>
                  </a:lnTo>
                  <a:lnTo>
                    <a:pt x="353" y="118"/>
                  </a:lnTo>
                  <a:lnTo>
                    <a:pt x="353" y="120"/>
                  </a:lnTo>
                  <a:lnTo>
                    <a:pt x="358" y="122"/>
                  </a:lnTo>
                  <a:lnTo>
                    <a:pt x="353" y="129"/>
                  </a:lnTo>
                  <a:lnTo>
                    <a:pt x="356" y="129"/>
                  </a:lnTo>
                  <a:lnTo>
                    <a:pt x="356" y="136"/>
                  </a:lnTo>
                  <a:lnTo>
                    <a:pt x="356" y="141"/>
                  </a:lnTo>
                  <a:lnTo>
                    <a:pt x="363" y="143"/>
                  </a:lnTo>
                  <a:lnTo>
                    <a:pt x="365" y="143"/>
                  </a:lnTo>
                  <a:lnTo>
                    <a:pt x="358" y="150"/>
                  </a:lnTo>
                  <a:lnTo>
                    <a:pt x="358" y="157"/>
                  </a:lnTo>
                  <a:lnTo>
                    <a:pt x="363" y="166"/>
                  </a:lnTo>
                  <a:lnTo>
                    <a:pt x="367" y="178"/>
                  </a:lnTo>
                  <a:lnTo>
                    <a:pt x="365" y="180"/>
                  </a:lnTo>
                  <a:lnTo>
                    <a:pt x="367" y="182"/>
                  </a:lnTo>
                  <a:lnTo>
                    <a:pt x="367" y="192"/>
                  </a:lnTo>
                  <a:lnTo>
                    <a:pt x="386" y="192"/>
                  </a:lnTo>
                  <a:lnTo>
                    <a:pt x="388" y="199"/>
                  </a:lnTo>
                  <a:lnTo>
                    <a:pt x="388" y="206"/>
                  </a:lnTo>
                  <a:lnTo>
                    <a:pt x="390" y="213"/>
                  </a:lnTo>
                  <a:lnTo>
                    <a:pt x="388" y="215"/>
                  </a:lnTo>
                  <a:lnTo>
                    <a:pt x="374" y="238"/>
                  </a:lnTo>
                  <a:lnTo>
                    <a:pt x="383" y="252"/>
                  </a:lnTo>
                  <a:lnTo>
                    <a:pt x="386" y="256"/>
                  </a:lnTo>
                  <a:lnTo>
                    <a:pt x="393" y="261"/>
                  </a:lnTo>
                  <a:lnTo>
                    <a:pt x="397" y="266"/>
                  </a:lnTo>
                  <a:lnTo>
                    <a:pt x="400" y="268"/>
                  </a:lnTo>
                  <a:lnTo>
                    <a:pt x="407" y="268"/>
                  </a:lnTo>
                  <a:lnTo>
                    <a:pt x="411" y="270"/>
                  </a:lnTo>
                  <a:lnTo>
                    <a:pt x="411" y="273"/>
                  </a:lnTo>
                  <a:lnTo>
                    <a:pt x="416" y="273"/>
                  </a:lnTo>
                  <a:lnTo>
                    <a:pt x="416" y="279"/>
                  </a:lnTo>
                  <a:lnTo>
                    <a:pt x="418" y="284"/>
                  </a:lnTo>
                  <a:lnTo>
                    <a:pt x="418" y="289"/>
                  </a:lnTo>
                  <a:lnTo>
                    <a:pt x="420" y="293"/>
                  </a:lnTo>
                  <a:lnTo>
                    <a:pt x="425" y="293"/>
                  </a:lnTo>
                  <a:lnTo>
                    <a:pt x="430" y="298"/>
                  </a:lnTo>
                  <a:lnTo>
                    <a:pt x="430" y="305"/>
                  </a:lnTo>
                  <a:lnTo>
                    <a:pt x="427" y="307"/>
                  </a:lnTo>
                  <a:lnTo>
                    <a:pt x="423" y="305"/>
                  </a:lnTo>
                  <a:lnTo>
                    <a:pt x="411" y="307"/>
                  </a:lnTo>
                  <a:lnTo>
                    <a:pt x="411" y="312"/>
                  </a:lnTo>
                  <a:lnTo>
                    <a:pt x="404" y="314"/>
                  </a:lnTo>
                  <a:lnTo>
                    <a:pt x="402" y="319"/>
                  </a:lnTo>
                  <a:lnTo>
                    <a:pt x="402" y="321"/>
                  </a:lnTo>
                  <a:lnTo>
                    <a:pt x="400" y="326"/>
                  </a:lnTo>
                  <a:lnTo>
                    <a:pt x="402" y="330"/>
                  </a:lnTo>
                  <a:lnTo>
                    <a:pt x="400" y="337"/>
                  </a:lnTo>
                  <a:lnTo>
                    <a:pt x="400" y="342"/>
                  </a:lnTo>
                  <a:lnTo>
                    <a:pt x="400" y="342"/>
                  </a:lnTo>
                  <a:lnTo>
                    <a:pt x="397" y="344"/>
                  </a:lnTo>
                  <a:lnTo>
                    <a:pt x="395" y="344"/>
                  </a:lnTo>
                  <a:lnTo>
                    <a:pt x="388" y="342"/>
                  </a:lnTo>
                  <a:lnTo>
                    <a:pt x="383" y="342"/>
                  </a:lnTo>
                  <a:lnTo>
                    <a:pt x="381" y="337"/>
                  </a:lnTo>
                  <a:lnTo>
                    <a:pt x="379" y="337"/>
                  </a:lnTo>
                  <a:lnTo>
                    <a:pt x="377" y="342"/>
                  </a:lnTo>
                  <a:lnTo>
                    <a:pt x="377" y="342"/>
                  </a:lnTo>
                  <a:lnTo>
                    <a:pt x="374" y="340"/>
                  </a:lnTo>
                  <a:lnTo>
                    <a:pt x="372" y="340"/>
                  </a:lnTo>
                  <a:lnTo>
                    <a:pt x="367" y="337"/>
                  </a:lnTo>
                  <a:lnTo>
                    <a:pt x="358" y="337"/>
                  </a:lnTo>
                  <a:lnTo>
                    <a:pt x="351" y="335"/>
                  </a:lnTo>
                  <a:lnTo>
                    <a:pt x="340" y="335"/>
                  </a:lnTo>
                  <a:lnTo>
                    <a:pt x="335" y="330"/>
                  </a:lnTo>
                  <a:lnTo>
                    <a:pt x="333" y="330"/>
                  </a:lnTo>
                  <a:lnTo>
                    <a:pt x="328" y="335"/>
                  </a:lnTo>
                  <a:lnTo>
                    <a:pt x="323" y="333"/>
                  </a:lnTo>
                  <a:lnTo>
                    <a:pt x="319" y="333"/>
                  </a:lnTo>
                  <a:lnTo>
                    <a:pt x="307" y="333"/>
                  </a:lnTo>
                  <a:lnTo>
                    <a:pt x="307" y="330"/>
                  </a:lnTo>
                  <a:lnTo>
                    <a:pt x="305" y="328"/>
                  </a:lnTo>
                  <a:lnTo>
                    <a:pt x="305" y="323"/>
                  </a:lnTo>
                  <a:lnTo>
                    <a:pt x="300" y="314"/>
                  </a:lnTo>
                  <a:lnTo>
                    <a:pt x="298" y="307"/>
                  </a:lnTo>
                  <a:lnTo>
                    <a:pt x="296" y="303"/>
                  </a:lnTo>
                  <a:lnTo>
                    <a:pt x="293" y="300"/>
                  </a:lnTo>
                  <a:lnTo>
                    <a:pt x="293" y="300"/>
                  </a:lnTo>
                  <a:lnTo>
                    <a:pt x="293" y="298"/>
                  </a:lnTo>
                  <a:lnTo>
                    <a:pt x="284" y="298"/>
                  </a:lnTo>
                  <a:lnTo>
                    <a:pt x="282" y="298"/>
                  </a:lnTo>
                  <a:lnTo>
                    <a:pt x="275" y="303"/>
                  </a:lnTo>
                  <a:lnTo>
                    <a:pt x="270" y="303"/>
                  </a:lnTo>
                  <a:lnTo>
                    <a:pt x="270" y="300"/>
                  </a:lnTo>
                  <a:lnTo>
                    <a:pt x="270" y="303"/>
                  </a:lnTo>
                  <a:lnTo>
                    <a:pt x="261" y="307"/>
                  </a:lnTo>
                  <a:lnTo>
                    <a:pt x="254" y="314"/>
                  </a:lnTo>
                  <a:lnTo>
                    <a:pt x="247" y="307"/>
                  </a:lnTo>
                  <a:lnTo>
                    <a:pt x="238" y="307"/>
                  </a:lnTo>
                  <a:lnTo>
                    <a:pt x="233" y="307"/>
                  </a:lnTo>
                  <a:lnTo>
                    <a:pt x="231" y="307"/>
                  </a:lnTo>
                  <a:lnTo>
                    <a:pt x="224" y="303"/>
                  </a:lnTo>
                  <a:lnTo>
                    <a:pt x="222" y="303"/>
                  </a:lnTo>
                  <a:lnTo>
                    <a:pt x="217" y="300"/>
                  </a:lnTo>
                  <a:lnTo>
                    <a:pt x="213" y="298"/>
                  </a:lnTo>
                  <a:lnTo>
                    <a:pt x="206" y="293"/>
                  </a:lnTo>
                  <a:lnTo>
                    <a:pt x="210" y="291"/>
                  </a:lnTo>
                  <a:lnTo>
                    <a:pt x="208" y="289"/>
                  </a:lnTo>
                  <a:lnTo>
                    <a:pt x="206" y="289"/>
                  </a:lnTo>
                  <a:lnTo>
                    <a:pt x="203" y="286"/>
                  </a:lnTo>
                  <a:lnTo>
                    <a:pt x="196" y="286"/>
                  </a:lnTo>
                  <a:lnTo>
                    <a:pt x="194" y="284"/>
                  </a:lnTo>
                  <a:lnTo>
                    <a:pt x="190" y="282"/>
                  </a:lnTo>
                  <a:lnTo>
                    <a:pt x="183" y="282"/>
                  </a:lnTo>
                  <a:lnTo>
                    <a:pt x="178" y="279"/>
                  </a:lnTo>
                  <a:lnTo>
                    <a:pt x="171" y="266"/>
                  </a:lnTo>
                  <a:lnTo>
                    <a:pt x="171" y="263"/>
                  </a:lnTo>
                  <a:lnTo>
                    <a:pt x="169" y="263"/>
                  </a:lnTo>
                  <a:lnTo>
                    <a:pt x="164" y="261"/>
                  </a:lnTo>
                  <a:lnTo>
                    <a:pt x="166" y="259"/>
                  </a:lnTo>
                  <a:lnTo>
                    <a:pt x="166" y="261"/>
                  </a:lnTo>
                  <a:lnTo>
                    <a:pt x="169" y="261"/>
                  </a:lnTo>
                  <a:lnTo>
                    <a:pt x="166" y="256"/>
                  </a:lnTo>
                  <a:lnTo>
                    <a:pt x="164" y="256"/>
                  </a:lnTo>
                  <a:lnTo>
                    <a:pt x="162" y="256"/>
                  </a:lnTo>
                  <a:lnTo>
                    <a:pt x="160" y="249"/>
                  </a:lnTo>
                  <a:lnTo>
                    <a:pt x="153" y="240"/>
                  </a:lnTo>
                  <a:lnTo>
                    <a:pt x="153" y="236"/>
                  </a:lnTo>
                  <a:lnTo>
                    <a:pt x="148" y="229"/>
                  </a:lnTo>
                  <a:lnTo>
                    <a:pt x="146" y="229"/>
                  </a:lnTo>
                  <a:lnTo>
                    <a:pt x="139" y="233"/>
                  </a:lnTo>
                  <a:lnTo>
                    <a:pt x="136" y="233"/>
                  </a:lnTo>
                  <a:lnTo>
                    <a:pt x="134" y="231"/>
                  </a:lnTo>
                  <a:lnTo>
                    <a:pt x="134" y="231"/>
                  </a:lnTo>
                  <a:lnTo>
                    <a:pt x="130" y="229"/>
                  </a:lnTo>
                  <a:lnTo>
                    <a:pt x="130" y="226"/>
                  </a:lnTo>
                  <a:lnTo>
                    <a:pt x="130" y="224"/>
                  </a:lnTo>
                  <a:lnTo>
                    <a:pt x="130" y="224"/>
                  </a:lnTo>
                  <a:lnTo>
                    <a:pt x="125" y="226"/>
                  </a:lnTo>
                  <a:lnTo>
                    <a:pt x="123" y="224"/>
                  </a:lnTo>
                  <a:lnTo>
                    <a:pt x="127" y="229"/>
                  </a:lnTo>
                  <a:lnTo>
                    <a:pt x="127" y="231"/>
                  </a:lnTo>
                  <a:lnTo>
                    <a:pt x="125" y="233"/>
                  </a:lnTo>
                  <a:lnTo>
                    <a:pt x="120" y="233"/>
                  </a:lnTo>
                  <a:lnTo>
                    <a:pt x="118" y="229"/>
                  </a:lnTo>
                  <a:lnTo>
                    <a:pt x="118" y="229"/>
                  </a:lnTo>
                  <a:lnTo>
                    <a:pt x="116" y="229"/>
                  </a:lnTo>
                  <a:lnTo>
                    <a:pt x="116" y="229"/>
                  </a:lnTo>
                  <a:lnTo>
                    <a:pt x="111" y="226"/>
                  </a:lnTo>
                  <a:lnTo>
                    <a:pt x="106" y="224"/>
                  </a:lnTo>
                  <a:lnTo>
                    <a:pt x="106" y="210"/>
                  </a:lnTo>
                  <a:lnTo>
                    <a:pt x="99" y="210"/>
                  </a:lnTo>
                  <a:lnTo>
                    <a:pt x="97" y="206"/>
                  </a:lnTo>
                  <a:lnTo>
                    <a:pt x="97" y="199"/>
                  </a:lnTo>
                  <a:lnTo>
                    <a:pt x="102" y="194"/>
                  </a:lnTo>
                  <a:lnTo>
                    <a:pt x="97" y="185"/>
                  </a:lnTo>
                  <a:lnTo>
                    <a:pt x="93" y="182"/>
                  </a:lnTo>
                  <a:lnTo>
                    <a:pt x="90" y="176"/>
                  </a:lnTo>
                  <a:lnTo>
                    <a:pt x="88" y="173"/>
                  </a:lnTo>
                  <a:lnTo>
                    <a:pt x="86" y="176"/>
                  </a:lnTo>
                  <a:lnTo>
                    <a:pt x="69" y="164"/>
                  </a:lnTo>
                  <a:lnTo>
                    <a:pt x="65" y="164"/>
                  </a:lnTo>
                  <a:lnTo>
                    <a:pt x="63" y="166"/>
                  </a:lnTo>
                  <a:lnTo>
                    <a:pt x="58" y="164"/>
                  </a:lnTo>
                  <a:lnTo>
                    <a:pt x="60" y="162"/>
                  </a:lnTo>
                  <a:lnTo>
                    <a:pt x="58" y="159"/>
                  </a:lnTo>
                  <a:lnTo>
                    <a:pt x="60" y="155"/>
                  </a:lnTo>
                  <a:lnTo>
                    <a:pt x="56" y="150"/>
                  </a:lnTo>
                  <a:lnTo>
                    <a:pt x="56" y="148"/>
                  </a:lnTo>
                  <a:lnTo>
                    <a:pt x="51" y="148"/>
                  </a:lnTo>
                  <a:lnTo>
                    <a:pt x="49" y="143"/>
                  </a:lnTo>
                  <a:lnTo>
                    <a:pt x="46" y="143"/>
                  </a:lnTo>
                  <a:lnTo>
                    <a:pt x="46" y="141"/>
                  </a:lnTo>
                  <a:lnTo>
                    <a:pt x="46" y="139"/>
                  </a:lnTo>
                  <a:lnTo>
                    <a:pt x="46" y="136"/>
                  </a:lnTo>
                  <a:lnTo>
                    <a:pt x="46" y="134"/>
                  </a:lnTo>
                  <a:lnTo>
                    <a:pt x="46" y="125"/>
                  </a:lnTo>
                  <a:lnTo>
                    <a:pt x="49" y="125"/>
                  </a:lnTo>
                  <a:lnTo>
                    <a:pt x="51" y="118"/>
                  </a:lnTo>
                  <a:lnTo>
                    <a:pt x="53" y="118"/>
                  </a:lnTo>
                  <a:lnTo>
                    <a:pt x="56" y="116"/>
                  </a:lnTo>
                  <a:lnTo>
                    <a:pt x="56" y="109"/>
                  </a:lnTo>
                  <a:lnTo>
                    <a:pt x="53" y="109"/>
                  </a:lnTo>
                  <a:lnTo>
                    <a:pt x="53" y="102"/>
                  </a:lnTo>
                  <a:lnTo>
                    <a:pt x="56" y="102"/>
                  </a:lnTo>
                  <a:lnTo>
                    <a:pt x="60" y="102"/>
                  </a:lnTo>
                  <a:lnTo>
                    <a:pt x="60" y="99"/>
                  </a:lnTo>
                  <a:lnTo>
                    <a:pt x="60" y="99"/>
                  </a:lnTo>
                  <a:lnTo>
                    <a:pt x="56" y="97"/>
                  </a:lnTo>
                  <a:lnTo>
                    <a:pt x="51" y="97"/>
                  </a:lnTo>
                  <a:lnTo>
                    <a:pt x="49" y="97"/>
                  </a:lnTo>
                  <a:lnTo>
                    <a:pt x="42" y="92"/>
                  </a:lnTo>
                  <a:lnTo>
                    <a:pt x="39" y="92"/>
                  </a:lnTo>
                  <a:lnTo>
                    <a:pt x="35" y="90"/>
                  </a:lnTo>
                  <a:lnTo>
                    <a:pt x="33" y="85"/>
                  </a:lnTo>
                  <a:lnTo>
                    <a:pt x="30" y="81"/>
                  </a:lnTo>
                  <a:lnTo>
                    <a:pt x="28" y="81"/>
                  </a:lnTo>
                  <a:lnTo>
                    <a:pt x="26" y="76"/>
                  </a:lnTo>
                  <a:lnTo>
                    <a:pt x="26" y="74"/>
                  </a:lnTo>
                  <a:lnTo>
                    <a:pt x="23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21" y="65"/>
                  </a:lnTo>
                  <a:lnTo>
                    <a:pt x="19" y="60"/>
                  </a:lnTo>
                  <a:lnTo>
                    <a:pt x="14" y="51"/>
                  </a:lnTo>
                  <a:lnTo>
                    <a:pt x="7" y="49"/>
                  </a:lnTo>
                  <a:lnTo>
                    <a:pt x="9" y="46"/>
                  </a:lnTo>
                  <a:lnTo>
                    <a:pt x="9" y="39"/>
                  </a:lnTo>
                  <a:lnTo>
                    <a:pt x="12" y="35"/>
                  </a:lnTo>
                  <a:lnTo>
                    <a:pt x="9" y="32"/>
                  </a:lnTo>
                  <a:lnTo>
                    <a:pt x="5" y="30"/>
                  </a:lnTo>
                  <a:lnTo>
                    <a:pt x="5" y="25"/>
                  </a:lnTo>
                  <a:lnTo>
                    <a:pt x="5" y="21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7"/>
                  </a:lnTo>
                  <a:lnTo>
                    <a:pt x="7" y="7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8" name="Freeform 93">
              <a:extLst>
                <a:ext uri="{FF2B5EF4-FFF2-40B4-BE49-F238E27FC236}">
                  <a16:creationId xmlns:a16="http://schemas.microsoft.com/office/drawing/2014/main" id="{D432EC06-CA90-167E-9B49-200BEC6EC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5658" y="2313309"/>
              <a:ext cx="63893" cy="53936"/>
            </a:xfrm>
            <a:custGeom>
              <a:avLst/>
              <a:gdLst>
                <a:gd name="T0" fmla="*/ 0 w 77"/>
                <a:gd name="T1" fmla="*/ 5 h 65"/>
                <a:gd name="T2" fmla="*/ 7 w 77"/>
                <a:gd name="T3" fmla="*/ 2 h 65"/>
                <a:gd name="T4" fmla="*/ 17 w 77"/>
                <a:gd name="T5" fmla="*/ 0 h 65"/>
                <a:gd name="T6" fmla="*/ 19 w 77"/>
                <a:gd name="T7" fmla="*/ 2 h 65"/>
                <a:gd name="T8" fmla="*/ 30 w 77"/>
                <a:gd name="T9" fmla="*/ 2 h 65"/>
                <a:gd name="T10" fmla="*/ 37 w 77"/>
                <a:gd name="T11" fmla="*/ 7 h 65"/>
                <a:gd name="T12" fmla="*/ 44 w 77"/>
                <a:gd name="T13" fmla="*/ 7 h 65"/>
                <a:gd name="T14" fmla="*/ 49 w 77"/>
                <a:gd name="T15" fmla="*/ 12 h 65"/>
                <a:gd name="T16" fmla="*/ 47 w 77"/>
                <a:gd name="T17" fmla="*/ 16 h 65"/>
                <a:gd name="T18" fmla="*/ 47 w 77"/>
                <a:gd name="T19" fmla="*/ 21 h 65"/>
                <a:gd name="T20" fmla="*/ 56 w 77"/>
                <a:gd name="T21" fmla="*/ 28 h 65"/>
                <a:gd name="T22" fmla="*/ 56 w 77"/>
                <a:gd name="T23" fmla="*/ 32 h 65"/>
                <a:gd name="T24" fmla="*/ 54 w 77"/>
                <a:gd name="T25" fmla="*/ 35 h 65"/>
                <a:gd name="T26" fmla="*/ 56 w 77"/>
                <a:gd name="T27" fmla="*/ 42 h 65"/>
                <a:gd name="T28" fmla="*/ 65 w 77"/>
                <a:gd name="T29" fmla="*/ 46 h 65"/>
                <a:gd name="T30" fmla="*/ 72 w 77"/>
                <a:gd name="T31" fmla="*/ 46 h 65"/>
                <a:gd name="T32" fmla="*/ 77 w 77"/>
                <a:gd name="T33" fmla="*/ 51 h 65"/>
                <a:gd name="T34" fmla="*/ 72 w 77"/>
                <a:gd name="T35" fmla="*/ 53 h 65"/>
                <a:gd name="T36" fmla="*/ 74 w 77"/>
                <a:gd name="T37" fmla="*/ 58 h 65"/>
                <a:gd name="T38" fmla="*/ 72 w 77"/>
                <a:gd name="T39" fmla="*/ 60 h 65"/>
                <a:gd name="T40" fmla="*/ 72 w 77"/>
                <a:gd name="T41" fmla="*/ 65 h 65"/>
                <a:gd name="T42" fmla="*/ 67 w 77"/>
                <a:gd name="T43" fmla="*/ 65 h 65"/>
                <a:gd name="T44" fmla="*/ 58 w 77"/>
                <a:gd name="T45" fmla="*/ 51 h 65"/>
                <a:gd name="T46" fmla="*/ 54 w 77"/>
                <a:gd name="T47" fmla="*/ 49 h 65"/>
                <a:gd name="T48" fmla="*/ 49 w 77"/>
                <a:gd name="T49" fmla="*/ 42 h 65"/>
                <a:gd name="T50" fmla="*/ 47 w 77"/>
                <a:gd name="T51" fmla="*/ 42 h 65"/>
                <a:gd name="T52" fmla="*/ 44 w 77"/>
                <a:gd name="T53" fmla="*/ 44 h 65"/>
                <a:gd name="T54" fmla="*/ 37 w 77"/>
                <a:gd name="T55" fmla="*/ 39 h 65"/>
                <a:gd name="T56" fmla="*/ 35 w 77"/>
                <a:gd name="T57" fmla="*/ 42 h 65"/>
                <a:gd name="T58" fmla="*/ 30 w 77"/>
                <a:gd name="T59" fmla="*/ 42 h 65"/>
                <a:gd name="T60" fmla="*/ 30 w 77"/>
                <a:gd name="T61" fmla="*/ 39 h 65"/>
                <a:gd name="T62" fmla="*/ 26 w 77"/>
                <a:gd name="T63" fmla="*/ 35 h 65"/>
                <a:gd name="T64" fmla="*/ 21 w 77"/>
                <a:gd name="T65" fmla="*/ 35 h 65"/>
                <a:gd name="T66" fmla="*/ 17 w 77"/>
                <a:gd name="T67" fmla="*/ 35 h 65"/>
                <a:gd name="T68" fmla="*/ 10 w 77"/>
                <a:gd name="T69" fmla="*/ 32 h 65"/>
                <a:gd name="T70" fmla="*/ 10 w 77"/>
                <a:gd name="T71" fmla="*/ 23 h 65"/>
                <a:gd name="T72" fmla="*/ 10 w 77"/>
                <a:gd name="T73" fmla="*/ 16 h 65"/>
                <a:gd name="T74" fmla="*/ 7 w 77"/>
                <a:gd name="T75" fmla="*/ 12 h 65"/>
                <a:gd name="T76" fmla="*/ 5 w 77"/>
                <a:gd name="T77" fmla="*/ 12 h 65"/>
                <a:gd name="T78" fmla="*/ 5 w 77"/>
                <a:gd name="T79" fmla="*/ 9 h 65"/>
                <a:gd name="T80" fmla="*/ 0 w 77"/>
                <a:gd name="T81" fmla="*/ 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65">
                  <a:moveTo>
                    <a:pt x="0" y="5"/>
                  </a:moveTo>
                  <a:lnTo>
                    <a:pt x="7" y="2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30" y="2"/>
                  </a:lnTo>
                  <a:lnTo>
                    <a:pt x="37" y="7"/>
                  </a:lnTo>
                  <a:lnTo>
                    <a:pt x="44" y="7"/>
                  </a:lnTo>
                  <a:lnTo>
                    <a:pt x="49" y="12"/>
                  </a:lnTo>
                  <a:lnTo>
                    <a:pt x="47" y="16"/>
                  </a:lnTo>
                  <a:lnTo>
                    <a:pt x="47" y="21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4" y="35"/>
                  </a:lnTo>
                  <a:lnTo>
                    <a:pt x="56" y="42"/>
                  </a:lnTo>
                  <a:lnTo>
                    <a:pt x="65" y="46"/>
                  </a:lnTo>
                  <a:lnTo>
                    <a:pt x="72" y="46"/>
                  </a:lnTo>
                  <a:lnTo>
                    <a:pt x="77" y="51"/>
                  </a:lnTo>
                  <a:lnTo>
                    <a:pt x="72" y="53"/>
                  </a:lnTo>
                  <a:lnTo>
                    <a:pt x="74" y="58"/>
                  </a:lnTo>
                  <a:lnTo>
                    <a:pt x="72" y="60"/>
                  </a:lnTo>
                  <a:lnTo>
                    <a:pt x="72" y="65"/>
                  </a:lnTo>
                  <a:lnTo>
                    <a:pt x="67" y="65"/>
                  </a:lnTo>
                  <a:lnTo>
                    <a:pt x="58" y="51"/>
                  </a:lnTo>
                  <a:lnTo>
                    <a:pt x="54" y="49"/>
                  </a:lnTo>
                  <a:lnTo>
                    <a:pt x="49" y="42"/>
                  </a:lnTo>
                  <a:lnTo>
                    <a:pt x="47" y="42"/>
                  </a:lnTo>
                  <a:lnTo>
                    <a:pt x="44" y="44"/>
                  </a:lnTo>
                  <a:lnTo>
                    <a:pt x="37" y="39"/>
                  </a:lnTo>
                  <a:lnTo>
                    <a:pt x="35" y="42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26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0" y="32"/>
                  </a:lnTo>
                  <a:lnTo>
                    <a:pt x="10" y="23"/>
                  </a:lnTo>
                  <a:lnTo>
                    <a:pt x="10" y="16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5" y="9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" name="Freeform 94">
              <a:extLst>
                <a:ext uri="{FF2B5EF4-FFF2-40B4-BE49-F238E27FC236}">
                  <a16:creationId xmlns:a16="http://schemas.microsoft.com/office/drawing/2014/main" id="{FE9C52FB-255A-5C79-2BD5-E86803C06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6895" y="2301693"/>
              <a:ext cx="323613" cy="130276"/>
            </a:xfrm>
            <a:custGeom>
              <a:avLst/>
              <a:gdLst>
                <a:gd name="T0" fmla="*/ 18 w 390"/>
                <a:gd name="T1" fmla="*/ 21 h 157"/>
                <a:gd name="T2" fmla="*/ 21 w 390"/>
                <a:gd name="T3" fmla="*/ 5 h 157"/>
                <a:gd name="T4" fmla="*/ 44 w 390"/>
                <a:gd name="T5" fmla="*/ 5 h 157"/>
                <a:gd name="T6" fmla="*/ 64 w 390"/>
                <a:gd name="T7" fmla="*/ 26 h 157"/>
                <a:gd name="T8" fmla="*/ 48 w 390"/>
                <a:gd name="T9" fmla="*/ 30 h 157"/>
                <a:gd name="T10" fmla="*/ 21 w 390"/>
                <a:gd name="T11" fmla="*/ 44 h 157"/>
                <a:gd name="T12" fmla="*/ 21 w 390"/>
                <a:gd name="T13" fmla="*/ 40 h 157"/>
                <a:gd name="T14" fmla="*/ 7 w 390"/>
                <a:gd name="T15" fmla="*/ 35 h 157"/>
                <a:gd name="T16" fmla="*/ 305 w 390"/>
                <a:gd name="T17" fmla="*/ 19 h 157"/>
                <a:gd name="T18" fmla="*/ 279 w 390"/>
                <a:gd name="T19" fmla="*/ 26 h 157"/>
                <a:gd name="T20" fmla="*/ 261 w 390"/>
                <a:gd name="T21" fmla="*/ 26 h 157"/>
                <a:gd name="T22" fmla="*/ 228 w 390"/>
                <a:gd name="T23" fmla="*/ 21 h 157"/>
                <a:gd name="T24" fmla="*/ 210 w 390"/>
                <a:gd name="T25" fmla="*/ 19 h 157"/>
                <a:gd name="T26" fmla="*/ 194 w 390"/>
                <a:gd name="T27" fmla="*/ 12 h 157"/>
                <a:gd name="T28" fmla="*/ 182 w 390"/>
                <a:gd name="T29" fmla="*/ 0 h 157"/>
                <a:gd name="T30" fmla="*/ 152 w 390"/>
                <a:gd name="T31" fmla="*/ 3 h 157"/>
                <a:gd name="T32" fmla="*/ 122 w 390"/>
                <a:gd name="T33" fmla="*/ 12 h 157"/>
                <a:gd name="T34" fmla="*/ 111 w 390"/>
                <a:gd name="T35" fmla="*/ 23 h 157"/>
                <a:gd name="T36" fmla="*/ 85 w 390"/>
                <a:gd name="T37" fmla="*/ 26 h 157"/>
                <a:gd name="T38" fmla="*/ 64 w 390"/>
                <a:gd name="T39" fmla="*/ 28 h 157"/>
                <a:gd name="T40" fmla="*/ 71 w 390"/>
                <a:gd name="T41" fmla="*/ 37 h 157"/>
                <a:gd name="T42" fmla="*/ 67 w 390"/>
                <a:gd name="T43" fmla="*/ 46 h 157"/>
                <a:gd name="T44" fmla="*/ 44 w 390"/>
                <a:gd name="T45" fmla="*/ 44 h 157"/>
                <a:gd name="T46" fmla="*/ 23 w 390"/>
                <a:gd name="T47" fmla="*/ 44 h 157"/>
                <a:gd name="T48" fmla="*/ 11 w 390"/>
                <a:gd name="T49" fmla="*/ 67 h 157"/>
                <a:gd name="T50" fmla="*/ 23 w 390"/>
                <a:gd name="T51" fmla="*/ 70 h 157"/>
                <a:gd name="T52" fmla="*/ 25 w 390"/>
                <a:gd name="T53" fmla="*/ 83 h 157"/>
                <a:gd name="T54" fmla="*/ 30 w 390"/>
                <a:gd name="T55" fmla="*/ 88 h 157"/>
                <a:gd name="T56" fmla="*/ 23 w 390"/>
                <a:gd name="T57" fmla="*/ 97 h 157"/>
                <a:gd name="T58" fmla="*/ 18 w 390"/>
                <a:gd name="T59" fmla="*/ 100 h 157"/>
                <a:gd name="T60" fmla="*/ 25 w 390"/>
                <a:gd name="T61" fmla="*/ 109 h 157"/>
                <a:gd name="T62" fmla="*/ 34 w 390"/>
                <a:gd name="T63" fmla="*/ 120 h 157"/>
                <a:gd name="T64" fmla="*/ 37 w 390"/>
                <a:gd name="T65" fmla="*/ 132 h 157"/>
                <a:gd name="T66" fmla="*/ 53 w 390"/>
                <a:gd name="T67" fmla="*/ 134 h 157"/>
                <a:gd name="T68" fmla="*/ 41 w 390"/>
                <a:gd name="T69" fmla="*/ 141 h 157"/>
                <a:gd name="T70" fmla="*/ 53 w 390"/>
                <a:gd name="T71" fmla="*/ 143 h 157"/>
                <a:gd name="T72" fmla="*/ 64 w 390"/>
                <a:gd name="T73" fmla="*/ 139 h 157"/>
                <a:gd name="T74" fmla="*/ 71 w 390"/>
                <a:gd name="T75" fmla="*/ 143 h 157"/>
                <a:gd name="T76" fmla="*/ 85 w 390"/>
                <a:gd name="T77" fmla="*/ 153 h 157"/>
                <a:gd name="T78" fmla="*/ 104 w 390"/>
                <a:gd name="T79" fmla="*/ 150 h 157"/>
                <a:gd name="T80" fmla="*/ 115 w 390"/>
                <a:gd name="T81" fmla="*/ 137 h 157"/>
                <a:gd name="T82" fmla="*/ 148 w 390"/>
                <a:gd name="T83" fmla="*/ 155 h 157"/>
                <a:gd name="T84" fmla="*/ 178 w 390"/>
                <a:gd name="T85" fmla="*/ 148 h 157"/>
                <a:gd name="T86" fmla="*/ 205 w 390"/>
                <a:gd name="T87" fmla="*/ 141 h 157"/>
                <a:gd name="T88" fmla="*/ 219 w 390"/>
                <a:gd name="T89" fmla="*/ 137 h 157"/>
                <a:gd name="T90" fmla="*/ 217 w 390"/>
                <a:gd name="T91" fmla="*/ 155 h 157"/>
                <a:gd name="T92" fmla="*/ 231 w 390"/>
                <a:gd name="T93" fmla="*/ 148 h 157"/>
                <a:gd name="T94" fmla="*/ 251 w 390"/>
                <a:gd name="T95" fmla="*/ 134 h 157"/>
                <a:gd name="T96" fmla="*/ 275 w 390"/>
                <a:gd name="T97" fmla="*/ 134 h 157"/>
                <a:gd name="T98" fmla="*/ 300 w 390"/>
                <a:gd name="T99" fmla="*/ 130 h 157"/>
                <a:gd name="T100" fmla="*/ 335 w 390"/>
                <a:gd name="T101" fmla="*/ 125 h 157"/>
                <a:gd name="T102" fmla="*/ 355 w 390"/>
                <a:gd name="T103" fmla="*/ 118 h 157"/>
                <a:gd name="T104" fmla="*/ 381 w 390"/>
                <a:gd name="T105" fmla="*/ 125 h 157"/>
                <a:gd name="T106" fmla="*/ 383 w 390"/>
                <a:gd name="T107" fmla="*/ 109 h 157"/>
                <a:gd name="T108" fmla="*/ 378 w 390"/>
                <a:gd name="T109" fmla="*/ 90 h 157"/>
                <a:gd name="T110" fmla="*/ 369 w 390"/>
                <a:gd name="T111" fmla="*/ 67 h 157"/>
                <a:gd name="T112" fmla="*/ 378 w 390"/>
                <a:gd name="T113" fmla="*/ 53 h 157"/>
                <a:gd name="T114" fmla="*/ 358 w 390"/>
                <a:gd name="T115" fmla="*/ 37 h 157"/>
                <a:gd name="T116" fmla="*/ 348 w 390"/>
                <a:gd name="T117" fmla="*/ 19 h 157"/>
                <a:gd name="T118" fmla="*/ 328 w 390"/>
                <a:gd name="T119" fmla="*/ 14 h 157"/>
                <a:gd name="T120" fmla="*/ 314 w 390"/>
                <a:gd name="T121" fmla="*/ 10 h 157"/>
                <a:gd name="T122" fmla="*/ 48 w 390"/>
                <a:gd name="T123" fmla="*/ 146 h 157"/>
                <a:gd name="T124" fmla="*/ 9 w 390"/>
                <a:gd name="T125" fmla="*/ 4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0" h="157">
                  <a:moveTo>
                    <a:pt x="7" y="35"/>
                  </a:moveTo>
                  <a:lnTo>
                    <a:pt x="11" y="33"/>
                  </a:lnTo>
                  <a:lnTo>
                    <a:pt x="14" y="28"/>
                  </a:lnTo>
                  <a:lnTo>
                    <a:pt x="11" y="23"/>
                  </a:lnTo>
                  <a:lnTo>
                    <a:pt x="18" y="2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4" y="7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4" y="5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4" y="12"/>
                  </a:lnTo>
                  <a:lnTo>
                    <a:pt x="51" y="16"/>
                  </a:lnTo>
                  <a:lnTo>
                    <a:pt x="55" y="19"/>
                  </a:lnTo>
                  <a:lnTo>
                    <a:pt x="60" y="23"/>
                  </a:lnTo>
                  <a:lnTo>
                    <a:pt x="64" y="26"/>
                  </a:lnTo>
                  <a:lnTo>
                    <a:pt x="64" y="28"/>
                  </a:lnTo>
                  <a:lnTo>
                    <a:pt x="60" y="33"/>
                  </a:lnTo>
                  <a:lnTo>
                    <a:pt x="55" y="30"/>
                  </a:lnTo>
                  <a:lnTo>
                    <a:pt x="53" y="30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39" y="30"/>
                  </a:lnTo>
                  <a:lnTo>
                    <a:pt x="34" y="33"/>
                  </a:lnTo>
                  <a:lnTo>
                    <a:pt x="32" y="40"/>
                  </a:lnTo>
                  <a:lnTo>
                    <a:pt x="21" y="44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21" y="40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1" y="40"/>
                  </a:lnTo>
                  <a:lnTo>
                    <a:pt x="9" y="37"/>
                  </a:lnTo>
                  <a:lnTo>
                    <a:pt x="7" y="35"/>
                  </a:lnTo>
                  <a:lnTo>
                    <a:pt x="7" y="35"/>
                  </a:lnTo>
                  <a:close/>
                  <a:moveTo>
                    <a:pt x="314" y="10"/>
                  </a:moveTo>
                  <a:lnTo>
                    <a:pt x="314" y="10"/>
                  </a:lnTo>
                  <a:lnTo>
                    <a:pt x="309" y="16"/>
                  </a:lnTo>
                  <a:lnTo>
                    <a:pt x="305" y="19"/>
                  </a:lnTo>
                  <a:lnTo>
                    <a:pt x="298" y="21"/>
                  </a:lnTo>
                  <a:lnTo>
                    <a:pt x="298" y="26"/>
                  </a:lnTo>
                  <a:lnTo>
                    <a:pt x="291" y="26"/>
                  </a:lnTo>
                  <a:lnTo>
                    <a:pt x="288" y="28"/>
                  </a:lnTo>
                  <a:lnTo>
                    <a:pt x="279" y="26"/>
                  </a:lnTo>
                  <a:lnTo>
                    <a:pt x="277" y="23"/>
                  </a:lnTo>
                  <a:lnTo>
                    <a:pt x="275" y="23"/>
                  </a:lnTo>
                  <a:lnTo>
                    <a:pt x="272" y="23"/>
                  </a:lnTo>
                  <a:lnTo>
                    <a:pt x="268" y="26"/>
                  </a:lnTo>
                  <a:lnTo>
                    <a:pt x="261" y="26"/>
                  </a:lnTo>
                  <a:lnTo>
                    <a:pt x="251" y="28"/>
                  </a:lnTo>
                  <a:lnTo>
                    <a:pt x="245" y="28"/>
                  </a:lnTo>
                  <a:lnTo>
                    <a:pt x="240" y="23"/>
                  </a:lnTo>
                  <a:lnTo>
                    <a:pt x="238" y="26"/>
                  </a:lnTo>
                  <a:lnTo>
                    <a:pt x="228" y="21"/>
                  </a:lnTo>
                  <a:lnTo>
                    <a:pt x="226" y="21"/>
                  </a:lnTo>
                  <a:lnTo>
                    <a:pt x="217" y="16"/>
                  </a:lnTo>
                  <a:lnTo>
                    <a:pt x="215" y="16"/>
                  </a:lnTo>
                  <a:lnTo>
                    <a:pt x="215" y="19"/>
                  </a:lnTo>
                  <a:lnTo>
                    <a:pt x="210" y="19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5"/>
                  </a:lnTo>
                  <a:lnTo>
                    <a:pt x="201" y="5"/>
                  </a:lnTo>
                  <a:lnTo>
                    <a:pt x="194" y="12"/>
                  </a:lnTo>
                  <a:lnTo>
                    <a:pt x="194" y="10"/>
                  </a:lnTo>
                  <a:lnTo>
                    <a:pt x="191" y="12"/>
                  </a:lnTo>
                  <a:lnTo>
                    <a:pt x="185" y="5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75" y="3"/>
                  </a:lnTo>
                  <a:lnTo>
                    <a:pt x="171" y="3"/>
                  </a:lnTo>
                  <a:lnTo>
                    <a:pt x="166" y="0"/>
                  </a:lnTo>
                  <a:lnTo>
                    <a:pt x="161" y="3"/>
                  </a:lnTo>
                  <a:lnTo>
                    <a:pt x="152" y="3"/>
                  </a:lnTo>
                  <a:lnTo>
                    <a:pt x="148" y="3"/>
                  </a:lnTo>
                  <a:lnTo>
                    <a:pt x="138" y="7"/>
                  </a:lnTo>
                  <a:lnTo>
                    <a:pt x="134" y="7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20" y="14"/>
                  </a:lnTo>
                  <a:lnTo>
                    <a:pt x="115" y="16"/>
                  </a:lnTo>
                  <a:lnTo>
                    <a:pt x="113" y="19"/>
                  </a:lnTo>
                  <a:lnTo>
                    <a:pt x="113" y="23"/>
                  </a:lnTo>
                  <a:lnTo>
                    <a:pt x="111" y="23"/>
                  </a:lnTo>
                  <a:lnTo>
                    <a:pt x="111" y="26"/>
                  </a:lnTo>
                  <a:lnTo>
                    <a:pt x="104" y="28"/>
                  </a:lnTo>
                  <a:lnTo>
                    <a:pt x="92" y="23"/>
                  </a:lnTo>
                  <a:lnTo>
                    <a:pt x="88" y="23"/>
                  </a:lnTo>
                  <a:lnTo>
                    <a:pt x="85" y="26"/>
                  </a:lnTo>
                  <a:lnTo>
                    <a:pt x="81" y="23"/>
                  </a:lnTo>
                  <a:lnTo>
                    <a:pt x="74" y="26"/>
                  </a:lnTo>
                  <a:lnTo>
                    <a:pt x="71" y="23"/>
                  </a:lnTo>
                  <a:lnTo>
                    <a:pt x="67" y="26"/>
                  </a:lnTo>
                  <a:lnTo>
                    <a:pt x="64" y="28"/>
                  </a:lnTo>
                  <a:lnTo>
                    <a:pt x="69" y="35"/>
                  </a:lnTo>
                  <a:lnTo>
                    <a:pt x="76" y="35"/>
                  </a:lnTo>
                  <a:lnTo>
                    <a:pt x="81" y="35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7" y="44"/>
                  </a:lnTo>
                  <a:lnTo>
                    <a:pt x="67" y="46"/>
                  </a:lnTo>
                  <a:lnTo>
                    <a:pt x="64" y="49"/>
                  </a:lnTo>
                  <a:lnTo>
                    <a:pt x="55" y="49"/>
                  </a:lnTo>
                  <a:lnTo>
                    <a:pt x="51" y="46"/>
                  </a:lnTo>
                  <a:lnTo>
                    <a:pt x="46" y="49"/>
                  </a:lnTo>
                  <a:lnTo>
                    <a:pt x="44" y="44"/>
                  </a:lnTo>
                  <a:lnTo>
                    <a:pt x="41" y="44"/>
                  </a:lnTo>
                  <a:lnTo>
                    <a:pt x="37" y="49"/>
                  </a:lnTo>
                  <a:lnTo>
                    <a:pt x="32" y="49"/>
                  </a:lnTo>
                  <a:lnTo>
                    <a:pt x="28" y="44"/>
                  </a:lnTo>
                  <a:lnTo>
                    <a:pt x="23" y="44"/>
                  </a:lnTo>
                  <a:lnTo>
                    <a:pt x="14" y="53"/>
                  </a:lnTo>
                  <a:lnTo>
                    <a:pt x="11" y="56"/>
                  </a:lnTo>
                  <a:lnTo>
                    <a:pt x="11" y="60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2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23" y="70"/>
                  </a:lnTo>
                  <a:lnTo>
                    <a:pt x="28" y="70"/>
                  </a:lnTo>
                  <a:lnTo>
                    <a:pt x="23" y="74"/>
                  </a:lnTo>
                  <a:lnTo>
                    <a:pt x="25" y="77"/>
                  </a:lnTo>
                  <a:lnTo>
                    <a:pt x="25" y="81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8" y="86"/>
                  </a:lnTo>
                  <a:lnTo>
                    <a:pt x="30" y="83"/>
                  </a:lnTo>
                  <a:lnTo>
                    <a:pt x="32" y="86"/>
                  </a:lnTo>
                  <a:lnTo>
                    <a:pt x="30" y="88"/>
                  </a:lnTo>
                  <a:lnTo>
                    <a:pt x="23" y="90"/>
                  </a:lnTo>
                  <a:lnTo>
                    <a:pt x="25" y="93"/>
                  </a:lnTo>
                  <a:lnTo>
                    <a:pt x="28" y="93"/>
                  </a:lnTo>
                  <a:lnTo>
                    <a:pt x="25" y="95"/>
                  </a:lnTo>
                  <a:lnTo>
                    <a:pt x="23" y="97"/>
                  </a:lnTo>
                  <a:lnTo>
                    <a:pt x="21" y="97"/>
                  </a:lnTo>
                  <a:lnTo>
                    <a:pt x="18" y="93"/>
                  </a:lnTo>
                  <a:lnTo>
                    <a:pt x="18" y="93"/>
                  </a:lnTo>
                  <a:lnTo>
                    <a:pt x="16" y="95"/>
                  </a:lnTo>
                  <a:lnTo>
                    <a:pt x="18" y="100"/>
                  </a:lnTo>
                  <a:lnTo>
                    <a:pt x="16" y="102"/>
                  </a:lnTo>
                  <a:lnTo>
                    <a:pt x="16" y="104"/>
                  </a:lnTo>
                  <a:lnTo>
                    <a:pt x="21" y="107"/>
                  </a:lnTo>
                  <a:lnTo>
                    <a:pt x="21" y="104"/>
                  </a:lnTo>
                  <a:lnTo>
                    <a:pt x="25" y="109"/>
                  </a:lnTo>
                  <a:lnTo>
                    <a:pt x="28" y="109"/>
                  </a:lnTo>
                  <a:lnTo>
                    <a:pt x="32" y="111"/>
                  </a:lnTo>
                  <a:lnTo>
                    <a:pt x="34" y="116"/>
                  </a:lnTo>
                  <a:lnTo>
                    <a:pt x="32" y="118"/>
                  </a:lnTo>
                  <a:lnTo>
                    <a:pt x="34" y="120"/>
                  </a:lnTo>
                  <a:lnTo>
                    <a:pt x="34" y="125"/>
                  </a:lnTo>
                  <a:lnTo>
                    <a:pt x="37" y="125"/>
                  </a:lnTo>
                  <a:lnTo>
                    <a:pt x="41" y="130"/>
                  </a:lnTo>
                  <a:lnTo>
                    <a:pt x="39" y="132"/>
                  </a:lnTo>
                  <a:lnTo>
                    <a:pt x="37" y="132"/>
                  </a:lnTo>
                  <a:lnTo>
                    <a:pt x="37" y="134"/>
                  </a:lnTo>
                  <a:lnTo>
                    <a:pt x="39" y="134"/>
                  </a:lnTo>
                  <a:lnTo>
                    <a:pt x="46" y="134"/>
                  </a:lnTo>
                  <a:lnTo>
                    <a:pt x="53" y="134"/>
                  </a:lnTo>
                  <a:lnTo>
                    <a:pt x="53" y="134"/>
                  </a:lnTo>
                  <a:lnTo>
                    <a:pt x="51" y="137"/>
                  </a:lnTo>
                  <a:lnTo>
                    <a:pt x="46" y="139"/>
                  </a:lnTo>
                  <a:lnTo>
                    <a:pt x="39" y="139"/>
                  </a:lnTo>
                  <a:lnTo>
                    <a:pt x="39" y="141"/>
                  </a:lnTo>
                  <a:lnTo>
                    <a:pt x="41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51" y="139"/>
                  </a:lnTo>
                  <a:lnTo>
                    <a:pt x="51" y="143"/>
                  </a:lnTo>
                  <a:lnTo>
                    <a:pt x="53" y="143"/>
                  </a:lnTo>
                  <a:lnTo>
                    <a:pt x="55" y="141"/>
                  </a:lnTo>
                  <a:lnTo>
                    <a:pt x="58" y="137"/>
                  </a:lnTo>
                  <a:lnTo>
                    <a:pt x="60" y="137"/>
                  </a:lnTo>
                  <a:lnTo>
                    <a:pt x="62" y="139"/>
                  </a:lnTo>
                  <a:lnTo>
                    <a:pt x="64" y="139"/>
                  </a:lnTo>
                  <a:lnTo>
                    <a:pt x="69" y="141"/>
                  </a:lnTo>
                  <a:lnTo>
                    <a:pt x="71" y="139"/>
                  </a:lnTo>
                  <a:lnTo>
                    <a:pt x="74" y="139"/>
                  </a:lnTo>
                  <a:lnTo>
                    <a:pt x="74" y="141"/>
                  </a:lnTo>
                  <a:lnTo>
                    <a:pt x="71" y="143"/>
                  </a:lnTo>
                  <a:lnTo>
                    <a:pt x="74" y="146"/>
                  </a:lnTo>
                  <a:lnTo>
                    <a:pt x="74" y="148"/>
                  </a:lnTo>
                  <a:lnTo>
                    <a:pt x="78" y="153"/>
                  </a:lnTo>
                  <a:lnTo>
                    <a:pt x="81" y="150"/>
                  </a:lnTo>
                  <a:lnTo>
                    <a:pt x="85" y="153"/>
                  </a:lnTo>
                  <a:lnTo>
                    <a:pt x="90" y="153"/>
                  </a:lnTo>
                  <a:lnTo>
                    <a:pt x="92" y="150"/>
                  </a:lnTo>
                  <a:lnTo>
                    <a:pt x="97" y="150"/>
                  </a:lnTo>
                  <a:lnTo>
                    <a:pt x="99" y="148"/>
                  </a:lnTo>
                  <a:lnTo>
                    <a:pt x="104" y="150"/>
                  </a:lnTo>
                  <a:lnTo>
                    <a:pt x="106" y="148"/>
                  </a:lnTo>
                  <a:lnTo>
                    <a:pt x="106" y="143"/>
                  </a:lnTo>
                  <a:lnTo>
                    <a:pt x="106" y="141"/>
                  </a:lnTo>
                  <a:lnTo>
                    <a:pt x="106" y="137"/>
                  </a:lnTo>
                  <a:lnTo>
                    <a:pt x="115" y="137"/>
                  </a:lnTo>
                  <a:lnTo>
                    <a:pt x="122" y="137"/>
                  </a:lnTo>
                  <a:lnTo>
                    <a:pt x="131" y="141"/>
                  </a:lnTo>
                  <a:lnTo>
                    <a:pt x="136" y="141"/>
                  </a:lnTo>
                  <a:lnTo>
                    <a:pt x="143" y="150"/>
                  </a:lnTo>
                  <a:lnTo>
                    <a:pt x="148" y="155"/>
                  </a:lnTo>
                  <a:lnTo>
                    <a:pt x="166" y="153"/>
                  </a:lnTo>
                  <a:lnTo>
                    <a:pt x="173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8" y="148"/>
                  </a:lnTo>
                  <a:lnTo>
                    <a:pt x="180" y="146"/>
                  </a:lnTo>
                  <a:lnTo>
                    <a:pt x="189" y="134"/>
                  </a:lnTo>
                  <a:lnTo>
                    <a:pt x="191" y="134"/>
                  </a:lnTo>
                  <a:lnTo>
                    <a:pt x="198" y="137"/>
                  </a:lnTo>
                  <a:lnTo>
                    <a:pt x="205" y="141"/>
                  </a:lnTo>
                  <a:lnTo>
                    <a:pt x="210" y="139"/>
                  </a:lnTo>
                  <a:lnTo>
                    <a:pt x="212" y="137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7"/>
                  </a:lnTo>
                  <a:lnTo>
                    <a:pt x="217" y="143"/>
                  </a:lnTo>
                  <a:lnTo>
                    <a:pt x="212" y="146"/>
                  </a:lnTo>
                  <a:lnTo>
                    <a:pt x="212" y="148"/>
                  </a:lnTo>
                  <a:lnTo>
                    <a:pt x="217" y="153"/>
                  </a:lnTo>
                  <a:lnTo>
                    <a:pt x="217" y="155"/>
                  </a:lnTo>
                  <a:lnTo>
                    <a:pt x="219" y="157"/>
                  </a:lnTo>
                  <a:lnTo>
                    <a:pt x="224" y="155"/>
                  </a:lnTo>
                  <a:lnTo>
                    <a:pt x="228" y="155"/>
                  </a:lnTo>
                  <a:lnTo>
                    <a:pt x="228" y="150"/>
                  </a:lnTo>
                  <a:lnTo>
                    <a:pt x="231" y="148"/>
                  </a:lnTo>
                  <a:lnTo>
                    <a:pt x="231" y="139"/>
                  </a:lnTo>
                  <a:lnTo>
                    <a:pt x="233" y="137"/>
                  </a:lnTo>
                  <a:lnTo>
                    <a:pt x="238" y="139"/>
                  </a:lnTo>
                  <a:lnTo>
                    <a:pt x="242" y="139"/>
                  </a:lnTo>
                  <a:lnTo>
                    <a:pt x="251" y="134"/>
                  </a:lnTo>
                  <a:lnTo>
                    <a:pt x="254" y="134"/>
                  </a:lnTo>
                  <a:lnTo>
                    <a:pt x="256" y="132"/>
                  </a:lnTo>
                  <a:lnTo>
                    <a:pt x="268" y="132"/>
                  </a:lnTo>
                  <a:lnTo>
                    <a:pt x="272" y="132"/>
                  </a:lnTo>
                  <a:lnTo>
                    <a:pt x="275" y="134"/>
                  </a:lnTo>
                  <a:lnTo>
                    <a:pt x="281" y="137"/>
                  </a:lnTo>
                  <a:lnTo>
                    <a:pt x="291" y="137"/>
                  </a:lnTo>
                  <a:lnTo>
                    <a:pt x="291" y="134"/>
                  </a:lnTo>
                  <a:lnTo>
                    <a:pt x="298" y="132"/>
                  </a:lnTo>
                  <a:lnTo>
                    <a:pt x="300" y="130"/>
                  </a:lnTo>
                  <a:lnTo>
                    <a:pt x="307" y="127"/>
                  </a:lnTo>
                  <a:lnTo>
                    <a:pt x="314" y="127"/>
                  </a:lnTo>
                  <a:lnTo>
                    <a:pt x="316" y="127"/>
                  </a:lnTo>
                  <a:lnTo>
                    <a:pt x="328" y="127"/>
                  </a:lnTo>
                  <a:lnTo>
                    <a:pt x="335" y="125"/>
                  </a:lnTo>
                  <a:lnTo>
                    <a:pt x="342" y="125"/>
                  </a:lnTo>
                  <a:lnTo>
                    <a:pt x="344" y="125"/>
                  </a:lnTo>
                  <a:lnTo>
                    <a:pt x="348" y="120"/>
                  </a:lnTo>
                  <a:lnTo>
                    <a:pt x="353" y="120"/>
                  </a:lnTo>
                  <a:lnTo>
                    <a:pt x="355" y="118"/>
                  </a:lnTo>
                  <a:lnTo>
                    <a:pt x="365" y="118"/>
                  </a:lnTo>
                  <a:lnTo>
                    <a:pt x="372" y="120"/>
                  </a:lnTo>
                  <a:lnTo>
                    <a:pt x="378" y="120"/>
                  </a:lnTo>
                  <a:lnTo>
                    <a:pt x="381" y="120"/>
                  </a:lnTo>
                  <a:lnTo>
                    <a:pt x="381" y="125"/>
                  </a:lnTo>
                  <a:lnTo>
                    <a:pt x="383" y="127"/>
                  </a:lnTo>
                  <a:lnTo>
                    <a:pt x="388" y="125"/>
                  </a:lnTo>
                  <a:lnTo>
                    <a:pt x="390" y="123"/>
                  </a:lnTo>
                  <a:lnTo>
                    <a:pt x="388" y="118"/>
                  </a:lnTo>
                  <a:lnTo>
                    <a:pt x="383" y="109"/>
                  </a:lnTo>
                  <a:lnTo>
                    <a:pt x="376" y="107"/>
                  </a:lnTo>
                  <a:lnTo>
                    <a:pt x="378" y="104"/>
                  </a:lnTo>
                  <a:lnTo>
                    <a:pt x="378" y="97"/>
                  </a:lnTo>
                  <a:lnTo>
                    <a:pt x="381" y="93"/>
                  </a:lnTo>
                  <a:lnTo>
                    <a:pt x="378" y="90"/>
                  </a:lnTo>
                  <a:lnTo>
                    <a:pt x="374" y="88"/>
                  </a:lnTo>
                  <a:lnTo>
                    <a:pt x="374" y="83"/>
                  </a:lnTo>
                  <a:lnTo>
                    <a:pt x="374" y="79"/>
                  </a:lnTo>
                  <a:lnTo>
                    <a:pt x="372" y="72"/>
                  </a:lnTo>
                  <a:lnTo>
                    <a:pt x="369" y="67"/>
                  </a:lnTo>
                  <a:lnTo>
                    <a:pt x="369" y="65"/>
                  </a:lnTo>
                  <a:lnTo>
                    <a:pt x="376" y="65"/>
                  </a:lnTo>
                  <a:lnTo>
                    <a:pt x="378" y="58"/>
                  </a:lnTo>
                  <a:lnTo>
                    <a:pt x="381" y="58"/>
                  </a:lnTo>
                  <a:lnTo>
                    <a:pt x="378" y="53"/>
                  </a:lnTo>
                  <a:lnTo>
                    <a:pt x="374" y="49"/>
                  </a:lnTo>
                  <a:lnTo>
                    <a:pt x="369" y="49"/>
                  </a:lnTo>
                  <a:lnTo>
                    <a:pt x="365" y="49"/>
                  </a:lnTo>
                  <a:lnTo>
                    <a:pt x="358" y="46"/>
                  </a:lnTo>
                  <a:lnTo>
                    <a:pt x="358" y="37"/>
                  </a:lnTo>
                  <a:lnTo>
                    <a:pt x="358" y="30"/>
                  </a:lnTo>
                  <a:lnTo>
                    <a:pt x="355" y="26"/>
                  </a:lnTo>
                  <a:lnTo>
                    <a:pt x="353" y="26"/>
                  </a:lnTo>
                  <a:lnTo>
                    <a:pt x="353" y="23"/>
                  </a:lnTo>
                  <a:lnTo>
                    <a:pt x="348" y="19"/>
                  </a:lnTo>
                  <a:lnTo>
                    <a:pt x="344" y="19"/>
                  </a:lnTo>
                  <a:lnTo>
                    <a:pt x="337" y="12"/>
                  </a:lnTo>
                  <a:lnTo>
                    <a:pt x="332" y="10"/>
                  </a:lnTo>
                  <a:lnTo>
                    <a:pt x="330" y="12"/>
                  </a:lnTo>
                  <a:lnTo>
                    <a:pt x="328" y="14"/>
                  </a:lnTo>
                  <a:lnTo>
                    <a:pt x="321" y="12"/>
                  </a:lnTo>
                  <a:lnTo>
                    <a:pt x="321" y="14"/>
                  </a:lnTo>
                  <a:lnTo>
                    <a:pt x="316" y="12"/>
                  </a:lnTo>
                  <a:lnTo>
                    <a:pt x="316" y="10"/>
                  </a:lnTo>
                  <a:lnTo>
                    <a:pt x="314" y="10"/>
                  </a:lnTo>
                  <a:close/>
                  <a:moveTo>
                    <a:pt x="46" y="143"/>
                  </a:moveTo>
                  <a:lnTo>
                    <a:pt x="48" y="143"/>
                  </a:lnTo>
                  <a:lnTo>
                    <a:pt x="48" y="143"/>
                  </a:lnTo>
                  <a:lnTo>
                    <a:pt x="51" y="146"/>
                  </a:lnTo>
                  <a:lnTo>
                    <a:pt x="48" y="146"/>
                  </a:lnTo>
                  <a:lnTo>
                    <a:pt x="46" y="143"/>
                  </a:lnTo>
                  <a:close/>
                  <a:moveTo>
                    <a:pt x="0" y="51"/>
                  </a:moveTo>
                  <a:lnTo>
                    <a:pt x="2" y="51"/>
                  </a:lnTo>
                  <a:lnTo>
                    <a:pt x="7" y="51"/>
                  </a:lnTo>
                  <a:lnTo>
                    <a:pt x="9" y="49"/>
                  </a:lnTo>
                  <a:lnTo>
                    <a:pt x="7" y="46"/>
                  </a:lnTo>
                  <a:lnTo>
                    <a:pt x="4" y="49"/>
                  </a:lnTo>
                  <a:lnTo>
                    <a:pt x="0" y="49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0" name="Freeform 95">
              <a:extLst>
                <a:ext uri="{FF2B5EF4-FFF2-40B4-BE49-F238E27FC236}">
                  <a16:creationId xmlns:a16="http://schemas.microsoft.com/office/drawing/2014/main" id="{A6D1B9D7-D663-F1CA-A0D4-438423999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0063" y="2399607"/>
              <a:ext cx="169275" cy="162637"/>
            </a:xfrm>
            <a:custGeom>
              <a:avLst/>
              <a:gdLst>
                <a:gd name="T0" fmla="*/ 204 w 204"/>
                <a:gd name="T1" fmla="*/ 169 h 196"/>
                <a:gd name="T2" fmla="*/ 194 w 204"/>
                <a:gd name="T3" fmla="*/ 164 h 196"/>
                <a:gd name="T4" fmla="*/ 187 w 204"/>
                <a:gd name="T5" fmla="*/ 150 h 196"/>
                <a:gd name="T6" fmla="*/ 185 w 204"/>
                <a:gd name="T7" fmla="*/ 139 h 196"/>
                <a:gd name="T8" fmla="*/ 185 w 204"/>
                <a:gd name="T9" fmla="*/ 125 h 196"/>
                <a:gd name="T10" fmla="*/ 178 w 204"/>
                <a:gd name="T11" fmla="*/ 116 h 196"/>
                <a:gd name="T12" fmla="*/ 174 w 204"/>
                <a:gd name="T13" fmla="*/ 116 h 196"/>
                <a:gd name="T14" fmla="*/ 153 w 204"/>
                <a:gd name="T15" fmla="*/ 104 h 196"/>
                <a:gd name="T16" fmla="*/ 146 w 204"/>
                <a:gd name="T17" fmla="*/ 104 h 196"/>
                <a:gd name="T18" fmla="*/ 146 w 204"/>
                <a:gd name="T19" fmla="*/ 99 h 196"/>
                <a:gd name="T20" fmla="*/ 144 w 204"/>
                <a:gd name="T21" fmla="*/ 90 h 196"/>
                <a:gd name="T22" fmla="*/ 139 w 204"/>
                <a:gd name="T23" fmla="*/ 88 h 196"/>
                <a:gd name="T24" fmla="*/ 134 w 204"/>
                <a:gd name="T25" fmla="*/ 83 h 196"/>
                <a:gd name="T26" fmla="*/ 134 w 204"/>
                <a:gd name="T27" fmla="*/ 79 h 196"/>
                <a:gd name="T28" fmla="*/ 134 w 204"/>
                <a:gd name="T29" fmla="*/ 74 h 196"/>
                <a:gd name="T30" fmla="*/ 137 w 204"/>
                <a:gd name="T31" fmla="*/ 65 h 196"/>
                <a:gd name="T32" fmla="*/ 141 w 204"/>
                <a:gd name="T33" fmla="*/ 58 h 196"/>
                <a:gd name="T34" fmla="*/ 144 w 204"/>
                <a:gd name="T35" fmla="*/ 49 h 196"/>
                <a:gd name="T36" fmla="*/ 141 w 204"/>
                <a:gd name="T37" fmla="*/ 42 h 196"/>
                <a:gd name="T38" fmla="*/ 148 w 204"/>
                <a:gd name="T39" fmla="*/ 42 h 196"/>
                <a:gd name="T40" fmla="*/ 148 w 204"/>
                <a:gd name="T41" fmla="*/ 39 h 196"/>
                <a:gd name="T42" fmla="*/ 139 w 204"/>
                <a:gd name="T43" fmla="*/ 37 h 196"/>
                <a:gd name="T44" fmla="*/ 130 w 204"/>
                <a:gd name="T45" fmla="*/ 32 h 196"/>
                <a:gd name="T46" fmla="*/ 123 w 204"/>
                <a:gd name="T47" fmla="*/ 30 h 196"/>
                <a:gd name="T48" fmla="*/ 118 w 204"/>
                <a:gd name="T49" fmla="*/ 21 h 196"/>
                <a:gd name="T50" fmla="*/ 114 w 204"/>
                <a:gd name="T51" fmla="*/ 16 h 196"/>
                <a:gd name="T52" fmla="*/ 111 w 204"/>
                <a:gd name="T53" fmla="*/ 7 h 196"/>
                <a:gd name="T54" fmla="*/ 102 w 204"/>
                <a:gd name="T55" fmla="*/ 9 h 196"/>
                <a:gd name="T56" fmla="*/ 100 w 204"/>
                <a:gd name="T57" fmla="*/ 2 h 196"/>
                <a:gd name="T58" fmla="*/ 91 w 204"/>
                <a:gd name="T59" fmla="*/ 2 h 196"/>
                <a:gd name="T60" fmla="*/ 74 w 204"/>
                <a:gd name="T61" fmla="*/ 0 h 196"/>
                <a:gd name="T62" fmla="*/ 67 w 204"/>
                <a:gd name="T63" fmla="*/ 2 h 196"/>
                <a:gd name="T64" fmla="*/ 63 w 204"/>
                <a:gd name="T65" fmla="*/ 9 h 196"/>
                <a:gd name="T66" fmla="*/ 58 w 204"/>
                <a:gd name="T67" fmla="*/ 12 h 196"/>
                <a:gd name="T68" fmla="*/ 47 w 204"/>
                <a:gd name="T69" fmla="*/ 19 h 196"/>
                <a:gd name="T70" fmla="*/ 42 w 204"/>
                <a:gd name="T71" fmla="*/ 32 h 196"/>
                <a:gd name="T72" fmla="*/ 47 w 204"/>
                <a:gd name="T73" fmla="*/ 46 h 196"/>
                <a:gd name="T74" fmla="*/ 42 w 204"/>
                <a:gd name="T75" fmla="*/ 58 h 196"/>
                <a:gd name="T76" fmla="*/ 40 w 204"/>
                <a:gd name="T77" fmla="*/ 67 h 196"/>
                <a:gd name="T78" fmla="*/ 0 w 204"/>
                <a:gd name="T79" fmla="*/ 97 h 196"/>
                <a:gd name="T80" fmla="*/ 0 w 204"/>
                <a:gd name="T81" fmla="*/ 97 h 196"/>
                <a:gd name="T82" fmla="*/ 31 w 204"/>
                <a:gd name="T83" fmla="*/ 127 h 196"/>
                <a:gd name="T84" fmla="*/ 167 w 204"/>
                <a:gd name="T85" fmla="*/ 196 h 196"/>
                <a:gd name="T86" fmla="*/ 176 w 204"/>
                <a:gd name="T87" fmla="*/ 178 h 196"/>
                <a:gd name="T88" fmla="*/ 192 w 204"/>
                <a:gd name="T89" fmla="*/ 176 h 196"/>
                <a:gd name="T90" fmla="*/ 199 w 204"/>
                <a:gd name="T91" fmla="*/ 176 h 196"/>
                <a:gd name="T92" fmla="*/ 204 w 204"/>
                <a:gd name="T93" fmla="*/ 16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" h="196">
                  <a:moveTo>
                    <a:pt x="204" y="169"/>
                  </a:moveTo>
                  <a:lnTo>
                    <a:pt x="204" y="169"/>
                  </a:lnTo>
                  <a:lnTo>
                    <a:pt x="199" y="166"/>
                  </a:lnTo>
                  <a:lnTo>
                    <a:pt x="194" y="164"/>
                  </a:lnTo>
                  <a:lnTo>
                    <a:pt x="194" y="150"/>
                  </a:lnTo>
                  <a:lnTo>
                    <a:pt x="187" y="150"/>
                  </a:lnTo>
                  <a:lnTo>
                    <a:pt x="185" y="146"/>
                  </a:lnTo>
                  <a:lnTo>
                    <a:pt x="185" y="139"/>
                  </a:lnTo>
                  <a:lnTo>
                    <a:pt x="190" y="134"/>
                  </a:lnTo>
                  <a:lnTo>
                    <a:pt x="185" y="125"/>
                  </a:lnTo>
                  <a:lnTo>
                    <a:pt x="181" y="122"/>
                  </a:lnTo>
                  <a:lnTo>
                    <a:pt x="178" y="116"/>
                  </a:lnTo>
                  <a:lnTo>
                    <a:pt x="176" y="113"/>
                  </a:lnTo>
                  <a:lnTo>
                    <a:pt x="174" y="116"/>
                  </a:lnTo>
                  <a:lnTo>
                    <a:pt x="157" y="104"/>
                  </a:lnTo>
                  <a:lnTo>
                    <a:pt x="153" y="104"/>
                  </a:lnTo>
                  <a:lnTo>
                    <a:pt x="151" y="106"/>
                  </a:lnTo>
                  <a:lnTo>
                    <a:pt x="146" y="104"/>
                  </a:lnTo>
                  <a:lnTo>
                    <a:pt x="148" y="102"/>
                  </a:lnTo>
                  <a:lnTo>
                    <a:pt x="146" y="99"/>
                  </a:lnTo>
                  <a:lnTo>
                    <a:pt x="148" y="95"/>
                  </a:lnTo>
                  <a:lnTo>
                    <a:pt x="144" y="90"/>
                  </a:lnTo>
                  <a:lnTo>
                    <a:pt x="144" y="88"/>
                  </a:lnTo>
                  <a:lnTo>
                    <a:pt x="139" y="88"/>
                  </a:lnTo>
                  <a:lnTo>
                    <a:pt x="137" y="83"/>
                  </a:lnTo>
                  <a:lnTo>
                    <a:pt x="134" y="83"/>
                  </a:lnTo>
                  <a:lnTo>
                    <a:pt x="134" y="81"/>
                  </a:lnTo>
                  <a:lnTo>
                    <a:pt x="134" y="79"/>
                  </a:lnTo>
                  <a:lnTo>
                    <a:pt x="134" y="76"/>
                  </a:lnTo>
                  <a:lnTo>
                    <a:pt x="134" y="74"/>
                  </a:lnTo>
                  <a:lnTo>
                    <a:pt x="134" y="65"/>
                  </a:lnTo>
                  <a:lnTo>
                    <a:pt x="137" y="65"/>
                  </a:lnTo>
                  <a:lnTo>
                    <a:pt x="139" y="58"/>
                  </a:lnTo>
                  <a:lnTo>
                    <a:pt x="141" y="58"/>
                  </a:lnTo>
                  <a:lnTo>
                    <a:pt x="144" y="56"/>
                  </a:lnTo>
                  <a:lnTo>
                    <a:pt x="144" y="49"/>
                  </a:lnTo>
                  <a:lnTo>
                    <a:pt x="141" y="49"/>
                  </a:lnTo>
                  <a:lnTo>
                    <a:pt x="141" y="42"/>
                  </a:lnTo>
                  <a:lnTo>
                    <a:pt x="144" y="42"/>
                  </a:lnTo>
                  <a:lnTo>
                    <a:pt x="148" y="42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4" y="37"/>
                  </a:lnTo>
                  <a:lnTo>
                    <a:pt x="139" y="37"/>
                  </a:lnTo>
                  <a:lnTo>
                    <a:pt x="137" y="37"/>
                  </a:lnTo>
                  <a:lnTo>
                    <a:pt x="130" y="32"/>
                  </a:lnTo>
                  <a:lnTo>
                    <a:pt x="127" y="32"/>
                  </a:lnTo>
                  <a:lnTo>
                    <a:pt x="123" y="30"/>
                  </a:lnTo>
                  <a:lnTo>
                    <a:pt x="121" y="25"/>
                  </a:lnTo>
                  <a:lnTo>
                    <a:pt x="118" y="21"/>
                  </a:lnTo>
                  <a:lnTo>
                    <a:pt x="116" y="21"/>
                  </a:lnTo>
                  <a:lnTo>
                    <a:pt x="114" y="16"/>
                  </a:lnTo>
                  <a:lnTo>
                    <a:pt x="114" y="14"/>
                  </a:lnTo>
                  <a:lnTo>
                    <a:pt x="111" y="7"/>
                  </a:lnTo>
                  <a:lnTo>
                    <a:pt x="107" y="7"/>
                  </a:lnTo>
                  <a:lnTo>
                    <a:pt x="102" y="9"/>
                  </a:lnTo>
                  <a:lnTo>
                    <a:pt x="100" y="7"/>
                  </a:lnTo>
                  <a:lnTo>
                    <a:pt x="100" y="2"/>
                  </a:lnTo>
                  <a:lnTo>
                    <a:pt x="97" y="2"/>
                  </a:lnTo>
                  <a:lnTo>
                    <a:pt x="91" y="2"/>
                  </a:lnTo>
                  <a:lnTo>
                    <a:pt x="84" y="0"/>
                  </a:lnTo>
                  <a:lnTo>
                    <a:pt x="74" y="0"/>
                  </a:lnTo>
                  <a:lnTo>
                    <a:pt x="72" y="2"/>
                  </a:lnTo>
                  <a:lnTo>
                    <a:pt x="67" y="2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1" y="12"/>
                  </a:lnTo>
                  <a:lnTo>
                    <a:pt x="58" y="12"/>
                  </a:lnTo>
                  <a:lnTo>
                    <a:pt x="54" y="16"/>
                  </a:lnTo>
                  <a:lnTo>
                    <a:pt x="47" y="19"/>
                  </a:lnTo>
                  <a:lnTo>
                    <a:pt x="42" y="25"/>
                  </a:lnTo>
                  <a:lnTo>
                    <a:pt x="42" y="32"/>
                  </a:lnTo>
                  <a:lnTo>
                    <a:pt x="47" y="39"/>
                  </a:lnTo>
                  <a:lnTo>
                    <a:pt x="47" y="46"/>
                  </a:lnTo>
                  <a:lnTo>
                    <a:pt x="42" y="53"/>
                  </a:lnTo>
                  <a:lnTo>
                    <a:pt x="42" y="58"/>
                  </a:lnTo>
                  <a:lnTo>
                    <a:pt x="42" y="62"/>
                  </a:lnTo>
                  <a:lnTo>
                    <a:pt x="40" y="67"/>
                  </a:lnTo>
                  <a:lnTo>
                    <a:pt x="37" y="72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12" y="125"/>
                  </a:lnTo>
                  <a:lnTo>
                    <a:pt x="31" y="127"/>
                  </a:lnTo>
                  <a:lnTo>
                    <a:pt x="127" y="196"/>
                  </a:lnTo>
                  <a:lnTo>
                    <a:pt x="167" y="196"/>
                  </a:lnTo>
                  <a:lnTo>
                    <a:pt x="171" y="187"/>
                  </a:lnTo>
                  <a:lnTo>
                    <a:pt x="176" y="178"/>
                  </a:lnTo>
                  <a:lnTo>
                    <a:pt x="185" y="173"/>
                  </a:lnTo>
                  <a:lnTo>
                    <a:pt x="192" y="176"/>
                  </a:lnTo>
                  <a:lnTo>
                    <a:pt x="199" y="173"/>
                  </a:lnTo>
                  <a:lnTo>
                    <a:pt x="199" y="176"/>
                  </a:lnTo>
                  <a:lnTo>
                    <a:pt x="201" y="171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1" name="Freeform 96">
              <a:extLst>
                <a:ext uri="{FF2B5EF4-FFF2-40B4-BE49-F238E27FC236}">
                  <a16:creationId xmlns:a16="http://schemas.microsoft.com/office/drawing/2014/main" id="{039C16B9-9848-CF81-1404-86F79CA22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636" y="2543158"/>
              <a:ext cx="30702" cy="30702"/>
            </a:xfrm>
            <a:custGeom>
              <a:avLst/>
              <a:gdLst>
                <a:gd name="T0" fmla="*/ 0 w 37"/>
                <a:gd name="T1" fmla="*/ 23 h 37"/>
                <a:gd name="T2" fmla="*/ 4 w 37"/>
                <a:gd name="T3" fmla="*/ 14 h 37"/>
                <a:gd name="T4" fmla="*/ 9 w 37"/>
                <a:gd name="T5" fmla="*/ 5 h 37"/>
                <a:gd name="T6" fmla="*/ 18 w 37"/>
                <a:gd name="T7" fmla="*/ 0 h 37"/>
                <a:gd name="T8" fmla="*/ 25 w 37"/>
                <a:gd name="T9" fmla="*/ 3 h 37"/>
                <a:gd name="T10" fmla="*/ 32 w 37"/>
                <a:gd name="T11" fmla="*/ 0 h 37"/>
                <a:gd name="T12" fmla="*/ 32 w 37"/>
                <a:gd name="T13" fmla="*/ 3 h 37"/>
                <a:gd name="T14" fmla="*/ 32 w 37"/>
                <a:gd name="T15" fmla="*/ 3 h 37"/>
                <a:gd name="T16" fmla="*/ 34 w 37"/>
                <a:gd name="T17" fmla="*/ 12 h 37"/>
                <a:gd name="T18" fmla="*/ 23 w 37"/>
                <a:gd name="T19" fmla="*/ 14 h 37"/>
                <a:gd name="T20" fmla="*/ 30 w 37"/>
                <a:gd name="T21" fmla="*/ 21 h 37"/>
                <a:gd name="T22" fmla="*/ 32 w 37"/>
                <a:gd name="T23" fmla="*/ 19 h 37"/>
                <a:gd name="T24" fmla="*/ 34 w 37"/>
                <a:gd name="T25" fmla="*/ 21 h 37"/>
                <a:gd name="T26" fmla="*/ 34 w 37"/>
                <a:gd name="T27" fmla="*/ 26 h 37"/>
                <a:gd name="T28" fmla="*/ 37 w 37"/>
                <a:gd name="T29" fmla="*/ 28 h 37"/>
                <a:gd name="T30" fmla="*/ 34 w 37"/>
                <a:gd name="T31" fmla="*/ 28 h 37"/>
                <a:gd name="T32" fmla="*/ 34 w 37"/>
                <a:gd name="T33" fmla="*/ 28 h 37"/>
                <a:gd name="T34" fmla="*/ 37 w 37"/>
                <a:gd name="T35" fmla="*/ 30 h 37"/>
                <a:gd name="T36" fmla="*/ 23 w 37"/>
                <a:gd name="T37" fmla="*/ 37 h 37"/>
                <a:gd name="T38" fmla="*/ 23 w 37"/>
                <a:gd name="T39" fmla="*/ 30 h 37"/>
                <a:gd name="T40" fmla="*/ 2 w 37"/>
                <a:gd name="T41" fmla="*/ 23 h 37"/>
                <a:gd name="T42" fmla="*/ 0 w 37"/>
                <a:gd name="T43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7">
                  <a:moveTo>
                    <a:pt x="0" y="23"/>
                  </a:moveTo>
                  <a:lnTo>
                    <a:pt x="4" y="14"/>
                  </a:lnTo>
                  <a:lnTo>
                    <a:pt x="9" y="5"/>
                  </a:lnTo>
                  <a:lnTo>
                    <a:pt x="18" y="0"/>
                  </a:lnTo>
                  <a:lnTo>
                    <a:pt x="25" y="3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4" y="12"/>
                  </a:lnTo>
                  <a:lnTo>
                    <a:pt x="23" y="14"/>
                  </a:lnTo>
                  <a:lnTo>
                    <a:pt x="30" y="21"/>
                  </a:lnTo>
                  <a:lnTo>
                    <a:pt x="32" y="19"/>
                  </a:lnTo>
                  <a:lnTo>
                    <a:pt x="34" y="21"/>
                  </a:lnTo>
                  <a:lnTo>
                    <a:pt x="34" y="26"/>
                  </a:lnTo>
                  <a:lnTo>
                    <a:pt x="37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7" y="30"/>
                  </a:lnTo>
                  <a:lnTo>
                    <a:pt x="23" y="37"/>
                  </a:lnTo>
                  <a:lnTo>
                    <a:pt x="23" y="3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" name="Freeform 97">
              <a:extLst>
                <a:ext uri="{FF2B5EF4-FFF2-40B4-BE49-F238E27FC236}">
                  <a16:creationId xmlns:a16="http://schemas.microsoft.com/office/drawing/2014/main" id="{43DDCC91-7C08-634D-56A2-E94BC02CC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54" y="2437776"/>
              <a:ext cx="39830" cy="23234"/>
            </a:xfrm>
            <a:custGeom>
              <a:avLst/>
              <a:gdLst>
                <a:gd name="T0" fmla="*/ 9 w 48"/>
                <a:gd name="T1" fmla="*/ 26 h 28"/>
                <a:gd name="T2" fmla="*/ 5 w 48"/>
                <a:gd name="T3" fmla="*/ 23 h 28"/>
                <a:gd name="T4" fmla="*/ 0 w 48"/>
                <a:gd name="T5" fmla="*/ 19 h 28"/>
                <a:gd name="T6" fmla="*/ 0 w 48"/>
                <a:gd name="T7" fmla="*/ 14 h 28"/>
                <a:gd name="T8" fmla="*/ 2 w 48"/>
                <a:gd name="T9" fmla="*/ 14 h 28"/>
                <a:gd name="T10" fmla="*/ 7 w 48"/>
                <a:gd name="T11" fmla="*/ 10 h 28"/>
                <a:gd name="T12" fmla="*/ 9 w 48"/>
                <a:gd name="T13" fmla="*/ 12 h 28"/>
                <a:gd name="T14" fmla="*/ 14 w 48"/>
                <a:gd name="T15" fmla="*/ 12 h 28"/>
                <a:gd name="T16" fmla="*/ 14 w 48"/>
                <a:gd name="T17" fmla="*/ 10 h 28"/>
                <a:gd name="T18" fmla="*/ 14 w 48"/>
                <a:gd name="T19" fmla="*/ 5 h 28"/>
                <a:gd name="T20" fmla="*/ 18 w 48"/>
                <a:gd name="T21" fmla="*/ 5 h 28"/>
                <a:gd name="T22" fmla="*/ 23 w 48"/>
                <a:gd name="T23" fmla="*/ 7 h 28"/>
                <a:gd name="T24" fmla="*/ 28 w 48"/>
                <a:gd name="T25" fmla="*/ 7 h 28"/>
                <a:gd name="T26" fmla="*/ 37 w 48"/>
                <a:gd name="T27" fmla="*/ 5 h 28"/>
                <a:gd name="T28" fmla="*/ 44 w 48"/>
                <a:gd name="T29" fmla="*/ 0 h 28"/>
                <a:gd name="T30" fmla="*/ 46 w 48"/>
                <a:gd name="T31" fmla="*/ 0 h 28"/>
                <a:gd name="T32" fmla="*/ 48 w 48"/>
                <a:gd name="T33" fmla="*/ 0 h 28"/>
                <a:gd name="T34" fmla="*/ 46 w 48"/>
                <a:gd name="T35" fmla="*/ 3 h 28"/>
                <a:gd name="T36" fmla="*/ 39 w 48"/>
                <a:gd name="T37" fmla="*/ 5 h 28"/>
                <a:gd name="T38" fmla="*/ 35 w 48"/>
                <a:gd name="T39" fmla="*/ 12 h 28"/>
                <a:gd name="T40" fmla="*/ 37 w 48"/>
                <a:gd name="T41" fmla="*/ 14 h 28"/>
                <a:gd name="T42" fmla="*/ 37 w 48"/>
                <a:gd name="T43" fmla="*/ 19 h 28"/>
                <a:gd name="T44" fmla="*/ 32 w 48"/>
                <a:gd name="T45" fmla="*/ 19 h 28"/>
                <a:gd name="T46" fmla="*/ 28 w 48"/>
                <a:gd name="T47" fmla="*/ 19 h 28"/>
                <a:gd name="T48" fmla="*/ 23 w 48"/>
                <a:gd name="T49" fmla="*/ 23 h 28"/>
                <a:gd name="T50" fmla="*/ 18 w 48"/>
                <a:gd name="T51" fmla="*/ 26 h 28"/>
                <a:gd name="T52" fmla="*/ 16 w 48"/>
                <a:gd name="T53" fmla="*/ 28 h 28"/>
                <a:gd name="T54" fmla="*/ 14 w 48"/>
                <a:gd name="T55" fmla="*/ 26 h 28"/>
                <a:gd name="T56" fmla="*/ 9 w 48"/>
                <a:gd name="T5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28">
                  <a:moveTo>
                    <a:pt x="9" y="26"/>
                  </a:moveTo>
                  <a:lnTo>
                    <a:pt x="5" y="23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7" y="10"/>
                  </a:lnTo>
                  <a:lnTo>
                    <a:pt x="9" y="12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5"/>
                  </a:lnTo>
                  <a:lnTo>
                    <a:pt x="18" y="5"/>
                  </a:lnTo>
                  <a:lnTo>
                    <a:pt x="23" y="7"/>
                  </a:lnTo>
                  <a:lnTo>
                    <a:pt x="28" y="7"/>
                  </a:lnTo>
                  <a:lnTo>
                    <a:pt x="37" y="5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6" y="3"/>
                  </a:lnTo>
                  <a:lnTo>
                    <a:pt x="39" y="5"/>
                  </a:lnTo>
                  <a:lnTo>
                    <a:pt x="35" y="12"/>
                  </a:lnTo>
                  <a:lnTo>
                    <a:pt x="37" y="14"/>
                  </a:lnTo>
                  <a:lnTo>
                    <a:pt x="37" y="19"/>
                  </a:lnTo>
                  <a:lnTo>
                    <a:pt x="32" y="19"/>
                  </a:lnTo>
                  <a:lnTo>
                    <a:pt x="28" y="19"/>
                  </a:lnTo>
                  <a:lnTo>
                    <a:pt x="23" y="23"/>
                  </a:lnTo>
                  <a:lnTo>
                    <a:pt x="18" y="26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9" y="2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3" name="Freeform 98">
              <a:extLst>
                <a:ext uri="{FF2B5EF4-FFF2-40B4-BE49-F238E27FC236}">
                  <a16:creationId xmlns:a16="http://schemas.microsoft.com/office/drawing/2014/main" id="{CF6511A9-52BD-C256-025A-ADCD71391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809" y="2405415"/>
              <a:ext cx="109530" cy="97914"/>
            </a:xfrm>
            <a:custGeom>
              <a:avLst/>
              <a:gdLst>
                <a:gd name="T0" fmla="*/ 106 w 132"/>
                <a:gd name="T1" fmla="*/ 65 h 118"/>
                <a:gd name="T2" fmla="*/ 111 w 132"/>
                <a:gd name="T3" fmla="*/ 55 h 118"/>
                <a:gd name="T4" fmla="*/ 111 w 132"/>
                <a:gd name="T5" fmla="*/ 46 h 118"/>
                <a:gd name="T6" fmla="*/ 116 w 132"/>
                <a:gd name="T7" fmla="*/ 32 h 118"/>
                <a:gd name="T8" fmla="*/ 111 w 132"/>
                <a:gd name="T9" fmla="*/ 18 h 118"/>
                <a:gd name="T10" fmla="*/ 123 w 132"/>
                <a:gd name="T11" fmla="*/ 9 h 118"/>
                <a:gd name="T12" fmla="*/ 130 w 132"/>
                <a:gd name="T13" fmla="*/ 5 h 118"/>
                <a:gd name="T14" fmla="*/ 130 w 132"/>
                <a:gd name="T15" fmla="*/ 0 h 118"/>
                <a:gd name="T16" fmla="*/ 116 w 132"/>
                <a:gd name="T17" fmla="*/ 2 h 118"/>
                <a:gd name="T18" fmla="*/ 102 w 132"/>
                <a:gd name="T19" fmla="*/ 2 h 118"/>
                <a:gd name="T20" fmla="*/ 88 w 132"/>
                <a:gd name="T21" fmla="*/ 5 h 118"/>
                <a:gd name="T22" fmla="*/ 79 w 132"/>
                <a:gd name="T23" fmla="*/ 9 h 118"/>
                <a:gd name="T24" fmla="*/ 69 w 132"/>
                <a:gd name="T25" fmla="*/ 12 h 118"/>
                <a:gd name="T26" fmla="*/ 60 w 132"/>
                <a:gd name="T27" fmla="*/ 7 h 118"/>
                <a:gd name="T28" fmla="*/ 44 w 132"/>
                <a:gd name="T29" fmla="*/ 7 h 118"/>
                <a:gd name="T30" fmla="*/ 39 w 132"/>
                <a:gd name="T31" fmla="*/ 9 h 118"/>
                <a:gd name="T32" fmla="*/ 26 w 132"/>
                <a:gd name="T33" fmla="*/ 14 h 118"/>
                <a:gd name="T34" fmla="*/ 19 w 132"/>
                <a:gd name="T35" fmla="*/ 14 h 118"/>
                <a:gd name="T36" fmla="*/ 16 w 132"/>
                <a:gd name="T37" fmla="*/ 25 h 118"/>
                <a:gd name="T38" fmla="*/ 12 w 132"/>
                <a:gd name="T39" fmla="*/ 30 h 118"/>
                <a:gd name="T40" fmla="*/ 5 w 132"/>
                <a:gd name="T41" fmla="*/ 30 h 118"/>
                <a:gd name="T42" fmla="*/ 0 w 132"/>
                <a:gd name="T43" fmla="*/ 32 h 118"/>
                <a:gd name="T44" fmla="*/ 5 w 132"/>
                <a:gd name="T45" fmla="*/ 46 h 118"/>
                <a:gd name="T46" fmla="*/ 5 w 132"/>
                <a:gd name="T47" fmla="*/ 55 h 118"/>
                <a:gd name="T48" fmla="*/ 14 w 132"/>
                <a:gd name="T49" fmla="*/ 65 h 118"/>
                <a:gd name="T50" fmla="*/ 19 w 132"/>
                <a:gd name="T51" fmla="*/ 69 h 118"/>
                <a:gd name="T52" fmla="*/ 21 w 132"/>
                <a:gd name="T53" fmla="*/ 79 h 118"/>
                <a:gd name="T54" fmla="*/ 16 w 132"/>
                <a:gd name="T55" fmla="*/ 81 h 118"/>
                <a:gd name="T56" fmla="*/ 9 w 132"/>
                <a:gd name="T57" fmla="*/ 88 h 118"/>
                <a:gd name="T58" fmla="*/ 7 w 132"/>
                <a:gd name="T59" fmla="*/ 92 h 118"/>
                <a:gd name="T60" fmla="*/ 12 w 132"/>
                <a:gd name="T61" fmla="*/ 97 h 118"/>
                <a:gd name="T62" fmla="*/ 9 w 132"/>
                <a:gd name="T63" fmla="*/ 109 h 118"/>
                <a:gd name="T64" fmla="*/ 19 w 132"/>
                <a:gd name="T65" fmla="*/ 111 h 118"/>
                <a:gd name="T66" fmla="*/ 26 w 132"/>
                <a:gd name="T67" fmla="*/ 115 h 118"/>
                <a:gd name="T68" fmla="*/ 69 w 132"/>
                <a:gd name="T69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2" h="118">
                  <a:moveTo>
                    <a:pt x="69" y="90"/>
                  </a:moveTo>
                  <a:lnTo>
                    <a:pt x="106" y="65"/>
                  </a:lnTo>
                  <a:lnTo>
                    <a:pt x="109" y="60"/>
                  </a:lnTo>
                  <a:lnTo>
                    <a:pt x="111" y="55"/>
                  </a:lnTo>
                  <a:lnTo>
                    <a:pt x="111" y="51"/>
                  </a:lnTo>
                  <a:lnTo>
                    <a:pt x="111" y="46"/>
                  </a:lnTo>
                  <a:lnTo>
                    <a:pt x="116" y="39"/>
                  </a:lnTo>
                  <a:lnTo>
                    <a:pt x="116" y="32"/>
                  </a:lnTo>
                  <a:lnTo>
                    <a:pt x="111" y="25"/>
                  </a:lnTo>
                  <a:lnTo>
                    <a:pt x="111" y="18"/>
                  </a:lnTo>
                  <a:lnTo>
                    <a:pt x="116" y="12"/>
                  </a:lnTo>
                  <a:lnTo>
                    <a:pt x="123" y="9"/>
                  </a:lnTo>
                  <a:lnTo>
                    <a:pt x="127" y="5"/>
                  </a:lnTo>
                  <a:lnTo>
                    <a:pt x="130" y="5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3" y="0"/>
                  </a:lnTo>
                  <a:lnTo>
                    <a:pt x="116" y="2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95" y="2"/>
                  </a:lnTo>
                  <a:lnTo>
                    <a:pt x="88" y="5"/>
                  </a:lnTo>
                  <a:lnTo>
                    <a:pt x="86" y="7"/>
                  </a:lnTo>
                  <a:lnTo>
                    <a:pt x="79" y="9"/>
                  </a:lnTo>
                  <a:lnTo>
                    <a:pt x="79" y="12"/>
                  </a:lnTo>
                  <a:lnTo>
                    <a:pt x="69" y="12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6" y="7"/>
                  </a:lnTo>
                  <a:lnTo>
                    <a:pt x="44" y="7"/>
                  </a:lnTo>
                  <a:lnTo>
                    <a:pt x="42" y="9"/>
                  </a:lnTo>
                  <a:lnTo>
                    <a:pt x="39" y="9"/>
                  </a:lnTo>
                  <a:lnTo>
                    <a:pt x="30" y="14"/>
                  </a:lnTo>
                  <a:lnTo>
                    <a:pt x="26" y="14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9" y="23"/>
                  </a:lnTo>
                  <a:lnTo>
                    <a:pt x="16" y="25"/>
                  </a:lnTo>
                  <a:lnTo>
                    <a:pt x="16" y="30"/>
                  </a:lnTo>
                  <a:lnTo>
                    <a:pt x="12" y="30"/>
                  </a:lnTo>
                  <a:lnTo>
                    <a:pt x="7" y="32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0" y="32"/>
                  </a:lnTo>
                  <a:lnTo>
                    <a:pt x="3" y="39"/>
                  </a:lnTo>
                  <a:lnTo>
                    <a:pt x="5" y="46"/>
                  </a:lnTo>
                  <a:lnTo>
                    <a:pt x="7" y="51"/>
                  </a:lnTo>
                  <a:lnTo>
                    <a:pt x="5" y="55"/>
                  </a:lnTo>
                  <a:lnTo>
                    <a:pt x="5" y="62"/>
                  </a:lnTo>
                  <a:lnTo>
                    <a:pt x="14" y="65"/>
                  </a:lnTo>
                  <a:lnTo>
                    <a:pt x="16" y="69"/>
                  </a:lnTo>
                  <a:lnTo>
                    <a:pt x="19" y="69"/>
                  </a:lnTo>
                  <a:lnTo>
                    <a:pt x="19" y="76"/>
                  </a:lnTo>
                  <a:lnTo>
                    <a:pt x="21" y="79"/>
                  </a:lnTo>
                  <a:lnTo>
                    <a:pt x="19" y="81"/>
                  </a:lnTo>
                  <a:lnTo>
                    <a:pt x="16" y="81"/>
                  </a:lnTo>
                  <a:lnTo>
                    <a:pt x="12" y="83"/>
                  </a:lnTo>
                  <a:lnTo>
                    <a:pt x="9" y="88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7" y="95"/>
                  </a:lnTo>
                  <a:lnTo>
                    <a:pt x="12" y="97"/>
                  </a:lnTo>
                  <a:lnTo>
                    <a:pt x="12" y="104"/>
                  </a:lnTo>
                  <a:lnTo>
                    <a:pt x="9" y="109"/>
                  </a:lnTo>
                  <a:lnTo>
                    <a:pt x="12" y="109"/>
                  </a:lnTo>
                  <a:lnTo>
                    <a:pt x="19" y="111"/>
                  </a:lnTo>
                  <a:lnTo>
                    <a:pt x="23" y="115"/>
                  </a:lnTo>
                  <a:lnTo>
                    <a:pt x="26" y="115"/>
                  </a:lnTo>
                  <a:lnTo>
                    <a:pt x="28" y="118"/>
                  </a:lnTo>
                  <a:lnTo>
                    <a:pt x="69" y="90"/>
                  </a:lnTo>
                  <a:lnTo>
                    <a:pt x="69" y="9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4" name="Freeform 99">
              <a:extLst>
                <a:ext uri="{FF2B5EF4-FFF2-40B4-BE49-F238E27FC236}">
                  <a16:creationId xmlns:a16="http://schemas.microsoft.com/office/drawing/2014/main" id="{1E95BE79-BF58-9158-50D0-02269B9E4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63" y="2481755"/>
              <a:ext cx="26553" cy="77169"/>
            </a:xfrm>
            <a:custGeom>
              <a:avLst/>
              <a:gdLst>
                <a:gd name="T0" fmla="*/ 21 w 32"/>
                <a:gd name="T1" fmla="*/ 93 h 93"/>
                <a:gd name="T2" fmla="*/ 23 w 32"/>
                <a:gd name="T3" fmla="*/ 90 h 93"/>
                <a:gd name="T4" fmla="*/ 23 w 32"/>
                <a:gd name="T5" fmla="*/ 88 h 93"/>
                <a:gd name="T6" fmla="*/ 23 w 32"/>
                <a:gd name="T7" fmla="*/ 86 h 93"/>
                <a:gd name="T8" fmla="*/ 25 w 32"/>
                <a:gd name="T9" fmla="*/ 84 h 93"/>
                <a:gd name="T10" fmla="*/ 25 w 32"/>
                <a:gd name="T11" fmla="*/ 79 h 93"/>
                <a:gd name="T12" fmla="*/ 25 w 32"/>
                <a:gd name="T13" fmla="*/ 74 h 93"/>
                <a:gd name="T14" fmla="*/ 25 w 32"/>
                <a:gd name="T15" fmla="*/ 67 h 93"/>
                <a:gd name="T16" fmla="*/ 28 w 32"/>
                <a:gd name="T17" fmla="*/ 67 h 93"/>
                <a:gd name="T18" fmla="*/ 28 w 32"/>
                <a:gd name="T19" fmla="*/ 63 h 93"/>
                <a:gd name="T20" fmla="*/ 28 w 32"/>
                <a:gd name="T21" fmla="*/ 58 h 93"/>
                <a:gd name="T22" fmla="*/ 28 w 32"/>
                <a:gd name="T23" fmla="*/ 56 h 93"/>
                <a:gd name="T24" fmla="*/ 28 w 32"/>
                <a:gd name="T25" fmla="*/ 47 h 93"/>
                <a:gd name="T26" fmla="*/ 28 w 32"/>
                <a:gd name="T27" fmla="*/ 47 h 93"/>
                <a:gd name="T28" fmla="*/ 25 w 32"/>
                <a:gd name="T29" fmla="*/ 47 h 93"/>
                <a:gd name="T30" fmla="*/ 21 w 32"/>
                <a:gd name="T31" fmla="*/ 49 h 93"/>
                <a:gd name="T32" fmla="*/ 18 w 32"/>
                <a:gd name="T33" fmla="*/ 47 h 93"/>
                <a:gd name="T34" fmla="*/ 21 w 32"/>
                <a:gd name="T35" fmla="*/ 40 h 93"/>
                <a:gd name="T36" fmla="*/ 21 w 32"/>
                <a:gd name="T37" fmla="*/ 30 h 93"/>
                <a:gd name="T38" fmla="*/ 18 w 32"/>
                <a:gd name="T39" fmla="*/ 28 h 93"/>
                <a:gd name="T40" fmla="*/ 21 w 32"/>
                <a:gd name="T41" fmla="*/ 21 h 93"/>
                <a:gd name="T42" fmla="*/ 25 w 32"/>
                <a:gd name="T43" fmla="*/ 21 h 93"/>
                <a:gd name="T44" fmla="*/ 25 w 32"/>
                <a:gd name="T45" fmla="*/ 26 h 93"/>
                <a:gd name="T46" fmla="*/ 28 w 32"/>
                <a:gd name="T47" fmla="*/ 26 h 93"/>
                <a:gd name="T48" fmla="*/ 30 w 32"/>
                <a:gd name="T49" fmla="*/ 23 h 93"/>
                <a:gd name="T50" fmla="*/ 30 w 32"/>
                <a:gd name="T51" fmla="*/ 21 h 93"/>
                <a:gd name="T52" fmla="*/ 30 w 32"/>
                <a:gd name="T53" fmla="*/ 21 h 93"/>
                <a:gd name="T54" fmla="*/ 30 w 32"/>
                <a:gd name="T55" fmla="*/ 19 h 93"/>
                <a:gd name="T56" fmla="*/ 28 w 32"/>
                <a:gd name="T57" fmla="*/ 14 h 93"/>
                <a:gd name="T58" fmla="*/ 30 w 32"/>
                <a:gd name="T59" fmla="*/ 10 h 93"/>
                <a:gd name="T60" fmla="*/ 30 w 32"/>
                <a:gd name="T61" fmla="*/ 3 h 93"/>
                <a:gd name="T62" fmla="*/ 32 w 32"/>
                <a:gd name="T63" fmla="*/ 0 h 93"/>
                <a:gd name="T64" fmla="*/ 30 w 32"/>
                <a:gd name="T65" fmla="*/ 0 h 93"/>
                <a:gd name="T66" fmla="*/ 28 w 32"/>
                <a:gd name="T67" fmla="*/ 5 h 93"/>
                <a:gd name="T68" fmla="*/ 21 w 32"/>
                <a:gd name="T69" fmla="*/ 5 h 93"/>
                <a:gd name="T70" fmla="*/ 18 w 32"/>
                <a:gd name="T71" fmla="*/ 5 h 93"/>
                <a:gd name="T72" fmla="*/ 14 w 32"/>
                <a:gd name="T73" fmla="*/ 10 h 93"/>
                <a:gd name="T74" fmla="*/ 11 w 32"/>
                <a:gd name="T75" fmla="*/ 26 h 93"/>
                <a:gd name="T76" fmla="*/ 7 w 32"/>
                <a:gd name="T77" fmla="*/ 37 h 93"/>
                <a:gd name="T78" fmla="*/ 0 w 32"/>
                <a:gd name="T79" fmla="*/ 47 h 93"/>
                <a:gd name="T80" fmla="*/ 2 w 32"/>
                <a:gd name="T81" fmla="*/ 47 h 93"/>
                <a:gd name="T82" fmla="*/ 7 w 32"/>
                <a:gd name="T83" fmla="*/ 54 h 93"/>
                <a:gd name="T84" fmla="*/ 9 w 32"/>
                <a:gd name="T85" fmla="*/ 60 h 93"/>
                <a:gd name="T86" fmla="*/ 14 w 32"/>
                <a:gd name="T87" fmla="*/ 70 h 93"/>
                <a:gd name="T88" fmla="*/ 18 w 32"/>
                <a:gd name="T89" fmla="*/ 81 h 93"/>
                <a:gd name="T90" fmla="*/ 16 w 32"/>
                <a:gd name="T91" fmla="*/ 86 h 93"/>
                <a:gd name="T92" fmla="*/ 21 w 32"/>
                <a:gd name="T9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93">
                  <a:moveTo>
                    <a:pt x="21" y="93"/>
                  </a:moveTo>
                  <a:lnTo>
                    <a:pt x="23" y="90"/>
                  </a:lnTo>
                  <a:lnTo>
                    <a:pt x="23" y="88"/>
                  </a:lnTo>
                  <a:lnTo>
                    <a:pt x="23" y="86"/>
                  </a:lnTo>
                  <a:lnTo>
                    <a:pt x="25" y="84"/>
                  </a:lnTo>
                  <a:lnTo>
                    <a:pt x="25" y="79"/>
                  </a:lnTo>
                  <a:lnTo>
                    <a:pt x="25" y="74"/>
                  </a:lnTo>
                  <a:lnTo>
                    <a:pt x="25" y="67"/>
                  </a:lnTo>
                  <a:lnTo>
                    <a:pt x="28" y="67"/>
                  </a:lnTo>
                  <a:lnTo>
                    <a:pt x="28" y="63"/>
                  </a:lnTo>
                  <a:lnTo>
                    <a:pt x="28" y="58"/>
                  </a:lnTo>
                  <a:lnTo>
                    <a:pt x="28" y="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5" y="47"/>
                  </a:lnTo>
                  <a:lnTo>
                    <a:pt x="21" y="49"/>
                  </a:lnTo>
                  <a:lnTo>
                    <a:pt x="18" y="47"/>
                  </a:lnTo>
                  <a:lnTo>
                    <a:pt x="21" y="40"/>
                  </a:lnTo>
                  <a:lnTo>
                    <a:pt x="21" y="30"/>
                  </a:lnTo>
                  <a:lnTo>
                    <a:pt x="18" y="28"/>
                  </a:lnTo>
                  <a:lnTo>
                    <a:pt x="21" y="21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28" y="26"/>
                  </a:lnTo>
                  <a:lnTo>
                    <a:pt x="30" y="23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19"/>
                  </a:lnTo>
                  <a:lnTo>
                    <a:pt x="28" y="14"/>
                  </a:lnTo>
                  <a:lnTo>
                    <a:pt x="30" y="10"/>
                  </a:lnTo>
                  <a:lnTo>
                    <a:pt x="30" y="3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5"/>
                  </a:lnTo>
                  <a:lnTo>
                    <a:pt x="21" y="5"/>
                  </a:lnTo>
                  <a:lnTo>
                    <a:pt x="18" y="5"/>
                  </a:lnTo>
                  <a:lnTo>
                    <a:pt x="14" y="10"/>
                  </a:lnTo>
                  <a:lnTo>
                    <a:pt x="11" y="26"/>
                  </a:lnTo>
                  <a:lnTo>
                    <a:pt x="7" y="37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7" y="54"/>
                  </a:lnTo>
                  <a:lnTo>
                    <a:pt x="9" y="60"/>
                  </a:lnTo>
                  <a:lnTo>
                    <a:pt x="14" y="70"/>
                  </a:lnTo>
                  <a:lnTo>
                    <a:pt x="18" y="81"/>
                  </a:lnTo>
                  <a:lnTo>
                    <a:pt x="16" y="86"/>
                  </a:lnTo>
                  <a:lnTo>
                    <a:pt x="21" y="9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5" name="Freeform 100">
              <a:extLst>
                <a:ext uri="{FF2B5EF4-FFF2-40B4-BE49-F238E27FC236}">
                  <a16:creationId xmlns:a16="http://schemas.microsoft.com/office/drawing/2014/main" id="{197453CF-CB43-73B6-4BAA-F46EC3BB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297" y="2481755"/>
              <a:ext cx="7469" cy="17426"/>
            </a:xfrm>
            <a:custGeom>
              <a:avLst/>
              <a:gdLst>
                <a:gd name="T0" fmla="*/ 2 w 9"/>
                <a:gd name="T1" fmla="*/ 21 h 21"/>
                <a:gd name="T2" fmla="*/ 2 w 9"/>
                <a:gd name="T3" fmla="*/ 19 h 21"/>
                <a:gd name="T4" fmla="*/ 0 w 9"/>
                <a:gd name="T5" fmla="*/ 14 h 21"/>
                <a:gd name="T6" fmla="*/ 2 w 9"/>
                <a:gd name="T7" fmla="*/ 10 h 21"/>
                <a:gd name="T8" fmla="*/ 2 w 9"/>
                <a:gd name="T9" fmla="*/ 3 h 21"/>
                <a:gd name="T10" fmla="*/ 4 w 9"/>
                <a:gd name="T11" fmla="*/ 0 h 21"/>
                <a:gd name="T12" fmla="*/ 4 w 9"/>
                <a:gd name="T13" fmla="*/ 0 h 21"/>
                <a:gd name="T14" fmla="*/ 4 w 9"/>
                <a:gd name="T15" fmla="*/ 3 h 21"/>
                <a:gd name="T16" fmla="*/ 9 w 9"/>
                <a:gd name="T17" fmla="*/ 5 h 21"/>
                <a:gd name="T18" fmla="*/ 9 w 9"/>
                <a:gd name="T19" fmla="*/ 12 h 21"/>
                <a:gd name="T20" fmla="*/ 6 w 9"/>
                <a:gd name="T21" fmla="*/ 17 h 21"/>
                <a:gd name="T22" fmla="*/ 6 w 9"/>
                <a:gd name="T23" fmla="*/ 17 h 21"/>
                <a:gd name="T24" fmla="*/ 4 w 9"/>
                <a:gd name="T25" fmla="*/ 19 h 21"/>
                <a:gd name="T26" fmla="*/ 4 w 9"/>
                <a:gd name="T27" fmla="*/ 21 h 21"/>
                <a:gd name="T28" fmla="*/ 2 w 9"/>
                <a:gd name="T2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21">
                  <a:moveTo>
                    <a:pt x="2" y="21"/>
                  </a:moveTo>
                  <a:lnTo>
                    <a:pt x="2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9" y="5"/>
                  </a:lnTo>
                  <a:lnTo>
                    <a:pt x="9" y="12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6" name="Freeform 101">
              <a:extLst>
                <a:ext uri="{FF2B5EF4-FFF2-40B4-BE49-F238E27FC236}">
                  <a16:creationId xmlns:a16="http://schemas.microsoft.com/office/drawing/2014/main" id="{F0AA436B-FD32-A999-3A6A-3B9FC4F0D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000" y="2499180"/>
              <a:ext cx="9957" cy="23234"/>
            </a:xfrm>
            <a:custGeom>
              <a:avLst/>
              <a:gdLst>
                <a:gd name="T0" fmla="*/ 10 w 12"/>
                <a:gd name="T1" fmla="*/ 26 h 28"/>
                <a:gd name="T2" fmla="*/ 7 w 12"/>
                <a:gd name="T3" fmla="*/ 26 h 28"/>
                <a:gd name="T4" fmla="*/ 3 w 12"/>
                <a:gd name="T5" fmla="*/ 28 h 28"/>
                <a:gd name="T6" fmla="*/ 0 w 12"/>
                <a:gd name="T7" fmla="*/ 26 h 28"/>
                <a:gd name="T8" fmla="*/ 3 w 12"/>
                <a:gd name="T9" fmla="*/ 19 h 28"/>
                <a:gd name="T10" fmla="*/ 3 w 12"/>
                <a:gd name="T11" fmla="*/ 9 h 28"/>
                <a:gd name="T12" fmla="*/ 0 w 12"/>
                <a:gd name="T13" fmla="*/ 7 h 28"/>
                <a:gd name="T14" fmla="*/ 3 w 12"/>
                <a:gd name="T15" fmla="*/ 0 h 28"/>
                <a:gd name="T16" fmla="*/ 7 w 12"/>
                <a:gd name="T17" fmla="*/ 0 h 28"/>
                <a:gd name="T18" fmla="*/ 7 w 12"/>
                <a:gd name="T19" fmla="*/ 5 h 28"/>
                <a:gd name="T20" fmla="*/ 10 w 12"/>
                <a:gd name="T21" fmla="*/ 5 h 28"/>
                <a:gd name="T22" fmla="*/ 12 w 12"/>
                <a:gd name="T23" fmla="*/ 2 h 28"/>
                <a:gd name="T24" fmla="*/ 12 w 12"/>
                <a:gd name="T25" fmla="*/ 2 h 28"/>
                <a:gd name="T26" fmla="*/ 12 w 12"/>
                <a:gd name="T27" fmla="*/ 7 h 28"/>
                <a:gd name="T28" fmla="*/ 12 w 12"/>
                <a:gd name="T29" fmla="*/ 7 h 28"/>
                <a:gd name="T30" fmla="*/ 12 w 12"/>
                <a:gd name="T31" fmla="*/ 14 h 28"/>
                <a:gd name="T32" fmla="*/ 12 w 12"/>
                <a:gd name="T33" fmla="*/ 16 h 28"/>
                <a:gd name="T34" fmla="*/ 10 w 12"/>
                <a:gd name="T35" fmla="*/ 26 h 28"/>
                <a:gd name="T36" fmla="*/ 10 w 12"/>
                <a:gd name="T3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28">
                  <a:moveTo>
                    <a:pt x="10" y="26"/>
                  </a:moveTo>
                  <a:lnTo>
                    <a:pt x="7" y="26"/>
                  </a:lnTo>
                  <a:lnTo>
                    <a:pt x="3" y="28"/>
                  </a:lnTo>
                  <a:lnTo>
                    <a:pt x="0" y="26"/>
                  </a:lnTo>
                  <a:lnTo>
                    <a:pt x="3" y="19"/>
                  </a:lnTo>
                  <a:lnTo>
                    <a:pt x="3" y="9"/>
                  </a:lnTo>
                  <a:lnTo>
                    <a:pt x="0" y="7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10" y="5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7" name="Freeform 102">
              <a:extLst>
                <a:ext uri="{FF2B5EF4-FFF2-40B4-BE49-F238E27FC236}">
                  <a16:creationId xmlns:a16="http://schemas.microsoft.com/office/drawing/2014/main" id="{33A1531F-5A31-ED4B-505D-F617C3214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000" y="2456862"/>
              <a:ext cx="23234" cy="29042"/>
            </a:xfrm>
            <a:custGeom>
              <a:avLst/>
              <a:gdLst>
                <a:gd name="T0" fmla="*/ 0 w 28"/>
                <a:gd name="T1" fmla="*/ 35 h 35"/>
                <a:gd name="T2" fmla="*/ 3 w 28"/>
                <a:gd name="T3" fmla="*/ 35 h 35"/>
                <a:gd name="T4" fmla="*/ 10 w 28"/>
                <a:gd name="T5" fmla="*/ 35 h 35"/>
                <a:gd name="T6" fmla="*/ 12 w 28"/>
                <a:gd name="T7" fmla="*/ 30 h 35"/>
                <a:gd name="T8" fmla="*/ 14 w 28"/>
                <a:gd name="T9" fmla="*/ 30 h 35"/>
                <a:gd name="T10" fmla="*/ 16 w 28"/>
                <a:gd name="T11" fmla="*/ 26 h 35"/>
                <a:gd name="T12" fmla="*/ 19 w 28"/>
                <a:gd name="T13" fmla="*/ 21 h 35"/>
                <a:gd name="T14" fmla="*/ 23 w 28"/>
                <a:gd name="T15" fmla="*/ 19 h 35"/>
                <a:gd name="T16" fmla="*/ 26 w 28"/>
                <a:gd name="T17" fmla="*/ 19 h 35"/>
                <a:gd name="T18" fmla="*/ 28 w 28"/>
                <a:gd name="T19" fmla="*/ 17 h 35"/>
                <a:gd name="T20" fmla="*/ 26 w 28"/>
                <a:gd name="T21" fmla="*/ 14 h 35"/>
                <a:gd name="T22" fmla="*/ 26 w 28"/>
                <a:gd name="T23" fmla="*/ 7 h 35"/>
                <a:gd name="T24" fmla="*/ 23 w 28"/>
                <a:gd name="T25" fmla="*/ 7 h 35"/>
                <a:gd name="T26" fmla="*/ 21 w 28"/>
                <a:gd name="T27" fmla="*/ 3 h 35"/>
                <a:gd name="T28" fmla="*/ 12 w 28"/>
                <a:gd name="T29" fmla="*/ 0 h 35"/>
                <a:gd name="T30" fmla="*/ 12 w 28"/>
                <a:gd name="T31" fmla="*/ 3 h 35"/>
                <a:gd name="T32" fmla="*/ 10 w 28"/>
                <a:gd name="T33" fmla="*/ 3 h 35"/>
                <a:gd name="T34" fmla="*/ 7 w 28"/>
                <a:gd name="T35" fmla="*/ 19 h 35"/>
                <a:gd name="T36" fmla="*/ 5 w 28"/>
                <a:gd name="T37" fmla="*/ 23 h 35"/>
                <a:gd name="T38" fmla="*/ 0 w 28"/>
                <a:gd name="T39" fmla="*/ 28 h 35"/>
                <a:gd name="T40" fmla="*/ 0 w 28"/>
                <a:gd name="T41" fmla="*/ 35 h 35"/>
                <a:gd name="T42" fmla="*/ 0 w 28"/>
                <a:gd name="T4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35">
                  <a:moveTo>
                    <a:pt x="0" y="35"/>
                  </a:moveTo>
                  <a:lnTo>
                    <a:pt x="3" y="35"/>
                  </a:lnTo>
                  <a:lnTo>
                    <a:pt x="10" y="35"/>
                  </a:lnTo>
                  <a:lnTo>
                    <a:pt x="12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9" y="21"/>
                  </a:lnTo>
                  <a:lnTo>
                    <a:pt x="23" y="19"/>
                  </a:lnTo>
                  <a:lnTo>
                    <a:pt x="26" y="19"/>
                  </a:lnTo>
                  <a:lnTo>
                    <a:pt x="28" y="17"/>
                  </a:lnTo>
                  <a:lnTo>
                    <a:pt x="26" y="14"/>
                  </a:lnTo>
                  <a:lnTo>
                    <a:pt x="26" y="7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7" y="19"/>
                  </a:lnTo>
                  <a:lnTo>
                    <a:pt x="5" y="23"/>
                  </a:lnTo>
                  <a:lnTo>
                    <a:pt x="0" y="2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8" name="Freeform 103">
              <a:extLst>
                <a:ext uri="{FF2B5EF4-FFF2-40B4-BE49-F238E27FC236}">
                  <a16:creationId xmlns:a16="http://schemas.microsoft.com/office/drawing/2014/main" id="{D5AB170E-4E7C-2823-67C7-409F2C8AD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489" y="2480095"/>
              <a:ext cx="70531" cy="87957"/>
            </a:xfrm>
            <a:custGeom>
              <a:avLst/>
              <a:gdLst>
                <a:gd name="T0" fmla="*/ 2 w 85"/>
                <a:gd name="T1" fmla="*/ 92 h 106"/>
                <a:gd name="T2" fmla="*/ 2 w 85"/>
                <a:gd name="T3" fmla="*/ 90 h 106"/>
                <a:gd name="T4" fmla="*/ 2 w 85"/>
                <a:gd name="T5" fmla="*/ 88 h 106"/>
                <a:gd name="T6" fmla="*/ 4 w 85"/>
                <a:gd name="T7" fmla="*/ 86 h 106"/>
                <a:gd name="T8" fmla="*/ 4 w 85"/>
                <a:gd name="T9" fmla="*/ 81 h 106"/>
                <a:gd name="T10" fmla="*/ 4 w 85"/>
                <a:gd name="T11" fmla="*/ 76 h 106"/>
                <a:gd name="T12" fmla="*/ 4 w 85"/>
                <a:gd name="T13" fmla="*/ 69 h 106"/>
                <a:gd name="T14" fmla="*/ 7 w 85"/>
                <a:gd name="T15" fmla="*/ 69 h 106"/>
                <a:gd name="T16" fmla="*/ 7 w 85"/>
                <a:gd name="T17" fmla="*/ 65 h 106"/>
                <a:gd name="T18" fmla="*/ 7 w 85"/>
                <a:gd name="T19" fmla="*/ 60 h 106"/>
                <a:gd name="T20" fmla="*/ 7 w 85"/>
                <a:gd name="T21" fmla="*/ 58 h 106"/>
                <a:gd name="T22" fmla="*/ 9 w 85"/>
                <a:gd name="T23" fmla="*/ 39 h 106"/>
                <a:gd name="T24" fmla="*/ 9 w 85"/>
                <a:gd name="T25" fmla="*/ 37 h 106"/>
                <a:gd name="T26" fmla="*/ 9 w 85"/>
                <a:gd name="T27" fmla="*/ 30 h 106"/>
                <a:gd name="T28" fmla="*/ 9 w 85"/>
                <a:gd name="T29" fmla="*/ 30 h 106"/>
                <a:gd name="T30" fmla="*/ 9 w 85"/>
                <a:gd name="T31" fmla="*/ 25 h 106"/>
                <a:gd name="T32" fmla="*/ 9 w 85"/>
                <a:gd name="T33" fmla="*/ 23 h 106"/>
                <a:gd name="T34" fmla="*/ 11 w 85"/>
                <a:gd name="T35" fmla="*/ 23 h 106"/>
                <a:gd name="T36" fmla="*/ 11 w 85"/>
                <a:gd name="T37" fmla="*/ 21 h 106"/>
                <a:gd name="T38" fmla="*/ 13 w 85"/>
                <a:gd name="T39" fmla="*/ 19 h 106"/>
                <a:gd name="T40" fmla="*/ 16 w 85"/>
                <a:gd name="T41" fmla="*/ 19 h 106"/>
                <a:gd name="T42" fmla="*/ 23 w 85"/>
                <a:gd name="T43" fmla="*/ 21 h 106"/>
                <a:gd name="T44" fmla="*/ 27 w 85"/>
                <a:gd name="T45" fmla="*/ 25 h 106"/>
                <a:gd name="T46" fmla="*/ 30 w 85"/>
                <a:gd name="T47" fmla="*/ 25 h 106"/>
                <a:gd name="T48" fmla="*/ 32 w 85"/>
                <a:gd name="T49" fmla="*/ 28 h 106"/>
                <a:gd name="T50" fmla="*/ 73 w 85"/>
                <a:gd name="T51" fmla="*/ 0 h 106"/>
                <a:gd name="T52" fmla="*/ 85 w 85"/>
                <a:gd name="T53" fmla="*/ 28 h 106"/>
                <a:gd name="T54" fmla="*/ 83 w 85"/>
                <a:gd name="T55" fmla="*/ 28 h 106"/>
                <a:gd name="T56" fmla="*/ 76 w 85"/>
                <a:gd name="T57" fmla="*/ 37 h 106"/>
                <a:gd name="T58" fmla="*/ 43 w 85"/>
                <a:gd name="T59" fmla="*/ 46 h 106"/>
                <a:gd name="T60" fmla="*/ 69 w 85"/>
                <a:gd name="T61" fmla="*/ 72 h 106"/>
                <a:gd name="T62" fmla="*/ 60 w 85"/>
                <a:gd name="T63" fmla="*/ 81 h 106"/>
                <a:gd name="T64" fmla="*/ 57 w 85"/>
                <a:gd name="T65" fmla="*/ 88 h 106"/>
                <a:gd name="T66" fmla="*/ 43 w 85"/>
                <a:gd name="T67" fmla="*/ 90 h 106"/>
                <a:gd name="T68" fmla="*/ 27 w 85"/>
                <a:gd name="T69" fmla="*/ 106 h 106"/>
                <a:gd name="T70" fmla="*/ 7 w 85"/>
                <a:gd name="T71" fmla="*/ 99 h 106"/>
                <a:gd name="T72" fmla="*/ 0 w 85"/>
                <a:gd name="T73" fmla="*/ 99 h 106"/>
                <a:gd name="T74" fmla="*/ 0 w 85"/>
                <a:gd name="T75" fmla="*/ 99 h 106"/>
                <a:gd name="T76" fmla="*/ 2 w 85"/>
                <a:gd name="T77" fmla="*/ 92 h 106"/>
                <a:gd name="T78" fmla="*/ 2 w 85"/>
                <a:gd name="T79" fmla="*/ 92 h 106"/>
                <a:gd name="T80" fmla="*/ 2 w 85"/>
                <a:gd name="T81" fmla="*/ 9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106">
                  <a:moveTo>
                    <a:pt x="2" y="92"/>
                  </a:moveTo>
                  <a:lnTo>
                    <a:pt x="2" y="90"/>
                  </a:lnTo>
                  <a:lnTo>
                    <a:pt x="2" y="88"/>
                  </a:lnTo>
                  <a:lnTo>
                    <a:pt x="4" y="86"/>
                  </a:lnTo>
                  <a:lnTo>
                    <a:pt x="4" y="81"/>
                  </a:lnTo>
                  <a:lnTo>
                    <a:pt x="4" y="76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5"/>
                  </a:lnTo>
                  <a:lnTo>
                    <a:pt x="7" y="60"/>
                  </a:lnTo>
                  <a:lnTo>
                    <a:pt x="7" y="58"/>
                  </a:lnTo>
                  <a:lnTo>
                    <a:pt x="9" y="39"/>
                  </a:lnTo>
                  <a:lnTo>
                    <a:pt x="9" y="37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1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23" y="21"/>
                  </a:lnTo>
                  <a:lnTo>
                    <a:pt x="27" y="25"/>
                  </a:lnTo>
                  <a:lnTo>
                    <a:pt x="30" y="25"/>
                  </a:lnTo>
                  <a:lnTo>
                    <a:pt x="32" y="28"/>
                  </a:lnTo>
                  <a:lnTo>
                    <a:pt x="73" y="0"/>
                  </a:lnTo>
                  <a:lnTo>
                    <a:pt x="85" y="28"/>
                  </a:lnTo>
                  <a:lnTo>
                    <a:pt x="83" y="28"/>
                  </a:lnTo>
                  <a:lnTo>
                    <a:pt x="76" y="37"/>
                  </a:lnTo>
                  <a:lnTo>
                    <a:pt x="43" y="46"/>
                  </a:lnTo>
                  <a:lnTo>
                    <a:pt x="69" y="72"/>
                  </a:lnTo>
                  <a:lnTo>
                    <a:pt x="60" y="81"/>
                  </a:lnTo>
                  <a:lnTo>
                    <a:pt x="57" y="88"/>
                  </a:lnTo>
                  <a:lnTo>
                    <a:pt x="43" y="90"/>
                  </a:lnTo>
                  <a:lnTo>
                    <a:pt x="27" y="106"/>
                  </a:lnTo>
                  <a:lnTo>
                    <a:pt x="7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2" y="9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9" name="Freeform 104">
              <a:extLst>
                <a:ext uri="{FF2B5EF4-FFF2-40B4-BE49-F238E27FC236}">
                  <a16:creationId xmlns:a16="http://schemas.microsoft.com/office/drawing/2014/main" id="{7E7CE50C-B048-14D2-7E87-900181556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000" y="2503329"/>
              <a:ext cx="362614" cy="306188"/>
            </a:xfrm>
            <a:custGeom>
              <a:avLst/>
              <a:gdLst>
                <a:gd name="T0" fmla="*/ 266 w 437"/>
                <a:gd name="T1" fmla="*/ 78 h 369"/>
                <a:gd name="T2" fmla="*/ 107 w 437"/>
                <a:gd name="T3" fmla="*/ 2 h 369"/>
                <a:gd name="T4" fmla="*/ 46 w 437"/>
                <a:gd name="T5" fmla="*/ 18 h 369"/>
                <a:gd name="T6" fmla="*/ 60 w 437"/>
                <a:gd name="T7" fmla="*/ 60 h 369"/>
                <a:gd name="T8" fmla="*/ 10 w 437"/>
                <a:gd name="T9" fmla="*/ 71 h 369"/>
                <a:gd name="T10" fmla="*/ 3 w 437"/>
                <a:gd name="T11" fmla="*/ 88 h 369"/>
                <a:gd name="T12" fmla="*/ 3 w 437"/>
                <a:gd name="T13" fmla="*/ 94 h 369"/>
                <a:gd name="T14" fmla="*/ 12 w 437"/>
                <a:gd name="T15" fmla="*/ 97 h 369"/>
                <a:gd name="T16" fmla="*/ 21 w 437"/>
                <a:gd name="T17" fmla="*/ 113 h 369"/>
                <a:gd name="T18" fmla="*/ 28 w 437"/>
                <a:gd name="T19" fmla="*/ 122 h 369"/>
                <a:gd name="T20" fmla="*/ 37 w 437"/>
                <a:gd name="T21" fmla="*/ 136 h 369"/>
                <a:gd name="T22" fmla="*/ 42 w 437"/>
                <a:gd name="T23" fmla="*/ 145 h 369"/>
                <a:gd name="T24" fmla="*/ 53 w 437"/>
                <a:gd name="T25" fmla="*/ 161 h 369"/>
                <a:gd name="T26" fmla="*/ 56 w 437"/>
                <a:gd name="T27" fmla="*/ 173 h 369"/>
                <a:gd name="T28" fmla="*/ 60 w 437"/>
                <a:gd name="T29" fmla="*/ 182 h 369"/>
                <a:gd name="T30" fmla="*/ 72 w 437"/>
                <a:gd name="T31" fmla="*/ 185 h 369"/>
                <a:gd name="T32" fmla="*/ 86 w 437"/>
                <a:gd name="T33" fmla="*/ 196 h 369"/>
                <a:gd name="T34" fmla="*/ 88 w 437"/>
                <a:gd name="T35" fmla="*/ 203 h 369"/>
                <a:gd name="T36" fmla="*/ 97 w 437"/>
                <a:gd name="T37" fmla="*/ 221 h 369"/>
                <a:gd name="T38" fmla="*/ 95 w 437"/>
                <a:gd name="T39" fmla="*/ 233 h 369"/>
                <a:gd name="T40" fmla="*/ 100 w 437"/>
                <a:gd name="T41" fmla="*/ 252 h 369"/>
                <a:gd name="T42" fmla="*/ 113 w 437"/>
                <a:gd name="T43" fmla="*/ 270 h 369"/>
                <a:gd name="T44" fmla="*/ 125 w 437"/>
                <a:gd name="T45" fmla="*/ 275 h 369"/>
                <a:gd name="T46" fmla="*/ 134 w 437"/>
                <a:gd name="T47" fmla="*/ 284 h 369"/>
                <a:gd name="T48" fmla="*/ 141 w 437"/>
                <a:gd name="T49" fmla="*/ 288 h 369"/>
                <a:gd name="T50" fmla="*/ 150 w 437"/>
                <a:gd name="T51" fmla="*/ 316 h 369"/>
                <a:gd name="T52" fmla="*/ 169 w 437"/>
                <a:gd name="T53" fmla="*/ 339 h 369"/>
                <a:gd name="T54" fmla="*/ 185 w 437"/>
                <a:gd name="T55" fmla="*/ 353 h 369"/>
                <a:gd name="T56" fmla="*/ 194 w 437"/>
                <a:gd name="T57" fmla="*/ 346 h 369"/>
                <a:gd name="T58" fmla="*/ 199 w 437"/>
                <a:gd name="T59" fmla="*/ 328 h 369"/>
                <a:gd name="T60" fmla="*/ 236 w 437"/>
                <a:gd name="T61" fmla="*/ 339 h 369"/>
                <a:gd name="T62" fmla="*/ 296 w 437"/>
                <a:gd name="T63" fmla="*/ 316 h 369"/>
                <a:gd name="T64" fmla="*/ 432 w 437"/>
                <a:gd name="T65" fmla="*/ 212 h 369"/>
                <a:gd name="T66" fmla="*/ 363 w 437"/>
                <a:gd name="T67" fmla="*/ 210 h 369"/>
                <a:gd name="T68" fmla="*/ 354 w 437"/>
                <a:gd name="T69" fmla="*/ 180 h 369"/>
                <a:gd name="T70" fmla="*/ 351 w 437"/>
                <a:gd name="T71" fmla="*/ 178 h 369"/>
                <a:gd name="T72" fmla="*/ 349 w 437"/>
                <a:gd name="T73" fmla="*/ 173 h 369"/>
                <a:gd name="T74" fmla="*/ 337 w 437"/>
                <a:gd name="T75" fmla="*/ 168 h 369"/>
                <a:gd name="T76" fmla="*/ 333 w 437"/>
                <a:gd name="T77" fmla="*/ 161 h 369"/>
                <a:gd name="T78" fmla="*/ 319 w 437"/>
                <a:gd name="T79" fmla="*/ 138 h 369"/>
                <a:gd name="T80" fmla="*/ 317 w 437"/>
                <a:gd name="T81" fmla="*/ 127 h 369"/>
                <a:gd name="T82" fmla="*/ 312 w 437"/>
                <a:gd name="T83" fmla="*/ 120 h 369"/>
                <a:gd name="T84" fmla="*/ 300 w 437"/>
                <a:gd name="T85" fmla="*/ 106 h 369"/>
                <a:gd name="T86" fmla="*/ 303 w 437"/>
                <a:gd name="T87" fmla="*/ 106 h 369"/>
                <a:gd name="T88" fmla="*/ 291 w 437"/>
                <a:gd name="T89" fmla="*/ 101 h 369"/>
                <a:gd name="T90" fmla="*/ 282 w 437"/>
                <a:gd name="T91" fmla="*/ 83 h 369"/>
                <a:gd name="T92" fmla="*/ 280 w 437"/>
                <a:gd name="T93" fmla="*/ 78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7" h="369">
                  <a:moveTo>
                    <a:pt x="280" y="78"/>
                  </a:moveTo>
                  <a:lnTo>
                    <a:pt x="266" y="85"/>
                  </a:lnTo>
                  <a:lnTo>
                    <a:pt x="266" y="78"/>
                  </a:lnTo>
                  <a:lnTo>
                    <a:pt x="245" y="71"/>
                  </a:lnTo>
                  <a:lnTo>
                    <a:pt x="203" y="71"/>
                  </a:lnTo>
                  <a:lnTo>
                    <a:pt x="107" y="2"/>
                  </a:lnTo>
                  <a:lnTo>
                    <a:pt x="86" y="0"/>
                  </a:lnTo>
                  <a:lnTo>
                    <a:pt x="79" y="9"/>
                  </a:lnTo>
                  <a:lnTo>
                    <a:pt x="46" y="18"/>
                  </a:lnTo>
                  <a:lnTo>
                    <a:pt x="72" y="44"/>
                  </a:lnTo>
                  <a:lnTo>
                    <a:pt x="63" y="53"/>
                  </a:lnTo>
                  <a:lnTo>
                    <a:pt x="60" y="60"/>
                  </a:lnTo>
                  <a:lnTo>
                    <a:pt x="46" y="62"/>
                  </a:lnTo>
                  <a:lnTo>
                    <a:pt x="30" y="78"/>
                  </a:lnTo>
                  <a:lnTo>
                    <a:pt x="10" y="71"/>
                  </a:lnTo>
                  <a:lnTo>
                    <a:pt x="3" y="71"/>
                  </a:lnTo>
                  <a:lnTo>
                    <a:pt x="3" y="78"/>
                  </a:lnTo>
                  <a:lnTo>
                    <a:pt x="3" y="88"/>
                  </a:lnTo>
                  <a:lnTo>
                    <a:pt x="0" y="94"/>
                  </a:lnTo>
                  <a:lnTo>
                    <a:pt x="0" y="97"/>
                  </a:lnTo>
                  <a:lnTo>
                    <a:pt x="3" y="94"/>
                  </a:lnTo>
                  <a:lnTo>
                    <a:pt x="5" y="97"/>
                  </a:lnTo>
                  <a:lnTo>
                    <a:pt x="7" y="94"/>
                  </a:lnTo>
                  <a:lnTo>
                    <a:pt x="12" y="97"/>
                  </a:lnTo>
                  <a:lnTo>
                    <a:pt x="12" y="99"/>
                  </a:lnTo>
                  <a:lnTo>
                    <a:pt x="21" y="108"/>
                  </a:lnTo>
                  <a:lnTo>
                    <a:pt x="21" y="113"/>
                  </a:lnTo>
                  <a:lnTo>
                    <a:pt x="23" y="115"/>
                  </a:lnTo>
                  <a:lnTo>
                    <a:pt x="23" y="118"/>
                  </a:lnTo>
                  <a:lnTo>
                    <a:pt x="28" y="122"/>
                  </a:lnTo>
                  <a:lnTo>
                    <a:pt x="30" y="122"/>
                  </a:lnTo>
                  <a:lnTo>
                    <a:pt x="37" y="134"/>
                  </a:lnTo>
                  <a:lnTo>
                    <a:pt x="37" y="136"/>
                  </a:lnTo>
                  <a:lnTo>
                    <a:pt x="37" y="141"/>
                  </a:lnTo>
                  <a:lnTo>
                    <a:pt x="42" y="141"/>
                  </a:lnTo>
                  <a:lnTo>
                    <a:pt x="42" y="145"/>
                  </a:lnTo>
                  <a:lnTo>
                    <a:pt x="44" y="150"/>
                  </a:lnTo>
                  <a:lnTo>
                    <a:pt x="49" y="150"/>
                  </a:lnTo>
                  <a:lnTo>
                    <a:pt x="53" y="161"/>
                  </a:lnTo>
                  <a:lnTo>
                    <a:pt x="56" y="164"/>
                  </a:lnTo>
                  <a:lnTo>
                    <a:pt x="58" y="168"/>
                  </a:lnTo>
                  <a:lnTo>
                    <a:pt x="56" y="173"/>
                  </a:lnTo>
                  <a:lnTo>
                    <a:pt x="56" y="175"/>
                  </a:lnTo>
                  <a:lnTo>
                    <a:pt x="60" y="178"/>
                  </a:lnTo>
                  <a:lnTo>
                    <a:pt x="60" y="182"/>
                  </a:lnTo>
                  <a:lnTo>
                    <a:pt x="63" y="182"/>
                  </a:lnTo>
                  <a:lnTo>
                    <a:pt x="67" y="180"/>
                  </a:lnTo>
                  <a:lnTo>
                    <a:pt x="72" y="185"/>
                  </a:lnTo>
                  <a:lnTo>
                    <a:pt x="79" y="187"/>
                  </a:lnTo>
                  <a:lnTo>
                    <a:pt x="83" y="191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90" y="212"/>
                  </a:lnTo>
                  <a:lnTo>
                    <a:pt x="95" y="215"/>
                  </a:lnTo>
                  <a:lnTo>
                    <a:pt x="97" y="221"/>
                  </a:lnTo>
                  <a:lnTo>
                    <a:pt x="97" y="224"/>
                  </a:lnTo>
                  <a:lnTo>
                    <a:pt x="95" y="231"/>
                  </a:lnTo>
                  <a:lnTo>
                    <a:pt x="95" y="233"/>
                  </a:lnTo>
                  <a:lnTo>
                    <a:pt x="95" y="235"/>
                  </a:lnTo>
                  <a:lnTo>
                    <a:pt x="97" y="245"/>
                  </a:lnTo>
                  <a:lnTo>
                    <a:pt x="100" y="252"/>
                  </a:lnTo>
                  <a:lnTo>
                    <a:pt x="102" y="256"/>
                  </a:lnTo>
                  <a:lnTo>
                    <a:pt x="104" y="258"/>
                  </a:lnTo>
                  <a:lnTo>
                    <a:pt x="113" y="270"/>
                  </a:lnTo>
                  <a:lnTo>
                    <a:pt x="118" y="270"/>
                  </a:lnTo>
                  <a:lnTo>
                    <a:pt x="123" y="272"/>
                  </a:lnTo>
                  <a:lnTo>
                    <a:pt x="125" y="275"/>
                  </a:lnTo>
                  <a:lnTo>
                    <a:pt x="127" y="275"/>
                  </a:lnTo>
                  <a:lnTo>
                    <a:pt x="132" y="282"/>
                  </a:lnTo>
                  <a:lnTo>
                    <a:pt x="134" y="284"/>
                  </a:lnTo>
                  <a:lnTo>
                    <a:pt x="139" y="284"/>
                  </a:lnTo>
                  <a:lnTo>
                    <a:pt x="139" y="288"/>
                  </a:lnTo>
                  <a:lnTo>
                    <a:pt x="141" y="288"/>
                  </a:lnTo>
                  <a:lnTo>
                    <a:pt x="146" y="307"/>
                  </a:lnTo>
                  <a:lnTo>
                    <a:pt x="150" y="309"/>
                  </a:lnTo>
                  <a:lnTo>
                    <a:pt x="150" y="316"/>
                  </a:lnTo>
                  <a:lnTo>
                    <a:pt x="167" y="330"/>
                  </a:lnTo>
                  <a:lnTo>
                    <a:pt x="169" y="330"/>
                  </a:lnTo>
                  <a:lnTo>
                    <a:pt x="169" y="339"/>
                  </a:lnTo>
                  <a:lnTo>
                    <a:pt x="176" y="342"/>
                  </a:lnTo>
                  <a:lnTo>
                    <a:pt x="180" y="353"/>
                  </a:lnTo>
                  <a:lnTo>
                    <a:pt x="185" y="353"/>
                  </a:lnTo>
                  <a:lnTo>
                    <a:pt x="187" y="355"/>
                  </a:lnTo>
                  <a:lnTo>
                    <a:pt x="190" y="351"/>
                  </a:lnTo>
                  <a:lnTo>
                    <a:pt x="194" y="346"/>
                  </a:lnTo>
                  <a:lnTo>
                    <a:pt x="192" y="339"/>
                  </a:lnTo>
                  <a:lnTo>
                    <a:pt x="194" y="330"/>
                  </a:lnTo>
                  <a:lnTo>
                    <a:pt x="199" y="328"/>
                  </a:lnTo>
                  <a:lnTo>
                    <a:pt x="206" y="332"/>
                  </a:lnTo>
                  <a:lnTo>
                    <a:pt x="220" y="332"/>
                  </a:lnTo>
                  <a:lnTo>
                    <a:pt x="236" y="339"/>
                  </a:lnTo>
                  <a:lnTo>
                    <a:pt x="257" y="349"/>
                  </a:lnTo>
                  <a:lnTo>
                    <a:pt x="257" y="369"/>
                  </a:lnTo>
                  <a:lnTo>
                    <a:pt x="296" y="316"/>
                  </a:lnTo>
                  <a:lnTo>
                    <a:pt x="434" y="275"/>
                  </a:lnTo>
                  <a:lnTo>
                    <a:pt x="437" y="228"/>
                  </a:lnTo>
                  <a:lnTo>
                    <a:pt x="432" y="212"/>
                  </a:lnTo>
                  <a:lnTo>
                    <a:pt x="432" y="212"/>
                  </a:lnTo>
                  <a:lnTo>
                    <a:pt x="425" y="219"/>
                  </a:lnTo>
                  <a:lnTo>
                    <a:pt x="363" y="210"/>
                  </a:lnTo>
                  <a:lnTo>
                    <a:pt x="358" y="194"/>
                  </a:lnTo>
                  <a:lnTo>
                    <a:pt x="354" y="187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51" y="178"/>
                  </a:lnTo>
                  <a:lnTo>
                    <a:pt x="351" y="175"/>
                  </a:lnTo>
                  <a:lnTo>
                    <a:pt x="354" y="173"/>
                  </a:lnTo>
                  <a:lnTo>
                    <a:pt x="349" y="173"/>
                  </a:lnTo>
                  <a:lnTo>
                    <a:pt x="349" y="171"/>
                  </a:lnTo>
                  <a:lnTo>
                    <a:pt x="344" y="171"/>
                  </a:lnTo>
                  <a:lnTo>
                    <a:pt x="337" y="168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3" y="161"/>
                  </a:lnTo>
                  <a:lnTo>
                    <a:pt x="333" y="157"/>
                  </a:lnTo>
                  <a:lnTo>
                    <a:pt x="321" y="143"/>
                  </a:lnTo>
                  <a:lnTo>
                    <a:pt x="319" y="138"/>
                  </a:lnTo>
                  <a:lnTo>
                    <a:pt x="321" y="138"/>
                  </a:lnTo>
                  <a:lnTo>
                    <a:pt x="321" y="136"/>
                  </a:lnTo>
                  <a:lnTo>
                    <a:pt x="317" y="127"/>
                  </a:lnTo>
                  <a:lnTo>
                    <a:pt x="317" y="122"/>
                  </a:lnTo>
                  <a:lnTo>
                    <a:pt x="314" y="120"/>
                  </a:lnTo>
                  <a:lnTo>
                    <a:pt x="312" y="120"/>
                  </a:lnTo>
                  <a:lnTo>
                    <a:pt x="305" y="111"/>
                  </a:lnTo>
                  <a:lnTo>
                    <a:pt x="303" y="111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298" y="104"/>
                  </a:lnTo>
                  <a:lnTo>
                    <a:pt x="291" y="101"/>
                  </a:lnTo>
                  <a:lnTo>
                    <a:pt x="287" y="90"/>
                  </a:lnTo>
                  <a:lnTo>
                    <a:pt x="284" y="85"/>
                  </a:lnTo>
                  <a:lnTo>
                    <a:pt x="282" y="83"/>
                  </a:lnTo>
                  <a:lnTo>
                    <a:pt x="282" y="81"/>
                  </a:lnTo>
                  <a:lnTo>
                    <a:pt x="282" y="81"/>
                  </a:lnTo>
                  <a:lnTo>
                    <a:pt x="280" y="7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0" name="Freeform 105">
              <a:extLst>
                <a:ext uri="{FF2B5EF4-FFF2-40B4-BE49-F238E27FC236}">
                  <a16:creationId xmlns:a16="http://schemas.microsoft.com/office/drawing/2014/main" id="{F6F8C4B2-445E-E2B9-8DC8-18D0C344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636" y="2616179"/>
              <a:ext cx="14107" cy="29042"/>
            </a:xfrm>
            <a:custGeom>
              <a:avLst/>
              <a:gdLst>
                <a:gd name="T0" fmla="*/ 12 w 17"/>
                <a:gd name="T1" fmla="*/ 35 h 35"/>
                <a:gd name="T2" fmla="*/ 7 w 17"/>
                <a:gd name="T3" fmla="*/ 35 h 35"/>
                <a:gd name="T4" fmla="*/ 0 w 17"/>
                <a:gd name="T5" fmla="*/ 32 h 35"/>
                <a:gd name="T6" fmla="*/ 0 w 17"/>
                <a:gd name="T7" fmla="*/ 30 h 35"/>
                <a:gd name="T8" fmla="*/ 3 w 17"/>
                <a:gd name="T9" fmla="*/ 30 h 35"/>
                <a:gd name="T10" fmla="*/ 3 w 17"/>
                <a:gd name="T11" fmla="*/ 25 h 35"/>
                <a:gd name="T12" fmla="*/ 0 w 17"/>
                <a:gd name="T13" fmla="*/ 23 h 35"/>
                <a:gd name="T14" fmla="*/ 0 w 17"/>
                <a:gd name="T15" fmla="*/ 21 h 35"/>
                <a:gd name="T16" fmla="*/ 0 w 17"/>
                <a:gd name="T17" fmla="*/ 14 h 35"/>
                <a:gd name="T18" fmla="*/ 3 w 17"/>
                <a:gd name="T19" fmla="*/ 14 h 35"/>
                <a:gd name="T20" fmla="*/ 3 w 17"/>
                <a:gd name="T21" fmla="*/ 14 h 35"/>
                <a:gd name="T22" fmla="*/ 3 w 17"/>
                <a:gd name="T23" fmla="*/ 9 h 35"/>
                <a:gd name="T24" fmla="*/ 3 w 17"/>
                <a:gd name="T25" fmla="*/ 9 h 35"/>
                <a:gd name="T26" fmla="*/ 3 w 17"/>
                <a:gd name="T27" fmla="*/ 5 h 35"/>
                <a:gd name="T28" fmla="*/ 3 w 17"/>
                <a:gd name="T29" fmla="*/ 5 h 35"/>
                <a:gd name="T30" fmla="*/ 3 w 17"/>
                <a:gd name="T31" fmla="*/ 2 h 35"/>
                <a:gd name="T32" fmla="*/ 5 w 17"/>
                <a:gd name="T33" fmla="*/ 2 h 35"/>
                <a:gd name="T34" fmla="*/ 5 w 17"/>
                <a:gd name="T35" fmla="*/ 0 h 35"/>
                <a:gd name="T36" fmla="*/ 7 w 17"/>
                <a:gd name="T37" fmla="*/ 0 h 35"/>
                <a:gd name="T38" fmla="*/ 12 w 17"/>
                <a:gd name="T39" fmla="*/ 2 h 35"/>
                <a:gd name="T40" fmla="*/ 12 w 17"/>
                <a:gd name="T41" fmla="*/ 5 h 35"/>
                <a:gd name="T42" fmla="*/ 12 w 17"/>
                <a:gd name="T43" fmla="*/ 5 h 35"/>
                <a:gd name="T44" fmla="*/ 14 w 17"/>
                <a:gd name="T45" fmla="*/ 7 h 35"/>
                <a:gd name="T46" fmla="*/ 12 w 17"/>
                <a:gd name="T47" fmla="*/ 14 h 35"/>
                <a:gd name="T48" fmla="*/ 12 w 17"/>
                <a:gd name="T49" fmla="*/ 14 h 35"/>
                <a:gd name="T50" fmla="*/ 12 w 17"/>
                <a:gd name="T51" fmla="*/ 21 h 35"/>
                <a:gd name="T52" fmla="*/ 14 w 17"/>
                <a:gd name="T53" fmla="*/ 21 h 35"/>
                <a:gd name="T54" fmla="*/ 17 w 17"/>
                <a:gd name="T55" fmla="*/ 25 h 35"/>
                <a:gd name="T56" fmla="*/ 14 w 17"/>
                <a:gd name="T57" fmla="*/ 35 h 35"/>
                <a:gd name="T58" fmla="*/ 12 w 17"/>
                <a:gd name="T59" fmla="*/ 35 h 35"/>
                <a:gd name="T60" fmla="*/ 12 w 17"/>
                <a:gd name="T6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35">
                  <a:moveTo>
                    <a:pt x="12" y="35"/>
                  </a:moveTo>
                  <a:lnTo>
                    <a:pt x="7" y="35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25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7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7" y="2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1" name="Freeform 106">
              <a:extLst>
                <a:ext uri="{FF2B5EF4-FFF2-40B4-BE49-F238E27FC236}">
                  <a16:creationId xmlns:a16="http://schemas.microsoft.com/office/drawing/2014/main" id="{4AB2DBF1-62E0-8740-285E-BB81197C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742" y="2617838"/>
              <a:ext cx="82149" cy="67212"/>
            </a:xfrm>
            <a:custGeom>
              <a:avLst/>
              <a:gdLst>
                <a:gd name="T0" fmla="*/ 0 w 99"/>
                <a:gd name="T1" fmla="*/ 42 h 81"/>
                <a:gd name="T2" fmla="*/ 0 w 99"/>
                <a:gd name="T3" fmla="*/ 49 h 81"/>
                <a:gd name="T4" fmla="*/ 4 w 99"/>
                <a:gd name="T5" fmla="*/ 56 h 81"/>
                <a:gd name="T6" fmla="*/ 9 w 99"/>
                <a:gd name="T7" fmla="*/ 72 h 81"/>
                <a:gd name="T8" fmla="*/ 71 w 99"/>
                <a:gd name="T9" fmla="*/ 81 h 81"/>
                <a:gd name="T10" fmla="*/ 78 w 99"/>
                <a:gd name="T11" fmla="*/ 74 h 81"/>
                <a:gd name="T12" fmla="*/ 97 w 99"/>
                <a:gd name="T13" fmla="*/ 19 h 81"/>
                <a:gd name="T14" fmla="*/ 99 w 99"/>
                <a:gd name="T15" fmla="*/ 19 h 81"/>
                <a:gd name="T16" fmla="*/ 99 w 99"/>
                <a:gd name="T17" fmla="*/ 14 h 81"/>
                <a:gd name="T18" fmla="*/ 99 w 99"/>
                <a:gd name="T19" fmla="*/ 10 h 81"/>
                <a:gd name="T20" fmla="*/ 97 w 99"/>
                <a:gd name="T21" fmla="*/ 12 h 81"/>
                <a:gd name="T22" fmla="*/ 97 w 99"/>
                <a:gd name="T23" fmla="*/ 10 h 81"/>
                <a:gd name="T24" fmla="*/ 97 w 99"/>
                <a:gd name="T25" fmla="*/ 10 h 81"/>
                <a:gd name="T26" fmla="*/ 94 w 99"/>
                <a:gd name="T27" fmla="*/ 10 h 81"/>
                <a:gd name="T28" fmla="*/ 94 w 99"/>
                <a:gd name="T29" fmla="*/ 3 h 81"/>
                <a:gd name="T30" fmla="*/ 90 w 99"/>
                <a:gd name="T31" fmla="*/ 0 h 81"/>
                <a:gd name="T32" fmla="*/ 90 w 99"/>
                <a:gd name="T33" fmla="*/ 5 h 81"/>
                <a:gd name="T34" fmla="*/ 90 w 99"/>
                <a:gd name="T35" fmla="*/ 5 h 81"/>
                <a:gd name="T36" fmla="*/ 76 w 99"/>
                <a:gd name="T37" fmla="*/ 14 h 81"/>
                <a:gd name="T38" fmla="*/ 76 w 99"/>
                <a:gd name="T39" fmla="*/ 19 h 81"/>
                <a:gd name="T40" fmla="*/ 64 w 99"/>
                <a:gd name="T41" fmla="*/ 30 h 81"/>
                <a:gd name="T42" fmla="*/ 62 w 99"/>
                <a:gd name="T43" fmla="*/ 33 h 81"/>
                <a:gd name="T44" fmla="*/ 64 w 99"/>
                <a:gd name="T45" fmla="*/ 33 h 81"/>
                <a:gd name="T46" fmla="*/ 64 w 99"/>
                <a:gd name="T47" fmla="*/ 37 h 81"/>
                <a:gd name="T48" fmla="*/ 60 w 99"/>
                <a:gd name="T49" fmla="*/ 42 h 81"/>
                <a:gd name="T50" fmla="*/ 57 w 99"/>
                <a:gd name="T51" fmla="*/ 40 h 81"/>
                <a:gd name="T52" fmla="*/ 57 w 99"/>
                <a:gd name="T53" fmla="*/ 40 h 81"/>
                <a:gd name="T54" fmla="*/ 53 w 99"/>
                <a:gd name="T55" fmla="*/ 40 h 81"/>
                <a:gd name="T56" fmla="*/ 53 w 99"/>
                <a:gd name="T57" fmla="*/ 44 h 81"/>
                <a:gd name="T58" fmla="*/ 53 w 99"/>
                <a:gd name="T59" fmla="*/ 44 h 81"/>
                <a:gd name="T60" fmla="*/ 53 w 99"/>
                <a:gd name="T61" fmla="*/ 47 h 81"/>
                <a:gd name="T62" fmla="*/ 46 w 99"/>
                <a:gd name="T63" fmla="*/ 47 h 81"/>
                <a:gd name="T64" fmla="*/ 41 w 99"/>
                <a:gd name="T65" fmla="*/ 47 h 81"/>
                <a:gd name="T66" fmla="*/ 39 w 99"/>
                <a:gd name="T67" fmla="*/ 44 h 81"/>
                <a:gd name="T68" fmla="*/ 34 w 99"/>
                <a:gd name="T69" fmla="*/ 47 h 81"/>
                <a:gd name="T70" fmla="*/ 34 w 99"/>
                <a:gd name="T71" fmla="*/ 44 h 81"/>
                <a:gd name="T72" fmla="*/ 30 w 99"/>
                <a:gd name="T73" fmla="*/ 44 h 81"/>
                <a:gd name="T74" fmla="*/ 23 w 99"/>
                <a:gd name="T75" fmla="*/ 44 h 81"/>
                <a:gd name="T76" fmla="*/ 13 w 99"/>
                <a:gd name="T77" fmla="*/ 51 h 81"/>
                <a:gd name="T78" fmla="*/ 11 w 99"/>
                <a:gd name="T79" fmla="*/ 49 h 81"/>
                <a:gd name="T80" fmla="*/ 9 w 99"/>
                <a:gd name="T81" fmla="*/ 49 h 81"/>
                <a:gd name="T82" fmla="*/ 4 w 99"/>
                <a:gd name="T83" fmla="*/ 51 h 81"/>
                <a:gd name="T84" fmla="*/ 4 w 99"/>
                <a:gd name="T85" fmla="*/ 42 h 81"/>
                <a:gd name="T86" fmla="*/ 2 w 99"/>
                <a:gd name="T87" fmla="*/ 42 h 81"/>
                <a:gd name="T88" fmla="*/ 0 w 99"/>
                <a:gd name="T89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" h="81">
                  <a:moveTo>
                    <a:pt x="0" y="42"/>
                  </a:moveTo>
                  <a:lnTo>
                    <a:pt x="0" y="49"/>
                  </a:lnTo>
                  <a:lnTo>
                    <a:pt x="4" y="56"/>
                  </a:lnTo>
                  <a:lnTo>
                    <a:pt x="9" y="72"/>
                  </a:lnTo>
                  <a:lnTo>
                    <a:pt x="71" y="81"/>
                  </a:lnTo>
                  <a:lnTo>
                    <a:pt x="78" y="74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99" y="14"/>
                  </a:lnTo>
                  <a:lnTo>
                    <a:pt x="99" y="10"/>
                  </a:lnTo>
                  <a:lnTo>
                    <a:pt x="97" y="12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4" y="10"/>
                  </a:lnTo>
                  <a:lnTo>
                    <a:pt x="94" y="3"/>
                  </a:lnTo>
                  <a:lnTo>
                    <a:pt x="90" y="0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76" y="14"/>
                  </a:lnTo>
                  <a:lnTo>
                    <a:pt x="76" y="19"/>
                  </a:lnTo>
                  <a:lnTo>
                    <a:pt x="64" y="30"/>
                  </a:lnTo>
                  <a:lnTo>
                    <a:pt x="62" y="33"/>
                  </a:lnTo>
                  <a:lnTo>
                    <a:pt x="64" y="33"/>
                  </a:lnTo>
                  <a:lnTo>
                    <a:pt x="64" y="37"/>
                  </a:lnTo>
                  <a:lnTo>
                    <a:pt x="60" y="42"/>
                  </a:lnTo>
                  <a:lnTo>
                    <a:pt x="57" y="40"/>
                  </a:lnTo>
                  <a:lnTo>
                    <a:pt x="57" y="40"/>
                  </a:lnTo>
                  <a:lnTo>
                    <a:pt x="53" y="40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7"/>
                  </a:lnTo>
                  <a:lnTo>
                    <a:pt x="46" y="47"/>
                  </a:lnTo>
                  <a:lnTo>
                    <a:pt x="41" y="47"/>
                  </a:lnTo>
                  <a:lnTo>
                    <a:pt x="39" y="44"/>
                  </a:lnTo>
                  <a:lnTo>
                    <a:pt x="34" y="47"/>
                  </a:lnTo>
                  <a:lnTo>
                    <a:pt x="34" y="44"/>
                  </a:lnTo>
                  <a:lnTo>
                    <a:pt x="30" y="44"/>
                  </a:lnTo>
                  <a:lnTo>
                    <a:pt x="23" y="44"/>
                  </a:lnTo>
                  <a:lnTo>
                    <a:pt x="13" y="51"/>
                  </a:lnTo>
                  <a:lnTo>
                    <a:pt x="11" y="49"/>
                  </a:lnTo>
                  <a:lnTo>
                    <a:pt x="9" y="49"/>
                  </a:lnTo>
                  <a:lnTo>
                    <a:pt x="4" y="51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2" name="Freeform 107">
              <a:extLst>
                <a:ext uri="{FF2B5EF4-FFF2-40B4-BE49-F238E27FC236}">
                  <a16:creationId xmlns:a16="http://schemas.microsoft.com/office/drawing/2014/main" id="{3AB53E59-2CCA-CA3D-6210-B60F9E353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4054" y="2373054"/>
              <a:ext cx="49787" cy="22404"/>
            </a:xfrm>
            <a:custGeom>
              <a:avLst/>
              <a:gdLst>
                <a:gd name="T0" fmla="*/ 25 w 60"/>
                <a:gd name="T1" fmla="*/ 0 h 27"/>
                <a:gd name="T2" fmla="*/ 28 w 60"/>
                <a:gd name="T3" fmla="*/ 2 h 27"/>
                <a:gd name="T4" fmla="*/ 28 w 60"/>
                <a:gd name="T5" fmla="*/ 0 h 27"/>
                <a:gd name="T6" fmla="*/ 25 w 60"/>
                <a:gd name="T7" fmla="*/ 0 h 27"/>
                <a:gd name="T8" fmla="*/ 25 w 60"/>
                <a:gd name="T9" fmla="*/ 0 h 27"/>
                <a:gd name="T10" fmla="*/ 7 w 60"/>
                <a:gd name="T11" fmla="*/ 0 h 27"/>
                <a:gd name="T12" fmla="*/ 11 w 60"/>
                <a:gd name="T13" fmla="*/ 2 h 27"/>
                <a:gd name="T14" fmla="*/ 9 w 60"/>
                <a:gd name="T15" fmla="*/ 0 h 27"/>
                <a:gd name="T16" fmla="*/ 7 w 60"/>
                <a:gd name="T17" fmla="*/ 0 h 27"/>
                <a:gd name="T18" fmla="*/ 0 w 60"/>
                <a:gd name="T19" fmla="*/ 4 h 27"/>
                <a:gd name="T20" fmla="*/ 0 w 60"/>
                <a:gd name="T21" fmla="*/ 9 h 27"/>
                <a:gd name="T22" fmla="*/ 5 w 60"/>
                <a:gd name="T23" fmla="*/ 9 h 27"/>
                <a:gd name="T24" fmla="*/ 7 w 60"/>
                <a:gd name="T25" fmla="*/ 7 h 27"/>
                <a:gd name="T26" fmla="*/ 2 w 60"/>
                <a:gd name="T27" fmla="*/ 4 h 27"/>
                <a:gd name="T28" fmla="*/ 0 w 60"/>
                <a:gd name="T29" fmla="*/ 4 h 27"/>
                <a:gd name="T30" fmla="*/ 58 w 60"/>
                <a:gd name="T31" fmla="*/ 23 h 27"/>
                <a:gd name="T32" fmla="*/ 53 w 60"/>
                <a:gd name="T33" fmla="*/ 25 h 27"/>
                <a:gd name="T34" fmla="*/ 53 w 60"/>
                <a:gd name="T35" fmla="*/ 25 h 27"/>
                <a:gd name="T36" fmla="*/ 60 w 60"/>
                <a:gd name="T37" fmla="*/ 27 h 27"/>
                <a:gd name="T38" fmla="*/ 60 w 60"/>
                <a:gd name="T39" fmla="*/ 25 h 27"/>
                <a:gd name="T40" fmla="*/ 60 w 60"/>
                <a:gd name="T41" fmla="*/ 23 h 27"/>
                <a:gd name="T42" fmla="*/ 58 w 60"/>
                <a:gd name="T4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27">
                  <a:moveTo>
                    <a:pt x="25" y="0"/>
                  </a:moveTo>
                  <a:lnTo>
                    <a:pt x="28" y="2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5" y="0"/>
                  </a:lnTo>
                  <a:close/>
                  <a:moveTo>
                    <a:pt x="7" y="0"/>
                  </a:moveTo>
                  <a:lnTo>
                    <a:pt x="11" y="2"/>
                  </a:lnTo>
                  <a:lnTo>
                    <a:pt x="9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0" y="9"/>
                  </a:lnTo>
                  <a:lnTo>
                    <a:pt x="5" y="9"/>
                  </a:lnTo>
                  <a:lnTo>
                    <a:pt x="7" y="7"/>
                  </a:lnTo>
                  <a:lnTo>
                    <a:pt x="2" y="4"/>
                  </a:lnTo>
                  <a:lnTo>
                    <a:pt x="0" y="4"/>
                  </a:lnTo>
                  <a:close/>
                  <a:moveTo>
                    <a:pt x="58" y="23"/>
                  </a:moveTo>
                  <a:lnTo>
                    <a:pt x="53" y="25"/>
                  </a:lnTo>
                  <a:lnTo>
                    <a:pt x="53" y="25"/>
                  </a:lnTo>
                  <a:lnTo>
                    <a:pt x="60" y="27"/>
                  </a:lnTo>
                  <a:lnTo>
                    <a:pt x="60" y="25"/>
                  </a:lnTo>
                  <a:lnTo>
                    <a:pt x="60" y="23"/>
                  </a:lnTo>
                  <a:lnTo>
                    <a:pt x="58" y="2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3" name="Freeform 108">
              <a:extLst>
                <a:ext uri="{FF2B5EF4-FFF2-40B4-BE49-F238E27FC236}">
                  <a16:creationId xmlns:a16="http://schemas.microsoft.com/office/drawing/2014/main" id="{C227C348-8390-1D39-A77A-E723AEF3D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924" y="2493372"/>
              <a:ext cx="5809" cy="4149"/>
            </a:xfrm>
            <a:custGeom>
              <a:avLst/>
              <a:gdLst>
                <a:gd name="T0" fmla="*/ 4 w 7"/>
                <a:gd name="T1" fmla="*/ 5 h 5"/>
                <a:gd name="T2" fmla="*/ 2 w 7"/>
                <a:gd name="T3" fmla="*/ 5 h 5"/>
                <a:gd name="T4" fmla="*/ 0 w 7"/>
                <a:gd name="T5" fmla="*/ 3 h 5"/>
                <a:gd name="T6" fmla="*/ 7 w 7"/>
                <a:gd name="T7" fmla="*/ 0 h 5"/>
                <a:gd name="T8" fmla="*/ 7 w 7"/>
                <a:gd name="T9" fmla="*/ 5 h 5"/>
                <a:gd name="T10" fmla="*/ 7 w 7"/>
                <a:gd name="T11" fmla="*/ 5 h 5"/>
                <a:gd name="T12" fmla="*/ 7 w 7"/>
                <a:gd name="T13" fmla="*/ 5 h 5"/>
                <a:gd name="T14" fmla="*/ 4 w 7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5"/>
                  </a:moveTo>
                  <a:lnTo>
                    <a:pt x="2" y="5"/>
                  </a:lnTo>
                  <a:lnTo>
                    <a:pt x="0" y="3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Freeform 109">
              <a:extLst>
                <a:ext uri="{FF2B5EF4-FFF2-40B4-BE49-F238E27FC236}">
                  <a16:creationId xmlns:a16="http://schemas.microsoft.com/office/drawing/2014/main" id="{58EDAAEB-66FC-C4B7-8788-6F62934E6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2498" y="2568052"/>
              <a:ext cx="78829" cy="27383"/>
            </a:xfrm>
            <a:custGeom>
              <a:avLst/>
              <a:gdLst>
                <a:gd name="T0" fmla="*/ 16 w 95"/>
                <a:gd name="T1" fmla="*/ 23 h 33"/>
                <a:gd name="T2" fmla="*/ 16 w 95"/>
                <a:gd name="T3" fmla="*/ 21 h 33"/>
                <a:gd name="T4" fmla="*/ 16 w 95"/>
                <a:gd name="T5" fmla="*/ 21 h 33"/>
                <a:gd name="T6" fmla="*/ 19 w 95"/>
                <a:gd name="T7" fmla="*/ 21 h 33"/>
                <a:gd name="T8" fmla="*/ 19 w 95"/>
                <a:gd name="T9" fmla="*/ 23 h 33"/>
                <a:gd name="T10" fmla="*/ 19 w 95"/>
                <a:gd name="T11" fmla="*/ 23 h 33"/>
                <a:gd name="T12" fmla="*/ 16 w 95"/>
                <a:gd name="T13" fmla="*/ 23 h 33"/>
                <a:gd name="T14" fmla="*/ 2 w 95"/>
                <a:gd name="T15" fmla="*/ 33 h 33"/>
                <a:gd name="T16" fmla="*/ 0 w 95"/>
                <a:gd name="T17" fmla="*/ 30 h 33"/>
                <a:gd name="T18" fmla="*/ 2 w 95"/>
                <a:gd name="T19" fmla="*/ 28 h 33"/>
                <a:gd name="T20" fmla="*/ 5 w 95"/>
                <a:gd name="T21" fmla="*/ 28 h 33"/>
                <a:gd name="T22" fmla="*/ 5 w 95"/>
                <a:gd name="T23" fmla="*/ 30 h 33"/>
                <a:gd name="T24" fmla="*/ 2 w 95"/>
                <a:gd name="T25" fmla="*/ 33 h 33"/>
                <a:gd name="T26" fmla="*/ 2 w 95"/>
                <a:gd name="T27" fmla="*/ 33 h 33"/>
                <a:gd name="T28" fmla="*/ 7 w 95"/>
                <a:gd name="T29" fmla="*/ 14 h 33"/>
                <a:gd name="T30" fmla="*/ 5 w 95"/>
                <a:gd name="T31" fmla="*/ 10 h 33"/>
                <a:gd name="T32" fmla="*/ 5 w 95"/>
                <a:gd name="T33" fmla="*/ 7 h 33"/>
                <a:gd name="T34" fmla="*/ 5 w 95"/>
                <a:gd name="T35" fmla="*/ 5 h 33"/>
                <a:gd name="T36" fmla="*/ 5 w 95"/>
                <a:gd name="T37" fmla="*/ 5 h 33"/>
                <a:gd name="T38" fmla="*/ 5 w 95"/>
                <a:gd name="T39" fmla="*/ 5 h 33"/>
                <a:gd name="T40" fmla="*/ 7 w 95"/>
                <a:gd name="T41" fmla="*/ 5 h 33"/>
                <a:gd name="T42" fmla="*/ 7 w 95"/>
                <a:gd name="T43" fmla="*/ 5 h 33"/>
                <a:gd name="T44" fmla="*/ 9 w 95"/>
                <a:gd name="T45" fmla="*/ 5 h 33"/>
                <a:gd name="T46" fmla="*/ 9 w 95"/>
                <a:gd name="T47" fmla="*/ 12 h 33"/>
                <a:gd name="T48" fmla="*/ 7 w 95"/>
                <a:gd name="T49" fmla="*/ 12 h 33"/>
                <a:gd name="T50" fmla="*/ 7 w 95"/>
                <a:gd name="T51" fmla="*/ 14 h 33"/>
                <a:gd name="T52" fmla="*/ 7 w 95"/>
                <a:gd name="T53" fmla="*/ 14 h 33"/>
                <a:gd name="T54" fmla="*/ 39 w 95"/>
                <a:gd name="T55" fmla="*/ 19 h 33"/>
                <a:gd name="T56" fmla="*/ 35 w 95"/>
                <a:gd name="T57" fmla="*/ 19 h 33"/>
                <a:gd name="T58" fmla="*/ 28 w 95"/>
                <a:gd name="T59" fmla="*/ 23 h 33"/>
                <a:gd name="T60" fmla="*/ 23 w 95"/>
                <a:gd name="T61" fmla="*/ 23 h 33"/>
                <a:gd name="T62" fmla="*/ 21 w 95"/>
                <a:gd name="T63" fmla="*/ 19 h 33"/>
                <a:gd name="T64" fmla="*/ 25 w 95"/>
                <a:gd name="T65" fmla="*/ 16 h 33"/>
                <a:gd name="T66" fmla="*/ 28 w 95"/>
                <a:gd name="T67" fmla="*/ 16 h 33"/>
                <a:gd name="T68" fmla="*/ 32 w 95"/>
                <a:gd name="T69" fmla="*/ 14 h 33"/>
                <a:gd name="T70" fmla="*/ 35 w 95"/>
                <a:gd name="T71" fmla="*/ 14 h 33"/>
                <a:gd name="T72" fmla="*/ 39 w 95"/>
                <a:gd name="T73" fmla="*/ 14 h 33"/>
                <a:gd name="T74" fmla="*/ 39 w 95"/>
                <a:gd name="T75" fmla="*/ 19 h 33"/>
                <a:gd name="T76" fmla="*/ 46 w 95"/>
                <a:gd name="T77" fmla="*/ 21 h 33"/>
                <a:gd name="T78" fmla="*/ 44 w 95"/>
                <a:gd name="T79" fmla="*/ 26 h 33"/>
                <a:gd name="T80" fmla="*/ 49 w 95"/>
                <a:gd name="T81" fmla="*/ 30 h 33"/>
                <a:gd name="T82" fmla="*/ 53 w 95"/>
                <a:gd name="T83" fmla="*/ 28 h 33"/>
                <a:gd name="T84" fmla="*/ 56 w 95"/>
                <a:gd name="T85" fmla="*/ 26 h 33"/>
                <a:gd name="T86" fmla="*/ 53 w 95"/>
                <a:gd name="T87" fmla="*/ 21 h 33"/>
                <a:gd name="T88" fmla="*/ 51 w 95"/>
                <a:gd name="T89" fmla="*/ 21 h 33"/>
                <a:gd name="T90" fmla="*/ 46 w 95"/>
                <a:gd name="T91" fmla="*/ 21 h 33"/>
                <a:gd name="T92" fmla="*/ 86 w 95"/>
                <a:gd name="T93" fmla="*/ 5 h 33"/>
                <a:gd name="T94" fmla="*/ 88 w 95"/>
                <a:gd name="T95" fmla="*/ 0 h 33"/>
                <a:gd name="T96" fmla="*/ 92 w 95"/>
                <a:gd name="T97" fmla="*/ 0 h 33"/>
                <a:gd name="T98" fmla="*/ 95 w 95"/>
                <a:gd name="T99" fmla="*/ 3 h 33"/>
                <a:gd name="T100" fmla="*/ 90 w 95"/>
                <a:gd name="T101" fmla="*/ 3 h 33"/>
                <a:gd name="T102" fmla="*/ 86 w 95"/>
                <a:gd name="T103" fmla="*/ 5 h 33"/>
                <a:gd name="T104" fmla="*/ 74 w 95"/>
                <a:gd name="T105" fmla="*/ 21 h 33"/>
                <a:gd name="T106" fmla="*/ 79 w 95"/>
                <a:gd name="T107" fmla="*/ 16 h 33"/>
                <a:gd name="T108" fmla="*/ 79 w 95"/>
                <a:gd name="T109" fmla="*/ 14 h 33"/>
                <a:gd name="T110" fmla="*/ 86 w 95"/>
                <a:gd name="T111" fmla="*/ 10 h 33"/>
                <a:gd name="T112" fmla="*/ 86 w 95"/>
                <a:gd name="T113" fmla="*/ 14 h 33"/>
                <a:gd name="T114" fmla="*/ 81 w 95"/>
                <a:gd name="T115" fmla="*/ 21 h 33"/>
                <a:gd name="T116" fmla="*/ 76 w 95"/>
                <a:gd name="T117" fmla="*/ 23 h 33"/>
                <a:gd name="T118" fmla="*/ 74 w 95"/>
                <a:gd name="T119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3">
                  <a:moveTo>
                    <a:pt x="16" y="23"/>
                  </a:moveTo>
                  <a:lnTo>
                    <a:pt x="16" y="21"/>
                  </a:lnTo>
                  <a:lnTo>
                    <a:pt x="16" y="21"/>
                  </a:lnTo>
                  <a:lnTo>
                    <a:pt x="19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6" y="23"/>
                  </a:lnTo>
                  <a:close/>
                  <a:moveTo>
                    <a:pt x="2" y="33"/>
                  </a:moveTo>
                  <a:lnTo>
                    <a:pt x="0" y="30"/>
                  </a:lnTo>
                  <a:lnTo>
                    <a:pt x="2" y="28"/>
                  </a:lnTo>
                  <a:lnTo>
                    <a:pt x="5" y="28"/>
                  </a:lnTo>
                  <a:lnTo>
                    <a:pt x="5" y="30"/>
                  </a:lnTo>
                  <a:lnTo>
                    <a:pt x="2" y="33"/>
                  </a:lnTo>
                  <a:lnTo>
                    <a:pt x="2" y="33"/>
                  </a:lnTo>
                  <a:close/>
                  <a:moveTo>
                    <a:pt x="7" y="14"/>
                  </a:moveTo>
                  <a:lnTo>
                    <a:pt x="5" y="10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close/>
                  <a:moveTo>
                    <a:pt x="39" y="19"/>
                  </a:moveTo>
                  <a:lnTo>
                    <a:pt x="35" y="19"/>
                  </a:lnTo>
                  <a:lnTo>
                    <a:pt x="28" y="23"/>
                  </a:lnTo>
                  <a:lnTo>
                    <a:pt x="23" y="23"/>
                  </a:lnTo>
                  <a:lnTo>
                    <a:pt x="21" y="19"/>
                  </a:lnTo>
                  <a:lnTo>
                    <a:pt x="25" y="16"/>
                  </a:lnTo>
                  <a:lnTo>
                    <a:pt x="28" y="16"/>
                  </a:lnTo>
                  <a:lnTo>
                    <a:pt x="32" y="14"/>
                  </a:lnTo>
                  <a:lnTo>
                    <a:pt x="35" y="14"/>
                  </a:lnTo>
                  <a:lnTo>
                    <a:pt x="39" y="14"/>
                  </a:lnTo>
                  <a:lnTo>
                    <a:pt x="39" y="19"/>
                  </a:lnTo>
                  <a:close/>
                  <a:moveTo>
                    <a:pt x="46" y="21"/>
                  </a:moveTo>
                  <a:lnTo>
                    <a:pt x="44" y="26"/>
                  </a:lnTo>
                  <a:lnTo>
                    <a:pt x="49" y="30"/>
                  </a:lnTo>
                  <a:lnTo>
                    <a:pt x="53" y="28"/>
                  </a:lnTo>
                  <a:lnTo>
                    <a:pt x="56" y="26"/>
                  </a:lnTo>
                  <a:lnTo>
                    <a:pt x="53" y="21"/>
                  </a:lnTo>
                  <a:lnTo>
                    <a:pt x="51" y="21"/>
                  </a:lnTo>
                  <a:lnTo>
                    <a:pt x="46" y="21"/>
                  </a:lnTo>
                  <a:close/>
                  <a:moveTo>
                    <a:pt x="86" y="5"/>
                  </a:moveTo>
                  <a:lnTo>
                    <a:pt x="88" y="0"/>
                  </a:lnTo>
                  <a:lnTo>
                    <a:pt x="92" y="0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5"/>
                  </a:lnTo>
                  <a:close/>
                  <a:moveTo>
                    <a:pt x="74" y="21"/>
                  </a:moveTo>
                  <a:lnTo>
                    <a:pt x="79" y="16"/>
                  </a:lnTo>
                  <a:lnTo>
                    <a:pt x="79" y="14"/>
                  </a:lnTo>
                  <a:lnTo>
                    <a:pt x="86" y="10"/>
                  </a:lnTo>
                  <a:lnTo>
                    <a:pt x="86" y="14"/>
                  </a:lnTo>
                  <a:lnTo>
                    <a:pt x="81" y="21"/>
                  </a:lnTo>
                  <a:lnTo>
                    <a:pt x="76" y="23"/>
                  </a:lnTo>
                  <a:lnTo>
                    <a:pt x="74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5" name="Freeform 110">
              <a:extLst>
                <a:ext uri="{FF2B5EF4-FFF2-40B4-BE49-F238E27FC236}">
                  <a16:creationId xmlns:a16="http://schemas.microsoft.com/office/drawing/2014/main" id="{32E6411D-F261-75FD-9DCA-AA83C11AD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2224" y="2782964"/>
              <a:ext cx="43978" cy="42319"/>
            </a:xfrm>
            <a:custGeom>
              <a:avLst/>
              <a:gdLst>
                <a:gd name="T0" fmla="*/ 5 w 53"/>
                <a:gd name="T1" fmla="*/ 5 h 51"/>
                <a:gd name="T2" fmla="*/ 9 w 53"/>
                <a:gd name="T3" fmla="*/ 2 h 51"/>
                <a:gd name="T4" fmla="*/ 7 w 53"/>
                <a:gd name="T5" fmla="*/ 0 h 51"/>
                <a:gd name="T6" fmla="*/ 5 w 53"/>
                <a:gd name="T7" fmla="*/ 0 h 51"/>
                <a:gd name="T8" fmla="*/ 2 w 53"/>
                <a:gd name="T9" fmla="*/ 2 h 51"/>
                <a:gd name="T10" fmla="*/ 0 w 53"/>
                <a:gd name="T11" fmla="*/ 2 h 51"/>
                <a:gd name="T12" fmla="*/ 2 w 53"/>
                <a:gd name="T13" fmla="*/ 5 h 51"/>
                <a:gd name="T14" fmla="*/ 2 w 53"/>
                <a:gd name="T15" fmla="*/ 5 h 51"/>
                <a:gd name="T16" fmla="*/ 5 w 53"/>
                <a:gd name="T17" fmla="*/ 5 h 51"/>
                <a:gd name="T18" fmla="*/ 9 w 53"/>
                <a:gd name="T19" fmla="*/ 9 h 51"/>
                <a:gd name="T20" fmla="*/ 9 w 53"/>
                <a:gd name="T21" fmla="*/ 7 h 51"/>
                <a:gd name="T22" fmla="*/ 12 w 53"/>
                <a:gd name="T23" fmla="*/ 5 h 51"/>
                <a:gd name="T24" fmla="*/ 12 w 53"/>
                <a:gd name="T25" fmla="*/ 5 h 51"/>
                <a:gd name="T26" fmla="*/ 12 w 53"/>
                <a:gd name="T27" fmla="*/ 7 h 51"/>
                <a:gd name="T28" fmla="*/ 12 w 53"/>
                <a:gd name="T29" fmla="*/ 7 h 51"/>
                <a:gd name="T30" fmla="*/ 12 w 53"/>
                <a:gd name="T31" fmla="*/ 9 h 51"/>
                <a:gd name="T32" fmla="*/ 9 w 53"/>
                <a:gd name="T33" fmla="*/ 9 h 51"/>
                <a:gd name="T34" fmla="*/ 25 w 53"/>
                <a:gd name="T35" fmla="*/ 14 h 51"/>
                <a:gd name="T36" fmla="*/ 25 w 53"/>
                <a:gd name="T37" fmla="*/ 14 h 51"/>
                <a:gd name="T38" fmla="*/ 23 w 53"/>
                <a:gd name="T39" fmla="*/ 14 h 51"/>
                <a:gd name="T40" fmla="*/ 21 w 53"/>
                <a:gd name="T41" fmla="*/ 12 h 51"/>
                <a:gd name="T42" fmla="*/ 23 w 53"/>
                <a:gd name="T43" fmla="*/ 12 h 51"/>
                <a:gd name="T44" fmla="*/ 25 w 53"/>
                <a:gd name="T45" fmla="*/ 12 h 51"/>
                <a:gd name="T46" fmla="*/ 28 w 53"/>
                <a:gd name="T47" fmla="*/ 12 h 51"/>
                <a:gd name="T48" fmla="*/ 28 w 53"/>
                <a:gd name="T49" fmla="*/ 14 h 51"/>
                <a:gd name="T50" fmla="*/ 25 w 53"/>
                <a:gd name="T51" fmla="*/ 14 h 51"/>
                <a:gd name="T52" fmla="*/ 25 w 53"/>
                <a:gd name="T53" fmla="*/ 14 h 51"/>
                <a:gd name="T54" fmla="*/ 32 w 53"/>
                <a:gd name="T55" fmla="*/ 14 h 51"/>
                <a:gd name="T56" fmla="*/ 30 w 53"/>
                <a:gd name="T57" fmla="*/ 14 h 51"/>
                <a:gd name="T58" fmla="*/ 30 w 53"/>
                <a:gd name="T59" fmla="*/ 14 h 51"/>
                <a:gd name="T60" fmla="*/ 30 w 53"/>
                <a:gd name="T61" fmla="*/ 12 h 51"/>
                <a:gd name="T62" fmla="*/ 32 w 53"/>
                <a:gd name="T63" fmla="*/ 14 h 51"/>
                <a:gd name="T64" fmla="*/ 51 w 53"/>
                <a:gd name="T65" fmla="*/ 12 h 51"/>
                <a:gd name="T66" fmla="*/ 51 w 53"/>
                <a:gd name="T67" fmla="*/ 9 h 51"/>
                <a:gd name="T68" fmla="*/ 53 w 53"/>
                <a:gd name="T69" fmla="*/ 7 h 51"/>
                <a:gd name="T70" fmla="*/ 53 w 53"/>
                <a:gd name="T71" fmla="*/ 9 h 51"/>
                <a:gd name="T72" fmla="*/ 51 w 53"/>
                <a:gd name="T73" fmla="*/ 12 h 51"/>
                <a:gd name="T74" fmla="*/ 51 w 53"/>
                <a:gd name="T75" fmla="*/ 25 h 51"/>
                <a:gd name="T76" fmla="*/ 49 w 53"/>
                <a:gd name="T77" fmla="*/ 23 h 51"/>
                <a:gd name="T78" fmla="*/ 51 w 53"/>
                <a:gd name="T79" fmla="*/ 21 h 51"/>
                <a:gd name="T80" fmla="*/ 53 w 53"/>
                <a:gd name="T81" fmla="*/ 21 h 51"/>
                <a:gd name="T82" fmla="*/ 53 w 53"/>
                <a:gd name="T83" fmla="*/ 25 h 51"/>
                <a:gd name="T84" fmla="*/ 53 w 53"/>
                <a:gd name="T85" fmla="*/ 25 h 51"/>
                <a:gd name="T86" fmla="*/ 51 w 53"/>
                <a:gd name="T87" fmla="*/ 25 h 51"/>
                <a:gd name="T88" fmla="*/ 44 w 53"/>
                <a:gd name="T89" fmla="*/ 46 h 51"/>
                <a:gd name="T90" fmla="*/ 44 w 53"/>
                <a:gd name="T91" fmla="*/ 44 h 51"/>
                <a:gd name="T92" fmla="*/ 46 w 53"/>
                <a:gd name="T93" fmla="*/ 42 h 51"/>
                <a:gd name="T94" fmla="*/ 46 w 53"/>
                <a:gd name="T95" fmla="*/ 44 h 51"/>
                <a:gd name="T96" fmla="*/ 44 w 53"/>
                <a:gd name="T97" fmla="*/ 46 h 51"/>
                <a:gd name="T98" fmla="*/ 35 w 53"/>
                <a:gd name="T99" fmla="*/ 48 h 51"/>
                <a:gd name="T100" fmla="*/ 35 w 53"/>
                <a:gd name="T101" fmla="*/ 44 h 51"/>
                <a:gd name="T102" fmla="*/ 32 w 53"/>
                <a:gd name="T103" fmla="*/ 42 h 51"/>
                <a:gd name="T104" fmla="*/ 37 w 53"/>
                <a:gd name="T105" fmla="*/ 42 h 51"/>
                <a:gd name="T106" fmla="*/ 39 w 53"/>
                <a:gd name="T107" fmla="*/ 46 h 51"/>
                <a:gd name="T108" fmla="*/ 39 w 53"/>
                <a:gd name="T109" fmla="*/ 51 h 51"/>
                <a:gd name="T110" fmla="*/ 35 w 53"/>
                <a:gd name="T111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3" h="51">
                  <a:moveTo>
                    <a:pt x="5" y="5"/>
                  </a:moveTo>
                  <a:lnTo>
                    <a:pt x="9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close/>
                  <a:moveTo>
                    <a:pt x="9" y="9"/>
                  </a:moveTo>
                  <a:lnTo>
                    <a:pt x="9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9"/>
                  </a:lnTo>
                  <a:lnTo>
                    <a:pt x="9" y="9"/>
                  </a:lnTo>
                  <a:close/>
                  <a:moveTo>
                    <a:pt x="25" y="14"/>
                  </a:moveTo>
                  <a:lnTo>
                    <a:pt x="25" y="14"/>
                  </a:lnTo>
                  <a:lnTo>
                    <a:pt x="23" y="14"/>
                  </a:lnTo>
                  <a:lnTo>
                    <a:pt x="21" y="12"/>
                  </a:lnTo>
                  <a:lnTo>
                    <a:pt x="23" y="12"/>
                  </a:lnTo>
                  <a:lnTo>
                    <a:pt x="25" y="12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5" y="14"/>
                  </a:lnTo>
                  <a:lnTo>
                    <a:pt x="25" y="14"/>
                  </a:lnTo>
                  <a:close/>
                  <a:moveTo>
                    <a:pt x="32" y="14"/>
                  </a:move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2" y="14"/>
                  </a:lnTo>
                  <a:close/>
                  <a:moveTo>
                    <a:pt x="51" y="12"/>
                  </a:moveTo>
                  <a:lnTo>
                    <a:pt x="51" y="9"/>
                  </a:lnTo>
                  <a:lnTo>
                    <a:pt x="53" y="7"/>
                  </a:lnTo>
                  <a:lnTo>
                    <a:pt x="53" y="9"/>
                  </a:lnTo>
                  <a:lnTo>
                    <a:pt x="51" y="12"/>
                  </a:lnTo>
                  <a:close/>
                  <a:moveTo>
                    <a:pt x="51" y="25"/>
                  </a:moveTo>
                  <a:lnTo>
                    <a:pt x="49" y="23"/>
                  </a:lnTo>
                  <a:lnTo>
                    <a:pt x="51" y="21"/>
                  </a:lnTo>
                  <a:lnTo>
                    <a:pt x="53" y="21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51" y="25"/>
                  </a:lnTo>
                  <a:close/>
                  <a:moveTo>
                    <a:pt x="44" y="46"/>
                  </a:moveTo>
                  <a:lnTo>
                    <a:pt x="44" y="44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4" y="46"/>
                  </a:lnTo>
                  <a:close/>
                  <a:moveTo>
                    <a:pt x="35" y="48"/>
                  </a:moveTo>
                  <a:lnTo>
                    <a:pt x="35" y="44"/>
                  </a:lnTo>
                  <a:lnTo>
                    <a:pt x="32" y="42"/>
                  </a:lnTo>
                  <a:lnTo>
                    <a:pt x="37" y="42"/>
                  </a:lnTo>
                  <a:lnTo>
                    <a:pt x="39" y="46"/>
                  </a:lnTo>
                  <a:lnTo>
                    <a:pt x="39" y="51"/>
                  </a:lnTo>
                  <a:lnTo>
                    <a:pt x="35" y="4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Freeform 111">
              <a:extLst>
                <a:ext uri="{FF2B5EF4-FFF2-40B4-BE49-F238E27FC236}">
                  <a16:creationId xmlns:a16="http://schemas.microsoft.com/office/drawing/2014/main" id="{D00D290F-6C9A-0E25-817E-0EBB11892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678" y="2610370"/>
              <a:ext cx="130276" cy="184211"/>
            </a:xfrm>
            <a:custGeom>
              <a:avLst/>
              <a:gdLst>
                <a:gd name="T0" fmla="*/ 62 w 157"/>
                <a:gd name="T1" fmla="*/ 146 h 222"/>
                <a:gd name="T2" fmla="*/ 60 w 157"/>
                <a:gd name="T3" fmla="*/ 83 h 222"/>
                <a:gd name="T4" fmla="*/ 81 w 157"/>
                <a:gd name="T5" fmla="*/ 28 h 222"/>
                <a:gd name="T6" fmla="*/ 90 w 157"/>
                <a:gd name="T7" fmla="*/ 49 h 222"/>
                <a:gd name="T8" fmla="*/ 102 w 157"/>
                <a:gd name="T9" fmla="*/ 60 h 222"/>
                <a:gd name="T10" fmla="*/ 111 w 157"/>
                <a:gd name="T11" fmla="*/ 62 h 222"/>
                <a:gd name="T12" fmla="*/ 122 w 157"/>
                <a:gd name="T13" fmla="*/ 62 h 222"/>
                <a:gd name="T14" fmla="*/ 132 w 157"/>
                <a:gd name="T15" fmla="*/ 62 h 222"/>
                <a:gd name="T16" fmla="*/ 139 w 157"/>
                <a:gd name="T17" fmla="*/ 74 h 222"/>
                <a:gd name="T18" fmla="*/ 145 w 157"/>
                <a:gd name="T19" fmla="*/ 83 h 222"/>
                <a:gd name="T20" fmla="*/ 157 w 157"/>
                <a:gd name="T21" fmla="*/ 90 h 222"/>
                <a:gd name="T22" fmla="*/ 157 w 157"/>
                <a:gd name="T23" fmla="*/ 95 h 222"/>
                <a:gd name="T24" fmla="*/ 155 w 157"/>
                <a:gd name="T25" fmla="*/ 102 h 222"/>
                <a:gd name="T26" fmla="*/ 148 w 157"/>
                <a:gd name="T27" fmla="*/ 118 h 222"/>
                <a:gd name="T28" fmla="*/ 139 w 157"/>
                <a:gd name="T29" fmla="*/ 127 h 222"/>
                <a:gd name="T30" fmla="*/ 134 w 157"/>
                <a:gd name="T31" fmla="*/ 136 h 222"/>
                <a:gd name="T32" fmla="*/ 129 w 157"/>
                <a:gd name="T33" fmla="*/ 136 h 222"/>
                <a:gd name="T34" fmla="*/ 132 w 157"/>
                <a:gd name="T35" fmla="*/ 132 h 222"/>
                <a:gd name="T36" fmla="*/ 127 w 157"/>
                <a:gd name="T37" fmla="*/ 132 h 222"/>
                <a:gd name="T38" fmla="*/ 125 w 157"/>
                <a:gd name="T39" fmla="*/ 136 h 222"/>
                <a:gd name="T40" fmla="*/ 122 w 157"/>
                <a:gd name="T41" fmla="*/ 141 h 222"/>
                <a:gd name="T42" fmla="*/ 120 w 157"/>
                <a:gd name="T43" fmla="*/ 150 h 222"/>
                <a:gd name="T44" fmla="*/ 118 w 157"/>
                <a:gd name="T45" fmla="*/ 155 h 222"/>
                <a:gd name="T46" fmla="*/ 120 w 157"/>
                <a:gd name="T47" fmla="*/ 159 h 222"/>
                <a:gd name="T48" fmla="*/ 125 w 157"/>
                <a:gd name="T49" fmla="*/ 169 h 222"/>
                <a:gd name="T50" fmla="*/ 113 w 157"/>
                <a:gd name="T51" fmla="*/ 171 h 222"/>
                <a:gd name="T52" fmla="*/ 109 w 157"/>
                <a:gd name="T53" fmla="*/ 171 h 222"/>
                <a:gd name="T54" fmla="*/ 95 w 157"/>
                <a:gd name="T55" fmla="*/ 180 h 222"/>
                <a:gd name="T56" fmla="*/ 92 w 157"/>
                <a:gd name="T57" fmla="*/ 189 h 222"/>
                <a:gd name="T58" fmla="*/ 88 w 157"/>
                <a:gd name="T59" fmla="*/ 192 h 222"/>
                <a:gd name="T60" fmla="*/ 74 w 157"/>
                <a:gd name="T61" fmla="*/ 194 h 222"/>
                <a:gd name="T62" fmla="*/ 69 w 157"/>
                <a:gd name="T63" fmla="*/ 199 h 222"/>
                <a:gd name="T64" fmla="*/ 69 w 157"/>
                <a:gd name="T65" fmla="*/ 203 h 222"/>
                <a:gd name="T66" fmla="*/ 72 w 157"/>
                <a:gd name="T67" fmla="*/ 206 h 222"/>
                <a:gd name="T68" fmla="*/ 72 w 157"/>
                <a:gd name="T69" fmla="*/ 208 h 222"/>
                <a:gd name="T70" fmla="*/ 62 w 157"/>
                <a:gd name="T71" fmla="*/ 215 h 222"/>
                <a:gd name="T72" fmla="*/ 55 w 157"/>
                <a:gd name="T73" fmla="*/ 215 h 222"/>
                <a:gd name="T74" fmla="*/ 44 w 157"/>
                <a:gd name="T75" fmla="*/ 217 h 222"/>
                <a:gd name="T76" fmla="*/ 37 w 157"/>
                <a:gd name="T77" fmla="*/ 222 h 222"/>
                <a:gd name="T78" fmla="*/ 32 w 157"/>
                <a:gd name="T79" fmla="*/ 222 h 222"/>
                <a:gd name="T80" fmla="*/ 16 w 157"/>
                <a:gd name="T81" fmla="*/ 208 h 222"/>
                <a:gd name="T82" fmla="*/ 0 w 157"/>
                <a:gd name="T83" fmla="*/ 173 h 222"/>
                <a:gd name="T84" fmla="*/ 79 w 157"/>
                <a:gd name="T85" fmla="*/ 19 h 222"/>
                <a:gd name="T86" fmla="*/ 79 w 157"/>
                <a:gd name="T87" fmla="*/ 12 h 222"/>
                <a:gd name="T88" fmla="*/ 79 w 157"/>
                <a:gd name="T89" fmla="*/ 7 h 222"/>
                <a:gd name="T90" fmla="*/ 79 w 157"/>
                <a:gd name="T91" fmla="*/ 2 h 222"/>
                <a:gd name="T92" fmla="*/ 81 w 157"/>
                <a:gd name="T93" fmla="*/ 2 h 222"/>
                <a:gd name="T94" fmla="*/ 79 w 157"/>
                <a:gd name="T95" fmla="*/ 0 h 222"/>
                <a:gd name="T96" fmla="*/ 76 w 157"/>
                <a:gd name="T97" fmla="*/ 7 h 222"/>
                <a:gd name="T98" fmla="*/ 74 w 157"/>
                <a:gd name="T99" fmla="*/ 7 h 222"/>
                <a:gd name="T100" fmla="*/ 72 w 157"/>
                <a:gd name="T101" fmla="*/ 9 h 222"/>
                <a:gd name="T102" fmla="*/ 76 w 157"/>
                <a:gd name="T103" fmla="*/ 1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7" h="222">
                  <a:moveTo>
                    <a:pt x="2" y="164"/>
                  </a:moveTo>
                  <a:lnTo>
                    <a:pt x="62" y="146"/>
                  </a:lnTo>
                  <a:lnTo>
                    <a:pt x="65" y="99"/>
                  </a:lnTo>
                  <a:lnTo>
                    <a:pt x="60" y="83"/>
                  </a:lnTo>
                  <a:lnTo>
                    <a:pt x="79" y="28"/>
                  </a:lnTo>
                  <a:lnTo>
                    <a:pt x="81" y="28"/>
                  </a:lnTo>
                  <a:lnTo>
                    <a:pt x="83" y="39"/>
                  </a:lnTo>
                  <a:lnTo>
                    <a:pt x="90" y="49"/>
                  </a:lnTo>
                  <a:lnTo>
                    <a:pt x="90" y="51"/>
                  </a:lnTo>
                  <a:lnTo>
                    <a:pt x="102" y="60"/>
                  </a:lnTo>
                  <a:lnTo>
                    <a:pt x="109" y="62"/>
                  </a:lnTo>
                  <a:lnTo>
                    <a:pt x="111" y="62"/>
                  </a:lnTo>
                  <a:lnTo>
                    <a:pt x="113" y="60"/>
                  </a:lnTo>
                  <a:lnTo>
                    <a:pt x="122" y="62"/>
                  </a:lnTo>
                  <a:lnTo>
                    <a:pt x="129" y="62"/>
                  </a:lnTo>
                  <a:lnTo>
                    <a:pt x="132" y="62"/>
                  </a:lnTo>
                  <a:lnTo>
                    <a:pt x="139" y="69"/>
                  </a:lnTo>
                  <a:lnTo>
                    <a:pt x="139" y="74"/>
                  </a:lnTo>
                  <a:lnTo>
                    <a:pt x="143" y="79"/>
                  </a:lnTo>
                  <a:lnTo>
                    <a:pt x="145" y="83"/>
                  </a:lnTo>
                  <a:lnTo>
                    <a:pt x="152" y="88"/>
                  </a:lnTo>
                  <a:lnTo>
                    <a:pt x="157" y="90"/>
                  </a:lnTo>
                  <a:lnTo>
                    <a:pt x="157" y="90"/>
                  </a:lnTo>
                  <a:lnTo>
                    <a:pt x="157" y="95"/>
                  </a:lnTo>
                  <a:lnTo>
                    <a:pt x="155" y="99"/>
                  </a:lnTo>
                  <a:lnTo>
                    <a:pt x="155" y="102"/>
                  </a:lnTo>
                  <a:lnTo>
                    <a:pt x="155" y="106"/>
                  </a:lnTo>
                  <a:lnTo>
                    <a:pt x="148" y="118"/>
                  </a:lnTo>
                  <a:lnTo>
                    <a:pt x="141" y="123"/>
                  </a:lnTo>
                  <a:lnTo>
                    <a:pt x="139" y="127"/>
                  </a:lnTo>
                  <a:lnTo>
                    <a:pt x="136" y="129"/>
                  </a:lnTo>
                  <a:lnTo>
                    <a:pt x="134" y="136"/>
                  </a:lnTo>
                  <a:lnTo>
                    <a:pt x="132" y="136"/>
                  </a:lnTo>
                  <a:lnTo>
                    <a:pt x="129" y="136"/>
                  </a:lnTo>
                  <a:lnTo>
                    <a:pt x="129" y="134"/>
                  </a:lnTo>
                  <a:lnTo>
                    <a:pt x="132" y="132"/>
                  </a:lnTo>
                  <a:lnTo>
                    <a:pt x="129" y="132"/>
                  </a:lnTo>
                  <a:lnTo>
                    <a:pt x="127" y="132"/>
                  </a:lnTo>
                  <a:lnTo>
                    <a:pt x="125" y="136"/>
                  </a:lnTo>
                  <a:lnTo>
                    <a:pt x="125" y="136"/>
                  </a:lnTo>
                  <a:lnTo>
                    <a:pt x="125" y="141"/>
                  </a:lnTo>
                  <a:lnTo>
                    <a:pt x="122" y="141"/>
                  </a:lnTo>
                  <a:lnTo>
                    <a:pt x="120" y="148"/>
                  </a:lnTo>
                  <a:lnTo>
                    <a:pt x="120" y="150"/>
                  </a:lnTo>
                  <a:lnTo>
                    <a:pt x="118" y="155"/>
                  </a:lnTo>
                  <a:lnTo>
                    <a:pt x="118" y="155"/>
                  </a:lnTo>
                  <a:lnTo>
                    <a:pt x="120" y="159"/>
                  </a:lnTo>
                  <a:lnTo>
                    <a:pt x="120" y="159"/>
                  </a:lnTo>
                  <a:lnTo>
                    <a:pt x="122" y="166"/>
                  </a:lnTo>
                  <a:lnTo>
                    <a:pt x="125" y="169"/>
                  </a:lnTo>
                  <a:lnTo>
                    <a:pt x="122" y="169"/>
                  </a:lnTo>
                  <a:lnTo>
                    <a:pt x="113" y="171"/>
                  </a:lnTo>
                  <a:lnTo>
                    <a:pt x="111" y="173"/>
                  </a:lnTo>
                  <a:lnTo>
                    <a:pt x="109" y="171"/>
                  </a:lnTo>
                  <a:lnTo>
                    <a:pt x="104" y="171"/>
                  </a:lnTo>
                  <a:lnTo>
                    <a:pt x="95" y="180"/>
                  </a:lnTo>
                  <a:lnTo>
                    <a:pt x="95" y="187"/>
                  </a:lnTo>
                  <a:lnTo>
                    <a:pt x="92" y="189"/>
                  </a:lnTo>
                  <a:lnTo>
                    <a:pt x="90" y="194"/>
                  </a:lnTo>
                  <a:lnTo>
                    <a:pt x="88" y="192"/>
                  </a:lnTo>
                  <a:lnTo>
                    <a:pt x="81" y="194"/>
                  </a:lnTo>
                  <a:lnTo>
                    <a:pt x="74" y="194"/>
                  </a:lnTo>
                  <a:lnTo>
                    <a:pt x="72" y="196"/>
                  </a:lnTo>
                  <a:lnTo>
                    <a:pt x="69" y="199"/>
                  </a:lnTo>
                  <a:lnTo>
                    <a:pt x="69" y="201"/>
                  </a:lnTo>
                  <a:lnTo>
                    <a:pt x="69" y="203"/>
                  </a:lnTo>
                  <a:lnTo>
                    <a:pt x="72" y="203"/>
                  </a:lnTo>
                  <a:lnTo>
                    <a:pt x="72" y="206"/>
                  </a:lnTo>
                  <a:lnTo>
                    <a:pt x="69" y="206"/>
                  </a:lnTo>
                  <a:lnTo>
                    <a:pt x="72" y="208"/>
                  </a:lnTo>
                  <a:lnTo>
                    <a:pt x="65" y="215"/>
                  </a:lnTo>
                  <a:lnTo>
                    <a:pt x="62" y="215"/>
                  </a:lnTo>
                  <a:lnTo>
                    <a:pt x="60" y="213"/>
                  </a:lnTo>
                  <a:lnTo>
                    <a:pt x="55" y="215"/>
                  </a:lnTo>
                  <a:lnTo>
                    <a:pt x="51" y="213"/>
                  </a:lnTo>
                  <a:lnTo>
                    <a:pt x="44" y="217"/>
                  </a:lnTo>
                  <a:lnTo>
                    <a:pt x="39" y="217"/>
                  </a:lnTo>
                  <a:lnTo>
                    <a:pt x="37" y="222"/>
                  </a:lnTo>
                  <a:lnTo>
                    <a:pt x="32" y="222"/>
                  </a:lnTo>
                  <a:lnTo>
                    <a:pt x="32" y="222"/>
                  </a:lnTo>
                  <a:lnTo>
                    <a:pt x="30" y="222"/>
                  </a:lnTo>
                  <a:lnTo>
                    <a:pt x="16" y="208"/>
                  </a:lnTo>
                  <a:lnTo>
                    <a:pt x="21" y="199"/>
                  </a:lnTo>
                  <a:lnTo>
                    <a:pt x="0" y="173"/>
                  </a:lnTo>
                  <a:lnTo>
                    <a:pt x="2" y="164"/>
                  </a:lnTo>
                  <a:close/>
                  <a:moveTo>
                    <a:pt x="79" y="19"/>
                  </a:moveTo>
                  <a:lnTo>
                    <a:pt x="79" y="16"/>
                  </a:lnTo>
                  <a:lnTo>
                    <a:pt x="79" y="12"/>
                  </a:lnTo>
                  <a:lnTo>
                    <a:pt x="81" y="7"/>
                  </a:lnTo>
                  <a:lnTo>
                    <a:pt x="79" y="7"/>
                  </a:lnTo>
                  <a:lnTo>
                    <a:pt x="81" y="5"/>
                  </a:lnTo>
                  <a:lnTo>
                    <a:pt x="79" y="2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6" y="0"/>
                  </a:lnTo>
                  <a:lnTo>
                    <a:pt x="76" y="7"/>
                  </a:lnTo>
                  <a:lnTo>
                    <a:pt x="74" y="7"/>
                  </a:lnTo>
                  <a:lnTo>
                    <a:pt x="74" y="7"/>
                  </a:lnTo>
                  <a:lnTo>
                    <a:pt x="72" y="7"/>
                  </a:lnTo>
                  <a:lnTo>
                    <a:pt x="72" y="9"/>
                  </a:lnTo>
                  <a:lnTo>
                    <a:pt x="76" y="12"/>
                  </a:lnTo>
                  <a:lnTo>
                    <a:pt x="76" y="19"/>
                  </a:lnTo>
                  <a:lnTo>
                    <a:pt x="79" y="1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" name="Freeform 112">
              <a:extLst>
                <a:ext uri="{FF2B5EF4-FFF2-40B4-BE49-F238E27FC236}">
                  <a16:creationId xmlns:a16="http://schemas.microsoft.com/office/drawing/2014/main" id="{68E407C5-EA9C-8267-0415-BE95F6053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4700" y="2746454"/>
              <a:ext cx="210764" cy="130276"/>
            </a:xfrm>
            <a:custGeom>
              <a:avLst/>
              <a:gdLst>
                <a:gd name="T0" fmla="*/ 7 w 254"/>
                <a:gd name="T1" fmla="*/ 60 h 157"/>
                <a:gd name="T2" fmla="*/ 12 w 254"/>
                <a:gd name="T3" fmla="*/ 58 h 157"/>
                <a:gd name="T4" fmla="*/ 14 w 254"/>
                <a:gd name="T5" fmla="*/ 46 h 157"/>
                <a:gd name="T6" fmla="*/ 21 w 254"/>
                <a:gd name="T7" fmla="*/ 35 h 157"/>
                <a:gd name="T8" fmla="*/ 42 w 254"/>
                <a:gd name="T9" fmla="*/ 39 h 157"/>
                <a:gd name="T10" fmla="*/ 79 w 254"/>
                <a:gd name="T11" fmla="*/ 56 h 157"/>
                <a:gd name="T12" fmla="*/ 118 w 254"/>
                <a:gd name="T13" fmla="*/ 23 h 157"/>
                <a:gd name="T14" fmla="*/ 194 w 254"/>
                <a:gd name="T15" fmla="*/ 9 h 157"/>
                <a:gd name="T16" fmla="*/ 210 w 254"/>
                <a:gd name="T17" fmla="*/ 44 h 157"/>
                <a:gd name="T18" fmla="*/ 219 w 254"/>
                <a:gd name="T19" fmla="*/ 60 h 157"/>
                <a:gd name="T20" fmla="*/ 203 w 254"/>
                <a:gd name="T21" fmla="*/ 69 h 157"/>
                <a:gd name="T22" fmla="*/ 203 w 254"/>
                <a:gd name="T23" fmla="*/ 76 h 157"/>
                <a:gd name="T24" fmla="*/ 206 w 254"/>
                <a:gd name="T25" fmla="*/ 81 h 157"/>
                <a:gd name="T26" fmla="*/ 192 w 254"/>
                <a:gd name="T27" fmla="*/ 86 h 157"/>
                <a:gd name="T28" fmla="*/ 171 w 254"/>
                <a:gd name="T29" fmla="*/ 92 h 157"/>
                <a:gd name="T30" fmla="*/ 146 w 254"/>
                <a:gd name="T31" fmla="*/ 102 h 157"/>
                <a:gd name="T32" fmla="*/ 139 w 254"/>
                <a:gd name="T33" fmla="*/ 104 h 157"/>
                <a:gd name="T34" fmla="*/ 129 w 254"/>
                <a:gd name="T35" fmla="*/ 116 h 157"/>
                <a:gd name="T36" fmla="*/ 125 w 254"/>
                <a:gd name="T37" fmla="*/ 113 h 157"/>
                <a:gd name="T38" fmla="*/ 120 w 254"/>
                <a:gd name="T39" fmla="*/ 118 h 157"/>
                <a:gd name="T40" fmla="*/ 113 w 254"/>
                <a:gd name="T41" fmla="*/ 116 h 157"/>
                <a:gd name="T42" fmla="*/ 106 w 254"/>
                <a:gd name="T43" fmla="*/ 122 h 157"/>
                <a:gd name="T44" fmla="*/ 95 w 254"/>
                <a:gd name="T45" fmla="*/ 125 h 157"/>
                <a:gd name="T46" fmla="*/ 81 w 254"/>
                <a:gd name="T47" fmla="*/ 129 h 157"/>
                <a:gd name="T48" fmla="*/ 74 w 254"/>
                <a:gd name="T49" fmla="*/ 127 h 157"/>
                <a:gd name="T50" fmla="*/ 69 w 254"/>
                <a:gd name="T51" fmla="*/ 127 h 157"/>
                <a:gd name="T52" fmla="*/ 62 w 254"/>
                <a:gd name="T53" fmla="*/ 129 h 157"/>
                <a:gd name="T54" fmla="*/ 58 w 254"/>
                <a:gd name="T55" fmla="*/ 136 h 157"/>
                <a:gd name="T56" fmla="*/ 49 w 254"/>
                <a:gd name="T57" fmla="*/ 143 h 157"/>
                <a:gd name="T58" fmla="*/ 42 w 254"/>
                <a:gd name="T59" fmla="*/ 141 h 157"/>
                <a:gd name="T60" fmla="*/ 35 w 254"/>
                <a:gd name="T61" fmla="*/ 146 h 157"/>
                <a:gd name="T62" fmla="*/ 28 w 254"/>
                <a:gd name="T63" fmla="*/ 146 h 157"/>
                <a:gd name="T64" fmla="*/ 21 w 254"/>
                <a:gd name="T65" fmla="*/ 143 h 157"/>
                <a:gd name="T66" fmla="*/ 16 w 254"/>
                <a:gd name="T67" fmla="*/ 132 h 157"/>
                <a:gd name="T68" fmla="*/ 16 w 254"/>
                <a:gd name="T69" fmla="*/ 125 h 157"/>
                <a:gd name="T70" fmla="*/ 12 w 254"/>
                <a:gd name="T71" fmla="*/ 113 h 157"/>
                <a:gd name="T72" fmla="*/ 2 w 254"/>
                <a:gd name="T73" fmla="*/ 88 h 157"/>
                <a:gd name="T74" fmla="*/ 0 w 254"/>
                <a:gd name="T75" fmla="*/ 86 h 157"/>
                <a:gd name="T76" fmla="*/ 2 w 254"/>
                <a:gd name="T77" fmla="*/ 83 h 157"/>
                <a:gd name="T78" fmla="*/ 5 w 254"/>
                <a:gd name="T79" fmla="*/ 81 h 157"/>
                <a:gd name="T80" fmla="*/ 2 w 254"/>
                <a:gd name="T81" fmla="*/ 65 h 157"/>
                <a:gd name="T82" fmla="*/ 203 w 254"/>
                <a:gd name="T83" fmla="*/ 157 h 157"/>
                <a:gd name="T84" fmla="*/ 212 w 254"/>
                <a:gd name="T85" fmla="*/ 157 h 157"/>
                <a:gd name="T86" fmla="*/ 203 w 254"/>
                <a:gd name="T87" fmla="*/ 157 h 157"/>
                <a:gd name="T88" fmla="*/ 231 w 254"/>
                <a:gd name="T89" fmla="*/ 148 h 157"/>
                <a:gd name="T90" fmla="*/ 236 w 254"/>
                <a:gd name="T91" fmla="*/ 143 h 157"/>
                <a:gd name="T92" fmla="*/ 238 w 254"/>
                <a:gd name="T93" fmla="*/ 146 h 157"/>
                <a:gd name="T94" fmla="*/ 245 w 254"/>
                <a:gd name="T95" fmla="*/ 146 h 157"/>
                <a:gd name="T96" fmla="*/ 252 w 254"/>
                <a:gd name="T97" fmla="*/ 146 h 157"/>
                <a:gd name="T98" fmla="*/ 254 w 254"/>
                <a:gd name="T99" fmla="*/ 148 h 157"/>
                <a:gd name="T100" fmla="*/ 249 w 254"/>
                <a:gd name="T101" fmla="*/ 150 h 157"/>
                <a:gd name="T102" fmla="*/ 238 w 254"/>
                <a:gd name="T103" fmla="*/ 155 h 157"/>
                <a:gd name="T104" fmla="*/ 231 w 254"/>
                <a:gd name="T105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" h="157">
                  <a:moveTo>
                    <a:pt x="2" y="60"/>
                  </a:moveTo>
                  <a:lnTo>
                    <a:pt x="7" y="60"/>
                  </a:lnTo>
                  <a:lnTo>
                    <a:pt x="9" y="62"/>
                  </a:lnTo>
                  <a:lnTo>
                    <a:pt x="12" y="58"/>
                  </a:lnTo>
                  <a:lnTo>
                    <a:pt x="16" y="53"/>
                  </a:lnTo>
                  <a:lnTo>
                    <a:pt x="14" y="46"/>
                  </a:lnTo>
                  <a:lnTo>
                    <a:pt x="16" y="37"/>
                  </a:lnTo>
                  <a:lnTo>
                    <a:pt x="21" y="35"/>
                  </a:lnTo>
                  <a:lnTo>
                    <a:pt x="28" y="39"/>
                  </a:lnTo>
                  <a:lnTo>
                    <a:pt x="42" y="39"/>
                  </a:lnTo>
                  <a:lnTo>
                    <a:pt x="58" y="46"/>
                  </a:lnTo>
                  <a:lnTo>
                    <a:pt x="79" y="56"/>
                  </a:lnTo>
                  <a:lnTo>
                    <a:pt x="79" y="76"/>
                  </a:lnTo>
                  <a:lnTo>
                    <a:pt x="118" y="23"/>
                  </a:lnTo>
                  <a:lnTo>
                    <a:pt x="196" y="0"/>
                  </a:lnTo>
                  <a:lnTo>
                    <a:pt x="194" y="9"/>
                  </a:lnTo>
                  <a:lnTo>
                    <a:pt x="215" y="35"/>
                  </a:lnTo>
                  <a:lnTo>
                    <a:pt x="210" y="44"/>
                  </a:lnTo>
                  <a:lnTo>
                    <a:pt x="224" y="58"/>
                  </a:lnTo>
                  <a:lnTo>
                    <a:pt x="219" y="60"/>
                  </a:lnTo>
                  <a:lnTo>
                    <a:pt x="210" y="60"/>
                  </a:lnTo>
                  <a:lnTo>
                    <a:pt x="203" y="69"/>
                  </a:lnTo>
                  <a:lnTo>
                    <a:pt x="203" y="74"/>
                  </a:lnTo>
                  <a:lnTo>
                    <a:pt x="203" y="76"/>
                  </a:lnTo>
                  <a:lnTo>
                    <a:pt x="203" y="79"/>
                  </a:lnTo>
                  <a:lnTo>
                    <a:pt x="206" y="81"/>
                  </a:lnTo>
                  <a:lnTo>
                    <a:pt x="196" y="83"/>
                  </a:lnTo>
                  <a:lnTo>
                    <a:pt x="192" y="86"/>
                  </a:lnTo>
                  <a:lnTo>
                    <a:pt x="182" y="90"/>
                  </a:lnTo>
                  <a:lnTo>
                    <a:pt x="171" y="92"/>
                  </a:lnTo>
                  <a:lnTo>
                    <a:pt x="169" y="95"/>
                  </a:lnTo>
                  <a:lnTo>
                    <a:pt x="146" y="102"/>
                  </a:lnTo>
                  <a:lnTo>
                    <a:pt x="143" y="102"/>
                  </a:lnTo>
                  <a:lnTo>
                    <a:pt x="139" y="104"/>
                  </a:lnTo>
                  <a:lnTo>
                    <a:pt x="134" y="111"/>
                  </a:lnTo>
                  <a:lnTo>
                    <a:pt x="129" y="116"/>
                  </a:lnTo>
                  <a:lnTo>
                    <a:pt x="125" y="116"/>
                  </a:lnTo>
                  <a:lnTo>
                    <a:pt x="125" y="113"/>
                  </a:lnTo>
                  <a:lnTo>
                    <a:pt x="122" y="116"/>
                  </a:lnTo>
                  <a:lnTo>
                    <a:pt x="120" y="118"/>
                  </a:lnTo>
                  <a:lnTo>
                    <a:pt x="116" y="116"/>
                  </a:lnTo>
                  <a:lnTo>
                    <a:pt x="113" y="116"/>
                  </a:lnTo>
                  <a:lnTo>
                    <a:pt x="106" y="120"/>
                  </a:lnTo>
                  <a:lnTo>
                    <a:pt x="106" y="122"/>
                  </a:lnTo>
                  <a:lnTo>
                    <a:pt x="102" y="125"/>
                  </a:lnTo>
                  <a:lnTo>
                    <a:pt x="95" y="125"/>
                  </a:lnTo>
                  <a:lnTo>
                    <a:pt x="85" y="129"/>
                  </a:lnTo>
                  <a:lnTo>
                    <a:pt x="81" y="129"/>
                  </a:lnTo>
                  <a:lnTo>
                    <a:pt x="79" y="127"/>
                  </a:lnTo>
                  <a:lnTo>
                    <a:pt x="74" y="127"/>
                  </a:lnTo>
                  <a:lnTo>
                    <a:pt x="72" y="127"/>
                  </a:lnTo>
                  <a:lnTo>
                    <a:pt x="69" y="127"/>
                  </a:lnTo>
                  <a:lnTo>
                    <a:pt x="67" y="127"/>
                  </a:lnTo>
                  <a:lnTo>
                    <a:pt x="62" y="129"/>
                  </a:lnTo>
                  <a:lnTo>
                    <a:pt x="60" y="136"/>
                  </a:lnTo>
                  <a:lnTo>
                    <a:pt x="58" y="136"/>
                  </a:lnTo>
                  <a:lnTo>
                    <a:pt x="53" y="141"/>
                  </a:lnTo>
                  <a:lnTo>
                    <a:pt x="49" y="143"/>
                  </a:lnTo>
                  <a:lnTo>
                    <a:pt x="46" y="141"/>
                  </a:lnTo>
                  <a:lnTo>
                    <a:pt x="42" y="141"/>
                  </a:lnTo>
                  <a:lnTo>
                    <a:pt x="39" y="146"/>
                  </a:lnTo>
                  <a:lnTo>
                    <a:pt x="35" y="146"/>
                  </a:lnTo>
                  <a:lnTo>
                    <a:pt x="30" y="143"/>
                  </a:lnTo>
                  <a:lnTo>
                    <a:pt x="28" y="146"/>
                  </a:lnTo>
                  <a:lnTo>
                    <a:pt x="23" y="146"/>
                  </a:lnTo>
                  <a:lnTo>
                    <a:pt x="21" y="143"/>
                  </a:lnTo>
                  <a:lnTo>
                    <a:pt x="21" y="136"/>
                  </a:lnTo>
                  <a:lnTo>
                    <a:pt x="16" y="132"/>
                  </a:lnTo>
                  <a:lnTo>
                    <a:pt x="14" y="127"/>
                  </a:lnTo>
                  <a:lnTo>
                    <a:pt x="16" y="125"/>
                  </a:lnTo>
                  <a:lnTo>
                    <a:pt x="16" y="120"/>
                  </a:lnTo>
                  <a:lnTo>
                    <a:pt x="12" y="113"/>
                  </a:lnTo>
                  <a:lnTo>
                    <a:pt x="9" y="95"/>
                  </a:lnTo>
                  <a:lnTo>
                    <a:pt x="2" y="88"/>
                  </a:lnTo>
                  <a:lnTo>
                    <a:pt x="2" y="86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2" y="83"/>
                  </a:lnTo>
                  <a:lnTo>
                    <a:pt x="2" y="81"/>
                  </a:lnTo>
                  <a:lnTo>
                    <a:pt x="5" y="81"/>
                  </a:lnTo>
                  <a:lnTo>
                    <a:pt x="5" y="74"/>
                  </a:lnTo>
                  <a:lnTo>
                    <a:pt x="2" y="65"/>
                  </a:lnTo>
                  <a:lnTo>
                    <a:pt x="2" y="60"/>
                  </a:lnTo>
                  <a:close/>
                  <a:moveTo>
                    <a:pt x="203" y="157"/>
                  </a:moveTo>
                  <a:lnTo>
                    <a:pt x="208" y="155"/>
                  </a:lnTo>
                  <a:lnTo>
                    <a:pt x="212" y="157"/>
                  </a:lnTo>
                  <a:lnTo>
                    <a:pt x="208" y="157"/>
                  </a:lnTo>
                  <a:lnTo>
                    <a:pt x="203" y="157"/>
                  </a:lnTo>
                  <a:close/>
                  <a:moveTo>
                    <a:pt x="229" y="150"/>
                  </a:moveTo>
                  <a:lnTo>
                    <a:pt x="231" y="148"/>
                  </a:lnTo>
                  <a:lnTo>
                    <a:pt x="233" y="146"/>
                  </a:lnTo>
                  <a:lnTo>
                    <a:pt x="236" y="143"/>
                  </a:lnTo>
                  <a:lnTo>
                    <a:pt x="238" y="143"/>
                  </a:lnTo>
                  <a:lnTo>
                    <a:pt x="238" y="146"/>
                  </a:lnTo>
                  <a:lnTo>
                    <a:pt x="240" y="146"/>
                  </a:lnTo>
                  <a:lnTo>
                    <a:pt x="245" y="146"/>
                  </a:lnTo>
                  <a:lnTo>
                    <a:pt x="247" y="143"/>
                  </a:lnTo>
                  <a:lnTo>
                    <a:pt x="252" y="146"/>
                  </a:lnTo>
                  <a:lnTo>
                    <a:pt x="254" y="146"/>
                  </a:lnTo>
                  <a:lnTo>
                    <a:pt x="254" y="148"/>
                  </a:lnTo>
                  <a:lnTo>
                    <a:pt x="254" y="150"/>
                  </a:lnTo>
                  <a:lnTo>
                    <a:pt x="249" y="150"/>
                  </a:lnTo>
                  <a:lnTo>
                    <a:pt x="245" y="153"/>
                  </a:lnTo>
                  <a:lnTo>
                    <a:pt x="238" y="155"/>
                  </a:lnTo>
                  <a:lnTo>
                    <a:pt x="236" y="153"/>
                  </a:lnTo>
                  <a:lnTo>
                    <a:pt x="231" y="150"/>
                  </a:lnTo>
                  <a:lnTo>
                    <a:pt x="229" y="15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Freeform 113">
              <a:extLst>
                <a:ext uri="{FF2B5EF4-FFF2-40B4-BE49-F238E27FC236}">
                  <a16:creationId xmlns:a16="http://schemas.microsoft.com/office/drawing/2014/main" id="{F14A6843-ED96-6375-4529-CF8D2AB00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5236" y="2516606"/>
              <a:ext cx="218232" cy="181722"/>
            </a:xfrm>
            <a:custGeom>
              <a:avLst/>
              <a:gdLst>
                <a:gd name="T0" fmla="*/ 207 w 263"/>
                <a:gd name="T1" fmla="*/ 39 h 219"/>
                <a:gd name="T2" fmla="*/ 196 w 263"/>
                <a:gd name="T3" fmla="*/ 12 h 219"/>
                <a:gd name="T4" fmla="*/ 187 w 263"/>
                <a:gd name="T5" fmla="*/ 9 h 219"/>
                <a:gd name="T6" fmla="*/ 157 w 263"/>
                <a:gd name="T7" fmla="*/ 12 h 219"/>
                <a:gd name="T8" fmla="*/ 150 w 263"/>
                <a:gd name="T9" fmla="*/ 14 h 219"/>
                <a:gd name="T10" fmla="*/ 143 w 263"/>
                <a:gd name="T11" fmla="*/ 9 h 219"/>
                <a:gd name="T12" fmla="*/ 143 w 263"/>
                <a:gd name="T13" fmla="*/ 2 h 219"/>
                <a:gd name="T14" fmla="*/ 129 w 263"/>
                <a:gd name="T15" fmla="*/ 0 h 219"/>
                <a:gd name="T16" fmla="*/ 131 w 263"/>
                <a:gd name="T17" fmla="*/ 5 h 219"/>
                <a:gd name="T18" fmla="*/ 117 w 263"/>
                <a:gd name="T19" fmla="*/ 5 h 219"/>
                <a:gd name="T20" fmla="*/ 120 w 263"/>
                <a:gd name="T21" fmla="*/ 2 h 219"/>
                <a:gd name="T22" fmla="*/ 113 w 263"/>
                <a:gd name="T23" fmla="*/ 2 h 219"/>
                <a:gd name="T24" fmla="*/ 103 w 263"/>
                <a:gd name="T25" fmla="*/ 9 h 219"/>
                <a:gd name="T26" fmla="*/ 92 w 263"/>
                <a:gd name="T27" fmla="*/ 16 h 219"/>
                <a:gd name="T28" fmla="*/ 73 w 263"/>
                <a:gd name="T29" fmla="*/ 12 h 219"/>
                <a:gd name="T30" fmla="*/ 57 w 263"/>
                <a:gd name="T31" fmla="*/ 7 h 219"/>
                <a:gd name="T32" fmla="*/ 41 w 263"/>
                <a:gd name="T33" fmla="*/ 5 h 219"/>
                <a:gd name="T34" fmla="*/ 6 w 263"/>
                <a:gd name="T35" fmla="*/ 0 h 219"/>
                <a:gd name="T36" fmla="*/ 4 w 263"/>
                <a:gd name="T37" fmla="*/ 5 h 219"/>
                <a:gd name="T38" fmla="*/ 4 w 263"/>
                <a:gd name="T39" fmla="*/ 23 h 219"/>
                <a:gd name="T40" fmla="*/ 2 w 263"/>
                <a:gd name="T41" fmla="*/ 44 h 219"/>
                <a:gd name="T42" fmla="*/ 263 w 263"/>
                <a:gd name="T43" fmla="*/ 217 h 219"/>
                <a:gd name="T44" fmla="*/ 253 w 263"/>
                <a:gd name="T45" fmla="*/ 212 h 219"/>
                <a:gd name="T46" fmla="*/ 244 w 263"/>
                <a:gd name="T47" fmla="*/ 201 h 219"/>
                <a:gd name="T48" fmla="*/ 233 w 263"/>
                <a:gd name="T49" fmla="*/ 199 h 219"/>
                <a:gd name="T50" fmla="*/ 228 w 263"/>
                <a:gd name="T51" fmla="*/ 180 h 219"/>
                <a:gd name="T52" fmla="*/ 230 w 263"/>
                <a:gd name="T53" fmla="*/ 175 h 219"/>
                <a:gd name="T54" fmla="*/ 230 w 263"/>
                <a:gd name="T55" fmla="*/ 173 h 219"/>
                <a:gd name="T56" fmla="*/ 226 w 263"/>
                <a:gd name="T57" fmla="*/ 169 h 219"/>
                <a:gd name="T58" fmla="*/ 214 w 263"/>
                <a:gd name="T59" fmla="*/ 148 h 219"/>
                <a:gd name="T60" fmla="*/ 196 w 263"/>
                <a:gd name="T61" fmla="*/ 120 h 219"/>
                <a:gd name="T62" fmla="*/ 193 w 263"/>
                <a:gd name="T63" fmla="*/ 104 h 219"/>
                <a:gd name="T64" fmla="*/ 184 w 263"/>
                <a:gd name="T65" fmla="*/ 92 h 219"/>
                <a:gd name="T66" fmla="*/ 182 w 263"/>
                <a:gd name="T67" fmla="*/ 83 h 219"/>
                <a:gd name="T68" fmla="*/ 161 w 263"/>
                <a:gd name="T69" fmla="*/ 60 h 219"/>
                <a:gd name="T70" fmla="*/ 159 w 263"/>
                <a:gd name="T71" fmla="*/ 46 h 219"/>
                <a:gd name="T72" fmla="*/ 159 w 263"/>
                <a:gd name="T73" fmla="*/ 44 h 219"/>
                <a:gd name="T74" fmla="*/ 166 w 263"/>
                <a:gd name="T75" fmla="*/ 51 h 219"/>
                <a:gd name="T76" fmla="*/ 173 w 263"/>
                <a:gd name="T77" fmla="*/ 65 h 219"/>
                <a:gd name="T78" fmla="*/ 182 w 263"/>
                <a:gd name="T79" fmla="*/ 74 h 219"/>
                <a:gd name="T80" fmla="*/ 198 w 263"/>
                <a:gd name="T81" fmla="*/ 90 h 219"/>
                <a:gd name="T82" fmla="*/ 203 w 263"/>
                <a:gd name="T83" fmla="*/ 76 h 219"/>
                <a:gd name="T84" fmla="*/ 205 w 263"/>
                <a:gd name="T85" fmla="*/ 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3" h="219">
                  <a:moveTo>
                    <a:pt x="210" y="51"/>
                  </a:moveTo>
                  <a:lnTo>
                    <a:pt x="205" y="44"/>
                  </a:lnTo>
                  <a:lnTo>
                    <a:pt x="207" y="39"/>
                  </a:lnTo>
                  <a:lnTo>
                    <a:pt x="203" y="28"/>
                  </a:lnTo>
                  <a:lnTo>
                    <a:pt x="198" y="18"/>
                  </a:lnTo>
                  <a:lnTo>
                    <a:pt x="196" y="12"/>
                  </a:lnTo>
                  <a:lnTo>
                    <a:pt x="191" y="5"/>
                  </a:lnTo>
                  <a:lnTo>
                    <a:pt x="189" y="5"/>
                  </a:lnTo>
                  <a:lnTo>
                    <a:pt x="187" y="9"/>
                  </a:lnTo>
                  <a:lnTo>
                    <a:pt x="180" y="12"/>
                  </a:lnTo>
                  <a:lnTo>
                    <a:pt x="166" y="9"/>
                  </a:lnTo>
                  <a:lnTo>
                    <a:pt x="157" y="12"/>
                  </a:lnTo>
                  <a:lnTo>
                    <a:pt x="150" y="5"/>
                  </a:lnTo>
                  <a:lnTo>
                    <a:pt x="147" y="9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7" y="12"/>
                  </a:lnTo>
                  <a:lnTo>
                    <a:pt x="143" y="9"/>
                  </a:lnTo>
                  <a:lnTo>
                    <a:pt x="143" y="7"/>
                  </a:lnTo>
                  <a:lnTo>
                    <a:pt x="145" y="5"/>
                  </a:lnTo>
                  <a:lnTo>
                    <a:pt x="143" y="2"/>
                  </a:lnTo>
                  <a:lnTo>
                    <a:pt x="140" y="5"/>
                  </a:lnTo>
                  <a:lnTo>
                    <a:pt x="136" y="2"/>
                  </a:lnTo>
                  <a:lnTo>
                    <a:pt x="129" y="0"/>
                  </a:lnTo>
                  <a:lnTo>
                    <a:pt x="126" y="2"/>
                  </a:lnTo>
                  <a:lnTo>
                    <a:pt x="129" y="2"/>
                  </a:lnTo>
                  <a:lnTo>
                    <a:pt x="131" y="5"/>
                  </a:lnTo>
                  <a:lnTo>
                    <a:pt x="126" y="5"/>
                  </a:lnTo>
                  <a:lnTo>
                    <a:pt x="122" y="5"/>
                  </a:lnTo>
                  <a:lnTo>
                    <a:pt x="117" y="5"/>
                  </a:lnTo>
                  <a:lnTo>
                    <a:pt x="117" y="5"/>
                  </a:lnTo>
                  <a:lnTo>
                    <a:pt x="117" y="2"/>
                  </a:lnTo>
                  <a:lnTo>
                    <a:pt x="120" y="2"/>
                  </a:lnTo>
                  <a:lnTo>
                    <a:pt x="124" y="2"/>
                  </a:lnTo>
                  <a:lnTo>
                    <a:pt x="120" y="2"/>
                  </a:lnTo>
                  <a:lnTo>
                    <a:pt x="113" y="2"/>
                  </a:lnTo>
                  <a:lnTo>
                    <a:pt x="110" y="5"/>
                  </a:lnTo>
                  <a:lnTo>
                    <a:pt x="106" y="7"/>
                  </a:lnTo>
                  <a:lnTo>
                    <a:pt x="103" y="9"/>
                  </a:lnTo>
                  <a:lnTo>
                    <a:pt x="96" y="9"/>
                  </a:lnTo>
                  <a:lnTo>
                    <a:pt x="94" y="14"/>
                  </a:lnTo>
                  <a:lnTo>
                    <a:pt x="92" y="16"/>
                  </a:lnTo>
                  <a:lnTo>
                    <a:pt x="85" y="16"/>
                  </a:lnTo>
                  <a:lnTo>
                    <a:pt x="78" y="12"/>
                  </a:lnTo>
                  <a:lnTo>
                    <a:pt x="73" y="12"/>
                  </a:lnTo>
                  <a:lnTo>
                    <a:pt x="66" y="12"/>
                  </a:lnTo>
                  <a:lnTo>
                    <a:pt x="60" y="7"/>
                  </a:lnTo>
                  <a:lnTo>
                    <a:pt x="57" y="7"/>
                  </a:lnTo>
                  <a:lnTo>
                    <a:pt x="55" y="9"/>
                  </a:lnTo>
                  <a:lnTo>
                    <a:pt x="48" y="5"/>
                  </a:lnTo>
                  <a:lnTo>
                    <a:pt x="41" y="5"/>
                  </a:lnTo>
                  <a:lnTo>
                    <a:pt x="25" y="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2" y="14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2" y="30"/>
                  </a:lnTo>
                  <a:lnTo>
                    <a:pt x="0" y="37"/>
                  </a:lnTo>
                  <a:lnTo>
                    <a:pt x="2" y="44"/>
                  </a:lnTo>
                  <a:lnTo>
                    <a:pt x="4" y="53"/>
                  </a:lnTo>
                  <a:lnTo>
                    <a:pt x="11" y="219"/>
                  </a:lnTo>
                  <a:lnTo>
                    <a:pt x="263" y="217"/>
                  </a:lnTo>
                  <a:lnTo>
                    <a:pt x="263" y="217"/>
                  </a:lnTo>
                  <a:lnTo>
                    <a:pt x="258" y="217"/>
                  </a:lnTo>
                  <a:lnTo>
                    <a:pt x="253" y="212"/>
                  </a:lnTo>
                  <a:lnTo>
                    <a:pt x="251" y="208"/>
                  </a:lnTo>
                  <a:lnTo>
                    <a:pt x="247" y="208"/>
                  </a:lnTo>
                  <a:lnTo>
                    <a:pt x="244" y="201"/>
                  </a:lnTo>
                  <a:lnTo>
                    <a:pt x="242" y="203"/>
                  </a:lnTo>
                  <a:lnTo>
                    <a:pt x="237" y="203"/>
                  </a:lnTo>
                  <a:lnTo>
                    <a:pt x="233" y="199"/>
                  </a:lnTo>
                  <a:lnTo>
                    <a:pt x="228" y="187"/>
                  </a:lnTo>
                  <a:lnTo>
                    <a:pt x="230" y="185"/>
                  </a:lnTo>
                  <a:lnTo>
                    <a:pt x="228" y="180"/>
                  </a:lnTo>
                  <a:lnTo>
                    <a:pt x="228" y="178"/>
                  </a:lnTo>
                  <a:lnTo>
                    <a:pt x="228" y="175"/>
                  </a:lnTo>
                  <a:lnTo>
                    <a:pt x="230" y="175"/>
                  </a:lnTo>
                  <a:lnTo>
                    <a:pt x="235" y="178"/>
                  </a:lnTo>
                  <a:lnTo>
                    <a:pt x="233" y="173"/>
                  </a:lnTo>
                  <a:lnTo>
                    <a:pt x="230" y="173"/>
                  </a:lnTo>
                  <a:lnTo>
                    <a:pt x="228" y="169"/>
                  </a:lnTo>
                  <a:lnTo>
                    <a:pt x="226" y="169"/>
                  </a:lnTo>
                  <a:lnTo>
                    <a:pt x="226" y="169"/>
                  </a:lnTo>
                  <a:lnTo>
                    <a:pt x="223" y="166"/>
                  </a:lnTo>
                  <a:lnTo>
                    <a:pt x="221" y="159"/>
                  </a:lnTo>
                  <a:lnTo>
                    <a:pt x="214" y="148"/>
                  </a:lnTo>
                  <a:lnTo>
                    <a:pt x="210" y="145"/>
                  </a:lnTo>
                  <a:lnTo>
                    <a:pt x="210" y="141"/>
                  </a:lnTo>
                  <a:lnTo>
                    <a:pt x="196" y="120"/>
                  </a:lnTo>
                  <a:lnTo>
                    <a:pt x="196" y="115"/>
                  </a:lnTo>
                  <a:lnTo>
                    <a:pt x="193" y="113"/>
                  </a:lnTo>
                  <a:lnTo>
                    <a:pt x="193" y="104"/>
                  </a:lnTo>
                  <a:lnTo>
                    <a:pt x="191" y="102"/>
                  </a:lnTo>
                  <a:lnTo>
                    <a:pt x="191" y="99"/>
                  </a:lnTo>
                  <a:lnTo>
                    <a:pt x="184" y="92"/>
                  </a:lnTo>
                  <a:lnTo>
                    <a:pt x="184" y="88"/>
                  </a:lnTo>
                  <a:lnTo>
                    <a:pt x="184" y="85"/>
                  </a:lnTo>
                  <a:lnTo>
                    <a:pt x="182" y="83"/>
                  </a:lnTo>
                  <a:lnTo>
                    <a:pt x="170" y="72"/>
                  </a:lnTo>
                  <a:lnTo>
                    <a:pt x="170" y="69"/>
                  </a:lnTo>
                  <a:lnTo>
                    <a:pt x="161" y="60"/>
                  </a:lnTo>
                  <a:lnTo>
                    <a:pt x="161" y="55"/>
                  </a:lnTo>
                  <a:lnTo>
                    <a:pt x="157" y="48"/>
                  </a:lnTo>
                  <a:lnTo>
                    <a:pt x="159" y="46"/>
                  </a:lnTo>
                  <a:lnTo>
                    <a:pt x="157" y="44"/>
                  </a:lnTo>
                  <a:lnTo>
                    <a:pt x="159" y="42"/>
                  </a:lnTo>
                  <a:lnTo>
                    <a:pt x="159" y="44"/>
                  </a:lnTo>
                  <a:lnTo>
                    <a:pt x="161" y="44"/>
                  </a:lnTo>
                  <a:lnTo>
                    <a:pt x="163" y="48"/>
                  </a:lnTo>
                  <a:lnTo>
                    <a:pt x="166" y="51"/>
                  </a:lnTo>
                  <a:lnTo>
                    <a:pt x="166" y="53"/>
                  </a:lnTo>
                  <a:lnTo>
                    <a:pt x="173" y="60"/>
                  </a:lnTo>
                  <a:lnTo>
                    <a:pt x="173" y="65"/>
                  </a:lnTo>
                  <a:lnTo>
                    <a:pt x="175" y="69"/>
                  </a:lnTo>
                  <a:lnTo>
                    <a:pt x="182" y="72"/>
                  </a:lnTo>
                  <a:lnTo>
                    <a:pt x="182" y="74"/>
                  </a:lnTo>
                  <a:lnTo>
                    <a:pt x="191" y="85"/>
                  </a:lnTo>
                  <a:lnTo>
                    <a:pt x="198" y="88"/>
                  </a:lnTo>
                  <a:lnTo>
                    <a:pt x="198" y="90"/>
                  </a:lnTo>
                  <a:lnTo>
                    <a:pt x="198" y="88"/>
                  </a:lnTo>
                  <a:lnTo>
                    <a:pt x="203" y="85"/>
                  </a:lnTo>
                  <a:lnTo>
                    <a:pt x="203" y="76"/>
                  </a:lnTo>
                  <a:lnTo>
                    <a:pt x="203" y="76"/>
                  </a:lnTo>
                  <a:lnTo>
                    <a:pt x="205" y="69"/>
                  </a:lnTo>
                  <a:lnTo>
                    <a:pt x="205" y="65"/>
                  </a:lnTo>
                  <a:lnTo>
                    <a:pt x="207" y="53"/>
                  </a:lnTo>
                  <a:lnTo>
                    <a:pt x="210" y="5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" name="Freeform 114">
              <a:extLst>
                <a:ext uri="{FF2B5EF4-FFF2-40B4-BE49-F238E27FC236}">
                  <a16:creationId xmlns:a16="http://schemas.microsoft.com/office/drawing/2014/main" id="{8DBCBC38-96B0-670F-F252-5C9EF2C1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4576" y="2696667"/>
              <a:ext cx="289593" cy="331911"/>
            </a:xfrm>
            <a:custGeom>
              <a:avLst/>
              <a:gdLst>
                <a:gd name="T0" fmla="*/ 312 w 349"/>
                <a:gd name="T1" fmla="*/ 7 h 400"/>
                <a:gd name="T2" fmla="*/ 314 w 349"/>
                <a:gd name="T3" fmla="*/ 16 h 400"/>
                <a:gd name="T4" fmla="*/ 314 w 349"/>
                <a:gd name="T5" fmla="*/ 21 h 400"/>
                <a:gd name="T6" fmla="*/ 319 w 349"/>
                <a:gd name="T7" fmla="*/ 55 h 400"/>
                <a:gd name="T8" fmla="*/ 339 w 349"/>
                <a:gd name="T9" fmla="*/ 83 h 400"/>
                <a:gd name="T10" fmla="*/ 346 w 349"/>
                <a:gd name="T11" fmla="*/ 92 h 400"/>
                <a:gd name="T12" fmla="*/ 330 w 349"/>
                <a:gd name="T13" fmla="*/ 99 h 400"/>
                <a:gd name="T14" fmla="*/ 321 w 349"/>
                <a:gd name="T15" fmla="*/ 106 h 400"/>
                <a:gd name="T16" fmla="*/ 319 w 349"/>
                <a:gd name="T17" fmla="*/ 120 h 400"/>
                <a:gd name="T18" fmla="*/ 309 w 349"/>
                <a:gd name="T19" fmla="*/ 148 h 400"/>
                <a:gd name="T20" fmla="*/ 312 w 349"/>
                <a:gd name="T21" fmla="*/ 169 h 400"/>
                <a:gd name="T22" fmla="*/ 300 w 349"/>
                <a:gd name="T23" fmla="*/ 201 h 400"/>
                <a:gd name="T24" fmla="*/ 289 w 349"/>
                <a:gd name="T25" fmla="*/ 217 h 400"/>
                <a:gd name="T26" fmla="*/ 272 w 349"/>
                <a:gd name="T27" fmla="*/ 243 h 400"/>
                <a:gd name="T28" fmla="*/ 268 w 349"/>
                <a:gd name="T29" fmla="*/ 261 h 400"/>
                <a:gd name="T30" fmla="*/ 259 w 349"/>
                <a:gd name="T31" fmla="*/ 293 h 400"/>
                <a:gd name="T32" fmla="*/ 245 w 349"/>
                <a:gd name="T33" fmla="*/ 293 h 400"/>
                <a:gd name="T34" fmla="*/ 245 w 349"/>
                <a:gd name="T35" fmla="*/ 310 h 400"/>
                <a:gd name="T36" fmla="*/ 261 w 349"/>
                <a:gd name="T37" fmla="*/ 319 h 400"/>
                <a:gd name="T38" fmla="*/ 275 w 349"/>
                <a:gd name="T39" fmla="*/ 330 h 400"/>
                <a:gd name="T40" fmla="*/ 284 w 349"/>
                <a:gd name="T41" fmla="*/ 351 h 400"/>
                <a:gd name="T42" fmla="*/ 268 w 349"/>
                <a:gd name="T43" fmla="*/ 376 h 400"/>
                <a:gd name="T44" fmla="*/ 256 w 349"/>
                <a:gd name="T45" fmla="*/ 388 h 400"/>
                <a:gd name="T46" fmla="*/ 233 w 349"/>
                <a:gd name="T47" fmla="*/ 395 h 400"/>
                <a:gd name="T48" fmla="*/ 222 w 349"/>
                <a:gd name="T49" fmla="*/ 400 h 400"/>
                <a:gd name="T50" fmla="*/ 208 w 349"/>
                <a:gd name="T51" fmla="*/ 395 h 400"/>
                <a:gd name="T52" fmla="*/ 196 w 349"/>
                <a:gd name="T53" fmla="*/ 400 h 400"/>
                <a:gd name="T54" fmla="*/ 187 w 349"/>
                <a:gd name="T55" fmla="*/ 397 h 400"/>
                <a:gd name="T56" fmla="*/ 175 w 349"/>
                <a:gd name="T57" fmla="*/ 383 h 400"/>
                <a:gd name="T58" fmla="*/ 164 w 349"/>
                <a:gd name="T59" fmla="*/ 374 h 400"/>
                <a:gd name="T60" fmla="*/ 152 w 349"/>
                <a:gd name="T61" fmla="*/ 379 h 400"/>
                <a:gd name="T62" fmla="*/ 139 w 349"/>
                <a:gd name="T63" fmla="*/ 383 h 400"/>
                <a:gd name="T64" fmla="*/ 122 w 349"/>
                <a:gd name="T65" fmla="*/ 372 h 400"/>
                <a:gd name="T66" fmla="*/ 115 w 349"/>
                <a:gd name="T67" fmla="*/ 363 h 400"/>
                <a:gd name="T68" fmla="*/ 104 w 349"/>
                <a:gd name="T69" fmla="*/ 349 h 400"/>
                <a:gd name="T70" fmla="*/ 95 w 349"/>
                <a:gd name="T71" fmla="*/ 337 h 400"/>
                <a:gd name="T72" fmla="*/ 81 w 349"/>
                <a:gd name="T73" fmla="*/ 323 h 400"/>
                <a:gd name="T74" fmla="*/ 74 w 349"/>
                <a:gd name="T75" fmla="*/ 314 h 400"/>
                <a:gd name="T76" fmla="*/ 67 w 349"/>
                <a:gd name="T77" fmla="*/ 305 h 400"/>
                <a:gd name="T78" fmla="*/ 51 w 349"/>
                <a:gd name="T79" fmla="*/ 296 h 400"/>
                <a:gd name="T80" fmla="*/ 42 w 349"/>
                <a:gd name="T81" fmla="*/ 289 h 400"/>
                <a:gd name="T82" fmla="*/ 37 w 349"/>
                <a:gd name="T83" fmla="*/ 275 h 400"/>
                <a:gd name="T84" fmla="*/ 25 w 349"/>
                <a:gd name="T85" fmla="*/ 249 h 400"/>
                <a:gd name="T86" fmla="*/ 21 w 349"/>
                <a:gd name="T87" fmla="*/ 238 h 400"/>
                <a:gd name="T88" fmla="*/ 12 w 349"/>
                <a:gd name="T89" fmla="*/ 222 h 400"/>
                <a:gd name="T90" fmla="*/ 12 w 349"/>
                <a:gd name="T91" fmla="*/ 206 h 400"/>
                <a:gd name="T92" fmla="*/ 0 w 349"/>
                <a:gd name="T93" fmla="*/ 199 h 400"/>
                <a:gd name="T94" fmla="*/ 7 w 349"/>
                <a:gd name="T95" fmla="*/ 180 h 400"/>
                <a:gd name="T96" fmla="*/ 14 w 349"/>
                <a:gd name="T97" fmla="*/ 164 h 400"/>
                <a:gd name="T98" fmla="*/ 23 w 349"/>
                <a:gd name="T99" fmla="*/ 141 h 400"/>
                <a:gd name="T100" fmla="*/ 44 w 349"/>
                <a:gd name="T101" fmla="*/ 136 h 400"/>
                <a:gd name="T102" fmla="*/ 60 w 349"/>
                <a:gd name="T103" fmla="*/ 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00">
                  <a:moveTo>
                    <a:pt x="60" y="2"/>
                  </a:moveTo>
                  <a:lnTo>
                    <a:pt x="312" y="0"/>
                  </a:lnTo>
                  <a:lnTo>
                    <a:pt x="309" y="2"/>
                  </a:lnTo>
                  <a:lnTo>
                    <a:pt x="309" y="5"/>
                  </a:lnTo>
                  <a:lnTo>
                    <a:pt x="312" y="7"/>
                  </a:lnTo>
                  <a:lnTo>
                    <a:pt x="309" y="7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2" y="12"/>
                  </a:lnTo>
                  <a:lnTo>
                    <a:pt x="314" y="16"/>
                  </a:lnTo>
                  <a:lnTo>
                    <a:pt x="316" y="21"/>
                  </a:lnTo>
                  <a:lnTo>
                    <a:pt x="316" y="23"/>
                  </a:lnTo>
                  <a:lnTo>
                    <a:pt x="316" y="23"/>
                  </a:lnTo>
                  <a:lnTo>
                    <a:pt x="316" y="21"/>
                  </a:lnTo>
                  <a:lnTo>
                    <a:pt x="314" y="21"/>
                  </a:lnTo>
                  <a:lnTo>
                    <a:pt x="314" y="21"/>
                  </a:lnTo>
                  <a:lnTo>
                    <a:pt x="314" y="25"/>
                  </a:lnTo>
                  <a:lnTo>
                    <a:pt x="319" y="39"/>
                  </a:lnTo>
                  <a:lnTo>
                    <a:pt x="321" y="49"/>
                  </a:lnTo>
                  <a:lnTo>
                    <a:pt x="319" y="55"/>
                  </a:lnTo>
                  <a:lnTo>
                    <a:pt x="321" y="65"/>
                  </a:lnTo>
                  <a:lnTo>
                    <a:pt x="326" y="72"/>
                  </a:lnTo>
                  <a:lnTo>
                    <a:pt x="330" y="72"/>
                  </a:lnTo>
                  <a:lnTo>
                    <a:pt x="339" y="79"/>
                  </a:lnTo>
                  <a:lnTo>
                    <a:pt x="339" y="83"/>
                  </a:lnTo>
                  <a:lnTo>
                    <a:pt x="342" y="83"/>
                  </a:lnTo>
                  <a:lnTo>
                    <a:pt x="346" y="85"/>
                  </a:lnTo>
                  <a:lnTo>
                    <a:pt x="346" y="88"/>
                  </a:lnTo>
                  <a:lnTo>
                    <a:pt x="349" y="88"/>
                  </a:lnTo>
                  <a:lnTo>
                    <a:pt x="346" y="92"/>
                  </a:lnTo>
                  <a:lnTo>
                    <a:pt x="342" y="95"/>
                  </a:lnTo>
                  <a:lnTo>
                    <a:pt x="339" y="95"/>
                  </a:lnTo>
                  <a:lnTo>
                    <a:pt x="337" y="97"/>
                  </a:lnTo>
                  <a:lnTo>
                    <a:pt x="332" y="97"/>
                  </a:lnTo>
                  <a:lnTo>
                    <a:pt x="330" y="99"/>
                  </a:lnTo>
                  <a:lnTo>
                    <a:pt x="326" y="99"/>
                  </a:lnTo>
                  <a:lnTo>
                    <a:pt x="326" y="102"/>
                  </a:lnTo>
                  <a:lnTo>
                    <a:pt x="326" y="104"/>
                  </a:lnTo>
                  <a:lnTo>
                    <a:pt x="326" y="106"/>
                  </a:lnTo>
                  <a:lnTo>
                    <a:pt x="321" y="106"/>
                  </a:lnTo>
                  <a:lnTo>
                    <a:pt x="319" y="109"/>
                  </a:lnTo>
                  <a:lnTo>
                    <a:pt x="319" y="113"/>
                  </a:lnTo>
                  <a:lnTo>
                    <a:pt x="316" y="118"/>
                  </a:lnTo>
                  <a:lnTo>
                    <a:pt x="319" y="118"/>
                  </a:lnTo>
                  <a:lnTo>
                    <a:pt x="319" y="120"/>
                  </a:lnTo>
                  <a:lnTo>
                    <a:pt x="319" y="122"/>
                  </a:lnTo>
                  <a:lnTo>
                    <a:pt x="314" y="129"/>
                  </a:lnTo>
                  <a:lnTo>
                    <a:pt x="314" y="139"/>
                  </a:lnTo>
                  <a:lnTo>
                    <a:pt x="309" y="146"/>
                  </a:lnTo>
                  <a:lnTo>
                    <a:pt x="309" y="148"/>
                  </a:lnTo>
                  <a:lnTo>
                    <a:pt x="307" y="150"/>
                  </a:lnTo>
                  <a:lnTo>
                    <a:pt x="307" y="155"/>
                  </a:lnTo>
                  <a:lnTo>
                    <a:pt x="309" y="164"/>
                  </a:lnTo>
                  <a:lnTo>
                    <a:pt x="312" y="169"/>
                  </a:lnTo>
                  <a:lnTo>
                    <a:pt x="312" y="169"/>
                  </a:lnTo>
                  <a:lnTo>
                    <a:pt x="312" y="171"/>
                  </a:lnTo>
                  <a:lnTo>
                    <a:pt x="309" y="178"/>
                  </a:lnTo>
                  <a:lnTo>
                    <a:pt x="309" y="185"/>
                  </a:lnTo>
                  <a:lnTo>
                    <a:pt x="302" y="194"/>
                  </a:lnTo>
                  <a:lnTo>
                    <a:pt x="300" y="201"/>
                  </a:lnTo>
                  <a:lnTo>
                    <a:pt x="298" y="201"/>
                  </a:lnTo>
                  <a:lnTo>
                    <a:pt x="296" y="201"/>
                  </a:lnTo>
                  <a:lnTo>
                    <a:pt x="293" y="206"/>
                  </a:lnTo>
                  <a:lnTo>
                    <a:pt x="289" y="213"/>
                  </a:lnTo>
                  <a:lnTo>
                    <a:pt x="289" y="217"/>
                  </a:lnTo>
                  <a:lnTo>
                    <a:pt x="282" y="222"/>
                  </a:lnTo>
                  <a:lnTo>
                    <a:pt x="279" y="226"/>
                  </a:lnTo>
                  <a:lnTo>
                    <a:pt x="277" y="243"/>
                  </a:lnTo>
                  <a:lnTo>
                    <a:pt x="275" y="243"/>
                  </a:lnTo>
                  <a:lnTo>
                    <a:pt x="272" y="243"/>
                  </a:lnTo>
                  <a:lnTo>
                    <a:pt x="270" y="245"/>
                  </a:lnTo>
                  <a:lnTo>
                    <a:pt x="268" y="252"/>
                  </a:lnTo>
                  <a:lnTo>
                    <a:pt x="266" y="254"/>
                  </a:lnTo>
                  <a:lnTo>
                    <a:pt x="266" y="259"/>
                  </a:lnTo>
                  <a:lnTo>
                    <a:pt x="268" y="261"/>
                  </a:lnTo>
                  <a:lnTo>
                    <a:pt x="263" y="268"/>
                  </a:lnTo>
                  <a:lnTo>
                    <a:pt x="261" y="273"/>
                  </a:lnTo>
                  <a:lnTo>
                    <a:pt x="263" y="282"/>
                  </a:lnTo>
                  <a:lnTo>
                    <a:pt x="261" y="291"/>
                  </a:lnTo>
                  <a:lnTo>
                    <a:pt x="259" y="293"/>
                  </a:lnTo>
                  <a:lnTo>
                    <a:pt x="256" y="296"/>
                  </a:lnTo>
                  <a:lnTo>
                    <a:pt x="254" y="296"/>
                  </a:lnTo>
                  <a:lnTo>
                    <a:pt x="252" y="293"/>
                  </a:lnTo>
                  <a:lnTo>
                    <a:pt x="249" y="296"/>
                  </a:lnTo>
                  <a:lnTo>
                    <a:pt x="245" y="293"/>
                  </a:lnTo>
                  <a:lnTo>
                    <a:pt x="245" y="298"/>
                  </a:lnTo>
                  <a:lnTo>
                    <a:pt x="242" y="300"/>
                  </a:lnTo>
                  <a:lnTo>
                    <a:pt x="238" y="305"/>
                  </a:lnTo>
                  <a:lnTo>
                    <a:pt x="240" y="307"/>
                  </a:lnTo>
                  <a:lnTo>
                    <a:pt x="245" y="310"/>
                  </a:lnTo>
                  <a:lnTo>
                    <a:pt x="252" y="307"/>
                  </a:lnTo>
                  <a:lnTo>
                    <a:pt x="254" y="312"/>
                  </a:lnTo>
                  <a:lnTo>
                    <a:pt x="259" y="314"/>
                  </a:lnTo>
                  <a:lnTo>
                    <a:pt x="259" y="316"/>
                  </a:lnTo>
                  <a:lnTo>
                    <a:pt x="261" y="319"/>
                  </a:lnTo>
                  <a:lnTo>
                    <a:pt x="266" y="326"/>
                  </a:lnTo>
                  <a:lnTo>
                    <a:pt x="268" y="328"/>
                  </a:lnTo>
                  <a:lnTo>
                    <a:pt x="268" y="330"/>
                  </a:lnTo>
                  <a:lnTo>
                    <a:pt x="270" y="330"/>
                  </a:lnTo>
                  <a:lnTo>
                    <a:pt x="275" y="330"/>
                  </a:lnTo>
                  <a:lnTo>
                    <a:pt x="277" y="335"/>
                  </a:lnTo>
                  <a:lnTo>
                    <a:pt x="277" y="337"/>
                  </a:lnTo>
                  <a:lnTo>
                    <a:pt x="282" y="342"/>
                  </a:lnTo>
                  <a:lnTo>
                    <a:pt x="282" y="349"/>
                  </a:lnTo>
                  <a:lnTo>
                    <a:pt x="284" y="351"/>
                  </a:lnTo>
                  <a:lnTo>
                    <a:pt x="286" y="358"/>
                  </a:lnTo>
                  <a:lnTo>
                    <a:pt x="279" y="367"/>
                  </a:lnTo>
                  <a:lnTo>
                    <a:pt x="275" y="374"/>
                  </a:lnTo>
                  <a:lnTo>
                    <a:pt x="272" y="374"/>
                  </a:lnTo>
                  <a:lnTo>
                    <a:pt x="268" y="376"/>
                  </a:lnTo>
                  <a:lnTo>
                    <a:pt x="266" y="381"/>
                  </a:lnTo>
                  <a:lnTo>
                    <a:pt x="263" y="381"/>
                  </a:lnTo>
                  <a:lnTo>
                    <a:pt x="261" y="383"/>
                  </a:lnTo>
                  <a:lnTo>
                    <a:pt x="261" y="383"/>
                  </a:lnTo>
                  <a:lnTo>
                    <a:pt x="256" y="388"/>
                  </a:lnTo>
                  <a:lnTo>
                    <a:pt x="254" y="390"/>
                  </a:lnTo>
                  <a:lnTo>
                    <a:pt x="249" y="393"/>
                  </a:lnTo>
                  <a:lnTo>
                    <a:pt x="245" y="393"/>
                  </a:lnTo>
                  <a:lnTo>
                    <a:pt x="238" y="393"/>
                  </a:lnTo>
                  <a:lnTo>
                    <a:pt x="233" y="395"/>
                  </a:lnTo>
                  <a:lnTo>
                    <a:pt x="229" y="395"/>
                  </a:lnTo>
                  <a:lnTo>
                    <a:pt x="229" y="395"/>
                  </a:lnTo>
                  <a:lnTo>
                    <a:pt x="224" y="395"/>
                  </a:lnTo>
                  <a:lnTo>
                    <a:pt x="222" y="397"/>
                  </a:lnTo>
                  <a:lnTo>
                    <a:pt x="222" y="400"/>
                  </a:lnTo>
                  <a:lnTo>
                    <a:pt x="219" y="400"/>
                  </a:lnTo>
                  <a:lnTo>
                    <a:pt x="215" y="397"/>
                  </a:lnTo>
                  <a:lnTo>
                    <a:pt x="215" y="395"/>
                  </a:lnTo>
                  <a:lnTo>
                    <a:pt x="210" y="395"/>
                  </a:lnTo>
                  <a:lnTo>
                    <a:pt x="208" y="395"/>
                  </a:lnTo>
                  <a:lnTo>
                    <a:pt x="203" y="393"/>
                  </a:lnTo>
                  <a:lnTo>
                    <a:pt x="199" y="393"/>
                  </a:lnTo>
                  <a:lnTo>
                    <a:pt x="196" y="395"/>
                  </a:lnTo>
                  <a:lnTo>
                    <a:pt x="196" y="397"/>
                  </a:lnTo>
                  <a:lnTo>
                    <a:pt x="196" y="400"/>
                  </a:lnTo>
                  <a:lnTo>
                    <a:pt x="196" y="400"/>
                  </a:lnTo>
                  <a:lnTo>
                    <a:pt x="194" y="400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7" y="397"/>
                  </a:lnTo>
                  <a:lnTo>
                    <a:pt x="187" y="393"/>
                  </a:lnTo>
                  <a:lnTo>
                    <a:pt x="185" y="393"/>
                  </a:lnTo>
                  <a:lnTo>
                    <a:pt x="185" y="388"/>
                  </a:lnTo>
                  <a:lnTo>
                    <a:pt x="182" y="386"/>
                  </a:lnTo>
                  <a:lnTo>
                    <a:pt x="175" y="383"/>
                  </a:lnTo>
                  <a:lnTo>
                    <a:pt x="175" y="383"/>
                  </a:lnTo>
                  <a:lnTo>
                    <a:pt x="173" y="379"/>
                  </a:lnTo>
                  <a:lnTo>
                    <a:pt x="171" y="374"/>
                  </a:lnTo>
                  <a:lnTo>
                    <a:pt x="169" y="374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59" y="379"/>
                  </a:lnTo>
                  <a:lnTo>
                    <a:pt x="155" y="379"/>
                  </a:lnTo>
                  <a:lnTo>
                    <a:pt x="152" y="379"/>
                  </a:lnTo>
                  <a:lnTo>
                    <a:pt x="152" y="379"/>
                  </a:lnTo>
                  <a:lnTo>
                    <a:pt x="150" y="379"/>
                  </a:lnTo>
                  <a:lnTo>
                    <a:pt x="145" y="379"/>
                  </a:lnTo>
                  <a:lnTo>
                    <a:pt x="143" y="379"/>
                  </a:lnTo>
                  <a:lnTo>
                    <a:pt x="141" y="381"/>
                  </a:lnTo>
                  <a:lnTo>
                    <a:pt x="139" y="383"/>
                  </a:lnTo>
                  <a:lnTo>
                    <a:pt x="134" y="381"/>
                  </a:lnTo>
                  <a:lnTo>
                    <a:pt x="129" y="376"/>
                  </a:lnTo>
                  <a:lnTo>
                    <a:pt x="127" y="374"/>
                  </a:lnTo>
                  <a:lnTo>
                    <a:pt x="125" y="374"/>
                  </a:lnTo>
                  <a:lnTo>
                    <a:pt x="122" y="372"/>
                  </a:lnTo>
                  <a:lnTo>
                    <a:pt x="122" y="367"/>
                  </a:lnTo>
                  <a:lnTo>
                    <a:pt x="122" y="367"/>
                  </a:lnTo>
                  <a:lnTo>
                    <a:pt x="122" y="367"/>
                  </a:lnTo>
                  <a:lnTo>
                    <a:pt x="120" y="365"/>
                  </a:lnTo>
                  <a:lnTo>
                    <a:pt x="115" y="363"/>
                  </a:lnTo>
                  <a:lnTo>
                    <a:pt x="113" y="360"/>
                  </a:lnTo>
                  <a:lnTo>
                    <a:pt x="113" y="353"/>
                  </a:lnTo>
                  <a:lnTo>
                    <a:pt x="113" y="351"/>
                  </a:lnTo>
                  <a:lnTo>
                    <a:pt x="111" y="349"/>
                  </a:lnTo>
                  <a:lnTo>
                    <a:pt x="104" y="349"/>
                  </a:lnTo>
                  <a:lnTo>
                    <a:pt x="102" y="346"/>
                  </a:lnTo>
                  <a:lnTo>
                    <a:pt x="102" y="342"/>
                  </a:lnTo>
                  <a:lnTo>
                    <a:pt x="102" y="340"/>
                  </a:lnTo>
                  <a:lnTo>
                    <a:pt x="97" y="340"/>
                  </a:lnTo>
                  <a:lnTo>
                    <a:pt x="95" y="337"/>
                  </a:lnTo>
                  <a:lnTo>
                    <a:pt x="95" y="330"/>
                  </a:lnTo>
                  <a:lnTo>
                    <a:pt x="92" y="328"/>
                  </a:lnTo>
                  <a:lnTo>
                    <a:pt x="85" y="323"/>
                  </a:lnTo>
                  <a:lnTo>
                    <a:pt x="83" y="323"/>
                  </a:lnTo>
                  <a:lnTo>
                    <a:pt x="81" y="323"/>
                  </a:lnTo>
                  <a:lnTo>
                    <a:pt x="79" y="323"/>
                  </a:lnTo>
                  <a:lnTo>
                    <a:pt x="76" y="321"/>
                  </a:lnTo>
                  <a:lnTo>
                    <a:pt x="72" y="319"/>
                  </a:lnTo>
                  <a:lnTo>
                    <a:pt x="74" y="316"/>
                  </a:lnTo>
                  <a:lnTo>
                    <a:pt x="74" y="314"/>
                  </a:lnTo>
                  <a:lnTo>
                    <a:pt x="76" y="312"/>
                  </a:lnTo>
                  <a:lnTo>
                    <a:pt x="76" y="310"/>
                  </a:lnTo>
                  <a:lnTo>
                    <a:pt x="76" y="307"/>
                  </a:lnTo>
                  <a:lnTo>
                    <a:pt x="72" y="307"/>
                  </a:lnTo>
                  <a:lnTo>
                    <a:pt x="67" y="305"/>
                  </a:lnTo>
                  <a:lnTo>
                    <a:pt x="67" y="303"/>
                  </a:lnTo>
                  <a:lnTo>
                    <a:pt x="62" y="300"/>
                  </a:lnTo>
                  <a:lnTo>
                    <a:pt x="60" y="300"/>
                  </a:lnTo>
                  <a:lnTo>
                    <a:pt x="55" y="298"/>
                  </a:lnTo>
                  <a:lnTo>
                    <a:pt x="51" y="296"/>
                  </a:lnTo>
                  <a:lnTo>
                    <a:pt x="51" y="291"/>
                  </a:lnTo>
                  <a:lnTo>
                    <a:pt x="53" y="289"/>
                  </a:lnTo>
                  <a:lnTo>
                    <a:pt x="51" y="286"/>
                  </a:lnTo>
                  <a:lnTo>
                    <a:pt x="44" y="286"/>
                  </a:lnTo>
                  <a:lnTo>
                    <a:pt x="42" y="289"/>
                  </a:lnTo>
                  <a:lnTo>
                    <a:pt x="37" y="289"/>
                  </a:lnTo>
                  <a:lnTo>
                    <a:pt x="35" y="286"/>
                  </a:lnTo>
                  <a:lnTo>
                    <a:pt x="35" y="279"/>
                  </a:lnTo>
                  <a:lnTo>
                    <a:pt x="35" y="275"/>
                  </a:lnTo>
                  <a:lnTo>
                    <a:pt x="37" y="275"/>
                  </a:lnTo>
                  <a:lnTo>
                    <a:pt x="37" y="270"/>
                  </a:lnTo>
                  <a:lnTo>
                    <a:pt x="37" y="266"/>
                  </a:lnTo>
                  <a:lnTo>
                    <a:pt x="32" y="259"/>
                  </a:lnTo>
                  <a:lnTo>
                    <a:pt x="28" y="252"/>
                  </a:lnTo>
                  <a:lnTo>
                    <a:pt x="25" y="249"/>
                  </a:lnTo>
                  <a:lnTo>
                    <a:pt x="21" y="245"/>
                  </a:lnTo>
                  <a:lnTo>
                    <a:pt x="23" y="243"/>
                  </a:lnTo>
                  <a:lnTo>
                    <a:pt x="23" y="24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1" y="233"/>
                  </a:lnTo>
                  <a:lnTo>
                    <a:pt x="23" y="231"/>
                  </a:lnTo>
                  <a:lnTo>
                    <a:pt x="21" y="229"/>
                  </a:lnTo>
                  <a:lnTo>
                    <a:pt x="14" y="226"/>
                  </a:lnTo>
                  <a:lnTo>
                    <a:pt x="12" y="222"/>
                  </a:lnTo>
                  <a:lnTo>
                    <a:pt x="12" y="217"/>
                  </a:lnTo>
                  <a:lnTo>
                    <a:pt x="9" y="213"/>
                  </a:lnTo>
                  <a:lnTo>
                    <a:pt x="12" y="210"/>
                  </a:lnTo>
                  <a:lnTo>
                    <a:pt x="9" y="208"/>
                  </a:lnTo>
                  <a:lnTo>
                    <a:pt x="12" y="206"/>
                  </a:lnTo>
                  <a:lnTo>
                    <a:pt x="12" y="203"/>
                  </a:lnTo>
                  <a:lnTo>
                    <a:pt x="9" y="203"/>
                  </a:lnTo>
                  <a:lnTo>
                    <a:pt x="5" y="206"/>
                  </a:lnTo>
                  <a:lnTo>
                    <a:pt x="0" y="203"/>
                  </a:lnTo>
                  <a:lnTo>
                    <a:pt x="0" y="199"/>
                  </a:lnTo>
                  <a:lnTo>
                    <a:pt x="7" y="192"/>
                  </a:lnTo>
                  <a:lnTo>
                    <a:pt x="9" y="189"/>
                  </a:lnTo>
                  <a:lnTo>
                    <a:pt x="9" y="185"/>
                  </a:lnTo>
                  <a:lnTo>
                    <a:pt x="5" y="182"/>
                  </a:lnTo>
                  <a:lnTo>
                    <a:pt x="7" y="180"/>
                  </a:lnTo>
                  <a:lnTo>
                    <a:pt x="12" y="176"/>
                  </a:lnTo>
                  <a:lnTo>
                    <a:pt x="14" y="173"/>
                  </a:lnTo>
                  <a:lnTo>
                    <a:pt x="12" y="169"/>
                  </a:lnTo>
                  <a:lnTo>
                    <a:pt x="9" y="166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23" y="155"/>
                  </a:lnTo>
                  <a:lnTo>
                    <a:pt x="25" y="150"/>
                  </a:lnTo>
                  <a:lnTo>
                    <a:pt x="23" y="146"/>
                  </a:lnTo>
                  <a:lnTo>
                    <a:pt x="23" y="141"/>
                  </a:lnTo>
                  <a:lnTo>
                    <a:pt x="28" y="139"/>
                  </a:lnTo>
                  <a:lnTo>
                    <a:pt x="32" y="139"/>
                  </a:lnTo>
                  <a:lnTo>
                    <a:pt x="37" y="141"/>
                  </a:lnTo>
                  <a:lnTo>
                    <a:pt x="39" y="139"/>
                  </a:lnTo>
                  <a:lnTo>
                    <a:pt x="44" y="136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46"/>
                  </a:lnTo>
                  <a:lnTo>
                    <a:pt x="62" y="44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" name="Freeform 115">
              <a:extLst>
                <a:ext uri="{FF2B5EF4-FFF2-40B4-BE49-F238E27FC236}">
                  <a16:creationId xmlns:a16="http://schemas.microsoft.com/office/drawing/2014/main" id="{77C0CB09-0668-8631-623C-414A9D701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63" y="2826943"/>
              <a:ext cx="266359" cy="201636"/>
            </a:xfrm>
            <a:custGeom>
              <a:avLst/>
              <a:gdLst>
                <a:gd name="T0" fmla="*/ 44 w 321"/>
                <a:gd name="T1" fmla="*/ 192 h 243"/>
                <a:gd name="T2" fmla="*/ 39 w 321"/>
                <a:gd name="T3" fmla="*/ 178 h 243"/>
                <a:gd name="T4" fmla="*/ 30 w 321"/>
                <a:gd name="T5" fmla="*/ 173 h 243"/>
                <a:gd name="T6" fmla="*/ 23 w 321"/>
                <a:gd name="T7" fmla="*/ 162 h 243"/>
                <a:gd name="T8" fmla="*/ 16 w 321"/>
                <a:gd name="T9" fmla="*/ 155 h 243"/>
                <a:gd name="T10" fmla="*/ 2 w 321"/>
                <a:gd name="T11" fmla="*/ 150 h 243"/>
                <a:gd name="T12" fmla="*/ 7 w 321"/>
                <a:gd name="T13" fmla="*/ 141 h 243"/>
                <a:gd name="T14" fmla="*/ 14 w 321"/>
                <a:gd name="T15" fmla="*/ 136 h 243"/>
                <a:gd name="T16" fmla="*/ 21 w 321"/>
                <a:gd name="T17" fmla="*/ 136 h 243"/>
                <a:gd name="T18" fmla="*/ 23 w 321"/>
                <a:gd name="T19" fmla="*/ 116 h 243"/>
                <a:gd name="T20" fmla="*/ 28 w 321"/>
                <a:gd name="T21" fmla="*/ 102 h 243"/>
                <a:gd name="T22" fmla="*/ 32 w 321"/>
                <a:gd name="T23" fmla="*/ 88 h 243"/>
                <a:gd name="T24" fmla="*/ 39 w 321"/>
                <a:gd name="T25" fmla="*/ 86 h 243"/>
                <a:gd name="T26" fmla="*/ 51 w 321"/>
                <a:gd name="T27" fmla="*/ 60 h 243"/>
                <a:gd name="T28" fmla="*/ 58 w 321"/>
                <a:gd name="T29" fmla="*/ 44 h 243"/>
                <a:gd name="T30" fmla="*/ 64 w 321"/>
                <a:gd name="T31" fmla="*/ 37 h 243"/>
                <a:gd name="T32" fmla="*/ 74 w 321"/>
                <a:gd name="T33" fmla="*/ 14 h 243"/>
                <a:gd name="T34" fmla="*/ 81 w 321"/>
                <a:gd name="T35" fmla="*/ 14 h 243"/>
                <a:gd name="T36" fmla="*/ 92 w 321"/>
                <a:gd name="T37" fmla="*/ 0 h 243"/>
                <a:gd name="T38" fmla="*/ 104 w 321"/>
                <a:gd name="T39" fmla="*/ 5 h 243"/>
                <a:gd name="T40" fmla="*/ 115 w 321"/>
                <a:gd name="T41" fmla="*/ 2 h 243"/>
                <a:gd name="T42" fmla="*/ 122 w 321"/>
                <a:gd name="T43" fmla="*/ 2 h 243"/>
                <a:gd name="T44" fmla="*/ 134 w 321"/>
                <a:gd name="T45" fmla="*/ 7 h 243"/>
                <a:gd name="T46" fmla="*/ 145 w 321"/>
                <a:gd name="T47" fmla="*/ 12 h 243"/>
                <a:gd name="T48" fmla="*/ 161 w 321"/>
                <a:gd name="T49" fmla="*/ 23 h 243"/>
                <a:gd name="T50" fmla="*/ 166 w 321"/>
                <a:gd name="T51" fmla="*/ 25 h 243"/>
                <a:gd name="T52" fmla="*/ 182 w 321"/>
                <a:gd name="T53" fmla="*/ 35 h 243"/>
                <a:gd name="T54" fmla="*/ 187 w 321"/>
                <a:gd name="T55" fmla="*/ 49 h 243"/>
                <a:gd name="T56" fmla="*/ 191 w 321"/>
                <a:gd name="T57" fmla="*/ 58 h 243"/>
                <a:gd name="T58" fmla="*/ 189 w 321"/>
                <a:gd name="T59" fmla="*/ 72 h 243"/>
                <a:gd name="T60" fmla="*/ 185 w 321"/>
                <a:gd name="T61" fmla="*/ 83 h 243"/>
                <a:gd name="T62" fmla="*/ 198 w 321"/>
                <a:gd name="T63" fmla="*/ 83 h 243"/>
                <a:gd name="T64" fmla="*/ 208 w 321"/>
                <a:gd name="T65" fmla="*/ 86 h 243"/>
                <a:gd name="T66" fmla="*/ 217 w 321"/>
                <a:gd name="T67" fmla="*/ 109 h 243"/>
                <a:gd name="T68" fmla="*/ 226 w 321"/>
                <a:gd name="T69" fmla="*/ 122 h 243"/>
                <a:gd name="T70" fmla="*/ 321 w 321"/>
                <a:gd name="T71" fmla="*/ 146 h 243"/>
                <a:gd name="T72" fmla="*/ 228 w 321"/>
                <a:gd name="T73" fmla="*/ 210 h 243"/>
                <a:gd name="T74" fmla="*/ 217 w 321"/>
                <a:gd name="T75" fmla="*/ 215 h 243"/>
                <a:gd name="T76" fmla="*/ 205 w 321"/>
                <a:gd name="T77" fmla="*/ 226 h 243"/>
                <a:gd name="T78" fmla="*/ 191 w 321"/>
                <a:gd name="T79" fmla="*/ 233 h 243"/>
                <a:gd name="T80" fmla="*/ 178 w 321"/>
                <a:gd name="T81" fmla="*/ 233 h 243"/>
                <a:gd name="T82" fmla="*/ 168 w 321"/>
                <a:gd name="T83" fmla="*/ 226 h 243"/>
                <a:gd name="T84" fmla="*/ 152 w 321"/>
                <a:gd name="T85" fmla="*/ 229 h 243"/>
                <a:gd name="T86" fmla="*/ 141 w 321"/>
                <a:gd name="T87" fmla="*/ 243 h 243"/>
                <a:gd name="T88" fmla="*/ 129 w 321"/>
                <a:gd name="T89" fmla="*/ 240 h 243"/>
                <a:gd name="T90" fmla="*/ 111 w 321"/>
                <a:gd name="T91" fmla="*/ 240 h 243"/>
                <a:gd name="T92" fmla="*/ 99 w 321"/>
                <a:gd name="T93" fmla="*/ 231 h 243"/>
                <a:gd name="T94" fmla="*/ 76 w 321"/>
                <a:gd name="T95" fmla="*/ 219 h 243"/>
                <a:gd name="T96" fmla="*/ 62 w 321"/>
                <a:gd name="T97" fmla="*/ 219 h 243"/>
                <a:gd name="T98" fmla="*/ 55 w 321"/>
                <a:gd name="T99" fmla="*/ 203 h 243"/>
                <a:gd name="T100" fmla="*/ 48 w 321"/>
                <a:gd name="T101" fmla="*/ 20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" h="243">
                  <a:moveTo>
                    <a:pt x="48" y="201"/>
                  </a:moveTo>
                  <a:lnTo>
                    <a:pt x="46" y="194"/>
                  </a:lnTo>
                  <a:lnTo>
                    <a:pt x="44" y="192"/>
                  </a:lnTo>
                  <a:lnTo>
                    <a:pt x="44" y="185"/>
                  </a:lnTo>
                  <a:lnTo>
                    <a:pt x="39" y="180"/>
                  </a:lnTo>
                  <a:lnTo>
                    <a:pt x="39" y="178"/>
                  </a:lnTo>
                  <a:lnTo>
                    <a:pt x="37" y="173"/>
                  </a:lnTo>
                  <a:lnTo>
                    <a:pt x="32" y="173"/>
                  </a:lnTo>
                  <a:lnTo>
                    <a:pt x="30" y="173"/>
                  </a:lnTo>
                  <a:lnTo>
                    <a:pt x="30" y="171"/>
                  </a:lnTo>
                  <a:lnTo>
                    <a:pt x="28" y="169"/>
                  </a:lnTo>
                  <a:lnTo>
                    <a:pt x="23" y="162"/>
                  </a:lnTo>
                  <a:lnTo>
                    <a:pt x="21" y="159"/>
                  </a:lnTo>
                  <a:lnTo>
                    <a:pt x="21" y="157"/>
                  </a:lnTo>
                  <a:lnTo>
                    <a:pt x="16" y="155"/>
                  </a:lnTo>
                  <a:lnTo>
                    <a:pt x="14" y="150"/>
                  </a:lnTo>
                  <a:lnTo>
                    <a:pt x="7" y="153"/>
                  </a:lnTo>
                  <a:lnTo>
                    <a:pt x="2" y="150"/>
                  </a:lnTo>
                  <a:lnTo>
                    <a:pt x="0" y="148"/>
                  </a:lnTo>
                  <a:lnTo>
                    <a:pt x="4" y="143"/>
                  </a:lnTo>
                  <a:lnTo>
                    <a:pt x="7" y="141"/>
                  </a:lnTo>
                  <a:lnTo>
                    <a:pt x="7" y="136"/>
                  </a:lnTo>
                  <a:lnTo>
                    <a:pt x="11" y="139"/>
                  </a:lnTo>
                  <a:lnTo>
                    <a:pt x="14" y="136"/>
                  </a:lnTo>
                  <a:lnTo>
                    <a:pt x="16" y="139"/>
                  </a:lnTo>
                  <a:lnTo>
                    <a:pt x="18" y="139"/>
                  </a:lnTo>
                  <a:lnTo>
                    <a:pt x="21" y="136"/>
                  </a:lnTo>
                  <a:lnTo>
                    <a:pt x="23" y="134"/>
                  </a:lnTo>
                  <a:lnTo>
                    <a:pt x="25" y="125"/>
                  </a:lnTo>
                  <a:lnTo>
                    <a:pt x="23" y="116"/>
                  </a:lnTo>
                  <a:lnTo>
                    <a:pt x="25" y="111"/>
                  </a:lnTo>
                  <a:lnTo>
                    <a:pt x="30" y="104"/>
                  </a:lnTo>
                  <a:lnTo>
                    <a:pt x="28" y="102"/>
                  </a:lnTo>
                  <a:lnTo>
                    <a:pt x="28" y="97"/>
                  </a:lnTo>
                  <a:lnTo>
                    <a:pt x="30" y="95"/>
                  </a:lnTo>
                  <a:lnTo>
                    <a:pt x="32" y="88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39" y="86"/>
                  </a:lnTo>
                  <a:lnTo>
                    <a:pt x="41" y="69"/>
                  </a:lnTo>
                  <a:lnTo>
                    <a:pt x="44" y="65"/>
                  </a:lnTo>
                  <a:lnTo>
                    <a:pt x="51" y="60"/>
                  </a:lnTo>
                  <a:lnTo>
                    <a:pt x="51" y="56"/>
                  </a:lnTo>
                  <a:lnTo>
                    <a:pt x="55" y="49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4"/>
                  </a:lnTo>
                  <a:lnTo>
                    <a:pt x="64" y="37"/>
                  </a:lnTo>
                  <a:lnTo>
                    <a:pt x="71" y="28"/>
                  </a:lnTo>
                  <a:lnTo>
                    <a:pt x="71" y="21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3" y="12"/>
                  </a:lnTo>
                  <a:lnTo>
                    <a:pt x="85" y="12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4" y="2"/>
                  </a:lnTo>
                  <a:lnTo>
                    <a:pt x="104" y="5"/>
                  </a:lnTo>
                  <a:lnTo>
                    <a:pt x="108" y="5"/>
                  </a:lnTo>
                  <a:lnTo>
                    <a:pt x="111" y="2"/>
                  </a:lnTo>
                  <a:lnTo>
                    <a:pt x="115" y="2"/>
                  </a:lnTo>
                  <a:lnTo>
                    <a:pt x="118" y="5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29" y="9"/>
                  </a:lnTo>
                  <a:lnTo>
                    <a:pt x="131" y="7"/>
                  </a:lnTo>
                  <a:lnTo>
                    <a:pt x="134" y="7"/>
                  </a:lnTo>
                  <a:lnTo>
                    <a:pt x="138" y="7"/>
                  </a:lnTo>
                  <a:lnTo>
                    <a:pt x="143" y="12"/>
                  </a:lnTo>
                  <a:lnTo>
                    <a:pt x="145" y="12"/>
                  </a:lnTo>
                  <a:lnTo>
                    <a:pt x="152" y="19"/>
                  </a:lnTo>
                  <a:lnTo>
                    <a:pt x="155" y="21"/>
                  </a:lnTo>
                  <a:lnTo>
                    <a:pt x="161" y="23"/>
                  </a:lnTo>
                  <a:lnTo>
                    <a:pt x="161" y="23"/>
                  </a:lnTo>
                  <a:lnTo>
                    <a:pt x="166" y="23"/>
                  </a:lnTo>
                  <a:lnTo>
                    <a:pt x="166" y="25"/>
                  </a:lnTo>
                  <a:lnTo>
                    <a:pt x="171" y="30"/>
                  </a:lnTo>
                  <a:lnTo>
                    <a:pt x="178" y="35"/>
                  </a:lnTo>
                  <a:lnTo>
                    <a:pt x="182" y="35"/>
                  </a:lnTo>
                  <a:lnTo>
                    <a:pt x="185" y="42"/>
                  </a:lnTo>
                  <a:lnTo>
                    <a:pt x="185" y="46"/>
                  </a:lnTo>
                  <a:lnTo>
                    <a:pt x="187" y="49"/>
                  </a:lnTo>
                  <a:lnTo>
                    <a:pt x="189" y="49"/>
                  </a:lnTo>
                  <a:lnTo>
                    <a:pt x="196" y="56"/>
                  </a:lnTo>
                  <a:lnTo>
                    <a:pt x="191" y="58"/>
                  </a:lnTo>
                  <a:lnTo>
                    <a:pt x="191" y="62"/>
                  </a:lnTo>
                  <a:lnTo>
                    <a:pt x="189" y="65"/>
                  </a:lnTo>
                  <a:lnTo>
                    <a:pt x="189" y="72"/>
                  </a:lnTo>
                  <a:lnTo>
                    <a:pt x="187" y="74"/>
                  </a:lnTo>
                  <a:lnTo>
                    <a:pt x="187" y="79"/>
                  </a:lnTo>
                  <a:lnTo>
                    <a:pt x="185" y="83"/>
                  </a:lnTo>
                  <a:lnTo>
                    <a:pt x="185" y="86"/>
                  </a:lnTo>
                  <a:lnTo>
                    <a:pt x="194" y="86"/>
                  </a:lnTo>
                  <a:lnTo>
                    <a:pt x="198" y="83"/>
                  </a:lnTo>
                  <a:lnTo>
                    <a:pt x="203" y="81"/>
                  </a:lnTo>
                  <a:lnTo>
                    <a:pt x="208" y="83"/>
                  </a:lnTo>
                  <a:lnTo>
                    <a:pt x="208" y="86"/>
                  </a:lnTo>
                  <a:lnTo>
                    <a:pt x="208" y="95"/>
                  </a:lnTo>
                  <a:lnTo>
                    <a:pt x="212" y="104"/>
                  </a:lnTo>
                  <a:lnTo>
                    <a:pt x="217" y="109"/>
                  </a:lnTo>
                  <a:lnTo>
                    <a:pt x="217" y="113"/>
                  </a:lnTo>
                  <a:lnTo>
                    <a:pt x="219" y="120"/>
                  </a:lnTo>
                  <a:lnTo>
                    <a:pt x="226" y="122"/>
                  </a:lnTo>
                  <a:lnTo>
                    <a:pt x="233" y="127"/>
                  </a:lnTo>
                  <a:lnTo>
                    <a:pt x="293" y="146"/>
                  </a:lnTo>
                  <a:lnTo>
                    <a:pt x="321" y="146"/>
                  </a:lnTo>
                  <a:lnTo>
                    <a:pt x="256" y="210"/>
                  </a:lnTo>
                  <a:lnTo>
                    <a:pt x="242" y="210"/>
                  </a:lnTo>
                  <a:lnTo>
                    <a:pt x="228" y="210"/>
                  </a:lnTo>
                  <a:lnTo>
                    <a:pt x="226" y="213"/>
                  </a:lnTo>
                  <a:lnTo>
                    <a:pt x="221" y="213"/>
                  </a:lnTo>
                  <a:lnTo>
                    <a:pt x="217" y="215"/>
                  </a:lnTo>
                  <a:lnTo>
                    <a:pt x="215" y="219"/>
                  </a:lnTo>
                  <a:lnTo>
                    <a:pt x="210" y="222"/>
                  </a:lnTo>
                  <a:lnTo>
                    <a:pt x="205" y="226"/>
                  </a:lnTo>
                  <a:lnTo>
                    <a:pt x="198" y="226"/>
                  </a:lnTo>
                  <a:lnTo>
                    <a:pt x="191" y="229"/>
                  </a:lnTo>
                  <a:lnTo>
                    <a:pt x="191" y="233"/>
                  </a:lnTo>
                  <a:lnTo>
                    <a:pt x="189" y="233"/>
                  </a:lnTo>
                  <a:lnTo>
                    <a:pt x="185" y="233"/>
                  </a:lnTo>
                  <a:lnTo>
                    <a:pt x="178" y="233"/>
                  </a:lnTo>
                  <a:lnTo>
                    <a:pt x="173" y="231"/>
                  </a:lnTo>
                  <a:lnTo>
                    <a:pt x="171" y="229"/>
                  </a:lnTo>
                  <a:lnTo>
                    <a:pt x="168" y="226"/>
                  </a:lnTo>
                  <a:lnTo>
                    <a:pt x="157" y="226"/>
                  </a:lnTo>
                  <a:lnTo>
                    <a:pt x="155" y="229"/>
                  </a:lnTo>
                  <a:lnTo>
                    <a:pt x="152" y="229"/>
                  </a:lnTo>
                  <a:lnTo>
                    <a:pt x="148" y="231"/>
                  </a:lnTo>
                  <a:lnTo>
                    <a:pt x="145" y="233"/>
                  </a:lnTo>
                  <a:lnTo>
                    <a:pt x="141" y="243"/>
                  </a:lnTo>
                  <a:lnTo>
                    <a:pt x="136" y="243"/>
                  </a:lnTo>
                  <a:lnTo>
                    <a:pt x="134" y="243"/>
                  </a:lnTo>
                  <a:lnTo>
                    <a:pt x="129" y="240"/>
                  </a:lnTo>
                  <a:lnTo>
                    <a:pt x="125" y="243"/>
                  </a:lnTo>
                  <a:lnTo>
                    <a:pt x="120" y="240"/>
                  </a:lnTo>
                  <a:lnTo>
                    <a:pt x="111" y="240"/>
                  </a:lnTo>
                  <a:lnTo>
                    <a:pt x="108" y="238"/>
                  </a:lnTo>
                  <a:lnTo>
                    <a:pt x="104" y="233"/>
                  </a:lnTo>
                  <a:lnTo>
                    <a:pt x="99" y="231"/>
                  </a:lnTo>
                  <a:lnTo>
                    <a:pt x="90" y="222"/>
                  </a:lnTo>
                  <a:lnTo>
                    <a:pt x="88" y="219"/>
                  </a:lnTo>
                  <a:lnTo>
                    <a:pt x="76" y="219"/>
                  </a:lnTo>
                  <a:lnTo>
                    <a:pt x="71" y="219"/>
                  </a:lnTo>
                  <a:lnTo>
                    <a:pt x="67" y="222"/>
                  </a:lnTo>
                  <a:lnTo>
                    <a:pt x="62" y="219"/>
                  </a:lnTo>
                  <a:lnTo>
                    <a:pt x="60" y="217"/>
                  </a:lnTo>
                  <a:lnTo>
                    <a:pt x="60" y="203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8" y="201"/>
                  </a:lnTo>
                  <a:lnTo>
                    <a:pt x="48" y="20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Freeform 116">
              <a:extLst>
                <a:ext uri="{FF2B5EF4-FFF2-40B4-BE49-F238E27FC236}">
                  <a16:creationId xmlns:a16="http://schemas.microsoft.com/office/drawing/2014/main" id="{746B656F-3403-CF57-197B-BBE95F06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319" y="2769688"/>
              <a:ext cx="116999" cy="103722"/>
            </a:xfrm>
            <a:custGeom>
              <a:avLst/>
              <a:gdLst>
                <a:gd name="T0" fmla="*/ 120 w 141"/>
                <a:gd name="T1" fmla="*/ 118 h 125"/>
                <a:gd name="T2" fmla="*/ 116 w 141"/>
                <a:gd name="T3" fmla="*/ 115 h 125"/>
                <a:gd name="T4" fmla="*/ 113 w 141"/>
                <a:gd name="T5" fmla="*/ 104 h 125"/>
                <a:gd name="T6" fmla="*/ 102 w 141"/>
                <a:gd name="T7" fmla="*/ 99 h 125"/>
                <a:gd name="T8" fmla="*/ 97 w 141"/>
                <a:gd name="T9" fmla="*/ 92 h 125"/>
                <a:gd name="T10" fmla="*/ 92 w 141"/>
                <a:gd name="T11" fmla="*/ 92 h 125"/>
                <a:gd name="T12" fmla="*/ 83 w 141"/>
                <a:gd name="T13" fmla="*/ 88 h 125"/>
                <a:gd name="T14" fmla="*/ 74 w 141"/>
                <a:gd name="T15" fmla="*/ 81 h 125"/>
                <a:gd name="T16" fmla="*/ 65 w 141"/>
                <a:gd name="T17" fmla="*/ 76 h 125"/>
                <a:gd name="T18" fmla="*/ 60 w 141"/>
                <a:gd name="T19" fmla="*/ 78 h 125"/>
                <a:gd name="T20" fmla="*/ 51 w 141"/>
                <a:gd name="T21" fmla="*/ 71 h 125"/>
                <a:gd name="T22" fmla="*/ 46 w 141"/>
                <a:gd name="T23" fmla="*/ 71 h 125"/>
                <a:gd name="T24" fmla="*/ 39 w 141"/>
                <a:gd name="T25" fmla="*/ 74 h 125"/>
                <a:gd name="T26" fmla="*/ 25 w 141"/>
                <a:gd name="T27" fmla="*/ 71 h 125"/>
                <a:gd name="T28" fmla="*/ 23 w 141"/>
                <a:gd name="T29" fmla="*/ 69 h 125"/>
                <a:gd name="T30" fmla="*/ 14 w 141"/>
                <a:gd name="T31" fmla="*/ 81 h 125"/>
                <a:gd name="T32" fmla="*/ 7 w 141"/>
                <a:gd name="T33" fmla="*/ 83 h 125"/>
                <a:gd name="T34" fmla="*/ 2 w 141"/>
                <a:gd name="T35" fmla="*/ 76 h 125"/>
                <a:gd name="T36" fmla="*/ 0 w 141"/>
                <a:gd name="T37" fmla="*/ 62 h 125"/>
                <a:gd name="T38" fmla="*/ 2 w 141"/>
                <a:gd name="T39" fmla="*/ 58 h 125"/>
                <a:gd name="T40" fmla="*/ 7 w 141"/>
                <a:gd name="T41" fmla="*/ 41 h 125"/>
                <a:gd name="T42" fmla="*/ 12 w 141"/>
                <a:gd name="T43" fmla="*/ 32 h 125"/>
                <a:gd name="T44" fmla="*/ 9 w 141"/>
                <a:gd name="T45" fmla="*/ 30 h 125"/>
                <a:gd name="T46" fmla="*/ 12 w 141"/>
                <a:gd name="T47" fmla="*/ 21 h 125"/>
                <a:gd name="T48" fmla="*/ 19 w 141"/>
                <a:gd name="T49" fmla="*/ 18 h 125"/>
                <a:gd name="T50" fmla="*/ 19 w 141"/>
                <a:gd name="T51" fmla="*/ 14 h 125"/>
                <a:gd name="T52" fmla="*/ 23 w 141"/>
                <a:gd name="T53" fmla="*/ 11 h 125"/>
                <a:gd name="T54" fmla="*/ 30 w 141"/>
                <a:gd name="T55" fmla="*/ 9 h 125"/>
                <a:gd name="T56" fmla="*/ 35 w 141"/>
                <a:gd name="T57" fmla="*/ 7 h 125"/>
                <a:gd name="T58" fmla="*/ 42 w 141"/>
                <a:gd name="T59" fmla="*/ 0 h 125"/>
                <a:gd name="T60" fmla="*/ 46 w 141"/>
                <a:gd name="T61" fmla="*/ 4 h 125"/>
                <a:gd name="T62" fmla="*/ 58 w 141"/>
                <a:gd name="T63" fmla="*/ 44 h 125"/>
                <a:gd name="T64" fmla="*/ 60 w 141"/>
                <a:gd name="T65" fmla="*/ 48 h 125"/>
                <a:gd name="T66" fmla="*/ 65 w 141"/>
                <a:gd name="T67" fmla="*/ 53 h 125"/>
                <a:gd name="T68" fmla="*/ 67 w 141"/>
                <a:gd name="T69" fmla="*/ 62 h 125"/>
                <a:gd name="T70" fmla="*/ 69 w 141"/>
                <a:gd name="T71" fmla="*/ 58 h 125"/>
                <a:gd name="T72" fmla="*/ 69 w 141"/>
                <a:gd name="T73" fmla="*/ 55 h 125"/>
                <a:gd name="T74" fmla="*/ 74 w 141"/>
                <a:gd name="T75" fmla="*/ 60 h 125"/>
                <a:gd name="T76" fmla="*/ 76 w 141"/>
                <a:gd name="T77" fmla="*/ 67 h 125"/>
                <a:gd name="T78" fmla="*/ 81 w 141"/>
                <a:gd name="T79" fmla="*/ 67 h 125"/>
                <a:gd name="T80" fmla="*/ 86 w 141"/>
                <a:gd name="T81" fmla="*/ 67 h 125"/>
                <a:gd name="T82" fmla="*/ 92 w 141"/>
                <a:gd name="T83" fmla="*/ 71 h 125"/>
                <a:gd name="T84" fmla="*/ 99 w 141"/>
                <a:gd name="T85" fmla="*/ 74 h 125"/>
                <a:gd name="T86" fmla="*/ 109 w 141"/>
                <a:gd name="T87" fmla="*/ 85 h 125"/>
                <a:gd name="T88" fmla="*/ 116 w 141"/>
                <a:gd name="T89" fmla="*/ 92 h 125"/>
                <a:gd name="T90" fmla="*/ 120 w 141"/>
                <a:gd name="T91" fmla="*/ 94 h 125"/>
                <a:gd name="T92" fmla="*/ 122 w 141"/>
                <a:gd name="T93" fmla="*/ 97 h 125"/>
                <a:gd name="T94" fmla="*/ 129 w 141"/>
                <a:gd name="T95" fmla="*/ 106 h 125"/>
                <a:gd name="T96" fmla="*/ 132 w 141"/>
                <a:gd name="T97" fmla="*/ 111 h 125"/>
                <a:gd name="T98" fmla="*/ 134 w 141"/>
                <a:gd name="T99" fmla="*/ 115 h 125"/>
                <a:gd name="T100" fmla="*/ 139 w 141"/>
                <a:gd name="T101" fmla="*/ 115 h 125"/>
                <a:gd name="T102" fmla="*/ 141 w 141"/>
                <a:gd name="T103" fmla="*/ 115 h 125"/>
                <a:gd name="T104" fmla="*/ 134 w 141"/>
                <a:gd name="T105" fmla="*/ 122 h 125"/>
                <a:gd name="T106" fmla="*/ 127 w 141"/>
                <a:gd name="T10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1" h="125">
                  <a:moveTo>
                    <a:pt x="127" y="125"/>
                  </a:moveTo>
                  <a:lnTo>
                    <a:pt x="120" y="118"/>
                  </a:lnTo>
                  <a:lnTo>
                    <a:pt x="118" y="118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3" y="104"/>
                  </a:lnTo>
                  <a:lnTo>
                    <a:pt x="109" y="104"/>
                  </a:lnTo>
                  <a:lnTo>
                    <a:pt x="102" y="99"/>
                  </a:lnTo>
                  <a:lnTo>
                    <a:pt x="97" y="94"/>
                  </a:lnTo>
                  <a:lnTo>
                    <a:pt x="97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6" y="90"/>
                  </a:lnTo>
                  <a:lnTo>
                    <a:pt x="83" y="88"/>
                  </a:lnTo>
                  <a:lnTo>
                    <a:pt x="76" y="81"/>
                  </a:lnTo>
                  <a:lnTo>
                    <a:pt x="74" y="81"/>
                  </a:lnTo>
                  <a:lnTo>
                    <a:pt x="69" y="76"/>
                  </a:lnTo>
                  <a:lnTo>
                    <a:pt x="65" y="76"/>
                  </a:lnTo>
                  <a:lnTo>
                    <a:pt x="62" y="76"/>
                  </a:lnTo>
                  <a:lnTo>
                    <a:pt x="60" y="78"/>
                  </a:lnTo>
                  <a:lnTo>
                    <a:pt x="53" y="71"/>
                  </a:lnTo>
                  <a:lnTo>
                    <a:pt x="51" y="71"/>
                  </a:lnTo>
                  <a:lnTo>
                    <a:pt x="49" y="74"/>
                  </a:lnTo>
                  <a:lnTo>
                    <a:pt x="46" y="71"/>
                  </a:lnTo>
                  <a:lnTo>
                    <a:pt x="42" y="71"/>
                  </a:lnTo>
                  <a:lnTo>
                    <a:pt x="39" y="74"/>
                  </a:lnTo>
                  <a:lnTo>
                    <a:pt x="35" y="74"/>
                  </a:lnTo>
                  <a:lnTo>
                    <a:pt x="25" y="71"/>
                  </a:lnTo>
                  <a:lnTo>
                    <a:pt x="25" y="69"/>
                  </a:lnTo>
                  <a:lnTo>
                    <a:pt x="23" y="69"/>
                  </a:lnTo>
                  <a:lnTo>
                    <a:pt x="16" y="81"/>
                  </a:lnTo>
                  <a:lnTo>
                    <a:pt x="14" y="81"/>
                  </a:lnTo>
                  <a:lnTo>
                    <a:pt x="12" y="83"/>
                  </a:lnTo>
                  <a:lnTo>
                    <a:pt x="7" y="83"/>
                  </a:lnTo>
                  <a:lnTo>
                    <a:pt x="5" y="81"/>
                  </a:lnTo>
                  <a:lnTo>
                    <a:pt x="2" y="76"/>
                  </a:lnTo>
                  <a:lnTo>
                    <a:pt x="0" y="67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7" y="51"/>
                  </a:lnTo>
                  <a:lnTo>
                    <a:pt x="7" y="41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2" y="21"/>
                  </a:lnTo>
                  <a:lnTo>
                    <a:pt x="14" y="18"/>
                  </a:lnTo>
                  <a:lnTo>
                    <a:pt x="19" y="18"/>
                  </a:lnTo>
                  <a:lnTo>
                    <a:pt x="19" y="16"/>
                  </a:lnTo>
                  <a:lnTo>
                    <a:pt x="19" y="14"/>
                  </a:lnTo>
                  <a:lnTo>
                    <a:pt x="19" y="11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30" y="9"/>
                  </a:lnTo>
                  <a:lnTo>
                    <a:pt x="32" y="7"/>
                  </a:lnTo>
                  <a:lnTo>
                    <a:pt x="35" y="7"/>
                  </a:lnTo>
                  <a:lnTo>
                    <a:pt x="39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6" y="28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0" y="48"/>
                  </a:lnTo>
                  <a:lnTo>
                    <a:pt x="60" y="51"/>
                  </a:lnTo>
                  <a:lnTo>
                    <a:pt x="65" y="53"/>
                  </a:lnTo>
                  <a:lnTo>
                    <a:pt x="65" y="58"/>
                  </a:lnTo>
                  <a:lnTo>
                    <a:pt x="67" y="62"/>
                  </a:lnTo>
                  <a:lnTo>
                    <a:pt x="69" y="64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5"/>
                  </a:lnTo>
                  <a:lnTo>
                    <a:pt x="72" y="53"/>
                  </a:lnTo>
                  <a:lnTo>
                    <a:pt x="74" y="60"/>
                  </a:lnTo>
                  <a:lnTo>
                    <a:pt x="74" y="60"/>
                  </a:lnTo>
                  <a:lnTo>
                    <a:pt x="76" y="67"/>
                  </a:lnTo>
                  <a:lnTo>
                    <a:pt x="79" y="69"/>
                  </a:lnTo>
                  <a:lnTo>
                    <a:pt x="81" y="67"/>
                  </a:lnTo>
                  <a:lnTo>
                    <a:pt x="86" y="67"/>
                  </a:lnTo>
                  <a:lnTo>
                    <a:pt x="86" y="67"/>
                  </a:lnTo>
                  <a:lnTo>
                    <a:pt x="88" y="67"/>
                  </a:lnTo>
                  <a:lnTo>
                    <a:pt x="92" y="71"/>
                  </a:lnTo>
                  <a:lnTo>
                    <a:pt x="95" y="74"/>
                  </a:lnTo>
                  <a:lnTo>
                    <a:pt x="99" y="74"/>
                  </a:lnTo>
                  <a:lnTo>
                    <a:pt x="102" y="76"/>
                  </a:lnTo>
                  <a:lnTo>
                    <a:pt x="109" y="85"/>
                  </a:lnTo>
                  <a:lnTo>
                    <a:pt x="111" y="90"/>
                  </a:lnTo>
                  <a:lnTo>
                    <a:pt x="116" y="92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0" y="94"/>
                  </a:lnTo>
                  <a:lnTo>
                    <a:pt x="122" y="97"/>
                  </a:lnTo>
                  <a:lnTo>
                    <a:pt x="125" y="104"/>
                  </a:lnTo>
                  <a:lnTo>
                    <a:pt x="129" y="106"/>
                  </a:lnTo>
                  <a:lnTo>
                    <a:pt x="132" y="108"/>
                  </a:lnTo>
                  <a:lnTo>
                    <a:pt x="132" y="111"/>
                  </a:lnTo>
                  <a:lnTo>
                    <a:pt x="132" y="115"/>
                  </a:lnTo>
                  <a:lnTo>
                    <a:pt x="134" y="115"/>
                  </a:lnTo>
                  <a:lnTo>
                    <a:pt x="136" y="115"/>
                  </a:lnTo>
                  <a:lnTo>
                    <a:pt x="139" y="115"/>
                  </a:lnTo>
                  <a:lnTo>
                    <a:pt x="139" y="115"/>
                  </a:lnTo>
                  <a:lnTo>
                    <a:pt x="141" y="115"/>
                  </a:lnTo>
                  <a:lnTo>
                    <a:pt x="136" y="120"/>
                  </a:lnTo>
                  <a:lnTo>
                    <a:pt x="134" y="122"/>
                  </a:lnTo>
                  <a:lnTo>
                    <a:pt x="132" y="125"/>
                  </a:lnTo>
                  <a:lnTo>
                    <a:pt x="127" y="12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4F2327F7-CA8B-4620-6610-BAB1D5F6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5573" y="2865112"/>
              <a:ext cx="26553" cy="33191"/>
            </a:xfrm>
            <a:custGeom>
              <a:avLst/>
              <a:gdLst>
                <a:gd name="T0" fmla="*/ 23 w 32"/>
                <a:gd name="T1" fmla="*/ 37 h 40"/>
                <a:gd name="T2" fmla="*/ 18 w 32"/>
                <a:gd name="T3" fmla="*/ 35 h 40"/>
                <a:gd name="T4" fmla="*/ 13 w 32"/>
                <a:gd name="T5" fmla="*/ 37 h 40"/>
                <a:gd name="T6" fmla="*/ 9 w 32"/>
                <a:gd name="T7" fmla="*/ 40 h 40"/>
                <a:gd name="T8" fmla="*/ 0 w 32"/>
                <a:gd name="T9" fmla="*/ 40 h 40"/>
                <a:gd name="T10" fmla="*/ 0 w 32"/>
                <a:gd name="T11" fmla="*/ 37 h 40"/>
                <a:gd name="T12" fmla="*/ 2 w 32"/>
                <a:gd name="T13" fmla="*/ 33 h 40"/>
                <a:gd name="T14" fmla="*/ 2 w 32"/>
                <a:gd name="T15" fmla="*/ 28 h 40"/>
                <a:gd name="T16" fmla="*/ 4 w 32"/>
                <a:gd name="T17" fmla="*/ 26 h 40"/>
                <a:gd name="T18" fmla="*/ 4 w 32"/>
                <a:gd name="T19" fmla="*/ 19 h 40"/>
                <a:gd name="T20" fmla="*/ 6 w 32"/>
                <a:gd name="T21" fmla="*/ 16 h 40"/>
                <a:gd name="T22" fmla="*/ 6 w 32"/>
                <a:gd name="T23" fmla="*/ 12 h 40"/>
                <a:gd name="T24" fmla="*/ 16 w 32"/>
                <a:gd name="T25" fmla="*/ 10 h 40"/>
                <a:gd name="T26" fmla="*/ 18 w 32"/>
                <a:gd name="T27" fmla="*/ 7 h 40"/>
                <a:gd name="T28" fmla="*/ 20 w 32"/>
                <a:gd name="T29" fmla="*/ 5 h 40"/>
                <a:gd name="T30" fmla="*/ 25 w 32"/>
                <a:gd name="T31" fmla="*/ 0 h 40"/>
                <a:gd name="T32" fmla="*/ 25 w 32"/>
                <a:gd name="T33" fmla="*/ 0 h 40"/>
                <a:gd name="T34" fmla="*/ 25 w 32"/>
                <a:gd name="T35" fmla="*/ 3 h 40"/>
                <a:gd name="T36" fmla="*/ 30 w 32"/>
                <a:gd name="T37" fmla="*/ 7 h 40"/>
                <a:gd name="T38" fmla="*/ 30 w 32"/>
                <a:gd name="T39" fmla="*/ 7 h 40"/>
                <a:gd name="T40" fmla="*/ 30 w 32"/>
                <a:gd name="T41" fmla="*/ 10 h 40"/>
                <a:gd name="T42" fmla="*/ 32 w 32"/>
                <a:gd name="T43" fmla="*/ 16 h 40"/>
                <a:gd name="T44" fmla="*/ 30 w 32"/>
                <a:gd name="T45" fmla="*/ 16 h 40"/>
                <a:gd name="T46" fmla="*/ 25 w 32"/>
                <a:gd name="T47" fmla="*/ 21 h 40"/>
                <a:gd name="T48" fmla="*/ 23 w 32"/>
                <a:gd name="T49" fmla="*/ 21 h 40"/>
                <a:gd name="T50" fmla="*/ 20 w 32"/>
                <a:gd name="T51" fmla="*/ 23 h 40"/>
                <a:gd name="T52" fmla="*/ 16 w 32"/>
                <a:gd name="T53" fmla="*/ 23 h 40"/>
                <a:gd name="T54" fmla="*/ 18 w 32"/>
                <a:gd name="T55" fmla="*/ 28 h 40"/>
                <a:gd name="T56" fmla="*/ 18 w 32"/>
                <a:gd name="T57" fmla="*/ 28 h 40"/>
                <a:gd name="T58" fmla="*/ 23 w 32"/>
                <a:gd name="T59" fmla="*/ 26 h 40"/>
                <a:gd name="T60" fmla="*/ 27 w 32"/>
                <a:gd name="T61" fmla="*/ 26 h 40"/>
                <a:gd name="T62" fmla="*/ 27 w 32"/>
                <a:gd name="T63" fmla="*/ 28 h 40"/>
                <a:gd name="T64" fmla="*/ 23 w 32"/>
                <a:gd name="T65" fmla="*/ 37 h 40"/>
                <a:gd name="T66" fmla="*/ 23 w 32"/>
                <a:gd name="T67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40">
                  <a:moveTo>
                    <a:pt x="23" y="37"/>
                  </a:moveTo>
                  <a:lnTo>
                    <a:pt x="18" y="35"/>
                  </a:lnTo>
                  <a:lnTo>
                    <a:pt x="13" y="37"/>
                  </a:lnTo>
                  <a:lnTo>
                    <a:pt x="9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2" y="33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19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16" y="10"/>
                  </a:lnTo>
                  <a:lnTo>
                    <a:pt x="18" y="7"/>
                  </a:lnTo>
                  <a:lnTo>
                    <a:pt x="20" y="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0" y="16"/>
                  </a:lnTo>
                  <a:lnTo>
                    <a:pt x="25" y="21"/>
                  </a:lnTo>
                  <a:lnTo>
                    <a:pt x="23" y="21"/>
                  </a:lnTo>
                  <a:lnTo>
                    <a:pt x="20" y="23"/>
                  </a:lnTo>
                  <a:lnTo>
                    <a:pt x="16" y="23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3" y="26"/>
                  </a:lnTo>
                  <a:lnTo>
                    <a:pt x="27" y="26"/>
                  </a:lnTo>
                  <a:lnTo>
                    <a:pt x="27" y="28"/>
                  </a:lnTo>
                  <a:lnTo>
                    <a:pt x="23" y="37"/>
                  </a:lnTo>
                  <a:lnTo>
                    <a:pt x="23" y="3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09547BC0-121A-FE12-F053-EFC9ECE8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956" y="2878389"/>
              <a:ext cx="177573" cy="238147"/>
            </a:xfrm>
            <a:custGeom>
              <a:avLst/>
              <a:gdLst>
                <a:gd name="T0" fmla="*/ 20 w 214"/>
                <a:gd name="T1" fmla="*/ 167 h 287"/>
                <a:gd name="T2" fmla="*/ 39 w 214"/>
                <a:gd name="T3" fmla="*/ 160 h 287"/>
                <a:gd name="T4" fmla="*/ 50 w 214"/>
                <a:gd name="T5" fmla="*/ 151 h 287"/>
                <a:gd name="T6" fmla="*/ 71 w 214"/>
                <a:gd name="T7" fmla="*/ 148 h 287"/>
                <a:gd name="T8" fmla="*/ 122 w 214"/>
                <a:gd name="T9" fmla="*/ 84 h 287"/>
                <a:gd name="T10" fmla="*/ 48 w 214"/>
                <a:gd name="T11" fmla="*/ 58 h 287"/>
                <a:gd name="T12" fmla="*/ 41 w 214"/>
                <a:gd name="T13" fmla="*/ 42 h 287"/>
                <a:gd name="T14" fmla="*/ 37 w 214"/>
                <a:gd name="T15" fmla="*/ 21 h 287"/>
                <a:gd name="T16" fmla="*/ 46 w 214"/>
                <a:gd name="T17" fmla="*/ 14 h 287"/>
                <a:gd name="T18" fmla="*/ 62 w 214"/>
                <a:gd name="T19" fmla="*/ 33 h 287"/>
                <a:gd name="T20" fmla="*/ 78 w 214"/>
                <a:gd name="T21" fmla="*/ 37 h 287"/>
                <a:gd name="T22" fmla="*/ 87 w 214"/>
                <a:gd name="T23" fmla="*/ 33 h 287"/>
                <a:gd name="T24" fmla="*/ 99 w 214"/>
                <a:gd name="T25" fmla="*/ 28 h 287"/>
                <a:gd name="T26" fmla="*/ 110 w 214"/>
                <a:gd name="T27" fmla="*/ 28 h 287"/>
                <a:gd name="T28" fmla="*/ 134 w 214"/>
                <a:gd name="T29" fmla="*/ 19 h 287"/>
                <a:gd name="T30" fmla="*/ 147 w 214"/>
                <a:gd name="T31" fmla="*/ 19 h 287"/>
                <a:gd name="T32" fmla="*/ 161 w 214"/>
                <a:gd name="T33" fmla="*/ 17 h 287"/>
                <a:gd name="T34" fmla="*/ 177 w 214"/>
                <a:gd name="T35" fmla="*/ 12 h 287"/>
                <a:gd name="T36" fmla="*/ 187 w 214"/>
                <a:gd name="T37" fmla="*/ 12 h 287"/>
                <a:gd name="T38" fmla="*/ 196 w 214"/>
                <a:gd name="T39" fmla="*/ 7 h 287"/>
                <a:gd name="T40" fmla="*/ 201 w 214"/>
                <a:gd name="T41" fmla="*/ 3 h 287"/>
                <a:gd name="T42" fmla="*/ 205 w 214"/>
                <a:gd name="T43" fmla="*/ 3 h 287"/>
                <a:gd name="T44" fmla="*/ 212 w 214"/>
                <a:gd name="T45" fmla="*/ 5 h 287"/>
                <a:gd name="T46" fmla="*/ 210 w 214"/>
                <a:gd name="T47" fmla="*/ 14 h 287"/>
                <a:gd name="T48" fmla="*/ 212 w 214"/>
                <a:gd name="T49" fmla="*/ 19 h 287"/>
                <a:gd name="T50" fmla="*/ 207 w 214"/>
                <a:gd name="T51" fmla="*/ 26 h 287"/>
                <a:gd name="T52" fmla="*/ 210 w 214"/>
                <a:gd name="T53" fmla="*/ 35 h 287"/>
                <a:gd name="T54" fmla="*/ 212 w 214"/>
                <a:gd name="T55" fmla="*/ 35 h 287"/>
                <a:gd name="T56" fmla="*/ 212 w 214"/>
                <a:gd name="T57" fmla="*/ 37 h 287"/>
                <a:gd name="T58" fmla="*/ 205 w 214"/>
                <a:gd name="T59" fmla="*/ 42 h 287"/>
                <a:gd name="T60" fmla="*/ 205 w 214"/>
                <a:gd name="T61" fmla="*/ 54 h 287"/>
                <a:gd name="T62" fmla="*/ 191 w 214"/>
                <a:gd name="T63" fmla="*/ 79 h 287"/>
                <a:gd name="T64" fmla="*/ 182 w 214"/>
                <a:gd name="T65" fmla="*/ 88 h 287"/>
                <a:gd name="T66" fmla="*/ 182 w 214"/>
                <a:gd name="T67" fmla="*/ 95 h 287"/>
                <a:gd name="T68" fmla="*/ 161 w 214"/>
                <a:gd name="T69" fmla="*/ 134 h 287"/>
                <a:gd name="T70" fmla="*/ 145 w 214"/>
                <a:gd name="T71" fmla="*/ 162 h 287"/>
                <a:gd name="T72" fmla="*/ 106 w 214"/>
                <a:gd name="T73" fmla="*/ 204 h 287"/>
                <a:gd name="T74" fmla="*/ 83 w 214"/>
                <a:gd name="T75" fmla="*/ 218 h 287"/>
                <a:gd name="T76" fmla="*/ 57 w 214"/>
                <a:gd name="T77" fmla="*/ 238 h 287"/>
                <a:gd name="T78" fmla="*/ 41 w 214"/>
                <a:gd name="T79" fmla="*/ 257 h 287"/>
                <a:gd name="T80" fmla="*/ 32 w 214"/>
                <a:gd name="T81" fmla="*/ 266 h 287"/>
                <a:gd name="T82" fmla="*/ 0 w 214"/>
                <a:gd name="T83" fmla="*/ 273 h 287"/>
                <a:gd name="T84" fmla="*/ 18 w 214"/>
                <a:gd name="T85" fmla="*/ 17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4" h="287">
                  <a:moveTo>
                    <a:pt x="18" y="171"/>
                  </a:moveTo>
                  <a:lnTo>
                    <a:pt x="20" y="171"/>
                  </a:lnTo>
                  <a:lnTo>
                    <a:pt x="20" y="167"/>
                  </a:lnTo>
                  <a:lnTo>
                    <a:pt x="27" y="164"/>
                  </a:lnTo>
                  <a:lnTo>
                    <a:pt x="34" y="164"/>
                  </a:lnTo>
                  <a:lnTo>
                    <a:pt x="39" y="160"/>
                  </a:lnTo>
                  <a:lnTo>
                    <a:pt x="44" y="157"/>
                  </a:lnTo>
                  <a:lnTo>
                    <a:pt x="46" y="153"/>
                  </a:lnTo>
                  <a:lnTo>
                    <a:pt x="50" y="151"/>
                  </a:lnTo>
                  <a:lnTo>
                    <a:pt x="55" y="151"/>
                  </a:lnTo>
                  <a:lnTo>
                    <a:pt x="57" y="148"/>
                  </a:lnTo>
                  <a:lnTo>
                    <a:pt x="71" y="148"/>
                  </a:lnTo>
                  <a:lnTo>
                    <a:pt x="85" y="148"/>
                  </a:lnTo>
                  <a:lnTo>
                    <a:pt x="150" y="84"/>
                  </a:lnTo>
                  <a:lnTo>
                    <a:pt x="122" y="84"/>
                  </a:lnTo>
                  <a:lnTo>
                    <a:pt x="62" y="65"/>
                  </a:lnTo>
                  <a:lnTo>
                    <a:pt x="55" y="60"/>
                  </a:lnTo>
                  <a:lnTo>
                    <a:pt x="48" y="58"/>
                  </a:lnTo>
                  <a:lnTo>
                    <a:pt x="46" y="51"/>
                  </a:lnTo>
                  <a:lnTo>
                    <a:pt x="46" y="47"/>
                  </a:lnTo>
                  <a:lnTo>
                    <a:pt x="41" y="42"/>
                  </a:lnTo>
                  <a:lnTo>
                    <a:pt x="37" y="33"/>
                  </a:lnTo>
                  <a:lnTo>
                    <a:pt x="37" y="24"/>
                  </a:lnTo>
                  <a:lnTo>
                    <a:pt x="37" y="21"/>
                  </a:lnTo>
                  <a:lnTo>
                    <a:pt x="41" y="12"/>
                  </a:lnTo>
                  <a:lnTo>
                    <a:pt x="44" y="14"/>
                  </a:lnTo>
                  <a:lnTo>
                    <a:pt x="46" y="14"/>
                  </a:lnTo>
                  <a:lnTo>
                    <a:pt x="57" y="28"/>
                  </a:lnTo>
                  <a:lnTo>
                    <a:pt x="60" y="33"/>
                  </a:lnTo>
                  <a:lnTo>
                    <a:pt x="62" y="33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8" y="37"/>
                  </a:lnTo>
                  <a:lnTo>
                    <a:pt x="80" y="35"/>
                  </a:lnTo>
                  <a:lnTo>
                    <a:pt x="85" y="33"/>
                  </a:lnTo>
                  <a:lnTo>
                    <a:pt x="87" y="33"/>
                  </a:lnTo>
                  <a:lnTo>
                    <a:pt x="94" y="26"/>
                  </a:lnTo>
                  <a:lnTo>
                    <a:pt x="97" y="26"/>
                  </a:lnTo>
                  <a:lnTo>
                    <a:pt x="99" y="28"/>
                  </a:lnTo>
                  <a:lnTo>
                    <a:pt x="104" y="28"/>
                  </a:lnTo>
                  <a:lnTo>
                    <a:pt x="106" y="26"/>
                  </a:lnTo>
                  <a:lnTo>
                    <a:pt x="110" y="28"/>
                  </a:lnTo>
                  <a:lnTo>
                    <a:pt x="117" y="28"/>
                  </a:lnTo>
                  <a:lnTo>
                    <a:pt x="129" y="19"/>
                  </a:lnTo>
                  <a:lnTo>
                    <a:pt x="134" y="19"/>
                  </a:lnTo>
                  <a:lnTo>
                    <a:pt x="138" y="21"/>
                  </a:lnTo>
                  <a:lnTo>
                    <a:pt x="141" y="19"/>
                  </a:lnTo>
                  <a:lnTo>
                    <a:pt x="147" y="19"/>
                  </a:lnTo>
                  <a:lnTo>
                    <a:pt x="152" y="17"/>
                  </a:lnTo>
                  <a:lnTo>
                    <a:pt x="159" y="17"/>
                  </a:lnTo>
                  <a:lnTo>
                    <a:pt x="161" y="17"/>
                  </a:lnTo>
                  <a:lnTo>
                    <a:pt x="164" y="17"/>
                  </a:lnTo>
                  <a:lnTo>
                    <a:pt x="173" y="17"/>
                  </a:lnTo>
                  <a:lnTo>
                    <a:pt x="177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7" y="12"/>
                  </a:lnTo>
                  <a:lnTo>
                    <a:pt x="191" y="12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8" y="5"/>
                  </a:lnTo>
                  <a:lnTo>
                    <a:pt x="198" y="5"/>
                  </a:lnTo>
                  <a:lnTo>
                    <a:pt x="201" y="3"/>
                  </a:lnTo>
                  <a:lnTo>
                    <a:pt x="203" y="3"/>
                  </a:lnTo>
                  <a:lnTo>
                    <a:pt x="203" y="0"/>
                  </a:lnTo>
                  <a:lnTo>
                    <a:pt x="205" y="3"/>
                  </a:lnTo>
                  <a:lnTo>
                    <a:pt x="210" y="5"/>
                  </a:lnTo>
                  <a:lnTo>
                    <a:pt x="212" y="5"/>
                  </a:lnTo>
                  <a:lnTo>
                    <a:pt x="212" y="5"/>
                  </a:lnTo>
                  <a:lnTo>
                    <a:pt x="212" y="7"/>
                  </a:lnTo>
                  <a:lnTo>
                    <a:pt x="210" y="12"/>
                  </a:lnTo>
                  <a:lnTo>
                    <a:pt x="210" y="14"/>
                  </a:lnTo>
                  <a:lnTo>
                    <a:pt x="207" y="17"/>
                  </a:lnTo>
                  <a:lnTo>
                    <a:pt x="210" y="19"/>
                  </a:lnTo>
                  <a:lnTo>
                    <a:pt x="212" y="19"/>
                  </a:lnTo>
                  <a:lnTo>
                    <a:pt x="212" y="21"/>
                  </a:lnTo>
                  <a:lnTo>
                    <a:pt x="210" y="21"/>
                  </a:lnTo>
                  <a:lnTo>
                    <a:pt x="207" y="26"/>
                  </a:lnTo>
                  <a:lnTo>
                    <a:pt x="210" y="28"/>
                  </a:lnTo>
                  <a:lnTo>
                    <a:pt x="210" y="33"/>
                  </a:lnTo>
                  <a:lnTo>
                    <a:pt x="210" y="35"/>
                  </a:lnTo>
                  <a:lnTo>
                    <a:pt x="212" y="35"/>
                  </a:lnTo>
                  <a:lnTo>
                    <a:pt x="212" y="35"/>
                  </a:lnTo>
                  <a:lnTo>
                    <a:pt x="212" y="35"/>
                  </a:lnTo>
                  <a:lnTo>
                    <a:pt x="214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0" y="37"/>
                  </a:lnTo>
                  <a:lnTo>
                    <a:pt x="207" y="37"/>
                  </a:lnTo>
                  <a:lnTo>
                    <a:pt x="205" y="42"/>
                  </a:lnTo>
                  <a:lnTo>
                    <a:pt x="207" y="47"/>
                  </a:lnTo>
                  <a:lnTo>
                    <a:pt x="205" y="51"/>
                  </a:lnTo>
                  <a:lnTo>
                    <a:pt x="205" y="54"/>
                  </a:lnTo>
                  <a:lnTo>
                    <a:pt x="205" y="58"/>
                  </a:lnTo>
                  <a:lnTo>
                    <a:pt x="198" y="67"/>
                  </a:lnTo>
                  <a:lnTo>
                    <a:pt x="191" y="79"/>
                  </a:lnTo>
                  <a:lnTo>
                    <a:pt x="189" y="84"/>
                  </a:lnTo>
                  <a:lnTo>
                    <a:pt x="187" y="81"/>
                  </a:lnTo>
                  <a:lnTo>
                    <a:pt x="182" y="88"/>
                  </a:lnTo>
                  <a:lnTo>
                    <a:pt x="182" y="91"/>
                  </a:lnTo>
                  <a:lnTo>
                    <a:pt x="184" y="93"/>
                  </a:lnTo>
                  <a:lnTo>
                    <a:pt x="182" y="95"/>
                  </a:lnTo>
                  <a:lnTo>
                    <a:pt x="171" y="118"/>
                  </a:lnTo>
                  <a:lnTo>
                    <a:pt x="171" y="125"/>
                  </a:lnTo>
                  <a:lnTo>
                    <a:pt x="161" y="134"/>
                  </a:lnTo>
                  <a:lnTo>
                    <a:pt x="161" y="139"/>
                  </a:lnTo>
                  <a:lnTo>
                    <a:pt x="147" y="157"/>
                  </a:lnTo>
                  <a:lnTo>
                    <a:pt x="145" y="162"/>
                  </a:lnTo>
                  <a:lnTo>
                    <a:pt x="141" y="169"/>
                  </a:lnTo>
                  <a:lnTo>
                    <a:pt x="129" y="183"/>
                  </a:lnTo>
                  <a:lnTo>
                    <a:pt x="106" y="204"/>
                  </a:lnTo>
                  <a:lnTo>
                    <a:pt x="94" y="211"/>
                  </a:lnTo>
                  <a:lnTo>
                    <a:pt x="87" y="213"/>
                  </a:lnTo>
                  <a:lnTo>
                    <a:pt x="83" y="218"/>
                  </a:lnTo>
                  <a:lnTo>
                    <a:pt x="76" y="222"/>
                  </a:lnTo>
                  <a:lnTo>
                    <a:pt x="60" y="238"/>
                  </a:lnTo>
                  <a:lnTo>
                    <a:pt x="57" y="238"/>
                  </a:lnTo>
                  <a:lnTo>
                    <a:pt x="46" y="252"/>
                  </a:lnTo>
                  <a:lnTo>
                    <a:pt x="44" y="252"/>
                  </a:lnTo>
                  <a:lnTo>
                    <a:pt x="41" y="257"/>
                  </a:lnTo>
                  <a:lnTo>
                    <a:pt x="37" y="257"/>
                  </a:lnTo>
                  <a:lnTo>
                    <a:pt x="34" y="261"/>
                  </a:lnTo>
                  <a:lnTo>
                    <a:pt x="32" y="266"/>
                  </a:lnTo>
                  <a:lnTo>
                    <a:pt x="14" y="285"/>
                  </a:lnTo>
                  <a:lnTo>
                    <a:pt x="14" y="287"/>
                  </a:lnTo>
                  <a:lnTo>
                    <a:pt x="0" y="273"/>
                  </a:lnTo>
                  <a:lnTo>
                    <a:pt x="0" y="190"/>
                  </a:lnTo>
                  <a:lnTo>
                    <a:pt x="18" y="171"/>
                  </a:lnTo>
                  <a:lnTo>
                    <a:pt x="18" y="17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6A969F3D-36B2-4EF6-D802-418D07678F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7170" y="2993727"/>
              <a:ext cx="181722" cy="175913"/>
            </a:xfrm>
            <a:custGeom>
              <a:avLst/>
              <a:gdLst>
                <a:gd name="T0" fmla="*/ 55 w 219"/>
                <a:gd name="T1" fmla="*/ 23 h 212"/>
                <a:gd name="T2" fmla="*/ 60 w 219"/>
                <a:gd name="T3" fmla="*/ 18 h 212"/>
                <a:gd name="T4" fmla="*/ 67 w 219"/>
                <a:gd name="T5" fmla="*/ 16 h 212"/>
                <a:gd name="T6" fmla="*/ 78 w 219"/>
                <a:gd name="T7" fmla="*/ 0 h 212"/>
                <a:gd name="T8" fmla="*/ 85 w 219"/>
                <a:gd name="T9" fmla="*/ 2 h 212"/>
                <a:gd name="T10" fmla="*/ 90 w 219"/>
                <a:gd name="T11" fmla="*/ 16 h 212"/>
                <a:gd name="T12" fmla="*/ 97 w 219"/>
                <a:gd name="T13" fmla="*/ 21 h 212"/>
                <a:gd name="T14" fmla="*/ 106 w 219"/>
                <a:gd name="T15" fmla="*/ 18 h 212"/>
                <a:gd name="T16" fmla="*/ 120 w 219"/>
                <a:gd name="T17" fmla="*/ 21 h 212"/>
                <a:gd name="T18" fmla="*/ 134 w 219"/>
                <a:gd name="T19" fmla="*/ 32 h 212"/>
                <a:gd name="T20" fmla="*/ 141 w 219"/>
                <a:gd name="T21" fmla="*/ 39 h 212"/>
                <a:gd name="T22" fmla="*/ 155 w 219"/>
                <a:gd name="T23" fmla="*/ 42 h 212"/>
                <a:gd name="T24" fmla="*/ 164 w 219"/>
                <a:gd name="T25" fmla="*/ 42 h 212"/>
                <a:gd name="T26" fmla="*/ 171 w 219"/>
                <a:gd name="T27" fmla="*/ 42 h 212"/>
                <a:gd name="T28" fmla="*/ 178 w 219"/>
                <a:gd name="T29" fmla="*/ 30 h 212"/>
                <a:gd name="T30" fmla="*/ 185 w 219"/>
                <a:gd name="T31" fmla="*/ 28 h 212"/>
                <a:gd name="T32" fmla="*/ 198 w 219"/>
                <a:gd name="T33" fmla="*/ 25 h 212"/>
                <a:gd name="T34" fmla="*/ 203 w 219"/>
                <a:gd name="T35" fmla="*/ 30 h 212"/>
                <a:gd name="T36" fmla="*/ 215 w 219"/>
                <a:gd name="T37" fmla="*/ 32 h 212"/>
                <a:gd name="T38" fmla="*/ 201 w 219"/>
                <a:gd name="T39" fmla="*/ 51 h 212"/>
                <a:gd name="T40" fmla="*/ 215 w 219"/>
                <a:gd name="T41" fmla="*/ 148 h 212"/>
                <a:gd name="T42" fmla="*/ 208 w 219"/>
                <a:gd name="T43" fmla="*/ 157 h 212"/>
                <a:gd name="T44" fmla="*/ 203 w 219"/>
                <a:gd name="T45" fmla="*/ 159 h 212"/>
                <a:gd name="T46" fmla="*/ 198 w 219"/>
                <a:gd name="T47" fmla="*/ 164 h 212"/>
                <a:gd name="T48" fmla="*/ 187 w 219"/>
                <a:gd name="T49" fmla="*/ 171 h 212"/>
                <a:gd name="T50" fmla="*/ 185 w 219"/>
                <a:gd name="T51" fmla="*/ 173 h 212"/>
                <a:gd name="T52" fmla="*/ 182 w 219"/>
                <a:gd name="T53" fmla="*/ 178 h 212"/>
                <a:gd name="T54" fmla="*/ 180 w 219"/>
                <a:gd name="T55" fmla="*/ 185 h 212"/>
                <a:gd name="T56" fmla="*/ 175 w 219"/>
                <a:gd name="T57" fmla="*/ 194 h 212"/>
                <a:gd name="T58" fmla="*/ 166 w 219"/>
                <a:gd name="T59" fmla="*/ 210 h 212"/>
                <a:gd name="T60" fmla="*/ 159 w 219"/>
                <a:gd name="T61" fmla="*/ 212 h 212"/>
                <a:gd name="T62" fmla="*/ 131 w 219"/>
                <a:gd name="T63" fmla="*/ 192 h 212"/>
                <a:gd name="T64" fmla="*/ 131 w 219"/>
                <a:gd name="T65" fmla="*/ 187 h 212"/>
                <a:gd name="T66" fmla="*/ 51 w 219"/>
                <a:gd name="T67" fmla="*/ 136 h 212"/>
                <a:gd name="T68" fmla="*/ 51 w 219"/>
                <a:gd name="T69" fmla="*/ 115 h 212"/>
                <a:gd name="T70" fmla="*/ 55 w 219"/>
                <a:gd name="T71" fmla="*/ 106 h 212"/>
                <a:gd name="T72" fmla="*/ 60 w 219"/>
                <a:gd name="T73" fmla="*/ 97 h 212"/>
                <a:gd name="T74" fmla="*/ 64 w 219"/>
                <a:gd name="T75" fmla="*/ 92 h 212"/>
                <a:gd name="T76" fmla="*/ 71 w 219"/>
                <a:gd name="T77" fmla="*/ 90 h 212"/>
                <a:gd name="T78" fmla="*/ 74 w 219"/>
                <a:gd name="T79" fmla="*/ 81 h 212"/>
                <a:gd name="T80" fmla="*/ 78 w 219"/>
                <a:gd name="T81" fmla="*/ 72 h 212"/>
                <a:gd name="T82" fmla="*/ 74 w 219"/>
                <a:gd name="T83" fmla="*/ 65 h 212"/>
                <a:gd name="T84" fmla="*/ 74 w 219"/>
                <a:gd name="T85" fmla="*/ 60 h 212"/>
                <a:gd name="T86" fmla="*/ 69 w 219"/>
                <a:gd name="T87" fmla="*/ 53 h 212"/>
                <a:gd name="T88" fmla="*/ 62 w 219"/>
                <a:gd name="T89" fmla="*/ 44 h 212"/>
                <a:gd name="T90" fmla="*/ 60 w 219"/>
                <a:gd name="T91" fmla="*/ 39 h 212"/>
                <a:gd name="T92" fmla="*/ 58 w 219"/>
                <a:gd name="T93" fmla="*/ 35 h 212"/>
                <a:gd name="T94" fmla="*/ 53 w 219"/>
                <a:gd name="T95" fmla="*/ 25 h 212"/>
                <a:gd name="T96" fmla="*/ 53 w 219"/>
                <a:gd name="T97" fmla="*/ 25 h 212"/>
                <a:gd name="T98" fmla="*/ 7 w 219"/>
                <a:gd name="T99" fmla="*/ 139 h 212"/>
                <a:gd name="T100" fmla="*/ 0 w 219"/>
                <a:gd name="T101" fmla="*/ 13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9" h="212">
                  <a:moveTo>
                    <a:pt x="53" y="25"/>
                  </a:moveTo>
                  <a:lnTo>
                    <a:pt x="55" y="23"/>
                  </a:lnTo>
                  <a:lnTo>
                    <a:pt x="58" y="23"/>
                  </a:lnTo>
                  <a:lnTo>
                    <a:pt x="60" y="18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71" y="9"/>
                  </a:lnTo>
                  <a:lnTo>
                    <a:pt x="78" y="0"/>
                  </a:lnTo>
                  <a:lnTo>
                    <a:pt x="81" y="2"/>
                  </a:lnTo>
                  <a:lnTo>
                    <a:pt x="85" y="2"/>
                  </a:lnTo>
                  <a:lnTo>
                    <a:pt x="90" y="2"/>
                  </a:lnTo>
                  <a:lnTo>
                    <a:pt x="90" y="16"/>
                  </a:lnTo>
                  <a:lnTo>
                    <a:pt x="92" y="18"/>
                  </a:lnTo>
                  <a:lnTo>
                    <a:pt x="97" y="21"/>
                  </a:lnTo>
                  <a:lnTo>
                    <a:pt x="101" y="18"/>
                  </a:lnTo>
                  <a:lnTo>
                    <a:pt x="106" y="18"/>
                  </a:lnTo>
                  <a:lnTo>
                    <a:pt x="118" y="18"/>
                  </a:lnTo>
                  <a:lnTo>
                    <a:pt x="120" y="21"/>
                  </a:lnTo>
                  <a:lnTo>
                    <a:pt x="129" y="30"/>
                  </a:lnTo>
                  <a:lnTo>
                    <a:pt x="134" y="32"/>
                  </a:lnTo>
                  <a:lnTo>
                    <a:pt x="138" y="37"/>
                  </a:lnTo>
                  <a:lnTo>
                    <a:pt x="141" y="39"/>
                  </a:lnTo>
                  <a:lnTo>
                    <a:pt x="150" y="39"/>
                  </a:lnTo>
                  <a:lnTo>
                    <a:pt x="155" y="42"/>
                  </a:lnTo>
                  <a:lnTo>
                    <a:pt x="159" y="39"/>
                  </a:lnTo>
                  <a:lnTo>
                    <a:pt x="164" y="42"/>
                  </a:lnTo>
                  <a:lnTo>
                    <a:pt x="166" y="42"/>
                  </a:lnTo>
                  <a:lnTo>
                    <a:pt x="171" y="42"/>
                  </a:lnTo>
                  <a:lnTo>
                    <a:pt x="175" y="32"/>
                  </a:lnTo>
                  <a:lnTo>
                    <a:pt x="178" y="30"/>
                  </a:lnTo>
                  <a:lnTo>
                    <a:pt x="182" y="28"/>
                  </a:lnTo>
                  <a:lnTo>
                    <a:pt x="185" y="28"/>
                  </a:lnTo>
                  <a:lnTo>
                    <a:pt x="187" y="25"/>
                  </a:lnTo>
                  <a:lnTo>
                    <a:pt x="198" y="25"/>
                  </a:lnTo>
                  <a:lnTo>
                    <a:pt x="201" y="28"/>
                  </a:lnTo>
                  <a:lnTo>
                    <a:pt x="203" y="30"/>
                  </a:lnTo>
                  <a:lnTo>
                    <a:pt x="208" y="32"/>
                  </a:lnTo>
                  <a:lnTo>
                    <a:pt x="215" y="32"/>
                  </a:lnTo>
                  <a:lnTo>
                    <a:pt x="219" y="32"/>
                  </a:lnTo>
                  <a:lnTo>
                    <a:pt x="201" y="51"/>
                  </a:lnTo>
                  <a:lnTo>
                    <a:pt x="201" y="134"/>
                  </a:lnTo>
                  <a:lnTo>
                    <a:pt x="215" y="148"/>
                  </a:lnTo>
                  <a:lnTo>
                    <a:pt x="215" y="148"/>
                  </a:lnTo>
                  <a:lnTo>
                    <a:pt x="208" y="157"/>
                  </a:lnTo>
                  <a:lnTo>
                    <a:pt x="205" y="157"/>
                  </a:lnTo>
                  <a:lnTo>
                    <a:pt x="203" y="159"/>
                  </a:lnTo>
                  <a:lnTo>
                    <a:pt x="205" y="162"/>
                  </a:lnTo>
                  <a:lnTo>
                    <a:pt x="198" y="164"/>
                  </a:lnTo>
                  <a:lnTo>
                    <a:pt x="194" y="171"/>
                  </a:lnTo>
                  <a:lnTo>
                    <a:pt x="187" y="171"/>
                  </a:lnTo>
                  <a:lnTo>
                    <a:pt x="185" y="171"/>
                  </a:lnTo>
                  <a:lnTo>
                    <a:pt x="185" y="173"/>
                  </a:lnTo>
                  <a:lnTo>
                    <a:pt x="182" y="176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0" y="185"/>
                  </a:lnTo>
                  <a:lnTo>
                    <a:pt x="175" y="189"/>
                  </a:lnTo>
                  <a:lnTo>
                    <a:pt x="175" y="194"/>
                  </a:lnTo>
                  <a:lnTo>
                    <a:pt x="173" y="201"/>
                  </a:lnTo>
                  <a:lnTo>
                    <a:pt x="166" y="210"/>
                  </a:lnTo>
                  <a:lnTo>
                    <a:pt x="161" y="212"/>
                  </a:lnTo>
                  <a:lnTo>
                    <a:pt x="159" y="212"/>
                  </a:lnTo>
                  <a:lnTo>
                    <a:pt x="134" y="194"/>
                  </a:lnTo>
                  <a:lnTo>
                    <a:pt x="131" y="192"/>
                  </a:lnTo>
                  <a:lnTo>
                    <a:pt x="129" y="189"/>
                  </a:lnTo>
                  <a:lnTo>
                    <a:pt x="131" y="187"/>
                  </a:lnTo>
                  <a:lnTo>
                    <a:pt x="127" y="180"/>
                  </a:lnTo>
                  <a:lnTo>
                    <a:pt x="51" y="136"/>
                  </a:lnTo>
                  <a:lnTo>
                    <a:pt x="44" y="136"/>
                  </a:lnTo>
                  <a:lnTo>
                    <a:pt x="51" y="115"/>
                  </a:lnTo>
                  <a:lnTo>
                    <a:pt x="51" y="111"/>
                  </a:lnTo>
                  <a:lnTo>
                    <a:pt x="55" y="106"/>
                  </a:lnTo>
                  <a:lnTo>
                    <a:pt x="58" y="102"/>
                  </a:lnTo>
                  <a:lnTo>
                    <a:pt x="60" y="97"/>
                  </a:lnTo>
                  <a:lnTo>
                    <a:pt x="62" y="95"/>
                  </a:lnTo>
                  <a:lnTo>
                    <a:pt x="64" y="92"/>
                  </a:lnTo>
                  <a:lnTo>
                    <a:pt x="64" y="90"/>
                  </a:lnTo>
                  <a:lnTo>
                    <a:pt x="71" y="90"/>
                  </a:lnTo>
                  <a:lnTo>
                    <a:pt x="74" y="85"/>
                  </a:lnTo>
                  <a:lnTo>
                    <a:pt x="74" y="81"/>
                  </a:lnTo>
                  <a:lnTo>
                    <a:pt x="78" y="76"/>
                  </a:lnTo>
                  <a:lnTo>
                    <a:pt x="78" y="72"/>
                  </a:lnTo>
                  <a:lnTo>
                    <a:pt x="76" y="67"/>
                  </a:lnTo>
                  <a:lnTo>
                    <a:pt x="74" y="65"/>
                  </a:lnTo>
                  <a:lnTo>
                    <a:pt x="76" y="62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69" y="53"/>
                  </a:lnTo>
                  <a:lnTo>
                    <a:pt x="62" y="49"/>
                  </a:lnTo>
                  <a:lnTo>
                    <a:pt x="62" y="44"/>
                  </a:lnTo>
                  <a:lnTo>
                    <a:pt x="62" y="39"/>
                  </a:lnTo>
                  <a:lnTo>
                    <a:pt x="60" y="39"/>
                  </a:lnTo>
                  <a:lnTo>
                    <a:pt x="60" y="35"/>
                  </a:lnTo>
                  <a:lnTo>
                    <a:pt x="58" y="35"/>
                  </a:lnTo>
                  <a:lnTo>
                    <a:pt x="55" y="28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53" y="25"/>
                  </a:lnTo>
                  <a:close/>
                  <a:moveTo>
                    <a:pt x="0" y="139"/>
                  </a:moveTo>
                  <a:lnTo>
                    <a:pt x="7" y="139"/>
                  </a:lnTo>
                  <a:lnTo>
                    <a:pt x="16" y="139"/>
                  </a:lnTo>
                  <a:lnTo>
                    <a:pt x="0" y="139"/>
                  </a:lnTo>
                  <a:lnTo>
                    <a:pt x="0" y="1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5" name="Freeform 120">
              <a:extLst>
                <a:ext uri="{FF2B5EF4-FFF2-40B4-BE49-F238E27FC236}">
                  <a16:creationId xmlns:a16="http://schemas.microsoft.com/office/drawing/2014/main" id="{EC15FA00-CADB-7A12-B6F2-AC451284F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660" y="3014472"/>
              <a:ext cx="101233" cy="100403"/>
            </a:xfrm>
            <a:custGeom>
              <a:avLst/>
              <a:gdLst>
                <a:gd name="T0" fmla="*/ 95 w 122"/>
                <a:gd name="T1" fmla="*/ 86 h 121"/>
                <a:gd name="T2" fmla="*/ 102 w 122"/>
                <a:gd name="T3" fmla="*/ 77 h 121"/>
                <a:gd name="T4" fmla="*/ 106 w 122"/>
                <a:gd name="T5" fmla="*/ 70 h 121"/>
                <a:gd name="T6" fmla="*/ 108 w 122"/>
                <a:gd name="T7" fmla="*/ 65 h 121"/>
                <a:gd name="T8" fmla="*/ 118 w 122"/>
                <a:gd name="T9" fmla="*/ 60 h 121"/>
                <a:gd name="T10" fmla="*/ 122 w 122"/>
                <a:gd name="T11" fmla="*/ 51 h 121"/>
                <a:gd name="T12" fmla="*/ 120 w 122"/>
                <a:gd name="T13" fmla="*/ 42 h 121"/>
                <a:gd name="T14" fmla="*/ 120 w 122"/>
                <a:gd name="T15" fmla="*/ 37 h 121"/>
                <a:gd name="T16" fmla="*/ 115 w 122"/>
                <a:gd name="T17" fmla="*/ 35 h 121"/>
                <a:gd name="T18" fmla="*/ 106 w 122"/>
                <a:gd name="T19" fmla="*/ 24 h 121"/>
                <a:gd name="T20" fmla="*/ 106 w 122"/>
                <a:gd name="T21" fmla="*/ 14 h 121"/>
                <a:gd name="T22" fmla="*/ 104 w 122"/>
                <a:gd name="T23" fmla="*/ 10 h 121"/>
                <a:gd name="T24" fmla="*/ 99 w 122"/>
                <a:gd name="T25" fmla="*/ 3 h 121"/>
                <a:gd name="T26" fmla="*/ 92 w 122"/>
                <a:gd name="T27" fmla="*/ 5 h 121"/>
                <a:gd name="T28" fmla="*/ 85 w 122"/>
                <a:gd name="T29" fmla="*/ 10 h 121"/>
                <a:gd name="T30" fmla="*/ 74 w 122"/>
                <a:gd name="T31" fmla="*/ 10 h 121"/>
                <a:gd name="T32" fmla="*/ 65 w 122"/>
                <a:gd name="T33" fmla="*/ 12 h 121"/>
                <a:gd name="T34" fmla="*/ 60 w 122"/>
                <a:gd name="T35" fmla="*/ 12 h 121"/>
                <a:gd name="T36" fmla="*/ 58 w 122"/>
                <a:gd name="T37" fmla="*/ 17 h 121"/>
                <a:gd name="T38" fmla="*/ 51 w 122"/>
                <a:gd name="T39" fmla="*/ 14 h 121"/>
                <a:gd name="T40" fmla="*/ 46 w 122"/>
                <a:gd name="T41" fmla="*/ 12 h 121"/>
                <a:gd name="T42" fmla="*/ 39 w 122"/>
                <a:gd name="T43" fmla="*/ 10 h 121"/>
                <a:gd name="T44" fmla="*/ 32 w 122"/>
                <a:gd name="T45" fmla="*/ 12 h 121"/>
                <a:gd name="T46" fmla="*/ 32 w 122"/>
                <a:gd name="T47" fmla="*/ 17 h 121"/>
                <a:gd name="T48" fmla="*/ 30 w 122"/>
                <a:gd name="T49" fmla="*/ 21 h 121"/>
                <a:gd name="T50" fmla="*/ 28 w 122"/>
                <a:gd name="T51" fmla="*/ 28 h 121"/>
                <a:gd name="T52" fmla="*/ 28 w 122"/>
                <a:gd name="T53" fmla="*/ 42 h 121"/>
                <a:gd name="T54" fmla="*/ 32 w 122"/>
                <a:gd name="T55" fmla="*/ 47 h 121"/>
                <a:gd name="T56" fmla="*/ 32 w 122"/>
                <a:gd name="T57" fmla="*/ 51 h 121"/>
                <a:gd name="T58" fmla="*/ 16 w 122"/>
                <a:gd name="T59" fmla="*/ 74 h 121"/>
                <a:gd name="T60" fmla="*/ 5 w 122"/>
                <a:gd name="T61" fmla="*/ 90 h 121"/>
                <a:gd name="T62" fmla="*/ 5 w 122"/>
                <a:gd name="T63" fmla="*/ 100 h 121"/>
                <a:gd name="T64" fmla="*/ 0 w 122"/>
                <a:gd name="T65" fmla="*/ 114 h 121"/>
                <a:gd name="T66" fmla="*/ 0 w 122"/>
                <a:gd name="T67" fmla="*/ 121 h 121"/>
                <a:gd name="T68" fmla="*/ 5 w 122"/>
                <a:gd name="T69" fmla="*/ 121 h 121"/>
                <a:gd name="T70" fmla="*/ 9 w 122"/>
                <a:gd name="T71" fmla="*/ 118 h 121"/>
                <a:gd name="T72" fmla="*/ 14 w 122"/>
                <a:gd name="T73" fmla="*/ 121 h 121"/>
                <a:gd name="T74" fmla="*/ 16 w 122"/>
                <a:gd name="T75" fmla="*/ 116 h 121"/>
                <a:gd name="T76" fmla="*/ 21 w 122"/>
                <a:gd name="T77" fmla="*/ 116 h 121"/>
                <a:gd name="T78" fmla="*/ 23 w 122"/>
                <a:gd name="T79" fmla="*/ 116 h 121"/>
                <a:gd name="T80" fmla="*/ 44 w 122"/>
                <a:gd name="T81" fmla="*/ 114 h 121"/>
                <a:gd name="T82" fmla="*/ 60 w 122"/>
                <a:gd name="T83" fmla="*/ 114 h 121"/>
                <a:gd name="T84" fmla="*/ 95 w 122"/>
                <a:gd name="T85" fmla="*/ 9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21">
                  <a:moveTo>
                    <a:pt x="95" y="90"/>
                  </a:moveTo>
                  <a:lnTo>
                    <a:pt x="95" y="86"/>
                  </a:lnTo>
                  <a:lnTo>
                    <a:pt x="99" y="81"/>
                  </a:lnTo>
                  <a:lnTo>
                    <a:pt x="102" y="77"/>
                  </a:lnTo>
                  <a:lnTo>
                    <a:pt x="104" y="72"/>
                  </a:lnTo>
                  <a:lnTo>
                    <a:pt x="106" y="70"/>
                  </a:lnTo>
                  <a:lnTo>
                    <a:pt x="108" y="67"/>
                  </a:lnTo>
                  <a:lnTo>
                    <a:pt x="108" y="65"/>
                  </a:lnTo>
                  <a:lnTo>
                    <a:pt x="115" y="65"/>
                  </a:lnTo>
                  <a:lnTo>
                    <a:pt x="118" y="60"/>
                  </a:lnTo>
                  <a:lnTo>
                    <a:pt x="118" y="56"/>
                  </a:lnTo>
                  <a:lnTo>
                    <a:pt x="122" y="51"/>
                  </a:lnTo>
                  <a:lnTo>
                    <a:pt x="122" y="47"/>
                  </a:lnTo>
                  <a:lnTo>
                    <a:pt x="120" y="42"/>
                  </a:lnTo>
                  <a:lnTo>
                    <a:pt x="118" y="40"/>
                  </a:lnTo>
                  <a:lnTo>
                    <a:pt x="120" y="37"/>
                  </a:lnTo>
                  <a:lnTo>
                    <a:pt x="118" y="35"/>
                  </a:lnTo>
                  <a:lnTo>
                    <a:pt x="115" y="35"/>
                  </a:lnTo>
                  <a:lnTo>
                    <a:pt x="113" y="28"/>
                  </a:lnTo>
                  <a:lnTo>
                    <a:pt x="106" y="24"/>
                  </a:lnTo>
                  <a:lnTo>
                    <a:pt x="106" y="19"/>
                  </a:lnTo>
                  <a:lnTo>
                    <a:pt x="106" y="14"/>
                  </a:lnTo>
                  <a:lnTo>
                    <a:pt x="104" y="14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99" y="3"/>
                  </a:lnTo>
                  <a:lnTo>
                    <a:pt x="97" y="0"/>
                  </a:lnTo>
                  <a:lnTo>
                    <a:pt x="92" y="5"/>
                  </a:lnTo>
                  <a:lnTo>
                    <a:pt x="90" y="7"/>
                  </a:lnTo>
                  <a:lnTo>
                    <a:pt x="85" y="10"/>
                  </a:lnTo>
                  <a:lnTo>
                    <a:pt x="81" y="10"/>
                  </a:lnTo>
                  <a:lnTo>
                    <a:pt x="74" y="10"/>
                  </a:lnTo>
                  <a:lnTo>
                    <a:pt x="69" y="12"/>
                  </a:lnTo>
                  <a:lnTo>
                    <a:pt x="65" y="12"/>
                  </a:lnTo>
                  <a:lnTo>
                    <a:pt x="65" y="12"/>
                  </a:lnTo>
                  <a:lnTo>
                    <a:pt x="60" y="12"/>
                  </a:lnTo>
                  <a:lnTo>
                    <a:pt x="58" y="14"/>
                  </a:lnTo>
                  <a:lnTo>
                    <a:pt x="58" y="17"/>
                  </a:lnTo>
                  <a:lnTo>
                    <a:pt x="55" y="17"/>
                  </a:lnTo>
                  <a:lnTo>
                    <a:pt x="51" y="14"/>
                  </a:lnTo>
                  <a:lnTo>
                    <a:pt x="51" y="12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39" y="10"/>
                  </a:lnTo>
                  <a:lnTo>
                    <a:pt x="35" y="10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0" y="21"/>
                  </a:lnTo>
                  <a:lnTo>
                    <a:pt x="28" y="24"/>
                  </a:lnTo>
                  <a:lnTo>
                    <a:pt x="28" y="28"/>
                  </a:lnTo>
                  <a:lnTo>
                    <a:pt x="28" y="37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7"/>
                  </a:lnTo>
                  <a:lnTo>
                    <a:pt x="32" y="49"/>
                  </a:lnTo>
                  <a:lnTo>
                    <a:pt x="32" y="51"/>
                  </a:lnTo>
                  <a:lnTo>
                    <a:pt x="21" y="65"/>
                  </a:lnTo>
                  <a:lnTo>
                    <a:pt x="16" y="74"/>
                  </a:lnTo>
                  <a:lnTo>
                    <a:pt x="14" y="77"/>
                  </a:lnTo>
                  <a:lnTo>
                    <a:pt x="5" y="90"/>
                  </a:lnTo>
                  <a:lnTo>
                    <a:pt x="5" y="95"/>
                  </a:lnTo>
                  <a:lnTo>
                    <a:pt x="5" y="100"/>
                  </a:lnTo>
                  <a:lnTo>
                    <a:pt x="2" y="107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5" y="121"/>
                  </a:lnTo>
                  <a:lnTo>
                    <a:pt x="7" y="118"/>
                  </a:lnTo>
                  <a:lnTo>
                    <a:pt x="9" y="118"/>
                  </a:lnTo>
                  <a:lnTo>
                    <a:pt x="11" y="121"/>
                  </a:lnTo>
                  <a:lnTo>
                    <a:pt x="14" y="121"/>
                  </a:lnTo>
                  <a:lnTo>
                    <a:pt x="16" y="118"/>
                  </a:lnTo>
                  <a:lnTo>
                    <a:pt x="16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4"/>
                  </a:lnTo>
                  <a:lnTo>
                    <a:pt x="23" y="116"/>
                  </a:lnTo>
                  <a:lnTo>
                    <a:pt x="25" y="114"/>
                  </a:lnTo>
                  <a:lnTo>
                    <a:pt x="44" y="114"/>
                  </a:lnTo>
                  <a:lnTo>
                    <a:pt x="44" y="114"/>
                  </a:lnTo>
                  <a:lnTo>
                    <a:pt x="60" y="114"/>
                  </a:lnTo>
                  <a:lnTo>
                    <a:pt x="88" y="111"/>
                  </a:lnTo>
                  <a:lnTo>
                    <a:pt x="95" y="9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6" name="Freeform 121">
              <a:extLst>
                <a:ext uri="{FF2B5EF4-FFF2-40B4-BE49-F238E27FC236}">
                  <a16:creationId xmlns:a16="http://schemas.microsoft.com/office/drawing/2014/main" id="{A8E32806-6465-E8F9-9321-7E9433E04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450" y="2894154"/>
              <a:ext cx="227360" cy="153509"/>
            </a:xfrm>
            <a:custGeom>
              <a:avLst/>
              <a:gdLst>
                <a:gd name="T0" fmla="*/ 173 w 274"/>
                <a:gd name="T1" fmla="*/ 7 h 185"/>
                <a:gd name="T2" fmla="*/ 189 w 274"/>
                <a:gd name="T3" fmla="*/ 28 h 185"/>
                <a:gd name="T4" fmla="*/ 187 w 274"/>
                <a:gd name="T5" fmla="*/ 41 h 185"/>
                <a:gd name="T6" fmla="*/ 196 w 274"/>
                <a:gd name="T7" fmla="*/ 48 h 185"/>
                <a:gd name="T8" fmla="*/ 203 w 274"/>
                <a:gd name="T9" fmla="*/ 58 h 185"/>
                <a:gd name="T10" fmla="*/ 219 w 274"/>
                <a:gd name="T11" fmla="*/ 65 h 185"/>
                <a:gd name="T12" fmla="*/ 228 w 274"/>
                <a:gd name="T13" fmla="*/ 72 h 185"/>
                <a:gd name="T14" fmla="*/ 224 w 274"/>
                <a:gd name="T15" fmla="*/ 81 h 185"/>
                <a:gd name="T16" fmla="*/ 235 w 274"/>
                <a:gd name="T17" fmla="*/ 85 h 185"/>
                <a:gd name="T18" fmla="*/ 247 w 274"/>
                <a:gd name="T19" fmla="*/ 99 h 185"/>
                <a:gd name="T20" fmla="*/ 254 w 274"/>
                <a:gd name="T21" fmla="*/ 108 h 185"/>
                <a:gd name="T22" fmla="*/ 265 w 274"/>
                <a:gd name="T23" fmla="*/ 115 h 185"/>
                <a:gd name="T24" fmla="*/ 274 w 274"/>
                <a:gd name="T25" fmla="*/ 129 h 185"/>
                <a:gd name="T26" fmla="*/ 265 w 274"/>
                <a:gd name="T27" fmla="*/ 127 h 185"/>
                <a:gd name="T28" fmla="*/ 247 w 274"/>
                <a:gd name="T29" fmla="*/ 127 h 185"/>
                <a:gd name="T30" fmla="*/ 233 w 274"/>
                <a:gd name="T31" fmla="*/ 125 h 185"/>
                <a:gd name="T32" fmla="*/ 228 w 274"/>
                <a:gd name="T33" fmla="*/ 127 h 185"/>
                <a:gd name="T34" fmla="*/ 217 w 274"/>
                <a:gd name="T35" fmla="*/ 132 h 185"/>
                <a:gd name="T36" fmla="*/ 210 w 274"/>
                <a:gd name="T37" fmla="*/ 129 h 185"/>
                <a:gd name="T38" fmla="*/ 194 w 274"/>
                <a:gd name="T39" fmla="*/ 134 h 185"/>
                <a:gd name="T40" fmla="*/ 177 w 274"/>
                <a:gd name="T41" fmla="*/ 136 h 185"/>
                <a:gd name="T42" fmla="*/ 164 w 274"/>
                <a:gd name="T43" fmla="*/ 141 h 185"/>
                <a:gd name="T44" fmla="*/ 161 w 274"/>
                <a:gd name="T45" fmla="*/ 148 h 185"/>
                <a:gd name="T46" fmla="*/ 147 w 274"/>
                <a:gd name="T47" fmla="*/ 145 h 185"/>
                <a:gd name="T48" fmla="*/ 134 w 274"/>
                <a:gd name="T49" fmla="*/ 143 h 185"/>
                <a:gd name="T50" fmla="*/ 117 w 274"/>
                <a:gd name="T51" fmla="*/ 136 h 185"/>
                <a:gd name="T52" fmla="*/ 104 w 274"/>
                <a:gd name="T53" fmla="*/ 129 h 185"/>
                <a:gd name="T54" fmla="*/ 94 w 274"/>
                <a:gd name="T55" fmla="*/ 132 h 185"/>
                <a:gd name="T56" fmla="*/ 90 w 274"/>
                <a:gd name="T57" fmla="*/ 141 h 185"/>
                <a:gd name="T58" fmla="*/ 90 w 274"/>
                <a:gd name="T59" fmla="*/ 150 h 185"/>
                <a:gd name="T60" fmla="*/ 85 w 274"/>
                <a:gd name="T61" fmla="*/ 159 h 185"/>
                <a:gd name="T62" fmla="*/ 71 w 274"/>
                <a:gd name="T63" fmla="*/ 157 h 185"/>
                <a:gd name="T64" fmla="*/ 55 w 274"/>
                <a:gd name="T65" fmla="*/ 164 h 185"/>
                <a:gd name="T66" fmla="*/ 37 w 274"/>
                <a:gd name="T67" fmla="*/ 185 h 185"/>
                <a:gd name="T68" fmla="*/ 27 w 274"/>
                <a:gd name="T69" fmla="*/ 171 h 185"/>
                <a:gd name="T70" fmla="*/ 16 w 274"/>
                <a:gd name="T71" fmla="*/ 150 h 185"/>
                <a:gd name="T72" fmla="*/ 4 w 274"/>
                <a:gd name="T73" fmla="*/ 132 h 185"/>
                <a:gd name="T74" fmla="*/ 2 w 274"/>
                <a:gd name="T75" fmla="*/ 111 h 185"/>
                <a:gd name="T76" fmla="*/ 9 w 274"/>
                <a:gd name="T77" fmla="*/ 97 h 185"/>
                <a:gd name="T78" fmla="*/ 20 w 274"/>
                <a:gd name="T79" fmla="*/ 78 h 185"/>
                <a:gd name="T80" fmla="*/ 27 w 274"/>
                <a:gd name="T81" fmla="*/ 78 h 185"/>
                <a:gd name="T82" fmla="*/ 41 w 274"/>
                <a:gd name="T83" fmla="*/ 74 h 185"/>
                <a:gd name="T84" fmla="*/ 48 w 274"/>
                <a:gd name="T85" fmla="*/ 74 h 185"/>
                <a:gd name="T86" fmla="*/ 64 w 274"/>
                <a:gd name="T87" fmla="*/ 69 h 185"/>
                <a:gd name="T88" fmla="*/ 92 w 274"/>
                <a:gd name="T89" fmla="*/ 60 h 185"/>
                <a:gd name="T90" fmla="*/ 90 w 274"/>
                <a:gd name="T91" fmla="*/ 48 h 185"/>
                <a:gd name="T92" fmla="*/ 101 w 274"/>
                <a:gd name="T93" fmla="*/ 44 h 185"/>
                <a:gd name="T94" fmla="*/ 124 w 274"/>
                <a:gd name="T95" fmla="*/ 44 h 185"/>
                <a:gd name="T96" fmla="*/ 134 w 274"/>
                <a:gd name="T97" fmla="*/ 32 h 185"/>
                <a:gd name="T98" fmla="*/ 138 w 274"/>
                <a:gd name="T99" fmla="*/ 21 h 185"/>
                <a:gd name="T100" fmla="*/ 150 w 274"/>
                <a:gd name="T101" fmla="*/ 14 h 185"/>
                <a:gd name="T102" fmla="*/ 159 w 274"/>
                <a:gd name="T103" fmla="*/ 2 h 185"/>
                <a:gd name="T104" fmla="*/ 173 w 274"/>
                <a:gd name="T10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4" h="185">
                  <a:moveTo>
                    <a:pt x="173" y="0"/>
                  </a:moveTo>
                  <a:lnTo>
                    <a:pt x="175" y="2"/>
                  </a:lnTo>
                  <a:lnTo>
                    <a:pt x="175" y="5"/>
                  </a:lnTo>
                  <a:lnTo>
                    <a:pt x="173" y="7"/>
                  </a:lnTo>
                  <a:lnTo>
                    <a:pt x="177" y="11"/>
                  </a:lnTo>
                  <a:lnTo>
                    <a:pt x="180" y="14"/>
                  </a:lnTo>
                  <a:lnTo>
                    <a:pt x="184" y="21"/>
                  </a:lnTo>
                  <a:lnTo>
                    <a:pt x="189" y="28"/>
                  </a:lnTo>
                  <a:lnTo>
                    <a:pt x="189" y="32"/>
                  </a:lnTo>
                  <a:lnTo>
                    <a:pt x="189" y="37"/>
                  </a:lnTo>
                  <a:lnTo>
                    <a:pt x="187" y="37"/>
                  </a:lnTo>
                  <a:lnTo>
                    <a:pt x="187" y="41"/>
                  </a:lnTo>
                  <a:lnTo>
                    <a:pt x="187" y="48"/>
                  </a:lnTo>
                  <a:lnTo>
                    <a:pt x="189" y="51"/>
                  </a:lnTo>
                  <a:lnTo>
                    <a:pt x="194" y="51"/>
                  </a:lnTo>
                  <a:lnTo>
                    <a:pt x="196" y="48"/>
                  </a:lnTo>
                  <a:lnTo>
                    <a:pt x="203" y="48"/>
                  </a:lnTo>
                  <a:lnTo>
                    <a:pt x="205" y="51"/>
                  </a:lnTo>
                  <a:lnTo>
                    <a:pt x="203" y="53"/>
                  </a:lnTo>
                  <a:lnTo>
                    <a:pt x="203" y="58"/>
                  </a:lnTo>
                  <a:lnTo>
                    <a:pt x="207" y="60"/>
                  </a:lnTo>
                  <a:lnTo>
                    <a:pt x="212" y="62"/>
                  </a:lnTo>
                  <a:lnTo>
                    <a:pt x="214" y="62"/>
                  </a:lnTo>
                  <a:lnTo>
                    <a:pt x="219" y="65"/>
                  </a:lnTo>
                  <a:lnTo>
                    <a:pt x="219" y="67"/>
                  </a:lnTo>
                  <a:lnTo>
                    <a:pt x="224" y="69"/>
                  </a:lnTo>
                  <a:lnTo>
                    <a:pt x="228" y="69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26" y="76"/>
                  </a:lnTo>
                  <a:lnTo>
                    <a:pt x="226" y="78"/>
                  </a:lnTo>
                  <a:lnTo>
                    <a:pt x="224" y="81"/>
                  </a:lnTo>
                  <a:lnTo>
                    <a:pt x="228" y="83"/>
                  </a:lnTo>
                  <a:lnTo>
                    <a:pt x="231" y="85"/>
                  </a:lnTo>
                  <a:lnTo>
                    <a:pt x="233" y="85"/>
                  </a:lnTo>
                  <a:lnTo>
                    <a:pt x="235" y="85"/>
                  </a:lnTo>
                  <a:lnTo>
                    <a:pt x="237" y="85"/>
                  </a:lnTo>
                  <a:lnTo>
                    <a:pt x="244" y="90"/>
                  </a:lnTo>
                  <a:lnTo>
                    <a:pt x="247" y="92"/>
                  </a:lnTo>
                  <a:lnTo>
                    <a:pt x="247" y="99"/>
                  </a:lnTo>
                  <a:lnTo>
                    <a:pt x="249" y="102"/>
                  </a:lnTo>
                  <a:lnTo>
                    <a:pt x="254" y="102"/>
                  </a:lnTo>
                  <a:lnTo>
                    <a:pt x="254" y="104"/>
                  </a:lnTo>
                  <a:lnTo>
                    <a:pt x="254" y="108"/>
                  </a:lnTo>
                  <a:lnTo>
                    <a:pt x="256" y="111"/>
                  </a:lnTo>
                  <a:lnTo>
                    <a:pt x="263" y="111"/>
                  </a:lnTo>
                  <a:lnTo>
                    <a:pt x="265" y="113"/>
                  </a:lnTo>
                  <a:lnTo>
                    <a:pt x="265" y="115"/>
                  </a:lnTo>
                  <a:lnTo>
                    <a:pt x="265" y="122"/>
                  </a:lnTo>
                  <a:lnTo>
                    <a:pt x="267" y="125"/>
                  </a:lnTo>
                  <a:lnTo>
                    <a:pt x="272" y="127"/>
                  </a:lnTo>
                  <a:lnTo>
                    <a:pt x="274" y="129"/>
                  </a:lnTo>
                  <a:lnTo>
                    <a:pt x="274" y="129"/>
                  </a:lnTo>
                  <a:lnTo>
                    <a:pt x="272" y="129"/>
                  </a:lnTo>
                  <a:lnTo>
                    <a:pt x="270" y="127"/>
                  </a:lnTo>
                  <a:lnTo>
                    <a:pt x="265" y="127"/>
                  </a:lnTo>
                  <a:lnTo>
                    <a:pt x="258" y="129"/>
                  </a:lnTo>
                  <a:lnTo>
                    <a:pt x="256" y="129"/>
                  </a:lnTo>
                  <a:lnTo>
                    <a:pt x="249" y="129"/>
                  </a:lnTo>
                  <a:lnTo>
                    <a:pt x="247" y="127"/>
                  </a:lnTo>
                  <a:lnTo>
                    <a:pt x="242" y="127"/>
                  </a:lnTo>
                  <a:lnTo>
                    <a:pt x="240" y="125"/>
                  </a:lnTo>
                  <a:lnTo>
                    <a:pt x="237" y="125"/>
                  </a:lnTo>
                  <a:lnTo>
                    <a:pt x="233" y="125"/>
                  </a:lnTo>
                  <a:lnTo>
                    <a:pt x="233" y="122"/>
                  </a:lnTo>
                  <a:lnTo>
                    <a:pt x="228" y="122"/>
                  </a:lnTo>
                  <a:lnTo>
                    <a:pt x="228" y="125"/>
                  </a:lnTo>
                  <a:lnTo>
                    <a:pt x="228" y="127"/>
                  </a:lnTo>
                  <a:lnTo>
                    <a:pt x="226" y="132"/>
                  </a:lnTo>
                  <a:lnTo>
                    <a:pt x="224" y="132"/>
                  </a:lnTo>
                  <a:lnTo>
                    <a:pt x="221" y="132"/>
                  </a:lnTo>
                  <a:lnTo>
                    <a:pt x="217" y="132"/>
                  </a:lnTo>
                  <a:lnTo>
                    <a:pt x="214" y="134"/>
                  </a:lnTo>
                  <a:lnTo>
                    <a:pt x="212" y="134"/>
                  </a:lnTo>
                  <a:lnTo>
                    <a:pt x="212" y="132"/>
                  </a:lnTo>
                  <a:lnTo>
                    <a:pt x="210" y="129"/>
                  </a:lnTo>
                  <a:lnTo>
                    <a:pt x="210" y="129"/>
                  </a:lnTo>
                  <a:lnTo>
                    <a:pt x="205" y="129"/>
                  </a:lnTo>
                  <a:lnTo>
                    <a:pt x="198" y="132"/>
                  </a:lnTo>
                  <a:lnTo>
                    <a:pt x="194" y="134"/>
                  </a:lnTo>
                  <a:lnTo>
                    <a:pt x="194" y="136"/>
                  </a:lnTo>
                  <a:lnTo>
                    <a:pt x="184" y="136"/>
                  </a:lnTo>
                  <a:lnTo>
                    <a:pt x="182" y="138"/>
                  </a:lnTo>
                  <a:lnTo>
                    <a:pt x="177" y="136"/>
                  </a:lnTo>
                  <a:lnTo>
                    <a:pt x="175" y="134"/>
                  </a:lnTo>
                  <a:lnTo>
                    <a:pt x="170" y="134"/>
                  </a:lnTo>
                  <a:lnTo>
                    <a:pt x="168" y="138"/>
                  </a:lnTo>
                  <a:lnTo>
                    <a:pt x="164" y="141"/>
                  </a:lnTo>
                  <a:lnTo>
                    <a:pt x="164" y="143"/>
                  </a:lnTo>
                  <a:lnTo>
                    <a:pt x="166" y="145"/>
                  </a:lnTo>
                  <a:lnTo>
                    <a:pt x="166" y="148"/>
                  </a:lnTo>
                  <a:lnTo>
                    <a:pt x="161" y="148"/>
                  </a:lnTo>
                  <a:lnTo>
                    <a:pt x="159" y="148"/>
                  </a:lnTo>
                  <a:lnTo>
                    <a:pt x="154" y="145"/>
                  </a:lnTo>
                  <a:lnTo>
                    <a:pt x="150" y="145"/>
                  </a:lnTo>
                  <a:lnTo>
                    <a:pt x="147" y="145"/>
                  </a:lnTo>
                  <a:lnTo>
                    <a:pt x="145" y="145"/>
                  </a:lnTo>
                  <a:lnTo>
                    <a:pt x="143" y="145"/>
                  </a:lnTo>
                  <a:lnTo>
                    <a:pt x="136" y="145"/>
                  </a:lnTo>
                  <a:lnTo>
                    <a:pt x="134" y="143"/>
                  </a:lnTo>
                  <a:lnTo>
                    <a:pt x="129" y="143"/>
                  </a:lnTo>
                  <a:lnTo>
                    <a:pt x="127" y="141"/>
                  </a:lnTo>
                  <a:lnTo>
                    <a:pt x="122" y="136"/>
                  </a:lnTo>
                  <a:lnTo>
                    <a:pt x="117" y="136"/>
                  </a:lnTo>
                  <a:lnTo>
                    <a:pt x="113" y="132"/>
                  </a:lnTo>
                  <a:lnTo>
                    <a:pt x="110" y="132"/>
                  </a:lnTo>
                  <a:lnTo>
                    <a:pt x="106" y="129"/>
                  </a:lnTo>
                  <a:lnTo>
                    <a:pt x="104" y="129"/>
                  </a:lnTo>
                  <a:lnTo>
                    <a:pt x="104" y="129"/>
                  </a:lnTo>
                  <a:lnTo>
                    <a:pt x="99" y="129"/>
                  </a:lnTo>
                  <a:lnTo>
                    <a:pt x="97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0" y="138"/>
                  </a:lnTo>
                  <a:lnTo>
                    <a:pt x="90" y="141"/>
                  </a:lnTo>
                  <a:lnTo>
                    <a:pt x="90" y="143"/>
                  </a:lnTo>
                  <a:lnTo>
                    <a:pt x="85" y="143"/>
                  </a:lnTo>
                  <a:lnTo>
                    <a:pt x="85" y="145"/>
                  </a:lnTo>
                  <a:lnTo>
                    <a:pt x="90" y="150"/>
                  </a:lnTo>
                  <a:lnTo>
                    <a:pt x="87" y="152"/>
                  </a:lnTo>
                  <a:lnTo>
                    <a:pt x="87" y="155"/>
                  </a:lnTo>
                  <a:lnTo>
                    <a:pt x="87" y="159"/>
                  </a:lnTo>
                  <a:lnTo>
                    <a:pt x="85" y="159"/>
                  </a:lnTo>
                  <a:lnTo>
                    <a:pt x="83" y="159"/>
                  </a:lnTo>
                  <a:lnTo>
                    <a:pt x="78" y="157"/>
                  </a:lnTo>
                  <a:lnTo>
                    <a:pt x="76" y="157"/>
                  </a:lnTo>
                  <a:lnTo>
                    <a:pt x="71" y="157"/>
                  </a:lnTo>
                  <a:lnTo>
                    <a:pt x="69" y="157"/>
                  </a:lnTo>
                  <a:lnTo>
                    <a:pt x="64" y="157"/>
                  </a:lnTo>
                  <a:lnTo>
                    <a:pt x="55" y="162"/>
                  </a:lnTo>
                  <a:lnTo>
                    <a:pt x="55" y="164"/>
                  </a:lnTo>
                  <a:lnTo>
                    <a:pt x="50" y="164"/>
                  </a:lnTo>
                  <a:lnTo>
                    <a:pt x="46" y="169"/>
                  </a:lnTo>
                  <a:lnTo>
                    <a:pt x="37" y="185"/>
                  </a:lnTo>
                  <a:lnTo>
                    <a:pt x="37" y="185"/>
                  </a:lnTo>
                  <a:lnTo>
                    <a:pt x="34" y="182"/>
                  </a:lnTo>
                  <a:lnTo>
                    <a:pt x="34" y="180"/>
                  </a:lnTo>
                  <a:lnTo>
                    <a:pt x="34" y="175"/>
                  </a:lnTo>
                  <a:lnTo>
                    <a:pt x="27" y="171"/>
                  </a:lnTo>
                  <a:lnTo>
                    <a:pt x="25" y="169"/>
                  </a:lnTo>
                  <a:lnTo>
                    <a:pt x="23" y="162"/>
                  </a:lnTo>
                  <a:lnTo>
                    <a:pt x="16" y="155"/>
                  </a:lnTo>
                  <a:lnTo>
                    <a:pt x="16" y="150"/>
                  </a:lnTo>
                  <a:lnTo>
                    <a:pt x="11" y="145"/>
                  </a:lnTo>
                  <a:lnTo>
                    <a:pt x="7" y="143"/>
                  </a:lnTo>
                  <a:lnTo>
                    <a:pt x="4" y="141"/>
                  </a:lnTo>
                  <a:lnTo>
                    <a:pt x="4" y="132"/>
                  </a:lnTo>
                  <a:lnTo>
                    <a:pt x="4" y="127"/>
                  </a:lnTo>
                  <a:lnTo>
                    <a:pt x="2" y="122"/>
                  </a:lnTo>
                  <a:lnTo>
                    <a:pt x="2" y="118"/>
                  </a:lnTo>
                  <a:lnTo>
                    <a:pt x="2" y="111"/>
                  </a:lnTo>
                  <a:lnTo>
                    <a:pt x="0" y="106"/>
                  </a:lnTo>
                  <a:lnTo>
                    <a:pt x="2" y="104"/>
                  </a:lnTo>
                  <a:lnTo>
                    <a:pt x="4" y="104"/>
                  </a:lnTo>
                  <a:lnTo>
                    <a:pt x="9" y="97"/>
                  </a:lnTo>
                  <a:lnTo>
                    <a:pt x="11" y="92"/>
                  </a:lnTo>
                  <a:lnTo>
                    <a:pt x="16" y="85"/>
                  </a:lnTo>
                  <a:lnTo>
                    <a:pt x="16" y="81"/>
                  </a:lnTo>
                  <a:lnTo>
                    <a:pt x="20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5" y="76"/>
                  </a:lnTo>
                  <a:lnTo>
                    <a:pt x="27" y="78"/>
                  </a:lnTo>
                  <a:lnTo>
                    <a:pt x="30" y="78"/>
                  </a:lnTo>
                  <a:lnTo>
                    <a:pt x="34" y="78"/>
                  </a:lnTo>
                  <a:lnTo>
                    <a:pt x="39" y="78"/>
                  </a:lnTo>
                  <a:lnTo>
                    <a:pt x="41" y="74"/>
                  </a:lnTo>
                  <a:lnTo>
                    <a:pt x="41" y="69"/>
                  </a:lnTo>
                  <a:lnTo>
                    <a:pt x="46" y="67"/>
                  </a:lnTo>
                  <a:lnTo>
                    <a:pt x="46" y="69"/>
                  </a:lnTo>
                  <a:lnTo>
                    <a:pt x="48" y="74"/>
                  </a:lnTo>
                  <a:lnTo>
                    <a:pt x="50" y="76"/>
                  </a:lnTo>
                  <a:lnTo>
                    <a:pt x="55" y="76"/>
                  </a:lnTo>
                  <a:lnTo>
                    <a:pt x="60" y="72"/>
                  </a:lnTo>
                  <a:lnTo>
                    <a:pt x="64" y="69"/>
                  </a:lnTo>
                  <a:lnTo>
                    <a:pt x="71" y="65"/>
                  </a:lnTo>
                  <a:lnTo>
                    <a:pt x="83" y="62"/>
                  </a:lnTo>
                  <a:lnTo>
                    <a:pt x="87" y="62"/>
                  </a:lnTo>
                  <a:lnTo>
                    <a:pt x="92" y="60"/>
                  </a:lnTo>
                  <a:lnTo>
                    <a:pt x="97" y="55"/>
                  </a:lnTo>
                  <a:lnTo>
                    <a:pt x="97" y="53"/>
                  </a:lnTo>
                  <a:lnTo>
                    <a:pt x="94" y="53"/>
                  </a:lnTo>
                  <a:lnTo>
                    <a:pt x="90" y="48"/>
                  </a:lnTo>
                  <a:lnTo>
                    <a:pt x="92" y="44"/>
                  </a:lnTo>
                  <a:lnTo>
                    <a:pt x="94" y="41"/>
                  </a:lnTo>
                  <a:lnTo>
                    <a:pt x="97" y="44"/>
                  </a:lnTo>
                  <a:lnTo>
                    <a:pt x="101" y="44"/>
                  </a:lnTo>
                  <a:lnTo>
                    <a:pt x="106" y="44"/>
                  </a:lnTo>
                  <a:lnTo>
                    <a:pt x="110" y="46"/>
                  </a:lnTo>
                  <a:lnTo>
                    <a:pt x="117" y="44"/>
                  </a:lnTo>
                  <a:lnTo>
                    <a:pt x="124" y="44"/>
                  </a:lnTo>
                  <a:lnTo>
                    <a:pt x="129" y="39"/>
                  </a:lnTo>
                  <a:lnTo>
                    <a:pt x="131" y="39"/>
                  </a:lnTo>
                  <a:lnTo>
                    <a:pt x="134" y="35"/>
                  </a:lnTo>
                  <a:lnTo>
                    <a:pt x="134" y="32"/>
                  </a:lnTo>
                  <a:lnTo>
                    <a:pt x="134" y="28"/>
                  </a:lnTo>
                  <a:lnTo>
                    <a:pt x="136" y="28"/>
                  </a:lnTo>
                  <a:lnTo>
                    <a:pt x="136" y="23"/>
                  </a:lnTo>
                  <a:lnTo>
                    <a:pt x="138" y="21"/>
                  </a:lnTo>
                  <a:lnTo>
                    <a:pt x="140" y="21"/>
                  </a:lnTo>
                  <a:lnTo>
                    <a:pt x="143" y="21"/>
                  </a:lnTo>
                  <a:lnTo>
                    <a:pt x="147" y="14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4" y="5"/>
                  </a:lnTo>
                  <a:lnTo>
                    <a:pt x="159" y="2"/>
                  </a:lnTo>
                  <a:lnTo>
                    <a:pt x="164" y="2"/>
                  </a:lnTo>
                  <a:lnTo>
                    <a:pt x="166" y="5"/>
                  </a:lnTo>
                  <a:lnTo>
                    <a:pt x="173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7" name="Freeform 122">
              <a:extLst>
                <a:ext uri="{FF2B5EF4-FFF2-40B4-BE49-F238E27FC236}">
                  <a16:creationId xmlns:a16="http://schemas.microsoft.com/office/drawing/2014/main" id="{C18CBA4F-4FDE-DDF1-D24C-358A383B5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685" y="2490053"/>
              <a:ext cx="271338" cy="250593"/>
            </a:xfrm>
            <a:custGeom>
              <a:avLst/>
              <a:gdLst>
                <a:gd name="T0" fmla="*/ 307 w 327"/>
                <a:gd name="T1" fmla="*/ 295 h 302"/>
                <a:gd name="T2" fmla="*/ 318 w 327"/>
                <a:gd name="T3" fmla="*/ 85 h 302"/>
                <a:gd name="T4" fmla="*/ 314 w 327"/>
                <a:gd name="T5" fmla="*/ 69 h 302"/>
                <a:gd name="T6" fmla="*/ 318 w 327"/>
                <a:gd name="T7" fmla="*/ 55 h 302"/>
                <a:gd name="T8" fmla="*/ 316 w 327"/>
                <a:gd name="T9" fmla="*/ 46 h 302"/>
                <a:gd name="T10" fmla="*/ 318 w 327"/>
                <a:gd name="T11" fmla="*/ 32 h 302"/>
                <a:gd name="T12" fmla="*/ 314 w 327"/>
                <a:gd name="T13" fmla="*/ 23 h 302"/>
                <a:gd name="T14" fmla="*/ 307 w 327"/>
                <a:gd name="T15" fmla="*/ 23 h 302"/>
                <a:gd name="T16" fmla="*/ 290 w 327"/>
                <a:gd name="T17" fmla="*/ 20 h 302"/>
                <a:gd name="T18" fmla="*/ 277 w 327"/>
                <a:gd name="T19" fmla="*/ 16 h 302"/>
                <a:gd name="T20" fmla="*/ 277 w 327"/>
                <a:gd name="T21" fmla="*/ 13 h 302"/>
                <a:gd name="T22" fmla="*/ 267 w 327"/>
                <a:gd name="T23" fmla="*/ 7 h 302"/>
                <a:gd name="T24" fmla="*/ 256 w 327"/>
                <a:gd name="T25" fmla="*/ 4 h 302"/>
                <a:gd name="T26" fmla="*/ 251 w 327"/>
                <a:gd name="T27" fmla="*/ 4 h 302"/>
                <a:gd name="T28" fmla="*/ 247 w 327"/>
                <a:gd name="T29" fmla="*/ 2 h 302"/>
                <a:gd name="T30" fmla="*/ 228 w 327"/>
                <a:gd name="T31" fmla="*/ 7 h 302"/>
                <a:gd name="T32" fmla="*/ 214 w 327"/>
                <a:gd name="T33" fmla="*/ 16 h 302"/>
                <a:gd name="T34" fmla="*/ 210 w 327"/>
                <a:gd name="T35" fmla="*/ 25 h 302"/>
                <a:gd name="T36" fmla="*/ 214 w 327"/>
                <a:gd name="T37" fmla="*/ 41 h 302"/>
                <a:gd name="T38" fmla="*/ 214 w 327"/>
                <a:gd name="T39" fmla="*/ 55 h 302"/>
                <a:gd name="T40" fmla="*/ 210 w 327"/>
                <a:gd name="T41" fmla="*/ 62 h 302"/>
                <a:gd name="T42" fmla="*/ 198 w 327"/>
                <a:gd name="T43" fmla="*/ 69 h 302"/>
                <a:gd name="T44" fmla="*/ 180 w 327"/>
                <a:gd name="T45" fmla="*/ 60 h 302"/>
                <a:gd name="T46" fmla="*/ 163 w 327"/>
                <a:gd name="T47" fmla="*/ 48 h 302"/>
                <a:gd name="T48" fmla="*/ 140 w 327"/>
                <a:gd name="T49" fmla="*/ 41 h 302"/>
                <a:gd name="T50" fmla="*/ 131 w 327"/>
                <a:gd name="T51" fmla="*/ 44 h 302"/>
                <a:gd name="T52" fmla="*/ 117 w 327"/>
                <a:gd name="T53" fmla="*/ 27 h 302"/>
                <a:gd name="T54" fmla="*/ 113 w 327"/>
                <a:gd name="T55" fmla="*/ 13 h 302"/>
                <a:gd name="T56" fmla="*/ 92 w 327"/>
                <a:gd name="T57" fmla="*/ 7 h 302"/>
                <a:gd name="T58" fmla="*/ 73 w 327"/>
                <a:gd name="T59" fmla="*/ 4 h 302"/>
                <a:gd name="T60" fmla="*/ 48 w 327"/>
                <a:gd name="T61" fmla="*/ 4 h 302"/>
                <a:gd name="T62" fmla="*/ 41 w 327"/>
                <a:gd name="T63" fmla="*/ 0 h 302"/>
                <a:gd name="T64" fmla="*/ 41 w 327"/>
                <a:gd name="T65" fmla="*/ 9 h 302"/>
                <a:gd name="T66" fmla="*/ 36 w 327"/>
                <a:gd name="T67" fmla="*/ 18 h 302"/>
                <a:gd name="T68" fmla="*/ 25 w 327"/>
                <a:gd name="T69" fmla="*/ 30 h 302"/>
                <a:gd name="T70" fmla="*/ 18 w 327"/>
                <a:gd name="T71" fmla="*/ 34 h 302"/>
                <a:gd name="T72" fmla="*/ 13 w 327"/>
                <a:gd name="T73" fmla="*/ 39 h 302"/>
                <a:gd name="T74" fmla="*/ 16 w 327"/>
                <a:gd name="T75" fmla="*/ 48 h 302"/>
                <a:gd name="T76" fmla="*/ 13 w 327"/>
                <a:gd name="T77" fmla="*/ 53 h 302"/>
                <a:gd name="T78" fmla="*/ 13 w 327"/>
                <a:gd name="T79" fmla="*/ 57 h 302"/>
                <a:gd name="T80" fmla="*/ 6 w 327"/>
                <a:gd name="T81" fmla="*/ 62 h 302"/>
                <a:gd name="T82" fmla="*/ 4 w 327"/>
                <a:gd name="T83" fmla="*/ 64 h 302"/>
                <a:gd name="T84" fmla="*/ 2 w 327"/>
                <a:gd name="T85" fmla="*/ 67 h 302"/>
                <a:gd name="T86" fmla="*/ 4 w 327"/>
                <a:gd name="T87" fmla="*/ 74 h 302"/>
                <a:gd name="T88" fmla="*/ 6 w 327"/>
                <a:gd name="T89" fmla="*/ 94 h 302"/>
                <a:gd name="T90" fmla="*/ 6 w 327"/>
                <a:gd name="T91" fmla="*/ 104 h 302"/>
                <a:gd name="T92" fmla="*/ 11 w 327"/>
                <a:gd name="T93" fmla="*/ 120 h 302"/>
                <a:gd name="T94" fmla="*/ 9 w 327"/>
                <a:gd name="T95" fmla="*/ 134 h 302"/>
                <a:gd name="T96" fmla="*/ 11 w 327"/>
                <a:gd name="T97" fmla="*/ 145 h 302"/>
                <a:gd name="T98" fmla="*/ 4 w 327"/>
                <a:gd name="T99" fmla="*/ 152 h 302"/>
                <a:gd name="T100" fmla="*/ 0 w 327"/>
                <a:gd name="T101" fmla="*/ 157 h 302"/>
                <a:gd name="T102" fmla="*/ 9 w 327"/>
                <a:gd name="T103" fmla="*/ 166 h 302"/>
                <a:gd name="T104" fmla="*/ 13 w 327"/>
                <a:gd name="T105" fmla="*/ 175 h 302"/>
                <a:gd name="T106" fmla="*/ 13 w 327"/>
                <a:gd name="T107" fmla="*/ 182 h 302"/>
                <a:gd name="T108" fmla="*/ 18 w 327"/>
                <a:gd name="T109" fmla="*/ 191 h 302"/>
                <a:gd name="T110" fmla="*/ 20 w 327"/>
                <a:gd name="T111" fmla="*/ 198 h 302"/>
                <a:gd name="T112" fmla="*/ 36 w 327"/>
                <a:gd name="T113" fmla="*/ 198 h 302"/>
                <a:gd name="T114" fmla="*/ 43 w 327"/>
                <a:gd name="T115" fmla="*/ 205 h 302"/>
                <a:gd name="T116" fmla="*/ 50 w 327"/>
                <a:gd name="T117" fmla="*/ 217 h 302"/>
                <a:gd name="T118" fmla="*/ 55 w 327"/>
                <a:gd name="T119" fmla="*/ 221 h 302"/>
                <a:gd name="T120" fmla="*/ 94 w 327"/>
                <a:gd name="T121" fmla="*/ 235 h 302"/>
                <a:gd name="T122" fmla="*/ 307 w 327"/>
                <a:gd name="T123" fmla="*/ 302 h 302"/>
                <a:gd name="T124" fmla="*/ 307 w 327"/>
                <a:gd name="T12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302">
                  <a:moveTo>
                    <a:pt x="307" y="302"/>
                  </a:moveTo>
                  <a:lnTo>
                    <a:pt x="307" y="295"/>
                  </a:lnTo>
                  <a:lnTo>
                    <a:pt x="327" y="293"/>
                  </a:lnTo>
                  <a:lnTo>
                    <a:pt x="318" y="85"/>
                  </a:lnTo>
                  <a:lnTo>
                    <a:pt x="316" y="76"/>
                  </a:lnTo>
                  <a:lnTo>
                    <a:pt x="314" y="69"/>
                  </a:lnTo>
                  <a:lnTo>
                    <a:pt x="316" y="62"/>
                  </a:lnTo>
                  <a:lnTo>
                    <a:pt x="318" y="55"/>
                  </a:lnTo>
                  <a:lnTo>
                    <a:pt x="318" y="50"/>
                  </a:lnTo>
                  <a:lnTo>
                    <a:pt x="316" y="46"/>
                  </a:lnTo>
                  <a:lnTo>
                    <a:pt x="318" y="37"/>
                  </a:lnTo>
                  <a:lnTo>
                    <a:pt x="318" y="32"/>
                  </a:lnTo>
                  <a:lnTo>
                    <a:pt x="318" y="27"/>
                  </a:lnTo>
                  <a:lnTo>
                    <a:pt x="314" y="23"/>
                  </a:lnTo>
                  <a:lnTo>
                    <a:pt x="311" y="23"/>
                  </a:lnTo>
                  <a:lnTo>
                    <a:pt x="307" y="23"/>
                  </a:lnTo>
                  <a:lnTo>
                    <a:pt x="293" y="23"/>
                  </a:lnTo>
                  <a:lnTo>
                    <a:pt x="290" y="20"/>
                  </a:lnTo>
                  <a:lnTo>
                    <a:pt x="283" y="18"/>
                  </a:lnTo>
                  <a:lnTo>
                    <a:pt x="277" y="16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77" y="11"/>
                  </a:lnTo>
                  <a:lnTo>
                    <a:pt x="267" y="7"/>
                  </a:lnTo>
                  <a:lnTo>
                    <a:pt x="263" y="7"/>
                  </a:lnTo>
                  <a:lnTo>
                    <a:pt x="256" y="4"/>
                  </a:lnTo>
                  <a:lnTo>
                    <a:pt x="253" y="4"/>
                  </a:lnTo>
                  <a:lnTo>
                    <a:pt x="251" y="4"/>
                  </a:lnTo>
                  <a:lnTo>
                    <a:pt x="247" y="2"/>
                  </a:lnTo>
                  <a:lnTo>
                    <a:pt x="247" y="2"/>
                  </a:lnTo>
                  <a:lnTo>
                    <a:pt x="240" y="7"/>
                  </a:lnTo>
                  <a:lnTo>
                    <a:pt x="228" y="7"/>
                  </a:lnTo>
                  <a:lnTo>
                    <a:pt x="219" y="11"/>
                  </a:lnTo>
                  <a:lnTo>
                    <a:pt x="214" y="16"/>
                  </a:lnTo>
                  <a:lnTo>
                    <a:pt x="214" y="23"/>
                  </a:lnTo>
                  <a:lnTo>
                    <a:pt x="210" y="25"/>
                  </a:lnTo>
                  <a:lnTo>
                    <a:pt x="210" y="34"/>
                  </a:lnTo>
                  <a:lnTo>
                    <a:pt x="214" y="41"/>
                  </a:lnTo>
                  <a:lnTo>
                    <a:pt x="217" y="50"/>
                  </a:lnTo>
                  <a:lnTo>
                    <a:pt x="214" y="55"/>
                  </a:lnTo>
                  <a:lnTo>
                    <a:pt x="210" y="60"/>
                  </a:lnTo>
                  <a:lnTo>
                    <a:pt x="210" y="62"/>
                  </a:lnTo>
                  <a:lnTo>
                    <a:pt x="200" y="67"/>
                  </a:lnTo>
                  <a:lnTo>
                    <a:pt x="198" y="69"/>
                  </a:lnTo>
                  <a:lnTo>
                    <a:pt x="189" y="67"/>
                  </a:lnTo>
                  <a:lnTo>
                    <a:pt x="180" y="60"/>
                  </a:lnTo>
                  <a:lnTo>
                    <a:pt x="173" y="55"/>
                  </a:lnTo>
                  <a:lnTo>
                    <a:pt x="163" y="48"/>
                  </a:lnTo>
                  <a:lnTo>
                    <a:pt x="147" y="44"/>
                  </a:lnTo>
                  <a:lnTo>
                    <a:pt x="140" y="41"/>
                  </a:lnTo>
                  <a:lnTo>
                    <a:pt x="138" y="44"/>
                  </a:lnTo>
                  <a:lnTo>
                    <a:pt x="131" y="44"/>
                  </a:lnTo>
                  <a:lnTo>
                    <a:pt x="124" y="39"/>
                  </a:lnTo>
                  <a:lnTo>
                    <a:pt x="117" y="27"/>
                  </a:lnTo>
                  <a:lnTo>
                    <a:pt x="117" y="20"/>
                  </a:lnTo>
                  <a:lnTo>
                    <a:pt x="113" y="13"/>
                  </a:lnTo>
                  <a:lnTo>
                    <a:pt x="99" y="11"/>
                  </a:lnTo>
                  <a:lnTo>
                    <a:pt x="92" y="7"/>
                  </a:lnTo>
                  <a:lnTo>
                    <a:pt x="80" y="7"/>
                  </a:lnTo>
                  <a:lnTo>
                    <a:pt x="73" y="4"/>
                  </a:lnTo>
                  <a:lnTo>
                    <a:pt x="60" y="7"/>
                  </a:lnTo>
                  <a:lnTo>
                    <a:pt x="48" y="4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36" y="18"/>
                  </a:lnTo>
                  <a:lnTo>
                    <a:pt x="25" y="25"/>
                  </a:lnTo>
                  <a:lnTo>
                    <a:pt x="25" y="30"/>
                  </a:lnTo>
                  <a:lnTo>
                    <a:pt x="23" y="34"/>
                  </a:lnTo>
                  <a:lnTo>
                    <a:pt x="18" y="34"/>
                  </a:lnTo>
                  <a:lnTo>
                    <a:pt x="13" y="37"/>
                  </a:lnTo>
                  <a:lnTo>
                    <a:pt x="13" y="39"/>
                  </a:lnTo>
                  <a:lnTo>
                    <a:pt x="13" y="41"/>
                  </a:lnTo>
                  <a:lnTo>
                    <a:pt x="16" y="48"/>
                  </a:lnTo>
                  <a:lnTo>
                    <a:pt x="16" y="53"/>
                  </a:lnTo>
                  <a:lnTo>
                    <a:pt x="13" y="53"/>
                  </a:lnTo>
                  <a:lnTo>
                    <a:pt x="13" y="55"/>
                  </a:lnTo>
                  <a:lnTo>
                    <a:pt x="13" y="57"/>
                  </a:lnTo>
                  <a:lnTo>
                    <a:pt x="11" y="62"/>
                  </a:lnTo>
                  <a:lnTo>
                    <a:pt x="6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67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80"/>
                  </a:lnTo>
                  <a:lnTo>
                    <a:pt x="6" y="94"/>
                  </a:lnTo>
                  <a:lnTo>
                    <a:pt x="6" y="101"/>
                  </a:lnTo>
                  <a:lnTo>
                    <a:pt x="6" y="104"/>
                  </a:lnTo>
                  <a:lnTo>
                    <a:pt x="9" y="113"/>
                  </a:lnTo>
                  <a:lnTo>
                    <a:pt x="11" y="120"/>
                  </a:lnTo>
                  <a:lnTo>
                    <a:pt x="9" y="131"/>
                  </a:lnTo>
                  <a:lnTo>
                    <a:pt x="9" y="134"/>
                  </a:lnTo>
                  <a:lnTo>
                    <a:pt x="9" y="138"/>
                  </a:lnTo>
                  <a:lnTo>
                    <a:pt x="11" y="145"/>
                  </a:lnTo>
                  <a:lnTo>
                    <a:pt x="9" y="150"/>
                  </a:lnTo>
                  <a:lnTo>
                    <a:pt x="4" y="152"/>
                  </a:lnTo>
                  <a:lnTo>
                    <a:pt x="2" y="154"/>
                  </a:lnTo>
                  <a:lnTo>
                    <a:pt x="0" y="157"/>
                  </a:lnTo>
                  <a:lnTo>
                    <a:pt x="4" y="159"/>
                  </a:lnTo>
                  <a:lnTo>
                    <a:pt x="9" y="166"/>
                  </a:lnTo>
                  <a:lnTo>
                    <a:pt x="13" y="173"/>
                  </a:lnTo>
                  <a:lnTo>
                    <a:pt x="13" y="175"/>
                  </a:lnTo>
                  <a:lnTo>
                    <a:pt x="16" y="180"/>
                  </a:lnTo>
                  <a:lnTo>
                    <a:pt x="13" y="182"/>
                  </a:lnTo>
                  <a:lnTo>
                    <a:pt x="16" y="189"/>
                  </a:lnTo>
                  <a:lnTo>
                    <a:pt x="18" y="191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30" y="198"/>
                  </a:lnTo>
                  <a:lnTo>
                    <a:pt x="36" y="198"/>
                  </a:lnTo>
                  <a:lnTo>
                    <a:pt x="41" y="201"/>
                  </a:lnTo>
                  <a:lnTo>
                    <a:pt x="43" y="205"/>
                  </a:lnTo>
                  <a:lnTo>
                    <a:pt x="48" y="214"/>
                  </a:lnTo>
                  <a:lnTo>
                    <a:pt x="50" y="217"/>
                  </a:lnTo>
                  <a:lnTo>
                    <a:pt x="53" y="219"/>
                  </a:lnTo>
                  <a:lnTo>
                    <a:pt x="55" y="221"/>
                  </a:lnTo>
                  <a:lnTo>
                    <a:pt x="92" y="231"/>
                  </a:lnTo>
                  <a:lnTo>
                    <a:pt x="94" y="235"/>
                  </a:lnTo>
                  <a:lnTo>
                    <a:pt x="138" y="217"/>
                  </a:lnTo>
                  <a:lnTo>
                    <a:pt x="307" y="302"/>
                  </a:lnTo>
                  <a:lnTo>
                    <a:pt x="307" y="302"/>
                  </a:lnTo>
                  <a:lnTo>
                    <a:pt x="307" y="30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8" name="Freeform 123">
              <a:extLst>
                <a:ext uri="{FF2B5EF4-FFF2-40B4-BE49-F238E27FC236}">
                  <a16:creationId xmlns:a16="http://schemas.microsoft.com/office/drawing/2014/main" id="{05EC18B3-B4DE-A619-3F5C-D7F2CB6C4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1494" y="2407075"/>
              <a:ext cx="68872" cy="136084"/>
            </a:xfrm>
            <a:custGeom>
              <a:avLst/>
              <a:gdLst>
                <a:gd name="T0" fmla="*/ 46 w 83"/>
                <a:gd name="T1" fmla="*/ 164 h 164"/>
                <a:gd name="T2" fmla="*/ 51 w 83"/>
                <a:gd name="T3" fmla="*/ 162 h 164"/>
                <a:gd name="T4" fmla="*/ 53 w 83"/>
                <a:gd name="T5" fmla="*/ 155 h 164"/>
                <a:gd name="T6" fmla="*/ 56 w 83"/>
                <a:gd name="T7" fmla="*/ 153 h 164"/>
                <a:gd name="T8" fmla="*/ 53 w 83"/>
                <a:gd name="T9" fmla="*/ 141 h 164"/>
                <a:gd name="T10" fmla="*/ 53 w 83"/>
                <a:gd name="T11" fmla="*/ 137 h 164"/>
                <a:gd name="T12" fmla="*/ 63 w 83"/>
                <a:gd name="T13" fmla="*/ 134 h 164"/>
                <a:gd name="T14" fmla="*/ 65 w 83"/>
                <a:gd name="T15" fmla="*/ 125 h 164"/>
                <a:gd name="T16" fmla="*/ 83 w 83"/>
                <a:gd name="T17" fmla="*/ 111 h 164"/>
                <a:gd name="T18" fmla="*/ 79 w 83"/>
                <a:gd name="T19" fmla="*/ 102 h 164"/>
                <a:gd name="T20" fmla="*/ 76 w 83"/>
                <a:gd name="T21" fmla="*/ 100 h 164"/>
                <a:gd name="T22" fmla="*/ 70 w 83"/>
                <a:gd name="T23" fmla="*/ 93 h 164"/>
                <a:gd name="T24" fmla="*/ 67 w 83"/>
                <a:gd name="T25" fmla="*/ 88 h 164"/>
                <a:gd name="T26" fmla="*/ 67 w 83"/>
                <a:gd name="T27" fmla="*/ 90 h 164"/>
                <a:gd name="T28" fmla="*/ 63 w 83"/>
                <a:gd name="T29" fmla="*/ 90 h 164"/>
                <a:gd name="T30" fmla="*/ 58 w 83"/>
                <a:gd name="T31" fmla="*/ 88 h 164"/>
                <a:gd name="T32" fmla="*/ 49 w 83"/>
                <a:gd name="T33" fmla="*/ 79 h 164"/>
                <a:gd name="T34" fmla="*/ 60 w 83"/>
                <a:gd name="T35" fmla="*/ 65 h 164"/>
                <a:gd name="T36" fmla="*/ 67 w 83"/>
                <a:gd name="T37" fmla="*/ 56 h 164"/>
                <a:gd name="T38" fmla="*/ 70 w 83"/>
                <a:gd name="T39" fmla="*/ 51 h 164"/>
                <a:gd name="T40" fmla="*/ 67 w 83"/>
                <a:gd name="T41" fmla="*/ 47 h 164"/>
                <a:gd name="T42" fmla="*/ 60 w 83"/>
                <a:gd name="T43" fmla="*/ 37 h 164"/>
                <a:gd name="T44" fmla="*/ 56 w 83"/>
                <a:gd name="T45" fmla="*/ 26 h 164"/>
                <a:gd name="T46" fmla="*/ 60 w 83"/>
                <a:gd name="T47" fmla="*/ 19 h 164"/>
                <a:gd name="T48" fmla="*/ 65 w 83"/>
                <a:gd name="T49" fmla="*/ 7 h 164"/>
                <a:gd name="T50" fmla="*/ 56 w 83"/>
                <a:gd name="T51" fmla="*/ 14 h 164"/>
                <a:gd name="T52" fmla="*/ 51 w 83"/>
                <a:gd name="T53" fmla="*/ 14 h 164"/>
                <a:gd name="T54" fmla="*/ 46 w 83"/>
                <a:gd name="T55" fmla="*/ 7 h 164"/>
                <a:gd name="T56" fmla="*/ 44 w 83"/>
                <a:gd name="T57" fmla="*/ 0 h 164"/>
                <a:gd name="T58" fmla="*/ 40 w 83"/>
                <a:gd name="T59" fmla="*/ 5 h 164"/>
                <a:gd name="T60" fmla="*/ 33 w 83"/>
                <a:gd name="T61" fmla="*/ 3 h 164"/>
                <a:gd name="T62" fmla="*/ 19 w 83"/>
                <a:gd name="T63" fmla="*/ 12 h 164"/>
                <a:gd name="T64" fmla="*/ 19 w 83"/>
                <a:gd name="T65" fmla="*/ 14 h 164"/>
                <a:gd name="T66" fmla="*/ 19 w 83"/>
                <a:gd name="T67" fmla="*/ 23 h 164"/>
                <a:gd name="T68" fmla="*/ 14 w 83"/>
                <a:gd name="T69" fmla="*/ 40 h 164"/>
                <a:gd name="T70" fmla="*/ 19 w 83"/>
                <a:gd name="T71" fmla="*/ 49 h 164"/>
                <a:gd name="T72" fmla="*/ 16 w 83"/>
                <a:gd name="T73" fmla="*/ 51 h 164"/>
                <a:gd name="T74" fmla="*/ 19 w 83"/>
                <a:gd name="T75" fmla="*/ 58 h 164"/>
                <a:gd name="T76" fmla="*/ 14 w 83"/>
                <a:gd name="T77" fmla="*/ 67 h 164"/>
                <a:gd name="T78" fmla="*/ 9 w 83"/>
                <a:gd name="T79" fmla="*/ 72 h 164"/>
                <a:gd name="T80" fmla="*/ 3 w 83"/>
                <a:gd name="T81" fmla="*/ 77 h 164"/>
                <a:gd name="T82" fmla="*/ 0 w 83"/>
                <a:gd name="T83" fmla="*/ 88 h 164"/>
                <a:gd name="T84" fmla="*/ 3 w 83"/>
                <a:gd name="T85" fmla="*/ 97 h 164"/>
                <a:gd name="T86" fmla="*/ 7 w 83"/>
                <a:gd name="T87" fmla="*/ 102 h 164"/>
                <a:gd name="T88" fmla="*/ 14 w 83"/>
                <a:gd name="T89" fmla="*/ 111 h 164"/>
                <a:gd name="T90" fmla="*/ 21 w 83"/>
                <a:gd name="T91" fmla="*/ 116 h 164"/>
                <a:gd name="T92" fmla="*/ 30 w 83"/>
                <a:gd name="T93" fmla="*/ 123 h 164"/>
                <a:gd name="T94" fmla="*/ 63 w 83"/>
                <a:gd name="T95" fmla="*/ 86 h 164"/>
                <a:gd name="T96" fmla="*/ 67 w 83"/>
                <a:gd name="T97" fmla="*/ 83 h 164"/>
                <a:gd name="T98" fmla="*/ 65 w 83"/>
                <a:gd name="T99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164">
                  <a:moveTo>
                    <a:pt x="44" y="164"/>
                  </a:moveTo>
                  <a:lnTo>
                    <a:pt x="46" y="164"/>
                  </a:lnTo>
                  <a:lnTo>
                    <a:pt x="46" y="162"/>
                  </a:lnTo>
                  <a:lnTo>
                    <a:pt x="51" y="162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3"/>
                  </a:lnTo>
                  <a:lnTo>
                    <a:pt x="56" y="153"/>
                  </a:lnTo>
                  <a:lnTo>
                    <a:pt x="56" y="148"/>
                  </a:lnTo>
                  <a:lnTo>
                    <a:pt x="53" y="141"/>
                  </a:lnTo>
                  <a:lnTo>
                    <a:pt x="53" y="139"/>
                  </a:lnTo>
                  <a:lnTo>
                    <a:pt x="53" y="137"/>
                  </a:lnTo>
                  <a:lnTo>
                    <a:pt x="58" y="134"/>
                  </a:lnTo>
                  <a:lnTo>
                    <a:pt x="63" y="134"/>
                  </a:lnTo>
                  <a:lnTo>
                    <a:pt x="65" y="130"/>
                  </a:lnTo>
                  <a:lnTo>
                    <a:pt x="65" y="125"/>
                  </a:lnTo>
                  <a:lnTo>
                    <a:pt x="76" y="118"/>
                  </a:lnTo>
                  <a:lnTo>
                    <a:pt x="83" y="111"/>
                  </a:lnTo>
                  <a:lnTo>
                    <a:pt x="81" y="109"/>
                  </a:lnTo>
                  <a:lnTo>
                    <a:pt x="79" y="102"/>
                  </a:lnTo>
                  <a:lnTo>
                    <a:pt x="81" y="100"/>
                  </a:lnTo>
                  <a:lnTo>
                    <a:pt x="76" y="100"/>
                  </a:lnTo>
                  <a:lnTo>
                    <a:pt x="72" y="95"/>
                  </a:lnTo>
                  <a:lnTo>
                    <a:pt x="70" y="93"/>
                  </a:lnTo>
                  <a:lnTo>
                    <a:pt x="70" y="90"/>
                  </a:lnTo>
                  <a:lnTo>
                    <a:pt x="67" y="88"/>
                  </a:lnTo>
                  <a:lnTo>
                    <a:pt x="65" y="90"/>
                  </a:lnTo>
                  <a:lnTo>
                    <a:pt x="67" y="90"/>
                  </a:lnTo>
                  <a:lnTo>
                    <a:pt x="65" y="93"/>
                  </a:lnTo>
                  <a:lnTo>
                    <a:pt x="63" y="90"/>
                  </a:lnTo>
                  <a:lnTo>
                    <a:pt x="60" y="88"/>
                  </a:lnTo>
                  <a:lnTo>
                    <a:pt x="58" y="88"/>
                  </a:lnTo>
                  <a:lnTo>
                    <a:pt x="51" y="83"/>
                  </a:lnTo>
                  <a:lnTo>
                    <a:pt x="49" y="79"/>
                  </a:lnTo>
                  <a:lnTo>
                    <a:pt x="51" y="72"/>
                  </a:lnTo>
                  <a:lnTo>
                    <a:pt x="60" y="65"/>
                  </a:lnTo>
                  <a:lnTo>
                    <a:pt x="67" y="58"/>
                  </a:lnTo>
                  <a:lnTo>
                    <a:pt x="67" y="56"/>
                  </a:lnTo>
                  <a:lnTo>
                    <a:pt x="67" y="53"/>
                  </a:lnTo>
                  <a:lnTo>
                    <a:pt x="70" y="51"/>
                  </a:lnTo>
                  <a:lnTo>
                    <a:pt x="67" y="49"/>
                  </a:lnTo>
                  <a:lnTo>
                    <a:pt x="67" y="47"/>
                  </a:lnTo>
                  <a:lnTo>
                    <a:pt x="67" y="40"/>
                  </a:lnTo>
                  <a:lnTo>
                    <a:pt x="60" y="37"/>
                  </a:lnTo>
                  <a:lnTo>
                    <a:pt x="56" y="33"/>
                  </a:lnTo>
                  <a:lnTo>
                    <a:pt x="56" y="26"/>
                  </a:lnTo>
                  <a:lnTo>
                    <a:pt x="60" y="23"/>
                  </a:lnTo>
                  <a:lnTo>
                    <a:pt x="60" y="19"/>
                  </a:lnTo>
                  <a:lnTo>
                    <a:pt x="65" y="12"/>
                  </a:lnTo>
                  <a:lnTo>
                    <a:pt x="65" y="7"/>
                  </a:lnTo>
                  <a:lnTo>
                    <a:pt x="63" y="7"/>
                  </a:lnTo>
                  <a:lnTo>
                    <a:pt x="56" y="14"/>
                  </a:lnTo>
                  <a:lnTo>
                    <a:pt x="53" y="16"/>
                  </a:lnTo>
                  <a:lnTo>
                    <a:pt x="51" y="1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46" y="3"/>
                  </a:lnTo>
                  <a:lnTo>
                    <a:pt x="44" y="0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3" y="3"/>
                  </a:lnTo>
                  <a:lnTo>
                    <a:pt x="23" y="7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23"/>
                  </a:lnTo>
                  <a:lnTo>
                    <a:pt x="19" y="3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9" y="49"/>
                  </a:lnTo>
                  <a:lnTo>
                    <a:pt x="19" y="49"/>
                  </a:lnTo>
                  <a:lnTo>
                    <a:pt x="16" y="51"/>
                  </a:lnTo>
                  <a:lnTo>
                    <a:pt x="14" y="53"/>
                  </a:lnTo>
                  <a:lnTo>
                    <a:pt x="19" y="58"/>
                  </a:lnTo>
                  <a:lnTo>
                    <a:pt x="16" y="60"/>
                  </a:lnTo>
                  <a:lnTo>
                    <a:pt x="14" y="67"/>
                  </a:lnTo>
                  <a:lnTo>
                    <a:pt x="12" y="70"/>
                  </a:lnTo>
                  <a:lnTo>
                    <a:pt x="9" y="72"/>
                  </a:lnTo>
                  <a:lnTo>
                    <a:pt x="7" y="72"/>
                  </a:lnTo>
                  <a:lnTo>
                    <a:pt x="3" y="7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5" y="95"/>
                  </a:lnTo>
                  <a:lnTo>
                    <a:pt x="3" y="97"/>
                  </a:lnTo>
                  <a:lnTo>
                    <a:pt x="5" y="100"/>
                  </a:lnTo>
                  <a:lnTo>
                    <a:pt x="7" y="102"/>
                  </a:lnTo>
                  <a:lnTo>
                    <a:pt x="14" y="107"/>
                  </a:lnTo>
                  <a:lnTo>
                    <a:pt x="14" y="111"/>
                  </a:lnTo>
                  <a:lnTo>
                    <a:pt x="21" y="113"/>
                  </a:lnTo>
                  <a:lnTo>
                    <a:pt x="21" y="116"/>
                  </a:lnTo>
                  <a:lnTo>
                    <a:pt x="26" y="116"/>
                  </a:lnTo>
                  <a:lnTo>
                    <a:pt x="30" y="123"/>
                  </a:lnTo>
                  <a:lnTo>
                    <a:pt x="44" y="164"/>
                  </a:lnTo>
                  <a:close/>
                  <a:moveTo>
                    <a:pt x="63" y="86"/>
                  </a:moveTo>
                  <a:lnTo>
                    <a:pt x="63" y="83"/>
                  </a:lnTo>
                  <a:lnTo>
                    <a:pt x="67" y="83"/>
                  </a:lnTo>
                  <a:lnTo>
                    <a:pt x="67" y="86"/>
                  </a:lnTo>
                  <a:lnTo>
                    <a:pt x="65" y="88"/>
                  </a:lnTo>
                  <a:lnTo>
                    <a:pt x="63" y="8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9" name="Freeform 124">
              <a:extLst>
                <a:ext uri="{FF2B5EF4-FFF2-40B4-BE49-F238E27FC236}">
                  <a16:creationId xmlns:a16="http://schemas.microsoft.com/office/drawing/2014/main" id="{21CA5085-124F-2635-81A3-28AB2F23B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327" y="2412883"/>
              <a:ext cx="350997" cy="339379"/>
            </a:xfrm>
            <a:custGeom>
              <a:avLst/>
              <a:gdLst>
                <a:gd name="T0" fmla="*/ 418 w 423"/>
                <a:gd name="T1" fmla="*/ 310 h 409"/>
                <a:gd name="T2" fmla="*/ 409 w 423"/>
                <a:gd name="T3" fmla="*/ 294 h 409"/>
                <a:gd name="T4" fmla="*/ 388 w 423"/>
                <a:gd name="T5" fmla="*/ 291 h 409"/>
                <a:gd name="T6" fmla="*/ 384 w 423"/>
                <a:gd name="T7" fmla="*/ 282 h 409"/>
                <a:gd name="T8" fmla="*/ 381 w 423"/>
                <a:gd name="T9" fmla="*/ 268 h 409"/>
                <a:gd name="T10" fmla="*/ 372 w 423"/>
                <a:gd name="T11" fmla="*/ 252 h 409"/>
                <a:gd name="T12" fmla="*/ 372 w 423"/>
                <a:gd name="T13" fmla="*/ 245 h 409"/>
                <a:gd name="T14" fmla="*/ 377 w 423"/>
                <a:gd name="T15" fmla="*/ 231 h 409"/>
                <a:gd name="T16" fmla="*/ 379 w 423"/>
                <a:gd name="T17" fmla="*/ 213 h 409"/>
                <a:gd name="T18" fmla="*/ 374 w 423"/>
                <a:gd name="T19" fmla="*/ 194 h 409"/>
                <a:gd name="T20" fmla="*/ 372 w 423"/>
                <a:gd name="T21" fmla="*/ 167 h 409"/>
                <a:gd name="T22" fmla="*/ 372 w 423"/>
                <a:gd name="T23" fmla="*/ 157 h 409"/>
                <a:gd name="T24" fmla="*/ 349 w 423"/>
                <a:gd name="T25" fmla="*/ 109 h 409"/>
                <a:gd name="T26" fmla="*/ 342 w 423"/>
                <a:gd name="T27" fmla="*/ 100 h 409"/>
                <a:gd name="T28" fmla="*/ 331 w 423"/>
                <a:gd name="T29" fmla="*/ 90 h 409"/>
                <a:gd name="T30" fmla="*/ 328 w 423"/>
                <a:gd name="T31" fmla="*/ 81 h 409"/>
                <a:gd name="T32" fmla="*/ 337 w 423"/>
                <a:gd name="T33" fmla="*/ 65 h 409"/>
                <a:gd name="T34" fmla="*/ 344 w 423"/>
                <a:gd name="T35" fmla="*/ 53 h 409"/>
                <a:gd name="T36" fmla="*/ 344 w 423"/>
                <a:gd name="T37" fmla="*/ 44 h 409"/>
                <a:gd name="T38" fmla="*/ 344 w 423"/>
                <a:gd name="T39" fmla="*/ 37 h 409"/>
                <a:gd name="T40" fmla="*/ 347 w 423"/>
                <a:gd name="T41" fmla="*/ 16 h 409"/>
                <a:gd name="T42" fmla="*/ 347 w 423"/>
                <a:gd name="T43" fmla="*/ 5 h 409"/>
                <a:gd name="T44" fmla="*/ 337 w 423"/>
                <a:gd name="T45" fmla="*/ 3 h 409"/>
                <a:gd name="T46" fmla="*/ 317 w 423"/>
                <a:gd name="T47" fmla="*/ 0 h 409"/>
                <a:gd name="T48" fmla="*/ 305 w 423"/>
                <a:gd name="T49" fmla="*/ 5 h 409"/>
                <a:gd name="T50" fmla="*/ 298 w 423"/>
                <a:gd name="T51" fmla="*/ 0 h 409"/>
                <a:gd name="T52" fmla="*/ 291 w 423"/>
                <a:gd name="T53" fmla="*/ 7 h 409"/>
                <a:gd name="T54" fmla="*/ 282 w 423"/>
                <a:gd name="T55" fmla="*/ 9 h 409"/>
                <a:gd name="T56" fmla="*/ 268 w 423"/>
                <a:gd name="T57" fmla="*/ 5 h 409"/>
                <a:gd name="T58" fmla="*/ 254 w 423"/>
                <a:gd name="T59" fmla="*/ 5 h 409"/>
                <a:gd name="T60" fmla="*/ 247 w 423"/>
                <a:gd name="T61" fmla="*/ 5 h 409"/>
                <a:gd name="T62" fmla="*/ 236 w 423"/>
                <a:gd name="T63" fmla="*/ 7 h 409"/>
                <a:gd name="T64" fmla="*/ 222 w 423"/>
                <a:gd name="T65" fmla="*/ 9 h 409"/>
                <a:gd name="T66" fmla="*/ 206 w 423"/>
                <a:gd name="T67" fmla="*/ 12 h 409"/>
                <a:gd name="T68" fmla="*/ 187 w 423"/>
                <a:gd name="T69" fmla="*/ 19 h 409"/>
                <a:gd name="T70" fmla="*/ 178 w 423"/>
                <a:gd name="T71" fmla="*/ 30 h 409"/>
                <a:gd name="T72" fmla="*/ 171 w 423"/>
                <a:gd name="T73" fmla="*/ 28 h 409"/>
                <a:gd name="T74" fmla="*/ 162 w 423"/>
                <a:gd name="T75" fmla="*/ 33 h 409"/>
                <a:gd name="T76" fmla="*/ 155 w 423"/>
                <a:gd name="T77" fmla="*/ 40 h 409"/>
                <a:gd name="T78" fmla="*/ 139 w 423"/>
                <a:gd name="T79" fmla="*/ 46 h 409"/>
                <a:gd name="T80" fmla="*/ 144 w 423"/>
                <a:gd name="T81" fmla="*/ 53 h 409"/>
                <a:gd name="T82" fmla="*/ 146 w 423"/>
                <a:gd name="T83" fmla="*/ 65 h 409"/>
                <a:gd name="T84" fmla="*/ 148 w 423"/>
                <a:gd name="T85" fmla="*/ 93 h 409"/>
                <a:gd name="T86" fmla="*/ 155 w 423"/>
                <a:gd name="T87" fmla="*/ 104 h 409"/>
                <a:gd name="T88" fmla="*/ 162 w 423"/>
                <a:gd name="T89" fmla="*/ 106 h 409"/>
                <a:gd name="T90" fmla="*/ 155 w 423"/>
                <a:gd name="T91" fmla="*/ 118 h 409"/>
                <a:gd name="T92" fmla="*/ 120 w 423"/>
                <a:gd name="T93" fmla="*/ 127 h 409"/>
                <a:gd name="T94" fmla="*/ 116 w 423"/>
                <a:gd name="T95" fmla="*/ 143 h 409"/>
                <a:gd name="T96" fmla="*/ 77 w 423"/>
                <a:gd name="T97" fmla="*/ 169 h 409"/>
                <a:gd name="T98" fmla="*/ 42 w 423"/>
                <a:gd name="T99" fmla="*/ 183 h 409"/>
                <a:gd name="T100" fmla="*/ 21 w 423"/>
                <a:gd name="T101" fmla="*/ 185 h 409"/>
                <a:gd name="T102" fmla="*/ 3 w 423"/>
                <a:gd name="T103" fmla="*/ 201 h 409"/>
                <a:gd name="T104" fmla="*/ 0 w 423"/>
                <a:gd name="T105" fmla="*/ 227 h 409"/>
                <a:gd name="T106" fmla="*/ 77 w 423"/>
                <a:gd name="T107" fmla="*/ 277 h 409"/>
                <a:gd name="T108" fmla="*/ 217 w 423"/>
                <a:gd name="T109" fmla="*/ 379 h 409"/>
                <a:gd name="T110" fmla="*/ 236 w 423"/>
                <a:gd name="T111" fmla="*/ 384 h 409"/>
                <a:gd name="T112" fmla="*/ 247 w 423"/>
                <a:gd name="T113" fmla="*/ 393 h 409"/>
                <a:gd name="T114" fmla="*/ 247 w 423"/>
                <a:gd name="T115" fmla="*/ 407 h 409"/>
                <a:gd name="T116" fmla="*/ 271 w 423"/>
                <a:gd name="T117" fmla="*/ 404 h 409"/>
                <a:gd name="T118" fmla="*/ 328 w 423"/>
                <a:gd name="T119" fmla="*/ 372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3" h="409">
                  <a:moveTo>
                    <a:pt x="423" y="314"/>
                  </a:moveTo>
                  <a:lnTo>
                    <a:pt x="421" y="312"/>
                  </a:lnTo>
                  <a:lnTo>
                    <a:pt x="418" y="310"/>
                  </a:lnTo>
                  <a:lnTo>
                    <a:pt x="416" y="307"/>
                  </a:lnTo>
                  <a:lnTo>
                    <a:pt x="411" y="298"/>
                  </a:lnTo>
                  <a:lnTo>
                    <a:pt x="409" y="294"/>
                  </a:lnTo>
                  <a:lnTo>
                    <a:pt x="404" y="291"/>
                  </a:lnTo>
                  <a:lnTo>
                    <a:pt x="398" y="291"/>
                  </a:lnTo>
                  <a:lnTo>
                    <a:pt x="388" y="291"/>
                  </a:lnTo>
                  <a:lnTo>
                    <a:pt x="386" y="289"/>
                  </a:lnTo>
                  <a:lnTo>
                    <a:pt x="386" y="284"/>
                  </a:lnTo>
                  <a:lnTo>
                    <a:pt x="384" y="282"/>
                  </a:lnTo>
                  <a:lnTo>
                    <a:pt x="381" y="275"/>
                  </a:lnTo>
                  <a:lnTo>
                    <a:pt x="384" y="273"/>
                  </a:lnTo>
                  <a:lnTo>
                    <a:pt x="381" y="268"/>
                  </a:lnTo>
                  <a:lnTo>
                    <a:pt x="381" y="266"/>
                  </a:lnTo>
                  <a:lnTo>
                    <a:pt x="377" y="259"/>
                  </a:lnTo>
                  <a:lnTo>
                    <a:pt x="372" y="252"/>
                  </a:lnTo>
                  <a:lnTo>
                    <a:pt x="368" y="250"/>
                  </a:lnTo>
                  <a:lnTo>
                    <a:pt x="370" y="247"/>
                  </a:lnTo>
                  <a:lnTo>
                    <a:pt x="372" y="245"/>
                  </a:lnTo>
                  <a:lnTo>
                    <a:pt x="377" y="243"/>
                  </a:lnTo>
                  <a:lnTo>
                    <a:pt x="379" y="238"/>
                  </a:lnTo>
                  <a:lnTo>
                    <a:pt x="377" y="231"/>
                  </a:lnTo>
                  <a:lnTo>
                    <a:pt x="377" y="227"/>
                  </a:lnTo>
                  <a:lnTo>
                    <a:pt x="377" y="224"/>
                  </a:lnTo>
                  <a:lnTo>
                    <a:pt x="379" y="213"/>
                  </a:lnTo>
                  <a:lnTo>
                    <a:pt x="377" y="206"/>
                  </a:lnTo>
                  <a:lnTo>
                    <a:pt x="374" y="197"/>
                  </a:lnTo>
                  <a:lnTo>
                    <a:pt x="374" y="194"/>
                  </a:lnTo>
                  <a:lnTo>
                    <a:pt x="374" y="187"/>
                  </a:lnTo>
                  <a:lnTo>
                    <a:pt x="374" y="173"/>
                  </a:lnTo>
                  <a:lnTo>
                    <a:pt x="372" y="167"/>
                  </a:lnTo>
                  <a:lnTo>
                    <a:pt x="370" y="167"/>
                  </a:lnTo>
                  <a:lnTo>
                    <a:pt x="370" y="160"/>
                  </a:lnTo>
                  <a:lnTo>
                    <a:pt x="372" y="157"/>
                  </a:lnTo>
                  <a:lnTo>
                    <a:pt x="358" y="116"/>
                  </a:lnTo>
                  <a:lnTo>
                    <a:pt x="354" y="109"/>
                  </a:lnTo>
                  <a:lnTo>
                    <a:pt x="349" y="109"/>
                  </a:lnTo>
                  <a:lnTo>
                    <a:pt x="349" y="106"/>
                  </a:lnTo>
                  <a:lnTo>
                    <a:pt x="342" y="104"/>
                  </a:lnTo>
                  <a:lnTo>
                    <a:pt x="342" y="100"/>
                  </a:lnTo>
                  <a:lnTo>
                    <a:pt x="335" y="95"/>
                  </a:lnTo>
                  <a:lnTo>
                    <a:pt x="333" y="93"/>
                  </a:lnTo>
                  <a:lnTo>
                    <a:pt x="331" y="90"/>
                  </a:lnTo>
                  <a:lnTo>
                    <a:pt x="333" y="88"/>
                  </a:lnTo>
                  <a:lnTo>
                    <a:pt x="328" y="81"/>
                  </a:lnTo>
                  <a:lnTo>
                    <a:pt x="328" y="81"/>
                  </a:lnTo>
                  <a:lnTo>
                    <a:pt x="331" y="70"/>
                  </a:lnTo>
                  <a:lnTo>
                    <a:pt x="335" y="65"/>
                  </a:lnTo>
                  <a:lnTo>
                    <a:pt x="337" y="65"/>
                  </a:lnTo>
                  <a:lnTo>
                    <a:pt x="340" y="63"/>
                  </a:lnTo>
                  <a:lnTo>
                    <a:pt x="342" y="60"/>
                  </a:lnTo>
                  <a:lnTo>
                    <a:pt x="344" y="53"/>
                  </a:lnTo>
                  <a:lnTo>
                    <a:pt x="347" y="51"/>
                  </a:lnTo>
                  <a:lnTo>
                    <a:pt x="342" y="46"/>
                  </a:lnTo>
                  <a:lnTo>
                    <a:pt x="344" y="44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4" y="37"/>
                  </a:lnTo>
                  <a:lnTo>
                    <a:pt x="342" y="33"/>
                  </a:lnTo>
                  <a:lnTo>
                    <a:pt x="347" y="23"/>
                  </a:lnTo>
                  <a:lnTo>
                    <a:pt x="347" y="16"/>
                  </a:lnTo>
                  <a:lnTo>
                    <a:pt x="347" y="9"/>
                  </a:lnTo>
                  <a:lnTo>
                    <a:pt x="347" y="7"/>
                  </a:lnTo>
                  <a:lnTo>
                    <a:pt x="347" y="5"/>
                  </a:lnTo>
                  <a:lnTo>
                    <a:pt x="344" y="3"/>
                  </a:lnTo>
                  <a:lnTo>
                    <a:pt x="340" y="5"/>
                  </a:lnTo>
                  <a:lnTo>
                    <a:pt x="337" y="3"/>
                  </a:lnTo>
                  <a:lnTo>
                    <a:pt x="328" y="7"/>
                  </a:lnTo>
                  <a:lnTo>
                    <a:pt x="324" y="3"/>
                  </a:lnTo>
                  <a:lnTo>
                    <a:pt x="317" y="0"/>
                  </a:lnTo>
                  <a:lnTo>
                    <a:pt x="317" y="3"/>
                  </a:lnTo>
                  <a:lnTo>
                    <a:pt x="314" y="5"/>
                  </a:lnTo>
                  <a:lnTo>
                    <a:pt x="305" y="5"/>
                  </a:lnTo>
                  <a:lnTo>
                    <a:pt x="305" y="3"/>
                  </a:lnTo>
                  <a:lnTo>
                    <a:pt x="30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4" y="5"/>
                  </a:lnTo>
                  <a:lnTo>
                    <a:pt x="291" y="7"/>
                  </a:lnTo>
                  <a:lnTo>
                    <a:pt x="289" y="7"/>
                  </a:lnTo>
                  <a:lnTo>
                    <a:pt x="284" y="7"/>
                  </a:lnTo>
                  <a:lnTo>
                    <a:pt x="282" y="9"/>
                  </a:lnTo>
                  <a:lnTo>
                    <a:pt x="275" y="9"/>
                  </a:lnTo>
                  <a:lnTo>
                    <a:pt x="273" y="5"/>
                  </a:lnTo>
                  <a:lnTo>
                    <a:pt x="268" y="5"/>
                  </a:lnTo>
                  <a:lnTo>
                    <a:pt x="266" y="5"/>
                  </a:lnTo>
                  <a:lnTo>
                    <a:pt x="259" y="5"/>
                  </a:lnTo>
                  <a:lnTo>
                    <a:pt x="254" y="5"/>
                  </a:lnTo>
                  <a:lnTo>
                    <a:pt x="254" y="5"/>
                  </a:lnTo>
                  <a:lnTo>
                    <a:pt x="250" y="5"/>
                  </a:lnTo>
                  <a:lnTo>
                    <a:pt x="247" y="5"/>
                  </a:lnTo>
                  <a:lnTo>
                    <a:pt x="245" y="9"/>
                  </a:lnTo>
                  <a:lnTo>
                    <a:pt x="241" y="9"/>
                  </a:lnTo>
                  <a:lnTo>
                    <a:pt x="236" y="7"/>
                  </a:lnTo>
                  <a:lnTo>
                    <a:pt x="231" y="12"/>
                  </a:lnTo>
                  <a:lnTo>
                    <a:pt x="227" y="12"/>
                  </a:lnTo>
                  <a:lnTo>
                    <a:pt x="222" y="9"/>
                  </a:lnTo>
                  <a:lnTo>
                    <a:pt x="217" y="12"/>
                  </a:lnTo>
                  <a:lnTo>
                    <a:pt x="211" y="12"/>
                  </a:lnTo>
                  <a:lnTo>
                    <a:pt x="206" y="12"/>
                  </a:lnTo>
                  <a:lnTo>
                    <a:pt x="194" y="19"/>
                  </a:lnTo>
                  <a:lnTo>
                    <a:pt x="190" y="19"/>
                  </a:lnTo>
                  <a:lnTo>
                    <a:pt x="187" y="19"/>
                  </a:lnTo>
                  <a:lnTo>
                    <a:pt x="183" y="23"/>
                  </a:lnTo>
                  <a:lnTo>
                    <a:pt x="181" y="26"/>
                  </a:lnTo>
                  <a:lnTo>
                    <a:pt x="178" y="30"/>
                  </a:lnTo>
                  <a:lnTo>
                    <a:pt x="176" y="30"/>
                  </a:lnTo>
                  <a:lnTo>
                    <a:pt x="176" y="28"/>
                  </a:lnTo>
                  <a:lnTo>
                    <a:pt x="171" y="28"/>
                  </a:lnTo>
                  <a:lnTo>
                    <a:pt x="169" y="30"/>
                  </a:lnTo>
                  <a:lnTo>
                    <a:pt x="169" y="30"/>
                  </a:lnTo>
                  <a:lnTo>
                    <a:pt x="162" y="33"/>
                  </a:lnTo>
                  <a:lnTo>
                    <a:pt x="157" y="35"/>
                  </a:lnTo>
                  <a:lnTo>
                    <a:pt x="155" y="37"/>
                  </a:lnTo>
                  <a:lnTo>
                    <a:pt x="155" y="40"/>
                  </a:lnTo>
                  <a:lnTo>
                    <a:pt x="150" y="44"/>
                  </a:lnTo>
                  <a:lnTo>
                    <a:pt x="144" y="46"/>
                  </a:lnTo>
                  <a:lnTo>
                    <a:pt x="139" y="46"/>
                  </a:lnTo>
                  <a:lnTo>
                    <a:pt x="139" y="49"/>
                  </a:lnTo>
                  <a:lnTo>
                    <a:pt x="141" y="51"/>
                  </a:lnTo>
                  <a:lnTo>
                    <a:pt x="144" y="53"/>
                  </a:lnTo>
                  <a:lnTo>
                    <a:pt x="144" y="58"/>
                  </a:lnTo>
                  <a:lnTo>
                    <a:pt x="144" y="58"/>
                  </a:lnTo>
                  <a:lnTo>
                    <a:pt x="146" y="65"/>
                  </a:lnTo>
                  <a:lnTo>
                    <a:pt x="146" y="74"/>
                  </a:lnTo>
                  <a:lnTo>
                    <a:pt x="146" y="76"/>
                  </a:lnTo>
                  <a:lnTo>
                    <a:pt x="148" y="93"/>
                  </a:lnTo>
                  <a:lnTo>
                    <a:pt x="150" y="100"/>
                  </a:lnTo>
                  <a:lnTo>
                    <a:pt x="150" y="104"/>
                  </a:lnTo>
                  <a:lnTo>
                    <a:pt x="155" y="104"/>
                  </a:lnTo>
                  <a:lnTo>
                    <a:pt x="157" y="106"/>
                  </a:lnTo>
                  <a:lnTo>
                    <a:pt x="160" y="106"/>
                  </a:lnTo>
                  <a:lnTo>
                    <a:pt x="162" y="106"/>
                  </a:lnTo>
                  <a:lnTo>
                    <a:pt x="160" y="113"/>
                  </a:lnTo>
                  <a:lnTo>
                    <a:pt x="160" y="113"/>
                  </a:lnTo>
                  <a:lnTo>
                    <a:pt x="155" y="118"/>
                  </a:lnTo>
                  <a:lnTo>
                    <a:pt x="132" y="118"/>
                  </a:lnTo>
                  <a:lnTo>
                    <a:pt x="127" y="120"/>
                  </a:lnTo>
                  <a:lnTo>
                    <a:pt x="120" y="127"/>
                  </a:lnTo>
                  <a:lnTo>
                    <a:pt x="116" y="132"/>
                  </a:lnTo>
                  <a:lnTo>
                    <a:pt x="116" y="137"/>
                  </a:lnTo>
                  <a:lnTo>
                    <a:pt x="116" y="143"/>
                  </a:lnTo>
                  <a:lnTo>
                    <a:pt x="114" y="148"/>
                  </a:lnTo>
                  <a:lnTo>
                    <a:pt x="100" y="157"/>
                  </a:lnTo>
                  <a:lnTo>
                    <a:pt x="77" y="169"/>
                  </a:lnTo>
                  <a:lnTo>
                    <a:pt x="60" y="180"/>
                  </a:lnTo>
                  <a:lnTo>
                    <a:pt x="51" y="183"/>
                  </a:lnTo>
                  <a:lnTo>
                    <a:pt x="42" y="183"/>
                  </a:lnTo>
                  <a:lnTo>
                    <a:pt x="40" y="183"/>
                  </a:lnTo>
                  <a:lnTo>
                    <a:pt x="33" y="183"/>
                  </a:lnTo>
                  <a:lnTo>
                    <a:pt x="21" y="185"/>
                  </a:lnTo>
                  <a:lnTo>
                    <a:pt x="17" y="190"/>
                  </a:lnTo>
                  <a:lnTo>
                    <a:pt x="12" y="194"/>
                  </a:lnTo>
                  <a:lnTo>
                    <a:pt x="3" y="201"/>
                  </a:lnTo>
                  <a:lnTo>
                    <a:pt x="3" y="220"/>
                  </a:lnTo>
                  <a:lnTo>
                    <a:pt x="3" y="220"/>
                  </a:lnTo>
                  <a:lnTo>
                    <a:pt x="0" y="227"/>
                  </a:lnTo>
                  <a:lnTo>
                    <a:pt x="3" y="227"/>
                  </a:lnTo>
                  <a:lnTo>
                    <a:pt x="3" y="227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215" y="367"/>
                  </a:lnTo>
                  <a:lnTo>
                    <a:pt x="217" y="379"/>
                  </a:lnTo>
                  <a:lnTo>
                    <a:pt x="222" y="381"/>
                  </a:lnTo>
                  <a:lnTo>
                    <a:pt x="229" y="381"/>
                  </a:lnTo>
                  <a:lnTo>
                    <a:pt x="236" y="384"/>
                  </a:lnTo>
                  <a:lnTo>
                    <a:pt x="241" y="388"/>
                  </a:lnTo>
                  <a:lnTo>
                    <a:pt x="245" y="391"/>
                  </a:lnTo>
                  <a:lnTo>
                    <a:pt x="247" y="393"/>
                  </a:lnTo>
                  <a:lnTo>
                    <a:pt x="247" y="397"/>
                  </a:lnTo>
                  <a:lnTo>
                    <a:pt x="247" y="402"/>
                  </a:lnTo>
                  <a:lnTo>
                    <a:pt x="247" y="407"/>
                  </a:lnTo>
                  <a:lnTo>
                    <a:pt x="252" y="409"/>
                  </a:lnTo>
                  <a:lnTo>
                    <a:pt x="264" y="407"/>
                  </a:lnTo>
                  <a:lnTo>
                    <a:pt x="271" y="404"/>
                  </a:lnTo>
                  <a:lnTo>
                    <a:pt x="271" y="404"/>
                  </a:lnTo>
                  <a:lnTo>
                    <a:pt x="303" y="397"/>
                  </a:lnTo>
                  <a:lnTo>
                    <a:pt x="328" y="372"/>
                  </a:lnTo>
                  <a:lnTo>
                    <a:pt x="423" y="314"/>
                  </a:lnTo>
                  <a:lnTo>
                    <a:pt x="423" y="31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0" name="Freeform 125">
              <a:extLst>
                <a:ext uri="{FF2B5EF4-FFF2-40B4-BE49-F238E27FC236}">
                  <a16:creationId xmlns:a16="http://schemas.microsoft.com/office/drawing/2014/main" id="{DABC693B-1D25-CCE8-028C-7B151106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455" y="2436116"/>
              <a:ext cx="203296" cy="159317"/>
            </a:xfrm>
            <a:custGeom>
              <a:avLst/>
              <a:gdLst>
                <a:gd name="T0" fmla="*/ 86 w 245"/>
                <a:gd name="T1" fmla="*/ 173 h 192"/>
                <a:gd name="T2" fmla="*/ 100 w 245"/>
                <a:gd name="T3" fmla="*/ 162 h 192"/>
                <a:gd name="T4" fmla="*/ 116 w 245"/>
                <a:gd name="T5" fmla="*/ 155 h 192"/>
                <a:gd name="T6" fmla="*/ 125 w 245"/>
                <a:gd name="T7" fmla="*/ 155 h 192"/>
                <a:gd name="T8" fmla="*/ 143 w 245"/>
                <a:gd name="T9" fmla="*/ 152 h 192"/>
                <a:gd name="T10" fmla="*/ 183 w 245"/>
                <a:gd name="T11" fmla="*/ 129 h 192"/>
                <a:gd name="T12" fmla="*/ 199 w 245"/>
                <a:gd name="T13" fmla="*/ 115 h 192"/>
                <a:gd name="T14" fmla="*/ 199 w 245"/>
                <a:gd name="T15" fmla="*/ 104 h 192"/>
                <a:gd name="T16" fmla="*/ 210 w 245"/>
                <a:gd name="T17" fmla="*/ 92 h 192"/>
                <a:gd name="T18" fmla="*/ 238 w 245"/>
                <a:gd name="T19" fmla="*/ 90 h 192"/>
                <a:gd name="T20" fmla="*/ 243 w 245"/>
                <a:gd name="T21" fmla="*/ 85 h 192"/>
                <a:gd name="T22" fmla="*/ 243 w 245"/>
                <a:gd name="T23" fmla="*/ 78 h 192"/>
                <a:gd name="T24" fmla="*/ 238 w 245"/>
                <a:gd name="T25" fmla="*/ 76 h 192"/>
                <a:gd name="T26" fmla="*/ 233 w 245"/>
                <a:gd name="T27" fmla="*/ 72 h 192"/>
                <a:gd name="T28" fmla="*/ 229 w 245"/>
                <a:gd name="T29" fmla="*/ 48 h 192"/>
                <a:gd name="T30" fmla="*/ 229 w 245"/>
                <a:gd name="T31" fmla="*/ 37 h 192"/>
                <a:gd name="T32" fmla="*/ 227 w 245"/>
                <a:gd name="T33" fmla="*/ 30 h 192"/>
                <a:gd name="T34" fmla="*/ 224 w 245"/>
                <a:gd name="T35" fmla="*/ 23 h 192"/>
                <a:gd name="T36" fmla="*/ 222 w 245"/>
                <a:gd name="T37" fmla="*/ 18 h 192"/>
                <a:gd name="T38" fmla="*/ 206 w 245"/>
                <a:gd name="T39" fmla="*/ 16 h 192"/>
                <a:gd name="T40" fmla="*/ 203 w 245"/>
                <a:gd name="T41" fmla="*/ 9 h 192"/>
                <a:gd name="T42" fmla="*/ 201 w 245"/>
                <a:gd name="T43" fmla="*/ 9 h 192"/>
                <a:gd name="T44" fmla="*/ 192 w 245"/>
                <a:gd name="T45" fmla="*/ 16 h 192"/>
                <a:gd name="T46" fmla="*/ 180 w 245"/>
                <a:gd name="T47" fmla="*/ 14 h 192"/>
                <a:gd name="T48" fmla="*/ 169 w 245"/>
                <a:gd name="T49" fmla="*/ 16 h 192"/>
                <a:gd name="T50" fmla="*/ 160 w 245"/>
                <a:gd name="T51" fmla="*/ 9 h 192"/>
                <a:gd name="T52" fmla="*/ 157 w 245"/>
                <a:gd name="T53" fmla="*/ 5 h 192"/>
                <a:gd name="T54" fmla="*/ 157 w 245"/>
                <a:gd name="T55" fmla="*/ 0 h 192"/>
                <a:gd name="T56" fmla="*/ 153 w 245"/>
                <a:gd name="T57" fmla="*/ 0 h 192"/>
                <a:gd name="T58" fmla="*/ 146 w 245"/>
                <a:gd name="T59" fmla="*/ 2 h 192"/>
                <a:gd name="T60" fmla="*/ 141 w 245"/>
                <a:gd name="T61" fmla="*/ 18 h 192"/>
                <a:gd name="T62" fmla="*/ 137 w 245"/>
                <a:gd name="T63" fmla="*/ 32 h 192"/>
                <a:gd name="T64" fmla="*/ 125 w 245"/>
                <a:gd name="T65" fmla="*/ 46 h 192"/>
                <a:gd name="T66" fmla="*/ 118 w 245"/>
                <a:gd name="T67" fmla="*/ 51 h 192"/>
                <a:gd name="T68" fmla="*/ 104 w 245"/>
                <a:gd name="T69" fmla="*/ 58 h 192"/>
                <a:gd name="T70" fmla="*/ 93 w 245"/>
                <a:gd name="T71" fmla="*/ 65 h 192"/>
                <a:gd name="T72" fmla="*/ 86 w 245"/>
                <a:gd name="T73" fmla="*/ 72 h 192"/>
                <a:gd name="T74" fmla="*/ 79 w 245"/>
                <a:gd name="T75" fmla="*/ 85 h 192"/>
                <a:gd name="T76" fmla="*/ 70 w 245"/>
                <a:gd name="T77" fmla="*/ 97 h 192"/>
                <a:gd name="T78" fmla="*/ 65 w 245"/>
                <a:gd name="T79" fmla="*/ 113 h 192"/>
                <a:gd name="T80" fmla="*/ 65 w 245"/>
                <a:gd name="T81" fmla="*/ 127 h 192"/>
                <a:gd name="T82" fmla="*/ 70 w 245"/>
                <a:gd name="T83" fmla="*/ 132 h 192"/>
                <a:gd name="T84" fmla="*/ 53 w 245"/>
                <a:gd name="T85" fmla="*/ 155 h 192"/>
                <a:gd name="T86" fmla="*/ 46 w 245"/>
                <a:gd name="T87" fmla="*/ 166 h 192"/>
                <a:gd name="T88" fmla="*/ 26 w 245"/>
                <a:gd name="T89" fmla="*/ 180 h 192"/>
                <a:gd name="T90" fmla="*/ 0 w 245"/>
                <a:gd name="T91" fmla="*/ 192 h 192"/>
                <a:gd name="T92" fmla="*/ 86 w 245"/>
                <a:gd name="T9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5" h="192">
                  <a:moveTo>
                    <a:pt x="86" y="192"/>
                  </a:moveTo>
                  <a:lnTo>
                    <a:pt x="86" y="173"/>
                  </a:lnTo>
                  <a:lnTo>
                    <a:pt x="95" y="166"/>
                  </a:lnTo>
                  <a:lnTo>
                    <a:pt x="100" y="162"/>
                  </a:lnTo>
                  <a:lnTo>
                    <a:pt x="104" y="157"/>
                  </a:lnTo>
                  <a:lnTo>
                    <a:pt x="116" y="155"/>
                  </a:lnTo>
                  <a:lnTo>
                    <a:pt x="123" y="155"/>
                  </a:lnTo>
                  <a:lnTo>
                    <a:pt x="125" y="155"/>
                  </a:lnTo>
                  <a:lnTo>
                    <a:pt x="134" y="155"/>
                  </a:lnTo>
                  <a:lnTo>
                    <a:pt x="143" y="152"/>
                  </a:lnTo>
                  <a:lnTo>
                    <a:pt x="160" y="141"/>
                  </a:lnTo>
                  <a:lnTo>
                    <a:pt x="183" y="129"/>
                  </a:lnTo>
                  <a:lnTo>
                    <a:pt x="197" y="120"/>
                  </a:lnTo>
                  <a:lnTo>
                    <a:pt x="199" y="115"/>
                  </a:lnTo>
                  <a:lnTo>
                    <a:pt x="199" y="109"/>
                  </a:lnTo>
                  <a:lnTo>
                    <a:pt x="199" y="104"/>
                  </a:lnTo>
                  <a:lnTo>
                    <a:pt x="203" y="99"/>
                  </a:lnTo>
                  <a:lnTo>
                    <a:pt x="210" y="92"/>
                  </a:lnTo>
                  <a:lnTo>
                    <a:pt x="215" y="90"/>
                  </a:lnTo>
                  <a:lnTo>
                    <a:pt x="238" y="90"/>
                  </a:lnTo>
                  <a:lnTo>
                    <a:pt x="243" y="85"/>
                  </a:lnTo>
                  <a:lnTo>
                    <a:pt x="243" y="85"/>
                  </a:lnTo>
                  <a:lnTo>
                    <a:pt x="245" y="78"/>
                  </a:lnTo>
                  <a:lnTo>
                    <a:pt x="243" y="78"/>
                  </a:lnTo>
                  <a:lnTo>
                    <a:pt x="240" y="78"/>
                  </a:lnTo>
                  <a:lnTo>
                    <a:pt x="238" y="76"/>
                  </a:lnTo>
                  <a:lnTo>
                    <a:pt x="233" y="76"/>
                  </a:lnTo>
                  <a:lnTo>
                    <a:pt x="233" y="72"/>
                  </a:lnTo>
                  <a:lnTo>
                    <a:pt x="231" y="65"/>
                  </a:lnTo>
                  <a:lnTo>
                    <a:pt x="229" y="48"/>
                  </a:lnTo>
                  <a:lnTo>
                    <a:pt x="229" y="46"/>
                  </a:lnTo>
                  <a:lnTo>
                    <a:pt x="229" y="37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25"/>
                  </a:lnTo>
                  <a:lnTo>
                    <a:pt x="224" y="23"/>
                  </a:lnTo>
                  <a:lnTo>
                    <a:pt x="222" y="21"/>
                  </a:lnTo>
                  <a:lnTo>
                    <a:pt x="222" y="18"/>
                  </a:lnTo>
                  <a:lnTo>
                    <a:pt x="220" y="18"/>
                  </a:lnTo>
                  <a:lnTo>
                    <a:pt x="206" y="16"/>
                  </a:lnTo>
                  <a:lnTo>
                    <a:pt x="203" y="14"/>
                  </a:lnTo>
                  <a:lnTo>
                    <a:pt x="203" y="9"/>
                  </a:lnTo>
                  <a:lnTo>
                    <a:pt x="201" y="9"/>
                  </a:lnTo>
                  <a:lnTo>
                    <a:pt x="201" y="9"/>
                  </a:lnTo>
                  <a:lnTo>
                    <a:pt x="197" y="14"/>
                  </a:lnTo>
                  <a:lnTo>
                    <a:pt x="192" y="16"/>
                  </a:lnTo>
                  <a:lnTo>
                    <a:pt x="185" y="14"/>
                  </a:lnTo>
                  <a:lnTo>
                    <a:pt x="180" y="14"/>
                  </a:lnTo>
                  <a:lnTo>
                    <a:pt x="176" y="16"/>
                  </a:lnTo>
                  <a:lnTo>
                    <a:pt x="169" y="16"/>
                  </a:lnTo>
                  <a:lnTo>
                    <a:pt x="164" y="16"/>
                  </a:lnTo>
                  <a:lnTo>
                    <a:pt x="160" y="9"/>
                  </a:lnTo>
                  <a:lnTo>
                    <a:pt x="157" y="7"/>
                  </a:lnTo>
                  <a:lnTo>
                    <a:pt x="157" y="5"/>
                  </a:lnTo>
                  <a:lnTo>
                    <a:pt x="157" y="2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0" y="2"/>
                  </a:lnTo>
                  <a:lnTo>
                    <a:pt x="146" y="2"/>
                  </a:lnTo>
                  <a:lnTo>
                    <a:pt x="143" y="7"/>
                  </a:lnTo>
                  <a:lnTo>
                    <a:pt x="141" y="18"/>
                  </a:lnTo>
                  <a:lnTo>
                    <a:pt x="137" y="23"/>
                  </a:lnTo>
                  <a:lnTo>
                    <a:pt x="137" y="32"/>
                  </a:lnTo>
                  <a:lnTo>
                    <a:pt x="134" y="37"/>
                  </a:lnTo>
                  <a:lnTo>
                    <a:pt x="125" y="46"/>
                  </a:lnTo>
                  <a:lnTo>
                    <a:pt x="123" y="46"/>
                  </a:lnTo>
                  <a:lnTo>
                    <a:pt x="118" y="51"/>
                  </a:lnTo>
                  <a:lnTo>
                    <a:pt x="109" y="53"/>
                  </a:lnTo>
                  <a:lnTo>
                    <a:pt x="104" y="58"/>
                  </a:lnTo>
                  <a:lnTo>
                    <a:pt x="102" y="58"/>
                  </a:lnTo>
                  <a:lnTo>
                    <a:pt x="93" y="65"/>
                  </a:lnTo>
                  <a:lnTo>
                    <a:pt x="88" y="67"/>
                  </a:lnTo>
                  <a:lnTo>
                    <a:pt x="86" y="72"/>
                  </a:lnTo>
                  <a:lnTo>
                    <a:pt x="76" y="78"/>
                  </a:lnTo>
                  <a:lnTo>
                    <a:pt x="79" y="85"/>
                  </a:lnTo>
                  <a:lnTo>
                    <a:pt x="79" y="90"/>
                  </a:lnTo>
                  <a:lnTo>
                    <a:pt x="70" y="97"/>
                  </a:lnTo>
                  <a:lnTo>
                    <a:pt x="65" y="109"/>
                  </a:lnTo>
                  <a:lnTo>
                    <a:pt x="65" y="113"/>
                  </a:lnTo>
                  <a:lnTo>
                    <a:pt x="67" y="120"/>
                  </a:lnTo>
                  <a:lnTo>
                    <a:pt x="65" y="127"/>
                  </a:lnTo>
                  <a:lnTo>
                    <a:pt x="67" y="129"/>
                  </a:lnTo>
                  <a:lnTo>
                    <a:pt x="70" y="132"/>
                  </a:lnTo>
                  <a:lnTo>
                    <a:pt x="67" y="139"/>
                  </a:lnTo>
                  <a:lnTo>
                    <a:pt x="53" y="155"/>
                  </a:lnTo>
                  <a:lnTo>
                    <a:pt x="53" y="159"/>
                  </a:lnTo>
                  <a:lnTo>
                    <a:pt x="46" y="166"/>
                  </a:lnTo>
                  <a:lnTo>
                    <a:pt x="40" y="166"/>
                  </a:lnTo>
                  <a:lnTo>
                    <a:pt x="26" y="180"/>
                  </a:lnTo>
                  <a:lnTo>
                    <a:pt x="5" y="185"/>
                  </a:lnTo>
                  <a:lnTo>
                    <a:pt x="0" y="192"/>
                  </a:lnTo>
                  <a:lnTo>
                    <a:pt x="86" y="192"/>
                  </a:lnTo>
                  <a:lnTo>
                    <a:pt x="86" y="192"/>
                  </a:lnTo>
                  <a:lnTo>
                    <a:pt x="86" y="19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1" name="Freeform 126">
              <a:extLst>
                <a:ext uri="{FF2B5EF4-FFF2-40B4-BE49-F238E27FC236}">
                  <a16:creationId xmlns:a16="http://schemas.microsoft.com/office/drawing/2014/main" id="{08B2DF6D-FFF5-F70D-25D2-FC561C2E4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264" y="2595434"/>
              <a:ext cx="143552" cy="114509"/>
            </a:xfrm>
            <a:custGeom>
              <a:avLst/>
              <a:gdLst>
                <a:gd name="T0" fmla="*/ 170 w 173"/>
                <a:gd name="T1" fmla="*/ 7 h 138"/>
                <a:gd name="T2" fmla="*/ 173 w 173"/>
                <a:gd name="T3" fmla="*/ 0 h 138"/>
                <a:gd name="T4" fmla="*/ 87 w 173"/>
                <a:gd name="T5" fmla="*/ 0 h 138"/>
                <a:gd name="T6" fmla="*/ 78 w 173"/>
                <a:gd name="T7" fmla="*/ 9 h 138"/>
                <a:gd name="T8" fmla="*/ 78 w 173"/>
                <a:gd name="T9" fmla="*/ 18 h 138"/>
                <a:gd name="T10" fmla="*/ 76 w 173"/>
                <a:gd name="T11" fmla="*/ 18 h 138"/>
                <a:gd name="T12" fmla="*/ 60 w 173"/>
                <a:gd name="T13" fmla="*/ 25 h 138"/>
                <a:gd name="T14" fmla="*/ 60 w 173"/>
                <a:gd name="T15" fmla="*/ 30 h 138"/>
                <a:gd name="T16" fmla="*/ 53 w 173"/>
                <a:gd name="T17" fmla="*/ 34 h 138"/>
                <a:gd name="T18" fmla="*/ 55 w 173"/>
                <a:gd name="T19" fmla="*/ 39 h 138"/>
                <a:gd name="T20" fmla="*/ 43 w 173"/>
                <a:gd name="T21" fmla="*/ 57 h 138"/>
                <a:gd name="T22" fmla="*/ 41 w 173"/>
                <a:gd name="T23" fmla="*/ 64 h 138"/>
                <a:gd name="T24" fmla="*/ 32 w 173"/>
                <a:gd name="T25" fmla="*/ 74 h 138"/>
                <a:gd name="T26" fmla="*/ 30 w 173"/>
                <a:gd name="T27" fmla="*/ 74 h 138"/>
                <a:gd name="T28" fmla="*/ 23 w 173"/>
                <a:gd name="T29" fmla="*/ 85 h 138"/>
                <a:gd name="T30" fmla="*/ 25 w 173"/>
                <a:gd name="T31" fmla="*/ 90 h 138"/>
                <a:gd name="T32" fmla="*/ 16 w 173"/>
                <a:gd name="T33" fmla="*/ 101 h 138"/>
                <a:gd name="T34" fmla="*/ 16 w 173"/>
                <a:gd name="T35" fmla="*/ 101 h 138"/>
                <a:gd name="T36" fmla="*/ 18 w 173"/>
                <a:gd name="T37" fmla="*/ 104 h 138"/>
                <a:gd name="T38" fmla="*/ 13 w 173"/>
                <a:gd name="T39" fmla="*/ 106 h 138"/>
                <a:gd name="T40" fmla="*/ 6 w 173"/>
                <a:gd name="T41" fmla="*/ 117 h 138"/>
                <a:gd name="T42" fmla="*/ 4 w 173"/>
                <a:gd name="T43" fmla="*/ 117 h 138"/>
                <a:gd name="T44" fmla="*/ 2 w 173"/>
                <a:gd name="T45" fmla="*/ 122 h 138"/>
                <a:gd name="T46" fmla="*/ 2 w 173"/>
                <a:gd name="T47" fmla="*/ 127 h 138"/>
                <a:gd name="T48" fmla="*/ 0 w 173"/>
                <a:gd name="T49" fmla="*/ 131 h 138"/>
                <a:gd name="T50" fmla="*/ 0 w 173"/>
                <a:gd name="T51" fmla="*/ 138 h 138"/>
                <a:gd name="T52" fmla="*/ 85 w 173"/>
                <a:gd name="T53" fmla="*/ 138 h 138"/>
                <a:gd name="T54" fmla="*/ 83 w 173"/>
                <a:gd name="T55" fmla="*/ 99 h 138"/>
                <a:gd name="T56" fmla="*/ 87 w 173"/>
                <a:gd name="T57" fmla="*/ 94 h 138"/>
                <a:gd name="T58" fmla="*/ 92 w 173"/>
                <a:gd name="T59" fmla="*/ 90 h 138"/>
                <a:gd name="T60" fmla="*/ 97 w 173"/>
                <a:gd name="T61" fmla="*/ 90 h 138"/>
                <a:gd name="T62" fmla="*/ 103 w 173"/>
                <a:gd name="T63" fmla="*/ 90 h 138"/>
                <a:gd name="T64" fmla="*/ 103 w 173"/>
                <a:gd name="T65" fmla="*/ 34 h 138"/>
                <a:gd name="T66" fmla="*/ 170 w 173"/>
                <a:gd name="T67" fmla="*/ 34 h 138"/>
                <a:gd name="T68" fmla="*/ 173 w 173"/>
                <a:gd name="T69" fmla="*/ 7 h 138"/>
                <a:gd name="T70" fmla="*/ 170 w 173"/>
                <a:gd name="T71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3" h="138">
                  <a:moveTo>
                    <a:pt x="170" y="7"/>
                  </a:moveTo>
                  <a:lnTo>
                    <a:pt x="173" y="0"/>
                  </a:lnTo>
                  <a:lnTo>
                    <a:pt x="87" y="0"/>
                  </a:lnTo>
                  <a:lnTo>
                    <a:pt x="78" y="9"/>
                  </a:lnTo>
                  <a:lnTo>
                    <a:pt x="78" y="18"/>
                  </a:lnTo>
                  <a:lnTo>
                    <a:pt x="76" y="18"/>
                  </a:lnTo>
                  <a:lnTo>
                    <a:pt x="60" y="25"/>
                  </a:lnTo>
                  <a:lnTo>
                    <a:pt x="60" y="30"/>
                  </a:lnTo>
                  <a:lnTo>
                    <a:pt x="53" y="34"/>
                  </a:lnTo>
                  <a:lnTo>
                    <a:pt x="55" y="39"/>
                  </a:lnTo>
                  <a:lnTo>
                    <a:pt x="43" y="57"/>
                  </a:lnTo>
                  <a:lnTo>
                    <a:pt x="41" y="64"/>
                  </a:lnTo>
                  <a:lnTo>
                    <a:pt x="32" y="74"/>
                  </a:lnTo>
                  <a:lnTo>
                    <a:pt x="30" y="74"/>
                  </a:lnTo>
                  <a:lnTo>
                    <a:pt x="23" y="85"/>
                  </a:lnTo>
                  <a:lnTo>
                    <a:pt x="25" y="90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8" y="104"/>
                  </a:lnTo>
                  <a:lnTo>
                    <a:pt x="13" y="106"/>
                  </a:lnTo>
                  <a:lnTo>
                    <a:pt x="6" y="117"/>
                  </a:lnTo>
                  <a:lnTo>
                    <a:pt x="4" y="117"/>
                  </a:lnTo>
                  <a:lnTo>
                    <a:pt x="2" y="122"/>
                  </a:lnTo>
                  <a:lnTo>
                    <a:pt x="2" y="127"/>
                  </a:lnTo>
                  <a:lnTo>
                    <a:pt x="0" y="131"/>
                  </a:lnTo>
                  <a:lnTo>
                    <a:pt x="0" y="138"/>
                  </a:lnTo>
                  <a:lnTo>
                    <a:pt x="85" y="138"/>
                  </a:lnTo>
                  <a:lnTo>
                    <a:pt x="83" y="99"/>
                  </a:lnTo>
                  <a:lnTo>
                    <a:pt x="87" y="94"/>
                  </a:lnTo>
                  <a:lnTo>
                    <a:pt x="92" y="90"/>
                  </a:lnTo>
                  <a:lnTo>
                    <a:pt x="97" y="90"/>
                  </a:lnTo>
                  <a:lnTo>
                    <a:pt x="103" y="90"/>
                  </a:lnTo>
                  <a:lnTo>
                    <a:pt x="103" y="34"/>
                  </a:lnTo>
                  <a:lnTo>
                    <a:pt x="170" y="34"/>
                  </a:lnTo>
                  <a:lnTo>
                    <a:pt x="173" y="7"/>
                  </a:lnTo>
                  <a:lnTo>
                    <a:pt x="170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2" name="Freeform 127">
              <a:extLst>
                <a:ext uri="{FF2B5EF4-FFF2-40B4-BE49-F238E27FC236}">
                  <a16:creationId xmlns:a16="http://schemas.microsoft.com/office/drawing/2014/main" id="{7FC1F67A-235A-57AE-C789-D1C529DC4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264" y="2601243"/>
              <a:ext cx="204956" cy="225700"/>
            </a:xfrm>
            <a:custGeom>
              <a:avLst/>
              <a:gdLst>
                <a:gd name="T0" fmla="*/ 85 w 247"/>
                <a:gd name="T1" fmla="*/ 131 h 272"/>
                <a:gd name="T2" fmla="*/ 87 w 247"/>
                <a:gd name="T3" fmla="*/ 87 h 272"/>
                <a:gd name="T4" fmla="*/ 97 w 247"/>
                <a:gd name="T5" fmla="*/ 83 h 272"/>
                <a:gd name="T6" fmla="*/ 103 w 247"/>
                <a:gd name="T7" fmla="*/ 27 h 272"/>
                <a:gd name="T8" fmla="*/ 173 w 247"/>
                <a:gd name="T9" fmla="*/ 0 h 272"/>
                <a:gd name="T10" fmla="*/ 247 w 247"/>
                <a:gd name="T11" fmla="*/ 50 h 272"/>
                <a:gd name="T12" fmla="*/ 221 w 247"/>
                <a:gd name="T13" fmla="*/ 50 h 272"/>
                <a:gd name="T14" fmla="*/ 244 w 247"/>
                <a:gd name="T15" fmla="*/ 240 h 272"/>
                <a:gd name="T16" fmla="*/ 163 w 247"/>
                <a:gd name="T17" fmla="*/ 258 h 272"/>
                <a:gd name="T18" fmla="*/ 159 w 247"/>
                <a:gd name="T19" fmla="*/ 254 h 272"/>
                <a:gd name="T20" fmla="*/ 152 w 247"/>
                <a:gd name="T21" fmla="*/ 258 h 272"/>
                <a:gd name="T22" fmla="*/ 150 w 247"/>
                <a:gd name="T23" fmla="*/ 249 h 272"/>
                <a:gd name="T24" fmla="*/ 133 w 247"/>
                <a:gd name="T25" fmla="*/ 254 h 272"/>
                <a:gd name="T26" fmla="*/ 127 w 247"/>
                <a:gd name="T27" fmla="*/ 261 h 272"/>
                <a:gd name="T28" fmla="*/ 122 w 247"/>
                <a:gd name="T29" fmla="*/ 249 h 272"/>
                <a:gd name="T30" fmla="*/ 110 w 247"/>
                <a:gd name="T31" fmla="*/ 251 h 272"/>
                <a:gd name="T32" fmla="*/ 110 w 247"/>
                <a:gd name="T33" fmla="*/ 263 h 272"/>
                <a:gd name="T34" fmla="*/ 103 w 247"/>
                <a:gd name="T35" fmla="*/ 267 h 272"/>
                <a:gd name="T36" fmla="*/ 97 w 247"/>
                <a:gd name="T37" fmla="*/ 272 h 272"/>
                <a:gd name="T38" fmla="*/ 92 w 247"/>
                <a:gd name="T39" fmla="*/ 265 h 272"/>
                <a:gd name="T40" fmla="*/ 87 w 247"/>
                <a:gd name="T41" fmla="*/ 261 h 272"/>
                <a:gd name="T42" fmla="*/ 80 w 247"/>
                <a:gd name="T43" fmla="*/ 254 h 272"/>
                <a:gd name="T44" fmla="*/ 76 w 247"/>
                <a:gd name="T45" fmla="*/ 244 h 272"/>
                <a:gd name="T46" fmla="*/ 71 w 247"/>
                <a:gd name="T47" fmla="*/ 244 h 272"/>
                <a:gd name="T48" fmla="*/ 67 w 247"/>
                <a:gd name="T49" fmla="*/ 244 h 272"/>
                <a:gd name="T50" fmla="*/ 64 w 247"/>
                <a:gd name="T51" fmla="*/ 240 h 272"/>
                <a:gd name="T52" fmla="*/ 53 w 247"/>
                <a:gd name="T53" fmla="*/ 233 h 272"/>
                <a:gd name="T54" fmla="*/ 39 w 247"/>
                <a:gd name="T55" fmla="*/ 231 h 272"/>
                <a:gd name="T56" fmla="*/ 18 w 247"/>
                <a:gd name="T57" fmla="*/ 237 h 272"/>
                <a:gd name="T58" fmla="*/ 11 w 247"/>
                <a:gd name="T59" fmla="*/ 240 h 272"/>
                <a:gd name="T60" fmla="*/ 9 w 247"/>
                <a:gd name="T61" fmla="*/ 235 h 272"/>
                <a:gd name="T62" fmla="*/ 16 w 247"/>
                <a:gd name="T63" fmla="*/ 214 h 272"/>
                <a:gd name="T64" fmla="*/ 13 w 247"/>
                <a:gd name="T65" fmla="*/ 177 h 272"/>
                <a:gd name="T66" fmla="*/ 11 w 247"/>
                <a:gd name="T67" fmla="*/ 166 h 272"/>
                <a:gd name="T68" fmla="*/ 13 w 247"/>
                <a:gd name="T69" fmla="*/ 159 h 272"/>
                <a:gd name="T70" fmla="*/ 16 w 247"/>
                <a:gd name="T71" fmla="*/ 152 h 272"/>
                <a:gd name="T72" fmla="*/ 6 w 247"/>
                <a:gd name="T73" fmla="*/ 145 h 272"/>
                <a:gd name="T74" fmla="*/ 4 w 247"/>
                <a:gd name="T75" fmla="*/ 140 h 272"/>
                <a:gd name="T76" fmla="*/ 0 w 247"/>
                <a:gd name="T77" fmla="*/ 136 h 272"/>
                <a:gd name="T78" fmla="*/ 0 w 247"/>
                <a:gd name="T79" fmla="*/ 13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7" h="272">
                  <a:moveTo>
                    <a:pt x="0" y="131"/>
                  </a:moveTo>
                  <a:lnTo>
                    <a:pt x="85" y="131"/>
                  </a:lnTo>
                  <a:lnTo>
                    <a:pt x="83" y="92"/>
                  </a:lnTo>
                  <a:lnTo>
                    <a:pt x="87" y="87"/>
                  </a:lnTo>
                  <a:lnTo>
                    <a:pt x="92" y="83"/>
                  </a:lnTo>
                  <a:lnTo>
                    <a:pt x="97" y="83"/>
                  </a:lnTo>
                  <a:lnTo>
                    <a:pt x="103" y="83"/>
                  </a:lnTo>
                  <a:lnTo>
                    <a:pt x="103" y="27"/>
                  </a:lnTo>
                  <a:lnTo>
                    <a:pt x="170" y="27"/>
                  </a:lnTo>
                  <a:lnTo>
                    <a:pt x="173" y="0"/>
                  </a:lnTo>
                  <a:lnTo>
                    <a:pt x="247" y="50"/>
                  </a:lnTo>
                  <a:lnTo>
                    <a:pt x="247" y="50"/>
                  </a:lnTo>
                  <a:lnTo>
                    <a:pt x="247" y="50"/>
                  </a:lnTo>
                  <a:lnTo>
                    <a:pt x="221" y="50"/>
                  </a:lnTo>
                  <a:lnTo>
                    <a:pt x="237" y="235"/>
                  </a:lnTo>
                  <a:lnTo>
                    <a:pt x="244" y="240"/>
                  </a:lnTo>
                  <a:lnTo>
                    <a:pt x="237" y="258"/>
                  </a:lnTo>
                  <a:lnTo>
                    <a:pt x="163" y="258"/>
                  </a:lnTo>
                  <a:lnTo>
                    <a:pt x="161" y="258"/>
                  </a:lnTo>
                  <a:lnTo>
                    <a:pt x="159" y="254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50" y="256"/>
                  </a:lnTo>
                  <a:lnTo>
                    <a:pt x="150" y="249"/>
                  </a:lnTo>
                  <a:lnTo>
                    <a:pt x="145" y="249"/>
                  </a:lnTo>
                  <a:lnTo>
                    <a:pt x="133" y="254"/>
                  </a:lnTo>
                  <a:lnTo>
                    <a:pt x="129" y="263"/>
                  </a:lnTo>
                  <a:lnTo>
                    <a:pt x="127" y="261"/>
                  </a:lnTo>
                  <a:lnTo>
                    <a:pt x="124" y="254"/>
                  </a:lnTo>
                  <a:lnTo>
                    <a:pt x="122" y="249"/>
                  </a:lnTo>
                  <a:lnTo>
                    <a:pt x="117" y="249"/>
                  </a:lnTo>
                  <a:lnTo>
                    <a:pt x="110" y="251"/>
                  </a:lnTo>
                  <a:lnTo>
                    <a:pt x="110" y="258"/>
                  </a:lnTo>
                  <a:lnTo>
                    <a:pt x="110" y="263"/>
                  </a:lnTo>
                  <a:lnTo>
                    <a:pt x="108" y="267"/>
                  </a:lnTo>
                  <a:lnTo>
                    <a:pt x="103" y="267"/>
                  </a:lnTo>
                  <a:lnTo>
                    <a:pt x="99" y="272"/>
                  </a:lnTo>
                  <a:lnTo>
                    <a:pt x="97" y="272"/>
                  </a:lnTo>
                  <a:lnTo>
                    <a:pt x="97" y="270"/>
                  </a:lnTo>
                  <a:lnTo>
                    <a:pt x="92" y="265"/>
                  </a:lnTo>
                  <a:lnTo>
                    <a:pt x="87" y="263"/>
                  </a:lnTo>
                  <a:lnTo>
                    <a:pt x="87" y="261"/>
                  </a:lnTo>
                  <a:lnTo>
                    <a:pt x="80" y="258"/>
                  </a:lnTo>
                  <a:lnTo>
                    <a:pt x="80" y="254"/>
                  </a:lnTo>
                  <a:lnTo>
                    <a:pt x="78" y="249"/>
                  </a:lnTo>
                  <a:lnTo>
                    <a:pt x="76" y="244"/>
                  </a:lnTo>
                  <a:lnTo>
                    <a:pt x="73" y="242"/>
                  </a:lnTo>
                  <a:lnTo>
                    <a:pt x="71" y="244"/>
                  </a:lnTo>
                  <a:lnTo>
                    <a:pt x="69" y="242"/>
                  </a:lnTo>
                  <a:lnTo>
                    <a:pt x="67" y="244"/>
                  </a:lnTo>
                  <a:lnTo>
                    <a:pt x="64" y="242"/>
                  </a:lnTo>
                  <a:lnTo>
                    <a:pt x="64" y="240"/>
                  </a:lnTo>
                  <a:lnTo>
                    <a:pt x="60" y="235"/>
                  </a:lnTo>
                  <a:lnTo>
                    <a:pt x="53" y="233"/>
                  </a:lnTo>
                  <a:lnTo>
                    <a:pt x="43" y="231"/>
                  </a:lnTo>
                  <a:lnTo>
                    <a:pt x="39" y="231"/>
                  </a:lnTo>
                  <a:lnTo>
                    <a:pt x="30" y="235"/>
                  </a:lnTo>
                  <a:lnTo>
                    <a:pt x="18" y="237"/>
                  </a:lnTo>
                  <a:lnTo>
                    <a:pt x="13" y="240"/>
                  </a:lnTo>
                  <a:lnTo>
                    <a:pt x="11" y="240"/>
                  </a:lnTo>
                  <a:lnTo>
                    <a:pt x="6" y="244"/>
                  </a:lnTo>
                  <a:lnTo>
                    <a:pt x="9" y="235"/>
                  </a:lnTo>
                  <a:lnTo>
                    <a:pt x="11" y="221"/>
                  </a:lnTo>
                  <a:lnTo>
                    <a:pt x="16" y="214"/>
                  </a:lnTo>
                  <a:lnTo>
                    <a:pt x="18" y="200"/>
                  </a:lnTo>
                  <a:lnTo>
                    <a:pt x="13" y="177"/>
                  </a:lnTo>
                  <a:lnTo>
                    <a:pt x="6" y="168"/>
                  </a:lnTo>
                  <a:lnTo>
                    <a:pt x="11" y="166"/>
                  </a:lnTo>
                  <a:lnTo>
                    <a:pt x="13" y="166"/>
                  </a:lnTo>
                  <a:lnTo>
                    <a:pt x="13" y="159"/>
                  </a:lnTo>
                  <a:lnTo>
                    <a:pt x="13" y="154"/>
                  </a:lnTo>
                  <a:lnTo>
                    <a:pt x="16" y="152"/>
                  </a:lnTo>
                  <a:lnTo>
                    <a:pt x="9" y="143"/>
                  </a:lnTo>
                  <a:lnTo>
                    <a:pt x="6" y="145"/>
                  </a:lnTo>
                  <a:lnTo>
                    <a:pt x="4" y="145"/>
                  </a:lnTo>
                  <a:lnTo>
                    <a:pt x="4" y="14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" name="Freeform 128">
              <a:extLst>
                <a:ext uri="{FF2B5EF4-FFF2-40B4-BE49-F238E27FC236}">
                  <a16:creationId xmlns:a16="http://schemas.microsoft.com/office/drawing/2014/main" id="{A14D4324-8A85-D892-C0D3-E9E124646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412" y="2642731"/>
              <a:ext cx="283784" cy="264699"/>
            </a:xfrm>
            <a:custGeom>
              <a:avLst/>
              <a:gdLst>
                <a:gd name="T0" fmla="*/ 9 w 342"/>
                <a:gd name="T1" fmla="*/ 217 h 319"/>
                <a:gd name="T2" fmla="*/ 11 w 342"/>
                <a:gd name="T3" fmla="*/ 201 h 319"/>
                <a:gd name="T4" fmla="*/ 25 w 342"/>
                <a:gd name="T5" fmla="*/ 204 h 319"/>
                <a:gd name="T6" fmla="*/ 34 w 342"/>
                <a:gd name="T7" fmla="*/ 204 h 319"/>
                <a:gd name="T8" fmla="*/ 51 w 342"/>
                <a:gd name="T9" fmla="*/ 206 h 319"/>
                <a:gd name="T10" fmla="*/ 60 w 342"/>
                <a:gd name="T11" fmla="*/ 204 h 319"/>
                <a:gd name="T12" fmla="*/ 138 w 342"/>
                <a:gd name="T13" fmla="*/ 208 h 319"/>
                <a:gd name="T14" fmla="*/ 122 w 342"/>
                <a:gd name="T15" fmla="*/ 0 h 319"/>
                <a:gd name="T16" fmla="*/ 288 w 342"/>
                <a:gd name="T17" fmla="*/ 102 h 319"/>
                <a:gd name="T18" fmla="*/ 307 w 342"/>
                <a:gd name="T19" fmla="*/ 107 h 319"/>
                <a:gd name="T20" fmla="*/ 318 w 342"/>
                <a:gd name="T21" fmla="*/ 116 h 319"/>
                <a:gd name="T22" fmla="*/ 318 w 342"/>
                <a:gd name="T23" fmla="*/ 130 h 319"/>
                <a:gd name="T24" fmla="*/ 342 w 342"/>
                <a:gd name="T25" fmla="*/ 127 h 319"/>
                <a:gd name="T26" fmla="*/ 339 w 342"/>
                <a:gd name="T27" fmla="*/ 187 h 319"/>
                <a:gd name="T28" fmla="*/ 335 w 342"/>
                <a:gd name="T29" fmla="*/ 201 h 319"/>
                <a:gd name="T30" fmla="*/ 312 w 342"/>
                <a:gd name="T31" fmla="*/ 211 h 319"/>
                <a:gd name="T32" fmla="*/ 286 w 342"/>
                <a:gd name="T33" fmla="*/ 217 h 319"/>
                <a:gd name="T34" fmla="*/ 261 w 342"/>
                <a:gd name="T35" fmla="*/ 217 h 319"/>
                <a:gd name="T36" fmla="*/ 256 w 342"/>
                <a:gd name="T37" fmla="*/ 215 h 319"/>
                <a:gd name="T38" fmla="*/ 235 w 342"/>
                <a:gd name="T39" fmla="*/ 217 h 319"/>
                <a:gd name="T40" fmla="*/ 208 w 342"/>
                <a:gd name="T41" fmla="*/ 234 h 319"/>
                <a:gd name="T42" fmla="*/ 182 w 342"/>
                <a:gd name="T43" fmla="*/ 247 h 319"/>
                <a:gd name="T44" fmla="*/ 173 w 342"/>
                <a:gd name="T45" fmla="*/ 250 h 319"/>
                <a:gd name="T46" fmla="*/ 166 w 342"/>
                <a:gd name="T47" fmla="*/ 264 h 319"/>
                <a:gd name="T48" fmla="*/ 150 w 342"/>
                <a:gd name="T49" fmla="*/ 284 h 319"/>
                <a:gd name="T50" fmla="*/ 148 w 342"/>
                <a:gd name="T51" fmla="*/ 298 h 319"/>
                <a:gd name="T52" fmla="*/ 145 w 342"/>
                <a:gd name="T53" fmla="*/ 305 h 319"/>
                <a:gd name="T54" fmla="*/ 138 w 342"/>
                <a:gd name="T55" fmla="*/ 319 h 319"/>
                <a:gd name="T56" fmla="*/ 129 w 342"/>
                <a:gd name="T57" fmla="*/ 312 h 319"/>
                <a:gd name="T58" fmla="*/ 118 w 342"/>
                <a:gd name="T59" fmla="*/ 314 h 319"/>
                <a:gd name="T60" fmla="*/ 101 w 342"/>
                <a:gd name="T61" fmla="*/ 314 h 319"/>
                <a:gd name="T62" fmla="*/ 95 w 342"/>
                <a:gd name="T63" fmla="*/ 314 h 319"/>
                <a:gd name="T64" fmla="*/ 85 w 342"/>
                <a:gd name="T65" fmla="*/ 310 h 319"/>
                <a:gd name="T66" fmla="*/ 81 w 342"/>
                <a:gd name="T67" fmla="*/ 303 h 319"/>
                <a:gd name="T68" fmla="*/ 78 w 342"/>
                <a:gd name="T69" fmla="*/ 301 h 319"/>
                <a:gd name="T70" fmla="*/ 76 w 342"/>
                <a:gd name="T71" fmla="*/ 291 h 319"/>
                <a:gd name="T72" fmla="*/ 74 w 342"/>
                <a:gd name="T73" fmla="*/ 280 h 319"/>
                <a:gd name="T74" fmla="*/ 64 w 342"/>
                <a:gd name="T75" fmla="*/ 275 h 319"/>
                <a:gd name="T76" fmla="*/ 53 w 342"/>
                <a:gd name="T77" fmla="*/ 275 h 319"/>
                <a:gd name="T78" fmla="*/ 41 w 342"/>
                <a:gd name="T79" fmla="*/ 284 h 319"/>
                <a:gd name="T80" fmla="*/ 30 w 342"/>
                <a:gd name="T81" fmla="*/ 280 h 319"/>
                <a:gd name="T82" fmla="*/ 23 w 342"/>
                <a:gd name="T83" fmla="*/ 280 h 319"/>
                <a:gd name="T84" fmla="*/ 18 w 342"/>
                <a:gd name="T85" fmla="*/ 271 h 319"/>
                <a:gd name="T86" fmla="*/ 21 w 342"/>
                <a:gd name="T87" fmla="*/ 261 h 319"/>
                <a:gd name="T88" fmla="*/ 14 w 342"/>
                <a:gd name="T89" fmla="*/ 254 h 319"/>
                <a:gd name="T90" fmla="*/ 7 w 342"/>
                <a:gd name="T91" fmla="*/ 247 h 319"/>
                <a:gd name="T92" fmla="*/ 2 w 342"/>
                <a:gd name="T93" fmla="*/ 231 h 319"/>
                <a:gd name="T94" fmla="*/ 0 w 342"/>
                <a:gd name="T95" fmla="*/ 22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2" h="319">
                  <a:moveTo>
                    <a:pt x="0" y="222"/>
                  </a:moveTo>
                  <a:lnTo>
                    <a:pt x="4" y="217"/>
                  </a:lnTo>
                  <a:lnTo>
                    <a:pt x="9" y="217"/>
                  </a:lnTo>
                  <a:lnTo>
                    <a:pt x="11" y="213"/>
                  </a:lnTo>
                  <a:lnTo>
                    <a:pt x="11" y="208"/>
                  </a:lnTo>
                  <a:lnTo>
                    <a:pt x="11" y="201"/>
                  </a:lnTo>
                  <a:lnTo>
                    <a:pt x="18" y="199"/>
                  </a:lnTo>
                  <a:lnTo>
                    <a:pt x="23" y="199"/>
                  </a:lnTo>
                  <a:lnTo>
                    <a:pt x="25" y="204"/>
                  </a:lnTo>
                  <a:lnTo>
                    <a:pt x="28" y="211"/>
                  </a:lnTo>
                  <a:lnTo>
                    <a:pt x="30" y="213"/>
                  </a:lnTo>
                  <a:lnTo>
                    <a:pt x="34" y="204"/>
                  </a:lnTo>
                  <a:lnTo>
                    <a:pt x="46" y="199"/>
                  </a:lnTo>
                  <a:lnTo>
                    <a:pt x="51" y="199"/>
                  </a:lnTo>
                  <a:lnTo>
                    <a:pt x="51" y="206"/>
                  </a:lnTo>
                  <a:lnTo>
                    <a:pt x="53" y="208"/>
                  </a:lnTo>
                  <a:lnTo>
                    <a:pt x="58" y="204"/>
                  </a:lnTo>
                  <a:lnTo>
                    <a:pt x="60" y="204"/>
                  </a:lnTo>
                  <a:lnTo>
                    <a:pt x="62" y="208"/>
                  </a:lnTo>
                  <a:lnTo>
                    <a:pt x="64" y="208"/>
                  </a:lnTo>
                  <a:lnTo>
                    <a:pt x="138" y="208"/>
                  </a:lnTo>
                  <a:lnTo>
                    <a:pt x="145" y="190"/>
                  </a:lnTo>
                  <a:lnTo>
                    <a:pt x="138" y="185"/>
                  </a:lnTo>
                  <a:lnTo>
                    <a:pt x="122" y="0"/>
                  </a:lnTo>
                  <a:lnTo>
                    <a:pt x="148" y="0"/>
                  </a:lnTo>
                  <a:lnTo>
                    <a:pt x="286" y="90"/>
                  </a:lnTo>
                  <a:lnTo>
                    <a:pt x="288" y="102"/>
                  </a:lnTo>
                  <a:lnTo>
                    <a:pt x="293" y="104"/>
                  </a:lnTo>
                  <a:lnTo>
                    <a:pt x="300" y="104"/>
                  </a:lnTo>
                  <a:lnTo>
                    <a:pt x="307" y="107"/>
                  </a:lnTo>
                  <a:lnTo>
                    <a:pt x="312" y="111"/>
                  </a:lnTo>
                  <a:lnTo>
                    <a:pt x="316" y="114"/>
                  </a:lnTo>
                  <a:lnTo>
                    <a:pt x="318" y="116"/>
                  </a:lnTo>
                  <a:lnTo>
                    <a:pt x="318" y="120"/>
                  </a:lnTo>
                  <a:lnTo>
                    <a:pt x="318" y="125"/>
                  </a:lnTo>
                  <a:lnTo>
                    <a:pt x="318" y="130"/>
                  </a:lnTo>
                  <a:lnTo>
                    <a:pt x="323" y="132"/>
                  </a:lnTo>
                  <a:lnTo>
                    <a:pt x="335" y="130"/>
                  </a:lnTo>
                  <a:lnTo>
                    <a:pt x="342" y="127"/>
                  </a:lnTo>
                  <a:lnTo>
                    <a:pt x="342" y="127"/>
                  </a:lnTo>
                  <a:lnTo>
                    <a:pt x="339" y="169"/>
                  </a:lnTo>
                  <a:lnTo>
                    <a:pt x="339" y="187"/>
                  </a:lnTo>
                  <a:lnTo>
                    <a:pt x="335" y="190"/>
                  </a:lnTo>
                  <a:lnTo>
                    <a:pt x="335" y="197"/>
                  </a:lnTo>
                  <a:lnTo>
                    <a:pt x="335" y="201"/>
                  </a:lnTo>
                  <a:lnTo>
                    <a:pt x="323" y="206"/>
                  </a:lnTo>
                  <a:lnTo>
                    <a:pt x="316" y="211"/>
                  </a:lnTo>
                  <a:lnTo>
                    <a:pt x="312" y="211"/>
                  </a:lnTo>
                  <a:lnTo>
                    <a:pt x="305" y="215"/>
                  </a:lnTo>
                  <a:lnTo>
                    <a:pt x="291" y="215"/>
                  </a:lnTo>
                  <a:lnTo>
                    <a:pt x="286" y="217"/>
                  </a:lnTo>
                  <a:lnTo>
                    <a:pt x="282" y="217"/>
                  </a:lnTo>
                  <a:lnTo>
                    <a:pt x="265" y="217"/>
                  </a:lnTo>
                  <a:lnTo>
                    <a:pt x="261" y="217"/>
                  </a:lnTo>
                  <a:lnTo>
                    <a:pt x="261" y="217"/>
                  </a:lnTo>
                  <a:lnTo>
                    <a:pt x="258" y="217"/>
                  </a:lnTo>
                  <a:lnTo>
                    <a:pt x="256" y="215"/>
                  </a:lnTo>
                  <a:lnTo>
                    <a:pt x="249" y="215"/>
                  </a:lnTo>
                  <a:lnTo>
                    <a:pt x="245" y="215"/>
                  </a:lnTo>
                  <a:lnTo>
                    <a:pt x="235" y="217"/>
                  </a:lnTo>
                  <a:lnTo>
                    <a:pt x="228" y="220"/>
                  </a:lnTo>
                  <a:lnTo>
                    <a:pt x="221" y="224"/>
                  </a:lnTo>
                  <a:lnTo>
                    <a:pt x="208" y="234"/>
                  </a:lnTo>
                  <a:lnTo>
                    <a:pt x="196" y="241"/>
                  </a:lnTo>
                  <a:lnTo>
                    <a:pt x="194" y="245"/>
                  </a:lnTo>
                  <a:lnTo>
                    <a:pt x="182" y="247"/>
                  </a:lnTo>
                  <a:lnTo>
                    <a:pt x="180" y="247"/>
                  </a:lnTo>
                  <a:lnTo>
                    <a:pt x="173" y="247"/>
                  </a:lnTo>
                  <a:lnTo>
                    <a:pt x="173" y="250"/>
                  </a:lnTo>
                  <a:lnTo>
                    <a:pt x="171" y="252"/>
                  </a:lnTo>
                  <a:lnTo>
                    <a:pt x="166" y="259"/>
                  </a:lnTo>
                  <a:lnTo>
                    <a:pt x="166" y="264"/>
                  </a:lnTo>
                  <a:lnTo>
                    <a:pt x="161" y="268"/>
                  </a:lnTo>
                  <a:lnTo>
                    <a:pt x="155" y="280"/>
                  </a:lnTo>
                  <a:lnTo>
                    <a:pt x="150" y="284"/>
                  </a:lnTo>
                  <a:lnTo>
                    <a:pt x="145" y="287"/>
                  </a:lnTo>
                  <a:lnTo>
                    <a:pt x="148" y="291"/>
                  </a:lnTo>
                  <a:lnTo>
                    <a:pt x="148" y="298"/>
                  </a:lnTo>
                  <a:lnTo>
                    <a:pt x="143" y="298"/>
                  </a:lnTo>
                  <a:lnTo>
                    <a:pt x="143" y="303"/>
                  </a:lnTo>
                  <a:lnTo>
                    <a:pt x="145" y="305"/>
                  </a:lnTo>
                  <a:lnTo>
                    <a:pt x="143" y="310"/>
                  </a:lnTo>
                  <a:lnTo>
                    <a:pt x="141" y="312"/>
                  </a:lnTo>
                  <a:lnTo>
                    <a:pt x="138" y="319"/>
                  </a:lnTo>
                  <a:lnTo>
                    <a:pt x="131" y="317"/>
                  </a:lnTo>
                  <a:lnTo>
                    <a:pt x="129" y="314"/>
                  </a:lnTo>
                  <a:lnTo>
                    <a:pt x="129" y="312"/>
                  </a:lnTo>
                  <a:lnTo>
                    <a:pt x="125" y="312"/>
                  </a:lnTo>
                  <a:lnTo>
                    <a:pt x="118" y="312"/>
                  </a:lnTo>
                  <a:lnTo>
                    <a:pt x="118" y="314"/>
                  </a:lnTo>
                  <a:lnTo>
                    <a:pt x="115" y="317"/>
                  </a:lnTo>
                  <a:lnTo>
                    <a:pt x="108" y="317"/>
                  </a:lnTo>
                  <a:lnTo>
                    <a:pt x="101" y="314"/>
                  </a:lnTo>
                  <a:lnTo>
                    <a:pt x="99" y="314"/>
                  </a:lnTo>
                  <a:lnTo>
                    <a:pt x="95" y="317"/>
                  </a:lnTo>
                  <a:lnTo>
                    <a:pt x="95" y="314"/>
                  </a:lnTo>
                  <a:lnTo>
                    <a:pt x="92" y="312"/>
                  </a:lnTo>
                  <a:lnTo>
                    <a:pt x="85" y="312"/>
                  </a:lnTo>
                  <a:lnTo>
                    <a:pt x="85" y="310"/>
                  </a:lnTo>
                  <a:lnTo>
                    <a:pt x="85" y="308"/>
                  </a:lnTo>
                  <a:lnTo>
                    <a:pt x="85" y="303"/>
                  </a:lnTo>
                  <a:lnTo>
                    <a:pt x="81" y="303"/>
                  </a:lnTo>
                  <a:lnTo>
                    <a:pt x="78" y="305"/>
                  </a:lnTo>
                  <a:lnTo>
                    <a:pt x="76" y="305"/>
                  </a:lnTo>
                  <a:lnTo>
                    <a:pt x="78" y="301"/>
                  </a:lnTo>
                  <a:lnTo>
                    <a:pt x="81" y="296"/>
                  </a:lnTo>
                  <a:lnTo>
                    <a:pt x="81" y="294"/>
                  </a:lnTo>
                  <a:lnTo>
                    <a:pt x="76" y="291"/>
                  </a:lnTo>
                  <a:lnTo>
                    <a:pt x="74" y="289"/>
                  </a:lnTo>
                  <a:lnTo>
                    <a:pt x="76" y="284"/>
                  </a:lnTo>
                  <a:lnTo>
                    <a:pt x="74" y="280"/>
                  </a:lnTo>
                  <a:lnTo>
                    <a:pt x="69" y="275"/>
                  </a:lnTo>
                  <a:lnTo>
                    <a:pt x="69" y="273"/>
                  </a:lnTo>
                  <a:lnTo>
                    <a:pt x="64" y="275"/>
                  </a:lnTo>
                  <a:lnTo>
                    <a:pt x="62" y="278"/>
                  </a:lnTo>
                  <a:lnTo>
                    <a:pt x="58" y="275"/>
                  </a:lnTo>
                  <a:lnTo>
                    <a:pt x="53" y="275"/>
                  </a:lnTo>
                  <a:lnTo>
                    <a:pt x="48" y="280"/>
                  </a:lnTo>
                  <a:lnTo>
                    <a:pt x="46" y="280"/>
                  </a:lnTo>
                  <a:lnTo>
                    <a:pt x="41" y="284"/>
                  </a:lnTo>
                  <a:lnTo>
                    <a:pt x="37" y="284"/>
                  </a:lnTo>
                  <a:lnTo>
                    <a:pt x="32" y="280"/>
                  </a:lnTo>
                  <a:lnTo>
                    <a:pt x="30" y="280"/>
                  </a:lnTo>
                  <a:lnTo>
                    <a:pt x="25" y="282"/>
                  </a:lnTo>
                  <a:lnTo>
                    <a:pt x="23" y="280"/>
                  </a:lnTo>
                  <a:lnTo>
                    <a:pt x="23" y="280"/>
                  </a:lnTo>
                  <a:lnTo>
                    <a:pt x="23" y="278"/>
                  </a:lnTo>
                  <a:lnTo>
                    <a:pt x="23" y="273"/>
                  </a:lnTo>
                  <a:lnTo>
                    <a:pt x="18" y="271"/>
                  </a:lnTo>
                  <a:lnTo>
                    <a:pt x="18" y="268"/>
                  </a:lnTo>
                  <a:lnTo>
                    <a:pt x="18" y="264"/>
                  </a:lnTo>
                  <a:lnTo>
                    <a:pt x="21" y="261"/>
                  </a:lnTo>
                  <a:lnTo>
                    <a:pt x="16" y="259"/>
                  </a:lnTo>
                  <a:lnTo>
                    <a:pt x="16" y="257"/>
                  </a:lnTo>
                  <a:lnTo>
                    <a:pt x="14" y="254"/>
                  </a:lnTo>
                  <a:lnTo>
                    <a:pt x="11" y="254"/>
                  </a:lnTo>
                  <a:lnTo>
                    <a:pt x="9" y="252"/>
                  </a:lnTo>
                  <a:lnTo>
                    <a:pt x="7" y="247"/>
                  </a:lnTo>
                  <a:lnTo>
                    <a:pt x="2" y="243"/>
                  </a:lnTo>
                  <a:lnTo>
                    <a:pt x="0" y="241"/>
                  </a:lnTo>
                  <a:lnTo>
                    <a:pt x="2" y="231"/>
                  </a:lnTo>
                  <a:lnTo>
                    <a:pt x="2" y="229"/>
                  </a:lnTo>
                  <a:lnTo>
                    <a:pt x="2" y="224"/>
                  </a:lnTo>
                  <a:lnTo>
                    <a:pt x="0" y="22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8154EFE1-755E-7D95-795E-2E376FED6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071" y="2821133"/>
              <a:ext cx="131935" cy="96254"/>
            </a:xfrm>
            <a:custGeom>
              <a:avLst/>
              <a:gdLst>
                <a:gd name="T0" fmla="*/ 2 w 159"/>
                <a:gd name="T1" fmla="*/ 90 h 116"/>
                <a:gd name="T2" fmla="*/ 0 w 159"/>
                <a:gd name="T3" fmla="*/ 83 h 116"/>
                <a:gd name="T4" fmla="*/ 5 w 159"/>
                <a:gd name="T5" fmla="*/ 76 h 116"/>
                <a:gd name="T6" fmla="*/ 7 w 159"/>
                <a:gd name="T7" fmla="*/ 69 h 116"/>
                <a:gd name="T8" fmla="*/ 18 w 159"/>
                <a:gd name="T9" fmla="*/ 53 h 116"/>
                <a:gd name="T10" fmla="*/ 23 w 159"/>
                <a:gd name="T11" fmla="*/ 44 h 116"/>
                <a:gd name="T12" fmla="*/ 30 w 159"/>
                <a:gd name="T13" fmla="*/ 35 h 116"/>
                <a:gd name="T14" fmla="*/ 37 w 159"/>
                <a:gd name="T15" fmla="*/ 32 h 116"/>
                <a:gd name="T16" fmla="*/ 51 w 159"/>
                <a:gd name="T17" fmla="*/ 30 h 116"/>
                <a:gd name="T18" fmla="*/ 65 w 159"/>
                <a:gd name="T19" fmla="*/ 19 h 116"/>
                <a:gd name="T20" fmla="*/ 85 w 159"/>
                <a:gd name="T21" fmla="*/ 5 h 116"/>
                <a:gd name="T22" fmla="*/ 102 w 159"/>
                <a:gd name="T23" fmla="*/ 0 h 116"/>
                <a:gd name="T24" fmla="*/ 113 w 159"/>
                <a:gd name="T25" fmla="*/ 0 h 116"/>
                <a:gd name="T26" fmla="*/ 118 w 159"/>
                <a:gd name="T27" fmla="*/ 2 h 116"/>
                <a:gd name="T28" fmla="*/ 115 w 159"/>
                <a:gd name="T29" fmla="*/ 9 h 116"/>
                <a:gd name="T30" fmla="*/ 113 w 159"/>
                <a:gd name="T31" fmla="*/ 21 h 116"/>
                <a:gd name="T32" fmla="*/ 134 w 159"/>
                <a:gd name="T33" fmla="*/ 42 h 116"/>
                <a:gd name="T34" fmla="*/ 150 w 159"/>
                <a:gd name="T35" fmla="*/ 44 h 116"/>
                <a:gd name="T36" fmla="*/ 152 w 159"/>
                <a:gd name="T37" fmla="*/ 46 h 116"/>
                <a:gd name="T38" fmla="*/ 155 w 159"/>
                <a:gd name="T39" fmla="*/ 53 h 116"/>
                <a:gd name="T40" fmla="*/ 157 w 159"/>
                <a:gd name="T41" fmla="*/ 63 h 116"/>
                <a:gd name="T42" fmla="*/ 159 w 159"/>
                <a:gd name="T43" fmla="*/ 65 h 116"/>
                <a:gd name="T44" fmla="*/ 150 w 159"/>
                <a:gd name="T45" fmla="*/ 72 h 116"/>
                <a:gd name="T46" fmla="*/ 141 w 159"/>
                <a:gd name="T47" fmla="*/ 74 h 116"/>
                <a:gd name="T48" fmla="*/ 139 w 159"/>
                <a:gd name="T49" fmla="*/ 79 h 116"/>
                <a:gd name="T50" fmla="*/ 136 w 159"/>
                <a:gd name="T51" fmla="*/ 86 h 116"/>
                <a:gd name="T52" fmla="*/ 129 w 159"/>
                <a:gd name="T53" fmla="*/ 90 h 116"/>
                <a:gd name="T54" fmla="*/ 104 w 159"/>
                <a:gd name="T55" fmla="*/ 83 h 116"/>
                <a:gd name="T56" fmla="*/ 104 w 159"/>
                <a:gd name="T57" fmla="*/ 83 h 116"/>
                <a:gd name="T58" fmla="*/ 95 w 159"/>
                <a:gd name="T59" fmla="*/ 86 h 116"/>
                <a:gd name="T60" fmla="*/ 76 w 159"/>
                <a:gd name="T61" fmla="*/ 88 h 116"/>
                <a:gd name="T62" fmla="*/ 58 w 159"/>
                <a:gd name="T63" fmla="*/ 88 h 116"/>
                <a:gd name="T64" fmla="*/ 51 w 159"/>
                <a:gd name="T65" fmla="*/ 93 h 116"/>
                <a:gd name="T66" fmla="*/ 53 w 159"/>
                <a:gd name="T67" fmla="*/ 102 h 116"/>
                <a:gd name="T68" fmla="*/ 58 w 159"/>
                <a:gd name="T69" fmla="*/ 113 h 116"/>
                <a:gd name="T70" fmla="*/ 48 w 159"/>
                <a:gd name="T71" fmla="*/ 111 h 116"/>
                <a:gd name="T72" fmla="*/ 42 w 159"/>
                <a:gd name="T73" fmla="*/ 113 h 116"/>
                <a:gd name="T74" fmla="*/ 30 w 159"/>
                <a:gd name="T75" fmla="*/ 111 h 116"/>
                <a:gd name="T76" fmla="*/ 23 w 159"/>
                <a:gd name="T77" fmla="*/ 106 h 116"/>
                <a:gd name="T78" fmla="*/ 18 w 159"/>
                <a:gd name="T79" fmla="*/ 104 h 116"/>
                <a:gd name="T80" fmla="*/ 7 w 159"/>
                <a:gd name="T81" fmla="*/ 99 h 116"/>
                <a:gd name="T82" fmla="*/ 0 w 159"/>
                <a:gd name="T83" fmla="*/ 9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16">
                  <a:moveTo>
                    <a:pt x="0" y="95"/>
                  </a:moveTo>
                  <a:lnTo>
                    <a:pt x="2" y="90"/>
                  </a:lnTo>
                  <a:lnTo>
                    <a:pt x="0" y="88"/>
                  </a:lnTo>
                  <a:lnTo>
                    <a:pt x="0" y="83"/>
                  </a:lnTo>
                  <a:lnTo>
                    <a:pt x="5" y="83"/>
                  </a:lnTo>
                  <a:lnTo>
                    <a:pt x="5" y="76"/>
                  </a:lnTo>
                  <a:lnTo>
                    <a:pt x="2" y="72"/>
                  </a:lnTo>
                  <a:lnTo>
                    <a:pt x="7" y="69"/>
                  </a:lnTo>
                  <a:lnTo>
                    <a:pt x="12" y="65"/>
                  </a:lnTo>
                  <a:lnTo>
                    <a:pt x="18" y="53"/>
                  </a:lnTo>
                  <a:lnTo>
                    <a:pt x="23" y="49"/>
                  </a:lnTo>
                  <a:lnTo>
                    <a:pt x="23" y="44"/>
                  </a:lnTo>
                  <a:lnTo>
                    <a:pt x="28" y="37"/>
                  </a:lnTo>
                  <a:lnTo>
                    <a:pt x="30" y="35"/>
                  </a:lnTo>
                  <a:lnTo>
                    <a:pt x="30" y="32"/>
                  </a:lnTo>
                  <a:lnTo>
                    <a:pt x="37" y="32"/>
                  </a:lnTo>
                  <a:lnTo>
                    <a:pt x="39" y="32"/>
                  </a:lnTo>
                  <a:lnTo>
                    <a:pt x="51" y="30"/>
                  </a:lnTo>
                  <a:lnTo>
                    <a:pt x="53" y="26"/>
                  </a:lnTo>
                  <a:lnTo>
                    <a:pt x="65" y="19"/>
                  </a:lnTo>
                  <a:lnTo>
                    <a:pt x="78" y="9"/>
                  </a:lnTo>
                  <a:lnTo>
                    <a:pt x="85" y="5"/>
                  </a:lnTo>
                  <a:lnTo>
                    <a:pt x="92" y="2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15" y="2"/>
                  </a:lnTo>
                  <a:lnTo>
                    <a:pt x="118" y="2"/>
                  </a:lnTo>
                  <a:lnTo>
                    <a:pt x="118" y="5"/>
                  </a:lnTo>
                  <a:lnTo>
                    <a:pt x="115" y="9"/>
                  </a:lnTo>
                  <a:lnTo>
                    <a:pt x="113" y="14"/>
                  </a:lnTo>
                  <a:lnTo>
                    <a:pt x="113" y="21"/>
                  </a:lnTo>
                  <a:lnTo>
                    <a:pt x="134" y="35"/>
                  </a:lnTo>
                  <a:lnTo>
                    <a:pt x="134" y="42"/>
                  </a:lnTo>
                  <a:lnTo>
                    <a:pt x="141" y="49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5" y="53"/>
                  </a:lnTo>
                  <a:lnTo>
                    <a:pt x="152" y="56"/>
                  </a:lnTo>
                  <a:lnTo>
                    <a:pt x="157" y="63"/>
                  </a:lnTo>
                  <a:lnTo>
                    <a:pt x="159" y="63"/>
                  </a:lnTo>
                  <a:lnTo>
                    <a:pt x="159" y="65"/>
                  </a:lnTo>
                  <a:lnTo>
                    <a:pt x="155" y="72"/>
                  </a:lnTo>
                  <a:lnTo>
                    <a:pt x="150" y="72"/>
                  </a:lnTo>
                  <a:lnTo>
                    <a:pt x="143" y="74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9" y="79"/>
                  </a:lnTo>
                  <a:lnTo>
                    <a:pt x="134" y="81"/>
                  </a:lnTo>
                  <a:lnTo>
                    <a:pt x="136" y="86"/>
                  </a:lnTo>
                  <a:lnTo>
                    <a:pt x="129" y="88"/>
                  </a:lnTo>
                  <a:lnTo>
                    <a:pt x="129" y="90"/>
                  </a:lnTo>
                  <a:lnTo>
                    <a:pt x="106" y="83"/>
                  </a:lnTo>
                  <a:lnTo>
                    <a:pt x="104" y="83"/>
                  </a:lnTo>
                  <a:lnTo>
                    <a:pt x="104" y="83"/>
                  </a:lnTo>
                  <a:lnTo>
                    <a:pt x="104" y="83"/>
                  </a:lnTo>
                  <a:lnTo>
                    <a:pt x="99" y="86"/>
                  </a:lnTo>
                  <a:lnTo>
                    <a:pt x="95" y="86"/>
                  </a:lnTo>
                  <a:lnTo>
                    <a:pt x="85" y="88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58" y="88"/>
                  </a:lnTo>
                  <a:lnTo>
                    <a:pt x="51" y="88"/>
                  </a:lnTo>
                  <a:lnTo>
                    <a:pt x="51" y="93"/>
                  </a:lnTo>
                  <a:lnTo>
                    <a:pt x="51" y="99"/>
                  </a:lnTo>
                  <a:lnTo>
                    <a:pt x="53" y="102"/>
                  </a:lnTo>
                  <a:lnTo>
                    <a:pt x="55" y="106"/>
                  </a:lnTo>
                  <a:lnTo>
                    <a:pt x="58" y="113"/>
                  </a:lnTo>
                  <a:lnTo>
                    <a:pt x="53" y="113"/>
                  </a:lnTo>
                  <a:lnTo>
                    <a:pt x="48" y="111"/>
                  </a:lnTo>
                  <a:lnTo>
                    <a:pt x="46" y="111"/>
                  </a:lnTo>
                  <a:lnTo>
                    <a:pt x="42" y="113"/>
                  </a:lnTo>
                  <a:lnTo>
                    <a:pt x="37" y="116"/>
                  </a:lnTo>
                  <a:lnTo>
                    <a:pt x="30" y="111"/>
                  </a:lnTo>
                  <a:lnTo>
                    <a:pt x="28" y="109"/>
                  </a:lnTo>
                  <a:lnTo>
                    <a:pt x="23" y="106"/>
                  </a:lnTo>
                  <a:lnTo>
                    <a:pt x="21" y="106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7" y="99"/>
                  </a:lnTo>
                  <a:lnTo>
                    <a:pt x="2" y="95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5" name="Freeform 130">
              <a:extLst>
                <a:ext uri="{FF2B5EF4-FFF2-40B4-BE49-F238E27FC236}">
                  <a16:creationId xmlns:a16="http://schemas.microsoft.com/office/drawing/2014/main" id="{E25BE042-C1E0-88BF-E3DC-67A737426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307" y="2792921"/>
              <a:ext cx="111190" cy="82148"/>
            </a:xfrm>
            <a:custGeom>
              <a:avLst/>
              <a:gdLst>
                <a:gd name="T0" fmla="*/ 23 w 134"/>
                <a:gd name="T1" fmla="*/ 9 h 99"/>
                <a:gd name="T2" fmla="*/ 30 w 134"/>
                <a:gd name="T3" fmla="*/ 6 h 99"/>
                <a:gd name="T4" fmla="*/ 51 w 134"/>
                <a:gd name="T5" fmla="*/ 0 h 99"/>
                <a:gd name="T6" fmla="*/ 65 w 134"/>
                <a:gd name="T7" fmla="*/ 2 h 99"/>
                <a:gd name="T8" fmla="*/ 76 w 134"/>
                <a:gd name="T9" fmla="*/ 9 h 99"/>
                <a:gd name="T10" fmla="*/ 79 w 134"/>
                <a:gd name="T11" fmla="*/ 13 h 99"/>
                <a:gd name="T12" fmla="*/ 83 w 134"/>
                <a:gd name="T13" fmla="*/ 13 h 99"/>
                <a:gd name="T14" fmla="*/ 88 w 134"/>
                <a:gd name="T15" fmla="*/ 13 h 99"/>
                <a:gd name="T16" fmla="*/ 92 w 134"/>
                <a:gd name="T17" fmla="*/ 23 h 99"/>
                <a:gd name="T18" fmla="*/ 99 w 134"/>
                <a:gd name="T19" fmla="*/ 30 h 99"/>
                <a:gd name="T20" fmla="*/ 104 w 134"/>
                <a:gd name="T21" fmla="*/ 34 h 99"/>
                <a:gd name="T22" fmla="*/ 109 w 134"/>
                <a:gd name="T23" fmla="*/ 41 h 99"/>
                <a:gd name="T24" fmla="*/ 113 w 134"/>
                <a:gd name="T25" fmla="*/ 48 h 99"/>
                <a:gd name="T26" fmla="*/ 111 w 134"/>
                <a:gd name="T27" fmla="*/ 60 h 99"/>
                <a:gd name="T28" fmla="*/ 118 w 134"/>
                <a:gd name="T29" fmla="*/ 66 h 99"/>
                <a:gd name="T30" fmla="*/ 122 w 134"/>
                <a:gd name="T31" fmla="*/ 73 h 99"/>
                <a:gd name="T32" fmla="*/ 127 w 134"/>
                <a:gd name="T33" fmla="*/ 76 h 99"/>
                <a:gd name="T34" fmla="*/ 132 w 134"/>
                <a:gd name="T35" fmla="*/ 80 h 99"/>
                <a:gd name="T36" fmla="*/ 129 w 134"/>
                <a:gd name="T37" fmla="*/ 87 h 99"/>
                <a:gd name="T38" fmla="*/ 134 w 134"/>
                <a:gd name="T39" fmla="*/ 92 h 99"/>
                <a:gd name="T40" fmla="*/ 134 w 134"/>
                <a:gd name="T41" fmla="*/ 99 h 99"/>
                <a:gd name="T42" fmla="*/ 129 w 134"/>
                <a:gd name="T43" fmla="*/ 94 h 99"/>
                <a:gd name="T44" fmla="*/ 122 w 134"/>
                <a:gd name="T45" fmla="*/ 92 h 99"/>
                <a:gd name="T46" fmla="*/ 113 w 134"/>
                <a:gd name="T47" fmla="*/ 92 h 99"/>
                <a:gd name="T48" fmla="*/ 102 w 134"/>
                <a:gd name="T49" fmla="*/ 90 h 99"/>
                <a:gd name="T50" fmla="*/ 81 w 134"/>
                <a:gd name="T51" fmla="*/ 85 h 99"/>
                <a:gd name="T52" fmla="*/ 76 w 134"/>
                <a:gd name="T53" fmla="*/ 85 h 99"/>
                <a:gd name="T54" fmla="*/ 53 w 134"/>
                <a:gd name="T55" fmla="*/ 85 h 99"/>
                <a:gd name="T56" fmla="*/ 42 w 134"/>
                <a:gd name="T57" fmla="*/ 92 h 99"/>
                <a:gd name="T58" fmla="*/ 21 w 134"/>
                <a:gd name="T59" fmla="*/ 94 h 99"/>
                <a:gd name="T60" fmla="*/ 16 w 134"/>
                <a:gd name="T61" fmla="*/ 90 h 99"/>
                <a:gd name="T62" fmla="*/ 16 w 134"/>
                <a:gd name="T63" fmla="*/ 90 h 99"/>
                <a:gd name="T64" fmla="*/ 23 w 134"/>
                <a:gd name="T65" fmla="*/ 87 h 99"/>
                <a:gd name="T66" fmla="*/ 12 w 134"/>
                <a:gd name="T67" fmla="*/ 87 h 99"/>
                <a:gd name="T68" fmla="*/ 14 w 134"/>
                <a:gd name="T69" fmla="*/ 83 h 99"/>
                <a:gd name="T70" fmla="*/ 16 w 134"/>
                <a:gd name="T71" fmla="*/ 76 h 99"/>
                <a:gd name="T72" fmla="*/ 32 w 134"/>
                <a:gd name="T73" fmla="*/ 71 h 99"/>
                <a:gd name="T74" fmla="*/ 39 w 134"/>
                <a:gd name="T75" fmla="*/ 66 h 99"/>
                <a:gd name="T76" fmla="*/ 44 w 134"/>
                <a:gd name="T77" fmla="*/ 69 h 99"/>
                <a:gd name="T78" fmla="*/ 49 w 134"/>
                <a:gd name="T79" fmla="*/ 66 h 99"/>
                <a:gd name="T80" fmla="*/ 58 w 134"/>
                <a:gd name="T81" fmla="*/ 69 h 99"/>
                <a:gd name="T82" fmla="*/ 72 w 134"/>
                <a:gd name="T83" fmla="*/ 73 h 99"/>
                <a:gd name="T84" fmla="*/ 76 w 134"/>
                <a:gd name="T85" fmla="*/ 71 h 99"/>
                <a:gd name="T86" fmla="*/ 74 w 134"/>
                <a:gd name="T87" fmla="*/ 69 h 99"/>
                <a:gd name="T88" fmla="*/ 60 w 134"/>
                <a:gd name="T89" fmla="*/ 64 h 99"/>
                <a:gd name="T90" fmla="*/ 49 w 134"/>
                <a:gd name="T91" fmla="*/ 60 h 99"/>
                <a:gd name="T92" fmla="*/ 39 w 134"/>
                <a:gd name="T93" fmla="*/ 60 h 99"/>
                <a:gd name="T94" fmla="*/ 28 w 134"/>
                <a:gd name="T95" fmla="*/ 66 h 99"/>
                <a:gd name="T96" fmla="*/ 16 w 134"/>
                <a:gd name="T97" fmla="*/ 66 h 99"/>
                <a:gd name="T98" fmla="*/ 18 w 134"/>
                <a:gd name="T99" fmla="*/ 64 h 99"/>
                <a:gd name="T100" fmla="*/ 14 w 134"/>
                <a:gd name="T101" fmla="*/ 60 h 99"/>
                <a:gd name="T102" fmla="*/ 12 w 134"/>
                <a:gd name="T103" fmla="*/ 55 h 99"/>
                <a:gd name="T104" fmla="*/ 0 w 134"/>
                <a:gd name="T105" fmla="*/ 41 h 99"/>
                <a:gd name="T106" fmla="*/ 18 w 134"/>
                <a:gd name="T107" fmla="*/ 1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99">
                  <a:moveTo>
                    <a:pt x="18" y="13"/>
                  </a:moveTo>
                  <a:lnTo>
                    <a:pt x="23" y="9"/>
                  </a:lnTo>
                  <a:lnTo>
                    <a:pt x="25" y="9"/>
                  </a:lnTo>
                  <a:lnTo>
                    <a:pt x="30" y="6"/>
                  </a:lnTo>
                  <a:lnTo>
                    <a:pt x="42" y="4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2"/>
                  </a:lnTo>
                  <a:lnTo>
                    <a:pt x="72" y="4"/>
                  </a:lnTo>
                  <a:lnTo>
                    <a:pt x="76" y="9"/>
                  </a:lnTo>
                  <a:lnTo>
                    <a:pt x="76" y="11"/>
                  </a:lnTo>
                  <a:lnTo>
                    <a:pt x="79" y="13"/>
                  </a:lnTo>
                  <a:lnTo>
                    <a:pt x="81" y="11"/>
                  </a:lnTo>
                  <a:lnTo>
                    <a:pt x="83" y="13"/>
                  </a:lnTo>
                  <a:lnTo>
                    <a:pt x="85" y="11"/>
                  </a:lnTo>
                  <a:lnTo>
                    <a:pt x="88" y="13"/>
                  </a:lnTo>
                  <a:lnTo>
                    <a:pt x="90" y="18"/>
                  </a:lnTo>
                  <a:lnTo>
                    <a:pt x="92" y="23"/>
                  </a:lnTo>
                  <a:lnTo>
                    <a:pt x="92" y="27"/>
                  </a:lnTo>
                  <a:lnTo>
                    <a:pt x="99" y="30"/>
                  </a:lnTo>
                  <a:lnTo>
                    <a:pt x="99" y="32"/>
                  </a:lnTo>
                  <a:lnTo>
                    <a:pt x="104" y="34"/>
                  </a:lnTo>
                  <a:lnTo>
                    <a:pt x="109" y="39"/>
                  </a:lnTo>
                  <a:lnTo>
                    <a:pt x="109" y="41"/>
                  </a:lnTo>
                  <a:lnTo>
                    <a:pt x="113" y="43"/>
                  </a:lnTo>
                  <a:lnTo>
                    <a:pt x="113" y="48"/>
                  </a:lnTo>
                  <a:lnTo>
                    <a:pt x="113" y="50"/>
                  </a:lnTo>
                  <a:lnTo>
                    <a:pt x="111" y="60"/>
                  </a:lnTo>
                  <a:lnTo>
                    <a:pt x="113" y="62"/>
                  </a:lnTo>
                  <a:lnTo>
                    <a:pt x="118" y="66"/>
                  </a:lnTo>
                  <a:lnTo>
                    <a:pt x="120" y="71"/>
                  </a:lnTo>
                  <a:lnTo>
                    <a:pt x="122" y="73"/>
                  </a:lnTo>
                  <a:lnTo>
                    <a:pt x="125" y="73"/>
                  </a:lnTo>
                  <a:lnTo>
                    <a:pt x="127" y="76"/>
                  </a:lnTo>
                  <a:lnTo>
                    <a:pt x="127" y="78"/>
                  </a:lnTo>
                  <a:lnTo>
                    <a:pt x="132" y="80"/>
                  </a:lnTo>
                  <a:lnTo>
                    <a:pt x="129" y="83"/>
                  </a:lnTo>
                  <a:lnTo>
                    <a:pt x="129" y="87"/>
                  </a:lnTo>
                  <a:lnTo>
                    <a:pt x="129" y="90"/>
                  </a:lnTo>
                  <a:lnTo>
                    <a:pt x="134" y="92"/>
                  </a:lnTo>
                  <a:lnTo>
                    <a:pt x="134" y="97"/>
                  </a:lnTo>
                  <a:lnTo>
                    <a:pt x="134" y="99"/>
                  </a:lnTo>
                  <a:lnTo>
                    <a:pt x="134" y="97"/>
                  </a:lnTo>
                  <a:lnTo>
                    <a:pt x="129" y="94"/>
                  </a:lnTo>
                  <a:lnTo>
                    <a:pt x="127" y="92"/>
                  </a:lnTo>
                  <a:lnTo>
                    <a:pt x="122" y="92"/>
                  </a:lnTo>
                  <a:lnTo>
                    <a:pt x="120" y="94"/>
                  </a:lnTo>
                  <a:lnTo>
                    <a:pt x="113" y="92"/>
                  </a:lnTo>
                  <a:lnTo>
                    <a:pt x="106" y="92"/>
                  </a:lnTo>
                  <a:lnTo>
                    <a:pt x="102" y="90"/>
                  </a:lnTo>
                  <a:lnTo>
                    <a:pt x="95" y="85"/>
                  </a:lnTo>
                  <a:lnTo>
                    <a:pt x="81" y="85"/>
                  </a:lnTo>
                  <a:lnTo>
                    <a:pt x="76" y="85"/>
                  </a:lnTo>
                  <a:lnTo>
                    <a:pt x="76" y="85"/>
                  </a:lnTo>
                  <a:lnTo>
                    <a:pt x="72" y="85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2" y="92"/>
                  </a:lnTo>
                  <a:lnTo>
                    <a:pt x="28" y="92"/>
                  </a:lnTo>
                  <a:lnTo>
                    <a:pt x="21" y="94"/>
                  </a:lnTo>
                  <a:lnTo>
                    <a:pt x="16" y="92"/>
                  </a:lnTo>
                  <a:lnTo>
                    <a:pt x="16" y="90"/>
                  </a:lnTo>
                  <a:lnTo>
                    <a:pt x="14" y="87"/>
                  </a:lnTo>
                  <a:lnTo>
                    <a:pt x="16" y="90"/>
                  </a:lnTo>
                  <a:lnTo>
                    <a:pt x="18" y="90"/>
                  </a:lnTo>
                  <a:lnTo>
                    <a:pt x="23" y="87"/>
                  </a:lnTo>
                  <a:lnTo>
                    <a:pt x="16" y="85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4" y="83"/>
                  </a:lnTo>
                  <a:lnTo>
                    <a:pt x="14" y="78"/>
                  </a:lnTo>
                  <a:lnTo>
                    <a:pt x="16" y="76"/>
                  </a:lnTo>
                  <a:lnTo>
                    <a:pt x="28" y="76"/>
                  </a:lnTo>
                  <a:lnTo>
                    <a:pt x="32" y="71"/>
                  </a:lnTo>
                  <a:lnTo>
                    <a:pt x="35" y="71"/>
                  </a:lnTo>
                  <a:lnTo>
                    <a:pt x="39" y="66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6" y="66"/>
                  </a:lnTo>
                  <a:lnTo>
                    <a:pt x="49" y="66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5" y="71"/>
                  </a:lnTo>
                  <a:lnTo>
                    <a:pt x="72" y="73"/>
                  </a:lnTo>
                  <a:lnTo>
                    <a:pt x="76" y="73"/>
                  </a:lnTo>
                  <a:lnTo>
                    <a:pt x="76" y="71"/>
                  </a:lnTo>
                  <a:lnTo>
                    <a:pt x="76" y="69"/>
                  </a:lnTo>
                  <a:lnTo>
                    <a:pt x="74" y="69"/>
                  </a:lnTo>
                  <a:lnTo>
                    <a:pt x="65" y="64"/>
                  </a:lnTo>
                  <a:lnTo>
                    <a:pt x="60" y="64"/>
                  </a:lnTo>
                  <a:lnTo>
                    <a:pt x="53" y="60"/>
                  </a:lnTo>
                  <a:lnTo>
                    <a:pt x="49" y="60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32" y="66"/>
                  </a:lnTo>
                  <a:lnTo>
                    <a:pt x="28" y="66"/>
                  </a:lnTo>
                  <a:lnTo>
                    <a:pt x="25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7" y="46"/>
                  </a:lnTo>
                  <a:lnTo>
                    <a:pt x="0" y="41"/>
                  </a:lnTo>
                  <a:lnTo>
                    <a:pt x="12" y="30"/>
                  </a:lnTo>
                  <a:lnTo>
                    <a:pt x="18" y="18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6" name="Freeform 131">
              <a:extLst>
                <a:ext uri="{FF2B5EF4-FFF2-40B4-BE49-F238E27FC236}">
                  <a16:creationId xmlns:a16="http://schemas.microsoft.com/office/drawing/2014/main" id="{53154F1B-0824-C7D2-6711-D803F4703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264" y="2840219"/>
              <a:ext cx="53106" cy="17426"/>
            </a:xfrm>
            <a:custGeom>
              <a:avLst/>
              <a:gdLst>
                <a:gd name="T0" fmla="*/ 2 w 64"/>
                <a:gd name="T1" fmla="*/ 21 h 21"/>
                <a:gd name="T2" fmla="*/ 4 w 64"/>
                <a:gd name="T3" fmla="*/ 19 h 21"/>
                <a:gd name="T4" fmla="*/ 16 w 64"/>
                <a:gd name="T5" fmla="*/ 19 h 21"/>
                <a:gd name="T6" fmla="*/ 20 w 64"/>
                <a:gd name="T7" fmla="*/ 14 h 21"/>
                <a:gd name="T8" fmla="*/ 23 w 64"/>
                <a:gd name="T9" fmla="*/ 14 h 21"/>
                <a:gd name="T10" fmla="*/ 27 w 64"/>
                <a:gd name="T11" fmla="*/ 9 h 21"/>
                <a:gd name="T12" fmla="*/ 32 w 64"/>
                <a:gd name="T13" fmla="*/ 12 h 21"/>
                <a:gd name="T14" fmla="*/ 32 w 64"/>
                <a:gd name="T15" fmla="*/ 12 h 21"/>
                <a:gd name="T16" fmla="*/ 34 w 64"/>
                <a:gd name="T17" fmla="*/ 9 h 21"/>
                <a:gd name="T18" fmla="*/ 37 w 64"/>
                <a:gd name="T19" fmla="*/ 9 h 21"/>
                <a:gd name="T20" fmla="*/ 43 w 64"/>
                <a:gd name="T21" fmla="*/ 12 h 21"/>
                <a:gd name="T22" fmla="*/ 46 w 64"/>
                <a:gd name="T23" fmla="*/ 12 h 21"/>
                <a:gd name="T24" fmla="*/ 53 w 64"/>
                <a:gd name="T25" fmla="*/ 14 h 21"/>
                <a:gd name="T26" fmla="*/ 60 w 64"/>
                <a:gd name="T27" fmla="*/ 16 h 21"/>
                <a:gd name="T28" fmla="*/ 64 w 64"/>
                <a:gd name="T29" fmla="*/ 16 h 21"/>
                <a:gd name="T30" fmla="*/ 64 w 64"/>
                <a:gd name="T31" fmla="*/ 14 h 21"/>
                <a:gd name="T32" fmla="*/ 64 w 64"/>
                <a:gd name="T33" fmla="*/ 12 h 21"/>
                <a:gd name="T34" fmla="*/ 62 w 64"/>
                <a:gd name="T35" fmla="*/ 12 h 21"/>
                <a:gd name="T36" fmla="*/ 53 w 64"/>
                <a:gd name="T37" fmla="*/ 7 h 21"/>
                <a:gd name="T38" fmla="*/ 48 w 64"/>
                <a:gd name="T39" fmla="*/ 7 h 21"/>
                <a:gd name="T40" fmla="*/ 41 w 64"/>
                <a:gd name="T41" fmla="*/ 3 h 21"/>
                <a:gd name="T42" fmla="*/ 37 w 64"/>
                <a:gd name="T43" fmla="*/ 3 h 21"/>
                <a:gd name="T44" fmla="*/ 34 w 64"/>
                <a:gd name="T45" fmla="*/ 0 h 21"/>
                <a:gd name="T46" fmla="*/ 27 w 64"/>
                <a:gd name="T47" fmla="*/ 3 h 21"/>
                <a:gd name="T48" fmla="*/ 20 w 64"/>
                <a:gd name="T49" fmla="*/ 9 h 21"/>
                <a:gd name="T50" fmla="*/ 16 w 64"/>
                <a:gd name="T51" fmla="*/ 9 h 21"/>
                <a:gd name="T52" fmla="*/ 13 w 64"/>
                <a:gd name="T53" fmla="*/ 9 h 21"/>
                <a:gd name="T54" fmla="*/ 4 w 64"/>
                <a:gd name="T55" fmla="*/ 9 h 21"/>
                <a:gd name="T56" fmla="*/ 4 w 64"/>
                <a:gd name="T57" fmla="*/ 14 h 21"/>
                <a:gd name="T58" fmla="*/ 11 w 64"/>
                <a:gd name="T59" fmla="*/ 16 h 21"/>
                <a:gd name="T60" fmla="*/ 16 w 64"/>
                <a:gd name="T61" fmla="*/ 14 h 21"/>
                <a:gd name="T62" fmla="*/ 11 w 64"/>
                <a:gd name="T63" fmla="*/ 19 h 21"/>
                <a:gd name="T64" fmla="*/ 6 w 64"/>
                <a:gd name="T65" fmla="*/ 19 h 21"/>
                <a:gd name="T66" fmla="*/ 2 w 64"/>
                <a:gd name="T67" fmla="*/ 12 h 21"/>
                <a:gd name="T68" fmla="*/ 0 w 64"/>
                <a:gd name="T69" fmla="*/ 16 h 21"/>
                <a:gd name="T70" fmla="*/ 2 w 64"/>
                <a:gd name="T71" fmla="*/ 19 h 21"/>
                <a:gd name="T72" fmla="*/ 2 w 64"/>
                <a:gd name="T7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21">
                  <a:moveTo>
                    <a:pt x="2" y="21"/>
                  </a:moveTo>
                  <a:lnTo>
                    <a:pt x="4" y="19"/>
                  </a:lnTo>
                  <a:lnTo>
                    <a:pt x="16" y="19"/>
                  </a:lnTo>
                  <a:lnTo>
                    <a:pt x="20" y="14"/>
                  </a:lnTo>
                  <a:lnTo>
                    <a:pt x="23" y="14"/>
                  </a:lnTo>
                  <a:lnTo>
                    <a:pt x="27" y="9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9"/>
                  </a:lnTo>
                  <a:lnTo>
                    <a:pt x="37" y="9"/>
                  </a:lnTo>
                  <a:lnTo>
                    <a:pt x="43" y="12"/>
                  </a:lnTo>
                  <a:lnTo>
                    <a:pt x="46" y="12"/>
                  </a:lnTo>
                  <a:lnTo>
                    <a:pt x="53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4" y="14"/>
                  </a:lnTo>
                  <a:lnTo>
                    <a:pt x="64" y="12"/>
                  </a:lnTo>
                  <a:lnTo>
                    <a:pt x="62" y="12"/>
                  </a:lnTo>
                  <a:lnTo>
                    <a:pt x="53" y="7"/>
                  </a:lnTo>
                  <a:lnTo>
                    <a:pt x="48" y="7"/>
                  </a:lnTo>
                  <a:lnTo>
                    <a:pt x="41" y="3"/>
                  </a:lnTo>
                  <a:lnTo>
                    <a:pt x="37" y="3"/>
                  </a:lnTo>
                  <a:lnTo>
                    <a:pt x="34" y="0"/>
                  </a:lnTo>
                  <a:lnTo>
                    <a:pt x="27" y="3"/>
                  </a:lnTo>
                  <a:lnTo>
                    <a:pt x="20" y="9"/>
                  </a:lnTo>
                  <a:lnTo>
                    <a:pt x="16" y="9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14"/>
                  </a:lnTo>
                  <a:lnTo>
                    <a:pt x="11" y="16"/>
                  </a:lnTo>
                  <a:lnTo>
                    <a:pt x="16" y="14"/>
                  </a:lnTo>
                  <a:lnTo>
                    <a:pt x="11" y="19"/>
                  </a:lnTo>
                  <a:lnTo>
                    <a:pt x="6" y="19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2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7" name="Freeform 132">
              <a:extLst>
                <a:ext uri="{FF2B5EF4-FFF2-40B4-BE49-F238E27FC236}">
                  <a16:creationId xmlns:a16="http://schemas.microsoft.com/office/drawing/2014/main" id="{B06F2FA0-91B6-E2B9-42C6-94F864AB5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924" y="2863452"/>
              <a:ext cx="53936" cy="32362"/>
            </a:xfrm>
            <a:custGeom>
              <a:avLst/>
              <a:gdLst>
                <a:gd name="T0" fmla="*/ 2 w 65"/>
                <a:gd name="T1" fmla="*/ 7 h 39"/>
                <a:gd name="T2" fmla="*/ 7 w 65"/>
                <a:gd name="T3" fmla="*/ 9 h 39"/>
                <a:gd name="T4" fmla="*/ 14 w 65"/>
                <a:gd name="T5" fmla="*/ 7 h 39"/>
                <a:gd name="T6" fmla="*/ 28 w 65"/>
                <a:gd name="T7" fmla="*/ 7 h 39"/>
                <a:gd name="T8" fmla="*/ 30 w 65"/>
                <a:gd name="T9" fmla="*/ 2 h 39"/>
                <a:gd name="T10" fmla="*/ 39 w 65"/>
                <a:gd name="T11" fmla="*/ 0 h 39"/>
                <a:gd name="T12" fmla="*/ 58 w 65"/>
                <a:gd name="T13" fmla="*/ 0 h 39"/>
                <a:gd name="T14" fmla="*/ 62 w 65"/>
                <a:gd name="T15" fmla="*/ 0 h 39"/>
                <a:gd name="T16" fmla="*/ 65 w 65"/>
                <a:gd name="T17" fmla="*/ 7 h 39"/>
                <a:gd name="T18" fmla="*/ 62 w 65"/>
                <a:gd name="T19" fmla="*/ 12 h 39"/>
                <a:gd name="T20" fmla="*/ 62 w 65"/>
                <a:gd name="T21" fmla="*/ 18 h 39"/>
                <a:gd name="T22" fmla="*/ 65 w 65"/>
                <a:gd name="T23" fmla="*/ 21 h 39"/>
                <a:gd name="T24" fmla="*/ 65 w 65"/>
                <a:gd name="T25" fmla="*/ 23 h 39"/>
                <a:gd name="T26" fmla="*/ 62 w 65"/>
                <a:gd name="T27" fmla="*/ 28 h 39"/>
                <a:gd name="T28" fmla="*/ 53 w 65"/>
                <a:gd name="T29" fmla="*/ 28 h 39"/>
                <a:gd name="T30" fmla="*/ 48 w 65"/>
                <a:gd name="T31" fmla="*/ 32 h 39"/>
                <a:gd name="T32" fmla="*/ 44 w 65"/>
                <a:gd name="T33" fmla="*/ 32 h 39"/>
                <a:gd name="T34" fmla="*/ 41 w 65"/>
                <a:gd name="T35" fmla="*/ 37 h 39"/>
                <a:gd name="T36" fmla="*/ 37 w 65"/>
                <a:gd name="T37" fmla="*/ 39 h 39"/>
                <a:gd name="T38" fmla="*/ 37 w 65"/>
                <a:gd name="T39" fmla="*/ 37 h 39"/>
                <a:gd name="T40" fmla="*/ 37 w 65"/>
                <a:gd name="T41" fmla="*/ 35 h 39"/>
                <a:gd name="T42" fmla="*/ 28 w 65"/>
                <a:gd name="T43" fmla="*/ 35 h 39"/>
                <a:gd name="T44" fmla="*/ 32 w 65"/>
                <a:gd name="T45" fmla="*/ 30 h 39"/>
                <a:gd name="T46" fmla="*/ 30 w 65"/>
                <a:gd name="T47" fmla="*/ 30 h 39"/>
                <a:gd name="T48" fmla="*/ 30 w 65"/>
                <a:gd name="T49" fmla="*/ 28 h 39"/>
                <a:gd name="T50" fmla="*/ 30 w 65"/>
                <a:gd name="T51" fmla="*/ 25 h 39"/>
                <a:gd name="T52" fmla="*/ 25 w 65"/>
                <a:gd name="T53" fmla="*/ 25 h 39"/>
                <a:gd name="T54" fmla="*/ 25 w 65"/>
                <a:gd name="T55" fmla="*/ 23 h 39"/>
                <a:gd name="T56" fmla="*/ 35 w 65"/>
                <a:gd name="T57" fmla="*/ 23 h 39"/>
                <a:gd name="T58" fmla="*/ 37 w 65"/>
                <a:gd name="T59" fmla="*/ 21 h 39"/>
                <a:gd name="T60" fmla="*/ 30 w 65"/>
                <a:gd name="T61" fmla="*/ 18 h 39"/>
                <a:gd name="T62" fmla="*/ 25 w 65"/>
                <a:gd name="T63" fmla="*/ 21 h 39"/>
                <a:gd name="T64" fmla="*/ 21 w 65"/>
                <a:gd name="T65" fmla="*/ 21 h 39"/>
                <a:gd name="T66" fmla="*/ 18 w 65"/>
                <a:gd name="T67" fmla="*/ 21 h 39"/>
                <a:gd name="T68" fmla="*/ 16 w 65"/>
                <a:gd name="T69" fmla="*/ 18 h 39"/>
                <a:gd name="T70" fmla="*/ 14 w 65"/>
                <a:gd name="T71" fmla="*/ 18 h 39"/>
                <a:gd name="T72" fmla="*/ 9 w 65"/>
                <a:gd name="T73" fmla="*/ 14 h 39"/>
                <a:gd name="T74" fmla="*/ 14 w 65"/>
                <a:gd name="T75" fmla="*/ 12 h 39"/>
                <a:gd name="T76" fmla="*/ 9 w 65"/>
                <a:gd name="T77" fmla="*/ 12 h 39"/>
                <a:gd name="T78" fmla="*/ 2 w 65"/>
                <a:gd name="T79" fmla="*/ 12 h 39"/>
                <a:gd name="T80" fmla="*/ 0 w 65"/>
                <a:gd name="T81" fmla="*/ 9 h 39"/>
                <a:gd name="T82" fmla="*/ 2 w 65"/>
                <a:gd name="T83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39">
                  <a:moveTo>
                    <a:pt x="2" y="7"/>
                  </a:moveTo>
                  <a:lnTo>
                    <a:pt x="7" y="9"/>
                  </a:lnTo>
                  <a:lnTo>
                    <a:pt x="14" y="7"/>
                  </a:lnTo>
                  <a:lnTo>
                    <a:pt x="28" y="7"/>
                  </a:lnTo>
                  <a:lnTo>
                    <a:pt x="30" y="2"/>
                  </a:lnTo>
                  <a:lnTo>
                    <a:pt x="39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5" y="7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5" y="21"/>
                  </a:lnTo>
                  <a:lnTo>
                    <a:pt x="65" y="23"/>
                  </a:lnTo>
                  <a:lnTo>
                    <a:pt x="62" y="28"/>
                  </a:lnTo>
                  <a:lnTo>
                    <a:pt x="53" y="28"/>
                  </a:lnTo>
                  <a:lnTo>
                    <a:pt x="48" y="32"/>
                  </a:lnTo>
                  <a:lnTo>
                    <a:pt x="44" y="32"/>
                  </a:lnTo>
                  <a:lnTo>
                    <a:pt x="41" y="37"/>
                  </a:lnTo>
                  <a:lnTo>
                    <a:pt x="37" y="39"/>
                  </a:lnTo>
                  <a:lnTo>
                    <a:pt x="37" y="37"/>
                  </a:lnTo>
                  <a:lnTo>
                    <a:pt x="37" y="35"/>
                  </a:lnTo>
                  <a:lnTo>
                    <a:pt x="28" y="35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5"/>
                  </a:lnTo>
                  <a:lnTo>
                    <a:pt x="25" y="25"/>
                  </a:lnTo>
                  <a:lnTo>
                    <a:pt x="25" y="23"/>
                  </a:lnTo>
                  <a:lnTo>
                    <a:pt x="35" y="23"/>
                  </a:lnTo>
                  <a:lnTo>
                    <a:pt x="37" y="21"/>
                  </a:lnTo>
                  <a:lnTo>
                    <a:pt x="30" y="18"/>
                  </a:lnTo>
                  <a:lnTo>
                    <a:pt x="25" y="21"/>
                  </a:lnTo>
                  <a:lnTo>
                    <a:pt x="21" y="21"/>
                  </a:lnTo>
                  <a:lnTo>
                    <a:pt x="18" y="21"/>
                  </a:lnTo>
                  <a:lnTo>
                    <a:pt x="16" y="18"/>
                  </a:lnTo>
                  <a:lnTo>
                    <a:pt x="14" y="18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0" y="9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8" name="Freeform 133">
              <a:extLst>
                <a:ext uri="{FF2B5EF4-FFF2-40B4-BE49-F238E27FC236}">
                  <a16:creationId xmlns:a16="http://schemas.microsoft.com/office/drawing/2014/main" id="{B25B0A04-CE4D-3A87-4B91-82F0CCD0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945" y="2863452"/>
              <a:ext cx="125297" cy="122807"/>
            </a:xfrm>
            <a:custGeom>
              <a:avLst/>
              <a:gdLst>
                <a:gd name="T0" fmla="*/ 3 w 151"/>
                <a:gd name="T1" fmla="*/ 32 h 148"/>
                <a:gd name="T2" fmla="*/ 12 w 151"/>
                <a:gd name="T3" fmla="*/ 28 h 148"/>
                <a:gd name="T4" fmla="*/ 24 w 151"/>
                <a:gd name="T5" fmla="*/ 23 h 148"/>
                <a:gd name="T6" fmla="*/ 21 w 151"/>
                <a:gd name="T7" fmla="*/ 18 h 148"/>
                <a:gd name="T8" fmla="*/ 24 w 151"/>
                <a:gd name="T9" fmla="*/ 7 h 148"/>
                <a:gd name="T10" fmla="*/ 26 w 151"/>
                <a:gd name="T11" fmla="*/ 0 h 148"/>
                <a:gd name="T12" fmla="*/ 47 w 151"/>
                <a:gd name="T13" fmla="*/ 5 h 148"/>
                <a:gd name="T14" fmla="*/ 58 w 151"/>
                <a:gd name="T15" fmla="*/ 7 h 148"/>
                <a:gd name="T16" fmla="*/ 67 w 151"/>
                <a:gd name="T17" fmla="*/ 7 h 148"/>
                <a:gd name="T18" fmla="*/ 74 w 151"/>
                <a:gd name="T19" fmla="*/ 9 h 148"/>
                <a:gd name="T20" fmla="*/ 79 w 151"/>
                <a:gd name="T21" fmla="*/ 14 h 148"/>
                <a:gd name="T22" fmla="*/ 86 w 151"/>
                <a:gd name="T23" fmla="*/ 14 h 148"/>
                <a:gd name="T24" fmla="*/ 93 w 151"/>
                <a:gd name="T25" fmla="*/ 18 h 148"/>
                <a:gd name="T26" fmla="*/ 102 w 151"/>
                <a:gd name="T27" fmla="*/ 14 h 148"/>
                <a:gd name="T28" fmla="*/ 109 w 151"/>
                <a:gd name="T29" fmla="*/ 9 h 148"/>
                <a:gd name="T30" fmla="*/ 118 w 151"/>
                <a:gd name="T31" fmla="*/ 12 h 148"/>
                <a:gd name="T32" fmla="*/ 125 w 151"/>
                <a:gd name="T33" fmla="*/ 7 h 148"/>
                <a:gd name="T34" fmla="*/ 130 w 151"/>
                <a:gd name="T35" fmla="*/ 14 h 148"/>
                <a:gd name="T36" fmla="*/ 130 w 151"/>
                <a:gd name="T37" fmla="*/ 23 h 148"/>
                <a:gd name="T38" fmla="*/ 137 w 151"/>
                <a:gd name="T39" fmla="*/ 28 h 148"/>
                <a:gd name="T40" fmla="*/ 134 w 151"/>
                <a:gd name="T41" fmla="*/ 35 h 148"/>
                <a:gd name="T42" fmla="*/ 134 w 151"/>
                <a:gd name="T43" fmla="*/ 39 h 148"/>
                <a:gd name="T44" fmla="*/ 141 w 151"/>
                <a:gd name="T45" fmla="*/ 37 h 148"/>
                <a:gd name="T46" fmla="*/ 141 w 151"/>
                <a:gd name="T47" fmla="*/ 44 h 148"/>
                <a:gd name="T48" fmla="*/ 148 w 151"/>
                <a:gd name="T49" fmla="*/ 46 h 148"/>
                <a:gd name="T50" fmla="*/ 151 w 151"/>
                <a:gd name="T51" fmla="*/ 51 h 148"/>
                <a:gd name="T52" fmla="*/ 139 w 151"/>
                <a:gd name="T53" fmla="*/ 55 h 148"/>
                <a:gd name="T54" fmla="*/ 141 w 151"/>
                <a:gd name="T55" fmla="*/ 60 h 148"/>
                <a:gd name="T56" fmla="*/ 141 w 151"/>
                <a:gd name="T57" fmla="*/ 74 h 148"/>
                <a:gd name="T58" fmla="*/ 144 w 151"/>
                <a:gd name="T59" fmla="*/ 81 h 148"/>
                <a:gd name="T60" fmla="*/ 146 w 151"/>
                <a:gd name="T61" fmla="*/ 90 h 148"/>
                <a:gd name="T62" fmla="*/ 141 w 151"/>
                <a:gd name="T63" fmla="*/ 90 h 148"/>
                <a:gd name="T64" fmla="*/ 144 w 151"/>
                <a:gd name="T65" fmla="*/ 97 h 148"/>
                <a:gd name="T66" fmla="*/ 146 w 151"/>
                <a:gd name="T67" fmla="*/ 104 h 148"/>
                <a:gd name="T68" fmla="*/ 137 w 151"/>
                <a:gd name="T69" fmla="*/ 118 h 148"/>
                <a:gd name="T70" fmla="*/ 137 w 151"/>
                <a:gd name="T71" fmla="*/ 122 h 148"/>
                <a:gd name="T72" fmla="*/ 130 w 151"/>
                <a:gd name="T73" fmla="*/ 134 h 148"/>
                <a:gd name="T74" fmla="*/ 97 w 151"/>
                <a:gd name="T75" fmla="*/ 148 h 148"/>
                <a:gd name="T76" fmla="*/ 88 w 151"/>
                <a:gd name="T77" fmla="*/ 141 h 148"/>
                <a:gd name="T78" fmla="*/ 79 w 151"/>
                <a:gd name="T79" fmla="*/ 132 h 148"/>
                <a:gd name="T80" fmla="*/ 79 w 151"/>
                <a:gd name="T81" fmla="*/ 129 h 148"/>
                <a:gd name="T82" fmla="*/ 90 w 151"/>
                <a:gd name="T83" fmla="*/ 95 h 148"/>
                <a:gd name="T84" fmla="*/ 88 w 151"/>
                <a:gd name="T85" fmla="*/ 90 h 148"/>
                <a:gd name="T86" fmla="*/ 90 w 151"/>
                <a:gd name="T87" fmla="*/ 85 h 148"/>
                <a:gd name="T88" fmla="*/ 88 w 151"/>
                <a:gd name="T89" fmla="*/ 78 h 148"/>
                <a:gd name="T90" fmla="*/ 84 w 151"/>
                <a:gd name="T91" fmla="*/ 67 h 148"/>
                <a:gd name="T92" fmla="*/ 77 w 151"/>
                <a:gd name="T93" fmla="*/ 58 h 148"/>
                <a:gd name="T94" fmla="*/ 54 w 151"/>
                <a:gd name="T95" fmla="*/ 60 h 148"/>
                <a:gd name="T96" fmla="*/ 44 w 151"/>
                <a:gd name="T97" fmla="*/ 67 h 148"/>
                <a:gd name="T98" fmla="*/ 40 w 151"/>
                <a:gd name="T99" fmla="*/ 74 h 148"/>
                <a:gd name="T100" fmla="*/ 33 w 151"/>
                <a:gd name="T101" fmla="*/ 72 h 148"/>
                <a:gd name="T102" fmla="*/ 26 w 151"/>
                <a:gd name="T103" fmla="*/ 62 h 148"/>
                <a:gd name="T104" fmla="*/ 19 w 151"/>
                <a:gd name="T105" fmla="*/ 60 h 148"/>
                <a:gd name="T106" fmla="*/ 21 w 151"/>
                <a:gd name="T107" fmla="*/ 55 h 148"/>
                <a:gd name="T108" fmla="*/ 14 w 151"/>
                <a:gd name="T109" fmla="*/ 58 h 148"/>
                <a:gd name="T110" fmla="*/ 7 w 151"/>
                <a:gd name="T111" fmla="*/ 55 h 148"/>
                <a:gd name="T112" fmla="*/ 5 w 151"/>
                <a:gd name="T113" fmla="*/ 42 h 148"/>
                <a:gd name="T114" fmla="*/ 0 w 151"/>
                <a:gd name="T115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1" h="148">
                  <a:moveTo>
                    <a:pt x="0" y="37"/>
                  </a:moveTo>
                  <a:lnTo>
                    <a:pt x="3" y="32"/>
                  </a:lnTo>
                  <a:lnTo>
                    <a:pt x="7" y="32"/>
                  </a:lnTo>
                  <a:lnTo>
                    <a:pt x="12" y="28"/>
                  </a:lnTo>
                  <a:lnTo>
                    <a:pt x="21" y="28"/>
                  </a:lnTo>
                  <a:lnTo>
                    <a:pt x="24" y="23"/>
                  </a:lnTo>
                  <a:lnTo>
                    <a:pt x="24" y="21"/>
                  </a:lnTo>
                  <a:lnTo>
                    <a:pt x="21" y="18"/>
                  </a:lnTo>
                  <a:lnTo>
                    <a:pt x="21" y="12"/>
                  </a:lnTo>
                  <a:lnTo>
                    <a:pt x="24" y="7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40" y="0"/>
                  </a:lnTo>
                  <a:lnTo>
                    <a:pt x="47" y="5"/>
                  </a:lnTo>
                  <a:lnTo>
                    <a:pt x="51" y="7"/>
                  </a:lnTo>
                  <a:lnTo>
                    <a:pt x="58" y="7"/>
                  </a:lnTo>
                  <a:lnTo>
                    <a:pt x="65" y="9"/>
                  </a:lnTo>
                  <a:lnTo>
                    <a:pt x="67" y="7"/>
                  </a:lnTo>
                  <a:lnTo>
                    <a:pt x="72" y="7"/>
                  </a:lnTo>
                  <a:lnTo>
                    <a:pt x="74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81" y="16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3" y="18"/>
                  </a:lnTo>
                  <a:lnTo>
                    <a:pt x="97" y="18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09" y="9"/>
                  </a:lnTo>
                  <a:lnTo>
                    <a:pt x="114" y="9"/>
                  </a:lnTo>
                  <a:lnTo>
                    <a:pt x="118" y="12"/>
                  </a:lnTo>
                  <a:lnTo>
                    <a:pt x="120" y="9"/>
                  </a:lnTo>
                  <a:lnTo>
                    <a:pt x="125" y="7"/>
                  </a:lnTo>
                  <a:lnTo>
                    <a:pt x="125" y="9"/>
                  </a:lnTo>
                  <a:lnTo>
                    <a:pt x="130" y="14"/>
                  </a:lnTo>
                  <a:lnTo>
                    <a:pt x="132" y="18"/>
                  </a:lnTo>
                  <a:lnTo>
                    <a:pt x="130" y="23"/>
                  </a:lnTo>
                  <a:lnTo>
                    <a:pt x="132" y="25"/>
                  </a:lnTo>
                  <a:lnTo>
                    <a:pt x="137" y="28"/>
                  </a:lnTo>
                  <a:lnTo>
                    <a:pt x="137" y="30"/>
                  </a:lnTo>
                  <a:lnTo>
                    <a:pt x="134" y="35"/>
                  </a:lnTo>
                  <a:lnTo>
                    <a:pt x="132" y="39"/>
                  </a:lnTo>
                  <a:lnTo>
                    <a:pt x="134" y="39"/>
                  </a:lnTo>
                  <a:lnTo>
                    <a:pt x="137" y="37"/>
                  </a:lnTo>
                  <a:lnTo>
                    <a:pt x="141" y="37"/>
                  </a:lnTo>
                  <a:lnTo>
                    <a:pt x="141" y="42"/>
                  </a:lnTo>
                  <a:lnTo>
                    <a:pt x="141" y="44"/>
                  </a:lnTo>
                  <a:lnTo>
                    <a:pt x="141" y="46"/>
                  </a:lnTo>
                  <a:lnTo>
                    <a:pt x="148" y="46"/>
                  </a:lnTo>
                  <a:lnTo>
                    <a:pt x="151" y="48"/>
                  </a:lnTo>
                  <a:lnTo>
                    <a:pt x="151" y="51"/>
                  </a:lnTo>
                  <a:lnTo>
                    <a:pt x="148" y="53"/>
                  </a:lnTo>
                  <a:lnTo>
                    <a:pt x="139" y="55"/>
                  </a:lnTo>
                  <a:lnTo>
                    <a:pt x="139" y="58"/>
                  </a:lnTo>
                  <a:lnTo>
                    <a:pt x="141" y="60"/>
                  </a:lnTo>
                  <a:lnTo>
                    <a:pt x="141" y="69"/>
                  </a:lnTo>
                  <a:lnTo>
                    <a:pt x="141" y="74"/>
                  </a:lnTo>
                  <a:lnTo>
                    <a:pt x="141" y="81"/>
                  </a:lnTo>
                  <a:lnTo>
                    <a:pt x="144" y="81"/>
                  </a:lnTo>
                  <a:lnTo>
                    <a:pt x="146" y="85"/>
                  </a:lnTo>
                  <a:lnTo>
                    <a:pt x="146" y="90"/>
                  </a:lnTo>
                  <a:lnTo>
                    <a:pt x="144" y="88"/>
                  </a:lnTo>
                  <a:lnTo>
                    <a:pt x="141" y="90"/>
                  </a:lnTo>
                  <a:lnTo>
                    <a:pt x="141" y="92"/>
                  </a:lnTo>
                  <a:lnTo>
                    <a:pt x="144" y="97"/>
                  </a:lnTo>
                  <a:lnTo>
                    <a:pt x="146" y="99"/>
                  </a:lnTo>
                  <a:lnTo>
                    <a:pt x="146" y="104"/>
                  </a:lnTo>
                  <a:lnTo>
                    <a:pt x="139" y="115"/>
                  </a:lnTo>
                  <a:lnTo>
                    <a:pt x="137" y="118"/>
                  </a:lnTo>
                  <a:lnTo>
                    <a:pt x="134" y="120"/>
                  </a:lnTo>
                  <a:lnTo>
                    <a:pt x="137" y="122"/>
                  </a:lnTo>
                  <a:lnTo>
                    <a:pt x="132" y="132"/>
                  </a:lnTo>
                  <a:lnTo>
                    <a:pt x="130" y="134"/>
                  </a:lnTo>
                  <a:lnTo>
                    <a:pt x="130" y="136"/>
                  </a:lnTo>
                  <a:lnTo>
                    <a:pt x="97" y="148"/>
                  </a:lnTo>
                  <a:lnTo>
                    <a:pt x="90" y="141"/>
                  </a:lnTo>
                  <a:lnTo>
                    <a:pt x="88" y="141"/>
                  </a:lnTo>
                  <a:lnTo>
                    <a:pt x="81" y="134"/>
                  </a:lnTo>
                  <a:lnTo>
                    <a:pt x="79" y="132"/>
                  </a:lnTo>
                  <a:lnTo>
                    <a:pt x="79" y="129"/>
                  </a:lnTo>
                  <a:lnTo>
                    <a:pt x="79" y="129"/>
                  </a:lnTo>
                  <a:lnTo>
                    <a:pt x="88" y="122"/>
                  </a:lnTo>
                  <a:lnTo>
                    <a:pt x="90" y="95"/>
                  </a:lnTo>
                  <a:lnTo>
                    <a:pt x="90" y="92"/>
                  </a:lnTo>
                  <a:lnTo>
                    <a:pt x="88" y="90"/>
                  </a:lnTo>
                  <a:lnTo>
                    <a:pt x="88" y="88"/>
                  </a:lnTo>
                  <a:lnTo>
                    <a:pt x="90" y="85"/>
                  </a:lnTo>
                  <a:lnTo>
                    <a:pt x="90" y="83"/>
                  </a:lnTo>
                  <a:lnTo>
                    <a:pt x="88" y="78"/>
                  </a:lnTo>
                  <a:lnTo>
                    <a:pt x="88" y="76"/>
                  </a:lnTo>
                  <a:lnTo>
                    <a:pt x="84" y="67"/>
                  </a:lnTo>
                  <a:lnTo>
                    <a:pt x="81" y="62"/>
                  </a:lnTo>
                  <a:lnTo>
                    <a:pt x="77" y="58"/>
                  </a:lnTo>
                  <a:lnTo>
                    <a:pt x="60" y="58"/>
                  </a:lnTo>
                  <a:lnTo>
                    <a:pt x="54" y="60"/>
                  </a:lnTo>
                  <a:lnTo>
                    <a:pt x="51" y="62"/>
                  </a:lnTo>
                  <a:lnTo>
                    <a:pt x="44" y="67"/>
                  </a:lnTo>
                  <a:lnTo>
                    <a:pt x="44" y="72"/>
                  </a:lnTo>
                  <a:lnTo>
                    <a:pt x="40" y="74"/>
                  </a:lnTo>
                  <a:lnTo>
                    <a:pt x="35" y="74"/>
                  </a:lnTo>
                  <a:lnTo>
                    <a:pt x="33" y="72"/>
                  </a:lnTo>
                  <a:lnTo>
                    <a:pt x="26" y="69"/>
                  </a:lnTo>
                  <a:lnTo>
                    <a:pt x="26" y="62"/>
                  </a:lnTo>
                  <a:lnTo>
                    <a:pt x="21" y="62"/>
                  </a:lnTo>
                  <a:lnTo>
                    <a:pt x="19" y="60"/>
                  </a:lnTo>
                  <a:lnTo>
                    <a:pt x="19" y="58"/>
                  </a:lnTo>
                  <a:lnTo>
                    <a:pt x="21" y="55"/>
                  </a:lnTo>
                  <a:lnTo>
                    <a:pt x="17" y="53"/>
                  </a:lnTo>
                  <a:lnTo>
                    <a:pt x="14" y="58"/>
                  </a:lnTo>
                  <a:lnTo>
                    <a:pt x="12" y="55"/>
                  </a:lnTo>
                  <a:lnTo>
                    <a:pt x="7" y="55"/>
                  </a:lnTo>
                  <a:lnTo>
                    <a:pt x="3" y="48"/>
                  </a:lnTo>
                  <a:lnTo>
                    <a:pt x="5" y="42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9" name="Freeform 134">
              <a:extLst>
                <a:ext uri="{FF2B5EF4-FFF2-40B4-BE49-F238E27FC236}">
                  <a16:creationId xmlns:a16="http://schemas.microsoft.com/office/drawing/2014/main" id="{6B4F77A1-AAE6-7D43-1D63-C915BEA83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1328" y="2911580"/>
              <a:ext cx="47298" cy="58914"/>
            </a:xfrm>
            <a:custGeom>
              <a:avLst/>
              <a:gdLst>
                <a:gd name="T0" fmla="*/ 16 w 57"/>
                <a:gd name="T1" fmla="*/ 60 h 71"/>
                <a:gd name="T2" fmla="*/ 16 w 57"/>
                <a:gd name="T3" fmla="*/ 57 h 71"/>
                <a:gd name="T4" fmla="*/ 14 w 57"/>
                <a:gd name="T5" fmla="*/ 55 h 71"/>
                <a:gd name="T6" fmla="*/ 11 w 57"/>
                <a:gd name="T7" fmla="*/ 55 h 71"/>
                <a:gd name="T8" fmla="*/ 11 w 57"/>
                <a:gd name="T9" fmla="*/ 57 h 71"/>
                <a:gd name="T10" fmla="*/ 11 w 57"/>
                <a:gd name="T11" fmla="*/ 57 h 71"/>
                <a:gd name="T12" fmla="*/ 14 w 57"/>
                <a:gd name="T13" fmla="*/ 60 h 71"/>
                <a:gd name="T14" fmla="*/ 16 w 57"/>
                <a:gd name="T15" fmla="*/ 60 h 71"/>
                <a:gd name="T16" fmla="*/ 2 w 57"/>
                <a:gd name="T17" fmla="*/ 16 h 71"/>
                <a:gd name="T18" fmla="*/ 7 w 57"/>
                <a:gd name="T19" fmla="*/ 16 h 71"/>
                <a:gd name="T20" fmla="*/ 11 w 57"/>
                <a:gd name="T21" fmla="*/ 14 h 71"/>
                <a:gd name="T22" fmla="*/ 11 w 57"/>
                <a:gd name="T23" fmla="*/ 9 h 71"/>
                <a:gd name="T24" fmla="*/ 18 w 57"/>
                <a:gd name="T25" fmla="*/ 4 h 71"/>
                <a:gd name="T26" fmla="*/ 21 w 57"/>
                <a:gd name="T27" fmla="*/ 2 h 71"/>
                <a:gd name="T28" fmla="*/ 27 w 57"/>
                <a:gd name="T29" fmla="*/ 0 h 71"/>
                <a:gd name="T30" fmla="*/ 44 w 57"/>
                <a:gd name="T31" fmla="*/ 0 h 71"/>
                <a:gd name="T32" fmla="*/ 48 w 57"/>
                <a:gd name="T33" fmla="*/ 4 h 71"/>
                <a:gd name="T34" fmla="*/ 51 w 57"/>
                <a:gd name="T35" fmla="*/ 9 h 71"/>
                <a:gd name="T36" fmla="*/ 55 w 57"/>
                <a:gd name="T37" fmla="*/ 18 h 71"/>
                <a:gd name="T38" fmla="*/ 55 w 57"/>
                <a:gd name="T39" fmla="*/ 20 h 71"/>
                <a:gd name="T40" fmla="*/ 57 w 57"/>
                <a:gd name="T41" fmla="*/ 25 h 71"/>
                <a:gd name="T42" fmla="*/ 57 w 57"/>
                <a:gd name="T43" fmla="*/ 27 h 71"/>
                <a:gd name="T44" fmla="*/ 55 w 57"/>
                <a:gd name="T45" fmla="*/ 30 h 71"/>
                <a:gd name="T46" fmla="*/ 55 w 57"/>
                <a:gd name="T47" fmla="*/ 32 h 71"/>
                <a:gd name="T48" fmla="*/ 57 w 57"/>
                <a:gd name="T49" fmla="*/ 34 h 71"/>
                <a:gd name="T50" fmla="*/ 57 w 57"/>
                <a:gd name="T51" fmla="*/ 37 h 71"/>
                <a:gd name="T52" fmla="*/ 55 w 57"/>
                <a:gd name="T53" fmla="*/ 64 h 71"/>
                <a:gd name="T54" fmla="*/ 46 w 57"/>
                <a:gd name="T55" fmla="*/ 71 h 71"/>
                <a:gd name="T56" fmla="*/ 44 w 57"/>
                <a:gd name="T57" fmla="*/ 69 h 71"/>
                <a:gd name="T58" fmla="*/ 37 w 57"/>
                <a:gd name="T59" fmla="*/ 69 h 71"/>
                <a:gd name="T60" fmla="*/ 25 w 57"/>
                <a:gd name="T61" fmla="*/ 64 h 71"/>
                <a:gd name="T62" fmla="*/ 21 w 57"/>
                <a:gd name="T63" fmla="*/ 62 h 71"/>
                <a:gd name="T64" fmla="*/ 21 w 57"/>
                <a:gd name="T65" fmla="*/ 60 h 71"/>
                <a:gd name="T66" fmla="*/ 18 w 57"/>
                <a:gd name="T67" fmla="*/ 57 h 71"/>
                <a:gd name="T68" fmla="*/ 16 w 57"/>
                <a:gd name="T69" fmla="*/ 55 h 71"/>
                <a:gd name="T70" fmla="*/ 18 w 57"/>
                <a:gd name="T71" fmla="*/ 51 h 71"/>
                <a:gd name="T72" fmla="*/ 16 w 57"/>
                <a:gd name="T73" fmla="*/ 51 h 71"/>
                <a:gd name="T74" fmla="*/ 14 w 57"/>
                <a:gd name="T75" fmla="*/ 51 h 71"/>
                <a:gd name="T76" fmla="*/ 9 w 57"/>
                <a:gd name="T77" fmla="*/ 46 h 71"/>
                <a:gd name="T78" fmla="*/ 9 w 57"/>
                <a:gd name="T79" fmla="*/ 41 h 71"/>
                <a:gd name="T80" fmla="*/ 7 w 57"/>
                <a:gd name="T81" fmla="*/ 34 h 71"/>
                <a:gd name="T82" fmla="*/ 2 w 57"/>
                <a:gd name="T83" fmla="*/ 34 h 71"/>
                <a:gd name="T84" fmla="*/ 0 w 57"/>
                <a:gd name="T85" fmla="*/ 30 h 71"/>
                <a:gd name="T86" fmla="*/ 4 w 57"/>
                <a:gd name="T87" fmla="*/ 25 h 71"/>
                <a:gd name="T88" fmla="*/ 0 w 57"/>
                <a:gd name="T89" fmla="*/ 23 h 71"/>
                <a:gd name="T90" fmla="*/ 0 w 57"/>
                <a:gd name="T91" fmla="*/ 20 h 71"/>
                <a:gd name="T92" fmla="*/ 2 w 57"/>
                <a:gd name="T93" fmla="*/ 16 h 71"/>
                <a:gd name="T94" fmla="*/ 2 w 57"/>
                <a:gd name="T95" fmla="*/ 1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" h="71">
                  <a:moveTo>
                    <a:pt x="16" y="60"/>
                  </a:moveTo>
                  <a:lnTo>
                    <a:pt x="16" y="57"/>
                  </a:lnTo>
                  <a:lnTo>
                    <a:pt x="14" y="55"/>
                  </a:lnTo>
                  <a:lnTo>
                    <a:pt x="11" y="55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4" y="60"/>
                  </a:lnTo>
                  <a:lnTo>
                    <a:pt x="16" y="60"/>
                  </a:lnTo>
                  <a:close/>
                  <a:moveTo>
                    <a:pt x="2" y="16"/>
                  </a:moveTo>
                  <a:lnTo>
                    <a:pt x="7" y="16"/>
                  </a:lnTo>
                  <a:lnTo>
                    <a:pt x="11" y="14"/>
                  </a:lnTo>
                  <a:lnTo>
                    <a:pt x="11" y="9"/>
                  </a:lnTo>
                  <a:lnTo>
                    <a:pt x="18" y="4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44" y="0"/>
                  </a:lnTo>
                  <a:lnTo>
                    <a:pt x="48" y="4"/>
                  </a:lnTo>
                  <a:lnTo>
                    <a:pt x="51" y="9"/>
                  </a:lnTo>
                  <a:lnTo>
                    <a:pt x="55" y="18"/>
                  </a:lnTo>
                  <a:lnTo>
                    <a:pt x="55" y="20"/>
                  </a:lnTo>
                  <a:lnTo>
                    <a:pt x="57" y="25"/>
                  </a:lnTo>
                  <a:lnTo>
                    <a:pt x="57" y="27"/>
                  </a:lnTo>
                  <a:lnTo>
                    <a:pt x="55" y="30"/>
                  </a:lnTo>
                  <a:lnTo>
                    <a:pt x="55" y="32"/>
                  </a:lnTo>
                  <a:lnTo>
                    <a:pt x="57" y="34"/>
                  </a:lnTo>
                  <a:lnTo>
                    <a:pt x="57" y="37"/>
                  </a:lnTo>
                  <a:lnTo>
                    <a:pt x="55" y="64"/>
                  </a:lnTo>
                  <a:lnTo>
                    <a:pt x="46" y="71"/>
                  </a:lnTo>
                  <a:lnTo>
                    <a:pt x="44" y="69"/>
                  </a:lnTo>
                  <a:lnTo>
                    <a:pt x="37" y="69"/>
                  </a:lnTo>
                  <a:lnTo>
                    <a:pt x="25" y="64"/>
                  </a:lnTo>
                  <a:lnTo>
                    <a:pt x="21" y="62"/>
                  </a:lnTo>
                  <a:lnTo>
                    <a:pt x="21" y="60"/>
                  </a:lnTo>
                  <a:lnTo>
                    <a:pt x="18" y="57"/>
                  </a:lnTo>
                  <a:lnTo>
                    <a:pt x="16" y="55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14" y="51"/>
                  </a:lnTo>
                  <a:lnTo>
                    <a:pt x="9" y="46"/>
                  </a:lnTo>
                  <a:lnTo>
                    <a:pt x="9" y="41"/>
                  </a:lnTo>
                  <a:lnTo>
                    <a:pt x="7" y="34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4" y="25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0" name="Freeform 135">
              <a:extLst>
                <a:ext uri="{FF2B5EF4-FFF2-40B4-BE49-F238E27FC236}">
                  <a16:creationId xmlns:a16="http://schemas.microsoft.com/office/drawing/2014/main" id="{85CF3E2A-C00D-AAEA-F284-6D21D0BFE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689" y="2938132"/>
              <a:ext cx="68872" cy="74680"/>
            </a:xfrm>
            <a:custGeom>
              <a:avLst/>
              <a:gdLst>
                <a:gd name="T0" fmla="*/ 0 w 83"/>
                <a:gd name="T1" fmla="*/ 37 h 90"/>
                <a:gd name="T2" fmla="*/ 0 w 83"/>
                <a:gd name="T3" fmla="*/ 35 h 90"/>
                <a:gd name="T4" fmla="*/ 2 w 83"/>
                <a:gd name="T5" fmla="*/ 30 h 90"/>
                <a:gd name="T6" fmla="*/ 7 w 83"/>
                <a:gd name="T7" fmla="*/ 25 h 90"/>
                <a:gd name="T8" fmla="*/ 12 w 83"/>
                <a:gd name="T9" fmla="*/ 21 h 90"/>
                <a:gd name="T10" fmla="*/ 12 w 83"/>
                <a:gd name="T11" fmla="*/ 19 h 90"/>
                <a:gd name="T12" fmla="*/ 14 w 83"/>
                <a:gd name="T13" fmla="*/ 12 h 90"/>
                <a:gd name="T14" fmla="*/ 16 w 83"/>
                <a:gd name="T15" fmla="*/ 12 h 90"/>
                <a:gd name="T16" fmla="*/ 16 w 83"/>
                <a:gd name="T17" fmla="*/ 9 h 90"/>
                <a:gd name="T18" fmla="*/ 18 w 83"/>
                <a:gd name="T19" fmla="*/ 5 h 90"/>
                <a:gd name="T20" fmla="*/ 23 w 83"/>
                <a:gd name="T21" fmla="*/ 2 h 90"/>
                <a:gd name="T22" fmla="*/ 25 w 83"/>
                <a:gd name="T23" fmla="*/ 2 h 90"/>
                <a:gd name="T24" fmla="*/ 35 w 83"/>
                <a:gd name="T25" fmla="*/ 0 h 90"/>
                <a:gd name="T26" fmla="*/ 37 w 83"/>
                <a:gd name="T27" fmla="*/ 0 h 90"/>
                <a:gd name="T28" fmla="*/ 39 w 83"/>
                <a:gd name="T29" fmla="*/ 7 h 90"/>
                <a:gd name="T30" fmla="*/ 44 w 83"/>
                <a:gd name="T31" fmla="*/ 9 h 90"/>
                <a:gd name="T32" fmla="*/ 44 w 83"/>
                <a:gd name="T33" fmla="*/ 16 h 90"/>
                <a:gd name="T34" fmla="*/ 44 w 83"/>
                <a:gd name="T35" fmla="*/ 21 h 90"/>
                <a:gd name="T36" fmla="*/ 48 w 83"/>
                <a:gd name="T37" fmla="*/ 28 h 90"/>
                <a:gd name="T38" fmla="*/ 51 w 83"/>
                <a:gd name="T39" fmla="*/ 25 h 90"/>
                <a:gd name="T40" fmla="*/ 58 w 83"/>
                <a:gd name="T41" fmla="*/ 21 h 90"/>
                <a:gd name="T42" fmla="*/ 60 w 83"/>
                <a:gd name="T43" fmla="*/ 23 h 90"/>
                <a:gd name="T44" fmla="*/ 62 w 83"/>
                <a:gd name="T45" fmla="*/ 25 h 90"/>
                <a:gd name="T46" fmla="*/ 65 w 83"/>
                <a:gd name="T47" fmla="*/ 28 h 90"/>
                <a:gd name="T48" fmla="*/ 62 w 83"/>
                <a:gd name="T49" fmla="*/ 30 h 90"/>
                <a:gd name="T50" fmla="*/ 65 w 83"/>
                <a:gd name="T51" fmla="*/ 32 h 90"/>
                <a:gd name="T52" fmla="*/ 60 w 83"/>
                <a:gd name="T53" fmla="*/ 42 h 90"/>
                <a:gd name="T54" fmla="*/ 58 w 83"/>
                <a:gd name="T55" fmla="*/ 44 h 90"/>
                <a:gd name="T56" fmla="*/ 60 w 83"/>
                <a:gd name="T57" fmla="*/ 49 h 90"/>
                <a:gd name="T58" fmla="*/ 62 w 83"/>
                <a:gd name="T59" fmla="*/ 51 h 90"/>
                <a:gd name="T60" fmla="*/ 65 w 83"/>
                <a:gd name="T61" fmla="*/ 49 h 90"/>
                <a:gd name="T62" fmla="*/ 67 w 83"/>
                <a:gd name="T63" fmla="*/ 49 h 90"/>
                <a:gd name="T64" fmla="*/ 69 w 83"/>
                <a:gd name="T65" fmla="*/ 51 h 90"/>
                <a:gd name="T66" fmla="*/ 74 w 83"/>
                <a:gd name="T67" fmla="*/ 51 h 90"/>
                <a:gd name="T68" fmla="*/ 76 w 83"/>
                <a:gd name="T69" fmla="*/ 53 h 90"/>
                <a:gd name="T70" fmla="*/ 76 w 83"/>
                <a:gd name="T71" fmla="*/ 55 h 90"/>
                <a:gd name="T72" fmla="*/ 81 w 83"/>
                <a:gd name="T73" fmla="*/ 58 h 90"/>
                <a:gd name="T74" fmla="*/ 83 w 83"/>
                <a:gd name="T75" fmla="*/ 58 h 90"/>
                <a:gd name="T76" fmla="*/ 83 w 83"/>
                <a:gd name="T77" fmla="*/ 62 h 90"/>
                <a:gd name="T78" fmla="*/ 81 w 83"/>
                <a:gd name="T79" fmla="*/ 65 h 90"/>
                <a:gd name="T80" fmla="*/ 83 w 83"/>
                <a:gd name="T81" fmla="*/ 67 h 90"/>
                <a:gd name="T82" fmla="*/ 81 w 83"/>
                <a:gd name="T83" fmla="*/ 72 h 90"/>
                <a:gd name="T84" fmla="*/ 79 w 83"/>
                <a:gd name="T85" fmla="*/ 74 h 90"/>
                <a:gd name="T86" fmla="*/ 81 w 83"/>
                <a:gd name="T87" fmla="*/ 76 h 90"/>
                <a:gd name="T88" fmla="*/ 79 w 83"/>
                <a:gd name="T89" fmla="*/ 83 h 90"/>
                <a:gd name="T90" fmla="*/ 81 w 83"/>
                <a:gd name="T91" fmla="*/ 85 h 90"/>
                <a:gd name="T92" fmla="*/ 81 w 83"/>
                <a:gd name="T93" fmla="*/ 90 h 90"/>
                <a:gd name="T94" fmla="*/ 60 w 83"/>
                <a:gd name="T95" fmla="*/ 83 h 90"/>
                <a:gd name="T96" fmla="*/ 44 w 83"/>
                <a:gd name="T97" fmla="*/ 72 h 90"/>
                <a:gd name="T98" fmla="*/ 39 w 83"/>
                <a:gd name="T99" fmla="*/ 72 h 90"/>
                <a:gd name="T100" fmla="*/ 28 w 83"/>
                <a:gd name="T101" fmla="*/ 58 h 90"/>
                <a:gd name="T102" fmla="*/ 18 w 83"/>
                <a:gd name="T103" fmla="*/ 51 h 90"/>
                <a:gd name="T104" fmla="*/ 16 w 83"/>
                <a:gd name="T105" fmla="*/ 51 h 90"/>
                <a:gd name="T106" fmla="*/ 9 w 83"/>
                <a:gd name="T107" fmla="*/ 44 h 90"/>
                <a:gd name="T108" fmla="*/ 7 w 83"/>
                <a:gd name="T109" fmla="*/ 42 h 90"/>
                <a:gd name="T110" fmla="*/ 7 w 83"/>
                <a:gd name="T111" fmla="*/ 39 h 90"/>
                <a:gd name="T112" fmla="*/ 5 w 83"/>
                <a:gd name="T113" fmla="*/ 37 h 90"/>
                <a:gd name="T114" fmla="*/ 0 w 83"/>
                <a:gd name="T115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" h="90">
                  <a:moveTo>
                    <a:pt x="0" y="37"/>
                  </a:moveTo>
                  <a:lnTo>
                    <a:pt x="0" y="35"/>
                  </a:lnTo>
                  <a:lnTo>
                    <a:pt x="2" y="30"/>
                  </a:lnTo>
                  <a:lnTo>
                    <a:pt x="7" y="25"/>
                  </a:lnTo>
                  <a:lnTo>
                    <a:pt x="12" y="21"/>
                  </a:lnTo>
                  <a:lnTo>
                    <a:pt x="12" y="19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8" y="5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7"/>
                  </a:lnTo>
                  <a:lnTo>
                    <a:pt x="44" y="9"/>
                  </a:lnTo>
                  <a:lnTo>
                    <a:pt x="44" y="16"/>
                  </a:lnTo>
                  <a:lnTo>
                    <a:pt x="44" y="21"/>
                  </a:lnTo>
                  <a:lnTo>
                    <a:pt x="48" y="28"/>
                  </a:lnTo>
                  <a:lnTo>
                    <a:pt x="51" y="25"/>
                  </a:lnTo>
                  <a:lnTo>
                    <a:pt x="58" y="21"/>
                  </a:lnTo>
                  <a:lnTo>
                    <a:pt x="60" y="23"/>
                  </a:lnTo>
                  <a:lnTo>
                    <a:pt x="62" y="25"/>
                  </a:lnTo>
                  <a:lnTo>
                    <a:pt x="65" y="28"/>
                  </a:lnTo>
                  <a:lnTo>
                    <a:pt x="62" y="30"/>
                  </a:lnTo>
                  <a:lnTo>
                    <a:pt x="65" y="32"/>
                  </a:lnTo>
                  <a:lnTo>
                    <a:pt x="60" y="42"/>
                  </a:lnTo>
                  <a:lnTo>
                    <a:pt x="58" y="44"/>
                  </a:lnTo>
                  <a:lnTo>
                    <a:pt x="60" y="49"/>
                  </a:lnTo>
                  <a:lnTo>
                    <a:pt x="62" y="51"/>
                  </a:lnTo>
                  <a:lnTo>
                    <a:pt x="65" y="49"/>
                  </a:lnTo>
                  <a:lnTo>
                    <a:pt x="67" y="49"/>
                  </a:lnTo>
                  <a:lnTo>
                    <a:pt x="69" y="51"/>
                  </a:lnTo>
                  <a:lnTo>
                    <a:pt x="74" y="51"/>
                  </a:lnTo>
                  <a:lnTo>
                    <a:pt x="76" y="53"/>
                  </a:lnTo>
                  <a:lnTo>
                    <a:pt x="76" y="55"/>
                  </a:lnTo>
                  <a:lnTo>
                    <a:pt x="81" y="58"/>
                  </a:lnTo>
                  <a:lnTo>
                    <a:pt x="83" y="58"/>
                  </a:lnTo>
                  <a:lnTo>
                    <a:pt x="83" y="62"/>
                  </a:lnTo>
                  <a:lnTo>
                    <a:pt x="81" y="65"/>
                  </a:lnTo>
                  <a:lnTo>
                    <a:pt x="83" y="67"/>
                  </a:lnTo>
                  <a:lnTo>
                    <a:pt x="81" y="72"/>
                  </a:lnTo>
                  <a:lnTo>
                    <a:pt x="79" y="74"/>
                  </a:lnTo>
                  <a:lnTo>
                    <a:pt x="81" y="76"/>
                  </a:lnTo>
                  <a:lnTo>
                    <a:pt x="79" y="83"/>
                  </a:lnTo>
                  <a:lnTo>
                    <a:pt x="81" y="85"/>
                  </a:lnTo>
                  <a:lnTo>
                    <a:pt x="81" y="90"/>
                  </a:lnTo>
                  <a:lnTo>
                    <a:pt x="60" y="83"/>
                  </a:lnTo>
                  <a:lnTo>
                    <a:pt x="44" y="72"/>
                  </a:lnTo>
                  <a:lnTo>
                    <a:pt x="39" y="72"/>
                  </a:lnTo>
                  <a:lnTo>
                    <a:pt x="28" y="58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9" y="44"/>
                  </a:lnTo>
                  <a:lnTo>
                    <a:pt x="7" y="42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1" name="Freeform 136">
              <a:extLst>
                <a:ext uri="{FF2B5EF4-FFF2-40B4-BE49-F238E27FC236}">
                  <a16:creationId xmlns:a16="http://schemas.microsoft.com/office/drawing/2014/main" id="{0CE56E74-F620-131C-0421-6DAE3719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816" y="2899963"/>
              <a:ext cx="108701" cy="114509"/>
            </a:xfrm>
            <a:custGeom>
              <a:avLst/>
              <a:gdLst>
                <a:gd name="T0" fmla="*/ 23 w 131"/>
                <a:gd name="T1" fmla="*/ 131 h 138"/>
                <a:gd name="T2" fmla="*/ 23 w 131"/>
                <a:gd name="T3" fmla="*/ 122 h 138"/>
                <a:gd name="T4" fmla="*/ 23 w 131"/>
                <a:gd name="T5" fmla="*/ 118 h 138"/>
                <a:gd name="T6" fmla="*/ 23 w 131"/>
                <a:gd name="T7" fmla="*/ 111 h 138"/>
                <a:gd name="T8" fmla="*/ 25 w 131"/>
                <a:gd name="T9" fmla="*/ 104 h 138"/>
                <a:gd name="T10" fmla="*/ 18 w 131"/>
                <a:gd name="T11" fmla="*/ 101 h 138"/>
                <a:gd name="T12" fmla="*/ 16 w 131"/>
                <a:gd name="T13" fmla="*/ 97 h 138"/>
                <a:gd name="T14" fmla="*/ 9 w 131"/>
                <a:gd name="T15" fmla="*/ 95 h 138"/>
                <a:gd name="T16" fmla="*/ 4 w 131"/>
                <a:gd name="T17" fmla="*/ 97 h 138"/>
                <a:gd name="T18" fmla="*/ 0 w 131"/>
                <a:gd name="T19" fmla="*/ 90 h 138"/>
                <a:gd name="T20" fmla="*/ 7 w 131"/>
                <a:gd name="T21" fmla="*/ 78 h 138"/>
                <a:gd name="T22" fmla="*/ 7 w 131"/>
                <a:gd name="T23" fmla="*/ 74 h 138"/>
                <a:gd name="T24" fmla="*/ 16 w 131"/>
                <a:gd name="T25" fmla="*/ 60 h 138"/>
                <a:gd name="T26" fmla="*/ 14 w 131"/>
                <a:gd name="T27" fmla="*/ 53 h 138"/>
                <a:gd name="T28" fmla="*/ 11 w 131"/>
                <a:gd name="T29" fmla="*/ 46 h 138"/>
                <a:gd name="T30" fmla="*/ 16 w 131"/>
                <a:gd name="T31" fmla="*/ 46 h 138"/>
                <a:gd name="T32" fmla="*/ 14 w 131"/>
                <a:gd name="T33" fmla="*/ 37 h 138"/>
                <a:gd name="T34" fmla="*/ 11 w 131"/>
                <a:gd name="T35" fmla="*/ 30 h 138"/>
                <a:gd name="T36" fmla="*/ 11 w 131"/>
                <a:gd name="T37" fmla="*/ 16 h 138"/>
                <a:gd name="T38" fmla="*/ 9 w 131"/>
                <a:gd name="T39" fmla="*/ 11 h 138"/>
                <a:gd name="T40" fmla="*/ 25 w 131"/>
                <a:gd name="T41" fmla="*/ 4 h 138"/>
                <a:gd name="T42" fmla="*/ 34 w 131"/>
                <a:gd name="T43" fmla="*/ 7 h 138"/>
                <a:gd name="T44" fmla="*/ 44 w 131"/>
                <a:gd name="T45" fmla="*/ 4 h 138"/>
                <a:gd name="T46" fmla="*/ 51 w 131"/>
                <a:gd name="T47" fmla="*/ 2 h 138"/>
                <a:gd name="T48" fmla="*/ 55 w 131"/>
                <a:gd name="T49" fmla="*/ 4 h 138"/>
                <a:gd name="T50" fmla="*/ 64 w 131"/>
                <a:gd name="T51" fmla="*/ 9 h 138"/>
                <a:gd name="T52" fmla="*/ 71 w 131"/>
                <a:gd name="T53" fmla="*/ 0 h 138"/>
                <a:gd name="T54" fmla="*/ 85 w 131"/>
                <a:gd name="T55" fmla="*/ 9 h 138"/>
                <a:gd name="T56" fmla="*/ 90 w 131"/>
                <a:gd name="T57" fmla="*/ 11 h 138"/>
                <a:gd name="T58" fmla="*/ 97 w 131"/>
                <a:gd name="T59" fmla="*/ 14 h 138"/>
                <a:gd name="T60" fmla="*/ 106 w 131"/>
                <a:gd name="T61" fmla="*/ 21 h 138"/>
                <a:gd name="T62" fmla="*/ 115 w 131"/>
                <a:gd name="T63" fmla="*/ 16 h 138"/>
                <a:gd name="T64" fmla="*/ 122 w 131"/>
                <a:gd name="T65" fmla="*/ 18 h 138"/>
                <a:gd name="T66" fmla="*/ 127 w 131"/>
                <a:gd name="T67" fmla="*/ 21 h 138"/>
                <a:gd name="T68" fmla="*/ 127 w 131"/>
                <a:gd name="T69" fmla="*/ 32 h 138"/>
                <a:gd name="T70" fmla="*/ 129 w 131"/>
                <a:gd name="T71" fmla="*/ 37 h 138"/>
                <a:gd name="T72" fmla="*/ 129 w 131"/>
                <a:gd name="T73" fmla="*/ 48 h 138"/>
                <a:gd name="T74" fmla="*/ 124 w 131"/>
                <a:gd name="T75" fmla="*/ 55 h 138"/>
                <a:gd name="T76" fmla="*/ 117 w 131"/>
                <a:gd name="T77" fmla="*/ 69 h 138"/>
                <a:gd name="T78" fmla="*/ 117 w 131"/>
                <a:gd name="T79" fmla="*/ 76 h 138"/>
                <a:gd name="T80" fmla="*/ 115 w 131"/>
                <a:gd name="T81" fmla="*/ 90 h 138"/>
                <a:gd name="T82" fmla="*/ 113 w 131"/>
                <a:gd name="T83" fmla="*/ 92 h 138"/>
                <a:gd name="T84" fmla="*/ 117 w 131"/>
                <a:gd name="T85" fmla="*/ 101 h 138"/>
                <a:gd name="T86" fmla="*/ 124 w 131"/>
                <a:gd name="T87" fmla="*/ 108 h 138"/>
                <a:gd name="T88" fmla="*/ 124 w 131"/>
                <a:gd name="T89" fmla="*/ 118 h 138"/>
                <a:gd name="T90" fmla="*/ 117 w 131"/>
                <a:gd name="T91" fmla="*/ 120 h 138"/>
                <a:gd name="T92" fmla="*/ 115 w 131"/>
                <a:gd name="T93" fmla="*/ 115 h 138"/>
                <a:gd name="T94" fmla="*/ 108 w 131"/>
                <a:gd name="T95" fmla="*/ 122 h 138"/>
                <a:gd name="T96" fmla="*/ 90 w 131"/>
                <a:gd name="T97" fmla="*/ 120 h 138"/>
                <a:gd name="T98" fmla="*/ 53 w 131"/>
                <a:gd name="T99" fmla="*/ 122 h 138"/>
                <a:gd name="T100" fmla="*/ 39 w 131"/>
                <a:gd name="T101" fmla="*/ 129 h 138"/>
                <a:gd name="T102" fmla="*/ 32 w 131"/>
                <a:gd name="T103" fmla="*/ 131 h 138"/>
                <a:gd name="T104" fmla="*/ 23 w 131"/>
                <a:gd name="T105" fmla="*/ 13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" h="138">
                  <a:moveTo>
                    <a:pt x="23" y="136"/>
                  </a:moveTo>
                  <a:lnTo>
                    <a:pt x="23" y="131"/>
                  </a:lnTo>
                  <a:lnTo>
                    <a:pt x="21" y="129"/>
                  </a:lnTo>
                  <a:lnTo>
                    <a:pt x="23" y="122"/>
                  </a:lnTo>
                  <a:lnTo>
                    <a:pt x="21" y="120"/>
                  </a:lnTo>
                  <a:lnTo>
                    <a:pt x="23" y="118"/>
                  </a:lnTo>
                  <a:lnTo>
                    <a:pt x="25" y="113"/>
                  </a:lnTo>
                  <a:lnTo>
                    <a:pt x="23" y="111"/>
                  </a:lnTo>
                  <a:lnTo>
                    <a:pt x="25" y="108"/>
                  </a:lnTo>
                  <a:lnTo>
                    <a:pt x="25" y="104"/>
                  </a:lnTo>
                  <a:lnTo>
                    <a:pt x="23" y="104"/>
                  </a:lnTo>
                  <a:lnTo>
                    <a:pt x="18" y="101"/>
                  </a:lnTo>
                  <a:lnTo>
                    <a:pt x="18" y="99"/>
                  </a:lnTo>
                  <a:lnTo>
                    <a:pt x="16" y="97"/>
                  </a:lnTo>
                  <a:lnTo>
                    <a:pt x="11" y="97"/>
                  </a:lnTo>
                  <a:lnTo>
                    <a:pt x="9" y="95"/>
                  </a:lnTo>
                  <a:lnTo>
                    <a:pt x="7" y="95"/>
                  </a:lnTo>
                  <a:lnTo>
                    <a:pt x="4" y="97"/>
                  </a:lnTo>
                  <a:lnTo>
                    <a:pt x="2" y="95"/>
                  </a:lnTo>
                  <a:lnTo>
                    <a:pt x="0" y="90"/>
                  </a:lnTo>
                  <a:lnTo>
                    <a:pt x="2" y="88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7" y="74"/>
                  </a:lnTo>
                  <a:lnTo>
                    <a:pt x="9" y="71"/>
                  </a:lnTo>
                  <a:lnTo>
                    <a:pt x="16" y="60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1" y="48"/>
                  </a:lnTo>
                  <a:lnTo>
                    <a:pt x="11" y="46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6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11" y="30"/>
                  </a:lnTo>
                  <a:lnTo>
                    <a:pt x="11" y="25"/>
                  </a:lnTo>
                  <a:lnTo>
                    <a:pt x="11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8" y="9"/>
                  </a:lnTo>
                  <a:lnTo>
                    <a:pt x="25" y="4"/>
                  </a:lnTo>
                  <a:lnTo>
                    <a:pt x="27" y="4"/>
                  </a:lnTo>
                  <a:lnTo>
                    <a:pt x="34" y="7"/>
                  </a:lnTo>
                  <a:lnTo>
                    <a:pt x="41" y="7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51" y="2"/>
                  </a:lnTo>
                  <a:lnTo>
                    <a:pt x="55" y="2"/>
                  </a:lnTo>
                  <a:lnTo>
                    <a:pt x="55" y="4"/>
                  </a:lnTo>
                  <a:lnTo>
                    <a:pt x="57" y="7"/>
                  </a:lnTo>
                  <a:lnTo>
                    <a:pt x="64" y="9"/>
                  </a:lnTo>
                  <a:lnTo>
                    <a:pt x="67" y="2"/>
                  </a:lnTo>
                  <a:lnTo>
                    <a:pt x="71" y="0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87" y="9"/>
                  </a:lnTo>
                  <a:lnTo>
                    <a:pt x="90" y="11"/>
                  </a:lnTo>
                  <a:lnTo>
                    <a:pt x="92" y="11"/>
                  </a:lnTo>
                  <a:lnTo>
                    <a:pt x="97" y="14"/>
                  </a:lnTo>
                  <a:lnTo>
                    <a:pt x="99" y="16"/>
                  </a:lnTo>
                  <a:lnTo>
                    <a:pt x="106" y="21"/>
                  </a:lnTo>
                  <a:lnTo>
                    <a:pt x="111" y="18"/>
                  </a:lnTo>
                  <a:lnTo>
                    <a:pt x="115" y="16"/>
                  </a:lnTo>
                  <a:lnTo>
                    <a:pt x="117" y="16"/>
                  </a:lnTo>
                  <a:lnTo>
                    <a:pt x="122" y="18"/>
                  </a:lnTo>
                  <a:lnTo>
                    <a:pt x="127" y="18"/>
                  </a:lnTo>
                  <a:lnTo>
                    <a:pt x="127" y="21"/>
                  </a:lnTo>
                  <a:lnTo>
                    <a:pt x="124" y="28"/>
                  </a:lnTo>
                  <a:lnTo>
                    <a:pt x="127" y="32"/>
                  </a:lnTo>
                  <a:lnTo>
                    <a:pt x="127" y="34"/>
                  </a:lnTo>
                  <a:lnTo>
                    <a:pt x="129" y="37"/>
                  </a:lnTo>
                  <a:lnTo>
                    <a:pt x="131" y="44"/>
                  </a:lnTo>
                  <a:lnTo>
                    <a:pt x="129" y="48"/>
                  </a:lnTo>
                  <a:lnTo>
                    <a:pt x="129" y="53"/>
                  </a:lnTo>
                  <a:lnTo>
                    <a:pt x="124" y="55"/>
                  </a:lnTo>
                  <a:lnTo>
                    <a:pt x="117" y="65"/>
                  </a:lnTo>
                  <a:lnTo>
                    <a:pt x="117" y="69"/>
                  </a:lnTo>
                  <a:lnTo>
                    <a:pt x="117" y="71"/>
                  </a:lnTo>
                  <a:lnTo>
                    <a:pt x="117" y="76"/>
                  </a:lnTo>
                  <a:lnTo>
                    <a:pt x="115" y="81"/>
                  </a:lnTo>
                  <a:lnTo>
                    <a:pt x="115" y="90"/>
                  </a:lnTo>
                  <a:lnTo>
                    <a:pt x="113" y="90"/>
                  </a:lnTo>
                  <a:lnTo>
                    <a:pt x="113" y="92"/>
                  </a:lnTo>
                  <a:lnTo>
                    <a:pt x="115" y="95"/>
                  </a:lnTo>
                  <a:lnTo>
                    <a:pt x="117" y="101"/>
                  </a:lnTo>
                  <a:lnTo>
                    <a:pt x="120" y="108"/>
                  </a:lnTo>
                  <a:lnTo>
                    <a:pt x="124" y="108"/>
                  </a:lnTo>
                  <a:lnTo>
                    <a:pt x="127" y="113"/>
                  </a:lnTo>
                  <a:lnTo>
                    <a:pt x="124" y="118"/>
                  </a:lnTo>
                  <a:lnTo>
                    <a:pt x="122" y="120"/>
                  </a:lnTo>
                  <a:lnTo>
                    <a:pt x="117" y="120"/>
                  </a:lnTo>
                  <a:lnTo>
                    <a:pt x="117" y="120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08" y="122"/>
                  </a:lnTo>
                  <a:lnTo>
                    <a:pt x="99" y="118"/>
                  </a:lnTo>
                  <a:lnTo>
                    <a:pt x="90" y="120"/>
                  </a:lnTo>
                  <a:lnTo>
                    <a:pt x="62" y="120"/>
                  </a:lnTo>
                  <a:lnTo>
                    <a:pt x="53" y="122"/>
                  </a:lnTo>
                  <a:lnTo>
                    <a:pt x="53" y="125"/>
                  </a:lnTo>
                  <a:lnTo>
                    <a:pt x="39" y="129"/>
                  </a:lnTo>
                  <a:lnTo>
                    <a:pt x="37" y="131"/>
                  </a:lnTo>
                  <a:lnTo>
                    <a:pt x="32" y="131"/>
                  </a:lnTo>
                  <a:lnTo>
                    <a:pt x="25" y="138"/>
                  </a:lnTo>
                  <a:lnTo>
                    <a:pt x="23" y="13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2" name="Freeform 137">
              <a:extLst>
                <a:ext uri="{FF2B5EF4-FFF2-40B4-BE49-F238E27FC236}">
                  <a16:creationId xmlns:a16="http://schemas.microsoft.com/office/drawing/2014/main" id="{0F18CCFC-E6D5-40D8-5538-8716F9F9C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581" y="2890005"/>
              <a:ext cx="73021" cy="115339"/>
            </a:xfrm>
            <a:custGeom>
              <a:avLst/>
              <a:gdLst>
                <a:gd name="T0" fmla="*/ 4 w 88"/>
                <a:gd name="T1" fmla="*/ 132 h 139"/>
                <a:gd name="T2" fmla="*/ 11 w 88"/>
                <a:gd name="T3" fmla="*/ 130 h 139"/>
                <a:gd name="T4" fmla="*/ 11 w 88"/>
                <a:gd name="T5" fmla="*/ 120 h 139"/>
                <a:gd name="T6" fmla="*/ 4 w 88"/>
                <a:gd name="T7" fmla="*/ 113 h 139"/>
                <a:gd name="T8" fmla="*/ 0 w 88"/>
                <a:gd name="T9" fmla="*/ 104 h 139"/>
                <a:gd name="T10" fmla="*/ 2 w 88"/>
                <a:gd name="T11" fmla="*/ 102 h 139"/>
                <a:gd name="T12" fmla="*/ 4 w 88"/>
                <a:gd name="T13" fmla="*/ 88 h 139"/>
                <a:gd name="T14" fmla="*/ 4 w 88"/>
                <a:gd name="T15" fmla="*/ 81 h 139"/>
                <a:gd name="T16" fmla="*/ 11 w 88"/>
                <a:gd name="T17" fmla="*/ 67 h 139"/>
                <a:gd name="T18" fmla="*/ 16 w 88"/>
                <a:gd name="T19" fmla="*/ 60 h 139"/>
                <a:gd name="T20" fmla="*/ 16 w 88"/>
                <a:gd name="T21" fmla="*/ 49 h 139"/>
                <a:gd name="T22" fmla="*/ 14 w 88"/>
                <a:gd name="T23" fmla="*/ 44 h 139"/>
                <a:gd name="T24" fmla="*/ 14 w 88"/>
                <a:gd name="T25" fmla="*/ 33 h 139"/>
                <a:gd name="T26" fmla="*/ 9 w 88"/>
                <a:gd name="T27" fmla="*/ 19 h 139"/>
                <a:gd name="T28" fmla="*/ 7 w 88"/>
                <a:gd name="T29" fmla="*/ 10 h 139"/>
                <a:gd name="T30" fmla="*/ 14 w 88"/>
                <a:gd name="T31" fmla="*/ 5 h 139"/>
                <a:gd name="T32" fmla="*/ 32 w 88"/>
                <a:gd name="T33" fmla="*/ 5 h 139"/>
                <a:gd name="T34" fmla="*/ 51 w 88"/>
                <a:gd name="T35" fmla="*/ 3 h 139"/>
                <a:gd name="T36" fmla="*/ 60 w 88"/>
                <a:gd name="T37" fmla="*/ 0 h 139"/>
                <a:gd name="T38" fmla="*/ 62 w 88"/>
                <a:gd name="T39" fmla="*/ 7 h 139"/>
                <a:gd name="T40" fmla="*/ 65 w 88"/>
                <a:gd name="T41" fmla="*/ 12 h 139"/>
                <a:gd name="T42" fmla="*/ 71 w 88"/>
                <a:gd name="T43" fmla="*/ 19 h 139"/>
                <a:gd name="T44" fmla="*/ 76 w 88"/>
                <a:gd name="T45" fmla="*/ 28 h 139"/>
                <a:gd name="T46" fmla="*/ 78 w 88"/>
                <a:gd name="T47" fmla="*/ 37 h 139"/>
                <a:gd name="T48" fmla="*/ 81 w 88"/>
                <a:gd name="T49" fmla="*/ 44 h 139"/>
                <a:gd name="T50" fmla="*/ 78 w 88"/>
                <a:gd name="T51" fmla="*/ 51 h 139"/>
                <a:gd name="T52" fmla="*/ 81 w 88"/>
                <a:gd name="T53" fmla="*/ 56 h 139"/>
                <a:gd name="T54" fmla="*/ 81 w 88"/>
                <a:gd name="T55" fmla="*/ 63 h 139"/>
                <a:gd name="T56" fmla="*/ 81 w 88"/>
                <a:gd name="T57" fmla="*/ 72 h 139"/>
                <a:gd name="T58" fmla="*/ 81 w 88"/>
                <a:gd name="T59" fmla="*/ 88 h 139"/>
                <a:gd name="T60" fmla="*/ 78 w 88"/>
                <a:gd name="T61" fmla="*/ 97 h 139"/>
                <a:gd name="T62" fmla="*/ 81 w 88"/>
                <a:gd name="T63" fmla="*/ 109 h 139"/>
                <a:gd name="T64" fmla="*/ 85 w 88"/>
                <a:gd name="T65" fmla="*/ 111 h 139"/>
                <a:gd name="T66" fmla="*/ 76 w 88"/>
                <a:gd name="T67" fmla="*/ 116 h 139"/>
                <a:gd name="T68" fmla="*/ 55 w 88"/>
                <a:gd name="T69" fmla="*/ 130 h 139"/>
                <a:gd name="T70" fmla="*/ 25 w 88"/>
                <a:gd name="T71" fmla="*/ 139 h 139"/>
                <a:gd name="T72" fmla="*/ 4 w 88"/>
                <a:gd name="T73" fmla="*/ 1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8" h="139">
                  <a:moveTo>
                    <a:pt x="4" y="132"/>
                  </a:moveTo>
                  <a:lnTo>
                    <a:pt x="4" y="132"/>
                  </a:lnTo>
                  <a:lnTo>
                    <a:pt x="9" y="132"/>
                  </a:lnTo>
                  <a:lnTo>
                    <a:pt x="11" y="130"/>
                  </a:lnTo>
                  <a:lnTo>
                    <a:pt x="14" y="125"/>
                  </a:lnTo>
                  <a:lnTo>
                    <a:pt x="11" y="120"/>
                  </a:lnTo>
                  <a:lnTo>
                    <a:pt x="7" y="120"/>
                  </a:lnTo>
                  <a:lnTo>
                    <a:pt x="4" y="113"/>
                  </a:lnTo>
                  <a:lnTo>
                    <a:pt x="2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2" y="93"/>
                  </a:lnTo>
                  <a:lnTo>
                    <a:pt x="4" y="88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4" y="77"/>
                  </a:lnTo>
                  <a:lnTo>
                    <a:pt x="11" y="67"/>
                  </a:lnTo>
                  <a:lnTo>
                    <a:pt x="16" y="65"/>
                  </a:lnTo>
                  <a:lnTo>
                    <a:pt x="16" y="60"/>
                  </a:lnTo>
                  <a:lnTo>
                    <a:pt x="18" y="56"/>
                  </a:lnTo>
                  <a:lnTo>
                    <a:pt x="16" y="49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1" y="40"/>
                  </a:lnTo>
                  <a:lnTo>
                    <a:pt x="14" y="33"/>
                  </a:lnTo>
                  <a:lnTo>
                    <a:pt x="11" y="23"/>
                  </a:lnTo>
                  <a:lnTo>
                    <a:pt x="9" y="19"/>
                  </a:lnTo>
                  <a:lnTo>
                    <a:pt x="7" y="16"/>
                  </a:lnTo>
                  <a:lnTo>
                    <a:pt x="7" y="10"/>
                  </a:lnTo>
                  <a:lnTo>
                    <a:pt x="7" y="5"/>
                  </a:lnTo>
                  <a:lnTo>
                    <a:pt x="14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41" y="5"/>
                  </a:lnTo>
                  <a:lnTo>
                    <a:pt x="51" y="3"/>
                  </a:lnTo>
                  <a:lnTo>
                    <a:pt x="55" y="3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2" y="7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9" y="16"/>
                  </a:lnTo>
                  <a:lnTo>
                    <a:pt x="71" y="19"/>
                  </a:lnTo>
                  <a:lnTo>
                    <a:pt x="76" y="21"/>
                  </a:lnTo>
                  <a:lnTo>
                    <a:pt x="76" y="28"/>
                  </a:lnTo>
                  <a:lnTo>
                    <a:pt x="76" y="35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81" y="44"/>
                  </a:lnTo>
                  <a:lnTo>
                    <a:pt x="78" y="49"/>
                  </a:lnTo>
                  <a:lnTo>
                    <a:pt x="78" y="51"/>
                  </a:lnTo>
                  <a:lnTo>
                    <a:pt x="81" y="53"/>
                  </a:lnTo>
                  <a:lnTo>
                    <a:pt x="81" y="56"/>
                  </a:lnTo>
                  <a:lnTo>
                    <a:pt x="78" y="58"/>
                  </a:lnTo>
                  <a:lnTo>
                    <a:pt x="81" y="63"/>
                  </a:lnTo>
                  <a:lnTo>
                    <a:pt x="81" y="70"/>
                  </a:lnTo>
                  <a:lnTo>
                    <a:pt x="81" y="72"/>
                  </a:lnTo>
                  <a:lnTo>
                    <a:pt x="81" y="86"/>
                  </a:lnTo>
                  <a:lnTo>
                    <a:pt x="81" y="88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1" y="102"/>
                  </a:lnTo>
                  <a:lnTo>
                    <a:pt x="81" y="109"/>
                  </a:lnTo>
                  <a:lnTo>
                    <a:pt x="83" y="109"/>
                  </a:lnTo>
                  <a:lnTo>
                    <a:pt x="85" y="111"/>
                  </a:lnTo>
                  <a:lnTo>
                    <a:pt x="88" y="113"/>
                  </a:lnTo>
                  <a:lnTo>
                    <a:pt x="76" y="116"/>
                  </a:lnTo>
                  <a:lnTo>
                    <a:pt x="67" y="120"/>
                  </a:lnTo>
                  <a:lnTo>
                    <a:pt x="55" y="130"/>
                  </a:lnTo>
                  <a:lnTo>
                    <a:pt x="44" y="132"/>
                  </a:lnTo>
                  <a:lnTo>
                    <a:pt x="25" y="139"/>
                  </a:lnTo>
                  <a:lnTo>
                    <a:pt x="16" y="137"/>
                  </a:lnTo>
                  <a:lnTo>
                    <a:pt x="4" y="134"/>
                  </a:lnTo>
                  <a:lnTo>
                    <a:pt x="4" y="13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" name="Freeform 138">
              <a:extLst>
                <a:ext uri="{FF2B5EF4-FFF2-40B4-BE49-F238E27FC236}">
                  <a16:creationId xmlns:a16="http://schemas.microsoft.com/office/drawing/2014/main" id="{7C13D8C5-9C09-48E8-756A-3975AA2B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368" y="2890005"/>
              <a:ext cx="36510" cy="93765"/>
            </a:xfrm>
            <a:custGeom>
              <a:avLst/>
              <a:gdLst>
                <a:gd name="T0" fmla="*/ 25 w 44"/>
                <a:gd name="T1" fmla="*/ 7 h 113"/>
                <a:gd name="T2" fmla="*/ 2 w 44"/>
                <a:gd name="T3" fmla="*/ 0 h 113"/>
                <a:gd name="T4" fmla="*/ 0 w 44"/>
                <a:gd name="T5" fmla="*/ 0 h 113"/>
                <a:gd name="T6" fmla="*/ 2 w 44"/>
                <a:gd name="T7" fmla="*/ 7 h 113"/>
                <a:gd name="T8" fmla="*/ 5 w 44"/>
                <a:gd name="T9" fmla="*/ 10 h 113"/>
                <a:gd name="T10" fmla="*/ 5 w 44"/>
                <a:gd name="T11" fmla="*/ 12 h 113"/>
                <a:gd name="T12" fmla="*/ 9 w 44"/>
                <a:gd name="T13" fmla="*/ 16 h 113"/>
                <a:gd name="T14" fmla="*/ 11 w 44"/>
                <a:gd name="T15" fmla="*/ 19 h 113"/>
                <a:gd name="T16" fmla="*/ 16 w 44"/>
                <a:gd name="T17" fmla="*/ 21 h 113"/>
                <a:gd name="T18" fmla="*/ 16 w 44"/>
                <a:gd name="T19" fmla="*/ 28 h 113"/>
                <a:gd name="T20" fmla="*/ 16 w 44"/>
                <a:gd name="T21" fmla="*/ 35 h 113"/>
                <a:gd name="T22" fmla="*/ 18 w 44"/>
                <a:gd name="T23" fmla="*/ 37 h 113"/>
                <a:gd name="T24" fmla="*/ 18 w 44"/>
                <a:gd name="T25" fmla="*/ 37 h 113"/>
                <a:gd name="T26" fmla="*/ 21 w 44"/>
                <a:gd name="T27" fmla="*/ 44 h 113"/>
                <a:gd name="T28" fmla="*/ 18 w 44"/>
                <a:gd name="T29" fmla="*/ 49 h 113"/>
                <a:gd name="T30" fmla="*/ 18 w 44"/>
                <a:gd name="T31" fmla="*/ 51 h 113"/>
                <a:gd name="T32" fmla="*/ 21 w 44"/>
                <a:gd name="T33" fmla="*/ 53 h 113"/>
                <a:gd name="T34" fmla="*/ 21 w 44"/>
                <a:gd name="T35" fmla="*/ 56 h 113"/>
                <a:gd name="T36" fmla="*/ 18 w 44"/>
                <a:gd name="T37" fmla="*/ 58 h 113"/>
                <a:gd name="T38" fmla="*/ 21 w 44"/>
                <a:gd name="T39" fmla="*/ 63 h 113"/>
                <a:gd name="T40" fmla="*/ 21 w 44"/>
                <a:gd name="T41" fmla="*/ 70 h 113"/>
                <a:gd name="T42" fmla="*/ 21 w 44"/>
                <a:gd name="T43" fmla="*/ 72 h 113"/>
                <a:gd name="T44" fmla="*/ 21 w 44"/>
                <a:gd name="T45" fmla="*/ 86 h 113"/>
                <a:gd name="T46" fmla="*/ 21 w 44"/>
                <a:gd name="T47" fmla="*/ 88 h 113"/>
                <a:gd name="T48" fmla="*/ 18 w 44"/>
                <a:gd name="T49" fmla="*/ 93 h 113"/>
                <a:gd name="T50" fmla="*/ 18 w 44"/>
                <a:gd name="T51" fmla="*/ 97 h 113"/>
                <a:gd name="T52" fmla="*/ 21 w 44"/>
                <a:gd name="T53" fmla="*/ 102 h 113"/>
                <a:gd name="T54" fmla="*/ 21 w 44"/>
                <a:gd name="T55" fmla="*/ 109 h 113"/>
                <a:gd name="T56" fmla="*/ 23 w 44"/>
                <a:gd name="T57" fmla="*/ 109 h 113"/>
                <a:gd name="T58" fmla="*/ 25 w 44"/>
                <a:gd name="T59" fmla="*/ 111 h 113"/>
                <a:gd name="T60" fmla="*/ 28 w 44"/>
                <a:gd name="T61" fmla="*/ 113 h 113"/>
                <a:gd name="T62" fmla="*/ 30 w 44"/>
                <a:gd name="T63" fmla="*/ 113 h 113"/>
                <a:gd name="T64" fmla="*/ 41 w 44"/>
                <a:gd name="T65" fmla="*/ 107 h 113"/>
                <a:gd name="T66" fmla="*/ 44 w 44"/>
                <a:gd name="T67" fmla="*/ 107 h 113"/>
                <a:gd name="T68" fmla="*/ 44 w 44"/>
                <a:gd name="T69" fmla="*/ 104 h 113"/>
                <a:gd name="T70" fmla="*/ 41 w 44"/>
                <a:gd name="T71" fmla="*/ 100 h 113"/>
                <a:gd name="T72" fmla="*/ 41 w 44"/>
                <a:gd name="T73" fmla="*/ 93 h 113"/>
                <a:gd name="T74" fmla="*/ 39 w 44"/>
                <a:gd name="T75" fmla="*/ 88 h 113"/>
                <a:gd name="T76" fmla="*/ 39 w 44"/>
                <a:gd name="T77" fmla="*/ 63 h 113"/>
                <a:gd name="T78" fmla="*/ 41 w 44"/>
                <a:gd name="T79" fmla="*/ 58 h 113"/>
                <a:gd name="T80" fmla="*/ 41 w 44"/>
                <a:gd name="T81" fmla="*/ 56 h 113"/>
                <a:gd name="T82" fmla="*/ 41 w 44"/>
                <a:gd name="T83" fmla="*/ 51 h 113"/>
                <a:gd name="T84" fmla="*/ 41 w 44"/>
                <a:gd name="T85" fmla="*/ 49 h 113"/>
                <a:gd name="T86" fmla="*/ 41 w 44"/>
                <a:gd name="T87" fmla="*/ 42 h 113"/>
                <a:gd name="T88" fmla="*/ 39 w 44"/>
                <a:gd name="T89" fmla="*/ 33 h 113"/>
                <a:gd name="T90" fmla="*/ 35 w 44"/>
                <a:gd name="T91" fmla="*/ 21 h 113"/>
                <a:gd name="T92" fmla="*/ 32 w 44"/>
                <a:gd name="T93" fmla="*/ 21 h 113"/>
                <a:gd name="T94" fmla="*/ 30 w 44"/>
                <a:gd name="T95" fmla="*/ 19 h 113"/>
                <a:gd name="T96" fmla="*/ 25 w 44"/>
                <a:gd name="T97" fmla="*/ 16 h 113"/>
                <a:gd name="T98" fmla="*/ 23 w 44"/>
                <a:gd name="T99" fmla="*/ 10 h 113"/>
                <a:gd name="T100" fmla="*/ 25 w 44"/>
                <a:gd name="T10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113">
                  <a:moveTo>
                    <a:pt x="25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7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9" y="16"/>
                  </a:lnTo>
                  <a:lnTo>
                    <a:pt x="11" y="19"/>
                  </a:lnTo>
                  <a:lnTo>
                    <a:pt x="16" y="21"/>
                  </a:lnTo>
                  <a:lnTo>
                    <a:pt x="16" y="28"/>
                  </a:lnTo>
                  <a:lnTo>
                    <a:pt x="16" y="35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1" y="44"/>
                  </a:lnTo>
                  <a:lnTo>
                    <a:pt x="18" y="49"/>
                  </a:lnTo>
                  <a:lnTo>
                    <a:pt x="18" y="51"/>
                  </a:lnTo>
                  <a:lnTo>
                    <a:pt x="21" y="53"/>
                  </a:lnTo>
                  <a:lnTo>
                    <a:pt x="21" y="56"/>
                  </a:lnTo>
                  <a:lnTo>
                    <a:pt x="18" y="58"/>
                  </a:lnTo>
                  <a:lnTo>
                    <a:pt x="21" y="63"/>
                  </a:lnTo>
                  <a:lnTo>
                    <a:pt x="21" y="70"/>
                  </a:lnTo>
                  <a:lnTo>
                    <a:pt x="21" y="72"/>
                  </a:lnTo>
                  <a:lnTo>
                    <a:pt x="21" y="86"/>
                  </a:lnTo>
                  <a:lnTo>
                    <a:pt x="21" y="88"/>
                  </a:lnTo>
                  <a:lnTo>
                    <a:pt x="18" y="93"/>
                  </a:lnTo>
                  <a:lnTo>
                    <a:pt x="18" y="97"/>
                  </a:lnTo>
                  <a:lnTo>
                    <a:pt x="21" y="102"/>
                  </a:lnTo>
                  <a:lnTo>
                    <a:pt x="21" y="109"/>
                  </a:lnTo>
                  <a:lnTo>
                    <a:pt x="23" y="109"/>
                  </a:lnTo>
                  <a:lnTo>
                    <a:pt x="25" y="111"/>
                  </a:lnTo>
                  <a:lnTo>
                    <a:pt x="28" y="113"/>
                  </a:lnTo>
                  <a:lnTo>
                    <a:pt x="30" y="113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1" y="100"/>
                  </a:lnTo>
                  <a:lnTo>
                    <a:pt x="41" y="93"/>
                  </a:lnTo>
                  <a:lnTo>
                    <a:pt x="39" y="88"/>
                  </a:lnTo>
                  <a:lnTo>
                    <a:pt x="39" y="63"/>
                  </a:lnTo>
                  <a:lnTo>
                    <a:pt x="41" y="58"/>
                  </a:lnTo>
                  <a:lnTo>
                    <a:pt x="41" y="56"/>
                  </a:lnTo>
                  <a:lnTo>
                    <a:pt x="41" y="51"/>
                  </a:lnTo>
                  <a:lnTo>
                    <a:pt x="41" y="49"/>
                  </a:lnTo>
                  <a:lnTo>
                    <a:pt x="41" y="42"/>
                  </a:lnTo>
                  <a:lnTo>
                    <a:pt x="39" y="33"/>
                  </a:lnTo>
                  <a:lnTo>
                    <a:pt x="35" y="21"/>
                  </a:lnTo>
                  <a:lnTo>
                    <a:pt x="32" y="21"/>
                  </a:lnTo>
                  <a:lnTo>
                    <a:pt x="30" y="19"/>
                  </a:lnTo>
                  <a:lnTo>
                    <a:pt x="25" y="16"/>
                  </a:lnTo>
                  <a:lnTo>
                    <a:pt x="23" y="10"/>
                  </a:lnTo>
                  <a:lnTo>
                    <a:pt x="25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4" name="Freeform 139">
              <a:extLst>
                <a:ext uri="{FF2B5EF4-FFF2-40B4-BE49-F238E27FC236}">
                  <a16:creationId xmlns:a16="http://schemas.microsoft.com/office/drawing/2014/main" id="{3F4C238C-CC03-B6B0-8278-E7E9DFF50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453" y="2865112"/>
              <a:ext cx="55596" cy="115339"/>
            </a:xfrm>
            <a:custGeom>
              <a:avLst/>
              <a:gdLst>
                <a:gd name="T0" fmla="*/ 32 w 67"/>
                <a:gd name="T1" fmla="*/ 12 h 139"/>
                <a:gd name="T2" fmla="*/ 23 w 67"/>
                <a:gd name="T3" fmla="*/ 19 h 139"/>
                <a:gd name="T4" fmla="*/ 14 w 67"/>
                <a:gd name="T5" fmla="*/ 21 h 139"/>
                <a:gd name="T6" fmla="*/ 12 w 67"/>
                <a:gd name="T7" fmla="*/ 26 h 139"/>
                <a:gd name="T8" fmla="*/ 9 w 67"/>
                <a:gd name="T9" fmla="*/ 33 h 139"/>
                <a:gd name="T10" fmla="*/ 0 w 67"/>
                <a:gd name="T11" fmla="*/ 40 h 139"/>
                <a:gd name="T12" fmla="*/ 7 w 67"/>
                <a:gd name="T13" fmla="*/ 49 h 139"/>
                <a:gd name="T14" fmla="*/ 12 w 67"/>
                <a:gd name="T15" fmla="*/ 51 h 139"/>
                <a:gd name="T16" fmla="*/ 18 w 67"/>
                <a:gd name="T17" fmla="*/ 72 h 139"/>
                <a:gd name="T18" fmla="*/ 18 w 67"/>
                <a:gd name="T19" fmla="*/ 81 h 139"/>
                <a:gd name="T20" fmla="*/ 18 w 67"/>
                <a:gd name="T21" fmla="*/ 88 h 139"/>
                <a:gd name="T22" fmla="*/ 16 w 67"/>
                <a:gd name="T23" fmla="*/ 118 h 139"/>
                <a:gd name="T24" fmla="*/ 18 w 67"/>
                <a:gd name="T25" fmla="*/ 130 h 139"/>
                <a:gd name="T26" fmla="*/ 21 w 67"/>
                <a:gd name="T27" fmla="*/ 137 h 139"/>
                <a:gd name="T28" fmla="*/ 42 w 67"/>
                <a:gd name="T29" fmla="*/ 134 h 139"/>
                <a:gd name="T30" fmla="*/ 42 w 67"/>
                <a:gd name="T31" fmla="*/ 130 h 139"/>
                <a:gd name="T32" fmla="*/ 42 w 67"/>
                <a:gd name="T33" fmla="*/ 116 h 139"/>
                <a:gd name="T34" fmla="*/ 42 w 67"/>
                <a:gd name="T35" fmla="*/ 104 h 139"/>
                <a:gd name="T36" fmla="*/ 42 w 67"/>
                <a:gd name="T37" fmla="*/ 97 h 139"/>
                <a:gd name="T38" fmla="*/ 42 w 67"/>
                <a:gd name="T39" fmla="*/ 95 h 139"/>
                <a:gd name="T40" fmla="*/ 42 w 67"/>
                <a:gd name="T41" fmla="*/ 90 h 139"/>
                <a:gd name="T42" fmla="*/ 42 w 67"/>
                <a:gd name="T43" fmla="*/ 83 h 139"/>
                <a:gd name="T44" fmla="*/ 44 w 67"/>
                <a:gd name="T45" fmla="*/ 76 h 139"/>
                <a:gd name="T46" fmla="*/ 48 w 67"/>
                <a:gd name="T47" fmla="*/ 74 h 139"/>
                <a:gd name="T48" fmla="*/ 53 w 67"/>
                <a:gd name="T49" fmla="*/ 70 h 139"/>
                <a:gd name="T50" fmla="*/ 58 w 67"/>
                <a:gd name="T51" fmla="*/ 60 h 139"/>
                <a:gd name="T52" fmla="*/ 62 w 67"/>
                <a:gd name="T53" fmla="*/ 58 h 139"/>
                <a:gd name="T54" fmla="*/ 60 w 67"/>
                <a:gd name="T55" fmla="*/ 51 h 139"/>
                <a:gd name="T56" fmla="*/ 62 w 67"/>
                <a:gd name="T57" fmla="*/ 46 h 139"/>
                <a:gd name="T58" fmla="*/ 67 w 67"/>
                <a:gd name="T59" fmla="*/ 44 h 139"/>
                <a:gd name="T60" fmla="*/ 65 w 67"/>
                <a:gd name="T61" fmla="*/ 33 h 139"/>
                <a:gd name="T62" fmla="*/ 58 w 67"/>
                <a:gd name="T63" fmla="*/ 23 h 139"/>
                <a:gd name="T64" fmla="*/ 60 w 67"/>
                <a:gd name="T65" fmla="*/ 19 h 139"/>
                <a:gd name="T66" fmla="*/ 51 w 67"/>
                <a:gd name="T67" fmla="*/ 12 h 139"/>
                <a:gd name="T68" fmla="*/ 39 w 67"/>
                <a:gd name="T69" fmla="*/ 0 h 139"/>
                <a:gd name="T70" fmla="*/ 37 w 67"/>
                <a:gd name="T71" fmla="*/ 7 h 139"/>
                <a:gd name="T72" fmla="*/ 32 w 67"/>
                <a:gd name="T73" fmla="*/ 1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" h="139">
                  <a:moveTo>
                    <a:pt x="32" y="10"/>
                  </a:moveTo>
                  <a:lnTo>
                    <a:pt x="32" y="12"/>
                  </a:lnTo>
                  <a:lnTo>
                    <a:pt x="28" y="19"/>
                  </a:lnTo>
                  <a:lnTo>
                    <a:pt x="23" y="19"/>
                  </a:lnTo>
                  <a:lnTo>
                    <a:pt x="16" y="21"/>
                  </a:lnTo>
                  <a:lnTo>
                    <a:pt x="14" y="21"/>
                  </a:lnTo>
                  <a:lnTo>
                    <a:pt x="12" y="23"/>
                  </a:lnTo>
                  <a:lnTo>
                    <a:pt x="12" y="26"/>
                  </a:lnTo>
                  <a:lnTo>
                    <a:pt x="7" y="28"/>
                  </a:lnTo>
                  <a:lnTo>
                    <a:pt x="9" y="33"/>
                  </a:lnTo>
                  <a:lnTo>
                    <a:pt x="2" y="35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7" y="49"/>
                  </a:lnTo>
                  <a:lnTo>
                    <a:pt x="9" y="51"/>
                  </a:lnTo>
                  <a:lnTo>
                    <a:pt x="12" y="51"/>
                  </a:lnTo>
                  <a:lnTo>
                    <a:pt x="16" y="63"/>
                  </a:lnTo>
                  <a:lnTo>
                    <a:pt x="18" y="72"/>
                  </a:lnTo>
                  <a:lnTo>
                    <a:pt x="18" y="79"/>
                  </a:lnTo>
                  <a:lnTo>
                    <a:pt x="18" y="81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6" y="93"/>
                  </a:lnTo>
                  <a:lnTo>
                    <a:pt x="16" y="118"/>
                  </a:lnTo>
                  <a:lnTo>
                    <a:pt x="18" y="123"/>
                  </a:lnTo>
                  <a:lnTo>
                    <a:pt x="18" y="130"/>
                  </a:lnTo>
                  <a:lnTo>
                    <a:pt x="21" y="134"/>
                  </a:lnTo>
                  <a:lnTo>
                    <a:pt x="21" y="137"/>
                  </a:lnTo>
                  <a:lnTo>
                    <a:pt x="28" y="139"/>
                  </a:lnTo>
                  <a:lnTo>
                    <a:pt x="42" y="134"/>
                  </a:lnTo>
                  <a:lnTo>
                    <a:pt x="44" y="134"/>
                  </a:lnTo>
                  <a:lnTo>
                    <a:pt x="42" y="130"/>
                  </a:lnTo>
                  <a:lnTo>
                    <a:pt x="44" y="118"/>
                  </a:lnTo>
                  <a:lnTo>
                    <a:pt x="42" y="116"/>
                  </a:lnTo>
                  <a:lnTo>
                    <a:pt x="44" y="113"/>
                  </a:lnTo>
                  <a:lnTo>
                    <a:pt x="42" y="104"/>
                  </a:lnTo>
                  <a:lnTo>
                    <a:pt x="42" y="100"/>
                  </a:lnTo>
                  <a:lnTo>
                    <a:pt x="42" y="97"/>
                  </a:lnTo>
                  <a:lnTo>
                    <a:pt x="42" y="97"/>
                  </a:lnTo>
                  <a:lnTo>
                    <a:pt x="42" y="95"/>
                  </a:lnTo>
                  <a:lnTo>
                    <a:pt x="42" y="93"/>
                  </a:lnTo>
                  <a:lnTo>
                    <a:pt x="42" y="90"/>
                  </a:lnTo>
                  <a:lnTo>
                    <a:pt x="42" y="86"/>
                  </a:lnTo>
                  <a:lnTo>
                    <a:pt x="42" y="83"/>
                  </a:lnTo>
                  <a:lnTo>
                    <a:pt x="42" y="79"/>
                  </a:lnTo>
                  <a:lnTo>
                    <a:pt x="44" y="76"/>
                  </a:lnTo>
                  <a:lnTo>
                    <a:pt x="46" y="74"/>
                  </a:lnTo>
                  <a:lnTo>
                    <a:pt x="48" y="74"/>
                  </a:lnTo>
                  <a:lnTo>
                    <a:pt x="51" y="72"/>
                  </a:lnTo>
                  <a:lnTo>
                    <a:pt x="53" y="70"/>
                  </a:lnTo>
                  <a:lnTo>
                    <a:pt x="55" y="65"/>
                  </a:lnTo>
                  <a:lnTo>
                    <a:pt x="58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5" y="56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6"/>
                  </a:lnTo>
                  <a:lnTo>
                    <a:pt x="67" y="46"/>
                  </a:lnTo>
                  <a:lnTo>
                    <a:pt x="67" y="44"/>
                  </a:lnTo>
                  <a:lnTo>
                    <a:pt x="65" y="37"/>
                  </a:lnTo>
                  <a:lnTo>
                    <a:pt x="65" y="33"/>
                  </a:lnTo>
                  <a:lnTo>
                    <a:pt x="58" y="28"/>
                  </a:lnTo>
                  <a:lnTo>
                    <a:pt x="58" y="23"/>
                  </a:lnTo>
                  <a:lnTo>
                    <a:pt x="58" y="19"/>
                  </a:lnTo>
                  <a:lnTo>
                    <a:pt x="60" y="19"/>
                  </a:lnTo>
                  <a:lnTo>
                    <a:pt x="55" y="14"/>
                  </a:lnTo>
                  <a:lnTo>
                    <a:pt x="51" y="12"/>
                  </a:lnTo>
                  <a:lnTo>
                    <a:pt x="46" y="7"/>
                  </a:lnTo>
                  <a:lnTo>
                    <a:pt x="39" y="0"/>
                  </a:lnTo>
                  <a:lnTo>
                    <a:pt x="37" y="5"/>
                  </a:lnTo>
                  <a:lnTo>
                    <a:pt x="37" y="7"/>
                  </a:lnTo>
                  <a:lnTo>
                    <a:pt x="35" y="10"/>
                  </a:lnTo>
                  <a:lnTo>
                    <a:pt x="32" y="1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5" name="Freeform 140">
              <a:extLst>
                <a:ext uri="{FF2B5EF4-FFF2-40B4-BE49-F238E27FC236}">
                  <a16:creationId xmlns:a16="http://schemas.microsoft.com/office/drawing/2014/main" id="{5FE7E2D9-720E-114F-72F4-7A83A78EF7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7791" y="2670114"/>
              <a:ext cx="203296" cy="288762"/>
            </a:xfrm>
            <a:custGeom>
              <a:avLst/>
              <a:gdLst>
                <a:gd name="T0" fmla="*/ 243 w 245"/>
                <a:gd name="T1" fmla="*/ 85 h 348"/>
                <a:gd name="T2" fmla="*/ 238 w 245"/>
                <a:gd name="T3" fmla="*/ 173 h 348"/>
                <a:gd name="T4" fmla="*/ 224 w 245"/>
                <a:gd name="T5" fmla="*/ 173 h 348"/>
                <a:gd name="T6" fmla="*/ 224 w 245"/>
                <a:gd name="T7" fmla="*/ 187 h 348"/>
                <a:gd name="T8" fmla="*/ 210 w 245"/>
                <a:gd name="T9" fmla="*/ 198 h 348"/>
                <a:gd name="T10" fmla="*/ 213 w 245"/>
                <a:gd name="T11" fmla="*/ 208 h 348"/>
                <a:gd name="T12" fmla="*/ 210 w 245"/>
                <a:gd name="T13" fmla="*/ 217 h 348"/>
                <a:gd name="T14" fmla="*/ 201 w 245"/>
                <a:gd name="T15" fmla="*/ 231 h 348"/>
                <a:gd name="T16" fmla="*/ 210 w 245"/>
                <a:gd name="T17" fmla="*/ 235 h 348"/>
                <a:gd name="T18" fmla="*/ 210 w 245"/>
                <a:gd name="T19" fmla="*/ 240 h 348"/>
                <a:gd name="T20" fmla="*/ 213 w 245"/>
                <a:gd name="T21" fmla="*/ 249 h 348"/>
                <a:gd name="T22" fmla="*/ 222 w 245"/>
                <a:gd name="T23" fmla="*/ 261 h 348"/>
                <a:gd name="T24" fmla="*/ 222 w 245"/>
                <a:gd name="T25" fmla="*/ 270 h 348"/>
                <a:gd name="T26" fmla="*/ 213 w 245"/>
                <a:gd name="T27" fmla="*/ 272 h 348"/>
                <a:gd name="T28" fmla="*/ 199 w 245"/>
                <a:gd name="T29" fmla="*/ 279 h 348"/>
                <a:gd name="T30" fmla="*/ 196 w 245"/>
                <a:gd name="T31" fmla="*/ 284 h 348"/>
                <a:gd name="T32" fmla="*/ 187 w 245"/>
                <a:gd name="T33" fmla="*/ 291 h 348"/>
                <a:gd name="T34" fmla="*/ 183 w 245"/>
                <a:gd name="T35" fmla="*/ 298 h 348"/>
                <a:gd name="T36" fmla="*/ 180 w 245"/>
                <a:gd name="T37" fmla="*/ 309 h 348"/>
                <a:gd name="T38" fmla="*/ 166 w 245"/>
                <a:gd name="T39" fmla="*/ 314 h 348"/>
                <a:gd name="T40" fmla="*/ 150 w 245"/>
                <a:gd name="T41" fmla="*/ 314 h 348"/>
                <a:gd name="T42" fmla="*/ 141 w 245"/>
                <a:gd name="T43" fmla="*/ 314 h 348"/>
                <a:gd name="T44" fmla="*/ 146 w 245"/>
                <a:gd name="T45" fmla="*/ 323 h 348"/>
                <a:gd name="T46" fmla="*/ 136 w 245"/>
                <a:gd name="T47" fmla="*/ 332 h 348"/>
                <a:gd name="T48" fmla="*/ 113 w 245"/>
                <a:gd name="T49" fmla="*/ 339 h 348"/>
                <a:gd name="T50" fmla="*/ 99 w 245"/>
                <a:gd name="T51" fmla="*/ 346 h 348"/>
                <a:gd name="T52" fmla="*/ 95 w 245"/>
                <a:gd name="T53" fmla="*/ 337 h 348"/>
                <a:gd name="T54" fmla="*/ 88 w 245"/>
                <a:gd name="T55" fmla="*/ 348 h 348"/>
                <a:gd name="T56" fmla="*/ 76 w 245"/>
                <a:gd name="T57" fmla="*/ 348 h 348"/>
                <a:gd name="T58" fmla="*/ 72 w 245"/>
                <a:gd name="T59" fmla="*/ 339 h 348"/>
                <a:gd name="T60" fmla="*/ 62 w 245"/>
                <a:gd name="T61" fmla="*/ 325 h 348"/>
                <a:gd name="T62" fmla="*/ 44 w 245"/>
                <a:gd name="T63" fmla="*/ 309 h 348"/>
                <a:gd name="T64" fmla="*/ 39 w 245"/>
                <a:gd name="T65" fmla="*/ 302 h 348"/>
                <a:gd name="T66" fmla="*/ 42 w 245"/>
                <a:gd name="T67" fmla="*/ 293 h 348"/>
                <a:gd name="T68" fmla="*/ 51 w 245"/>
                <a:gd name="T69" fmla="*/ 295 h 348"/>
                <a:gd name="T70" fmla="*/ 60 w 245"/>
                <a:gd name="T71" fmla="*/ 293 h 348"/>
                <a:gd name="T72" fmla="*/ 69 w 245"/>
                <a:gd name="T73" fmla="*/ 295 h 348"/>
                <a:gd name="T74" fmla="*/ 65 w 245"/>
                <a:gd name="T75" fmla="*/ 288 h 348"/>
                <a:gd name="T76" fmla="*/ 56 w 245"/>
                <a:gd name="T77" fmla="*/ 277 h 348"/>
                <a:gd name="T78" fmla="*/ 60 w 245"/>
                <a:gd name="T79" fmla="*/ 265 h 348"/>
                <a:gd name="T80" fmla="*/ 60 w 245"/>
                <a:gd name="T81" fmla="*/ 258 h 348"/>
                <a:gd name="T82" fmla="*/ 56 w 245"/>
                <a:gd name="T83" fmla="*/ 247 h 348"/>
                <a:gd name="T84" fmla="*/ 49 w 245"/>
                <a:gd name="T85" fmla="*/ 233 h 348"/>
                <a:gd name="T86" fmla="*/ 35 w 245"/>
                <a:gd name="T87" fmla="*/ 224 h 348"/>
                <a:gd name="T88" fmla="*/ 26 w 245"/>
                <a:gd name="T89" fmla="*/ 189 h 348"/>
                <a:gd name="T90" fmla="*/ 30 w 245"/>
                <a:gd name="T91" fmla="*/ 184 h 348"/>
                <a:gd name="T92" fmla="*/ 65 w 245"/>
                <a:gd name="T93" fmla="*/ 117 h 348"/>
                <a:gd name="T94" fmla="*/ 74 w 245"/>
                <a:gd name="T95" fmla="*/ 67 h 348"/>
                <a:gd name="T96" fmla="*/ 62 w 245"/>
                <a:gd name="T97" fmla="*/ 41 h 348"/>
                <a:gd name="T98" fmla="*/ 5 w 245"/>
                <a:gd name="T99" fmla="*/ 226 h 348"/>
                <a:gd name="T100" fmla="*/ 0 w 245"/>
                <a:gd name="T101" fmla="*/ 22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348">
                  <a:moveTo>
                    <a:pt x="49" y="9"/>
                  </a:moveTo>
                  <a:lnTo>
                    <a:pt x="74" y="0"/>
                  </a:lnTo>
                  <a:lnTo>
                    <a:pt x="243" y="85"/>
                  </a:lnTo>
                  <a:lnTo>
                    <a:pt x="245" y="168"/>
                  </a:lnTo>
                  <a:lnTo>
                    <a:pt x="240" y="171"/>
                  </a:lnTo>
                  <a:lnTo>
                    <a:pt x="238" y="173"/>
                  </a:lnTo>
                  <a:lnTo>
                    <a:pt x="233" y="171"/>
                  </a:lnTo>
                  <a:lnTo>
                    <a:pt x="229" y="171"/>
                  </a:lnTo>
                  <a:lnTo>
                    <a:pt x="224" y="173"/>
                  </a:lnTo>
                  <a:lnTo>
                    <a:pt x="224" y="178"/>
                  </a:lnTo>
                  <a:lnTo>
                    <a:pt x="226" y="182"/>
                  </a:lnTo>
                  <a:lnTo>
                    <a:pt x="224" y="187"/>
                  </a:lnTo>
                  <a:lnTo>
                    <a:pt x="217" y="196"/>
                  </a:lnTo>
                  <a:lnTo>
                    <a:pt x="215" y="196"/>
                  </a:lnTo>
                  <a:lnTo>
                    <a:pt x="210" y="198"/>
                  </a:lnTo>
                  <a:lnTo>
                    <a:pt x="213" y="201"/>
                  </a:lnTo>
                  <a:lnTo>
                    <a:pt x="215" y="205"/>
                  </a:lnTo>
                  <a:lnTo>
                    <a:pt x="213" y="208"/>
                  </a:lnTo>
                  <a:lnTo>
                    <a:pt x="208" y="212"/>
                  </a:lnTo>
                  <a:lnTo>
                    <a:pt x="206" y="214"/>
                  </a:lnTo>
                  <a:lnTo>
                    <a:pt x="210" y="217"/>
                  </a:lnTo>
                  <a:lnTo>
                    <a:pt x="210" y="221"/>
                  </a:lnTo>
                  <a:lnTo>
                    <a:pt x="208" y="224"/>
                  </a:lnTo>
                  <a:lnTo>
                    <a:pt x="201" y="231"/>
                  </a:lnTo>
                  <a:lnTo>
                    <a:pt x="201" y="235"/>
                  </a:lnTo>
                  <a:lnTo>
                    <a:pt x="206" y="238"/>
                  </a:lnTo>
                  <a:lnTo>
                    <a:pt x="210" y="235"/>
                  </a:lnTo>
                  <a:lnTo>
                    <a:pt x="213" y="235"/>
                  </a:lnTo>
                  <a:lnTo>
                    <a:pt x="213" y="238"/>
                  </a:lnTo>
                  <a:lnTo>
                    <a:pt x="210" y="240"/>
                  </a:lnTo>
                  <a:lnTo>
                    <a:pt x="213" y="242"/>
                  </a:lnTo>
                  <a:lnTo>
                    <a:pt x="210" y="245"/>
                  </a:lnTo>
                  <a:lnTo>
                    <a:pt x="213" y="249"/>
                  </a:lnTo>
                  <a:lnTo>
                    <a:pt x="213" y="254"/>
                  </a:lnTo>
                  <a:lnTo>
                    <a:pt x="215" y="258"/>
                  </a:lnTo>
                  <a:lnTo>
                    <a:pt x="222" y="261"/>
                  </a:lnTo>
                  <a:lnTo>
                    <a:pt x="224" y="263"/>
                  </a:lnTo>
                  <a:lnTo>
                    <a:pt x="222" y="265"/>
                  </a:lnTo>
                  <a:lnTo>
                    <a:pt x="222" y="270"/>
                  </a:lnTo>
                  <a:lnTo>
                    <a:pt x="222" y="272"/>
                  </a:lnTo>
                  <a:lnTo>
                    <a:pt x="215" y="275"/>
                  </a:lnTo>
                  <a:lnTo>
                    <a:pt x="213" y="272"/>
                  </a:lnTo>
                  <a:lnTo>
                    <a:pt x="208" y="272"/>
                  </a:lnTo>
                  <a:lnTo>
                    <a:pt x="203" y="275"/>
                  </a:lnTo>
                  <a:lnTo>
                    <a:pt x="199" y="279"/>
                  </a:lnTo>
                  <a:lnTo>
                    <a:pt x="199" y="281"/>
                  </a:lnTo>
                  <a:lnTo>
                    <a:pt x="199" y="284"/>
                  </a:lnTo>
                  <a:lnTo>
                    <a:pt x="196" y="284"/>
                  </a:lnTo>
                  <a:lnTo>
                    <a:pt x="192" y="291"/>
                  </a:lnTo>
                  <a:lnTo>
                    <a:pt x="189" y="291"/>
                  </a:lnTo>
                  <a:lnTo>
                    <a:pt x="187" y="291"/>
                  </a:lnTo>
                  <a:lnTo>
                    <a:pt x="185" y="293"/>
                  </a:lnTo>
                  <a:lnTo>
                    <a:pt x="185" y="298"/>
                  </a:lnTo>
                  <a:lnTo>
                    <a:pt x="183" y="298"/>
                  </a:lnTo>
                  <a:lnTo>
                    <a:pt x="183" y="302"/>
                  </a:lnTo>
                  <a:lnTo>
                    <a:pt x="183" y="305"/>
                  </a:lnTo>
                  <a:lnTo>
                    <a:pt x="180" y="309"/>
                  </a:lnTo>
                  <a:lnTo>
                    <a:pt x="178" y="309"/>
                  </a:lnTo>
                  <a:lnTo>
                    <a:pt x="173" y="314"/>
                  </a:lnTo>
                  <a:lnTo>
                    <a:pt x="166" y="314"/>
                  </a:lnTo>
                  <a:lnTo>
                    <a:pt x="159" y="316"/>
                  </a:lnTo>
                  <a:lnTo>
                    <a:pt x="155" y="314"/>
                  </a:lnTo>
                  <a:lnTo>
                    <a:pt x="150" y="314"/>
                  </a:lnTo>
                  <a:lnTo>
                    <a:pt x="146" y="314"/>
                  </a:lnTo>
                  <a:lnTo>
                    <a:pt x="143" y="311"/>
                  </a:lnTo>
                  <a:lnTo>
                    <a:pt x="141" y="314"/>
                  </a:lnTo>
                  <a:lnTo>
                    <a:pt x="139" y="318"/>
                  </a:lnTo>
                  <a:lnTo>
                    <a:pt x="143" y="323"/>
                  </a:lnTo>
                  <a:lnTo>
                    <a:pt x="146" y="323"/>
                  </a:lnTo>
                  <a:lnTo>
                    <a:pt x="146" y="325"/>
                  </a:lnTo>
                  <a:lnTo>
                    <a:pt x="141" y="330"/>
                  </a:lnTo>
                  <a:lnTo>
                    <a:pt x="136" y="332"/>
                  </a:lnTo>
                  <a:lnTo>
                    <a:pt x="132" y="332"/>
                  </a:lnTo>
                  <a:lnTo>
                    <a:pt x="120" y="335"/>
                  </a:lnTo>
                  <a:lnTo>
                    <a:pt x="113" y="339"/>
                  </a:lnTo>
                  <a:lnTo>
                    <a:pt x="109" y="342"/>
                  </a:lnTo>
                  <a:lnTo>
                    <a:pt x="104" y="346"/>
                  </a:lnTo>
                  <a:lnTo>
                    <a:pt x="99" y="346"/>
                  </a:lnTo>
                  <a:lnTo>
                    <a:pt x="97" y="344"/>
                  </a:lnTo>
                  <a:lnTo>
                    <a:pt x="95" y="339"/>
                  </a:lnTo>
                  <a:lnTo>
                    <a:pt x="95" y="337"/>
                  </a:lnTo>
                  <a:lnTo>
                    <a:pt x="90" y="339"/>
                  </a:lnTo>
                  <a:lnTo>
                    <a:pt x="90" y="344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9" y="348"/>
                  </a:lnTo>
                  <a:lnTo>
                    <a:pt x="76" y="348"/>
                  </a:lnTo>
                  <a:lnTo>
                    <a:pt x="74" y="346"/>
                  </a:lnTo>
                  <a:lnTo>
                    <a:pt x="72" y="344"/>
                  </a:lnTo>
                  <a:lnTo>
                    <a:pt x="72" y="339"/>
                  </a:lnTo>
                  <a:lnTo>
                    <a:pt x="69" y="335"/>
                  </a:lnTo>
                  <a:lnTo>
                    <a:pt x="65" y="328"/>
                  </a:lnTo>
                  <a:lnTo>
                    <a:pt x="62" y="325"/>
                  </a:lnTo>
                  <a:lnTo>
                    <a:pt x="56" y="316"/>
                  </a:lnTo>
                  <a:lnTo>
                    <a:pt x="46" y="311"/>
                  </a:lnTo>
                  <a:lnTo>
                    <a:pt x="44" y="309"/>
                  </a:lnTo>
                  <a:lnTo>
                    <a:pt x="44" y="307"/>
                  </a:lnTo>
                  <a:lnTo>
                    <a:pt x="42" y="305"/>
                  </a:lnTo>
                  <a:lnTo>
                    <a:pt x="39" y="302"/>
                  </a:lnTo>
                  <a:lnTo>
                    <a:pt x="39" y="300"/>
                  </a:lnTo>
                  <a:lnTo>
                    <a:pt x="42" y="298"/>
                  </a:lnTo>
                  <a:lnTo>
                    <a:pt x="42" y="293"/>
                  </a:lnTo>
                  <a:lnTo>
                    <a:pt x="44" y="293"/>
                  </a:lnTo>
                  <a:lnTo>
                    <a:pt x="49" y="293"/>
                  </a:lnTo>
                  <a:lnTo>
                    <a:pt x="51" y="295"/>
                  </a:lnTo>
                  <a:lnTo>
                    <a:pt x="53" y="293"/>
                  </a:lnTo>
                  <a:lnTo>
                    <a:pt x="58" y="293"/>
                  </a:lnTo>
                  <a:lnTo>
                    <a:pt x="60" y="293"/>
                  </a:lnTo>
                  <a:lnTo>
                    <a:pt x="65" y="295"/>
                  </a:lnTo>
                  <a:lnTo>
                    <a:pt x="67" y="295"/>
                  </a:lnTo>
                  <a:lnTo>
                    <a:pt x="69" y="295"/>
                  </a:lnTo>
                  <a:lnTo>
                    <a:pt x="72" y="295"/>
                  </a:lnTo>
                  <a:lnTo>
                    <a:pt x="69" y="293"/>
                  </a:lnTo>
                  <a:lnTo>
                    <a:pt x="65" y="288"/>
                  </a:lnTo>
                  <a:lnTo>
                    <a:pt x="62" y="284"/>
                  </a:lnTo>
                  <a:lnTo>
                    <a:pt x="60" y="284"/>
                  </a:lnTo>
                  <a:lnTo>
                    <a:pt x="56" y="277"/>
                  </a:lnTo>
                  <a:lnTo>
                    <a:pt x="56" y="275"/>
                  </a:lnTo>
                  <a:lnTo>
                    <a:pt x="58" y="270"/>
                  </a:lnTo>
                  <a:lnTo>
                    <a:pt x="60" y="265"/>
                  </a:lnTo>
                  <a:lnTo>
                    <a:pt x="58" y="263"/>
                  </a:lnTo>
                  <a:lnTo>
                    <a:pt x="58" y="261"/>
                  </a:lnTo>
                  <a:lnTo>
                    <a:pt x="60" y="258"/>
                  </a:lnTo>
                  <a:lnTo>
                    <a:pt x="60" y="256"/>
                  </a:lnTo>
                  <a:lnTo>
                    <a:pt x="58" y="249"/>
                  </a:lnTo>
                  <a:lnTo>
                    <a:pt x="56" y="247"/>
                  </a:lnTo>
                  <a:lnTo>
                    <a:pt x="53" y="245"/>
                  </a:lnTo>
                  <a:lnTo>
                    <a:pt x="53" y="238"/>
                  </a:lnTo>
                  <a:lnTo>
                    <a:pt x="49" y="233"/>
                  </a:lnTo>
                  <a:lnTo>
                    <a:pt x="37" y="228"/>
                  </a:lnTo>
                  <a:lnTo>
                    <a:pt x="37" y="228"/>
                  </a:lnTo>
                  <a:lnTo>
                    <a:pt x="35" y="224"/>
                  </a:lnTo>
                  <a:lnTo>
                    <a:pt x="30" y="217"/>
                  </a:lnTo>
                  <a:lnTo>
                    <a:pt x="26" y="214"/>
                  </a:lnTo>
                  <a:lnTo>
                    <a:pt x="26" y="189"/>
                  </a:lnTo>
                  <a:lnTo>
                    <a:pt x="26" y="187"/>
                  </a:lnTo>
                  <a:lnTo>
                    <a:pt x="28" y="187"/>
                  </a:lnTo>
                  <a:lnTo>
                    <a:pt x="30" y="184"/>
                  </a:lnTo>
                  <a:lnTo>
                    <a:pt x="30" y="182"/>
                  </a:lnTo>
                  <a:lnTo>
                    <a:pt x="67" y="148"/>
                  </a:lnTo>
                  <a:lnTo>
                    <a:pt x="65" y="117"/>
                  </a:lnTo>
                  <a:lnTo>
                    <a:pt x="72" y="78"/>
                  </a:lnTo>
                  <a:lnTo>
                    <a:pt x="74" y="74"/>
                  </a:lnTo>
                  <a:lnTo>
                    <a:pt x="74" y="67"/>
                  </a:lnTo>
                  <a:lnTo>
                    <a:pt x="60" y="51"/>
                  </a:lnTo>
                  <a:lnTo>
                    <a:pt x="62" y="46"/>
                  </a:lnTo>
                  <a:lnTo>
                    <a:pt x="62" y="41"/>
                  </a:lnTo>
                  <a:lnTo>
                    <a:pt x="51" y="11"/>
                  </a:lnTo>
                  <a:lnTo>
                    <a:pt x="49" y="9"/>
                  </a:lnTo>
                  <a:close/>
                  <a:moveTo>
                    <a:pt x="5" y="226"/>
                  </a:moveTo>
                  <a:lnTo>
                    <a:pt x="5" y="228"/>
                  </a:lnTo>
                  <a:lnTo>
                    <a:pt x="0" y="231"/>
                  </a:lnTo>
                  <a:lnTo>
                    <a:pt x="0" y="228"/>
                  </a:lnTo>
                  <a:lnTo>
                    <a:pt x="5" y="22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6" name="Freeform 141">
              <a:extLst>
                <a:ext uri="{FF2B5EF4-FFF2-40B4-BE49-F238E27FC236}">
                  <a16:creationId xmlns:a16="http://schemas.microsoft.com/office/drawing/2014/main" id="{B0263C74-6F90-43D3-2932-BFD22512B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835" y="2673433"/>
              <a:ext cx="266359" cy="207444"/>
            </a:xfrm>
            <a:custGeom>
              <a:avLst/>
              <a:gdLst>
                <a:gd name="T0" fmla="*/ 69 w 321"/>
                <a:gd name="T1" fmla="*/ 245 h 250"/>
                <a:gd name="T2" fmla="*/ 60 w 321"/>
                <a:gd name="T3" fmla="*/ 238 h 250"/>
                <a:gd name="T4" fmla="*/ 51 w 321"/>
                <a:gd name="T5" fmla="*/ 236 h 250"/>
                <a:gd name="T6" fmla="*/ 49 w 321"/>
                <a:gd name="T7" fmla="*/ 241 h 250"/>
                <a:gd name="T8" fmla="*/ 39 w 321"/>
                <a:gd name="T9" fmla="*/ 234 h 250"/>
                <a:gd name="T10" fmla="*/ 42 w 321"/>
                <a:gd name="T11" fmla="*/ 227 h 250"/>
                <a:gd name="T12" fmla="*/ 39 w 321"/>
                <a:gd name="T13" fmla="*/ 222 h 250"/>
                <a:gd name="T14" fmla="*/ 28 w 321"/>
                <a:gd name="T15" fmla="*/ 227 h 250"/>
                <a:gd name="T16" fmla="*/ 21 w 321"/>
                <a:gd name="T17" fmla="*/ 213 h 250"/>
                <a:gd name="T18" fmla="*/ 0 w 321"/>
                <a:gd name="T19" fmla="*/ 192 h 250"/>
                <a:gd name="T20" fmla="*/ 5 w 321"/>
                <a:gd name="T21" fmla="*/ 183 h 250"/>
                <a:gd name="T22" fmla="*/ 9 w 321"/>
                <a:gd name="T23" fmla="*/ 180 h 250"/>
                <a:gd name="T24" fmla="*/ 30 w 321"/>
                <a:gd name="T25" fmla="*/ 180 h 250"/>
                <a:gd name="T26" fmla="*/ 49 w 321"/>
                <a:gd name="T27" fmla="*/ 178 h 250"/>
                <a:gd name="T28" fmla="*/ 60 w 321"/>
                <a:gd name="T29" fmla="*/ 174 h 250"/>
                <a:gd name="T30" fmla="*/ 79 w 321"/>
                <a:gd name="T31" fmla="*/ 164 h 250"/>
                <a:gd name="T32" fmla="*/ 79 w 321"/>
                <a:gd name="T33" fmla="*/ 153 h 250"/>
                <a:gd name="T34" fmla="*/ 83 w 321"/>
                <a:gd name="T35" fmla="*/ 132 h 250"/>
                <a:gd name="T36" fmla="*/ 118 w 321"/>
                <a:gd name="T37" fmla="*/ 83 h 250"/>
                <a:gd name="T38" fmla="*/ 238 w 321"/>
                <a:gd name="T39" fmla="*/ 0 h 250"/>
                <a:gd name="T40" fmla="*/ 277 w 321"/>
                <a:gd name="T41" fmla="*/ 14 h 250"/>
                <a:gd name="T42" fmla="*/ 298 w 321"/>
                <a:gd name="T43" fmla="*/ 7 h 250"/>
                <a:gd name="T44" fmla="*/ 309 w 321"/>
                <a:gd name="T45" fmla="*/ 42 h 250"/>
                <a:gd name="T46" fmla="*/ 321 w 321"/>
                <a:gd name="T47" fmla="*/ 63 h 250"/>
                <a:gd name="T48" fmla="*/ 319 w 321"/>
                <a:gd name="T49" fmla="*/ 74 h 250"/>
                <a:gd name="T50" fmla="*/ 314 w 321"/>
                <a:gd name="T51" fmla="*/ 144 h 250"/>
                <a:gd name="T52" fmla="*/ 277 w 321"/>
                <a:gd name="T53" fmla="*/ 180 h 250"/>
                <a:gd name="T54" fmla="*/ 273 w 321"/>
                <a:gd name="T55" fmla="*/ 183 h 250"/>
                <a:gd name="T56" fmla="*/ 273 w 321"/>
                <a:gd name="T57" fmla="*/ 210 h 250"/>
                <a:gd name="T58" fmla="*/ 268 w 321"/>
                <a:gd name="T59" fmla="*/ 213 h 250"/>
                <a:gd name="T60" fmla="*/ 266 w 321"/>
                <a:gd name="T61" fmla="*/ 217 h 250"/>
                <a:gd name="T62" fmla="*/ 259 w 321"/>
                <a:gd name="T63" fmla="*/ 217 h 250"/>
                <a:gd name="T64" fmla="*/ 254 w 321"/>
                <a:gd name="T65" fmla="*/ 220 h 250"/>
                <a:gd name="T66" fmla="*/ 247 w 321"/>
                <a:gd name="T67" fmla="*/ 224 h 250"/>
                <a:gd name="T68" fmla="*/ 238 w 321"/>
                <a:gd name="T69" fmla="*/ 222 h 250"/>
                <a:gd name="T70" fmla="*/ 222 w 321"/>
                <a:gd name="T71" fmla="*/ 217 h 250"/>
                <a:gd name="T72" fmla="*/ 206 w 321"/>
                <a:gd name="T73" fmla="*/ 220 h 250"/>
                <a:gd name="T74" fmla="*/ 196 w 321"/>
                <a:gd name="T75" fmla="*/ 229 h 250"/>
                <a:gd name="T76" fmla="*/ 187 w 321"/>
                <a:gd name="T77" fmla="*/ 231 h 250"/>
                <a:gd name="T78" fmla="*/ 176 w 321"/>
                <a:gd name="T79" fmla="*/ 227 h 250"/>
                <a:gd name="T80" fmla="*/ 164 w 321"/>
                <a:gd name="T81" fmla="*/ 222 h 250"/>
                <a:gd name="T82" fmla="*/ 159 w 321"/>
                <a:gd name="T83" fmla="*/ 217 h 250"/>
                <a:gd name="T84" fmla="*/ 155 w 321"/>
                <a:gd name="T85" fmla="*/ 217 h 250"/>
                <a:gd name="T86" fmla="*/ 146 w 321"/>
                <a:gd name="T87" fmla="*/ 220 h 250"/>
                <a:gd name="T88" fmla="*/ 141 w 321"/>
                <a:gd name="T89" fmla="*/ 224 h 250"/>
                <a:gd name="T90" fmla="*/ 134 w 321"/>
                <a:gd name="T91" fmla="*/ 222 h 250"/>
                <a:gd name="T92" fmla="*/ 129 w 321"/>
                <a:gd name="T93" fmla="*/ 213 h 250"/>
                <a:gd name="T94" fmla="*/ 118 w 321"/>
                <a:gd name="T95" fmla="*/ 210 h 250"/>
                <a:gd name="T96" fmla="*/ 111 w 321"/>
                <a:gd name="T97" fmla="*/ 208 h 250"/>
                <a:gd name="T98" fmla="*/ 104 w 321"/>
                <a:gd name="T99" fmla="*/ 206 h 250"/>
                <a:gd name="T100" fmla="*/ 97 w 321"/>
                <a:gd name="T101" fmla="*/ 208 h 250"/>
                <a:gd name="T102" fmla="*/ 92 w 321"/>
                <a:gd name="T103" fmla="*/ 208 h 250"/>
                <a:gd name="T104" fmla="*/ 86 w 321"/>
                <a:gd name="T105" fmla="*/ 210 h 250"/>
                <a:gd name="T106" fmla="*/ 79 w 321"/>
                <a:gd name="T107" fmla="*/ 215 h 250"/>
                <a:gd name="T108" fmla="*/ 79 w 321"/>
                <a:gd name="T109" fmla="*/ 220 h 250"/>
                <a:gd name="T110" fmla="*/ 79 w 321"/>
                <a:gd name="T111" fmla="*/ 222 h 250"/>
                <a:gd name="T112" fmla="*/ 81 w 321"/>
                <a:gd name="T113" fmla="*/ 227 h 250"/>
                <a:gd name="T114" fmla="*/ 76 w 321"/>
                <a:gd name="T115" fmla="*/ 231 h 250"/>
                <a:gd name="T116" fmla="*/ 72 w 321"/>
                <a:gd name="T117" fmla="*/ 236 h 250"/>
                <a:gd name="T118" fmla="*/ 74 w 321"/>
                <a:gd name="T119" fmla="*/ 245 h 250"/>
                <a:gd name="T120" fmla="*/ 76 w 321"/>
                <a:gd name="T121" fmla="*/ 24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1" h="250">
                  <a:moveTo>
                    <a:pt x="74" y="250"/>
                  </a:moveTo>
                  <a:lnTo>
                    <a:pt x="69" y="245"/>
                  </a:lnTo>
                  <a:lnTo>
                    <a:pt x="65" y="243"/>
                  </a:lnTo>
                  <a:lnTo>
                    <a:pt x="60" y="238"/>
                  </a:lnTo>
                  <a:lnTo>
                    <a:pt x="53" y="231"/>
                  </a:lnTo>
                  <a:lnTo>
                    <a:pt x="51" y="236"/>
                  </a:lnTo>
                  <a:lnTo>
                    <a:pt x="51" y="238"/>
                  </a:lnTo>
                  <a:lnTo>
                    <a:pt x="49" y="241"/>
                  </a:lnTo>
                  <a:lnTo>
                    <a:pt x="44" y="241"/>
                  </a:lnTo>
                  <a:lnTo>
                    <a:pt x="39" y="234"/>
                  </a:lnTo>
                  <a:lnTo>
                    <a:pt x="42" y="231"/>
                  </a:lnTo>
                  <a:lnTo>
                    <a:pt x="42" y="227"/>
                  </a:lnTo>
                  <a:lnTo>
                    <a:pt x="39" y="224"/>
                  </a:lnTo>
                  <a:lnTo>
                    <a:pt x="39" y="222"/>
                  </a:lnTo>
                  <a:lnTo>
                    <a:pt x="37" y="222"/>
                  </a:lnTo>
                  <a:lnTo>
                    <a:pt x="28" y="227"/>
                  </a:lnTo>
                  <a:lnTo>
                    <a:pt x="21" y="220"/>
                  </a:lnTo>
                  <a:lnTo>
                    <a:pt x="21" y="213"/>
                  </a:lnTo>
                  <a:lnTo>
                    <a:pt x="0" y="199"/>
                  </a:lnTo>
                  <a:lnTo>
                    <a:pt x="0" y="192"/>
                  </a:lnTo>
                  <a:lnTo>
                    <a:pt x="2" y="187"/>
                  </a:lnTo>
                  <a:lnTo>
                    <a:pt x="5" y="183"/>
                  </a:lnTo>
                  <a:lnTo>
                    <a:pt x="5" y="180"/>
                  </a:lnTo>
                  <a:lnTo>
                    <a:pt x="9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5" y="178"/>
                  </a:lnTo>
                  <a:lnTo>
                    <a:pt x="49" y="178"/>
                  </a:lnTo>
                  <a:lnTo>
                    <a:pt x="56" y="174"/>
                  </a:lnTo>
                  <a:lnTo>
                    <a:pt x="60" y="174"/>
                  </a:lnTo>
                  <a:lnTo>
                    <a:pt x="67" y="169"/>
                  </a:lnTo>
                  <a:lnTo>
                    <a:pt x="79" y="164"/>
                  </a:lnTo>
                  <a:lnTo>
                    <a:pt x="79" y="160"/>
                  </a:lnTo>
                  <a:lnTo>
                    <a:pt x="79" y="153"/>
                  </a:lnTo>
                  <a:lnTo>
                    <a:pt x="83" y="150"/>
                  </a:lnTo>
                  <a:lnTo>
                    <a:pt x="83" y="132"/>
                  </a:lnTo>
                  <a:lnTo>
                    <a:pt x="86" y="90"/>
                  </a:lnTo>
                  <a:lnTo>
                    <a:pt x="118" y="83"/>
                  </a:lnTo>
                  <a:lnTo>
                    <a:pt x="143" y="58"/>
                  </a:lnTo>
                  <a:lnTo>
                    <a:pt x="238" y="0"/>
                  </a:lnTo>
                  <a:lnTo>
                    <a:pt x="275" y="10"/>
                  </a:lnTo>
                  <a:lnTo>
                    <a:pt x="277" y="14"/>
                  </a:lnTo>
                  <a:lnTo>
                    <a:pt x="296" y="5"/>
                  </a:lnTo>
                  <a:lnTo>
                    <a:pt x="298" y="7"/>
                  </a:lnTo>
                  <a:lnTo>
                    <a:pt x="309" y="37"/>
                  </a:lnTo>
                  <a:lnTo>
                    <a:pt x="309" y="42"/>
                  </a:lnTo>
                  <a:lnTo>
                    <a:pt x="307" y="47"/>
                  </a:lnTo>
                  <a:lnTo>
                    <a:pt x="321" y="63"/>
                  </a:lnTo>
                  <a:lnTo>
                    <a:pt x="321" y="70"/>
                  </a:lnTo>
                  <a:lnTo>
                    <a:pt x="319" y="74"/>
                  </a:lnTo>
                  <a:lnTo>
                    <a:pt x="312" y="113"/>
                  </a:lnTo>
                  <a:lnTo>
                    <a:pt x="314" y="144"/>
                  </a:lnTo>
                  <a:lnTo>
                    <a:pt x="277" y="178"/>
                  </a:lnTo>
                  <a:lnTo>
                    <a:pt x="277" y="180"/>
                  </a:lnTo>
                  <a:lnTo>
                    <a:pt x="275" y="183"/>
                  </a:lnTo>
                  <a:lnTo>
                    <a:pt x="273" y="183"/>
                  </a:lnTo>
                  <a:lnTo>
                    <a:pt x="273" y="185"/>
                  </a:lnTo>
                  <a:lnTo>
                    <a:pt x="273" y="210"/>
                  </a:lnTo>
                  <a:lnTo>
                    <a:pt x="270" y="210"/>
                  </a:lnTo>
                  <a:lnTo>
                    <a:pt x="268" y="213"/>
                  </a:lnTo>
                  <a:lnTo>
                    <a:pt x="266" y="217"/>
                  </a:lnTo>
                  <a:lnTo>
                    <a:pt x="266" y="217"/>
                  </a:lnTo>
                  <a:lnTo>
                    <a:pt x="261" y="215"/>
                  </a:lnTo>
                  <a:lnTo>
                    <a:pt x="259" y="217"/>
                  </a:lnTo>
                  <a:lnTo>
                    <a:pt x="256" y="220"/>
                  </a:lnTo>
                  <a:lnTo>
                    <a:pt x="254" y="220"/>
                  </a:lnTo>
                  <a:lnTo>
                    <a:pt x="252" y="222"/>
                  </a:lnTo>
                  <a:lnTo>
                    <a:pt x="247" y="224"/>
                  </a:lnTo>
                  <a:lnTo>
                    <a:pt x="243" y="222"/>
                  </a:lnTo>
                  <a:lnTo>
                    <a:pt x="238" y="222"/>
                  </a:lnTo>
                  <a:lnTo>
                    <a:pt x="231" y="220"/>
                  </a:lnTo>
                  <a:lnTo>
                    <a:pt x="222" y="217"/>
                  </a:lnTo>
                  <a:lnTo>
                    <a:pt x="217" y="220"/>
                  </a:lnTo>
                  <a:lnTo>
                    <a:pt x="206" y="220"/>
                  </a:lnTo>
                  <a:lnTo>
                    <a:pt x="201" y="220"/>
                  </a:lnTo>
                  <a:lnTo>
                    <a:pt x="196" y="229"/>
                  </a:lnTo>
                  <a:lnTo>
                    <a:pt x="192" y="231"/>
                  </a:lnTo>
                  <a:lnTo>
                    <a:pt x="187" y="231"/>
                  </a:lnTo>
                  <a:lnTo>
                    <a:pt x="178" y="227"/>
                  </a:lnTo>
                  <a:lnTo>
                    <a:pt x="176" y="227"/>
                  </a:lnTo>
                  <a:lnTo>
                    <a:pt x="169" y="222"/>
                  </a:lnTo>
                  <a:lnTo>
                    <a:pt x="164" y="222"/>
                  </a:lnTo>
                  <a:lnTo>
                    <a:pt x="164" y="220"/>
                  </a:lnTo>
                  <a:lnTo>
                    <a:pt x="159" y="217"/>
                  </a:lnTo>
                  <a:lnTo>
                    <a:pt x="157" y="217"/>
                  </a:lnTo>
                  <a:lnTo>
                    <a:pt x="155" y="217"/>
                  </a:lnTo>
                  <a:lnTo>
                    <a:pt x="150" y="220"/>
                  </a:lnTo>
                  <a:lnTo>
                    <a:pt x="146" y="220"/>
                  </a:lnTo>
                  <a:lnTo>
                    <a:pt x="143" y="220"/>
                  </a:lnTo>
                  <a:lnTo>
                    <a:pt x="141" y="224"/>
                  </a:lnTo>
                  <a:lnTo>
                    <a:pt x="139" y="224"/>
                  </a:lnTo>
                  <a:lnTo>
                    <a:pt x="134" y="222"/>
                  </a:lnTo>
                  <a:lnTo>
                    <a:pt x="129" y="215"/>
                  </a:lnTo>
                  <a:lnTo>
                    <a:pt x="129" y="213"/>
                  </a:lnTo>
                  <a:lnTo>
                    <a:pt x="122" y="210"/>
                  </a:lnTo>
                  <a:lnTo>
                    <a:pt x="118" y="210"/>
                  </a:lnTo>
                  <a:lnTo>
                    <a:pt x="116" y="208"/>
                  </a:lnTo>
                  <a:lnTo>
                    <a:pt x="111" y="208"/>
                  </a:lnTo>
                  <a:lnTo>
                    <a:pt x="109" y="206"/>
                  </a:lnTo>
                  <a:lnTo>
                    <a:pt x="104" y="206"/>
                  </a:lnTo>
                  <a:lnTo>
                    <a:pt x="102" y="208"/>
                  </a:lnTo>
                  <a:lnTo>
                    <a:pt x="97" y="208"/>
                  </a:lnTo>
                  <a:lnTo>
                    <a:pt x="95" y="208"/>
                  </a:lnTo>
                  <a:lnTo>
                    <a:pt x="92" y="208"/>
                  </a:lnTo>
                  <a:lnTo>
                    <a:pt x="88" y="208"/>
                  </a:lnTo>
                  <a:lnTo>
                    <a:pt x="86" y="210"/>
                  </a:lnTo>
                  <a:lnTo>
                    <a:pt x="83" y="210"/>
                  </a:lnTo>
                  <a:lnTo>
                    <a:pt x="79" y="215"/>
                  </a:lnTo>
                  <a:lnTo>
                    <a:pt x="79" y="217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79" y="222"/>
                  </a:lnTo>
                  <a:lnTo>
                    <a:pt x="79" y="227"/>
                  </a:lnTo>
                  <a:lnTo>
                    <a:pt x="81" y="227"/>
                  </a:lnTo>
                  <a:lnTo>
                    <a:pt x="81" y="231"/>
                  </a:lnTo>
                  <a:lnTo>
                    <a:pt x="76" y="231"/>
                  </a:lnTo>
                  <a:lnTo>
                    <a:pt x="72" y="234"/>
                  </a:lnTo>
                  <a:lnTo>
                    <a:pt x="72" y="236"/>
                  </a:lnTo>
                  <a:lnTo>
                    <a:pt x="72" y="238"/>
                  </a:lnTo>
                  <a:lnTo>
                    <a:pt x="74" y="245"/>
                  </a:lnTo>
                  <a:lnTo>
                    <a:pt x="76" y="245"/>
                  </a:lnTo>
                  <a:lnTo>
                    <a:pt x="76" y="247"/>
                  </a:lnTo>
                  <a:lnTo>
                    <a:pt x="74" y="25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7" name="Freeform 142">
              <a:extLst>
                <a:ext uri="{FF2B5EF4-FFF2-40B4-BE49-F238E27FC236}">
                  <a16:creationId xmlns:a16="http://schemas.microsoft.com/office/drawing/2014/main" id="{1176FA1C-4947-15AA-D70B-4463C77A4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303" y="2844367"/>
              <a:ext cx="199147" cy="172594"/>
            </a:xfrm>
            <a:custGeom>
              <a:avLst/>
              <a:gdLst>
                <a:gd name="T0" fmla="*/ 226 w 240"/>
                <a:gd name="T1" fmla="*/ 14 h 208"/>
                <a:gd name="T2" fmla="*/ 212 w 240"/>
                <a:gd name="T3" fmla="*/ 7 h 208"/>
                <a:gd name="T4" fmla="*/ 205 w 240"/>
                <a:gd name="T5" fmla="*/ 9 h 208"/>
                <a:gd name="T6" fmla="*/ 198 w 240"/>
                <a:gd name="T7" fmla="*/ 14 h 208"/>
                <a:gd name="T8" fmla="*/ 187 w 240"/>
                <a:gd name="T9" fmla="*/ 16 h 208"/>
                <a:gd name="T10" fmla="*/ 166 w 240"/>
                <a:gd name="T11" fmla="*/ 11 h 208"/>
                <a:gd name="T12" fmla="*/ 145 w 240"/>
                <a:gd name="T13" fmla="*/ 14 h 208"/>
                <a:gd name="T14" fmla="*/ 131 w 240"/>
                <a:gd name="T15" fmla="*/ 25 h 208"/>
                <a:gd name="T16" fmla="*/ 113 w 240"/>
                <a:gd name="T17" fmla="*/ 16 h 208"/>
                <a:gd name="T18" fmla="*/ 103 w 240"/>
                <a:gd name="T19" fmla="*/ 11 h 208"/>
                <a:gd name="T20" fmla="*/ 94 w 240"/>
                <a:gd name="T21" fmla="*/ 14 h 208"/>
                <a:gd name="T22" fmla="*/ 85 w 240"/>
                <a:gd name="T23" fmla="*/ 18 h 208"/>
                <a:gd name="T24" fmla="*/ 73 w 240"/>
                <a:gd name="T25" fmla="*/ 9 h 208"/>
                <a:gd name="T26" fmla="*/ 62 w 240"/>
                <a:gd name="T27" fmla="*/ 4 h 208"/>
                <a:gd name="T28" fmla="*/ 53 w 240"/>
                <a:gd name="T29" fmla="*/ 0 h 208"/>
                <a:gd name="T30" fmla="*/ 41 w 240"/>
                <a:gd name="T31" fmla="*/ 2 h 208"/>
                <a:gd name="T32" fmla="*/ 32 w 240"/>
                <a:gd name="T33" fmla="*/ 2 h 208"/>
                <a:gd name="T34" fmla="*/ 23 w 240"/>
                <a:gd name="T35" fmla="*/ 9 h 208"/>
                <a:gd name="T36" fmla="*/ 23 w 240"/>
                <a:gd name="T37" fmla="*/ 14 h 208"/>
                <a:gd name="T38" fmla="*/ 25 w 240"/>
                <a:gd name="T39" fmla="*/ 21 h 208"/>
                <a:gd name="T40" fmla="*/ 16 w 240"/>
                <a:gd name="T41" fmla="*/ 28 h 208"/>
                <a:gd name="T42" fmla="*/ 18 w 240"/>
                <a:gd name="T43" fmla="*/ 39 h 208"/>
                <a:gd name="T44" fmla="*/ 16 w 240"/>
                <a:gd name="T45" fmla="*/ 44 h 208"/>
                <a:gd name="T46" fmla="*/ 23 w 240"/>
                <a:gd name="T47" fmla="*/ 58 h 208"/>
                <a:gd name="T48" fmla="*/ 25 w 240"/>
                <a:gd name="T49" fmla="*/ 71 h 208"/>
                <a:gd name="T50" fmla="*/ 18 w 240"/>
                <a:gd name="T51" fmla="*/ 76 h 208"/>
                <a:gd name="T52" fmla="*/ 18 w 240"/>
                <a:gd name="T53" fmla="*/ 83 h 208"/>
                <a:gd name="T54" fmla="*/ 11 w 240"/>
                <a:gd name="T55" fmla="*/ 95 h 208"/>
                <a:gd name="T56" fmla="*/ 4 w 240"/>
                <a:gd name="T57" fmla="*/ 99 h 208"/>
                <a:gd name="T58" fmla="*/ 0 w 240"/>
                <a:gd name="T59" fmla="*/ 108 h 208"/>
                <a:gd name="T60" fmla="*/ 0 w 240"/>
                <a:gd name="T61" fmla="*/ 118 h 208"/>
                <a:gd name="T62" fmla="*/ 0 w 240"/>
                <a:gd name="T63" fmla="*/ 122 h 208"/>
                <a:gd name="T64" fmla="*/ 2 w 240"/>
                <a:gd name="T65" fmla="*/ 138 h 208"/>
                <a:gd name="T66" fmla="*/ 0 w 240"/>
                <a:gd name="T67" fmla="*/ 155 h 208"/>
                <a:gd name="T68" fmla="*/ 16 w 240"/>
                <a:gd name="T69" fmla="*/ 157 h 208"/>
                <a:gd name="T70" fmla="*/ 46 w 240"/>
                <a:gd name="T71" fmla="*/ 185 h 208"/>
                <a:gd name="T72" fmla="*/ 50 w 240"/>
                <a:gd name="T73" fmla="*/ 201 h 208"/>
                <a:gd name="T74" fmla="*/ 83 w 240"/>
                <a:gd name="T75" fmla="*/ 205 h 208"/>
                <a:gd name="T76" fmla="*/ 101 w 240"/>
                <a:gd name="T77" fmla="*/ 201 h 208"/>
                <a:gd name="T78" fmla="*/ 110 w 240"/>
                <a:gd name="T79" fmla="*/ 196 h 208"/>
                <a:gd name="T80" fmla="*/ 117 w 240"/>
                <a:gd name="T81" fmla="*/ 198 h 208"/>
                <a:gd name="T82" fmla="*/ 124 w 240"/>
                <a:gd name="T83" fmla="*/ 185 h 208"/>
                <a:gd name="T84" fmla="*/ 127 w 240"/>
                <a:gd name="T85" fmla="*/ 173 h 208"/>
                <a:gd name="T86" fmla="*/ 133 w 240"/>
                <a:gd name="T87" fmla="*/ 164 h 208"/>
                <a:gd name="T88" fmla="*/ 140 w 240"/>
                <a:gd name="T89" fmla="*/ 155 h 208"/>
                <a:gd name="T90" fmla="*/ 147 w 240"/>
                <a:gd name="T91" fmla="*/ 148 h 208"/>
                <a:gd name="T92" fmla="*/ 157 w 240"/>
                <a:gd name="T93" fmla="*/ 152 h 208"/>
                <a:gd name="T94" fmla="*/ 166 w 240"/>
                <a:gd name="T95" fmla="*/ 159 h 208"/>
                <a:gd name="T96" fmla="*/ 177 w 240"/>
                <a:gd name="T97" fmla="*/ 155 h 208"/>
                <a:gd name="T98" fmla="*/ 182 w 240"/>
                <a:gd name="T99" fmla="*/ 148 h 208"/>
                <a:gd name="T100" fmla="*/ 184 w 240"/>
                <a:gd name="T101" fmla="*/ 136 h 208"/>
                <a:gd name="T102" fmla="*/ 191 w 240"/>
                <a:gd name="T103" fmla="*/ 125 h 208"/>
                <a:gd name="T104" fmla="*/ 203 w 240"/>
                <a:gd name="T105" fmla="*/ 113 h 208"/>
                <a:gd name="T106" fmla="*/ 205 w 240"/>
                <a:gd name="T107" fmla="*/ 97 h 208"/>
                <a:gd name="T108" fmla="*/ 217 w 240"/>
                <a:gd name="T109" fmla="*/ 90 h 208"/>
                <a:gd name="T110" fmla="*/ 217 w 240"/>
                <a:gd name="T111" fmla="*/ 76 h 208"/>
                <a:gd name="T112" fmla="*/ 226 w 240"/>
                <a:gd name="T113" fmla="*/ 62 h 208"/>
                <a:gd name="T114" fmla="*/ 233 w 240"/>
                <a:gd name="T115" fmla="*/ 58 h 208"/>
                <a:gd name="T116" fmla="*/ 240 w 240"/>
                <a:gd name="T117" fmla="*/ 51 h 208"/>
                <a:gd name="T118" fmla="*/ 237 w 240"/>
                <a:gd name="T119" fmla="*/ 39 h 208"/>
                <a:gd name="T120" fmla="*/ 230 w 240"/>
                <a:gd name="T121" fmla="*/ 28 h 208"/>
                <a:gd name="T122" fmla="*/ 228 w 240"/>
                <a:gd name="T123" fmla="*/ 1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" h="208">
                  <a:moveTo>
                    <a:pt x="228" y="18"/>
                  </a:moveTo>
                  <a:lnTo>
                    <a:pt x="228" y="18"/>
                  </a:lnTo>
                  <a:lnTo>
                    <a:pt x="226" y="14"/>
                  </a:lnTo>
                  <a:lnTo>
                    <a:pt x="221" y="7"/>
                  </a:lnTo>
                  <a:lnTo>
                    <a:pt x="214" y="4"/>
                  </a:lnTo>
                  <a:lnTo>
                    <a:pt x="212" y="7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5" y="9"/>
                  </a:lnTo>
                  <a:lnTo>
                    <a:pt x="203" y="11"/>
                  </a:lnTo>
                  <a:lnTo>
                    <a:pt x="200" y="14"/>
                  </a:lnTo>
                  <a:lnTo>
                    <a:pt x="198" y="14"/>
                  </a:lnTo>
                  <a:lnTo>
                    <a:pt x="196" y="18"/>
                  </a:lnTo>
                  <a:lnTo>
                    <a:pt x="191" y="21"/>
                  </a:lnTo>
                  <a:lnTo>
                    <a:pt x="187" y="16"/>
                  </a:lnTo>
                  <a:lnTo>
                    <a:pt x="182" y="16"/>
                  </a:lnTo>
                  <a:lnTo>
                    <a:pt x="175" y="14"/>
                  </a:lnTo>
                  <a:lnTo>
                    <a:pt x="166" y="11"/>
                  </a:lnTo>
                  <a:lnTo>
                    <a:pt x="161" y="14"/>
                  </a:lnTo>
                  <a:lnTo>
                    <a:pt x="150" y="14"/>
                  </a:lnTo>
                  <a:lnTo>
                    <a:pt x="145" y="14"/>
                  </a:lnTo>
                  <a:lnTo>
                    <a:pt x="140" y="23"/>
                  </a:lnTo>
                  <a:lnTo>
                    <a:pt x="136" y="25"/>
                  </a:lnTo>
                  <a:lnTo>
                    <a:pt x="131" y="25"/>
                  </a:lnTo>
                  <a:lnTo>
                    <a:pt x="122" y="21"/>
                  </a:lnTo>
                  <a:lnTo>
                    <a:pt x="120" y="21"/>
                  </a:lnTo>
                  <a:lnTo>
                    <a:pt x="113" y="16"/>
                  </a:lnTo>
                  <a:lnTo>
                    <a:pt x="108" y="16"/>
                  </a:lnTo>
                  <a:lnTo>
                    <a:pt x="108" y="14"/>
                  </a:lnTo>
                  <a:lnTo>
                    <a:pt x="103" y="11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4" y="14"/>
                  </a:lnTo>
                  <a:lnTo>
                    <a:pt x="90" y="14"/>
                  </a:lnTo>
                  <a:lnTo>
                    <a:pt x="87" y="14"/>
                  </a:lnTo>
                  <a:lnTo>
                    <a:pt x="85" y="18"/>
                  </a:lnTo>
                  <a:lnTo>
                    <a:pt x="83" y="18"/>
                  </a:lnTo>
                  <a:lnTo>
                    <a:pt x="78" y="16"/>
                  </a:lnTo>
                  <a:lnTo>
                    <a:pt x="73" y="9"/>
                  </a:lnTo>
                  <a:lnTo>
                    <a:pt x="73" y="7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2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30" y="4"/>
                  </a:lnTo>
                  <a:lnTo>
                    <a:pt x="27" y="4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6"/>
                  </a:lnTo>
                  <a:lnTo>
                    <a:pt x="23" y="21"/>
                  </a:lnTo>
                  <a:lnTo>
                    <a:pt x="25" y="21"/>
                  </a:lnTo>
                  <a:lnTo>
                    <a:pt x="25" y="25"/>
                  </a:lnTo>
                  <a:lnTo>
                    <a:pt x="20" y="25"/>
                  </a:lnTo>
                  <a:lnTo>
                    <a:pt x="16" y="28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8" y="39"/>
                  </a:lnTo>
                  <a:lnTo>
                    <a:pt x="20" y="39"/>
                  </a:lnTo>
                  <a:lnTo>
                    <a:pt x="20" y="41"/>
                  </a:lnTo>
                  <a:lnTo>
                    <a:pt x="16" y="44"/>
                  </a:lnTo>
                  <a:lnTo>
                    <a:pt x="16" y="48"/>
                  </a:lnTo>
                  <a:lnTo>
                    <a:pt x="16" y="53"/>
                  </a:lnTo>
                  <a:lnTo>
                    <a:pt x="23" y="58"/>
                  </a:lnTo>
                  <a:lnTo>
                    <a:pt x="23" y="62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0" y="71"/>
                  </a:lnTo>
                  <a:lnTo>
                    <a:pt x="18" y="74"/>
                  </a:lnTo>
                  <a:lnTo>
                    <a:pt x="18" y="76"/>
                  </a:lnTo>
                  <a:lnTo>
                    <a:pt x="23" y="81"/>
                  </a:lnTo>
                  <a:lnTo>
                    <a:pt x="20" y="83"/>
                  </a:lnTo>
                  <a:lnTo>
                    <a:pt x="18" y="83"/>
                  </a:lnTo>
                  <a:lnTo>
                    <a:pt x="16" y="85"/>
                  </a:lnTo>
                  <a:lnTo>
                    <a:pt x="13" y="90"/>
                  </a:lnTo>
                  <a:lnTo>
                    <a:pt x="11" y="95"/>
                  </a:lnTo>
                  <a:lnTo>
                    <a:pt x="9" y="97"/>
                  </a:lnTo>
                  <a:lnTo>
                    <a:pt x="6" y="99"/>
                  </a:lnTo>
                  <a:lnTo>
                    <a:pt x="4" y="99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11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25"/>
                  </a:lnTo>
                  <a:lnTo>
                    <a:pt x="0" y="129"/>
                  </a:lnTo>
                  <a:lnTo>
                    <a:pt x="2" y="138"/>
                  </a:lnTo>
                  <a:lnTo>
                    <a:pt x="0" y="141"/>
                  </a:lnTo>
                  <a:lnTo>
                    <a:pt x="2" y="143"/>
                  </a:lnTo>
                  <a:lnTo>
                    <a:pt x="0" y="155"/>
                  </a:lnTo>
                  <a:lnTo>
                    <a:pt x="2" y="159"/>
                  </a:lnTo>
                  <a:lnTo>
                    <a:pt x="9" y="162"/>
                  </a:lnTo>
                  <a:lnTo>
                    <a:pt x="16" y="157"/>
                  </a:lnTo>
                  <a:lnTo>
                    <a:pt x="32" y="166"/>
                  </a:lnTo>
                  <a:lnTo>
                    <a:pt x="39" y="175"/>
                  </a:lnTo>
                  <a:lnTo>
                    <a:pt x="46" y="185"/>
                  </a:lnTo>
                  <a:lnTo>
                    <a:pt x="46" y="192"/>
                  </a:lnTo>
                  <a:lnTo>
                    <a:pt x="48" y="192"/>
                  </a:lnTo>
                  <a:lnTo>
                    <a:pt x="50" y="201"/>
                  </a:lnTo>
                  <a:lnTo>
                    <a:pt x="55" y="205"/>
                  </a:lnTo>
                  <a:lnTo>
                    <a:pt x="64" y="208"/>
                  </a:lnTo>
                  <a:lnTo>
                    <a:pt x="83" y="205"/>
                  </a:lnTo>
                  <a:lnTo>
                    <a:pt x="87" y="203"/>
                  </a:lnTo>
                  <a:lnTo>
                    <a:pt x="90" y="205"/>
                  </a:lnTo>
                  <a:lnTo>
                    <a:pt x="101" y="201"/>
                  </a:lnTo>
                  <a:lnTo>
                    <a:pt x="103" y="203"/>
                  </a:lnTo>
                  <a:lnTo>
                    <a:pt x="108" y="201"/>
                  </a:lnTo>
                  <a:lnTo>
                    <a:pt x="110" y="196"/>
                  </a:lnTo>
                  <a:lnTo>
                    <a:pt x="115" y="198"/>
                  </a:lnTo>
                  <a:lnTo>
                    <a:pt x="117" y="198"/>
                  </a:lnTo>
                  <a:lnTo>
                    <a:pt x="117" y="198"/>
                  </a:lnTo>
                  <a:lnTo>
                    <a:pt x="117" y="196"/>
                  </a:lnTo>
                  <a:lnTo>
                    <a:pt x="122" y="189"/>
                  </a:lnTo>
                  <a:lnTo>
                    <a:pt x="124" y="185"/>
                  </a:lnTo>
                  <a:lnTo>
                    <a:pt x="124" y="180"/>
                  </a:lnTo>
                  <a:lnTo>
                    <a:pt x="124" y="175"/>
                  </a:lnTo>
                  <a:lnTo>
                    <a:pt x="127" y="173"/>
                  </a:lnTo>
                  <a:lnTo>
                    <a:pt x="127" y="171"/>
                  </a:lnTo>
                  <a:lnTo>
                    <a:pt x="129" y="166"/>
                  </a:lnTo>
                  <a:lnTo>
                    <a:pt x="133" y="164"/>
                  </a:lnTo>
                  <a:lnTo>
                    <a:pt x="133" y="162"/>
                  </a:lnTo>
                  <a:lnTo>
                    <a:pt x="140" y="157"/>
                  </a:lnTo>
                  <a:lnTo>
                    <a:pt x="140" y="155"/>
                  </a:lnTo>
                  <a:lnTo>
                    <a:pt x="140" y="152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50" y="150"/>
                  </a:lnTo>
                  <a:lnTo>
                    <a:pt x="154" y="152"/>
                  </a:lnTo>
                  <a:lnTo>
                    <a:pt x="157" y="152"/>
                  </a:lnTo>
                  <a:lnTo>
                    <a:pt x="161" y="152"/>
                  </a:lnTo>
                  <a:lnTo>
                    <a:pt x="163" y="157"/>
                  </a:lnTo>
                  <a:lnTo>
                    <a:pt x="166" y="159"/>
                  </a:lnTo>
                  <a:lnTo>
                    <a:pt x="170" y="162"/>
                  </a:lnTo>
                  <a:lnTo>
                    <a:pt x="173" y="159"/>
                  </a:lnTo>
                  <a:lnTo>
                    <a:pt x="177" y="155"/>
                  </a:lnTo>
                  <a:lnTo>
                    <a:pt x="177" y="152"/>
                  </a:lnTo>
                  <a:lnTo>
                    <a:pt x="177" y="150"/>
                  </a:lnTo>
                  <a:lnTo>
                    <a:pt x="182" y="148"/>
                  </a:lnTo>
                  <a:lnTo>
                    <a:pt x="184" y="145"/>
                  </a:lnTo>
                  <a:lnTo>
                    <a:pt x="184" y="141"/>
                  </a:lnTo>
                  <a:lnTo>
                    <a:pt x="184" y="136"/>
                  </a:lnTo>
                  <a:lnTo>
                    <a:pt x="191" y="129"/>
                  </a:lnTo>
                  <a:lnTo>
                    <a:pt x="193" y="127"/>
                  </a:lnTo>
                  <a:lnTo>
                    <a:pt x="191" y="125"/>
                  </a:lnTo>
                  <a:lnTo>
                    <a:pt x="193" y="120"/>
                  </a:lnTo>
                  <a:lnTo>
                    <a:pt x="198" y="115"/>
                  </a:lnTo>
                  <a:lnTo>
                    <a:pt x="203" y="113"/>
                  </a:lnTo>
                  <a:lnTo>
                    <a:pt x="203" y="108"/>
                  </a:lnTo>
                  <a:lnTo>
                    <a:pt x="205" y="104"/>
                  </a:lnTo>
                  <a:lnTo>
                    <a:pt x="205" y="97"/>
                  </a:lnTo>
                  <a:lnTo>
                    <a:pt x="207" y="95"/>
                  </a:lnTo>
                  <a:lnTo>
                    <a:pt x="212" y="95"/>
                  </a:lnTo>
                  <a:lnTo>
                    <a:pt x="217" y="90"/>
                  </a:lnTo>
                  <a:lnTo>
                    <a:pt x="217" y="83"/>
                  </a:lnTo>
                  <a:lnTo>
                    <a:pt x="217" y="78"/>
                  </a:lnTo>
                  <a:lnTo>
                    <a:pt x="217" y="76"/>
                  </a:lnTo>
                  <a:lnTo>
                    <a:pt x="219" y="71"/>
                  </a:lnTo>
                  <a:lnTo>
                    <a:pt x="223" y="65"/>
                  </a:lnTo>
                  <a:lnTo>
                    <a:pt x="226" y="62"/>
                  </a:lnTo>
                  <a:lnTo>
                    <a:pt x="226" y="60"/>
                  </a:lnTo>
                  <a:lnTo>
                    <a:pt x="230" y="58"/>
                  </a:lnTo>
                  <a:lnTo>
                    <a:pt x="233" y="58"/>
                  </a:lnTo>
                  <a:lnTo>
                    <a:pt x="235" y="55"/>
                  </a:lnTo>
                  <a:lnTo>
                    <a:pt x="240" y="53"/>
                  </a:lnTo>
                  <a:lnTo>
                    <a:pt x="240" y="51"/>
                  </a:lnTo>
                  <a:lnTo>
                    <a:pt x="237" y="44"/>
                  </a:lnTo>
                  <a:lnTo>
                    <a:pt x="237" y="41"/>
                  </a:lnTo>
                  <a:lnTo>
                    <a:pt x="237" y="39"/>
                  </a:lnTo>
                  <a:lnTo>
                    <a:pt x="233" y="37"/>
                  </a:lnTo>
                  <a:lnTo>
                    <a:pt x="230" y="35"/>
                  </a:lnTo>
                  <a:lnTo>
                    <a:pt x="230" y="28"/>
                  </a:lnTo>
                  <a:lnTo>
                    <a:pt x="230" y="23"/>
                  </a:lnTo>
                  <a:lnTo>
                    <a:pt x="228" y="18"/>
                  </a:lnTo>
                  <a:lnTo>
                    <a:pt x="228" y="1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8" name="Freeform 143">
              <a:extLst>
                <a:ext uri="{FF2B5EF4-FFF2-40B4-BE49-F238E27FC236}">
                  <a16:creationId xmlns:a16="http://schemas.microsoft.com/office/drawing/2014/main" id="{85597F10-03C9-204A-F2B3-45D0AD6D5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218" y="3084173"/>
              <a:ext cx="4149" cy="4979"/>
            </a:xfrm>
            <a:custGeom>
              <a:avLst/>
              <a:gdLst>
                <a:gd name="T0" fmla="*/ 0 w 5"/>
                <a:gd name="T1" fmla="*/ 6 h 6"/>
                <a:gd name="T2" fmla="*/ 0 w 5"/>
                <a:gd name="T3" fmla="*/ 2 h 6"/>
                <a:gd name="T4" fmla="*/ 2 w 5"/>
                <a:gd name="T5" fmla="*/ 0 h 6"/>
                <a:gd name="T6" fmla="*/ 5 w 5"/>
                <a:gd name="T7" fmla="*/ 2 h 6"/>
                <a:gd name="T8" fmla="*/ 5 w 5"/>
                <a:gd name="T9" fmla="*/ 6 h 6"/>
                <a:gd name="T10" fmla="*/ 2 w 5"/>
                <a:gd name="T11" fmla="*/ 6 h 6"/>
                <a:gd name="T12" fmla="*/ 0 w 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9" name="Freeform 144">
              <a:extLst>
                <a:ext uri="{FF2B5EF4-FFF2-40B4-BE49-F238E27FC236}">
                  <a16:creationId xmlns:a16="http://schemas.microsoft.com/office/drawing/2014/main" id="{31642C01-79FD-A804-F0BD-2EDE35DC4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579" y="3022770"/>
              <a:ext cx="9957" cy="13277"/>
            </a:xfrm>
            <a:custGeom>
              <a:avLst/>
              <a:gdLst>
                <a:gd name="T0" fmla="*/ 0 w 12"/>
                <a:gd name="T1" fmla="*/ 14 h 16"/>
                <a:gd name="T2" fmla="*/ 0 w 12"/>
                <a:gd name="T3" fmla="*/ 9 h 16"/>
                <a:gd name="T4" fmla="*/ 3 w 12"/>
                <a:gd name="T5" fmla="*/ 9 h 16"/>
                <a:gd name="T6" fmla="*/ 5 w 12"/>
                <a:gd name="T7" fmla="*/ 4 h 16"/>
                <a:gd name="T8" fmla="*/ 10 w 12"/>
                <a:gd name="T9" fmla="*/ 0 h 16"/>
                <a:gd name="T10" fmla="*/ 12 w 12"/>
                <a:gd name="T11" fmla="*/ 2 h 16"/>
                <a:gd name="T12" fmla="*/ 12 w 12"/>
                <a:gd name="T13" fmla="*/ 7 h 16"/>
                <a:gd name="T14" fmla="*/ 7 w 12"/>
                <a:gd name="T15" fmla="*/ 16 h 16"/>
                <a:gd name="T16" fmla="*/ 5 w 12"/>
                <a:gd name="T17" fmla="*/ 14 h 16"/>
                <a:gd name="T18" fmla="*/ 0 w 12"/>
                <a:gd name="T1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6">
                  <a:moveTo>
                    <a:pt x="0" y="14"/>
                  </a:moveTo>
                  <a:lnTo>
                    <a:pt x="0" y="9"/>
                  </a:lnTo>
                  <a:lnTo>
                    <a:pt x="3" y="9"/>
                  </a:lnTo>
                  <a:lnTo>
                    <a:pt x="5" y="4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7" y="16"/>
                  </a:lnTo>
                  <a:lnTo>
                    <a:pt x="5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0" name="Freeform 145">
              <a:extLst>
                <a:ext uri="{FF2B5EF4-FFF2-40B4-BE49-F238E27FC236}">
                  <a16:creationId xmlns:a16="http://schemas.microsoft.com/office/drawing/2014/main" id="{381E4C1C-C4D7-8771-11C5-99D1307E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388" y="2859304"/>
              <a:ext cx="132764" cy="199977"/>
            </a:xfrm>
            <a:custGeom>
              <a:avLst/>
              <a:gdLst>
                <a:gd name="T0" fmla="*/ 5 w 160"/>
                <a:gd name="T1" fmla="*/ 171 h 241"/>
                <a:gd name="T2" fmla="*/ 7 w 160"/>
                <a:gd name="T3" fmla="*/ 157 h 241"/>
                <a:gd name="T4" fmla="*/ 12 w 160"/>
                <a:gd name="T5" fmla="*/ 148 h 241"/>
                <a:gd name="T6" fmla="*/ 23 w 160"/>
                <a:gd name="T7" fmla="*/ 139 h 241"/>
                <a:gd name="T8" fmla="*/ 28 w 160"/>
                <a:gd name="T9" fmla="*/ 134 h 241"/>
                <a:gd name="T10" fmla="*/ 37 w 160"/>
                <a:gd name="T11" fmla="*/ 134 h 241"/>
                <a:gd name="T12" fmla="*/ 46 w 160"/>
                <a:gd name="T13" fmla="*/ 139 h 241"/>
                <a:gd name="T14" fmla="*/ 56 w 160"/>
                <a:gd name="T15" fmla="*/ 141 h 241"/>
                <a:gd name="T16" fmla="*/ 60 w 160"/>
                <a:gd name="T17" fmla="*/ 132 h 241"/>
                <a:gd name="T18" fmla="*/ 67 w 160"/>
                <a:gd name="T19" fmla="*/ 123 h 241"/>
                <a:gd name="T20" fmla="*/ 76 w 160"/>
                <a:gd name="T21" fmla="*/ 109 h 241"/>
                <a:gd name="T22" fmla="*/ 81 w 160"/>
                <a:gd name="T23" fmla="*/ 97 h 241"/>
                <a:gd name="T24" fmla="*/ 88 w 160"/>
                <a:gd name="T25" fmla="*/ 86 h 241"/>
                <a:gd name="T26" fmla="*/ 95 w 160"/>
                <a:gd name="T27" fmla="*/ 77 h 241"/>
                <a:gd name="T28" fmla="*/ 100 w 160"/>
                <a:gd name="T29" fmla="*/ 60 h 241"/>
                <a:gd name="T30" fmla="*/ 106 w 160"/>
                <a:gd name="T31" fmla="*/ 47 h 241"/>
                <a:gd name="T32" fmla="*/ 113 w 160"/>
                <a:gd name="T33" fmla="*/ 40 h 241"/>
                <a:gd name="T34" fmla="*/ 123 w 160"/>
                <a:gd name="T35" fmla="*/ 35 h 241"/>
                <a:gd name="T36" fmla="*/ 120 w 160"/>
                <a:gd name="T37" fmla="*/ 23 h 241"/>
                <a:gd name="T38" fmla="*/ 113 w 160"/>
                <a:gd name="T39" fmla="*/ 17 h 241"/>
                <a:gd name="T40" fmla="*/ 111 w 160"/>
                <a:gd name="T41" fmla="*/ 0 h 241"/>
                <a:gd name="T42" fmla="*/ 127 w 160"/>
                <a:gd name="T43" fmla="*/ 17 h 241"/>
                <a:gd name="T44" fmla="*/ 134 w 160"/>
                <a:gd name="T45" fmla="*/ 28 h 241"/>
                <a:gd name="T46" fmla="*/ 132 w 160"/>
                <a:gd name="T47" fmla="*/ 35 h 241"/>
                <a:gd name="T48" fmla="*/ 130 w 160"/>
                <a:gd name="T49" fmla="*/ 47 h 241"/>
                <a:gd name="T50" fmla="*/ 136 w 160"/>
                <a:gd name="T51" fmla="*/ 56 h 241"/>
                <a:gd name="T52" fmla="*/ 146 w 160"/>
                <a:gd name="T53" fmla="*/ 67 h 241"/>
                <a:gd name="T54" fmla="*/ 139 w 160"/>
                <a:gd name="T55" fmla="*/ 67 h 241"/>
                <a:gd name="T56" fmla="*/ 127 w 160"/>
                <a:gd name="T57" fmla="*/ 65 h 241"/>
                <a:gd name="T58" fmla="*/ 118 w 160"/>
                <a:gd name="T59" fmla="*/ 65 h 241"/>
                <a:gd name="T60" fmla="*/ 113 w 160"/>
                <a:gd name="T61" fmla="*/ 72 h 241"/>
                <a:gd name="T62" fmla="*/ 118 w 160"/>
                <a:gd name="T63" fmla="*/ 79 h 241"/>
                <a:gd name="T64" fmla="*/ 130 w 160"/>
                <a:gd name="T65" fmla="*/ 88 h 241"/>
                <a:gd name="T66" fmla="*/ 143 w 160"/>
                <a:gd name="T67" fmla="*/ 107 h 241"/>
                <a:gd name="T68" fmla="*/ 143 w 160"/>
                <a:gd name="T69" fmla="*/ 120 h 241"/>
                <a:gd name="T70" fmla="*/ 134 w 160"/>
                <a:gd name="T71" fmla="*/ 134 h 241"/>
                <a:gd name="T72" fmla="*/ 125 w 160"/>
                <a:gd name="T73" fmla="*/ 146 h 241"/>
                <a:gd name="T74" fmla="*/ 125 w 160"/>
                <a:gd name="T75" fmla="*/ 160 h 241"/>
                <a:gd name="T76" fmla="*/ 127 w 160"/>
                <a:gd name="T77" fmla="*/ 174 h 241"/>
                <a:gd name="T78" fmla="*/ 134 w 160"/>
                <a:gd name="T79" fmla="*/ 187 h 241"/>
                <a:gd name="T80" fmla="*/ 146 w 160"/>
                <a:gd name="T81" fmla="*/ 204 h 241"/>
                <a:gd name="T82" fmla="*/ 157 w 160"/>
                <a:gd name="T83" fmla="*/ 217 h 241"/>
                <a:gd name="T84" fmla="*/ 160 w 160"/>
                <a:gd name="T85" fmla="*/ 227 h 241"/>
                <a:gd name="T86" fmla="*/ 157 w 160"/>
                <a:gd name="T87" fmla="*/ 231 h 241"/>
                <a:gd name="T88" fmla="*/ 155 w 160"/>
                <a:gd name="T89" fmla="*/ 238 h 241"/>
                <a:gd name="T90" fmla="*/ 153 w 160"/>
                <a:gd name="T91" fmla="*/ 241 h 241"/>
                <a:gd name="T92" fmla="*/ 148 w 160"/>
                <a:gd name="T93" fmla="*/ 238 h 241"/>
                <a:gd name="T94" fmla="*/ 139 w 160"/>
                <a:gd name="T95" fmla="*/ 238 h 241"/>
                <a:gd name="T96" fmla="*/ 134 w 160"/>
                <a:gd name="T97" fmla="*/ 238 h 241"/>
                <a:gd name="T98" fmla="*/ 127 w 160"/>
                <a:gd name="T99" fmla="*/ 236 h 241"/>
                <a:gd name="T100" fmla="*/ 123 w 160"/>
                <a:gd name="T101" fmla="*/ 236 h 241"/>
                <a:gd name="T102" fmla="*/ 93 w 160"/>
                <a:gd name="T103" fmla="*/ 231 h 241"/>
                <a:gd name="T104" fmla="*/ 83 w 160"/>
                <a:gd name="T105" fmla="*/ 234 h 241"/>
                <a:gd name="T106" fmla="*/ 76 w 160"/>
                <a:gd name="T107" fmla="*/ 231 h 241"/>
                <a:gd name="T108" fmla="*/ 67 w 160"/>
                <a:gd name="T109" fmla="*/ 231 h 241"/>
                <a:gd name="T110" fmla="*/ 58 w 160"/>
                <a:gd name="T111" fmla="*/ 234 h 241"/>
                <a:gd name="T112" fmla="*/ 56 w 160"/>
                <a:gd name="T113" fmla="*/ 234 h 241"/>
                <a:gd name="T114" fmla="*/ 26 w 160"/>
                <a:gd name="T115" fmla="*/ 234 h 241"/>
                <a:gd name="T116" fmla="*/ 23 w 160"/>
                <a:gd name="T117" fmla="*/ 227 h 241"/>
                <a:gd name="T118" fmla="*/ 21 w 160"/>
                <a:gd name="T119" fmla="*/ 206 h 241"/>
                <a:gd name="T120" fmla="*/ 21 w 160"/>
                <a:gd name="T121" fmla="*/ 192 h 241"/>
                <a:gd name="T122" fmla="*/ 7 w 160"/>
                <a:gd name="T123" fmla="*/ 192 h 241"/>
                <a:gd name="T124" fmla="*/ 0 w 160"/>
                <a:gd name="T125" fmla="*/ 18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" h="241">
                  <a:moveTo>
                    <a:pt x="0" y="180"/>
                  </a:moveTo>
                  <a:lnTo>
                    <a:pt x="0" y="178"/>
                  </a:lnTo>
                  <a:lnTo>
                    <a:pt x="5" y="171"/>
                  </a:lnTo>
                  <a:lnTo>
                    <a:pt x="7" y="167"/>
                  </a:lnTo>
                  <a:lnTo>
                    <a:pt x="7" y="162"/>
                  </a:lnTo>
                  <a:lnTo>
                    <a:pt x="7" y="157"/>
                  </a:lnTo>
                  <a:lnTo>
                    <a:pt x="10" y="155"/>
                  </a:lnTo>
                  <a:lnTo>
                    <a:pt x="10" y="153"/>
                  </a:lnTo>
                  <a:lnTo>
                    <a:pt x="12" y="148"/>
                  </a:lnTo>
                  <a:lnTo>
                    <a:pt x="16" y="146"/>
                  </a:lnTo>
                  <a:lnTo>
                    <a:pt x="16" y="144"/>
                  </a:lnTo>
                  <a:lnTo>
                    <a:pt x="23" y="139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3" y="132"/>
                  </a:lnTo>
                  <a:lnTo>
                    <a:pt x="37" y="134"/>
                  </a:lnTo>
                  <a:lnTo>
                    <a:pt x="40" y="134"/>
                  </a:lnTo>
                  <a:lnTo>
                    <a:pt x="44" y="134"/>
                  </a:lnTo>
                  <a:lnTo>
                    <a:pt x="46" y="139"/>
                  </a:lnTo>
                  <a:lnTo>
                    <a:pt x="49" y="141"/>
                  </a:lnTo>
                  <a:lnTo>
                    <a:pt x="53" y="144"/>
                  </a:lnTo>
                  <a:lnTo>
                    <a:pt x="56" y="141"/>
                  </a:lnTo>
                  <a:lnTo>
                    <a:pt x="60" y="137"/>
                  </a:lnTo>
                  <a:lnTo>
                    <a:pt x="60" y="134"/>
                  </a:lnTo>
                  <a:lnTo>
                    <a:pt x="60" y="132"/>
                  </a:lnTo>
                  <a:lnTo>
                    <a:pt x="65" y="130"/>
                  </a:lnTo>
                  <a:lnTo>
                    <a:pt x="67" y="127"/>
                  </a:lnTo>
                  <a:lnTo>
                    <a:pt x="67" y="123"/>
                  </a:lnTo>
                  <a:lnTo>
                    <a:pt x="67" y="118"/>
                  </a:lnTo>
                  <a:lnTo>
                    <a:pt x="74" y="111"/>
                  </a:lnTo>
                  <a:lnTo>
                    <a:pt x="76" y="109"/>
                  </a:lnTo>
                  <a:lnTo>
                    <a:pt x="74" y="107"/>
                  </a:lnTo>
                  <a:lnTo>
                    <a:pt x="76" y="102"/>
                  </a:lnTo>
                  <a:lnTo>
                    <a:pt x="81" y="97"/>
                  </a:lnTo>
                  <a:lnTo>
                    <a:pt x="86" y="95"/>
                  </a:lnTo>
                  <a:lnTo>
                    <a:pt x="86" y="90"/>
                  </a:lnTo>
                  <a:lnTo>
                    <a:pt x="88" y="86"/>
                  </a:lnTo>
                  <a:lnTo>
                    <a:pt x="88" y="79"/>
                  </a:lnTo>
                  <a:lnTo>
                    <a:pt x="90" y="77"/>
                  </a:lnTo>
                  <a:lnTo>
                    <a:pt x="95" y="77"/>
                  </a:lnTo>
                  <a:lnTo>
                    <a:pt x="100" y="72"/>
                  </a:lnTo>
                  <a:lnTo>
                    <a:pt x="100" y="65"/>
                  </a:lnTo>
                  <a:lnTo>
                    <a:pt x="100" y="60"/>
                  </a:lnTo>
                  <a:lnTo>
                    <a:pt x="100" y="58"/>
                  </a:lnTo>
                  <a:lnTo>
                    <a:pt x="102" y="53"/>
                  </a:lnTo>
                  <a:lnTo>
                    <a:pt x="106" y="47"/>
                  </a:lnTo>
                  <a:lnTo>
                    <a:pt x="109" y="44"/>
                  </a:lnTo>
                  <a:lnTo>
                    <a:pt x="109" y="42"/>
                  </a:lnTo>
                  <a:lnTo>
                    <a:pt x="113" y="40"/>
                  </a:lnTo>
                  <a:lnTo>
                    <a:pt x="116" y="40"/>
                  </a:lnTo>
                  <a:lnTo>
                    <a:pt x="118" y="37"/>
                  </a:lnTo>
                  <a:lnTo>
                    <a:pt x="123" y="35"/>
                  </a:lnTo>
                  <a:lnTo>
                    <a:pt x="123" y="33"/>
                  </a:lnTo>
                  <a:lnTo>
                    <a:pt x="120" y="26"/>
                  </a:lnTo>
                  <a:lnTo>
                    <a:pt x="120" y="23"/>
                  </a:lnTo>
                  <a:lnTo>
                    <a:pt x="120" y="21"/>
                  </a:lnTo>
                  <a:lnTo>
                    <a:pt x="116" y="19"/>
                  </a:lnTo>
                  <a:lnTo>
                    <a:pt x="113" y="17"/>
                  </a:lnTo>
                  <a:lnTo>
                    <a:pt x="113" y="10"/>
                  </a:lnTo>
                  <a:lnTo>
                    <a:pt x="113" y="5"/>
                  </a:lnTo>
                  <a:lnTo>
                    <a:pt x="111" y="0"/>
                  </a:lnTo>
                  <a:lnTo>
                    <a:pt x="123" y="5"/>
                  </a:lnTo>
                  <a:lnTo>
                    <a:pt x="127" y="10"/>
                  </a:lnTo>
                  <a:lnTo>
                    <a:pt x="127" y="17"/>
                  </a:lnTo>
                  <a:lnTo>
                    <a:pt x="130" y="19"/>
                  </a:lnTo>
                  <a:lnTo>
                    <a:pt x="132" y="21"/>
                  </a:lnTo>
                  <a:lnTo>
                    <a:pt x="134" y="28"/>
                  </a:lnTo>
                  <a:lnTo>
                    <a:pt x="134" y="30"/>
                  </a:lnTo>
                  <a:lnTo>
                    <a:pt x="132" y="33"/>
                  </a:lnTo>
                  <a:lnTo>
                    <a:pt x="132" y="35"/>
                  </a:lnTo>
                  <a:lnTo>
                    <a:pt x="134" y="37"/>
                  </a:lnTo>
                  <a:lnTo>
                    <a:pt x="132" y="42"/>
                  </a:lnTo>
                  <a:lnTo>
                    <a:pt x="130" y="47"/>
                  </a:lnTo>
                  <a:lnTo>
                    <a:pt x="130" y="49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9" y="60"/>
                  </a:lnTo>
                  <a:lnTo>
                    <a:pt x="143" y="65"/>
                  </a:lnTo>
                  <a:lnTo>
                    <a:pt x="146" y="67"/>
                  </a:lnTo>
                  <a:lnTo>
                    <a:pt x="143" y="67"/>
                  </a:lnTo>
                  <a:lnTo>
                    <a:pt x="141" y="67"/>
                  </a:lnTo>
                  <a:lnTo>
                    <a:pt x="139" y="67"/>
                  </a:lnTo>
                  <a:lnTo>
                    <a:pt x="134" y="65"/>
                  </a:lnTo>
                  <a:lnTo>
                    <a:pt x="132" y="65"/>
                  </a:lnTo>
                  <a:lnTo>
                    <a:pt x="127" y="65"/>
                  </a:lnTo>
                  <a:lnTo>
                    <a:pt x="125" y="67"/>
                  </a:lnTo>
                  <a:lnTo>
                    <a:pt x="123" y="65"/>
                  </a:lnTo>
                  <a:lnTo>
                    <a:pt x="118" y="65"/>
                  </a:lnTo>
                  <a:lnTo>
                    <a:pt x="116" y="65"/>
                  </a:lnTo>
                  <a:lnTo>
                    <a:pt x="116" y="70"/>
                  </a:lnTo>
                  <a:lnTo>
                    <a:pt x="113" y="72"/>
                  </a:lnTo>
                  <a:lnTo>
                    <a:pt x="113" y="74"/>
                  </a:lnTo>
                  <a:lnTo>
                    <a:pt x="116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20" y="83"/>
                  </a:lnTo>
                  <a:lnTo>
                    <a:pt x="130" y="88"/>
                  </a:lnTo>
                  <a:lnTo>
                    <a:pt x="136" y="97"/>
                  </a:lnTo>
                  <a:lnTo>
                    <a:pt x="139" y="100"/>
                  </a:lnTo>
                  <a:lnTo>
                    <a:pt x="143" y="107"/>
                  </a:lnTo>
                  <a:lnTo>
                    <a:pt x="146" y="111"/>
                  </a:lnTo>
                  <a:lnTo>
                    <a:pt x="146" y="116"/>
                  </a:lnTo>
                  <a:lnTo>
                    <a:pt x="143" y="120"/>
                  </a:lnTo>
                  <a:lnTo>
                    <a:pt x="139" y="123"/>
                  </a:lnTo>
                  <a:lnTo>
                    <a:pt x="139" y="127"/>
                  </a:lnTo>
                  <a:lnTo>
                    <a:pt x="134" y="134"/>
                  </a:lnTo>
                  <a:lnTo>
                    <a:pt x="132" y="139"/>
                  </a:lnTo>
                  <a:lnTo>
                    <a:pt x="127" y="146"/>
                  </a:lnTo>
                  <a:lnTo>
                    <a:pt x="125" y="146"/>
                  </a:lnTo>
                  <a:lnTo>
                    <a:pt x="123" y="148"/>
                  </a:lnTo>
                  <a:lnTo>
                    <a:pt x="125" y="153"/>
                  </a:lnTo>
                  <a:lnTo>
                    <a:pt x="125" y="160"/>
                  </a:lnTo>
                  <a:lnTo>
                    <a:pt x="125" y="164"/>
                  </a:lnTo>
                  <a:lnTo>
                    <a:pt x="127" y="169"/>
                  </a:lnTo>
                  <a:lnTo>
                    <a:pt x="127" y="174"/>
                  </a:lnTo>
                  <a:lnTo>
                    <a:pt x="127" y="183"/>
                  </a:lnTo>
                  <a:lnTo>
                    <a:pt x="130" y="185"/>
                  </a:lnTo>
                  <a:lnTo>
                    <a:pt x="134" y="187"/>
                  </a:lnTo>
                  <a:lnTo>
                    <a:pt x="139" y="192"/>
                  </a:lnTo>
                  <a:lnTo>
                    <a:pt x="139" y="197"/>
                  </a:lnTo>
                  <a:lnTo>
                    <a:pt x="146" y="204"/>
                  </a:lnTo>
                  <a:lnTo>
                    <a:pt x="148" y="211"/>
                  </a:lnTo>
                  <a:lnTo>
                    <a:pt x="150" y="213"/>
                  </a:lnTo>
                  <a:lnTo>
                    <a:pt x="157" y="217"/>
                  </a:lnTo>
                  <a:lnTo>
                    <a:pt x="157" y="222"/>
                  </a:lnTo>
                  <a:lnTo>
                    <a:pt x="157" y="224"/>
                  </a:lnTo>
                  <a:lnTo>
                    <a:pt x="160" y="227"/>
                  </a:lnTo>
                  <a:lnTo>
                    <a:pt x="160" y="227"/>
                  </a:lnTo>
                  <a:lnTo>
                    <a:pt x="160" y="227"/>
                  </a:lnTo>
                  <a:lnTo>
                    <a:pt x="157" y="231"/>
                  </a:lnTo>
                  <a:lnTo>
                    <a:pt x="155" y="234"/>
                  </a:lnTo>
                  <a:lnTo>
                    <a:pt x="155" y="236"/>
                  </a:lnTo>
                  <a:lnTo>
                    <a:pt x="155" y="238"/>
                  </a:lnTo>
                  <a:lnTo>
                    <a:pt x="155" y="241"/>
                  </a:lnTo>
                  <a:lnTo>
                    <a:pt x="153" y="241"/>
                  </a:lnTo>
                  <a:lnTo>
                    <a:pt x="153" y="241"/>
                  </a:lnTo>
                  <a:lnTo>
                    <a:pt x="150" y="241"/>
                  </a:lnTo>
                  <a:lnTo>
                    <a:pt x="148" y="241"/>
                  </a:lnTo>
                  <a:lnTo>
                    <a:pt x="148" y="238"/>
                  </a:lnTo>
                  <a:lnTo>
                    <a:pt x="143" y="238"/>
                  </a:lnTo>
                  <a:lnTo>
                    <a:pt x="141" y="241"/>
                  </a:lnTo>
                  <a:lnTo>
                    <a:pt x="139" y="238"/>
                  </a:lnTo>
                  <a:lnTo>
                    <a:pt x="136" y="236"/>
                  </a:lnTo>
                  <a:lnTo>
                    <a:pt x="136" y="238"/>
                  </a:lnTo>
                  <a:lnTo>
                    <a:pt x="134" y="238"/>
                  </a:lnTo>
                  <a:lnTo>
                    <a:pt x="132" y="236"/>
                  </a:lnTo>
                  <a:lnTo>
                    <a:pt x="130" y="236"/>
                  </a:lnTo>
                  <a:lnTo>
                    <a:pt x="127" y="236"/>
                  </a:lnTo>
                  <a:lnTo>
                    <a:pt x="125" y="234"/>
                  </a:lnTo>
                  <a:lnTo>
                    <a:pt x="123" y="234"/>
                  </a:lnTo>
                  <a:lnTo>
                    <a:pt x="123" y="236"/>
                  </a:lnTo>
                  <a:lnTo>
                    <a:pt x="120" y="234"/>
                  </a:lnTo>
                  <a:lnTo>
                    <a:pt x="93" y="234"/>
                  </a:lnTo>
                  <a:lnTo>
                    <a:pt x="93" y="231"/>
                  </a:lnTo>
                  <a:lnTo>
                    <a:pt x="90" y="234"/>
                  </a:lnTo>
                  <a:lnTo>
                    <a:pt x="90" y="234"/>
                  </a:lnTo>
                  <a:lnTo>
                    <a:pt x="83" y="234"/>
                  </a:lnTo>
                  <a:lnTo>
                    <a:pt x="83" y="231"/>
                  </a:lnTo>
                  <a:lnTo>
                    <a:pt x="81" y="231"/>
                  </a:lnTo>
                  <a:lnTo>
                    <a:pt x="76" y="231"/>
                  </a:lnTo>
                  <a:lnTo>
                    <a:pt x="76" y="231"/>
                  </a:lnTo>
                  <a:lnTo>
                    <a:pt x="70" y="231"/>
                  </a:lnTo>
                  <a:lnTo>
                    <a:pt x="67" y="231"/>
                  </a:lnTo>
                  <a:lnTo>
                    <a:pt x="60" y="231"/>
                  </a:lnTo>
                  <a:lnTo>
                    <a:pt x="58" y="234"/>
                  </a:lnTo>
                  <a:lnTo>
                    <a:pt x="58" y="234"/>
                  </a:lnTo>
                  <a:lnTo>
                    <a:pt x="56" y="234"/>
                  </a:lnTo>
                  <a:lnTo>
                    <a:pt x="56" y="234"/>
                  </a:lnTo>
                  <a:lnTo>
                    <a:pt x="56" y="234"/>
                  </a:lnTo>
                  <a:lnTo>
                    <a:pt x="30" y="234"/>
                  </a:lnTo>
                  <a:lnTo>
                    <a:pt x="28" y="234"/>
                  </a:lnTo>
                  <a:lnTo>
                    <a:pt x="26" y="234"/>
                  </a:lnTo>
                  <a:lnTo>
                    <a:pt x="23" y="234"/>
                  </a:lnTo>
                  <a:lnTo>
                    <a:pt x="26" y="231"/>
                  </a:lnTo>
                  <a:lnTo>
                    <a:pt x="23" y="227"/>
                  </a:lnTo>
                  <a:lnTo>
                    <a:pt x="26" y="220"/>
                  </a:lnTo>
                  <a:lnTo>
                    <a:pt x="26" y="213"/>
                  </a:lnTo>
                  <a:lnTo>
                    <a:pt x="21" y="206"/>
                  </a:lnTo>
                  <a:lnTo>
                    <a:pt x="21" y="201"/>
                  </a:lnTo>
                  <a:lnTo>
                    <a:pt x="23" y="199"/>
                  </a:lnTo>
                  <a:lnTo>
                    <a:pt x="21" y="192"/>
                  </a:lnTo>
                  <a:lnTo>
                    <a:pt x="14" y="197"/>
                  </a:lnTo>
                  <a:lnTo>
                    <a:pt x="12" y="194"/>
                  </a:lnTo>
                  <a:lnTo>
                    <a:pt x="7" y="192"/>
                  </a:lnTo>
                  <a:lnTo>
                    <a:pt x="5" y="180"/>
                  </a:lnTo>
                  <a:lnTo>
                    <a:pt x="3" y="183"/>
                  </a:lnTo>
                  <a:lnTo>
                    <a:pt x="0" y="18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1" name="Freeform 146">
              <a:extLst>
                <a:ext uri="{FF2B5EF4-FFF2-40B4-BE49-F238E27FC236}">
                  <a16:creationId xmlns:a16="http://schemas.microsoft.com/office/drawing/2014/main" id="{9BB021B3-3874-B3FC-CABE-466C8FB6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388" y="3050982"/>
              <a:ext cx="99573" cy="109530"/>
            </a:xfrm>
            <a:custGeom>
              <a:avLst/>
              <a:gdLst>
                <a:gd name="T0" fmla="*/ 56 w 120"/>
                <a:gd name="T1" fmla="*/ 3 h 132"/>
                <a:gd name="T2" fmla="*/ 58 w 120"/>
                <a:gd name="T3" fmla="*/ 3 h 132"/>
                <a:gd name="T4" fmla="*/ 67 w 120"/>
                <a:gd name="T5" fmla="*/ 0 h 132"/>
                <a:gd name="T6" fmla="*/ 76 w 120"/>
                <a:gd name="T7" fmla="*/ 0 h 132"/>
                <a:gd name="T8" fmla="*/ 81 w 120"/>
                <a:gd name="T9" fmla="*/ 0 h 132"/>
                <a:gd name="T10" fmla="*/ 83 w 120"/>
                <a:gd name="T11" fmla="*/ 3 h 132"/>
                <a:gd name="T12" fmla="*/ 90 w 120"/>
                <a:gd name="T13" fmla="*/ 3 h 132"/>
                <a:gd name="T14" fmla="*/ 93 w 120"/>
                <a:gd name="T15" fmla="*/ 3 h 132"/>
                <a:gd name="T16" fmla="*/ 93 w 120"/>
                <a:gd name="T17" fmla="*/ 7 h 132"/>
                <a:gd name="T18" fmla="*/ 93 w 120"/>
                <a:gd name="T19" fmla="*/ 16 h 132"/>
                <a:gd name="T20" fmla="*/ 93 w 120"/>
                <a:gd name="T21" fmla="*/ 23 h 132"/>
                <a:gd name="T22" fmla="*/ 100 w 120"/>
                <a:gd name="T23" fmla="*/ 21 h 132"/>
                <a:gd name="T24" fmla="*/ 106 w 120"/>
                <a:gd name="T25" fmla="*/ 21 h 132"/>
                <a:gd name="T26" fmla="*/ 118 w 120"/>
                <a:gd name="T27" fmla="*/ 19 h 132"/>
                <a:gd name="T28" fmla="*/ 120 w 120"/>
                <a:gd name="T29" fmla="*/ 28 h 132"/>
                <a:gd name="T30" fmla="*/ 120 w 120"/>
                <a:gd name="T31" fmla="*/ 33 h 132"/>
                <a:gd name="T32" fmla="*/ 116 w 120"/>
                <a:gd name="T33" fmla="*/ 37 h 132"/>
                <a:gd name="T34" fmla="*/ 111 w 120"/>
                <a:gd name="T35" fmla="*/ 42 h 132"/>
                <a:gd name="T36" fmla="*/ 113 w 120"/>
                <a:gd name="T37" fmla="*/ 46 h 132"/>
                <a:gd name="T38" fmla="*/ 111 w 120"/>
                <a:gd name="T39" fmla="*/ 49 h 132"/>
                <a:gd name="T40" fmla="*/ 109 w 120"/>
                <a:gd name="T41" fmla="*/ 51 h 132"/>
                <a:gd name="T42" fmla="*/ 111 w 120"/>
                <a:gd name="T43" fmla="*/ 53 h 132"/>
                <a:gd name="T44" fmla="*/ 113 w 120"/>
                <a:gd name="T45" fmla="*/ 58 h 132"/>
                <a:gd name="T46" fmla="*/ 118 w 120"/>
                <a:gd name="T47" fmla="*/ 63 h 132"/>
                <a:gd name="T48" fmla="*/ 120 w 120"/>
                <a:gd name="T49" fmla="*/ 70 h 132"/>
                <a:gd name="T50" fmla="*/ 113 w 120"/>
                <a:gd name="T51" fmla="*/ 93 h 132"/>
                <a:gd name="T52" fmla="*/ 113 w 120"/>
                <a:gd name="T53" fmla="*/ 100 h 132"/>
                <a:gd name="T54" fmla="*/ 111 w 120"/>
                <a:gd name="T55" fmla="*/ 97 h 132"/>
                <a:gd name="T56" fmla="*/ 102 w 120"/>
                <a:gd name="T57" fmla="*/ 95 h 132"/>
                <a:gd name="T58" fmla="*/ 97 w 120"/>
                <a:gd name="T59" fmla="*/ 97 h 132"/>
                <a:gd name="T60" fmla="*/ 88 w 120"/>
                <a:gd name="T61" fmla="*/ 95 h 132"/>
                <a:gd name="T62" fmla="*/ 81 w 120"/>
                <a:gd name="T63" fmla="*/ 86 h 132"/>
                <a:gd name="T64" fmla="*/ 81 w 120"/>
                <a:gd name="T65" fmla="*/ 93 h 132"/>
                <a:gd name="T66" fmla="*/ 72 w 120"/>
                <a:gd name="T67" fmla="*/ 97 h 132"/>
                <a:gd name="T68" fmla="*/ 67 w 120"/>
                <a:gd name="T69" fmla="*/ 100 h 132"/>
                <a:gd name="T70" fmla="*/ 63 w 120"/>
                <a:gd name="T71" fmla="*/ 100 h 132"/>
                <a:gd name="T72" fmla="*/ 56 w 120"/>
                <a:gd name="T73" fmla="*/ 102 h 132"/>
                <a:gd name="T74" fmla="*/ 56 w 120"/>
                <a:gd name="T75" fmla="*/ 109 h 132"/>
                <a:gd name="T76" fmla="*/ 63 w 120"/>
                <a:gd name="T77" fmla="*/ 107 h 132"/>
                <a:gd name="T78" fmla="*/ 67 w 120"/>
                <a:gd name="T79" fmla="*/ 111 h 132"/>
                <a:gd name="T80" fmla="*/ 67 w 120"/>
                <a:gd name="T81" fmla="*/ 125 h 132"/>
                <a:gd name="T82" fmla="*/ 60 w 120"/>
                <a:gd name="T83" fmla="*/ 120 h 132"/>
                <a:gd name="T84" fmla="*/ 56 w 120"/>
                <a:gd name="T85" fmla="*/ 123 h 132"/>
                <a:gd name="T86" fmla="*/ 53 w 120"/>
                <a:gd name="T87" fmla="*/ 127 h 132"/>
                <a:gd name="T88" fmla="*/ 49 w 120"/>
                <a:gd name="T89" fmla="*/ 130 h 132"/>
                <a:gd name="T90" fmla="*/ 44 w 120"/>
                <a:gd name="T91" fmla="*/ 125 h 132"/>
                <a:gd name="T92" fmla="*/ 35 w 120"/>
                <a:gd name="T93" fmla="*/ 116 h 132"/>
                <a:gd name="T94" fmla="*/ 21 w 120"/>
                <a:gd name="T95" fmla="*/ 104 h 132"/>
                <a:gd name="T96" fmla="*/ 16 w 120"/>
                <a:gd name="T97" fmla="*/ 97 h 132"/>
                <a:gd name="T98" fmla="*/ 12 w 120"/>
                <a:gd name="T99" fmla="*/ 90 h 132"/>
                <a:gd name="T100" fmla="*/ 7 w 120"/>
                <a:gd name="T101" fmla="*/ 79 h 132"/>
                <a:gd name="T102" fmla="*/ 5 w 120"/>
                <a:gd name="T103" fmla="*/ 74 h 132"/>
                <a:gd name="T104" fmla="*/ 0 w 120"/>
                <a:gd name="T105" fmla="*/ 63 h 132"/>
                <a:gd name="T106" fmla="*/ 10 w 120"/>
                <a:gd name="T107" fmla="*/ 60 h 132"/>
                <a:gd name="T108" fmla="*/ 12 w 120"/>
                <a:gd name="T109" fmla="*/ 42 h 132"/>
                <a:gd name="T110" fmla="*/ 23 w 120"/>
                <a:gd name="T111" fmla="*/ 42 h 132"/>
                <a:gd name="T112" fmla="*/ 12 w 120"/>
                <a:gd name="T113" fmla="*/ 35 h 132"/>
                <a:gd name="T114" fmla="*/ 16 w 120"/>
                <a:gd name="T115" fmla="*/ 28 h 132"/>
                <a:gd name="T116" fmla="*/ 23 w 120"/>
                <a:gd name="T117" fmla="*/ 28 h 132"/>
                <a:gd name="T118" fmla="*/ 26 w 120"/>
                <a:gd name="T119" fmla="*/ 28 h 132"/>
                <a:gd name="T120" fmla="*/ 56 w 120"/>
                <a:gd name="T121" fmla="*/ 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132">
                  <a:moveTo>
                    <a:pt x="56" y="3"/>
                  </a:moveTo>
                  <a:lnTo>
                    <a:pt x="56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3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3" y="0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3" y="7"/>
                  </a:lnTo>
                  <a:lnTo>
                    <a:pt x="95" y="12"/>
                  </a:lnTo>
                  <a:lnTo>
                    <a:pt x="93" y="16"/>
                  </a:lnTo>
                  <a:lnTo>
                    <a:pt x="95" y="19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100" y="21"/>
                  </a:lnTo>
                  <a:lnTo>
                    <a:pt x="102" y="23"/>
                  </a:lnTo>
                  <a:lnTo>
                    <a:pt x="106" y="21"/>
                  </a:lnTo>
                  <a:lnTo>
                    <a:pt x="111" y="19"/>
                  </a:lnTo>
                  <a:lnTo>
                    <a:pt x="118" y="19"/>
                  </a:lnTo>
                  <a:lnTo>
                    <a:pt x="120" y="21"/>
                  </a:lnTo>
                  <a:lnTo>
                    <a:pt x="120" y="28"/>
                  </a:lnTo>
                  <a:lnTo>
                    <a:pt x="118" y="30"/>
                  </a:lnTo>
                  <a:lnTo>
                    <a:pt x="120" y="33"/>
                  </a:lnTo>
                  <a:lnTo>
                    <a:pt x="120" y="37"/>
                  </a:lnTo>
                  <a:lnTo>
                    <a:pt x="116" y="37"/>
                  </a:lnTo>
                  <a:lnTo>
                    <a:pt x="111" y="40"/>
                  </a:lnTo>
                  <a:lnTo>
                    <a:pt x="111" y="42"/>
                  </a:lnTo>
                  <a:lnTo>
                    <a:pt x="113" y="44"/>
                  </a:lnTo>
                  <a:lnTo>
                    <a:pt x="113" y="46"/>
                  </a:lnTo>
                  <a:lnTo>
                    <a:pt x="111" y="46"/>
                  </a:lnTo>
                  <a:lnTo>
                    <a:pt x="111" y="49"/>
                  </a:lnTo>
                  <a:lnTo>
                    <a:pt x="109" y="49"/>
                  </a:lnTo>
                  <a:lnTo>
                    <a:pt x="109" y="51"/>
                  </a:lnTo>
                  <a:lnTo>
                    <a:pt x="111" y="53"/>
                  </a:lnTo>
                  <a:lnTo>
                    <a:pt x="111" y="53"/>
                  </a:lnTo>
                  <a:lnTo>
                    <a:pt x="113" y="56"/>
                  </a:lnTo>
                  <a:lnTo>
                    <a:pt x="113" y="58"/>
                  </a:lnTo>
                  <a:lnTo>
                    <a:pt x="118" y="60"/>
                  </a:lnTo>
                  <a:lnTo>
                    <a:pt x="118" y="63"/>
                  </a:lnTo>
                  <a:lnTo>
                    <a:pt x="120" y="65"/>
                  </a:lnTo>
                  <a:lnTo>
                    <a:pt x="120" y="70"/>
                  </a:lnTo>
                  <a:lnTo>
                    <a:pt x="118" y="77"/>
                  </a:lnTo>
                  <a:lnTo>
                    <a:pt x="113" y="93"/>
                  </a:lnTo>
                  <a:lnTo>
                    <a:pt x="113" y="97"/>
                  </a:lnTo>
                  <a:lnTo>
                    <a:pt x="113" y="100"/>
                  </a:lnTo>
                  <a:lnTo>
                    <a:pt x="111" y="100"/>
                  </a:lnTo>
                  <a:lnTo>
                    <a:pt x="111" y="97"/>
                  </a:lnTo>
                  <a:lnTo>
                    <a:pt x="106" y="95"/>
                  </a:lnTo>
                  <a:lnTo>
                    <a:pt x="102" y="95"/>
                  </a:lnTo>
                  <a:lnTo>
                    <a:pt x="100" y="97"/>
                  </a:lnTo>
                  <a:lnTo>
                    <a:pt x="97" y="97"/>
                  </a:lnTo>
                  <a:lnTo>
                    <a:pt x="93" y="97"/>
                  </a:lnTo>
                  <a:lnTo>
                    <a:pt x="88" y="95"/>
                  </a:lnTo>
                  <a:lnTo>
                    <a:pt x="86" y="86"/>
                  </a:lnTo>
                  <a:lnTo>
                    <a:pt x="81" y="86"/>
                  </a:lnTo>
                  <a:lnTo>
                    <a:pt x="79" y="88"/>
                  </a:lnTo>
                  <a:lnTo>
                    <a:pt x="81" y="93"/>
                  </a:lnTo>
                  <a:lnTo>
                    <a:pt x="79" y="97"/>
                  </a:lnTo>
                  <a:lnTo>
                    <a:pt x="72" y="97"/>
                  </a:lnTo>
                  <a:lnTo>
                    <a:pt x="70" y="97"/>
                  </a:lnTo>
                  <a:lnTo>
                    <a:pt x="67" y="100"/>
                  </a:lnTo>
                  <a:lnTo>
                    <a:pt x="65" y="102"/>
                  </a:lnTo>
                  <a:lnTo>
                    <a:pt x="63" y="100"/>
                  </a:lnTo>
                  <a:lnTo>
                    <a:pt x="58" y="100"/>
                  </a:lnTo>
                  <a:lnTo>
                    <a:pt x="56" y="102"/>
                  </a:lnTo>
                  <a:lnTo>
                    <a:pt x="56" y="104"/>
                  </a:lnTo>
                  <a:lnTo>
                    <a:pt x="56" y="109"/>
                  </a:lnTo>
                  <a:lnTo>
                    <a:pt x="60" y="107"/>
                  </a:lnTo>
                  <a:lnTo>
                    <a:pt x="63" y="107"/>
                  </a:lnTo>
                  <a:lnTo>
                    <a:pt x="65" y="109"/>
                  </a:lnTo>
                  <a:lnTo>
                    <a:pt x="67" y="111"/>
                  </a:lnTo>
                  <a:lnTo>
                    <a:pt x="70" y="120"/>
                  </a:lnTo>
                  <a:lnTo>
                    <a:pt x="67" y="125"/>
                  </a:lnTo>
                  <a:lnTo>
                    <a:pt x="63" y="120"/>
                  </a:lnTo>
                  <a:lnTo>
                    <a:pt x="60" y="120"/>
                  </a:lnTo>
                  <a:lnTo>
                    <a:pt x="60" y="123"/>
                  </a:lnTo>
                  <a:lnTo>
                    <a:pt x="56" y="123"/>
                  </a:lnTo>
                  <a:lnTo>
                    <a:pt x="53" y="123"/>
                  </a:lnTo>
                  <a:lnTo>
                    <a:pt x="53" y="127"/>
                  </a:lnTo>
                  <a:lnTo>
                    <a:pt x="51" y="132"/>
                  </a:lnTo>
                  <a:lnTo>
                    <a:pt x="49" y="130"/>
                  </a:lnTo>
                  <a:lnTo>
                    <a:pt x="46" y="130"/>
                  </a:lnTo>
                  <a:lnTo>
                    <a:pt x="44" y="125"/>
                  </a:lnTo>
                  <a:lnTo>
                    <a:pt x="37" y="120"/>
                  </a:lnTo>
                  <a:lnTo>
                    <a:pt x="35" y="116"/>
                  </a:lnTo>
                  <a:lnTo>
                    <a:pt x="26" y="109"/>
                  </a:lnTo>
                  <a:lnTo>
                    <a:pt x="21" y="104"/>
                  </a:lnTo>
                  <a:lnTo>
                    <a:pt x="21" y="102"/>
                  </a:lnTo>
                  <a:lnTo>
                    <a:pt x="16" y="97"/>
                  </a:lnTo>
                  <a:lnTo>
                    <a:pt x="14" y="93"/>
                  </a:lnTo>
                  <a:lnTo>
                    <a:pt x="12" y="90"/>
                  </a:lnTo>
                  <a:lnTo>
                    <a:pt x="12" y="83"/>
                  </a:lnTo>
                  <a:lnTo>
                    <a:pt x="7" y="79"/>
                  </a:lnTo>
                  <a:lnTo>
                    <a:pt x="7" y="74"/>
                  </a:lnTo>
                  <a:lnTo>
                    <a:pt x="5" y="74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5" y="63"/>
                  </a:lnTo>
                  <a:lnTo>
                    <a:pt x="10" y="60"/>
                  </a:lnTo>
                  <a:lnTo>
                    <a:pt x="12" y="49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23" y="42"/>
                  </a:lnTo>
                  <a:lnTo>
                    <a:pt x="16" y="42"/>
                  </a:lnTo>
                  <a:lnTo>
                    <a:pt x="12" y="35"/>
                  </a:lnTo>
                  <a:lnTo>
                    <a:pt x="16" y="35"/>
                  </a:lnTo>
                  <a:lnTo>
                    <a:pt x="16" y="28"/>
                  </a:lnTo>
                  <a:lnTo>
                    <a:pt x="19" y="30"/>
                  </a:lnTo>
                  <a:lnTo>
                    <a:pt x="23" y="28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56" y="28"/>
                  </a:lnTo>
                  <a:lnTo>
                    <a:pt x="56" y="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2" name="Freeform 147">
              <a:extLst>
                <a:ext uri="{FF2B5EF4-FFF2-40B4-BE49-F238E27FC236}">
                  <a16:creationId xmlns:a16="http://schemas.microsoft.com/office/drawing/2014/main" id="{E92A9407-AD65-1520-3153-B5AD0087D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345" y="3053472"/>
              <a:ext cx="36510" cy="22404"/>
            </a:xfrm>
            <a:custGeom>
              <a:avLst/>
              <a:gdLst>
                <a:gd name="T0" fmla="*/ 4 w 44"/>
                <a:gd name="T1" fmla="*/ 25 h 27"/>
                <a:gd name="T2" fmla="*/ 7 w 44"/>
                <a:gd name="T3" fmla="*/ 27 h 27"/>
                <a:gd name="T4" fmla="*/ 11 w 44"/>
                <a:gd name="T5" fmla="*/ 25 h 27"/>
                <a:gd name="T6" fmla="*/ 14 w 44"/>
                <a:gd name="T7" fmla="*/ 25 h 27"/>
                <a:gd name="T8" fmla="*/ 14 w 44"/>
                <a:gd name="T9" fmla="*/ 25 h 27"/>
                <a:gd name="T10" fmla="*/ 44 w 44"/>
                <a:gd name="T11" fmla="*/ 25 h 27"/>
                <a:gd name="T12" fmla="*/ 44 w 44"/>
                <a:gd name="T13" fmla="*/ 0 h 27"/>
                <a:gd name="T14" fmla="*/ 18 w 44"/>
                <a:gd name="T15" fmla="*/ 0 h 27"/>
                <a:gd name="T16" fmla="*/ 16 w 44"/>
                <a:gd name="T17" fmla="*/ 0 h 27"/>
                <a:gd name="T18" fmla="*/ 14 w 44"/>
                <a:gd name="T19" fmla="*/ 0 h 27"/>
                <a:gd name="T20" fmla="*/ 11 w 44"/>
                <a:gd name="T21" fmla="*/ 0 h 27"/>
                <a:gd name="T22" fmla="*/ 11 w 44"/>
                <a:gd name="T23" fmla="*/ 2 h 27"/>
                <a:gd name="T24" fmla="*/ 11 w 44"/>
                <a:gd name="T25" fmla="*/ 4 h 27"/>
                <a:gd name="T26" fmla="*/ 4 w 44"/>
                <a:gd name="T27" fmla="*/ 11 h 27"/>
                <a:gd name="T28" fmla="*/ 0 w 44"/>
                <a:gd name="T29" fmla="*/ 23 h 27"/>
                <a:gd name="T30" fmla="*/ 4 w 44"/>
                <a:gd name="T31" fmla="*/ 25 h 27"/>
                <a:gd name="T32" fmla="*/ 4 w 44"/>
                <a:gd name="T33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27">
                  <a:moveTo>
                    <a:pt x="4" y="25"/>
                  </a:moveTo>
                  <a:lnTo>
                    <a:pt x="7" y="27"/>
                  </a:lnTo>
                  <a:lnTo>
                    <a:pt x="11" y="25"/>
                  </a:lnTo>
                  <a:lnTo>
                    <a:pt x="14" y="25"/>
                  </a:lnTo>
                  <a:lnTo>
                    <a:pt x="14" y="25"/>
                  </a:lnTo>
                  <a:lnTo>
                    <a:pt x="44" y="25"/>
                  </a:lnTo>
                  <a:lnTo>
                    <a:pt x="44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4" y="11"/>
                  </a:lnTo>
                  <a:lnTo>
                    <a:pt x="0" y="23"/>
                  </a:lnTo>
                  <a:lnTo>
                    <a:pt x="4" y="25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" name="Freeform 148">
              <a:extLst>
                <a:ext uri="{FF2B5EF4-FFF2-40B4-BE49-F238E27FC236}">
                  <a16:creationId xmlns:a16="http://schemas.microsoft.com/office/drawing/2014/main" id="{01A9A5E6-282A-8D51-EE57-B209973BC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706" y="3024430"/>
              <a:ext cx="134424" cy="155169"/>
            </a:xfrm>
            <a:custGeom>
              <a:avLst/>
              <a:gdLst>
                <a:gd name="T0" fmla="*/ 2 w 162"/>
                <a:gd name="T1" fmla="*/ 155 h 187"/>
                <a:gd name="T2" fmla="*/ 9 w 162"/>
                <a:gd name="T3" fmla="*/ 152 h 187"/>
                <a:gd name="T4" fmla="*/ 19 w 162"/>
                <a:gd name="T5" fmla="*/ 152 h 187"/>
                <a:gd name="T6" fmla="*/ 12 w 162"/>
                <a:gd name="T7" fmla="*/ 139 h 187"/>
                <a:gd name="T8" fmla="*/ 5 w 162"/>
                <a:gd name="T9" fmla="*/ 136 h 187"/>
                <a:gd name="T10" fmla="*/ 12 w 162"/>
                <a:gd name="T11" fmla="*/ 132 h 187"/>
                <a:gd name="T12" fmla="*/ 19 w 162"/>
                <a:gd name="T13" fmla="*/ 129 h 187"/>
                <a:gd name="T14" fmla="*/ 30 w 162"/>
                <a:gd name="T15" fmla="*/ 125 h 187"/>
                <a:gd name="T16" fmla="*/ 35 w 162"/>
                <a:gd name="T17" fmla="*/ 118 h 187"/>
                <a:gd name="T18" fmla="*/ 46 w 162"/>
                <a:gd name="T19" fmla="*/ 129 h 187"/>
                <a:gd name="T20" fmla="*/ 55 w 162"/>
                <a:gd name="T21" fmla="*/ 127 h 187"/>
                <a:gd name="T22" fmla="*/ 62 w 162"/>
                <a:gd name="T23" fmla="*/ 132 h 187"/>
                <a:gd name="T24" fmla="*/ 67 w 162"/>
                <a:gd name="T25" fmla="*/ 109 h 187"/>
                <a:gd name="T26" fmla="*/ 67 w 162"/>
                <a:gd name="T27" fmla="*/ 95 h 187"/>
                <a:gd name="T28" fmla="*/ 62 w 162"/>
                <a:gd name="T29" fmla="*/ 88 h 187"/>
                <a:gd name="T30" fmla="*/ 58 w 162"/>
                <a:gd name="T31" fmla="*/ 83 h 187"/>
                <a:gd name="T32" fmla="*/ 60 w 162"/>
                <a:gd name="T33" fmla="*/ 78 h 187"/>
                <a:gd name="T34" fmla="*/ 60 w 162"/>
                <a:gd name="T35" fmla="*/ 74 h 187"/>
                <a:gd name="T36" fmla="*/ 69 w 162"/>
                <a:gd name="T37" fmla="*/ 69 h 187"/>
                <a:gd name="T38" fmla="*/ 69 w 162"/>
                <a:gd name="T39" fmla="*/ 60 h 187"/>
                <a:gd name="T40" fmla="*/ 60 w 162"/>
                <a:gd name="T41" fmla="*/ 51 h 187"/>
                <a:gd name="T42" fmla="*/ 49 w 162"/>
                <a:gd name="T43" fmla="*/ 53 h 187"/>
                <a:gd name="T44" fmla="*/ 44 w 162"/>
                <a:gd name="T45" fmla="*/ 51 h 187"/>
                <a:gd name="T46" fmla="*/ 42 w 162"/>
                <a:gd name="T47" fmla="*/ 39 h 187"/>
                <a:gd name="T48" fmla="*/ 72 w 162"/>
                <a:gd name="T49" fmla="*/ 37 h 187"/>
                <a:gd name="T50" fmla="*/ 76 w 162"/>
                <a:gd name="T51" fmla="*/ 37 h 187"/>
                <a:gd name="T52" fmla="*/ 83 w 162"/>
                <a:gd name="T53" fmla="*/ 39 h 187"/>
                <a:gd name="T54" fmla="*/ 88 w 162"/>
                <a:gd name="T55" fmla="*/ 39 h 187"/>
                <a:gd name="T56" fmla="*/ 97 w 162"/>
                <a:gd name="T57" fmla="*/ 39 h 187"/>
                <a:gd name="T58" fmla="*/ 102 w 162"/>
                <a:gd name="T59" fmla="*/ 42 h 187"/>
                <a:gd name="T60" fmla="*/ 104 w 162"/>
                <a:gd name="T61" fmla="*/ 39 h 187"/>
                <a:gd name="T62" fmla="*/ 106 w 162"/>
                <a:gd name="T63" fmla="*/ 32 h 187"/>
                <a:gd name="T64" fmla="*/ 122 w 162"/>
                <a:gd name="T65" fmla="*/ 7 h 187"/>
                <a:gd name="T66" fmla="*/ 136 w 162"/>
                <a:gd name="T67" fmla="*/ 0 h 187"/>
                <a:gd name="T68" fmla="*/ 148 w 162"/>
                <a:gd name="T69" fmla="*/ 0 h 187"/>
                <a:gd name="T70" fmla="*/ 157 w 162"/>
                <a:gd name="T71" fmla="*/ 2 h 187"/>
                <a:gd name="T72" fmla="*/ 159 w 162"/>
                <a:gd name="T73" fmla="*/ 7 h 187"/>
                <a:gd name="T74" fmla="*/ 155 w 162"/>
                <a:gd name="T75" fmla="*/ 21 h 187"/>
                <a:gd name="T76" fmla="*/ 148 w 162"/>
                <a:gd name="T77" fmla="*/ 44 h 187"/>
                <a:gd name="T78" fmla="*/ 143 w 162"/>
                <a:gd name="T79" fmla="*/ 60 h 187"/>
                <a:gd name="T80" fmla="*/ 143 w 162"/>
                <a:gd name="T81" fmla="*/ 69 h 187"/>
                <a:gd name="T82" fmla="*/ 139 w 162"/>
                <a:gd name="T83" fmla="*/ 83 h 187"/>
                <a:gd name="T84" fmla="*/ 127 w 162"/>
                <a:gd name="T85" fmla="*/ 102 h 187"/>
                <a:gd name="T86" fmla="*/ 116 w 162"/>
                <a:gd name="T87" fmla="*/ 109 h 187"/>
                <a:gd name="T88" fmla="*/ 106 w 162"/>
                <a:gd name="T89" fmla="*/ 125 h 187"/>
                <a:gd name="T90" fmla="*/ 106 w 162"/>
                <a:gd name="T91" fmla="*/ 136 h 187"/>
                <a:gd name="T92" fmla="*/ 104 w 162"/>
                <a:gd name="T93" fmla="*/ 157 h 187"/>
                <a:gd name="T94" fmla="*/ 92 w 162"/>
                <a:gd name="T95" fmla="*/ 166 h 187"/>
                <a:gd name="T96" fmla="*/ 79 w 162"/>
                <a:gd name="T97" fmla="*/ 182 h 187"/>
                <a:gd name="T98" fmla="*/ 69 w 162"/>
                <a:gd name="T99" fmla="*/ 178 h 187"/>
                <a:gd name="T100" fmla="*/ 69 w 162"/>
                <a:gd name="T101" fmla="*/ 171 h 187"/>
                <a:gd name="T102" fmla="*/ 55 w 162"/>
                <a:gd name="T103" fmla="*/ 175 h 187"/>
                <a:gd name="T104" fmla="*/ 51 w 162"/>
                <a:gd name="T105" fmla="*/ 182 h 187"/>
                <a:gd name="T106" fmla="*/ 46 w 162"/>
                <a:gd name="T107" fmla="*/ 178 h 187"/>
                <a:gd name="T108" fmla="*/ 39 w 162"/>
                <a:gd name="T109" fmla="*/ 180 h 187"/>
                <a:gd name="T110" fmla="*/ 35 w 162"/>
                <a:gd name="T111" fmla="*/ 173 h 187"/>
                <a:gd name="T112" fmla="*/ 28 w 162"/>
                <a:gd name="T113" fmla="*/ 175 h 187"/>
                <a:gd name="T114" fmla="*/ 21 w 162"/>
                <a:gd name="T115" fmla="*/ 182 h 187"/>
                <a:gd name="T116" fmla="*/ 14 w 162"/>
                <a:gd name="T117" fmla="*/ 185 h 187"/>
                <a:gd name="T118" fmla="*/ 12 w 162"/>
                <a:gd name="T119" fmla="*/ 173 h 187"/>
                <a:gd name="T120" fmla="*/ 0 w 162"/>
                <a:gd name="T121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187">
                  <a:moveTo>
                    <a:pt x="0" y="164"/>
                  </a:moveTo>
                  <a:lnTo>
                    <a:pt x="2" y="159"/>
                  </a:lnTo>
                  <a:lnTo>
                    <a:pt x="2" y="155"/>
                  </a:lnTo>
                  <a:lnTo>
                    <a:pt x="5" y="155"/>
                  </a:lnTo>
                  <a:lnTo>
                    <a:pt x="9" y="155"/>
                  </a:lnTo>
                  <a:lnTo>
                    <a:pt x="9" y="152"/>
                  </a:lnTo>
                  <a:lnTo>
                    <a:pt x="12" y="152"/>
                  </a:lnTo>
                  <a:lnTo>
                    <a:pt x="16" y="157"/>
                  </a:lnTo>
                  <a:lnTo>
                    <a:pt x="19" y="152"/>
                  </a:lnTo>
                  <a:lnTo>
                    <a:pt x="16" y="143"/>
                  </a:lnTo>
                  <a:lnTo>
                    <a:pt x="14" y="141"/>
                  </a:lnTo>
                  <a:lnTo>
                    <a:pt x="12" y="139"/>
                  </a:lnTo>
                  <a:lnTo>
                    <a:pt x="9" y="139"/>
                  </a:lnTo>
                  <a:lnTo>
                    <a:pt x="5" y="141"/>
                  </a:lnTo>
                  <a:lnTo>
                    <a:pt x="5" y="136"/>
                  </a:lnTo>
                  <a:lnTo>
                    <a:pt x="5" y="134"/>
                  </a:lnTo>
                  <a:lnTo>
                    <a:pt x="7" y="132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16" y="132"/>
                  </a:lnTo>
                  <a:lnTo>
                    <a:pt x="19" y="129"/>
                  </a:lnTo>
                  <a:lnTo>
                    <a:pt x="21" y="129"/>
                  </a:lnTo>
                  <a:lnTo>
                    <a:pt x="28" y="129"/>
                  </a:lnTo>
                  <a:lnTo>
                    <a:pt x="30" y="125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5" y="118"/>
                  </a:lnTo>
                  <a:lnTo>
                    <a:pt x="37" y="127"/>
                  </a:lnTo>
                  <a:lnTo>
                    <a:pt x="42" y="129"/>
                  </a:lnTo>
                  <a:lnTo>
                    <a:pt x="46" y="129"/>
                  </a:lnTo>
                  <a:lnTo>
                    <a:pt x="49" y="129"/>
                  </a:lnTo>
                  <a:lnTo>
                    <a:pt x="51" y="127"/>
                  </a:lnTo>
                  <a:lnTo>
                    <a:pt x="55" y="127"/>
                  </a:lnTo>
                  <a:lnTo>
                    <a:pt x="60" y="129"/>
                  </a:lnTo>
                  <a:lnTo>
                    <a:pt x="60" y="132"/>
                  </a:lnTo>
                  <a:lnTo>
                    <a:pt x="62" y="132"/>
                  </a:lnTo>
                  <a:lnTo>
                    <a:pt x="62" y="129"/>
                  </a:lnTo>
                  <a:lnTo>
                    <a:pt x="62" y="125"/>
                  </a:lnTo>
                  <a:lnTo>
                    <a:pt x="67" y="109"/>
                  </a:lnTo>
                  <a:lnTo>
                    <a:pt x="69" y="102"/>
                  </a:lnTo>
                  <a:lnTo>
                    <a:pt x="69" y="97"/>
                  </a:lnTo>
                  <a:lnTo>
                    <a:pt x="67" y="95"/>
                  </a:lnTo>
                  <a:lnTo>
                    <a:pt x="67" y="92"/>
                  </a:lnTo>
                  <a:lnTo>
                    <a:pt x="62" y="90"/>
                  </a:lnTo>
                  <a:lnTo>
                    <a:pt x="62" y="88"/>
                  </a:lnTo>
                  <a:lnTo>
                    <a:pt x="60" y="85"/>
                  </a:lnTo>
                  <a:lnTo>
                    <a:pt x="60" y="85"/>
                  </a:lnTo>
                  <a:lnTo>
                    <a:pt x="58" y="83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78"/>
                  </a:lnTo>
                  <a:lnTo>
                    <a:pt x="62" y="78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60" y="72"/>
                  </a:lnTo>
                  <a:lnTo>
                    <a:pt x="65" y="69"/>
                  </a:lnTo>
                  <a:lnTo>
                    <a:pt x="69" y="69"/>
                  </a:lnTo>
                  <a:lnTo>
                    <a:pt x="69" y="65"/>
                  </a:lnTo>
                  <a:lnTo>
                    <a:pt x="67" y="62"/>
                  </a:lnTo>
                  <a:lnTo>
                    <a:pt x="69" y="60"/>
                  </a:lnTo>
                  <a:lnTo>
                    <a:pt x="69" y="53"/>
                  </a:lnTo>
                  <a:lnTo>
                    <a:pt x="67" y="51"/>
                  </a:lnTo>
                  <a:lnTo>
                    <a:pt x="60" y="51"/>
                  </a:lnTo>
                  <a:lnTo>
                    <a:pt x="55" y="53"/>
                  </a:lnTo>
                  <a:lnTo>
                    <a:pt x="51" y="55"/>
                  </a:lnTo>
                  <a:lnTo>
                    <a:pt x="49" y="53"/>
                  </a:lnTo>
                  <a:lnTo>
                    <a:pt x="44" y="55"/>
                  </a:lnTo>
                  <a:lnTo>
                    <a:pt x="42" y="55"/>
                  </a:lnTo>
                  <a:lnTo>
                    <a:pt x="44" y="51"/>
                  </a:lnTo>
                  <a:lnTo>
                    <a:pt x="42" y="48"/>
                  </a:lnTo>
                  <a:lnTo>
                    <a:pt x="44" y="44"/>
                  </a:lnTo>
                  <a:lnTo>
                    <a:pt x="42" y="39"/>
                  </a:lnTo>
                  <a:lnTo>
                    <a:pt x="42" y="35"/>
                  </a:lnTo>
                  <a:lnTo>
                    <a:pt x="69" y="35"/>
                  </a:lnTo>
                  <a:lnTo>
                    <a:pt x="72" y="37"/>
                  </a:lnTo>
                  <a:lnTo>
                    <a:pt x="72" y="35"/>
                  </a:lnTo>
                  <a:lnTo>
                    <a:pt x="74" y="35"/>
                  </a:lnTo>
                  <a:lnTo>
                    <a:pt x="76" y="37"/>
                  </a:lnTo>
                  <a:lnTo>
                    <a:pt x="79" y="37"/>
                  </a:lnTo>
                  <a:lnTo>
                    <a:pt x="81" y="37"/>
                  </a:lnTo>
                  <a:lnTo>
                    <a:pt x="83" y="39"/>
                  </a:lnTo>
                  <a:lnTo>
                    <a:pt x="85" y="39"/>
                  </a:lnTo>
                  <a:lnTo>
                    <a:pt x="85" y="37"/>
                  </a:lnTo>
                  <a:lnTo>
                    <a:pt x="88" y="39"/>
                  </a:lnTo>
                  <a:lnTo>
                    <a:pt x="90" y="42"/>
                  </a:lnTo>
                  <a:lnTo>
                    <a:pt x="92" y="39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9" y="42"/>
                  </a:lnTo>
                  <a:lnTo>
                    <a:pt x="102" y="42"/>
                  </a:lnTo>
                  <a:lnTo>
                    <a:pt x="102" y="42"/>
                  </a:lnTo>
                  <a:lnTo>
                    <a:pt x="104" y="42"/>
                  </a:lnTo>
                  <a:lnTo>
                    <a:pt x="104" y="39"/>
                  </a:lnTo>
                  <a:lnTo>
                    <a:pt x="104" y="37"/>
                  </a:lnTo>
                  <a:lnTo>
                    <a:pt x="104" y="35"/>
                  </a:lnTo>
                  <a:lnTo>
                    <a:pt x="106" y="32"/>
                  </a:lnTo>
                  <a:lnTo>
                    <a:pt x="109" y="28"/>
                  </a:lnTo>
                  <a:lnTo>
                    <a:pt x="118" y="12"/>
                  </a:lnTo>
                  <a:lnTo>
                    <a:pt x="122" y="7"/>
                  </a:lnTo>
                  <a:lnTo>
                    <a:pt x="127" y="7"/>
                  </a:lnTo>
                  <a:lnTo>
                    <a:pt x="127" y="5"/>
                  </a:lnTo>
                  <a:lnTo>
                    <a:pt x="136" y="0"/>
                  </a:lnTo>
                  <a:lnTo>
                    <a:pt x="141" y="0"/>
                  </a:lnTo>
                  <a:lnTo>
                    <a:pt x="143" y="0"/>
                  </a:lnTo>
                  <a:lnTo>
                    <a:pt x="148" y="0"/>
                  </a:lnTo>
                  <a:lnTo>
                    <a:pt x="150" y="0"/>
                  </a:lnTo>
                  <a:lnTo>
                    <a:pt x="155" y="2"/>
                  </a:lnTo>
                  <a:lnTo>
                    <a:pt x="157" y="2"/>
                  </a:lnTo>
                  <a:lnTo>
                    <a:pt x="159" y="2"/>
                  </a:lnTo>
                  <a:lnTo>
                    <a:pt x="159" y="2"/>
                  </a:lnTo>
                  <a:lnTo>
                    <a:pt x="159" y="7"/>
                  </a:lnTo>
                  <a:lnTo>
                    <a:pt x="162" y="16"/>
                  </a:lnTo>
                  <a:lnTo>
                    <a:pt x="157" y="16"/>
                  </a:lnTo>
                  <a:lnTo>
                    <a:pt x="155" y="21"/>
                  </a:lnTo>
                  <a:lnTo>
                    <a:pt x="146" y="32"/>
                  </a:lnTo>
                  <a:lnTo>
                    <a:pt x="148" y="39"/>
                  </a:lnTo>
                  <a:lnTo>
                    <a:pt x="148" y="44"/>
                  </a:lnTo>
                  <a:lnTo>
                    <a:pt x="148" y="48"/>
                  </a:lnTo>
                  <a:lnTo>
                    <a:pt x="143" y="53"/>
                  </a:lnTo>
                  <a:lnTo>
                    <a:pt x="143" y="60"/>
                  </a:lnTo>
                  <a:lnTo>
                    <a:pt x="143" y="62"/>
                  </a:lnTo>
                  <a:lnTo>
                    <a:pt x="143" y="67"/>
                  </a:lnTo>
                  <a:lnTo>
                    <a:pt x="143" y="69"/>
                  </a:lnTo>
                  <a:lnTo>
                    <a:pt x="143" y="76"/>
                  </a:lnTo>
                  <a:lnTo>
                    <a:pt x="141" y="76"/>
                  </a:lnTo>
                  <a:lnTo>
                    <a:pt x="139" y="83"/>
                  </a:lnTo>
                  <a:lnTo>
                    <a:pt x="139" y="90"/>
                  </a:lnTo>
                  <a:lnTo>
                    <a:pt x="132" y="102"/>
                  </a:lnTo>
                  <a:lnTo>
                    <a:pt x="127" y="102"/>
                  </a:lnTo>
                  <a:lnTo>
                    <a:pt x="122" y="106"/>
                  </a:lnTo>
                  <a:lnTo>
                    <a:pt x="120" y="104"/>
                  </a:lnTo>
                  <a:lnTo>
                    <a:pt x="116" y="109"/>
                  </a:lnTo>
                  <a:lnTo>
                    <a:pt x="111" y="113"/>
                  </a:lnTo>
                  <a:lnTo>
                    <a:pt x="111" y="118"/>
                  </a:lnTo>
                  <a:lnTo>
                    <a:pt x="106" y="125"/>
                  </a:lnTo>
                  <a:lnTo>
                    <a:pt x="104" y="129"/>
                  </a:lnTo>
                  <a:lnTo>
                    <a:pt x="104" y="134"/>
                  </a:lnTo>
                  <a:lnTo>
                    <a:pt x="106" y="136"/>
                  </a:lnTo>
                  <a:lnTo>
                    <a:pt x="104" y="148"/>
                  </a:lnTo>
                  <a:lnTo>
                    <a:pt x="104" y="155"/>
                  </a:lnTo>
                  <a:lnTo>
                    <a:pt x="104" y="157"/>
                  </a:lnTo>
                  <a:lnTo>
                    <a:pt x="99" y="164"/>
                  </a:lnTo>
                  <a:lnTo>
                    <a:pt x="97" y="164"/>
                  </a:lnTo>
                  <a:lnTo>
                    <a:pt x="92" y="166"/>
                  </a:lnTo>
                  <a:lnTo>
                    <a:pt x="92" y="169"/>
                  </a:lnTo>
                  <a:lnTo>
                    <a:pt x="83" y="178"/>
                  </a:lnTo>
                  <a:lnTo>
                    <a:pt x="79" y="182"/>
                  </a:lnTo>
                  <a:lnTo>
                    <a:pt x="74" y="185"/>
                  </a:lnTo>
                  <a:lnTo>
                    <a:pt x="69" y="182"/>
                  </a:lnTo>
                  <a:lnTo>
                    <a:pt x="69" y="178"/>
                  </a:lnTo>
                  <a:lnTo>
                    <a:pt x="67" y="178"/>
                  </a:lnTo>
                  <a:lnTo>
                    <a:pt x="69" y="173"/>
                  </a:lnTo>
                  <a:lnTo>
                    <a:pt x="69" y="171"/>
                  </a:lnTo>
                  <a:lnTo>
                    <a:pt x="65" y="173"/>
                  </a:lnTo>
                  <a:lnTo>
                    <a:pt x="60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80"/>
                  </a:lnTo>
                  <a:lnTo>
                    <a:pt x="51" y="182"/>
                  </a:lnTo>
                  <a:lnTo>
                    <a:pt x="46" y="182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4" y="180"/>
                  </a:lnTo>
                  <a:lnTo>
                    <a:pt x="39" y="180"/>
                  </a:lnTo>
                  <a:lnTo>
                    <a:pt x="39" y="180"/>
                  </a:lnTo>
                  <a:lnTo>
                    <a:pt x="39" y="178"/>
                  </a:lnTo>
                  <a:lnTo>
                    <a:pt x="37" y="175"/>
                  </a:lnTo>
                  <a:lnTo>
                    <a:pt x="35" y="173"/>
                  </a:lnTo>
                  <a:lnTo>
                    <a:pt x="35" y="173"/>
                  </a:lnTo>
                  <a:lnTo>
                    <a:pt x="30" y="175"/>
                  </a:lnTo>
                  <a:lnTo>
                    <a:pt x="28" y="175"/>
                  </a:lnTo>
                  <a:lnTo>
                    <a:pt x="25" y="180"/>
                  </a:lnTo>
                  <a:lnTo>
                    <a:pt x="23" y="182"/>
                  </a:lnTo>
                  <a:lnTo>
                    <a:pt x="21" y="182"/>
                  </a:lnTo>
                  <a:lnTo>
                    <a:pt x="19" y="187"/>
                  </a:lnTo>
                  <a:lnTo>
                    <a:pt x="16" y="187"/>
                  </a:lnTo>
                  <a:lnTo>
                    <a:pt x="14" y="185"/>
                  </a:lnTo>
                  <a:lnTo>
                    <a:pt x="14" y="180"/>
                  </a:lnTo>
                  <a:lnTo>
                    <a:pt x="12" y="178"/>
                  </a:lnTo>
                  <a:lnTo>
                    <a:pt x="12" y="173"/>
                  </a:lnTo>
                  <a:lnTo>
                    <a:pt x="5" y="169"/>
                  </a:lnTo>
                  <a:lnTo>
                    <a:pt x="5" y="166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" name="Freeform 149">
              <a:extLst>
                <a:ext uri="{FF2B5EF4-FFF2-40B4-BE49-F238E27FC236}">
                  <a16:creationId xmlns:a16="http://schemas.microsoft.com/office/drawing/2014/main" id="{D15AD39E-A325-66D9-9B12-CE66AE680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982" y="3167981"/>
              <a:ext cx="19085" cy="24893"/>
            </a:xfrm>
            <a:custGeom>
              <a:avLst/>
              <a:gdLst>
                <a:gd name="T0" fmla="*/ 23 w 23"/>
                <a:gd name="T1" fmla="*/ 7 h 30"/>
                <a:gd name="T2" fmla="*/ 23 w 23"/>
                <a:gd name="T3" fmla="*/ 5 h 30"/>
                <a:gd name="T4" fmla="*/ 21 w 23"/>
                <a:gd name="T5" fmla="*/ 2 h 30"/>
                <a:gd name="T6" fmla="*/ 19 w 23"/>
                <a:gd name="T7" fmla="*/ 0 h 30"/>
                <a:gd name="T8" fmla="*/ 19 w 23"/>
                <a:gd name="T9" fmla="*/ 0 h 30"/>
                <a:gd name="T10" fmla="*/ 14 w 23"/>
                <a:gd name="T11" fmla="*/ 2 h 30"/>
                <a:gd name="T12" fmla="*/ 12 w 23"/>
                <a:gd name="T13" fmla="*/ 2 h 30"/>
                <a:gd name="T14" fmla="*/ 9 w 23"/>
                <a:gd name="T15" fmla="*/ 7 h 30"/>
                <a:gd name="T16" fmla="*/ 7 w 23"/>
                <a:gd name="T17" fmla="*/ 9 h 30"/>
                <a:gd name="T18" fmla="*/ 5 w 23"/>
                <a:gd name="T19" fmla="*/ 9 h 30"/>
                <a:gd name="T20" fmla="*/ 3 w 23"/>
                <a:gd name="T21" fmla="*/ 14 h 30"/>
                <a:gd name="T22" fmla="*/ 0 w 23"/>
                <a:gd name="T23" fmla="*/ 14 h 30"/>
                <a:gd name="T24" fmla="*/ 3 w 23"/>
                <a:gd name="T25" fmla="*/ 19 h 30"/>
                <a:gd name="T26" fmla="*/ 5 w 23"/>
                <a:gd name="T27" fmla="*/ 23 h 30"/>
                <a:gd name="T28" fmla="*/ 3 w 23"/>
                <a:gd name="T29" fmla="*/ 28 h 30"/>
                <a:gd name="T30" fmla="*/ 5 w 23"/>
                <a:gd name="T31" fmla="*/ 30 h 30"/>
                <a:gd name="T32" fmla="*/ 7 w 23"/>
                <a:gd name="T33" fmla="*/ 28 h 30"/>
                <a:gd name="T34" fmla="*/ 12 w 23"/>
                <a:gd name="T35" fmla="*/ 28 h 30"/>
                <a:gd name="T36" fmla="*/ 14 w 23"/>
                <a:gd name="T37" fmla="*/ 26 h 30"/>
                <a:gd name="T38" fmla="*/ 14 w 23"/>
                <a:gd name="T39" fmla="*/ 16 h 30"/>
                <a:gd name="T40" fmla="*/ 16 w 23"/>
                <a:gd name="T41" fmla="*/ 16 h 30"/>
                <a:gd name="T42" fmla="*/ 19 w 23"/>
                <a:gd name="T43" fmla="*/ 12 h 30"/>
                <a:gd name="T44" fmla="*/ 23 w 23"/>
                <a:gd name="T4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0">
                  <a:moveTo>
                    <a:pt x="23" y="7"/>
                  </a:moveTo>
                  <a:lnTo>
                    <a:pt x="23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9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3" y="19"/>
                  </a:lnTo>
                  <a:lnTo>
                    <a:pt x="5" y="23"/>
                  </a:lnTo>
                  <a:lnTo>
                    <a:pt x="3" y="28"/>
                  </a:lnTo>
                  <a:lnTo>
                    <a:pt x="5" y="30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" name="Freeform 150">
              <a:extLst>
                <a:ext uri="{FF2B5EF4-FFF2-40B4-BE49-F238E27FC236}">
                  <a16:creationId xmlns:a16="http://schemas.microsoft.com/office/drawing/2014/main" id="{D31D288F-8324-F829-10A3-38A5E9856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511" y="3106577"/>
              <a:ext cx="194168" cy="199146"/>
            </a:xfrm>
            <a:custGeom>
              <a:avLst/>
              <a:gdLst>
                <a:gd name="T0" fmla="*/ 28 w 234"/>
                <a:gd name="T1" fmla="*/ 5 h 240"/>
                <a:gd name="T2" fmla="*/ 100 w 234"/>
                <a:gd name="T3" fmla="*/ 0 h 240"/>
                <a:gd name="T4" fmla="*/ 178 w 234"/>
                <a:gd name="T5" fmla="*/ 53 h 240"/>
                <a:gd name="T6" fmla="*/ 208 w 234"/>
                <a:gd name="T7" fmla="*/ 76 h 240"/>
                <a:gd name="T8" fmla="*/ 208 w 234"/>
                <a:gd name="T9" fmla="*/ 81 h 240"/>
                <a:gd name="T10" fmla="*/ 199 w 234"/>
                <a:gd name="T11" fmla="*/ 107 h 240"/>
                <a:gd name="T12" fmla="*/ 210 w 234"/>
                <a:gd name="T13" fmla="*/ 120 h 240"/>
                <a:gd name="T14" fmla="*/ 215 w 234"/>
                <a:gd name="T15" fmla="*/ 132 h 240"/>
                <a:gd name="T16" fmla="*/ 208 w 234"/>
                <a:gd name="T17" fmla="*/ 137 h 240"/>
                <a:gd name="T18" fmla="*/ 210 w 234"/>
                <a:gd name="T19" fmla="*/ 153 h 240"/>
                <a:gd name="T20" fmla="*/ 213 w 234"/>
                <a:gd name="T21" fmla="*/ 167 h 240"/>
                <a:gd name="T22" fmla="*/ 213 w 234"/>
                <a:gd name="T23" fmla="*/ 173 h 240"/>
                <a:gd name="T24" fmla="*/ 215 w 234"/>
                <a:gd name="T25" fmla="*/ 180 h 240"/>
                <a:gd name="T26" fmla="*/ 224 w 234"/>
                <a:gd name="T27" fmla="*/ 197 h 240"/>
                <a:gd name="T28" fmla="*/ 234 w 234"/>
                <a:gd name="T29" fmla="*/ 204 h 240"/>
                <a:gd name="T30" fmla="*/ 231 w 234"/>
                <a:gd name="T31" fmla="*/ 206 h 240"/>
                <a:gd name="T32" fmla="*/ 222 w 234"/>
                <a:gd name="T33" fmla="*/ 210 h 240"/>
                <a:gd name="T34" fmla="*/ 210 w 234"/>
                <a:gd name="T35" fmla="*/ 215 h 240"/>
                <a:gd name="T36" fmla="*/ 204 w 234"/>
                <a:gd name="T37" fmla="*/ 217 h 240"/>
                <a:gd name="T38" fmla="*/ 190 w 234"/>
                <a:gd name="T39" fmla="*/ 222 h 240"/>
                <a:gd name="T40" fmla="*/ 180 w 234"/>
                <a:gd name="T41" fmla="*/ 220 h 240"/>
                <a:gd name="T42" fmla="*/ 178 w 234"/>
                <a:gd name="T43" fmla="*/ 227 h 240"/>
                <a:gd name="T44" fmla="*/ 164 w 234"/>
                <a:gd name="T45" fmla="*/ 227 h 240"/>
                <a:gd name="T46" fmla="*/ 160 w 234"/>
                <a:gd name="T47" fmla="*/ 224 h 240"/>
                <a:gd name="T48" fmla="*/ 150 w 234"/>
                <a:gd name="T49" fmla="*/ 229 h 240"/>
                <a:gd name="T50" fmla="*/ 143 w 234"/>
                <a:gd name="T51" fmla="*/ 227 h 240"/>
                <a:gd name="T52" fmla="*/ 134 w 234"/>
                <a:gd name="T53" fmla="*/ 224 h 240"/>
                <a:gd name="T54" fmla="*/ 130 w 234"/>
                <a:gd name="T55" fmla="*/ 224 h 240"/>
                <a:gd name="T56" fmla="*/ 104 w 234"/>
                <a:gd name="T57" fmla="*/ 240 h 240"/>
                <a:gd name="T58" fmla="*/ 95 w 234"/>
                <a:gd name="T59" fmla="*/ 190 h 240"/>
                <a:gd name="T60" fmla="*/ 90 w 234"/>
                <a:gd name="T61" fmla="*/ 185 h 240"/>
                <a:gd name="T62" fmla="*/ 83 w 234"/>
                <a:gd name="T63" fmla="*/ 183 h 240"/>
                <a:gd name="T64" fmla="*/ 79 w 234"/>
                <a:gd name="T65" fmla="*/ 180 h 240"/>
                <a:gd name="T66" fmla="*/ 74 w 234"/>
                <a:gd name="T67" fmla="*/ 180 h 240"/>
                <a:gd name="T68" fmla="*/ 70 w 234"/>
                <a:gd name="T69" fmla="*/ 176 h 240"/>
                <a:gd name="T70" fmla="*/ 65 w 234"/>
                <a:gd name="T71" fmla="*/ 169 h 240"/>
                <a:gd name="T72" fmla="*/ 49 w 234"/>
                <a:gd name="T73" fmla="*/ 167 h 240"/>
                <a:gd name="T74" fmla="*/ 42 w 234"/>
                <a:gd name="T75" fmla="*/ 160 h 240"/>
                <a:gd name="T76" fmla="*/ 35 w 234"/>
                <a:gd name="T77" fmla="*/ 160 h 240"/>
                <a:gd name="T78" fmla="*/ 7 w 234"/>
                <a:gd name="T79" fmla="*/ 118 h 240"/>
                <a:gd name="T80" fmla="*/ 10 w 234"/>
                <a:gd name="T81" fmla="*/ 76 h 240"/>
                <a:gd name="T82" fmla="*/ 26 w 234"/>
                <a:gd name="T83" fmla="*/ 63 h 240"/>
                <a:gd name="T84" fmla="*/ 35 w 234"/>
                <a:gd name="T85" fmla="*/ 53 h 240"/>
                <a:gd name="T86" fmla="*/ 30 w 234"/>
                <a:gd name="T87" fmla="*/ 44 h 240"/>
                <a:gd name="T88" fmla="*/ 28 w 234"/>
                <a:gd name="T89" fmla="*/ 37 h 240"/>
                <a:gd name="T90" fmla="*/ 28 w 234"/>
                <a:gd name="T91" fmla="*/ 35 h 240"/>
                <a:gd name="T92" fmla="*/ 33 w 234"/>
                <a:gd name="T93" fmla="*/ 33 h 240"/>
                <a:gd name="T94" fmla="*/ 35 w 234"/>
                <a:gd name="T95" fmla="*/ 23 h 240"/>
                <a:gd name="T96" fmla="*/ 30 w 234"/>
                <a:gd name="T97" fmla="*/ 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4" h="240">
                  <a:moveTo>
                    <a:pt x="26" y="5"/>
                  </a:moveTo>
                  <a:lnTo>
                    <a:pt x="26" y="3"/>
                  </a:lnTo>
                  <a:lnTo>
                    <a:pt x="28" y="5"/>
                  </a:lnTo>
                  <a:lnTo>
                    <a:pt x="30" y="3"/>
                  </a:lnTo>
                  <a:lnTo>
                    <a:pt x="56" y="3"/>
                  </a:lnTo>
                  <a:lnTo>
                    <a:pt x="100" y="0"/>
                  </a:lnTo>
                  <a:lnTo>
                    <a:pt x="176" y="44"/>
                  </a:lnTo>
                  <a:lnTo>
                    <a:pt x="180" y="51"/>
                  </a:lnTo>
                  <a:lnTo>
                    <a:pt x="178" y="53"/>
                  </a:lnTo>
                  <a:lnTo>
                    <a:pt x="180" y="56"/>
                  </a:lnTo>
                  <a:lnTo>
                    <a:pt x="183" y="58"/>
                  </a:lnTo>
                  <a:lnTo>
                    <a:pt x="208" y="76"/>
                  </a:lnTo>
                  <a:lnTo>
                    <a:pt x="208" y="76"/>
                  </a:lnTo>
                  <a:lnTo>
                    <a:pt x="208" y="79"/>
                  </a:lnTo>
                  <a:lnTo>
                    <a:pt x="208" y="81"/>
                  </a:lnTo>
                  <a:lnTo>
                    <a:pt x="208" y="83"/>
                  </a:lnTo>
                  <a:lnTo>
                    <a:pt x="204" y="97"/>
                  </a:lnTo>
                  <a:lnTo>
                    <a:pt x="199" y="107"/>
                  </a:lnTo>
                  <a:lnTo>
                    <a:pt x="199" y="111"/>
                  </a:lnTo>
                  <a:lnTo>
                    <a:pt x="206" y="116"/>
                  </a:lnTo>
                  <a:lnTo>
                    <a:pt x="210" y="120"/>
                  </a:lnTo>
                  <a:lnTo>
                    <a:pt x="213" y="120"/>
                  </a:lnTo>
                  <a:lnTo>
                    <a:pt x="215" y="130"/>
                  </a:lnTo>
                  <a:lnTo>
                    <a:pt x="215" y="132"/>
                  </a:lnTo>
                  <a:lnTo>
                    <a:pt x="213" y="130"/>
                  </a:lnTo>
                  <a:lnTo>
                    <a:pt x="210" y="132"/>
                  </a:lnTo>
                  <a:lnTo>
                    <a:pt x="208" y="137"/>
                  </a:lnTo>
                  <a:lnTo>
                    <a:pt x="208" y="146"/>
                  </a:lnTo>
                  <a:lnTo>
                    <a:pt x="213" y="148"/>
                  </a:lnTo>
                  <a:lnTo>
                    <a:pt x="210" y="153"/>
                  </a:lnTo>
                  <a:lnTo>
                    <a:pt x="208" y="155"/>
                  </a:lnTo>
                  <a:lnTo>
                    <a:pt x="210" y="160"/>
                  </a:lnTo>
                  <a:lnTo>
                    <a:pt x="213" y="167"/>
                  </a:lnTo>
                  <a:lnTo>
                    <a:pt x="210" y="167"/>
                  </a:lnTo>
                  <a:lnTo>
                    <a:pt x="213" y="169"/>
                  </a:lnTo>
                  <a:lnTo>
                    <a:pt x="213" y="173"/>
                  </a:lnTo>
                  <a:lnTo>
                    <a:pt x="215" y="173"/>
                  </a:lnTo>
                  <a:lnTo>
                    <a:pt x="213" y="178"/>
                  </a:lnTo>
                  <a:lnTo>
                    <a:pt x="215" y="180"/>
                  </a:lnTo>
                  <a:lnTo>
                    <a:pt x="217" y="187"/>
                  </a:lnTo>
                  <a:lnTo>
                    <a:pt x="217" y="190"/>
                  </a:lnTo>
                  <a:lnTo>
                    <a:pt x="224" y="197"/>
                  </a:lnTo>
                  <a:lnTo>
                    <a:pt x="229" y="199"/>
                  </a:lnTo>
                  <a:lnTo>
                    <a:pt x="234" y="201"/>
                  </a:lnTo>
                  <a:lnTo>
                    <a:pt x="234" y="204"/>
                  </a:lnTo>
                  <a:lnTo>
                    <a:pt x="234" y="204"/>
                  </a:lnTo>
                  <a:lnTo>
                    <a:pt x="234" y="204"/>
                  </a:lnTo>
                  <a:lnTo>
                    <a:pt x="231" y="206"/>
                  </a:lnTo>
                  <a:lnTo>
                    <a:pt x="229" y="206"/>
                  </a:lnTo>
                  <a:lnTo>
                    <a:pt x="227" y="208"/>
                  </a:lnTo>
                  <a:lnTo>
                    <a:pt x="222" y="210"/>
                  </a:lnTo>
                  <a:lnTo>
                    <a:pt x="217" y="213"/>
                  </a:lnTo>
                  <a:lnTo>
                    <a:pt x="215" y="215"/>
                  </a:lnTo>
                  <a:lnTo>
                    <a:pt x="210" y="215"/>
                  </a:lnTo>
                  <a:lnTo>
                    <a:pt x="208" y="217"/>
                  </a:lnTo>
                  <a:lnTo>
                    <a:pt x="206" y="217"/>
                  </a:lnTo>
                  <a:lnTo>
                    <a:pt x="204" y="217"/>
                  </a:lnTo>
                  <a:lnTo>
                    <a:pt x="194" y="220"/>
                  </a:lnTo>
                  <a:lnTo>
                    <a:pt x="192" y="222"/>
                  </a:lnTo>
                  <a:lnTo>
                    <a:pt x="190" y="222"/>
                  </a:lnTo>
                  <a:lnTo>
                    <a:pt x="185" y="220"/>
                  </a:lnTo>
                  <a:lnTo>
                    <a:pt x="183" y="220"/>
                  </a:lnTo>
                  <a:lnTo>
                    <a:pt x="180" y="220"/>
                  </a:lnTo>
                  <a:lnTo>
                    <a:pt x="178" y="220"/>
                  </a:lnTo>
                  <a:lnTo>
                    <a:pt x="178" y="222"/>
                  </a:lnTo>
                  <a:lnTo>
                    <a:pt x="178" y="227"/>
                  </a:lnTo>
                  <a:lnTo>
                    <a:pt x="171" y="227"/>
                  </a:lnTo>
                  <a:lnTo>
                    <a:pt x="167" y="229"/>
                  </a:lnTo>
                  <a:lnTo>
                    <a:pt x="164" y="227"/>
                  </a:lnTo>
                  <a:lnTo>
                    <a:pt x="162" y="227"/>
                  </a:lnTo>
                  <a:lnTo>
                    <a:pt x="162" y="224"/>
                  </a:lnTo>
                  <a:lnTo>
                    <a:pt x="160" y="224"/>
                  </a:lnTo>
                  <a:lnTo>
                    <a:pt x="157" y="224"/>
                  </a:lnTo>
                  <a:lnTo>
                    <a:pt x="155" y="227"/>
                  </a:lnTo>
                  <a:lnTo>
                    <a:pt x="150" y="229"/>
                  </a:lnTo>
                  <a:lnTo>
                    <a:pt x="143" y="231"/>
                  </a:lnTo>
                  <a:lnTo>
                    <a:pt x="146" y="229"/>
                  </a:lnTo>
                  <a:lnTo>
                    <a:pt x="143" y="227"/>
                  </a:lnTo>
                  <a:lnTo>
                    <a:pt x="141" y="227"/>
                  </a:lnTo>
                  <a:lnTo>
                    <a:pt x="137" y="224"/>
                  </a:lnTo>
                  <a:lnTo>
                    <a:pt x="134" y="224"/>
                  </a:lnTo>
                  <a:lnTo>
                    <a:pt x="134" y="222"/>
                  </a:lnTo>
                  <a:lnTo>
                    <a:pt x="132" y="222"/>
                  </a:lnTo>
                  <a:lnTo>
                    <a:pt x="130" y="224"/>
                  </a:lnTo>
                  <a:lnTo>
                    <a:pt x="127" y="224"/>
                  </a:lnTo>
                  <a:lnTo>
                    <a:pt x="107" y="224"/>
                  </a:lnTo>
                  <a:lnTo>
                    <a:pt x="104" y="240"/>
                  </a:lnTo>
                  <a:lnTo>
                    <a:pt x="104" y="206"/>
                  </a:lnTo>
                  <a:lnTo>
                    <a:pt x="102" y="197"/>
                  </a:lnTo>
                  <a:lnTo>
                    <a:pt x="95" y="190"/>
                  </a:lnTo>
                  <a:lnTo>
                    <a:pt x="93" y="187"/>
                  </a:lnTo>
                  <a:lnTo>
                    <a:pt x="90" y="185"/>
                  </a:lnTo>
                  <a:lnTo>
                    <a:pt x="90" y="185"/>
                  </a:lnTo>
                  <a:lnTo>
                    <a:pt x="88" y="183"/>
                  </a:lnTo>
                  <a:lnTo>
                    <a:pt x="86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1" y="183"/>
                  </a:lnTo>
                  <a:lnTo>
                    <a:pt x="79" y="180"/>
                  </a:lnTo>
                  <a:lnTo>
                    <a:pt x="79" y="178"/>
                  </a:lnTo>
                  <a:lnTo>
                    <a:pt x="77" y="178"/>
                  </a:lnTo>
                  <a:lnTo>
                    <a:pt x="74" y="180"/>
                  </a:lnTo>
                  <a:lnTo>
                    <a:pt x="74" y="180"/>
                  </a:lnTo>
                  <a:lnTo>
                    <a:pt x="74" y="180"/>
                  </a:lnTo>
                  <a:lnTo>
                    <a:pt x="70" y="176"/>
                  </a:lnTo>
                  <a:lnTo>
                    <a:pt x="70" y="171"/>
                  </a:lnTo>
                  <a:lnTo>
                    <a:pt x="65" y="171"/>
                  </a:lnTo>
                  <a:lnTo>
                    <a:pt x="65" y="169"/>
                  </a:lnTo>
                  <a:lnTo>
                    <a:pt x="63" y="169"/>
                  </a:lnTo>
                  <a:lnTo>
                    <a:pt x="51" y="167"/>
                  </a:lnTo>
                  <a:lnTo>
                    <a:pt x="49" y="167"/>
                  </a:lnTo>
                  <a:lnTo>
                    <a:pt x="47" y="164"/>
                  </a:lnTo>
                  <a:lnTo>
                    <a:pt x="44" y="162"/>
                  </a:lnTo>
                  <a:lnTo>
                    <a:pt x="42" y="160"/>
                  </a:lnTo>
                  <a:lnTo>
                    <a:pt x="40" y="160"/>
                  </a:lnTo>
                  <a:lnTo>
                    <a:pt x="37" y="160"/>
                  </a:lnTo>
                  <a:lnTo>
                    <a:pt x="35" y="160"/>
                  </a:lnTo>
                  <a:lnTo>
                    <a:pt x="28" y="155"/>
                  </a:lnTo>
                  <a:lnTo>
                    <a:pt x="21" y="139"/>
                  </a:lnTo>
                  <a:lnTo>
                    <a:pt x="7" y="118"/>
                  </a:lnTo>
                  <a:lnTo>
                    <a:pt x="3" y="93"/>
                  </a:lnTo>
                  <a:lnTo>
                    <a:pt x="0" y="76"/>
                  </a:lnTo>
                  <a:lnTo>
                    <a:pt x="10" y="76"/>
                  </a:lnTo>
                  <a:lnTo>
                    <a:pt x="16" y="74"/>
                  </a:lnTo>
                  <a:lnTo>
                    <a:pt x="21" y="70"/>
                  </a:lnTo>
                  <a:lnTo>
                    <a:pt x="26" y="63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5" y="53"/>
                  </a:lnTo>
                  <a:lnTo>
                    <a:pt x="35" y="51"/>
                  </a:lnTo>
                  <a:lnTo>
                    <a:pt x="35" y="44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28" y="40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8" y="35"/>
                  </a:lnTo>
                  <a:lnTo>
                    <a:pt x="30" y="35"/>
                  </a:lnTo>
                  <a:lnTo>
                    <a:pt x="33" y="35"/>
                  </a:lnTo>
                  <a:lnTo>
                    <a:pt x="33" y="33"/>
                  </a:lnTo>
                  <a:lnTo>
                    <a:pt x="35" y="30"/>
                  </a:lnTo>
                  <a:lnTo>
                    <a:pt x="35" y="26"/>
                  </a:lnTo>
                  <a:lnTo>
                    <a:pt x="35" y="23"/>
                  </a:lnTo>
                  <a:lnTo>
                    <a:pt x="33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6" name="Freeform 151">
              <a:extLst>
                <a:ext uri="{FF2B5EF4-FFF2-40B4-BE49-F238E27FC236}">
                  <a16:creationId xmlns:a16="http://schemas.microsoft.com/office/drawing/2014/main" id="{CF9CE717-D906-757F-2FCA-FD0BD7ED4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703" y="3110726"/>
              <a:ext cx="34850" cy="29042"/>
            </a:xfrm>
            <a:custGeom>
              <a:avLst/>
              <a:gdLst>
                <a:gd name="T0" fmla="*/ 12 w 42"/>
                <a:gd name="T1" fmla="*/ 5 h 35"/>
                <a:gd name="T2" fmla="*/ 12 w 42"/>
                <a:gd name="T3" fmla="*/ 5 h 35"/>
                <a:gd name="T4" fmla="*/ 17 w 42"/>
                <a:gd name="T5" fmla="*/ 5 h 35"/>
                <a:gd name="T6" fmla="*/ 19 w 42"/>
                <a:gd name="T7" fmla="*/ 2 h 35"/>
                <a:gd name="T8" fmla="*/ 21 w 42"/>
                <a:gd name="T9" fmla="*/ 2 h 35"/>
                <a:gd name="T10" fmla="*/ 23 w 42"/>
                <a:gd name="T11" fmla="*/ 5 h 35"/>
                <a:gd name="T12" fmla="*/ 26 w 42"/>
                <a:gd name="T13" fmla="*/ 5 h 35"/>
                <a:gd name="T14" fmla="*/ 28 w 42"/>
                <a:gd name="T15" fmla="*/ 2 h 35"/>
                <a:gd name="T16" fmla="*/ 28 w 42"/>
                <a:gd name="T17" fmla="*/ 0 h 35"/>
                <a:gd name="T18" fmla="*/ 33 w 42"/>
                <a:gd name="T19" fmla="*/ 0 h 35"/>
                <a:gd name="T20" fmla="*/ 35 w 42"/>
                <a:gd name="T21" fmla="*/ 5 h 35"/>
                <a:gd name="T22" fmla="*/ 37 w 42"/>
                <a:gd name="T23" fmla="*/ 7 h 35"/>
                <a:gd name="T24" fmla="*/ 37 w 42"/>
                <a:gd name="T25" fmla="*/ 9 h 35"/>
                <a:gd name="T26" fmla="*/ 40 w 42"/>
                <a:gd name="T27" fmla="*/ 11 h 35"/>
                <a:gd name="T28" fmla="*/ 42 w 42"/>
                <a:gd name="T29" fmla="*/ 18 h 35"/>
                <a:gd name="T30" fmla="*/ 42 w 42"/>
                <a:gd name="T31" fmla="*/ 21 h 35"/>
                <a:gd name="T32" fmla="*/ 42 w 42"/>
                <a:gd name="T33" fmla="*/ 25 h 35"/>
                <a:gd name="T34" fmla="*/ 40 w 42"/>
                <a:gd name="T35" fmla="*/ 28 h 35"/>
                <a:gd name="T36" fmla="*/ 40 w 42"/>
                <a:gd name="T37" fmla="*/ 30 h 35"/>
                <a:gd name="T38" fmla="*/ 37 w 42"/>
                <a:gd name="T39" fmla="*/ 30 h 35"/>
                <a:gd name="T40" fmla="*/ 35 w 42"/>
                <a:gd name="T41" fmla="*/ 30 h 35"/>
                <a:gd name="T42" fmla="*/ 33 w 42"/>
                <a:gd name="T43" fmla="*/ 30 h 35"/>
                <a:gd name="T44" fmla="*/ 33 w 42"/>
                <a:gd name="T45" fmla="*/ 28 h 35"/>
                <a:gd name="T46" fmla="*/ 30 w 42"/>
                <a:gd name="T47" fmla="*/ 25 h 35"/>
                <a:gd name="T48" fmla="*/ 30 w 42"/>
                <a:gd name="T49" fmla="*/ 23 h 35"/>
                <a:gd name="T50" fmla="*/ 28 w 42"/>
                <a:gd name="T51" fmla="*/ 23 h 35"/>
                <a:gd name="T52" fmla="*/ 26 w 42"/>
                <a:gd name="T53" fmla="*/ 21 h 35"/>
                <a:gd name="T54" fmla="*/ 23 w 42"/>
                <a:gd name="T55" fmla="*/ 21 h 35"/>
                <a:gd name="T56" fmla="*/ 23 w 42"/>
                <a:gd name="T57" fmla="*/ 25 h 35"/>
                <a:gd name="T58" fmla="*/ 21 w 42"/>
                <a:gd name="T59" fmla="*/ 32 h 35"/>
                <a:gd name="T60" fmla="*/ 21 w 42"/>
                <a:gd name="T61" fmla="*/ 32 h 35"/>
                <a:gd name="T62" fmla="*/ 17 w 42"/>
                <a:gd name="T63" fmla="*/ 35 h 35"/>
                <a:gd name="T64" fmla="*/ 14 w 42"/>
                <a:gd name="T65" fmla="*/ 32 h 35"/>
                <a:gd name="T66" fmla="*/ 14 w 42"/>
                <a:gd name="T67" fmla="*/ 32 h 35"/>
                <a:gd name="T68" fmla="*/ 12 w 42"/>
                <a:gd name="T69" fmla="*/ 35 h 35"/>
                <a:gd name="T70" fmla="*/ 10 w 42"/>
                <a:gd name="T71" fmla="*/ 32 h 35"/>
                <a:gd name="T72" fmla="*/ 7 w 42"/>
                <a:gd name="T73" fmla="*/ 30 h 35"/>
                <a:gd name="T74" fmla="*/ 5 w 42"/>
                <a:gd name="T75" fmla="*/ 30 h 35"/>
                <a:gd name="T76" fmla="*/ 3 w 42"/>
                <a:gd name="T77" fmla="*/ 30 h 35"/>
                <a:gd name="T78" fmla="*/ 0 w 42"/>
                <a:gd name="T79" fmla="*/ 30 h 35"/>
                <a:gd name="T80" fmla="*/ 0 w 42"/>
                <a:gd name="T81" fmla="*/ 25 h 35"/>
                <a:gd name="T82" fmla="*/ 3 w 42"/>
                <a:gd name="T83" fmla="*/ 14 h 35"/>
                <a:gd name="T84" fmla="*/ 7 w 42"/>
                <a:gd name="T85" fmla="*/ 9 h 35"/>
                <a:gd name="T86" fmla="*/ 12 w 42"/>
                <a:gd name="T8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" h="35">
                  <a:moveTo>
                    <a:pt x="12" y="5"/>
                  </a:moveTo>
                  <a:lnTo>
                    <a:pt x="12" y="5"/>
                  </a:lnTo>
                  <a:lnTo>
                    <a:pt x="17" y="5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26" y="5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5" y="5"/>
                  </a:lnTo>
                  <a:lnTo>
                    <a:pt x="37" y="7"/>
                  </a:lnTo>
                  <a:lnTo>
                    <a:pt x="37" y="9"/>
                  </a:lnTo>
                  <a:lnTo>
                    <a:pt x="40" y="11"/>
                  </a:lnTo>
                  <a:lnTo>
                    <a:pt x="42" y="18"/>
                  </a:lnTo>
                  <a:lnTo>
                    <a:pt x="42" y="21"/>
                  </a:lnTo>
                  <a:lnTo>
                    <a:pt x="42" y="25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37" y="30"/>
                  </a:lnTo>
                  <a:lnTo>
                    <a:pt x="35" y="30"/>
                  </a:lnTo>
                  <a:lnTo>
                    <a:pt x="33" y="30"/>
                  </a:lnTo>
                  <a:lnTo>
                    <a:pt x="33" y="28"/>
                  </a:lnTo>
                  <a:lnTo>
                    <a:pt x="30" y="25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6" y="21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21" y="32"/>
                  </a:lnTo>
                  <a:lnTo>
                    <a:pt x="21" y="32"/>
                  </a:lnTo>
                  <a:lnTo>
                    <a:pt x="17" y="35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2" y="35"/>
                  </a:lnTo>
                  <a:lnTo>
                    <a:pt x="10" y="32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14"/>
                  </a:lnTo>
                  <a:lnTo>
                    <a:pt x="7" y="9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7" name="Freeform 152">
              <a:extLst>
                <a:ext uri="{FF2B5EF4-FFF2-40B4-BE49-F238E27FC236}">
                  <a16:creationId xmlns:a16="http://schemas.microsoft.com/office/drawing/2014/main" id="{25F45FD9-13DA-2457-7329-F947A0CE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703" y="3128152"/>
              <a:ext cx="34850" cy="41489"/>
            </a:xfrm>
            <a:custGeom>
              <a:avLst/>
              <a:gdLst>
                <a:gd name="T0" fmla="*/ 7 w 42"/>
                <a:gd name="T1" fmla="*/ 50 h 50"/>
                <a:gd name="T2" fmla="*/ 17 w 42"/>
                <a:gd name="T3" fmla="*/ 50 h 50"/>
                <a:gd name="T4" fmla="*/ 23 w 42"/>
                <a:gd name="T5" fmla="*/ 48 h 50"/>
                <a:gd name="T6" fmla="*/ 28 w 42"/>
                <a:gd name="T7" fmla="*/ 44 h 50"/>
                <a:gd name="T8" fmla="*/ 33 w 42"/>
                <a:gd name="T9" fmla="*/ 37 h 50"/>
                <a:gd name="T10" fmla="*/ 35 w 42"/>
                <a:gd name="T11" fmla="*/ 34 h 50"/>
                <a:gd name="T12" fmla="*/ 37 w 42"/>
                <a:gd name="T13" fmla="*/ 32 h 50"/>
                <a:gd name="T14" fmla="*/ 42 w 42"/>
                <a:gd name="T15" fmla="*/ 27 h 50"/>
                <a:gd name="T16" fmla="*/ 42 w 42"/>
                <a:gd name="T17" fmla="*/ 25 h 50"/>
                <a:gd name="T18" fmla="*/ 42 w 42"/>
                <a:gd name="T19" fmla="*/ 18 h 50"/>
                <a:gd name="T20" fmla="*/ 37 w 42"/>
                <a:gd name="T21" fmla="*/ 18 h 50"/>
                <a:gd name="T22" fmla="*/ 37 w 42"/>
                <a:gd name="T23" fmla="*/ 16 h 50"/>
                <a:gd name="T24" fmla="*/ 35 w 42"/>
                <a:gd name="T25" fmla="*/ 14 h 50"/>
                <a:gd name="T26" fmla="*/ 35 w 42"/>
                <a:gd name="T27" fmla="*/ 11 h 50"/>
                <a:gd name="T28" fmla="*/ 33 w 42"/>
                <a:gd name="T29" fmla="*/ 9 h 50"/>
                <a:gd name="T30" fmla="*/ 33 w 42"/>
                <a:gd name="T31" fmla="*/ 7 h 50"/>
                <a:gd name="T32" fmla="*/ 30 w 42"/>
                <a:gd name="T33" fmla="*/ 4 h 50"/>
                <a:gd name="T34" fmla="*/ 30 w 42"/>
                <a:gd name="T35" fmla="*/ 2 h 50"/>
                <a:gd name="T36" fmla="*/ 28 w 42"/>
                <a:gd name="T37" fmla="*/ 2 h 50"/>
                <a:gd name="T38" fmla="*/ 26 w 42"/>
                <a:gd name="T39" fmla="*/ 0 h 50"/>
                <a:gd name="T40" fmla="*/ 23 w 42"/>
                <a:gd name="T41" fmla="*/ 0 h 50"/>
                <a:gd name="T42" fmla="*/ 23 w 42"/>
                <a:gd name="T43" fmla="*/ 4 h 50"/>
                <a:gd name="T44" fmla="*/ 21 w 42"/>
                <a:gd name="T45" fmla="*/ 11 h 50"/>
                <a:gd name="T46" fmla="*/ 21 w 42"/>
                <a:gd name="T47" fmla="*/ 11 h 50"/>
                <a:gd name="T48" fmla="*/ 17 w 42"/>
                <a:gd name="T49" fmla="*/ 14 h 50"/>
                <a:gd name="T50" fmla="*/ 14 w 42"/>
                <a:gd name="T51" fmla="*/ 11 h 50"/>
                <a:gd name="T52" fmla="*/ 14 w 42"/>
                <a:gd name="T53" fmla="*/ 11 h 50"/>
                <a:gd name="T54" fmla="*/ 12 w 42"/>
                <a:gd name="T55" fmla="*/ 14 h 50"/>
                <a:gd name="T56" fmla="*/ 10 w 42"/>
                <a:gd name="T57" fmla="*/ 11 h 50"/>
                <a:gd name="T58" fmla="*/ 7 w 42"/>
                <a:gd name="T59" fmla="*/ 9 h 50"/>
                <a:gd name="T60" fmla="*/ 5 w 42"/>
                <a:gd name="T61" fmla="*/ 9 h 50"/>
                <a:gd name="T62" fmla="*/ 3 w 42"/>
                <a:gd name="T63" fmla="*/ 9 h 50"/>
                <a:gd name="T64" fmla="*/ 0 w 42"/>
                <a:gd name="T65" fmla="*/ 9 h 50"/>
                <a:gd name="T66" fmla="*/ 0 w 42"/>
                <a:gd name="T67" fmla="*/ 11 h 50"/>
                <a:gd name="T68" fmla="*/ 3 w 42"/>
                <a:gd name="T69" fmla="*/ 16 h 50"/>
                <a:gd name="T70" fmla="*/ 3 w 42"/>
                <a:gd name="T71" fmla="*/ 20 h 50"/>
                <a:gd name="T72" fmla="*/ 3 w 42"/>
                <a:gd name="T73" fmla="*/ 25 h 50"/>
                <a:gd name="T74" fmla="*/ 7 w 42"/>
                <a:gd name="T7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50">
                  <a:moveTo>
                    <a:pt x="7" y="50"/>
                  </a:moveTo>
                  <a:lnTo>
                    <a:pt x="17" y="50"/>
                  </a:lnTo>
                  <a:lnTo>
                    <a:pt x="23" y="48"/>
                  </a:lnTo>
                  <a:lnTo>
                    <a:pt x="28" y="44"/>
                  </a:lnTo>
                  <a:lnTo>
                    <a:pt x="33" y="37"/>
                  </a:lnTo>
                  <a:lnTo>
                    <a:pt x="35" y="34"/>
                  </a:lnTo>
                  <a:lnTo>
                    <a:pt x="37" y="32"/>
                  </a:lnTo>
                  <a:lnTo>
                    <a:pt x="42" y="27"/>
                  </a:lnTo>
                  <a:lnTo>
                    <a:pt x="42" y="25"/>
                  </a:lnTo>
                  <a:lnTo>
                    <a:pt x="42" y="18"/>
                  </a:lnTo>
                  <a:lnTo>
                    <a:pt x="37" y="18"/>
                  </a:lnTo>
                  <a:lnTo>
                    <a:pt x="37" y="16"/>
                  </a:lnTo>
                  <a:lnTo>
                    <a:pt x="35" y="14"/>
                  </a:lnTo>
                  <a:lnTo>
                    <a:pt x="35" y="11"/>
                  </a:lnTo>
                  <a:lnTo>
                    <a:pt x="33" y="9"/>
                  </a:lnTo>
                  <a:lnTo>
                    <a:pt x="33" y="7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7" y="14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1"/>
                  </a:lnTo>
                  <a:lnTo>
                    <a:pt x="7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7" y="5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8" name="Freeform 153">
              <a:extLst>
                <a:ext uri="{FF2B5EF4-FFF2-40B4-BE49-F238E27FC236}">
                  <a16:creationId xmlns:a16="http://schemas.microsoft.com/office/drawing/2014/main" id="{1A34DF0A-D7B1-B65D-1286-4FB5D87E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6132" y="2995387"/>
              <a:ext cx="331082" cy="331911"/>
            </a:xfrm>
            <a:custGeom>
              <a:avLst/>
              <a:gdLst>
                <a:gd name="T0" fmla="*/ 11 w 399"/>
                <a:gd name="T1" fmla="*/ 224 h 400"/>
                <a:gd name="T2" fmla="*/ 25 w 399"/>
                <a:gd name="T3" fmla="*/ 217 h 400"/>
                <a:gd name="T4" fmla="*/ 44 w 399"/>
                <a:gd name="T5" fmla="*/ 208 h 400"/>
                <a:gd name="T6" fmla="*/ 53 w 399"/>
                <a:gd name="T7" fmla="*/ 220 h 400"/>
                <a:gd name="T8" fmla="*/ 78 w 399"/>
                <a:gd name="T9" fmla="*/ 199 h 400"/>
                <a:gd name="T10" fmla="*/ 83 w 399"/>
                <a:gd name="T11" fmla="*/ 164 h 400"/>
                <a:gd name="T12" fmla="*/ 101 w 399"/>
                <a:gd name="T13" fmla="*/ 141 h 400"/>
                <a:gd name="T14" fmla="*/ 122 w 399"/>
                <a:gd name="T15" fmla="*/ 111 h 400"/>
                <a:gd name="T16" fmla="*/ 127 w 399"/>
                <a:gd name="T17" fmla="*/ 83 h 400"/>
                <a:gd name="T18" fmla="*/ 141 w 399"/>
                <a:gd name="T19" fmla="*/ 51 h 400"/>
                <a:gd name="T20" fmla="*/ 136 w 399"/>
                <a:gd name="T21" fmla="*/ 23 h 400"/>
                <a:gd name="T22" fmla="*/ 143 w 399"/>
                <a:gd name="T23" fmla="*/ 12 h 400"/>
                <a:gd name="T24" fmla="*/ 157 w 399"/>
                <a:gd name="T25" fmla="*/ 7 h 400"/>
                <a:gd name="T26" fmla="*/ 180 w 399"/>
                <a:gd name="T27" fmla="*/ 21 h 400"/>
                <a:gd name="T28" fmla="*/ 201 w 399"/>
                <a:gd name="T29" fmla="*/ 23 h 400"/>
                <a:gd name="T30" fmla="*/ 215 w 399"/>
                <a:gd name="T31" fmla="*/ 21 h 400"/>
                <a:gd name="T32" fmla="*/ 233 w 399"/>
                <a:gd name="T33" fmla="*/ 16 h 400"/>
                <a:gd name="T34" fmla="*/ 261 w 399"/>
                <a:gd name="T35" fmla="*/ 7 h 400"/>
                <a:gd name="T36" fmla="*/ 272 w 399"/>
                <a:gd name="T37" fmla="*/ 10 h 400"/>
                <a:gd name="T38" fmla="*/ 284 w 399"/>
                <a:gd name="T39" fmla="*/ 0 h 400"/>
                <a:gd name="T40" fmla="*/ 300 w 399"/>
                <a:gd name="T41" fmla="*/ 7 h 400"/>
                <a:gd name="T42" fmla="*/ 325 w 399"/>
                <a:gd name="T43" fmla="*/ 7 h 400"/>
                <a:gd name="T44" fmla="*/ 342 w 399"/>
                <a:gd name="T45" fmla="*/ 23 h 400"/>
                <a:gd name="T46" fmla="*/ 355 w 399"/>
                <a:gd name="T47" fmla="*/ 19 h 400"/>
                <a:gd name="T48" fmla="*/ 374 w 399"/>
                <a:gd name="T49" fmla="*/ 14 h 400"/>
                <a:gd name="T50" fmla="*/ 388 w 399"/>
                <a:gd name="T51" fmla="*/ 33 h 400"/>
                <a:gd name="T52" fmla="*/ 399 w 399"/>
                <a:gd name="T53" fmla="*/ 40 h 400"/>
                <a:gd name="T54" fmla="*/ 397 w 399"/>
                <a:gd name="T55" fmla="*/ 67 h 400"/>
                <a:gd name="T56" fmla="*/ 381 w 399"/>
                <a:gd name="T57" fmla="*/ 100 h 400"/>
                <a:gd name="T58" fmla="*/ 367 w 399"/>
                <a:gd name="T59" fmla="*/ 144 h 400"/>
                <a:gd name="T60" fmla="*/ 358 w 399"/>
                <a:gd name="T61" fmla="*/ 180 h 400"/>
                <a:gd name="T62" fmla="*/ 385 w 399"/>
                <a:gd name="T63" fmla="*/ 289 h 400"/>
                <a:gd name="T64" fmla="*/ 348 w 399"/>
                <a:gd name="T65" fmla="*/ 324 h 400"/>
                <a:gd name="T66" fmla="*/ 346 w 399"/>
                <a:gd name="T67" fmla="*/ 338 h 400"/>
                <a:gd name="T68" fmla="*/ 342 w 399"/>
                <a:gd name="T69" fmla="*/ 365 h 400"/>
                <a:gd name="T70" fmla="*/ 362 w 399"/>
                <a:gd name="T71" fmla="*/ 379 h 400"/>
                <a:gd name="T72" fmla="*/ 367 w 399"/>
                <a:gd name="T73" fmla="*/ 400 h 400"/>
                <a:gd name="T74" fmla="*/ 353 w 399"/>
                <a:gd name="T75" fmla="*/ 400 h 400"/>
                <a:gd name="T76" fmla="*/ 323 w 399"/>
                <a:gd name="T77" fmla="*/ 374 h 400"/>
                <a:gd name="T78" fmla="*/ 312 w 399"/>
                <a:gd name="T79" fmla="*/ 361 h 400"/>
                <a:gd name="T80" fmla="*/ 295 w 399"/>
                <a:gd name="T81" fmla="*/ 370 h 400"/>
                <a:gd name="T82" fmla="*/ 275 w 399"/>
                <a:gd name="T83" fmla="*/ 363 h 400"/>
                <a:gd name="T84" fmla="*/ 268 w 399"/>
                <a:gd name="T85" fmla="*/ 354 h 400"/>
                <a:gd name="T86" fmla="*/ 254 w 399"/>
                <a:gd name="T87" fmla="*/ 356 h 400"/>
                <a:gd name="T88" fmla="*/ 247 w 399"/>
                <a:gd name="T89" fmla="*/ 349 h 400"/>
                <a:gd name="T90" fmla="*/ 228 w 399"/>
                <a:gd name="T91" fmla="*/ 354 h 400"/>
                <a:gd name="T92" fmla="*/ 215 w 399"/>
                <a:gd name="T93" fmla="*/ 351 h 400"/>
                <a:gd name="T94" fmla="*/ 210 w 399"/>
                <a:gd name="T95" fmla="*/ 344 h 400"/>
                <a:gd name="T96" fmla="*/ 208 w 399"/>
                <a:gd name="T97" fmla="*/ 331 h 400"/>
                <a:gd name="T98" fmla="*/ 203 w 399"/>
                <a:gd name="T99" fmla="*/ 319 h 400"/>
                <a:gd name="T100" fmla="*/ 201 w 399"/>
                <a:gd name="T101" fmla="*/ 298 h 400"/>
                <a:gd name="T102" fmla="*/ 201 w 399"/>
                <a:gd name="T103" fmla="*/ 282 h 400"/>
                <a:gd name="T104" fmla="*/ 178 w 399"/>
                <a:gd name="T105" fmla="*/ 266 h 400"/>
                <a:gd name="T106" fmla="*/ 150 w 399"/>
                <a:gd name="T107" fmla="*/ 268 h 400"/>
                <a:gd name="T108" fmla="*/ 129 w 399"/>
                <a:gd name="T109" fmla="*/ 287 h 400"/>
                <a:gd name="T110" fmla="*/ 106 w 399"/>
                <a:gd name="T111" fmla="*/ 277 h 400"/>
                <a:gd name="T112" fmla="*/ 99 w 399"/>
                <a:gd name="T113" fmla="*/ 259 h 400"/>
                <a:gd name="T114" fmla="*/ 95 w 399"/>
                <a:gd name="T115" fmla="*/ 243 h 400"/>
                <a:gd name="T116" fmla="*/ 44 w 399"/>
                <a:gd name="T117" fmla="*/ 241 h 400"/>
                <a:gd name="T118" fmla="*/ 21 w 399"/>
                <a:gd name="T119" fmla="*/ 241 h 400"/>
                <a:gd name="T120" fmla="*/ 9 w 399"/>
                <a:gd name="T121" fmla="*/ 24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9" h="400">
                  <a:moveTo>
                    <a:pt x="0" y="238"/>
                  </a:moveTo>
                  <a:lnTo>
                    <a:pt x="2" y="236"/>
                  </a:lnTo>
                  <a:lnTo>
                    <a:pt x="7" y="236"/>
                  </a:lnTo>
                  <a:lnTo>
                    <a:pt x="9" y="234"/>
                  </a:lnTo>
                  <a:lnTo>
                    <a:pt x="9" y="224"/>
                  </a:lnTo>
                  <a:lnTo>
                    <a:pt x="11" y="224"/>
                  </a:lnTo>
                  <a:lnTo>
                    <a:pt x="14" y="220"/>
                  </a:lnTo>
                  <a:lnTo>
                    <a:pt x="18" y="215"/>
                  </a:lnTo>
                  <a:lnTo>
                    <a:pt x="23" y="215"/>
                  </a:lnTo>
                  <a:lnTo>
                    <a:pt x="25" y="213"/>
                  </a:lnTo>
                  <a:lnTo>
                    <a:pt x="25" y="215"/>
                  </a:lnTo>
                  <a:lnTo>
                    <a:pt x="25" y="217"/>
                  </a:lnTo>
                  <a:lnTo>
                    <a:pt x="30" y="217"/>
                  </a:lnTo>
                  <a:lnTo>
                    <a:pt x="32" y="215"/>
                  </a:lnTo>
                  <a:lnTo>
                    <a:pt x="32" y="210"/>
                  </a:lnTo>
                  <a:lnTo>
                    <a:pt x="34" y="210"/>
                  </a:lnTo>
                  <a:lnTo>
                    <a:pt x="39" y="210"/>
                  </a:lnTo>
                  <a:lnTo>
                    <a:pt x="44" y="208"/>
                  </a:lnTo>
                  <a:lnTo>
                    <a:pt x="48" y="206"/>
                  </a:lnTo>
                  <a:lnTo>
                    <a:pt x="48" y="208"/>
                  </a:lnTo>
                  <a:lnTo>
                    <a:pt x="46" y="213"/>
                  </a:lnTo>
                  <a:lnTo>
                    <a:pt x="48" y="213"/>
                  </a:lnTo>
                  <a:lnTo>
                    <a:pt x="48" y="217"/>
                  </a:lnTo>
                  <a:lnTo>
                    <a:pt x="53" y="220"/>
                  </a:lnTo>
                  <a:lnTo>
                    <a:pt x="58" y="217"/>
                  </a:lnTo>
                  <a:lnTo>
                    <a:pt x="62" y="213"/>
                  </a:lnTo>
                  <a:lnTo>
                    <a:pt x="71" y="204"/>
                  </a:lnTo>
                  <a:lnTo>
                    <a:pt x="71" y="201"/>
                  </a:lnTo>
                  <a:lnTo>
                    <a:pt x="76" y="199"/>
                  </a:lnTo>
                  <a:lnTo>
                    <a:pt x="78" y="199"/>
                  </a:lnTo>
                  <a:lnTo>
                    <a:pt x="83" y="192"/>
                  </a:lnTo>
                  <a:lnTo>
                    <a:pt x="83" y="190"/>
                  </a:lnTo>
                  <a:lnTo>
                    <a:pt x="83" y="183"/>
                  </a:lnTo>
                  <a:lnTo>
                    <a:pt x="85" y="171"/>
                  </a:lnTo>
                  <a:lnTo>
                    <a:pt x="83" y="169"/>
                  </a:lnTo>
                  <a:lnTo>
                    <a:pt x="83" y="164"/>
                  </a:lnTo>
                  <a:lnTo>
                    <a:pt x="85" y="160"/>
                  </a:lnTo>
                  <a:lnTo>
                    <a:pt x="90" y="153"/>
                  </a:lnTo>
                  <a:lnTo>
                    <a:pt x="90" y="148"/>
                  </a:lnTo>
                  <a:lnTo>
                    <a:pt x="95" y="144"/>
                  </a:lnTo>
                  <a:lnTo>
                    <a:pt x="99" y="139"/>
                  </a:lnTo>
                  <a:lnTo>
                    <a:pt x="101" y="141"/>
                  </a:lnTo>
                  <a:lnTo>
                    <a:pt x="106" y="137"/>
                  </a:lnTo>
                  <a:lnTo>
                    <a:pt x="111" y="137"/>
                  </a:lnTo>
                  <a:lnTo>
                    <a:pt x="118" y="125"/>
                  </a:lnTo>
                  <a:lnTo>
                    <a:pt x="118" y="118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4"/>
                  </a:lnTo>
                  <a:lnTo>
                    <a:pt x="122" y="102"/>
                  </a:lnTo>
                  <a:lnTo>
                    <a:pt x="122" y="97"/>
                  </a:lnTo>
                  <a:lnTo>
                    <a:pt x="122" y="95"/>
                  </a:lnTo>
                  <a:lnTo>
                    <a:pt x="122" y="88"/>
                  </a:lnTo>
                  <a:lnTo>
                    <a:pt x="127" y="83"/>
                  </a:lnTo>
                  <a:lnTo>
                    <a:pt x="127" y="79"/>
                  </a:lnTo>
                  <a:lnTo>
                    <a:pt x="127" y="74"/>
                  </a:lnTo>
                  <a:lnTo>
                    <a:pt x="125" y="67"/>
                  </a:lnTo>
                  <a:lnTo>
                    <a:pt x="134" y="56"/>
                  </a:lnTo>
                  <a:lnTo>
                    <a:pt x="136" y="51"/>
                  </a:lnTo>
                  <a:lnTo>
                    <a:pt x="141" y="51"/>
                  </a:lnTo>
                  <a:lnTo>
                    <a:pt x="138" y="42"/>
                  </a:lnTo>
                  <a:lnTo>
                    <a:pt x="138" y="37"/>
                  </a:lnTo>
                  <a:lnTo>
                    <a:pt x="138" y="33"/>
                  </a:lnTo>
                  <a:lnTo>
                    <a:pt x="138" y="30"/>
                  </a:lnTo>
                  <a:lnTo>
                    <a:pt x="141" y="28"/>
                  </a:lnTo>
                  <a:lnTo>
                    <a:pt x="136" y="23"/>
                  </a:lnTo>
                  <a:lnTo>
                    <a:pt x="136" y="21"/>
                  </a:lnTo>
                  <a:lnTo>
                    <a:pt x="141" y="21"/>
                  </a:lnTo>
                  <a:lnTo>
                    <a:pt x="141" y="19"/>
                  </a:lnTo>
                  <a:lnTo>
                    <a:pt x="141" y="16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5" y="10"/>
                  </a:lnTo>
                  <a:lnTo>
                    <a:pt x="148" y="10"/>
                  </a:lnTo>
                  <a:lnTo>
                    <a:pt x="150" y="7"/>
                  </a:lnTo>
                  <a:lnTo>
                    <a:pt x="155" y="7"/>
                  </a:lnTo>
                  <a:lnTo>
                    <a:pt x="155" y="7"/>
                  </a:lnTo>
                  <a:lnTo>
                    <a:pt x="157" y="7"/>
                  </a:lnTo>
                  <a:lnTo>
                    <a:pt x="161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3" y="14"/>
                  </a:lnTo>
                  <a:lnTo>
                    <a:pt x="178" y="19"/>
                  </a:lnTo>
                  <a:lnTo>
                    <a:pt x="180" y="21"/>
                  </a:lnTo>
                  <a:lnTo>
                    <a:pt x="185" y="21"/>
                  </a:lnTo>
                  <a:lnTo>
                    <a:pt x="187" y="23"/>
                  </a:lnTo>
                  <a:lnTo>
                    <a:pt x="194" y="23"/>
                  </a:lnTo>
                  <a:lnTo>
                    <a:pt x="196" y="23"/>
                  </a:lnTo>
                  <a:lnTo>
                    <a:pt x="198" y="23"/>
                  </a:lnTo>
                  <a:lnTo>
                    <a:pt x="201" y="23"/>
                  </a:lnTo>
                  <a:lnTo>
                    <a:pt x="205" y="23"/>
                  </a:lnTo>
                  <a:lnTo>
                    <a:pt x="210" y="26"/>
                  </a:lnTo>
                  <a:lnTo>
                    <a:pt x="212" y="26"/>
                  </a:lnTo>
                  <a:lnTo>
                    <a:pt x="217" y="26"/>
                  </a:lnTo>
                  <a:lnTo>
                    <a:pt x="217" y="23"/>
                  </a:lnTo>
                  <a:lnTo>
                    <a:pt x="215" y="21"/>
                  </a:lnTo>
                  <a:lnTo>
                    <a:pt x="215" y="19"/>
                  </a:lnTo>
                  <a:lnTo>
                    <a:pt x="219" y="16"/>
                  </a:lnTo>
                  <a:lnTo>
                    <a:pt x="221" y="12"/>
                  </a:lnTo>
                  <a:lnTo>
                    <a:pt x="226" y="12"/>
                  </a:lnTo>
                  <a:lnTo>
                    <a:pt x="228" y="14"/>
                  </a:lnTo>
                  <a:lnTo>
                    <a:pt x="233" y="16"/>
                  </a:lnTo>
                  <a:lnTo>
                    <a:pt x="235" y="14"/>
                  </a:lnTo>
                  <a:lnTo>
                    <a:pt x="245" y="14"/>
                  </a:lnTo>
                  <a:lnTo>
                    <a:pt x="245" y="12"/>
                  </a:lnTo>
                  <a:lnTo>
                    <a:pt x="249" y="10"/>
                  </a:lnTo>
                  <a:lnTo>
                    <a:pt x="256" y="7"/>
                  </a:lnTo>
                  <a:lnTo>
                    <a:pt x="261" y="7"/>
                  </a:lnTo>
                  <a:lnTo>
                    <a:pt x="261" y="7"/>
                  </a:lnTo>
                  <a:lnTo>
                    <a:pt x="263" y="10"/>
                  </a:lnTo>
                  <a:lnTo>
                    <a:pt x="263" y="12"/>
                  </a:lnTo>
                  <a:lnTo>
                    <a:pt x="265" y="12"/>
                  </a:lnTo>
                  <a:lnTo>
                    <a:pt x="268" y="10"/>
                  </a:lnTo>
                  <a:lnTo>
                    <a:pt x="272" y="10"/>
                  </a:lnTo>
                  <a:lnTo>
                    <a:pt x="275" y="10"/>
                  </a:lnTo>
                  <a:lnTo>
                    <a:pt x="277" y="10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4" y="3"/>
                  </a:lnTo>
                  <a:lnTo>
                    <a:pt x="288" y="3"/>
                  </a:lnTo>
                  <a:lnTo>
                    <a:pt x="291" y="3"/>
                  </a:lnTo>
                  <a:lnTo>
                    <a:pt x="293" y="5"/>
                  </a:lnTo>
                  <a:lnTo>
                    <a:pt x="298" y="5"/>
                  </a:lnTo>
                  <a:lnTo>
                    <a:pt x="300" y="7"/>
                  </a:lnTo>
                  <a:lnTo>
                    <a:pt x="307" y="7"/>
                  </a:lnTo>
                  <a:lnTo>
                    <a:pt x="309" y="7"/>
                  </a:lnTo>
                  <a:lnTo>
                    <a:pt x="316" y="5"/>
                  </a:lnTo>
                  <a:lnTo>
                    <a:pt x="321" y="5"/>
                  </a:lnTo>
                  <a:lnTo>
                    <a:pt x="323" y="7"/>
                  </a:lnTo>
                  <a:lnTo>
                    <a:pt x="325" y="7"/>
                  </a:lnTo>
                  <a:lnTo>
                    <a:pt x="325" y="12"/>
                  </a:lnTo>
                  <a:lnTo>
                    <a:pt x="328" y="14"/>
                  </a:lnTo>
                  <a:lnTo>
                    <a:pt x="330" y="14"/>
                  </a:lnTo>
                  <a:lnTo>
                    <a:pt x="332" y="16"/>
                  </a:lnTo>
                  <a:lnTo>
                    <a:pt x="337" y="21"/>
                  </a:lnTo>
                  <a:lnTo>
                    <a:pt x="342" y="23"/>
                  </a:lnTo>
                  <a:lnTo>
                    <a:pt x="344" y="21"/>
                  </a:lnTo>
                  <a:lnTo>
                    <a:pt x="346" y="19"/>
                  </a:lnTo>
                  <a:lnTo>
                    <a:pt x="348" y="19"/>
                  </a:lnTo>
                  <a:lnTo>
                    <a:pt x="353" y="19"/>
                  </a:lnTo>
                  <a:lnTo>
                    <a:pt x="355" y="19"/>
                  </a:lnTo>
                  <a:lnTo>
                    <a:pt x="355" y="19"/>
                  </a:lnTo>
                  <a:lnTo>
                    <a:pt x="358" y="19"/>
                  </a:lnTo>
                  <a:lnTo>
                    <a:pt x="362" y="19"/>
                  </a:lnTo>
                  <a:lnTo>
                    <a:pt x="365" y="16"/>
                  </a:lnTo>
                  <a:lnTo>
                    <a:pt x="367" y="14"/>
                  </a:lnTo>
                  <a:lnTo>
                    <a:pt x="372" y="14"/>
                  </a:lnTo>
                  <a:lnTo>
                    <a:pt x="374" y="14"/>
                  </a:lnTo>
                  <a:lnTo>
                    <a:pt x="376" y="19"/>
                  </a:lnTo>
                  <a:lnTo>
                    <a:pt x="378" y="23"/>
                  </a:lnTo>
                  <a:lnTo>
                    <a:pt x="378" y="23"/>
                  </a:lnTo>
                  <a:lnTo>
                    <a:pt x="385" y="26"/>
                  </a:lnTo>
                  <a:lnTo>
                    <a:pt x="388" y="28"/>
                  </a:lnTo>
                  <a:lnTo>
                    <a:pt x="388" y="33"/>
                  </a:lnTo>
                  <a:lnTo>
                    <a:pt x="390" y="33"/>
                  </a:lnTo>
                  <a:lnTo>
                    <a:pt x="390" y="37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7" y="40"/>
                  </a:lnTo>
                  <a:lnTo>
                    <a:pt x="399" y="40"/>
                  </a:lnTo>
                  <a:lnTo>
                    <a:pt x="397" y="44"/>
                  </a:lnTo>
                  <a:lnTo>
                    <a:pt x="395" y="47"/>
                  </a:lnTo>
                  <a:lnTo>
                    <a:pt x="395" y="51"/>
                  </a:lnTo>
                  <a:lnTo>
                    <a:pt x="395" y="60"/>
                  </a:lnTo>
                  <a:lnTo>
                    <a:pt x="395" y="65"/>
                  </a:lnTo>
                  <a:lnTo>
                    <a:pt x="397" y="67"/>
                  </a:lnTo>
                  <a:lnTo>
                    <a:pt x="399" y="70"/>
                  </a:lnTo>
                  <a:lnTo>
                    <a:pt x="399" y="72"/>
                  </a:lnTo>
                  <a:lnTo>
                    <a:pt x="399" y="74"/>
                  </a:lnTo>
                  <a:lnTo>
                    <a:pt x="388" y="88"/>
                  </a:lnTo>
                  <a:lnTo>
                    <a:pt x="383" y="97"/>
                  </a:lnTo>
                  <a:lnTo>
                    <a:pt x="381" y="100"/>
                  </a:lnTo>
                  <a:lnTo>
                    <a:pt x="372" y="113"/>
                  </a:lnTo>
                  <a:lnTo>
                    <a:pt x="372" y="118"/>
                  </a:lnTo>
                  <a:lnTo>
                    <a:pt x="372" y="123"/>
                  </a:lnTo>
                  <a:lnTo>
                    <a:pt x="369" y="130"/>
                  </a:lnTo>
                  <a:lnTo>
                    <a:pt x="367" y="137"/>
                  </a:lnTo>
                  <a:lnTo>
                    <a:pt x="367" y="144"/>
                  </a:lnTo>
                  <a:lnTo>
                    <a:pt x="362" y="148"/>
                  </a:lnTo>
                  <a:lnTo>
                    <a:pt x="358" y="153"/>
                  </a:lnTo>
                  <a:lnTo>
                    <a:pt x="355" y="164"/>
                  </a:lnTo>
                  <a:lnTo>
                    <a:pt x="355" y="171"/>
                  </a:lnTo>
                  <a:lnTo>
                    <a:pt x="358" y="176"/>
                  </a:lnTo>
                  <a:lnTo>
                    <a:pt x="358" y="180"/>
                  </a:lnTo>
                  <a:lnTo>
                    <a:pt x="358" y="185"/>
                  </a:lnTo>
                  <a:lnTo>
                    <a:pt x="365" y="227"/>
                  </a:lnTo>
                  <a:lnTo>
                    <a:pt x="369" y="252"/>
                  </a:lnTo>
                  <a:lnTo>
                    <a:pt x="383" y="273"/>
                  </a:lnTo>
                  <a:lnTo>
                    <a:pt x="390" y="289"/>
                  </a:lnTo>
                  <a:lnTo>
                    <a:pt x="385" y="289"/>
                  </a:lnTo>
                  <a:lnTo>
                    <a:pt x="351" y="296"/>
                  </a:lnTo>
                  <a:lnTo>
                    <a:pt x="344" y="312"/>
                  </a:lnTo>
                  <a:lnTo>
                    <a:pt x="344" y="317"/>
                  </a:lnTo>
                  <a:lnTo>
                    <a:pt x="346" y="319"/>
                  </a:lnTo>
                  <a:lnTo>
                    <a:pt x="348" y="321"/>
                  </a:lnTo>
                  <a:lnTo>
                    <a:pt x="348" y="324"/>
                  </a:lnTo>
                  <a:lnTo>
                    <a:pt x="346" y="324"/>
                  </a:lnTo>
                  <a:lnTo>
                    <a:pt x="348" y="328"/>
                  </a:lnTo>
                  <a:lnTo>
                    <a:pt x="346" y="331"/>
                  </a:lnTo>
                  <a:lnTo>
                    <a:pt x="348" y="333"/>
                  </a:lnTo>
                  <a:lnTo>
                    <a:pt x="346" y="338"/>
                  </a:lnTo>
                  <a:lnTo>
                    <a:pt x="346" y="338"/>
                  </a:lnTo>
                  <a:lnTo>
                    <a:pt x="346" y="340"/>
                  </a:lnTo>
                  <a:lnTo>
                    <a:pt x="344" y="342"/>
                  </a:lnTo>
                  <a:lnTo>
                    <a:pt x="342" y="347"/>
                  </a:lnTo>
                  <a:lnTo>
                    <a:pt x="339" y="349"/>
                  </a:lnTo>
                  <a:lnTo>
                    <a:pt x="342" y="361"/>
                  </a:lnTo>
                  <a:lnTo>
                    <a:pt x="342" y="365"/>
                  </a:lnTo>
                  <a:lnTo>
                    <a:pt x="344" y="368"/>
                  </a:lnTo>
                  <a:lnTo>
                    <a:pt x="348" y="374"/>
                  </a:lnTo>
                  <a:lnTo>
                    <a:pt x="351" y="377"/>
                  </a:lnTo>
                  <a:lnTo>
                    <a:pt x="353" y="379"/>
                  </a:lnTo>
                  <a:lnTo>
                    <a:pt x="360" y="379"/>
                  </a:lnTo>
                  <a:lnTo>
                    <a:pt x="362" y="379"/>
                  </a:lnTo>
                  <a:lnTo>
                    <a:pt x="360" y="377"/>
                  </a:lnTo>
                  <a:lnTo>
                    <a:pt x="360" y="374"/>
                  </a:lnTo>
                  <a:lnTo>
                    <a:pt x="365" y="374"/>
                  </a:lnTo>
                  <a:lnTo>
                    <a:pt x="367" y="374"/>
                  </a:lnTo>
                  <a:lnTo>
                    <a:pt x="369" y="398"/>
                  </a:lnTo>
                  <a:lnTo>
                    <a:pt x="367" y="400"/>
                  </a:lnTo>
                  <a:lnTo>
                    <a:pt x="365" y="400"/>
                  </a:lnTo>
                  <a:lnTo>
                    <a:pt x="365" y="398"/>
                  </a:lnTo>
                  <a:lnTo>
                    <a:pt x="362" y="398"/>
                  </a:lnTo>
                  <a:lnTo>
                    <a:pt x="360" y="398"/>
                  </a:lnTo>
                  <a:lnTo>
                    <a:pt x="355" y="400"/>
                  </a:lnTo>
                  <a:lnTo>
                    <a:pt x="353" y="400"/>
                  </a:lnTo>
                  <a:lnTo>
                    <a:pt x="348" y="395"/>
                  </a:lnTo>
                  <a:lnTo>
                    <a:pt x="344" y="391"/>
                  </a:lnTo>
                  <a:lnTo>
                    <a:pt x="342" y="386"/>
                  </a:lnTo>
                  <a:lnTo>
                    <a:pt x="337" y="381"/>
                  </a:lnTo>
                  <a:lnTo>
                    <a:pt x="332" y="379"/>
                  </a:lnTo>
                  <a:lnTo>
                    <a:pt x="323" y="374"/>
                  </a:lnTo>
                  <a:lnTo>
                    <a:pt x="318" y="372"/>
                  </a:lnTo>
                  <a:lnTo>
                    <a:pt x="318" y="370"/>
                  </a:lnTo>
                  <a:lnTo>
                    <a:pt x="316" y="368"/>
                  </a:lnTo>
                  <a:lnTo>
                    <a:pt x="316" y="361"/>
                  </a:lnTo>
                  <a:lnTo>
                    <a:pt x="314" y="361"/>
                  </a:lnTo>
                  <a:lnTo>
                    <a:pt x="312" y="361"/>
                  </a:lnTo>
                  <a:lnTo>
                    <a:pt x="309" y="361"/>
                  </a:lnTo>
                  <a:lnTo>
                    <a:pt x="307" y="368"/>
                  </a:lnTo>
                  <a:lnTo>
                    <a:pt x="307" y="370"/>
                  </a:lnTo>
                  <a:lnTo>
                    <a:pt x="300" y="372"/>
                  </a:lnTo>
                  <a:lnTo>
                    <a:pt x="298" y="372"/>
                  </a:lnTo>
                  <a:lnTo>
                    <a:pt x="295" y="370"/>
                  </a:lnTo>
                  <a:lnTo>
                    <a:pt x="291" y="370"/>
                  </a:lnTo>
                  <a:lnTo>
                    <a:pt x="288" y="368"/>
                  </a:lnTo>
                  <a:lnTo>
                    <a:pt x="282" y="365"/>
                  </a:lnTo>
                  <a:lnTo>
                    <a:pt x="282" y="365"/>
                  </a:lnTo>
                  <a:lnTo>
                    <a:pt x="277" y="363"/>
                  </a:lnTo>
                  <a:lnTo>
                    <a:pt x="275" y="363"/>
                  </a:lnTo>
                  <a:lnTo>
                    <a:pt x="275" y="361"/>
                  </a:lnTo>
                  <a:lnTo>
                    <a:pt x="275" y="358"/>
                  </a:lnTo>
                  <a:lnTo>
                    <a:pt x="275" y="356"/>
                  </a:lnTo>
                  <a:lnTo>
                    <a:pt x="272" y="351"/>
                  </a:lnTo>
                  <a:lnTo>
                    <a:pt x="272" y="351"/>
                  </a:lnTo>
                  <a:lnTo>
                    <a:pt x="268" y="354"/>
                  </a:lnTo>
                  <a:lnTo>
                    <a:pt x="265" y="356"/>
                  </a:lnTo>
                  <a:lnTo>
                    <a:pt x="263" y="356"/>
                  </a:lnTo>
                  <a:lnTo>
                    <a:pt x="258" y="356"/>
                  </a:lnTo>
                  <a:lnTo>
                    <a:pt x="256" y="358"/>
                  </a:lnTo>
                  <a:lnTo>
                    <a:pt x="256" y="358"/>
                  </a:lnTo>
                  <a:lnTo>
                    <a:pt x="254" y="356"/>
                  </a:lnTo>
                  <a:lnTo>
                    <a:pt x="254" y="354"/>
                  </a:lnTo>
                  <a:lnTo>
                    <a:pt x="254" y="351"/>
                  </a:lnTo>
                  <a:lnTo>
                    <a:pt x="249" y="351"/>
                  </a:lnTo>
                  <a:lnTo>
                    <a:pt x="247" y="351"/>
                  </a:lnTo>
                  <a:lnTo>
                    <a:pt x="247" y="349"/>
                  </a:lnTo>
                  <a:lnTo>
                    <a:pt x="247" y="349"/>
                  </a:lnTo>
                  <a:lnTo>
                    <a:pt x="242" y="349"/>
                  </a:lnTo>
                  <a:lnTo>
                    <a:pt x="240" y="351"/>
                  </a:lnTo>
                  <a:lnTo>
                    <a:pt x="235" y="351"/>
                  </a:lnTo>
                  <a:lnTo>
                    <a:pt x="233" y="354"/>
                  </a:lnTo>
                  <a:lnTo>
                    <a:pt x="231" y="354"/>
                  </a:lnTo>
                  <a:lnTo>
                    <a:pt x="228" y="354"/>
                  </a:lnTo>
                  <a:lnTo>
                    <a:pt x="224" y="354"/>
                  </a:lnTo>
                  <a:lnTo>
                    <a:pt x="221" y="351"/>
                  </a:lnTo>
                  <a:lnTo>
                    <a:pt x="219" y="349"/>
                  </a:lnTo>
                  <a:lnTo>
                    <a:pt x="217" y="349"/>
                  </a:lnTo>
                  <a:lnTo>
                    <a:pt x="215" y="351"/>
                  </a:lnTo>
                  <a:lnTo>
                    <a:pt x="215" y="351"/>
                  </a:lnTo>
                  <a:lnTo>
                    <a:pt x="212" y="354"/>
                  </a:lnTo>
                  <a:lnTo>
                    <a:pt x="210" y="354"/>
                  </a:lnTo>
                  <a:lnTo>
                    <a:pt x="210" y="351"/>
                  </a:lnTo>
                  <a:lnTo>
                    <a:pt x="210" y="347"/>
                  </a:lnTo>
                  <a:lnTo>
                    <a:pt x="210" y="347"/>
                  </a:lnTo>
                  <a:lnTo>
                    <a:pt x="210" y="344"/>
                  </a:lnTo>
                  <a:lnTo>
                    <a:pt x="212" y="342"/>
                  </a:lnTo>
                  <a:lnTo>
                    <a:pt x="210" y="340"/>
                  </a:lnTo>
                  <a:lnTo>
                    <a:pt x="208" y="335"/>
                  </a:lnTo>
                  <a:lnTo>
                    <a:pt x="210" y="335"/>
                  </a:lnTo>
                  <a:lnTo>
                    <a:pt x="210" y="333"/>
                  </a:lnTo>
                  <a:lnTo>
                    <a:pt x="208" y="331"/>
                  </a:lnTo>
                  <a:lnTo>
                    <a:pt x="208" y="328"/>
                  </a:lnTo>
                  <a:lnTo>
                    <a:pt x="208" y="324"/>
                  </a:lnTo>
                  <a:lnTo>
                    <a:pt x="208" y="321"/>
                  </a:lnTo>
                  <a:lnTo>
                    <a:pt x="205" y="321"/>
                  </a:lnTo>
                  <a:lnTo>
                    <a:pt x="205" y="319"/>
                  </a:lnTo>
                  <a:lnTo>
                    <a:pt x="203" y="319"/>
                  </a:lnTo>
                  <a:lnTo>
                    <a:pt x="203" y="317"/>
                  </a:lnTo>
                  <a:lnTo>
                    <a:pt x="201" y="314"/>
                  </a:lnTo>
                  <a:lnTo>
                    <a:pt x="201" y="312"/>
                  </a:lnTo>
                  <a:lnTo>
                    <a:pt x="201" y="310"/>
                  </a:lnTo>
                  <a:lnTo>
                    <a:pt x="201" y="305"/>
                  </a:lnTo>
                  <a:lnTo>
                    <a:pt x="201" y="298"/>
                  </a:lnTo>
                  <a:lnTo>
                    <a:pt x="201" y="296"/>
                  </a:lnTo>
                  <a:lnTo>
                    <a:pt x="201" y="294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198" y="287"/>
                  </a:lnTo>
                  <a:lnTo>
                    <a:pt x="201" y="282"/>
                  </a:lnTo>
                  <a:lnTo>
                    <a:pt x="203" y="280"/>
                  </a:lnTo>
                  <a:lnTo>
                    <a:pt x="203" y="275"/>
                  </a:lnTo>
                  <a:lnTo>
                    <a:pt x="203" y="273"/>
                  </a:lnTo>
                  <a:lnTo>
                    <a:pt x="201" y="271"/>
                  </a:lnTo>
                  <a:lnTo>
                    <a:pt x="178" y="268"/>
                  </a:lnTo>
                  <a:lnTo>
                    <a:pt x="178" y="266"/>
                  </a:lnTo>
                  <a:lnTo>
                    <a:pt x="178" y="264"/>
                  </a:lnTo>
                  <a:lnTo>
                    <a:pt x="178" y="261"/>
                  </a:lnTo>
                  <a:lnTo>
                    <a:pt x="173" y="261"/>
                  </a:lnTo>
                  <a:lnTo>
                    <a:pt x="171" y="264"/>
                  </a:lnTo>
                  <a:lnTo>
                    <a:pt x="152" y="264"/>
                  </a:lnTo>
                  <a:lnTo>
                    <a:pt x="150" y="268"/>
                  </a:lnTo>
                  <a:lnTo>
                    <a:pt x="150" y="273"/>
                  </a:lnTo>
                  <a:lnTo>
                    <a:pt x="148" y="273"/>
                  </a:lnTo>
                  <a:lnTo>
                    <a:pt x="148" y="277"/>
                  </a:lnTo>
                  <a:lnTo>
                    <a:pt x="148" y="284"/>
                  </a:lnTo>
                  <a:lnTo>
                    <a:pt x="131" y="284"/>
                  </a:lnTo>
                  <a:lnTo>
                    <a:pt x="129" y="287"/>
                  </a:lnTo>
                  <a:lnTo>
                    <a:pt x="122" y="284"/>
                  </a:lnTo>
                  <a:lnTo>
                    <a:pt x="120" y="284"/>
                  </a:lnTo>
                  <a:lnTo>
                    <a:pt x="115" y="284"/>
                  </a:lnTo>
                  <a:lnTo>
                    <a:pt x="111" y="287"/>
                  </a:lnTo>
                  <a:lnTo>
                    <a:pt x="108" y="284"/>
                  </a:lnTo>
                  <a:lnTo>
                    <a:pt x="106" y="277"/>
                  </a:lnTo>
                  <a:lnTo>
                    <a:pt x="104" y="273"/>
                  </a:lnTo>
                  <a:lnTo>
                    <a:pt x="101" y="271"/>
                  </a:lnTo>
                  <a:lnTo>
                    <a:pt x="101" y="268"/>
                  </a:lnTo>
                  <a:lnTo>
                    <a:pt x="101" y="266"/>
                  </a:lnTo>
                  <a:lnTo>
                    <a:pt x="99" y="264"/>
                  </a:lnTo>
                  <a:lnTo>
                    <a:pt x="99" y="259"/>
                  </a:lnTo>
                  <a:lnTo>
                    <a:pt x="97" y="257"/>
                  </a:lnTo>
                  <a:lnTo>
                    <a:pt x="97" y="252"/>
                  </a:lnTo>
                  <a:lnTo>
                    <a:pt x="97" y="252"/>
                  </a:lnTo>
                  <a:lnTo>
                    <a:pt x="97" y="247"/>
                  </a:lnTo>
                  <a:lnTo>
                    <a:pt x="95" y="245"/>
                  </a:lnTo>
                  <a:lnTo>
                    <a:pt x="95" y="243"/>
                  </a:lnTo>
                  <a:lnTo>
                    <a:pt x="95" y="243"/>
                  </a:lnTo>
                  <a:lnTo>
                    <a:pt x="95" y="241"/>
                  </a:lnTo>
                  <a:lnTo>
                    <a:pt x="74" y="241"/>
                  </a:lnTo>
                  <a:lnTo>
                    <a:pt x="58" y="241"/>
                  </a:lnTo>
                  <a:lnTo>
                    <a:pt x="51" y="241"/>
                  </a:lnTo>
                  <a:lnTo>
                    <a:pt x="44" y="241"/>
                  </a:lnTo>
                  <a:lnTo>
                    <a:pt x="41" y="241"/>
                  </a:lnTo>
                  <a:lnTo>
                    <a:pt x="34" y="241"/>
                  </a:lnTo>
                  <a:lnTo>
                    <a:pt x="30" y="241"/>
                  </a:lnTo>
                  <a:lnTo>
                    <a:pt x="25" y="241"/>
                  </a:lnTo>
                  <a:lnTo>
                    <a:pt x="23" y="241"/>
                  </a:lnTo>
                  <a:lnTo>
                    <a:pt x="21" y="241"/>
                  </a:lnTo>
                  <a:lnTo>
                    <a:pt x="16" y="241"/>
                  </a:lnTo>
                  <a:lnTo>
                    <a:pt x="14" y="241"/>
                  </a:lnTo>
                  <a:lnTo>
                    <a:pt x="11" y="243"/>
                  </a:lnTo>
                  <a:lnTo>
                    <a:pt x="9" y="243"/>
                  </a:lnTo>
                  <a:lnTo>
                    <a:pt x="9" y="243"/>
                  </a:lnTo>
                  <a:lnTo>
                    <a:pt x="9" y="243"/>
                  </a:lnTo>
                  <a:lnTo>
                    <a:pt x="9" y="243"/>
                  </a:lnTo>
                  <a:lnTo>
                    <a:pt x="7" y="241"/>
                  </a:lnTo>
                  <a:lnTo>
                    <a:pt x="0" y="241"/>
                  </a:lnTo>
                  <a:lnTo>
                    <a:pt x="0" y="23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9" name="Freeform 154">
              <a:extLst>
                <a:ext uri="{FF2B5EF4-FFF2-40B4-BE49-F238E27FC236}">
                  <a16:creationId xmlns:a16="http://schemas.microsoft.com/office/drawing/2014/main" id="{87DA2D1C-3B7B-B87F-AF85-517177352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596" y="3254278"/>
              <a:ext cx="55596" cy="141892"/>
            </a:xfrm>
            <a:custGeom>
              <a:avLst/>
              <a:gdLst>
                <a:gd name="T0" fmla="*/ 7 w 67"/>
                <a:gd name="T1" fmla="*/ 0 h 171"/>
                <a:gd name="T2" fmla="*/ 9 w 67"/>
                <a:gd name="T3" fmla="*/ 2 h 171"/>
                <a:gd name="T4" fmla="*/ 13 w 67"/>
                <a:gd name="T5" fmla="*/ 5 h 171"/>
                <a:gd name="T6" fmla="*/ 16 w 67"/>
                <a:gd name="T7" fmla="*/ 5 h 171"/>
                <a:gd name="T8" fmla="*/ 20 w 67"/>
                <a:gd name="T9" fmla="*/ 7 h 171"/>
                <a:gd name="T10" fmla="*/ 23 w 67"/>
                <a:gd name="T11" fmla="*/ 9 h 171"/>
                <a:gd name="T12" fmla="*/ 32 w 67"/>
                <a:gd name="T13" fmla="*/ 19 h 171"/>
                <a:gd name="T14" fmla="*/ 34 w 67"/>
                <a:gd name="T15" fmla="*/ 62 h 171"/>
                <a:gd name="T16" fmla="*/ 37 w 67"/>
                <a:gd name="T17" fmla="*/ 86 h 171"/>
                <a:gd name="T18" fmla="*/ 46 w 67"/>
                <a:gd name="T19" fmla="*/ 92 h 171"/>
                <a:gd name="T20" fmla="*/ 48 w 67"/>
                <a:gd name="T21" fmla="*/ 95 h 171"/>
                <a:gd name="T22" fmla="*/ 57 w 67"/>
                <a:gd name="T23" fmla="*/ 104 h 171"/>
                <a:gd name="T24" fmla="*/ 64 w 67"/>
                <a:gd name="T25" fmla="*/ 116 h 171"/>
                <a:gd name="T26" fmla="*/ 67 w 67"/>
                <a:gd name="T27" fmla="*/ 123 h 171"/>
                <a:gd name="T28" fmla="*/ 62 w 67"/>
                <a:gd name="T29" fmla="*/ 125 h 171"/>
                <a:gd name="T30" fmla="*/ 60 w 67"/>
                <a:gd name="T31" fmla="*/ 127 h 171"/>
                <a:gd name="T32" fmla="*/ 60 w 67"/>
                <a:gd name="T33" fmla="*/ 129 h 171"/>
                <a:gd name="T34" fmla="*/ 62 w 67"/>
                <a:gd name="T35" fmla="*/ 141 h 171"/>
                <a:gd name="T36" fmla="*/ 57 w 67"/>
                <a:gd name="T37" fmla="*/ 146 h 171"/>
                <a:gd name="T38" fmla="*/ 50 w 67"/>
                <a:gd name="T39" fmla="*/ 153 h 171"/>
                <a:gd name="T40" fmla="*/ 48 w 67"/>
                <a:gd name="T41" fmla="*/ 159 h 171"/>
                <a:gd name="T42" fmla="*/ 48 w 67"/>
                <a:gd name="T43" fmla="*/ 169 h 171"/>
                <a:gd name="T44" fmla="*/ 43 w 67"/>
                <a:gd name="T45" fmla="*/ 166 h 171"/>
                <a:gd name="T46" fmla="*/ 41 w 67"/>
                <a:gd name="T47" fmla="*/ 162 h 171"/>
                <a:gd name="T48" fmla="*/ 37 w 67"/>
                <a:gd name="T49" fmla="*/ 157 h 171"/>
                <a:gd name="T50" fmla="*/ 30 w 67"/>
                <a:gd name="T51" fmla="*/ 150 h 171"/>
                <a:gd name="T52" fmla="*/ 27 w 67"/>
                <a:gd name="T53" fmla="*/ 141 h 171"/>
                <a:gd name="T54" fmla="*/ 30 w 67"/>
                <a:gd name="T55" fmla="*/ 134 h 171"/>
                <a:gd name="T56" fmla="*/ 34 w 67"/>
                <a:gd name="T57" fmla="*/ 125 h 171"/>
                <a:gd name="T58" fmla="*/ 37 w 67"/>
                <a:gd name="T59" fmla="*/ 113 h 171"/>
                <a:gd name="T60" fmla="*/ 27 w 67"/>
                <a:gd name="T61" fmla="*/ 109 h 171"/>
                <a:gd name="T62" fmla="*/ 23 w 67"/>
                <a:gd name="T63" fmla="*/ 111 h 171"/>
                <a:gd name="T64" fmla="*/ 18 w 67"/>
                <a:gd name="T65" fmla="*/ 113 h 171"/>
                <a:gd name="T66" fmla="*/ 13 w 67"/>
                <a:gd name="T67" fmla="*/ 109 h 171"/>
                <a:gd name="T68" fmla="*/ 11 w 67"/>
                <a:gd name="T69" fmla="*/ 104 h 171"/>
                <a:gd name="T70" fmla="*/ 4 w 67"/>
                <a:gd name="T71" fmla="*/ 104 h 171"/>
                <a:gd name="T72" fmla="*/ 2 w 67"/>
                <a:gd name="T73" fmla="*/ 97 h 171"/>
                <a:gd name="T74" fmla="*/ 0 w 67"/>
                <a:gd name="T75" fmla="*/ 90 h 171"/>
                <a:gd name="T76" fmla="*/ 4 w 67"/>
                <a:gd name="T77" fmla="*/ 86 h 171"/>
                <a:gd name="T78" fmla="*/ 4 w 67"/>
                <a:gd name="T79" fmla="*/ 81 h 171"/>
                <a:gd name="T80" fmla="*/ 4 w 67"/>
                <a:gd name="T81" fmla="*/ 76 h 171"/>
                <a:gd name="T82" fmla="*/ 9 w 67"/>
                <a:gd name="T83" fmla="*/ 72 h 171"/>
                <a:gd name="T84" fmla="*/ 13 w 67"/>
                <a:gd name="T85" fmla="*/ 67 h 171"/>
                <a:gd name="T86" fmla="*/ 16 w 67"/>
                <a:gd name="T87" fmla="*/ 65 h 171"/>
                <a:gd name="T88" fmla="*/ 13 w 67"/>
                <a:gd name="T89" fmla="*/ 62 h 171"/>
                <a:gd name="T90" fmla="*/ 13 w 67"/>
                <a:gd name="T91" fmla="*/ 58 h 171"/>
                <a:gd name="T92" fmla="*/ 11 w 67"/>
                <a:gd name="T93" fmla="*/ 53 h 171"/>
                <a:gd name="T94" fmla="*/ 13 w 67"/>
                <a:gd name="T95" fmla="*/ 49 h 171"/>
                <a:gd name="T96" fmla="*/ 11 w 67"/>
                <a:gd name="T97" fmla="*/ 42 h 171"/>
                <a:gd name="T98" fmla="*/ 16 w 67"/>
                <a:gd name="T99" fmla="*/ 32 h 171"/>
                <a:gd name="T100" fmla="*/ 18 w 67"/>
                <a:gd name="T101" fmla="*/ 30 h 171"/>
                <a:gd name="T102" fmla="*/ 16 w 67"/>
                <a:gd name="T103" fmla="*/ 23 h 171"/>
                <a:gd name="T104" fmla="*/ 11 w 67"/>
                <a:gd name="T105" fmla="*/ 19 h 171"/>
                <a:gd name="T106" fmla="*/ 13 w 67"/>
                <a:gd name="T107" fmla="*/ 12 h 171"/>
                <a:gd name="T108" fmla="*/ 9 w 67"/>
                <a:gd name="T109" fmla="*/ 9 h 171"/>
                <a:gd name="T110" fmla="*/ 7 w 67"/>
                <a:gd name="T111" fmla="*/ 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" h="171">
                  <a:moveTo>
                    <a:pt x="4" y="2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3" y="9"/>
                  </a:lnTo>
                  <a:lnTo>
                    <a:pt x="25" y="12"/>
                  </a:lnTo>
                  <a:lnTo>
                    <a:pt x="32" y="19"/>
                  </a:lnTo>
                  <a:lnTo>
                    <a:pt x="34" y="28"/>
                  </a:lnTo>
                  <a:lnTo>
                    <a:pt x="34" y="62"/>
                  </a:lnTo>
                  <a:lnTo>
                    <a:pt x="32" y="67"/>
                  </a:lnTo>
                  <a:lnTo>
                    <a:pt x="37" y="86"/>
                  </a:lnTo>
                  <a:lnTo>
                    <a:pt x="41" y="88"/>
                  </a:lnTo>
                  <a:lnTo>
                    <a:pt x="46" y="92"/>
                  </a:lnTo>
                  <a:lnTo>
                    <a:pt x="46" y="95"/>
                  </a:lnTo>
                  <a:lnTo>
                    <a:pt x="48" y="95"/>
                  </a:lnTo>
                  <a:lnTo>
                    <a:pt x="55" y="102"/>
                  </a:lnTo>
                  <a:lnTo>
                    <a:pt x="57" y="104"/>
                  </a:lnTo>
                  <a:lnTo>
                    <a:pt x="62" y="111"/>
                  </a:lnTo>
                  <a:lnTo>
                    <a:pt x="64" y="116"/>
                  </a:lnTo>
                  <a:lnTo>
                    <a:pt x="64" y="120"/>
                  </a:lnTo>
                  <a:lnTo>
                    <a:pt x="67" y="123"/>
                  </a:lnTo>
                  <a:lnTo>
                    <a:pt x="62" y="123"/>
                  </a:lnTo>
                  <a:lnTo>
                    <a:pt x="62" y="125"/>
                  </a:lnTo>
                  <a:lnTo>
                    <a:pt x="60" y="125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0" y="129"/>
                  </a:lnTo>
                  <a:lnTo>
                    <a:pt x="62" y="132"/>
                  </a:lnTo>
                  <a:lnTo>
                    <a:pt x="62" y="141"/>
                  </a:lnTo>
                  <a:lnTo>
                    <a:pt x="60" y="143"/>
                  </a:lnTo>
                  <a:lnTo>
                    <a:pt x="57" y="146"/>
                  </a:lnTo>
                  <a:lnTo>
                    <a:pt x="53" y="148"/>
                  </a:lnTo>
                  <a:lnTo>
                    <a:pt x="50" y="153"/>
                  </a:lnTo>
                  <a:lnTo>
                    <a:pt x="50" y="157"/>
                  </a:lnTo>
                  <a:lnTo>
                    <a:pt x="48" y="159"/>
                  </a:lnTo>
                  <a:lnTo>
                    <a:pt x="50" y="164"/>
                  </a:lnTo>
                  <a:lnTo>
                    <a:pt x="48" y="169"/>
                  </a:lnTo>
                  <a:lnTo>
                    <a:pt x="43" y="171"/>
                  </a:lnTo>
                  <a:lnTo>
                    <a:pt x="43" y="166"/>
                  </a:lnTo>
                  <a:lnTo>
                    <a:pt x="46" y="164"/>
                  </a:lnTo>
                  <a:lnTo>
                    <a:pt x="41" y="162"/>
                  </a:lnTo>
                  <a:lnTo>
                    <a:pt x="39" y="159"/>
                  </a:lnTo>
                  <a:lnTo>
                    <a:pt x="37" y="157"/>
                  </a:lnTo>
                  <a:lnTo>
                    <a:pt x="34" y="155"/>
                  </a:lnTo>
                  <a:lnTo>
                    <a:pt x="30" y="150"/>
                  </a:lnTo>
                  <a:lnTo>
                    <a:pt x="30" y="146"/>
                  </a:lnTo>
                  <a:lnTo>
                    <a:pt x="27" y="141"/>
                  </a:lnTo>
                  <a:lnTo>
                    <a:pt x="27" y="139"/>
                  </a:lnTo>
                  <a:lnTo>
                    <a:pt x="30" y="134"/>
                  </a:lnTo>
                  <a:lnTo>
                    <a:pt x="32" y="129"/>
                  </a:lnTo>
                  <a:lnTo>
                    <a:pt x="34" y="125"/>
                  </a:lnTo>
                  <a:lnTo>
                    <a:pt x="37" y="120"/>
                  </a:lnTo>
                  <a:lnTo>
                    <a:pt x="37" y="113"/>
                  </a:lnTo>
                  <a:lnTo>
                    <a:pt x="34" y="111"/>
                  </a:lnTo>
                  <a:lnTo>
                    <a:pt x="27" y="109"/>
                  </a:lnTo>
                  <a:lnTo>
                    <a:pt x="25" y="109"/>
                  </a:lnTo>
                  <a:lnTo>
                    <a:pt x="23" y="111"/>
                  </a:lnTo>
                  <a:lnTo>
                    <a:pt x="20" y="111"/>
                  </a:lnTo>
                  <a:lnTo>
                    <a:pt x="18" y="113"/>
                  </a:lnTo>
                  <a:lnTo>
                    <a:pt x="13" y="111"/>
                  </a:lnTo>
                  <a:lnTo>
                    <a:pt x="13" y="109"/>
                  </a:lnTo>
                  <a:lnTo>
                    <a:pt x="11" y="106"/>
                  </a:lnTo>
                  <a:lnTo>
                    <a:pt x="11" y="104"/>
                  </a:lnTo>
                  <a:lnTo>
                    <a:pt x="11" y="102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2" y="97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4" y="79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9" y="72"/>
                  </a:lnTo>
                  <a:lnTo>
                    <a:pt x="13" y="69"/>
                  </a:lnTo>
                  <a:lnTo>
                    <a:pt x="13" y="67"/>
                  </a:lnTo>
                  <a:lnTo>
                    <a:pt x="16" y="67"/>
                  </a:lnTo>
                  <a:lnTo>
                    <a:pt x="16" y="65"/>
                  </a:lnTo>
                  <a:lnTo>
                    <a:pt x="13" y="65"/>
                  </a:lnTo>
                  <a:lnTo>
                    <a:pt x="13" y="62"/>
                  </a:lnTo>
                  <a:lnTo>
                    <a:pt x="11" y="60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1" y="53"/>
                  </a:lnTo>
                  <a:lnTo>
                    <a:pt x="13" y="51"/>
                  </a:lnTo>
                  <a:lnTo>
                    <a:pt x="13" y="49"/>
                  </a:lnTo>
                  <a:lnTo>
                    <a:pt x="13" y="44"/>
                  </a:lnTo>
                  <a:lnTo>
                    <a:pt x="11" y="42"/>
                  </a:lnTo>
                  <a:lnTo>
                    <a:pt x="11" y="37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6" y="23"/>
                  </a:lnTo>
                  <a:lnTo>
                    <a:pt x="13" y="21"/>
                  </a:lnTo>
                  <a:lnTo>
                    <a:pt x="11" y="19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0" name="Freeform 155">
              <a:extLst>
                <a:ext uri="{FF2B5EF4-FFF2-40B4-BE49-F238E27FC236}">
                  <a16:creationId xmlns:a16="http://schemas.microsoft.com/office/drawing/2014/main" id="{64F4754C-6F75-679A-6578-FAA84A500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917" y="3235193"/>
              <a:ext cx="206615" cy="174253"/>
            </a:xfrm>
            <a:custGeom>
              <a:avLst/>
              <a:gdLst>
                <a:gd name="T0" fmla="*/ 53 w 249"/>
                <a:gd name="T1" fmla="*/ 62 h 210"/>
                <a:gd name="T2" fmla="*/ 55 w 249"/>
                <a:gd name="T3" fmla="*/ 69 h 210"/>
                <a:gd name="T4" fmla="*/ 67 w 249"/>
                <a:gd name="T5" fmla="*/ 65 h 210"/>
                <a:gd name="T6" fmla="*/ 74 w 249"/>
                <a:gd name="T7" fmla="*/ 69 h 210"/>
                <a:gd name="T8" fmla="*/ 81 w 249"/>
                <a:gd name="T9" fmla="*/ 76 h 210"/>
                <a:gd name="T10" fmla="*/ 94 w 249"/>
                <a:gd name="T11" fmla="*/ 81 h 210"/>
                <a:gd name="T12" fmla="*/ 106 w 249"/>
                <a:gd name="T13" fmla="*/ 79 h 210"/>
                <a:gd name="T14" fmla="*/ 115 w 249"/>
                <a:gd name="T15" fmla="*/ 72 h 210"/>
                <a:gd name="T16" fmla="*/ 122 w 249"/>
                <a:gd name="T17" fmla="*/ 85 h 210"/>
                <a:gd name="T18" fmla="*/ 143 w 249"/>
                <a:gd name="T19" fmla="*/ 102 h 210"/>
                <a:gd name="T20" fmla="*/ 159 w 249"/>
                <a:gd name="T21" fmla="*/ 109 h 210"/>
                <a:gd name="T22" fmla="*/ 166 w 249"/>
                <a:gd name="T23" fmla="*/ 111 h 210"/>
                <a:gd name="T24" fmla="*/ 159 w 249"/>
                <a:gd name="T25" fmla="*/ 85 h 210"/>
                <a:gd name="T26" fmla="*/ 152 w 249"/>
                <a:gd name="T27" fmla="*/ 90 h 210"/>
                <a:gd name="T28" fmla="*/ 141 w 249"/>
                <a:gd name="T29" fmla="*/ 76 h 210"/>
                <a:gd name="T30" fmla="*/ 143 w 249"/>
                <a:gd name="T31" fmla="*/ 53 h 210"/>
                <a:gd name="T32" fmla="*/ 147 w 249"/>
                <a:gd name="T33" fmla="*/ 44 h 210"/>
                <a:gd name="T34" fmla="*/ 147 w 249"/>
                <a:gd name="T35" fmla="*/ 35 h 210"/>
                <a:gd name="T36" fmla="*/ 143 w 249"/>
                <a:gd name="T37" fmla="*/ 23 h 210"/>
                <a:gd name="T38" fmla="*/ 198 w 249"/>
                <a:gd name="T39" fmla="*/ 5 h 210"/>
                <a:gd name="T40" fmla="*/ 208 w 249"/>
                <a:gd name="T41" fmla="*/ 9 h 210"/>
                <a:gd name="T42" fmla="*/ 226 w 249"/>
                <a:gd name="T43" fmla="*/ 14 h 210"/>
                <a:gd name="T44" fmla="*/ 235 w 249"/>
                <a:gd name="T45" fmla="*/ 25 h 210"/>
                <a:gd name="T46" fmla="*/ 240 w 249"/>
                <a:gd name="T47" fmla="*/ 32 h 210"/>
                <a:gd name="T48" fmla="*/ 242 w 249"/>
                <a:gd name="T49" fmla="*/ 42 h 210"/>
                <a:gd name="T50" fmla="*/ 249 w 249"/>
                <a:gd name="T51" fmla="*/ 53 h 210"/>
                <a:gd name="T52" fmla="*/ 242 w 249"/>
                <a:gd name="T53" fmla="*/ 65 h 210"/>
                <a:gd name="T54" fmla="*/ 242 w 249"/>
                <a:gd name="T55" fmla="*/ 76 h 210"/>
                <a:gd name="T56" fmla="*/ 244 w 249"/>
                <a:gd name="T57" fmla="*/ 85 h 210"/>
                <a:gd name="T58" fmla="*/ 244 w 249"/>
                <a:gd name="T59" fmla="*/ 90 h 210"/>
                <a:gd name="T60" fmla="*/ 235 w 249"/>
                <a:gd name="T61" fmla="*/ 99 h 210"/>
                <a:gd name="T62" fmla="*/ 235 w 249"/>
                <a:gd name="T63" fmla="*/ 109 h 210"/>
                <a:gd name="T64" fmla="*/ 233 w 249"/>
                <a:gd name="T65" fmla="*/ 120 h 210"/>
                <a:gd name="T66" fmla="*/ 228 w 249"/>
                <a:gd name="T67" fmla="*/ 127 h 210"/>
                <a:gd name="T68" fmla="*/ 187 w 249"/>
                <a:gd name="T69" fmla="*/ 143 h 210"/>
                <a:gd name="T70" fmla="*/ 180 w 249"/>
                <a:gd name="T71" fmla="*/ 159 h 210"/>
                <a:gd name="T72" fmla="*/ 171 w 249"/>
                <a:gd name="T73" fmla="*/ 159 h 210"/>
                <a:gd name="T74" fmla="*/ 157 w 249"/>
                <a:gd name="T75" fmla="*/ 159 h 210"/>
                <a:gd name="T76" fmla="*/ 145 w 249"/>
                <a:gd name="T77" fmla="*/ 169 h 210"/>
                <a:gd name="T78" fmla="*/ 143 w 249"/>
                <a:gd name="T79" fmla="*/ 176 h 210"/>
                <a:gd name="T80" fmla="*/ 108 w 249"/>
                <a:gd name="T81" fmla="*/ 208 h 210"/>
                <a:gd name="T82" fmla="*/ 94 w 249"/>
                <a:gd name="T83" fmla="*/ 208 h 210"/>
                <a:gd name="T84" fmla="*/ 85 w 249"/>
                <a:gd name="T85" fmla="*/ 206 h 210"/>
                <a:gd name="T86" fmla="*/ 74 w 249"/>
                <a:gd name="T87" fmla="*/ 206 h 210"/>
                <a:gd name="T88" fmla="*/ 62 w 249"/>
                <a:gd name="T89" fmla="*/ 201 h 210"/>
                <a:gd name="T90" fmla="*/ 57 w 249"/>
                <a:gd name="T91" fmla="*/ 199 h 210"/>
                <a:gd name="T92" fmla="*/ 27 w 249"/>
                <a:gd name="T93" fmla="*/ 203 h 210"/>
                <a:gd name="T94" fmla="*/ 20 w 249"/>
                <a:gd name="T95" fmla="*/ 194 h 210"/>
                <a:gd name="T96" fmla="*/ 9 w 249"/>
                <a:gd name="T97" fmla="*/ 182 h 210"/>
                <a:gd name="T98" fmla="*/ 0 w 249"/>
                <a:gd name="T99" fmla="*/ 173 h 210"/>
                <a:gd name="T100" fmla="*/ 46 w 249"/>
                <a:gd name="T101" fmla="*/ 95 h 210"/>
                <a:gd name="T102" fmla="*/ 46 w 249"/>
                <a:gd name="T103" fmla="*/ 81 h 210"/>
                <a:gd name="T104" fmla="*/ 46 w 249"/>
                <a:gd name="T105" fmla="*/ 6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9" h="210">
                  <a:moveTo>
                    <a:pt x="46" y="60"/>
                  </a:moveTo>
                  <a:lnTo>
                    <a:pt x="46" y="62"/>
                  </a:lnTo>
                  <a:lnTo>
                    <a:pt x="48" y="62"/>
                  </a:lnTo>
                  <a:lnTo>
                    <a:pt x="53" y="62"/>
                  </a:lnTo>
                  <a:lnTo>
                    <a:pt x="53" y="65"/>
                  </a:lnTo>
                  <a:lnTo>
                    <a:pt x="53" y="67"/>
                  </a:lnTo>
                  <a:lnTo>
                    <a:pt x="55" y="69"/>
                  </a:lnTo>
                  <a:lnTo>
                    <a:pt x="55" y="69"/>
                  </a:lnTo>
                  <a:lnTo>
                    <a:pt x="57" y="67"/>
                  </a:lnTo>
                  <a:lnTo>
                    <a:pt x="62" y="67"/>
                  </a:lnTo>
                  <a:lnTo>
                    <a:pt x="64" y="67"/>
                  </a:lnTo>
                  <a:lnTo>
                    <a:pt x="67" y="65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4" y="67"/>
                  </a:lnTo>
                  <a:lnTo>
                    <a:pt x="74" y="69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6" y="74"/>
                  </a:lnTo>
                  <a:lnTo>
                    <a:pt x="81" y="76"/>
                  </a:lnTo>
                  <a:lnTo>
                    <a:pt x="81" y="76"/>
                  </a:lnTo>
                  <a:lnTo>
                    <a:pt x="87" y="79"/>
                  </a:lnTo>
                  <a:lnTo>
                    <a:pt x="90" y="81"/>
                  </a:lnTo>
                  <a:lnTo>
                    <a:pt x="94" y="81"/>
                  </a:lnTo>
                  <a:lnTo>
                    <a:pt x="97" y="83"/>
                  </a:lnTo>
                  <a:lnTo>
                    <a:pt x="99" y="83"/>
                  </a:lnTo>
                  <a:lnTo>
                    <a:pt x="106" y="81"/>
                  </a:lnTo>
                  <a:lnTo>
                    <a:pt x="106" y="79"/>
                  </a:lnTo>
                  <a:lnTo>
                    <a:pt x="108" y="72"/>
                  </a:lnTo>
                  <a:lnTo>
                    <a:pt x="111" y="72"/>
                  </a:lnTo>
                  <a:lnTo>
                    <a:pt x="113" y="72"/>
                  </a:lnTo>
                  <a:lnTo>
                    <a:pt x="115" y="72"/>
                  </a:lnTo>
                  <a:lnTo>
                    <a:pt x="115" y="79"/>
                  </a:lnTo>
                  <a:lnTo>
                    <a:pt x="117" y="81"/>
                  </a:lnTo>
                  <a:lnTo>
                    <a:pt x="117" y="83"/>
                  </a:lnTo>
                  <a:lnTo>
                    <a:pt x="122" y="85"/>
                  </a:lnTo>
                  <a:lnTo>
                    <a:pt x="131" y="90"/>
                  </a:lnTo>
                  <a:lnTo>
                    <a:pt x="136" y="92"/>
                  </a:lnTo>
                  <a:lnTo>
                    <a:pt x="141" y="97"/>
                  </a:lnTo>
                  <a:lnTo>
                    <a:pt x="143" y="102"/>
                  </a:lnTo>
                  <a:lnTo>
                    <a:pt x="147" y="106"/>
                  </a:lnTo>
                  <a:lnTo>
                    <a:pt x="152" y="111"/>
                  </a:lnTo>
                  <a:lnTo>
                    <a:pt x="154" y="111"/>
                  </a:lnTo>
                  <a:lnTo>
                    <a:pt x="159" y="109"/>
                  </a:lnTo>
                  <a:lnTo>
                    <a:pt x="161" y="109"/>
                  </a:lnTo>
                  <a:lnTo>
                    <a:pt x="164" y="109"/>
                  </a:lnTo>
                  <a:lnTo>
                    <a:pt x="164" y="111"/>
                  </a:lnTo>
                  <a:lnTo>
                    <a:pt x="166" y="111"/>
                  </a:lnTo>
                  <a:lnTo>
                    <a:pt x="168" y="109"/>
                  </a:lnTo>
                  <a:lnTo>
                    <a:pt x="166" y="85"/>
                  </a:lnTo>
                  <a:lnTo>
                    <a:pt x="164" y="85"/>
                  </a:lnTo>
                  <a:lnTo>
                    <a:pt x="159" y="85"/>
                  </a:lnTo>
                  <a:lnTo>
                    <a:pt x="159" y="88"/>
                  </a:lnTo>
                  <a:lnTo>
                    <a:pt x="161" y="90"/>
                  </a:lnTo>
                  <a:lnTo>
                    <a:pt x="159" y="90"/>
                  </a:lnTo>
                  <a:lnTo>
                    <a:pt x="152" y="90"/>
                  </a:lnTo>
                  <a:lnTo>
                    <a:pt x="150" y="88"/>
                  </a:lnTo>
                  <a:lnTo>
                    <a:pt x="147" y="85"/>
                  </a:lnTo>
                  <a:lnTo>
                    <a:pt x="143" y="79"/>
                  </a:lnTo>
                  <a:lnTo>
                    <a:pt x="141" y="76"/>
                  </a:lnTo>
                  <a:lnTo>
                    <a:pt x="141" y="72"/>
                  </a:lnTo>
                  <a:lnTo>
                    <a:pt x="138" y="60"/>
                  </a:lnTo>
                  <a:lnTo>
                    <a:pt x="141" y="58"/>
                  </a:lnTo>
                  <a:lnTo>
                    <a:pt x="143" y="53"/>
                  </a:lnTo>
                  <a:lnTo>
                    <a:pt x="145" y="51"/>
                  </a:lnTo>
                  <a:lnTo>
                    <a:pt x="145" y="49"/>
                  </a:lnTo>
                  <a:lnTo>
                    <a:pt x="145" y="49"/>
                  </a:lnTo>
                  <a:lnTo>
                    <a:pt x="147" y="44"/>
                  </a:lnTo>
                  <a:lnTo>
                    <a:pt x="145" y="42"/>
                  </a:lnTo>
                  <a:lnTo>
                    <a:pt x="147" y="39"/>
                  </a:lnTo>
                  <a:lnTo>
                    <a:pt x="145" y="35"/>
                  </a:lnTo>
                  <a:lnTo>
                    <a:pt x="147" y="35"/>
                  </a:lnTo>
                  <a:lnTo>
                    <a:pt x="147" y="32"/>
                  </a:lnTo>
                  <a:lnTo>
                    <a:pt x="145" y="30"/>
                  </a:lnTo>
                  <a:lnTo>
                    <a:pt x="143" y="28"/>
                  </a:lnTo>
                  <a:lnTo>
                    <a:pt x="143" y="23"/>
                  </a:lnTo>
                  <a:lnTo>
                    <a:pt x="150" y="7"/>
                  </a:lnTo>
                  <a:lnTo>
                    <a:pt x="184" y="0"/>
                  </a:lnTo>
                  <a:lnTo>
                    <a:pt x="196" y="5"/>
                  </a:lnTo>
                  <a:lnTo>
                    <a:pt x="198" y="5"/>
                  </a:lnTo>
                  <a:lnTo>
                    <a:pt x="201" y="5"/>
                  </a:lnTo>
                  <a:lnTo>
                    <a:pt x="203" y="5"/>
                  </a:lnTo>
                  <a:lnTo>
                    <a:pt x="205" y="7"/>
                  </a:lnTo>
                  <a:lnTo>
                    <a:pt x="208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24" y="14"/>
                  </a:lnTo>
                  <a:lnTo>
                    <a:pt x="226" y="14"/>
                  </a:lnTo>
                  <a:lnTo>
                    <a:pt x="226" y="16"/>
                  </a:lnTo>
                  <a:lnTo>
                    <a:pt x="231" y="16"/>
                  </a:lnTo>
                  <a:lnTo>
                    <a:pt x="231" y="21"/>
                  </a:lnTo>
                  <a:lnTo>
                    <a:pt x="235" y="25"/>
                  </a:lnTo>
                  <a:lnTo>
                    <a:pt x="235" y="25"/>
                  </a:lnTo>
                  <a:lnTo>
                    <a:pt x="238" y="28"/>
                  </a:lnTo>
                  <a:lnTo>
                    <a:pt x="240" y="28"/>
                  </a:lnTo>
                  <a:lnTo>
                    <a:pt x="240" y="32"/>
                  </a:lnTo>
                  <a:lnTo>
                    <a:pt x="242" y="32"/>
                  </a:lnTo>
                  <a:lnTo>
                    <a:pt x="244" y="35"/>
                  </a:lnTo>
                  <a:lnTo>
                    <a:pt x="244" y="35"/>
                  </a:lnTo>
                  <a:lnTo>
                    <a:pt x="242" y="42"/>
                  </a:lnTo>
                  <a:lnTo>
                    <a:pt x="244" y="44"/>
                  </a:lnTo>
                  <a:lnTo>
                    <a:pt x="247" y="46"/>
                  </a:lnTo>
                  <a:lnTo>
                    <a:pt x="249" y="49"/>
                  </a:lnTo>
                  <a:lnTo>
                    <a:pt x="249" y="53"/>
                  </a:lnTo>
                  <a:lnTo>
                    <a:pt x="247" y="55"/>
                  </a:lnTo>
                  <a:lnTo>
                    <a:pt x="247" y="55"/>
                  </a:lnTo>
                  <a:lnTo>
                    <a:pt x="242" y="60"/>
                  </a:lnTo>
                  <a:lnTo>
                    <a:pt x="242" y="65"/>
                  </a:lnTo>
                  <a:lnTo>
                    <a:pt x="244" y="67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2" y="76"/>
                  </a:lnTo>
                  <a:lnTo>
                    <a:pt x="244" y="79"/>
                  </a:lnTo>
                  <a:lnTo>
                    <a:pt x="244" y="81"/>
                  </a:lnTo>
                  <a:lnTo>
                    <a:pt x="242" y="83"/>
                  </a:lnTo>
                  <a:lnTo>
                    <a:pt x="244" y="85"/>
                  </a:lnTo>
                  <a:lnTo>
                    <a:pt x="244" y="88"/>
                  </a:lnTo>
                  <a:lnTo>
                    <a:pt x="247" y="88"/>
                  </a:lnTo>
                  <a:lnTo>
                    <a:pt x="247" y="90"/>
                  </a:lnTo>
                  <a:lnTo>
                    <a:pt x="244" y="90"/>
                  </a:lnTo>
                  <a:lnTo>
                    <a:pt x="244" y="92"/>
                  </a:lnTo>
                  <a:lnTo>
                    <a:pt x="240" y="95"/>
                  </a:lnTo>
                  <a:lnTo>
                    <a:pt x="235" y="97"/>
                  </a:lnTo>
                  <a:lnTo>
                    <a:pt x="235" y="99"/>
                  </a:lnTo>
                  <a:lnTo>
                    <a:pt x="235" y="102"/>
                  </a:lnTo>
                  <a:lnTo>
                    <a:pt x="235" y="104"/>
                  </a:lnTo>
                  <a:lnTo>
                    <a:pt x="235" y="106"/>
                  </a:lnTo>
                  <a:lnTo>
                    <a:pt x="235" y="109"/>
                  </a:lnTo>
                  <a:lnTo>
                    <a:pt x="233" y="113"/>
                  </a:lnTo>
                  <a:lnTo>
                    <a:pt x="231" y="113"/>
                  </a:lnTo>
                  <a:lnTo>
                    <a:pt x="231" y="115"/>
                  </a:lnTo>
                  <a:lnTo>
                    <a:pt x="233" y="120"/>
                  </a:lnTo>
                  <a:lnTo>
                    <a:pt x="235" y="125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28" y="127"/>
                  </a:lnTo>
                  <a:lnTo>
                    <a:pt x="217" y="134"/>
                  </a:lnTo>
                  <a:lnTo>
                    <a:pt x="212" y="134"/>
                  </a:lnTo>
                  <a:lnTo>
                    <a:pt x="191" y="143"/>
                  </a:lnTo>
                  <a:lnTo>
                    <a:pt x="187" y="143"/>
                  </a:lnTo>
                  <a:lnTo>
                    <a:pt x="180" y="148"/>
                  </a:lnTo>
                  <a:lnTo>
                    <a:pt x="177" y="150"/>
                  </a:lnTo>
                  <a:lnTo>
                    <a:pt x="180" y="157"/>
                  </a:lnTo>
                  <a:lnTo>
                    <a:pt x="180" y="159"/>
                  </a:lnTo>
                  <a:lnTo>
                    <a:pt x="177" y="159"/>
                  </a:lnTo>
                  <a:lnTo>
                    <a:pt x="177" y="159"/>
                  </a:lnTo>
                  <a:lnTo>
                    <a:pt x="173" y="159"/>
                  </a:lnTo>
                  <a:lnTo>
                    <a:pt x="171" y="159"/>
                  </a:lnTo>
                  <a:lnTo>
                    <a:pt x="168" y="157"/>
                  </a:lnTo>
                  <a:lnTo>
                    <a:pt x="164" y="157"/>
                  </a:lnTo>
                  <a:lnTo>
                    <a:pt x="159" y="159"/>
                  </a:lnTo>
                  <a:lnTo>
                    <a:pt x="157" y="159"/>
                  </a:lnTo>
                  <a:lnTo>
                    <a:pt x="152" y="162"/>
                  </a:lnTo>
                  <a:lnTo>
                    <a:pt x="147" y="164"/>
                  </a:lnTo>
                  <a:lnTo>
                    <a:pt x="145" y="169"/>
                  </a:lnTo>
                  <a:lnTo>
                    <a:pt x="145" y="169"/>
                  </a:lnTo>
                  <a:lnTo>
                    <a:pt x="145" y="171"/>
                  </a:lnTo>
                  <a:lnTo>
                    <a:pt x="145" y="173"/>
                  </a:lnTo>
                  <a:lnTo>
                    <a:pt x="145" y="176"/>
                  </a:lnTo>
                  <a:lnTo>
                    <a:pt x="143" y="176"/>
                  </a:lnTo>
                  <a:lnTo>
                    <a:pt x="136" y="178"/>
                  </a:lnTo>
                  <a:lnTo>
                    <a:pt x="124" y="187"/>
                  </a:lnTo>
                  <a:lnTo>
                    <a:pt x="113" y="199"/>
                  </a:lnTo>
                  <a:lnTo>
                    <a:pt x="108" y="208"/>
                  </a:lnTo>
                  <a:lnTo>
                    <a:pt x="101" y="210"/>
                  </a:lnTo>
                  <a:lnTo>
                    <a:pt x="97" y="210"/>
                  </a:lnTo>
                  <a:lnTo>
                    <a:pt x="94" y="208"/>
                  </a:lnTo>
                  <a:lnTo>
                    <a:pt x="94" y="208"/>
                  </a:lnTo>
                  <a:lnTo>
                    <a:pt x="92" y="206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5" y="206"/>
                  </a:lnTo>
                  <a:lnTo>
                    <a:pt x="81" y="208"/>
                  </a:lnTo>
                  <a:lnTo>
                    <a:pt x="81" y="208"/>
                  </a:lnTo>
                  <a:lnTo>
                    <a:pt x="78" y="208"/>
                  </a:lnTo>
                  <a:lnTo>
                    <a:pt x="74" y="206"/>
                  </a:lnTo>
                  <a:lnTo>
                    <a:pt x="69" y="203"/>
                  </a:lnTo>
                  <a:lnTo>
                    <a:pt x="67" y="203"/>
                  </a:lnTo>
                  <a:lnTo>
                    <a:pt x="64" y="201"/>
                  </a:lnTo>
                  <a:lnTo>
                    <a:pt x="62" y="201"/>
                  </a:lnTo>
                  <a:lnTo>
                    <a:pt x="62" y="199"/>
                  </a:lnTo>
                  <a:lnTo>
                    <a:pt x="60" y="199"/>
                  </a:lnTo>
                  <a:lnTo>
                    <a:pt x="57" y="199"/>
                  </a:lnTo>
                  <a:lnTo>
                    <a:pt x="57" y="199"/>
                  </a:lnTo>
                  <a:lnTo>
                    <a:pt x="55" y="199"/>
                  </a:lnTo>
                  <a:lnTo>
                    <a:pt x="51" y="199"/>
                  </a:lnTo>
                  <a:lnTo>
                    <a:pt x="48" y="199"/>
                  </a:lnTo>
                  <a:lnTo>
                    <a:pt x="27" y="203"/>
                  </a:lnTo>
                  <a:lnTo>
                    <a:pt x="27" y="199"/>
                  </a:lnTo>
                  <a:lnTo>
                    <a:pt x="25" y="199"/>
                  </a:lnTo>
                  <a:lnTo>
                    <a:pt x="23" y="196"/>
                  </a:lnTo>
                  <a:lnTo>
                    <a:pt x="20" y="194"/>
                  </a:lnTo>
                  <a:lnTo>
                    <a:pt x="18" y="192"/>
                  </a:lnTo>
                  <a:lnTo>
                    <a:pt x="16" y="189"/>
                  </a:lnTo>
                  <a:lnTo>
                    <a:pt x="11" y="185"/>
                  </a:lnTo>
                  <a:lnTo>
                    <a:pt x="9" y="182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0" y="176"/>
                  </a:lnTo>
                  <a:lnTo>
                    <a:pt x="0" y="173"/>
                  </a:lnTo>
                  <a:lnTo>
                    <a:pt x="2" y="102"/>
                  </a:lnTo>
                  <a:lnTo>
                    <a:pt x="46" y="102"/>
                  </a:lnTo>
                  <a:lnTo>
                    <a:pt x="46" y="99"/>
                  </a:lnTo>
                  <a:lnTo>
                    <a:pt x="46" y="95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85"/>
                  </a:lnTo>
                  <a:lnTo>
                    <a:pt x="46" y="81"/>
                  </a:lnTo>
                  <a:lnTo>
                    <a:pt x="46" y="74"/>
                  </a:lnTo>
                  <a:lnTo>
                    <a:pt x="44" y="65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6" y="6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1" name="Freeform 156">
              <a:extLst>
                <a:ext uri="{FF2B5EF4-FFF2-40B4-BE49-F238E27FC236}">
                  <a16:creationId xmlns:a16="http://schemas.microsoft.com/office/drawing/2014/main" id="{C7AF2BF9-CE1C-6FB4-5672-B9CD09479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855" y="3195364"/>
              <a:ext cx="219892" cy="214083"/>
            </a:xfrm>
            <a:custGeom>
              <a:avLst/>
              <a:gdLst>
                <a:gd name="T0" fmla="*/ 240 w 265"/>
                <a:gd name="T1" fmla="*/ 244 h 258"/>
                <a:gd name="T2" fmla="*/ 228 w 265"/>
                <a:gd name="T3" fmla="*/ 233 h 258"/>
                <a:gd name="T4" fmla="*/ 217 w 265"/>
                <a:gd name="T5" fmla="*/ 224 h 258"/>
                <a:gd name="T6" fmla="*/ 263 w 265"/>
                <a:gd name="T7" fmla="*/ 147 h 258"/>
                <a:gd name="T8" fmla="*/ 263 w 265"/>
                <a:gd name="T9" fmla="*/ 133 h 258"/>
                <a:gd name="T10" fmla="*/ 263 w 265"/>
                <a:gd name="T11" fmla="*/ 110 h 258"/>
                <a:gd name="T12" fmla="*/ 256 w 265"/>
                <a:gd name="T13" fmla="*/ 110 h 258"/>
                <a:gd name="T14" fmla="*/ 244 w 265"/>
                <a:gd name="T15" fmla="*/ 113 h 258"/>
                <a:gd name="T16" fmla="*/ 233 w 265"/>
                <a:gd name="T17" fmla="*/ 108 h 258"/>
                <a:gd name="T18" fmla="*/ 226 w 265"/>
                <a:gd name="T19" fmla="*/ 113 h 258"/>
                <a:gd name="T20" fmla="*/ 226 w 265"/>
                <a:gd name="T21" fmla="*/ 103 h 258"/>
                <a:gd name="T22" fmla="*/ 226 w 265"/>
                <a:gd name="T23" fmla="*/ 94 h 258"/>
                <a:gd name="T24" fmla="*/ 224 w 265"/>
                <a:gd name="T25" fmla="*/ 83 h 258"/>
                <a:gd name="T26" fmla="*/ 219 w 265"/>
                <a:gd name="T27" fmla="*/ 78 h 258"/>
                <a:gd name="T28" fmla="*/ 217 w 265"/>
                <a:gd name="T29" fmla="*/ 69 h 258"/>
                <a:gd name="T30" fmla="*/ 217 w 265"/>
                <a:gd name="T31" fmla="*/ 53 h 258"/>
                <a:gd name="T32" fmla="*/ 217 w 265"/>
                <a:gd name="T33" fmla="*/ 41 h 258"/>
                <a:gd name="T34" fmla="*/ 217 w 265"/>
                <a:gd name="T35" fmla="*/ 30 h 258"/>
                <a:gd name="T36" fmla="*/ 194 w 265"/>
                <a:gd name="T37" fmla="*/ 20 h 258"/>
                <a:gd name="T38" fmla="*/ 166 w 265"/>
                <a:gd name="T39" fmla="*/ 27 h 258"/>
                <a:gd name="T40" fmla="*/ 164 w 265"/>
                <a:gd name="T41" fmla="*/ 43 h 258"/>
                <a:gd name="T42" fmla="*/ 136 w 265"/>
                <a:gd name="T43" fmla="*/ 43 h 258"/>
                <a:gd name="T44" fmla="*/ 122 w 265"/>
                <a:gd name="T45" fmla="*/ 36 h 258"/>
                <a:gd name="T46" fmla="*/ 117 w 265"/>
                <a:gd name="T47" fmla="*/ 25 h 258"/>
                <a:gd name="T48" fmla="*/ 113 w 265"/>
                <a:gd name="T49" fmla="*/ 11 h 258"/>
                <a:gd name="T50" fmla="*/ 111 w 265"/>
                <a:gd name="T51" fmla="*/ 2 h 258"/>
                <a:gd name="T52" fmla="*/ 74 w 265"/>
                <a:gd name="T53" fmla="*/ 0 h 258"/>
                <a:gd name="T54" fmla="*/ 50 w 265"/>
                <a:gd name="T55" fmla="*/ 0 h 258"/>
                <a:gd name="T56" fmla="*/ 37 w 265"/>
                <a:gd name="T57" fmla="*/ 0 h 258"/>
                <a:gd name="T58" fmla="*/ 25 w 265"/>
                <a:gd name="T59" fmla="*/ 2 h 258"/>
                <a:gd name="T60" fmla="*/ 18 w 265"/>
                <a:gd name="T61" fmla="*/ 6 h 258"/>
                <a:gd name="T62" fmla="*/ 32 w 265"/>
                <a:gd name="T63" fmla="*/ 41 h 258"/>
                <a:gd name="T64" fmla="*/ 34 w 265"/>
                <a:gd name="T65" fmla="*/ 69 h 258"/>
                <a:gd name="T66" fmla="*/ 46 w 265"/>
                <a:gd name="T67" fmla="*/ 99 h 258"/>
                <a:gd name="T68" fmla="*/ 41 w 265"/>
                <a:gd name="T69" fmla="*/ 140 h 258"/>
                <a:gd name="T70" fmla="*/ 16 w 265"/>
                <a:gd name="T71" fmla="*/ 161 h 258"/>
                <a:gd name="T72" fmla="*/ 9 w 265"/>
                <a:gd name="T73" fmla="*/ 194 h 258"/>
                <a:gd name="T74" fmla="*/ 2 w 265"/>
                <a:gd name="T75" fmla="*/ 224 h 258"/>
                <a:gd name="T76" fmla="*/ 2 w 265"/>
                <a:gd name="T77" fmla="*/ 242 h 258"/>
                <a:gd name="T78" fmla="*/ 9 w 265"/>
                <a:gd name="T79" fmla="*/ 242 h 258"/>
                <a:gd name="T80" fmla="*/ 18 w 265"/>
                <a:gd name="T81" fmla="*/ 242 h 258"/>
                <a:gd name="T82" fmla="*/ 32 w 265"/>
                <a:gd name="T83" fmla="*/ 235 h 258"/>
                <a:gd name="T84" fmla="*/ 39 w 265"/>
                <a:gd name="T85" fmla="*/ 235 h 258"/>
                <a:gd name="T86" fmla="*/ 41 w 265"/>
                <a:gd name="T87" fmla="*/ 240 h 258"/>
                <a:gd name="T88" fmla="*/ 55 w 265"/>
                <a:gd name="T89" fmla="*/ 244 h 258"/>
                <a:gd name="T90" fmla="*/ 141 w 265"/>
                <a:gd name="T91" fmla="*/ 244 h 258"/>
                <a:gd name="T92" fmla="*/ 150 w 265"/>
                <a:gd name="T93" fmla="*/ 251 h 258"/>
                <a:gd name="T94" fmla="*/ 159 w 265"/>
                <a:gd name="T95" fmla="*/ 254 h 258"/>
                <a:gd name="T96" fmla="*/ 175 w 265"/>
                <a:gd name="T97" fmla="*/ 254 h 258"/>
                <a:gd name="T98" fmla="*/ 182 w 265"/>
                <a:gd name="T99" fmla="*/ 251 h 258"/>
                <a:gd name="T100" fmla="*/ 196 w 265"/>
                <a:gd name="T101" fmla="*/ 258 h 258"/>
                <a:gd name="T102" fmla="*/ 203 w 265"/>
                <a:gd name="T103" fmla="*/ 256 h 258"/>
                <a:gd name="T104" fmla="*/ 207 w 265"/>
                <a:gd name="T105" fmla="*/ 258 h 258"/>
                <a:gd name="T106" fmla="*/ 244 w 265"/>
                <a:gd name="T107" fmla="*/ 25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5" h="258">
                  <a:moveTo>
                    <a:pt x="244" y="251"/>
                  </a:moveTo>
                  <a:lnTo>
                    <a:pt x="244" y="247"/>
                  </a:lnTo>
                  <a:lnTo>
                    <a:pt x="242" y="247"/>
                  </a:lnTo>
                  <a:lnTo>
                    <a:pt x="240" y="244"/>
                  </a:lnTo>
                  <a:lnTo>
                    <a:pt x="237" y="242"/>
                  </a:lnTo>
                  <a:lnTo>
                    <a:pt x="235" y="240"/>
                  </a:lnTo>
                  <a:lnTo>
                    <a:pt x="233" y="237"/>
                  </a:lnTo>
                  <a:lnTo>
                    <a:pt x="228" y="233"/>
                  </a:lnTo>
                  <a:lnTo>
                    <a:pt x="226" y="230"/>
                  </a:lnTo>
                  <a:lnTo>
                    <a:pt x="224" y="228"/>
                  </a:lnTo>
                  <a:lnTo>
                    <a:pt x="221" y="226"/>
                  </a:lnTo>
                  <a:lnTo>
                    <a:pt x="217" y="224"/>
                  </a:lnTo>
                  <a:lnTo>
                    <a:pt x="217" y="221"/>
                  </a:lnTo>
                  <a:lnTo>
                    <a:pt x="219" y="150"/>
                  </a:lnTo>
                  <a:lnTo>
                    <a:pt x="263" y="150"/>
                  </a:lnTo>
                  <a:lnTo>
                    <a:pt x="263" y="147"/>
                  </a:lnTo>
                  <a:lnTo>
                    <a:pt x="263" y="143"/>
                  </a:lnTo>
                  <a:lnTo>
                    <a:pt x="265" y="140"/>
                  </a:lnTo>
                  <a:lnTo>
                    <a:pt x="265" y="138"/>
                  </a:lnTo>
                  <a:lnTo>
                    <a:pt x="263" y="133"/>
                  </a:lnTo>
                  <a:lnTo>
                    <a:pt x="263" y="129"/>
                  </a:lnTo>
                  <a:lnTo>
                    <a:pt x="263" y="122"/>
                  </a:lnTo>
                  <a:lnTo>
                    <a:pt x="261" y="113"/>
                  </a:lnTo>
                  <a:lnTo>
                    <a:pt x="263" y="110"/>
                  </a:lnTo>
                  <a:lnTo>
                    <a:pt x="263" y="108"/>
                  </a:lnTo>
                  <a:lnTo>
                    <a:pt x="263" y="108"/>
                  </a:lnTo>
                  <a:lnTo>
                    <a:pt x="258" y="108"/>
                  </a:lnTo>
                  <a:lnTo>
                    <a:pt x="256" y="110"/>
                  </a:lnTo>
                  <a:lnTo>
                    <a:pt x="251" y="110"/>
                  </a:lnTo>
                  <a:lnTo>
                    <a:pt x="249" y="113"/>
                  </a:lnTo>
                  <a:lnTo>
                    <a:pt x="247" y="113"/>
                  </a:lnTo>
                  <a:lnTo>
                    <a:pt x="244" y="113"/>
                  </a:lnTo>
                  <a:lnTo>
                    <a:pt x="240" y="113"/>
                  </a:lnTo>
                  <a:lnTo>
                    <a:pt x="237" y="110"/>
                  </a:lnTo>
                  <a:lnTo>
                    <a:pt x="235" y="108"/>
                  </a:lnTo>
                  <a:lnTo>
                    <a:pt x="233" y="108"/>
                  </a:lnTo>
                  <a:lnTo>
                    <a:pt x="231" y="110"/>
                  </a:lnTo>
                  <a:lnTo>
                    <a:pt x="231" y="110"/>
                  </a:lnTo>
                  <a:lnTo>
                    <a:pt x="228" y="113"/>
                  </a:lnTo>
                  <a:lnTo>
                    <a:pt x="226" y="113"/>
                  </a:lnTo>
                  <a:lnTo>
                    <a:pt x="226" y="110"/>
                  </a:lnTo>
                  <a:lnTo>
                    <a:pt x="226" y="106"/>
                  </a:lnTo>
                  <a:lnTo>
                    <a:pt x="226" y="106"/>
                  </a:lnTo>
                  <a:lnTo>
                    <a:pt x="226" y="103"/>
                  </a:lnTo>
                  <a:lnTo>
                    <a:pt x="228" y="101"/>
                  </a:lnTo>
                  <a:lnTo>
                    <a:pt x="226" y="99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26" y="92"/>
                  </a:lnTo>
                  <a:lnTo>
                    <a:pt x="224" y="90"/>
                  </a:lnTo>
                  <a:lnTo>
                    <a:pt x="224" y="87"/>
                  </a:lnTo>
                  <a:lnTo>
                    <a:pt x="224" y="83"/>
                  </a:lnTo>
                  <a:lnTo>
                    <a:pt x="224" y="80"/>
                  </a:lnTo>
                  <a:lnTo>
                    <a:pt x="221" y="80"/>
                  </a:lnTo>
                  <a:lnTo>
                    <a:pt x="221" y="78"/>
                  </a:lnTo>
                  <a:lnTo>
                    <a:pt x="219" y="78"/>
                  </a:lnTo>
                  <a:lnTo>
                    <a:pt x="219" y="76"/>
                  </a:lnTo>
                  <a:lnTo>
                    <a:pt x="217" y="73"/>
                  </a:lnTo>
                  <a:lnTo>
                    <a:pt x="217" y="71"/>
                  </a:lnTo>
                  <a:lnTo>
                    <a:pt x="217" y="69"/>
                  </a:lnTo>
                  <a:lnTo>
                    <a:pt x="217" y="64"/>
                  </a:lnTo>
                  <a:lnTo>
                    <a:pt x="217" y="57"/>
                  </a:lnTo>
                  <a:lnTo>
                    <a:pt x="217" y="55"/>
                  </a:lnTo>
                  <a:lnTo>
                    <a:pt x="217" y="53"/>
                  </a:lnTo>
                  <a:lnTo>
                    <a:pt x="217" y="50"/>
                  </a:lnTo>
                  <a:lnTo>
                    <a:pt x="217" y="48"/>
                  </a:lnTo>
                  <a:lnTo>
                    <a:pt x="214" y="46"/>
                  </a:lnTo>
                  <a:lnTo>
                    <a:pt x="217" y="41"/>
                  </a:lnTo>
                  <a:lnTo>
                    <a:pt x="219" y="39"/>
                  </a:lnTo>
                  <a:lnTo>
                    <a:pt x="219" y="34"/>
                  </a:lnTo>
                  <a:lnTo>
                    <a:pt x="219" y="32"/>
                  </a:lnTo>
                  <a:lnTo>
                    <a:pt x="217" y="30"/>
                  </a:lnTo>
                  <a:lnTo>
                    <a:pt x="194" y="27"/>
                  </a:lnTo>
                  <a:lnTo>
                    <a:pt x="194" y="25"/>
                  </a:lnTo>
                  <a:lnTo>
                    <a:pt x="194" y="23"/>
                  </a:lnTo>
                  <a:lnTo>
                    <a:pt x="194" y="20"/>
                  </a:lnTo>
                  <a:lnTo>
                    <a:pt x="189" y="20"/>
                  </a:lnTo>
                  <a:lnTo>
                    <a:pt x="187" y="23"/>
                  </a:lnTo>
                  <a:lnTo>
                    <a:pt x="168" y="23"/>
                  </a:lnTo>
                  <a:lnTo>
                    <a:pt x="166" y="27"/>
                  </a:lnTo>
                  <a:lnTo>
                    <a:pt x="166" y="32"/>
                  </a:lnTo>
                  <a:lnTo>
                    <a:pt x="164" y="32"/>
                  </a:lnTo>
                  <a:lnTo>
                    <a:pt x="164" y="36"/>
                  </a:lnTo>
                  <a:lnTo>
                    <a:pt x="164" y="43"/>
                  </a:lnTo>
                  <a:lnTo>
                    <a:pt x="147" y="43"/>
                  </a:lnTo>
                  <a:lnTo>
                    <a:pt x="145" y="46"/>
                  </a:lnTo>
                  <a:lnTo>
                    <a:pt x="138" y="43"/>
                  </a:lnTo>
                  <a:lnTo>
                    <a:pt x="136" y="43"/>
                  </a:lnTo>
                  <a:lnTo>
                    <a:pt x="131" y="43"/>
                  </a:lnTo>
                  <a:lnTo>
                    <a:pt x="127" y="46"/>
                  </a:lnTo>
                  <a:lnTo>
                    <a:pt x="124" y="43"/>
                  </a:lnTo>
                  <a:lnTo>
                    <a:pt x="122" y="36"/>
                  </a:lnTo>
                  <a:lnTo>
                    <a:pt x="120" y="32"/>
                  </a:lnTo>
                  <a:lnTo>
                    <a:pt x="117" y="30"/>
                  </a:lnTo>
                  <a:lnTo>
                    <a:pt x="117" y="27"/>
                  </a:lnTo>
                  <a:lnTo>
                    <a:pt x="117" y="25"/>
                  </a:lnTo>
                  <a:lnTo>
                    <a:pt x="115" y="23"/>
                  </a:lnTo>
                  <a:lnTo>
                    <a:pt x="115" y="18"/>
                  </a:lnTo>
                  <a:lnTo>
                    <a:pt x="113" y="16"/>
                  </a:lnTo>
                  <a:lnTo>
                    <a:pt x="113" y="11"/>
                  </a:lnTo>
                  <a:lnTo>
                    <a:pt x="113" y="11"/>
                  </a:lnTo>
                  <a:lnTo>
                    <a:pt x="113" y="6"/>
                  </a:lnTo>
                  <a:lnTo>
                    <a:pt x="111" y="4"/>
                  </a:lnTo>
                  <a:lnTo>
                    <a:pt x="111" y="2"/>
                  </a:lnTo>
                  <a:lnTo>
                    <a:pt x="111" y="2"/>
                  </a:lnTo>
                  <a:lnTo>
                    <a:pt x="111" y="0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7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18" y="6"/>
                  </a:lnTo>
                  <a:lnTo>
                    <a:pt x="20" y="9"/>
                  </a:lnTo>
                  <a:lnTo>
                    <a:pt x="20" y="11"/>
                  </a:lnTo>
                  <a:lnTo>
                    <a:pt x="32" y="25"/>
                  </a:lnTo>
                  <a:lnTo>
                    <a:pt x="32" y="41"/>
                  </a:lnTo>
                  <a:lnTo>
                    <a:pt x="39" y="50"/>
                  </a:lnTo>
                  <a:lnTo>
                    <a:pt x="39" y="57"/>
                  </a:lnTo>
                  <a:lnTo>
                    <a:pt x="32" y="66"/>
                  </a:lnTo>
                  <a:lnTo>
                    <a:pt x="34" y="69"/>
                  </a:lnTo>
                  <a:lnTo>
                    <a:pt x="34" y="76"/>
                  </a:lnTo>
                  <a:lnTo>
                    <a:pt x="39" y="80"/>
                  </a:lnTo>
                  <a:lnTo>
                    <a:pt x="39" y="87"/>
                  </a:lnTo>
                  <a:lnTo>
                    <a:pt x="46" y="99"/>
                  </a:lnTo>
                  <a:lnTo>
                    <a:pt x="46" y="103"/>
                  </a:lnTo>
                  <a:lnTo>
                    <a:pt x="48" y="106"/>
                  </a:lnTo>
                  <a:lnTo>
                    <a:pt x="48" y="124"/>
                  </a:lnTo>
                  <a:lnTo>
                    <a:pt x="41" y="140"/>
                  </a:lnTo>
                  <a:lnTo>
                    <a:pt x="37" y="140"/>
                  </a:lnTo>
                  <a:lnTo>
                    <a:pt x="27" y="147"/>
                  </a:lnTo>
                  <a:lnTo>
                    <a:pt x="27" y="152"/>
                  </a:lnTo>
                  <a:lnTo>
                    <a:pt x="16" y="161"/>
                  </a:lnTo>
                  <a:lnTo>
                    <a:pt x="16" y="170"/>
                  </a:lnTo>
                  <a:lnTo>
                    <a:pt x="14" y="170"/>
                  </a:lnTo>
                  <a:lnTo>
                    <a:pt x="14" y="187"/>
                  </a:lnTo>
                  <a:lnTo>
                    <a:pt x="9" y="194"/>
                  </a:lnTo>
                  <a:lnTo>
                    <a:pt x="9" y="203"/>
                  </a:lnTo>
                  <a:lnTo>
                    <a:pt x="2" y="210"/>
                  </a:lnTo>
                  <a:lnTo>
                    <a:pt x="2" y="217"/>
                  </a:lnTo>
                  <a:lnTo>
                    <a:pt x="2" y="224"/>
                  </a:lnTo>
                  <a:lnTo>
                    <a:pt x="2" y="233"/>
                  </a:lnTo>
                  <a:lnTo>
                    <a:pt x="0" y="240"/>
                  </a:lnTo>
                  <a:lnTo>
                    <a:pt x="2" y="242"/>
                  </a:lnTo>
                  <a:lnTo>
                    <a:pt x="2" y="242"/>
                  </a:lnTo>
                  <a:lnTo>
                    <a:pt x="4" y="244"/>
                  </a:lnTo>
                  <a:lnTo>
                    <a:pt x="4" y="244"/>
                  </a:lnTo>
                  <a:lnTo>
                    <a:pt x="7" y="244"/>
                  </a:lnTo>
                  <a:lnTo>
                    <a:pt x="9" y="242"/>
                  </a:lnTo>
                  <a:lnTo>
                    <a:pt x="9" y="240"/>
                  </a:lnTo>
                  <a:lnTo>
                    <a:pt x="14" y="242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20" y="237"/>
                  </a:lnTo>
                  <a:lnTo>
                    <a:pt x="25" y="235"/>
                  </a:lnTo>
                  <a:lnTo>
                    <a:pt x="27" y="233"/>
                  </a:lnTo>
                  <a:lnTo>
                    <a:pt x="32" y="235"/>
                  </a:lnTo>
                  <a:lnTo>
                    <a:pt x="32" y="235"/>
                  </a:lnTo>
                  <a:lnTo>
                    <a:pt x="34" y="235"/>
                  </a:lnTo>
                  <a:lnTo>
                    <a:pt x="37" y="235"/>
                  </a:lnTo>
                  <a:lnTo>
                    <a:pt x="39" y="235"/>
                  </a:lnTo>
                  <a:lnTo>
                    <a:pt x="39" y="237"/>
                  </a:lnTo>
                  <a:lnTo>
                    <a:pt x="41" y="237"/>
                  </a:lnTo>
                  <a:lnTo>
                    <a:pt x="41" y="240"/>
                  </a:lnTo>
                  <a:lnTo>
                    <a:pt x="41" y="240"/>
                  </a:lnTo>
                  <a:lnTo>
                    <a:pt x="46" y="244"/>
                  </a:lnTo>
                  <a:lnTo>
                    <a:pt x="50" y="247"/>
                  </a:lnTo>
                  <a:lnTo>
                    <a:pt x="55" y="244"/>
                  </a:lnTo>
                  <a:lnTo>
                    <a:pt x="55" y="244"/>
                  </a:lnTo>
                  <a:lnTo>
                    <a:pt x="57" y="242"/>
                  </a:lnTo>
                  <a:lnTo>
                    <a:pt x="60" y="242"/>
                  </a:lnTo>
                  <a:lnTo>
                    <a:pt x="62" y="244"/>
                  </a:lnTo>
                  <a:lnTo>
                    <a:pt x="141" y="244"/>
                  </a:lnTo>
                  <a:lnTo>
                    <a:pt x="141" y="244"/>
                  </a:lnTo>
                  <a:lnTo>
                    <a:pt x="143" y="249"/>
                  </a:lnTo>
                  <a:lnTo>
                    <a:pt x="145" y="249"/>
                  </a:lnTo>
                  <a:lnTo>
                    <a:pt x="150" y="251"/>
                  </a:lnTo>
                  <a:lnTo>
                    <a:pt x="154" y="254"/>
                  </a:lnTo>
                  <a:lnTo>
                    <a:pt x="157" y="251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64" y="256"/>
                  </a:lnTo>
                  <a:lnTo>
                    <a:pt x="166" y="254"/>
                  </a:lnTo>
                  <a:lnTo>
                    <a:pt x="171" y="254"/>
                  </a:lnTo>
                  <a:lnTo>
                    <a:pt x="175" y="254"/>
                  </a:lnTo>
                  <a:lnTo>
                    <a:pt x="177" y="254"/>
                  </a:lnTo>
                  <a:lnTo>
                    <a:pt x="177" y="251"/>
                  </a:lnTo>
                  <a:lnTo>
                    <a:pt x="180" y="251"/>
                  </a:lnTo>
                  <a:lnTo>
                    <a:pt x="182" y="251"/>
                  </a:lnTo>
                  <a:lnTo>
                    <a:pt x="187" y="256"/>
                  </a:lnTo>
                  <a:lnTo>
                    <a:pt x="189" y="258"/>
                  </a:lnTo>
                  <a:lnTo>
                    <a:pt x="194" y="258"/>
                  </a:lnTo>
                  <a:lnTo>
                    <a:pt x="196" y="258"/>
                  </a:lnTo>
                  <a:lnTo>
                    <a:pt x="196" y="256"/>
                  </a:lnTo>
                  <a:lnTo>
                    <a:pt x="198" y="256"/>
                  </a:lnTo>
                  <a:lnTo>
                    <a:pt x="201" y="256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5" y="258"/>
                  </a:lnTo>
                  <a:lnTo>
                    <a:pt x="207" y="258"/>
                  </a:lnTo>
                  <a:lnTo>
                    <a:pt x="207" y="258"/>
                  </a:lnTo>
                  <a:lnTo>
                    <a:pt x="210" y="258"/>
                  </a:lnTo>
                  <a:lnTo>
                    <a:pt x="212" y="258"/>
                  </a:lnTo>
                  <a:lnTo>
                    <a:pt x="212" y="258"/>
                  </a:lnTo>
                  <a:lnTo>
                    <a:pt x="244" y="25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2" name="Freeform 157">
              <a:extLst>
                <a:ext uri="{FF2B5EF4-FFF2-40B4-BE49-F238E27FC236}">
                  <a16:creationId xmlns:a16="http://schemas.microsoft.com/office/drawing/2014/main" id="{EC9316EB-BEDB-D8C9-29EF-8F713FDA0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513" y="3365468"/>
              <a:ext cx="136084" cy="124467"/>
            </a:xfrm>
            <a:custGeom>
              <a:avLst/>
              <a:gdLst>
                <a:gd name="T0" fmla="*/ 7 w 164"/>
                <a:gd name="T1" fmla="*/ 49 h 150"/>
                <a:gd name="T2" fmla="*/ 14 w 164"/>
                <a:gd name="T3" fmla="*/ 51 h 150"/>
                <a:gd name="T4" fmla="*/ 25 w 164"/>
                <a:gd name="T5" fmla="*/ 49 h 150"/>
                <a:gd name="T6" fmla="*/ 27 w 164"/>
                <a:gd name="T7" fmla="*/ 51 h 150"/>
                <a:gd name="T8" fmla="*/ 41 w 164"/>
                <a:gd name="T9" fmla="*/ 51 h 150"/>
                <a:gd name="T10" fmla="*/ 69 w 164"/>
                <a:gd name="T11" fmla="*/ 21 h 150"/>
                <a:gd name="T12" fmla="*/ 78 w 164"/>
                <a:gd name="T13" fmla="*/ 16 h 150"/>
                <a:gd name="T14" fmla="*/ 78 w 164"/>
                <a:gd name="T15" fmla="*/ 12 h 150"/>
                <a:gd name="T16" fmla="*/ 90 w 164"/>
                <a:gd name="T17" fmla="*/ 2 h 150"/>
                <a:gd name="T18" fmla="*/ 101 w 164"/>
                <a:gd name="T19" fmla="*/ 0 h 150"/>
                <a:gd name="T20" fmla="*/ 110 w 164"/>
                <a:gd name="T21" fmla="*/ 2 h 150"/>
                <a:gd name="T22" fmla="*/ 113 w 164"/>
                <a:gd name="T23" fmla="*/ 9 h 150"/>
                <a:gd name="T24" fmla="*/ 124 w 164"/>
                <a:gd name="T25" fmla="*/ 12 h 150"/>
                <a:gd name="T26" fmla="*/ 134 w 164"/>
                <a:gd name="T27" fmla="*/ 12 h 150"/>
                <a:gd name="T28" fmla="*/ 147 w 164"/>
                <a:gd name="T29" fmla="*/ 21 h 150"/>
                <a:gd name="T30" fmla="*/ 159 w 164"/>
                <a:gd name="T31" fmla="*/ 25 h 150"/>
                <a:gd name="T32" fmla="*/ 161 w 164"/>
                <a:gd name="T33" fmla="*/ 32 h 150"/>
                <a:gd name="T34" fmla="*/ 164 w 164"/>
                <a:gd name="T35" fmla="*/ 42 h 150"/>
                <a:gd name="T36" fmla="*/ 161 w 164"/>
                <a:gd name="T37" fmla="*/ 53 h 150"/>
                <a:gd name="T38" fmla="*/ 164 w 164"/>
                <a:gd name="T39" fmla="*/ 60 h 150"/>
                <a:gd name="T40" fmla="*/ 159 w 164"/>
                <a:gd name="T41" fmla="*/ 67 h 150"/>
                <a:gd name="T42" fmla="*/ 157 w 164"/>
                <a:gd name="T43" fmla="*/ 76 h 150"/>
                <a:gd name="T44" fmla="*/ 157 w 164"/>
                <a:gd name="T45" fmla="*/ 83 h 150"/>
                <a:gd name="T46" fmla="*/ 161 w 164"/>
                <a:gd name="T47" fmla="*/ 92 h 150"/>
                <a:gd name="T48" fmla="*/ 152 w 164"/>
                <a:gd name="T49" fmla="*/ 102 h 150"/>
                <a:gd name="T50" fmla="*/ 150 w 164"/>
                <a:gd name="T51" fmla="*/ 109 h 150"/>
                <a:gd name="T52" fmla="*/ 147 w 164"/>
                <a:gd name="T53" fmla="*/ 120 h 150"/>
                <a:gd name="T54" fmla="*/ 122 w 164"/>
                <a:gd name="T55" fmla="*/ 148 h 150"/>
                <a:gd name="T56" fmla="*/ 106 w 164"/>
                <a:gd name="T57" fmla="*/ 148 h 150"/>
                <a:gd name="T58" fmla="*/ 97 w 164"/>
                <a:gd name="T59" fmla="*/ 146 h 150"/>
                <a:gd name="T60" fmla="*/ 83 w 164"/>
                <a:gd name="T61" fmla="*/ 143 h 150"/>
                <a:gd name="T62" fmla="*/ 80 w 164"/>
                <a:gd name="T63" fmla="*/ 136 h 150"/>
                <a:gd name="T64" fmla="*/ 71 w 164"/>
                <a:gd name="T65" fmla="*/ 132 h 150"/>
                <a:gd name="T66" fmla="*/ 60 w 164"/>
                <a:gd name="T67" fmla="*/ 132 h 150"/>
                <a:gd name="T68" fmla="*/ 50 w 164"/>
                <a:gd name="T69" fmla="*/ 122 h 150"/>
                <a:gd name="T70" fmla="*/ 46 w 164"/>
                <a:gd name="T71" fmla="*/ 111 h 150"/>
                <a:gd name="T72" fmla="*/ 41 w 164"/>
                <a:gd name="T73" fmla="*/ 104 h 150"/>
                <a:gd name="T74" fmla="*/ 41 w 164"/>
                <a:gd name="T75" fmla="*/ 102 h 150"/>
                <a:gd name="T76" fmla="*/ 32 w 164"/>
                <a:gd name="T77" fmla="*/ 95 h 150"/>
                <a:gd name="T78" fmla="*/ 20 w 164"/>
                <a:gd name="T79" fmla="*/ 79 h 150"/>
                <a:gd name="T80" fmla="*/ 16 w 164"/>
                <a:gd name="T81" fmla="*/ 74 h 150"/>
                <a:gd name="T82" fmla="*/ 11 w 164"/>
                <a:gd name="T83" fmla="*/ 65 h 150"/>
                <a:gd name="T84" fmla="*/ 7 w 164"/>
                <a:gd name="T85" fmla="*/ 60 h 150"/>
                <a:gd name="T86" fmla="*/ 0 w 164"/>
                <a:gd name="T87" fmla="*/ 55 h 150"/>
                <a:gd name="T88" fmla="*/ 0 w 164"/>
                <a:gd name="T89" fmla="*/ 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4" h="150">
                  <a:moveTo>
                    <a:pt x="0" y="46"/>
                  </a:moveTo>
                  <a:lnTo>
                    <a:pt x="2" y="46"/>
                  </a:lnTo>
                  <a:lnTo>
                    <a:pt x="7" y="49"/>
                  </a:lnTo>
                  <a:lnTo>
                    <a:pt x="11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5" y="49"/>
                  </a:lnTo>
                  <a:lnTo>
                    <a:pt x="25" y="49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30" y="53"/>
                  </a:lnTo>
                  <a:lnTo>
                    <a:pt x="34" y="53"/>
                  </a:lnTo>
                  <a:lnTo>
                    <a:pt x="41" y="51"/>
                  </a:lnTo>
                  <a:lnTo>
                    <a:pt x="46" y="42"/>
                  </a:lnTo>
                  <a:lnTo>
                    <a:pt x="57" y="30"/>
                  </a:lnTo>
                  <a:lnTo>
                    <a:pt x="69" y="21"/>
                  </a:lnTo>
                  <a:lnTo>
                    <a:pt x="76" y="19"/>
                  </a:lnTo>
                  <a:lnTo>
                    <a:pt x="78" y="19"/>
                  </a:lnTo>
                  <a:lnTo>
                    <a:pt x="78" y="16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80" y="7"/>
                  </a:lnTo>
                  <a:lnTo>
                    <a:pt x="85" y="5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7" y="0"/>
                  </a:lnTo>
                  <a:lnTo>
                    <a:pt x="101" y="0"/>
                  </a:lnTo>
                  <a:lnTo>
                    <a:pt x="104" y="2"/>
                  </a:lnTo>
                  <a:lnTo>
                    <a:pt x="106" y="2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13" y="2"/>
                  </a:lnTo>
                  <a:lnTo>
                    <a:pt x="113" y="9"/>
                  </a:lnTo>
                  <a:lnTo>
                    <a:pt x="120" y="9"/>
                  </a:lnTo>
                  <a:lnTo>
                    <a:pt x="122" y="9"/>
                  </a:lnTo>
                  <a:lnTo>
                    <a:pt x="124" y="12"/>
                  </a:lnTo>
                  <a:lnTo>
                    <a:pt x="127" y="12"/>
                  </a:lnTo>
                  <a:lnTo>
                    <a:pt x="127" y="9"/>
                  </a:lnTo>
                  <a:lnTo>
                    <a:pt x="134" y="12"/>
                  </a:lnTo>
                  <a:lnTo>
                    <a:pt x="138" y="14"/>
                  </a:lnTo>
                  <a:lnTo>
                    <a:pt x="143" y="19"/>
                  </a:lnTo>
                  <a:lnTo>
                    <a:pt x="147" y="21"/>
                  </a:lnTo>
                  <a:lnTo>
                    <a:pt x="154" y="21"/>
                  </a:lnTo>
                  <a:lnTo>
                    <a:pt x="157" y="23"/>
                  </a:lnTo>
                  <a:lnTo>
                    <a:pt x="159" y="25"/>
                  </a:lnTo>
                  <a:lnTo>
                    <a:pt x="164" y="28"/>
                  </a:lnTo>
                  <a:lnTo>
                    <a:pt x="164" y="30"/>
                  </a:lnTo>
                  <a:lnTo>
                    <a:pt x="161" y="32"/>
                  </a:lnTo>
                  <a:lnTo>
                    <a:pt x="164" y="37"/>
                  </a:lnTo>
                  <a:lnTo>
                    <a:pt x="161" y="39"/>
                  </a:lnTo>
                  <a:lnTo>
                    <a:pt x="164" y="42"/>
                  </a:lnTo>
                  <a:lnTo>
                    <a:pt x="164" y="44"/>
                  </a:lnTo>
                  <a:lnTo>
                    <a:pt x="161" y="49"/>
                  </a:lnTo>
                  <a:lnTo>
                    <a:pt x="161" y="53"/>
                  </a:lnTo>
                  <a:lnTo>
                    <a:pt x="159" y="58"/>
                  </a:lnTo>
                  <a:lnTo>
                    <a:pt x="159" y="60"/>
                  </a:lnTo>
                  <a:lnTo>
                    <a:pt x="164" y="60"/>
                  </a:lnTo>
                  <a:lnTo>
                    <a:pt x="161" y="62"/>
                  </a:lnTo>
                  <a:lnTo>
                    <a:pt x="159" y="65"/>
                  </a:lnTo>
                  <a:lnTo>
                    <a:pt x="159" y="67"/>
                  </a:lnTo>
                  <a:lnTo>
                    <a:pt x="159" y="72"/>
                  </a:lnTo>
                  <a:lnTo>
                    <a:pt x="157" y="74"/>
                  </a:lnTo>
                  <a:lnTo>
                    <a:pt x="157" y="76"/>
                  </a:lnTo>
                  <a:lnTo>
                    <a:pt x="159" y="79"/>
                  </a:lnTo>
                  <a:lnTo>
                    <a:pt x="161" y="83"/>
                  </a:lnTo>
                  <a:lnTo>
                    <a:pt x="157" y="83"/>
                  </a:lnTo>
                  <a:lnTo>
                    <a:pt x="157" y="88"/>
                  </a:lnTo>
                  <a:lnTo>
                    <a:pt x="161" y="90"/>
                  </a:lnTo>
                  <a:lnTo>
                    <a:pt x="161" y="92"/>
                  </a:lnTo>
                  <a:lnTo>
                    <a:pt x="159" y="97"/>
                  </a:lnTo>
                  <a:lnTo>
                    <a:pt x="154" y="99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0" y="109"/>
                  </a:lnTo>
                  <a:lnTo>
                    <a:pt x="150" y="111"/>
                  </a:lnTo>
                  <a:lnTo>
                    <a:pt x="150" y="118"/>
                  </a:lnTo>
                  <a:lnTo>
                    <a:pt x="147" y="120"/>
                  </a:lnTo>
                  <a:lnTo>
                    <a:pt x="147" y="127"/>
                  </a:lnTo>
                  <a:lnTo>
                    <a:pt x="124" y="150"/>
                  </a:lnTo>
                  <a:lnTo>
                    <a:pt x="122" y="148"/>
                  </a:lnTo>
                  <a:lnTo>
                    <a:pt x="115" y="146"/>
                  </a:lnTo>
                  <a:lnTo>
                    <a:pt x="108" y="148"/>
                  </a:lnTo>
                  <a:lnTo>
                    <a:pt x="106" y="148"/>
                  </a:lnTo>
                  <a:lnTo>
                    <a:pt x="104" y="148"/>
                  </a:lnTo>
                  <a:lnTo>
                    <a:pt x="99" y="146"/>
                  </a:lnTo>
                  <a:lnTo>
                    <a:pt x="97" y="146"/>
                  </a:lnTo>
                  <a:lnTo>
                    <a:pt x="94" y="143"/>
                  </a:lnTo>
                  <a:lnTo>
                    <a:pt x="90" y="141"/>
                  </a:lnTo>
                  <a:lnTo>
                    <a:pt x="83" y="143"/>
                  </a:lnTo>
                  <a:lnTo>
                    <a:pt x="80" y="141"/>
                  </a:lnTo>
                  <a:lnTo>
                    <a:pt x="80" y="139"/>
                  </a:lnTo>
                  <a:lnTo>
                    <a:pt x="80" y="136"/>
                  </a:lnTo>
                  <a:lnTo>
                    <a:pt x="78" y="134"/>
                  </a:lnTo>
                  <a:lnTo>
                    <a:pt x="76" y="134"/>
                  </a:lnTo>
                  <a:lnTo>
                    <a:pt x="71" y="132"/>
                  </a:lnTo>
                  <a:lnTo>
                    <a:pt x="69" y="132"/>
                  </a:lnTo>
                  <a:lnTo>
                    <a:pt x="62" y="129"/>
                  </a:lnTo>
                  <a:lnTo>
                    <a:pt x="60" y="132"/>
                  </a:lnTo>
                  <a:lnTo>
                    <a:pt x="55" y="129"/>
                  </a:lnTo>
                  <a:lnTo>
                    <a:pt x="53" y="127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16"/>
                  </a:lnTo>
                  <a:lnTo>
                    <a:pt x="46" y="111"/>
                  </a:lnTo>
                  <a:lnTo>
                    <a:pt x="48" y="109"/>
                  </a:lnTo>
                  <a:lnTo>
                    <a:pt x="44" y="106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37" y="99"/>
                  </a:lnTo>
                  <a:lnTo>
                    <a:pt x="37" y="97"/>
                  </a:lnTo>
                  <a:lnTo>
                    <a:pt x="32" y="95"/>
                  </a:lnTo>
                  <a:lnTo>
                    <a:pt x="27" y="92"/>
                  </a:lnTo>
                  <a:lnTo>
                    <a:pt x="23" y="83"/>
                  </a:lnTo>
                  <a:lnTo>
                    <a:pt x="20" y="79"/>
                  </a:lnTo>
                  <a:lnTo>
                    <a:pt x="18" y="81"/>
                  </a:lnTo>
                  <a:lnTo>
                    <a:pt x="16" y="79"/>
                  </a:lnTo>
                  <a:lnTo>
                    <a:pt x="16" y="74"/>
                  </a:lnTo>
                  <a:lnTo>
                    <a:pt x="14" y="72"/>
                  </a:lnTo>
                  <a:lnTo>
                    <a:pt x="14" y="69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2"/>
                  </a:lnTo>
                  <a:lnTo>
                    <a:pt x="7" y="60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3" name="Freeform 158">
              <a:extLst>
                <a:ext uri="{FF2B5EF4-FFF2-40B4-BE49-F238E27FC236}">
                  <a16:creationId xmlns:a16="http://schemas.microsoft.com/office/drawing/2014/main" id="{A9692368-2855-26C5-D22E-E4EDF780F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47" y="3403636"/>
              <a:ext cx="162637" cy="163467"/>
            </a:xfrm>
            <a:custGeom>
              <a:avLst/>
              <a:gdLst>
                <a:gd name="T0" fmla="*/ 113 w 196"/>
                <a:gd name="T1" fmla="*/ 5 h 197"/>
                <a:gd name="T2" fmla="*/ 117 w 196"/>
                <a:gd name="T3" fmla="*/ 12 h 197"/>
                <a:gd name="T4" fmla="*/ 122 w 196"/>
                <a:gd name="T5" fmla="*/ 16 h 197"/>
                <a:gd name="T6" fmla="*/ 127 w 196"/>
                <a:gd name="T7" fmla="*/ 23 h 197"/>
                <a:gd name="T8" fmla="*/ 129 w 196"/>
                <a:gd name="T9" fmla="*/ 33 h 197"/>
                <a:gd name="T10" fmla="*/ 136 w 196"/>
                <a:gd name="T11" fmla="*/ 37 h 197"/>
                <a:gd name="T12" fmla="*/ 150 w 196"/>
                <a:gd name="T13" fmla="*/ 51 h 197"/>
                <a:gd name="T14" fmla="*/ 154 w 196"/>
                <a:gd name="T15" fmla="*/ 56 h 197"/>
                <a:gd name="T16" fmla="*/ 157 w 196"/>
                <a:gd name="T17" fmla="*/ 60 h 197"/>
                <a:gd name="T18" fmla="*/ 161 w 196"/>
                <a:gd name="T19" fmla="*/ 70 h 197"/>
                <a:gd name="T20" fmla="*/ 166 w 196"/>
                <a:gd name="T21" fmla="*/ 81 h 197"/>
                <a:gd name="T22" fmla="*/ 175 w 196"/>
                <a:gd name="T23" fmla="*/ 83 h 197"/>
                <a:gd name="T24" fmla="*/ 189 w 196"/>
                <a:gd name="T25" fmla="*/ 88 h 197"/>
                <a:gd name="T26" fmla="*/ 193 w 196"/>
                <a:gd name="T27" fmla="*/ 93 h 197"/>
                <a:gd name="T28" fmla="*/ 193 w 196"/>
                <a:gd name="T29" fmla="*/ 97 h 197"/>
                <a:gd name="T30" fmla="*/ 187 w 196"/>
                <a:gd name="T31" fmla="*/ 100 h 197"/>
                <a:gd name="T32" fmla="*/ 182 w 196"/>
                <a:gd name="T33" fmla="*/ 106 h 197"/>
                <a:gd name="T34" fmla="*/ 173 w 196"/>
                <a:gd name="T35" fmla="*/ 109 h 197"/>
                <a:gd name="T36" fmla="*/ 163 w 196"/>
                <a:gd name="T37" fmla="*/ 113 h 197"/>
                <a:gd name="T38" fmla="*/ 157 w 196"/>
                <a:gd name="T39" fmla="*/ 118 h 197"/>
                <a:gd name="T40" fmla="*/ 152 w 196"/>
                <a:gd name="T41" fmla="*/ 123 h 197"/>
                <a:gd name="T42" fmla="*/ 143 w 196"/>
                <a:gd name="T43" fmla="*/ 136 h 197"/>
                <a:gd name="T44" fmla="*/ 140 w 196"/>
                <a:gd name="T45" fmla="*/ 141 h 197"/>
                <a:gd name="T46" fmla="*/ 133 w 196"/>
                <a:gd name="T47" fmla="*/ 146 h 197"/>
                <a:gd name="T48" fmla="*/ 129 w 196"/>
                <a:gd name="T49" fmla="*/ 153 h 197"/>
                <a:gd name="T50" fmla="*/ 120 w 196"/>
                <a:gd name="T51" fmla="*/ 155 h 197"/>
                <a:gd name="T52" fmla="*/ 115 w 196"/>
                <a:gd name="T53" fmla="*/ 167 h 197"/>
                <a:gd name="T54" fmla="*/ 115 w 196"/>
                <a:gd name="T55" fmla="*/ 176 h 197"/>
                <a:gd name="T56" fmla="*/ 108 w 196"/>
                <a:gd name="T57" fmla="*/ 173 h 197"/>
                <a:gd name="T58" fmla="*/ 94 w 196"/>
                <a:gd name="T59" fmla="*/ 176 h 197"/>
                <a:gd name="T60" fmla="*/ 80 w 196"/>
                <a:gd name="T61" fmla="*/ 171 h 197"/>
                <a:gd name="T62" fmla="*/ 69 w 196"/>
                <a:gd name="T63" fmla="*/ 167 h 197"/>
                <a:gd name="T64" fmla="*/ 55 w 196"/>
                <a:gd name="T65" fmla="*/ 180 h 197"/>
                <a:gd name="T66" fmla="*/ 41 w 196"/>
                <a:gd name="T67" fmla="*/ 190 h 197"/>
                <a:gd name="T68" fmla="*/ 30 w 196"/>
                <a:gd name="T69" fmla="*/ 197 h 197"/>
                <a:gd name="T70" fmla="*/ 16 w 196"/>
                <a:gd name="T71" fmla="*/ 197 h 197"/>
                <a:gd name="T72" fmla="*/ 13 w 196"/>
                <a:gd name="T73" fmla="*/ 187 h 197"/>
                <a:gd name="T74" fmla="*/ 6 w 196"/>
                <a:gd name="T75" fmla="*/ 164 h 197"/>
                <a:gd name="T76" fmla="*/ 0 w 196"/>
                <a:gd name="T77" fmla="*/ 157 h 197"/>
                <a:gd name="T78" fmla="*/ 23 w 196"/>
                <a:gd name="T79" fmla="*/ 90 h 197"/>
                <a:gd name="T80" fmla="*/ 62 w 196"/>
                <a:gd name="T81" fmla="*/ 12 h 197"/>
                <a:gd name="T82" fmla="*/ 71 w 196"/>
                <a:gd name="T83" fmla="*/ 9 h 197"/>
                <a:gd name="T84" fmla="*/ 76 w 196"/>
                <a:gd name="T85" fmla="*/ 14 h 197"/>
                <a:gd name="T86" fmla="*/ 76 w 196"/>
                <a:gd name="T87" fmla="*/ 19 h 197"/>
                <a:gd name="T88" fmla="*/ 90 w 196"/>
                <a:gd name="T89" fmla="*/ 5 h 197"/>
                <a:gd name="T90" fmla="*/ 99 w 196"/>
                <a:gd name="T91" fmla="*/ 7 h 197"/>
                <a:gd name="T92" fmla="*/ 113 w 196"/>
                <a:gd name="T9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6" h="197">
                  <a:moveTo>
                    <a:pt x="113" y="0"/>
                  </a:moveTo>
                  <a:lnTo>
                    <a:pt x="113" y="3"/>
                  </a:lnTo>
                  <a:lnTo>
                    <a:pt x="113" y="5"/>
                  </a:lnTo>
                  <a:lnTo>
                    <a:pt x="113" y="7"/>
                  </a:lnTo>
                  <a:lnTo>
                    <a:pt x="113" y="9"/>
                  </a:lnTo>
                  <a:lnTo>
                    <a:pt x="117" y="12"/>
                  </a:lnTo>
                  <a:lnTo>
                    <a:pt x="117" y="12"/>
                  </a:lnTo>
                  <a:lnTo>
                    <a:pt x="120" y="14"/>
                  </a:lnTo>
                  <a:lnTo>
                    <a:pt x="122" y="16"/>
                  </a:lnTo>
                  <a:lnTo>
                    <a:pt x="122" y="19"/>
                  </a:lnTo>
                  <a:lnTo>
                    <a:pt x="124" y="19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29" y="28"/>
                  </a:lnTo>
                  <a:lnTo>
                    <a:pt x="129" y="33"/>
                  </a:lnTo>
                  <a:lnTo>
                    <a:pt x="131" y="35"/>
                  </a:lnTo>
                  <a:lnTo>
                    <a:pt x="133" y="33"/>
                  </a:lnTo>
                  <a:lnTo>
                    <a:pt x="136" y="37"/>
                  </a:lnTo>
                  <a:lnTo>
                    <a:pt x="140" y="46"/>
                  </a:lnTo>
                  <a:lnTo>
                    <a:pt x="145" y="49"/>
                  </a:lnTo>
                  <a:lnTo>
                    <a:pt x="150" y="51"/>
                  </a:lnTo>
                  <a:lnTo>
                    <a:pt x="150" y="53"/>
                  </a:lnTo>
                  <a:lnTo>
                    <a:pt x="154" y="56"/>
                  </a:lnTo>
                  <a:lnTo>
                    <a:pt x="154" y="56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7" y="60"/>
                  </a:lnTo>
                  <a:lnTo>
                    <a:pt x="161" y="63"/>
                  </a:lnTo>
                  <a:lnTo>
                    <a:pt x="159" y="65"/>
                  </a:lnTo>
                  <a:lnTo>
                    <a:pt x="161" y="70"/>
                  </a:lnTo>
                  <a:lnTo>
                    <a:pt x="161" y="74"/>
                  </a:lnTo>
                  <a:lnTo>
                    <a:pt x="163" y="76"/>
                  </a:lnTo>
                  <a:lnTo>
                    <a:pt x="166" y="81"/>
                  </a:lnTo>
                  <a:lnTo>
                    <a:pt x="168" y="83"/>
                  </a:lnTo>
                  <a:lnTo>
                    <a:pt x="173" y="86"/>
                  </a:lnTo>
                  <a:lnTo>
                    <a:pt x="175" y="83"/>
                  </a:lnTo>
                  <a:lnTo>
                    <a:pt x="182" y="86"/>
                  </a:lnTo>
                  <a:lnTo>
                    <a:pt x="184" y="86"/>
                  </a:lnTo>
                  <a:lnTo>
                    <a:pt x="189" y="88"/>
                  </a:lnTo>
                  <a:lnTo>
                    <a:pt x="191" y="88"/>
                  </a:lnTo>
                  <a:lnTo>
                    <a:pt x="193" y="90"/>
                  </a:lnTo>
                  <a:lnTo>
                    <a:pt x="193" y="93"/>
                  </a:lnTo>
                  <a:lnTo>
                    <a:pt x="193" y="95"/>
                  </a:lnTo>
                  <a:lnTo>
                    <a:pt x="196" y="97"/>
                  </a:lnTo>
                  <a:lnTo>
                    <a:pt x="193" y="97"/>
                  </a:lnTo>
                  <a:lnTo>
                    <a:pt x="191" y="97"/>
                  </a:lnTo>
                  <a:lnTo>
                    <a:pt x="187" y="97"/>
                  </a:lnTo>
                  <a:lnTo>
                    <a:pt x="187" y="100"/>
                  </a:lnTo>
                  <a:lnTo>
                    <a:pt x="187" y="102"/>
                  </a:lnTo>
                  <a:lnTo>
                    <a:pt x="184" y="106"/>
                  </a:lnTo>
                  <a:lnTo>
                    <a:pt x="182" y="106"/>
                  </a:lnTo>
                  <a:lnTo>
                    <a:pt x="180" y="109"/>
                  </a:lnTo>
                  <a:lnTo>
                    <a:pt x="175" y="109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68" y="109"/>
                  </a:lnTo>
                  <a:lnTo>
                    <a:pt x="163" y="113"/>
                  </a:lnTo>
                  <a:lnTo>
                    <a:pt x="161" y="116"/>
                  </a:lnTo>
                  <a:lnTo>
                    <a:pt x="159" y="116"/>
                  </a:lnTo>
                  <a:lnTo>
                    <a:pt x="157" y="118"/>
                  </a:lnTo>
                  <a:lnTo>
                    <a:pt x="154" y="120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47" y="123"/>
                  </a:lnTo>
                  <a:lnTo>
                    <a:pt x="143" y="132"/>
                  </a:lnTo>
                  <a:lnTo>
                    <a:pt x="143" y="136"/>
                  </a:lnTo>
                  <a:lnTo>
                    <a:pt x="143" y="139"/>
                  </a:lnTo>
                  <a:lnTo>
                    <a:pt x="143" y="141"/>
                  </a:lnTo>
                  <a:lnTo>
                    <a:pt x="140" y="141"/>
                  </a:lnTo>
                  <a:lnTo>
                    <a:pt x="138" y="143"/>
                  </a:lnTo>
                  <a:lnTo>
                    <a:pt x="136" y="143"/>
                  </a:lnTo>
                  <a:lnTo>
                    <a:pt x="133" y="146"/>
                  </a:lnTo>
                  <a:lnTo>
                    <a:pt x="131" y="150"/>
                  </a:lnTo>
                  <a:lnTo>
                    <a:pt x="131" y="150"/>
                  </a:lnTo>
                  <a:lnTo>
                    <a:pt x="129" y="153"/>
                  </a:lnTo>
                  <a:lnTo>
                    <a:pt x="127" y="153"/>
                  </a:lnTo>
                  <a:lnTo>
                    <a:pt x="124" y="155"/>
                  </a:lnTo>
                  <a:lnTo>
                    <a:pt x="120" y="155"/>
                  </a:lnTo>
                  <a:lnTo>
                    <a:pt x="117" y="160"/>
                  </a:lnTo>
                  <a:lnTo>
                    <a:pt x="117" y="164"/>
                  </a:lnTo>
                  <a:lnTo>
                    <a:pt x="115" y="167"/>
                  </a:lnTo>
                  <a:lnTo>
                    <a:pt x="115" y="169"/>
                  </a:lnTo>
                  <a:lnTo>
                    <a:pt x="115" y="173"/>
                  </a:lnTo>
                  <a:lnTo>
                    <a:pt x="115" y="176"/>
                  </a:lnTo>
                  <a:lnTo>
                    <a:pt x="110" y="178"/>
                  </a:lnTo>
                  <a:lnTo>
                    <a:pt x="108" y="176"/>
                  </a:lnTo>
                  <a:lnTo>
                    <a:pt x="108" y="173"/>
                  </a:lnTo>
                  <a:lnTo>
                    <a:pt x="103" y="176"/>
                  </a:lnTo>
                  <a:lnTo>
                    <a:pt x="99" y="176"/>
                  </a:lnTo>
                  <a:lnTo>
                    <a:pt x="94" y="176"/>
                  </a:lnTo>
                  <a:lnTo>
                    <a:pt x="90" y="176"/>
                  </a:lnTo>
                  <a:lnTo>
                    <a:pt x="87" y="176"/>
                  </a:lnTo>
                  <a:lnTo>
                    <a:pt x="80" y="171"/>
                  </a:lnTo>
                  <a:lnTo>
                    <a:pt x="78" y="171"/>
                  </a:lnTo>
                  <a:lnTo>
                    <a:pt x="76" y="169"/>
                  </a:lnTo>
                  <a:lnTo>
                    <a:pt x="69" y="167"/>
                  </a:lnTo>
                  <a:lnTo>
                    <a:pt x="62" y="169"/>
                  </a:lnTo>
                  <a:lnTo>
                    <a:pt x="57" y="173"/>
                  </a:lnTo>
                  <a:lnTo>
                    <a:pt x="55" y="180"/>
                  </a:lnTo>
                  <a:lnTo>
                    <a:pt x="50" y="185"/>
                  </a:lnTo>
                  <a:lnTo>
                    <a:pt x="43" y="187"/>
                  </a:lnTo>
                  <a:lnTo>
                    <a:pt x="41" y="190"/>
                  </a:lnTo>
                  <a:lnTo>
                    <a:pt x="39" y="194"/>
                  </a:lnTo>
                  <a:lnTo>
                    <a:pt x="34" y="194"/>
                  </a:lnTo>
                  <a:lnTo>
                    <a:pt x="30" y="197"/>
                  </a:lnTo>
                  <a:lnTo>
                    <a:pt x="25" y="197"/>
                  </a:lnTo>
                  <a:lnTo>
                    <a:pt x="23" y="197"/>
                  </a:lnTo>
                  <a:lnTo>
                    <a:pt x="16" y="197"/>
                  </a:lnTo>
                  <a:lnTo>
                    <a:pt x="11" y="197"/>
                  </a:lnTo>
                  <a:lnTo>
                    <a:pt x="11" y="194"/>
                  </a:lnTo>
                  <a:lnTo>
                    <a:pt x="13" y="187"/>
                  </a:lnTo>
                  <a:lnTo>
                    <a:pt x="13" y="180"/>
                  </a:lnTo>
                  <a:lnTo>
                    <a:pt x="9" y="169"/>
                  </a:lnTo>
                  <a:lnTo>
                    <a:pt x="6" y="164"/>
                  </a:lnTo>
                  <a:lnTo>
                    <a:pt x="0" y="157"/>
                  </a:lnTo>
                  <a:lnTo>
                    <a:pt x="0" y="160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" y="93"/>
                  </a:lnTo>
                  <a:lnTo>
                    <a:pt x="23" y="90"/>
                  </a:lnTo>
                  <a:lnTo>
                    <a:pt x="25" y="16"/>
                  </a:lnTo>
                  <a:lnTo>
                    <a:pt x="41" y="16"/>
                  </a:lnTo>
                  <a:lnTo>
                    <a:pt x="62" y="12"/>
                  </a:lnTo>
                  <a:lnTo>
                    <a:pt x="66" y="9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3" y="9"/>
                  </a:lnTo>
                  <a:lnTo>
                    <a:pt x="73" y="14"/>
                  </a:lnTo>
                  <a:lnTo>
                    <a:pt x="76" y="14"/>
                  </a:lnTo>
                  <a:lnTo>
                    <a:pt x="73" y="16"/>
                  </a:lnTo>
                  <a:lnTo>
                    <a:pt x="73" y="19"/>
                  </a:lnTo>
                  <a:lnTo>
                    <a:pt x="76" y="19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90" y="5"/>
                  </a:lnTo>
                  <a:lnTo>
                    <a:pt x="94" y="5"/>
                  </a:lnTo>
                  <a:lnTo>
                    <a:pt x="97" y="7"/>
                  </a:lnTo>
                  <a:lnTo>
                    <a:pt x="99" y="7"/>
                  </a:lnTo>
                  <a:lnTo>
                    <a:pt x="101" y="5"/>
                  </a:lnTo>
                  <a:lnTo>
                    <a:pt x="108" y="3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4" name="Freeform 159">
              <a:extLst>
                <a:ext uri="{FF2B5EF4-FFF2-40B4-BE49-F238E27FC236}">
                  <a16:creationId xmlns:a16="http://schemas.microsoft.com/office/drawing/2014/main" id="{A640DEA4-9F4F-1605-7603-493134ACB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514" y="3388701"/>
              <a:ext cx="233997" cy="219892"/>
            </a:xfrm>
            <a:custGeom>
              <a:avLst/>
              <a:gdLst>
                <a:gd name="T0" fmla="*/ 171 w 282"/>
                <a:gd name="T1" fmla="*/ 111 h 265"/>
                <a:gd name="T2" fmla="*/ 210 w 282"/>
                <a:gd name="T3" fmla="*/ 34 h 265"/>
                <a:gd name="T4" fmla="*/ 240 w 282"/>
                <a:gd name="T5" fmla="*/ 27 h 265"/>
                <a:gd name="T6" fmla="*/ 242 w 282"/>
                <a:gd name="T7" fmla="*/ 32 h 265"/>
                <a:gd name="T8" fmla="*/ 242 w 282"/>
                <a:gd name="T9" fmla="*/ 37 h 265"/>
                <a:gd name="T10" fmla="*/ 256 w 282"/>
                <a:gd name="T11" fmla="*/ 27 h 265"/>
                <a:gd name="T12" fmla="*/ 266 w 282"/>
                <a:gd name="T13" fmla="*/ 25 h 265"/>
                <a:gd name="T14" fmla="*/ 277 w 282"/>
                <a:gd name="T15" fmla="*/ 21 h 265"/>
                <a:gd name="T16" fmla="*/ 277 w 282"/>
                <a:gd name="T17" fmla="*/ 16 h 265"/>
                <a:gd name="T18" fmla="*/ 272 w 282"/>
                <a:gd name="T19" fmla="*/ 14 h 265"/>
                <a:gd name="T20" fmla="*/ 266 w 282"/>
                <a:gd name="T21" fmla="*/ 14 h 265"/>
                <a:gd name="T22" fmla="*/ 210 w 282"/>
                <a:gd name="T23" fmla="*/ 25 h 265"/>
                <a:gd name="T24" fmla="*/ 205 w 282"/>
                <a:gd name="T25" fmla="*/ 25 h 265"/>
                <a:gd name="T26" fmla="*/ 201 w 282"/>
                <a:gd name="T27" fmla="*/ 23 h 265"/>
                <a:gd name="T28" fmla="*/ 194 w 282"/>
                <a:gd name="T29" fmla="*/ 23 h 265"/>
                <a:gd name="T30" fmla="*/ 187 w 282"/>
                <a:gd name="T31" fmla="*/ 25 h 265"/>
                <a:gd name="T32" fmla="*/ 178 w 282"/>
                <a:gd name="T33" fmla="*/ 18 h 265"/>
                <a:gd name="T34" fmla="*/ 173 w 282"/>
                <a:gd name="T35" fmla="*/ 21 h 265"/>
                <a:gd name="T36" fmla="*/ 162 w 282"/>
                <a:gd name="T37" fmla="*/ 23 h 265"/>
                <a:gd name="T38" fmla="*/ 155 w 282"/>
                <a:gd name="T39" fmla="*/ 18 h 265"/>
                <a:gd name="T40" fmla="*/ 143 w 282"/>
                <a:gd name="T41" fmla="*/ 16 h 265"/>
                <a:gd name="T42" fmla="*/ 139 w 282"/>
                <a:gd name="T43" fmla="*/ 11 h 265"/>
                <a:gd name="T44" fmla="*/ 55 w 282"/>
                <a:gd name="T45" fmla="*/ 9 h 265"/>
                <a:gd name="T46" fmla="*/ 48 w 282"/>
                <a:gd name="T47" fmla="*/ 14 h 265"/>
                <a:gd name="T48" fmla="*/ 39 w 282"/>
                <a:gd name="T49" fmla="*/ 7 h 265"/>
                <a:gd name="T50" fmla="*/ 37 w 282"/>
                <a:gd name="T51" fmla="*/ 2 h 265"/>
                <a:gd name="T52" fmla="*/ 30 w 282"/>
                <a:gd name="T53" fmla="*/ 2 h 265"/>
                <a:gd name="T54" fmla="*/ 23 w 282"/>
                <a:gd name="T55" fmla="*/ 2 h 265"/>
                <a:gd name="T56" fmla="*/ 16 w 282"/>
                <a:gd name="T57" fmla="*/ 9 h 265"/>
                <a:gd name="T58" fmla="*/ 7 w 282"/>
                <a:gd name="T59" fmla="*/ 9 h 265"/>
                <a:gd name="T60" fmla="*/ 2 w 282"/>
                <a:gd name="T61" fmla="*/ 11 h 265"/>
                <a:gd name="T62" fmla="*/ 0 w 282"/>
                <a:gd name="T63" fmla="*/ 27 h 265"/>
                <a:gd name="T64" fmla="*/ 30 w 282"/>
                <a:gd name="T65" fmla="*/ 76 h 265"/>
                <a:gd name="T66" fmla="*/ 42 w 282"/>
                <a:gd name="T67" fmla="*/ 106 h 265"/>
                <a:gd name="T68" fmla="*/ 51 w 282"/>
                <a:gd name="T69" fmla="*/ 131 h 265"/>
                <a:gd name="T70" fmla="*/ 60 w 282"/>
                <a:gd name="T71" fmla="*/ 175 h 265"/>
                <a:gd name="T72" fmla="*/ 58 w 282"/>
                <a:gd name="T73" fmla="*/ 191 h 265"/>
                <a:gd name="T74" fmla="*/ 65 w 282"/>
                <a:gd name="T75" fmla="*/ 208 h 265"/>
                <a:gd name="T76" fmla="*/ 65 w 282"/>
                <a:gd name="T77" fmla="*/ 217 h 265"/>
                <a:gd name="T78" fmla="*/ 72 w 282"/>
                <a:gd name="T79" fmla="*/ 233 h 265"/>
                <a:gd name="T80" fmla="*/ 83 w 282"/>
                <a:gd name="T81" fmla="*/ 251 h 265"/>
                <a:gd name="T82" fmla="*/ 97 w 282"/>
                <a:gd name="T83" fmla="*/ 254 h 265"/>
                <a:gd name="T84" fmla="*/ 99 w 282"/>
                <a:gd name="T85" fmla="*/ 247 h 265"/>
                <a:gd name="T86" fmla="*/ 111 w 282"/>
                <a:gd name="T87" fmla="*/ 249 h 265"/>
                <a:gd name="T88" fmla="*/ 118 w 282"/>
                <a:gd name="T89" fmla="*/ 261 h 265"/>
                <a:gd name="T90" fmla="*/ 129 w 282"/>
                <a:gd name="T91" fmla="*/ 263 h 265"/>
                <a:gd name="T92" fmla="*/ 139 w 282"/>
                <a:gd name="T93" fmla="*/ 263 h 265"/>
                <a:gd name="T94" fmla="*/ 145 w 282"/>
                <a:gd name="T95" fmla="*/ 265 h 265"/>
                <a:gd name="T96" fmla="*/ 150 w 282"/>
                <a:gd name="T97" fmla="*/ 258 h 265"/>
                <a:gd name="T98" fmla="*/ 164 w 282"/>
                <a:gd name="T99" fmla="*/ 251 h 265"/>
                <a:gd name="T100" fmla="*/ 169 w 282"/>
                <a:gd name="T101" fmla="*/ 17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2" h="265">
                  <a:moveTo>
                    <a:pt x="169" y="175"/>
                  </a:moveTo>
                  <a:lnTo>
                    <a:pt x="169" y="175"/>
                  </a:lnTo>
                  <a:lnTo>
                    <a:pt x="171" y="111"/>
                  </a:lnTo>
                  <a:lnTo>
                    <a:pt x="192" y="108"/>
                  </a:lnTo>
                  <a:lnTo>
                    <a:pt x="194" y="34"/>
                  </a:lnTo>
                  <a:lnTo>
                    <a:pt x="210" y="34"/>
                  </a:lnTo>
                  <a:lnTo>
                    <a:pt x="231" y="30"/>
                  </a:lnTo>
                  <a:lnTo>
                    <a:pt x="235" y="27"/>
                  </a:lnTo>
                  <a:lnTo>
                    <a:pt x="240" y="27"/>
                  </a:lnTo>
                  <a:lnTo>
                    <a:pt x="240" y="27"/>
                  </a:lnTo>
                  <a:lnTo>
                    <a:pt x="242" y="27"/>
                  </a:lnTo>
                  <a:lnTo>
                    <a:pt x="242" y="32"/>
                  </a:lnTo>
                  <a:lnTo>
                    <a:pt x="245" y="32"/>
                  </a:lnTo>
                  <a:lnTo>
                    <a:pt x="242" y="34"/>
                  </a:lnTo>
                  <a:lnTo>
                    <a:pt x="242" y="37"/>
                  </a:lnTo>
                  <a:lnTo>
                    <a:pt x="245" y="37"/>
                  </a:lnTo>
                  <a:lnTo>
                    <a:pt x="252" y="32"/>
                  </a:lnTo>
                  <a:lnTo>
                    <a:pt x="256" y="27"/>
                  </a:lnTo>
                  <a:lnTo>
                    <a:pt x="259" y="23"/>
                  </a:lnTo>
                  <a:lnTo>
                    <a:pt x="263" y="23"/>
                  </a:lnTo>
                  <a:lnTo>
                    <a:pt x="266" y="25"/>
                  </a:lnTo>
                  <a:lnTo>
                    <a:pt x="268" y="25"/>
                  </a:lnTo>
                  <a:lnTo>
                    <a:pt x="270" y="23"/>
                  </a:lnTo>
                  <a:lnTo>
                    <a:pt x="277" y="21"/>
                  </a:lnTo>
                  <a:lnTo>
                    <a:pt x="282" y="18"/>
                  </a:lnTo>
                  <a:lnTo>
                    <a:pt x="279" y="16"/>
                  </a:lnTo>
                  <a:lnTo>
                    <a:pt x="277" y="16"/>
                  </a:lnTo>
                  <a:lnTo>
                    <a:pt x="277" y="14"/>
                  </a:lnTo>
                  <a:lnTo>
                    <a:pt x="275" y="14"/>
                  </a:lnTo>
                  <a:lnTo>
                    <a:pt x="272" y="14"/>
                  </a:lnTo>
                  <a:lnTo>
                    <a:pt x="272" y="14"/>
                  </a:lnTo>
                  <a:lnTo>
                    <a:pt x="270" y="14"/>
                  </a:lnTo>
                  <a:lnTo>
                    <a:pt x="266" y="14"/>
                  </a:lnTo>
                  <a:lnTo>
                    <a:pt x="263" y="14"/>
                  </a:lnTo>
                  <a:lnTo>
                    <a:pt x="210" y="25"/>
                  </a:lnTo>
                  <a:lnTo>
                    <a:pt x="210" y="25"/>
                  </a:lnTo>
                  <a:lnTo>
                    <a:pt x="208" y="25"/>
                  </a:lnTo>
                  <a:lnTo>
                    <a:pt x="205" y="25"/>
                  </a:lnTo>
                  <a:lnTo>
                    <a:pt x="205" y="25"/>
                  </a:lnTo>
                  <a:lnTo>
                    <a:pt x="203" y="25"/>
                  </a:lnTo>
                  <a:lnTo>
                    <a:pt x="201" y="23"/>
                  </a:lnTo>
                  <a:lnTo>
                    <a:pt x="201" y="23"/>
                  </a:lnTo>
                  <a:lnTo>
                    <a:pt x="199" y="23"/>
                  </a:lnTo>
                  <a:lnTo>
                    <a:pt x="196" y="23"/>
                  </a:lnTo>
                  <a:lnTo>
                    <a:pt x="194" y="23"/>
                  </a:lnTo>
                  <a:lnTo>
                    <a:pt x="194" y="25"/>
                  </a:lnTo>
                  <a:lnTo>
                    <a:pt x="192" y="25"/>
                  </a:lnTo>
                  <a:lnTo>
                    <a:pt x="187" y="25"/>
                  </a:lnTo>
                  <a:lnTo>
                    <a:pt x="185" y="23"/>
                  </a:lnTo>
                  <a:lnTo>
                    <a:pt x="180" y="18"/>
                  </a:lnTo>
                  <a:lnTo>
                    <a:pt x="178" y="18"/>
                  </a:lnTo>
                  <a:lnTo>
                    <a:pt x="175" y="18"/>
                  </a:lnTo>
                  <a:lnTo>
                    <a:pt x="175" y="21"/>
                  </a:lnTo>
                  <a:lnTo>
                    <a:pt x="173" y="21"/>
                  </a:lnTo>
                  <a:lnTo>
                    <a:pt x="169" y="21"/>
                  </a:lnTo>
                  <a:lnTo>
                    <a:pt x="164" y="21"/>
                  </a:lnTo>
                  <a:lnTo>
                    <a:pt x="162" y="23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55" y="18"/>
                  </a:lnTo>
                  <a:lnTo>
                    <a:pt x="152" y="21"/>
                  </a:lnTo>
                  <a:lnTo>
                    <a:pt x="148" y="18"/>
                  </a:lnTo>
                  <a:lnTo>
                    <a:pt x="143" y="16"/>
                  </a:lnTo>
                  <a:lnTo>
                    <a:pt x="141" y="16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60" y="11"/>
                  </a:lnTo>
                  <a:lnTo>
                    <a:pt x="58" y="9"/>
                  </a:lnTo>
                  <a:lnTo>
                    <a:pt x="55" y="9"/>
                  </a:lnTo>
                  <a:lnTo>
                    <a:pt x="53" y="11"/>
                  </a:lnTo>
                  <a:lnTo>
                    <a:pt x="53" y="11"/>
                  </a:lnTo>
                  <a:lnTo>
                    <a:pt x="48" y="14"/>
                  </a:lnTo>
                  <a:lnTo>
                    <a:pt x="44" y="11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4"/>
                  </a:lnTo>
                  <a:lnTo>
                    <a:pt x="37" y="4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5" y="0"/>
                  </a:lnTo>
                  <a:lnTo>
                    <a:pt x="23" y="2"/>
                  </a:lnTo>
                  <a:lnTo>
                    <a:pt x="18" y="4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2" y="9"/>
                  </a:lnTo>
                  <a:lnTo>
                    <a:pt x="7" y="7"/>
                  </a:lnTo>
                  <a:lnTo>
                    <a:pt x="7" y="9"/>
                  </a:lnTo>
                  <a:lnTo>
                    <a:pt x="5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27"/>
                  </a:lnTo>
                  <a:lnTo>
                    <a:pt x="12" y="41"/>
                  </a:lnTo>
                  <a:lnTo>
                    <a:pt x="18" y="51"/>
                  </a:lnTo>
                  <a:lnTo>
                    <a:pt x="30" y="76"/>
                  </a:lnTo>
                  <a:lnTo>
                    <a:pt x="30" y="85"/>
                  </a:lnTo>
                  <a:lnTo>
                    <a:pt x="42" y="99"/>
                  </a:lnTo>
                  <a:lnTo>
                    <a:pt x="42" y="106"/>
                  </a:lnTo>
                  <a:lnTo>
                    <a:pt x="53" y="122"/>
                  </a:lnTo>
                  <a:lnTo>
                    <a:pt x="53" y="129"/>
                  </a:lnTo>
                  <a:lnTo>
                    <a:pt x="51" y="131"/>
                  </a:lnTo>
                  <a:lnTo>
                    <a:pt x="53" y="143"/>
                  </a:lnTo>
                  <a:lnTo>
                    <a:pt x="53" y="159"/>
                  </a:lnTo>
                  <a:lnTo>
                    <a:pt x="60" y="175"/>
                  </a:lnTo>
                  <a:lnTo>
                    <a:pt x="60" y="185"/>
                  </a:lnTo>
                  <a:lnTo>
                    <a:pt x="60" y="189"/>
                  </a:lnTo>
                  <a:lnTo>
                    <a:pt x="58" y="191"/>
                  </a:lnTo>
                  <a:lnTo>
                    <a:pt x="60" y="194"/>
                  </a:lnTo>
                  <a:lnTo>
                    <a:pt x="62" y="205"/>
                  </a:lnTo>
                  <a:lnTo>
                    <a:pt x="65" y="208"/>
                  </a:lnTo>
                  <a:lnTo>
                    <a:pt x="67" y="210"/>
                  </a:lnTo>
                  <a:lnTo>
                    <a:pt x="65" y="212"/>
                  </a:lnTo>
                  <a:lnTo>
                    <a:pt x="65" y="217"/>
                  </a:lnTo>
                  <a:lnTo>
                    <a:pt x="67" y="221"/>
                  </a:lnTo>
                  <a:lnTo>
                    <a:pt x="69" y="228"/>
                  </a:lnTo>
                  <a:lnTo>
                    <a:pt x="72" y="233"/>
                  </a:lnTo>
                  <a:lnTo>
                    <a:pt x="76" y="245"/>
                  </a:lnTo>
                  <a:lnTo>
                    <a:pt x="83" y="249"/>
                  </a:lnTo>
                  <a:lnTo>
                    <a:pt x="83" y="251"/>
                  </a:lnTo>
                  <a:lnTo>
                    <a:pt x="90" y="256"/>
                  </a:lnTo>
                  <a:lnTo>
                    <a:pt x="95" y="256"/>
                  </a:lnTo>
                  <a:lnTo>
                    <a:pt x="97" y="254"/>
                  </a:lnTo>
                  <a:lnTo>
                    <a:pt x="97" y="251"/>
                  </a:lnTo>
                  <a:lnTo>
                    <a:pt x="97" y="249"/>
                  </a:lnTo>
                  <a:lnTo>
                    <a:pt x="99" y="247"/>
                  </a:lnTo>
                  <a:lnTo>
                    <a:pt x="104" y="245"/>
                  </a:lnTo>
                  <a:lnTo>
                    <a:pt x="106" y="249"/>
                  </a:lnTo>
                  <a:lnTo>
                    <a:pt x="111" y="249"/>
                  </a:lnTo>
                  <a:lnTo>
                    <a:pt x="109" y="254"/>
                  </a:lnTo>
                  <a:lnTo>
                    <a:pt x="111" y="261"/>
                  </a:lnTo>
                  <a:lnTo>
                    <a:pt x="118" y="261"/>
                  </a:lnTo>
                  <a:lnTo>
                    <a:pt x="122" y="263"/>
                  </a:lnTo>
                  <a:lnTo>
                    <a:pt x="127" y="263"/>
                  </a:lnTo>
                  <a:lnTo>
                    <a:pt x="129" y="263"/>
                  </a:lnTo>
                  <a:lnTo>
                    <a:pt x="132" y="265"/>
                  </a:lnTo>
                  <a:lnTo>
                    <a:pt x="134" y="263"/>
                  </a:lnTo>
                  <a:lnTo>
                    <a:pt x="139" y="263"/>
                  </a:lnTo>
                  <a:lnTo>
                    <a:pt x="139" y="265"/>
                  </a:lnTo>
                  <a:lnTo>
                    <a:pt x="141" y="265"/>
                  </a:lnTo>
                  <a:lnTo>
                    <a:pt x="145" y="265"/>
                  </a:lnTo>
                  <a:lnTo>
                    <a:pt x="145" y="261"/>
                  </a:lnTo>
                  <a:lnTo>
                    <a:pt x="145" y="261"/>
                  </a:lnTo>
                  <a:lnTo>
                    <a:pt x="150" y="258"/>
                  </a:lnTo>
                  <a:lnTo>
                    <a:pt x="150" y="254"/>
                  </a:lnTo>
                  <a:lnTo>
                    <a:pt x="157" y="251"/>
                  </a:lnTo>
                  <a:lnTo>
                    <a:pt x="164" y="251"/>
                  </a:lnTo>
                  <a:lnTo>
                    <a:pt x="166" y="251"/>
                  </a:lnTo>
                  <a:lnTo>
                    <a:pt x="169" y="178"/>
                  </a:lnTo>
                  <a:lnTo>
                    <a:pt x="169" y="17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5" name="Freeform 160">
              <a:extLst>
                <a:ext uri="{FF2B5EF4-FFF2-40B4-BE49-F238E27FC236}">
                  <a16:creationId xmlns:a16="http://schemas.microsoft.com/office/drawing/2014/main" id="{0E597626-5615-7C73-884A-B578869B3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3997" y="3478317"/>
              <a:ext cx="68872" cy="52276"/>
            </a:xfrm>
            <a:custGeom>
              <a:avLst/>
              <a:gdLst>
                <a:gd name="T0" fmla="*/ 0 w 83"/>
                <a:gd name="T1" fmla="*/ 0 h 63"/>
                <a:gd name="T2" fmla="*/ 7 w 83"/>
                <a:gd name="T3" fmla="*/ 10 h 63"/>
                <a:gd name="T4" fmla="*/ 7 w 83"/>
                <a:gd name="T5" fmla="*/ 5 h 63"/>
                <a:gd name="T6" fmla="*/ 9 w 83"/>
                <a:gd name="T7" fmla="*/ 10 h 63"/>
                <a:gd name="T8" fmla="*/ 12 w 83"/>
                <a:gd name="T9" fmla="*/ 12 h 63"/>
                <a:gd name="T10" fmla="*/ 16 w 83"/>
                <a:gd name="T11" fmla="*/ 16 h 63"/>
                <a:gd name="T12" fmla="*/ 19 w 83"/>
                <a:gd name="T13" fmla="*/ 19 h 63"/>
                <a:gd name="T14" fmla="*/ 21 w 83"/>
                <a:gd name="T15" fmla="*/ 21 h 63"/>
                <a:gd name="T16" fmla="*/ 30 w 83"/>
                <a:gd name="T17" fmla="*/ 30 h 63"/>
                <a:gd name="T18" fmla="*/ 32 w 83"/>
                <a:gd name="T19" fmla="*/ 40 h 63"/>
                <a:gd name="T20" fmla="*/ 35 w 83"/>
                <a:gd name="T21" fmla="*/ 37 h 63"/>
                <a:gd name="T22" fmla="*/ 39 w 83"/>
                <a:gd name="T23" fmla="*/ 40 h 63"/>
                <a:gd name="T24" fmla="*/ 44 w 83"/>
                <a:gd name="T25" fmla="*/ 49 h 63"/>
                <a:gd name="T26" fmla="*/ 53 w 83"/>
                <a:gd name="T27" fmla="*/ 56 h 63"/>
                <a:gd name="T28" fmla="*/ 55 w 83"/>
                <a:gd name="T29" fmla="*/ 56 h 63"/>
                <a:gd name="T30" fmla="*/ 55 w 83"/>
                <a:gd name="T31" fmla="*/ 63 h 63"/>
                <a:gd name="T32" fmla="*/ 53 w 83"/>
                <a:gd name="T33" fmla="*/ 60 h 63"/>
                <a:gd name="T34" fmla="*/ 51 w 83"/>
                <a:gd name="T35" fmla="*/ 60 h 63"/>
                <a:gd name="T36" fmla="*/ 46 w 83"/>
                <a:gd name="T37" fmla="*/ 58 h 63"/>
                <a:gd name="T38" fmla="*/ 42 w 83"/>
                <a:gd name="T39" fmla="*/ 60 h 63"/>
                <a:gd name="T40" fmla="*/ 37 w 83"/>
                <a:gd name="T41" fmla="*/ 56 h 63"/>
                <a:gd name="T42" fmla="*/ 37 w 83"/>
                <a:gd name="T43" fmla="*/ 51 h 63"/>
                <a:gd name="T44" fmla="*/ 32 w 83"/>
                <a:gd name="T45" fmla="*/ 51 h 63"/>
                <a:gd name="T46" fmla="*/ 30 w 83"/>
                <a:gd name="T47" fmla="*/ 46 h 63"/>
                <a:gd name="T48" fmla="*/ 28 w 83"/>
                <a:gd name="T49" fmla="*/ 46 h 63"/>
                <a:gd name="T50" fmla="*/ 25 w 83"/>
                <a:gd name="T51" fmla="*/ 46 h 63"/>
                <a:gd name="T52" fmla="*/ 23 w 83"/>
                <a:gd name="T53" fmla="*/ 40 h 63"/>
                <a:gd name="T54" fmla="*/ 19 w 83"/>
                <a:gd name="T55" fmla="*/ 37 h 63"/>
                <a:gd name="T56" fmla="*/ 19 w 83"/>
                <a:gd name="T57" fmla="*/ 33 h 63"/>
                <a:gd name="T58" fmla="*/ 14 w 83"/>
                <a:gd name="T59" fmla="*/ 33 h 63"/>
                <a:gd name="T60" fmla="*/ 12 w 83"/>
                <a:gd name="T61" fmla="*/ 30 h 63"/>
                <a:gd name="T62" fmla="*/ 12 w 83"/>
                <a:gd name="T63" fmla="*/ 26 h 63"/>
                <a:gd name="T64" fmla="*/ 7 w 83"/>
                <a:gd name="T65" fmla="*/ 23 h 63"/>
                <a:gd name="T66" fmla="*/ 2 w 83"/>
                <a:gd name="T67" fmla="*/ 12 h 63"/>
                <a:gd name="T68" fmla="*/ 2 w 83"/>
                <a:gd name="T69" fmla="*/ 7 h 63"/>
                <a:gd name="T70" fmla="*/ 0 w 83"/>
                <a:gd name="T71" fmla="*/ 5 h 63"/>
                <a:gd name="T72" fmla="*/ 0 w 83"/>
                <a:gd name="T73" fmla="*/ 0 h 63"/>
                <a:gd name="T74" fmla="*/ 74 w 83"/>
                <a:gd name="T75" fmla="*/ 37 h 63"/>
                <a:gd name="T76" fmla="*/ 81 w 83"/>
                <a:gd name="T77" fmla="*/ 37 h 63"/>
                <a:gd name="T78" fmla="*/ 83 w 83"/>
                <a:gd name="T79" fmla="*/ 40 h 63"/>
                <a:gd name="T80" fmla="*/ 83 w 83"/>
                <a:gd name="T81" fmla="*/ 44 h 63"/>
                <a:gd name="T82" fmla="*/ 81 w 83"/>
                <a:gd name="T83" fmla="*/ 44 h 63"/>
                <a:gd name="T84" fmla="*/ 79 w 83"/>
                <a:gd name="T85" fmla="*/ 46 h 63"/>
                <a:gd name="T86" fmla="*/ 74 w 83"/>
                <a:gd name="T87" fmla="*/ 42 h 63"/>
                <a:gd name="T88" fmla="*/ 74 w 83"/>
                <a:gd name="T89" fmla="*/ 37 h 63"/>
                <a:gd name="T90" fmla="*/ 65 w 83"/>
                <a:gd name="T91" fmla="*/ 16 h 63"/>
                <a:gd name="T92" fmla="*/ 62 w 83"/>
                <a:gd name="T93" fmla="*/ 21 h 63"/>
                <a:gd name="T94" fmla="*/ 62 w 83"/>
                <a:gd name="T95" fmla="*/ 21 h 63"/>
                <a:gd name="T96" fmla="*/ 62 w 83"/>
                <a:gd name="T97" fmla="*/ 26 h 63"/>
                <a:gd name="T98" fmla="*/ 65 w 83"/>
                <a:gd name="T99" fmla="*/ 28 h 63"/>
                <a:gd name="T100" fmla="*/ 69 w 83"/>
                <a:gd name="T101" fmla="*/ 30 h 63"/>
                <a:gd name="T102" fmla="*/ 69 w 83"/>
                <a:gd name="T103" fmla="*/ 28 h 63"/>
                <a:gd name="T104" fmla="*/ 67 w 83"/>
                <a:gd name="T105" fmla="*/ 26 h 63"/>
                <a:gd name="T106" fmla="*/ 67 w 83"/>
                <a:gd name="T107" fmla="*/ 23 h 63"/>
                <a:gd name="T108" fmla="*/ 67 w 83"/>
                <a:gd name="T109" fmla="*/ 19 h 63"/>
                <a:gd name="T110" fmla="*/ 65 w 83"/>
                <a:gd name="T111" fmla="*/ 16 h 63"/>
                <a:gd name="T112" fmla="*/ 53 w 83"/>
                <a:gd name="T113" fmla="*/ 12 h 63"/>
                <a:gd name="T114" fmla="*/ 51 w 83"/>
                <a:gd name="T115" fmla="*/ 14 h 63"/>
                <a:gd name="T116" fmla="*/ 49 w 83"/>
                <a:gd name="T117" fmla="*/ 19 h 63"/>
                <a:gd name="T118" fmla="*/ 53 w 83"/>
                <a:gd name="T119" fmla="*/ 19 h 63"/>
                <a:gd name="T120" fmla="*/ 55 w 83"/>
                <a:gd name="T121" fmla="*/ 14 h 63"/>
                <a:gd name="T122" fmla="*/ 55 w 83"/>
                <a:gd name="T123" fmla="*/ 12 h 63"/>
                <a:gd name="T124" fmla="*/ 53 w 83"/>
                <a:gd name="T125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63">
                  <a:moveTo>
                    <a:pt x="0" y="0"/>
                  </a:moveTo>
                  <a:lnTo>
                    <a:pt x="7" y="10"/>
                  </a:lnTo>
                  <a:lnTo>
                    <a:pt x="7" y="5"/>
                  </a:lnTo>
                  <a:lnTo>
                    <a:pt x="9" y="10"/>
                  </a:lnTo>
                  <a:lnTo>
                    <a:pt x="12" y="12"/>
                  </a:lnTo>
                  <a:lnTo>
                    <a:pt x="16" y="16"/>
                  </a:lnTo>
                  <a:lnTo>
                    <a:pt x="19" y="19"/>
                  </a:lnTo>
                  <a:lnTo>
                    <a:pt x="21" y="21"/>
                  </a:lnTo>
                  <a:lnTo>
                    <a:pt x="30" y="30"/>
                  </a:lnTo>
                  <a:lnTo>
                    <a:pt x="32" y="40"/>
                  </a:lnTo>
                  <a:lnTo>
                    <a:pt x="35" y="37"/>
                  </a:lnTo>
                  <a:lnTo>
                    <a:pt x="39" y="40"/>
                  </a:lnTo>
                  <a:lnTo>
                    <a:pt x="44" y="49"/>
                  </a:lnTo>
                  <a:lnTo>
                    <a:pt x="53" y="56"/>
                  </a:lnTo>
                  <a:lnTo>
                    <a:pt x="55" y="56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1" y="60"/>
                  </a:lnTo>
                  <a:lnTo>
                    <a:pt x="46" y="58"/>
                  </a:lnTo>
                  <a:lnTo>
                    <a:pt x="42" y="60"/>
                  </a:lnTo>
                  <a:lnTo>
                    <a:pt x="37" y="56"/>
                  </a:lnTo>
                  <a:lnTo>
                    <a:pt x="37" y="51"/>
                  </a:lnTo>
                  <a:lnTo>
                    <a:pt x="32" y="51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5" y="46"/>
                  </a:lnTo>
                  <a:lnTo>
                    <a:pt x="23" y="40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4" y="33"/>
                  </a:lnTo>
                  <a:lnTo>
                    <a:pt x="12" y="30"/>
                  </a:lnTo>
                  <a:lnTo>
                    <a:pt x="12" y="26"/>
                  </a:lnTo>
                  <a:lnTo>
                    <a:pt x="7" y="23"/>
                  </a:lnTo>
                  <a:lnTo>
                    <a:pt x="2" y="12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74" y="37"/>
                  </a:moveTo>
                  <a:lnTo>
                    <a:pt x="81" y="37"/>
                  </a:lnTo>
                  <a:lnTo>
                    <a:pt x="83" y="40"/>
                  </a:lnTo>
                  <a:lnTo>
                    <a:pt x="83" y="44"/>
                  </a:lnTo>
                  <a:lnTo>
                    <a:pt x="81" y="44"/>
                  </a:lnTo>
                  <a:lnTo>
                    <a:pt x="79" y="46"/>
                  </a:lnTo>
                  <a:lnTo>
                    <a:pt x="74" y="42"/>
                  </a:lnTo>
                  <a:lnTo>
                    <a:pt x="74" y="37"/>
                  </a:lnTo>
                  <a:close/>
                  <a:moveTo>
                    <a:pt x="65" y="16"/>
                  </a:moveTo>
                  <a:lnTo>
                    <a:pt x="62" y="21"/>
                  </a:lnTo>
                  <a:lnTo>
                    <a:pt x="62" y="21"/>
                  </a:lnTo>
                  <a:lnTo>
                    <a:pt x="62" y="26"/>
                  </a:lnTo>
                  <a:lnTo>
                    <a:pt x="65" y="28"/>
                  </a:lnTo>
                  <a:lnTo>
                    <a:pt x="69" y="30"/>
                  </a:lnTo>
                  <a:lnTo>
                    <a:pt x="69" y="28"/>
                  </a:lnTo>
                  <a:lnTo>
                    <a:pt x="67" y="26"/>
                  </a:lnTo>
                  <a:lnTo>
                    <a:pt x="67" y="23"/>
                  </a:lnTo>
                  <a:lnTo>
                    <a:pt x="67" y="19"/>
                  </a:lnTo>
                  <a:lnTo>
                    <a:pt x="65" y="16"/>
                  </a:lnTo>
                  <a:close/>
                  <a:moveTo>
                    <a:pt x="53" y="12"/>
                  </a:moveTo>
                  <a:lnTo>
                    <a:pt x="51" y="14"/>
                  </a:lnTo>
                  <a:lnTo>
                    <a:pt x="49" y="19"/>
                  </a:lnTo>
                  <a:lnTo>
                    <a:pt x="53" y="19"/>
                  </a:lnTo>
                  <a:lnTo>
                    <a:pt x="55" y="14"/>
                  </a:lnTo>
                  <a:lnTo>
                    <a:pt x="55" y="12"/>
                  </a:lnTo>
                  <a:lnTo>
                    <a:pt x="53" y="1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6" name="Freeform 161">
              <a:extLst>
                <a:ext uri="{FF2B5EF4-FFF2-40B4-BE49-F238E27FC236}">
                  <a16:creationId xmlns:a16="http://schemas.microsoft.com/office/drawing/2014/main" id="{418116F3-EA95-CF8F-417C-14BB2CAC2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3" y="4160395"/>
              <a:ext cx="5809" cy="5809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5 h 7"/>
                <a:gd name="T6" fmla="*/ 5 w 7"/>
                <a:gd name="T7" fmla="*/ 5 h 7"/>
                <a:gd name="T8" fmla="*/ 5 w 7"/>
                <a:gd name="T9" fmla="*/ 7 h 7"/>
                <a:gd name="T10" fmla="*/ 7 w 7"/>
                <a:gd name="T11" fmla="*/ 7 h 7"/>
                <a:gd name="T12" fmla="*/ 3 w 7"/>
                <a:gd name="T13" fmla="*/ 3 h 7"/>
                <a:gd name="T14" fmla="*/ 0 w 7"/>
                <a:gd name="T15" fmla="*/ 0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7" y="7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7" name="Freeform 162">
              <a:extLst>
                <a:ext uri="{FF2B5EF4-FFF2-40B4-BE49-F238E27FC236}">
                  <a16:creationId xmlns:a16="http://schemas.microsoft.com/office/drawing/2014/main" id="{B92CD718-201C-7D3A-63C3-3FBAB353F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7357" y="4051694"/>
              <a:ext cx="29042" cy="23234"/>
            </a:xfrm>
            <a:custGeom>
              <a:avLst/>
              <a:gdLst>
                <a:gd name="T0" fmla="*/ 11 w 35"/>
                <a:gd name="T1" fmla="*/ 7 h 28"/>
                <a:gd name="T2" fmla="*/ 14 w 35"/>
                <a:gd name="T3" fmla="*/ 4 h 28"/>
                <a:gd name="T4" fmla="*/ 16 w 35"/>
                <a:gd name="T5" fmla="*/ 4 h 28"/>
                <a:gd name="T6" fmla="*/ 16 w 35"/>
                <a:gd name="T7" fmla="*/ 4 h 28"/>
                <a:gd name="T8" fmla="*/ 14 w 35"/>
                <a:gd name="T9" fmla="*/ 9 h 28"/>
                <a:gd name="T10" fmla="*/ 11 w 35"/>
                <a:gd name="T11" fmla="*/ 9 h 28"/>
                <a:gd name="T12" fmla="*/ 11 w 35"/>
                <a:gd name="T13" fmla="*/ 7 h 28"/>
                <a:gd name="T14" fmla="*/ 0 w 35"/>
                <a:gd name="T15" fmla="*/ 25 h 28"/>
                <a:gd name="T16" fmla="*/ 5 w 35"/>
                <a:gd name="T17" fmla="*/ 23 h 28"/>
                <a:gd name="T18" fmla="*/ 7 w 35"/>
                <a:gd name="T19" fmla="*/ 21 h 28"/>
                <a:gd name="T20" fmla="*/ 11 w 35"/>
                <a:gd name="T21" fmla="*/ 21 h 28"/>
                <a:gd name="T22" fmla="*/ 11 w 35"/>
                <a:gd name="T23" fmla="*/ 23 h 28"/>
                <a:gd name="T24" fmla="*/ 14 w 35"/>
                <a:gd name="T25" fmla="*/ 25 h 28"/>
                <a:gd name="T26" fmla="*/ 18 w 35"/>
                <a:gd name="T27" fmla="*/ 25 h 28"/>
                <a:gd name="T28" fmla="*/ 18 w 35"/>
                <a:gd name="T29" fmla="*/ 21 h 28"/>
                <a:gd name="T30" fmla="*/ 21 w 35"/>
                <a:gd name="T31" fmla="*/ 23 h 28"/>
                <a:gd name="T32" fmla="*/ 21 w 35"/>
                <a:gd name="T33" fmla="*/ 25 h 28"/>
                <a:gd name="T34" fmla="*/ 23 w 35"/>
                <a:gd name="T35" fmla="*/ 28 h 28"/>
                <a:gd name="T36" fmla="*/ 28 w 35"/>
                <a:gd name="T37" fmla="*/ 28 h 28"/>
                <a:gd name="T38" fmla="*/ 30 w 35"/>
                <a:gd name="T39" fmla="*/ 23 h 28"/>
                <a:gd name="T40" fmla="*/ 30 w 35"/>
                <a:gd name="T41" fmla="*/ 23 h 28"/>
                <a:gd name="T42" fmla="*/ 25 w 35"/>
                <a:gd name="T43" fmla="*/ 23 h 28"/>
                <a:gd name="T44" fmla="*/ 23 w 35"/>
                <a:gd name="T45" fmla="*/ 21 h 28"/>
                <a:gd name="T46" fmla="*/ 25 w 35"/>
                <a:gd name="T47" fmla="*/ 18 h 28"/>
                <a:gd name="T48" fmla="*/ 28 w 35"/>
                <a:gd name="T49" fmla="*/ 16 h 28"/>
                <a:gd name="T50" fmla="*/ 32 w 35"/>
                <a:gd name="T51" fmla="*/ 18 h 28"/>
                <a:gd name="T52" fmla="*/ 35 w 35"/>
                <a:gd name="T53" fmla="*/ 14 h 28"/>
                <a:gd name="T54" fmla="*/ 32 w 35"/>
                <a:gd name="T55" fmla="*/ 11 h 28"/>
                <a:gd name="T56" fmla="*/ 30 w 35"/>
                <a:gd name="T57" fmla="*/ 11 h 28"/>
                <a:gd name="T58" fmla="*/ 28 w 35"/>
                <a:gd name="T59" fmla="*/ 11 h 28"/>
                <a:gd name="T60" fmla="*/ 23 w 35"/>
                <a:gd name="T61" fmla="*/ 16 h 28"/>
                <a:gd name="T62" fmla="*/ 21 w 35"/>
                <a:gd name="T63" fmla="*/ 16 h 28"/>
                <a:gd name="T64" fmla="*/ 18 w 35"/>
                <a:gd name="T65" fmla="*/ 11 h 28"/>
                <a:gd name="T66" fmla="*/ 21 w 35"/>
                <a:gd name="T67" fmla="*/ 9 h 28"/>
                <a:gd name="T68" fmla="*/ 21 w 35"/>
                <a:gd name="T69" fmla="*/ 4 h 28"/>
                <a:gd name="T70" fmla="*/ 18 w 35"/>
                <a:gd name="T71" fmla="*/ 7 h 28"/>
                <a:gd name="T72" fmla="*/ 18 w 35"/>
                <a:gd name="T73" fmla="*/ 11 h 28"/>
                <a:gd name="T74" fmla="*/ 16 w 35"/>
                <a:gd name="T75" fmla="*/ 11 h 28"/>
                <a:gd name="T76" fmla="*/ 11 w 35"/>
                <a:gd name="T77" fmla="*/ 11 h 28"/>
                <a:gd name="T78" fmla="*/ 9 w 35"/>
                <a:gd name="T79" fmla="*/ 9 h 28"/>
                <a:gd name="T80" fmla="*/ 7 w 35"/>
                <a:gd name="T81" fmla="*/ 9 h 28"/>
                <a:gd name="T82" fmla="*/ 7 w 35"/>
                <a:gd name="T83" fmla="*/ 4 h 28"/>
                <a:gd name="T84" fmla="*/ 7 w 35"/>
                <a:gd name="T85" fmla="*/ 2 h 28"/>
                <a:gd name="T86" fmla="*/ 9 w 35"/>
                <a:gd name="T87" fmla="*/ 0 h 28"/>
                <a:gd name="T88" fmla="*/ 7 w 35"/>
                <a:gd name="T89" fmla="*/ 0 h 28"/>
                <a:gd name="T90" fmla="*/ 7 w 35"/>
                <a:gd name="T91" fmla="*/ 2 h 28"/>
                <a:gd name="T92" fmla="*/ 5 w 35"/>
                <a:gd name="T93" fmla="*/ 4 h 28"/>
                <a:gd name="T94" fmla="*/ 5 w 35"/>
                <a:gd name="T95" fmla="*/ 7 h 28"/>
                <a:gd name="T96" fmla="*/ 5 w 35"/>
                <a:gd name="T97" fmla="*/ 11 h 28"/>
                <a:gd name="T98" fmla="*/ 7 w 35"/>
                <a:gd name="T99" fmla="*/ 11 h 28"/>
                <a:gd name="T100" fmla="*/ 7 w 35"/>
                <a:gd name="T101" fmla="*/ 11 h 28"/>
                <a:gd name="T102" fmla="*/ 2 w 35"/>
                <a:gd name="T103" fmla="*/ 16 h 28"/>
                <a:gd name="T104" fmla="*/ 0 w 35"/>
                <a:gd name="T105" fmla="*/ 21 h 28"/>
                <a:gd name="T106" fmla="*/ 0 w 35"/>
                <a:gd name="T107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" h="28">
                  <a:moveTo>
                    <a:pt x="11" y="7"/>
                  </a:moveTo>
                  <a:lnTo>
                    <a:pt x="14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9"/>
                  </a:lnTo>
                  <a:lnTo>
                    <a:pt x="11" y="9"/>
                  </a:lnTo>
                  <a:lnTo>
                    <a:pt x="11" y="7"/>
                  </a:lnTo>
                  <a:close/>
                  <a:moveTo>
                    <a:pt x="0" y="25"/>
                  </a:moveTo>
                  <a:lnTo>
                    <a:pt x="5" y="23"/>
                  </a:lnTo>
                  <a:lnTo>
                    <a:pt x="7" y="21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4" y="25"/>
                  </a:lnTo>
                  <a:lnTo>
                    <a:pt x="18" y="25"/>
                  </a:lnTo>
                  <a:lnTo>
                    <a:pt x="18" y="21"/>
                  </a:lnTo>
                  <a:lnTo>
                    <a:pt x="21" y="23"/>
                  </a:lnTo>
                  <a:lnTo>
                    <a:pt x="21" y="25"/>
                  </a:lnTo>
                  <a:lnTo>
                    <a:pt x="23" y="28"/>
                  </a:lnTo>
                  <a:lnTo>
                    <a:pt x="28" y="28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5" y="23"/>
                  </a:lnTo>
                  <a:lnTo>
                    <a:pt x="23" y="21"/>
                  </a:lnTo>
                  <a:lnTo>
                    <a:pt x="25" y="18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5" y="14"/>
                  </a:lnTo>
                  <a:lnTo>
                    <a:pt x="32" y="11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3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21" y="9"/>
                  </a:lnTo>
                  <a:lnTo>
                    <a:pt x="21" y="4"/>
                  </a:lnTo>
                  <a:lnTo>
                    <a:pt x="18" y="7"/>
                  </a:lnTo>
                  <a:lnTo>
                    <a:pt x="18" y="11"/>
                  </a:lnTo>
                  <a:lnTo>
                    <a:pt x="16" y="11"/>
                  </a:lnTo>
                  <a:lnTo>
                    <a:pt x="11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4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16"/>
                  </a:lnTo>
                  <a:lnTo>
                    <a:pt x="0" y="21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8" name="Freeform 163">
              <a:extLst>
                <a:ext uri="{FF2B5EF4-FFF2-40B4-BE49-F238E27FC236}">
                  <a16:creationId xmlns:a16="http://schemas.microsoft.com/office/drawing/2014/main" id="{A8B41A70-6823-1E1D-BBE4-FB63C4001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123" y="3447616"/>
              <a:ext cx="9128" cy="11617"/>
            </a:xfrm>
            <a:custGeom>
              <a:avLst/>
              <a:gdLst>
                <a:gd name="T0" fmla="*/ 2 w 11"/>
                <a:gd name="T1" fmla="*/ 0 h 14"/>
                <a:gd name="T2" fmla="*/ 2 w 11"/>
                <a:gd name="T3" fmla="*/ 5 h 14"/>
                <a:gd name="T4" fmla="*/ 0 w 11"/>
                <a:gd name="T5" fmla="*/ 7 h 14"/>
                <a:gd name="T6" fmla="*/ 4 w 11"/>
                <a:gd name="T7" fmla="*/ 14 h 14"/>
                <a:gd name="T8" fmla="*/ 9 w 11"/>
                <a:gd name="T9" fmla="*/ 10 h 14"/>
                <a:gd name="T10" fmla="*/ 9 w 11"/>
                <a:gd name="T11" fmla="*/ 7 h 14"/>
                <a:gd name="T12" fmla="*/ 11 w 11"/>
                <a:gd name="T13" fmla="*/ 5 h 14"/>
                <a:gd name="T14" fmla="*/ 11 w 11"/>
                <a:gd name="T15" fmla="*/ 0 h 14"/>
                <a:gd name="T16" fmla="*/ 6 w 11"/>
                <a:gd name="T17" fmla="*/ 0 h 14"/>
                <a:gd name="T18" fmla="*/ 4 w 11"/>
                <a:gd name="T19" fmla="*/ 0 h 14"/>
                <a:gd name="T20" fmla="*/ 2 w 11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2" y="0"/>
                  </a:moveTo>
                  <a:lnTo>
                    <a:pt x="2" y="5"/>
                  </a:lnTo>
                  <a:lnTo>
                    <a:pt x="0" y="7"/>
                  </a:lnTo>
                  <a:lnTo>
                    <a:pt x="4" y="14"/>
                  </a:lnTo>
                  <a:lnTo>
                    <a:pt x="9" y="10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9" name="Freeform 164">
              <a:extLst>
                <a:ext uri="{FF2B5EF4-FFF2-40B4-BE49-F238E27FC236}">
                  <a16:creationId xmlns:a16="http://schemas.microsoft.com/office/drawing/2014/main" id="{AF9FD61E-8FD4-66B7-3404-0CB40BC58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613" y="3461722"/>
              <a:ext cx="11617" cy="10787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6 h 13"/>
                <a:gd name="T4" fmla="*/ 4 w 14"/>
                <a:gd name="T5" fmla="*/ 11 h 13"/>
                <a:gd name="T6" fmla="*/ 7 w 14"/>
                <a:gd name="T7" fmla="*/ 13 h 13"/>
                <a:gd name="T8" fmla="*/ 14 w 14"/>
                <a:gd name="T9" fmla="*/ 9 h 13"/>
                <a:gd name="T10" fmla="*/ 11 w 14"/>
                <a:gd name="T11" fmla="*/ 6 h 13"/>
                <a:gd name="T12" fmla="*/ 7 w 14"/>
                <a:gd name="T13" fmla="*/ 2 h 13"/>
                <a:gd name="T14" fmla="*/ 4 w 14"/>
                <a:gd name="T15" fmla="*/ 0 h 13"/>
                <a:gd name="T16" fmla="*/ 0 w 1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6"/>
                  </a:lnTo>
                  <a:lnTo>
                    <a:pt x="4" y="11"/>
                  </a:lnTo>
                  <a:lnTo>
                    <a:pt x="7" y="13"/>
                  </a:lnTo>
                  <a:lnTo>
                    <a:pt x="14" y="9"/>
                  </a:lnTo>
                  <a:lnTo>
                    <a:pt x="11" y="6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0" name="Freeform 165">
              <a:extLst>
                <a:ext uri="{FF2B5EF4-FFF2-40B4-BE49-F238E27FC236}">
                  <a16:creationId xmlns:a16="http://schemas.microsoft.com/office/drawing/2014/main" id="{13B27BBA-D3BA-BE17-C679-6DD246C8F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4700" y="3302405"/>
              <a:ext cx="131935" cy="247274"/>
            </a:xfrm>
            <a:custGeom>
              <a:avLst/>
              <a:gdLst>
                <a:gd name="T0" fmla="*/ 46 w 159"/>
                <a:gd name="T1" fmla="*/ 293 h 298"/>
                <a:gd name="T2" fmla="*/ 74 w 159"/>
                <a:gd name="T3" fmla="*/ 286 h 298"/>
                <a:gd name="T4" fmla="*/ 85 w 159"/>
                <a:gd name="T5" fmla="*/ 270 h 298"/>
                <a:gd name="T6" fmla="*/ 88 w 159"/>
                <a:gd name="T7" fmla="*/ 256 h 298"/>
                <a:gd name="T8" fmla="*/ 95 w 159"/>
                <a:gd name="T9" fmla="*/ 245 h 298"/>
                <a:gd name="T10" fmla="*/ 106 w 159"/>
                <a:gd name="T11" fmla="*/ 215 h 298"/>
                <a:gd name="T12" fmla="*/ 122 w 159"/>
                <a:gd name="T13" fmla="*/ 173 h 298"/>
                <a:gd name="T14" fmla="*/ 132 w 159"/>
                <a:gd name="T15" fmla="*/ 148 h 298"/>
                <a:gd name="T16" fmla="*/ 141 w 159"/>
                <a:gd name="T17" fmla="*/ 118 h 298"/>
                <a:gd name="T18" fmla="*/ 143 w 159"/>
                <a:gd name="T19" fmla="*/ 101 h 298"/>
                <a:gd name="T20" fmla="*/ 146 w 159"/>
                <a:gd name="T21" fmla="*/ 88 h 298"/>
                <a:gd name="T22" fmla="*/ 146 w 159"/>
                <a:gd name="T23" fmla="*/ 74 h 298"/>
                <a:gd name="T24" fmla="*/ 155 w 159"/>
                <a:gd name="T25" fmla="*/ 85 h 298"/>
                <a:gd name="T26" fmla="*/ 159 w 159"/>
                <a:gd name="T27" fmla="*/ 74 h 298"/>
                <a:gd name="T28" fmla="*/ 155 w 159"/>
                <a:gd name="T29" fmla="*/ 60 h 298"/>
                <a:gd name="T30" fmla="*/ 155 w 159"/>
                <a:gd name="T31" fmla="*/ 46 h 298"/>
                <a:gd name="T32" fmla="*/ 150 w 159"/>
                <a:gd name="T33" fmla="*/ 18 h 298"/>
                <a:gd name="T34" fmla="*/ 141 w 159"/>
                <a:gd name="T35" fmla="*/ 9 h 298"/>
                <a:gd name="T36" fmla="*/ 139 w 159"/>
                <a:gd name="T37" fmla="*/ 7 h 298"/>
                <a:gd name="T38" fmla="*/ 132 w 159"/>
                <a:gd name="T39" fmla="*/ 11 h 298"/>
                <a:gd name="T40" fmla="*/ 132 w 159"/>
                <a:gd name="T41" fmla="*/ 23 h 298"/>
                <a:gd name="T42" fmla="*/ 122 w 159"/>
                <a:gd name="T43" fmla="*/ 37 h 298"/>
                <a:gd name="T44" fmla="*/ 116 w 159"/>
                <a:gd name="T45" fmla="*/ 34 h 298"/>
                <a:gd name="T46" fmla="*/ 116 w 159"/>
                <a:gd name="T47" fmla="*/ 46 h 298"/>
                <a:gd name="T48" fmla="*/ 109 w 159"/>
                <a:gd name="T49" fmla="*/ 51 h 298"/>
                <a:gd name="T50" fmla="*/ 111 w 159"/>
                <a:gd name="T51" fmla="*/ 60 h 298"/>
                <a:gd name="T52" fmla="*/ 99 w 159"/>
                <a:gd name="T53" fmla="*/ 67 h 298"/>
                <a:gd name="T54" fmla="*/ 95 w 159"/>
                <a:gd name="T55" fmla="*/ 62 h 298"/>
                <a:gd name="T56" fmla="*/ 95 w 159"/>
                <a:gd name="T57" fmla="*/ 71 h 298"/>
                <a:gd name="T58" fmla="*/ 90 w 159"/>
                <a:gd name="T59" fmla="*/ 78 h 298"/>
                <a:gd name="T60" fmla="*/ 88 w 159"/>
                <a:gd name="T61" fmla="*/ 69 h 298"/>
                <a:gd name="T62" fmla="*/ 79 w 159"/>
                <a:gd name="T63" fmla="*/ 88 h 298"/>
                <a:gd name="T64" fmla="*/ 74 w 159"/>
                <a:gd name="T65" fmla="*/ 78 h 298"/>
                <a:gd name="T66" fmla="*/ 60 w 159"/>
                <a:gd name="T67" fmla="*/ 83 h 298"/>
                <a:gd name="T68" fmla="*/ 58 w 159"/>
                <a:gd name="T69" fmla="*/ 85 h 298"/>
                <a:gd name="T70" fmla="*/ 42 w 159"/>
                <a:gd name="T71" fmla="*/ 92 h 298"/>
                <a:gd name="T72" fmla="*/ 32 w 159"/>
                <a:gd name="T73" fmla="*/ 92 h 298"/>
                <a:gd name="T74" fmla="*/ 21 w 159"/>
                <a:gd name="T75" fmla="*/ 118 h 298"/>
                <a:gd name="T76" fmla="*/ 23 w 159"/>
                <a:gd name="T77" fmla="*/ 134 h 298"/>
                <a:gd name="T78" fmla="*/ 32 w 159"/>
                <a:gd name="T79" fmla="*/ 157 h 298"/>
                <a:gd name="T80" fmla="*/ 28 w 159"/>
                <a:gd name="T81" fmla="*/ 173 h 298"/>
                <a:gd name="T82" fmla="*/ 19 w 159"/>
                <a:gd name="T83" fmla="*/ 187 h 298"/>
                <a:gd name="T84" fmla="*/ 7 w 159"/>
                <a:gd name="T85" fmla="*/ 201 h 298"/>
                <a:gd name="T86" fmla="*/ 2 w 159"/>
                <a:gd name="T87" fmla="*/ 222 h 298"/>
                <a:gd name="T88" fmla="*/ 7 w 159"/>
                <a:gd name="T89" fmla="*/ 240 h 298"/>
                <a:gd name="T90" fmla="*/ 12 w 159"/>
                <a:gd name="T91" fmla="*/ 249 h 298"/>
                <a:gd name="T92" fmla="*/ 7 w 159"/>
                <a:gd name="T93" fmla="*/ 263 h 298"/>
                <a:gd name="T94" fmla="*/ 9 w 159"/>
                <a:gd name="T95" fmla="*/ 277 h 298"/>
                <a:gd name="T96" fmla="*/ 19 w 159"/>
                <a:gd name="T97" fmla="*/ 289 h 298"/>
                <a:gd name="T98" fmla="*/ 30 w 159"/>
                <a:gd name="T99" fmla="*/ 295 h 298"/>
                <a:gd name="T100" fmla="*/ 125 w 159"/>
                <a:gd name="T101" fmla="*/ 21 h 298"/>
                <a:gd name="T102" fmla="*/ 125 w 159"/>
                <a:gd name="T103" fmla="*/ 21 h 298"/>
                <a:gd name="T104" fmla="*/ 125 w 159"/>
                <a:gd name="T105" fmla="*/ 30 h 298"/>
                <a:gd name="T106" fmla="*/ 120 w 159"/>
                <a:gd name="T107" fmla="*/ 28 h 298"/>
                <a:gd name="T108" fmla="*/ 116 w 159"/>
                <a:gd name="T109" fmla="*/ 30 h 298"/>
                <a:gd name="T110" fmla="*/ 146 w 159"/>
                <a:gd name="T111" fmla="*/ 106 h 298"/>
                <a:gd name="T112" fmla="*/ 150 w 159"/>
                <a:gd name="T113" fmla="*/ 10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298">
                  <a:moveTo>
                    <a:pt x="35" y="298"/>
                  </a:moveTo>
                  <a:lnTo>
                    <a:pt x="37" y="295"/>
                  </a:lnTo>
                  <a:lnTo>
                    <a:pt x="42" y="295"/>
                  </a:lnTo>
                  <a:lnTo>
                    <a:pt x="46" y="293"/>
                  </a:lnTo>
                  <a:lnTo>
                    <a:pt x="51" y="289"/>
                  </a:lnTo>
                  <a:lnTo>
                    <a:pt x="62" y="289"/>
                  </a:lnTo>
                  <a:lnTo>
                    <a:pt x="67" y="289"/>
                  </a:lnTo>
                  <a:lnTo>
                    <a:pt x="74" y="286"/>
                  </a:lnTo>
                  <a:lnTo>
                    <a:pt x="76" y="282"/>
                  </a:lnTo>
                  <a:lnTo>
                    <a:pt x="79" y="282"/>
                  </a:lnTo>
                  <a:lnTo>
                    <a:pt x="81" y="275"/>
                  </a:lnTo>
                  <a:lnTo>
                    <a:pt x="85" y="270"/>
                  </a:lnTo>
                  <a:lnTo>
                    <a:pt x="85" y="265"/>
                  </a:lnTo>
                  <a:lnTo>
                    <a:pt x="90" y="263"/>
                  </a:lnTo>
                  <a:lnTo>
                    <a:pt x="90" y="256"/>
                  </a:lnTo>
                  <a:lnTo>
                    <a:pt x="88" y="256"/>
                  </a:lnTo>
                  <a:lnTo>
                    <a:pt x="90" y="254"/>
                  </a:lnTo>
                  <a:lnTo>
                    <a:pt x="92" y="247"/>
                  </a:lnTo>
                  <a:lnTo>
                    <a:pt x="92" y="245"/>
                  </a:lnTo>
                  <a:lnTo>
                    <a:pt x="95" y="245"/>
                  </a:lnTo>
                  <a:lnTo>
                    <a:pt x="97" y="240"/>
                  </a:lnTo>
                  <a:lnTo>
                    <a:pt x="102" y="226"/>
                  </a:lnTo>
                  <a:lnTo>
                    <a:pt x="104" y="217"/>
                  </a:lnTo>
                  <a:lnTo>
                    <a:pt x="106" y="215"/>
                  </a:lnTo>
                  <a:lnTo>
                    <a:pt x="109" y="205"/>
                  </a:lnTo>
                  <a:lnTo>
                    <a:pt x="113" y="196"/>
                  </a:lnTo>
                  <a:lnTo>
                    <a:pt x="120" y="180"/>
                  </a:lnTo>
                  <a:lnTo>
                    <a:pt x="122" y="173"/>
                  </a:lnTo>
                  <a:lnTo>
                    <a:pt x="122" y="166"/>
                  </a:lnTo>
                  <a:lnTo>
                    <a:pt x="127" y="157"/>
                  </a:lnTo>
                  <a:lnTo>
                    <a:pt x="127" y="155"/>
                  </a:lnTo>
                  <a:lnTo>
                    <a:pt x="132" y="148"/>
                  </a:lnTo>
                  <a:lnTo>
                    <a:pt x="134" y="136"/>
                  </a:lnTo>
                  <a:lnTo>
                    <a:pt x="136" y="127"/>
                  </a:lnTo>
                  <a:lnTo>
                    <a:pt x="139" y="125"/>
                  </a:lnTo>
                  <a:lnTo>
                    <a:pt x="141" y="118"/>
                  </a:lnTo>
                  <a:lnTo>
                    <a:pt x="139" y="115"/>
                  </a:lnTo>
                  <a:lnTo>
                    <a:pt x="139" y="111"/>
                  </a:lnTo>
                  <a:lnTo>
                    <a:pt x="143" y="104"/>
                  </a:lnTo>
                  <a:lnTo>
                    <a:pt x="143" y="101"/>
                  </a:lnTo>
                  <a:lnTo>
                    <a:pt x="146" y="97"/>
                  </a:lnTo>
                  <a:lnTo>
                    <a:pt x="146" y="92"/>
                  </a:lnTo>
                  <a:lnTo>
                    <a:pt x="143" y="90"/>
                  </a:lnTo>
                  <a:lnTo>
                    <a:pt x="146" y="88"/>
                  </a:lnTo>
                  <a:lnTo>
                    <a:pt x="146" y="83"/>
                  </a:lnTo>
                  <a:lnTo>
                    <a:pt x="143" y="81"/>
                  </a:lnTo>
                  <a:lnTo>
                    <a:pt x="143" y="76"/>
                  </a:lnTo>
                  <a:lnTo>
                    <a:pt x="146" y="74"/>
                  </a:lnTo>
                  <a:lnTo>
                    <a:pt x="148" y="76"/>
                  </a:lnTo>
                  <a:lnTo>
                    <a:pt x="150" y="81"/>
                  </a:lnTo>
                  <a:lnTo>
                    <a:pt x="152" y="85"/>
                  </a:lnTo>
                  <a:lnTo>
                    <a:pt x="155" y="85"/>
                  </a:lnTo>
                  <a:lnTo>
                    <a:pt x="157" y="83"/>
                  </a:lnTo>
                  <a:lnTo>
                    <a:pt x="157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9"/>
                  </a:lnTo>
                  <a:lnTo>
                    <a:pt x="157" y="65"/>
                  </a:lnTo>
                  <a:lnTo>
                    <a:pt x="155" y="60"/>
                  </a:lnTo>
                  <a:lnTo>
                    <a:pt x="157" y="58"/>
                  </a:lnTo>
                  <a:lnTo>
                    <a:pt x="157" y="53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7" y="34"/>
                  </a:lnTo>
                  <a:lnTo>
                    <a:pt x="152" y="30"/>
                  </a:lnTo>
                  <a:lnTo>
                    <a:pt x="152" y="21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46" y="14"/>
                  </a:lnTo>
                  <a:lnTo>
                    <a:pt x="146" y="9"/>
                  </a:lnTo>
                  <a:lnTo>
                    <a:pt x="141" y="9"/>
                  </a:lnTo>
                  <a:lnTo>
                    <a:pt x="143" y="4"/>
                  </a:lnTo>
                  <a:lnTo>
                    <a:pt x="143" y="0"/>
                  </a:lnTo>
                  <a:lnTo>
                    <a:pt x="136" y="4"/>
                  </a:lnTo>
                  <a:lnTo>
                    <a:pt x="139" y="7"/>
                  </a:lnTo>
                  <a:lnTo>
                    <a:pt x="134" y="9"/>
                  </a:lnTo>
                  <a:lnTo>
                    <a:pt x="132" y="7"/>
                  </a:lnTo>
                  <a:lnTo>
                    <a:pt x="129" y="7"/>
                  </a:lnTo>
                  <a:lnTo>
                    <a:pt x="132" y="11"/>
                  </a:lnTo>
                  <a:lnTo>
                    <a:pt x="132" y="14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2" y="23"/>
                  </a:lnTo>
                  <a:lnTo>
                    <a:pt x="132" y="30"/>
                  </a:lnTo>
                  <a:lnTo>
                    <a:pt x="127" y="32"/>
                  </a:lnTo>
                  <a:lnTo>
                    <a:pt x="125" y="32"/>
                  </a:lnTo>
                  <a:lnTo>
                    <a:pt x="122" y="37"/>
                  </a:lnTo>
                  <a:lnTo>
                    <a:pt x="120" y="39"/>
                  </a:lnTo>
                  <a:lnTo>
                    <a:pt x="118" y="41"/>
                  </a:lnTo>
                  <a:lnTo>
                    <a:pt x="116" y="39"/>
                  </a:lnTo>
                  <a:lnTo>
                    <a:pt x="116" y="34"/>
                  </a:lnTo>
                  <a:lnTo>
                    <a:pt x="113" y="34"/>
                  </a:lnTo>
                  <a:lnTo>
                    <a:pt x="111" y="37"/>
                  </a:lnTo>
                  <a:lnTo>
                    <a:pt x="111" y="41"/>
                  </a:lnTo>
                  <a:lnTo>
                    <a:pt x="116" y="46"/>
                  </a:lnTo>
                  <a:lnTo>
                    <a:pt x="116" y="48"/>
                  </a:lnTo>
                  <a:lnTo>
                    <a:pt x="116" y="51"/>
                  </a:lnTo>
                  <a:lnTo>
                    <a:pt x="113" y="48"/>
                  </a:lnTo>
                  <a:lnTo>
                    <a:pt x="109" y="51"/>
                  </a:lnTo>
                  <a:lnTo>
                    <a:pt x="109" y="53"/>
                  </a:lnTo>
                  <a:lnTo>
                    <a:pt x="113" y="55"/>
                  </a:lnTo>
                  <a:lnTo>
                    <a:pt x="113" y="58"/>
                  </a:lnTo>
                  <a:lnTo>
                    <a:pt x="111" y="60"/>
                  </a:lnTo>
                  <a:lnTo>
                    <a:pt x="109" y="58"/>
                  </a:lnTo>
                  <a:lnTo>
                    <a:pt x="106" y="58"/>
                  </a:lnTo>
                  <a:lnTo>
                    <a:pt x="106" y="62"/>
                  </a:lnTo>
                  <a:lnTo>
                    <a:pt x="99" y="67"/>
                  </a:lnTo>
                  <a:lnTo>
                    <a:pt x="99" y="62"/>
                  </a:lnTo>
                  <a:lnTo>
                    <a:pt x="102" y="60"/>
                  </a:lnTo>
                  <a:lnTo>
                    <a:pt x="99" y="58"/>
                  </a:lnTo>
                  <a:lnTo>
                    <a:pt x="95" y="62"/>
                  </a:lnTo>
                  <a:lnTo>
                    <a:pt x="97" y="62"/>
                  </a:lnTo>
                  <a:lnTo>
                    <a:pt x="97" y="65"/>
                  </a:lnTo>
                  <a:lnTo>
                    <a:pt x="92" y="67"/>
                  </a:lnTo>
                  <a:lnTo>
                    <a:pt x="95" y="71"/>
                  </a:lnTo>
                  <a:lnTo>
                    <a:pt x="97" y="71"/>
                  </a:lnTo>
                  <a:lnTo>
                    <a:pt x="97" y="74"/>
                  </a:lnTo>
                  <a:lnTo>
                    <a:pt x="95" y="76"/>
                  </a:lnTo>
                  <a:lnTo>
                    <a:pt x="90" y="78"/>
                  </a:lnTo>
                  <a:lnTo>
                    <a:pt x="90" y="74"/>
                  </a:lnTo>
                  <a:lnTo>
                    <a:pt x="88" y="74"/>
                  </a:lnTo>
                  <a:lnTo>
                    <a:pt x="90" y="71"/>
                  </a:lnTo>
                  <a:lnTo>
                    <a:pt x="88" y="69"/>
                  </a:lnTo>
                  <a:lnTo>
                    <a:pt x="81" y="76"/>
                  </a:lnTo>
                  <a:lnTo>
                    <a:pt x="79" y="83"/>
                  </a:lnTo>
                  <a:lnTo>
                    <a:pt x="81" y="85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4" y="85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67" y="83"/>
                  </a:lnTo>
                  <a:lnTo>
                    <a:pt x="62" y="81"/>
                  </a:lnTo>
                  <a:lnTo>
                    <a:pt x="62" y="83"/>
                  </a:lnTo>
                  <a:lnTo>
                    <a:pt x="60" y="83"/>
                  </a:lnTo>
                  <a:lnTo>
                    <a:pt x="60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8" y="85"/>
                  </a:lnTo>
                  <a:lnTo>
                    <a:pt x="55" y="83"/>
                  </a:lnTo>
                  <a:lnTo>
                    <a:pt x="53" y="88"/>
                  </a:lnTo>
                  <a:lnTo>
                    <a:pt x="51" y="83"/>
                  </a:lnTo>
                  <a:lnTo>
                    <a:pt x="42" y="92"/>
                  </a:lnTo>
                  <a:lnTo>
                    <a:pt x="39" y="92"/>
                  </a:lnTo>
                  <a:lnTo>
                    <a:pt x="39" y="90"/>
                  </a:lnTo>
                  <a:lnTo>
                    <a:pt x="35" y="90"/>
                  </a:lnTo>
                  <a:lnTo>
                    <a:pt x="32" y="92"/>
                  </a:lnTo>
                  <a:lnTo>
                    <a:pt x="32" y="99"/>
                  </a:lnTo>
                  <a:lnTo>
                    <a:pt x="28" y="108"/>
                  </a:lnTo>
                  <a:lnTo>
                    <a:pt x="28" y="111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5" y="122"/>
                  </a:lnTo>
                  <a:lnTo>
                    <a:pt x="21" y="127"/>
                  </a:lnTo>
                  <a:lnTo>
                    <a:pt x="23" y="134"/>
                  </a:lnTo>
                  <a:lnTo>
                    <a:pt x="23" y="138"/>
                  </a:lnTo>
                  <a:lnTo>
                    <a:pt x="30" y="150"/>
                  </a:lnTo>
                  <a:lnTo>
                    <a:pt x="28" y="152"/>
                  </a:lnTo>
                  <a:lnTo>
                    <a:pt x="32" y="157"/>
                  </a:lnTo>
                  <a:lnTo>
                    <a:pt x="32" y="159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28" y="173"/>
                  </a:lnTo>
                  <a:lnTo>
                    <a:pt x="25" y="178"/>
                  </a:lnTo>
                  <a:lnTo>
                    <a:pt x="23" y="182"/>
                  </a:lnTo>
                  <a:lnTo>
                    <a:pt x="21" y="182"/>
                  </a:lnTo>
                  <a:lnTo>
                    <a:pt x="19" y="187"/>
                  </a:lnTo>
                  <a:lnTo>
                    <a:pt x="16" y="189"/>
                  </a:lnTo>
                  <a:lnTo>
                    <a:pt x="16" y="196"/>
                  </a:lnTo>
                  <a:lnTo>
                    <a:pt x="14" y="201"/>
                  </a:lnTo>
                  <a:lnTo>
                    <a:pt x="7" y="201"/>
                  </a:lnTo>
                  <a:lnTo>
                    <a:pt x="5" y="203"/>
                  </a:lnTo>
                  <a:lnTo>
                    <a:pt x="5" y="210"/>
                  </a:lnTo>
                  <a:lnTo>
                    <a:pt x="0" y="215"/>
                  </a:lnTo>
                  <a:lnTo>
                    <a:pt x="2" y="222"/>
                  </a:lnTo>
                  <a:lnTo>
                    <a:pt x="0" y="224"/>
                  </a:lnTo>
                  <a:lnTo>
                    <a:pt x="0" y="226"/>
                  </a:lnTo>
                  <a:lnTo>
                    <a:pt x="2" y="233"/>
                  </a:lnTo>
                  <a:lnTo>
                    <a:pt x="7" y="240"/>
                  </a:lnTo>
                  <a:lnTo>
                    <a:pt x="7" y="245"/>
                  </a:lnTo>
                  <a:lnTo>
                    <a:pt x="7" y="247"/>
                  </a:lnTo>
                  <a:lnTo>
                    <a:pt x="9" y="249"/>
                  </a:lnTo>
                  <a:lnTo>
                    <a:pt x="12" y="249"/>
                  </a:lnTo>
                  <a:lnTo>
                    <a:pt x="9" y="249"/>
                  </a:lnTo>
                  <a:lnTo>
                    <a:pt x="5" y="252"/>
                  </a:lnTo>
                  <a:lnTo>
                    <a:pt x="5" y="256"/>
                  </a:lnTo>
                  <a:lnTo>
                    <a:pt x="7" y="263"/>
                  </a:lnTo>
                  <a:lnTo>
                    <a:pt x="5" y="270"/>
                  </a:lnTo>
                  <a:lnTo>
                    <a:pt x="7" y="272"/>
                  </a:lnTo>
                  <a:lnTo>
                    <a:pt x="7" y="275"/>
                  </a:lnTo>
                  <a:lnTo>
                    <a:pt x="9" y="277"/>
                  </a:lnTo>
                  <a:lnTo>
                    <a:pt x="12" y="282"/>
                  </a:lnTo>
                  <a:lnTo>
                    <a:pt x="14" y="282"/>
                  </a:lnTo>
                  <a:lnTo>
                    <a:pt x="16" y="286"/>
                  </a:lnTo>
                  <a:lnTo>
                    <a:pt x="19" y="289"/>
                  </a:lnTo>
                  <a:lnTo>
                    <a:pt x="23" y="289"/>
                  </a:lnTo>
                  <a:lnTo>
                    <a:pt x="23" y="289"/>
                  </a:lnTo>
                  <a:lnTo>
                    <a:pt x="28" y="291"/>
                  </a:lnTo>
                  <a:lnTo>
                    <a:pt x="30" y="295"/>
                  </a:lnTo>
                  <a:lnTo>
                    <a:pt x="32" y="295"/>
                  </a:lnTo>
                  <a:lnTo>
                    <a:pt x="32" y="298"/>
                  </a:lnTo>
                  <a:lnTo>
                    <a:pt x="35" y="298"/>
                  </a:lnTo>
                  <a:close/>
                  <a:moveTo>
                    <a:pt x="125" y="21"/>
                  </a:moveTo>
                  <a:lnTo>
                    <a:pt x="125" y="18"/>
                  </a:lnTo>
                  <a:lnTo>
                    <a:pt x="127" y="16"/>
                  </a:lnTo>
                  <a:lnTo>
                    <a:pt x="127" y="18"/>
                  </a:lnTo>
                  <a:lnTo>
                    <a:pt x="125" y="21"/>
                  </a:lnTo>
                  <a:close/>
                  <a:moveTo>
                    <a:pt x="125" y="28"/>
                  </a:moveTo>
                  <a:lnTo>
                    <a:pt x="125" y="28"/>
                  </a:lnTo>
                  <a:lnTo>
                    <a:pt x="125" y="28"/>
                  </a:lnTo>
                  <a:lnTo>
                    <a:pt x="125" y="30"/>
                  </a:lnTo>
                  <a:lnTo>
                    <a:pt x="125" y="28"/>
                  </a:lnTo>
                  <a:close/>
                  <a:moveTo>
                    <a:pt x="118" y="28"/>
                  </a:moveTo>
                  <a:lnTo>
                    <a:pt x="118" y="25"/>
                  </a:lnTo>
                  <a:lnTo>
                    <a:pt x="120" y="28"/>
                  </a:lnTo>
                  <a:lnTo>
                    <a:pt x="122" y="28"/>
                  </a:lnTo>
                  <a:lnTo>
                    <a:pt x="120" y="32"/>
                  </a:lnTo>
                  <a:lnTo>
                    <a:pt x="118" y="30"/>
                  </a:lnTo>
                  <a:lnTo>
                    <a:pt x="116" y="30"/>
                  </a:lnTo>
                  <a:lnTo>
                    <a:pt x="118" y="28"/>
                  </a:lnTo>
                  <a:close/>
                  <a:moveTo>
                    <a:pt x="146" y="111"/>
                  </a:moveTo>
                  <a:lnTo>
                    <a:pt x="146" y="108"/>
                  </a:lnTo>
                  <a:lnTo>
                    <a:pt x="146" y="106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50" y="101"/>
                  </a:lnTo>
                  <a:lnTo>
                    <a:pt x="150" y="104"/>
                  </a:lnTo>
                  <a:lnTo>
                    <a:pt x="148" y="106"/>
                  </a:lnTo>
                  <a:lnTo>
                    <a:pt x="146" y="11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1" name="Freeform 166">
              <a:extLst>
                <a:ext uri="{FF2B5EF4-FFF2-40B4-BE49-F238E27FC236}">
                  <a16:creationId xmlns:a16="http://schemas.microsoft.com/office/drawing/2014/main" id="{F69125E9-F2E9-32EC-96AC-EB8E468C6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788" y="3275852"/>
              <a:ext cx="182551" cy="292912"/>
            </a:xfrm>
            <a:custGeom>
              <a:avLst/>
              <a:gdLst>
                <a:gd name="T0" fmla="*/ 40 w 220"/>
                <a:gd name="T1" fmla="*/ 219 h 353"/>
                <a:gd name="T2" fmla="*/ 44 w 220"/>
                <a:gd name="T3" fmla="*/ 207 h 353"/>
                <a:gd name="T4" fmla="*/ 47 w 220"/>
                <a:gd name="T5" fmla="*/ 191 h 353"/>
                <a:gd name="T6" fmla="*/ 49 w 220"/>
                <a:gd name="T7" fmla="*/ 180 h 353"/>
                <a:gd name="T8" fmla="*/ 49 w 220"/>
                <a:gd name="T9" fmla="*/ 168 h 353"/>
                <a:gd name="T10" fmla="*/ 54 w 220"/>
                <a:gd name="T11" fmla="*/ 150 h 353"/>
                <a:gd name="T12" fmla="*/ 54 w 220"/>
                <a:gd name="T13" fmla="*/ 136 h 353"/>
                <a:gd name="T14" fmla="*/ 33 w 220"/>
                <a:gd name="T15" fmla="*/ 127 h 353"/>
                <a:gd name="T16" fmla="*/ 14 w 220"/>
                <a:gd name="T17" fmla="*/ 120 h 353"/>
                <a:gd name="T18" fmla="*/ 0 w 220"/>
                <a:gd name="T19" fmla="*/ 101 h 353"/>
                <a:gd name="T20" fmla="*/ 40 w 220"/>
                <a:gd name="T21" fmla="*/ 85 h 353"/>
                <a:gd name="T22" fmla="*/ 65 w 220"/>
                <a:gd name="T23" fmla="*/ 80 h 353"/>
                <a:gd name="T24" fmla="*/ 77 w 220"/>
                <a:gd name="T25" fmla="*/ 85 h 353"/>
                <a:gd name="T26" fmla="*/ 91 w 220"/>
                <a:gd name="T27" fmla="*/ 94 h 353"/>
                <a:gd name="T28" fmla="*/ 81 w 220"/>
                <a:gd name="T29" fmla="*/ 115 h 353"/>
                <a:gd name="T30" fmla="*/ 93 w 220"/>
                <a:gd name="T31" fmla="*/ 133 h 353"/>
                <a:gd name="T32" fmla="*/ 102 w 220"/>
                <a:gd name="T33" fmla="*/ 143 h 353"/>
                <a:gd name="T34" fmla="*/ 107 w 220"/>
                <a:gd name="T35" fmla="*/ 122 h 353"/>
                <a:gd name="T36" fmla="*/ 114 w 220"/>
                <a:gd name="T37" fmla="*/ 103 h 353"/>
                <a:gd name="T38" fmla="*/ 116 w 220"/>
                <a:gd name="T39" fmla="*/ 97 h 353"/>
                <a:gd name="T40" fmla="*/ 111 w 220"/>
                <a:gd name="T41" fmla="*/ 78 h 353"/>
                <a:gd name="T42" fmla="*/ 95 w 220"/>
                <a:gd name="T43" fmla="*/ 62 h 353"/>
                <a:gd name="T44" fmla="*/ 114 w 220"/>
                <a:gd name="T45" fmla="*/ 20 h 353"/>
                <a:gd name="T46" fmla="*/ 125 w 220"/>
                <a:gd name="T47" fmla="*/ 23 h 353"/>
                <a:gd name="T48" fmla="*/ 139 w 220"/>
                <a:gd name="T49" fmla="*/ 23 h 353"/>
                <a:gd name="T50" fmla="*/ 148 w 220"/>
                <a:gd name="T51" fmla="*/ 23 h 353"/>
                <a:gd name="T52" fmla="*/ 162 w 220"/>
                <a:gd name="T53" fmla="*/ 16 h 353"/>
                <a:gd name="T54" fmla="*/ 176 w 220"/>
                <a:gd name="T55" fmla="*/ 18 h 353"/>
                <a:gd name="T56" fmla="*/ 194 w 220"/>
                <a:gd name="T57" fmla="*/ 11 h 353"/>
                <a:gd name="T58" fmla="*/ 213 w 220"/>
                <a:gd name="T59" fmla="*/ 2 h 353"/>
                <a:gd name="T60" fmla="*/ 220 w 220"/>
                <a:gd name="T61" fmla="*/ 6 h 353"/>
                <a:gd name="T62" fmla="*/ 215 w 220"/>
                <a:gd name="T63" fmla="*/ 20 h 353"/>
                <a:gd name="T64" fmla="*/ 215 w 220"/>
                <a:gd name="T65" fmla="*/ 36 h 353"/>
                <a:gd name="T66" fmla="*/ 215 w 220"/>
                <a:gd name="T67" fmla="*/ 55 h 353"/>
                <a:gd name="T68" fmla="*/ 211 w 220"/>
                <a:gd name="T69" fmla="*/ 78 h 353"/>
                <a:gd name="T70" fmla="*/ 220 w 220"/>
                <a:gd name="T71" fmla="*/ 90 h 353"/>
                <a:gd name="T72" fmla="*/ 213 w 220"/>
                <a:gd name="T73" fmla="*/ 97 h 353"/>
                <a:gd name="T74" fmla="*/ 213 w 220"/>
                <a:gd name="T75" fmla="*/ 103 h 353"/>
                <a:gd name="T76" fmla="*/ 199 w 220"/>
                <a:gd name="T77" fmla="*/ 122 h 353"/>
                <a:gd name="T78" fmla="*/ 181 w 220"/>
                <a:gd name="T79" fmla="*/ 138 h 353"/>
                <a:gd name="T80" fmla="*/ 146 w 220"/>
                <a:gd name="T81" fmla="*/ 154 h 353"/>
                <a:gd name="T82" fmla="*/ 134 w 220"/>
                <a:gd name="T83" fmla="*/ 159 h 353"/>
                <a:gd name="T84" fmla="*/ 123 w 220"/>
                <a:gd name="T85" fmla="*/ 175 h 353"/>
                <a:gd name="T86" fmla="*/ 102 w 220"/>
                <a:gd name="T87" fmla="*/ 189 h 353"/>
                <a:gd name="T88" fmla="*/ 88 w 220"/>
                <a:gd name="T89" fmla="*/ 196 h 353"/>
                <a:gd name="T90" fmla="*/ 86 w 220"/>
                <a:gd name="T91" fmla="*/ 205 h 353"/>
                <a:gd name="T92" fmla="*/ 88 w 220"/>
                <a:gd name="T93" fmla="*/ 226 h 353"/>
                <a:gd name="T94" fmla="*/ 95 w 220"/>
                <a:gd name="T95" fmla="*/ 254 h 353"/>
                <a:gd name="T96" fmla="*/ 100 w 220"/>
                <a:gd name="T97" fmla="*/ 254 h 353"/>
                <a:gd name="T98" fmla="*/ 100 w 220"/>
                <a:gd name="T99" fmla="*/ 267 h 353"/>
                <a:gd name="T100" fmla="*/ 93 w 220"/>
                <a:gd name="T101" fmla="*/ 284 h 353"/>
                <a:gd name="T102" fmla="*/ 95 w 220"/>
                <a:gd name="T103" fmla="*/ 297 h 353"/>
                <a:gd name="T104" fmla="*/ 42 w 220"/>
                <a:gd name="T105" fmla="*/ 323 h 353"/>
                <a:gd name="T106" fmla="*/ 33 w 220"/>
                <a:gd name="T107" fmla="*/ 334 h 353"/>
                <a:gd name="T108" fmla="*/ 40 w 220"/>
                <a:gd name="T109" fmla="*/ 341 h 353"/>
                <a:gd name="T110" fmla="*/ 40 w 220"/>
                <a:gd name="T111" fmla="*/ 351 h 353"/>
                <a:gd name="T112" fmla="*/ 26 w 220"/>
                <a:gd name="T113" fmla="*/ 351 h 353"/>
                <a:gd name="T114" fmla="*/ 24 w 220"/>
                <a:gd name="T115" fmla="*/ 337 h 353"/>
                <a:gd name="T116" fmla="*/ 24 w 220"/>
                <a:gd name="T117" fmla="*/ 316 h 353"/>
                <a:gd name="T118" fmla="*/ 21 w 220"/>
                <a:gd name="T119" fmla="*/ 286 h 353"/>
                <a:gd name="T120" fmla="*/ 14 w 220"/>
                <a:gd name="T121" fmla="*/ 258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0" h="353">
                  <a:moveTo>
                    <a:pt x="14" y="258"/>
                  </a:moveTo>
                  <a:lnTo>
                    <a:pt x="37" y="235"/>
                  </a:lnTo>
                  <a:lnTo>
                    <a:pt x="37" y="228"/>
                  </a:lnTo>
                  <a:lnTo>
                    <a:pt x="40" y="226"/>
                  </a:lnTo>
                  <a:lnTo>
                    <a:pt x="40" y="219"/>
                  </a:lnTo>
                  <a:lnTo>
                    <a:pt x="40" y="217"/>
                  </a:lnTo>
                  <a:lnTo>
                    <a:pt x="40" y="214"/>
                  </a:lnTo>
                  <a:lnTo>
                    <a:pt x="40" y="210"/>
                  </a:lnTo>
                  <a:lnTo>
                    <a:pt x="42" y="210"/>
                  </a:lnTo>
                  <a:lnTo>
                    <a:pt x="44" y="207"/>
                  </a:lnTo>
                  <a:lnTo>
                    <a:pt x="49" y="205"/>
                  </a:lnTo>
                  <a:lnTo>
                    <a:pt x="51" y="200"/>
                  </a:lnTo>
                  <a:lnTo>
                    <a:pt x="51" y="198"/>
                  </a:lnTo>
                  <a:lnTo>
                    <a:pt x="47" y="196"/>
                  </a:lnTo>
                  <a:lnTo>
                    <a:pt x="47" y="191"/>
                  </a:lnTo>
                  <a:lnTo>
                    <a:pt x="51" y="191"/>
                  </a:lnTo>
                  <a:lnTo>
                    <a:pt x="49" y="187"/>
                  </a:lnTo>
                  <a:lnTo>
                    <a:pt x="47" y="184"/>
                  </a:lnTo>
                  <a:lnTo>
                    <a:pt x="47" y="182"/>
                  </a:lnTo>
                  <a:lnTo>
                    <a:pt x="49" y="180"/>
                  </a:lnTo>
                  <a:lnTo>
                    <a:pt x="49" y="175"/>
                  </a:lnTo>
                  <a:lnTo>
                    <a:pt x="49" y="173"/>
                  </a:lnTo>
                  <a:lnTo>
                    <a:pt x="51" y="170"/>
                  </a:lnTo>
                  <a:lnTo>
                    <a:pt x="54" y="168"/>
                  </a:lnTo>
                  <a:lnTo>
                    <a:pt x="49" y="168"/>
                  </a:lnTo>
                  <a:lnTo>
                    <a:pt x="49" y="166"/>
                  </a:lnTo>
                  <a:lnTo>
                    <a:pt x="51" y="161"/>
                  </a:lnTo>
                  <a:lnTo>
                    <a:pt x="51" y="157"/>
                  </a:lnTo>
                  <a:lnTo>
                    <a:pt x="54" y="152"/>
                  </a:lnTo>
                  <a:lnTo>
                    <a:pt x="54" y="150"/>
                  </a:lnTo>
                  <a:lnTo>
                    <a:pt x="51" y="147"/>
                  </a:lnTo>
                  <a:lnTo>
                    <a:pt x="54" y="145"/>
                  </a:lnTo>
                  <a:lnTo>
                    <a:pt x="51" y="140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49" y="133"/>
                  </a:lnTo>
                  <a:lnTo>
                    <a:pt x="47" y="131"/>
                  </a:lnTo>
                  <a:lnTo>
                    <a:pt x="44" y="129"/>
                  </a:lnTo>
                  <a:lnTo>
                    <a:pt x="37" y="129"/>
                  </a:lnTo>
                  <a:lnTo>
                    <a:pt x="33" y="127"/>
                  </a:lnTo>
                  <a:lnTo>
                    <a:pt x="28" y="122"/>
                  </a:lnTo>
                  <a:lnTo>
                    <a:pt x="24" y="120"/>
                  </a:lnTo>
                  <a:lnTo>
                    <a:pt x="17" y="117"/>
                  </a:lnTo>
                  <a:lnTo>
                    <a:pt x="17" y="120"/>
                  </a:lnTo>
                  <a:lnTo>
                    <a:pt x="14" y="120"/>
                  </a:lnTo>
                  <a:lnTo>
                    <a:pt x="12" y="117"/>
                  </a:lnTo>
                  <a:lnTo>
                    <a:pt x="10" y="117"/>
                  </a:lnTo>
                  <a:lnTo>
                    <a:pt x="3" y="117"/>
                  </a:lnTo>
                  <a:lnTo>
                    <a:pt x="3" y="108"/>
                  </a:lnTo>
                  <a:lnTo>
                    <a:pt x="0" y="101"/>
                  </a:lnTo>
                  <a:lnTo>
                    <a:pt x="3" y="99"/>
                  </a:lnTo>
                  <a:lnTo>
                    <a:pt x="10" y="94"/>
                  </a:lnTo>
                  <a:lnTo>
                    <a:pt x="14" y="94"/>
                  </a:lnTo>
                  <a:lnTo>
                    <a:pt x="35" y="85"/>
                  </a:lnTo>
                  <a:lnTo>
                    <a:pt x="40" y="85"/>
                  </a:lnTo>
                  <a:lnTo>
                    <a:pt x="51" y="78"/>
                  </a:lnTo>
                  <a:lnTo>
                    <a:pt x="58" y="78"/>
                  </a:lnTo>
                  <a:lnTo>
                    <a:pt x="65" y="76"/>
                  </a:lnTo>
                  <a:lnTo>
                    <a:pt x="65" y="78"/>
                  </a:lnTo>
                  <a:lnTo>
                    <a:pt x="65" y="80"/>
                  </a:lnTo>
                  <a:lnTo>
                    <a:pt x="67" y="83"/>
                  </a:lnTo>
                  <a:lnTo>
                    <a:pt x="67" y="85"/>
                  </a:lnTo>
                  <a:lnTo>
                    <a:pt x="72" y="87"/>
                  </a:lnTo>
                  <a:lnTo>
                    <a:pt x="74" y="85"/>
                  </a:lnTo>
                  <a:lnTo>
                    <a:pt x="77" y="85"/>
                  </a:lnTo>
                  <a:lnTo>
                    <a:pt x="79" y="83"/>
                  </a:lnTo>
                  <a:lnTo>
                    <a:pt x="81" y="83"/>
                  </a:lnTo>
                  <a:lnTo>
                    <a:pt x="88" y="85"/>
                  </a:lnTo>
                  <a:lnTo>
                    <a:pt x="91" y="87"/>
                  </a:lnTo>
                  <a:lnTo>
                    <a:pt x="91" y="94"/>
                  </a:lnTo>
                  <a:lnTo>
                    <a:pt x="88" y="99"/>
                  </a:lnTo>
                  <a:lnTo>
                    <a:pt x="86" y="103"/>
                  </a:lnTo>
                  <a:lnTo>
                    <a:pt x="84" y="108"/>
                  </a:lnTo>
                  <a:lnTo>
                    <a:pt x="81" y="113"/>
                  </a:lnTo>
                  <a:lnTo>
                    <a:pt x="81" y="115"/>
                  </a:lnTo>
                  <a:lnTo>
                    <a:pt x="84" y="120"/>
                  </a:lnTo>
                  <a:lnTo>
                    <a:pt x="84" y="124"/>
                  </a:lnTo>
                  <a:lnTo>
                    <a:pt x="88" y="129"/>
                  </a:lnTo>
                  <a:lnTo>
                    <a:pt x="91" y="131"/>
                  </a:lnTo>
                  <a:lnTo>
                    <a:pt x="93" y="133"/>
                  </a:lnTo>
                  <a:lnTo>
                    <a:pt x="95" y="136"/>
                  </a:lnTo>
                  <a:lnTo>
                    <a:pt x="100" y="138"/>
                  </a:lnTo>
                  <a:lnTo>
                    <a:pt x="97" y="140"/>
                  </a:lnTo>
                  <a:lnTo>
                    <a:pt x="97" y="145"/>
                  </a:lnTo>
                  <a:lnTo>
                    <a:pt x="102" y="143"/>
                  </a:lnTo>
                  <a:lnTo>
                    <a:pt x="104" y="138"/>
                  </a:lnTo>
                  <a:lnTo>
                    <a:pt x="102" y="133"/>
                  </a:lnTo>
                  <a:lnTo>
                    <a:pt x="104" y="131"/>
                  </a:lnTo>
                  <a:lnTo>
                    <a:pt x="104" y="127"/>
                  </a:lnTo>
                  <a:lnTo>
                    <a:pt x="107" y="122"/>
                  </a:lnTo>
                  <a:lnTo>
                    <a:pt x="111" y="120"/>
                  </a:lnTo>
                  <a:lnTo>
                    <a:pt x="114" y="117"/>
                  </a:lnTo>
                  <a:lnTo>
                    <a:pt x="116" y="115"/>
                  </a:lnTo>
                  <a:lnTo>
                    <a:pt x="116" y="106"/>
                  </a:lnTo>
                  <a:lnTo>
                    <a:pt x="114" y="103"/>
                  </a:lnTo>
                  <a:lnTo>
                    <a:pt x="114" y="101"/>
                  </a:lnTo>
                  <a:lnTo>
                    <a:pt x="114" y="101"/>
                  </a:lnTo>
                  <a:lnTo>
                    <a:pt x="114" y="99"/>
                  </a:lnTo>
                  <a:lnTo>
                    <a:pt x="116" y="99"/>
                  </a:lnTo>
                  <a:lnTo>
                    <a:pt x="116" y="97"/>
                  </a:lnTo>
                  <a:lnTo>
                    <a:pt x="121" y="97"/>
                  </a:lnTo>
                  <a:lnTo>
                    <a:pt x="118" y="94"/>
                  </a:lnTo>
                  <a:lnTo>
                    <a:pt x="118" y="90"/>
                  </a:lnTo>
                  <a:lnTo>
                    <a:pt x="116" y="85"/>
                  </a:lnTo>
                  <a:lnTo>
                    <a:pt x="111" y="78"/>
                  </a:lnTo>
                  <a:lnTo>
                    <a:pt x="109" y="76"/>
                  </a:lnTo>
                  <a:lnTo>
                    <a:pt x="102" y="69"/>
                  </a:lnTo>
                  <a:lnTo>
                    <a:pt x="100" y="69"/>
                  </a:lnTo>
                  <a:lnTo>
                    <a:pt x="100" y="66"/>
                  </a:lnTo>
                  <a:lnTo>
                    <a:pt x="95" y="62"/>
                  </a:lnTo>
                  <a:lnTo>
                    <a:pt x="91" y="60"/>
                  </a:lnTo>
                  <a:lnTo>
                    <a:pt x="86" y="41"/>
                  </a:lnTo>
                  <a:lnTo>
                    <a:pt x="91" y="20"/>
                  </a:lnTo>
                  <a:lnTo>
                    <a:pt x="111" y="20"/>
                  </a:lnTo>
                  <a:lnTo>
                    <a:pt x="114" y="20"/>
                  </a:lnTo>
                  <a:lnTo>
                    <a:pt x="116" y="18"/>
                  </a:lnTo>
                  <a:lnTo>
                    <a:pt x="118" y="18"/>
                  </a:lnTo>
                  <a:lnTo>
                    <a:pt x="118" y="20"/>
                  </a:lnTo>
                  <a:lnTo>
                    <a:pt x="121" y="20"/>
                  </a:lnTo>
                  <a:lnTo>
                    <a:pt x="125" y="23"/>
                  </a:lnTo>
                  <a:lnTo>
                    <a:pt x="127" y="23"/>
                  </a:lnTo>
                  <a:lnTo>
                    <a:pt x="130" y="25"/>
                  </a:lnTo>
                  <a:lnTo>
                    <a:pt x="127" y="27"/>
                  </a:lnTo>
                  <a:lnTo>
                    <a:pt x="134" y="25"/>
                  </a:lnTo>
                  <a:lnTo>
                    <a:pt x="139" y="23"/>
                  </a:lnTo>
                  <a:lnTo>
                    <a:pt x="141" y="20"/>
                  </a:lnTo>
                  <a:lnTo>
                    <a:pt x="144" y="20"/>
                  </a:lnTo>
                  <a:lnTo>
                    <a:pt x="146" y="20"/>
                  </a:lnTo>
                  <a:lnTo>
                    <a:pt x="146" y="23"/>
                  </a:lnTo>
                  <a:lnTo>
                    <a:pt x="148" y="23"/>
                  </a:lnTo>
                  <a:lnTo>
                    <a:pt x="151" y="25"/>
                  </a:lnTo>
                  <a:lnTo>
                    <a:pt x="155" y="23"/>
                  </a:lnTo>
                  <a:lnTo>
                    <a:pt x="162" y="23"/>
                  </a:lnTo>
                  <a:lnTo>
                    <a:pt x="162" y="18"/>
                  </a:lnTo>
                  <a:lnTo>
                    <a:pt x="162" y="16"/>
                  </a:lnTo>
                  <a:lnTo>
                    <a:pt x="164" y="16"/>
                  </a:lnTo>
                  <a:lnTo>
                    <a:pt x="167" y="16"/>
                  </a:lnTo>
                  <a:lnTo>
                    <a:pt x="169" y="16"/>
                  </a:lnTo>
                  <a:lnTo>
                    <a:pt x="174" y="18"/>
                  </a:lnTo>
                  <a:lnTo>
                    <a:pt x="176" y="18"/>
                  </a:lnTo>
                  <a:lnTo>
                    <a:pt x="178" y="16"/>
                  </a:lnTo>
                  <a:lnTo>
                    <a:pt x="188" y="13"/>
                  </a:lnTo>
                  <a:lnTo>
                    <a:pt x="190" y="13"/>
                  </a:lnTo>
                  <a:lnTo>
                    <a:pt x="192" y="13"/>
                  </a:lnTo>
                  <a:lnTo>
                    <a:pt x="194" y="11"/>
                  </a:lnTo>
                  <a:lnTo>
                    <a:pt x="199" y="11"/>
                  </a:lnTo>
                  <a:lnTo>
                    <a:pt x="201" y="9"/>
                  </a:lnTo>
                  <a:lnTo>
                    <a:pt x="206" y="6"/>
                  </a:lnTo>
                  <a:lnTo>
                    <a:pt x="211" y="4"/>
                  </a:lnTo>
                  <a:lnTo>
                    <a:pt x="213" y="2"/>
                  </a:lnTo>
                  <a:lnTo>
                    <a:pt x="215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0" y="2"/>
                  </a:lnTo>
                  <a:lnTo>
                    <a:pt x="220" y="6"/>
                  </a:lnTo>
                  <a:lnTo>
                    <a:pt x="218" y="9"/>
                  </a:lnTo>
                  <a:lnTo>
                    <a:pt x="220" y="9"/>
                  </a:lnTo>
                  <a:lnTo>
                    <a:pt x="215" y="16"/>
                  </a:lnTo>
                  <a:lnTo>
                    <a:pt x="215" y="18"/>
                  </a:lnTo>
                  <a:lnTo>
                    <a:pt x="215" y="20"/>
                  </a:lnTo>
                  <a:lnTo>
                    <a:pt x="215" y="20"/>
                  </a:lnTo>
                  <a:lnTo>
                    <a:pt x="213" y="23"/>
                  </a:lnTo>
                  <a:lnTo>
                    <a:pt x="215" y="30"/>
                  </a:lnTo>
                  <a:lnTo>
                    <a:pt x="218" y="34"/>
                  </a:lnTo>
                  <a:lnTo>
                    <a:pt x="215" y="36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18" y="48"/>
                  </a:lnTo>
                  <a:lnTo>
                    <a:pt x="215" y="50"/>
                  </a:lnTo>
                  <a:lnTo>
                    <a:pt x="215" y="55"/>
                  </a:lnTo>
                  <a:lnTo>
                    <a:pt x="215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76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13" y="8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20" y="90"/>
                  </a:lnTo>
                  <a:lnTo>
                    <a:pt x="218" y="92"/>
                  </a:lnTo>
                  <a:lnTo>
                    <a:pt x="215" y="94"/>
                  </a:lnTo>
                  <a:lnTo>
                    <a:pt x="215" y="94"/>
                  </a:lnTo>
                  <a:lnTo>
                    <a:pt x="215" y="97"/>
                  </a:lnTo>
                  <a:lnTo>
                    <a:pt x="213" y="97"/>
                  </a:lnTo>
                  <a:lnTo>
                    <a:pt x="211" y="101"/>
                  </a:lnTo>
                  <a:lnTo>
                    <a:pt x="211" y="101"/>
                  </a:lnTo>
                  <a:lnTo>
                    <a:pt x="211" y="101"/>
                  </a:lnTo>
                  <a:lnTo>
                    <a:pt x="213" y="101"/>
                  </a:lnTo>
                  <a:lnTo>
                    <a:pt x="213" y="103"/>
                  </a:lnTo>
                  <a:lnTo>
                    <a:pt x="211" y="108"/>
                  </a:lnTo>
                  <a:lnTo>
                    <a:pt x="208" y="108"/>
                  </a:lnTo>
                  <a:lnTo>
                    <a:pt x="204" y="115"/>
                  </a:lnTo>
                  <a:lnTo>
                    <a:pt x="204" y="117"/>
                  </a:lnTo>
                  <a:lnTo>
                    <a:pt x="199" y="122"/>
                  </a:lnTo>
                  <a:lnTo>
                    <a:pt x="197" y="122"/>
                  </a:lnTo>
                  <a:lnTo>
                    <a:pt x="197" y="127"/>
                  </a:lnTo>
                  <a:lnTo>
                    <a:pt x="183" y="133"/>
                  </a:lnTo>
                  <a:lnTo>
                    <a:pt x="181" y="136"/>
                  </a:lnTo>
                  <a:lnTo>
                    <a:pt x="181" y="138"/>
                  </a:lnTo>
                  <a:lnTo>
                    <a:pt x="167" y="145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5" y="147"/>
                  </a:lnTo>
                  <a:lnTo>
                    <a:pt x="146" y="154"/>
                  </a:lnTo>
                  <a:lnTo>
                    <a:pt x="144" y="152"/>
                  </a:lnTo>
                  <a:lnTo>
                    <a:pt x="144" y="154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4" y="159"/>
                  </a:lnTo>
                  <a:lnTo>
                    <a:pt x="134" y="163"/>
                  </a:lnTo>
                  <a:lnTo>
                    <a:pt x="132" y="166"/>
                  </a:lnTo>
                  <a:lnTo>
                    <a:pt x="132" y="168"/>
                  </a:lnTo>
                  <a:lnTo>
                    <a:pt x="123" y="173"/>
                  </a:lnTo>
                  <a:lnTo>
                    <a:pt x="123" y="175"/>
                  </a:lnTo>
                  <a:lnTo>
                    <a:pt x="121" y="177"/>
                  </a:lnTo>
                  <a:lnTo>
                    <a:pt x="118" y="177"/>
                  </a:lnTo>
                  <a:lnTo>
                    <a:pt x="118" y="180"/>
                  </a:lnTo>
                  <a:lnTo>
                    <a:pt x="114" y="182"/>
                  </a:lnTo>
                  <a:lnTo>
                    <a:pt x="102" y="189"/>
                  </a:lnTo>
                  <a:lnTo>
                    <a:pt x="102" y="194"/>
                  </a:lnTo>
                  <a:lnTo>
                    <a:pt x="100" y="196"/>
                  </a:lnTo>
                  <a:lnTo>
                    <a:pt x="95" y="196"/>
                  </a:lnTo>
                  <a:lnTo>
                    <a:pt x="93" y="198"/>
                  </a:lnTo>
                  <a:lnTo>
                    <a:pt x="88" y="196"/>
                  </a:lnTo>
                  <a:lnTo>
                    <a:pt x="86" y="196"/>
                  </a:lnTo>
                  <a:lnTo>
                    <a:pt x="86" y="198"/>
                  </a:lnTo>
                  <a:lnTo>
                    <a:pt x="88" y="200"/>
                  </a:lnTo>
                  <a:lnTo>
                    <a:pt x="88" y="203"/>
                  </a:lnTo>
                  <a:lnTo>
                    <a:pt x="86" y="205"/>
                  </a:lnTo>
                  <a:lnTo>
                    <a:pt x="86" y="210"/>
                  </a:lnTo>
                  <a:lnTo>
                    <a:pt x="84" y="212"/>
                  </a:lnTo>
                  <a:lnTo>
                    <a:pt x="91" y="221"/>
                  </a:lnTo>
                  <a:lnTo>
                    <a:pt x="91" y="224"/>
                  </a:lnTo>
                  <a:lnTo>
                    <a:pt x="88" y="226"/>
                  </a:lnTo>
                  <a:lnTo>
                    <a:pt x="91" y="226"/>
                  </a:lnTo>
                  <a:lnTo>
                    <a:pt x="93" y="230"/>
                  </a:lnTo>
                  <a:lnTo>
                    <a:pt x="93" y="235"/>
                  </a:lnTo>
                  <a:lnTo>
                    <a:pt x="95" y="240"/>
                  </a:lnTo>
                  <a:lnTo>
                    <a:pt x="95" y="254"/>
                  </a:lnTo>
                  <a:lnTo>
                    <a:pt x="95" y="258"/>
                  </a:lnTo>
                  <a:lnTo>
                    <a:pt x="97" y="258"/>
                  </a:lnTo>
                  <a:lnTo>
                    <a:pt x="97" y="254"/>
                  </a:lnTo>
                  <a:lnTo>
                    <a:pt x="100" y="249"/>
                  </a:lnTo>
                  <a:lnTo>
                    <a:pt x="100" y="254"/>
                  </a:lnTo>
                  <a:lnTo>
                    <a:pt x="100" y="254"/>
                  </a:lnTo>
                  <a:lnTo>
                    <a:pt x="100" y="258"/>
                  </a:lnTo>
                  <a:lnTo>
                    <a:pt x="97" y="260"/>
                  </a:lnTo>
                  <a:lnTo>
                    <a:pt x="97" y="267"/>
                  </a:lnTo>
                  <a:lnTo>
                    <a:pt x="100" y="267"/>
                  </a:lnTo>
                  <a:lnTo>
                    <a:pt x="97" y="274"/>
                  </a:lnTo>
                  <a:lnTo>
                    <a:pt x="97" y="277"/>
                  </a:lnTo>
                  <a:lnTo>
                    <a:pt x="95" y="279"/>
                  </a:lnTo>
                  <a:lnTo>
                    <a:pt x="95" y="284"/>
                  </a:lnTo>
                  <a:lnTo>
                    <a:pt x="93" y="284"/>
                  </a:lnTo>
                  <a:lnTo>
                    <a:pt x="95" y="288"/>
                  </a:lnTo>
                  <a:lnTo>
                    <a:pt x="97" y="286"/>
                  </a:lnTo>
                  <a:lnTo>
                    <a:pt x="97" y="288"/>
                  </a:lnTo>
                  <a:lnTo>
                    <a:pt x="95" y="293"/>
                  </a:lnTo>
                  <a:lnTo>
                    <a:pt x="95" y="297"/>
                  </a:lnTo>
                  <a:lnTo>
                    <a:pt x="86" y="307"/>
                  </a:lnTo>
                  <a:lnTo>
                    <a:pt x="72" y="311"/>
                  </a:lnTo>
                  <a:lnTo>
                    <a:pt x="54" y="316"/>
                  </a:lnTo>
                  <a:lnTo>
                    <a:pt x="47" y="323"/>
                  </a:lnTo>
                  <a:lnTo>
                    <a:pt x="42" y="323"/>
                  </a:lnTo>
                  <a:lnTo>
                    <a:pt x="40" y="325"/>
                  </a:lnTo>
                  <a:lnTo>
                    <a:pt x="37" y="327"/>
                  </a:lnTo>
                  <a:lnTo>
                    <a:pt x="35" y="334"/>
                  </a:lnTo>
                  <a:lnTo>
                    <a:pt x="35" y="334"/>
                  </a:lnTo>
                  <a:lnTo>
                    <a:pt x="33" y="334"/>
                  </a:lnTo>
                  <a:lnTo>
                    <a:pt x="33" y="337"/>
                  </a:lnTo>
                  <a:lnTo>
                    <a:pt x="35" y="339"/>
                  </a:lnTo>
                  <a:lnTo>
                    <a:pt x="35" y="344"/>
                  </a:lnTo>
                  <a:lnTo>
                    <a:pt x="37" y="341"/>
                  </a:lnTo>
                  <a:lnTo>
                    <a:pt x="40" y="341"/>
                  </a:lnTo>
                  <a:lnTo>
                    <a:pt x="40" y="339"/>
                  </a:lnTo>
                  <a:lnTo>
                    <a:pt x="42" y="339"/>
                  </a:lnTo>
                  <a:lnTo>
                    <a:pt x="42" y="339"/>
                  </a:lnTo>
                  <a:lnTo>
                    <a:pt x="42" y="346"/>
                  </a:lnTo>
                  <a:lnTo>
                    <a:pt x="40" y="351"/>
                  </a:lnTo>
                  <a:lnTo>
                    <a:pt x="40" y="353"/>
                  </a:lnTo>
                  <a:lnTo>
                    <a:pt x="35" y="353"/>
                  </a:lnTo>
                  <a:lnTo>
                    <a:pt x="28" y="351"/>
                  </a:lnTo>
                  <a:lnTo>
                    <a:pt x="26" y="351"/>
                  </a:lnTo>
                  <a:lnTo>
                    <a:pt x="26" y="351"/>
                  </a:lnTo>
                  <a:lnTo>
                    <a:pt x="26" y="346"/>
                  </a:lnTo>
                  <a:lnTo>
                    <a:pt x="26" y="344"/>
                  </a:lnTo>
                  <a:lnTo>
                    <a:pt x="28" y="341"/>
                  </a:lnTo>
                  <a:lnTo>
                    <a:pt x="26" y="339"/>
                  </a:lnTo>
                  <a:lnTo>
                    <a:pt x="24" y="337"/>
                  </a:lnTo>
                  <a:lnTo>
                    <a:pt x="21" y="337"/>
                  </a:lnTo>
                  <a:lnTo>
                    <a:pt x="21" y="334"/>
                  </a:lnTo>
                  <a:lnTo>
                    <a:pt x="21" y="327"/>
                  </a:lnTo>
                  <a:lnTo>
                    <a:pt x="21" y="323"/>
                  </a:lnTo>
                  <a:lnTo>
                    <a:pt x="24" y="316"/>
                  </a:lnTo>
                  <a:lnTo>
                    <a:pt x="24" y="300"/>
                  </a:lnTo>
                  <a:lnTo>
                    <a:pt x="21" y="295"/>
                  </a:lnTo>
                  <a:lnTo>
                    <a:pt x="19" y="290"/>
                  </a:lnTo>
                  <a:lnTo>
                    <a:pt x="19" y="286"/>
                  </a:lnTo>
                  <a:lnTo>
                    <a:pt x="21" y="286"/>
                  </a:lnTo>
                  <a:lnTo>
                    <a:pt x="21" y="274"/>
                  </a:lnTo>
                  <a:lnTo>
                    <a:pt x="17" y="270"/>
                  </a:lnTo>
                  <a:lnTo>
                    <a:pt x="17" y="265"/>
                  </a:lnTo>
                  <a:lnTo>
                    <a:pt x="14" y="258"/>
                  </a:lnTo>
                  <a:lnTo>
                    <a:pt x="14" y="25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2" name="Freeform 167">
              <a:extLst>
                <a:ext uri="{FF2B5EF4-FFF2-40B4-BE49-F238E27FC236}">
                  <a16:creationId xmlns:a16="http://schemas.microsoft.com/office/drawing/2014/main" id="{38CFB521-3EC0-166E-9215-F6EC4A6A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69" y="3547190"/>
              <a:ext cx="26553" cy="29042"/>
            </a:xfrm>
            <a:custGeom>
              <a:avLst/>
              <a:gdLst>
                <a:gd name="T0" fmla="*/ 25 w 32"/>
                <a:gd name="T1" fmla="*/ 7 h 35"/>
                <a:gd name="T2" fmla="*/ 25 w 32"/>
                <a:gd name="T3" fmla="*/ 10 h 35"/>
                <a:gd name="T4" fmla="*/ 28 w 32"/>
                <a:gd name="T5" fmla="*/ 10 h 35"/>
                <a:gd name="T6" fmla="*/ 30 w 32"/>
                <a:gd name="T7" fmla="*/ 12 h 35"/>
                <a:gd name="T8" fmla="*/ 32 w 32"/>
                <a:gd name="T9" fmla="*/ 14 h 35"/>
                <a:gd name="T10" fmla="*/ 30 w 32"/>
                <a:gd name="T11" fmla="*/ 17 h 35"/>
                <a:gd name="T12" fmla="*/ 30 w 32"/>
                <a:gd name="T13" fmla="*/ 19 h 35"/>
                <a:gd name="T14" fmla="*/ 30 w 32"/>
                <a:gd name="T15" fmla="*/ 24 h 35"/>
                <a:gd name="T16" fmla="*/ 30 w 32"/>
                <a:gd name="T17" fmla="*/ 24 h 35"/>
                <a:gd name="T18" fmla="*/ 28 w 32"/>
                <a:gd name="T19" fmla="*/ 26 h 35"/>
                <a:gd name="T20" fmla="*/ 25 w 32"/>
                <a:gd name="T21" fmla="*/ 26 h 35"/>
                <a:gd name="T22" fmla="*/ 25 w 32"/>
                <a:gd name="T23" fmla="*/ 30 h 35"/>
                <a:gd name="T24" fmla="*/ 25 w 32"/>
                <a:gd name="T25" fmla="*/ 33 h 35"/>
                <a:gd name="T26" fmla="*/ 21 w 32"/>
                <a:gd name="T27" fmla="*/ 35 h 35"/>
                <a:gd name="T28" fmla="*/ 14 w 32"/>
                <a:gd name="T29" fmla="*/ 35 h 35"/>
                <a:gd name="T30" fmla="*/ 7 w 32"/>
                <a:gd name="T31" fmla="*/ 30 h 35"/>
                <a:gd name="T32" fmla="*/ 4 w 32"/>
                <a:gd name="T33" fmla="*/ 26 h 35"/>
                <a:gd name="T34" fmla="*/ 2 w 32"/>
                <a:gd name="T35" fmla="*/ 24 h 35"/>
                <a:gd name="T36" fmla="*/ 0 w 32"/>
                <a:gd name="T37" fmla="*/ 21 h 35"/>
                <a:gd name="T38" fmla="*/ 2 w 32"/>
                <a:gd name="T39" fmla="*/ 17 h 35"/>
                <a:gd name="T40" fmla="*/ 7 w 32"/>
                <a:gd name="T41" fmla="*/ 7 h 35"/>
                <a:gd name="T42" fmla="*/ 9 w 32"/>
                <a:gd name="T43" fmla="*/ 3 h 35"/>
                <a:gd name="T44" fmla="*/ 11 w 32"/>
                <a:gd name="T45" fmla="*/ 0 h 35"/>
                <a:gd name="T46" fmla="*/ 18 w 32"/>
                <a:gd name="T47" fmla="*/ 3 h 35"/>
                <a:gd name="T48" fmla="*/ 21 w 32"/>
                <a:gd name="T49" fmla="*/ 7 h 35"/>
                <a:gd name="T50" fmla="*/ 25 w 32"/>
                <a:gd name="T51" fmla="*/ 7 h 35"/>
                <a:gd name="T52" fmla="*/ 25 w 32"/>
                <a:gd name="T5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5">
                  <a:moveTo>
                    <a:pt x="25" y="7"/>
                  </a:moveTo>
                  <a:lnTo>
                    <a:pt x="25" y="10"/>
                  </a:lnTo>
                  <a:lnTo>
                    <a:pt x="28" y="10"/>
                  </a:lnTo>
                  <a:lnTo>
                    <a:pt x="30" y="12"/>
                  </a:lnTo>
                  <a:lnTo>
                    <a:pt x="32" y="14"/>
                  </a:lnTo>
                  <a:lnTo>
                    <a:pt x="30" y="17"/>
                  </a:lnTo>
                  <a:lnTo>
                    <a:pt x="30" y="19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26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3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7" y="7"/>
                  </a:lnTo>
                  <a:lnTo>
                    <a:pt x="9" y="3"/>
                  </a:lnTo>
                  <a:lnTo>
                    <a:pt x="11" y="0"/>
                  </a:lnTo>
                  <a:lnTo>
                    <a:pt x="18" y="3"/>
                  </a:lnTo>
                  <a:lnTo>
                    <a:pt x="21" y="7"/>
                  </a:lnTo>
                  <a:lnTo>
                    <a:pt x="25" y="7"/>
                  </a:lnTo>
                  <a:lnTo>
                    <a:pt x="25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3" name="Freeform 168">
              <a:extLst>
                <a:ext uri="{FF2B5EF4-FFF2-40B4-BE49-F238E27FC236}">
                  <a16:creationId xmlns:a16="http://schemas.microsoft.com/office/drawing/2014/main" id="{35B8B916-46B9-BB89-AF3D-2A824F1EA0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195" y="3482466"/>
              <a:ext cx="283784" cy="241465"/>
            </a:xfrm>
            <a:custGeom>
              <a:avLst/>
              <a:gdLst>
                <a:gd name="T0" fmla="*/ 7 w 342"/>
                <a:gd name="T1" fmla="*/ 136 h 291"/>
                <a:gd name="T2" fmla="*/ 19 w 342"/>
                <a:gd name="T3" fmla="*/ 141 h 291"/>
                <a:gd name="T4" fmla="*/ 39 w 342"/>
                <a:gd name="T5" fmla="*/ 150 h 291"/>
                <a:gd name="T6" fmla="*/ 51 w 342"/>
                <a:gd name="T7" fmla="*/ 152 h 291"/>
                <a:gd name="T8" fmla="*/ 60 w 342"/>
                <a:gd name="T9" fmla="*/ 141 h 291"/>
                <a:gd name="T10" fmla="*/ 85 w 342"/>
                <a:gd name="T11" fmla="*/ 69 h 291"/>
                <a:gd name="T12" fmla="*/ 90 w 342"/>
                <a:gd name="T13" fmla="*/ 102 h 291"/>
                <a:gd name="T14" fmla="*/ 113 w 342"/>
                <a:gd name="T15" fmla="*/ 99 h 291"/>
                <a:gd name="T16" fmla="*/ 134 w 342"/>
                <a:gd name="T17" fmla="*/ 85 h 291"/>
                <a:gd name="T18" fmla="*/ 157 w 342"/>
                <a:gd name="T19" fmla="*/ 76 h 291"/>
                <a:gd name="T20" fmla="*/ 178 w 342"/>
                <a:gd name="T21" fmla="*/ 81 h 291"/>
                <a:gd name="T22" fmla="*/ 194 w 342"/>
                <a:gd name="T23" fmla="*/ 81 h 291"/>
                <a:gd name="T24" fmla="*/ 196 w 342"/>
                <a:gd name="T25" fmla="*/ 65 h 291"/>
                <a:gd name="T26" fmla="*/ 210 w 342"/>
                <a:gd name="T27" fmla="*/ 55 h 291"/>
                <a:gd name="T28" fmla="*/ 219 w 342"/>
                <a:gd name="T29" fmla="*/ 46 h 291"/>
                <a:gd name="T30" fmla="*/ 226 w 342"/>
                <a:gd name="T31" fmla="*/ 28 h 291"/>
                <a:gd name="T32" fmla="*/ 238 w 342"/>
                <a:gd name="T33" fmla="*/ 21 h 291"/>
                <a:gd name="T34" fmla="*/ 252 w 342"/>
                <a:gd name="T35" fmla="*/ 14 h 291"/>
                <a:gd name="T36" fmla="*/ 266 w 342"/>
                <a:gd name="T37" fmla="*/ 7 h 291"/>
                <a:gd name="T38" fmla="*/ 282 w 342"/>
                <a:gd name="T39" fmla="*/ 0 h 291"/>
                <a:gd name="T40" fmla="*/ 298 w 342"/>
                <a:gd name="T41" fmla="*/ 7 h 291"/>
                <a:gd name="T42" fmla="*/ 319 w 342"/>
                <a:gd name="T43" fmla="*/ 16 h 291"/>
                <a:gd name="T44" fmla="*/ 321 w 342"/>
                <a:gd name="T45" fmla="*/ 41 h 291"/>
                <a:gd name="T46" fmla="*/ 323 w 342"/>
                <a:gd name="T47" fmla="*/ 78 h 291"/>
                <a:gd name="T48" fmla="*/ 307 w 342"/>
                <a:gd name="T49" fmla="*/ 81 h 291"/>
                <a:gd name="T50" fmla="*/ 302 w 342"/>
                <a:gd name="T51" fmla="*/ 104 h 291"/>
                <a:gd name="T52" fmla="*/ 323 w 342"/>
                <a:gd name="T53" fmla="*/ 108 h 291"/>
                <a:gd name="T54" fmla="*/ 342 w 342"/>
                <a:gd name="T55" fmla="*/ 104 h 291"/>
                <a:gd name="T56" fmla="*/ 337 w 342"/>
                <a:gd name="T57" fmla="*/ 122 h 291"/>
                <a:gd name="T58" fmla="*/ 321 w 342"/>
                <a:gd name="T59" fmla="*/ 150 h 291"/>
                <a:gd name="T60" fmla="*/ 307 w 342"/>
                <a:gd name="T61" fmla="*/ 162 h 291"/>
                <a:gd name="T62" fmla="*/ 293 w 342"/>
                <a:gd name="T63" fmla="*/ 178 h 291"/>
                <a:gd name="T64" fmla="*/ 270 w 342"/>
                <a:gd name="T65" fmla="*/ 212 h 291"/>
                <a:gd name="T66" fmla="*/ 240 w 342"/>
                <a:gd name="T67" fmla="*/ 240 h 291"/>
                <a:gd name="T68" fmla="*/ 212 w 342"/>
                <a:gd name="T69" fmla="*/ 259 h 291"/>
                <a:gd name="T70" fmla="*/ 194 w 342"/>
                <a:gd name="T71" fmla="*/ 263 h 291"/>
                <a:gd name="T72" fmla="*/ 182 w 342"/>
                <a:gd name="T73" fmla="*/ 275 h 291"/>
                <a:gd name="T74" fmla="*/ 166 w 342"/>
                <a:gd name="T75" fmla="*/ 277 h 291"/>
                <a:gd name="T76" fmla="*/ 136 w 342"/>
                <a:gd name="T77" fmla="*/ 272 h 291"/>
                <a:gd name="T78" fmla="*/ 113 w 342"/>
                <a:gd name="T79" fmla="*/ 275 h 291"/>
                <a:gd name="T80" fmla="*/ 104 w 342"/>
                <a:gd name="T81" fmla="*/ 282 h 291"/>
                <a:gd name="T82" fmla="*/ 83 w 342"/>
                <a:gd name="T83" fmla="*/ 282 h 291"/>
                <a:gd name="T84" fmla="*/ 65 w 342"/>
                <a:gd name="T85" fmla="*/ 289 h 291"/>
                <a:gd name="T86" fmla="*/ 46 w 342"/>
                <a:gd name="T87" fmla="*/ 279 h 291"/>
                <a:gd name="T88" fmla="*/ 37 w 342"/>
                <a:gd name="T89" fmla="*/ 272 h 291"/>
                <a:gd name="T90" fmla="*/ 32 w 342"/>
                <a:gd name="T91" fmla="*/ 270 h 291"/>
                <a:gd name="T92" fmla="*/ 23 w 342"/>
                <a:gd name="T93" fmla="*/ 245 h 291"/>
                <a:gd name="T94" fmla="*/ 32 w 342"/>
                <a:gd name="T95" fmla="*/ 238 h 291"/>
                <a:gd name="T96" fmla="*/ 25 w 342"/>
                <a:gd name="T97" fmla="*/ 205 h 291"/>
                <a:gd name="T98" fmla="*/ 9 w 342"/>
                <a:gd name="T99" fmla="*/ 155 h 291"/>
                <a:gd name="T100" fmla="*/ 229 w 342"/>
                <a:gd name="T101" fmla="*/ 187 h 291"/>
                <a:gd name="T102" fmla="*/ 240 w 342"/>
                <a:gd name="T103" fmla="*/ 187 h 291"/>
                <a:gd name="T104" fmla="*/ 256 w 342"/>
                <a:gd name="T105" fmla="*/ 180 h 291"/>
                <a:gd name="T106" fmla="*/ 263 w 342"/>
                <a:gd name="T107" fmla="*/ 169 h 291"/>
                <a:gd name="T108" fmla="*/ 254 w 342"/>
                <a:gd name="T109" fmla="*/ 150 h 291"/>
                <a:gd name="T110" fmla="*/ 245 w 342"/>
                <a:gd name="T111" fmla="*/ 148 h 291"/>
                <a:gd name="T112" fmla="*/ 226 w 342"/>
                <a:gd name="T113" fmla="*/ 162 h 291"/>
                <a:gd name="T114" fmla="*/ 222 w 342"/>
                <a:gd name="T115" fmla="*/ 17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2" h="291">
                  <a:moveTo>
                    <a:pt x="0" y="143"/>
                  </a:moveTo>
                  <a:lnTo>
                    <a:pt x="5" y="143"/>
                  </a:lnTo>
                  <a:lnTo>
                    <a:pt x="7" y="141"/>
                  </a:lnTo>
                  <a:lnTo>
                    <a:pt x="7" y="138"/>
                  </a:lnTo>
                  <a:lnTo>
                    <a:pt x="7" y="136"/>
                  </a:lnTo>
                  <a:lnTo>
                    <a:pt x="9" y="134"/>
                  </a:lnTo>
                  <a:lnTo>
                    <a:pt x="14" y="132"/>
                  </a:lnTo>
                  <a:lnTo>
                    <a:pt x="16" y="136"/>
                  </a:lnTo>
                  <a:lnTo>
                    <a:pt x="21" y="136"/>
                  </a:lnTo>
                  <a:lnTo>
                    <a:pt x="19" y="141"/>
                  </a:lnTo>
                  <a:lnTo>
                    <a:pt x="21" y="148"/>
                  </a:lnTo>
                  <a:lnTo>
                    <a:pt x="28" y="148"/>
                  </a:lnTo>
                  <a:lnTo>
                    <a:pt x="32" y="150"/>
                  </a:lnTo>
                  <a:lnTo>
                    <a:pt x="37" y="150"/>
                  </a:lnTo>
                  <a:lnTo>
                    <a:pt x="39" y="150"/>
                  </a:lnTo>
                  <a:lnTo>
                    <a:pt x="42" y="152"/>
                  </a:lnTo>
                  <a:lnTo>
                    <a:pt x="44" y="150"/>
                  </a:lnTo>
                  <a:lnTo>
                    <a:pt x="49" y="150"/>
                  </a:lnTo>
                  <a:lnTo>
                    <a:pt x="49" y="152"/>
                  </a:lnTo>
                  <a:lnTo>
                    <a:pt x="51" y="152"/>
                  </a:lnTo>
                  <a:lnTo>
                    <a:pt x="55" y="152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60" y="145"/>
                  </a:lnTo>
                  <a:lnTo>
                    <a:pt x="60" y="141"/>
                  </a:lnTo>
                  <a:lnTo>
                    <a:pt x="67" y="138"/>
                  </a:lnTo>
                  <a:lnTo>
                    <a:pt x="74" y="138"/>
                  </a:lnTo>
                  <a:lnTo>
                    <a:pt x="76" y="138"/>
                  </a:lnTo>
                  <a:lnTo>
                    <a:pt x="79" y="62"/>
                  </a:lnTo>
                  <a:lnTo>
                    <a:pt x="85" y="69"/>
                  </a:lnTo>
                  <a:lnTo>
                    <a:pt x="88" y="74"/>
                  </a:lnTo>
                  <a:lnTo>
                    <a:pt x="92" y="85"/>
                  </a:lnTo>
                  <a:lnTo>
                    <a:pt x="92" y="92"/>
                  </a:lnTo>
                  <a:lnTo>
                    <a:pt x="90" y="99"/>
                  </a:lnTo>
                  <a:lnTo>
                    <a:pt x="90" y="102"/>
                  </a:lnTo>
                  <a:lnTo>
                    <a:pt x="95" y="102"/>
                  </a:lnTo>
                  <a:lnTo>
                    <a:pt x="102" y="102"/>
                  </a:lnTo>
                  <a:lnTo>
                    <a:pt x="104" y="102"/>
                  </a:lnTo>
                  <a:lnTo>
                    <a:pt x="109" y="102"/>
                  </a:lnTo>
                  <a:lnTo>
                    <a:pt x="113" y="99"/>
                  </a:lnTo>
                  <a:lnTo>
                    <a:pt x="118" y="99"/>
                  </a:lnTo>
                  <a:lnTo>
                    <a:pt x="120" y="95"/>
                  </a:lnTo>
                  <a:lnTo>
                    <a:pt x="122" y="92"/>
                  </a:lnTo>
                  <a:lnTo>
                    <a:pt x="129" y="90"/>
                  </a:lnTo>
                  <a:lnTo>
                    <a:pt x="134" y="85"/>
                  </a:lnTo>
                  <a:lnTo>
                    <a:pt x="136" y="78"/>
                  </a:lnTo>
                  <a:lnTo>
                    <a:pt x="141" y="74"/>
                  </a:lnTo>
                  <a:lnTo>
                    <a:pt x="148" y="72"/>
                  </a:lnTo>
                  <a:lnTo>
                    <a:pt x="155" y="74"/>
                  </a:lnTo>
                  <a:lnTo>
                    <a:pt x="157" y="76"/>
                  </a:lnTo>
                  <a:lnTo>
                    <a:pt x="159" y="76"/>
                  </a:lnTo>
                  <a:lnTo>
                    <a:pt x="166" y="81"/>
                  </a:lnTo>
                  <a:lnTo>
                    <a:pt x="169" y="81"/>
                  </a:lnTo>
                  <a:lnTo>
                    <a:pt x="173" y="81"/>
                  </a:lnTo>
                  <a:lnTo>
                    <a:pt x="178" y="81"/>
                  </a:lnTo>
                  <a:lnTo>
                    <a:pt x="182" y="81"/>
                  </a:lnTo>
                  <a:lnTo>
                    <a:pt x="187" y="78"/>
                  </a:lnTo>
                  <a:lnTo>
                    <a:pt x="187" y="81"/>
                  </a:lnTo>
                  <a:lnTo>
                    <a:pt x="189" y="83"/>
                  </a:lnTo>
                  <a:lnTo>
                    <a:pt x="194" y="81"/>
                  </a:lnTo>
                  <a:lnTo>
                    <a:pt x="194" y="78"/>
                  </a:lnTo>
                  <a:lnTo>
                    <a:pt x="194" y="74"/>
                  </a:lnTo>
                  <a:lnTo>
                    <a:pt x="194" y="72"/>
                  </a:lnTo>
                  <a:lnTo>
                    <a:pt x="196" y="69"/>
                  </a:lnTo>
                  <a:lnTo>
                    <a:pt x="196" y="65"/>
                  </a:lnTo>
                  <a:lnTo>
                    <a:pt x="199" y="60"/>
                  </a:lnTo>
                  <a:lnTo>
                    <a:pt x="203" y="60"/>
                  </a:lnTo>
                  <a:lnTo>
                    <a:pt x="206" y="58"/>
                  </a:lnTo>
                  <a:lnTo>
                    <a:pt x="208" y="58"/>
                  </a:lnTo>
                  <a:lnTo>
                    <a:pt x="210" y="55"/>
                  </a:lnTo>
                  <a:lnTo>
                    <a:pt x="210" y="55"/>
                  </a:lnTo>
                  <a:lnTo>
                    <a:pt x="212" y="51"/>
                  </a:lnTo>
                  <a:lnTo>
                    <a:pt x="215" y="48"/>
                  </a:lnTo>
                  <a:lnTo>
                    <a:pt x="217" y="48"/>
                  </a:lnTo>
                  <a:lnTo>
                    <a:pt x="219" y="46"/>
                  </a:lnTo>
                  <a:lnTo>
                    <a:pt x="222" y="46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37"/>
                  </a:lnTo>
                  <a:lnTo>
                    <a:pt x="226" y="28"/>
                  </a:lnTo>
                  <a:lnTo>
                    <a:pt x="231" y="28"/>
                  </a:lnTo>
                  <a:lnTo>
                    <a:pt x="231" y="28"/>
                  </a:lnTo>
                  <a:lnTo>
                    <a:pt x="233" y="25"/>
                  </a:lnTo>
                  <a:lnTo>
                    <a:pt x="236" y="23"/>
                  </a:lnTo>
                  <a:lnTo>
                    <a:pt x="238" y="21"/>
                  </a:lnTo>
                  <a:lnTo>
                    <a:pt x="240" y="21"/>
                  </a:lnTo>
                  <a:lnTo>
                    <a:pt x="242" y="18"/>
                  </a:lnTo>
                  <a:lnTo>
                    <a:pt x="247" y="14"/>
                  </a:lnTo>
                  <a:lnTo>
                    <a:pt x="252" y="14"/>
                  </a:lnTo>
                  <a:lnTo>
                    <a:pt x="252" y="14"/>
                  </a:lnTo>
                  <a:lnTo>
                    <a:pt x="254" y="14"/>
                  </a:lnTo>
                  <a:lnTo>
                    <a:pt x="259" y="14"/>
                  </a:lnTo>
                  <a:lnTo>
                    <a:pt x="261" y="11"/>
                  </a:lnTo>
                  <a:lnTo>
                    <a:pt x="263" y="11"/>
                  </a:lnTo>
                  <a:lnTo>
                    <a:pt x="266" y="7"/>
                  </a:lnTo>
                  <a:lnTo>
                    <a:pt x="266" y="5"/>
                  </a:lnTo>
                  <a:lnTo>
                    <a:pt x="266" y="2"/>
                  </a:lnTo>
                  <a:lnTo>
                    <a:pt x="270" y="2"/>
                  </a:lnTo>
                  <a:lnTo>
                    <a:pt x="272" y="2"/>
                  </a:lnTo>
                  <a:lnTo>
                    <a:pt x="282" y="0"/>
                  </a:lnTo>
                  <a:lnTo>
                    <a:pt x="286" y="2"/>
                  </a:lnTo>
                  <a:lnTo>
                    <a:pt x="289" y="5"/>
                  </a:lnTo>
                  <a:lnTo>
                    <a:pt x="291" y="5"/>
                  </a:lnTo>
                  <a:lnTo>
                    <a:pt x="296" y="7"/>
                  </a:lnTo>
                  <a:lnTo>
                    <a:pt x="298" y="7"/>
                  </a:lnTo>
                  <a:lnTo>
                    <a:pt x="300" y="7"/>
                  </a:lnTo>
                  <a:lnTo>
                    <a:pt x="307" y="5"/>
                  </a:lnTo>
                  <a:lnTo>
                    <a:pt x="314" y="7"/>
                  </a:lnTo>
                  <a:lnTo>
                    <a:pt x="316" y="9"/>
                  </a:lnTo>
                  <a:lnTo>
                    <a:pt x="319" y="16"/>
                  </a:lnTo>
                  <a:lnTo>
                    <a:pt x="319" y="21"/>
                  </a:lnTo>
                  <a:lnTo>
                    <a:pt x="323" y="25"/>
                  </a:lnTo>
                  <a:lnTo>
                    <a:pt x="323" y="37"/>
                  </a:lnTo>
                  <a:lnTo>
                    <a:pt x="321" y="37"/>
                  </a:lnTo>
                  <a:lnTo>
                    <a:pt x="321" y="41"/>
                  </a:lnTo>
                  <a:lnTo>
                    <a:pt x="323" y="46"/>
                  </a:lnTo>
                  <a:lnTo>
                    <a:pt x="326" y="51"/>
                  </a:lnTo>
                  <a:lnTo>
                    <a:pt x="326" y="67"/>
                  </a:lnTo>
                  <a:lnTo>
                    <a:pt x="323" y="74"/>
                  </a:lnTo>
                  <a:lnTo>
                    <a:pt x="323" y="78"/>
                  </a:lnTo>
                  <a:lnTo>
                    <a:pt x="323" y="85"/>
                  </a:lnTo>
                  <a:lnTo>
                    <a:pt x="319" y="85"/>
                  </a:lnTo>
                  <a:lnTo>
                    <a:pt x="316" y="81"/>
                  </a:lnTo>
                  <a:lnTo>
                    <a:pt x="309" y="78"/>
                  </a:lnTo>
                  <a:lnTo>
                    <a:pt x="307" y="81"/>
                  </a:lnTo>
                  <a:lnTo>
                    <a:pt x="305" y="85"/>
                  </a:lnTo>
                  <a:lnTo>
                    <a:pt x="300" y="95"/>
                  </a:lnTo>
                  <a:lnTo>
                    <a:pt x="298" y="99"/>
                  </a:lnTo>
                  <a:lnTo>
                    <a:pt x="300" y="102"/>
                  </a:lnTo>
                  <a:lnTo>
                    <a:pt x="302" y="104"/>
                  </a:lnTo>
                  <a:lnTo>
                    <a:pt x="305" y="108"/>
                  </a:lnTo>
                  <a:lnTo>
                    <a:pt x="312" y="113"/>
                  </a:lnTo>
                  <a:lnTo>
                    <a:pt x="319" y="113"/>
                  </a:lnTo>
                  <a:lnTo>
                    <a:pt x="323" y="111"/>
                  </a:lnTo>
                  <a:lnTo>
                    <a:pt x="323" y="108"/>
                  </a:lnTo>
                  <a:lnTo>
                    <a:pt x="323" y="104"/>
                  </a:lnTo>
                  <a:lnTo>
                    <a:pt x="326" y="104"/>
                  </a:lnTo>
                  <a:lnTo>
                    <a:pt x="330" y="102"/>
                  </a:lnTo>
                  <a:lnTo>
                    <a:pt x="337" y="104"/>
                  </a:lnTo>
                  <a:lnTo>
                    <a:pt x="342" y="104"/>
                  </a:lnTo>
                  <a:lnTo>
                    <a:pt x="342" y="104"/>
                  </a:lnTo>
                  <a:lnTo>
                    <a:pt x="339" y="108"/>
                  </a:lnTo>
                  <a:lnTo>
                    <a:pt x="339" y="108"/>
                  </a:lnTo>
                  <a:lnTo>
                    <a:pt x="337" y="115"/>
                  </a:lnTo>
                  <a:lnTo>
                    <a:pt x="337" y="122"/>
                  </a:lnTo>
                  <a:lnTo>
                    <a:pt x="333" y="129"/>
                  </a:lnTo>
                  <a:lnTo>
                    <a:pt x="333" y="136"/>
                  </a:lnTo>
                  <a:lnTo>
                    <a:pt x="328" y="141"/>
                  </a:lnTo>
                  <a:lnTo>
                    <a:pt x="328" y="145"/>
                  </a:lnTo>
                  <a:lnTo>
                    <a:pt x="321" y="150"/>
                  </a:lnTo>
                  <a:lnTo>
                    <a:pt x="321" y="150"/>
                  </a:lnTo>
                  <a:lnTo>
                    <a:pt x="319" y="152"/>
                  </a:lnTo>
                  <a:lnTo>
                    <a:pt x="314" y="155"/>
                  </a:lnTo>
                  <a:lnTo>
                    <a:pt x="312" y="157"/>
                  </a:lnTo>
                  <a:lnTo>
                    <a:pt x="307" y="162"/>
                  </a:lnTo>
                  <a:lnTo>
                    <a:pt x="305" y="166"/>
                  </a:lnTo>
                  <a:lnTo>
                    <a:pt x="300" y="171"/>
                  </a:lnTo>
                  <a:lnTo>
                    <a:pt x="300" y="173"/>
                  </a:lnTo>
                  <a:lnTo>
                    <a:pt x="298" y="178"/>
                  </a:lnTo>
                  <a:lnTo>
                    <a:pt x="293" y="178"/>
                  </a:lnTo>
                  <a:lnTo>
                    <a:pt x="291" y="182"/>
                  </a:lnTo>
                  <a:lnTo>
                    <a:pt x="282" y="199"/>
                  </a:lnTo>
                  <a:lnTo>
                    <a:pt x="275" y="203"/>
                  </a:lnTo>
                  <a:lnTo>
                    <a:pt x="275" y="210"/>
                  </a:lnTo>
                  <a:lnTo>
                    <a:pt x="270" y="212"/>
                  </a:lnTo>
                  <a:lnTo>
                    <a:pt x="268" y="217"/>
                  </a:lnTo>
                  <a:lnTo>
                    <a:pt x="266" y="217"/>
                  </a:lnTo>
                  <a:lnTo>
                    <a:pt x="263" y="217"/>
                  </a:lnTo>
                  <a:lnTo>
                    <a:pt x="242" y="24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236" y="245"/>
                  </a:lnTo>
                  <a:lnTo>
                    <a:pt x="222" y="254"/>
                  </a:lnTo>
                  <a:lnTo>
                    <a:pt x="219" y="259"/>
                  </a:lnTo>
                  <a:lnTo>
                    <a:pt x="212" y="259"/>
                  </a:lnTo>
                  <a:lnTo>
                    <a:pt x="212" y="261"/>
                  </a:lnTo>
                  <a:lnTo>
                    <a:pt x="206" y="263"/>
                  </a:lnTo>
                  <a:lnTo>
                    <a:pt x="201" y="266"/>
                  </a:lnTo>
                  <a:lnTo>
                    <a:pt x="196" y="266"/>
                  </a:lnTo>
                  <a:lnTo>
                    <a:pt x="194" y="263"/>
                  </a:lnTo>
                  <a:lnTo>
                    <a:pt x="187" y="266"/>
                  </a:lnTo>
                  <a:lnTo>
                    <a:pt x="182" y="266"/>
                  </a:lnTo>
                  <a:lnTo>
                    <a:pt x="180" y="270"/>
                  </a:lnTo>
                  <a:lnTo>
                    <a:pt x="182" y="272"/>
                  </a:lnTo>
                  <a:lnTo>
                    <a:pt x="182" y="275"/>
                  </a:lnTo>
                  <a:lnTo>
                    <a:pt x="176" y="275"/>
                  </a:lnTo>
                  <a:lnTo>
                    <a:pt x="171" y="272"/>
                  </a:lnTo>
                  <a:lnTo>
                    <a:pt x="169" y="272"/>
                  </a:lnTo>
                  <a:lnTo>
                    <a:pt x="164" y="275"/>
                  </a:lnTo>
                  <a:lnTo>
                    <a:pt x="166" y="277"/>
                  </a:lnTo>
                  <a:lnTo>
                    <a:pt x="164" y="279"/>
                  </a:lnTo>
                  <a:lnTo>
                    <a:pt x="155" y="277"/>
                  </a:lnTo>
                  <a:lnTo>
                    <a:pt x="152" y="275"/>
                  </a:lnTo>
                  <a:lnTo>
                    <a:pt x="141" y="272"/>
                  </a:lnTo>
                  <a:lnTo>
                    <a:pt x="136" y="272"/>
                  </a:lnTo>
                  <a:lnTo>
                    <a:pt x="136" y="275"/>
                  </a:lnTo>
                  <a:lnTo>
                    <a:pt x="132" y="275"/>
                  </a:lnTo>
                  <a:lnTo>
                    <a:pt x="127" y="272"/>
                  </a:lnTo>
                  <a:lnTo>
                    <a:pt x="115" y="272"/>
                  </a:lnTo>
                  <a:lnTo>
                    <a:pt x="113" y="275"/>
                  </a:lnTo>
                  <a:lnTo>
                    <a:pt x="111" y="277"/>
                  </a:lnTo>
                  <a:lnTo>
                    <a:pt x="109" y="277"/>
                  </a:lnTo>
                  <a:lnTo>
                    <a:pt x="106" y="277"/>
                  </a:lnTo>
                  <a:lnTo>
                    <a:pt x="104" y="279"/>
                  </a:lnTo>
                  <a:lnTo>
                    <a:pt x="104" y="282"/>
                  </a:lnTo>
                  <a:lnTo>
                    <a:pt x="99" y="282"/>
                  </a:lnTo>
                  <a:lnTo>
                    <a:pt x="95" y="282"/>
                  </a:lnTo>
                  <a:lnTo>
                    <a:pt x="88" y="279"/>
                  </a:lnTo>
                  <a:lnTo>
                    <a:pt x="83" y="282"/>
                  </a:lnTo>
                  <a:lnTo>
                    <a:pt x="83" y="282"/>
                  </a:lnTo>
                  <a:lnTo>
                    <a:pt x="79" y="282"/>
                  </a:lnTo>
                  <a:lnTo>
                    <a:pt x="74" y="286"/>
                  </a:lnTo>
                  <a:lnTo>
                    <a:pt x="69" y="286"/>
                  </a:lnTo>
                  <a:lnTo>
                    <a:pt x="67" y="291"/>
                  </a:lnTo>
                  <a:lnTo>
                    <a:pt x="65" y="289"/>
                  </a:lnTo>
                  <a:lnTo>
                    <a:pt x="65" y="291"/>
                  </a:lnTo>
                  <a:lnTo>
                    <a:pt x="53" y="286"/>
                  </a:lnTo>
                  <a:lnTo>
                    <a:pt x="51" y="286"/>
                  </a:lnTo>
                  <a:lnTo>
                    <a:pt x="51" y="282"/>
                  </a:lnTo>
                  <a:lnTo>
                    <a:pt x="46" y="279"/>
                  </a:lnTo>
                  <a:lnTo>
                    <a:pt x="44" y="282"/>
                  </a:lnTo>
                  <a:lnTo>
                    <a:pt x="42" y="279"/>
                  </a:lnTo>
                  <a:lnTo>
                    <a:pt x="44" y="279"/>
                  </a:lnTo>
                  <a:lnTo>
                    <a:pt x="42" y="275"/>
                  </a:lnTo>
                  <a:lnTo>
                    <a:pt x="37" y="272"/>
                  </a:lnTo>
                  <a:lnTo>
                    <a:pt x="35" y="277"/>
                  </a:lnTo>
                  <a:lnTo>
                    <a:pt x="35" y="279"/>
                  </a:lnTo>
                  <a:lnTo>
                    <a:pt x="32" y="279"/>
                  </a:lnTo>
                  <a:lnTo>
                    <a:pt x="32" y="275"/>
                  </a:lnTo>
                  <a:lnTo>
                    <a:pt x="32" y="270"/>
                  </a:lnTo>
                  <a:lnTo>
                    <a:pt x="32" y="266"/>
                  </a:lnTo>
                  <a:lnTo>
                    <a:pt x="35" y="261"/>
                  </a:lnTo>
                  <a:lnTo>
                    <a:pt x="30" y="254"/>
                  </a:lnTo>
                  <a:lnTo>
                    <a:pt x="28" y="252"/>
                  </a:lnTo>
                  <a:lnTo>
                    <a:pt x="23" y="245"/>
                  </a:lnTo>
                  <a:lnTo>
                    <a:pt x="23" y="240"/>
                  </a:lnTo>
                  <a:lnTo>
                    <a:pt x="25" y="238"/>
                  </a:lnTo>
                  <a:lnTo>
                    <a:pt x="28" y="240"/>
                  </a:lnTo>
                  <a:lnTo>
                    <a:pt x="30" y="240"/>
                  </a:lnTo>
                  <a:lnTo>
                    <a:pt x="32" y="238"/>
                  </a:lnTo>
                  <a:lnTo>
                    <a:pt x="35" y="231"/>
                  </a:lnTo>
                  <a:lnTo>
                    <a:pt x="32" y="224"/>
                  </a:lnTo>
                  <a:lnTo>
                    <a:pt x="32" y="219"/>
                  </a:lnTo>
                  <a:lnTo>
                    <a:pt x="25" y="210"/>
                  </a:lnTo>
                  <a:lnTo>
                    <a:pt x="25" y="205"/>
                  </a:lnTo>
                  <a:lnTo>
                    <a:pt x="21" y="199"/>
                  </a:lnTo>
                  <a:lnTo>
                    <a:pt x="19" y="187"/>
                  </a:lnTo>
                  <a:lnTo>
                    <a:pt x="14" y="175"/>
                  </a:lnTo>
                  <a:lnTo>
                    <a:pt x="14" y="169"/>
                  </a:lnTo>
                  <a:lnTo>
                    <a:pt x="9" y="155"/>
                  </a:lnTo>
                  <a:lnTo>
                    <a:pt x="2" y="150"/>
                  </a:lnTo>
                  <a:lnTo>
                    <a:pt x="0" y="143"/>
                  </a:lnTo>
                  <a:lnTo>
                    <a:pt x="0" y="143"/>
                  </a:lnTo>
                  <a:close/>
                  <a:moveTo>
                    <a:pt x="224" y="185"/>
                  </a:moveTo>
                  <a:lnTo>
                    <a:pt x="229" y="187"/>
                  </a:lnTo>
                  <a:lnTo>
                    <a:pt x="231" y="189"/>
                  </a:lnTo>
                  <a:lnTo>
                    <a:pt x="236" y="192"/>
                  </a:lnTo>
                  <a:lnTo>
                    <a:pt x="238" y="192"/>
                  </a:lnTo>
                  <a:lnTo>
                    <a:pt x="240" y="189"/>
                  </a:lnTo>
                  <a:lnTo>
                    <a:pt x="240" y="187"/>
                  </a:lnTo>
                  <a:lnTo>
                    <a:pt x="242" y="182"/>
                  </a:lnTo>
                  <a:lnTo>
                    <a:pt x="247" y="182"/>
                  </a:lnTo>
                  <a:lnTo>
                    <a:pt x="249" y="180"/>
                  </a:lnTo>
                  <a:lnTo>
                    <a:pt x="254" y="180"/>
                  </a:lnTo>
                  <a:lnTo>
                    <a:pt x="256" y="180"/>
                  </a:lnTo>
                  <a:lnTo>
                    <a:pt x="259" y="178"/>
                  </a:lnTo>
                  <a:lnTo>
                    <a:pt x="261" y="173"/>
                  </a:lnTo>
                  <a:lnTo>
                    <a:pt x="259" y="173"/>
                  </a:lnTo>
                  <a:lnTo>
                    <a:pt x="259" y="171"/>
                  </a:lnTo>
                  <a:lnTo>
                    <a:pt x="263" y="169"/>
                  </a:lnTo>
                  <a:lnTo>
                    <a:pt x="266" y="166"/>
                  </a:lnTo>
                  <a:lnTo>
                    <a:pt x="266" y="159"/>
                  </a:lnTo>
                  <a:lnTo>
                    <a:pt x="263" y="152"/>
                  </a:lnTo>
                  <a:lnTo>
                    <a:pt x="259" y="148"/>
                  </a:lnTo>
                  <a:lnTo>
                    <a:pt x="254" y="150"/>
                  </a:lnTo>
                  <a:lnTo>
                    <a:pt x="252" y="148"/>
                  </a:lnTo>
                  <a:lnTo>
                    <a:pt x="249" y="148"/>
                  </a:lnTo>
                  <a:lnTo>
                    <a:pt x="247" y="145"/>
                  </a:lnTo>
                  <a:lnTo>
                    <a:pt x="245" y="145"/>
                  </a:lnTo>
                  <a:lnTo>
                    <a:pt x="245" y="148"/>
                  </a:lnTo>
                  <a:lnTo>
                    <a:pt x="242" y="150"/>
                  </a:lnTo>
                  <a:lnTo>
                    <a:pt x="240" y="152"/>
                  </a:lnTo>
                  <a:lnTo>
                    <a:pt x="233" y="152"/>
                  </a:lnTo>
                  <a:lnTo>
                    <a:pt x="229" y="157"/>
                  </a:lnTo>
                  <a:lnTo>
                    <a:pt x="226" y="162"/>
                  </a:lnTo>
                  <a:lnTo>
                    <a:pt x="219" y="166"/>
                  </a:lnTo>
                  <a:lnTo>
                    <a:pt x="217" y="169"/>
                  </a:lnTo>
                  <a:lnTo>
                    <a:pt x="219" y="173"/>
                  </a:lnTo>
                  <a:lnTo>
                    <a:pt x="222" y="175"/>
                  </a:lnTo>
                  <a:lnTo>
                    <a:pt x="222" y="178"/>
                  </a:lnTo>
                  <a:lnTo>
                    <a:pt x="224" y="180"/>
                  </a:lnTo>
                  <a:lnTo>
                    <a:pt x="224" y="18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4" name="Freeform 169">
              <a:extLst>
                <a:ext uri="{FF2B5EF4-FFF2-40B4-BE49-F238E27FC236}">
                  <a16:creationId xmlns:a16="http://schemas.microsoft.com/office/drawing/2014/main" id="{DBB5E015-3445-4B0F-242D-DAC632D4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256" y="3602784"/>
              <a:ext cx="40660" cy="39000"/>
            </a:xfrm>
            <a:custGeom>
              <a:avLst/>
              <a:gdLst>
                <a:gd name="T0" fmla="*/ 7 w 49"/>
                <a:gd name="T1" fmla="*/ 40 h 47"/>
                <a:gd name="T2" fmla="*/ 7 w 49"/>
                <a:gd name="T3" fmla="*/ 35 h 47"/>
                <a:gd name="T4" fmla="*/ 5 w 49"/>
                <a:gd name="T5" fmla="*/ 33 h 47"/>
                <a:gd name="T6" fmla="*/ 5 w 49"/>
                <a:gd name="T7" fmla="*/ 30 h 47"/>
                <a:gd name="T8" fmla="*/ 2 w 49"/>
                <a:gd name="T9" fmla="*/ 28 h 47"/>
                <a:gd name="T10" fmla="*/ 0 w 49"/>
                <a:gd name="T11" fmla="*/ 24 h 47"/>
                <a:gd name="T12" fmla="*/ 2 w 49"/>
                <a:gd name="T13" fmla="*/ 21 h 47"/>
                <a:gd name="T14" fmla="*/ 9 w 49"/>
                <a:gd name="T15" fmla="*/ 17 h 47"/>
                <a:gd name="T16" fmla="*/ 12 w 49"/>
                <a:gd name="T17" fmla="*/ 12 h 47"/>
                <a:gd name="T18" fmla="*/ 16 w 49"/>
                <a:gd name="T19" fmla="*/ 7 h 47"/>
                <a:gd name="T20" fmla="*/ 23 w 49"/>
                <a:gd name="T21" fmla="*/ 7 h 47"/>
                <a:gd name="T22" fmla="*/ 25 w 49"/>
                <a:gd name="T23" fmla="*/ 5 h 47"/>
                <a:gd name="T24" fmla="*/ 28 w 49"/>
                <a:gd name="T25" fmla="*/ 3 h 47"/>
                <a:gd name="T26" fmla="*/ 28 w 49"/>
                <a:gd name="T27" fmla="*/ 0 h 47"/>
                <a:gd name="T28" fmla="*/ 30 w 49"/>
                <a:gd name="T29" fmla="*/ 0 h 47"/>
                <a:gd name="T30" fmla="*/ 32 w 49"/>
                <a:gd name="T31" fmla="*/ 3 h 47"/>
                <a:gd name="T32" fmla="*/ 35 w 49"/>
                <a:gd name="T33" fmla="*/ 3 h 47"/>
                <a:gd name="T34" fmla="*/ 37 w 49"/>
                <a:gd name="T35" fmla="*/ 5 h 47"/>
                <a:gd name="T36" fmla="*/ 42 w 49"/>
                <a:gd name="T37" fmla="*/ 3 h 47"/>
                <a:gd name="T38" fmla="*/ 46 w 49"/>
                <a:gd name="T39" fmla="*/ 7 h 47"/>
                <a:gd name="T40" fmla="*/ 49 w 49"/>
                <a:gd name="T41" fmla="*/ 14 h 47"/>
                <a:gd name="T42" fmla="*/ 49 w 49"/>
                <a:gd name="T43" fmla="*/ 21 h 47"/>
                <a:gd name="T44" fmla="*/ 46 w 49"/>
                <a:gd name="T45" fmla="*/ 24 h 47"/>
                <a:gd name="T46" fmla="*/ 42 w 49"/>
                <a:gd name="T47" fmla="*/ 26 h 47"/>
                <a:gd name="T48" fmla="*/ 42 w 49"/>
                <a:gd name="T49" fmla="*/ 28 h 47"/>
                <a:gd name="T50" fmla="*/ 44 w 49"/>
                <a:gd name="T51" fmla="*/ 28 h 47"/>
                <a:gd name="T52" fmla="*/ 42 w 49"/>
                <a:gd name="T53" fmla="*/ 33 h 47"/>
                <a:gd name="T54" fmla="*/ 39 w 49"/>
                <a:gd name="T55" fmla="*/ 35 h 47"/>
                <a:gd name="T56" fmla="*/ 37 w 49"/>
                <a:gd name="T57" fmla="*/ 35 h 47"/>
                <a:gd name="T58" fmla="*/ 32 w 49"/>
                <a:gd name="T59" fmla="*/ 35 h 47"/>
                <a:gd name="T60" fmla="*/ 30 w 49"/>
                <a:gd name="T61" fmla="*/ 37 h 47"/>
                <a:gd name="T62" fmla="*/ 25 w 49"/>
                <a:gd name="T63" fmla="*/ 37 h 47"/>
                <a:gd name="T64" fmla="*/ 23 w 49"/>
                <a:gd name="T65" fmla="*/ 42 h 47"/>
                <a:gd name="T66" fmla="*/ 23 w 49"/>
                <a:gd name="T67" fmla="*/ 44 h 47"/>
                <a:gd name="T68" fmla="*/ 21 w 49"/>
                <a:gd name="T69" fmla="*/ 47 h 47"/>
                <a:gd name="T70" fmla="*/ 19 w 49"/>
                <a:gd name="T71" fmla="*/ 47 h 47"/>
                <a:gd name="T72" fmla="*/ 14 w 49"/>
                <a:gd name="T73" fmla="*/ 44 h 47"/>
                <a:gd name="T74" fmla="*/ 12 w 49"/>
                <a:gd name="T75" fmla="*/ 42 h 47"/>
                <a:gd name="T76" fmla="*/ 7 w 49"/>
                <a:gd name="T7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" h="47">
                  <a:moveTo>
                    <a:pt x="7" y="40"/>
                  </a:moveTo>
                  <a:lnTo>
                    <a:pt x="7" y="35"/>
                  </a:lnTo>
                  <a:lnTo>
                    <a:pt x="5" y="33"/>
                  </a:lnTo>
                  <a:lnTo>
                    <a:pt x="5" y="30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2" y="21"/>
                  </a:lnTo>
                  <a:lnTo>
                    <a:pt x="9" y="17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23" y="7"/>
                  </a:lnTo>
                  <a:lnTo>
                    <a:pt x="25" y="5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7" y="5"/>
                  </a:lnTo>
                  <a:lnTo>
                    <a:pt x="42" y="3"/>
                  </a:lnTo>
                  <a:lnTo>
                    <a:pt x="46" y="7"/>
                  </a:lnTo>
                  <a:lnTo>
                    <a:pt x="49" y="14"/>
                  </a:lnTo>
                  <a:lnTo>
                    <a:pt x="49" y="21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39" y="35"/>
                  </a:lnTo>
                  <a:lnTo>
                    <a:pt x="37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5" y="37"/>
                  </a:lnTo>
                  <a:lnTo>
                    <a:pt x="23" y="42"/>
                  </a:lnTo>
                  <a:lnTo>
                    <a:pt x="23" y="44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4" y="44"/>
                  </a:lnTo>
                  <a:lnTo>
                    <a:pt x="12" y="42"/>
                  </a:lnTo>
                  <a:lnTo>
                    <a:pt x="7" y="4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5" name="Freeform 170">
              <a:extLst>
                <a:ext uri="{FF2B5EF4-FFF2-40B4-BE49-F238E27FC236}">
                  <a16:creationId xmlns:a16="http://schemas.microsoft.com/office/drawing/2014/main" id="{B18B41CE-90F5-33C1-0248-CFBE2CAF7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7879" y="3279171"/>
              <a:ext cx="706972" cy="759247"/>
            </a:xfrm>
            <a:custGeom>
              <a:avLst/>
              <a:gdLst>
                <a:gd name="T0" fmla="*/ 808 w 852"/>
                <a:gd name="T1" fmla="*/ 321 h 915"/>
                <a:gd name="T2" fmla="*/ 723 w 852"/>
                <a:gd name="T3" fmla="*/ 199 h 915"/>
                <a:gd name="T4" fmla="*/ 591 w 852"/>
                <a:gd name="T5" fmla="*/ 150 h 915"/>
                <a:gd name="T6" fmla="*/ 526 w 852"/>
                <a:gd name="T7" fmla="*/ 95 h 915"/>
                <a:gd name="T8" fmla="*/ 533 w 852"/>
                <a:gd name="T9" fmla="*/ 26 h 915"/>
                <a:gd name="T10" fmla="*/ 517 w 852"/>
                <a:gd name="T11" fmla="*/ 37 h 915"/>
                <a:gd name="T12" fmla="*/ 423 w 852"/>
                <a:gd name="T13" fmla="*/ 32 h 915"/>
                <a:gd name="T14" fmla="*/ 404 w 852"/>
                <a:gd name="T15" fmla="*/ 35 h 915"/>
                <a:gd name="T16" fmla="*/ 266 w 852"/>
                <a:gd name="T17" fmla="*/ 123 h 915"/>
                <a:gd name="T18" fmla="*/ 0 w 852"/>
                <a:gd name="T19" fmla="*/ 360 h 915"/>
                <a:gd name="T20" fmla="*/ 453 w 852"/>
                <a:gd name="T21" fmla="*/ 651 h 915"/>
                <a:gd name="T22" fmla="*/ 577 w 852"/>
                <a:gd name="T23" fmla="*/ 815 h 915"/>
                <a:gd name="T24" fmla="*/ 563 w 852"/>
                <a:gd name="T25" fmla="*/ 776 h 915"/>
                <a:gd name="T26" fmla="*/ 646 w 852"/>
                <a:gd name="T27" fmla="*/ 811 h 915"/>
                <a:gd name="T28" fmla="*/ 598 w 852"/>
                <a:gd name="T29" fmla="*/ 905 h 915"/>
                <a:gd name="T30" fmla="*/ 566 w 852"/>
                <a:gd name="T31" fmla="*/ 848 h 915"/>
                <a:gd name="T32" fmla="*/ 610 w 852"/>
                <a:gd name="T33" fmla="*/ 829 h 915"/>
                <a:gd name="T34" fmla="*/ 628 w 852"/>
                <a:gd name="T35" fmla="*/ 864 h 915"/>
                <a:gd name="T36" fmla="*/ 603 w 852"/>
                <a:gd name="T37" fmla="*/ 892 h 915"/>
                <a:gd name="T38" fmla="*/ 23 w 852"/>
                <a:gd name="T39" fmla="*/ 591 h 915"/>
                <a:gd name="T40" fmla="*/ 85 w 852"/>
                <a:gd name="T41" fmla="*/ 589 h 915"/>
                <a:gd name="T42" fmla="*/ 162 w 852"/>
                <a:gd name="T43" fmla="*/ 577 h 915"/>
                <a:gd name="T44" fmla="*/ 249 w 852"/>
                <a:gd name="T45" fmla="*/ 534 h 915"/>
                <a:gd name="T46" fmla="*/ 381 w 852"/>
                <a:gd name="T47" fmla="*/ 534 h 915"/>
                <a:gd name="T48" fmla="*/ 427 w 852"/>
                <a:gd name="T49" fmla="*/ 598 h 915"/>
                <a:gd name="T50" fmla="*/ 462 w 852"/>
                <a:gd name="T51" fmla="*/ 587 h 915"/>
                <a:gd name="T52" fmla="*/ 471 w 852"/>
                <a:gd name="T53" fmla="*/ 612 h 915"/>
                <a:gd name="T54" fmla="*/ 483 w 852"/>
                <a:gd name="T55" fmla="*/ 644 h 915"/>
                <a:gd name="T56" fmla="*/ 506 w 852"/>
                <a:gd name="T57" fmla="*/ 705 h 915"/>
                <a:gd name="T58" fmla="*/ 582 w 852"/>
                <a:gd name="T59" fmla="*/ 741 h 915"/>
                <a:gd name="T60" fmla="*/ 612 w 852"/>
                <a:gd name="T61" fmla="*/ 760 h 915"/>
                <a:gd name="T62" fmla="*/ 651 w 852"/>
                <a:gd name="T63" fmla="*/ 732 h 915"/>
                <a:gd name="T64" fmla="*/ 743 w 852"/>
                <a:gd name="T65" fmla="*/ 638 h 915"/>
                <a:gd name="T66" fmla="*/ 799 w 852"/>
                <a:gd name="T67" fmla="*/ 557 h 915"/>
                <a:gd name="T68" fmla="*/ 838 w 852"/>
                <a:gd name="T69" fmla="*/ 430 h 915"/>
                <a:gd name="T70" fmla="*/ 824 w 852"/>
                <a:gd name="T71" fmla="*/ 340 h 915"/>
                <a:gd name="T72" fmla="*/ 792 w 852"/>
                <a:gd name="T73" fmla="*/ 286 h 915"/>
                <a:gd name="T74" fmla="*/ 773 w 852"/>
                <a:gd name="T75" fmla="*/ 243 h 915"/>
                <a:gd name="T76" fmla="*/ 723 w 852"/>
                <a:gd name="T77" fmla="*/ 203 h 915"/>
                <a:gd name="T78" fmla="*/ 711 w 852"/>
                <a:gd name="T79" fmla="*/ 109 h 915"/>
                <a:gd name="T80" fmla="*/ 672 w 852"/>
                <a:gd name="T81" fmla="*/ 44 h 915"/>
                <a:gd name="T82" fmla="*/ 646 w 852"/>
                <a:gd name="T83" fmla="*/ 60 h 915"/>
                <a:gd name="T84" fmla="*/ 623 w 852"/>
                <a:gd name="T85" fmla="*/ 157 h 915"/>
                <a:gd name="T86" fmla="*/ 538 w 852"/>
                <a:gd name="T87" fmla="*/ 134 h 915"/>
                <a:gd name="T88" fmla="*/ 515 w 852"/>
                <a:gd name="T89" fmla="*/ 72 h 915"/>
                <a:gd name="T90" fmla="*/ 526 w 852"/>
                <a:gd name="T91" fmla="*/ 49 h 915"/>
                <a:gd name="T92" fmla="*/ 492 w 852"/>
                <a:gd name="T93" fmla="*/ 39 h 915"/>
                <a:gd name="T94" fmla="*/ 434 w 852"/>
                <a:gd name="T95" fmla="*/ 26 h 915"/>
                <a:gd name="T96" fmla="*/ 411 w 852"/>
                <a:gd name="T97" fmla="*/ 53 h 915"/>
                <a:gd name="T98" fmla="*/ 374 w 852"/>
                <a:gd name="T99" fmla="*/ 95 h 915"/>
                <a:gd name="T100" fmla="*/ 353 w 852"/>
                <a:gd name="T101" fmla="*/ 106 h 915"/>
                <a:gd name="T102" fmla="*/ 335 w 852"/>
                <a:gd name="T103" fmla="*/ 86 h 915"/>
                <a:gd name="T104" fmla="*/ 296 w 852"/>
                <a:gd name="T105" fmla="*/ 99 h 915"/>
                <a:gd name="T106" fmla="*/ 270 w 852"/>
                <a:gd name="T107" fmla="*/ 127 h 915"/>
                <a:gd name="T108" fmla="*/ 252 w 852"/>
                <a:gd name="T109" fmla="*/ 153 h 915"/>
                <a:gd name="T110" fmla="*/ 215 w 852"/>
                <a:gd name="T111" fmla="*/ 162 h 915"/>
                <a:gd name="T112" fmla="*/ 141 w 852"/>
                <a:gd name="T113" fmla="*/ 229 h 915"/>
                <a:gd name="T114" fmla="*/ 39 w 852"/>
                <a:gd name="T115" fmla="*/ 280 h 915"/>
                <a:gd name="T116" fmla="*/ 25 w 852"/>
                <a:gd name="T117" fmla="*/ 377 h 915"/>
                <a:gd name="T118" fmla="*/ 18 w 852"/>
                <a:gd name="T119" fmla="*/ 423 h 915"/>
                <a:gd name="T120" fmla="*/ 16 w 852"/>
                <a:gd name="T121" fmla="*/ 56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2" h="915">
                  <a:moveTo>
                    <a:pt x="843" y="437"/>
                  </a:moveTo>
                  <a:lnTo>
                    <a:pt x="843" y="427"/>
                  </a:lnTo>
                  <a:lnTo>
                    <a:pt x="845" y="432"/>
                  </a:lnTo>
                  <a:lnTo>
                    <a:pt x="843" y="437"/>
                  </a:lnTo>
                  <a:close/>
                  <a:moveTo>
                    <a:pt x="843" y="383"/>
                  </a:moveTo>
                  <a:lnTo>
                    <a:pt x="843" y="377"/>
                  </a:lnTo>
                  <a:lnTo>
                    <a:pt x="843" y="372"/>
                  </a:lnTo>
                  <a:lnTo>
                    <a:pt x="843" y="370"/>
                  </a:lnTo>
                  <a:lnTo>
                    <a:pt x="847" y="365"/>
                  </a:lnTo>
                  <a:lnTo>
                    <a:pt x="850" y="360"/>
                  </a:lnTo>
                  <a:lnTo>
                    <a:pt x="847" y="358"/>
                  </a:lnTo>
                  <a:lnTo>
                    <a:pt x="850" y="353"/>
                  </a:lnTo>
                  <a:lnTo>
                    <a:pt x="850" y="353"/>
                  </a:lnTo>
                  <a:lnTo>
                    <a:pt x="852" y="358"/>
                  </a:lnTo>
                  <a:lnTo>
                    <a:pt x="850" y="365"/>
                  </a:lnTo>
                  <a:lnTo>
                    <a:pt x="845" y="372"/>
                  </a:lnTo>
                  <a:lnTo>
                    <a:pt x="845" y="379"/>
                  </a:lnTo>
                  <a:lnTo>
                    <a:pt x="845" y="383"/>
                  </a:lnTo>
                  <a:lnTo>
                    <a:pt x="843" y="383"/>
                  </a:lnTo>
                  <a:close/>
                  <a:moveTo>
                    <a:pt x="808" y="321"/>
                  </a:moveTo>
                  <a:lnTo>
                    <a:pt x="813" y="326"/>
                  </a:lnTo>
                  <a:lnTo>
                    <a:pt x="815" y="330"/>
                  </a:lnTo>
                  <a:lnTo>
                    <a:pt x="815" y="326"/>
                  </a:lnTo>
                  <a:lnTo>
                    <a:pt x="813" y="323"/>
                  </a:lnTo>
                  <a:lnTo>
                    <a:pt x="815" y="321"/>
                  </a:lnTo>
                  <a:lnTo>
                    <a:pt x="810" y="321"/>
                  </a:lnTo>
                  <a:lnTo>
                    <a:pt x="810" y="319"/>
                  </a:lnTo>
                  <a:lnTo>
                    <a:pt x="808" y="321"/>
                  </a:lnTo>
                  <a:close/>
                  <a:moveTo>
                    <a:pt x="803" y="291"/>
                  </a:moveTo>
                  <a:lnTo>
                    <a:pt x="803" y="289"/>
                  </a:lnTo>
                  <a:lnTo>
                    <a:pt x="801" y="291"/>
                  </a:lnTo>
                  <a:lnTo>
                    <a:pt x="803" y="291"/>
                  </a:lnTo>
                  <a:close/>
                  <a:moveTo>
                    <a:pt x="723" y="199"/>
                  </a:moveTo>
                  <a:lnTo>
                    <a:pt x="725" y="194"/>
                  </a:lnTo>
                  <a:lnTo>
                    <a:pt x="723" y="192"/>
                  </a:lnTo>
                  <a:lnTo>
                    <a:pt x="725" y="192"/>
                  </a:lnTo>
                  <a:lnTo>
                    <a:pt x="727" y="190"/>
                  </a:lnTo>
                  <a:lnTo>
                    <a:pt x="727" y="196"/>
                  </a:lnTo>
                  <a:lnTo>
                    <a:pt x="725" y="201"/>
                  </a:lnTo>
                  <a:lnTo>
                    <a:pt x="723" y="199"/>
                  </a:lnTo>
                  <a:close/>
                  <a:moveTo>
                    <a:pt x="653" y="0"/>
                  </a:moveTo>
                  <a:lnTo>
                    <a:pt x="656" y="2"/>
                  </a:lnTo>
                  <a:lnTo>
                    <a:pt x="658" y="0"/>
                  </a:lnTo>
                  <a:lnTo>
                    <a:pt x="653" y="0"/>
                  </a:lnTo>
                  <a:close/>
                  <a:moveTo>
                    <a:pt x="651" y="9"/>
                  </a:moveTo>
                  <a:lnTo>
                    <a:pt x="651" y="16"/>
                  </a:lnTo>
                  <a:lnTo>
                    <a:pt x="653" y="14"/>
                  </a:lnTo>
                  <a:lnTo>
                    <a:pt x="656" y="14"/>
                  </a:lnTo>
                  <a:lnTo>
                    <a:pt x="653" y="9"/>
                  </a:lnTo>
                  <a:lnTo>
                    <a:pt x="651" y="9"/>
                  </a:lnTo>
                  <a:close/>
                  <a:moveTo>
                    <a:pt x="584" y="162"/>
                  </a:moveTo>
                  <a:lnTo>
                    <a:pt x="584" y="164"/>
                  </a:lnTo>
                  <a:lnTo>
                    <a:pt x="586" y="162"/>
                  </a:lnTo>
                  <a:lnTo>
                    <a:pt x="586" y="159"/>
                  </a:lnTo>
                  <a:lnTo>
                    <a:pt x="584" y="162"/>
                  </a:lnTo>
                  <a:close/>
                  <a:moveTo>
                    <a:pt x="579" y="153"/>
                  </a:moveTo>
                  <a:lnTo>
                    <a:pt x="582" y="155"/>
                  </a:lnTo>
                  <a:lnTo>
                    <a:pt x="584" y="153"/>
                  </a:lnTo>
                  <a:lnTo>
                    <a:pt x="586" y="150"/>
                  </a:lnTo>
                  <a:lnTo>
                    <a:pt x="591" y="150"/>
                  </a:lnTo>
                  <a:lnTo>
                    <a:pt x="591" y="148"/>
                  </a:lnTo>
                  <a:lnTo>
                    <a:pt x="584" y="146"/>
                  </a:lnTo>
                  <a:lnTo>
                    <a:pt x="579" y="150"/>
                  </a:lnTo>
                  <a:lnTo>
                    <a:pt x="579" y="150"/>
                  </a:lnTo>
                  <a:lnTo>
                    <a:pt x="579" y="153"/>
                  </a:lnTo>
                  <a:lnTo>
                    <a:pt x="579" y="153"/>
                  </a:lnTo>
                  <a:close/>
                  <a:moveTo>
                    <a:pt x="536" y="132"/>
                  </a:moveTo>
                  <a:lnTo>
                    <a:pt x="536" y="129"/>
                  </a:lnTo>
                  <a:lnTo>
                    <a:pt x="536" y="125"/>
                  </a:lnTo>
                  <a:lnTo>
                    <a:pt x="538" y="129"/>
                  </a:lnTo>
                  <a:lnTo>
                    <a:pt x="536" y="132"/>
                  </a:lnTo>
                  <a:close/>
                  <a:moveTo>
                    <a:pt x="522" y="88"/>
                  </a:moveTo>
                  <a:lnTo>
                    <a:pt x="522" y="86"/>
                  </a:lnTo>
                  <a:lnTo>
                    <a:pt x="522" y="86"/>
                  </a:lnTo>
                  <a:lnTo>
                    <a:pt x="519" y="83"/>
                  </a:lnTo>
                  <a:lnTo>
                    <a:pt x="522" y="81"/>
                  </a:lnTo>
                  <a:lnTo>
                    <a:pt x="524" y="83"/>
                  </a:lnTo>
                  <a:lnTo>
                    <a:pt x="522" y="88"/>
                  </a:lnTo>
                  <a:close/>
                  <a:moveTo>
                    <a:pt x="529" y="93"/>
                  </a:moveTo>
                  <a:lnTo>
                    <a:pt x="526" y="95"/>
                  </a:lnTo>
                  <a:lnTo>
                    <a:pt x="526" y="95"/>
                  </a:lnTo>
                  <a:lnTo>
                    <a:pt x="531" y="93"/>
                  </a:lnTo>
                  <a:lnTo>
                    <a:pt x="536" y="93"/>
                  </a:lnTo>
                  <a:lnTo>
                    <a:pt x="538" y="90"/>
                  </a:lnTo>
                  <a:lnTo>
                    <a:pt x="536" y="90"/>
                  </a:lnTo>
                  <a:lnTo>
                    <a:pt x="533" y="90"/>
                  </a:lnTo>
                  <a:lnTo>
                    <a:pt x="533" y="88"/>
                  </a:lnTo>
                  <a:lnTo>
                    <a:pt x="536" y="86"/>
                  </a:lnTo>
                  <a:lnTo>
                    <a:pt x="536" y="86"/>
                  </a:lnTo>
                  <a:lnTo>
                    <a:pt x="533" y="86"/>
                  </a:lnTo>
                  <a:lnTo>
                    <a:pt x="533" y="83"/>
                  </a:lnTo>
                  <a:lnTo>
                    <a:pt x="531" y="83"/>
                  </a:lnTo>
                  <a:lnTo>
                    <a:pt x="529" y="86"/>
                  </a:lnTo>
                  <a:lnTo>
                    <a:pt x="526" y="86"/>
                  </a:lnTo>
                  <a:lnTo>
                    <a:pt x="526" y="86"/>
                  </a:lnTo>
                  <a:lnTo>
                    <a:pt x="526" y="88"/>
                  </a:lnTo>
                  <a:lnTo>
                    <a:pt x="529" y="93"/>
                  </a:lnTo>
                  <a:close/>
                  <a:moveTo>
                    <a:pt x="531" y="28"/>
                  </a:moveTo>
                  <a:lnTo>
                    <a:pt x="533" y="28"/>
                  </a:lnTo>
                  <a:lnTo>
                    <a:pt x="533" y="26"/>
                  </a:lnTo>
                  <a:lnTo>
                    <a:pt x="538" y="23"/>
                  </a:lnTo>
                  <a:lnTo>
                    <a:pt x="536" y="21"/>
                  </a:lnTo>
                  <a:lnTo>
                    <a:pt x="531" y="26"/>
                  </a:lnTo>
                  <a:lnTo>
                    <a:pt x="531" y="28"/>
                  </a:lnTo>
                  <a:close/>
                  <a:moveTo>
                    <a:pt x="526" y="30"/>
                  </a:moveTo>
                  <a:lnTo>
                    <a:pt x="529" y="32"/>
                  </a:lnTo>
                  <a:lnTo>
                    <a:pt x="529" y="30"/>
                  </a:lnTo>
                  <a:lnTo>
                    <a:pt x="526" y="30"/>
                  </a:lnTo>
                  <a:close/>
                  <a:moveTo>
                    <a:pt x="524" y="32"/>
                  </a:moveTo>
                  <a:lnTo>
                    <a:pt x="524" y="35"/>
                  </a:lnTo>
                  <a:lnTo>
                    <a:pt x="526" y="32"/>
                  </a:lnTo>
                  <a:lnTo>
                    <a:pt x="524" y="32"/>
                  </a:lnTo>
                  <a:close/>
                  <a:moveTo>
                    <a:pt x="515" y="37"/>
                  </a:moveTo>
                  <a:lnTo>
                    <a:pt x="517" y="37"/>
                  </a:lnTo>
                  <a:lnTo>
                    <a:pt x="517" y="35"/>
                  </a:lnTo>
                  <a:lnTo>
                    <a:pt x="515" y="37"/>
                  </a:lnTo>
                  <a:close/>
                  <a:moveTo>
                    <a:pt x="510" y="42"/>
                  </a:moveTo>
                  <a:lnTo>
                    <a:pt x="510" y="39"/>
                  </a:lnTo>
                  <a:lnTo>
                    <a:pt x="515" y="37"/>
                  </a:lnTo>
                  <a:lnTo>
                    <a:pt x="517" y="37"/>
                  </a:lnTo>
                  <a:lnTo>
                    <a:pt x="515" y="39"/>
                  </a:lnTo>
                  <a:lnTo>
                    <a:pt x="513" y="39"/>
                  </a:lnTo>
                  <a:lnTo>
                    <a:pt x="510" y="42"/>
                  </a:lnTo>
                  <a:close/>
                  <a:moveTo>
                    <a:pt x="503" y="44"/>
                  </a:moveTo>
                  <a:lnTo>
                    <a:pt x="506" y="46"/>
                  </a:lnTo>
                  <a:lnTo>
                    <a:pt x="508" y="44"/>
                  </a:lnTo>
                  <a:lnTo>
                    <a:pt x="508" y="42"/>
                  </a:lnTo>
                  <a:lnTo>
                    <a:pt x="503" y="44"/>
                  </a:lnTo>
                  <a:close/>
                  <a:moveTo>
                    <a:pt x="450" y="28"/>
                  </a:moveTo>
                  <a:lnTo>
                    <a:pt x="448" y="23"/>
                  </a:lnTo>
                  <a:lnTo>
                    <a:pt x="448" y="21"/>
                  </a:lnTo>
                  <a:lnTo>
                    <a:pt x="453" y="19"/>
                  </a:lnTo>
                  <a:lnTo>
                    <a:pt x="450" y="23"/>
                  </a:lnTo>
                  <a:lnTo>
                    <a:pt x="450" y="28"/>
                  </a:lnTo>
                  <a:close/>
                  <a:moveTo>
                    <a:pt x="404" y="26"/>
                  </a:moveTo>
                  <a:lnTo>
                    <a:pt x="404" y="30"/>
                  </a:lnTo>
                  <a:lnTo>
                    <a:pt x="409" y="35"/>
                  </a:lnTo>
                  <a:lnTo>
                    <a:pt x="411" y="37"/>
                  </a:lnTo>
                  <a:lnTo>
                    <a:pt x="416" y="39"/>
                  </a:lnTo>
                  <a:lnTo>
                    <a:pt x="423" y="32"/>
                  </a:lnTo>
                  <a:lnTo>
                    <a:pt x="425" y="32"/>
                  </a:lnTo>
                  <a:lnTo>
                    <a:pt x="425" y="30"/>
                  </a:lnTo>
                  <a:lnTo>
                    <a:pt x="427" y="30"/>
                  </a:lnTo>
                  <a:lnTo>
                    <a:pt x="425" y="28"/>
                  </a:lnTo>
                  <a:lnTo>
                    <a:pt x="425" y="26"/>
                  </a:lnTo>
                  <a:lnTo>
                    <a:pt x="423" y="26"/>
                  </a:lnTo>
                  <a:lnTo>
                    <a:pt x="420" y="26"/>
                  </a:lnTo>
                  <a:lnTo>
                    <a:pt x="416" y="26"/>
                  </a:lnTo>
                  <a:lnTo>
                    <a:pt x="413" y="30"/>
                  </a:lnTo>
                  <a:lnTo>
                    <a:pt x="409" y="28"/>
                  </a:lnTo>
                  <a:lnTo>
                    <a:pt x="409" y="28"/>
                  </a:lnTo>
                  <a:lnTo>
                    <a:pt x="406" y="26"/>
                  </a:lnTo>
                  <a:lnTo>
                    <a:pt x="404" y="23"/>
                  </a:lnTo>
                  <a:lnTo>
                    <a:pt x="404" y="23"/>
                  </a:lnTo>
                  <a:lnTo>
                    <a:pt x="404" y="26"/>
                  </a:lnTo>
                  <a:close/>
                  <a:moveTo>
                    <a:pt x="402" y="26"/>
                  </a:moveTo>
                  <a:lnTo>
                    <a:pt x="404" y="32"/>
                  </a:lnTo>
                  <a:lnTo>
                    <a:pt x="406" y="35"/>
                  </a:lnTo>
                  <a:lnTo>
                    <a:pt x="409" y="37"/>
                  </a:lnTo>
                  <a:lnTo>
                    <a:pt x="404" y="35"/>
                  </a:lnTo>
                  <a:lnTo>
                    <a:pt x="402" y="35"/>
                  </a:lnTo>
                  <a:lnTo>
                    <a:pt x="397" y="35"/>
                  </a:lnTo>
                  <a:lnTo>
                    <a:pt x="397" y="32"/>
                  </a:lnTo>
                  <a:lnTo>
                    <a:pt x="399" y="32"/>
                  </a:lnTo>
                  <a:lnTo>
                    <a:pt x="402" y="32"/>
                  </a:lnTo>
                  <a:lnTo>
                    <a:pt x="402" y="30"/>
                  </a:lnTo>
                  <a:lnTo>
                    <a:pt x="399" y="30"/>
                  </a:lnTo>
                  <a:lnTo>
                    <a:pt x="399" y="28"/>
                  </a:lnTo>
                  <a:lnTo>
                    <a:pt x="399" y="28"/>
                  </a:lnTo>
                  <a:lnTo>
                    <a:pt x="402" y="26"/>
                  </a:lnTo>
                  <a:close/>
                  <a:moveTo>
                    <a:pt x="268" y="116"/>
                  </a:moveTo>
                  <a:lnTo>
                    <a:pt x="270" y="118"/>
                  </a:lnTo>
                  <a:lnTo>
                    <a:pt x="272" y="118"/>
                  </a:lnTo>
                  <a:lnTo>
                    <a:pt x="270" y="113"/>
                  </a:lnTo>
                  <a:lnTo>
                    <a:pt x="270" y="116"/>
                  </a:lnTo>
                  <a:lnTo>
                    <a:pt x="268" y="116"/>
                  </a:lnTo>
                  <a:lnTo>
                    <a:pt x="268" y="116"/>
                  </a:lnTo>
                  <a:close/>
                  <a:moveTo>
                    <a:pt x="270" y="132"/>
                  </a:moveTo>
                  <a:lnTo>
                    <a:pt x="268" y="127"/>
                  </a:lnTo>
                  <a:lnTo>
                    <a:pt x="266" y="123"/>
                  </a:lnTo>
                  <a:lnTo>
                    <a:pt x="268" y="129"/>
                  </a:lnTo>
                  <a:lnTo>
                    <a:pt x="270" y="132"/>
                  </a:lnTo>
                  <a:close/>
                  <a:moveTo>
                    <a:pt x="286" y="99"/>
                  </a:moveTo>
                  <a:lnTo>
                    <a:pt x="284" y="99"/>
                  </a:lnTo>
                  <a:lnTo>
                    <a:pt x="286" y="97"/>
                  </a:lnTo>
                  <a:lnTo>
                    <a:pt x="286" y="97"/>
                  </a:lnTo>
                  <a:lnTo>
                    <a:pt x="286" y="99"/>
                  </a:lnTo>
                  <a:close/>
                  <a:moveTo>
                    <a:pt x="65" y="245"/>
                  </a:moveTo>
                  <a:lnTo>
                    <a:pt x="62" y="243"/>
                  </a:lnTo>
                  <a:lnTo>
                    <a:pt x="67" y="236"/>
                  </a:lnTo>
                  <a:lnTo>
                    <a:pt x="67" y="240"/>
                  </a:lnTo>
                  <a:lnTo>
                    <a:pt x="65" y="245"/>
                  </a:lnTo>
                  <a:close/>
                  <a:moveTo>
                    <a:pt x="2" y="353"/>
                  </a:moveTo>
                  <a:lnTo>
                    <a:pt x="2" y="344"/>
                  </a:lnTo>
                  <a:lnTo>
                    <a:pt x="5" y="349"/>
                  </a:lnTo>
                  <a:lnTo>
                    <a:pt x="2" y="351"/>
                  </a:lnTo>
                  <a:lnTo>
                    <a:pt x="2" y="351"/>
                  </a:lnTo>
                  <a:lnTo>
                    <a:pt x="2" y="353"/>
                  </a:lnTo>
                  <a:close/>
                  <a:moveTo>
                    <a:pt x="2" y="370"/>
                  </a:moveTo>
                  <a:lnTo>
                    <a:pt x="0" y="360"/>
                  </a:lnTo>
                  <a:lnTo>
                    <a:pt x="0" y="356"/>
                  </a:lnTo>
                  <a:lnTo>
                    <a:pt x="2" y="363"/>
                  </a:lnTo>
                  <a:lnTo>
                    <a:pt x="2" y="370"/>
                  </a:lnTo>
                  <a:close/>
                  <a:moveTo>
                    <a:pt x="466" y="642"/>
                  </a:moveTo>
                  <a:lnTo>
                    <a:pt x="466" y="644"/>
                  </a:lnTo>
                  <a:lnTo>
                    <a:pt x="466" y="647"/>
                  </a:lnTo>
                  <a:lnTo>
                    <a:pt x="469" y="647"/>
                  </a:lnTo>
                  <a:lnTo>
                    <a:pt x="469" y="649"/>
                  </a:lnTo>
                  <a:lnTo>
                    <a:pt x="471" y="649"/>
                  </a:lnTo>
                  <a:lnTo>
                    <a:pt x="473" y="647"/>
                  </a:lnTo>
                  <a:lnTo>
                    <a:pt x="476" y="649"/>
                  </a:lnTo>
                  <a:lnTo>
                    <a:pt x="473" y="651"/>
                  </a:lnTo>
                  <a:lnTo>
                    <a:pt x="466" y="651"/>
                  </a:lnTo>
                  <a:lnTo>
                    <a:pt x="464" y="654"/>
                  </a:lnTo>
                  <a:lnTo>
                    <a:pt x="462" y="654"/>
                  </a:lnTo>
                  <a:lnTo>
                    <a:pt x="462" y="654"/>
                  </a:lnTo>
                  <a:lnTo>
                    <a:pt x="459" y="654"/>
                  </a:lnTo>
                  <a:lnTo>
                    <a:pt x="459" y="651"/>
                  </a:lnTo>
                  <a:lnTo>
                    <a:pt x="457" y="654"/>
                  </a:lnTo>
                  <a:lnTo>
                    <a:pt x="453" y="651"/>
                  </a:lnTo>
                  <a:lnTo>
                    <a:pt x="450" y="654"/>
                  </a:lnTo>
                  <a:lnTo>
                    <a:pt x="446" y="651"/>
                  </a:lnTo>
                  <a:lnTo>
                    <a:pt x="443" y="651"/>
                  </a:lnTo>
                  <a:lnTo>
                    <a:pt x="443" y="647"/>
                  </a:lnTo>
                  <a:lnTo>
                    <a:pt x="448" y="644"/>
                  </a:lnTo>
                  <a:lnTo>
                    <a:pt x="459" y="642"/>
                  </a:lnTo>
                  <a:lnTo>
                    <a:pt x="464" y="642"/>
                  </a:lnTo>
                  <a:lnTo>
                    <a:pt x="466" y="642"/>
                  </a:lnTo>
                  <a:close/>
                  <a:moveTo>
                    <a:pt x="603" y="741"/>
                  </a:moveTo>
                  <a:lnTo>
                    <a:pt x="605" y="739"/>
                  </a:lnTo>
                  <a:lnTo>
                    <a:pt x="607" y="741"/>
                  </a:lnTo>
                  <a:lnTo>
                    <a:pt x="605" y="744"/>
                  </a:lnTo>
                  <a:lnTo>
                    <a:pt x="603" y="741"/>
                  </a:lnTo>
                  <a:close/>
                  <a:moveTo>
                    <a:pt x="626" y="755"/>
                  </a:moveTo>
                  <a:lnTo>
                    <a:pt x="626" y="758"/>
                  </a:lnTo>
                  <a:lnTo>
                    <a:pt x="628" y="755"/>
                  </a:lnTo>
                  <a:lnTo>
                    <a:pt x="626" y="755"/>
                  </a:lnTo>
                  <a:close/>
                  <a:moveTo>
                    <a:pt x="575" y="811"/>
                  </a:moveTo>
                  <a:lnTo>
                    <a:pt x="575" y="815"/>
                  </a:lnTo>
                  <a:lnTo>
                    <a:pt x="577" y="815"/>
                  </a:lnTo>
                  <a:lnTo>
                    <a:pt x="579" y="813"/>
                  </a:lnTo>
                  <a:lnTo>
                    <a:pt x="577" y="811"/>
                  </a:lnTo>
                  <a:lnTo>
                    <a:pt x="575" y="811"/>
                  </a:lnTo>
                  <a:close/>
                  <a:moveTo>
                    <a:pt x="577" y="804"/>
                  </a:moveTo>
                  <a:lnTo>
                    <a:pt x="577" y="806"/>
                  </a:lnTo>
                  <a:lnTo>
                    <a:pt x="579" y="806"/>
                  </a:lnTo>
                  <a:lnTo>
                    <a:pt x="579" y="802"/>
                  </a:lnTo>
                  <a:lnTo>
                    <a:pt x="577" y="804"/>
                  </a:lnTo>
                  <a:close/>
                  <a:moveTo>
                    <a:pt x="573" y="808"/>
                  </a:moveTo>
                  <a:lnTo>
                    <a:pt x="570" y="806"/>
                  </a:lnTo>
                  <a:lnTo>
                    <a:pt x="573" y="804"/>
                  </a:lnTo>
                  <a:lnTo>
                    <a:pt x="575" y="802"/>
                  </a:lnTo>
                  <a:lnTo>
                    <a:pt x="575" y="806"/>
                  </a:lnTo>
                  <a:lnTo>
                    <a:pt x="573" y="808"/>
                  </a:lnTo>
                  <a:close/>
                  <a:moveTo>
                    <a:pt x="559" y="792"/>
                  </a:moveTo>
                  <a:lnTo>
                    <a:pt x="561" y="790"/>
                  </a:lnTo>
                  <a:lnTo>
                    <a:pt x="559" y="788"/>
                  </a:lnTo>
                  <a:lnTo>
                    <a:pt x="561" y="783"/>
                  </a:lnTo>
                  <a:lnTo>
                    <a:pt x="561" y="778"/>
                  </a:lnTo>
                  <a:lnTo>
                    <a:pt x="563" y="776"/>
                  </a:lnTo>
                  <a:lnTo>
                    <a:pt x="566" y="774"/>
                  </a:lnTo>
                  <a:lnTo>
                    <a:pt x="568" y="776"/>
                  </a:lnTo>
                  <a:lnTo>
                    <a:pt x="568" y="783"/>
                  </a:lnTo>
                  <a:lnTo>
                    <a:pt x="570" y="785"/>
                  </a:lnTo>
                  <a:lnTo>
                    <a:pt x="566" y="790"/>
                  </a:lnTo>
                  <a:lnTo>
                    <a:pt x="566" y="792"/>
                  </a:lnTo>
                  <a:lnTo>
                    <a:pt x="563" y="795"/>
                  </a:lnTo>
                  <a:lnTo>
                    <a:pt x="559" y="792"/>
                  </a:lnTo>
                  <a:close/>
                  <a:moveTo>
                    <a:pt x="642" y="804"/>
                  </a:moveTo>
                  <a:lnTo>
                    <a:pt x="651" y="799"/>
                  </a:lnTo>
                  <a:lnTo>
                    <a:pt x="651" y="797"/>
                  </a:lnTo>
                  <a:lnTo>
                    <a:pt x="644" y="790"/>
                  </a:lnTo>
                  <a:lnTo>
                    <a:pt x="640" y="790"/>
                  </a:lnTo>
                  <a:lnTo>
                    <a:pt x="642" y="795"/>
                  </a:lnTo>
                  <a:lnTo>
                    <a:pt x="640" y="799"/>
                  </a:lnTo>
                  <a:lnTo>
                    <a:pt x="642" y="802"/>
                  </a:lnTo>
                  <a:lnTo>
                    <a:pt x="642" y="804"/>
                  </a:lnTo>
                  <a:close/>
                  <a:moveTo>
                    <a:pt x="640" y="808"/>
                  </a:moveTo>
                  <a:lnTo>
                    <a:pt x="640" y="811"/>
                  </a:lnTo>
                  <a:lnTo>
                    <a:pt x="646" y="811"/>
                  </a:lnTo>
                  <a:lnTo>
                    <a:pt x="649" y="813"/>
                  </a:lnTo>
                  <a:lnTo>
                    <a:pt x="651" y="811"/>
                  </a:lnTo>
                  <a:lnTo>
                    <a:pt x="646" y="806"/>
                  </a:lnTo>
                  <a:lnTo>
                    <a:pt x="642" y="806"/>
                  </a:lnTo>
                  <a:lnTo>
                    <a:pt x="640" y="808"/>
                  </a:lnTo>
                  <a:close/>
                  <a:moveTo>
                    <a:pt x="642" y="818"/>
                  </a:moveTo>
                  <a:lnTo>
                    <a:pt x="642" y="815"/>
                  </a:lnTo>
                  <a:lnTo>
                    <a:pt x="644" y="815"/>
                  </a:lnTo>
                  <a:lnTo>
                    <a:pt x="642" y="818"/>
                  </a:lnTo>
                  <a:close/>
                  <a:moveTo>
                    <a:pt x="621" y="887"/>
                  </a:moveTo>
                  <a:lnTo>
                    <a:pt x="621" y="882"/>
                  </a:lnTo>
                  <a:lnTo>
                    <a:pt x="623" y="885"/>
                  </a:lnTo>
                  <a:lnTo>
                    <a:pt x="621" y="887"/>
                  </a:lnTo>
                  <a:close/>
                  <a:moveTo>
                    <a:pt x="596" y="910"/>
                  </a:moveTo>
                  <a:lnTo>
                    <a:pt x="593" y="910"/>
                  </a:lnTo>
                  <a:lnTo>
                    <a:pt x="596" y="905"/>
                  </a:lnTo>
                  <a:lnTo>
                    <a:pt x="596" y="901"/>
                  </a:lnTo>
                  <a:lnTo>
                    <a:pt x="598" y="901"/>
                  </a:lnTo>
                  <a:lnTo>
                    <a:pt x="600" y="903"/>
                  </a:lnTo>
                  <a:lnTo>
                    <a:pt x="598" y="905"/>
                  </a:lnTo>
                  <a:lnTo>
                    <a:pt x="596" y="910"/>
                  </a:lnTo>
                  <a:close/>
                  <a:moveTo>
                    <a:pt x="568" y="908"/>
                  </a:moveTo>
                  <a:lnTo>
                    <a:pt x="568" y="903"/>
                  </a:lnTo>
                  <a:lnTo>
                    <a:pt x="570" y="901"/>
                  </a:lnTo>
                  <a:lnTo>
                    <a:pt x="568" y="901"/>
                  </a:lnTo>
                  <a:lnTo>
                    <a:pt x="566" y="894"/>
                  </a:lnTo>
                  <a:lnTo>
                    <a:pt x="568" y="894"/>
                  </a:lnTo>
                  <a:lnTo>
                    <a:pt x="566" y="892"/>
                  </a:lnTo>
                  <a:lnTo>
                    <a:pt x="566" y="880"/>
                  </a:lnTo>
                  <a:lnTo>
                    <a:pt x="566" y="878"/>
                  </a:lnTo>
                  <a:lnTo>
                    <a:pt x="563" y="875"/>
                  </a:lnTo>
                  <a:lnTo>
                    <a:pt x="563" y="868"/>
                  </a:lnTo>
                  <a:lnTo>
                    <a:pt x="563" y="864"/>
                  </a:lnTo>
                  <a:lnTo>
                    <a:pt x="568" y="868"/>
                  </a:lnTo>
                  <a:lnTo>
                    <a:pt x="573" y="868"/>
                  </a:lnTo>
                  <a:lnTo>
                    <a:pt x="568" y="864"/>
                  </a:lnTo>
                  <a:lnTo>
                    <a:pt x="568" y="862"/>
                  </a:lnTo>
                  <a:lnTo>
                    <a:pt x="566" y="859"/>
                  </a:lnTo>
                  <a:lnTo>
                    <a:pt x="568" y="855"/>
                  </a:lnTo>
                  <a:lnTo>
                    <a:pt x="566" y="848"/>
                  </a:lnTo>
                  <a:lnTo>
                    <a:pt x="566" y="838"/>
                  </a:lnTo>
                  <a:lnTo>
                    <a:pt x="568" y="832"/>
                  </a:lnTo>
                  <a:lnTo>
                    <a:pt x="566" y="825"/>
                  </a:lnTo>
                  <a:lnTo>
                    <a:pt x="566" y="820"/>
                  </a:lnTo>
                  <a:lnTo>
                    <a:pt x="568" y="818"/>
                  </a:lnTo>
                  <a:lnTo>
                    <a:pt x="568" y="813"/>
                  </a:lnTo>
                  <a:lnTo>
                    <a:pt x="568" y="811"/>
                  </a:lnTo>
                  <a:lnTo>
                    <a:pt x="573" y="815"/>
                  </a:lnTo>
                  <a:lnTo>
                    <a:pt x="577" y="818"/>
                  </a:lnTo>
                  <a:lnTo>
                    <a:pt x="579" y="820"/>
                  </a:lnTo>
                  <a:lnTo>
                    <a:pt x="582" y="818"/>
                  </a:lnTo>
                  <a:lnTo>
                    <a:pt x="582" y="815"/>
                  </a:lnTo>
                  <a:lnTo>
                    <a:pt x="582" y="820"/>
                  </a:lnTo>
                  <a:lnTo>
                    <a:pt x="589" y="825"/>
                  </a:lnTo>
                  <a:lnTo>
                    <a:pt x="596" y="829"/>
                  </a:lnTo>
                  <a:lnTo>
                    <a:pt x="600" y="834"/>
                  </a:lnTo>
                  <a:lnTo>
                    <a:pt x="603" y="832"/>
                  </a:lnTo>
                  <a:lnTo>
                    <a:pt x="607" y="832"/>
                  </a:lnTo>
                  <a:lnTo>
                    <a:pt x="610" y="834"/>
                  </a:lnTo>
                  <a:lnTo>
                    <a:pt x="610" y="829"/>
                  </a:lnTo>
                  <a:lnTo>
                    <a:pt x="612" y="829"/>
                  </a:lnTo>
                  <a:lnTo>
                    <a:pt x="623" y="829"/>
                  </a:lnTo>
                  <a:lnTo>
                    <a:pt x="626" y="827"/>
                  </a:lnTo>
                  <a:lnTo>
                    <a:pt x="630" y="825"/>
                  </a:lnTo>
                  <a:lnTo>
                    <a:pt x="633" y="825"/>
                  </a:lnTo>
                  <a:lnTo>
                    <a:pt x="633" y="827"/>
                  </a:lnTo>
                  <a:lnTo>
                    <a:pt x="635" y="822"/>
                  </a:lnTo>
                  <a:lnTo>
                    <a:pt x="637" y="822"/>
                  </a:lnTo>
                  <a:lnTo>
                    <a:pt x="642" y="827"/>
                  </a:lnTo>
                  <a:lnTo>
                    <a:pt x="642" y="829"/>
                  </a:lnTo>
                  <a:lnTo>
                    <a:pt x="640" y="841"/>
                  </a:lnTo>
                  <a:lnTo>
                    <a:pt x="635" y="845"/>
                  </a:lnTo>
                  <a:lnTo>
                    <a:pt x="635" y="852"/>
                  </a:lnTo>
                  <a:lnTo>
                    <a:pt x="633" y="857"/>
                  </a:lnTo>
                  <a:lnTo>
                    <a:pt x="633" y="862"/>
                  </a:lnTo>
                  <a:lnTo>
                    <a:pt x="633" y="864"/>
                  </a:lnTo>
                  <a:lnTo>
                    <a:pt x="633" y="868"/>
                  </a:lnTo>
                  <a:lnTo>
                    <a:pt x="630" y="873"/>
                  </a:lnTo>
                  <a:lnTo>
                    <a:pt x="630" y="871"/>
                  </a:lnTo>
                  <a:lnTo>
                    <a:pt x="628" y="864"/>
                  </a:lnTo>
                  <a:lnTo>
                    <a:pt x="626" y="868"/>
                  </a:lnTo>
                  <a:lnTo>
                    <a:pt x="623" y="868"/>
                  </a:lnTo>
                  <a:lnTo>
                    <a:pt x="623" y="878"/>
                  </a:lnTo>
                  <a:lnTo>
                    <a:pt x="621" y="880"/>
                  </a:lnTo>
                  <a:lnTo>
                    <a:pt x="616" y="880"/>
                  </a:lnTo>
                  <a:lnTo>
                    <a:pt x="616" y="885"/>
                  </a:lnTo>
                  <a:lnTo>
                    <a:pt x="614" y="889"/>
                  </a:lnTo>
                  <a:lnTo>
                    <a:pt x="619" y="892"/>
                  </a:lnTo>
                  <a:lnTo>
                    <a:pt x="619" y="894"/>
                  </a:lnTo>
                  <a:lnTo>
                    <a:pt x="614" y="901"/>
                  </a:lnTo>
                  <a:lnTo>
                    <a:pt x="612" y="901"/>
                  </a:lnTo>
                  <a:lnTo>
                    <a:pt x="607" y="901"/>
                  </a:lnTo>
                  <a:lnTo>
                    <a:pt x="607" y="896"/>
                  </a:lnTo>
                  <a:lnTo>
                    <a:pt x="612" y="899"/>
                  </a:lnTo>
                  <a:lnTo>
                    <a:pt x="612" y="894"/>
                  </a:lnTo>
                  <a:lnTo>
                    <a:pt x="610" y="892"/>
                  </a:lnTo>
                  <a:lnTo>
                    <a:pt x="607" y="892"/>
                  </a:lnTo>
                  <a:lnTo>
                    <a:pt x="605" y="896"/>
                  </a:lnTo>
                  <a:lnTo>
                    <a:pt x="603" y="896"/>
                  </a:lnTo>
                  <a:lnTo>
                    <a:pt x="603" y="892"/>
                  </a:lnTo>
                  <a:lnTo>
                    <a:pt x="600" y="896"/>
                  </a:lnTo>
                  <a:lnTo>
                    <a:pt x="596" y="899"/>
                  </a:lnTo>
                  <a:lnTo>
                    <a:pt x="596" y="901"/>
                  </a:lnTo>
                  <a:lnTo>
                    <a:pt x="591" y="899"/>
                  </a:lnTo>
                  <a:lnTo>
                    <a:pt x="591" y="905"/>
                  </a:lnTo>
                  <a:lnTo>
                    <a:pt x="589" y="908"/>
                  </a:lnTo>
                  <a:lnTo>
                    <a:pt x="586" y="915"/>
                  </a:lnTo>
                  <a:lnTo>
                    <a:pt x="582" y="915"/>
                  </a:lnTo>
                  <a:lnTo>
                    <a:pt x="579" y="910"/>
                  </a:lnTo>
                  <a:lnTo>
                    <a:pt x="579" y="908"/>
                  </a:lnTo>
                  <a:lnTo>
                    <a:pt x="577" y="912"/>
                  </a:lnTo>
                  <a:lnTo>
                    <a:pt x="575" y="908"/>
                  </a:lnTo>
                  <a:lnTo>
                    <a:pt x="570" y="910"/>
                  </a:lnTo>
                  <a:lnTo>
                    <a:pt x="570" y="910"/>
                  </a:lnTo>
                  <a:lnTo>
                    <a:pt x="568" y="908"/>
                  </a:lnTo>
                  <a:lnTo>
                    <a:pt x="568" y="908"/>
                  </a:lnTo>
                  <a:close/>
                  <a:moveTo>
                    <a:pt x="9" y="580"/>
                  </a:moveTo>
                  <a:lnTo>
                    <a:pt x="12" y="582"/>
                  </a:lnTo>
                  <a:lnTo>
                    <a:pt x="14" y="582"/>
                  </a:lnTo>
                  <a:lnTo>
                    <a:pt x="23" y="591"/>
                  </a:lnTo>
                  <a:lnTo>
                    <a:pt x="23" y="594"/>
                  </a:lnTo>
                  <a:lnTo>
                    <a:pt x="25" y="596"/>
                  </a:lnTo>
                  <a:lnTo>
                    <a:pt x="30" y="598"/>
                  </a:lnTo>
                  <a:lnTo>
                    <a:pt x="32" y="601"/>
                  </a:lnTo>
                  <a:lnTo>
                    <a:pt x="37" y="601"/>
                  </a:lnTo>
                  <a:lnTo>
                    <a:pt x="39" y="601"/>
                  </a:lnTo>
                  <a:lnTo>
                    <a:pt x="42" y="603"/>
                  </a:lnTo>
                  <a:lnTo>
                    <a:pt x="46" y="603"/>
                  </a:lnTo>
                  <a:lnTo>
                    <a:pt x="51" y="601"/>
                  </a:lnTo>
                  <a:lnTo>
                    <a:pt x="53" y="605"/>
                  </a:lnTo>
                  <a:lnTo>
                    <a:pt x="55" y="603"/>
                  </a:lnTo>
                  <a:lnTo>
                    <a:pt x="55" y="603"/>
                  </a:lnTo>
                  <a:lnTo>
                    <a:pt x="62" y="603"/>
                  </a:lnTo>
                  <a:lnTo>
                    <a:pt x="67" y="603"/>
                  </a:lnTo>
                  <a:lnTo>
                    <a:pt x="69" y="601"/>
                  </a:lnTo>
                  <a:lnTo>
                    <a:pt x="72" y="598"/>
                  </a:lnTo>
                  <a:lnTo>
                    <a:pt x="74" y="594"/>
                  </a:lnTo>
                  <a:lnTo>
                    <a:pt x="81" y="594"/>
                  </a:lnTo>
                  <a:lnTo>
                    <a:pt x="81" y="591"/>
                  </a:lnTo>
                  <a:lnTo>
                    <a:pt x="85" y="589"/>
                  </a:lnTo>
                  <a:lnTo>
                    <a:pt x="88" y="589"/>
                  </a:lnTo>
                  <a:lnTo>
                    <a:pt x="92" y="591"/>
                  </a:lnTo>
                  <a:lnTo>
                    <a:pt x="95" y="587"/>
                  </a:lnTo>
                  <a:lnTo>
                    <a:pt x="97" y="589"/>
                  </a:lnTo>
                  <a:lnTo>
                    <a:pt x="99" y="587"/>
                  </a:lnTo>
                  <a:lnTo>
                    <a:pt x="99" y="582"/>
                  </a:lnTo>
                  <a:lnTo>
                    <a:pt x="111" y="575"/>
                  </a:lnTo>
                  <a:lnTo>
                    <a:pt x="115" y="575"/>
                  </a:lnTo>
                  <a:lnTo>
                    <a:pt x="118" y="577"/>
                  </a:lnTo>
                  <a:lnTo>
                    <a:pt x="122" y="575"/>
                  </a:lnTo>
                  <a:lnTo>
                    <a:pt x="134" y="573"/>
                  </a:lnTo>
                  <a:lnTo>
                    <a:pt x="134" y="575"/>
                  </a:lnTo>
                  <a:lnTo>
                    <a:pt x="141" y="573"/>
                  </a:lnTo>
                  <a:lnTo>
                    <a:pt x="143" y="575"/>
                  </a:lnTo>
                  <a:lnTo>
                    <a:pt x="148" y="575"/>
                  </a:lnTo>
                  <a:lnTo>
                    <a:pt x="152" y="573"/>
                  </a:lnTo>
                  <a:lnTo>
                    <a:pt x="152" y="577"/>
                  </a:lnTo>
                  <a:lnTo>
                    <a:pt x="155" y="577"/>
                  </a:lnTo>
                  <a:lnTo>
                    <a:pt x="159" y="575"/>
                  </a:lnTo>
                  <a:lnTo>
                    <a:pt x="162" y="577"/>
                  </a:lnTo>
                  <a:lnTo>
                    <a:pt x="164" y="575"/>
                  </a:lnTo>
                  <a:lnTo>
                    <a:pt x="173" y="575"/>
                  </a:lnTo>
                  <a:lnTo>
                    <a:pt x="173" y="580"/>
                  </a:lnTo>
                  <a:lnTo>
                    <a:pt x="173" y="580"/>
                  </a:lnTo>
                  <a:lnTo>
                    <a:pt x="178" y="575"/>
                  </a:lnTo>
                  <a:lnTo>
                    <a:pt x="182" y="577"/>
                  </a:lnTo>
                  <a:lnTo>
                    <a:pt x="189" y="573"/>
                  </a:lnTo>
                  <a:lnTo>
                    <a:pt x="189" y="568"/>
                  </a:lnTo>
                  <a:lnTo>
                    <a:pt x="192" y="568"/>
                  </a:lnTo>
                  <a:lnTo>
                    <a:pt x="196" y="564"/>
                  </a:lnTo>
                  <a:lnTo>
                    <a:pt x="199" y="554"/>
                  </a:lnTo>
                  <a:lnTo>
                    <a:pt x="205" y="552"/>
                  </a:lnTo>
                  <a:lnTo>
                    <a:pt x="210" y="550"/>
                  </a:lnTo>
                  <a:lnTo>
                    <a:pt x="212" y="552"/>
                  </a:lnTo>
                  <a:lnTo>
                    <a:pt x="222" y="547"/>
                  </a:lnTo>
                  <a:lnTo>
                    <a:pt x="233" y="541"/>
                  </a:lnTo>
                  <a:lnTo>
                    <a:pt x="240" y="536"/>
                  </a:lnTo>
                  <a:lnTo>
                    <a:pt x="242" y="534"/>
                  </a:lnTo>
                  <a:lnTo>
                    <a:pt x="245" y="534"/>
                  </a:lnTo>
                  <a:lnTo>
                    <a:pt x="249" y="534"/>
                  </a:lnTo>
                  <a:lnTo>
                    <a:pt x="256" y="536"/>
                  </a:lnTo>
                  <a:lnTo>
                    <a:pt x="261" y="536"/>
                  </a:lnTo>
                  <a:lnTo>
                    <a:pt x="266" y="536"/>
                  </a:lnTo>
                  <a:lnTo>
                    <a:pt x="272" y="536"/>
                  </a:lnTo>
                  <a:lnTo>
                    <a:pt x="284" y="531"/>
                  </a:lnTo>
                  <a:lnTo>
                    <a:pt x="291" y="529"/>
                  </a:lnTo>
                  <a:lnTo>
                    <a:pt x="298" y="527"/>
                  </a:lnTo>
                  <a:lnTo>
                    <a:pt x="300" y="527"/>
                  </a:lnTo>
                  <a:lnTo>
                    <a:pt x="307" y="522"/>
                  </a:lnTo>
                  <a:lnTo>
                    <a:pt x="314" y="522"/>
                  </a:lnTo>
                  <a:lnTo>
                    <a:pt x="337" y="520"/>
                  </a:lnTo>
                  <a:lnTo>
                    <a:pt x="346" y="522"/>
                  </a:lnTo>
                  <a:lnTo>
                    <a:pt x="351" y="522"/>
                  </a:lnTo>
                  <a:lnTo>
                    <a:pt x="356" y="520"/>
                  </a:lnTo>
                  <a:lnTo>
                    <a:pt x="362" y="520"/>
                  </a:lnTo>
                  <a:lnTo>
                    <a:pt x="367" y="527"/>
                  </a:lnTo>
                  <a:lnTo>
                    <a:pt x="374" y="534"/>
                  </a:lnTo>
                  <a:lnTo>
                    <a:pt x="376" y="536"/>
                  </a:lnTo>
                  <a:lnTo>
                    <a:pt x="379" y="534"/>
                  </a:lnTo>
                  <a:lnTo>
                    <a:pt x="381" y="534"/>
                  </a:lnTo>
                  <a:lnTo>
                    <a:pt x="383" y="536"/>
                  </a:lnTo>
                  <a:lnTo>
                    <a:pt x="386" y="534"/>
                  </a:lnTo>
                  <a:lnTo>
                    <a:pt x="390" y="536"/>
                  </a:lnTo>
                  <a:lnTo>
                    <a:pt x="395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11" y="545"/>
                  </a:lnTo>
                  <a:lnTo>
                    <a:pt x="411" y="550"/>
                  </a:lnTo>
                  <a:lnTo>
                    <a:pt x="413" y="550"/>
                  </a:lnTo>
                  <a:lnTo>
                    <a:pt x="418" y="554"/>
                  </a:lnTo>
                  <a:lnTo>
                    <a:pt x="416" y="557"/>
                  </a:lnTo>
                  <a:lnTo>
                    <a:pt x="411" y="557"/>
                  </a:lnTo>
                  <a:lnTo>
                    <a:pt x="411" y="559"/>
                  </a:lnTo>
                  <a:lnTo>
                    <a:pt x="416" y="568"/>
                  </a:lnTo>
                  <a:lnTo>
                    <a:pt x="418" y="568"/>
                  </a:lnTo>
                  <a:lnTo>
                    <a:pt x="423" y="573"/>
                  </a:lnTo>
                  <a:lnTo>
                    <a:pt x="425" y="577"/>
                  </a:lnTo>
                  <a:lnTo>
                    <a:pt x="423" y="582"/>
                  </a:lnTo>
                  <a:lnTo>
                    <a:pt x="427" y="594"/>
                  </a:lnTo>
                  <a:lnTo>
                    <a:pt x="427" y="598"/>
                  </a:lnTo>
                  <a:lnTo>
                    <a:pt x="429" y="601"/>
                  </a:lnTo>
                  <a:lnTo>
                    <a:pt x="427" y="605"/>
                  </a:lnTo>
                  <a:lnTo>
                    <a:pt x="427" y="608"/>
                  </a:lnTo>
                  <a:lnTo>
                    <a:pt x="423" y="608"/>
                  </a:lnTo>
                  <a:lnTo>
                    <a:pt x="423" y="608"/>
                  </a:lnTo>
                  <a:lnTo>
                    <a:pt x="425" y="612"/>
                  </a:lnTo>
                  <a:lnTo>
                    <a:pt x="429" y="614"/>
                  </a:lnTo>
                  <a:lnTo>
                    <a:pt x="429" y="619"/>
                  </a:lnTo>
                  <a:lnTo>
                    <a:pt x="434" y="617"/>
                  </a:lnTo>
                  <a:lnTo>
                    <a:pt x="436" y="621"/>
                  </a:lnTo>
                  <a:lnTo>
                    <a:pt x="439" y="617"/>
                  </a:lnTo>
                  <a:lnTo>
                    <a:pt x="436" y="612"/>
                  </a:lnTo>
                  <a:lnTo>
                    <a:pt x="439" y="610"/>
                  </a:lnTo>
                  <a:lnTo>
                    <a:pt x="441" y="608"/>
                  </a:lnTo>
                  <a:lnTo>
                    <a:pt x="443" y="605"/>
                  </a:lnTo>
                  <a:lnTo>
                    <a:pt x="446" y="603"/>
                  </a:lnTo>
                  <a:lnTo>
                    <a:pt x="448" y="601"/>
                  </a:lnTo>
                  <a:lnTo>
                    <a:pt x="450" y="598"/>
                  </a:lnTo>
                  <a:lnTo>
                    <a:pt x="455" y="591"/>
                  </a:lnTo>
                  <a:lnTo>
                    <a:pt x="462" y="587"/>
                  </a:lnTo>
                  <a:lnTo>
                    <a:pt x="464" y="584"/>
                  </a:lnTo>
                  <a:lnTo>
                    <a:pt x="466" y="584"/>
                  </a:lnTo>
                  <a:lnTo>
                    <a:pt x="473" y="582"/>
                  </a:lnTo>
                  <a:lnTo>
                    <a:pt x="473" y="575"/>
                  </a:lnTo>
                  <a:lnTo>
                    <a:pt x="480" y="568"/>
                  </a:lnTo>
                  <a:lnTo>
                    <a:pt x="485" y="566"/>
                  </a:lnTo>
                  <a:lnTo>
                    <a:pt x="487" y="564"/>
                  </a:lnTo>
                  <a:lnTo>
                    <a:pt x="487" y="559"/>
                  </a:lnTo>
                  <a:lnTo>
                    <a:pt x="487" y="552"/>
                  </a:lnTo>
                  <a:lnTo>
                    <a:pt x="489" y="559"/>
                  </a:lnTo>
                  <a:lnTo>
                    <a:pt x="489" y="564"/>
                  </a:lnTo>
                  <a:lnTo>
                    <a:pt x="489" y="571"/>
                  </a:lnTo>
                  <a:lnTo>
                    <a:pt x="487" y="573"/>
                  </a:lnTo>
                  <a:lnTo>
                    <a:pt x="487" y="584"/>
                  </a:lnTo>
                  <a:lnTo>
                    <a:pt x="478" y="589"/>
                  </a:lnTo>
                  <a:lnTo>
                    <a:pt x="476" y="594"/>
                  </a:lnTo>
                  <a:lnTo>
                    <a:pt x="473" y="598"/>
                  </a:lnTo>
                  <a:lnTo>
                    <a:pt x="473" y="603"/>
                  </a:lnTo>
                  <a:lnTo>
                    <a:pt x="469" y="610"/>
                  </a:lnTo>
                  <a:lnTo>
                    <a:pt x="471" y="612"/>
                  </a:lnTo>
                  <a:lnTo>
                    <a:pt x="466" y="621"/>
                  </a:lnTo>
                  <a:lnTo>
                    <a:pt x="457" y="621"/>
                  </a:lnTo>
                  <a:lnTo>
                    <a:pt x="455" y="626"/>
                  </a:lnTo>
                  <a:lnTo>
                    <a:pt x="453" y="631"/>
                  </a:lnTo>
                  <a:lnTo>
                    <a:pt x="453" y="633"/>
                  </a:lnTo>
                  <a:lnTo>
                    <a:pt x="459" y="631"/>
                  </a:lnTo>
                  <a:lnTo>
                    <a:pt x="464" y="628"/>
                  </a:lnTo>
                  <a:lnTo>
                    <a:pt x="471" y="631"/>
                  </a:lnTo>
                  <a:lnTo>
                    <a:pt x="478" y="619"/>
                  </a:lnTo>
                  <a:lnTo>
                    <a:pt x="480" y="608"/>
                  </a:lnTo>
                  <a:lnTo>
                    <a:pt x="487" y="601"/>
                  </a:lnTo>
                  <a:lnTo>
                    <a:pt x="487" y="603"/>
                  </a:lnTo>
                  <a:lnTo>
                    <a:pt x="487" y="614"/>
                  </a:lnTo>
                  <a:lnTo>
                    <a:pt x="489" y="619"/>
                  </a:lnTo>
                  <a:lnTo>
                    <a:pt x="489" y="619"/>
                  </a:lnTo>
                  <a:lnTo>
                    <a:pt x="489" y="631"/>
                  </a:lnTo>
                  <a:lnTo>
                    <a:pt x="485" y="638"/>
                  </a:lnTo>
                  <a:lnTo>
                    <a:pt x="476" y="642"/>
                  </a:lnTo>
                  <a:lnTo>
                    <a:pt x="478" y="644"/>
                  </a:lnTo>
                  <a:lnTo>
                    <a:pt x="483" y="644"/>
                  </a:lnTo>
                  <a:lnTo>
                    <a:pt x="489" y="644"/>
                  </a:lnTo>
                  <a:lnTo>
                    <a:pt x="492" y="642"/>
                  </a:lnTo>
                  <a:lnTo>
                    <a:pt x="494" y="640"/>
                  </a:lnTo>
                  <a:lnTo>
                    <a:pt x="499" y="638"/>
                  </a:lnTo>
                  <a:lnTo>
                    <a:pt x="503" y="638"/>
                  </a:lnTo>
                  <a:lnTo>
                    <a:pt x="506" y="638"/>
                  </a:lnTo>
                  <a:lnTo>
                    <a:pt x="503" y="642"/>
                  </a:lnTo>
                  <a:lnTo>
                    <a:pt x="501" y="644"/>
                  </a:lnTo>
                  <a:lnTo>
                    <a:pt x="496" y="644"/>
                  </a:lnTo>
                  <a:lnTo>
                    <a:pt x="496" y="647"/>
                  </a:lnTo>
                  <a:lnTo>
                    <a:pt x="499" y="651"/>
                  </a:lnTo>
                  <a:lnTo>
                    <a:pt x="501" y="656"/>
                  </a:lnTo>
                  <a:lnTo>
                    <a:pt x="503" y="663"/>
                  </a:lnTo>
                  <a:lnTo>
                    <a:pt x="503" y="672"/>
                  </a:lnTo>
                  <a:lnTo>
                    <a:pt x="503" y="681"/>
                  </a:lnTo>
                  <a:lnTo>
                    <a:pt x="499" y="686"/>
                  </a:lnTo>
                  <a:lnTo>
                    <a:pt x="499" y="688"/>
                  </a:lnTo>
                  <a:lnTo>
                    <a:pt x="499" y="695"/>
                  </a:lnTo>
                  <a:lnTo>
                    <a:pt x="503" y="700"/>
                  </a:lnTo>
                  <a:lnTo>
                    <a:pt x="506" y="705"/>
                  </a:lnTo>
                  <a:lnTo>
                    <a:pt x="506" y="711"/>
                  </a:lnTo>
                  <a:lnTo>
                    <a:pt x="515" y="723"/>
                  </a:lnTo>
                  <a:lnTo>
                    <a:pt x="519" y="723"/>
                  </a:lnTo>
                  <a:lnTo>
                    <a:pt x="524" y="725"/>
                  </a:lnTo>
                  <a:lnTo>
                    <a:pt x="526" y="732"/>
                  </a:lnTo>
                  <a:lnTo>
                    <a:pt x="529" y="732"/>
                  </a:lnTo>
                  <a:lnTo>
                    <a:pt x="531" y="730"/>
                  </a:lnTo>
                  <a:lnTo>
                    <a:pt x="533" y="730"/>
                  </a:lnTo>
                  <a:lnTo>
                    <a:pt x="538" y="730"/>
                  </a:lnTo>
                  <a:lnTo>
                    <a:pt x="543" y="737"/>
                  </a:lnTo>
                  <a:lnTo>
                    <a:pt x="547" y="737"/>
                  </a:lnTo>
                  <a:lnTo>
                    <a:pt x="554" y="741"/>
                  </a:lnTo>
                  <a:lnTo>
                    <a:pt x="554" y="746"/>
                  </a:lnTo>
                  <a:lnTo>
                    <a:pt x="559" y="746"/>
                  </a:lnTo>
                  <a:lnTo>
                    <a:pt x="561" y="753"/>
                  </a:lnTo>
                  <a:lnTo>
                    <a:pt x="566" y="753"/>
                  </a:lnTo>
                  <a:lnTo>
                    <a:pt x="566" y="748"/>
                  </a:lnTo>
                  <a:lnTo>
                    <a:pt x="575" y="746"/>
                  </a:lnTo>
                  <a:lnTo>
                    <a:pt x="577" y="741"/>
                  </a:lnTo>
                  <a:lnTo>
                    <a:pt x="582" y="741"/>
                  </a:lnTo>
                  <a:lnTo>
                    <a:pt x="589" y="737"/>
                  </a:lnTo>
                  <a:lnTo>
                    <a:pt x="591" y="737"/>
                  </a:lnTo>
                  <a:lnTo>
                    <a:pt x="593" y="735"/>
                  </a:lnTo>
                  <a:lnTo>
                    <a:pt x="593" y="732"/>
                  </a:lnTo>
                  <a:lnTo>
                    <a:pt x="589" y="732"/>
                  </a:lnTo>
                  <a:lnTo>
                    <a:pt x="589" y="730"/>
                  </a:lnTo>
                  <a:lnTo>
                    <a:pt x="598" y="723"/>
                  </a:lnTo>
                  <a:lnTo>
                    <a:pt x="605" y="728"/>
                  </a:lnTo>
                  <a:lnTo>
                    <a:pt x="605" y="732"/>
                  </a:lnTo>
                  <a:lnTo>
                    <a:pt x="596" y="737"/>
                  </a:lnTo>
                  <a:lnTo>
                    <a:pt x="598" y="741"/>
                  </a:lnTo>
                  <a:lnTo>
                    <a:pt x="600" y="741"/>
                  </a:lnTo>
                  <a:lnTo>
                    <a:pt x="603" y="739"/>
                  </a:lnTo>
                  <a:lnTo>
                    <a:pt x="607" y="737"/>
                  </a:lnTo>
                  <a:lnTo>
                    <a:pt x="612" y="739"/>
                  </a:lnTo>
                  <a:lnTo>
                    <a:pt x="612" y="741"/>
                  </a:lnTo>
                  <a:lnTo>
                    <a:pt x="607" y="741"/>
                  </a:lnTo>
                  <a:lnTo>
                    <a:pt x="605" y="746"/>
                  </a:lnTo>
                  <a:lnTo>
                    <a:pt x="610" y="753"/>
                  </a:lnTo>
                  <a:lnTo>
                    <a:pt x="612" y="760"/>
                  </a:lnTo>
                  <a:lnTo>
                    <a:pt x="614" y="758"/>
                  </a:lnTo>
                  <a:lnTo>
                    <a:pt x="616" y="758"/>
                  </a:lnTo>
                  <a:lnTo>
                    <a:pt x="616" y="762"/>
                  </a:lnTo>
                  <a:lnTo>
                    <a:pt x="619" y="767"/>
                  </a:lnTo>
                  <a:lnTo>
                    <a:pt x="623" y="762"/>
                  </a:lnTo>
                  <a:lnTo>
                    <a:pt x="623" y="755"/>
                  </a:lnTo>
                  <a:lnTo>
                    <a:pt x="619" y="760"/>
                  </a:lnTo>
                  <a:lnTo>
                    <a:pt x="619" y="755"/>
                  </a:lnTo>
                  <a:lnTo>
                    <a:pt x="621" y="753"/>
                  </a:lnTo>
                  <a:lnTo>
                    <a:pt x="630" y="753"/>
                  </a:lnTo>
                  <a:lnTo>
                    <a:pt x="633" y="755"/>
                  </a:lnTo>
                  <a:lnTo>
                    <a:pt x="635" y="753"/>
                  </a:lnTo>
                  <a:lnTo>
                    <a:pt x="640" y="746"/>
                  </a:lnTo>
                  <a:lnTo>
                    <a:pt x="651" y="739"/>
                  </a:lnTo>
                  <a:lnTo>
                    <a:pt x="656" y="735"/>
                  </a:lnTo>
                  <a:lnTo>
                    <a:pt x="653" y="735"/>
                  </a:lnTo>
                  <a:lnTo>
                    <a:pt x="651" y="737"/>
                  </a:lnTo>
                  <a:lnTo>
                    <a:pt x="651" y="735"/>
                  </a:lnTo>
                  <a:lnTo>
                    <a:pt x="649" y="735"/>
                  </a:lnTo>
                  <a:lnTo>
                    <a:pt x="651" y="732"/>
                  </a:lnTo>
                  <a:lnTo>
                    <a:pt x="658" y="732"/>
                  </a:lnTo>
                  <a:lnTo>
                    <a:pt x="665" y="730"/>
                  </a:lnTo>
                  <a:lnTo>
                    <a:pt x="681" y="728"/>
                  </a:lnTo>
                  <a:lnTo>
                    <a:pt x="695" y="730"/>
                  </a:lnTo>
                  <a:lnTo>
                    <a:pt x="700" y="728"/>
                  </a:lnTo>
                  <a:lnTo>
                    <a:pt x="700" y="723"/>
                  </a:lnTo>
                  <a:lnTo>
                    <a:pt x="704" y="723"/>
                  </a:lnTo>
                  <a:lnTo>
                    <a:pt x="706" y="721"/>
                  </a:lnTo>
                  <a:lnTo>
                    <a:pt x="711" y="714"/>
                  </a:lnTo>
                  <a:lnTo>
                    <a:pt x="709" y="705"/>
                  </a:lnTo>
                  <a:lnTo>
                    <a:pt x="709" y="700"/>
                  </a:lnTo>
                  <a:lnTo>
                    <a:pt x="716" y="693"/>
                  </a:lnTo>
                  <a:lnTo>
                    <a:pt x="716" y="681"/>
                  </a:lnTo>
                  <a:lnTo>
                    <a:pt x="720" y="677"/>
                  </a:lnTo>
                  <a:lnTo>
                    <a:pt x="720" y="668"/>
                  </a:lnTo>
                  <a:lnTo>
                    <a:pt x="725" y="665"/>
                  </a:lnTo>
                  <a:lnTo>
                    <a:pt x="725" y="663"/>
                  </a:lnTo>
                  <a:lnTo>
                    <a:pt x="739" y="647"/>
                  </a:lnTo>
                  <a:lnTo>
                    <a:pt x="741" y="644"/>
                  </a:lnTo>
                  <a:lnTo>
                    <a:pt x="743" y="638"/>
                  </a:lnTo>
                  <a:lnTo>
                    <a:pt x="748" y="631"/>
                  </a:lnTo>
                  <a:lnTo>
                    <a:pt x="753" y="621"/>
                  </a:lnTo>
                  <a:lnTo>
                    <a:pt x="757" y="617"/>
                  </a:lnTo>
                  <a:lnTo>
                    <a:pt x="757" y="612"/>
                  </a:lnTo>
                  <a:lnTo>
                    <a:pt x="760" y="610"/>
                  </a:lnTo>
                  <a:lnTo>
                    <a:pt x="764" y="601"/>
                  </a:lnTo>
                  <a:lnTo>
                    <a:pt x="760" y="598"/>
                  </a:lnTo>
                  <a:lnTo>
                    <a:pt x="767" y="596"/>
                  </a:lnTo>
                  <a:lnTo>
                    <a:pt x="771" y="589"/>
                  </a:lnTo>
                  <a:lnTo>
                    <a:pt x="773" y="587"/>
                  </a:lnTo>
                  <a:lnTo>
                    <a:pt x="778" y="580"/>
                  </a:lnTo>
                  <a:lnTo>
                    <a:pt x="783" y="577"/>
                  </a:lnTo>
                  <a:lnTo>
                    <a:pt x="787" y="575"/>
                  </a:lnTo>
                  <a:lnTo>
                    <a:pt x="780" y="575"/>
                  </a:lnTo>
                  <a:lnTo>
                    <a:pt x="783" y="573"/>
                  </a:lnTo>
                  <a:lnTo>
                    <a:pt x="790" y="573"/>
                  </a:lnTo>
                  <a:lnTo>
                    <a:pt x="797" y="568"/>
                  </a:lnTo>
                  <a:lnTo>
                    <a:pt x="799" y="564"/>
                  </a:lnTo>
                  <a:lnTo>
                    <a:pt x="797" y="561"/>
                  </a:lnTo>
                  <a:lnTo>
                    <a:pt x="799" y="557"/>
                  </a:lnTo>
                  <a:lnTo>
                    <a:pt x="806" y="552"/>
                  </a:lnTo>
                  <a:lnTo>
                    <a:pt x="806" y="547"/>
                  </a:lnTo>
                  <a:lnTo>
                    <a:pt x="810" y="545"/>
                  </a:lnTo>
                  <a:lnTo>
                    <a:pt x="815" y="538"/>
                  </a:lnTo>
                  <a:lnTo>
                    <a:pt x="815" y="534"/>
                  </a:lnTo>
                  <a:lnTo>
                    <a:pt x="817" y="527"/>
                  </a:lnTo>
                  <a:lnTo>
                    <a:pt x="815" y="524"/>
                  </a:lnTo>
                  <a:lnTo>
                    <a:pt x="815" y="522"/>
                  </a:lnTo>
                  <a:lnTo>
                    <a:pt x="822" y="508"/>
                  </a:lnTo>
                  <a:lnTo>
                    <a:pt x="822" y="501"/>
                  </a:lnTo>
                  <a:lnTo>
                    <a:pt x="831" y="487"/>
                  </a:lnTo>
                  <a:lnTo>
                    <a:pt x="829" y="483"/>
                  </a:lnTo>
                  <a:lnTo>
                    <a:pt x="833" y="471"/>
                  </a:lnTo>
                  <a:lnTo>
                    <a:pt x="840" y="467"/>
                  </a:lnTo>
                  <a:lnTo>
                    <a:pt x="840" y="462"/>
                  </a:lnTo>
                  <a:lnTo>
                    <a:pt x="840" y="455"/>
                  </a:lnTo>
                  <a:lnTo>
                    <a:pt x="843" y="450"/>
                  </a:lnTo>
                  <a:lnTo>
                    <a:pt x="840" y="441"/>
                  </a:lnTo>
                  <a:lnTo>
                    <a:pt x="840" y="437"/>
                  </a:lnTo>
                  <a:lnTo>
                    <a:pt x="838" y="430"/>
                  </a:lnTo>
                  <a:lnTo>
                    <a:pt x="836" y="427"/>
                  </a:lnTo>
                  <a:lnTo>
                    <a:pt x="836" y="423"/>
                  </a:lnTo>
                  <a:lnTo>
                    <a:pt x="838" y="420"/>
                  </a:lnTo>
                  <a:lnTo>
                    <a:pt x="838" y="416"/>
                  </a:lnTo>
                  <a:lnTo>
                    <a:pt x="840" y="409"/>
                  </a:lnTo>
                  <a:lnTo>
                    <a:pt x="840" y="407"/>
                  </a:lnTo>
                  <a:lnTo>
                    <a:pt x="840" y="395"/>
                  </a:lnTo>
                  <a:lnTo>
                    <a:pt x="843" y="390"/>
                  </a:lnTo>
                  <a:lnTo>
                    <a:pt x="840" y="388"/>
                  </a:lnTo>
                  <a:lnTo>
                    <a:pt x="840" y="383"/>
                  </a:lnTo>
                  <a:lnTo>
                    <a:pt x="840" y="377"/>
                  </a:lnTo>
                  <a:lnTo>
                    <a:pt x="838" y="374"/>
                  </a:lnTo>
                  <a:lnTo>
                    <a:pt x="840" y="370"/>
                  </a:lnTo>
                  <a:lnTo>
                    <a:pt x="836" y="370"/>
                  </a:lnTo>
                  <a:lnTo>
                    <a:pt x="836" y="365"/>
                  </a:lnTo>
                  <a:lnTo>
                    <a:pt x="836" y="360"/>
                  </a:lnTo>
                  <a:lnTo>
                    <a:pt x="831" y="356"/>
                  </a:lnTo>
                  <a:lnTo>
                    <a:pt x="827" y="349"/>
                  </a:lnTo>
                  <a:lnTo>
                    <a:pt x="827" y="344"/>
                  </a:lnTo>
                  <a:lnTo>
                    <a:pt x="824" y="340"/>
                  </a:lnTo>
                  <a:lnTo>
                    <a:pt x="820" y="340"/>
                  </a:lnTo>
                  <a:lnTo>
                    <a:pt x="817" y="340"/>
                  </a:lnTo>
                  <a:lnTo>
                    <a:pt x="815" y="337"/>
                  </a:lnTo>
                  <a:lnTo>
                    <a:pt x="815" y="333"/>
                  </a:lnTo>
                  <a:lnTo>
                    <a:pt x="813" y="330"/>
                  </a:lnTo>
                  <a:lnTo>
                    <a:pt x="810" y="328"/>
                  </a:lnTo>
                  <a:lnTo>
                    <a:pt x="806" y="323"/>
                  </a:lnTo>
                  <a:lnTo>
                    <a:pt x="803" y="321"/>
                  </a:lnTo>
                  <a:lnTo>
                    <a:pt x="806" y="319"/>
                  </a:lnTo>
                  <a:lnTo>
                    <a:pt x="801" y="312"/>
                  </a:lnTo>
                  <a:lnTo>
                    <a:pt x="806" y="307"/>
                  </a:lnTo>
                  <a:lnTo>
                    <a:pt x="808" y="300"/>
                  </a:lnTo>
                  <a:lnTo>
                    <a:pt x="806" y="298"/>
                  </a:lnTo>
                  <a:lnTo>
                    <a:pt x="806" y="293"/>
                  </a:lnTo>
                  <a:lnTo>
                    <a:pt x="803" y="293"/>
                  </a:lnTo>
                  <a:lnTo>
                    <a:pt x="803" y="296"/>
                  </a:lnTo>
                  <a:lnTo>
                    <a:pt x="803" y="296"/>
                  </a:lnTo>
                  <a:lnTo>
                    <a:pt x="803" y="298"/>
                  </a:lnTo>
                  <a:lnTo>
                    <a:pt x="794" y="291"/>
                  </a:lnTo>
                  <a:lnTo>
                    <a:pt x="792" y="286"/>
                  </a:lnTo>
                  <a:lnTo>
                    <a:pt x="790" y="286"/>
                  </a:lnTo>
                  <a:lnTo>
                    <a:pt x="790" y="289"/>
                  </a:lnTo>
                  <a:lnTo>
                    <a:pt x="787" y="293"/>
                  </a:lnTo>
                  <a:lnTo>
                    <a:pt x="790" y="298"/>
                  </a:lnTo>
                  <a:lnTo>
                    <a:pt x="785" y="293"/>
                  </a:lnTo>
                  <a:lnTo>
                    <a:pt x="783" y="296"/>
                  </a:lnTo>
                  <a:lnTo>
                    <a:pt x="783" y="291"/>
                  </a:lnTo>
                  <a:lnTo>
                    <a:pt x="783" y="289"/>
                  </a:lnTo>
                  <a:lnTo>
                    <a:pt x="780" y="277"/>
                  </a:lnTo>
                  <a:lnTo>
                    <a:pt x="783" y="275"/>
                  </a:lnTo>
                  <a:lnTo>
                    <a:pt x="783" y="273"/>
                  </a:lnTo>
                  <a:lnTo>
                    <a:pt x="778" y="270"/>
                  </a:lnTo>
                  <a:lnTo>
                    <a:pt x="780" y="268"/>
                  </a:lnTo>
                  <a:lnTo>
                    <a:pt x="776" y="263"/>
                  </a:lnTo>
                  <a:lnTo>
                    <a:pt x="778" y="261"/>
                  </a:lnTo>
                  <a:lnTo>
                    <a:pt x="771" y="254"/>
                  </a:lnTo>
                  <a:lnTo>
                    <a:pt x="769" y="252"/>
                  </a:lnTo>
                  <a:lnTo>
                    <a:pt x="769" y="245"/>
                  </a:lnTo>
                  <a:lnTo>
                    <a:pt x="773" y="247"/>
                  </a:lnTo>
                  <a:lnTo>
                    <a:pt x="773" y="243"/>
                  </a:lnTo>
                  <a:lnTo>
                    <a:pt x="769" y="236"/>
                  </a:lnTo>
                  <a:lnTo>
                    <a:pt x="767" y="238"/>
                  </a:lnTo>
                  <a:lnTo>
                    <a:pt x="764" y="238"/>
                  </a:lnTo>
                  <a:lnTo>
                    <a:pt x="760" y="231"/>
                  </a:lnTo>
                  <a:lnTo>
                    <a:pt x="757" y="231"/>
                  </a:lnTo>
                  <a:lnTo>
                    <a:pt x="753" y="229"/>
                  </a:lnTo>
                  <a:lnTo>
                    <a:pt x="750" y="231"/>
                  </a:lnTo>
                  <a:lnTo>
                    <a:pt x="748" y="229"/>
                  </a:lnTo>
                  <a:lnTo>
                    <a:pt x="743" y="226"/>
                  </a:lnTo>
                  <a:lnTo>
                    <a:pt x="741" y="229"/>
                  </a:lnTo>
                  <a:lnTo>
                    <a:pt x="743" y="224"/>
                  </a:lnTo>
                  <a:lnTo>
                    <a:pt x="748" y="224"/>
                  </a:lnTo>
                  <a:lnTo>
                    <a:pt x="748" y="222"/>
                  </a:lnTo>
                  <a:lnTo>
                    <a:pt x="746" y="220"/>
                  </a:lnTo>
                  <a:lnTo>
                    <a:pt x="741" y="220"/>
                  </a:lnTo>
                  <a:lnTo>
                    <a:pt x="739" y="220"/>
                  </a:lnTo>
                  <a:lnTo>
                    <a:pt x="736" y="217"/>
                  </a:lnTo>
                  <a:lnTo>
                    <a:pt x="734" y="217"/>
                  </a:lnTo>
                  <a:lnTo>
                    <a:pt x="727" y="210"/>
                  </a:lnTo>
                  <a:lnTo>
                    <a:pt x="723" y="203"/>
                  </a:lnTo>
                  <a:lnTo>
                    <a:pt x="723" y="196"/>
                  </a:lnTo>
                  <a:lnTo>
                    <a:pt x="720" y="192"/>
                  </a:lnTo>
                  <a:lnTo>
                    <a:pt x="720" y="187"/>
                  </a:lnTo>
                  <a:lnTo>
                    <a:pt x="723" y="187"/>
                  </a:lnTo>
                  <a:lnTo>
                    <a:pt x="723" y="178"/>
                  </a:lnTo>
                  <a:lnTo>
                    <a:pt x="720" y="166"/>
                  </a:lnTo>
                  <a:lnTo>
                    <a:pt x="718" y="162"/>
                  </a:lnTo>
                  <a:lnTo>
                    <a:pt x="720" y="162"/>
                  </a:lnTo>
                  <a:lnTo>
                    <a:pt x="718" y="157"/>
                  </a:lnTo>
                  <a:lnTo>
                    <a:pt x="716" y="157"/>
                  </a:lnTo>
                  <a:lnTo>
                    <a:pt x="711" y="150"/>
                  </a:lnTo>
                  <a:lnTo>
                    <a:pt x="711" y="139"/>
                  </a:lnTo>
                  <a:lnTo>
                    <a:pt x="713" y="139"/>
                  </a:lnTo>
                  <a:lnTo>
                    <a:pt x="713" y="136"/>
                  </a:lnTo>
                  <a:lnTo>
                    <a:pt x="711" y="134"/>
                  </a:lnTo>
                  <a:lnTo>
                    <a:pt x="709" y="120"/>
                  </a:lnTo>
                  <a:lnTo>
                    <a:pt x="711" y="118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11" y="109"/>
                  </a:lnTo>
                  <a:lnTo>
                    <a:pt x="704" y="102"/>
                  </a:lnTo>
                  <a:lnTo>
                    <a:pt x="700" y="99"/>
                  </a:lnTo>
                  <a:lnTo>
                    <a:pt x="702" y="97"/>
                  </a:lnTo>
                  <a:lnTo>
                    <a:pt x="697" y="93"/>
                  </a:lnTo>
                  <a:lnTo>
                    <a:pt x="693" y="95"/>
                  </a:lnTo>
                  <a:lnTo>
                    <a:pt x="690" y="95"/>
                  </a:lnTo>
                  <a:lnTo>
                    <a:pt x="688" y="99"/>
                  </a:lnTo>
                  <a:lnTo>
                    <a:pt x="683" y="99"/>
                  </a:lnTo>
                  <a:lnTo>
                    <a:pt x="679" y="93"/>
                  </a:lnTo>
                  <a:lnTo>
                    <a:pt x="681" y="88"/>
                  </a:lnTo>
                  <a:lnTo>
                    <a:pt x="676" y="83"/>
                  </a:lnTo>
                  <a:lnTo>
                    <a:pt x="679" y="74"/>
                  </a:lnTo>
                  <a:lnTo>
                    <a:pt x="679" y="65"/>
                  </a:lnTo>
                  <a:lnTo>
                    <a:pt x="676" y="67"/>
                  </a:lnTo>
                  <a:lnTo>
                    <a:pt x="674" y="62"/>
                  </a:lnTo>
                  <a:lnTo>
                    <a:pt x="676" y="58"/>
                  </a:lnTo>
                  <a:lnTo>
                    <a:pt x="674" y="56"/>
                  </a:lnTo>
                  <a:lnTo>
                    <a:pt x="674" y="51"/>
                  </a:lnTo>
                  <a:lnTo>
                    <a:pt x="672" y="49"/>
                  </a:lnTo>
                  <a:lnTo>
                    <a:pt x="672" y="44"/>
                  </a:lnTo>
                  <a:lnTo>
                    <a:pt x="674" y="42"/>
                  </a:lnTo>
                  <a:lnTo>
                    <a:pt x="672" y="39"/>
                  </a:lnTo>
                  <a:lnTo>
                    <a:pt x="667" y="42"/>
                  </a:lnTo>
                  <a:lnTo>
                    <a:pt x="665" y="39"/>
                  </a:lnTo>
                  <a:lnTo>
                    <a:pt x="667" y="28"/>
                  </a:lnTo>
                  <a:lnTo>
                    <a:pt x="665" y="26"/>
                  </a:lnTo>
                  <a:lnTo>
                    <a:pt x="665" y="21"/>
                  </a:lnTo>
                  <a:lnTo>
                    <a:pt x="660" y="19"/>
                  </a:lnTo>
                  <a:lnTo>
                    <a:pt x="660" y="16"/>
                  </a:lnTo>
                  <a:lnTo>
                    <a:pt x="656" y="19"/>
                  </a:lnTo>
                  <a:lnTo>
                    <a:pt x="653" y="21"/>
                  </a:lnTo>
                  <a:lnTo>
                    <a:pt x="653" y="30"/>
                  </a:lnTo>
                  <a:lnTo>
                    <a:pt x="651" y="35"/>
                  </a:lnTo>
                  <a:lnTo>
                    <a:pt x="651" y="37"/>
                  </a:lnTo>
                  <a:lnTo>
                    <a:pt x="649" y="42"/>
                  </a:lnTo>
                  <a:lnTo>
                    <a:pt x="646" y="42"/>
                  </a:lnTo>
                  <a:lnTo>
                    <a:pt x="644" y="49"/>
                  </a:lnTo>
                  <a:lnTo>
                    <a:pt x="640" y="53"/>
                  </a:lnTo>
                  <a:lnTo>
                    <a:pt x="644" y="56"/>
                  </a:lnTo>
                  <a:lnTo>
                    <a:pt x="646" y="60"/>
                  </a:lnTo>
                  <a:lnTo>
                    <a:pt x="644" y="60"/>
                  </a:lnTo>
                  <a:lnTo>
                    <a:pt x="642" y="60"/>
                  </a:lnTo>
                  <a:lnTo>
                    <a:pt x="640" y="65"/>
                  </a:lnTo>
                  <a:lnTo>
                    <a:pt x="637" y="69"/>
                  </a:lnTo>
                  <a:lnTo>
                    <a:pt x="642" y="74"/>
                  </a:lnTo>
                  <a:lnTo>
                    <a:pt x="642" y="79"/>
                  </a:lnTo>
                  <a:lnTo>
                    <a:pt x="640" y="76"/>
                  </a:lnTo>
                  <a:lnTo>
                    <a:pt x="637" y="79"/>
                  </a:lnTo>
                  <a:lnTo>
                    <a:pt x="635" y="88"/>
                  </a:lnTo>
                  <a:lnTo>
                    <a:pt x="637" y="95"/>
                  </a:lnTo>
                  <a:lnTo>
                    <a:pt x="635" y="104"/>
                  </a:lnTo>
                  <a:lnTo>
                    <a:pt x="637" y="109"/>
                  </a:lnTo>
                  <a:lnTo>
                    <a:pt x="637" y="116"/>
                  </a:lnTo>
                  <a:lnTo>
                    <a:pt x="633" y="118"/>
                  </a:lnTo>
                  <a:lnTo>
                    <a:pt x="633" y="123"/>
                  </a:lnTo>
                  <a:lnTo>
                    <a:pt x="628" y="129"/>
                  </a:lnTo>
                  <a:lnTo>
                    <a:pt x="628" y="141"/>
                  </a:lnTo>
                  <a:lnTo>
                    <a:pt x="623" y="146"/>
                  </a:lnTo>
                  <a:lnTo>
                    <a:pt x="626" y="150"/>
                  </a:lnTo>
                  <a:lnTo>
                    <a:pt x="623" y="157"/>
                  </a:lnTo>
                  <a:lnTo>
                    <a:pt x="619" y="159"/>
                  </a:lnTo>
                  <a:lnTo>
                    <a:pt x="619" y="169"/>
                  </a:lnTo>
                  <a:lnTo>
                    <a:pt x="612" y="173"/>
                  </a:lnTo>
                  <a:lnTo>
                    <a:pt x="598" y="178"/>
                  </a:lnTo>
                  <a:lnTo>
                    <a:pt x="593" y="176"/>
                  </a:lnTo>
                  <a:lnTo>
                    <a:pt x="586" y="173"/>
                  </a:lnTo>
                  <a:lnTo>
                    <a:pt x="584" y="171"/>
                  </a:lnTo>
                  <a:lnTo>
                    <a:pt x="579" y="166"/>
                  </a:lnTo>
                  <a:lnTo>
                    <a:pt x="579" y="164"/>
                  </a:lnTo>
                  <a:lnTo>
                    <a:pt x="577" y="162"/>
                  </a:lnTo>
                  <a:lnTo>
                    <a:pt x="577" y="157"/>
                  </a:lnTo>
                  <a:lnTo>
                    <a:pt x="573" y="157"/>
                  </a:lnTo>
                  <a:lnTo>
                    <a:pt x="568" y="155"/>
                  </a:lnTo>
                  <a:lnTo>
                    <a:pt x="561" y="155"/>
                  </a:lnTo>
                  <a:lnTo>
                    <a:pt x="554" y="150"/>
                  </a:lnTo>
                  <a:lnTo>
                    <a:pt x="554" y="148"/>
                  </a:lnTo>
                  <a:lnTo>
                    <a:pt x="549" y="141"/>
                  </a:lnTo>
                  <a:lnTo>
                    <a:pt x="545" y="141"/>
                  </a:lnTo>
                  <a:lnTo>
                    <a:pt x="538" y="136"/>
                  </a:lnTo>
                  <a:lnTo>
                    <a:pt x="538" y="134"/>
                  </a:lnTo>
                  <a:lnTo>
                    <a:pt x="536" y="134"/>
                  </a:lnTo>
                  <a:lnTo>
                    <a:pt x="533" y="132"/>
                  </a:lnTo>
                  <a:lnTo>
                    <a:pt x="529" y="132"/>
                  </a:lnTo>
                  <a:lnTo>
                    <a:pt x="524" y="132"/>
                  </a:lnTo>
                  <a:lnTo>
                    <a:pt x="526" y="129"/>
                  </a:lnTo>
                  <a:lnTo>
                    <a:pt x="522" y="125"/>
                  </a:lnTo>
                  <a:lnTo>
                    <a:pt x="519" y="123"/>
                  </a:lnTo>
                  <a:lnTo>
                    <a:pt x="515" y="116"/>
                  </a:lnTo>
                  <a:lnTo>
                    <a:pt x="510" y="116"/>
                  </a:lnTo>
                  <a:lnTo>
                    <a:pt x="506" y="111"/>
                  </a:lnTo>
                  <a:lnTo>
                    <a:pt x="506" y="104"/>
                  </a:lnTo>
                  <a:lnTo>
                    <a:pt x="510" y="99"/>
                  </a:lnTo>
                  <a:lnTo>
                    <a:pt x="513" y="93"/>
                  </a:lnTo>
                  <a:lnTo>
                    <a:pt x="515" y="90"/>
                  </a:lnTo>
                  <a:lnTo>
                    <a:pt x="517" y="86"/>
                  </a:lnTo>
                  <a:lnTo>
                    <a:pt x="519" y="81"/>
                  </a:lnTo>
                  <a:lnTo>
                    <a:pt x="515" y="83"/>
                  </a:lnTo>
                  <a:lnTo>
                    <a:pt x="513" y="79"/>
                  </a:lnTo>
                  <a:lnTo>
                    <a:pt x="517" y="74"/>
                  </a:lnTo>
                  <a:lnTo>
                    <a:pt x="515" y="72"/>
                  </a:lnTo>
                  <a:lnTo>
                    <a:pt x="517" y="72"/>
                  </a:lnTo>
                  <a:lnTo>
                    <a:pt x="519" y="69"/>
                  </a:lnTo>
                  <a:lnTo>
                    <a:pt x="522" y="72"/>
                  </a:lnTo>
                  <a:lnTo>
                    <a:pt x="524" y="72"/>
                  </a:lnTo>
                  <a:lnTo>
                    <a:pt x="531" y="69"/>
                  </a:lnTo>
                  <a:lnTo>
                    <a:pt x="531" y="65"/>
                  </a:lnTo>
                  <a:lnTo>
                    <a:pt x="529" y="62"/>
                  </a:lnTo>
                  <a:lnTo>
                    <a:pt x="531" y="60"/>
                  </a:lnTo>
                  <a:lnTo>
                    <a:pt x="533" y="60"/>
                  </a:lnTo>
                  <a:lnTo>
                    <a:pt x="536" y="53"/>
                  </a:lnTo>
                  <a:lnTo>
                    <a:pt x="538" y="51"/>
                  </a:lnTo>
                  <a:lnTo>
                    <a:pt x="543" y="49"/>
                  </a:lnTo>
                  <a:lnTo>
                    <a:pt x="543" y="46"/>
                  </a:lnTo>
                  <a:lnTo>
                    <a:pt x="538" y="44"/>
                  </a:lnTo>
                  <a:lnTo>
                    <a:pt x="536" y="46"/>
                  </a:lnTo>
                  <a:lnTo>
                    <a:pt x="533" y="46"/>
                  </a:lnTo>
                  <a:lnTo>
                    <a:pt x="531" y="39"/>
                  </a:lnTo>
                  <a:lnTo>
                    <a:pt x="529" y="39"/>
                  </a:lnTo>
                  <a:lnTo>
                    <a:pt x="524" y="46"/>
                  </a:lnTo>
                  <a:lnTo>
                    <a:pt x="526" y="49"/>
                  </a:lnTo>
                  <a:lnTo>
                    <a:pt x="526" y="51"/>
                  </a:lnTo>
                  <a:lnTo>
                    <a:pt x="522" y="53"/>
                  </a:lnTo>
                  <a:lnTo>
                    <a:pt x="519" y="51"/>
                  </a:lnTo>
                  <a:lnTo>
                    <a:pt x="517" y="49"/>
                  </a:lnTo>
                  <a:lnTo>
                    <a:pt x="517" y="44"/>
                  </a:lnTo>
                  <a:lnTo>
                    <a:pt x="515" y="49"/>
                  </a:lnTo>
                  <a:lnTo>
                    <a:pt x="513" y="49"/>
                  </a:lnTo>
                  <a:lnTo>
                    <a:pt x="513" y="46"/>
                  </a:lnTo>
                  <a:lnTo>
                    <a:pt x="515" y="44"/>
                  </a:lnTo>
                  <a:lnTo>
                    <a:pt x="515" y="42"/>
                  </a:lnTo>
                  <a:lnTo>
                    <a:pt x="513" y="42"/>
                  </a:lnTo>
                  <a:lnTo>
                    <a:pt x="510" y="44"/>
                  </a:lnTo>
                  <a:lnTo>
                    <a:pt x="506" y="46"/>
                  </a:lnTo>
                  <a:lnTo>
                    <a:pt x="506" y="49"/>
                  </a:lnTo>
                  <a:lnTo>
                    <a:pt x="503" y="49"/>
                  </a:lnTo>
                  <a:lnTo>
                    <a:pt x="501" y="46"/>
                  </a:lnTo>
                  <a:lnTo>
                    <a:pt x="496" y="46"/>
                  </a:lnTo>
                  <a:lnTo>
                    <a:pt x="496" y="44"/>
                  </a:lnTo>
                  <a:lnTo>
                    <a:pt x="494" y="39"/>
                  </a:lnTo>
                  <a:lnTo>
                    <a:pt x="492" y="39"/>
                  </a:lnTo>
                  <a:lnTo>
                    <a:pt x="487" y="42"/>
                  </a:lnTo>
                  <a:lnTo>
                    <a:pt x="485" y="42"/>
                  </a:lnTo>
                  <a:lnTo>
                    <a:pt x="483" y="42"/>
                  </a:lnTo>
                  <a:lnTo>
                    <a:pt x="480" y="39"/>
                  </a:lnTo>
                  <a:lnTo>
                    <a:pt x="478" y="39"/>
                  </a:lnTo>
                  <a:lnTo>
                    <a:pt x="476" y="35"/>
                  </a:lnTo>
                  <a:lnTo>
                    <a:pt x="471" y="37"/>
                  </a:lnTo>
                  <a:lnTo>
                    <a:pt x="466" y="37"/>
                  </a:lnTo>
                  <a:lnTo>
                    <a:pt x="462" y="35"/>
                  </a:lnTo>
                  <a:lnTo>
                    <a:pt x="462" y="30"/>
                  </a:lnTo>
                  <a:lnTo>
                    <a:pt x="459" y="28"/>
                  </a:lnTo>
                  <a:lnTo>
                    <a:pt x="457" y="28"/>
                  </a:lnTo>
                  <a:lnTo>
                    <a:pt x="457" y="30"/>
                  </a:lnTo>
                  <a:lnTo>
                    <a:pt x="450" y="30"/>
                  </a:lnTo>
                  <a:lnTo>
                    <a:pt x="450" y="28"/>
                  </a:lnTo>
                  <a:lnTo>
                    <a:pt x="446" y="26"/>
                  </a:lnTo>
                  <a:lnTo>
                    <a:pt x="441" y="23"/>
                  </a:lnTo>
                  <a:lnTo>
                    <a:pt x="439" y="26"/>
                  </a:lnTo>
                  <a:lnTo>
                    <a:pt x="436" y="23"/>
                  </a:lnTo>
                  <a:lnTo>
                    <a:pt x="434" y="26"/>
                  </a:lnTo>
                  <a:lnTo>
                    <a:pt x="436" y="28"/>
                  </a:lnTo>
                  <a:lnTo>
                    <a:pt x="436" y="30"/>
                  </a:lnTo>
                  <a:lnTo>
                    <a:pt x="441" y="30"/>
                  </a:lnTo>
                  <a:lnTo>
                    <a:pt x="443" y="28"/>
                  </a:lnTo>
                  <a:lnTo>
                    <a:pt x="450" y="35"/>
                  </a:lnTo>
                  <a:lnTo>
                    <a:pt x="448" y="37"/>
                  </a:lnTo>
                  <a:lnTo>
                    <a:pt x="450" y="44"/>
                  </a:lnTo>
                  <a:lnTo>
                    <a:pt x="446" y="44"/>
                  </a:lnTo>
                  <a:lnTo>
                    <a:pt x="443" y="49"/>
                  </a:lnTo>
                  <a:lnTo>
                    <a:pt x="443" y="46"/>
                  </a:lnTo>
                  <a:lnTo>
                    <a:pt x="439" y="44"/>
                  </a:lnTo>
                  <a:lnTo>
                    <a:pt x="436" y="46"/>
                  </a:lnTo>
                  <a:lnTo>
                    <a:pt x="425" y="49"/>
                  </a:lnTo>
                  <a:lnTo>
                    <a:pt x="420" y="44"/>
                  </a:lnTo>
                  <a:lnTo>
                    <a:pt x="420" y="46"/>
                  </a:lnTo>
                  <a:lnTo>
                    <a:pt x="413" y="46"/>
                  </a:lnTo>
                  <a:lnTo>
                    <a:pt x="416" y="51"/>
                  </a:lnTo>
                  <a:lnTo>
                    <a:pt x="411" y="51"/>
                  </a:lnTo>
                  <a:lnTo>
                    <a:pt x="411" y="56"/>
                  </a:lnTo>
                  <a:lnTo>
                    <a:pt x="411" y="53"/>
                  </a:lnTo>
                  <a:lnTo>
                    <a:pt x="406" y="53"/>
                  </a:lnTo>
                  <a:lnTo>
                    <a:pt x="404" y="56"/>
                  </a:lnTo>
                  <a:lnTo>
                    <a:pt x="406" y="58"/>
                  </a:lnTo>
                  <a:lnTo>
                    <a:pt x="406" y="60"/>
                  </a:lnTo>
                  <a:lnTo>
                    <a:pt x="399" y="58"/>
                  </a:lnTo>
                  <a:lnTo>
                    <a:pt x="397" y="60"/>
                  </a:lnTo>
                  <a:lnTo>
                    <a:pt x="399" y="62"/>
                  </a:lnTo>
                  <a:lnTo>
                    <a:pt x="397" y="65"/>
                  </a:lnTo>
                  <a:lnTo>
                    <a:pt x="395" y="65"/>
                  </a:lnTo>
                  <a:lnTo>
                    <a:pt x="395" y="69"/>
                  </a:lnTo>
                  <a:lnTo>
                    <a:pt x="397" y="72"/>
                  </a:lnTo>
                  <a:lnTo>
                    <a:pt x="397" y="74"/>
                  </a:lnTo>
                  <a:lnTo>
                    <a:pt x="395" y="72"/>
                  </a:lnTo>
                  <a:lnTo>
                    <a:pt x="392" y="74"/>
                  </a:lnTo>
                  <a:lnTo>
                    <a:pt x="388" y="74"/>
                  </a:lnTo>
                  <a:lnTo>
                    <a:pt x="383" y="81"/>
                  </a:lnTo>
                  <a:lnTo>
                    <a:pt x="381" y="88"/>
                  </a:lnTo>
                  <a:lnTo>
                    <a:pt x="379" y="88"/>
                  </a:lnTo>
                  <a:lnTo>
                    <a:pt x="376" y="93"/>
                  </a:lnTo>
                  <a:lnTo>
                    <a:pt x="374" y="95"/>
                  </a:lnTo>
                  <a:lnTo>
                    <a:pt x="376" y="99"/>
                  </a:lnTo>
                  <a:lnTo>
                    <a:pt x="383" y="99"/>
                  </a:lnTo>
                  <a:lnTo>
                    <a:pt x="381" y="99"/>
                  </a:lnTo>
                  <a:lnTo>
                    <a:pt x="379" y="104"/>
                  </a:lnTo>
                  <a:lnTo>
                    <a:pt x="388" y="106"/>
                  </a:lnTo>
                  <a:lnTo>
                    <a:pt x="386" y="109"/>
                  </a:lnTo>
                  <a:lnTo>
                    <a:pt x="379" y="106"/>
                  </a:lnTo>
                  <a:lnTo>
                    <a:pt x="376" y="104"/>
                  </a:lnTo>
                  <a:lnTo>
                    <a:pt x="376" y="106"/>
                  </a:lnTo>
                  <a:lnTo>
                    <a:pt x="381" y="111"/>
                  </a:lnTo>
                  <a:lnTo>
                    <a:pt x="381" y="116"/>
                  </a:lnTo>
                  <a:lnTo>
                    <a:pt x="386" y="120"/>
                  </a:lnTo>
                  <a:lnTo>
                    <a:pt x="379" y="116"/>
                  </a:lnTo>
                  <a:lnTo>
                    <a:pt x="376" y="109"/>
                  </a:lnTo>
                  <a:lnTo>
                    <a:pt x="372" y="109"/>
                  </a:lnTo>
                  <a:lnTo>
                    <a:pt x="372" y="111"/>
                  </a:lnTo>
                  <a:lnTo>
                    <a:pt x="369" y="113"/>
                  </a:lnTo>
                  <a:lnTo>
                    <a:pt x="369" y="111"/>
                  </a:lnTo>
                  <a:lnTo>
                    <a:pt x="360" y="104"/>
                  </a:lnTo>
                  <a:lnTo>
                    <a:pt x="353" y="106"/>
                  </a:lnTo>
                  <a:lnTo>
                    <a:pt x="356" y="109"/>
                  </a:lnTo>
                  <a:lnTo>
                    <a:pt x="353" y="111"/>
                  </a:lnTo>
                  <a:lnTo>
                    <a:pt x="351" y="109"/>
                  </a:lnTo>
                  <a:lnTo>
                    <a:pt x="351" y="109"/>
                  </a:lnTo>
                  <a:lnTo>
                    <a:pt x="349" y="111"/>
                  </a:lnTo>
                  <a:lnTo>
                    <a:pt x="351" y="116"/>
                  </a:lnTo>
                  <a:lnTo>
                    <a:pt x="351" y="118"/>
                  </a:lnTo>
                  <a:lnTo>
                    <a:pt x="349" y="116"/>
                  </a:lnTo>
                  <a:lnTo>
                    <a:pt x="349" y="116"/>
                  </a:lnTo>
                  <a:lnTo>
                    <a:pt x="349" y="118"/>
                  </a:lnTo>
                  <a:lnTo>
                    <a:pt x="344" y="120"/>
                  </a:lnTo>
                  <a:lnTo>
                    <a:pt x="337" y="123"/>
                  </a:lnTo>
                  <a:lnTo>
                    <a:pt x="342" y="120"/>
                  </a:lnTo>
                  <a:lnTo>
                    <a:pt x="346" y="116"/>
                  </a:lnTo>
                  <a:lnTo>
                    <a:pt x="344" y="109"/>
                  </a:lnTo>
                  <a:lnTo>
                    <a:pt x="349" y="104"/>
                  </a:lnTo>
                  <a:lnTo>
                    <a:pt x="346" y="102"/>
                  </a:lnTo>
                  <a:lnTo>
                    <a:pt x="344" y="102"/>
                  </a:lnTo>
                  <a:lnTo>
                    <a:pt x="337" y="90"/>
                  </a:lnTo>
                  <a:lnTo>
                    <a:pt x="335" y="86"/>
                  </a:lnTo>
                  <a:lnTo>
                    <a:pt x="328" y="86"/>
                  </a:lnTo>
                  <a:lnTo>
                    <a:pt x="323" y="81"/>
                  </a:lnTo>
                  <a:lnTo>
                    <a:pt x="321" y="83"/>
                  </a:lnTo>
                  <a:lnTo>
                    <a:pt x="323" y="86"/>
                  </a:lnTo>
                  <a:lnTo>
                    <a:pt x="321" y="86"/>
                  </a:lnTo>
                  <a:lnTo>
                    <a:pt x="319" y="90"/>
                  </a:lnTo>
                  <a:lnTo>
                    <a:pt x="316" y="90"/>
                  </a:lnTo>
                  <a:lnTo>
                    <a:pt x="316" y="88"/>
                  </a:lnTo>
                  <a:lnTo>
                    <a:pt x="312" y="88"/>
                  </a:lnTo>
                  <a:lnTo>
                    <a:pt x="312" y="93"/>
                  </a:lnTo>
                  <a:lnTo>
                    <a:pt x="309" y="86"/>
                  </a:lnTo>
                  <a:lnTo>
                    <a:pt x="307" y="86"/>
                  </a:lnTo>
                  <a:lnTo>
                    <a:pt x="305" y="88"/>
                  </a:lnTo>
                  <a:lnTo>
                    <a:pt x="309" y="90"/>
                  </a:lnTo>
                  <a:lnTo>
                    <a:pt x="305" y="93"/>
                  </a:lnTo>
                  <a:lnTo>
                    <a:pt x="302" y="97"/>
                  </a:lnTo>
                  <a:lnTo>
                    <a:pt x="305" y="99"/>
                  </a:lnTo>
                  <a:lnTo>
                    <a:pt x="300" y="102"/>
                  </a:lnTo>
                  <a:lnTo>
                    <a:pt x="298" y="99"/>
                  </a:lnTo>
                  <a:lnTo>
                    <a:pt x="296" y="99"/>
                  </a:lnTo>
                  <a:lnTo>
                    <a:pt x="296" y="97"/>
                  </a:lnTo>
                  <a:lnTo>
                    <a:pt x="298" y="93"/>
                  </a:lnTo>
                  <a:lnTo>
                    <a:pt x="296" y="95"/>
                  </a:lnTo>
                  <a:lnTo>
                    <a:pt x="293" y="97"/>
                  </a:lnTo>
                  <a:lnTo>
                    <a:pt x="289" y="99"/>
                  </a:lnTo>
                  <a:lnTo>
                    <a:pt x="286" y="102"/>
                  </a:lnTo>
                  <a:lnTo>
                    <a:pt x="286" y="106"/>
                  </a:lnTo>
                  <a:lnTo>
                    <a:pt x="293" y="109"/>
                  </a:lnTo>
                  <a:lnTo>
                    <a:pt x="286" y="113"/>
                  </a:lnTo>
                  <a:lnTo>
                    <a:pt x="284" y="111"/>
                  </a:lnTo>
                  <a:lnTo>
                    <a:pt x="279" y="113"/>
                  </a:lnTo>
                  <a:lnTo>
                    <a:pt x="279" y="118"/>
                  </a:lnTo>
                  <a:lnTo>
                    <a:pt x="284" y="118"/>
                  </a:lnTo>
                  <a:lnTo>
                    <a:pt x="284" y="120"/>
                  </a:lnTo>
                  <a:lnTo>
                    <a:pt x="279" y="123"/>
                  </a:lnTo>
                  <a:lnTo>
                    <a:pt x="277" y="116"/>
                  </a:lnTo>
                  <a:lnTo>
                    <a:pt x="272" y="120"/>
                  </a:lnTo>
                  <a:lnTo>
                    <a:pt x="268" y="120"/>
                  </a:lnTo>
                  <a:lnTo>
                    <a:pt x="270" y="125"/>
                  </a:lnTo>
                  <a:lnTo>
                    <a:pt x="270" y="127"/>
                  </a:lnTo>
                  <a:lnTo>
                    <a:pt x="270" y="129"/>
                  </a:lnTo>
                  <a:lnTo>
                    <a:pt x="272" y="129"/>
                  </a:lnTo>
                  <a:lnTo>
                    <a:pt x="270" y="134"/>
                  </a:lnTo>
                  <a:lnTo>
                    <a:pt x="272" y="136"/>
                  </a:lnTo>
                  <a:lnTo>
                    <a:pt x="268" y="139"/>
                  </a:lnTo>
                  <a:lnTo>
                    <a:pt x="266" y="141"/>
                  </a:lnTo>
                  <a:lnTo>
                    <a:pt x="272" y="141"/>
                  </a:lnTo>
                  <a:lnTo>
                    <a:pt x="268" y="146"/>
                  </a:lnTo>
                  <a:lnTo>
                    <a:pt x="268" y="146"/>
                  </a:lnTo>
                  <a:lnTo>
                    <a:pt x="263" y="146"/>
                  </a:lnTo>
                  <a:lnTo>
                    <a:pt x="261" y="143"/>
                  </a:lnTo>
                  <a:lnTo>
                    <a:pt x="259" y="141"/>
                  </a:lnTo>
                  <a:lnTo>
                    <a:pt x="256" y="143"/>
                  </a:lnTo>
                  <a:lnTo>
                    <a:pt x="254" y="141"/>
                  </a:lnTo>
                  <a:lnTo>
                    <a:pt x="249" y="136"/>
                  </a:lnTo>
                  <a:lnTo>
                    <a:pt x="247" y="139"/>
                  </a:lnTo>
                  <a:lnTo>
                    <a:pt x="252" y="143"/>
                  </a:lnTo>
                  <a:lnTo>
                    <a:pt x="249" y="143"/>
                  </a:lnTo>
                  <a:lnTo>
                    <a:pt x="247" y="148"/>
                  </a:lnTo>
                  <a:lnTo>
                    <a:pt x="252" y="153"/>
                  </a:lnTo>
                  <a:lnTo>
                    <a:pt x="256" y="153"/>
                  </a:lnTo>
                  <a:lnTo>
                    <a:pt x="254" y="155"/>
                  </a:lnTo>
                  <a:lnTo>
                    <a:pt x="254" y="159"/>
                  </a:lnTo>
                  <a:lnTo>
                    <a:pt x="254" y="157"/>
                  </a:lnTo>
                  <a:lnTo>
                    <a:pt x="252" y="157"/>
                  </a:lnTo>
                  <a:lnTo>
                    <a:pt x="252" y="162"/>
                  </a:lnTo>
                  <a:lnTo>
                    <a:pt x="249" y="166"/>
                  </a:lnTo>
                  <a:lnTo>
                    <a:pt x="249" y="173"/>
                  </a:lnTo>
                  <a:lnTo>
                    <a:pt x="242" y="157"/>
                  </a:lnTo>
                  <a:lnTo>
                    <a:pt x="238" y="150"/>
                  </a:lnTo>
                  <a:lnTo>
                    <a:pt x="235" y="146"/>
                  </a:lnTo>
                  <a:lnTo>
                    <a:pt x="238" y="141"/>
                  </a:lnTo>
                  <a:lnTo>
                    <a:pt x="235" y="143"/>
                  </a:lnTo>
                  <a:lnTo>
                    <a:pt x="231" y="146"/>
                  </a:lnTo>
                  <a:lnTo>
                    <a:pt x="229" y="153"/>
                  </a:lnTo>
                  <a:lnTo>
                    <a:pt x="226" y="153"/>
                  </a:lnTo>
                  <a:lnTo>
                    <a:pt x="226" y="155"/>
                  </a:lnTo>
                  <a:lnTo>
                    <a:pt x="222" y="155"/>
                  </a:lnTo>
                  <a:lnTo>
                    <a:pt x="219" y="157"/>
                  </a:lnTo>
                  <a:lnTo>
                    <a:pt x="215" y="162"/>
                  </a:lnTo>
                  <a:lnTo>
                    <a:pt x="217" y="166"/>
                  </a:lnTo>
                  <a:lnTo>
                    <a:pt x="217" y="178"/>
                  </a:lnTo>
                  <a:lnTo>
                    <a:pt x="219" y="178"/>
                  </a:lnTo>
                  <a:lnTo>
                    <a:pt x="219" y="183"/>
                  </a:lnTo>
                  <a:lnTo>
                    <a:pt x="215" y="185"/>
                  </a:lnTo>
                  <a:lnTo>
                    <a:pt x="212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3" y="196"/>
                  </a:lnTo>
                  <a:lnTo>
                    <a:pt x="203" y="201"/>
                  </a:lnTo>
                  <a:lnTo>
                    <a:pt x="201" y="203"/>
                  </a:lnTo>
                  <a:lnTo>
                    <a:pt x="194" y="213"/>
                  </a:lnTo>
                  <a:lnTo>
                    <a:pt x="180" y="220"/>
                  </a:lnTo>
                  <a:lnTo>
                    <a:pt x="171" y="222"/>
                  </a:lnTo>
                  <a:lnTo>
                    <a:pt x="166" y="222"/>
                  </a:lnTo>
                  <a:lnTo>
                    <a:pt x="159" y="224"/>
                  </a:lnTo>
                  <a:lnTo>
                    <a:pt x="155" y="224"/>
                  </a:lnTo>
                  <a:lnTo>
                    <a:pt x="150" y="224"/>
                  </a:lnTo>
                  <a:lnTo>
                    <a:pt x="143" y="226"/>
                  </a:lnTo>
                  <a:lnTo>
                    <a:pt x="141" y="229"/>
                  </a:lnTo>
                  <a:lnTo>
                    <a:pt x="139" y="231"/>
                  </a:lnTo>
                  <a:lnTo>
                    <a:pt x="125" y="231"/>
                  </a:lnTo>
                  <a:lnTo>
                    <a:pt x="120" y="233"/>
                  </a:lnTo>
                  <a:lnTo>
                    <a:pt x="120" y="238"/>
                  </a:lnTo>
                  <a:lnTo>
                    <a:pt x="111" y="240"/>
                  </a:lnTo>
                  <a:lnTo>
                    <a:pt x="104" y="240"/>
                  </a:lnTo>
                  <a:lnTo>
                    <a:pt x="102" y="238"/>
                  </a:lnTo>
                  <a:lnTo>
                    <a:pt x="97" y="240"/>
                  </a:lnTo>
                  <a:lnTo>
                    <a:pt x="97" y="238"/>
                  </a:lnTo>
                  <a:lnTo>
                    <a:pt x="92" y="238"/>
                  </a:lnTo>
                  <a:lnTo>
                    <a:pt x="90" y="243"/>
                  </a:lnTo>
                  <a:lnTo>
                    <a:pt x="81" y="245"/>
                  </a:lnTo>
                  <a:lnTo>
                    <a:pt x="78" y="247"/>
                  </a:lnTo>
                  <a:lnTo>
                    <a:pt x="76" y="247"/>
                  </a:lnTo>
                  <a:lnTo>
                    <a:pt x="69" y="254"/>
                  </a:lnTo>
                  <a:lnTo>
                    <a:pt x="62" y="259"/>
                  </a:lnTo>
                  <a:lnTo>
                    <a:pt x="48" y="261"/>
                  </a:lnTo>
                  <a:lnTo>
                    <a:pt x="44" y="268"/>
                  </a:lnTo>
                  <a:lnTo>
                    <a:pt x="44" y="275"/>
                  </a:lnTo>
                  <a:lnTo>
                    <a:pt x="39" y="280"/>
                  </a:lnTo>
                  <a:lnTo>
                    <a:pt x="37" y="277"/>
                  </a:lnTo>
                  <a:lnTo>
                    <a:pt x="37" y="275"/>
                  </a:lnTo>
                  <a:lnTo>
                    <a:pt x="37" y="273"/>
                  </a:lnTo>
                  <a:lnTo>
                    <a:pt x="39" y="266"/>
                  </a:lnTo>
                  <a:lnTo>
                    <a:pt x="39" y="263"/>
                  </a:lnTo>
                  <a:lnTo>
                    <a:pt x="32" y="268"/>
                  </a:lnTo>
                  <a:lnTo>
                    <a:pt x="30" y="273"/>
                  </a:lnTo>
                  <a:lnTo>
                    <a:pt x="25" y="282"/>
                  </a:lnTo>
                  <a:lnTo>
                    <a:pt x="30" y="289"/>
                  </a:lnTo>
                  <a:lnTo>
                    <a:pt x="28" y="293"/>
                  </a:lnTo>
                  <a:lnTo>
                    <a:pt x="28" y="305"/>
                  </a:lnTo>
                  <a:lnTo>
                    <a:pt x="18" y="314"/>
                  </a:lnTo>
                  <a:lnTo>
                    <a:pt x="16" y="328"/>
                  </a:lnTo>
                  <a:lnTo>
                    <a:pt x="18" y="335"/>
                  </a:lnTo>
                  <a:lnTo>
                    <a:pt x="16" y="344"/>
                  </a:lnTo>
                  <a:lnTo>
                    <a:pt x="23" y="358"/>
                  </a:lnTo>
                  <a:lnTo>
                    <a:pt x="25" y="363"/>
                  </a:lnTo>
                  <a:lnTo>
                    <a:pt x="28" y="365"/>
                  </a:lnTo>
                  <a:lnTo>
                    <a:pt x="25" y="372"/>
                  </a:lnTo>
                  <a:lnTo>
                    <a:pt x="25" y="377"/>
                  </a:lnTo>
                  <a:lnTo>
                    <a:pt x="23" y="379"/>
                  </a:lnTo>
                  <a:lnTo>
                    <a:pt x="21" y="377"/>
                  </a:lnTo>
                  <a:lnTo>
                    <a:pt x="21" y="370"/>
                  </a:lnTo>
                  <a:lnTo>
                    <a:pt x="16" y="372"/>
                  </a:lnTo>
                  <a:lnTo>
                    <a:pt x="16" y="372"/>
                  </a:lnTo>
                  <a:lnTo>
                    <a:pt x="16" y="365"/>
                  </a:lnTo>
                  <a:lnTo>
                    <a:pt x="12" y="356"/>
                  </a:lnTo>
                  <a:lnTo>
                    <a:pt x="9" y="360"/>
                  </a:lnTo>
                  <a:lnTo>
                    <a:pt x="9" y="370"/>
                  </a:lnTo>
                  <a:lnTo>
                    <a:pt x="16" y="374"/>
                  </a:lnTo>
                  <a:lnTo>
                    <a:pt x="21" y="383"/>
                  </a:lnTo>
                  <a:lnTo>
                    <a:pt x="14" y="383"/>
                  </a:lnTo>
                  <a:lnTo>
                    <a:pt x="9" y="377"/>
                  </a:lnTo>
                  <a:lnTo>
                    <a:pt x="7" y="370"/>
                  </a:lnTo>
                  <a:lnTo>
                    <a:pt x="7" y="372"/>
                  </a:lnTo>
                  <a:lnTo>
                    <a:pt x="5" y="374"/>
                  </a:lnTo>
                  <a:lnTo>
                    <a:pt x="7" y="381"/>
                  </a:lnTo>
                  <a:lnTo>
                    <a:pt x="14" y="390"/>
                  </a:lnTo>
                  <a:lnTo>
                    <a:pt x="18" y="402"/>
                  </a:lnTo>
                  <a:lnTo>
                    <a:pt x="18" y="423"/>
                  </a:lnTo>
                  <a:lnTo>
                    <a:pt x="21" y="427"/>
                  </a:lnTo>
                  <a:lnTo>
                    <a:pt x="23" y="439"/>
                  </a:lnTo>
                  <a:lnTo>
                    <a:pt x="30" y="455"/>
                  </a:lnTo>
                  <a:lnTo>
                    <a:pt x="28" y="460"/>
                  </a:lnTo>
                  <a:lnTo>
                    <a:pt x="28" y="485"/>
                  </a:lnTo>
                  <a:lnTo>
                    <a:pt x="28" y="487"/>
                  </a:lnTo>
                  <a:lnTo>
                    <a:pt x="30" y="494"/>
                  </a:lnTo>
                  <a:lnTo>
                    <a:pt x="30" y="501"/>
                  </a:lnTo>
                  <a:lnTo>
                    <a:pt x="35" y="511"/>
                  </a:lnTo>
                  <a:lnTo>
                    <a:pt x="35" y="517"/>
                  </a:lnTo>
                  <a:lnTo>
                    <a:pt x="30" y="520"/>
                  </a:lnTo>
                  <a:lnTo>
                    <a:pt x="32" y="522"/>
                  </a:lnTo>
                  <a:lnTo>
                    <a:pt x="30" y="527"/>
                  </a:lnTo>
                  <a:lnTo>
                    <a:pt x="30" y="536"/>
                  </a:lnTo>
                  <a:lnTo>
                    <a:pt x="25" y="541"/>
                  </a:lnTo>
                  <a:lnTo>
                    <a:pt x="28" y="543"/>
                  </a:lnTo>
                  <a:lnTo>
                    <a:pt x="25" y="547"/>
                  </a:lnTo>
                  <a:lnTo>
                    <a:pt x="23" y="550"/>
                  </a:lnTo>
                  <a:lnTo>
                    <a:pt x="23" y="557"/>
                  </a:lnTo>
                  <a:lnTo>
                    <a:pt x="16" y="561"/>
                  </a:lnTo>
                  <a:lnTo>
                    <a:pt x="14" y="559"/>
                  </a:lnTo>
                  <a:lnTo>
                    <a:pt x="9" y="566"/>
                  </a:lnTo>
                  <a:lnTo>
                    <a:pt x="9" y="58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6" name="Freeform 172">
              <a:extLst>
                <a:ext uri="{FF2B5EF4-FFF2-40B4-BE49-F238E27FC236}">
                  <a16:creationId xmlns:a16="http://schemas.microsoft.com/office/drawing/2014/main" id="{3FFEDC67-DB84-8676-88B5-0E2DFFD2F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861" y="1694296"/>
              <a:ext cx="152679" cy="96254"/>
            </a:xfrm>
            <a:custGeom>
              <a:avLst/>
              <a:gdLst>
                <a:gd name="T0" fmla="*/ 67 w 184"/>
                <a:gd name="T1" fmla="*/ 116 h 116"/>
                <a:gd name="T2" fmla="*/ 62 w 184"/>
                <a:gd name="T3" fmla="*/ 106 h 116"/>
                <a:gd name="T4" fmla="*/ 90 w 184"/>
                <a:gd name="T5" fmla="*/ 111 h 116"/>
                <a:gd name="T6" fmla="*/ 99 w 184"/>
                <a:gd name="T7" fmla="*/ 106 h 116"/>
                <a:gd name="T8" fmla="*/ 113 w 184"/>
                <a:gd name="T9" fmla="*/ 99 h 116"/>
                <a:gd name="T10" fmla="*/ 124 w 184"/>
                <a:gd name="T11" fmla="*/ 95 h 116"/>
                <a:gd name="T12" fmla="*/ 141 w 184"/>
                <a:gd name="T13" fmla="*/ 88 h 116"/>
                <a:gd name="T14" fmla="*/ 157 w 184"/>
                <a:gd name="T15" fmla="*/ 74 h 116"/>
                <a:gd name="T16" fmla="*/ 168 w 184"/>
                <a:gd name="T17" fmla="*/ 74 h 116"/>
                <a:gd name="T18" fmla="*/ 168 w 184"/>
                <a:gd name="T19" fmla="*/ 63 h 116"/>
                <a:gd name="T20" fmla="*/ 177 w 184"/>
                <a:gd name="T21" fmla="*/ 58 h 116"/>
                <a:gd name="T22" fmla="*/ 180 w 184"/>
                <a:gd name="T23" fmla="*/ 42 h 116"/>
                <a:gd name="T24" fmla="*/ 171 w 184"/>
                <a:gd name="T25" fmla="*/ 37 h 116"/>
                <a:gd name="T26" fmla="*/ 164 w 184"/>
                <a:gd name="T27" fmla="*/ 28 h 116"/>
                <a:gd name="T28" fmla="*/ 166 w 184"/>
                <a:gd name="T29" fmla="*/ 19 h 116"/>
                <a:gd name="T30" fmla="*/ 166 w 184"/>
                <a:gd name="T31" fmla="*/ 7 h 116"/>
                <a:gd name="T32" fmla="*/ 154 w 184"/>
                <a:gd name="T33" fmla="*/ 14 h 116"/>
                <a:gd name="T34" fmla="*/ 147 w 184"/>
                <a:gd name="T35" fmla="*/ 3 h 116"/>
                <a:gd name="T36" fmla="*/ 138 w 184"/>
                <a:gd name="T37" fmla="*/ 9 h 116"/>
                <a:gd name="T38" fmla="*/ 127 w 184"/>
                <a:gd name="T39" fmla="*/ 9 h 116"/>
                <a:gd name="T40" fmla="*/ 111 w 184"/>
                <a:gd name="T41" fmla="*/ 12 h 116"/>
                <a:gd name="T42" fmla="*/ 104 w 184"/>
                <a:gd name="T43" fmla="*/ 37 h 116"/>
                <a:gd name="T44" fmla="*/ 101 w 184"/>
                <a:gd name="T45" fmla="*/ 12 h 116"/>
                <a:gd name="T46" fmla="*/ 85 w 184"/>
                <a:gd name="T47" fmla="*/ 28 h 116"/>
                <a:gd name="T48" fmla="*/ 74 w 184"/>
                <a:gd name="T49" fmla="*/ 9 h 116"/>
                <a:gd name="T50" fmla="*/ 69 w 184"/>
                <a:gd name="T51" fmla="*/ 37 h 116"/>
                <a:gd name="T52" fmla="*/ 57 w 184"/>
                <a:gd name="T53" fmla="*/ 42 h 116"/>
                <a:gd name="T54" fmla="*/ 55 w 184"/>
                <a:gd name="T55" fmla="*/ 35 h 116"/>
                <a:gd name="T56" fmla="*/ 53 w 184"/>
                <a:gd name="T57" fmla="*/ 26 h 116"/>
                <a:gd name="T58" fmla="*/ 50 w 184"/>
                <a:gd name="T59" fmla="*/ 12 h 116"/>
                <a:gd name="T60" fmla="*/ 39 w 184"/>
                <a:gd name="T61" fmla="*/ 0 h 116"/>
                <a:gd name="T62" fmla="*/ 27 w 184"/>
                <a:gd name="T63" fmla="*/ 5 h 116"/>
                <a:gd name="T64" fmla="*/ 39 w 184"/>
                <a:gd name="T65" fmla="*/ 5 h 116"/>
                <a:gd name="T66" fmla="*/ 37 w 184"/>
                <a:gd name="T67" fmla="*/ 12 h 116"/>
                <a:gd name="T68" fmla="*/ 32 w 184"/>
                <a:gd name="T69" fmla="*/ 14 h 116"/>
                <a:gd name="T70" fmla="*/ 20 w 184"/>
                <a:gd name="T71" fmla="*/ 7 h 116"/>
                <a:gd name="T72" fmla="*/ 14 w 184"/>
                <a:gd name="T73" fmla="*/ 9 h 116"/>
                <a:gd name="T74" fmla="*/ 16 w 184"/>
                <a:gd name="T75" fmla="*/ 16 h 116"/>
                <a:gd name="T76" fmla="*/ 16 w 184"/>
                <a:gd name="T77" fmla="*/ 26 h 116"/>
                <a:gd name="T78" fmla="*/ 7 w 184"/>
                <a:gd name="T79" fmla="*/ 23 h 116"/>
                <a:gd name="T80" fmla="*/ 2 w 184"/>
                <a:gd name="T81" fmla="*/ 26 h 116"/>
                <a:gd name="T82" fmla="*/ 14 w 184"/>
                <a:gd name="T83" fmla="*/ 33 h 116"/>
                <a:gd name="T84" fmla="*/ 25 w 184"/>
                <a:gd name="T85" fmla="*/ 33 h 116"/>
                <a:gd name="T86" fmla="*/ 34 w 184"/>
                <a:gd name="T87" fmla="*/ 30 h 116"/>
                <a:gd name="T88" fmla="*/ 39 w 184"/>
                <a:gd name="T89" fmla="*/ 35 h 116"/>
                <a:gd name="T90" fmla="*/ 44 w 184"/>
                <a:gd name="T91" fmla="*/ 39 h 116"/>
                <a:gd name="T92" fmla="*/ 37 w 184"/>
                <a:gd name="T93" fmla="*/ 46 h 116"/>
                <a:gd name="T94" fmla="*/ 44 w 184"/>
                <a:gd name="T95" fmla="*/ 49 h 116"/>
                <a:gd name="T96" fmla="*/ 27 w 184"/>
                <a:gd name="T97" fmla="*/ 49 h 116"/>
                <a:gd name="T98" fmla="*/ 20 w 184"/>
                <a:gd name="T99" fmla="*/ 51 h 116"/>
                <a:gd name="T100" fmla="*/ 4 w 184"/>
                <a:gd name="T101" fmla="*/ 53 h 116"/>
                <a:gd name="T102" fmla="*/ 14 w 184"/>
                <a:gd name="T103" fmla="*/ 60 h 116"/>
                <a:gd name="T104" fmla="*/ 30 w 184"/>
                <a:gd name="T105" fmla="*/ 65 h 116"/>
                <a:gd name="T106" fmla="*/ 41 w 184"/>
                <a:gd name="T107" fmla="*/ 67 h 116"/>
                <a:gd name="T108" fmla="*/ 44 w 184"/>
                <a:gd name="T109" fmla="*/ 74 h 116"/>
                <a:gd name="T110" fmla="*/ 39 w 184"/>
                <a:gd name="T111" fmla="*/ 81 h 116"/>
                <a:gd name="T112" fmla="*/ 27 w 184"/>
                <a:gd name="T113" fmla="*/ 88 h 116"/>
                <a:gd name="T114" fmla="*/ 23 w 184"/>
                <a:gd name="T115" fmla="*/ 88 h 116"/>
                <a:gd name="T116" fmla="*/ 30 w 184"/>
                <a:gd name="T117" fmla="*/ 95 h 116"/>
                <a:gd name="T118" fmla="*/ 50 w 184"/>
                <a:gd name="T119" fmla="*/ 9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4" h="116">
                  <a:moveTo>
                    <a:pt x="64" y="116"/>
                  </a:moveTo>
                  <a:lnTo>
                    <a:pt x="62" y="113"/>
                  </a:lnTo>
                  <a:lnTo>
                    <a:pt x="64" y="111"/>
                  </a:lnTo>
                  <a:lnTo>
                    <a:pt x="67" y="111"/>
                  </a:lnTo>
                  <a:lnTo>
                    <a:pt x="67" y="116"/>
                  </a:lnTo>
                  <a:lnTo>
                    <a:pt x="64" y="116"/>
                  </a:lnTo>
                  <a:close/>
                  <a:moveTo>
                    <a:pt x="55" y="97"/>
                  </a:moveTo>
                  <a:lnTo>
                    <a:pt x="60" y="97"/>
                  </a:lnTo>
                  <a:lnTo>
                    <a:pt x="57" y="102"/>
                  </a:lnTo>
                  <a:lnTo>
                    <a:pt x="62" y="106"/>
                  </a:lnTo>
                  <a:lnTo>
                    <a:pt x="67" y="106"/>
                  </a:lnTo>
                  <a:lnTo>
                    <a:pt x="69" y="104"/>
                  </a:lnTo>
                  <a:lnTo>
                    <a:pt x="74" y="104"/>
                  </a:lnTo>
                  <a:lnTo>
                    <a:pt x="80" y="111"/>
                  </a:lnTo>
                  <a:lnTo>
                    <a:pt x="90" y="111"/>
                  </a:lnTo>
                  <a:lnTo>
                    <a:pt x="92" y="113"/>
                  </a:lnTo>
                  <a:lnTo>
                    <a:pt x="99" y="111"/>
                  </a:lnTo>
                  <a:lnTo>
                    <a:pt x="97" y="106"/>
                  </a:lnTo>
                  <a:lnTo>
                    <a:pt x="99" y="104"/>
                  </a:lnTo>
                  <a:lnTo>
                    <a:pt x="99" y="106"/>
                  </a:lnTo>
                  <a:lnTo>
                    <a:pt x="104" y="109"/>
                  </a:lnTo>
                  <a:lnTo>
                    <a:pt x="108" y="104"/>
                  </a:lnTo>
                  <a:lnTo>
                    <a:pt x="111" y="99"/>
                  </a:lnTo>
                  <a:lnTo>
                    <a:pt x="115" y="97"/>
                  </a:lnTo>
                  <a:lnTo>
                    <a:pt x="113" y="99"/>
                  </a:lnTo>
                  <a:lnTo>
                    <a:pt x="115" y="102"/>
                  </a:lnTo>
                  <a:lnTo>
                    <a:pt x="115" y="99"/>
                  </a:lnTo>
                  <a:lnTo>
                    <a:pt x="120" y="99"/>
                  </a:lnTo>
                  <a:lnTo>
                    <a:pt x="122" y="95"/>
                  </a:lnTo>
                  <a:lnTo>
                    <a:pt x="124" y="95"/>
                  </a:lnTo>
                  <a:lnTo>
                    <a:pt x="127" y="95"/>
                  </a:lnTo>
                  <a:lnTo>
                    <a:pt x="129" y="95"/>
                  </a:lnTo>
                  <a:lnTo>
                    <a:pt x="129" y="97"/>
                  </a:lnTo>
                  <a:lnTo>
                    <a:pt x="131" y="95"/>
                  </a:lnTo>
                  <a:lnTo>
                    <a:pt x="141" y="88"/>
                  </a:lnTo>
                  <a:lnTo>
                    <a:pt x="143" y="83"/>
                  </a:lnTo>
                  <a:lnTo>
                    <a:pt x="154" y="81"/>
                  </a:lnTo>
                  <a:lnTo>
                    <a:pt x="157" y="79"/>
                  </a:lnTo>
                  <a:lnTo>
                    <a:pt x="154" y="76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59" y="76"/>
                  </a:lnTo>
                  <a:lnTo>
                    <a:pt x="164" y="79"/>
                  </a:lnTo>
                  <a:lnTo>
                    <a:pt x="166" y="76"/>
                  </a:lnTo>
                  <a:lnTo>
                    <a:pt x="168" y="74"/>
                  </a:lnTo>
                  <a:lnTo>
                    <a:pt x="166" y="72"/>
                  </a:lnTo>
                  <a:lnTo>
                    <a:pt x="166" y="69"/>
                  </a:lnTo>
                  <a:lnTo>
                    <a:pt x="168" y="69"/>
                  </a:lnTo>
                  <a:lnTo>
                    <a:pt x="168" y="63"/>
                  </a:lnTo>
                  <a:lnTo>
                    <a:pt x="168" y="63"/>
                  </a:lnTo>
                  <a:lnTo>
                    <a:pt x="173" y="65"/>
                  </a:lnTo>
                  <a:lnTo>
                    <a:pt x="173" y="67"/>
                  </a:lnTo>
                  <a:lnTo>
                    <a:pt x="177" y="67"/>
                  </a:lnTo>
                  <a:lnTo>
                    <a:pt x="180" y="63"/>
                  </a:lnTo>
                  <a:lnTo>
                    <a:pt x="177" y="58"/>
                  </a:lnTo>
                  <a:lnTo>
                    <a:pt x="173" y="56"/>
                  </a:lnTo>
                  <a:lnTo>
                    <a:pt x="173" y="51"/>
                  </a:lnTo>
                  <a:lnTo>
                    <a:pt x="175" y="49"/>
                  </a:lnTo>
                  <a:lnTo>
                    <a:pt x="175" y="44"/>
                  </a:lnTo>
                  <a:lnTo>
                    <a:pt x="180" y="42"/>
                  </a:lnTo>
                  <a:lnTo>
                    <a:pt x="182" y="42"/>
                  </a:lnTo>
                  <a:lnTo>
                    <a:pt x="184" y="39"/>
                  </a:lnTo>
                  <a:lnTo>
                    <a:pt x="182" y="37"/>
                  </a:lnTo>
                  <a:lnTo>
                    <a:pt x="173" y="35"/>
                  </a:lnTo>
                  <a:lnTo>
                    <a:pt x="171" y="37"/>
                  </a:lnTo>
                  <a:lnTo>
                    <a:pt x="173" y="35"/>
                  </a:lnTo>
                  <a:lnTo>
                    <a:pt x="173" y="30"/>
                  </a:lnTo>
                  <a:lnTo>
                    <a:pt x="168" y="30"/>
                  </a:lnTo>
                  <a:lnTo>
                    <a:pt x="166" y="33"/>
                  </a:lnTo>
                  <a:lnTo>
                    <a:pt x="164" y="28"/>
                  </a:lnTo>
                  <a:lnTo>
                    <a:pt x="168" y="23"/>
                  </a:lnTo>
                  <a:lnTo>
                    <a:pt x="171" y="23"/>
                  </a:lnTo>
                  <a:lnTo>
                    <a:pt x="171" y="19"/>
                  </a:lnTo>
                  <a:lnTo>
                    <a:pt x="168" y="16"/>
                  </a:lnTo>
                  <a:lnTo>
                    <a:pt x="166" y="19"/>
                  </a:lnTo>
                  <a:lnTo>
                    <a:pt x="161" y="16"/>
                  </a:lnTo>
                  <a:lnTo>
                    <a:pt x="159" y="14"/>
                  </a:lnTo>
                  <a:lnTo>
                    <a:pt x="164" y="12"/>
                  </a:lnTo>
                  <a:lnTo>
                    <a:pt x="164" y="9"/>
                  </a:lnTo>
                  <a:lnTo>
                    <a:pt x="166" y="7"/>
                  </a:lnTo>
                  <a:lnTo>
                    <a:pt x="171" y="5"/>
                  </a:lnTo>
                  <a:lnTo>
                    <a:pt x="166" y="5"/>
                  </a:lnTo>
                  <a:lnTo>
                    <a:pt x="161" y="5"/>
                  </a:lnTo>
                  <a:lnTo>
                    <a:pt x="157" y="12"/>
                  </a:lnTo>
                  <a:lnTo>
                    <a:pt x="154" y="14"/>
                  </a:lnTo>
                  <a:lnTo>
                    <a:pt x="152" y="14"/>
                  </a:lnTo>
                  <a:lnTo>
                    <a:pt x="150" y="12"/>
                  </a:lnTo>
                  <a:lnTo>
                    <a:pt x="152" y="9"/>
                  </a:lnTo>
                  <a:lnTo>
                    <a:pt x="150" y="7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1" y="3"/>
                  </a:lnTo>
                  <a:lnTo>
                    <a:pt x="138" y="3"/>
                  </a:lnTo>
                  <a:lnTo>
                    <a:pt x="136" y="5"/>
                  </a:lnTo>
                  <a:lnTo>
                    <a:pt x="138" y="9"/>
                  </a:lnTo>
                  <a:lnTo>
                    <a:pt x="136" y="12"/>
                  </a:lnTo>
                  <a:lnTo>
                    <a:pt x="134" y="14"/>
                  </a:lnTo>
                  <a:lnTo>
                    <a:pt x="129" y="14"/>
                  </a:lnTo>
                  <a:lnTo>
                    <a:pt x="129" y="12"/>
                  </a:lnTo>
                  <a:lnTo>
                    <a:pt x="127" y="9"/>
                  </a:lnTo>
                  <a:lnTo>
                    <a:pt x="124" y="14"/>
                  </a:lnTo>
                  <a:lnTo>
                    <a:pt x="122" y="19"/>
                  </a:lnTo>
                  <a:lnTo>
                    <a:pt x="117" y="19"/>
                  </a:lnTo>
                  <a:lnTo>
                    <a:pt x="113" y="12"/>
                  </a:lnTo>
                  <a:lnTo>
                    <a:pt x="111" y="12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4" y="19"/>
                  </a:lnTo>
                  <a:lnTo>
                    <a:pt x="108" y="26"/>
                  </a:lnTo>
                  <a:lnTo>
                    <a:pt x="104" y="37"/>
                  </a:lnTo>
                  <a:lnTo>
                    <a:pt x="106" y="28"/>
                  </a:lnTo>
                  <a:lnTo>
                    <a:pt x="101" y="21"/>
                  </a:lnTo>
                  <a:lnTo>
                    <a:pt x="101" y="19"/>
                  </a:lnTo>
                  <a:lnTo>
                    <a:pt x="99" y="16"/>
                  </a:lnTo>
                  <a:lnTo>
                    <a:pt x="101" y="12"/>
                  </a:lnTo>
                  <a:lnTo>
                    <a:pt x="97" y="9"/>
                  </a:lnTo>
                  <a:lnTo>
                    <a:pt x="87" y="14"/>
                  </a:lnTo>
                  <a:lnTo>
                    <a:pt x="87" y="19"/>
                  </a:lnTo>
                  <a:lnTo>
                    <a:pt x="87" y="23"/>
                  </a:lnTo>
                  <a:lnTo>
                    <a:pt x="85" y="28"/>
                  </a:lnTo>
                  <a:lnTo>
                    <a:pt x="80" y="28"/>
                  </a:lnTo>
                  <a:lnTo>
                    <a:pt x="80" y="23"/>
                  </a:lnTo>
                  <a:lnTo>
                    <a:pt x="78" y="21"/>
                  </a:lnTo>
                  <a:lnTo>
                    <a:pt x="78" y="12"/>
                  </a:lnTo>
                  <a:lnTo>
                    <a:pt x="74" y="9"/>
                  </a:lnTo>
                  <a:lnTo>
                    <a:pt x="69" y="14"/>
                  </a:lnTo>
                  <a:lnTo>
                    <a:pt x="71" y="23"/>
                  </a:lnTo>
                  <a:lnTo>
                    <a:pt x="71" y="28"/>
                  </a:lnTo>
                  <a:lnTo>
                    <a:pt x="71" y="35"/>
                  </a:lnTo>
                  <a:lnTo>
                    <a:pt x="69" y="37"/>
                  </a:lnTo>
                  <a:lnTo>
                    <a:pt x="67" y="37"/>
                  </a:lnTo>
                  <a:lnTo>
                    <a:pt x="67" y="33"/>
                  </a:lnTo>
                  <a:lnTo>
                    <a:pt x="62" y="35"/>
                  </a:lnTo>
                  <a:lnTo>
                    <a:pt x="60" y="39"/>
                  </a:lnTo>
                  <a:lnTo>
                    <a:pt x="57" y="42"/>
                  </a:lnTo>
                  <a:lnTo>
                    <a:pt x="57" y="49"/>
                  </a:lnTo>
                  <a:lnTo>
                    <a:pt x="55" y="42"/>
                  </a:lnTo>
                  <a:lnTo>
                    <a:pt x="50" y="42"/>
                  </a:lnTo>
                  <a:lnTo>
                    <a:pt x="53" y="37"/>
                  </a:lnTo>
                  <a:lnTo>
                    <a:pt x="55" y="35"/>
                  </a:lnTo>
                  <a:lnTo>
                    <a:pt x="55" y="30"/>
                  </a:lnTo>
                  <a:lnTo>
                    <a:pt x="50" y="30"/>
                  </a:lnTo>
                  <a:lnTo>
                    <a:pt x="53" y="28"/>
                  </a:lnTo>
                  <a:lnTo>
                    <a:pt x="50" y="23"/>
                  </a:lnTo>
                  <a:lnTo>
                    <a:pt x="53" y="26"/>
                  </a:lnTo>
                  <a:lnTo>
                    <a:pt x="55" y="21"/>
                  </a:lnTo>
                  <a:lnTo>
                    <a:pt x="55" y="19"/>
                  </a:lnTo>
                  <a:lnTo>
                    <a:pt x="50" y="16"/>
                  </a:lnTo>
                  <a:lnTo>
                    <a:pt x="55" y="14"/>
                  </a:lnTo>
                  <a:lnTo>
                    <a:pt x="50" y="12"/>
                  </a:lnTo>
                  <a:lnTo>
                    <a:pt x="48" y="14"/>
                  </a:lnTo>
                  <a:lnTo>
                    <a:pt x="48" y="9"/>
                  </a:lnTo>
                  <a:lnTo>
                    <a:pt x="41" y="7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5" y="0"/>
                  </a:lnTo>
                  <a:lnTo>
                    <a:pt x="25" y="3"/>
                  </a:lnTo>
                  <a:lnTo>
                    <a:pt x="27" y="5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4" y="3"/>
                  </a:lnTo>
                  <a:lnTo>
                    <a:pt x="39" y="5"/>
                  </a:lnTo>
                  <a:lnTo>
                    <a:pt x="37" y="7"/>
                  </a:lnTo>
                  <a:lnTo>
                    <a:pt x="32" y="5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37" y="12"/>
                  </a:lnTo>
                  <a:lnTo>
                    <a:pt x="39" y="16"/>
                  </a:lnTo>
                  <a:lnTo>
                    <a:pt x="39" y="19"/>
                  </a:lnTo>
                  <a:lnTo>
                    <a:pt x="37" y="19"/>
                  </a:lnTo>
                  <a:lnTo>
                    <a:pt x="37" y="16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7" y="14"/>
                  </a:lnTo>
                  <a:lnTo>
                    <a:pt x="27" y="12"/>
                  </a:lnTo>
                  <a:lnTo>
                    <a:pt x="25" y="7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20" y="12"/>
                  </a:lnTo>
                  <a:lnTo>
                    <a:pt x="20" y="14"/>
                  </a:lnTo>
                  <a:lnTo>
                    <a:pt x="18" y="12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16"/>
                  </a:lnTo>
                  <a:lnTo>
                    <a:pt x="11" y="19"/>
                  </a:lnTo>
                  <a:lnTo>
                    <a:pt x="14" y="21"/>
                  </a:lnTo>
                  <a:lnTo>
                    <a:pt x="20" y="23"/>
                  </a:lnTo>
                  <a:lnTo>
                    <a:pt x="16" y="23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9" y="23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9" y="28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4" y="33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8" y="33"/>
                  </a:lnTo>
                  <a:lnTo>
                    <a:pt x="20" y="28"/>
                  </a:lnTo>
                  <a:lnTo>
                    <a:pt x="23" y="30"/>
                  </a:lnTo>
                  <a:lnTo>
                    <a:pt x="23" y="33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7" y="35"/>
                  </a:lnTo>
                  <a:lnTo>
                    <a:pt x="30" y="35"/>
                  </a:lnTo>
                  <a:lnTo>
                    <a:pt x="34" y="33"/>
                  </a:lnTo>
                  <a:lnTo>
                    <a:pt x="34" y="30"/>
                  </a:lnTo>
                  <a:lnTo>
                    <a:pt x="34" y="35"/>
                  </a:lnTo>
                  <a:lnTo>
                    <a:pt x="37" y="35"/>
                  </a:lnTo>
                  <a:lnTo>
                    <a:pt x="41" y="30"/>
                  </a:lnTo>
                  <a:lnTo>
                    <a:pt x="39" y="33"/>
                  </a:lnTo>
                  <a:lnTo>
                    <a:pt x="39" y="35"/>
                  </a:lnTo>
                  <a:lnTo>
                    <a:pt x="41" y="37"/>
                  </a:lnTo>
                  <a:lnTo>
                    <a:pt x="44" y="35"/>
                  </a:lnTo>
                  <a:lnTo>
                    <a:pt x="48" y="37"/>
                  </a:lnTo>
                  <a:lnTo>
                    <a:pt x="46" y="39"/>
                  </a:lnTo>
                  <a:lnTo>
                    <a:pt x="44" y="39"/>
                  </a:lnTo>
                  <a:lnTo>
                    <a:pt x="39" y="42"/>
                  </a:lnTo>
                  <a:lnTo>
                    <a:pt x="37" y="42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37" y="46"/>
                  </a:lnTo>
                  <a:lnTo>
                    <a:pt x="41" y="46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6" y="46"/>
                  </a:lnTo>
                  <a:lnTo>
                    <a:pt x="44" y="49"/>
                  </a:lnTo>
                  <a:lnTo>
                    <a:pt x="37" y="51"/>
                  </a:lnTo>
                  <a:lnTo>
                    <a:pt x="32" y="49"/>
                  </a:lnTo>
                  <a:lnTo>
                    <a:pt x="30" y="53"/>
                  </a:lnTo>
                  <a:lnTo>
                    <a:pt x="27" y="51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5" y="46"/>
                  </a:lnTo>
                  <a:lnTo>
                    <a:pt x="25" y="49"/>
                  </a:lnTo>
                  <a:lnTo>
                    <a:pt x="25" y="49"/>
                  </a:lnTo>
                  <a:lnTo>
                    <a:pt x="20" y="51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11" y="53"/>
                  </a:lnTo>
                  <a:lnTo>
                    <a:pt x="7" y="51"/>
                  </a:lnTo>
                  <a:lnTo>
                    <a:pt x="4" y="53"/>
                  </a:lnTo>
                  <a:lnTo>
                    <a:pt x="2" y="51"/>
                  </a:lnTo>
                  <a:lnTo>
                    <a:pt x="7" y="56"/>
                  </a:lnTo>
                  <a:lnTo>
                    <a:pt x="7" y="60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20" y="60"/>
                  </a:lnTo>
                  <a:lnTo>
                    <a:pt x="27" y="60"/>
                  </a:lnTo>
                  <a:lnTo>
                    <a:pt x="32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30" y="67"/>
                  </a:lnTo>
                  <a:lnTo>
                    <a:pt x="32" y="69"/>
                  </a:lnTo>
                  <a:lnTo>
                    <a:pt x="34" y="72"/>
                  </a:lnTo>
                  <a:lnTo>
                    <a:pt x="37" y="72"/>
                  </a:lnTo>
                  <a:lnTo>
                    <a:pt x="41" y="67"/>
                  </a:lnTo>
                  <a:lnTo>
                    <a:pt x="41" y="72"/>
                  </a:lnTo>
                  <a:lnTo>
                    <a:pt x="37" y="74"/>
                  </a:lnTo>
                  <a:lnTo>
                    <a:pt x="34" y="76"/>
                  </a:lnTo>
                  <a:lnTo>
                    <a:pt x="37" y="79"/>
                  </a:lnTo>
                  <a:lnTo>
                    <a:pt x="44" y="74"/>
                  </a:lnTo>
                  <a:lnTo>
                    <a:pt x="48" y="76"/>
                  </a:lnTo>
                  <a:lnTo>
                    <a:pt x="48" y="79"/>
                  </a:lnTo>
                  <a:lnTo>
                    <a:pt x="46" y="76"/>
                  </a:lnTo>
                  <a:lnTo>
                    <a:pt x="41" y="79"/>
                  </a:lnTo>
                  <a:lnTo>
                    <a:pt x="39" y="81"/>
                  </a:lnTo>
                  <a:lnTo>
                    <a:pt x="34" y="81"/>
                  </a:lnTo>
                  <a:lnTo>
                    <a:pt x="34" y="83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7" y="88"/>
                  </a:lnTo>
                  <a:lnTo>
                    <a:pt x="27" y="83"/>
                  </a:lnTo>
                  <a:lnTo>
                    <a:pt x="23" y="81"/>
                  </a:lnTo>
                  <a:lnTo>
                    <a:pt x="23" y="83"/>
                  </a:lnTo>
                  <a:lnTo>
                    <a:pt x="23" y="83"/>
                  </a:lnTo>
                  <a:lnTo>
                    <a:pt x="23" y="88"/>
                  </a:lnTo>
                  <a:lnTo>
                    <a:pt x="25" y="90"/>
                  </a:lnTo>
                  <a:lnTo>
                    <a:pt x="23" y="90"/>
                  </a:lnTo>
                  <a:lnTo>
                    <a:pt x="23" y="97"/>
                  </a:lnTo>
                  <a:lnTo>
                    <a:pt x="27" y="97"/>
                  </a:lnTo>
                  <a:lnTo>
                    <a:pt x="30" y="95"/>
                  </a:lnTo>
                  <a:lnTo>
                    <a:pt x="32" y="97"/>
                  </a:lnTo>
                  <a:lnTo>
                    <a:pt x="39" y="99"/>
                  </a:lnTo>
                  <a:lnTo>
                    <a:pt x="44" y="95"/>
                  </a:lnTo>
                  <a:lnTo>
                    <a:pt x="48" y="97"/>
                  </a:lnTo>
                  <a:lnTo>
                    <a:pt x="50" y="95"/>
                  </a:lnTo>
                  <a:lnTo>
                    <a:pt x="53" y="97"/>
                  </a:lnTo>
                  <a:lnTo>
                    <a:pt x="55" y="9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7" name="Freeform 173">
              <a:extLst>
                <a:ext uri="{FF2B5EF4-FFF2-40B4-BE49-F238E27FC236}">
                  <a16:creationId xmlns:a16="http://schemas.microsoft.com/office/drawing/2014/main" id="{23289FE0-39E7-6E4F-CD40-AE77EB5241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0503" y="2673433"/>
              <a:ext cx="92106" cy="67212"/>
            </a:xfrm>
            <a:custGeom>
              <a:avLst/>
              <a:gdLst>
                <a:gd name="T0" fmla="*/ 0 w 111"/>
                <a:gd name="T1" fmla="*/ 10 h 81"/>
                <a:gd name="T2" fmla="*/ 2 w 111"/>
                <a:gd name="T3" fmla="*/ 5 h 81"/>
                <a:gd name="T4" fmla="*/ 0 w 111"/>
                <a:gd name="T5" fmla="*/ 5 h 81"/>
                <a:gd name="T6" fmla="*/ 0 w 111"/>
                <a:gd name="T7" fmla="*/ 7 h 81"/>
                <a:gd name="T8" fmla="*/ 0 w 111"/>
                <a:gd name="T9" fmla="*/ 10 h 81"/>
                <a:gd name="T10" fmla="*/ 21 w 111"/>
                <a:gd name="T11" fmla="*/ 5 h 81"/>
                <a:gd name="T12" fmla="*/ 23 w 111"/>
                <a:gd name="T13" fmla="*/ 0 h 81"/>
                <a:gd name="T14" fmla="*/ 21 w 111"/>
                <a:gd name="T15" fmla="*/ 0 h 81"/>
                <a:gd name="T16" fmla="*/ 16 w 111"/>
                <a:gd name="T17" fmla="*/ 0 h 81"/>
                <a:gd name="T18" fmla="*/ 14 w 111"/>
                <a:gd name="T19" fmla="*/ 3 h 81"/>
                <a:gd name="T20" fmla="*/ 16 w 111"/>
                <a:gd name="T21" fmla="*/ 5 h 81"/>
                <a:gd name="T22" fmla="*/ 21 w 111"/>
                <a:gd name="T23" fmla="*/ 5 h 81"/>
                <a:gd name="T24" fmla="*/ 53 w 111"/>
                <a:gd name="T25" fmla="*/ 21 h 81"/>
                <a:gd name="T26" fmla="*/ 51 w 111"/>
                <a:gd name="T27" fmla="*/ 16 h 81"/>
                <a:gd name="T28" fmla="*/ 48 w 111"/>
                <a:gd name="T29" fmla="*/ 12 h 81"/>
                <a:gd name="T30" fmla="*/ 44 w 111"/>
                <a:gd name="T31" fmla="*/ 14 h 81"/>
                <a:gd name="T32" fmla="*/ 44 w 111"/>
                <a:gd name="T33" fmla="*/ 16 h 81"/>
                <a:gd name="T34" fmla="*/ 48 w 111"/>
                <a:gd name="T35" fmla="*/ 21 h 81"/>
                <a:gd name="T36" fmla="*/ 53 w 111"/>
                <a:gd name="T37" fmla="*/ 23 h 81"/>
                <a:gd name="T38" fmla="*/ 53 w 111"/>
                <a:gd name="T39" fmla="*/ 21 h 81"/>
                <a:gd name="T40" fmla="*/ 71 w 111"/>
                <a:gd name="T41" fmla="*/ 28 h 81"/>
                <a:gd name="T42" fmla="*/ 69 w 111"/>
                <a:gd name="T43" fmla="*/ 26 h 81"/>
                <a:gd name="T44" fmla="*/ 67 w 111"/>
                <a:gd name="T45" fmla="*/ 28 h 81"/>
                <a:gd name="T46" fmla="*/ 62 w 111"/>
                <a:gd name="T47" fmla="*/ 26 h 81"/>
                <a:gd name="T48" fmla="*/ 69 w 111"/>
                <a:gd name="T49" fmla="*/ 26 h 81"/>
                <a:gd name="T50" fmla="*/ 74 w 111"/>
                <a:gd name="T51" fmla="*/ 23 h 81"/>
                <a:gd name="T52" fmla="*/ 71 w 111"/>
                <a:gd name="T53" fmla="*/ 28 h 81"/>
                <a:gd name="T54" fmla="*/ 81 w 111"/>
                <a:gd name="T55" fmla="*/ 37 h 81"/>
                <a:gd name="T56" fmla="*/ 76 w 111"/>
                <a:gd name="T57" fmla="*/ 35 h 81"/>
                <a:gd name="T58" fmla="*/ 74 w 111"/>
                <a:gd name="T59" fmla="*/ 33 h 81"/>
                <a:gd name="T60" fmla="*/ 74 w 111"/>
                <a:gd name="T61" fmla="*/ 30 h 81"/>
                <a:gd name="T62" fmla="*/ 76 w 111"/>
                <a:gd name="T63" fmla="*/ 28 h 81"/>
                <a:gd name="T64" fmla="*/ 78 w 111"/>
                <a:gd name="T65" fmla="*/ 30 h 81"/>
                <a:gd name="T66" fmla="*/ 83 w 111"/>
                <a:gd name="T67" fmla="*/ 33 h 81"/>
                <a:gd name="T68" fmla="*/ 88 w 111"/>
                <a:gd name="T69" fmla="*/ 35 h 81"/>
                <a:gd name="T70" fmla="*/ 85 w 111"/>
                <a:gd name="T71" fmla="*/ 37 h 81"/>
                <a:gd name="T72" fmla="*/ 81 w 111"/>
                <a:gd name="T73" fmla="*/ 37 h 81"/>
                <a:gd name="T74" fmla="*/ 85 w 111"/>
                <a:gd name="T75" fmla="*/ 63 h 81"/>
                <a:gd name="T76" fmla="*/ 88 w 111"/>
                <a:gd name="T77" fmla="*/ 67 h 81"/>
                <a:gd name="T78" fmla="*/ 88 w 111"/>
                <a:gd name="T79" fmla="*/ 79 h 81"/>
                <a:gd name="T80" fmla="*/ 92 w 111"/>
                <a:gd name="T81" fmla="*/ 81 h 81"/>
                <a:gd name="T82" fmla="*/ 101 w 111"/>
                <a:gd name="T83" fmla="*/ 72 h 81"/>
                <a:gd name="T84" fmla="*/ 108 w 111"/>
                <a:gd name="T85" fmla="*/ 70 h 81"/>
                <a:gd name="T86" fmla="*/ 111 w 111"/>
                <a:gd name="T87" fmla="*/ 67 h 81"/>
                <a:gd name="T88" fmla="*/ 106 w 111"/>
                <a:gd name="T89" fmla="*/ 63 h 81"/>
                <a:gd name="T90" fmla="*/ 104 w 111"/>
                <a:gd name="T91" fmla="*/ 63 h 81"/>
                <a:gd name="T92" fmla="*/ 106 w 111"/>
                <a:gd name="T93" fmla="*/ 60 h 81"/>
                <a:gd name="T94" fmla="*/ 101 w 111"/>
                <a:gd name="T95" fmla="*/ 53 h 81"/>
                <a:gd name="T96" fmla="*/ 97 w 111"/>
                <a:gd name="T97" fmla="*/ 56 h 81"/>
                <a:gd name="T98" fmla="*/ 95 w 111"/>
                <a:gd name="T99" fmla="*/ 51 h 81"/>
                <a:gd name="T100" fmla="*/ 90 w 111"/>
                <a:gd name="T101" fmla="*/ 49 h 81"/>
                <a:gd name="T102" fmla="*/ 88 w 111"/>
                <a:gd name="T103" fmla="*/ 49 h 81"/>
                <a:gd name="T104" fmla="*/ 90 w 111"/>
                <a:gd name="T105" fmla="*/ 53 h 81"/>
                <a:gd name="T106" fmla="*/ 88 w 111"/>
                <a:gd name="T107" fmla="*/ 58 h 81"/>
                <a:gd name="T108" fmla="*/ 85 w 111"/>
                <a:gd name="T109" fmla="*/ 60 h 81"/>
                <a:gd name="T110" fmla="*/ 85 w 111"/>
                <a:gd name="T111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81">
                  <a:moveTo>
                    <a:pt x="0" y="10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0"/>
                  </a:lnTo>
                  <a:close/>
                  <a:moveTo>
                    <a:pt x="21" y="5"/>
                  </a:moveTo>
                  <a:lnTo>
                    <a:pt x="23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21" y="5"/>
                  </a:lnTo>
                  <a:close/>
                  <a:moveTo>
                    <a:pt x="53" y="21"/>
                  </a:moveTo>
                  <a:lnTo>
                    <a:pt x="51" y="16"/>
                  </a:lnTo>
                  <a:lnTo>
                    <a:pt x="48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8" y="21"/>
                  </a:lnTo>
                  <a:lnTo>
                    <a:pt x="53" y="23"/>
                  </a:lnTo>
                  <a:lnTo>
                    <a:pt x="53" y="21"/>
                  </a:lnTo>
                  <a:close/>
                  <a:moveTo>
                    <a:pt x="71" y="28"/>
                  </a:moveTo>
                  <a:lnTo>
                    <a:pt x="69" y="26"/>
                  </a:lnTo>
                  <a:lnTo>
                    <a:pt x="67" y="28"/>
                  </a:lnTo>
                  <a:lnTo>
                    <a:pt x="62" y="26"/>
                  </a:lnTo>
                  <a:lnTo>
                    <a:pt x="69" y="26"/>
                  </a:lnTo>
                  <a:lnTo>
                    <a:pt x="74" y="23"/>
                  </a:lnTo>
                  <a:lnTo>
                    <a:pt x="71" y="28"/>
                  </a:lnTo>
                  <a:close/>
                  <a:moveTo>
                    <a:pt x="81" y="37"/>
                  </a:moveTo>
                  <a:lnTo>
                    <a:pt x="76" y="35"/>
                  </a:lnTo>
                  <a:lnTo>
                    <a:pt x="74" y="33"/>
                  </a:lnTo>
                  <a:lnTo>
                    <a:pt x="74" y="30"/>
                  </a:lnTo>
                  <a:lnTo>
                    <a:pt x="76" y="28"/>
                  </a:lnTo>
                  <a:lnTo>
                    <a:pt x="78" y="30"/>
                  </a:lnTo>
                  <a:lnTo>
                    <a:pt x="83" y="33"/>
                  </a:lnTo>
                  <a:lnTo>
                    <a:pt x="88" y="35"/>
                  </a:lnTo>
                  <a:lnTo>
                    <a:pt x="85" y="37"/>
                  </a:lnTo>
                  <a:lnTo>
                    <a:pt x="81" y="37"/>
                  </a:lnTo>
                  <a:close/>
                  <a:moveTo>
                    <a:pt x="85" y="63"/>
                  </a:moveTo>
                  <a:lnTo>
                    <a:pt x="88" y="67"/>
                  </a:lnTo>
                  <a:lnTo>
                    <a:pt x="88" y="79"/>
                  </a:lnTo>
                  <a:lnTo>
                    <a:pt x="92" y="81"/>
                  </a:lnTo>
                  <a:lnTo>
                    <a:pt x="101" y="72"/>
                  </a:lnTo>
                  <a:lnTo>
                    <a:pt x="108" y="70"/>
                  </a:lnTo>
                  <a:lnTo>
                    <a:pt x="111" y="67"/>
                  </a:lnTo>
                  <a:lnTo>
                    <a:pt x="106" y="63"/>
                  </a:lnTo>
                  <a:lnTo>
                    <a:pt x="104" y="63"/>
                  </a:lnTo>
                  <a:lnTo>
                    <a:pt x="106" y="60"/>
                  </a:lnTo>
                  <a:lnTo>
                    <a:pt x="101" y="53"/>
                  </a:lnTo>
                  <a:lnTo>
                    <a:pt x="97" y="56"/>
                  </a:lnTo>
                  <a:lnTo>
                    <a:pt x="95" y="51"/>
                  </a:lnTo>
                  <a:lnTo>
                    <a:pt x="90" y="49"/>
                  </a:lnTo>
                  <a:lnTo>
                    <a:pt x="88" y="49"/>
                  </a:lnTo>
                  <a:lnTo>
                    <a:pt x="90" y="53"/>
                  </a:lnTo>
                  <a:lnTo>
                    <a:pt x="88" y="58"/>
                  </a:lnTo>
                  <a:lnTo>
                    <a:pt x="85" y="60"/>
                  </a:lnTo>
                  <a:lnTo>
                    <a:pt x="85" y="6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8" name="Freeform 174">
              <a:extLst>
                <a:ext uri="{FF2B5EF4-FFF2-40B4-BE49-F238E27FC236}">
                  <a16:creationId xmlns:a16="http://schemas.microsoft.com/office/drawing/2014/main" id="{9D2D94A4-34A1-16FD-9AA7-8FF8BDEAB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2980" y="3093301"/>
              <a:ext cx="36510" cy="23234"/>
            </a:xfrm>
            <a:custGeom>
              <a:avLst/>
              <a:gdLst>
                <a:gd name="T0" fmla="*/ 41 w 44"/>
                <a:gd name="T1" fmla="*/ 21 h 28"/>
                <a:gd name="T2" fmla="*/ 39 w 44"/>
                <a:gd name="T3" fmla="*/ 23 h 28"/>
                <a:gd name="T4" fmla="*/ 39 w 44"/>
                <a:gd name="T5" fmla="*/ 28 h 28"/>
                <a:gd name="T6" fmla="*/ 44 w 44"/>
                <a:gd name="T7" fmla="*/ 23 h 28"/>
                <a:gd name="T8" fmla="*/ 44 w 44"/>
                <a:gd name="T9" fmla="*/ 21 h 28"/>
                <a:gd name="T10" fmla="*/ 41 w 44"/>
                <a:gd name="T11" fmla="*/ 21 h 28"/>
                <a:gd name="T12" fmla="*/ 23 w 44"/>
                <a:gd name="T13" fmla="*/ 16 h 28"/>
                <a:gd name="T14" fmla="*/ 28 w 44"/>
                <a:gd name="T15" fmla="*/ 14 h 28"/>
                <a:gd name="T16" fmla="*/ 30 w 44"/>
                <a:gd name="T17" fmla="*/ 16 h 28"/>
                <a:gd name="T18" fmla="*/ 28 w 44"/>
                <a:gd name="T19" fmla="*/ 19 h 28"/>
                <a:gd name="T20" fmla="*/ 23 w 44"/>
                <a:gd name="T21" fmla="*/ 16 h 28"/>
                <a:gd name="T22" fmla="*/ 18 w 44"/>
                <a:gd name="T23" fmla="*/ 7 h 28"/>
                <a:gd name="T24" fmla="*/ 16 w 44"/>
                <a:gd name="T25" fmla="*/ 9 h 28"/>
                <a:gd name="T26" fmla="*/ 21 w 44"/>
                <a:gd name="T27" fmla="*/ 9 h 28"/>
                <a:gd name="T28" fmla="*/ 18 w 44"/>
                <a:gd name="T29" fmla="*/ 7 h 28"/>
                <a:gd name="T30" fmla="*/ 2 w 44"/>
                <a:gd name="T31" fmla="*/ 12 h 28"/>
                <a:gd name="T32" fmla="*/ 4 w 44"/>
                <a:gd name="T33" fmla="*/ 12 h 28"/>
                <a:gd name="T34" fmla="*/ 4 w 44"/>
                <a:gd name="T35" fmla="*/ 16 h 28"/>
                <a:gd name="T36" fmla="*/ 2 w 44"/>
                <a:gd name="T37" fmla="*/ 16 h 28"/>
                <a:gd name="T38" fmla="*/ 0 w 44"/>
                <a:gd name="T39" fmla="*/ 12 h 28"/>
                <a:gd name="T40" fmla="*/ 2 w 44"/>
                <a:gd name="T41" fmla="*/ 12 h 28"/>
                <a:gd name="T42" fmla="*/ 4 w 44"/>
                <a:gd name="T43" fmla="*/ 5 h 28"/>
                <a:gd name="T44" fmla="*/ 7 w 44"/>
                <a:gd name="T45" fmla="*/ 5 h 28"/>
                <a:gd name="T46" fmla="*/ 7 w 44"/>
                <a:gd name="T47" fmla="*/ 12 h 28"/>
                <a:gd name="T48" fmla="*/ 11 w 44"/>
                <a:gd name="T49" fmla="*/ 16 h 28"/>
                <a:gd name="T50" fmla="*/ 7 w 44"/>
                <a:gd name="T51" fmla="*/ 19 h 28"/>
                <a:gd name="T52" fmla="*/ 4 w 44"/>
                <a:gd name="T53" fmla="*/ 23 h 28"/>
                <a:gd name="T54" fmla="*/ 7 w 44"/>
                <a:gd name="T55" fmla="*/ 26 h 28"/>
                <a:gd name="T56" fmla="*/ 14 w 44"/>
                <a:gd name="T57" fmla="*/ 23 h 28"/>
                <a:gd name="T58" fmla="*/ 16 w 44"/>
                <a:gd name="T59" fmla="*/ 19 h 28"/>
                <a:gd name="T60" fmla="*/ 14 w 44"/>
                <a:gd name="T61" fmla="*/ 14 h 28"/>
                <a:gd name="T62" fmla="*/ 14 w 44"/>
                <a:gd name="T63" fmla="*/ 12 h 28"/>
                <a:gd name="T64" fmla="*/ 11 w 44"/>
                <a:gd name="T65" fmla="*/ 7 h 28"/>
                <a:gd name="T66" fmla="*/ 9 w 44"/>
                <a:gd name="T67" fmla="*/ 2 h 28"/>
                <a:gd name="T68" fmla="*/ 7 w 44"/>
                <a:gd name="T69" fmla="*/ 0 h 28"/>
                <a:gd name="T70" fmla="*/ 2 w 44"/>
                <a:gd name="T71" fmla="*/ 2 h 28"/>
                <a:gd name="T72" fmla="*/ 4 w 44"/>
                <a:gd name="T7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28">
                  <a:moveTo>
                    <a:pt x="41" y="21"/>
                  </a:moveTo>
                  <a:lnTo>
                    <a:pt x="39" y="23"/>
                  </a:lnTo>
                  <a:lnTo>
                    <a:pt x="39" y="28"/>
                  </a:lnTo>
                  <a:lnTo>
                    <a:pt x="44" y="23"/>
                  </a:lnTo>
                  <a:lnTo>
                    <a:pt x="44" y="21"/>
                  </a:lnTo>
                  <a:lnTo>
                    <a:pt x="41" y="21"/>
                  </a:lnTo>
                  <a:close/>
                  <a:moveTo>
                    <a:pt x="23" y="16"/>
                  </a:moveTo>
                  <a:lnTo>
                    <a:pt x="28" y="14"/>
                  </a:lnTo>
                  <a:lnTo>
                    <a:pt x="30" y="16"/>
                  </a:lnTo>
                  <a:lnTo>
                    <a:pt x="28" y="19"/>
                  </a:lnTo>
                  <a:lnTo>
                    <a:pt x="23" y="16"/>
                  </a:lnTo>
                  <a:close/>
                  <a:moveTo>
                    <a:pt x="18" y="7"/>
                  </a:moveTo>
                  <a:lnTo>
                    <a:pt x="16" y="9"/>
                  </a:lnTo>
                  <a:lnTo>
                    <a:pt x="21" y="9"/>
                  </a:lnTo>
                  <a:lnTo>
                    <a:pt x="18" y="7"/>
                  </a:lnTo>
                  <a:close/>
                  <a:moveTo>
                    <a:pt x="2" y="12"/>
                  </a:moveTo>
                  <a:lnTo>
                    <a:pt x="4" y="12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12"/>
                  </a:lnTo>
                  <a:close/>
                  <a:moveTo>
                    <a:pt x="4" y="5"/>
                  </a:moveTo>
                  <a:lnTo>
                    <a:pt x="7" y="5"/>
                  </a:lnTo>
                  <a:lnTo>
                    <a:pt x="7" y="12"/>
                  </a:lnTo>
                  <a:lnTo>
                    <a:pt x="11" y="16"/>
                  </a:lnTo>
                  <a:lnTo>
                    <a:pt x="7" y="19"/>
                  </a:lnTo>
                  <a:lnTo>
                    <a:pt x="4" y="23"/>
                  </a:lnTo>
                  <a:lnTo>
                    <a:pt x="7" y="26"/>
                  </a:lnTo>
                  <a:lnTo>
                    <a:pt x="14" y="23"/>
                  </a:lnTo>
                  <a:lnTo>
                    <a:pt x="16" y="19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1" y="7"/>
                  </a:lnTo>
                  <a:lnTo>
                    <a:pt x="9" y="2"/>
                  </a:lnTo>
                  <a:lnTo>
                    <a:pt x="7" y="0"/>
                  </a:lnTo>
                  <a:lnTo>
                    <a:pt x="2" y="2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9" name="Freeform 175">
              <a:extLst>
                <a:ext uri="{FF2B5EF4-FFF2-40B4-BE49-F238E27FC236}">
                  <a16:creationId xmlns:a16="http://schemas.microsoft.com/office/drawing/2014/main" id="{1A4B8969-750B-F38F-8B37-DA94FF33A5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5954" y="2763879"/>
              <a:ext cx="55596" cy="23234"/>
            </a:xfrm>
            <a:custGeom>
              <a:avLst/>
              <a:gdLst>
                <a:gd name="T0" fmla="*/ 60 w 67"/>
                <a:gd name="T1" fmla="*/ 21 h 28"/>
                <a:gd name="T2" fmla="*/ 67 w 67"/>
                <a:gd name="T3" fmla="*/ 25 h 28"/>
                <a:gd name="T4" fmla="*/ 62 w 67"/>
                <a:gd name="T5" fmla="*/ 28 h 28"/>
                <a:gd name="T6" fmla="*/ 60 w 67"/>
                <a:gd name="T7" fmla="*/ 25 h 28"/>
                <a:gd name="T8" fmla="*/ 60 w 67"/>
                <a:gd name="T9" fmla="*/ 21 h 28"/>
                <a:gd name="T10" fmla="*/ 62 w 67"/>
                <a:gd name="T11" fmla="*/ 9 h 28"/>
                <a:gd name="T12" fmla="*/ 60 w 67"/>
                <a:gd name="T13" fmla="*/ 11 h 28"/>
                <a:gd name="T14" fmla="*/ 62 w 67"/>
                <a:gd name="T15" fmla="*/ 16 h 28"/>
                <a:gd name="T16" fmla="*/ 65 w 67"/>
                <a:gd name="T17" fmla="*/ 11 h 28"/>
                <a:gd name="T18" fmla="*/ 62 w 67"/>
                <a:gd name="T19" fmla="*/ 9 h 28"/>
                <a:gd name="T20" fmla="*/ 42 w 67"/>
                <a:gd name="T21" fmla="*/ 16 h 28"/>
                <a:gd name="T22" fmla="*/ 39 w 67"/>
                <a:gd name="T23" fmla="*/ 18 h 28"/>
                <a:gd name="T24" fmla="*/ 42 w 67"/>
                <a:gd name="T25" fmla="*/ 21 h 28"/>
                <a:gd name="T26" fmla="*/ 46 w 67"/>
                <a:gd name="T27" fmla="*/ 21 h 28"/>
                <a:gd name="T28" fmla="*/ 42 w 67"/>
                <a:gd name="T29" fmla="*/ 16 h 28"/>
                <a:gd name="T30" fmla="*/ 32 w 67"/>
                <a:gd name="T31" fmla="*/ 2 h 28"/>
                <a:gd name="T32" fmla="*/ 37 w 67"/>
                <a:gd name="T33" fmla="*/ 0 h 28"/>
                <a:gd name="T34" fmla="*/ 42 w 67"/>
                <a:gd name="T35" fmla="*/ 0 h 28"/>
                <a:gd name="T36" fmla="*/ 39 w 67"/>
                <a:gd name="T37" fmla="*/ 2 h 28"/>
                <a:gd name="T38" fmla="*/ 37 w 67"/>
                <a:gd name="T39" fmla="*/ 7 h 28"/>
                <a:gd name="T40" fmla="*/ 32 w 67"/>
                <a:gd name="T41" fmla="*/ 4 h 28"/>
                <a:gd name="T42" fmla="*/ 32 w 67"/>
                <a:gd name="T43" fmla="*/ 2 h 28"/>
                <a:gd name="T44" fmla="*/ 5 w 67"/>
                <a:gd name="T45" fmla="*/ 9 h 28"/>
                <a:gd name="T46" fmla="*/ 7 w 67"/>
                <a:gd name="T47" fmla="*/ 11 h 28"/>
                <a:gd name="T48" fmla="*/ 0 w 67"/>
                <a:gd name="T49" fmla="*/ 11 h 28"/>
                <a:gd name="T50" fmla="*/ 5 w 67"/>
                <a:gd name="T51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7" h="28">
                  <a:moveTo>
                    <a:pt x="60" y="21"/>
                  </a:moveTo>
                  <a:lnTo>
                    <a:pt x="67" y="25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60" y="21"/>
                  </a:lnTo>
                  <a:close/>
                  <a:moveTo>
                    <a:pt x="62" y="9"/>
                  </a:moveTo>
                  <a:lnTo>
                    <a:pt x="60" y="11"/>
                  </a:lnTo>
                  <a:lnTo>
                    <a:pt x="62" y="16"/>
                  </a:lnTo>
                  <a:lnTo>
                    <a:pt x="65" y="11"/>
                  </a:lnTo>
                  <a:lnTo>
                    <a:pt x="62" y="9"/>
                  </a:lnTo>
                  <a:close/>
                  <a:moveTo>
                    <a:pt x="42" y="16"/>
                  </a:moveTo>
                  <a:lnTo>
                    <a:pt x="39" y="18"/>
                  </a:lnTo>
                  <a:lnTo>
                    <a:pt x="42" y="21"/>
                  </a:lnTo>
                  <a:lnTo>
                    <a:pt x="46" y="21"/>
                  </a:lnTo>
                  <a:lnTo>
                    <a:pt x="42" y="16"/>
                  </a:lnTo>
                  <a:close/>
                  <a:moveTo>
                    <a:pt x="32" y="2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39" y="2"/>
                  </a:lnTo>
                  <a:lnTo>
                    <a:pt x="37" y="7"/>
                  </a:lnTo>
                  <a:lnTo>
                    <a:pt x="32" y="4"/>
                  </a:lnTo>
                  <a:lnTo>
                    <a:pt x="32" y="2"/>
                  </a:lnTo>
                  <a:close/>
                  <a:moveTo>
                    <a:pt x="5" y="9"/>
                  </a:moveTo>
                  <a:lnTo>
                    <a:pt x="7" y="11"/>
                  </a:lnTo>
                  <a:lnTo>
                    <a:pt x="0" y="11"/>
                  </a:lnTo>
                  <a:lnTo>
                    <a:pt x="5" y="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0" name="Freeform 176">
              <a:extLst>
                <a:ext uri="{FF2B5EF4-FFF2-40B4-BE49-F238E27FC236}">
                  <a16:creationId xmlns:a16="http://schemas.microsoft.com/office/drawing/2014/main" id="{D8A66AC9-FDF3-B9F1-D9F7-63E63E0B3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3635" y="2759730"/>
              <a:ext cx="38170" cy="11617"/>
            </a:xfrm>
            <a:custGeom>
              <a:avLst/>
              <a:gdLst>
                <a:gd name="T0" fmla="*/ 37 w 46"/>
                <a:gd name="T1" fmla="*/ 12 h 14"/>
                <a:gd name="T2" fmla="*/ 42 w 46"/>
                <a:gd name="T3" fmla="*/ 7 h 14"/>
                <a:gd name="T4" fmla="*/ 46 w 46"/>
                <a:gd name="T5" fmla="*/ 9 h 14"/>
                <a:gd name="T6" fmla="*/ 44 w 46"/>
                <a:gd name="T7" fmla="*/ 12 h 14"/>
                <a:gd name="T8" fmla="*/ 37 w 46"/>
                <a:gd name="T9" fmla="*/ 12 h 14"/>
                <a:gd name="T10" fmla="*/ 33 w 46"/>
                <a:gd name="T11" fmla="*/ 0 h 14"/>
                <a:gd name="T12" fmla="*/ 30 w 46"/>
                <a:gd name="T13" fmla="*/ 0 h 14"/>
                <a:gd name="T14" fmla="*/ 21 w 46"/>
                <a:gd name="T15" fmla="*/ 0 h 14"/>
                <a:gd name="T16" fmla="*/ 7 w 46"/>
                <a:gd name="T17" fmla="*/ 0 h 14"/>
                <a:gd name="T18" fmla="*/ 5 w 46"/>
                <a:gd name="T19" fmla="*/ 3 h 14"/>
                <a:gd name="T20" fmla="*/ 3 w 46"/>
                <a:gd name="T21" fmla="*/ 5 h 14"/>
                <a:gd name="T22" fmla="*/ 3 w 46"/>
                <a:gd name="T23" fmla="*/ 7 h 14"/>
                <a:gd name="T24" fmla="*/ 0 w 46"/>
                <a:gd name="T25" fmla="*/ 9 h 14"/>
                <a:gd name="T26" fmla="*/ 3 w 46"/>
                <a:gd name="T27" fmla="*/ 12 h 14"/>
                <a:gd name="T28" fmla="*/ 14 w 46"/>
                <a:gd name="T29" fmla="*/ 14 h 14"/>
                <a:gd name="T30" fmla="*/ 16 w 46"/>
                <a:gd name="T31" fmla="*/ 14 h 14"/>
                <a:gd name="T32" fmla="*/ 23 w 46"/>
                <a:gd name="T33" fmla="*/ 12 h 14"/>
                <a:gd name="T34" fmla="*/ 26 w 46"/>
                <a:gd name="T35" fmla="*/ 14 h 14"/>
                <a:gd name="T36" fmla="*/ 33 w 46"/>
                <a:gd name="T37" fmla="*/ 9 h 14"/>
                <a:gd name="T38" fmla="*/ 37 w 46"/>
                <a:gd name="T39" fmla="*/ 5 h 14"/>
                <a:gd name="T40" fmla="*/ 35 w 46"/>
                <a:gd name="T41" fmla="*/ 3 h 14"/>
                <a:gd name="T42" fmla="*/ 33 w 46"/>
                <a:gd name="T4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14">
                  <a:moveTo>
                    <a:pt x="37" y="12"/>
                  </a:moveTo>
                  <a:lnTo>
                    <a:pt x="42" y="7"/>
                  </a:lnTo>
                  <a:lnTo>
                    <a:pt x="46" y="9"/>
                  </a:lnTo>
                  <a:lnTo>
                    <a:pt x="44" y="12"/>
                  </a:lnTo>
                  <a:lnTo>
                    <a:pt x="37" y="12"/>
                  </a:lnTo>
                  <a:close/>
                  <a:moveTo>
                    <a:pt x="33" y="0"/>
                  </a:moveTo>
                  <a:lnTo>
                    <a:pt x="30" y="0"/>
                  </a:lnTo>
                  <a:lnTo>
                    <a:pt x="21" y="0"/>
                  </a:lnTo>
                  <a:lnTo>
                    <a:pt x="7" y="0"/>
                  </a:lnTo>
                  <a:lnTo>
                    <a:pt x="5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0" y="9"/>
                  </a:lnTo>
                  <a:lnTo>
                    <a:pt x="3" y="12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23" y="12"/>
                  </a:lnTo>
                  <a:lnTo>
                    <a:pt x="26" y="14"/>
                  </a:lnTo>
                  <a:lnTo>
                    <a:pt x="33" y="9"/>
                  </a:lnTo>
                  <a:lnTo>
                    <a:pt x="37" y="5"/>
                  </a:lnTo>
                  <a:lnTo>
                    <a:pt x="35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1" name="Freeform 177">
              <a:extLst>
                <a:ext uri="{FF2B5EF4-FFF2-40B4-BE49-F238E27FC236}">
                  <a16:creationId xmlns:a16="http://schemas.microsoft.com/office/drawing/2014/main" id="{16B525B2-1B26-C029-7C83-F28A871AA6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1487" y="2733177"/>
              <a:ext cx="67212" cy="43978"/>
            </a:xfrm>
            <a:custGeom>
              <a:avLst/>
              <a:gdLst>
                <a:gd name="T0" fmla="*/ 76 w 81"/>
                <a:gd name="T1" fmla="*/ 39 h 53"/>
                <a:gd name="T2" fmla="*/ 76 w 81"/>
                <a:gd name="T3" fmla="*/ 41 h 53"/>
                <a:gd name="T4" fmla="*/ 72 w 81"/>
                <a:gd name="T5" fmla="*/ 37 h 53"/>
                <a:gd name="T6" fmla="*/ 9 w 81"/>
                <a:gd name="T7" fmla="*/ 5 h 53"/>
                <a:gd name="T8" fmla="*/ 7 w 81"/>
                <a:gd name="T9" fmla="*/ 11 h 53"/>
                <a:gd name="T10" fmla="*/ 9 w 81"/>
                <a:gd name="T11" fmla="*/ 18 h 53"/>
                <a:gd name="T12" fmla="*/ 5 w 81"/>
                <a:gd name="T13" fmla="*/ 21 h 53"/>
                <a:gd name="T14" fmla="*/ 7 w 81"/>
                <a:gd name="T15" fmla="*/ 30 h 53"/>
                <a:gd name="T16" fmla="*/ 0 w 81"/>
                <a:gd name="T17" fmla="*/ 37 h 53"/>
                <a:gd name="T18" fmla="*/ 2 w 81"/>
                <a:gd name="T19" fmla="*/ 39 h 53"/>
                <a:gd name="T20" fmla="*/ 5 w 81"/>
                <a:gd name="T21" fmla="*/ 48 h 53"/>
                <a:gd name="T22" fmla="*/ 9 w 81"/>
                <a:gd name="T23" fmla="*/ 51 h 53"/>
                <a:gd name="T24" fmla="*/ 14 w 81"/>
                <a:gd name="T25" fmla="*/ 46 h 53"/>
                <a:gd name="T26" fmla="*/ 18 w 81"/>
                <a:gd name="T27" fmla="*/ 39 h 53"/>
                <a:gd name="T28" fmla="*/ 23 w 81"/>
                <a:gd name="T29" fmla="*/ 37 h 53"/>
                <a:gd name="T30" fmla="*/ 28 w 81"/>
                <a:gd name="T31" fmla="*/ 32 h 53"/>
                <a:gd name="T32" fmla="*/ 32 w 81"/>
                <a:gd name="T33" fmla="*/ 39 h 53"/>
                <a:gd name="T34" fmla="*/ 39 w 81"/>
                <a:gd name="T35" fmla="*/ 39 h 53"/>
                <a:gd name="T36" fmla="*/ 51 w 81"/>
                <a:gd name="T37" fmla="*/ 32 h 53"/>
                <a:gd name="T38" fmla="*/ 62 w 81"/>
                <a:gd name="T39" fmla="*/ 32 h 53"/>
                <a:gd name="T40" fmla="*/ 69 w 81"/>
                <a:gd name="T41" fmla="*/ 35 h 53"/>
                <a:gd name="T42" fmla="*/ 76 w 81"/>
                <a:gd name="T43" fmla="*/ 32 h 53"/>
                <a:gd name="T44" fmla="*/ 81 w 81"/>
                <a:gd name="T45" fmla="*/ 30 h 53"/>
                <a:gd name="T46" fmla="*/ 72 w 81"/>
                <a:gd name="T47" fmla="*/ 21 h 53"/>
                <a:gd name="T48" fmla="*/ 62 w 81"/>
                <a:gd name="T49" fmla="*/ 21 h 53"/>
                <a:gd name="T50" fmla="*/ 53 w 81"/>
                <a:gd name="T51" fmla="*/ 16 h 53"/>
                <a:gd name="T52" fmla="*/ 44 w 81"/>
                <a:gd name="T53" fmla="*/ 14 h 53"/>
                <a:gd name="T54" fmla="*/ 53 w 81"/>
                <a:gd name="T55" fmla="*/ 14 h 53"/>
                <a:gd name="T56" fmla="*/ 65 w 81"/>
                <a:gd name="T57" fmla="*/ 14 h 53"/>
                <a:gd name="T58" fmla="*/ 60 w 81"/>
                <a:gd name="T59" fmla="*/ 11 h 53"/>
                <a:gd name="T60" fmla="*/ 51 w 81"/>
                <a:gd name="T61" fmla="*/ 5 h 53"/>
                <a:gd name="T62" fmla="*/ 44 w 81"/>
                <a:gd name="T63" fmla="*/ 5 h 53"/>
                <a:gd name="T64" fmla="*/ 25 w 81"/>
                <a:gd name="T65" fmla="*/ 0 h 53"/>
                <a:gd name="T66" fmla="*/ 18 w 81"/>
                <a:gd name="T67" fmla="*/ 0 h 53"/>
                <a:gd name="T68" fmla="*/ 9 w 81"/>
                <a:gd name="T69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53">
                  <a:moveTo>
                    <a:pt x="74" y="37"/>
                  </a:moveTo>
                  <a:lnTo>
                    <a:pt x="76" y="39"/>
                  </a:lnTo>
                  <a:lnTo>
                    <a:pt x="79" y="39"/>
                  </a:lnTo>
                  <a:lnTo>
                    <a:pt x="76" y="41"/>
                  </a:lnTo>
                  <a:lnTo>
                    <a:pt x="74" y="41"/>
                  </a:lnTo>
                  <a:lnTo>
                    <a:pt x="72" y="37"/>
                  </a:lnTo>
                  <a:lnTo>
                    <a:pt x="74" y="37"/>
                  </a:lnTo>
                  <a:close/>
                  <a:moveTo>
                    <a:pt x="9" y="5"/>
                  </a:moveTo>
                  <a:lnTo>
                    <a:pt x="9" y="7"/>
                  </a:lnTo>
                  <a:lnTo>
                    <a:pt x="7" y="11"/>
                  </a:lnTo>
                  <a:lnTo>
                    <a:pt x="9" y="14"/>
                  </a:lnTo>
                  <a:lnTo>
                    <a:pt x="9" y="18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5"/>
                  </a:lnTo>
                  <a:lnTo>
                    <a:pt x="7" y="30"/>
                  </a:lnTo>
                  <a:lnTo>
                    <a:pt x="5" y="32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2" y="39"/>
                  </a:lnTo>
                  <a:lnTo>
                    <a:pt x="5" y="44"/>
                  </a:lnTo>
                  <a:lnTo>
                    <a:pt x="5" y="48"/>
                  </a:lnTo>
                  <a:lnTo>
                    <a:pt x="7" y="51"/>
                  </a:lnTo>
                  <a:lnTo>
                    <a:pt x="9" y="51"/>
                  </a:lnTo>
                  <a:lnTo>
                    <a:pt x="12" y="53"/>
                  </a:lnTo>
                  <a:lnTo>
                    <a:pt x="14" y="46"/>
                  </a:lnTo>
                  <a:lnTo>
                    <a:pt x="18" y="39"/>
                  </a:lnTo>
                  <a:lnTo>
                    <a:pt x="18" y="39"/>
                  </a:lnTo>
                  <a:lnTo>
                    <a:pt x="21" y="35"/>
                  </a:lnTo>
                  <a:lnTo>
                    <a:pt x="23" y="37"/>
                  </a:lnTo>
                  <a:lnTo>
                    <a:pt x="25" y="37"/>
                  </a:lnTo>
                  <a:lnTo>
                    <a:pt x="28" y="32"/>
                  </a:lnTo>
                  <a:lnTo>
                    <a:pt x="32" y="35"/>
                  </a:lnTo>
                  <a:lnTo>
                    <a:pt x="32" y="39"/>
                  </a:lnTo>
                  <a:lnTo>
                    <a:pt x="35" y="39"/>
                  </a:lnTo>
                  <a:lnTo>
                    <a:pt x="39" y="39"/>
                  </a:lnTo>
                  <a:lnTo>
                    <a:pt x="46" y="32"/>
                  </a:lnTo>
                  <a:lnTo>
                    <a:pt x="51" y="32"/>
                  </a:lnTo>
                  <a:lnTo>
                    <a:pt x="58" y="32"/>
                  </a:lnTo>
                  <a:lnTo>
                    <a:pt x="62" y="32"/>
                  </a:lnTo>
                  <a:lnTo>
                    <a:pt x="65" y="35"/>
                  </a:lnTo>
                  <a:lnTo>
                    <a:pt x="69" y="35"/>
                  </a:lnTo>
                  <a:lnTo>
                    <a:pt x="76" y="37"/>
                  </a:lnTo>
                  <a:lnTo>
                    <a:pt x="76" y="32"/>
                  </a:lnTo>
                  <a:lnTo>
                    <a:pt x="81" y="32"/>
                  </a:lnTo>
                  <a:lnTo>
                    <a:pt x="81" y="30"/>
                  </a:lnTo>
                  <a:lnTo>
                    <a:pt x="81" y="25"/>
                  </a:lnTo>
                  <a:lnTo>
                    <a:pt x="72" y="21"/>
                  </a:lnTo>
                  <a:lnTo>
                    <a:pt x="69" y="21"/>
                  </a:lnTo>
                  <a:lnTo>
                    <a:pt x="62" y="21"/>
                  </a:lnTo>
                  <a:lnTo>
                    <a:pt x="60" y="21"/>
                  </a:lnTo>
                  <a:lnTo>
                    <a:pt x="53" y="16"/>
                  </a:lnTo>
                  <a:lnTo>
                    <a:pt x="49" y="14"/>
                  </a:lnTo>
                  <a:lnTo>
                    <a:pt x="44" y="14"/>
                  </a:lnTo>
                  <a:lnTo>
                    <a:pt x="46" y="11"/>
                  </a:lnTo>
                  <a:lnTo>
                    <a:pt x="53" y="14"/>
                  </a:lnTo>
                  <a:lnTo>
                    <a:pt x="62" y="16"/>
                  </a:lnTo>
                  <a:lnTo>
                    <a:pt x="65" y="14"/>
                  </a:lnTo>
                  <a:lnTo>
                    <a:pt x="62" y="11"/>
                  </a:lnTo>
                  <a:lnTo>
                    <a:pt x="60" y="11"/>
                  </a:lnTo>
                  <a:lnTo>
                    <a:pt x="53" y="11"/>
                  </a:lnTo>
                  <a:lnTo>
                    <a:pt x="51" y="5"/>
                  </a:lnTo>
                  <a:lnTo>
                    <a:pt x="46" y="5"/>
                  </a:lnTo>
                  <a:lnTo>
                    <a:pt x="44" y="5"/>
                  </a:lnTo>
                  <a:lnTo>
                    <a:pt x="42" y="2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2" name="Freeform 178">
              <a:extLst>
                <a:ext uri="{FF2B5EF4-FFF2-40B4-BE49-F238E27FC236}">
                  <a16:creationId xmlns:a16="http://schemas.microsoft.com/office/drawing/2014/main" id="{0230F000-4834-CBF3-D8AC-09DC8CB3F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036" y="925921"/>
              <a:ext cx="727716" cy="936819"/>
            </a:xfrm>
            <a:custGeom>
              <a:avLst/>
              <a:gdLst>
                <a:gd name="T0" fmla="*/ 212 w 877"/>
                <a:gd name="T1" fmla="*/ 1099 h 1129"/>
                <a:gd name="T2" fmla="*/ 161 w 877"/>
                <a:gd name="T3" fmla="*/ 1076 h 1129"/>
                <a:gd name="T4" fmla="*/ 150 w 877"/>
                <a:gd name="T5" fmla="*/ 1019 h 1129"/>
                <a:gd name="T6" fmla="*/ 145 w 877"/>
                <a:gd name="T7" fmla="*/ 979 h 1129"/>
                <a:gd name="T8" fmla="*/ 127 w 877"/>
                <a:gd name="T9" fmla="*/ 965 h 1129"/>
                <a:gd name="T10" fmla="*/ 129 w 877"/>
                <a:gd name="T11" fmla="*/ 919 h 1129"/>
                <a:gd name="T12" fmla="*/ 127 w 877"/>
                <a:gd name="T13" fmla="*/ 889 h 1129"/>
                <a:gd name="T14" fmla="*/ 122 w 877"/>
                <a:gd name="T15" fmla="*/ 859 h 1129"/>
                <a:gd name="T16" fmla="*/ 164 w 877"/>
                <a:gd name="T17" fmla="*/ 841 h 1129"/>
                <a:gd name="T18" fmla="*/ 180 w 877"/>
                <a:gd name="T19" fmla="*/ 829 h 1129"/>
                <a:gd name="T20" fmla="*/ 198 w 877"/>
                <a:gd name="T21" fmla="*/ 792 h 1129"/>
                <a:gd name="T22" fmla="*/ 171 w 877"/>
                <a:gd name="T23" fmla="*/ 737 h 1129"/>
                <a:gd name="T24" fmla="*/ 203 w 877"/>
                <a:gd name="T25" fmla="*/ 707 h 1129"/>
                <a:gd name="T26" fmla="*/ 189 w 877"/>
                <a:gd name="T27" fmla="*/ 661 h 1129"/>
                <a:gd name="T28" fmla="*/ 150 w 877"/>
                <a:gd name="T29" fmla="*/ 663 h 1129"/>
                <a:gd name="T30" fmla="*/ 171 w 877"/>
                <a:gd name="T31" fmla="*/ 587 h 1129"/>
                <a:gd name="T32" fmla="*/ 155 w 877"/>
                <a:gd name="T33" fmla="*/ 483 h 1129"/>
                <a:gd name="T34" fmla="*/ 67 w 877"/>
                <a:gd name="T35" fmla="*/ 420 h 1129"/>
                <a:gd name="T36" fmla="*/ 18 w 877"/>
                <a:gd name="T37" fmla="*/ 367 h 1129"/>
                <a:gd name="T38" fmla="*/ 76 w 877"/>
                <a:gd name="T39" fmla="*/ 335 h 1129"/>
                <a:gd name="T40" fmla="*/ 9 w 877"/>
                <a:gd name="T41" fmla="*/ 277 h 1129"/>
                <a:gd name="T42" fmla="*/ 148 w 877"/>
                <a:gd name="T43" fmla="*/ 231 h 1129"/>
                <a:gd name="T44" fmla="*/ 155 w 877"/>
                <a:gd name="T45" fmla="*/ 159 h 1129"/>
                <a:gd name="T46" fmla="*/ 247 w 877"/>
                <a:gd name="T47" fmla="*/ 120 h 1129"/>
                <a:gd name="T48" fmla="*/ 339 w 877"/>
                <a:gd name="T49" fmla="*/ 69 h 1129"/>
                <a:gd name="T50" fmla="*/ 381 w 877"/>
                <a:gd name="T51" fmla="*/ 127 h 1129"/>
                <a:gd name="T52" fmla="*/ 455 w 877"/>
                <a:gd name="T53" fmla="*/ 146 h 1129"/>
                <a:gd name="T54" fmla="*/ 492 w 877"/>
                <a:gd name="T55" fmla="*/ 60 h 1129"/>
                <a:gd name="T56" fmla="*/ 517 w 877"/>
                <a:gd name="T57" fmla="*/ 21 h 1129"/>
                <a:gd name="T58" fmla="*/ 589 w 877"/>
                <a:gd name="T59" fmla="*/ 2 h 1129"/>
                <a:gd name="T60" fmla="*/ 695 w 877"/>
                <a:gd name="T61" fmla="*/ 46 h 1129"/>
                <a:gd name="T62" fmla="*/ 602 w 877"/>
                <a:gd name="T63" fmla="*/ 67 h 1129"/>
                <a:gd name="T64" fmla="*/ 720 w 877"/>
                <a:gd name="T65" fmla="*/ 74 h 1129"/>
                <a:gd name="T66" fmla="*/ 743 w 877"/>
                <a:gd name="T67" fmla="*/ 125 h 1129"/>
                <a:gd name="T68" fmla="*/ 612 w 877"/>
                <a:gd name="T69" fmla="*/ 143 h 1129"/>
                <a:gd name="T70" fmla="*/ 686 w 877"/>
                <a:gd name="T71" fmla="*/ 171 h 1129"/>
                <a:gd name="T72" fmla="*/ 709 w 877"/>
                <a:gd name="T73" fmla="*/ 219 h 1129"/>
                <a:gd name="T74" fmla="*/ 787 w 877"/>
                <a:gd name="T75" fmla="*/ 189 h 1129"/>
                <a:gd name="T76" fmla="*/ 838 w 877"/>
                <a:gd name="T77" fmla="*/ 233 h 1129"/>
                <a:gd name="T78" fmla="*/ 810 w 877"/>
                <a:gd name="T79" fmla="*/ 273 h 1129"/>
                <a:gd name="T80" fmla="*/ 757 w 877"/>
                <a:gd name="T81" fmla="*/ 379 h 1129"/>
                <a:gd name="T82" fmla="*/ 746 w 877"/>
                <a:gd name="T83" fmla="*/ 444 h 1129"/>
                <a:gd name="T84" fmla="*/ 709 w 877"/>
                <a:gd name="T85" fmla="*/ 471 h 1129"/>
                <a:gd name="T86" fmla="*/ 741 w 877"/>
                <a:gd name="T87" fmla="*/ 527 h 1129"/>
                <a:gd name="T88" fmla="*/ 699 w 877"/>
                <a:gd name="T89" fmla="*/ 552 h 1129"/>
                <a:gd name="T90" fmla="*/ 690 w 877"/>
                <a:gd name="T91" fmla="*/ 591 h 1129"/>
                <a:gd name="T92" fmla="*/ 658 w 877"/>
                <a:gd name="T93" fmla="*/ 619 h 1129"/>
                <a:gd name="T94" fmla="*/ 607 w 877"/>
                <a:gd name="T95" fmla="*/ 621 h 1129"/>
                <a:gd name="T96" fmla="*/ 616 w 877"/>
                <a:gd name="T97" fmla="*/ 656 h 1129"/>
                <a:gd name="T98" fmla="*/ 667 w 877"/>
                <a:gd name="T99" fmla="*/ 709 h 1129"/>
                <a:gd name="T100" fmla="*/ 676 w 877"/>
                <a:gd name="T101" fmla="*/ 767 h 1129"/>
                <a:gd name="T102" fmla="*/ 586 w 877"/>
                <a:gd name="T103" fmla="*/ 700 h 1129"/>
                <a:gd name="T104" fmla="*/ 575 w 877"/>
                <a:gd name="T105" fmla="*/ 753 h 1129"/>
                <a:gd name="T106" fmla="*/ 621 w 877"/>
                <a:gd name="T107" fmla="*/ 771 h 1129"/>
                <a:gd name="T108" fmla="*/ 619 w 877"/>
                <a:gd name="T109" fmla="*/ 820 h 1129"/>
                <a:gd name="T110" fmla="*/ 529 w 877"/>
                <a:gd name="T111" fmla="*/ 848 h 1129"/>
                <a:gd name="T112" fmla="*/ 469 w 877"/>
                <a:gd name="T113" fmla="*/ 885 h 1129"/>
                <a:gd name="T114" fmla="*/ 397 w 877"/>
                <a:gd name="T115" fmla="*/ 926 h 1129"/>
                <a:gd name="T116" fmla="*/ 342 w 877"/>
                <a:gd name="T117" fmla="*/ 940 h 1129"/>
                <a:gd name="T118" fmla="*/ 305 w 877"/>
                <a:gd name="T119" fmla="*/ 998 h 1129"/>
                <a:gd name="T120" fmla="*/ 286 w 877"/>
                <a:gd name="T121" fmla="*/ 1032 h 1129"/>
                <a:gd name="T122" fmla="*/ 261 w 877"/>
                <a:gd name="T123" fmla="*/ 1081 h 1129"/>
                <a:gd name="T124" fmla="*/ 258 w 877"/>
                <a:gd name="T125" fmla="*/ 1122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77" h="1129">
                  <a:moveTo>
                    <a:pt x="254" y="1129"/>
                  </a:moveTo>
                  <a:lnTo>
                    <a:pt x="245" y="1125"/>
                  </a:lnTo>
                  <a:lnTo>
                    <a:pt x="238" y="1125"/>
                  </a:lnTo>
                  <a:lnTo>
                    <a:pt x="238" y="1122"/>
                  </a:lnTo>
                  <a:lnTo>
                    <a:pt x="238" y="1118"/>
                  </a:lnTo>
                  <a:lnTo>
                    <a:pt x="240" y="1118"/>
                  </a:lnTo>
                  <a:lnTo>
                    <a:pt x="240" y="1118"/>
                  </a:lnTo>
                  <a:lnTo>
                    <a:pt x="238" y="1116"/>
                  </a:lnTo>
                  <a:lnTo>
                    <a:pt x="235" y="1118"/>
                  </a:lnTo>
                  <a:lnTo>
                    <a:pt x="233" y="1120"/>
                  </a:lnTo>
                  <a:lnTo>
                    <a:pt x="233" y="1125"/>
                  </a:lnTo>
                  <a:lnTo>
                    <a:pt x="231" y="1122"/>
                  </a:lnTo>
                  <a:lnTo>
                    <a:pt x="231" y="1122"/>
                  </a:lnTo>
                  <a:lnTo>
                    <a:pt x="228" y="1125"/>
                  </a:lnTo>
                  <a:lnTo>
                    <a:pt x="228" y="1127"/>
                  </a:lnTo>
                  <a:lnTo>
                    <a:pt x="228" y="1129"/>
                  </a:lnTo>
                  <a:lnTo>
                    <a:pt x="226" y="1129"/>
                  </a:lnTo>
                  <a:lnTo>
                    <a:pt x="226" y="1125"/>
                  </a:lnTo>
                  <a:lnTo>
                    <a:pt x="228" y="1122"/>
                  </a:lnTo>
                  <a:lnTo>
                    <a:pt x="228" y="1120"/>
                  </a:lnTo>
                  <a:lnTo>
                    <a:pt x="231" y="1113"/>
                  </a:lnTo>
                  <a:lnTo>
                    <a:pt x="231" y="1113"/>
                  </a:lnTo>
                  <a:lnTo>
                    <a:pt x="228" y="1116"/>
                  </a:lnTo>
                  <a:lnTo>
                    <a:pt x="226" y="1122"/>
                  </a:lnTo>
                  <a:lnTo>
                    <a:pt x="221" y="1125"/>
                  </a:lnTo>
                  <a:lnTo>
                    <a:pt x="221" y="1125"/>
                  </a:lnTo>
                  <a:lnTo>
                    <a:pt x="221" y="1122"/>
                  </a:lnTo>
                  <a:lnTo>
                    <a:pt x="224" y="1118"/>
                  </a:lnTo>
                  <a:lnTo>
                    <a:pt x="226" y="1113"/>
                  </a:lnTo>
                  <a:lnTo>
                    <a:pt x="228" y="1111"/>
                  </a:lnTo>
                  <a:lnTo>
                    <a:pt x="226" y="1111"/>
                  </a:lnTo>
                  <a:lnTo>
                    <a:pt x="224" y="1111"/>
                  </a:lnTo>
                  <a:lnTo>
                    <a:pt x="221" y="1113"/>
                  </a:lnTo>
                  <a:lnTo>
                    <a:pt x="219" y="1116"/>
                  </a:lnTo>
                  <a:lnTo>
                    <a:pt x="219" y="1113"/>
                  </a:lnTo>
                  <a:lnTo>
                    <a:pt x="219" y="1111"/>
                  </a:lnTo>
                  <a:lnTo>
                    <a:pt x="221" y="1109"/>
                  </a:lnTo>
                  <a:lnTo>
                    <a:pt x="221" y="1106"/>
                  </a:lnTo>
                  <a:lnTo>
                    <a:pt x="219" y="1109"/>
                  </a:lnTo>
                  <a:lnTo>
                    <a:pt x="217" y="1111"/>
                  </a:lnTo>
                  <a:lnTo>
                    <a:pt x="215" y="1111"/>
                  </a:lnTo>
                  <a:lnTo>
                    <a:pt x="215" y="1113"/>
                  </a:lnTo>
                  <a:lnTo>
                    <a:pt x="212" y="1111"/>
                  </a:lnTo>
                  <a:lnTo>
                    <a:pt x="212" y="1109"/>
                  </a:lnTo>
                  <a:lnTo>
                    <a:pt x="212" y="1109"/>
                  </a:lnTo>
                  <a:lnTo>
                    <a:pt x="210" y="1111"/>
                  </a:lnTo>
                  <a:lnTo>
                    <a:pt x="208" y="1111"/>
                  </a:lnTo>
                  <a:lnTo>
                    <a:pt x="208" y="1109"/>
                  </a:lnTo>
                  <a:lnTo>
                    <a:pt x="215" y="1104"/>
                  </a:lnTo>
                  <a:lnTo>
                    <a:pt x="215" y="1102"/>
                  </a:lnTo>
                  <a:lnTo>
                    <a:pt x="217" y="1102"/>
                  </a:lnTo>
                  <a:lnTo>
                    <a:pt x="221" y="1097"/>
                  </a:lnTo>
                  <a:lnTo>
                    <a:pt x="221" y="1097"/>
                  </a:lnTo>
                  <a:lnTo>
                    <a:pt x="217" y="1099"/>
                  </a:lnTo>
                  <a:lnTo>
                    <a:pt x="212" y="1102"/>
                  </a:lnTo>
                  <a:lnTo>
                    <a:pt x="212" y="1099"/>
                  </a:lnTo>
                  <a:lnTo>
                    <a:pt x="212" y="1099"/>
                  </a:lnTo>
                  <a:lnTo>
                    <a:pt x="217" y="1097"/>
                  </a:lnTo>
                  <a:lnTo>
                    <a:pt x="219" y="1095"/>
                  </a:lnTo>
                  <a:lnTo>
                    <a:pt x="224" y="1092"/>
                  </a:lnTo>
                  <a:lnTo>
                    <a:pt x="226" y="1092"/>
                  </a:lnTo>
                  <a:lnTo>
                    <a:pt x="226" y="1088"/>
                  </a:lnTo>
                  <a:lnTo>
                    <a:pt x="224" y="1086"/>
                  </a:lnTo>
                  <a:lnTo>
                    <a:pt x="224" y="1086"/>
                  </a:lnTo>
                  <a:lnTo>
                    <a:pt x="219" y="1092"/>
                  </a:lnTo>
                  <a:lnTo>
                    <a:pt x="212" y="1095"/>
                  </a:lnTo>
                  <a:lnTo>
                    <a:pt x="208" y="1097"/>
                  </a:lnTo>
                  <a:lnTo>
                    <a:pt x="208" y="1095"/>
                  </a:lnTo>
                  <a:lnTo>
                    <a:pt x="210" y="1095"/>
                  </a:lnTo>
                  <a:lnTo>
                    <a:pt x="212" y="1092"/>
                  </a:lnTo>
                  <a:lnTo>
                    <a:pt x="215" y="1090"/>
                  </a:lnTo>
                  <a:lnTo>
                    <a:pt x="215" y="1086"/>
                  </a:lnTo>
                  <a:lnTo>
                    <a:pt x="215" y="1083"/>
                  </a:lnTo>
                  <a:lnTo>
                    <a:pt x="212" y="1083"/>
                  </a:lnTo>
                  <a:lnTo>
                    <a:pt x="210" y="1083"/>
                  </a:lnTo>
                  <a:lnTo>
                    <a:pt x="210" y="1086"/>
                  </a:lnTo>
                  <a:lnTo>
                    <a:pt x="212" y="1088"/>
                  </a:lnTo>
                  <a:lnTo>
                    <a:pt x="210" y="1090"/>
                  </a:lnTo>
                  <a:lnTo>
                    <a:pt x="208" y="1090"/>
                  </a:lnTo>
                  <a:lnTo>
                    <a:pt x="205" y="1090"/>
                  </a:lnTo>
                  <a:lnTo>
                    <a:pt x="203" y="1090"/>
                  </a:lnTo>
                  <a:lnTo>
                    <a:pt x="201" y="1090"/>
                  </a:lnTo>
                  <a:lnTo>
                    <a:pt x="198" y="1092"/>
                  </a:lnTo>
                  <a:lnTo>
                    <a:pt x="196" y="1095"/>
                  </a:lnTo>
                  <a:lnTo>
                    <a:pt x="194" y="1095"/>
                  </a:lnTo>
                  <a:lnTo>
                    <a:pt x="191" y="1095"/>
                  </a:lnTo>
                  <a:lnTo>
                    <a:pt x="191" y="1092"/>
                  </a:lnTo>
                  <a:lnTo>
                    <a:pt x="187" y="1095"/>
                  </a:lnTo>
                  <a:lnTo>
                    <a:pt x="185" y="1097"/>
                  </a:lnTo>
                  <a:lnTo>
                    <a:pt x="182" y="1095"/>
                  </a:lnTo>
                  <a:lnTo>
                    <a:pt x="180" y="1097"/>
                  </a:lnTo>
                  <a:lnTo>
                    <a:pt x="180" y="1097"/>
                  </a:lnTo>
                  <a:lnTo>
                    <a:pt x="182" y="1099"/>
                  </a:lnTo>
                  <a:lnTo>
                    <a:pt x="180" y="1099"/>
                  </a:lnTo>
                  <a:lnTo>
                    <a:pt x="173" y="1099"/>
                  </a:lnTo>
                  <a:lnTo>
                    <a:pt x="173" y="1097"/>
                  </a:lnTo>
                  <a:lnTo>
                    <a:pt x="175" y="1095"/>
                  </a:lnTo>
                  <a:lnTo>
                    <a:pt x="178" y="1095"/>
                  </a:lnTo>
                  <a:lnTo>
                    <a:pt x="180" y="1092"/>
                  </a:lnTo>
                  <a:lnTo>
                    <a:pt x="180" y="1090"/>
                  </a:lnTo>
                  <a:lnTo>
                    <a:pt x="178" y="1088"/>
                  </a:lnTo>
                  <a:lnTo>
                    <a:pt x="178" y="1086"/>
                  </a:lnTo>
                  <a:lnTo>
                    <a:pt x="173" y="1083"/>
                  </a:lnTo>
                  <a:lnTo>
                    <a:pt x="173" y="1081"/>
                  </a:lnTo>
                  <a:lnTo>
                    <a:pt x="171" y="1081"/>
                  </a:lnTo>
                  <a:lnTo>
                    <a:pt x="166" y="1086"/>
                  </a:lnTo>
                  <a:lnTo>
                    <a:pt x="164" y="1086"/>
                  </a:lnTo>
                  <a:lnTo>
                    <a:pt x="161" y="1081"/>
                  </a:lnTo>
                  <a:lnTo>
                    <a:pt x="164" y="1079"/>
                  </a:lnTo>
                  <a:lnTo>
                    <a:pt x="164" y="1076"/>
                  </a:lnTo>
                  <a:lnTo>
                    <a:pt x="161" y="1076"/>
                  </a:lnTo>
                  <a:lnTo>
                    <a:pt x="161" y="1076"/>
                  </a:lnTo>
                  <a:lnTo>
                    <a:pt x="166" y="1074"/>
                  </a:lnTo>
                  <a:lnTo>
                    <a:pt x="168" y="1074"/>
                  </a:lnTo>
                  <a:lnTo>
                    <a:pt x="171" y="1072"/>
                  </a:lnTo>
                  <a:lnTo>
                    <a:pt x="168" y="1069"/>
                  </a:lnTo>
                  <a:lnTo>
                    <a:pt x="166" y="1069"/>
                  </a:lnTo>
                  <a:lnTo>
                    <a:pt x="161" y="1072"/>
                  </a:lnTo>
                  <a:lnTo>
                    <a:pt x="159" y="1074"/>
                  </a:lnTo>
                  <a:lnTo>
                    <a:pt x="155" y="1074"/>
                  </a:lnTo>
                  <a:lnTo>
                    <a:pt x="152" y="1072"/>
                  </a:lnTo>
                  <a:lnTo>
                    <a:pt x="152" y="1069"/>
                  </a:lnTo>
                  <a:lnTo>
                    <a:pt x="155" y="1069"/>
                  </a:lnTo>
                  <a:lnTo>
                    <a:pt x="157" y="1067"/>
                  </a:lnTo>
                  <a:lnTo>
                    <a:pt x="157" y="1065"/>
                  </a:lnTo>
                  <a:lnTo>
                    <a:pt x="161" y="1062"/>
                  </a:lnTo>
                  <a:lnTo>
                    <a:pt x="164" y="1060"/>
                  </a:lnTo>
                  <a:lnTo>
                    <a:pt x="164" y="1060"/>
                  </a:lnTo>
                  <a:lnTo>
                    <a:pt x="159" y="1058"/>
                  </a:lnTo>
                  <a:lnTo>
                    <a:pt x="157" y="1060"/>
                  </a:lnTo>
                  <a:lnTo>
                    <a:pt x="155" y="1062"/>
                  </a:lnTo>
                  <a:lnTo>
                    <a:pt x="152" y="1060"/>
                  </a:lnTo>
                  <a:lnTo>
                    <a:pt x="152" y="1058"/>
                  </a:lnTo>
                  <a:lnTo>
                    <a:pt x="157" y="1058"/>
                  </a:lnTo>
                  <a:lnTo>
                    <a:pt x="159" y="1058"/>
                  </a:lnTo>
                  <a:lnTo>
                    <a:pt x="159" y="1056"/>
                  </a:lnTo>
                  <a:lnTo>
                    <a:pt x="161" y="1053"/>
                  </a:lnTo>
                  <a:lnTo>
                    <a:pt x="161" y="1051"/>
                  </a:lnTo>
                  <a:lnTo>
                    <a:pt x="164" y="1049"/>
                  </a:lnTo>
                  <a:lnTo>
                    <a:pt x="161" y="1049"/>
                  </a:lnTo>
                  <a:lnTo>
                    <a:pt x="157" y="1051"/>
                  </a:lnTo>
                  <a:lnTo>
                    <a:pt x="157" y="1051"/>
                  </a:lnTo>
                  <a:lnTo>
                    <a:pt x="155" y="1053"/>
                  </a:lnTo>
                  <a:lnTo>
                    <a:pt x="150" y="1053"/>
                  </a:lnTo>
                  <a:lnTo>
                    <a:pt x="152" y="1053"/>
                  </a:lnTo>
                  <a:lnTo>
                    <a:pt x="155" y="1051"/>
                  </a:lnTo>
                  <a:lnTo>
                    <a:pt x="155" y="1049"/>
                  </a:lnTo>
                  <a:lnTo>
                    <a:pt x="155" y="1046"/>
                  </a:lnTo>
                  <a:lnTo>
                    <a:pt x="157" y="1044"/>
                  </a:lnTo>
                  <a:lnTo>
                    <a:pt x="155" y="1044"/>
                  </a:lnTo>
                  <a:lnTo>
                    <a:pt x="155" y="1042"/>
                  </a:lnTo>
                  <a:lnTo>
                    <a:pt x="150" y="1042"/>
                  </a:lnTo>
                  <a:lnTo>
                    <a:pt x="150" y="1042"/>
                  </a:lnTo>
                  <a:lnTo>
                    <a:pt x="152" y="1039"/>
                  </a:lnTo>
                  <a:lnTo>
                    <a:pt x="152" y="1037"/>
                  </a:lnTo>
                  <a:lnTo>
                    <a:pt x="150" y="1037"/>
                  </a:lnTo>
                  <a:lnTo>
                    <a:pt x="148" y="1037"/>
                  </a:lnTo>
                  <a:lnTo>
                    <a:pt x="145" y="1037"/>
                  </a:lnTo>
                  <a:lnTo>
                    <a:pt x="145" y="1037"/>
                  </a:lnTo>
                  <a:lnTo>
                    <a:pt x="145" y="1032"/>
                  </a:lnTo>
                  <a:lnTo>
                    <a:pt x="148" y="1030"/>
                  </a:lnTo>
                  <a:lnTo>
                    <a:pt x="150" y="1030"/>
                  </a:lnTo>
                  <a:lnTo>
                    <a:pt x="152" y="1025"/>
                  </a:lnTo>
                  <a:lnTo>
                    <a:pt x="152" y="1023"/>
                  </a:lnTo>
                  <a:lnTo>
                    <a:pt x="152" y="1021"/>
                  </a:lnTo>
                  <a:lnTo>
                    <a:pt x="152" y="1021"/>
                  </a:lnTo>
                  <a:lnTo>
                    <a:pt x="152" y="1019"/>
                  </a:lnTo>
                  <a:lnTo>
                    <a:pt x="150" y="1019"/>
                  </a:lnTo>
                  <a:lnTo>
                    <a:pt x="150" y="1021"/>
                  </a:lnTo>
                  <a:lnTo>
                    <a:pt x="148" y="1019"/>
                  </a:lnTo>
                  <a:lnTo>
                    <a:pt x="145" y="1019"/>
                  </a:lnTo>
                  <a:lnTo>
                    <a:pt x="145" y="1021"/>
                  </a:lnTo>
                  <a:lnTo>
                    <a:pt x="143" y="1021"/>
                  </a:lnTo>
                  <a:lnTo>
                    <a:pt x="141" y="1016"/>
                  </a:lnTo>
                  <a:lnTo>
                    <a:pt x="143" y="1014"/>
                  </a:lnTo>
                  <a:lnTo>
                    <a:pt x="148" y="1012"/>
                  </a:lnTo>
                  <a:lnTo>
                    <a:pt x="148" y="1009"/>
                  </a:lnTo>
                  <a:lnTo>
                    <a:pt x="145" y="1009"/>
                  </a:lnTo>
                  <a:lnTo>
                    <a:pt x="141" y="1009"/>
                  </a:lnTo>
                  <a:lnTo>
                    <a:pt x="138" y="1012"/>
                  </a:lnTo>
                  <a:lnTo>
                    <a:pt x="136" y="1009"/>
                  </a:lnTo>
                  <a:lnTo>
                    <a:pt x="136" y="1009"/>
                  </a:lnTo>
                  <a:lnTo>
                    <a:pt x="136" y="1007"/>
                  </a:lnTo>
                  <a:lnTo>
                    <a:pt x="138" y="1005"/>
                  </a:lnTo>
                  <a:lnTo>
                    <a:pt x="143" y="1007"/>
                  </a:lnTo>
                  <a:lnTo>
                    <a:pt x="148" y="1005"/>
                  </a:lnTo>
                  <a:lnTo>
                    <a:pt x="150" y="1005"/>
                  </a:lnTo>
                  <a:lnTo>
                    <a:pt x="148" y="1002"/>
                  </a:lnTo>
                  <a:lnTo>
                    <a:pt x="145" y="1002"/>
                  </a:lnTo>
                  <a:lnTo>
                    <a:pt x="141" y="1002"/>
                  </a:lnTo>
                  <a:lnTo>
                    <a:pt x="138" y="1005"/>
                  </a:lnTo>
                  <a:lnTo>
                    <a:pt x="136" y="1002"/>
                  </a:lnTo>
                  <a:lnTo>
                    <a:pt x="134" y="1002"/>
                  </a:lnTo>
                  <a:lnTo>
                    <a:pt x="138" y="998"/>
                  </a:lnTo>
                  <a:lnTo>
                    <a:pt x="143" y="998"/>
                  </a:lnTo>
                  <a:lnTo>
                    <a:pt x="145" y="998"/>
                  </a:lnTo>
                  <a:lnTo>
                    <a:pt x="143" y="998"/>
                  </a:lnTo>
                  <a:lnTo>
                    <a:pt x="141" y="995"/>
                  </a:lnTo>
                  <a:lnTo>
                    <a:pt x="138" y="995"/>
                  </a:lnTo>
                  <a:lnTo>
                    <a:pt x="141" y="993"/>
                  </a:lnTo>
                  <a:lnTo>
                    <a:pt x="143" y="995"/>
                  </a:lnTo>
                  <a:lnTo>
                    <a:pt x="145" y="995"/>
                  </a:lnTo>
                  <a:lnTo>
                    <a:pt x="150" y="993"/>
                  </a:lnTo>
                  <a:lnTo>
                    <a:pt x="152" y="993"/>
                  </a:lnTo>
                  <a:lnTo>
                    <a:pt x="150" y="991"/>
                  </a:lnTo>
                  <a:lnTo>
                    <a:pt x="148" y="991"/>
                  </a:lnTo>
                  <a:lnTo>
                    <a:pt x="145" y="993"/>
                  </a:lnTo>
                  <a:lnTo>
                    <a:pt x="143" y="993"/>
                  </a:lnTo>
                  <a:lnTo>
                    <a:pt x="141" y="991"/>
                  </a:lnTo>
                  <a:lnTo>
                    <a:pt x="138" y="991"/>
                  </a:lnTo>
                  <a:lnTo>
                    <a:pt x="136" y="993"/>
                  </a:lnTo>
                  <a:lnTo>
                    <a:pt x="134" y="995"/>
                  </a:lnTo>
                  <a:lnTo>
                    <a:pt x="131" y="993"/>
                  </a:lnTo>
                  <a:lnTo>
                    <a:pt x="131" y="991"/>
                  </a:lnTo>
                  <a:lnTo>
                    <a:pt x="134" y="989"/>
                  </a:lnTo>
                  <a:lnTo>
                    <a:pt x="138" y="989"/>
                  </a:lnTo>
                  <a:lnTo>
                    <a:pt x="141" y="986"/>
                  </a:lnTo>
                  <a:lnTo>
                    <a:pt x="141" y="984"/>
                  </a:lnTo>
                  <a:lnTo>
                    <a:pt x="136" y="986"/>
                  </a:lnTo>
                  <a:lnTo>
                    <a:pt x="131" y="984"/>
                  </a:lnTo>
                  <a:lnTo>
                    <a:pt x="131" y="982"/>
                  </a:lnTo>
                  <a:lnTo>
                    <a:pt x="134" y="979"/>
                  </a:lnTo>
                  <a:lnTo>
                    <a:pt x="136" y="979"/>
                  </a:lnTo>
                  <a:lnTo>
                    <a:pt x="145" y="979"/>
                  </a:lnTo>
                  <a:lnTo>
                    <a:pt x="150" y="977"/>
                  </a:lnTo>
                  <a:lnTo>
                    <a:pt x="155" y="977"/>
                  </a:lnTo>
                  <a:lnTo>
                    <a:pt x="157" y="975"/>
                  </a:lnTo>
                  <a:lnTo>
                    <a:pt x="157" y="975"/>
                  </a:lnTo>
                  <a:lnTo>
                    <a:pt x="155" y="975"/>
                  </a:lnTo>
                  <a:lnTo>
                    <a:pt x="152" y="972"/>
                  </a:lnTo>
                  <a:lnTo>
                    <a:pt x="148" y="975"/>
                  </a:lnTo>
                  <a:lnTo>
                    <a:pt x="141" y="977"/>
                  </a:lnTo>
                  <a:lnTo>
                    <a:pt x="138" y="977"/>
                  </a:lnTo>
                  <a:lnTo>
                    <a:pt x="136" y="977"/>
                  </a:lnTo>
                  <a:lnTo>
                    <a:pt x="134" y="977"/>
                  </a:lnTo>
                  <a:lnTo>
                    <a:pt x="134" y="975"/>
                  </a:lnTo>
                  <a:lnTo>
                    <a:pt x="141" y="975"/>
                  </a:lnTo>
                  <a:lnTo>
                    <a:pt x="143" y="972"/>
                  </a:lnTo>
                  <a:lnTo>
                    <a:pt x="148" y="968"/>
                  </a:lnTo>
                  <a:lnTo>
                    <a:pt x="150" y="968"/>
                  </a:lnTo>
                  <a:lnTo>
                    <a:pt x="152" y="968"/>
                  </a:lnTo>
                  <a:lnTo>
                    <a:pt x="155" y="970"/>
                  </a:lnTo>
                  <a:lnTo>
                    <a:pt x="157" y="970"/>
                  </a:lnTo>
                  <a:lnTo>
                    <a:pt x="159" y="970"/>
                  </a:lnTo>
                  <a:lnTo>
                    <a:pt x="157" y="970"/>
                  </a:lnTo>
                  <a:lnTo>
                    <a:pt x="152" y="965"/>
                  </a:lnTo>
                  <a:lnTo>
                    <a:pt x="152" y="965"/>
                  </a:lnTo>
                  <a:lnTo>
                    <a:pt x="150" y="963"/>
                  </a:lnTo>
                  <a:lnTo>
                    <a:pt x="150" y="963"/>
                  </a:lnTo>
                  <a:lnTo>
                    <a:pt x="152" y="961"/>
                  </a:lnTo>
                  <a:lnTo>
                    <a:pt x="155" y="961"/>
                  </a:lnTo>
                  <a:lnTo>
                    <a:pt x="157" y="961"/>
                  </a:lnTo>
                  <a:lnTo>
                    <a:pt x="157" y="963"/>
                  </a:lnTo>
                  <a:lnTo>
                    <a:pt x="161" y="968"/>
                  </a:lnTo>
                  <a:lnTo>
                    <a:pt x="164" y="970"/>
                  </a:lnTo>
                  <a:lnTo>
                    <a:pt x="164" y="968"/>
                  </a:lnTo>
                  <a:lnTo>
                    <a:pt x="164" y="965"/>
                  </a:lnTo>
                  <a:lnTo>
                    <a:pt x="161" y="963"/>
                  </a:lnTo>
                  <a:lnTo>
                    <a:pt x="161" y="956"/>
                  </a:lnTo>
                  <a:lnTo>
                    <a:pt x="164" y="954"/>
                  </a:lnTo>
                  <a:lnTo>
                    <a:pt x="164" y="954"/>
                  </a:lnTo>
                  <a:lnTo>
                    <a:pt x="161" y="954"/>
                  </a:lnTo>
                  <a:lnTo>
                    <a:pt x="159" y="956"/>
                  </a:lnTo>
                  <a:lnTo>
                    <a:pt x="157" y="956"/>
                  </a:lnTo>
                  <a:lnTo>
                    <a:pt x="155" y="954"/>
                  </a:lnTo>
                  <a:lnTo>
                    <a:pt x="155" y="954"/>
                  </a:lnTo>
                  <a:lnTo>
                    <a:pt x="150" y="959"/>
                  </a:lnTo>
                  <a:lnTo>
                    <a:pt x="145" y="961"/>
                  </a:lnTo>
                  <a:lnTo>
                    <a:pt x="145" y="961"/>
                  </a:lnTo>
                  <a:lnTo>
                    <a:pt x="145" y="959"/>
                  </a:lnTo>
                  <a:lnTo>
                    <a:pt x="148" y="956"/>
                  </a:lnTo>
                  <a:lnTo>
                    <a:pt x="148" y="956"/>
                  </a:lnTo>
                  <a:lnTo>
                    <a:pt x="143" y="956"/>
                  </a:lnTo>
                  <a:lnTo>
                    <a:pt x="143" y="959"/>
                  </a:lnTo>
                  <a:lnTo>
                    <a:pt x="141" y="961"/>
                  </a:lnTo>
                  <a:lnTo>
                    <a:pt x="136" y="965"/>
                  </a:lnTo>
                  <a:lnTo>
                    <a:pt x="134" y="965"/>
                  </a:lnTo>
                  <a:lnTo>
                    <a:pt x="131" y="970"/>
                  </a:lnTo>
                  <a:lnTo>
                    <a:pt x="129" y="970"/>
                  </a:lnTo>
                  <a:lnTo>
                    <a:pt x="127" y="965"/>
                  </a:lnTo>
                  <a:lnTo>
                    <a:pt x="129" y="963"/>
                  </a:lnTo>
                  <a:lnTo>
                    <a:pt x="129" y="961"/>
                  </a:lnTo>
                  <a:lnTo>
                    <a:pt x="127" y="959"/>
                  </a:lnTo>
                  <a:lnTo>
                    <a:pt x="129" y="954"/>
                  </a:lnTo>
                  <a:lnTo>
                    <a:pt x="129" y="952"/>
                  </a:lnTo>
                  <a:lnTo>
                    <a:pt x="131" y="952"/>
                  </a:lnTo>
                  <a:lnTo>
                    <a:pt x="138" y="949"/>
                  </a:lnTo>
                  <a:lnTo>
                    <a:pt x="141" y="949"/>
                  </a:lnTo>
                  <a:lnTo>
                    <a:pt x="143" y="947"/>
                  </a:lnTo>
                  <a:lnTo>
                    <a:pt x="145" y="945"/>
                  </a:lnTo>
                  <a:lnTo>
                    <a:pt x="143" y="945"/>
                  </a:lnTo>
                  <a:lnTo>
                    <a:pt x="141" y="945"/>
                  </a:lnTo>
                  <a:lnTo>
                    <a:pt x="138" y="945"/>
                  </a:lnTo>
                  <a:lnTo>
                    <a:pt x="136" y="945"/>
                  </a:lnTo>
                  <a:lnTo>
                    <a:pt x="136" y="947"/>
                  </a:lnTo>
                  <a:lnTo>
                    <a:pt x="134" y="949"/>
                  </a:lnTo>
                  <a:lnTo>
                    <a:pt x="129" y="949"/>
                  </a:lnTo>
                  <a:lnTo>
                    <a:pt x="129" y="947"/>
                  </a:lnTo>
                  <a:lnTo>
                    <a:pt x="129" y="940"/>
                  </a:lnTo>
                  <a:lnTo>
                    <a:pt x="131" y="940"/>
                  </a:lnTo>
                  <a:lnTo>
                    <a:pt x="131" y="935"/>
                  </a:lnTo>
                  <a:lnTo>
                    <a:pt x="129" y="933"/>
                  </a:lnTo>
                  <a:lnTo>
                    <a:pt x="129" y="933"/>
                  </a:lnTo>
                  <a:lnTo>
                    <a:pt x="127" y="935"/>
                  </a:lnTo>
                  <a:lnTo>
                    <a:pt x="125" y="935"/>
                  </a:lnTo>
                  <a:lnTo>
                    <a:pt x="125" y="933"/>
                  </a:lnTo>
                  <a:lnTo>
                    <a:pt x="127" y="929"/>
                  </a:lnTo>
                  <a:lnTo>
                    <a:pt x="131" y="929"/>
                  </a:lnTo>
                  <a:lnTo>
                    <a:pt x="134" y="926"/>
                  </a:lnTo>
                  <a:lnTo>
                    <a:pt x="138" y="926"/>
                  </a:lnTo>
                  <a:lnTo>
                    <a:pt x="141" y="924"/>
                  </a:lnTo>
                  <a:lnTo>
                    <a:pt x="143" y="924"/>
                  </a:lnTo>
                  <a:lnTo>
                    <a:pt x="143" y="919"/>
                  </a:lnTo>
                  <a:lnTo>
                    <a:pt x="145" y="919"/>
                  </a:lnTo>
                  <a:lnTo>
                    <a:pt x="145" y="919"/>
                  </a:lnTo>
                  <a:lnTo>
                    <a:pt x="148" y="919"/>
                  </a:lnTo>
                  <a:lnTo>
                    <a:pt x="155" y="919"/>
                  </a:lnTo>
                  <a:lnTo>
                    <a:pt x="157" y="919"/>
                  </a:lnTo>
                  <a:lnTo>
                    <a:pt x="159" y="919"/>
                  </a:lnTo>
                  <a:lnTo>
                    <a:pt x="159" y="917"/>
                  </a:lnTo>
                  <a:lnTo>
                    <a:pt x="155" y="917"/>
                  </a:lnTo>
                  <a:lnTo>
                    <a:pt x="155" y="912"/>
                  </a:lnTo>
                  <a:lnTo>
                    <a:pt x="152" y="912"/>
                  </a:lnTo>
                  <a:lnTo>
                    <a:pt x="143" y="917"/>
                  </a:lnTo>
                  <a:lnTo>
                    <a:pt x="141" y="917"/>
                  </a:lnTo>
                  <a:lnTo>
                    <a:pt x="138" y="919"/>
                  </a:lnTo>
                  <a:lnTo>
                    <a:pt x="138" y="922"/>
                  </a:lnTo>
                  <a:lnTo>
                    <a:pt x="136" y="924"/>
                  </a:lnTo>
                  <a:lnTo>
                    <a:pt x="131" y="924"/>
                  </a:lnTo>
                  <a:lnTo>
                    <a:pt x="129" y="929"/>
                  </a:lnTo>
                  <a:lnTo>
                    <a:pt x="129" y="929"/>
                  </a:lnTo>
                  <a:lnTo>
                    <a:pt x="127" y="926"/>
                  </a:lnTo>
                  <a:lnTo>
                    <a:pt x="129" y="924"/>
                  </a:lnTo>
                  <a:lnTo>
                    <a:pt x="125" y="924"/>
                  </a:lnTo>
                  <a:lnTo>
                    <a:pt x="127" y="922"/>
                  </a:lnTo>
                  <a:lnTo>
                    <a:pt x="129" y="919"/>
                  </a:lnTo>
                  <a:lnTo>
                    <a:pt x="125" y="917"/>
                  </a:lnTo>
                  <a:lnTo>
                    <a:pt x="122" y="917"/>
                  </a:lnTo>
                  <a:lnTo>
                    <a:pt x="120" y="915"/>
                  </a:lnTo>
                  <a:lnTo>
                    <a:pt x="120" y="912"/>
                  </a:lnTo>
                  <a:lnTo>
                    <a:pt x="125" y="910"/>
                  </a:lnTo>
                  <a:lnTo>
                    <a:pt x="127" y="908"/>
                  </a:lnTo>
                  <a:lnTo>
                    <a:pt x="129" y="908"/>
                  </a:lnTo>
                  <a:lnTo>
                    <a:pt x="131" y="910"/>
                  </a:lnTo>
                  <a:lnTo>
                    <a:pt x="134" y="910"/>
                  </a:lnTo>
                  <a:lnTo>
                    <a:pt x="138" y="908"/>
                  </a:lnTo>
                  <a:lnTo>
                    <a:pt x="141" y="905"/>
                  </a:lnTo>
                  <a:lnTo>
                    <a:pt x="143" y="905"/>
                  </a:lnTo>
                  <a:lnTo>
                    <a:pt x="145" y="903"/>
                  </a:lnTo>
                  <a:lnTo>
                    <a:pt x="143" y="903"/>
                  </a:lnTo>
                  <a:lnTo>
                    <a:pt x="141" y="903"/>
                  </a:lnTo>
                  <a:lnTo>
                    <a:pt x="138" y="905"/>
                  </a:lnTo>
                  <a:lnTo>
                    <a:pt x="134" y="908"/>
                  </a:lnTo>
                  <a:lnTo>
                    <a:pt x="134" y="908"/>
                  </a:lnTo>
                  <a:lnTo>
                    <a:pt x="129" y="903"/>
                  </a:lnTo>
                  <a:lnTo>
                    <a:pt x="129" y="903"/>
                  </a:lnTo>
                  <a:lnTo>
                    <a:pt x="127" y="905"/>
                  </a:lnTo>
                  <a:lnTo>
                    <a:pt x="122" y="908"/>
                  </a:lnTo>
                  <a:lnTo>
                    <a:pt x="122" y="905"/>
                  </a:lnTo>
                  <a:lnTo>
                    <a:pt x="120" y="905"/>
                  </a:lnTo>
                  <a:lnTo>
                    <a:pt x="120" y="908"/>
                  </a:lnTo>
                  <a:lnTo>
                    <a:pt x="115" y="905"/>
                  </a:lnTo>
                  <a:lnTo>
                    <a:pt x="118" y="905"/>
                  </a:lnTo>
                  <a:lnTo>
                    <a:pt x="120" y="903"/>
                  </a:lnTo>
                  <a:lnTo>
                    <a:pt x="125" y="903"/>
                  </a:lnTo>
                  <a:lnTo>
                    <a:pt x="131" y="898"/>
                  </a:lnTo>
                  <a:lnTo>
                    <a:pt x="134" y="896"/>
                  </a:lnTo>
                  <a:lnTo>
                    <a:pt x="141" y="896"/>
                  </a:lnTo>
                  <a:lnTo>
                    <a:pt x="143" y="892"/>
                  </a:lnTo>
                  <a:lnTo>
                    <a:pt x="150" y="885"/>
                  </a:lnTo>
                  <a:lnTo>
                    <a:pt x="157" y="882"/>
                  </a:lnTo>
                  <a:lnTo>
                    <a:pt x="161" y="880"/>
                  </a:lnTo>
                  <a:lnTo>
                    <a:pt x="164" y="880"/>
                  </a:lnTo>
                  <a:lnTo>
                    <a:pt x="166" y="878"/>
                  </a:lnTo>
                  <a:lnTo>
                    <a:pt x="166" y="878"/>
                  </a:lnTo>
                  <a:lnTo>
                    <a:pt x="164" y="875"/>
                  </a:lnTo>
                  <a:lnTo>
                    <a:pt x="159" y="878"/>
                  </a:lnTo>
                  <a:lnTo>
                    <a:pt x="148" y="882"/>
                  </a:lnTo>
                  <a:lnTo>
                    <a:pt x="143" y="887"/>
                  </a:lnTo>
                  <a:lnTo>
                    <a:pt x="141" y="892"/>
                  </a:lnTo>
                  <a:lnTo>
                    <a:pt x="136" y="894"/>
                  </a:lnTo>
                  <a:lnTo>
                    <a:pt x="129" y="896"/>
                  </a:lnTo>
                  <a:lnTo>
                    <a:pt x="127" y="896"/>
                  </a:lnTo>
                  <a:lnTo>
                    <a:pt x="118" y="901"/>
                  </a:lnTo>
                  <a:lnTo>
                    <a:pt x="115" y="901"/>
                  </a:lnTo>
                  <a:lnTo>
                    <a:pt x="115" y="898"/>
                  </a:lnTo>
                  <a:lnTo>
                    <a:pt x="115" y="896"/>
                  </a:lnTo>
                  <a:lnTo>
                    <a:pt x="115" y="889"/>
                  </a:lnTo>
                  <a:lnTo>
                    <a:pt x="118" y="887"/>
                  </a:lnTo>
                  <a:lnTo>
                    <a:pt x="120" y="887"/>
                  </a:lnTo>
                  <a:lnTo>
                    <a:pt x="125" y="889"/>
                  </a:lnTo>
                  <a:lnTo>
                    <a:pt x="127" y="889"/>
                  </a:lnTo>
                  <a:lnTo>
                    <a:pt x="131" y="889"/>
                  </a:lnTo>
                  <a:lnTo>
                    <a:pt x="134" y="887"/>
                  </a:lnTo>
                  <a:lnTo>
                    <a:pt x="134" y="887"/>
                  </a:lnTo>
                  <a:lnTo>
                    <a:pt x="131" y="885"/>
                  </a:lnTo>
                  <a:lnTo>
                    <a:pt x="127" y="885"/>
                  </a:lnTo>
                  <a:lnTo>
                    <a:pt x="125" y="887"/>
                  </a:lnTo>
                  <a:lnTo>
                    <a:pt x="122" y="885"/>
                  </a:lnTo>
                  <a:lnTo>
                    <a:pt x="122" y="882"/>
                  </a:lnTo>
                  <a:lnTo>
                    <a:pt x="122" y="880"/>
                  </a:lnTo>
                  <a:lnTo>
                    <a:pt x="125" y="880"/>
                  </a:lnTo>
                  <a:lnTo>
                    <a:pt x="129" y="882"/>
                  </a:lnTo>
                  <a:lnTo>
                    <a:pt x="131" y="882"/>
                  </a:lnTo>
                  <a:lnTo>
                    <a:pt x="136" y="880"/>
                  </a:lnTo>
                  <a:lnTo>
                    <a:pt x="136" y="880"/>
                  </a:lnTo>
                  <a:lnTo>
                    <a:pt x="134" y="880"/>
                  </a:lnTo>
                  <a:lnTo>
                    <a:pt x="131" y="880"/>
                  </a:lnTo>
                  <a:lnTo>
                    <a:pt x="129" y="878"/>
                  </a:lnTo>
                  <a:lnTo>
                    <a:pt x="131" y="875"/>
                  </a:lnTo>
                  <a:lnTo>
                    <a:pt x="134" y="875"/>
                  </a:lnTo>
                  <a:lnTo>
                    <a:pt x="136" y="875"/>
                  </a:lnTo>
                  <a:lnTo>
                    <a:pt x="136" y="875"/>
                  </a:lnTo>
                  <a:lnTo>
                    <a:pt x="141" y="875"/>
                  </a:lnTo>
                  <a:lnTo>
                    <a:pt x="141" y="875"/>
                  </a:lnTo>
                  <a:lnTo>
                    <a:pt x="141" y="873"/>
                  </a:lnTo>
                  <a:lnTo>
                    <a:pt x="141" y="871"/>
                  </a:lnTo>
                  <a:lnTo>
                    <a:pt x="141" y="871"/>
                  </a:lnTo>
                  <a:lnTo>
                    <a:pt x="138" y="868"/>
                  </a:lnTo>
                  <a:lnTo>
                    <a:pt x="136" y="871"/>
                  </a:lnTo>
                  <a:lnTo>
                    <a:pt x="134" y="871"/>
                  </a:lnTo>
                  <a:lnTo>
                    <a:pt x="125" y="868"/>
                  </a:lnTo>
                  <a:lnTo>
                    <a:pt x="120" y="868"/>
                  </a:lnTo>
                  <a:lnTo>
                    <a:pt x="118" y="866"/>
                  </a:lnTo>
                  <a:lnTo>
                    <a:pt x="118" y="866"/>
                  </a:lnTo>
                  <a:lnTo>
                    <a:pt x="122" y="864"/>
                  </a:lnTo>
                  <a:lnTo>
                    <a:pt x="125" y="866"/>
                  </a:lnTo>
                  <a:lnTo>
                    <a:pt x="127" y="864"/>
                  </a:lnTo>
                  <a:lnTo>
                    <a:pt x="125" y="864"/>
                  </a:lnTo>
                  <a:lnTo>
                    <a:pt x="122" y="864"/>
                  </a:lnTo>
                  <a:lnTo>
                    <a:pt x="120" y="862"/>
                  </a:lnTo>
                  <a:lnTo>
                    <a:pt x="120" y="862"/>
                  </a:lnTo>
                  <a:lnTo>
                    <a:pt x="127" y="859"/>
                  </a:lnTo>
                  <a:lnTo>
                    <a:pt x="127" y="859"/>
                  </a:lnTo>
                  <a:lnTo>
                    <a:pt x="131" y="859"/>
                  </a:lnTo>
                  <a:lnTo>
                    <a:pt x="145" y="859"/>
                  </a:lnTo>
                  <a:lnTo>
                    <a:pt x="148" y="859"/>
                  </a:lnTo>
                  <a:lnTo>
                    <a:pt x="152" y="859"/>
                  </a:lnTo>
                  <a:lnTo>
                    <a:pt x="155" y="859"/>
                  </a:lnTo>
                  <a:lnTo>
                    <a:pt x="155" y="857"/>
                  </a:lnTo>
                  <a:lnTo>
                    <a:pt x="150" y="855"/>
                  </a:lnTo>
                  <a:lnTo>
                    <a:pt x="143" y="855"/>
                  </a:lnTo>
                  <a:lnTo>
                    <a:pt x="136" y="857"/>
                  </a:lnTo>
                  <a:lnTo>
                    <a:pt x="131" y="857"/>
                  </a:lnTo>
                  <a:lnTo>
                    <a:pt x="131" y="857"/>
                  </a:lnTo>
                  <a:lnTo>
                    <a:pt x="129" y="855"/>
                  </a:lnTo>
                  <a:lnTo>
                    <a:pt x="125" y="857"/>
                  </a:lnTo>
                  <a:lnTo>
                    <a:pt x="122" y="859"/>
                  </a:lnTo>
                  <a:lnTo>
                    <a:pt x="122" y="857"/>
                  </a:lnTo>
                  <a:lnTo>
                    <a:pt x="122" y="855"/>
                  </a:lnTo>
                  <a:lnTo>
                    <a:pt x="125" y="850"/>
                  </a:lnTo>
                  <a:lnTo>
                    <a:pt x="127" y="850"/>
                  </a:lnTo>
                  <a:lnTo>
                    <a:pt x="129" y="848"/>
                  </a:lnTo>
                  <a:lnTo>
                    <a:pt x="134" y="845"/>
                  </a:lnTo>
                  <a:lnTo>
                    <a:pt x="136" y="843"/>
                  </a:lnTo>
                  <a:lnTo>
                    <a:pt x="138" y="841"/>
                  </a:lnTo>
                  <a:lnTo>
                    <a:pt x="141" y="838"/>
                  </a:lnTo>
                  <a:lnTo>
                    <a:pt x="143" y="841"/>
                  </a:lnTo>
                  <a:lnTo>
                    <a:pt x="145" y="841"/>
                  </a:lnTo>
                  <a:lnTo>
                    <a:pt x="148" y="838"/>
                  </a:lnTo>
                  <a:lnTo>
                    <a:pt x="150" y="838"/>
                  </a:lnTo>
                  <a:lnTo>
                    <a:pt x="152" y="841"/>
                  </a:lnTo>
                  <a:lnTo>
                    <a:pt x="157" y="843"/>
                  </a:lnTo>
                  <a:lnTo>
                    <a:pt x="159" y="845"/>
                  </a:lnTo>
                  <a:lnTo>
                    <a:pt x="164" y="845"/>
                  </a:lnTo>
                  <a:lnTo>
                    <a:pt x="168" y="848"/>
                  </a:lnTo>
                  <a:lnTo>
                    <a:pt x="173" y="852"/>
                  </a:lnTo>
                  <a:lnTo>
                    <a:pt x="178" y="855"/>
                  </a:lnTo>
                  <a:lnTo>
                    <a:pt x="182" y="857"/>
                  </a:lnTo>
                  <a:lnTo>
                    <a:pt x="185" y="855"/>
                  </a:lnTo>
                  <a:lnTo>
                    <a:pt x="187" y="855"/>
                  </a:lnTo>
                  <a:lnTo>
                    <a:pt x="187" y="855"/>
                  </a:lnTo>
                  <a:lnTo>
                    <a:pt x="187" y="852"/>
                  </a:lnTo>
                  <a:lnTo>
                    <a:pt x="185" y="852"/>
                  </a:lnTo>
                  <a:lnTo>
                    <a:pt x="182" y="855"/>
                  </a:lnTo>
                  <a:lnTo>
                    <a:pt x="180" y="852"/>
                  </a:lnTo>
                  <a:lnTo>
                    <a:pt x="175" y="850"/>
                  </a:lnTo>
                  <a:lnTo>
                    <a:pt x="171" y="845"/>
                  </a:lnTo>
                  <a:lnTo>
                    <a:pt x="171" y="843"/>
                  </a:lnTo>
                  <a:lnTo>
                    <a:pt x="173" y="843"/>
                  </a:lnTo>
                  <a:lnTo>
                    <a:pt x="180" y="843"/>
                  </a:lnTo>
                  <a:lnTo>
                    <a:pt x="185" y="841"/>
                  </a:lnTo>
                  <a:lnTo>
                    <a:pt x="187" y="838"/>
                  </a:lnTo>
                  <a:lnTo>
                    <a:pt x="185" y="836"/>
                  </a:lnTo>
                  <a:lnTo>
                    <a:pt x="180" y="836"/>
                  </a:lnTo>
                  <a:lnTo>
                    <a:pt x="178" y="836"/>
                  </a:lnTo>
                  <a:lnTo>
                    <a:pt x="178" y="838"/>
                  </a:lnTo>
                  <a:lnTo>
                    <a:pt x="180" y="838"/>
                  </a:lnTo>
                  <a:lnTo>
                    <a:pt x="178" y="841"/>
                  </a:lnTo>
                  <a:lnTo>
                    <a:pt x="173" y="841"/>
                  </a:lnTo>
                  <a:lnTo>
                    <a:pt x="171" y="838"/>
                  </a:lnTo>
                  <a:lnTo>
                    <a:pt x="171" y="836"/>
                  </a:lnTo>
                  <a:lnTo>
                    <a:pt x="173" y="836"/>
                  </a:lnTo>
                  <a:lnTo>
                    <a:pt x="175" y="836"/>
                  </a:lnTo>
                  <a:lnTo>
                    <a:pt x="175" y="834"/>
                  </a:lnTo>
                  <a:lnTo>
                    <a:pt x="173" y="832"/>
                  </a:lnTo>
                  <a:lnTo>
                    <a:pt x="171" y="832"/>
                  </a:lnTo>
                  <a:lnTo>
                    <a:pt x="171" y="832"/>
                  </a:lnTo>
                  <a:lnTo>
                    <a:pt x="168" y="832"/>
                  </a:lnTo>
                  <a:lnTo>
                    <a:pt x="166" y="832"/>
                  </a:lnTo>
                  <a:lnTo>
                    <a:pt x="166" y="834"/>
                  </a:lnTo>
                  <a:lnTo>
                    <a:pt x="166" y="836"/>
                  </a:lnTo>
                  <a:lnTo>
                    <a:pt x="166" y="838"/>
                  </a:lnTo>
                  <a:lnTo>
                    <a:pt x="164" y="841"/>
                  </a:lnTo>
                  <a:lnTo>
                    <a:pt x="161" y="843"/>
                  </a:lnTo>
                  <a:lnTo>
                    <a:pt x="159" y="843"/>
                  </a:lnTo>
                  <a:lnTo>
                    <a:pt x="157" y="838"/>
                  </a:lnTo>
                  <a:lnTo>
                    <a:pt x="152" y="838"/>
                  </a:lnTo>
                  <a:lnTo>
                    <a:pt x="150" y="836"/>
                  </a:lnTo>
                  <a:lnTo>
                    <a:pt x="150" y="834"/>
                  </a:lnTo>
                  <a:lnTo>
                    <a:pt x="148" y="834"/>
                  </a:lnTo>
                  <a:lnTo>
                    <a:pt x="148" y="836"/>
                  </a:lnTo>
                  <a:lnTo>
                    <a:pt x="143" y="836"/>
                  </a:lnTo>
                  <a:lnTo>
                    <a:pt x="138" y="836"/>
                  </a:lnTo>
                  <a:lnTo>
                    <a:pt x="136" y="838"/>
                  </a:lnTo>
                  <a:lnTo>
                    <a:pt x="131" y="843"/>
                  </a:lnTo>
                  <a:lnTo>
                    <a:pt x="129" y="845"/>
                  </a:lnTo>
                  <a:lnTo>
                    <a:pt x="127" y="843"/>
                  </a:lnTo>
                  <a:lnTo>
                    <a:pt x="127" y="843"/>
                  </a:lnTo>
                  <a:lnTo>
                    <a:pt x="131" y="836"/>
                  </a:lnTo>
                  <a:lnTo>
                    <a:pt x="134" y="836"/>
                  </a:lnTo>
                  <a:lnTo>
                    <a:pt x="136" y="834"/>
                  </a:lnTo>
                  <a:lnTo>
                    <a:pt x="136" y="832"/>
                  </a:lnTo>
                  <a:lnTo>
                    <a:pt x="136" y="832"/>
                  </a:lnTo>
                  <a:lnTo>
                    <a:pt x="138" y="829"/>
                  </a:lnTo>
                  <a:lnTo>
                    <a:pt x="138" y="829"/>
                  </a:lnTo>
                  <a:lnTo>
                    <a:pt x="141" y="825"/>
                  </a:lnTo>
                  <a:lnTo>
                    <a:pt x="143" y="827"/>
                  </a:lnTo>
                  <a:lnTo>
                    <a:pt x="145" y="829"/>
                  </a:lnTo>
                  <a:lnTo>
                    <a:pt x="150" y="829"/>
                  </a:lnTo>
                  <a:lnTo>
                    <a:pt x="155" y="829"/>
                  </a:lnTo>
                  <a:lnTo>
                    <a:pt x="155" y="829"/>
                  </a:lnTo>
                  <a:lnTo>
                    <a:pt x="152" y="827"/>
                  </a:lnTo>
                  <a:lnTo>
                    <a:pt x="150" y="829"/>
                  </a:lnTo>
                  <a:lnTo>
                    <a:pt x="148" y="827"/>
                  </a:lnTo>
                  <a:lnTo>
                    <a:pt x="143" y="822"/>
                  </a:lnTo>
                  <a:lnTo>
                    <a:pt x="141" y="818"/>
                  </a:lnTo>
                  <a:lnTo>
                    <a:pt x="138" y="818"/>
                  </a:lnTo>
                  <a:lnTo>
                    <a:pt x="138" y="815"/>
                  </a:lnTo>
                  <a:lnTo>
                    <a:pt x="141" y="815"/>
                  </a:lnTo>
                  <a:lnTo>
                    <a:pt x="145" y="818"/>
                  </a:lnTo>
                  <a:lnTo>
                    <a:pt x="150" y="822"/>
                  </a:lnTo>
                  <a:lnTo>
                    <a:pt x="152" y="825"/>
                  </a:lnTo>
                  <a:lnTo>
                    <a:pt x="152" y="825"/>
                  </a:lnTo>
                  <a:lnTo>
                    <a:pt x="152" y="822"/>
                  </a:lnTo>
                  <a:lnTo>
                    <a:pt x="150" y="818"/>
                  </a:lnTo>
                  <a:lnTo>
                    <a:pt x="152" y="818"/>
                  </a:lnTo>
                  <a:lnTo>
                    <a:pt x="155" y="820"/>
                  </a:lnTo>
                  <a:lnTo>
                    <a:pt x="155" y="825"/>
                  </a:lnTo>
                  <a:lnTo>
                    <a:pt x="164" y="827"/>
                  </a:lnTo>
                  <a:lnTo>
                    <a:pt x="166" y="827"/>
                  </a:lnTo>
                  <a:lnTo>
                    <a:pt x="166" y="827"/>
                  </a:lnTo>
                  <a:lnTo>
                    <a:pt x="171" y="827"/>
                  </a:lnTo>
                  <a:lnTo>
                    <a:pt x="173" y="829"/>
                  </a:lnTo>
                  <a:lnTo>
                    <a:pt x="178" y="832"/>
                  </a:lnTo>
                  <a:lnTo>
                    <a:pt x="180" y="832"/>
                  </a:lnTo>
                  <a:lnTo>
                    <a:pt x="182" y="834"/>
                  </a:lnTo>
                  <a:lnTo>
                    <a:pt x="185" y="834"/>
                  </a:lnTo>
                  <a:lnTo>
                    <a:pt x="185" y="832"/>
                  </a:lnTo>
                  <a:lnTo>
                    <a:pt x="180" y="829"/>
                  </a:lnTo>
                  <a:lnTo>
                    <a:pt x="173" y="822"/>
                  </a:lnTo>
                  <a:lnTo>
                    <a:pt x="171" y="820"/>
                  </a:lnTo>
                  <a:lnTo>
                    <a:pt x="173" y="818"/>
                  </a:lnTo>
                  <a:lnTo>
                    <a:pt x="178" y="818"/>
                  </a:lnTo>
                  <a:lnTo>
                    <a:pt x="178" y="815"/>
                  </a:lnTo>
                  <a:lnTo>
                    <a:pt x="178" y="811"/>
                  </a:lnTo>
                  <a:lnTo>
                    <a:pt x="180" y="811"/>
                  </a:lnTo>
                  <a:lnTo>
                    <a:pt x="180" y="811"/>
                  </a:lnTo>
                  <a:lnTo>
                    <a:pt x="178" y="808"/>
                  </a:lnTo>
                  <a:lnTo>
                    <a:pt x="175" y="811"/>
                  </a:lnTo>
                  <a:lnTo>
                    <a:pt x="168" y="811"/>
                  </a:lnTo>
                  <a:lnTo>
                    <a:pt x="168" y="813"/>
                  </a:lnTo>
                  <a:lnTo>
                    <a:pt x="168" y="813"/>
                  </a:lnTo>
                  <a:lnTo>
                    <a:pt x="171" y="815"/>
                  </a:lnTo>
                  <a:lnTo>
                    <a:pt x="171" y="818"/>
                  </a:lnTo>
                  <a:lnTo>
                    <a:pt x="166" y="818"/>
                  </a:lnTo>
                  <a:lnTo>
                    <a:pt x="164" y="818"/>
                  </a:lnTo>
                  <a:lnTo>
                    <a:pt x="161" y="818"/>
                  </a:lnTo>
                  <a:lnTo>
                    <a:pt x="157" y="818"/>
                  </a:lnTo>
                  <a:lnTo>
                    <a:pt x="155" y="815"/>
                  </a:lnTo>
                  <a:lnTo>
                    <a:pt x="152" y="813"/>
                  </a:lnTo>
                  <a:lnTo>
                    <a:pt x="152" y="813"/>
                  </a:lnTo>
                  <a:lnTo>
                    <a:pt x="155" y="811"/>
                  </a:lnTo>
                  <a:lnTo>
                    <a:pt x="155" y="808"/>
                  </a:lnTo>
                  <a:lnTo>
                    <a:pt x="152" y="808"/>
                  </a:lnTo>
                  <a:lnTo>
                    <a:pt x="150" y="811"/>
                  </a:lnTo>
                  <a:lnTo>
                    <a:pt x="148" y="808"/>
                  </a:lnTo>
                  <a:lnTo>
                    <a:pt x="152" y="808"/>
                  </a:lnTo>
                  <a:lnTo>
                    <a:pt x="159" y="806"/>
                  </a:lnTo>
                  <a:lnTo>
                    <a:pt x="161" y="804"/>
                  </a:lnTo>
                  <a:lnTo>
                    <a:pt x="166" y="804"/>
                  </a:lnTo>
                  <a:lnTo>
                    <a:pt x="166" y="806"/>
                  </a:lnTo>
                  <a:lnTo>
                    <a:pt x="171" y="806"/>
                  </a:lnTo>
                  <a:lnTo>
                    <a:pt x="175" y="806"/>
                  </a:lnTo>
                  <a:lnTo>
                    <a:pt x="178" y="806"/>
                  </a:lnTo>
                  <a:lnTo>
                    <a:pt x="180" y="804"/>
                  </a:lnTo>
                  <a:lnTo>
                    <a:pt x="180" y="801"/>
                  </a:lnTo>
                  <a:lnTo>
                    <a:pt x="182" y="801"/>
                  </a:lnTo>
                  <a:lnTo>
                    <a:pt x="185" y="799"/>
                  </a:lnTo>
                  <a:lnTo>
                    <a:pt x="187" y="797"/>
                  </a:lnTo>
                  <a:lnTo>
                    <a:pt x="185" y="797"/>
                  </a:lnTo>
                  <a:lnTo>
                    <a:pt x="182" y="799"/>
                  </a:lnTo>
                  <a:lnTo>
                    <a:pt x="180" y="799"/>
                  </a:lnTo>
                  <a:lnTo>
                    <a:pt x="180" y="797"/>
                  </a:lnTo>
                  <a:lnTo>
                    <a:pt x="182" y="795"/>
                  </a:lnTo>
                  <a:lnTo>
                    <a:pt x="185" y="785"/>
                  </a:lnTo>
                  <a:lnTo>
                    <a:pt x="185" y="783"/>
                  </a:lnTo>
                  <a:lnTo>
                    <a:pt x="185" y="781"/>
                  </a:lnTo>
                  <a:lnTo>
                    <a:pt x="187" y="783"/>
                  </a:lnTo>
                  <a:lnTo>
                    <a:pt x="189" y="785"/>
                  </a:lnTo>
                  <a:lnTo>
                    <a:pt x="187" y="788"/>
                  </a:lnTo>
                  <a:lnTo>
                    <a:pt x="187" y="790"/>
                  </a:lnTo>
                  <a:lnTo>
                    <a:pt x="191" y="790"/>
                  </a:lnTo>
                  <a:lnTo>
                    <a:pt x="194" y="790"/>
                  </a:lnTo>
                  <a:lnTo>
                    <a:pt x="196" y="792"/>
                  </a:lnTo>
                  <a:lnTo>
                    <a:pt x="198" y="792"/>
                  </a:lnTo>
                  <a:lnTo>
                    <a:pt x="198" y="790"/>
                  </a:lnTo>
                  <a:lnTo>
                    <a:pt x="201" y="790"/>
                  </a:lnTo>
                  <a:lnTo>
                    <a:pt x="203" y="790"/>
                  </a:lnTo>
                  <a:lnTo>
                    <a:pt x="201" y="788"/>
                  </a:lnTo>
                  <a:lnTo>
                    <a:pt x="198" y="788"/>
                  </a:lnTo>
                  <a:lnTo>
                    <a:pt x="194" y="788"/>
                  </a:lnTo>
                  <a:lnTo>
                    <a:pt x="194" y="785"/>
                  </a:lnTo>
                  <a:lnTo>
                    <a:pt x="196" y="785"/>
                  </a:lnTo>
                  <a:lnTo>
                    <a:pt x="201" y="785"/>
                  </a:lnTo>
                  <a:lnTo>
                    <a:pt x="201" y="783"/>
                  </a:lnTo>
                  <a:lnTo>
                    <a:pt x="198" y="781"/>
                  </a:lnTo>
                  <a:lnTo>
                    <a:pt x="196" y="781"/>
                  </a:lnTo>
                  <a:lnTo>
                    <a:pt x="196" y="781"/>
                  </a:lnTo>
                  <a:lnTo>
                    <a:pt x="194" y="778"/>
                  </a:lnTo>
                  <a:lnTo>
                    <a:pt x="194" y="781"/>
                  </a:lnTo>
                  <a:lnTo>
                    <a:pt x="191" y="781"/>
                  </a:lnTo>
                  <a:lnTo>
                    <a:pt x="187" y="778"/>
                  </a:lnTo>
                  <a:lnTo>
                    <a:pt x="189" y="778"/>
                  </a:lnTo>
                  <a:lnTo>
                    <a:pt x="189" y="776"/>
                  </a:lnTo>
                  <a:lnTo>
                    <a:pt x="191" y="776"/>
                  </a:lnTo>
                  <a:lnTo>
                    <a:pt x="194" y="771"/>
                  </a:lnTo>
                  <a:lnTo>
                    <a:pt x="196" y="769"/>
                  </a:lnTo>
                  <a:lnTo>
                    <a:pt x="198" y="769"/>
                  </a:lnTo>
                  <a:lnTo>
                    <a:pt x="201" y="769"/>
                  </a:lnTo>
                  <a:lnTo>
                    <a:pt x="203" y="769"/>
                  </a:lnTo>
                  <a:lnTo>
                    <a:pt x="203" y="767"/>
                  </a:lnTo>
                  <a:lnTo>
                    <a:pt x="201" y="767"/>
                  </a:lnTo>
                  <a:lnTo>
                    <a:pt x="196" y="767"/>
                  </a:lnTo>
                  <a:lnTo>
                    <a:pt x="196" y="765"/>
                  </a:lnTo>
                  <a:lnTo>
                    <a:pt x="196" y="765"/>
                  </a:lnTo>
                  <a:lnTo>
                    <a:pt x="201" y="762"/>
                  </a:lnTo>
                  <a:lnTo>
                    <a:pt x="203" y="760"/>
                  </a:lnTo>
                  <a:lnTo>
                    <a:pt x="205" y="758"/>
                  </a:lnTo>
                  <a:lnTo>
                    <a:pt x="205" y="758"/>
                  </a:lnTo>
                  <a:lnTo>
                    <a:pt x="208" y="755"/>
                  </a:lnTo>
                  <a:lnTo>
                    <a:pt x="205" y="753"/>
                  </a:lnTo>
                  <a:lnTo>
                    <a:pt x="203" y="753"/>
                  </a:lnTo>
                  <a:lnTo>
                    <a:pt x="203" y="751"/>
                  </a:lnTo>
                  <a:lnTo>
                    <a:pt x="208" y="751"/>
                  </a:lnTo>
                  <a:lnTo>
                    <a:pt x="210" y="751"/>
                  </a:lnTo>
                  <a:lnTo>
                    <a:pt x="208" y="748"/>
                  </a:lnTo>
                  <a:lnTo>
                    <a:pt x="208" y="746"/>
                  </a:lnTo>
                  <a:lnTo>
                    <a:pt x="203" y="746"/>
                  </a:lnTo>
                  <a:lnTo>
                    <a:pt x="201" y="751"/>
                  </a:lnTo>
                  <a:lnTo>
                    <a:pt x="196" y="751"/>
                  </a:lnTo>
                  <a:lnTo>
                    <a:pt x="194" y="746"/>
                  </a:lnTo>
                  <a:lnTo>
                    <a:pt x="191" y="748"/>
                  </a:lnTo>
                  <a:lnTo>
                    <a:pt x="189" y="748"/>
                  </a:lnTo>
                  <a:lnTo>
                    <a:pt x="187" y="746"/>
                  </a:lnTo>
                  <a:lnTo>
                    <a:pt x="185" y="746"/>
                  </a:lnTo>
                  <a:lnTo>
                    <a:pt x="180" y="746"/>
                  </a:lnTo>
                  <a:lnTo>
                    <a:pt x="178" y="744"/>
                  </a:lnTo>
                  <a:lnTo>
                    <a:pt x="175" y="744"/>
                  </a:lnTo>
                  <a:lnTo>
                    <a:pt x="173" y="741"/>
                  </a:lnTo>
                  <a:lnTo>
                    <a:pt x="173" y="739"/>
                  </a:lnTo>
                  <a:lnTo>
                    <a:pt x="171" y="737"/>
                  </a:lnTo>
                  <a:lnTo>
                    <a:pt x="166" y="732"/>
                  </a:lnTo>
                  <a:lnTo>
                    <a:pt x="159" y="730"/>
                  </a:lnTo>
                  <a:lnTo>
                    <a:pt x="152" y="728"/>
                  </a:lnTo>
                  <a:lnTo>
                    <a:pt x="150" y="723"/>
                  </a:lnTo>
                  <a:lnTo>
                    <a:pt x="150" y="721"/>
                  </a:lnTo>
                  <a:lnTo>
                    <a:pt x="148" y="716"/>
                  </a:lnTo>
                  <a:lnTo>
                    <a:pt x="145" y="714"/>
                  </a:lnTo>
                  <a:lnTo>
                    <a:pt x="143" y="711"/>
                  </a:lnTo>
                  <a:lnTo>
                    <a:pt x="143" y="709"/>
                  </a:lnTo>
                  <a:lnTo>
                    <a:pt x="148" y="707"/>
                  </a:lnTo>
                  <a:lnTo>
                    <a:pt x="152" y="704"/>
                  </a:lnTo>
                  <a:lnTo>
                    <a:pt x="155" y="704"/>
                  </a:lnTo>
                  <a:lnTo>
                    <a:pt x="157" y="707"/>
                  </a:lnTo>
                  <a:lnTo>
                    <a:pt x="161" y="707"/>
                  </a:lnTo>
                  <a:lnTo>
                    <a:pt x="164" y="709"/>
                  </a:lnTo>
                  <a:lnTo>
                    <a:pt x="168" y="709"/>
                  </a:lnTo>
                  <a:lnTo>
                    <a:pt x="171" y="711"/>
                  </a:lnTo>
                  <a:lnTo>
                    <a:pt x="173" y="711"/>
                  </a:lnTo>
                  <a:lnTo>
                    <a:pt x="175" y="711"/>
                  </a:lnTo>
                  <a:lnTo>
                    <a:pt x="180" y="714"/>
                  </a:lnTo>
                  <a:lnTo>
                    <a:pt x="182" y="714"/>
                  </a:lnTo>
                  <a:lnTo>
                    <a:pt x="185" y="716"/>
                  </a:lnTo>
                  <a:lnTo>
                    <a:pt x="187" y="718"/>
                  </a:lnTo>
                  <a:lnTo>
                    <a:pt x="189" y="725"/>
                  </a:lnTo>
                  <a:lnTo>
                    <a:pt x="191" y="730"/>
                  </a:lnTo>
                  <a:lnTo>
                    <a:pt x="196" y="732"/>
                  </a:lnTo>
                  <a:lnTo>
                    <a:pt x="198" y="735"/>
                  </a:lnTo>
                  <a:lnTo>
                    <a:pt x="203" y="737"/>
                  </a:lnTo>
                  <a:lnTo>
                    <a:pt x="205" y="735"/>
                  </a:lnTo>
                  <a:lnTo>
                    <a:pt x="208" y="732"/>
                  </a:lnTo>
                  <a:lnTo>
                    <a:pt x="205" y="732"/>
                  </a:lnTo>
                  <a:lnTo>
                    <a:pt x="203" y="732"/>
                  </a:lnTo>
                  <a:lnTo>
                    <a:pt x="203" y="732"/>
                  </a:lnTo>
                  <a:lnTo>
                    <a:pt x="201" y="730"/>
                  </a:lnTo>
                  <a:lnTo>
                    <a:pt x="196" y="725"/>
                  </a:lnTo>
                  <a:lnTo>
                    <a:pt x="196" y="723"/>
                  </a:lnTo>
                  <a:lnTo>
                    <a:pt x="196" y="723"/>
                  </a:lnTo>
                  <a:lnTo>
                    <a:pt x="201" y="728"/>
                  </a:lnTo>
                  <a:lnTo>
                    <a:pt x="203" y="728"/>
                  </a:lnTo>
                  <a:lnTo>
                    <a:pt x="203" y="725"/>
                  </a:lnTo>
                  <a:lnTo>
                    <a:pt x="205" y="725"/>
                  </a:lnTo>
                  <a:lnTo>
                    <a:pt x="205" y="723"/>
                  </a:lnTo>
                  <a:lnTo>
                    <a:pt x="201" y="721"/>
                  </a:lnTo>
                  <a:lnTo>
                    <a:pt x="196" y="716"/>
                  </a:lnTo>
                  <a:lnTo>
                    <a:pt x="194" y="714"/>
                  </a:lnTo>
                  <a:lnTo>
                    <a:pt x="196" y="714"/>
                  </a:lnTo>
                  <a:lnTo>
                    <a:pt x="196" y="714"/>
                  </a:lnTo>
                  <a:lnTo>
                    <a:pt x="198" y="716"/>
                  </a:lnTo>
                  <a:lnTo>
                    <a:pt x="201" y="716"/>
                  </a:lnTo>
                  <a:lnTo>
                    <a:pt x="201" y="714"/>
                  </a:lnTo>
                  <a:lnTo>
                    <a:pt x="196" y="709"/>
                  </a:lnTo>
                  <a:lnTo>
                    <a:pt x="191" y="707"/>
                  </a:lnTo>
                  <a:lnTo>
                    <a:pt x="191" y="704"/>
                  </a:lnTo>
                  <a:lnTo>
                    <a:pt x="191" y="702"/>
                  </a:lnTo>
                  <a:lnTo>
                    <a:pt x="196" y="704"/>
                  </a:lnTo>
                  <a:lnTo>
                    <a:pt x="203" y="707"/>
                  </a:lnTo>
                  <a:lnTo>
                    <a:pt x="205" y="704"/>
                  </a:lnTo>
                  <a:lnTo>
                    <a:pt x="205" y="702"/>
                  </a:lnTo>
                  <a:lnTo>
                    <a:pt x="203" y="700"/>
                  </a:lnTo>
                  <a:lnTo>
                    <a:pt x="201" y="700"/>
                  </a:lnTo>
                  <a:lnTo>
                    <a:pt x="198" y="700"/>
                  </a:lnTo>
                  <a:lnTo>
                    <a:pt x="196" y="700"/>
                  </a:lnTo>
                  <a:lnTo>
                    <a:pt x="191" y="700"/>
                  </a:lnTo>
                  <a:lnTo>
                    <a:pt x="191" y="698"/>
                  </a:lnTo>
                  <a:lnTo>
                    <a:pt x="191" y="695"/>
                  </a:lnTo>
                  <a:lnTo>
                    <a:pt x="196" y="693"/>
                  </a:lnTo>
                  <a:lnTo>
                    <a:pt x="198" y="695"/>
                  </a:lnTo>
                  <a:lnTo>
                    <a:pt x="203" y="695"/>
                  </a:lnTo>
                  <a:lnTo>
                    <a:pt x="203" y="695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198" y="691"/>
                  </a:lnTo>
                  <a:lnTo>
                    <a:pt x="196" y="691"/>
                  </a:lnTo>
                  <a:lnTo>
                    <a:pt x="194" y="691"/>
                  </a:lnTo>
                  <a:lnTo>
                    <a:pt x="194" y="693"/>
                  </a:lnTo>
                  <a:lnTo>
                    <a:pt x="187" y="698"/>
                  </a:lnTo>
                  <a:lnTo>
                    <a:pt x="185" y="698"/>
                  </a:lnTo>
                  <a:lnTo>
                    <a:pt x="185" y="695"/>
                  </a:lnTo>
                  <a:lnTo>
                    <a:pt x="187" y="693"/>
                  </a:lnTo>
                  <a:lnTo>
                    <a:pt x="189" y="691"/>
                  </a:lnTo>
                  <a:lnTo>
                    <a:pt x="191" y="688"/>
                  </a:lnTo>
                  <a:lnTo>
                    <a:pt x="194" y="688"/>
                  </a:lnTo>
                  <a:lnTo>
                    <a:pt x="196" y="688"/>
                  </a:lnTo>
                  <a:lnTo>
                    <a:pt x="198" y="686"/>
                  </a:lnTo>
                  <a:lnTo>
                    <a:pt x="201" y="684"/>
                  </a:lnTo>
                  <a:lnTo>
                    <a:pt x="203" y="684"/>
                  </a:lnTo>
                  <a:lnTo>
                    <a:pt x="201" y="681"/>
                  </a:lnTo>
                  <a:lnTo>
                    <a:pt x="196" y="681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89" y="684"/>
                  </a:lnTo>
                  <a:lnTo>
                    <a:pt x="185" y="684"/>
                  </a:lnTo>
                  <a:lnTo>
                    <a:pt x="182" y="684"/>
                  </a:lnTo>
                  <a:lnTo>
                    <a:pt x="182" y="681"/>
                  </a:lnTo>
                  <a:lnTo>
                    <a:pt x="185" y="679"/>
                  </a:lnTo>
                  <a:lnTo>
                    <a:pt x="187" y="677"/>
                  </a:lnTo>
                  <a:lnTo>
                    <a:pt x="194" y="677"/>
                  </a:lnTo>
                  <a:lnTo>
                    <a:pt x="201" y="677"/>
                  </a:lnTo>
                  <a:lnTo>
                    <a:pt x="205" y="672"/>
                  </a:lnTo>
                  <a:lnTo>
                    <a:pt x="205" y="672"/>
                  </a:lnTo>
                  <a:lnTo>
                    <a:pt x="203" y="670"/>
                  </a:lnTo>
                  <a:lnTo>
                    <a:pt x="201" y="670"/>
                  </a:lnTo>
                  <a:lnTo>
                    <a:pt x="198" y="672"/>
                  </a:lnTo>
                  <a:lnTo>
                    <a:pt x="196" y="674"/>
                  </a:lnTo>
                  <a:lnTo>
                    <a:pt x="191" y="672"/>
                  </a:lnTo>
                  <a:lnTo>
                    <a:pt x="191" y="670"/>
                  </a:lnTo>
                  <a:lnTo>
                    <a:pt x="189" y="670"/>
                  </a:lnTo>
                  <a:lnTo>
                    <a:pt x="187" y="670"/>
                  </a:lnTo>
                  <a:lnTo>
                    <a:pt x="185" y="668"/>
                  </a:lnTo>
                  <a:lnTo>
                    <a:pt x="185" y="668"/>
                  </a:lnTo>
                  <a:lnTo>
                    <a:pt x="187" y="665"/>
                  </a:lnTo>
                  <a:lnTo>
                    <a:pt x="189" y="661"/>
                  </a:lnTo>
                  <a:lnTo>
                    <a:pt x="191" y="658"/>
                  </a:lnTo>
                  <a:lnTo>
                    <a:pt x="194" y="656"/>
                  </a:lnTo>
                  <a:lnTo>
                    <a:pt x="194" y="656"/>
                  </a:lnTo>
                  <a:lnTo>
                    <a:pt x="191" y="656"/>
                  </a:lnTo>
                  <a:lnTo>
                    <a:pt x="189" y="656"/>
                  </a:lnTo>
                  <a:lnTo>
                    <a:pt x="185" y="663"/>
                  </a:lnTo>
                  <a:lnTo>
                    <a:pt x="185" y="663"/>
                  </a:lnTo>
                  <a:lnTo>
                    <a:pt x="182" y="665"/>
                  </a:lnTo>
                  <a:lnTo>
                    <a:pt x="180" y="668"/>
                  </a:lnTo>
                  <a:lnTo>
                    <a:pt x="180" y="668"/>
                  </a:lnTo>
                  <a:lnTo>
                    <a:pt x="180" y="663"/>
                  </a:lnTo>
                  <a:lnTo>
                    <a:pt x="180" y="658"/>
                  </a:lnTo>
                  <a:lnTo>
                    <a:pt x="180" y="654"/>
                  </a:lnTo>
                  <a:lnTo>
                    <a:pt x="178" y="649"/>
                  </a:lnTo>
                  <a:lnTo>
                    <a:pt x="178" y="644"/>
                  </a:lnTo>
                  <a:lnTo>
                    <a:pt x="180" y="642"/>
                  </a:lnTo>
                  <a:lnTo>
                    <a:pt x="180" y="640"/>
                  </a:lnTo>
                  <a:lnTo>
                    <a:pt x="178" y="640"/>
                  </a:lnTo>
                  <a:lnTo>
                    <a:pt x="178" y="642"/>
                  </a:lnTo>
                  <a:lnTo>
                    <a:pt x="175" y="649"/>
                  </a:lnTo>
                  <a:lnTo>
                    <a:pt x="178" y="651"/>
                  </a:lnTo>
                  <a:lnTo>
                    <a:pt x="178" y="656"/>
                  </a:lnTo>
                  <a:lnTo>
                    <a:pt x="178" y="658"/>
                  </a:lnTo>
                  <a:lnTo>
                    <a:pt x="178" y="665"/>
                  </a:lnTo>
                  <a:lnTo>
                    <a:pt x="178" y="668"/>
                  </a:lnTo>
                  <a:lnTo>
                    <a:pt x="175" y="668"/>
                  </a:lnTo>
                  <a:lnTo>
                    <a:pt x="173" y="665"/>
                  </a:lnTo>
                  <a:lnTo>
                    <a:pt x="171" y="663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68" y="670"/>
                  </a:lnTo>
                  <a:lnTo>
                    <a:pt x="166" y="670"/>
                  </a:lnTo>
                  <a:lnTo>
                    <a:pt x="168" y="672"/>
                  </a:lnTo>
                  <a:lnTo>
                    <a:pt x="168" y="674"/>
                  </a:lnTo>
                  <a:lnTo>
                    <a:pt x="168" y="677"/>
                  </a:lnTo>
                  <a:lnTo>
                    <a:pt x="166" y="679"/>
                  </a:lnTo>
                  <a:lnTo>
                    <a:pt x="161" y="681"/>
                  </a:lnTo>
                  <a:lnTo>
                    <a:pt x="161" y="679"/>
                  </a:lnTo>
                  <a:lnTo>
                    <a:pt x="159" y="681"/>
                  </a:lnTo>
                  <a:lnTo>
                    <a:pt x="157" y="684"/>
                  </a:lnTo>
                  <a:lnTo>
                    <a:pt x="152" y="684"/>
                  </a:lnTo>
                  <a:lnTo>
                    <a:pt x="150" y="681"/>
                  </a:lnTo>
                  <a:lnTo>
                    <a:pt x="150" y="679"/>
                  </a:lnTo>
                  <a:lnTo>
                    <a:pt x="148" y="677"/>
                  </a:lnTo>
                  <a:lnTo>
                    <a:pt x="148" y="674"/>
                  </a:lnTo>
                  <a:lnTo>
                    <a:pt x="145" y="674"/>
                  </a:lnTo>
                  <a:lnTo>
                    <a:pt x="145" y="677"/>
                  </a:lnTo>
                  <a:lnTo>
                    <a:pt x="143" y="677"/>
                  </a:lnTo>
                  <a:lnTo>
                    <a:pt x="143" y="672"/>
                  </a:lnTo>
                  <a:lnTo>
                    <a:pt x="143" y="670"/>
                  </a:lnTo>
                  <a:lnTo>
                    <a:pt x="143" y="668"/>
                  </a:lnTo>
                  <a:lnTo>
                    <a:pt x="141" y="665"/>
                  </a:lnTo>
                  <a:lnTo>
                    <a:pt x="141" y="663"/>
                  </a:lnTo>
                  <a:lnTo>
                    <a:pt x="145" y="661"/>
                  </a:lnTo>
                  <a:lnTo>
                    <a:pt x="148" y="661"/>
                  </a:lnTo>
                  <a:lnTo>
                    <a:pt x="150" y="663"/>
                  </a:lnTo>
                  <a:lnTo>
                    <a:pt x="150" y="658"/>
                  </a:lnTo>
                  <a:lnTo>
                    <a:pt x="152" y="658"/>
                  </a:lnTo>
                  <a:lnTo>
                    <a:pt x="159" y="658"/>
                  </a:lnTo>
                  <a:lnTo>
                    <a:pt x="161" y="658"/>
                  </a:lnTo>
                  <a:lnTo>
                    <a:pt x="166" y="654"/>
                  </a:lnTo>
                  <a:lnTo>
                    <a:pt x="168" y="647"/>
                  </a:lnTo>
                  <a:lnTo>
                    <a:pt x="168" y="644"/>
                  </a:lnTo>
                  <a:lnTo>
                    <a:pt x="168" y="644"/>
                  </a:lnTo>
                  <a:lnTo>
                    <a:pt x="166" y="647"/>
                  </a:lnTo>
                  <a:lnTo>
                    <a:pt x="164" y="649"/>
                  </a:lnTo>
                  <a:lnTo>
                    <a:pt x="161" y="654"/>
                  </a:lnTo>
                  <a:lnTo>
                    <a:pt x="157" y="656"/>
                  </a:lnTo>
                  <a:lnTo>
                    <a:pt x="152" y="654"/>
                  </a:lnTo>
                  <a:lnTo>
                    <a:pt x="148" y="651"/>
                  </a:lnTo>
                  <a:lnTo>
                    <a:pt x="148" y="649"/>
                  </a:lnTo>
                  <a:lnTo>
                    <a:pt x="152" y="647"/>
                  </a:lnTo>
                  <a:lnTo>
                    <a:pt x="157" y="642"/>
                  </a:lnTo>
                  <a:lnTo>
                    <a:pt x="159" y="642"/>
                  </a:lnTo>
                  <a:lnTo>
                    <a:pt x="159" y="642"/>
                  </a:lnTo>
                  <a:lnTo>
                    <a:pt x="159" y="640"/>
                  </a:lnTo>
                  <a:lnTo>
                    <a:pt x="161" y="638"/>
                  </a:lnTo>
                  <a:lnTo>
                    <a:pt x="164" y="638"/>
                  </a:lnTo>
                  <a:lnTo>
                    <a:pt x="164" y="635"/>
                  </a:lnTo>
                  <a:lnTo>
                    <a:pt x="164" y="635"/>
                  </a:lnTo>
                  <a:lnTo>
                    <a:pt x="164" y="633"/>
                  </a:lnTo>
                  <a:lnTo>
                    <a:pt x="161" y="633"/>
                  </a:lnTo>
                  <a:lnTo>
                    <a:pt x="161" y="633"/>
                  </a:lnTo>
                  <a:lnTo>
                    <a:pt x="159" y="635"/>
                  </a:lnTo>
                  <a:lnTo>
                    <a:pt x="155" y="633"/>
                  </a:lnTo>
                  <a:lnTo>
                    <a:pt x="152" y="633"/>
                  </a:lnTo>
                  <a:lnTo>
                    <a:pt x="152" y="633"/>
                  </a:lnTo>
                  <a:lnTo>
                    <a:pt x="152" y="631"/>
                  </a:lnTo>
                  <a:lnTo>
                    <a:pt x="157" y="628"/>
                  </a:lnTo>
                  <a:lnTo>
                    <a:pt x="159" y="628"/>
                  </a:lnTo>
                  <a:lnTo>
                    <a:pt x="161" y="628"/>
                  </a:lnTo>
                  <a:lnTo>
                    <a:pt x="164" y="628"/>
                  </a:lnTo>
                  <a:lnTo>
                    <a:pt x="168" y="628"/>
                  </a:lnTo>
                  <a:lnTo>
                    <a:pt x="171" y="621"/>
                  </a:lnTo>
                  <a:lnTo>
                    <a:pt x="168" y="619"/>
                  </a:lnTo>
                  <a:lnTo>
                    <a:pt x="168" y="617"/>
                  </a:lnTo>
                  <a:lnTo>
                    <a:pt x="173" y="612"/>
                  </a:lnTo>
                  <a:lnTo>
                    <a:pt x="173" y="607"/>
                  </a:lnTo>
                  <a:lnTo>
                    <a:pt x="173" y="605"/>
                  </a:lnTo>
                  <a:lnTo>
                    <a:pt x="171" y="603"/>
                  </a:lnTo>
                  <a:lnTo>
                    <a:pt x="168" y="601"/>
                  </a:lnTo>
                  <a:lnTo>
                    <a:pt x="166" y="601"/>
                  </a:lnTo>
                  <a:lnTo>
                    <a:pt x="166" y="598"/>
                  </a:lnTo>
                  <a:lnTo>
                    <a:pt x="161" y="598"/>
                  </a:lnTo>
                  <a:lnTo>
                    <a:pt x="159" y="598"/>
                  </a:lnTo>
                  <a:lnTo>
                    <a:pt x="159" y="596"/>
                  </a:lnTo>
                  <a:lnTo>
                    <a:pt x="161" y="596"/>
                  </a:lnTo>
                  <a:lnTo>
                    <a:pt x="164" y="596"/>
                  </a:lnTo>
                  <a:lnTo>
                    <a:pt x="166" y="596"/>
                  </a:lnTo>
                  <a:lnTo>
                    <a:pt x="168" y="591"/>
                  </a:lnTo>
                  <a:lnTo>
                    <a:pt x="168" y="589"/>
                  </a:lnTo>
                  <a:lnTo>
                    <a:pt x="171" y="587"/>
                  </a:lnTo>
                  <a:lnTo>
                    <a:pt x="171" y="584"/>
                  </a:lnTo>
                  <a:lnTo>
                    <a:pt x="168" y="582"/>
                  </a:lnTo>
                  <a:lnTo>
                    <a:pt x="166" y="582"/>
                  </a:lnTo>
                  <a:lnTo>
                    <a:pt x="166" y="580"/>
                  </a:lnTo>
                  <a:lnTo>
                    <a:pt x="166" y="577"/>
                  </a:lnTo>
                  <a:lnTo>
                    <a:pt x="166" y="577"/>
                  </a:lnTo>
                  <a:lnTo>
                    <a:pt x="168" y="577"/>
                  </a:lnTo>
                  <a:lnTo>
                    <a:pt x="168" y="575"/>
                  </a:lnTo>
                  <a:lnTo>
                    <a:pt x="166" y="571"/>
                  </a:lnTo>
                  <a:lnTo>
                    <a:pt x="164" y="568"/>
                  </a:lnTo>
                  <a:lnTo>
                    <a:pt x="166" y="566"/>
                  </a:lnTo>
                  <a:lnTo>
                    <a:pt x="168" y="568"/>
                  </a:lnTo>
                  <a:lnTo>
                    <a:pt x="168" y="568"/>
                  </a:lnTo>
                  <a:lnTo>
                    <a:pt x="168" y="566"/>
                  </a:lnTo>
                  <a:lnTo>
                    <a:pt x="168" y="564"/>
                  </a:lnTo>
                  <a:lnTo>
                    <a:pt x="168" y="559"/>
                  </a:lnTo>
                  <a:lnTo>
                    <a:pt x="168" y="557"/>
                  </a:lnTo>
                  <a:lnTo>
                    <a:pt x="166" y="552"/>
                  </a:lnTo>
                  <a:lnTo>
                    <a:pt x="166" y="550"/>
                  </a:lnTo>
                  <a:lnTo>
                    <a:pt x="166" y="547"/>
                  </a:lnTo>
                  <a:lnTo>
                    <a:pt x="166" y="545"/>
                  </a:lnTo>
                  <a:lnTo>
                    <a:pt x="168" y="541"/>
                  </a:lnTo>
                  <a:lnTo>
                    <a:pt x="166" y="541"/>
                  </a:lnTo>
                  <a:lnTo>
                    <a:pt x="164" y="541"/>
                  </a:lnTo>
                  <a:lnTo>
                    <a:pt x="161" y="543"/>
                  </a:lnTo>
                  <a:lnTo>
                    <a:pt x="159" y="545"/>
                  </a:lnTo>
                  <a:lnTo>
                    <a:pt x="157" y="545"/>
                  </a:lnTo>
                  <a:lnTo>
                    <a:pt x="155" y="547"/>
                  </a:lnTo>
                  <a:lnTo>
                    <a:pt x="155" y="545"/>
                  </a:lnTo>
                  <a:lnTo>
                    <a:pt x="155" y="543"/>
                  </a:lnTo>
                  <a:lnTo>
                    <a:pt x="159" y="541"/>
                  </a:lnTo>
                  <a:lnTo>
                    <a:pt x="161" y="541"/>
                  </a:lnTo>
                  <a:lnTo>
                    <a:pt x="164" y="538"/>
                  </a:lnTo>
                  <a:lnTo>
                    <a:pt x="164" y="536"/>
                  </a:lnTo>
                  <a:lnTo>
                    <a:pt x="166" y="534"/>
                  </a:lnTo>
                  <a:lnTo>
                    <a:pt x="171" y="531"/>
                  </a:lnTo>
                  <a:lnTo>
                    <a:pt x="171" y="529"/>
                  </a:lnTo>
                  <a:lnTo>
                    <a:pt x="171" y="527"/>
                  </a:lnTo>
                  <a:lnTo>
                    <a:pt x="168" y="524"/>
                  </a:lnTo>
                  <a:lnTo>
                    <a:pt x="166" y="520"/>
                  </a:lnTo>
                  <a:lnTo>
                    <a:pt x="166" y="517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1" y="513"/>
                  </a:lnTo>
                  <a:lnTo>
                    <a:pt x="161" y="510"/>
                  </a:lnTo>
                  <a:lnTo>
                    <a:pt x="161" y="508"/>
                  </a:lnTo>
                  <a:lnTo>
                    <a:pt x="161" y="506"/>
                  </a:lnTo>
                  <a:lnTo>
                    <a:pt x="161" y="504"/>
                  </a:lnTo>
                  <a:lnTo>
                    <a:pt x="159" y="499"/>
                  </a:lnTo>
                  <a:lnTo>
                    <a:pt x="152" y="494"/>
                  </a:lnTo>
                  <a:lnTo>
                    <a:pt x="152" y="492"/>
                  </a:lnTo>
                  <a:lnTo>
                    <a:pt x="150" y="490"/>
                  </a:lnTo>
                  <a:lnTo>
                    <a:pt x="150" y="487"/>
                  </a:lnTo>
                  <a:lnTo>
                    <a:pt x="150" y="485"/>
                  </a:lnTo>
                  <a:lnTo>
                    <a:pt x="150" y="485"/>
                  </a:lnTo>
                  <a:lnTo>
                    <a:pt x="155" y="483"/>
                  </a:lnTo>
                  <a:lnTo>
                    <a:pt x="157" y="480"/>
                  </a:lnTo>
                  <a:lnTo>
                    <a:pt x="159" y="478"/>
                  </a:lnTo>
                  <a:lnTo>
                    <a:pt x="157" y="478"/>
                  </a:lnTo>
                  <a:lnTo>
                    <a:pt x="155" y="478"/>
                  </a:lnTo>
                  <a:lnTo>
                    <a:pt x="155" y="476"/>
                  </a:lnTo>
                  <a:lnTo>
                    <a:pt x="157" y="474"/>
                  </a:lnTo>
                  <a:lnTo>
                    <a:pt x="159" y="469"/>
                  </a:lnTo>
                  <a:lnTo>
                    <a:pt x="161" y="469"/>
                  </a:lnTo>
                  <a:lnTo>
                    <a:pt x="161" y="467"/>
                  </a:lnTo>
                  <a:lnTo>
                    <a:pt x="159" y="464"/>
                  </a:lnTo>
                  <a:lnTo>
                    <a:pt x="161" y="462"/>
                  </a:lnTo>
                  <a:lnTo>
                    <a:pt x="159" y="460"/>
                  </a:lnTo>
                  <a:lnTo>
                    <a:pt x="157" y="460"/>
                  </a:lnTo>
                  <a:lnTo>
                    <a:pt x="155" y="455"/>
                  </a:lnTo>
                  <a:lnTo>
                    <a:pt x="150" y="453"/>
                  </a:lnTo>
                  <a:lnTo>
                    <a:pt x="148" y="448"/>
                  </a:lnTo>
                  <a:lnTo>
                    <a:pt x="145" y="448"/>
                  </a:lnTo>
                  <a:lnTo>
                    <a:pt x="145" y="448"/>
                  </a:lnTo>
                  <a:lnTo>
                    <a:pt x="145" y="450"/>
                  </a:lnTo>
                  <a:lnTo>
                    <a:pt x="143" y="450"/>
                  </a:lnTo>
                  <a:lnTo>
                    <a:pt x="141" y="448"/>
                  </a:lnTo>
                  <a:lnTo>
                    <a:pt x="141" y="446"/>
                  </a:lnTo>
                  <a:lnTo>
                    <a:pt x="138" y="444"/>
                  </a:lnTo>
                  <a:lnTo>
                    <a:pt x="136" y="441"/>
                  </a:lnTo>
                  <a:lnTo>
                    <a:pt x="134" y="439"/>
                  </a:lnTo>
                  <a:lnTo>
                    <a:pt x="131" y="439"/>
                  </a:lnTo>
                  <a:lnTo>
                    <a:pt x="131" y="439"/>
                  </a:lnTo>
                  <a:lnTo>
                    <a:pt x="129" y="441"/>
                  </a:lnTo>
                  <a:lnTo>
                    <a:pt x="129" y="439"/>
                  </a:lnTo>
                  <a:lnTo>
                    <a:pt x="129" y="434"/>
                  </a:lnTo>
                  <a:lnTo>
                    <a:pt x="125" y="432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18" y="430"/>
                  </a:lnTo>
                  <a:lnTo>
                    <a:pt x="113" y="430"/>
                  </a:lnTo>
                  <a:lnTo>
                    <a:pt x="108" y="423"/>
                  </a:lnTo>
                  <a:lnTo>
                    <a:pt x="104" y="423"/>
                  </a:lnTo>
                  <a:lnTo>
                    <a:pt x="101" y="418"/>
                  </a:lnTo>
                  <a:lnTo>
                    <a:pt x="97" y="418"/>
                  </a:lnTo>
                  <a:lnTo>
                    <a:pt x="92" y="418"/>
                  </a:lnTo>
                  <a:lnTo>
                    <a:pt x="90" y="420"/>
                  </a:lnTo>
                  <a:lnTo>
                    <a:pt x="88" y="425"/>
                  </a:lnTo>
                  <a:lnTo>
                    <a:pt x="83" y="427"/>
                  </a:lnTo>
                  <a:lnTo>
                    <a:pt x="83" y="430"/>
                  </a:lnTo>
                  <a:lnTo>
                    <a:pt x="83" y="427"/>
                  </a:lnTo>
                  <a:lnTo>
                    <a:pt x="83" y="423"/>
                  </a:lnTo>
                  <a:lnTo>
                    <a:pt x="83" y="418"/>
                  </a:lnTo>
                  <a:lnTo>
                    <a:pt x="83" y="418"/>
                  </a:lnTo>
                  <a:lnTo>
                    <a:pt x="78" y="418"/>
                  </a:lnTo>
                  <a:lnTo>
                    <a:pt x="76" y="420"/>
                  </a:lnTo>
                  <a:lnTo>
                    <a:pt x="76" y="423"/>
                  </a:lnTo>
                  <a:lnTo>
                    <a:pt x="74" y="425"/>
                  </a:lnTo>
                  <a:lnTo>
                    <a:pt x="71" y="423"/>
                  </a:lnTo>
                  <a:lnTo>
                    <a:pt x="69" y="418"/>
                  </a:lnTo>
                  <a:lnTo>
                    <a:pt x="67" y="418"/>
                  </a:lnTo>
                  <a:lnTo>
                    <a:pt x="67" y="420"/>
                  </a:lnTo>
                  <a:lnTo>
                    <a:pt x="65" y="427"/>
                  </a:lnTo>
                  <a:lnTo>
                    <a:pt x="62" y="427"/>
                  </a:lnTo>
                  <a:lnTo>
                    <a:pt x="60" y="427"/>
                  </a:lnTo>
                  <a:lnTo>
                    <a:pt x="60" y="423"/>
                  </a:lnTo>
                  <a:lnTo>
                    <a:pt x="60" y="418"/>
                  </a:lnTo>
                  <a:lnTo>
                    <a:pt x="65" y="416"/>
                  </a:lnTo>
                  <a:lnTo>
                    <a:pt x="62" y="416"/>
                  </a:lnTo>
                  <a:lnTo>
                    <a:pt x="60" y="416"/>
                  </a:lnTo>
                  <a:lnTo>
                    <a:pt x="60" y="413"/>
                  </a:lnTo>
                  <a:lnTo>
                    <a:pt x="55" y="416"/>
                  </a:lnTo>
                  <a:lnTo>
                    <a:pt x="53" y="416"/>
                  </a:lnTo>
                  <a:lnTo>
                    <a:pt x="51" y="418"/>
                  </a:lnTo>
                  <a:lnTo>
                    <a:pt x="51" y="420"/>
                  </a:lnTo>
                  <a:lnTo>
                    <a:pt x="48" y="418"/>
                  </a:lnTo>
                  <a:lnTo>
                    <a:pt x="48" y="416"/>
                  </a:lnTo>
                  <a:lnTo>
                    <a:pt x="48" y="411"/>
                  </a:lnTo>
                  <a:lnTo>
                    <a:pt x="46" y="409"/>
                  </a:lnTo>
                  <a:lnTo>
                    <a:pt x="46" y="409"/>
                  </a:lnTo>
                  <a:lnTo>
                    <a:pt x="44" y="409"/>
                  </a:lnTo>
                  <a:lnTo>
                    <a:pt x="44" y="411"/>
                  </a:lnTo>
                  <a:lnTo>
                    <a:pt x="41" y="416"/>
                  </a:lnTo>
                  <a:lnTo>
                    <a:pt x="41" y="418"/>
                  </a:lnTo>
                  <a:lnTo>
                    <a:pt x="41" y="420"/>
                  </a:lnTo>
                  <a:lnTo>
                    <a:pt x="41" y="425"/>
                  </a:lnTo>
                  <a:lnTo>
                    <a:pt x="41" y="427"/>
                  </a:lnTo>
                  <a:lnTo>
                    <a:pt x="39" y="430"/>
                  </a:lnTo>
                  <a:lnTo>
                    <a:pt x="37" y="427"/>
                  </a:lnTo>
                  <a:lnTo>
                    <a:pt x="34" y="425"/>
                  </a:lnTo>
                  <a:lnTo>
                    <a:pt x="30" y="423"/>
                  </a:lnTo>
                  <a:lnTo>
                    <a:pt x="25" y="420"/>
                  </a:lnTo>
                  <a:lnTo>
                    <a:pt x="23" y="416"/>
                  </a:lnTo>
                  <a:lnTo>
                    <a:pt x="18" y="413"/>
                  </a:lnTo>
                  <a:lnTo>
                    <a:pt x="18" y="413"/>
                  </a:lnTo>
                  <a:lnTo>
                    <a:pt x="21" y="411"/>
                  </a:lnTo>
                  <a:lnTo>
                    <a:pt x="16" y="411"/>
                  </a:lnTo>
                  <a:lnTo>
                    <a:pt x="14" y="404"/>
                  </a:lnTo>
                  <a:lnTo>
                    <a:pt x="11" y="402"/>
                  </a:lnTo>
                  <a:lnTo>
                    <a:pt x="9" y="397"/>
                  </a:lnTo>
                  <a:lnTo>
                    <a:pt x="9" y="393"/>
                  </a:lnTo>
                  <a:lnTo>
                    <a:pt x="11" y="390"/>
                  </a:lnTo>
                  <a:lnTo>
                    <a:pt x="16" y="390"/>
                  </a:lnTo>
                  <a:lnTo>
                    <a:pt x="18" y="388"/>
                  </a:lnTo>
                  <a:lnTo>
                    <a:pt x="21" y="388"/>
                  </a:lnTo>
                  <a:lnTo>
                    <a:pt x="28" y="388"/>
                  </a:lnTo>
                  <a:lnTo>
                    <a:pt x="28" y="388"/>
                  </a:lnTo>
                  <a:lnTo>
                    <a:pt x="30" y="386"/>
                  </a:lnTo>
                  <a:lnTo>
                    <a:pt x="32" y="383"/>
                  </a:lnTo>
                  <a:lnTo>
                    <a:pt x="32" y="381"/>
                  </a:lnTo>
                  <a:lnTo>
                    <a:pt x="28" y="383"/>
                  </a:lnTo>
                  <a:lnTo>
                    <a:pt x="23" y="379"/>
                  </a:lnTo>
                  <a:lnTo>
                    <a:pt x="21" y="379"/>
                  </a:lnTo>
                  <a:lnTo>
                    <a:pt x="18" y="381"/>
                  </a:lnTo>
                  <a:lnTo>
                    <a:pt x="14" y="377"/>
                  </a:lnTo>
                  <a:lnTo>
                    <a:pt x="14" y="370"/>
                  </a:lnTo>
                  <a:lnTo>
                    <a:pt x="16" y="367"/>
                  </a:lnTo>
                  <a:lnTo>
                    <a:pt x="18" y="367"/>
                  </a:lnTo>
                  <a:lnTo>
                    <a:pt x="21" y="363"/>
                  </a:lnTo>
                  <a:lnTo>
                    <a:pt x="21" y="360"/>
                  </a:lnTo>
                  <a:lnTo>
                    <a:pt x="18" y="360"/>
                  </a:lnTo>
                  <a:lnTo>
                    <a:pt x="16" y="360"/>
                  </a:lnTo>
                  <a:lnTo>
                    <a:pt x="14" y="365"/>
                  </a:lnTo>
                  <a:lnTo>
                    <a:pt x="11" y="365"/>
                  </a:lnTo>
                  <a:lnTo>
                    <a:pt x="9" y="367"/>
                  </a:lnTo>
                  <a:lnTo>
                    <a:pt x="7" y="370"/>
                  </a:lnTo>
                  <a:lnTo>
                    <a:pt x="4" y="367"/>
                  </a:lnTo>
                  <a:lnTo>
                    <a:pt x="2" y="365"/>
                  </a:lnTo>
                  <a:lnTo>
                    <a:pt x="2" y="360"/>
                  </a:lnTo>
                  <a:lnTo>
                    <a:pt x="7" y="360"/>
                  </a:lnTo>
                  <a:lnTo>
                    <a:pt x="4" y="358"/>
                  </a:lnTo>
                  <a:lnTo>
                    <a:pt x="2" y="358"/>
                  </a:lnTo>
                  <a:lnTo>
                    <a:pt x="0" y="360"/>
                  </a:lnTo>
                  <a:lnTo>
                    <a:pt x="0" y="353"/>
                  </a:lnTo>
                  <a:lnTo>
                    <a:pt x="2" y="351"/>
                  </a:lnTo>
                  <a:lnTo>
                    <a:pt x="4" y="351"/>
                  </a:lnTo>
                  <a:lnTo>
                    <a:pt x="4" y="349"/>
                  </a:lnTo>
                  <a:lnTo>
                    <a:pt x="9" y="349"/>
                  </a:lnTo>
                  <a:lnTo>
                    <a:pt x="11" y="351"/>
                  </a:lnTo>
                  <a:lnTo>
                    <a:pt x="9" y="347"/>
                  </a:lnTo>
                  <a:lnTo>
                    <a:pt x="16" y="344"/>
                  </a:lnTo>
                  <a:lnTo>
                    <a:pt x="23" y="344"/>
                  </a:lnTo>
                  <a:lnTo>
                    <a:pt x="30" y="349"/>
                  </a:lnTo>
                  <a:lnTo>
                    <a:pt x="37" y="349"/>
                  </a:lnTo>
                  <a:lnTo>
                    <a:pt x="44" y="353"/>
                  </a:lnTo>
                  <a:lnTo>
                    <a:pt x="48" y="353"/>
                  </a:lnTo>
                  <a:lnTo>
                    <a:pt x="53" y="353"/>
                  </a:lnTo>
                  <a:lnTo>
                    <a:pt x="60" y="358"/>
                  </a:lnTo>
                  <a:lnTo>
                    <a:pt x="62" y="358"/>
                  </a:lnTo>
                  <a:lnTo>
                    <a:pt x="65" y="358"/>
                  </a:lnTo>
                  <a:lnTo>
                    <a:pt x="69" y="358"/>
                  </a:lnTo>
                  <a:lnTo>
                    <a:pt x="67" y="356"/>
                  </a:lnTo>
                  <a:lnTo>
                    <a:pt x="62" y="356"/>
                  </a:lnTo>
                  <a:lnTo>
                    <a:pt x="55" y="353"/>
                  </a:lnTo>
                  <a:lnTo>
                    <a:pt x="51" y="349"/>
                  </a:lnTo>
                  <a:lnTo>
                    <a:pt x="46" y="349"/>
                  </a:lnTo>
                  <a:lnTo>
                    <a:pt x="41" y="349"/>
                  </a:lnTo>
                  <a:lnTo>
                    <a:pt x="37" y="344"/>
                  </a:lnTo>
                  <a:lnTo>
                    <a:pt x="37" y="342"/>
                  </a:lnTo>
                  <a:lnTo>
                    <a:pt x="44" y="342"/>
                  </a:lnTo>
                  <a:lnTo>
                    <a:pt x="51" y="342"/>
                  </a:lnTo>
                  <a:lnTo>
                    <a:pt x="60" y="342"/>
                  </a:lnTo>
                  <a:lnTo>
                    <a:pt x="65" y="344"/>
                  </a:lnTo>
                  <a:lnTo>
                    <a:pt x="69" y="347"/>
                  </a:lnTo>
                  <a:lnTo>
                    <a:pt x="71" y="349"/>
                  </a:lnTo>
                  <a:lnTo>
                    <a:pt x="71" y="349"/>
                  </a:lnTo>
                  <a:lnTo>
                    <a:pt x="76" y="351"/>
                  </a:lnTo>
                  <a:lnTo>
                    <a:pt x="76" y="349"/>
                  </a:lnTo>
                  <a:lnTo>
                    <a:pt x="74" y="349"/>
                  </a:lnTo>
                  <a:lnTo>
                    <a:pt x="74" y="344"/>
                  </a:lnTo>
                  <a:lnTo>
                    <a:pt x="78" y="342"/>
                  </a:lnTo>
                  <a:lnTo>
                    <a:pt x="81" y="342"/>
                  </a:lnTo>
                  <a:lnTo>
                    <a:pt x="81" y="335"/>
                  </a:lnTo>
                  <a:lnTo>
                    <a:pt x="76" y="335"/>
                  </a:lnTo>
                  <a:lnTo>
                    <a:pt x="76" y="335"/>
                  </a:lnTo>
                  <a:lnTo>
                    <a:pt x="74" y="333"/>
                  </a:lnTo>
                  <a:lnTo>
                    <a:pt x="74" y="330"/>
                  </a:lnTo>
                  <a:lnTo>
                    <a:pt x="71" y="330"/>
                  </a:lnTo>
                  <a:lnTo>
                    <a:pt x="69" y="330"/>
                  </a:lnTo>
                  <a:lnTo>
                    <a:pt x="65" y="333"/>
                  </a:lnTo>
                  <a:lnTo>
                    <a:pt x="60" y="333"/>
                  </a:lnTo>
                  <a:lnTo>
                    <a:pt x="55" y="333"/>
                  </a:lnTo>
                  <a:lnTo>
                    <a:pt x="51" y="330"/>
                  </a:lnTo>
                  <a:lnTo>
                    <a:pt x="51" y="328"/>
                  </a:lnTo>
                  <a:lnTo>
                    <a:pt x="51" y="328"/>
                  </a:lnTo>
                  <a:lnTo>
                    <a:pt x="46" y="323"/>
                  </a:lnTo>
                  <a:lnTo>
                    <a:pt x="46" y="323"/>
                  </a:lnTo>
                  <a:lnTo>
                    <a:pt x="44" y="323"/>
                  </a:lnTo>
                  <a:lnTo>
                    <a:pt x="44" y="326"/>
                  </a:lnTo>
                  <a:lnTo>
                    <a:pt x="46" y="328"/>
                  </a:lnTo>
                  <a:lnTo>
                    <a:pt x="46" y="333"/>
                  </a:lnTo>
                  <a:lnTo>
                    <a:pt x="44" y="335"/>
                  </a:lnTo>
                  <a:lnTo>
                    <a:pt x="39" y="335"/>
                  </a:lnTo>
                  <a:lnTo>
                    <a:pt x="34" y="333"/>
                  </a:lnTo>
                  <a:lnTo>
                    <a:pt x="28" y="326"/>
                  </a:lnTo>
                  <a:lnTo>
                    <a:pt x="28" y="326"/>
                  </a:lnTo>
                  <a:lnTo>
                    <a:pt x="32" y="323"/>
                  </a:lnTo>
                  <a:lnTo>
                    <a:pt x="39" y="321"/>
                  </a:lnTo>
                  <a:lnTo>
                    <a:pt x="39" y="319"/>
                  </a:lnTo>
                  <a:lnTo>
                    <a:pt x="37" y="319"/>
                  </a:lnTo>
                  <a:lnTo>
                    <a:pt x="32" y="319"/>
                  </a:lnTo>
                  <a:lnTo>
                    <a:pt x="28" y="321"/>
                  </a:lnTo>
                  <a:lnTo>
                    <a:pt x="25" y="321"/>
                  </a:lnTo>
                  <a:lnTo>
                    <a:pt x="25" y="319"/>
                  </a:lnTo>
                  <a:lnTo>
                    <a:pt x="25" y="316"/>
                  </a:lnTo>
                  <a:lnTo>
                    <a:pt x="30" y="314"/>
                  </a:lnTo>
                  <a:lnTo>
                    <a:pt x="32" y="312"/>
                  </a:lnTo>
                  <a:lnTo>
                    <a:pt x="37" y="307"/>
                  </a:lnTo>
                  <a:lnTo>
                    <a:pt x="34" y="305"/>
                  </a:lnTo>
                  <a:lnTo>
                    <a:pt x="32" y="305"/>
                  </a:lnTo>
                  <a:lnTo>
                    <a:pt x="32" y="305"/>
                  </a:lnTo>
                  <a:lnTo>
                    <a:pt x="30" y="307"/>
                  </a:lnTo>
                  <a:lnTo>
                    <a:pt x="25" y="312"/>
                  </a:lnTo>
                  <a:lnTo>
                    <a:pt x="21" y="312"/>
                  </a:lnTo>
                  <a:lnTo>
                    <a:pt x="18" y="312"/>
                  </a:lnTo>
                  <a:lnTo>
                    <a:pt x="16" y="310"/>
                  </a:lnTo>
                  <a:lnTo>
                    <a:pt x="16" y="307"/>
                  </a:lnTo>
                  <a:lnTo>
                    <a:pt x="18" y="305"/>
                  </a:lnTo>
                  <a:lnTo>
                    <a:pt x="21" y="303"/>
                  </a:lnTo>
                  <a:lnTo>
                    <a:pt x="21" y="300"/>
                  </a:lnTo>
                  <a:lnTo>
                    <a:pt x="18" y="300"/>
                  </a:lnTo>
                  <a:lnTo>
                    <a:pt x="16" y="300"/>
                  </a:lnTo>
                  <a:lnTo>
                    <a:pt x="14" y="298"/>
                  </a:lnTo>
                  <a:lnTo>
                    <a:pt x="9" y="289"/>
                  </a:lnTo>
                  <a:lnTo>
                    <a:pt x="7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4" y="282"/>
                  </a:lnTo>
                  <a:lnTo>
                    <a:pt x="7" y="280"/>
                  </a:lnTo>
                  <a:lnTo>
                    <a:pt x="9" y="277"/>
                  </a:lnTo>
                  <a:lnTo>
                    <a:pt x="11" y="277"/>
                  </a:lnTo>
                  <a:lnTo>
                    <a:pt x="11" y="277"/>
                  </a:lnTo>
                  <a:lnTo>
                    <a:pt x="14" y="277"/>
                  </a:lnTo>
                  <a:lnTo>
                    <a:pt x="14" y="275"/>
                  </a:lnTo>
                  <a:lnTo>
                    <a:pt x="11" y="275"/>
                  </a:lnTo>
                  <a:lnTo>
                    <a:pt x="9" y="275"/>
                  </a:lnTo>
                  <a:lnTo>
                    <a:pt x="7" y="273"/>
                  </a:lnTo>
                  <a:lnTo>
                    <a:pt x="9" y="270"/>
                  </a:lnTo>
                  <a:lnTo>
                    <a:pt x="11" y="270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8" y="263"/>
                  </a:lnTo>
                  <a:lnTo>
                    <a:pt x="21" y="261"/>
                  </a:lnTo>
                  <a:lnTo>
                    <a:pt x="23" y="261"/>
                  </a:lnTo>
                  <a:lnTo>
                    <a:pt x="28" y="261"/>
                  </a:lnTo>
                  <a:lnTo>
                    <a:pt x="28" y="261"/>
                  </a:lnTo>
                  <a:lnTo>
                    <a:pt x="32" y="261"/>
                  </a:lnTo>
                  <a:lnTo>
                    <a:pt x="34" y="259"/>
                  </a:lnTo>
                  <a:lnTo>
                    <a:pt x="37" y="259"/>
                  </a:lnTo>
                  <a:lnTo>
                    <a:pt x="39" y="259"/>
                  </a:lnTo>
                  <a:lnTo>
                    <a:pt x="39" y="261"/>
                  </a:lnTo>
                  <a:lnTo>
                    <a:pt x="41" y="261"/>
                  </a:lnTo>
                  <a:lnTo>
                    <a:pt x="44" y="261"/>
                  </a:lnTo>
                  <a:lnTo>
                    <a:pt x="46" y="259"/>
                  </a:lnTo>
                  <a:lnTo>
                    <a:pt x="48" y="256"/>
                  </a:lnTo>
                  <a:lnTo>
                    <a:pt x="51" y="256"/>
                  </a:lnTo>
                  <a:lnTo>
                    <a:pt x="51" y="256"/>
                  </a:lnTo>
                  <a:lnTo>
                    <a:pt x="53" y="256"/>
                  </a:lnTo>
                  <a:lnTo>
                    <a:pt x="55" y="256"/>
                  </a:lnTo>
                  <a:lnTo>
                    <a:pt x="58" y="256"/>
                  </a:lnTo>
                  <a:lnTo>
                    <a:pt x="74" y="252"/>
                  </a:lnTo>
                  <a:lnTo>
                    <a:pt x="78" y="252"/>
                  </a:lnTo>
                  <a:lnTo>
                    <a:pt x="78" y="254"/>
                  </a:lnTo>
                  <a:lnTo>
                    <a:pt x="81" y="252"/>
                  </a:lnTo>
                  <a:lnTo>
                    <a:pt x="78" y="250"/>
                  </a:lnTo>
                  <a:lnTo>
                    <a:pt x="78" y="247"/>
                  </a:lnTo>
                  <a:lnTo>
                    <a:pt x="85" y="245"/>
                  </a:lnTo>
                  <a:lnTo>
                    <a:pt x="92" y="245"/>
                  </a:lnTo>
                  <a:lnTo>
                    <a:pt x="95" y="245"/>
                  </a:lnTo>
                  <a:lnTo>
                    <a:pt x="97" y="245"/>
                  </a:lnTo>
                  <a:lnTo>
                    <a:pt x="101" y="245"/>
                  </a:lnTo>
                  <a:lnTo>
                    <a:pt x="106" y="243"/>
                  </a:lnTo>
                  <a:lnTo>
                    <a:pt x="111" y="243"/>
                  </a:lnTo>
                  <a:lnTo>
                    <a:pt x="115" y="245"/>
                  </a:lnTo>
                  <a:lnTo>
                    <a:pt x="115" y="247"/>
                  </a:lnTo>
                  <a:lnTo>
                    <a:pt x="120" y="247"/>
                  </a:lnTo>
                  <a:lnTo>
                    <a:pt x="122" y="247"/>
                  </a:lnTo>
                  <a:lnTo>
                    <a:pt x="127" y="252"/>
                  </a:lnTo>
                  <a:lnTo>
                    <a:pt x="129" y="252"/>
                  </a:lnTo>
                  <a:lnTo>
                    <a:pt x="131" y="250"/>
                  </a:lnTo>
                  <a:lnTo>
                    <a:pt x="131" y="250"/>
                  </a:lnTo>
                  <a:lnTo>
                    <a:pt x="136" y="245"/>
                  </a:lnTo>
                  <a:lnTo>
                    <a:pt x="138" y="240"/>
                  </a:lnTo>
                  <a:lnTo>
                    <a:pt x="141" y="236"/>
                  </a:lnTo>
                  <a:lnTo>
                    <a:pt x="145" y="233"/>
                  </a:lnTo>
                  <a:lnTo>
                    <a:pt x="148" y="231"/>
                  </a:lnTo>
                  <a:lnTo>
                    <a:pt x="152" y="226"/>
                  </a:lnTo>
                  <a:lnTo>
                    <a:pt x="155" y="224"/>
                  </a:lnTo>
                  <a:lnTo>
                    <a:pt x="157" y="219"/>
                  </a:lnTo>
                  <a:lnTo>
                    <a:pt x="152" y="219"/>
                  </a:lnTo>
                  <a:lnTo>
                    <a:pt x="152" y="215"/>
                  </a:lnTo>
                  <a:lnTo>
                    <a:pt x="157" y="213"/>
                  </a:lnTo>
                  <a:lnTo>
                    <a:pt x="159" y="210"/>
                  </a:lnTo>
                  <a:lnTo>
                    <a:pt x="166" y="213"/>
                  </a:lnTo>
                  <a:lnTo>
                    <a:pt x="168" y="208"/>
                  </a:lnTo>
                  <a:lnTo>
                    <a:pt x="171" y="206"/>
                  </a:lnTo>
                  <a:lnTo>
                    <a:pt x="168" y="206"/>
                  </a:lnTo>
                  <a:lnTo>
                    <a:pt x="166" y="206"/>
                  </a:lnTo>
                  <a:lnTo>
                    <a:pt x="161" y="203"/>
                  </a:lnTo>
                  <a:lnTo>
                    <a:pt x="161" y="201"/>
                  </a:lnTo>
                  <a:lnTo>
                    <a:pt x="161" y="199"/>
                  </a:lnTo>
                  <a:lnTo>
                    <a:pt x="166" y="196"/>
                  </a:lnTo>
                  <a:lnTo>
                    <a:pt x="171" y="199"/>
                  </a:lnTo>
                  <a:lnTo>
                    <a:pt x="175" y="196"/>
                  </a:lnTo>
                  <a:lnTo>
                    <a:pt x="180" y="194"/>
                  </a:lnTo>
                  <a:lnTo>
                    <a:pt x="180" y="192"/>
                  </a:lnTo>
                  <a:lnTo>
                    <a:pt x="180" y="189"/>
                  </a:lnTo>
                  <a:lnTo>
                    <a:pt x="180" y="187"/>
                  </a:lnTo>
                  <a:lnTo>
                    <a:pt x="178" y="187"/>
                  </a:lnTo>
                  <a:lnTo>
                    <a:pt x="175" y="189"/>
                  </a:lnTo>
                  <a:lnTo>
                    <a:pt x="175" y="192"/>
                  </a:lnTo>
                  <a:lnTo>
                    <a:pt x="173" y="194"/>
                  </a:lnTo>
                  <a:lnTo>
                    <a:pt x="166" y="194"/>
                  </a:lnTo>
                  <a:lnTo>
                    <a:pt x="164" y="192"/>
                  </a:lnTo>
                  <a:lnTo>
                    <a:pt x="161" y="192"/>
                  </a:lnTo>
                  <a:lnTo>
                    <a:pt x="157" y="196"/>
                  </a:lnTo>
                  <a:lnTo>
                    <a:pt x="155" y="196"/>
                  </a:lnTo>
                  <a:lnTo>
                    <a:pt x="152" y="194"/>
                  </a:lnTo>
                  <a:lnTo>
                    <a:pt x="150" y="192"/>
                  </a:lnTo>
                  <a:lnTo>
                    <a:pt x="148" y="192"/>
                  </a:lnTo>
                  <a:lnTo>
                    <a:pt x="145" y="194"/>
                  </a:lnTo>
                  <a:lnTo>
                    <a:pt x="143" y="192"/>
                  </a:lnTo>
                  <a:lnTo>
                    <a:pt x="141" y="192"/>
                  </a:lnTo>
                  <a:lnTo>
                    <a:pt x="138" y="192"/>
                  </a:lnTo>
                  <a:lnTo>
                    <a:pt x="136" y="192"/>
                  </a:lnTo>
                  <a:lnTo>
                    <a:pt x="136" y="189"/>
                  </a:lnTo>
                  <a:lnTo>
                    <a:pt x="136" y="187"/>
                  </a:lnTo>
                  <a:lnTo>
                    <a:pt x="136" y="185"/>
                  </a:lnTo>
                  <a:lnTo>
                    <a:pt x="134" y="183"/>
                  </a:lnTo>
                  <a:lnTo>
                    <a:pt x="136" y="180"/>
                  </a:lnTo>
                  <a:lnTo>
                    <a:pt x="138" y="180"/>
                  </a:lnTo>
                  <a:lnTo>
                    <a:pt x="141" y="176"/>
                  </a:lnTo>
                  <a:lnTo>
                    <a:pt x="143" y="173"/>
                  </a:lnTo>
                  <a:lnTo>
                    <a:pt x="145" y="173"/>
                  </a:lnTo>
                  <a:lnTo>
                    <a:pt x="145" y="171"/>
                  </a:lnTo>
                  <a:lnTo>
                    <a:pt x="143" y="169"/>
                  </a:lnTo>
                  <a:lnTo>
                    <a:pt x="143" y="166"/>
                  </a:lnTo>
                  <a:lnTo>
                    <a:pt x="145" y="166"/>
                  </a:lnTo>
                  <a:lnTo>
                    <a:pt x="148" y="166"/>
                  </a:lnTo>
                  <a:lnTo>
                    <a:pt x="152" y="164"/>
                  </a:lnTo>
                  <a:lnTo>
                    <a:pt x="155" y="162"/>
                  </a:lnTo>
                  <a:lnTo>
                    <a:pt x="155" y="159"/>
                  </a:lnTo>
                  <a:lnTo>
                    <a:pt x="161" y="157"/>
                  </a:lnTo>
                  <a:lnTo>
                    <a:pt x="161" y="155"/>
                  </a:lnTo>
                  <a:lnTo>
                    <a:pt x="166" y="153"/>
                  </a:lnTo>
                  <a:lnTo>
                    <a:pt x="171" y="153"/>
                  </a:lnTo>
                  <a:lnTo>
                    <a:pt x="173" y="153"/>
                  </a:lnTo>
                  <a:lnTo>
                    <a:pt x="173" y="150"/>
                  </a:lnTo>
                  <a:lnTo>
                    <a:pt x="171" y="150"/>
                  </a:lnTo>
                  <a:lnTo>
                    <a:pt x="171" y="148"/>
                  </a:lnTo>
                  <a:lnTo>
                    <a:pt x="173" y="148"/>
                  </a:lnTo>
                  <a:lnTo>
                    <a:pt x="178" y="148"/>
                  </a:lnTo>
                  <a:lnTo>
                    <a:pt x="178" y="150"/>
                  </a:lnTo>
                  <a:lnTo>
                    <a:pt x="180" y="148"/>
                  </a:lnTo>
                  <a:lnTo>
                    <a:pt x="185" y="143"/>
                  </a:lnTo>
                  <a:lnTo>
                    <a:pt x="185" y="141"/>
                  </a:lnTo>
                  <a:lnTo>
                    <a:pt x="185" y="136"/>
                  </a:lnTo>
                  <a:lnTo>
                    <a:pt x="189" y="134"/>
                  </a:lnTo>
                  <a:lnTo>
                    <a:pt x="191" y="134"/>
                  </a:lnTo>
                  <a:lnTo>
                    <a:pt x="196" y="129"/>
                  </a:lnTo>
                  <a:lnTo>
                    <a:pt x="198" y="129"/>
                  </a:lnTo>
                  <a:lnTo>
                    <a:pt x="201" y="129"/>
                  </a:lnTo>
                  <a:lnTo>
                    <a:pt x="201" y="129"/>
                  </a:lnTo>
                  <a:lnTo>
                    <a:pt x="203" y="134"/>
                  </a:lnTo>
                  <a:lnTo>
                    <a:pt x="203" y="141"/>
                  </a:lnTo>
                  <a:lnTo>
                    <a:pt x="203" y="146"/>
                  </a:lnTo>
                  <a:lnTo>
                    <a:pt x="203" y="150"/>
                  </a:lnTo>
                  <a:lnTo>
                    <a:pt x="203" y="159"/>
                  </a:lnTo>
                  <a:lnTo>
                    <a:pt x="205" y="157"/>
                  </a:lnTo>
                  <a:lnTo>
                    <a:pt x="205" y="155"/>
                  </a:lnTo>
                  <a:lnTo>
                    <a:pt x="208" y="148"/>
                  </a:lnTo>
                  <a:lnTo>
                    <a:pt x="205" y="143"/>
                  </a:lnTo>
                  <a:lnTo>
                    <a:pt x="205" y="139"/>
                  </a:lnTo>
                  <a:lnTo>
                    <a:pt x="205" y="136"/>
                  </a:lnTo>
                  <a:lnTo>
                    <a:pt x="205" y="132"/>
                  </a:lnTo>
                  <a:lnTo>
                    <a:pt x="208" y="129"/>
                  </a:lnTo>
                  <a:lnTo>
                    <a:pt x="210" y="129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5" y="127"/>
                  </a:lnTo>
                  <a:lnTo>
                    <a:pt x="215" y="129"/>
                  </a:lnTo>
                  <a:lnTo>
                    <a:pt x="217" y="129"/>
                  </a:lnTo>
                  <a:lnTo>
                    <a:pt x="217" y="129"/>
                  </a:lnTo>
                  <a:lnTo>
                    <a:pt x="219" y="132"/>
                  </a:lnTo>
                  <a:lnTo>
                    <a:pt x="219" y="134"/>
                  </a:lnTo>
                  <a:lnTo>
                    <a:pt x="219" y="136"/>
                  </a:lnTo>
                  <a:lnTo>
                    <a:pt x="224" y="139"/>
                  </a:lnTo>
                  <a:lnTo>
                    <a:pt x="228" y="139"/>
                  </a:lnTo>
                  <a:lnTo>
                    <a:pt x="231" y="136"/>
                  </a:lnTo>
                  <a:lnTo>
                    <a:pt x="233" y="136"/>
                  </a:lnTo>
                  <a:lnTo>
                    <a:pt x="235" y="134"/>
                  </a:lnTo>
                  <a:lnTo>
                    <a:pt x="233" y="132"/>
                  </a:lnTo>
                  <a:lnTo>
                    <a:pt x="235" y="129"/>
                  </a:lnTo>
                  <a:lnTo>
                    <a:pt x="235" y="129"/>
                  </a:lnTo>
                  <a:lnTo>
                    <a:pt x="238" y="125"/>
                  </a:lnTo>
                  <a:lnTo>
                    <a:pt x="238" y="122"/>
                  </a:lnTo>
                  <a:lnTo>
                    <a:pt x="242" y="122"/>
                  </a:lnTo>
                  <a:lnTo>
                    <a:pt x="247" y="120"/>
                  </a:lnTo>
                  <a:lnTo>
                    <a:pt x="249" y="116"/>
                  </a:lnTo>
                  <a:lnTo>
                    <a:pt x="249" y="111"/>
                  </a:lnTo>
                  <a:lnTo>
                    <a:pt x="247" y="111"/>
                  </a:lnTo>
                  <a:lnTo>
                    <a:pt x="247" y="111"/>
                  </a:lnTo>
                  <a:lnTo>
                    <a:pt x="245" y="109"/>
                  </a:lnTo>
                  <a:lnTo>
                    <a:pt x="247" y="106"/>
                  </a:lnTo>
                  <a:lnTo>
                    <a:pt x="249" y="102"/>
                  </a:lnTo>
                  <a:lnTo>
                    <a:pt x="249" y="99"/>
                  </a:lnTo>
                  <a:lnTo>
                    <a:pt x="249" y="95"/>
                  </a:lnTo>
                  <a:lnTo>
                    <a:pt x="249" y="90"/>
                  </a:lnTo>
                  <a:lnTo>
                    <a:pt x="254" y="88"/>
                  </a:lnTo>
                  <a:lnTo>
                    <a:pt x="258" y="86"/>
                  </a:lnTo>
                  <a:lnTo>
                    <a:pt x="263" y="83"/>
                  </a:lnTo>
                  <a:lnTo>
                    <a:pt x="268" y="83"/>
                  </a:lnTo>
                  <a:lnTo>
                    <a:pt x="270" y="83"/>
                  </a:lnTo>
                  <a:lnTo>
                    <a:pt x="270" y="86"/>
                  </a:lnTo>
                  <a:lnTo>
                    <a:pt x="270" y="88"/>
                  </a:lnTo>
                  <a:lnTo>
                    <a:pt x="275" y="95"/>
                  </a:lnTo>
                  <a:lnTo>
                    <a:pt x="275" y="97"/>
                  </a:lnTo>
                  <a:lnTo>
                    <a:pt x="275" y="106"/>
                  </a:lnTo>
                  <a:lnTo>
                    <a:pt x="275" y="113"/>
                  </a:lnTo>
                  <a:lnTo>
                    <a:pt x="277" y="116"/>
                  </a:lnTo>
                  <a:lnTo>
                    <a:pt x="282" y="120"/>
                  </a:lnTo>
                  <a:lnTo>
                    <a:pt x="284" y="125"/>
                  </a:lnTo>
                  <a:lnTo>
                    <a:pt x="284" y="125"/>
                  </a:lnTo>
                  <a:lnTo>
                    <a:pt x="286" y="125"/>
                  </a:lnTo>
                  <a:lnTo>
                    <a:pt x="284" y="118"/>
                  </a:lnTo>
                  <a:lnTo>
                    <a:pt x="284" y="113"/>
                  </a:lnTo>
                  <a:lnTo>
                    <a:pt x="279" y="106"/>
                  </a:lnTo>
                  <a:lnTo>
                    <a:pt x="279" y="99"/>
                  </a:lnTo>
                  <a:lnTo>
                    <a:pt x="282" y="95"/>
                  </a:lnTo>
                  <a:lnTo>
                    <a:pt x="282" y="92"/>
                  </a:lnTo>
                  <a:lnTo>
                    <a:pt x="282" y="90"/>
                  </a:lnTo>
                  <a:lnTo>
                    <a:pt x="279" y="86"/>
                  </a:lnTo>
                  <a:lnTo>
                    <a:pt x="279" y="83"/>
                  </a:lnTo>
                  <a:lnTo>
                    <a:pt x="277" y="79"/>
                  </a:lnTo>
                  <a:lnTo>
                    <a:pt x="279" y="79"/>
                  </a:lnTo>
                  <a:lnTo>
                    <a:pt x="282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93" y="74"/>
                  </a:lnTo>
                  <a:lnTo>
                    <a:pt x="295" y="74"/>
                  </a:lnTo>
                  <a:lnTo>
                    <a:pt x="300" y="76"/>
                  </a:lnTo>
                  <a:lnTo>
                    <a:pt x="309" y="74"/>
                  </a:lnTo>
                  <a:lnTo>
                    <a:pt x="316" y="72"/>
                  </a:lnTo>
                  <a:lnTo>
                    <a:pt x="325" y="72"/>
                  </a:lnTo>
                  <a:lnTo>
                    <a:pt x="328" y="74"/>
                  </a:lnTo>
                  <a:lnTo>
                    <a:pt x="328" y="79"/>
                  </a:lnTo>
                  <a:lnTo>
                    <a:pt x="328" y="81"/>
                  </a:lnTo>
                  <a:lnTo>
                    <a:pt x="328" y="83"/>
                  </a:lnTo>
                  <a:lnTo>
                    <a:pt x="332" y="83"/>
                  </a:lnTo>
                  <a:lnTo>
                    <a:pt x="332" y="79"/>
                  </a:lnTo>
                  <a:lnTo>
                    <a:pt x="330" y="76"/>
                  </a:lnTo>
                  <a:lnTo>
                    <a:pt x="332" y="74"/>
                  </a:lnTo>
                  <a:lnTo>
                    <a:pt x="337" y="67"/>
                  </a:lnTo>
                  <a:lnTo>
                    <a:pt x="339" y="69"/>
                  </a:lnTo>
                  <a:lnTo>
                    <a:pt x="344" y="72"/>
                  </a:lnTo>
                  <a:lnTo>
                    <a:pt x="344" y="76"/>
                  </a:lnTo>
                  <a:lnTo>
                    <a:pt x="346" y="79"/>
                  </a:lnTo>
                  <a:lnTo>
                    <a:pt x="346" y="76"/>
                  </a:lnTo>
                  <a:lnTo>
                    <a:pt x="346" y="69"/>
                  </a:lnTo>
                  <a:lnTo>
                    <a:pt x="344" y="67"/>
                  </a:lnTo>
                  <a:lnTo>
                    <a:pt x="344" y="65"/>
                  </a:lnTo>
                  <a:lnTo>
                    <a:pt x="344" y="62"/>
                  </a:lnTo>
                  <a:lnTo>
                    <a:pt x="348" y="65"/>
                  </a:lnTo>
                  <a:lnTo>
                    <a:pt x="351" y="65"/>
                  </a:lnTo>
                  <a:lnTo>
                    <a:pt x="355" y="62"/>
                  </a:lnTo>
                  <a:lnTo>
                    <a:pt x="358" y="62"/>
                  </a:lnTo>
                  <a:lnTo>
                    <a:pt x="365" y="62"/>
                  </a:lnTo>
                  <a:lnTo>
                    <a:pt x="365" y="65"/>
                  </a:lnTo>
                  <a:lnTo>
                    <a:pt x="365" y="76"/>
                  </a:lnTo>
                  <a:lnTo>
                    <a:pt x="362" y="81"/>
                  </a:lnTo>
                  <a:lnTo>
                    <a:pt x="362" y="86"/>
                  </a:lnTo>
                  <a:lnTo>
                    <a:pt x="360" y="92"/>
                  </a:lnTo>
                  <a:lnTo>
                    <a:pt x="358" y="95"/>
                  </a:lnTo>
                  <a:lnTo>
                    <a:pt x="358" y="97"/>
                  </a:lnTo>
                  <a:lnTo>
                    <a:pt x="358" y="102"/>
                  </a:lnTo>
                  <a:lnTo>
                    <a:pt x="355" y="102"/>
                  </a:lnTo>
                  <a:lnTo>
                    <a:pt x="353" y="104"/>
                  </a:lnTo>
                  <a:lnTo>
                    <a:pt x="355" y="106"/>
                  </a:lnTo>
                  <a:lnTo>
                    <a:pt x="355" y="109"/>
                  </a:lnTo>
                  <a:lnTo>
                    <a:pt x="355" y="111"/>
                  </a:lnTo>
                  <a:lnTo>
                    <a:pt x="351" y="116"/>
                  </a:lnTo>
                  <a:lnTo>
                    <a:pt x="348" y="120"/>
                  </a:lnTo>
                  <a:lnTo>
                    <a:pt x="346" y="122"/>
                  </a:lnTo>
                  <a:lnTo>
                    <a:pt x="344" y="125"/>
                  </a:lnTo>
                  <a:lnTo>
                    <a:pt x="344" y="127"/>
                  </a:lnTo>
                  <a:lnTo>
                    <a:pt x="342" y="132"/>
                  </a:lnTo>
                  <a:lnTo>
                    <a:pt x="339" y="136"/>
                  </a:lnTo>
                  <a:lnTo>
                    <a:pt x="342" y="136"/>
                  </a:lnTo>
                  <a:lnTo>
                    <a:pt x="344" y="136"/>
                  </a:lnTo>
                  <a:lnTo>
                    <a:pt x="346" y="132"/>
                  </a:lnTo>
                  <a:lnTo>
                    <a:pt x="348" y="129"/>
                  </a:lnTo>
                  <a:lnTo>
                    <a:pt x="348" y="127"/>
                  </a:lnTo>
                  <a:lnTo>
                    <a:pt x="351" y="125"/>
                  </a:lnTo>
                  <a:lnTo>
                    <a:pt x="355" y="120"/>
                  </a:lnTo>
                  <a:lnTo>
                    <a:pt x="358" y="116"/>
                  </a:lnTo>
                  <a:lnTo>
                    <a:pt x="360" y="116"/>
                  </a:lnTo>
                  <a:lnTo>
                    <a:pt x="362" y="113"/>
                  </a:lnTo>
                  <a:lnTo>
                    <a:pt x="362" y="111"/>
                  </a:lnTo>
                  <a:lnTo>
                    <a:pt x="362" y="106"/>
                  </a:lnTo>
                  <a:lnTo>
                    <a:pt x="365" y="106"/>
                  </a:lnTo>
                  <a:lnTo>
                    <a:pt x="367" y="102"/>
                  </a:lnTo>
                  <a:lnTo>
                    <a:pt x="369" y="99"/>
                  </a:lnTo>
                  <a:lnTo>
                    <a:pt x="372" y="102"/>
                  </a:lnTo>
                  <a:lnTo>
                    <a:pt x="372" y="106"/>
                  </a:lnTo>
                  <a:lnTo>
                    <a:pt x="374" y="109"/>
                  </a:lnTo>
                  <a:lnTo>
                    <a:pt x="374" y="111"/>
                  </a:lnTo>
                  <a:lnTo>
                    <a:pt x="374" y="116"/>
                  </a:lnTo>
                  <a:lnTo>
                    <a:pt x="378" y="120"/>
                  </a:lnTo>
                  <a:lnTo>
                    <a:pt x="378" y="125"/>
                  </a:lnTo>
                  <a:lnTo>
                    <a:pt x="381" y="127"/>
                  </a:lnTo>
                  <a:lnTo>
                    <a:pt x="383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88" y="127"/>
                  </a:lnTo>
                  <a:lnTo>
                    <a:pt x="388" y="125"/>
                  </a:lnTo>
                  <a:lnTo>
                    <a:pt x="388" y="122"/>
                  </a:lnTo>
                  <a:lnTo>
                    <a:pt x="385" y="120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8" y="118"/>
                  </a:lnTo>
                  <a:lnTo>
                    <a:pt x="390" y="120"/>
                  </a:lnTo>
                  <a:lnTo>
                    <a:pt x="395" y="120"/>
                  </a:lnTo>
                  <a:lnTo>
                    <a:pt x="397" y="122"/>
                  </a:lnTo>
                  <a:lnTo>
                    <a:pt x="397" y="122"/>
                  </a:lnTo>
                  <a:lnTo>
                    <a:pt x="399" y="125"/>
                  </a:lnTo>
                  <a:lnTo>
                    <a:pt x="402" y="122"/>
                  </a:lnTo>
                  <a:lnTo>
                    <a:pt x="404" y="122"/>
                  </a:lnTo>
                  <a:lnTo>
                    <a:pt x="404" y="125"/>
                  </a:lnTo>
                  <a:lnTo>
                    <a:pt x="406" y="122"/>
                  </a:lnTo>
                  <a:lnTo>
                    <a:pt x="406" y="116"/>
                  </a:lnTo>
                  <a:lnTo>
                    <a:pt x="406" y="113"/>
                  </a:lnTo>
                  <a:lnTo>
                    <a:pt x="406" y="106"/>
                  </a:lnTo>
                  <a:lnTo>
                    <a:pt x="409" y="102"/>
                  </a:lnTo>
                  <a:lnTo>
                    <a:pt x="406" y="99"/>
                  </a:lnTo>
                  <a:lnTo>
                    <a:pt x="404" y="92"/>
                  </a:lnTo>
                  <a:lnTo>
                    <a:pt x="404" y="88"/>
                  </a:lnTo>
                  <a:lnTo>
                    <a:pt x="409" y="81"/>
                  </a:lnTo>
                  <a:lnTo>
                    <a:pt x="409" y="79"/>
                  </a:lnTo>
                  <a:lnTo>
                    <a:pt x="409" y="76"/>
                  </a:lnTo>
                  <a:lnTo>
                    <a:pt x="409" y="74"/>
                  </a:lnTo>
                  <a:lnTo>
                    <a:pt x="409" y="69"/>
                  </a:lnTo>
                  <a:lnTo>
                    <a:pt x="411" y="67"/>
                  </a:lnTo>
                  <a:lnTo>
                    <a:pt x="415" y="65"/>
                  </a:lnTo>
                  <a:lnTo>
                    <a:pt x="418" y="67"/>
                  </a:lnTo>
                  <a:lnTo>
                    <a:pt x="420" y="69"/>
                  </a:lnTo>
                  <a:lnTo>
                    <a:pt x="422" y="69"/>
                  </a:lnTo>
                  <a:lnTo>
                    <a:pt x="425" y="72"/>
                  </a:lnTo>
                  <a:lnTo>
                    <a:pt x="427" y="74"/>
                  </a:lnTo>
                  <a:lnTo>
                    <a:pt x="429" y="76"/>
                  </a:lnTo>
                  <a:lnTo>
                    <a:pt x="432" y="86"/>
                  </a:lnTo>
                  <a:lnTo>
                    <a:pt x="432" y="90"/>
                  </a:lnTo>
                  <a:lnTo>
                    <a:pt x="436" y="95"/>
                  </a:lnTo>
                  <a:lnTo>
                    <a:pt x="439" y="99"/>
                  </a:lnTo>
                  <a:lnTo>
                    <a:pt x="439" y="111"/>
                  </a:lnTo>
                  <a:lnTo>
                    <a:pt x="439" y="111"/>
                  </a:lnTo>
                  <a:lnTo>
                    <a:pt x="436" y="113"/>
                  </a:lnTo>
                  <a:lnTo>
                    <a:pt x="436" y="118"/>
                  </a:lnTo>
                  <a:lnTo>
                    <a:pt x="439" y="122"/>
                  </a:lnTo>
                  <a:lnTo>
                    <a:pt x="439" y="125"/>
                  </a:lnTo>
                  <a:lnTo>
                    <a:pt x="443" y="132"/>
                  </a:lnTo>
                  <a:lnTo>
                    <a:pt x="441" y="136"/>
                  </a:lnTo>
                  <a:lnTo>
                    <a:pt x="441" y="139"/>
                  </a:lnTo>
                  <a:lnTo>
                    <a:pt x="443" y="141"/>
                  </a:lnTo>
                  <a:lnTo>
                    <a:pt x="448" y="143"/>
                  </a:lnTo>
                  <a:lnTo>
                    <a:pt x="452" y="146"/>
                  </a:lnTo>
                  <a:lnTo>
                    <a:pt x="455" y="146"/>
                  </a:lnTo>
                  <a:lnTo>
                    <a:pt x="459" y="143"/>
                  </a:lnTo>
                  <a:lnTo>
                    <a:pt x="462" y="139"/>
                  </a:lnTo>
                  <a:lnTo>
                    <a:pt x="464" y="136"/>
                  </a:lnTo>
                  <a:lnTo>
                    <a:pt x="464" y="136"/>
                  </a:lnTo>
                  <a:lnTo>
                    <a:pt x="464" y="141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71" y="141"/>
                  </a:lnTo>
                  <a:lnTo>
                    <a:pt x="473" y="143"/>
                  </a:lnTo>
                  <a:lnTo>
                    <a:pt x="473" y="146"/>
                  </a:lnTo>
                  <a:lnTo>
                    <a:pt x="473" y="148"/>
                  </a:lnTo>
                  <a:lnTo>
                    <a:pt x="475" y="150"/>
                  </a:lnTo>
                  <a:lnTo>
                    <a:pt x="478" y="150"/>
                  </a:lnTo>
                  <a:lnTo>
                    <a:pt x="480" y="150"/>
                  </a:lnTo>
                  <a:lnTo>
                    <a:pt x="485" y="150"/>
                  </a:lnTo>
                  <a:lnTo>
                    <a:pt x="485" y="150"/>
                  </a:lnTo>
                  <a:lnTo>
                    <a:pt x="485" y="148"/>
                  </a:lnTo>
                  <a:lnTo>
                    <a:pt x="480" y="146"/>
                  </a:lnTo>
                  <a:lnTo>
                    <a:pt x="478" y="143"/>
                  </a:lnTo>
                  <a:lnTo>
                    <a:pt x="478" y="141"/>
                  </a:lnTo>
                  <a:lnTo>
                    <a:pt x="475" y="141"/>
                  </a:lnTo>
                  <a:lnTo>
                    <a:pt x="475" y="141"/>
                  </a:lnTo>
                  <a:lnTo>
                    <a:pt x="475" y="136"/>
                  </a:lnTo>
                  <a:lnTo>
                    <a:pt x="473" y="132"/>
                  </a:lnTo>
                  <a:lnTo>
                    <a:pt x="469" y="129"/>
                  </a:lnTo>
                  <a:lnTo>
                    <a:pt x="469" y="127"/>
                  </a:lnTo>
                  <a:lnTo>
                    <a:pt x="466" y="122"/>
                  </a:lnTo>
                  <a:lnTo>
                    <a:pt x="464" y="118"/>
                  </a:lnTo>
                  <a:lnTo>
                    <a:pt x="464" y="116"/>
                  </a:lnTo>
                  <a:lnTo>
                    <a:pt x="466" y="111"/>
                  </a:lnTo>
                  <a:lnTo>
                    <a:pt x="464" y="106"/>
                  </a:lnTo>
                  <a:lnTo>
                    <a:pt x="462" y="102"/>
                  </a:lnTo>
                  <a:lnTo>
                    <a:pt x="462" y="97"/>
                  </a:lnTo>
                  <a:lnTo>
                    <a:pt x="464" y="95"/>
                  </a:lnTo>
                  <a:lnTo>
                    <a:pt x="462" y="90"/>
                  </a:lnTo>
                  <a:lnTo>
                    <a:pt x="459" y="88"/>
                  </a:lnTo>
                  <a:lnTo>
                    <a:pt x="462" y="83"/>
                  </a:lnTo>
                  <a:lnTo>
                    <a:pt x="459" y="79"/>
                  </a:lnTo>
                  <a:lnTo>
                    <a:pt x="457" y="74"/>
                  </a:lnTo>
                  <a:lnTo>
                    <a:pt x="459" y="72"/>
                  </a:lnTo>
                  <a:lnTo>
                    <a:pt x="457" y="67"/>
                  </a:lnTo>
                  <a:lnTo>
                    <a:pt x="457" y="62"/>
                  </a:lnTo>
                  <a:lnTo>
                    <a:pt x="457" y="60"/>
                  </a:lnTo>
                  <a:lnTo>
                    <a:pt x="464" y="62"/>
                  </a:lnTo>
                  <a:lnTo>
                    <a:pt x="466" y="65"/>
                  </a:lnTo>
                  <a:lnTo>
                    <a:pt x="469" y="65"/>
                  </a:lnTo>
                  <a:lnTo>
                    <a:pt x="469" y="62"/>
                  </a:lnTo>
                  <a:lnTo>
                    <a:pt x="471" y="62"/>
                  </a:lnTo>
                  <a:lnTo>
                    <a:pt x="478" y="69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7" y="67"/>
                  </a:lnTo>
                  <a:lnTo>
                    <a:pt x="485" y="65"/>
                  </a:lnTo>
                  <a:lnTo>
                    <a:pt x="487" y="60"/>
                  </a:lnTo>
                  <a:lnTo>
                    <a:pt x="489" y="58"/>
                  </a:lnTo>
                  <a:lnTo>
                    <a:pt x="492" y="60"/>
                  </a:lnTo>
                  <a:lnTo>
                    <a:pt x="496" y="60"/>
                  </a:lnTo>
                  <a:lnTo>
                    <a:pt x="501" y="58"/>
                  </a:lnTo>
                  <a:lnTo>
                    <a:pt x="503" y="58"/>
                  </a:lnTo>
                  <a:lnTo>
                    <a:pt x="508" y="60"/>
                  </a:lnTo>
                  <a:lnTo>
                    <a:pt x="510" y="60"/>
                  </a:lnTo>
                  <a:lnTo>
                    <a:pt x="512" y="62"/>
                  </a:lnTo>
                  <a:lnTo>
                    <a:pt x="515" y="69"/>
                  </a:lnTo>
                  <a:lnTo>
                    <a:pt x="515" y="72"/>
                  </a:lnTo>
                  <a:lnTo>
                    <a:pt x="517" y="76"/>
                  </a:lnTo>
                  <a:lnTo>
                    <a:pt x="517" y="79"/>
                  </a:lnTo>
                  <a:lnTo>
                    <a:pt x="517" y="83"/>
                  </a:lnTo>
                  <a:lnTo>
                    <a:pt x="519" y="90"/>
                  </a:lnTo>
                  <a:lnTo>
                    <a:pt x="519" y="95"/>
                  </a:lnTo>
                  <a:lnTo>
                    <a:pt x="519" y="97"/>
                  </a:lnTo>
                  <a:lnTo>
                    <a:pt x="524" y="99"/>
                  </a:lnTo>
                  <a:lnTo>
                    <a:pt x="529" y="99"/>
                  </a:lnTo>
                  <a:lnTo>
                    <a:pt x="533" y="104"/>
                  </a:lnTo>
                  <a:lnTo>
                    <a:pt x="538" y="106"/>
                  </a:lnTo>
                  <a:lnTo>
                    <a:pt x="538" y="104"/>
                  </a:lnTo>
                  <a:lnTo>
                    <a:pt x="538" y="102"/>
                  </a:lnTo>
                  <a:lnTo>
                    <a:pt x="533" y="99"/>
                  </a:lnTo>
                  <a:lnTo>
                    <a:pt x="531" y="97"/>
                  </a:lnTo>
                  <a:lnTo>
                    <a:pt x="529" y="97"/>
                  </a:lnTo>
                  <a:lnTo>
                    <a:pt x="524" y="95"/>
                  </a:lnTo>
                  <a:lnTo>
                    <a:pt x="524" y="90"/>
                  </a:lnTo>
                  <a:lnTo>
                    <a:pt x="524" y="86"/>
                  </a:lnTo>
                  <a:lnTo>
                    <a:pt x="522" y="83"/>
                  </a:lnTo>
                  <a:lnTo>
                    <a:pt x="522" y="79"/>
                  </a:lnTo>
                  <a:lnTo>
                    <a:pt x="522" y="74"/>
                  </a:lnTo>
                  <a:lnTo>
                    <a:pt x="522" y="69"/>
                  </a:lnTo>
                  <a:lnTo>
                    <a:pt x="522" y="67"/>
                  </a:lnTo>
                  <a:lnTo>
                    <a:pt x="524" y="65"/>
                  </a:lnTo>
                  <a:lnTo>
                    <a:pt x="522" y="62"/>
                  </a:lnTo>
                  <a:lnTo>
                    <a:pt x="517" y="60"/>
                  </a:lnTo>
                  <a:lnTo>
                    <a:pt x="512" y="53"/>
                  </a:lnTo>
                  <a:lnTo>
                    <a:pt x="510" y="53"/>
                  </a:lnTo>
                  <a:lnTo>
                    <a:pt x="505" y="53"/>
                  </a:lnTo>
                  <a:lnTo>
                    <a:pt x="503" y="56"/>
                  </a:lnTo>
                  <a:lnTo>
                    <a:pt x="501" y="56"/>
                  </a:lnTo>
                  <a:lnTo>
                    <a:pt x="496" y="53"/>
                  </a:lnTo>
                  <a:lnTo>
                    <a:pt x="496" y="49"/>
                  </a:lnTo>
                  <a:lnTo>
                    <a:pt x="499" y="44"/>
                  </a:lnTo>
                  <a:lnTo>
                    <a:pt x="501" y="44"/>
                  </a:lnTo>
                  <a:lnTo>
                    <a:pt x="501" y="42"/>
                  </a:lnTo>
                  <a:lnTo>
                    <a:pt x="496" y="37"/>
                  </a:lnTo>
                  <a:lnTo>
                    <a:pt x="496" y="32"/>
                  </a:lnTo>
                  <a:lnTo>
                    <a:pt x="496" y="30"/>
                  </a:lnTo>
                  <a:lnTo>
                    <a:pt x="496" y="25"/>
                  </a:lnTo>
                  <a:lnTo>
                    <a:pt x="499" y="25"/>
                  </a:lnTo>
                  <a:lnTo>
                    <a:pt x="501" y="30"/>
                  </a:lnTo>
                  <a:lnTo>
                    <a:pt x="503" y="32"/>
                  </a:lnTo>
                  <a:lnTo>
                    <a:pt x="505" y="32"/>
                  </a:lnTo>
                  <a:lnTo>
                    <a:pt x="510" y="28"/>
                  </a:lnTo>
                  <a:lnTo>
                    <a:pt x="512" y="25"/>
                  </a:lnTo>
                  <a:lnTo>
                    <a:pt x="517" y="23"/>
                  </a:lnTo>
                  <a:lnTo>
                    <a:pt x="517" y="21"/>
                  </a:lnTo>
                  <a:lnTo>
                    <a:pt x="522" y="16"/>
                  </a:lnTo>
                  <a:lnTo>
                    <a:pt x="524" y="16"/>
                  </a:lnTo>
                  <a:lnTo>
                    <a:pt x="522" y="19"/>
                  </a:lnTo>
                  <a:lnTo>
                    <a:pt x="522" y="21"/>
                  </a:lnTo>
                  <a:lnTo>
                    <a:pt x="522" y="23"/>
                  </a:lnTo>
                  <a:lnTo>
                    <a:pt x="524" y="21"/>
                  </a:lnTo>
                  <a:lnTo>
                    <a:pt x="529" y="21"/>
                  </a:lnTo>
                  <a:lnTo>
                    <a:pt x="531" y="23"/>
                  </a:lnTo>
                  <a:lnTo>
                    <a:pt x="531" y="25"/>
                  </a:lnTo>
                  <a:lnTo>
                    <a:pt x="533" y="28"/>
                  </a:lnTo>
                  <a:lnTo>
                    <a:pt x="533" y="30"/>
                  </a:lnTo>
                  <a:lnTo>
                    <a:pt x="531" y="35"/>
                  </a:lnTo>
                  <a:lnTo>
                    <a:pt x="533" y="37"/>
                  </a:lnTo>
                  <a:lnTo>
                    <a:pt x="533" y="35"/>
                  </a:lnTo>
                  <a:lnTo>
                    <a:pt x="538" y="30"/>
                  </a:lnTo>
                  <a:lnTo>
                    <a:pt x="542" y="30"/>
                  </a:lnTo>
                  <a:lnTo>
                    <a:pt x="545" y="35"/>
                  </a:lnTo>
                  <a:lnTo>
                    <a:pt x="545" y="37"/>
                  </a:lnTo>
                  <a:lnTo>
                    <a:pt x="547" y="42"/>
                  </a:lnTo>
                  <a:lnTo>
                    <a:pt x="549" y="49"/>
                  </a:lnTo>
                  <a:lnTo>
                    <a:pt x="549" y="53"/>
                  </a:lnTo>
                  <a:lnTo>
                    <a:pt x="552" y="51"/>
                  </a:lnTo>
                  <a:lnTo>
                    <a:pt x="552" y="46"/>
                  </a:lnTo>
                  <a:lnTo>
                    <a:pt x="549" y="42"/>
                  </a:lnTo>
                  <a:lnTo>
                    <a:pt x="549" y="39"/>
                  </a:lnTo>
                  <a:lnTo>
                    <a:pt x="549" y="37"/>
                  </a:lnTo>
                  <a:lnTo>
                    <a:pt x="547" y="35"/>
                  </a:lnTo>
                  <a:lnTo>
                    <a:pt x="549" y="32"/>
                  </a:lnTo>
                  <a:lnTo>
                    <a:pt x="552" y="35"/>
                  </a:lnTo>
                  <a:lnTo>
                    <a:pt x="556" y="39"/>
                  </a:lnTo>
                  <a:lnTo>
                    <a:pt x="561" y="46"/>
                  </a:lnTo>
                  <a:lnTo>
                    <a:pt x="566" y="49"/>
                  </a:lnTo>
                  <a:lnTo>
                    <a:pt x="570" y="49"/>
                  </a:lnTo>
                  <a:lnTo>
                    <a:pt x="570" y="49"/>
                  </a:lnTo>
                  <a:lnTo>
                    <a:pt x="568" y="46"/>
                  </a:lnTo>
                  <a:lnTo>
                    <a:pt x="563" y="44"/>
                  </a:lnTo>
                  <a:lnTo>
                    <a:pt x="561" y="37"/>
                  </a:lnTo>
                  <a:lnTo>
                    <a:pt x="561" y="32"/>
                  </a:lnTo>
                  <a:lnTo>
                    <a:pt x="561" y="28"/>
                  </a:lnTo>
                  <a:lnTo>
                    <a:pt x="566" y="25"/>
                  </a:lnTo>
                  <a:lnTo>
                    <a:pt x="568" y="28"/>
                  </a:lnTo>
                  <a:lnTo>
                    <a:pt x="575" y="30"/>
                  </a:lnTo>
                  <a:lnTo>
                    <a:pt x="579" y="30"/>
                  </a:lnTo>
                  <a:lnTo>
                    <a:pt x="579" y="28"/>
                  </a:lnTo>
                  <a:lnTo>
                    <a:pt x="579" y="25"/>
                  </a:lnTo>
                  <a:lnTo>
                    <a:pt x="575" y="25"/>
                  </a:lnTo>
                  <a:lnTo>
                    <a:pt x="575" y="23"/>
                  </a:lnTo>
                  <a:lnTo>
                    <a:pt x="579" y="19"/>
                  </a:lnTo>
                  <a:lnTo>
                    <a:pt x="582" y="16"/>
                  </a:lnTo>
                  <a:lnTo>
                    <a:pt x="582" y="14"/>
                  </a:lnTo>
                  <a:lnTo>
                    <a:pt x="579" y="12"/>
                  </a:lnTo>
                  <a:lnTo>
                    <a:pt x="582" y="7"/>
                  </a:lnTo>
                  <a:lnTo>
                    <a:pt x="584" y="7"/>
                  </a:lnTo>
                  <a:lnTo>
                    <a:pt x="586" y="7"/>
                  </a:lnTo>
                  <a:lnTo>
                    <a:pt x="589" y="5"/>
                  </a:lnTo>
                  <a:lnTo>
                    <a:pt x="589" y="2"/>
                  </a:lnTo>
                  <a:lnTo>
                    <a:pt x="591" y="0"/>
                  </a:lnTo>
                  <a:lnTo>
                    <a:pt x="593" y="0"/>
                  </a:lnTo>
                  <a:lnTo>
                    <a:pt x="593" y="2"/>
                  </a:lnTo>
                  <a:lnTo>
                    <a:pt x="596" y="2"/>
                  </a:lnTo>
                  <a:lnTo>
                    <a:pt x="598" y="5"/>
                  </a:lnTo>
                  <a:lnTo>
                    <a:pt x="598" y="9"/>
                  </a:lnTo>
                  <a:lnTo>
                    <a:pt x="600" y="12"/>
                  </a:lnTo>
                  <a:lnTo>
                    <a:pt x="602" y="9"/>
                  </a:lnTo>
                  <a:lnTo>
                    <a:pt x="602" y="7"/>
                  </a:lnTo>
                  <a:lnTo>
                    <a:pt x="602" y="5"/>
                  </a:lnTo>
                  <a:lnTo>
                    <a:pt x="602" y="2"/>
                  </a:lnTo>
                  <a:lnTo>
                    <a:pt x="602" y="0"/>
                  </a:lnTo>
                  <a:lnTo>
                    <a:pt x="605" y="0"/>
                  </a:lnTo>
                  <a:lnTo>
                    <a:pt x="609" y="0"/>
                  </a:lnTo>
                  <a:lnTo>
                    <a:pt x="616" y="0"/>
                  </a:lnTo>
                  <a:lnTo>
                    <a:pt x="621" y="2"/>
                  </a:lnTo>
                  <a:lnTo>
                    <a:pt x="621" y="2"/>
                  </a:lnTo>
                  <a:lnTo>
                    <a:pt x="623" y="2"/>
                  </a:lnTo>
                  <a:lnTo>
                    <a:pt x="626" y="0"/>
                  </a:lnTo>
                  <a:lnTo>
                    <a:pt x="630" y="2"/>
                  </a:lnTo>
                  <a:lnTo>
                    <a:pt x="637" y="2"/>
                  </a:lnTo>
                  <a:lnTo>
                    <a:pt x="639" y="5"/>
                  </a:lnTo>
                  <a:lnTo>
                    <a:pt x="642" y="5"/>
                  </a:lnTo>
                  <a:lnTo>
                    <a:pt x="644" y="2"/>
                  </a:lnTo>
                  <a:lnTo>
                    <a:pt x="646" y="5"/>
                  </a:lnTo>
                  <a:lnTo>
                    <a:pt x="649" y="7"/>
                  </a:lnTo>
                  <a:lnTo>
                    <a:pt x="653" y="12"/>
                  </a:lnTo>
                  <a:lnTo>
                    <a:pt x="656" y="9"/>
                  </a:lnTo>
                  <a:lnTo>
                    <a:pt x="656" y="9"/>
                  </a:lnTo>
                  <a:lnTo>
                    <a:pt x="658" y="9"/>
                  </a:lnTo>
                  <a:lnTo>
                    <a:pt x="665" y="12"/>
                  </a:lnTo>
                  <a:lnTo>
                    <a:pt x="667" y="12"/>
                  </a:lnTo>
                  <a:lnTo>
                    <a:pt x="672" y="16"/>
                  </a:lnTo>
                  <a:lnTo>
                    <a:pt x="679" y="16"/>
                  </a:lnTo>
                  <a:lnTo>
                    <a:pt x="681" y="19"/>
                  </a:lnTo>
                  <a:lnTo>
                    <a:pt x="686" y="19"/>
                  </a:lnTo>
                  <a:lnTo>
                    <a:pt x="688" y="19"/>
                  </a:lnTo>
                  <a:lnTo>
                    <a:pt x="690" y="21"/>
                  </a:lnTo>
                  <a:lnTo>
                    <a:pt x="692" y="21"/>
                  </a:lnTo>
                  <a:lnTo>
                    <a:pt x="697" y="21"/>
                  </a:lnTo>
                  <a:lnTo>
                    <a:pt x="699" y="23"/>
                  </a:lnTo>
                  <a:lnTo>
                    <a:pt x="706" y="25"/>
                  </a:lnTo>
                  <a:lnTo>
                    <a:pt x="711" y="28"/>
                  </a:lnTo>
                  <a:lnTo>
                    <a:pt x="713" y="32"/>
                  </a:lnTo>
                  <a:lnTo>
                    <a:pt x="716" y="35"/>
                  </a:lnTo>
                  <a:lnTo>
                    <a:pt x="723" y="37"/>
                  </a:lnTo>
                  <a:lnTo>
                    <a:pt x="723" y="39"/>
                  </a:lnTo>
                  <a:lnTo>
                    <a:pt x="720" y="44"/>
                  </a:lnTo>
                  <a:lnTo>
                    <a:pt x="716" y="44"/>
                  </a:lnTo>
                  <a:lnTo>
                    <a:pt x="713" y="42"/>
                  </a:lnTo>
                  <a:lnTo>
                    <a:pt x="709" y="44"/>
                  </a:lnTo>
                  <a:lnTo>
                    <a:pt x="706" y="46"/>
                  </a:lnTo>
                  <a:lnTo>
                    <a:pt x="704" y="46"/>
                  </a:lnTo>
                  <a:lnTo>
                    <a:pt x="702" y="46"/>
                  </a:lnTo>
                  <a:lnTo>
                    <a:pt x="699" y="49"/>
                  </a:lnTo>
                  <a:lnTo>
                    <a:pt x="695" y="46"/>
                  </a:lnTo>
                  <a:lnTo>
                    <a:pt x="686" y="44"/>
                  </a:lnTo>
                  <a:lnTo>
                    <a:pt x="681" y="42"/>
                  </a:lnTo>
                  <a:lnTo>
                    <a:pt x="679" y="42"/>
                  </a:lnTo>
                  <a:lnTo>
                    <a:pt x="676" y="42"/>
                  </a:lnTo>
                  <a:lnTo>
                    <a:pt x="672" y="42"/>
                  </a:lnTo>
                  <a:lnTo>
                    <a:pt x="669" y="42"/>
                  </a:lnTo>
                  <a:lnTo>
                    <a:pt x="667" y="42"/>
                  </a:lnTo>
                  <a:lnTo>
                    <a:pt x="665" y="42"/>
                  </a:lnTo>
                  <a:lnTo>
                    <a:pt x="660" y="42"/>
                  </a:lnTo>
                  <a:lnTo>
                    <a:pt x="656" y="44"/>
                  </a:lnTo>
                  <a:lnTo>
                    <a:pt x="653" y="46"/>
                  </a:lnTo>
                  <a:lnTo>
                    <a:pt x="649" y="44"/>
                  </a:lnTo>
                  <a:lnTo>
                    <a:pt x="646" y="44"/>
                  </a:lnTo>
                  <a:lnTo>
                    <a:pt x="639" y="46"/>
                  </a:lnTo>
                  <a:lnTo>
                    <a:pt x="635" y="46"/>
                  </a:lnTo>
                  <a:lnTo>
                    <a:pt x="632" y="44"/>
                  </a:lnTo>
                  <a:lnTo>
                    <a:pt x="632" y="39"/>
                  </a:lnTo>
                  <a:lnTo>
                    <a:pt x="635" y="37"/>
                  </a:lnTo>
                  <a:lnTo>
                    <a:pt x="637" y="37"/>
                  </a:lnTo>
                  <a:lnTo>
                    <a:pt x="637" y="35"/>
                  </a:lnTo>
                  <a:lnTo>
                    <a:pt x="635" y="35"/>
                  </a:lnTo>
                  <a:lnTo>
                    <a:pt x="632" y="32"/>
                  </a:lnTo>
                  <a:lnTo>
                    <a:pt x="630" y="35"/>
                  </a:lnTo>
                  <a:lnTo>
                    <a:pt x="626" y="37"/>
                  </a:lnTo>
                  <a:lnTo>
                    <a:pt x="626" y="42"/>
                  </a:lnTo>
                  <a:lnTo>
                    <a:pt x="628" y="44"/>
                  </a:lnTo>
                  <a:lnTo>
                    <a:pt x="630" y="44"/>
                  </a:lnTo>
                  <a:lnTo>
                    <a:pt x="630" y="46"/>
                  </a:lnTo>
                  <a:lnTo>
                    <a:pt x="628" y="49"/>
                  </a:lnTo>
                  <a:lnTo>
                    <a:pt x="626" y="49"/>
                  </a:lnTo>
                  <a:lnTo>
                    <a:pt x="621" y="49"/>
                  </a:lnTo>
                  <a:lnTo>
                    <a:pt x="616" y="49"/>
                  </a:lnTo>
                  <a:lnTo>
                    <a:pt x="616" y="51"/>
                  </a:lnTo>
                  <a:lnTo>
                    <a:pt x="612" y="51"/>
                  </a:lnTo>
                  <a:lnTo>
                    <a:pt x="607" y="49"/>
                  </a:lnTo>
                  <a:lnTo>
                    <a:pt x="602" y="49"/>
                  </a:lnTo>
                  <a:lnTo>
                    <a:pt x="598" y="51"/>
                  </a:lnTo>
                  <a:lnTo>
                    <a:pt x="589" y="56"/>
                  </a:lnTo>
                  <a:lnTo>
                    <a:pt x="589" y="60"/>
                  </a:lnTo>
                  <a:lnTo>
                    <a:pt x="589" y="65"/>
                  </a:lnTo>
                  <a:lnTo>
                    <a:pt x="586" y="67"/>
                  </a:lnTo>
                  <a:lnTo>
                    <a:pt x="586" y="72"/>
                  </a:lnTo>
                  <a:lnTo>
                    <a:pt x="589" y="72"/>
                  </a:lnTo>
                  <a:lnTo>
                    <a:pt x="591" y="72"/>
                  </a:lnTo>
                  <a:lnTo>
                    <a:pt x="591" y="67"/>
                  </a:lnTo>
                  <a:lnTo>
                    <a:pt x="593" y="65"/>
                  </a:lnTo>
                  <a:lnTo>
                    <a:pt x="593" y="62"/>
                  </a:lnTo>
                  <a:lnTo>
                    <a:pt x="596" y="60"/>
                  </a:lnTo>
                  <a:lnTo>
                    <a:pt x="598" y="60"/>
                  </a:lnTo>
                  <a:lnTo>
                    <a:pt x="600" y="60"/>
                  </a:lnTo>
                  <a:lnTo>
                    <a:pt x="602" y="62"/>
                  </a:lnTo>
                  <a:lnTo>
                    <a:pt x="600" y="65"/>
                  </a:lnTo>
                  <a:lnTo>
                    <a:pt x="600" y="67"/>
                  </a:lnTo>
                  <a:lnTo>
                    <a:pt x="600" y="69"/>
                  </a:lnTo>
                  <a:lnTo>
                    <a:pt x="600" y="69"/>
                  </a:lnTo>
                  <a:lnTo>
                    <a:pt x="602" y="67"/>
                  </a:lnTo>
                  <a:lnTo>
                    <a:pt x="605" y="60"/>
                  </a:lnTo>
                  <a:lnTo>
                    <a:pt x="605" y="60"/>
                  </a:lnTo>
                  <a:lnTo>
                    <a:pt x="607" y="58"/>
                  </a:lnTo>
                  <a:lnTo>
                    <a:pt x="607" y="58"/>
                  </a:lnTo>
                  <a:lnTo>
                    <a:pt x="609" y="56"/>
                  </a:lnTo>
                  <a:lnTo>
                    <a:pt x="612" y="56"/>
                  </a:lnTo>
                  <a:lnTo>
                    <a:pt x="612" y="56"/>
                  </a:lnTo>
                  <a:lnTo>
                    <a:pt x="614" y="56"/>
                  </a:lnTo>
                  <a:lnTo>
                    <a:pt x="619" y="56"/>
                  </a:lnTo>
                  <a:lnTo>
                    <a:pt x="623" y="56"/>
                  </a:lnTo>
                  <a:lnTo>
                    <a:pt x="626" y="53"/>
                  </a:lnTo>
                  <a:lnTo>
                    <a:pt x="628" y="53"/>
                  </a:lnTo>
                  <a:lnTo>
                    <a:pt x="628" y="56"/>
                  </a:lnTo>
                  <a:lnTo>
                    <a:pt x="632" y="62"/>
                  </a:lnTo>
                  <a:lnTo>
                    <a:pt x="632" y="62"/>
                  </a:lnTo>
                  <a:lnTo>
                    <a:pt x="635" y="62"/>
                  </a:lnTo>
                  <a:lnTo>
                    <a:pt x="635" y="60"/>
                  </a:lnTo>
                  <a:lnTo>
                    <a:pt x="632" y="56"/>
                  </a:lnTo>
                  <a:lnTo>
                    <a:pt x="635" y="53"/>
                  </a:lnTo>
                  <a:lnTo>
                    <a:pt x="639" y="53"/>
                  </a:lnTo>
                  <a:lnTo>
                    <a:pt x="642" y="53"/>
                  </a:lnTo>
                  <a:lnTo>
                    <a:pt x="649" y="53"/>
                  </a:lnTo>
                  <a:lnTo>
                    <a:pt x="653" y="53"/>
                  </a:lnTo>
                  <a:lnTo>
                    <a:pt x="658" y="51"/>
                  </a:lnTo>
                  <a:lnTo>
                    <a:pt x="662" y="49"/>
                  </a:lnTo>
                  <a:lnTo>
                    <a:pt x="669" y="49"/>
                  </a:lnTo>
                  <a:lnTo>
                    <a:pt x="676" y="49"/>
                  </a:lnTo>
                  <a:lnTo>
                    <a:pt x="681" y="53"/>
                  </a:lnTo>
                  <a:lnTo>
                    <a:pt x="683" y="53"/>
                  </a:lnTo>
                  <a:lnTo>
                    <a:pt x="686" y="56"/>
                  </a:lnTo>
                  <a:lnTo>
                    <a:pt x="690" y="56"/>
                  </a:lnTo>
                  <a:lnTo>
                    <a:pt x="692" y="58"/>
                  </a:lnTo>
                  <a:lnTo>
                    <a:pt x="695" y="58"/>
                  </a:lnTo>
                  <a:lnTo>
                    <a:pt x="699" y="58"/>
                  </a:lnTo>
                  <a:lnTo>
                    <a:pt x="702" y="58"/>
                  </a:lnTo>
                  <a:lnTo>
                    <a:pt x="704" y="58"/>
                  </a:lnTo>
                  <a:lnTo>
                    <a:pt x="704" y="60"/>
                  </a:lnTo>
                  <a:lnTo>
                    <a:pt x="706" y="60"/>
                  </a:lnTo>
                  <a:lnTo>
                    <a:pt x="711" y="58"/>
                  </a:lnTo>
                  <a:lnTo>
                    <a:pt x="713" y="58"/>
                  </a:lnTo>
                  <a:lnTo>
                    <a:pt x="716" y="58"/>
                  </a:lnTo>
                  <a:lnTo>
                    <a:pt x="723" y="53"/>
                  </a:lnTo>
                  <a:lnTo>
                    <a:pt x="725" y="51"/>
                  </a:lnTo>
                  <a:lnTo>
                    <a:pt x="727" y="51"/>
                  </a:lnTo>
                  <a:lnTo>
                    <a:pt x="729" y="51"/>
                  </a:lnTo>
                  <a:lnTo>
                    <a:pt x="732" y="56"/>
                  </a:lnTo>
                  <a:lnTo>
                    <a:pt x="736" y="58"/>
                  </a:lnTo>
                  <a:lnTo>
                    <a:pt x="736" y="58"/>
                  </a:lnTo>
                  <a:lnTo>
                    <a:pt x="734" y="60"/>
                  </a:lnTo>
                  <a:lnTo>
                    <a:pt x="734" y="62"/>
                  </a:lnTo>
                  <a:lnTo>
                    <a:pt x="736" y="65"/>
                  </a:lnTo>
                  <a:lnTo>
                    <a:pt x="736" y="65"/>
                  </a:lnTo>
                  <a:lnTo>
                    <a:pt x="736" y="69"/>
                  </a:lnTo>
                  <a:lnTo>
                    <a:pt x="732" y="74"/>
                  </a:lnTo>
                  <a:lnTo>
                    <a:pt x="725" y="74"/>
                  </a:lnTo>
                  <a:lnTo>
                    <a:pt x="720" y="74"/>
                  </a:lnTo>
                  <a:lnTo>
                    <a:pt x="718" y="72"/>
                  </a:lnTo>
                  <a:lnTo>
                    <a:pt x="716" y="69"/>
                  </a:lnTo>
                  <a:lnTo>
                    <a:pt x="713" y="72"/>
                  </a:lnTo>
                  <a:lnTo>
                    <a:pt x="716" y="74"/>
                  </a:lnTo>
                  <a:lnTo>
                    <a:pt x="718" y="76"/>
                  </a:lnTo>
                  <a:lnTo>
                    <a:pt x="718" y="79"/>
                  </a:lnTo>
                  <a:lnTo>
                    <a:pt x="718" y="79"/>
                  </a:lnTo>
                  <a:lnTo>
                    <a:pt x="713" y="79"/>
                  </a:lnTo>
                  <a:lnTo>
                    <a:pt x="711" y="76"/>
                  </a:lnTo>
                  <a:lnTo>
                    <a:pt x="709" y="76"/>
                  </a:lnTo>
                  <a:lnTo>
                    <a:pt x="709" y="79"/>
                  </a:lnTo>
                  <a:lnTo>
                    <a:pt x="711" y="81"/>
                  </a:lnTo>
                  <a:lnTo>
                    <a:pt x="713" y="81"/>
                  </a:lnTo>
                  <a:lnTo>
                    <a:pt x="718" y="83"/>
                  </a:lnTo>
                  <a:lnTo>
                    <a:pt x="723" y="83"/>
                  </a:lnTo>
                  <a:lnTo>
                    <a:pt x="725" y="83"/>
                  </a:lnTo>
                  <a:lnTo>
                    <a:pt x="732" y="81"/>
                  </a:lnTo>
                  <a:lnTo>
                    <a:pt x="734" y="81"/>
                  </a:lnTo>
                  <a:lnTo>
                    <a:pt x="736" y="83"/>
                  </a:lnTo>
                  <a:lnTo>
                    <a:pt x="736" y="81"/>
                  </a:lnTo>
                  <a:lnTo>
                    <a:pt x="736" y="79"/>
                  </a:lnTo>
                  <a:lnTo>
                    <a:pt x="739" y="76"/>
                  </a:lnTo>
                  <a:lnTo>
                    <a:pt x="748" y="79"/>
                  </a:lnTo>
                  <a:lnTo>
                    <a:pt x="750" y="79"/>
                  </a:lnTo>
                  <a:lnTo>
                    <a:pt x="750" y="81"/>
                  </a:lnTo>
                  <a:lnTo>
                    <a:pt x="753" y="83"/>
                  </a:lnTo>
                  <a:lnTo>
                    <a:pt x="755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9" y="83"/>
                  </a:lnTo>
                  <a:lnTo>
                    <a:pt x="762" y="88"/>
                  </a:lnTo>
                  <a:lnTo>
                    <a:pt x="766" y="88"/>
                  </a:lnTo>
                  <a:lnTo>
                    <a:pt x="769" y="90"/>
                  </a:lnTo>
                  <a:lnTo>
                    <a:pt x="771" y="92"/>
                  </a:lnTo>
                  <a:lnTo>
                    <a:pt x="773" y="95"/>
                  </a:lnTo>
                  <a:lnTo>
                    <a:pt x="778" y="97"/>
                  </a:lnTo>
                  <a:lnTo>
                    <a:pt x="783" y="102"/>
                  </a:lnTo>
                  <a:lnTo>
                    <a:pt x="783" y="102"/>
                  </a:lnTo>
                  <a:lnTo>
                    <a:pt x="783" y="106"/>
                  </a:lnTo>
                  <a:lnTo>
                    <a:pt x="783" y="109"/>
                  </a:lnTo>
                  <a:lnTo>
                    <a:pt x="780" y="111"/>
                  </a:lnTo>
                  <a:lnTo>
                    <a:pt x="780" y="113"/>
                  </a:lnTo>
                  <a:lnTo>
                    <a:pt x="778" y="113"/>
                  </a:lnTo>
                  <a:lnTo>
                    <a:pt x="776" y="118"/>
                  </a:lnTo>
                  <a:lnTo>
                    <a:pt x="771" y="118"/>
                  </a:lnTo>
                  <a:lnTo>
                    <a:pt x="771" y="118"/>
                  </a:lnTo>
                  <a:lnTo>
                    <a:pt x="769" y="118"/>
                  </a:lnTo>
                  <a:lnTo>
                    <a:pt x="769" y="120"/>
                  </a:lnTo>
                  <a:lnTo>
                    <a:pt x="769" y="120"/>
                  </a:lnTo>
                  <a:lnTo>
                    <a:pt x="764" y="122"/>
                  </a:lnTo>
                  <a:lnTo>
                    <a:pt x="757" y="127"/>
                  </a:lnTo>
                  <a:lnTo>
                    <a:pt x="753" y="127"/>
                  </a:lnTo>
                  <a:lnTo>
                    <a:pt x="750" y="127"/>
                  </a:lnTo>
                  <a:lnTo>
                    <a:pt x="748" y="127"/>
                  </a:lnTo>
                  <a:lnTo>
                    <a:pt x="746" y="125"/>
                  </a:lnTo>
                  <a:lnTo>
                    <a:pt x="743" y="125"/>
                  </a:lnTo>
                  <a:lnTo>
                    <a:pt x="741" y="125"/>
                  </a:lnTo>
                  <a:lnTo>
                    <a:pt x="741" y="127"/>
                  </a:lnTo>
                  <a:lnTo>
                    <a:pt x="743" y="127"/>
                  </a:lnTo>
                  <a:lnTo>
                    <a:pt x="743" y="129"/>
                  </a:lnTo>
                  <a:lnTo>
                    <a:pt x="739" y="129"/>
                  </a:lnTo>
                  <a:lnTo>
                    <a:pt x="736" y="127"/>
                  </a:lnTo>
                  <a:lnTo>
                    <a:pt x="732" y="129"/>
                  </a:lnTo>
                  <a:lnTo>
                    <a:pt x="732" y="129"/>
                  </a:lnTo>
                  <a:lnTo>
                    <a:pt x="729" y="129"/>
                  </a:lnTo>
                  <a:lnTo>
                    <a:pt x="725" y="129"/>
                  </a:lnTo>
                  <a:lnTo>
                    <a:pt x="723" y="129"/>
                  </a:lnTo>
                  <a:lnTo>
                    <a:pt x="716" y="132"/>
                  </a:lnTo>
                  <a:lnTo>
                    <a:pt x="713" y="132"/>
                  </a:lnTo>
                  <a:lnTo>
                    <a:pt x="711" y="132"/>
                  </a:lnTo>
                  <a:lnTo>
                    <a:pt x="709" y="132"/>
                  </a:lnTo>
                  <a:lnTo>
                    <a:pt x="704" y="129"/>
                  </a:lnTo>
                  <a:lnTo>
                    <a:pt x="702" y="129"/>
                  </a:lnTo>
                  <a:lnTo>
                    <a:pt x="699" y="132"/>
                  </a:lnTo>
                  <a:lnTo>
                    <a:pt x="695" y="132"/>
                  </a:lnTo>
                  <a:lnTo>
                    <a:pt x="692" y="132"/>
                  </a:lnTo>
                  <a:lnTo>
                    <a:pt x="688" y="127"/>
                  </a:lnTo>
                  <a:lnTo>
                    <a:pt x="686" y="127"/>
                  </a:lnTo>
                  <a:lnTo>
                    <a:pt x="686" y="127"/>
                  </a:lnTo>
                  <a:lnTo>
                    <a:pt x="679" y="127"/>
                  </a:lnTo>
                  <a:lnTo>
                    <a:pt x="676" y="125"/>
                  </a:lnTo>
                  <a:lnTo>
                    <a:pt x="674" y="125"/>
                  </a:lnTo>
                  <a:lnTo>
                    <a:pt x="669" y="125"/>
                  </a:lnTo>
                  <a:lnTo>
                    <a:pt x="667" y="125"/>
                  </a:lnTo>
                  <a:lnTo>
                    <a:pt x="662" y="125"/>
                  </a:lnTo>
                  <a:lnTo>
                    <a:pt x="660" y="125"/>
                  </a:lnTo>
                  <a:lnTo>
                    <a:pt x="658" y="127"/>
                  </a:lnTo>
                  <a:lnTo>
                    <a:pt x="653" y="127"/>
                  </a:lnTo>
                  <a:lnTo>
                    <a:pt x="649" y="127"/>
                  </a:lnTo>
                  <a:lnTo>
                    <a:pt x="646" y="129"/>
                  </a:lnTo>
                  <a:lnTo>
                    <a:pt x="646" y="129"/>
                  </a:lnTo>
                  <a:lnTo>
                    <a:pt x="644" y="129"/>
                  </a:lnTo>
                  <a:lnTo>
                    <a:pt x="644" y="127"/>
                  </a:lnTo>
                  <a:lnTo>
                    <a:pt x="642" y="125"/>
                  </a:lnTo>
                  <a:lnTo>
                    <a:pt x="637" y="125"/>
                  </a:lnTo>
                  <a:lnTo>
                    <a:pt x="637" y="125"/>
                  </a:lnTo>
                  <a:lnTo>
                    <a:pt x="635" y="125"/>
                  </a:lnTo>
                  <a:lnTo>
                    <a:pt x="632" y="127"/>
                  </a:lnTo>
                  <a:lnTo>
                    <a:pt x="635" y="127"/>
                  </a:lnTo>
                  <a:lnTo>
                    <a:pt x="639" y="127"/>
                  </a:lnTo>
                  <a:lnTo>
                    <a:pt x="642" y="129"/>
                  </a:lnTo>
                  <a:lnTo>
                    <a:pt x="642" y="129"/>
                  </a:lnTo>
                  <a:lnTo>
                    <a:pt x="642" y="134"/>
                  </a:lnTo>
                  <a:lnTo>
                    <a:pt x="637" y="134"/>
                  </a:lnTo>
                  <a:lnTo>
                    <a:pt x="637" y="134"/>
                  </a:lnTo>
                  <a:lnTo>
                    <a:pt x="632" y="134"/>
                  </a:lnTo>
                  <a:lnTo>
                    <a:pt x="630" y="136"/>
                  </a:lnTo>
                  <a:lnTo>
                    <a:pt x="626" y="139"/>
                  </a:lnTo>
                  <a:lnTo>
                    <a:pt x="621" y="139"/>
                  </a:lnTo>
                  <a:lnTo>
                    <a:pt x="616" y="141"/>
                  </a:lnTo>
                  <a:lnTo>
                    <a:pt x="616" y="143"/>
                  </a:lnTo>
                  <a:lnTo>
                    <a:pt x="612" y="143"/>
                  </a:lnTo>
                  <a:lnTo>
                    <a:pt x="609" y="143"/>
                  </a:lnTo>
                  <a:lnTo>
                    <a:pt x="605" y="146"/>
                  </a:lnTo>
                  <a:lnTo>
                    <a:pt x="602" y="146"/>
                  </a:lnTo>
                  <a:lnTo>
                    <a:pt x="600" y="148"/>
                  </a:lnTo>
                  <a:lnTo>
                    <a:pt x="600" y="153"/>
                  </a:lnTo>
                  <a:lnTo>
                    <a:pt x="602" y="153"/>
                  </a:lnTo>
                  <a:lnTo>
                    <a:pt x="602" y="157"/>
                  </a:lnTo>
                  <a:lnTo>
                    <a:pt x="602" y="159"/>
                  </a:lnTo>
                  <a:lnTo>
                    <a:pt x="605" y="162"/>
                  </a:lnTo>
                  <a:lnTo>
                    <a:pt x="607" y="162"/>
                  </a:lnTo>
                  <a:lnTo>
                    <a:pt x="607" y="159"/>
                  </a:lnTo>
                  <a:lnTo>
                    <a:pt x="607" y="157"/>
                  </a:lnTo>
                  <a:lnTo>
                    <a:pt x="612" y="155"/>
                  </a:lnTo>
                  <a:lnTo>
                    <a:pt x="614" y="153"/>
                  </a:lnTo>
                  <a:lnTo>
                    <a:pt x="616" y="153"/>
                  </a:lnTo>
                  <a:lnTo>
                    <a:pt x="621" y="150"/>
                  </a:lnTo>
                  <a:lnTo>
                    <a:pt x="623" y="150"/>
                  </a:lnTo>
                  <a:lnTo>
                    <a:pt x="626" y="150"/>
                  </a:lnTo>
                  <a:lnTo>
                    <a:pt x="628" y="146"/>
                  </a:lnTo>
                  <a:lnTo>
                    <a:pt x="635" y="146"/>
                  </a:lnTo>
                  <a:lnTo>
                    <a:pt x="642" y="143"/>
                  </a:lnTo>
                  <a:lnTo>
                    <a:pt x="644" y="143"/>
                  </a:lnTo>
                  <a:lnTo>
                    <a:pt x="644" y="143"/>
                  </a:lnTo>
                  <a:lnTo>
                    <a:pt x="644" y="146"/>
                  </a:lnTo>
                  <a:lnTo>
                    <a:pt x="646" y="146"/>
                  </a:lnTo>
                  <a:lnTo>
                    <a:pt x="649" y="143"/>
                  </a:lnTo>
                  <a:lnTo>
                    <a:pt x="649" y="141"/>
                  </a:lnTo>
                  <a:lnTo>
                    <a:pt x="651" y="136"/>
                  </a:lnTo>
                  <a:lnTo>
                    <a:pt x="653" y="136"/>
                  </a:lnTo>
                  <a:lnTo>
                    <a:pt x="658" y="136"/>
                  </a:lnTo>
                  <a:lnTo>
                    <a:pt x="660" y="139"/>
                  </a:lnTo>
                  <a:lnTo>
                    <a:pt x="665" y="136"/>
                  </a:lnTo>
                  <a:lnTo>
                    <a:pt x="669" y="136"/>
                  </a:lnTo>
                  <a:lnTo>
                    <a:pt x="674" y="139"/>
                  </a:lnTo>
                  <a:lnTo>
                    <a:pt x="679" y="141"/>
                  </a:lnTo>
                  <a:lnTo>
                    <a:pt x="688" y="139"/>
                  </a:lnTo>
                  <a:lnTo>
                    <a:pt x="690" y="139"/>
                  </a:lnTo>
                  <a:lnTo>
                    <a:pt x="695" y="141"/>
                  </a:lnTo>
                  <a:lnTo>
                    <a:pt x="702" y="143"/>
                  </a:lnTo>
                  <a:lnTo>
                    <a:pt x="709" y="143"/>
                  </a:lnTo>
                  <a:lnTo>
                    <a:pt x="713" y="143"/>
                  </a:lnTo>
                  <a:lnTo>
                    <a:pt x="713" y="146"/>
                  </a:lnTo>
                  <a:lnTo>
                    <a:pt x="713" y="148"/>
                  </a:lnTo>
                  <a:lnTo>
                    <a:pt x="713" y="150"/>
                  </a:lnTo>
                  <a:lnTo>
                    <a:pt x="711" y="150"/>
                  </a:lnTo>
                  <a:lnTo>
                    <a:pt x="711" y="155"/>
                  </a:lnTo>
                  <a:lnTo>
                    <a:pt x="709" y="159"/>
                  </a:lnTo>
                  <a:lnTo>
                    <a:pt x="706" y="159"/>
                  </a:lnTo>
                  <a:lnTo>
                    <a:pt x="695" y="162"/>
                  </a:lnTo>
                  <a:lnTo>
                    <a:pt x="690" y="162"/>
                  </a:lnTo>
                  <a:lnTo>
                    <a:pt x="690" y="162"/>
                  </a:lnTo>
                  <a:lnTo>
                    <a:pt x="688" y="162"/>
                  </a:lnTo>
                  <a:lnTo>
                    <a:pt x="686" y="162"/>
                  </a:lnTo>
                  <a:lnTo>
                    <a:pt x="686" y="166"/>
                  </a:lnTo>
                  <a:lnTo>
                    <a:pt x="686" y="169"/>
                  </a:lnTo>
                  <a:lnTo>
                    <a:pt x="686" y="171"/>
                  </a:lnTo>
                  <a:lnTo>
                    <a:pt x="686" y="173"/>
                  </a:lnTo>
                  <a:lnTo>
                    <a:pt x="686" y="173"/>
                  </a:lnTo>
                  <a:lnTo>
                    <a:pt x="690" y="173"/>
                  </a:lnTo>
                  <a:lnTo>
                    <a:pt x="697" y="171"/>
                  </a:lnTo>
                  <a:lnTo>
                    <a:pt x="702" y="169"/>
                  </a:lnTo>
                  <a:lnTo>
                    <a:pt x="702" y="169"/>
                  </a:lnTo>
                  <a:lnTo>
                    <a:pt x="704" y="169"/>
                  </a:lnTo>
                  <a:lnTo>
                    <a:pt x="706" y="169"/>
                  </a:lnTo>
                  <a:lnTo>
                    <a:pt x="709" y="169"/>
                  </a:lnTo>
                  <a:lnTo>
                    <a:pt x="709" y="169"/>
                  </a:lnTo>
                  <a:lnTo>
                    <a:pt x="711" y="171"/>
                  </a:lnTo>
                  <a:lnTo>
                    <a:pt x="713" y="171"/>
                  </a:lnTo>
                  <a:lnTo>
                    <a:pt x="716" y="171"/>
                  </a:lnTo>
                  <a:lnTo>
                    <a:pt x="718" y="171"/>
                  </a:lnTo>
                  <a:lnTo>
                    <a:pt x="720" y="173"/>
                  </a:lnTo>
                  <a:lnTo>
                    <a:pt x="723" y="173"/>
                  </a:lnTo>
                  <a:lnTo>
                    <a:pt x="725" y="171"/>
                  </a:lnTo>
                  <a:lnTo>
                    <a:pt x="725" y="171"/>
                  </a:lnTo>
                  <a:lnTo>
                    <a:pt x="727" y="171"/>
                  </a:lnTo>
                  <a:lnTo>
                    <a:pt x="729" y="173"/>
                  </a:lnTo>
                  <a:lnTo>
                    <a:pt x="734" y="169"/>
                  </a:lnTo>
                  <a:lnTo>
                    <a:pt x="734" y="162"/>
                  </a:lnTo>
                  <a:lnTo>
                    <a:pt x="734" y="157"/>
                  </a:lnTo>
                  <a:lnTo>
                    <a:pt x="736" y="155"/>
                  </a:lnTo>
                  <a:lnTo>
                    <a:pt x="736" y="153"/>
                  </a:lnTo>
                  <a:lnTo>
                    <a:pt x="736" y="148"/>
                  </a:lnTo>
                  <a:lnTo>
                    <a:pt x="739" y="148"/>
                  </a:lnTo>
                  <a:lnTo>
                    <a:pt x="743" y="148"/>
                  </a:lnTo>
                  <a:lnTo>
                    <a:pt x="748" y="148"/>
                  </a:lnTo>
                  <a:lnTo>
                    <a:pt x="755" y="148"/>
                  </a:lnTo>
                  <a:lnTo>
                    <a:pt x="757" y="148"/>
                  </a:lnTo>
                  <a:lnTo>
                    <a:pt x="762" y="148"/>
                  </a:lnTo>
                  <a:lnTo>
                    <a:pt x="762" y="153"/>
                  </a:lnTo>
                  <a:lnTo>
                    <a:pt x="762" y="159"/>
                  </a:lnTo>
                  <a:lnTo>
                    <a:pt x="762" y="164"/>
                  </a:lnTo>
                  <a:lnTo>
                    <a:pt x="757" y="169"/>
                  </a:lnTo>
                  <a:lnTo>
                    <a:pt x="755" y="176"/>
                  </a:lnTo>
                  <a:lnTo>
                    <a:pt x="755" y="180"/>
                  </a:lnTo>
                  <a:lnTo>
                    <a:pt x="753" y="185"/>
                  </a:lnTo>
                  <a:lnTo>
                    <a:pt x="741" y="194"/>
                  </a:lnTo>
                  <a:lnTo>
                    <a:pt x="739" y="194"/>
                  </a:lnTo>
                  <a:lnTo>
                    <a:pt x="736" y="194"/>
                  </a:lnTo>
                  <a:lnTo>
                    <a:pt x="734" y="194"/>
                  </a:lnTo>
                  <a:lnTo>
                    <a:pt x="732" y="199"/>
                  </a:lnTo>
                  <a:lnTo>
                    <a:pt x="729" y="196"/>
                  </a:lnTo>
                  <a:lnTo>
                    <a:pt x="727" y="196"/>
                  </a:lnTo>
                  <a:lnTo>
                    <a:pt x="725" y="201"/>
                  </a:lnTo>
                  <a:lnTo>
                    <a:pt x="725" y="206"/>
                  </a:lnTo>
                  <a:lnTo>
                    <a:pt x="720" y="206"/>
                  </a:lnTo>
                  <a:lnTo>
                    <a:pt x="718" y="210"/>
                  </a:lnTo>
                  <a:lnTo>
                    <a:pt x="716" y="208"/>
                  </a:lnTo>
                  <a:lnTo>
                    <a:pt x="716" y="208"/>
                  </a:lnTo>
                  <a:lnTo>
                    <a:pt x="713" y="210"/>
                  </a:lnTo>
                  <a:lnTo>
                    <a:pt x="713" y="213"/>
                  </a:lnTo>
                  <a:lnTo>
                    <a:pt x="713" y="215"/>
                  </a:lnTo>
                  <a:lnTo>
                    <a:pt x="709" y="219"/>
                  </a:lnTo>
                  <a:lnTo>
                    <a:pt x="706" y="222"/>
                  </a:lnTo>
                  <a:lnTo>
                    <a:pt x="704" y="224"/>
                  </a:lnTo>
                  <a:lnTo>
                    <a:pt x="699" y="231"/>
                  </a:lnTo>
                  <a:lnTo>
                    <a:pt x="695" y="233"/>
                  </a:lnTo>
                  <a:lnTo>
                    <a:pt x="690" y="233"/>
                  </a:lnTo>
                  <a:lnTo>
                    <a:pt x="686" y="238"/>
                  </a:lnTo>
                  <a:lnTo>
                    <a:pt x="686" y="240"/>
                  </a:lnTo>
                  <a:lnTo>
                    <a:pt x="681" y="240"/>
                  </a:lnTo>
                  <a:lnTo>
                    <a:pt x="681" y="245"/>
                  </a:lnTo>
                  <a:lnTo>
                    <a:pt x="683" y="247"/>
                  </a:lnTo>
                  <a:lnTo>
                    <a:pt x="681" y="252"/>
                  </a:lnTo>
                  <a:lnTo>
                    <a:pt x="681" y="254"/>
                  </a:lnTo>
                  <a:lnTo>
                    <a:pt x="683" y="252"/>
                  </a:lnTo>
                  <a:lnTo>
                    <a:pt x="683" y="250"/>
                  </a:lnTo>
                  <a:lnTo>
                    <a:pt x="688" y="245"/>
                  </a:lnTo>
                  <a:lnTo>
                    <a:pt x="690" y="240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7" y="238"/>
                  </a:lnTo>
                  <a:lnTo>
                    <a:pt x="699" y="236"/>
                  </a:lnTo>
                  <a:lnTo>
                    <a:pt x="706" y="229"/>
                  </a:lnTo>
                  <a:lnTo>
                    <a:pt x="709" y="229"/>
                  </a:lnTo>
                  <a:lnTo>
                    <a:pt x="711" y="226"/>
                  </a:lnTo>
                  <a:lnTo>
                    <a:pt x="718" y="219"/>
                  </a:lnTo>
                  <a:lnTo>
                    <a:pt x="723" y="215"/>
                  </a:lnTo>
                  <a:lnTo>
                    <a:pt x="725" y="213"/>
                  </a:lnTo>
                  <a:lnTo>
                    <a:pt x="727" y="215"/>
                  </a:lnTo>
                  <a:lnTo>
                    <a:pt x="732" y="215"/>
                  </a:lnTo>
                  <a:lnTo>
                    <a:pt x="734" y="213"/>
                  </a:lnTo>
                  <a:lnTo>
                    <a:pt x="734" y="210"/>
                  </a:lnTo>
                  <a:lnTo>
                    <a:pt x="739" y="210"/>
                  </a:lnTo>
                  <a:lnTo>
                    <a:pt x="743" y="210"/>
                  </a:lnTo>
                  <a:lnTo>
                    <a:pt x="750" y="206"/>
                  </a:lnTo>
                  <a:lnTo>
                    <a:pt x="753" y="203"/>
                  </a:lnTo>
                  <a:lnTo>
                    <a:pt x="757" y="203"/>
                  </a:lnTo>
                  <a:lnTo>
                    <a:pt x="759" y="201"/>
                  </a:lnTo>
                  <a:lnTo>
                    <a:pt x="762" y="199"/>
                  </a:lnTo>
                  <a:lnTo>
                    <a:pt x="766" y="196"/>
                  </a:lnTo>
                  <a:lnTo>
                    <a:pt x="769" y="194"/>
                  </a:lnTo>
                  <a:lnTo>
                    <a:pt x="773" y="189"/>
                  </a:lnTo>
                  <a:lnTo>
                    <a:pt x="776" y="185"/>
                  </a:lnTo>
                  <a:lnTo>
                    <a:pt x="776" y="183"/>
                  </a:lnTo>
                  <a:lnTo>
                    <a:pt x="778" y="180"/>
                  </a:lnTo>
                  <a:lnTo>
                    <a:pt x="778" y="178"/>
                  </a:lnTo>
                  <a:lnTo>
                    <a:pt x="780" y="176"/>
                  </a:lnTo>
                  <a:lnTo>
                    <a:pt x="780" y="178"/>
                  </a:lnTo>
                  <a:lnTo>
                    <a:pt x="783" y="180"/>
                  </a:lnTo>
                  <a:lnTo>
                    <a:pt x="783" y="185"/>
                  </a:lnTo>
                  <a:lnTo>
                    <a:pt x="783" y="187"/>
                  </a:lnTo>
                  <a:lnTo>
                    <a:pt x="783" y="189"/>
                  </a:lnTo>
                  <a:lnTo>
                    <a:pt x="785" y="194"/>
                  </a:lnTo>
                  <a:lnTo>
                    <a:pt x="783" y="196"/>
                  </a:lnTo>
                  <a:lnTo>
                    <a:pt x="783" y="199"/>
                  </a:lnTo>
                  <a:lnTo>
                    <a:pt x="785" y="196"/>
                  </a:lnTo>
                  <a:lnTo>
                    <a:pt x="785" y="194"/>
                  </a:lnTo>
                  <a:lnTo>
                    <a:pt x="787" y="189"/>
                  </a:lnTo>
                  <a:lnTo>
                    <a:pt x="787" y="189"/>
                  </a:lnTo>
                  <a:lnTo>
                    <a:pt x="787" y="185"/>
                  </a:lnTo>
                  <a:lnTo>
                    <a:pt x="787" y="183"/>
                  </a:lnTo>
                  <a:lnTo>
                    <a:pt x="789" y="185"/>
                  </a:lnTo>
                  <a:lnTo>
                    <a:pt x="789" y="187"/>
                  </a:lnTo>
                  <a:lnTo>
                    <a:pt x="792" y="189"/>
                  </a:lnTo>
                  <a:lnTo>
                    <a:pt x="796" y="189"/>
                  </a:lnTo>
                  <a:lnTo>
                    <a:pt x="801" y="187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1" y="183"/>
                  </a:lnTo>
                  <a:lnTo>
                    <a:pt x="801" y="183"/>
                  </a:lnTo>
                  <a:lnTo>
                    <a:pt x="803" y="178"/>
                  </a:lnTo>
                  <a:lnTo>
                    <a:pt x="803" y="176"/>
                  </a:lnTo>
                  <a:lnTo>
                    <a:pt x="803" y="171"/>
                  </a:lnTo>
                  <a:lnTo>
                    <a:pt x="806" y="169"/>
                  </a:lnTo>
                  <a:lnTo>
                    <a:pt x="808" y="169"/>
                  </a:lnTo>
                  <a:lnTo>
                    <a:pt x="808" y="171"/>
                  </a:lnTo>
                  <a:lnTo>
                    <a:pt x="813" y="173"/>
                  </a:lnTo>
                  <a:lnTo>
                    <a:pt x="815" y="171"/>
                  </a:lnTo>
                  <a:lnTo>
                    <a:pt x="817" y="169"/>
                  </a:lnTo>
                  <a:lnTo>
                    <a:pt x="824" y="166"/>
                  </a:lnTo>
                  <a:lnTo>
                    <a:pt x="829" y="166"/>
                  </a:lnTo>
                  <a:lnTo>
                    <a:pt x="831" y="164"/>
                  </a:lnTo>
                  <a:lnTo>
                    <a:pt x="836" y="166"/>
                  </a:lnTo>
                  <a:lnTo>
                    <a:pt x="840" y="169"/>
                  </a:lnTo>
                  <a:lnTo>
                    <a:pt x="847" y="171"/>
                  </a:lnTo>
                  <a:lnTo>
                    <a:pt x="852" y="171"/>
                  </a:lnTo>
                  <a:lnTo>
                    <a:pt x="854" y="173"/>
                  </a:lnTo>
                  <a:lnTo>
                    <a:pt x="856" y="176"/>
                  </a:lnTo>
                  <a:lnTo>
                    <a:pt x="859" y="176"/>
                  </a:lnTo>
                  <a:lnTo>
                    <a:pt x="863" y="178"/>
                  </a:lnTo>
                  <a:lnTo>
                    <a:pt x="866" y="180"/>
                  </a:lnTo>
                  <a:lnTo>
                    <a:pt x="866" y="183"/>
                  </a:lnTo>
                  <a:lnTo>
                    <a:pt x="873" y="189"/>
                  </a:lnTo>
                  <a:lnTo>
                    <a:pt x="873" y="192"/>
                  </a:lnTo>
                  <a:lnTo>
                    <a:pt x="875" y="194"/>
                  </a:lnTo>
                  <a:lnTo>
                    <a:pt x="877" y="201"/>
                  </a:lnTo>
                  <a:lnTo>
                    <a:pt x="877" y="206"/>
                  </a:lnTo>
                  <a:lnTo>
                    <a:pt x="875" y="208"/>
                  </a:lnTo>
                  <a:lnTo>
                    <a:pt x="873" y="208"/>
                  </a:lnTo>
                  <a:lnTo>
                    <a:pt x="868" y="210"/>
                  </a:lnTo>
                  <a:lnTo>
                    <a:pt x="868" y="213"/>
                  </a:lnTo>
                  <a:lnTo>
                    <a:pt x="866" y="215"/>
                  </a:lnTo>
                  <a:lnTo>
                    <a:pt x="861" y="217"/>
                  </a:lnTo>
                  <a:lnTo>
                    <a:pt x="856" y="222"/>
                  </a:lnTo>
                  <a:lnTo>
                    <a:pt x="854" y="226"/>
                  </a:lnTo>
                  <a:lnTo>
                    <a:pt x="854" y="226"/>
                  </a:lnTo>
                  <a:lnTo>
                    <a:pt x="849" y="226"/>
                  </a:lnTo>
                  <a:lnTo>
                    <a:pt x="845" y="222"/>
                  </a:lnTo>
                  <a:lnTo>
                    <a:pt x="843" y="222"/>
                  </a:lnTo>
                  <a:lnTo>
                    <a:pt x="840" y="224"/>
                  </a:lnTo>
                  <a:lnTo>
                    <a:pt x="838" y="229"/>
                  </a:lnTo>
                  <a:lnTo>
                    <a:pt x="838" y="229"/>
                  </a:lnTo>
                  <a:lnTo>
                    <a:pt x="838" y="231"/>
                  </a:lnTo>
                  <a:lnTo>
                    <a:pt x="838" y="233"/>
                  </a:lnTo>
                  <a:lnTo>
                    <a:pt x="840" y="236"/>
                  </a:lnTo>
                  <a:lnTo>
                    <a:pt x="843" y="238"/>
                  </a:lnTo>
                  <a:lnTo>
                    <a:pt x="843" y="240"/>
                  </a:lnTo>
                  <a:lnTo>
                    <a:pt x="840" y="243"/>
                  </a:lnTo>
                  <a:lnTo>
                    <a:pt x="838" y="243"/>
                  </a:lnTo>
                  <a:lnTo>
                    <a:pt x="836" y="243"/>
                  </a:lnTo>
                  <a:lnTo>
                    <a:pt x="829" y="245"/>
                  </a:lnTo>
                  <a:lnTo>
                    <a:pt x="826" y="247"/>
                  </a:lnTo>
                  <a:lnTo>
                    <a:pt x="822" y="247"/>
                  </a:lnTo>
                  <a:lnTo>
                    <a:pt x="819" y="250"/>
                  </a:lnTo>
                  <a:lnTo>
                    <a:pt x="817" y="247"/>
                  </a:lnTo>
                  <a:lnTo>
                    <a:pt x="813" y="245"/>
                  </a:lnTo>
                  <a:lnTo>
                    <a:pt x="810" y="245"/>
                  </a:lnTo>
                  <a:lnTo>
                    <a:pt x="808" y="245"/>
                  </a:lnTo>
                  <a:lnTo>
                    <a:pt x="806" y="243"/>
                  </a:lnTo>
                  <a:lnTo>
                    <a:pt x="806" y="243"/>
                  </a:lnTo>
                  <a:lnTo>
                    <a:pt x="803" y="243"/>
                  </a:lnTo>
                  <a:lnTo>
                    <a:pt x="801" y="243"/>
                  </a:lnTo>
                  <a:lnTo>
                    <a:pt x="801" y="245"/>
                  </a:lnTo>
                  <a:lnTo>
                    <a:pt x="799" y="245"/>
                  </a:lnTo>
                  <a:lnTo>
                    <a:pt x="796" y="245"/>
                  </a:lnTo>
                  <a:lnTo>
                    <a:pt x="796" y="245"/>
                  </a:lnTo>
                  <a:lnTo>
                    <a:pt x="794" y="247"/>
                  </a:lnTo>
                  <a:lnTo>
                    <a:pt x="792" y="247"/>
                  </a:lnTo>
                  <a:lnTo>
                    <a:pt x="789" y="247"/>
                  </a:lnTo>
                  <a:lnTo>
                    <a:pt x="787" y="250"/>
                  </a:lnTo>
                  <a:lnTo>
                    <a:pt x="785" y="250"/>
                  </a:lnTo>
                  <a:lnTo>
                    <a:pt x="783" y="250"/>
                  </a:lnTo>
                  <a:lnTo>
                    <a:pt x="778" y="247"/>
                  </a:lnTo>
                  <a:lnTo>
                    <a:pt x="773" y="247"/>
                  </a:lnTo>
                  <a:lnTo>
                    <a:pt x="771" y="250"/>
                  </a:lnTo>
                  <a:lnTo>
                    <a:pt x="766" y="250"/>
                  </a:lnTo>
                  <a:lnTo>
                    <a:pt x="764" y="250"/>
                  </a:lnTo>
                  <a:lnTo>
                    <a:pt x="766" y="252"/>
                  </a:lnTo>
                  <a:lnTo>
                    <a:pt x="771" y="252"/>
                  </a:lnTo>
                  <a:lnTo>
                    <a:pt x="778" y="252"/>
                  </a:lnTo>
                  <a:lnTo>
                    <a:pt x="780" y="250"/>
                  </a:lnTo>
                  <a:lnTo>
                    <a:pt x="785" y="250"/>
                  </a:lnTo>
                  <a:lnTo>
                    <a:pt x="787" y="252"/>
                  </a:lnTo>
                  <a:lnTo>
                    <a:pt x="792" y="254"/>
                  </a:lnTo>
                  <a:lnTo>
                    <a:pt x="801" y="252"/>
                  </a:lnTo>
                  <a:lnTo>
                    <a:pt x="803" y="256"/>
                  </a:lnTo>
                  <a:lnTo>
                    <a:pt x="806" y="254"/>
                  </a:lnTo>
                  <a:lnTo>
                    <a:pt x="808" y="252"/>
                  </a:lnTo>
                  <a:lnTo>
                    <a:pt x="810" y="252"/>
                  </a:lnTo>
                  <a:lnTo>
                    <a:pt x="813" y="254"/>
                  </a:lnTo>
                  <a:lnTo>
                    <a:pt x="815" y="256"/>
                  </a:lnTo>
                  <a:lnTo>
                    <a:pt x="817" y="256"/>
                  </a:lnTo>
                  <a:lnTo>
                    <a:pt x="819" y="259"/>
                  </a:lnTo>
                  <a:lnTo>
                    <a:pt x="819" y="263"/>
                  </a:lnTo>
                  <a:lnTo>
                    <a:pt x="817" y="266"/>
                  </a:lnTo>
                  <a:lnTo>
                    <a:pt x="815" y="266"/>
                  </a:lnTo>
                  <a:lnTo>
                    <a:pt x="813" y="266"/>
                  </a:lnTo>
                  <a:lnTo>
                    <a:pt x="813" y="268"/>
                  </a:lnTo>
                  <a:lnTo>
                    <a:pt x="813" y="270"/>
                  </a:lnTo>
                  <a:lnTo>
                    <a:pt x="810" y="273"/>
                  </a:lnTo>
                  <a:lnTo>
                    <a:pt x="801" y="275"/>
                  </a:lnTo>
                  <a:lnTo>
                    <a:pt x="799" y="275"/>
                  </a:lnTo>
                  <a:lnTo>
                    <a:pt x="794" y="275"/>
                  </a:lnTo>
                  <a:lnTo>
                    <a:pt x="787" y="275"/>
                  </a:lnTo>
                  <a:lnTo>
                    <a:pt x="785" y="273"/>
                  </a:lnTo>
                  <a:lnTo>
                    <a:pt x="776" y="266"/>
                  </a:lnTo>
                  <a:lnTo>
                    <a:pt x="771" y="266"/>
                  </a:lnTo>
                  <a:lnTo>
                    <a:pt x="769" y="266"/>
                  </a:lnTo>
                  <a:lnTo>
                    <a:pt x="764" y="268"/>
                  </a:lnTo>
                  <a:lnTo>
                    <a:pt x="762" y="273"/>
                  </a:lnTo>
                  <a:lnTo>
                    <a:pt x="757" y="277"/>
                  </a:lnTo>
                  <a:lnTo>
                    <a:pt x="757" y="280"/>
                  </a:lnTo>
                  <a:lnTo>
                    <a:pt x="753" y="280"/>
                  </a:lnTo>
                  <a:lnTo>
                    <a:pt x="755" y="280"/>
                  </a:lnTo>
                  <a:lnTo>
                    <a:pt x="757" y="280"/>
                  </a:lnTo>
                  <a:lnTo>
                    <a:pt x="759" y="282"/>
                  </a:lnTo>
                  <a:lnTo>
                    <a:pt x="759" y="286"/>
                  </a:lnTo>
                  <a:lnTo>
                    <a:pt x="757" y="286"/>
                  </a:lnTo>
                  <a:lnTo>
                    <a:pt x="755" y="286"/>
                  </a:lnTo>
                  <a:lnTo>
                    <a:pt x="755" y="289"/>
                  </a:lnTo>
                  <a:lnTo>
                    <a:pt x="757" y="291"/>
                  </a:lnTo>
                  <a:lnTo>
                    <a:pt x="759" y="293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9" y="289"/>
                  </a:lnTo>
                  <a:lnTo>
                    <a:pt x="771" y="284"/>
                  </a:lnTo>
                  <a:lnTo>
                    <a:pt x="776" y="282"/>
                  </a:lnTo>
                  <a:lnTo>
                    <a:pt x="780" y="280"/>
                  </a:lnTo>
                  <a:lnTo>
                    <a:pt x="787" y="280"/>
                  </a:lnTo>
                  <a:lnTo>
                    <a:pt x="789" y="277"/>
                  </a:lnTo>
                  <a:lnTo>
                    <a:pt x="792" y="280"/>
                  </a:lnTo>
                  <a:lnTo>
                    <a:pt x="794" y="282"/>
                  </a:lnTo>
                  <a:lnTo>
                    <a:pt x="796" y="282"/>
                  </a:lnTo>
                  <a:lnTo>
                    <a:pt x="801" y="284"/>
                  </a:lnTo>
                  <a:lnTo>
                    <a:pt x="801" y="286"/>
                  </a:lnTo>
                  <a:lnTo>
                    <a:pt x="799" y="286"/>
                  </a:lnTo>
                  <a:lnTo>
                    <a:pt x="794" y="291"/>
                  </a:lnTo>
                  <a:lnTo>
                    <a:pt x="792" y="296"/>
                  </a:lnTo>
                  <a:lnTo>
                    <a:pt x="789" y="300"/>
                  </a:lnTo>
                  <a:lnTo>
                    <a:pt x="787" y="303"/>
                  </a:lnTo>
                  <a:lnTo>
                    <a:pt x="783" y="307"/>
                  </a:lnTo>
                  <a:lnTo>
                    <a:pt x="778" y="314"/>
                  </a:lnTo>
                  <a:lnTo>
                    <a:pt x="771" y="323"/>
                  </a:lnTo>
                  <a:lnTo>
                    <a:pt x="769" y="328"/>
                  </a:lnTo>
                  <a:lnTo>
                    <a:pt x="766" y="330"/>
                  </a:lnTo>
                  <a:lnTo>
                    <a:pt x="766" y="335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2" y="344"/>
                  </a:lnTo>
                  <a:lnTo>
                    <a:pt x="762" y="351"/>
                  </a:lnTo>
                  <a:lnTo>
                    <a:pt x="759" y="356"/>
                  </a:lnTo>
                  <a:lnTo>
                    <a:pt x="759" y="363"/>
                  </a:lnTo>
                  <a:lnTo>
                    <a:pt x="759" y="367"/>
                  </a:lnTo>
                  <a:lnTo>
                    <a:pt x="762" y="370"/>
                  </a:lnTo>
                  <a:lnTo>
                    <a:pt x="759" y="377"/>
                  </a:lnTo>
                  <a:lnTo>
                    <a:pt x="757" y="379"/>
                  </a:lnTo>
                  <a:lnTo>
                    <a:pt x="755" y="381"/>
                  </a:lnTo>
                  <a:lnTo>
                    <a:pt x="755" y="386"/>
                  </a:lnTo>
                  <a:lnTo>
                    <a:pt x="755" y="388"/>
                  </a:lnTo>
                  <a:lnTo>
                    <a:pt x="753" y="390"/>
                  </a:lnTo>
                  <a:lnTo>
                    <a:pt x="753" y="395"/>
                  </a:lnTo>
                  <a:lnTo>
                    <a:pt x="750" y="402"/>
                  </a:lnTo>
                  <a:lnTo>
                    <a:pt x="746" y="404"/>
                  </a:lnTo>
                  <a:lnTo>
                    <a:pt x="743" y="404"/>
                  </a:lnTo>
                  <a:lnTo>
                    <a:pt x="743" y="400"/>
                  </a:lnTo>
                  <a:lnTo>
                    <a:pt x="743" y="397"/>
                  </a:lnTo>
                  <a:lnTo>
                    <a:pt x="741" y="397"/>
                  </a:lnTo>
                  <a:lnTo>
                    <a:pt x="739" y="397"/>
                  </a:lnTo>
                  <a:lnTo>
                    <a:pt x="741" y="395"/>
                  </a:lnTo>
                  <a:lnTo>
                    <a:pt x="741" y="393"/>
                  </a:lnTo>
                  <a:lnTo>
                    <a:pt x="739" y="390"/>
                  </a:lnTo>
                  <a:lnTo>
                    <a:pt x="736" y="393"/>
                  </a:lnTo>
                  <a:lnTo>
                    <a:pt x="734" y="393"/>
                  </a:lnTo>
                  <a:lnTo>
                    <a:pt x="732" y="395"/>
                  </a:lnTo>
                  <a:lnTo>
                    <a:pt x="732" y="397"/>
                  </a:lnTo>
                  <a:lnTo>
                    <a:pt x="734" y="397"/>
                  </a:lnTo>
                  <a:lnTo>
                    <a:pt x="734" y="400"/>
                  </a:lnTo>
                  <a:lnTo>
                    <a:pt x="732" y="402"/>
                  </a:lnTo>
                  <a:lnTo>
                    <a:pt x="732" y="404"/>
                  </a:lnTo>
                  <a:lnTo>
                    <a:pt x="734" y="407"/>
                  </a:lnTo>
                  <a:lnTo>
                    <a:pt x="736" y="407"/>
                  </a:lnTo>
                  <a:lnTo>
                    <a:pt x="739" y="409"/>
                  </a:lnTo>
                  <a:lnTo>
                    <a:pt x="741" y="411"/>
                  </a:lnTo>
                  <a:lnTo>
                    <a:pt x="743" y="416"/>
                  </a:lnTo>
                  <a:lnTo>
                    <a:pt x="746" y="418"/>
                  </a:lnTo>
                  <a:lnTo>
                    <a:pt x="750" y="420"/>
                  </a:lnTo>
                  <a:lnTo>
                    <a:pt x="753" y="423"/>
                  </a:lnTo>
                  <a:lnTo>
                    <a:pt x="755" y="430"/>
                  </a:lnTo>
                  <a:lnTo>
                    <a:pt x="755" y="432"/>
                  </a:lnTo>
                  <a:lnTo>
                    <a:pt x="753" y="432"/>
                  </a:lnTo>
                  <a:lnTo>
                    <a:pt x="748" y="430"/>
                  </a:lnTo>
                  <a:lnTo>
                    <a:pt x="743" y="425"/>
                  </a:lnTo>
                  <a:lnTo>
                    <a:pt x="743" y="423"/>
                  </a:lnTo>
                  <a:lnTo>
                    <a:pt x="741" y="423"/>
                  </a:lnTo>
                  <a:lnTo>
                    <a:pt x="741" y="420"/>
                  </a:lnTo>
                  <a:lnTo>
                    <a:pt x="739" y="423"/>
                  </a:lnTo>
                  <a:lnTo>
                    <a:pt x="739" y="423"/>
                  </a:lnTo>
                  <a:lnTo>
                    <a:pt x="739" y="427"/>
                  </a:lnTo>
                  <a:lnTo>
                    <a:pt x="741" y="430"/>
                  </a:lnTo>
                  <a:lnTo>
                    <a:pt x="741" y="432"/>
                  </a:lnTo>
                  <a:lnTo>
                    <a:pt x="739" y="430"/>
                  </a:lnTo>
                  <a:lnTo>
                    <a:pt x="736" y="430"/>
                  </a:lnTo>
                  <a:lnTo>
                    <a:pt x="736" y="432"/>
                  </a:lnTo>
                  <a:lnTo>
                    <a:pt x="736" y="432"/>
                  </a:lnTo>
                  <a:lnTo>
                    <a:pt x="739" y="434"/>
                  </a:lnTo>
                  <a:lnTo>
                    <a:pt x="739" y="437"/>
                  </a:lnTo>
                  <a:lnTo>
                    <a:pt x="739" y="437"/>
                  </a:lnTo>
                  <a:lnTo>
                    <a:pt x="739" y="439"/>
                  </a:lnTo>
                  <a:lnTo>
                    <a:pt x="741" y="439"/>
                  </a:lnTo>
                  <a:lnTo>
                    <a:pt x="746" y="439"/>
                  </a:lnTo>
                  <a:lnTo>
                    <a:pt x="746" y="441"/>
                  </a:lnTo>
                  <a:lnTo>
                    <a:pt x="746" y="444"/>
                  </a:lnTo>
                  <a:lnTo>
                    <a:pt x="746" y="446"/>
                  </a:lnTo>
                  <a:lnTo>
                    <a:pt x="748" y="446"/>
                  </a:lnTo>
                  <a:lnTo>
                    <a:pt x="750" y="446"/>
                  </a:lnTo>
                  <a:lnTo>
                    <a:pt x="755" y="441"/>
                  </a:lnTo>
                  <a:lnTo>
                    <a:pt x="755" y="439"/>
                  </a:lnTo>
                  <a:lnTo>
                    <a:pt x="757" y="439"/>
                  </a:lnTo>
                  <a:lnTo>
                    <a:pt x="757" y="441"/>
                  </a:lnTo>
                  <a:lnTo>
                    <a:pt x="759" y="441"/>
                  </a:lnTo>
                  <a:lnTo>
                    <a:pt x="759" y="441"/>
                  </a:lnTo>
                  <a:lnTo>
                    <a:pt x="762" y="444"/>
                  </a:lnTo>
                  <a:lnTo>
                    <a:pt x="766" y="446"/>
                  </a:lnTo>
                  <a:lnTo>
                    <a:pt x="766" y="448"/>
                  </a:lnTo>
                  <a:lnTo>
                    <a:pt x="766" y="453"/>
                  </a:lnTo>
                  <a:lnTo>
                    <a:pt x="764" y="453"/>
                  </a:lnTo>
                  <a:lnTo>
                    <a:pt x="764" y="460"/>
                  </a:lnTo>
                  <a:lnTo>
                    <a:pt x="764" y="464"/>
                  </a:lnTo>
                  <a:lnTo>
                    <a:pt x="764" y="467"/>
                  </a:lnTo>
                  <a:lnTo>
                    <a:pt x="762" y="471"/>
                  </a:lnTo>
                  <a:lnTo>
                    <a:pt x="759" y="474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57" y="478"/>
                  </a:lnTo>
                  <a:lnTo>
                    <a:pt x="755" y="476"/>
                  </a:lnTo>
                  <a:lnTo>
                    <a:pt x="753" y="474"/>
                  </a:lnTo>
                  <a:lnTo>
                    <a:pt x="750" y="471"/>
                  </a:lnTo>
                  <a:lnTo>
                    <a:pt x="748" y="471"/>
                  </a:lnTo>
                  <a:lnTo>
                    <a:pt x="746" y="471"/>
                  </a:lnTo>
                  <a:lnTo>
                    <a:pt x="743" y="469"/>
                  </a:lnTo>
                  <a:lnTo>
                    <a:pt x="743" y="469"/>
                  </a:lnTo>
                  <a:lnTo>
                    <a:pt x="743" y="467"/>
                  </a:lnTo>
                  <a:lnTo>
                    <a:pt x="741" y="462"/>
                  </a:lnTo>
                  <a:lnTo>
                    <a:pt x="739" y="462"/>
                  </a:lnTo>
                  <a:lnTo>
                    <a:pt x="736" y="464"/>
                  </a:lnTo>
                  <a:lnTo>
                    <a:pt x="736" y="462"/>
                  </a:lnTo>
                  <a:lnTo>
                    <a:pt x="732" y="460"/>
                  </a:lnTo>
                  <a:lnTo>
                    <a:pt x="729" y="460"/>
                  </a:lnTo>
                  <a:lnTo>
                    <a:pt x="725" y="460"/>
                  </a:lnTo>
                  <a:lnTo>
                    <a:pt x="727" y="462"/>
                  </a:lnTo>
                  <a:lnTo>
                    <a:pt x="727" y="464"/>
                  </a:lnTo>
                  <a:lnTo>
                    <a:pt x="725" y="464"/>
                  </a:lnTo>
                  <a:lnTo>
                    <a:pt x="723" y="462"/>
                  </a:lnTo>
                  <a:lnTo>
                    <a:pt x="720" y="462"/>
                  </a:lnTo>
                  <a:lnTo>
                    <a:pt x="718" y="464"/>
                  </a:lnTo>
                  <a:lnTo>
                    <a:pt x="718" y="464"/>
                  </a:lnTo>
                  <a:lnTo>
                    <a:pt x="720" y="464"/>
                  </a:lnTo>
                  <a:lnTo>
                    <a:pt x="725" y="467"/>
                  </a:lnTo>
                  <a:lnTo>
                    <a:pt x="725" y="467"/>
                  </a:lnTo>
                  <a:lnTo>
                    <a:pt x="725" y="469"/>
                  </a:lnTo>
                  <a:lnTo>
                    <a:pt x="723" y="469"/>
                  </a:lnTo>
                  <a:lnTo>
                    <a:pt x="718" y="474"/>
                  </a:lnTo>
                  <a:lnTo>
                    <a:pt x="713" y="476"/>
                  </a:lnTo>
                  <a:lnTo>
                    <a:pt x="711" y="476"/>
                  </a:lnTo>
                  <a:lnTo>
                    <a:pt x="711" y="474"/>
                  </a:lnTo>
                  <a:lnTo>
                    <a:pt x="711" y="471"/>
                  </a:lnTo>
                  <a:lnTo>
                    <a:pt x="709" y="469"/>
                  </a:lnTo>
                  <a:lnTo>
                    <a:pt x="709" y="471"/>
                  </a:lnTo>
                  <a:lnTo>
                    <a:pt x="709" y="474"/>
                  </a:lnTo>
                  <a:lnTo>
                    <a:pt x="709" y="476"/>
                  </a:lnTo>
                  <a:lnTo>
                    <a:pt x="706" y="478"/>
                  </a:lnTo>
                  <a:lnTo>
                    <a:pt x="709" y="480"/>
                  </a:lnTo>
                  <a:lnTo>
                    <a:pt x="709" y="483"/>
                  </a:lnTo>
                  <a:lnTo>
                    <a:pt x="706" y="483"/>
                  </a:lnTo>
                  <a:lnTo>
                    <a:pt x="709" y="485"/>
                  </a:lnTo>
                  <a:lnTo>
                    <a:pt x="709" y="487"/>
                  </a:lnTo>
                  <a:lnTo>
                    <a:pt x="706" y="487"/>
                  </a:lnTo>
                  <a:lnTo>
                    <a:pt x="704" y="487"/>
                  </a:lnTo>
                  <a:lnTo>
                    <a:pt x="702" y="487"/>
                  </a:lnTo>
                  <a:lnTo>
                    <a:pt x="699" y="490"/>
                  </a:lnTo>
                  <a:lnTo>
                    <a:pt x="702" y="490"/>
                  </a:lnTo>
                  <a:lnTo>
                    <a:pt x="704" y="490"/>
                  </a:lnTo>
                  <a:lnTo>
                    <a:pt x="711" y="490"/>
                  </a:lnTo>
                  <a:lnTo>
                    <a:pt x="711" y="492"/>
                  </a:lnTo>
                  <a:lnTo>
                    <a:pt x="711" y="494"/>
                  </a:lnTo>
                  <a:lnTo>
                    <a:pt x="711" y="499"/>
                  </a:lnTo>
                  <a:lnTo>
                    <a:pt x="711" y="499"/>
                  </a:lnTo>
                  <a:lnTo>
                    <a:pt x="713" y="497"/>
                  </a:lnTo>
                  <a:lnTo>
                    <a:pt x="718" y="497"/>
                  </a:lnTo>
                  <a:lnTo>
                    <a:pt x="720" y="497"/>
                  </a:lnTo>
                  <a:lnTo>
                    <a:pt x="723" y="499"/>
                  </a:lnTo>
                  <a:lnTo>
                    <a:pt x="727" y="499"/>
                  </a:lnTo>
                  <a:lnTo>
                    <a:pt x="729" y="499"/>
                  </a:lnTo>
                  <a:lnTo>
                    <a:pt x="732" y="499"/>
                  </a:lnTo>
                  <a:lnTo>
                    <a:pt x="734" y="497"/>
                  </a:lnTo>
                  <a:lnTo>
                    <a:pt x="736" y="499"/>
                  </a:lnTo>
                  <a:lnTo>
                    <a:pt x="736" y="501"/>
                  </a:lnTo>
                  <a:lnTo>
                    <a:pt x="736" y="504"/>
                  </a:lnTo>
                  <a:lnTo>
                    <a:pt x="736" y="506"/>
                  </a:lnTo>
                  <a:lnTo>
                    <a:pt x="736" y="508"/>
                  </a:lnTo>
                  <a:lnTo>
                    <a:pt x="734" y="510"/>
                  </a:lnTo>
                  <a:lnTo>
                    <a:pt x="732" y="508"/>
                  </a:lnTo>
                  <a:lnTo>
                    <a:pt x="729" y="508"/>
                  </a:lnTo>
                  <a:lnTo>
                    <a:pt x="727" y="508"/>
                  </a:lnTo>
                  <a:lnTo>
                    <a:pt x="725" y="510"/>
                  </a:lnTo>
                  <a:lnTo>
                    <a:pt x="723" y="508"/>
                  </a:lnTo>
                  <a:lnTo>
                    <a:pt x="716" y="508"/>
                  </a:lnTo>
                  <a:lnTo>
                    <a:pt x="711" y="510"/>
                  </a:lnTo>
                  <a:lnTo>
                    <a:pt x="709" y="508"/>
                  </a:lnTo>
                  <a:lnTo>
                    <a:pt x="709" y="508"/>
                  </a:lnTo>
                  <a:lnTo>
                    <a:pt x="709" y="508"/>
                  </a:lnTo>
                  <a:lnTo>
                    <a:pt x="709" y="510"/>
                  </a:lnTo>
                  <a:lnTo>
                    <a:pt x="711" y="510"/>
                  </a:lnTo>
                  <a:lnTo>
                    <a:pt x="713" y="510"/>
                  </a:lnTo>
                  <a:lnTo>
                    <a:pt x="716" y="510"/>
                  </a:lnTo>
                  <a:lnTo>
                    <a:pt x="723" y="510"/>
                  </a:lnTo>
                  <a:lnTo>
                    <a:pt x="725" y="513"/>
                  </a:lnTo>
                  <a:lnTo>
                    <a:pt x="727" y="515"/>
                  </a:lnTo>
                  <a:lnTo>
                    <a:pt x="729" y="515"/>
                  </a:lnTo>
                  <a:lnTo>
                    <a:pt x="732" y="515"/>
                  </a:lnTo>
                  <a:lnTo>
                    <a:pt x="734" y="517"/>
                  </a:lnTo>
                  <a:lnTo>
                    <a:pt x="736" y="522"/>
                  </a:lnTo>
                  <a:lnTo>
                    <a:pt x="741" y="524"/>
                  </a:lnTo>
                  <a:lnTo>
                    <a:pt x="741" y="527"/>
                  </a:lnTo>
                  <a:lnTo>
                    <a:pt x="739" y="527"/>
                  </a:lnTo>
                  <a:lnTo>
                    <a:pt x="736" y="527"/>
                  </a:lnTo>
                  <a:lnTo>
                    <a:pt x="736" y="524"/>
                  </a:lnTo>
                  <a:lnTo>
                    <a:pt x="736" y="527"/>
                  </a:lnTo>
                  <a:lnTo>
                    <a:pt x="734" y="529"/>
                  </a:lnTo>
                  <a:lnTo>
                    <a:pt x="736" y="531"/>
                  </a:lnTo>
                  <a:lnTo>
                    <a:pt x="736" y="536"/>
                  </a:lnTo>
                  <a:lnTo>
                    <a:pt x="736" y="538"/>
                  </a:lnTo>
                  <a:lnTo>
                    <a:pt x="736" y="543"/>
                  </a:lnTo>
                  <a:lnTo>
                    <a:pt x="736" y="545"/>
                  </a:lnTo>
                  <a:lnTo>
                    <a:pt x="736" y="547"/>
                  </a:lnTo>
                  <a:lnTo>
                    <a:pt x="734" y="554"/>
                  </a:lnTo>
                  <a:lnTo>
                    <a:pt x="732" y="557"/>
                  </a:lnTo>
                  <a:lnTo>
                    <a:pt x="729" y="557"/>
                  </a:lnTo>
                  <a:lnTo>
                    <a:pt x="727" y="554"/>
                  </a:lnTo>
                  <a:lnTo>
                    <a:pt x="725" y="552"/>
                  </a:lnTo>
                  <a:lnTo>
                    <a:pt x="727" y="550"/>
                  </a:lnTo>
                  <a:lnTo>
                    <a:pt x="727" y="547"/>
                  </a:lnTo>
                  <a:lnTo>
                    <a:pt x="725" y="547"/>
                  </a:lnTo>
                  <a:lnTo>
                    <a:pt x="723" y="547"/>
                  </a:lnTo>
                  <a:lnTo>
                    <a:pt x="720" y="547"/>
                  </a:lnTo>
                  <a:lnTo>
                    <a:pt x="716" y="541"/>
                  </a:lnTo>
                  <a:lnTo>
                    <a:pt x="711" y="538"/>
                  </a:lnTo>
                  <a:lnTo>
                    <a:pt x="709" y="536"/>
                  </a:lnTo>
                  <a:lnTo>
                    <a:pt x="709" y="534"/>
                  </a:lnTo>
                  <a:lnTo>
                    <a:pt x="706" y="529"/>
                  </a:lnTo>
                  <a:lnTo>
                    <a:pt x="702" y="524"/>
                  </a:lnTo>
                  <a:lnTo>
                    <a:pt x="699" y="522"/>
                  </a:lnTo>
                  <a:lnTo>
                    <a:pt x="699" y="522"/>
                  </a:lnTo>
                  <a:lnTo>
                    <a:pt x="699" y="524"/>
                  </a:lnTo>
                  <a:lnTo>
                    <a:pt x="699" y="527"/>
                  </a:lnTo>
                  <a:lnTo>
                    <a:pt x="704" y="529"/>
                  </a:lnTo>
                  <a:lnTo>
                    <a:pt x="704" y="531"/>
                  </a:lnTo>
                  <a:lnTo>
                    <a:pt x="702" y="534"/>
                  </a:lnTo>
                  <a:lnTo>
                    <a:pt x="697" y="534"/>
                  </a:lnTo>
                  <a:lnTo>
                    <a:pt x="695" y="531"/>
                  </a:lnTo>
                  <a:lnTo>
                    <a:pt x="692" y="527"/>
                  </a:lnTo>
                  <a:lnTo>
                    <a:pt x="692" y="524"/>
                  </a:lnTo>
                  <a:lnTo>
                    <a:pt x="690" y="527"/>
                  </a:lnTo>
                  <a:lnTo>
                    <a:pt x="692" y="531"/>
                  </a:lnTo>
                  <a:lnTo>
                    <a:pt x="695" y="534"/>
                  </a:lnTo>
                  <a:lnTo>
                    <a:pt x="702" y="536"/>
                  </a:lnTo>
                  <a:lnTo>
                    <a:pt x="706" y="536"/>
                  </a:lnTo>
                  <a:lnTo>
                    <a:pt x="711" y="541"/>
                  </a:lnTo>
                  <a:lnTo>
                    <a:pt x="720" y="550"/>
                  </a:lnTo>
                  <a:lnTo>
                    <a:pt x="720" y="552"/>
                  </a:lnTo>
                  <a:lnTo>
                    <a:pt x="720" y="554"/>
                  </a:lnTo>
                  <a:lnTo>
                    <a:pt x="718" y="552"/>
                  </a:lnTo>
                  <a:lnTo>
                    <a:pt x="716" y="552"/>
                  </a:lnTo>
                  <a:lnTo>
                    <a:pt x="711" y="552"/>
                  </a:lnTo>
                  <a:lnTo>
                    <a:pt x="709" y="552"/>
                  </a:lnTo>
                  <a:lnTo>
                    <a:pt x="704" y="557"/>
                  </a:lnTo>
                  <a:lnTo>
                    <a:pt x="702" y="557"/>
                  </a:lnTo>
                  <a:lnTo>
                    <a:pt x="699" y="554"/>
                  </a:lnTo>
                  <a:lnTo>
                    <a:pt x="697" y="552"/>
                  </a:lnTo>
                  <a:lnTo>
                    <a:pt x="699" y="552"/>
                  </a:lnTo>
                  <a:lnTo>
                    <a:pt x="697" y="550"/>
                  </a:lnTo>
                  <a:lnTo>
                    <a:pt x="695" y="547"/>
                  </a:lnTo>
                  <a:lnTo>
                    <a:pt x="695" y="550"/>
                  </a:lnTo>
                  <a:lnTo>
                    <a:pt x="697" y="552"/>
                  </a:lnTo>
                  <a:lnTo>
                    <a:pt x="697" y="557"/>
                  </a:lnTo>
                  <a:lnTo>
                    <a:pt x="699" y="559"/>
                  </a:lnTo>
                  <a:lnTo>
                    <a:pt x="702" y="559"/>
                  </a:lnTo>
                  <a:lnTo>
                    <a:pt x="706" y="559"/>
                  </a:lnTo>
                  <a:lnTo>
                    <a:pt x="711" y="554"/>
                  </a:lnTo>
                  <a:lnTo>
                    <a:pt x="711" y="554"/>
                  </a:lnTo>
                  <a:lnTo>
                    <a:pt x="718" y="557"/>
                  </a:lnTo>
                  <a:lnTo>
                    <a:pt x="716" y="559"/>
                  </a:lnTo>
                  <a:lnTo>
                    <a:pt x="716" y="561"/>
                  </a:lnTo>
                  <a:lnTo>
                    <a:pt x="716" y="568"/>
                  </a:lnTo>
                  <a:lnTo>
                    <a:pt x="713" y="571"/>
                  </a:lnTo>
                  <a:lnTo>
                    <a:pt x="711" y="571"/>
                  </a:lnTo>
                  <a:lnTo>
                    <a:pt x="711" y="573"/>
                  </a:lnTo>
                  <a:lnTo>
                    <a:pt x="713" y="573"/>
                  </a:lnTo>
                  <a:lnTo>
                    <a:pt x="716" y="573"/>
                  </a:lnTo>
                  <a:lnTo>
                    <a:pt x="720" y="573"/>
                  </a:lnTo>
                  <a:lnTo>
                    <a:pt x="723" y="577"/>
                  </a:lnTo>
                  <a:lnTo>
                    <a:pt x="727" y="580"/>
                  </a:lnTo>
                  <a:lnTo>
                    <a:pt x="729" y="577"/>
                  </a:lnTo>
                  <a:lnTo>
                    <a:pt x="732" y="575"/>
                  </a:lnTo>
                  <a:lnTo>
                    <a:pt x="736" y="577"/>
                  </a:lnTo>
                  <a:lnTo>
                    <a:pt x="736" y="577"/>
                  </a:lnTo>
                  <a:lnTo>
                    <a:pt x="734" y="580"/>
                  </a:lnTo>
                  <a:lnTo>
                    <a:pt x="734" y="584"/>
                  </a:lnTo>
                  <a:lnTo>
                    <a:pt x="736" y="587"/>
                  </a:lnTo>
                  <a:lnTo>
                    <a:pt x="736" y="589"/>
                  </a:lnTo>
                  <a:lnTo>
                    <a:pt x="732" y="596"/>
                  </a:lnTo>
                  <a:lnTo>
                    <a:pt x="727" y="598"/>
                  </a:lnTo>
                  <a:lnTo>
                    <a:pt x="725" y="598"/>
                  </a:lnTo>
                  <a:lnTo>
                    <a:pt x="725" y="594"/>
                  </a:lnTo>
                  <a:lnTo>
                    <a:pt x="723" y="594"/>
                  </a:lnTo>
                  <a:lnTo>
                    <a:pt x="720" y="589"/>
                  </a:lnTo>
                  <a:lnTo>
                    <a:pt x="720" y="587"/>
                  </a:lnTo>
                  <a:lnTo>
                    <a:pt x="716" y="584"/>
                  </a:lnTo>
                  <a:lnTo>
                    <a:pt x="713" y="582"/>
                  </a:lnTo>
                  <a:lnTo>
                    <a:pt x="709" y="580"/>
                  </a:lnTo>
                  <a:lnTo>
                    <a:pt x="706" y="580"/>
                  </a:lnTo>
                  <a:lnTo>
                    <a:pt x="704" y="582"/>
                  </a:lnTo>
                  <a:lnTo>
                    <a:pt x="702" y="582"/>
                  </a:lnTo>
                  <a:lnTo>
                    <a:pt x="699" y="580"/>
                  </a:lnTo>
                  <a:lnTo>
                    <a:pt x="697" y="577"/>
                  </a:lnTo>
                  <a:lnTo>
                    <a:pt x="697" y="575"/>
                  </a:lnTo>
                  <a:lnTo>
                    <a:pt x="695" y="575"/>
                  </a:lnTo>
                  <a:lnTo>
                    <a:pt x="695" y="577"/>
                  </a:lnTo>
                  <a:lnTo>
                    <a:pt x="695" y="580"/>
                  </a:lnTo>
                  <a:lnTo>
                    <a:pt x="697" y="584"/>
                  </a:lnTo>
                  <a:lnTo>
                    <a:pt x="695" y="587"/>
                  </a:lnTo>
                  <a:lnTo>
                    <a:pt x="692" y="589"/>
                  </a:lnTo>
                  <a:lnTo>
                    <a:pt x="690" y="589"/>
                  </a:lnTo>
                  <a:lnTo>
                    <a:pt x="688" y="589"/>
                  </a:lnTo>
                  <a:lnTo>
                    <a:pt x="690" y="589"/>
                  </a:lnTo>
                  <a:lnTo>
                    <a:pt x="690" y="591"/>
                  </a:lnTo>
                  <a:lnTo>
                    <a:pt x="690" y="594"/>
                  </a:lnTo>
                  <a:lnTo>
                    <a:pt x="688" y="598"/>
                  </a:lnTo>
                  <a:lnTo>
                    <a:pt x="686" y="601"/>
                  </a:lnTo>
                  <a:lnTo>
                    <a:pt x="686" y="601"/>
                  </a:lnTo>
                  <a:lnTo>
                    <a:pt x="686" y="603"/>
                  </a:lnTo>
                  <a:lnTo>
                    <a:pt x="688" y="603"/>
                  </a:lnTo>
                  <a:lnTo>
                    <a:pt x="690" y="607"/>
                  </a:lnTo>
                  <a:lnTo>
                    <a:pt x="692" y="610"/>
                  </a:lnTo>
                  <a:lnTo>
                    <a:pt x="692" y="612"/>
                  </a:lnTo>
                  <a:lnTo>
                    <a:pt x="692" y="619"/>
                  </a:lnTo>
                  <a:lnTo>
                    <a:pt x="692" y="619"/>
                  </a:lnTo>
                  <a:lnTo>
                    <a:pt x="695" y="617"/>
                  </a:lnTo>
                  <a:lnTo>
                    <a:pt x="695" y="614"/>
                  </a:lnTo>
                  <a:lnTo>
                    <a:pt x="695" y="610"/>
                  </a:lnTo>
                  <a:lnTo>
                    <a:pt x="692" y="610"/>
                  </a:lnTo>
                  <a:lnTo>
                    <a:pt x="695" y="605"/>
                  </a:lnTo>
                  <a:lnTo>
                    <a:pt x="695" y="603"/>
                  </a:lnTo>
                  <a:lnTo>
                    <a:pt x="697" y="603"/>
                  </a:lnTo>
                  <a:lnTo>
                    <a:pt x="697" y="605"/>
                  </a:lnTo>
                  <a:lnTo>
                    <a:pt x="699" y="607"/>
                  </a:lnTo>
                  <a:lnTo>
                    <a:pt x="702" y="610"/>
                  </a:lnTo>
                  <a:lnTo>
                    <a:pt x="704" y="612"/>
                  </a:lnTo>
                  <a:lnTo>
                    <a:pt x="706" y="612"/>
                  </a:lnTo>
                  <a:lnTo>
                    <a:pt x="706" y="612"/>
                  </a:lnTo>
                  <a:lnTo>
                    <a:pt x="709" y="612"/>
                  </a:lnTo>
                  <a:lnTo>
                    <a:pt x="709" y="612"/>
                  </a:lnTo>
                  <a:lnTo>
                    <a:pt x="713" y="610"/>
                  </a:lnTo>
                  <a:lnTo>
                    <a:pt x="716" y="610"/>
                  </a:lnTo>
                  <a:lnTo>
                    <a:pt x="718" y="612"/>
                  </a:lnTo>
                  <a:lnTo>
                    <a:pt x="716" y="614"/>
                  </a:lnTo>
                  <a:lnTo>
                    <a:pt x="713" y="619"/>
                  </a:lnTo>
                  <a:lnTo>
                    <a:pt x="713" y="624"/>
                  </a:lnTo>
                  <a:lnTo>
                    <a:pt x="713" y="626"/>
                  </a:lnTo>
                  <a:lnTo>
                    <a:pt x="711" y="631"/>
                  </a:lnTo>
                  <a:lnTo>
                    <a:pt x="711" y="633"/>
                  </a:lnTo>
                  <a:lnTo>
                    <a:pt x="706" y="633"/>
                  </a:lnTo>
                  <a:lnTo>
                    <a:pt x="704" y="633"/>
                  </a:lnTo>
                  <a:lnTo>
                    <a:pt x="699" y="633"/>
                  </a:lnTo>
                  <a:lnTo>
                    <a:pt x="697" y="631"/>
                  </a:lnTo>
                  <a:lnTo>
                    <a:pt x="695" y="631"/>
                  </a:lnTo>
                  <a:lnTo>
                    <a:pt x="692" y="633"/>
                  </a:lnTo>
                  <a:lnTo>
                    <a:pt x="692" y="635"/>
                  </a:lnTo>
                  <a:lnTo>
                    <a:pt x="690" y="638"/>
                  </a:lnTo>
                  <a:lnTo>
                    <a:pt x="688" y="638"/>
                  </a:lnTo>
                  <a:lnTo>
                    <a:pt x="686" y="638"/>
                  </a:lnTo>
                  <a:lnTo>
                    <a:pt x="686" y="640"/>
                  </a:lnTo>
                  <a:lnTo>
                    <a:pt x="686" y="642"/>
                  </a:lnTo>
                  <a:lnTo>
                    <a:pt x="681" y="642"/>
                  </a:lnTo>
                  <a:lnTo>
                    <a:pt x="679" y="642"/>
                  </a:lnTo>
                  <a:lnTo>
                    <a:pt x="676" y="640"/>
                  </a:lnTo>
                  <a:lnTo>
                    <a:pt x="669" y="638"/>
                  </a:lnTo>
                  <a:lnTo>
                    <a:pt x="667" y="633"/>
                  </a:lnTo>
                  <a:lnTo>
                    <a:pt x="658" y="626"/>
                  </a:lnTo>
                  <a:lnTo>
                    <a:pt x="658" y="621"/>
                  </a:lnTo>
                  <a:lnTo>
                    <a:pt x="658" y="619"/>
                  </a:lnTo>
                  <a:lnTo>
                    <a:pt x="658" y="619"/>
                  </a:lnTo>
                  <a:lnTo>
                    <a:pt x="660" y="619"/>
                  </a:lnTo>
                  <a:lnTo>
                    <a:pt x="662" y="619"/>
                  </a:lnTo>
                  <a:lnTo>
                    <a:pt x="665" y="621"/>
                  </a:lnTo>
                  <a:lnTo>
                    <a:pt x="672" y="624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81" y="626"/>
                  </a:lnTo>
                  <a:lnTo>
                    <a:pt x="681" y="624"/>
                  </a:lnTo>
                  <a:lnTo>
                    <a:pt x="681" y="621"/>
                  </a:lnTo>
                  <a:lnTo>
                    <a:pt x="679" y="624"/>
                  </a:lnTo>
                  <a:lnTo>
                    <a:pt x="676" y="624"/>
                  </a:lnTo>
                  <a:lnTo>
                    <a:pt x="674" y="624"/>
                  </a:lnTo>
                  <a:lnTo>
                    <a:pt x="667" y="619"/>
                  </a:lnTo>
                  <a:lnTo>
                    <a:pt x="660" y="617"/>
                  </a:lnTo>
                  <a:lnTo>
                    <a:pt x="658" y="614"/>
                  </a:lnTo>
                  <a:lnTo>
                    <a:pt x="658" y="614"/>
                  </a:lnTo>
                  <a:lnTo>
                    <a:pt x="658" y="612"/>
                  </a:lnTo>
                  <a:lnTo>
                    <a:pt x="656" y="610"/>
                  </a:lnTo>
                  <a:lnTo>
                    <a:pt x="653" y="610"/>
                  </a:lnTo>
                  <a:lnTo>
                    <a:pt x="653" y="612"/>
                  </a:lnTo>
                  <a:lnTo>
                    <a:pt x="651" y="617"/>
                  </a:lnTo>
                  <a:lnTo>
                    <a:pt x="651" y="624"/>
                  </a:lnTo>
                  <a:lnTo>
                    <a:pt x="651" y="626"/>
                  </a:lnTo>
                  <a:lnTo>
                    <a:pt x="651" y="626"/>
                  </a:lnTo>
                  <a:lnTo>
                    <a:pt x="649" y="626"/>
                  </a:lnTo>
                  <a:lnTo>
                    <a:pt x="644" y="619"/>
                  </a:lnTo>
                  <a:lnTo>
                    <a:pt x="639" y="612"/>
                  </a:lnTo>
                  <a:lnTo>
                    <a:pt x="637" y="610"/>
                  </a:lnTo>
                  <a:lnTo>
                    <a:pt x="637" y="607"/>
                  </a:lnTo>
                  <a:lnTo>
                    <a:pt x="635" y="605"/>
                  </a:lnTo>
                  <a:lnTo>
                    <a:pt x="632" y="605"/>
                  </a:lnTo>
                  <a:lnTo>
                    <a:pt x="632" y="607"/>
                  </a:lnTo>
                  <a:lnTo>
                    <a:pt x="632" y="607"/>
                  </a:lnTo>
                  <a:lnTo>
                    <a:pt x="637" y="610"/>
                  </a:lnTo>
                  <a:lnTo>
                    <a:pt x="642" y="619"/>
                  </a:lnTo>
                  <a:lnTo>
                    <a:pt x="642" y="621"/>
                  </a:lnTo>
                  <a:lnTo>
                    <a:pt x="644" y="624"/>
                  </a:lnTo>
                  <a:lnTo>
                    <a:pt x="644" y="624"/>
                  </a:lnTo>
                  <a:lnTo>
                    <a:pt x="644" y="626"/>
                  </a:lnTo>
                  <a:lnTo>
                    <a:pt x="642" y="626"/>
                  </a:lnTo>
                  <a:lnTo>
                    <a:pt x="639" y="628"/>
                  </a:lnTo>
                  <a:lnTo>
                    <a:pt x="637" y="631"/>
                  </a:lnTo>
                  <a:lnTo>
                    <a:pt x="635" y="633"/>
                  </a:lnTo>
                  <a:lnTo>
                    <a:pt x="632" y="633"/>
                  </a:lnTo>
                  <a:lnTo>
                    <a:pt x="630" y="635"/>
                  </a:lnTo>
                  <a:lnTo>
                    <a:pt x="626" y="635"/>
                  </a:lnTo>
                  <a:lnTo>
                    <a:pt x="623" y="635"/>
                  </a:lnTo>
                  <a:lnTo>
                    <a:pt x="621" y="633"/>
                  </a:lnTo>
                  <a:lnTo>
                    <a:pt x="619" y="633"/>
                  </a:lnTo>
                  <a:lnTo>
                    <a:pt x="616" y="633"/>
                  </a:lnTo>
                  <a:lnTo>
                    <a:pt x="616" y="631"/>
                  </a:lnTo>
                  <a:lnTo>
                    <a:pt x="612" y="626"/>
                  </a:lnTo>
                  <a:lnTo>
                    <a:pt x="609" y="626"/>
                  </a:lnTo>
                  <a:lnTo>
                    <a:pt x="609" y="624"/>
                  </a:lnTo>
                  <a:lnTo>
                    <a:pt x="607" y="621"/>
                  </a:lnTo>
                  <a:lnTo>
                    <a:pt x="607" y="621"/>
                  </a:lnTo>
                  <a:lnTo>
                    <a:pt x="605" y="621"/>
                  </a:lnTo>
                  <a:lnTo>
                    <a:pt x="605" y="624"/>
                  </a:lnTo>
                  <a:lnTo>
                    <a:pt x="607" y="628"/>
                  </a:lnTo>
                  <a:lnTo>
                    <a:pt x="609" y="628"/>
                  </a:lnTo>
                  <a:lnTo>
                    <a:pt x="614" y="633"/>
                  </a:lnTo>
                  <a:lnTo>
                    <a:pt x="616" y="635"/>
                  </a:lnTo>
                  <a:lnTo>
                    <a:pt x="616" y="638"/>
                  </a:lnTo>
                  <a:lnTo>
                    <a:pt x="614" y="640"/>
                  </a:lnTo>
                  <a:lnTo>
                    <a:pt x="607" y="640"/>
                  </a:lnTo>
                  <a:lnTo>
                    <a:pt x="602" y="638"/>
                  </a:lnTo>
                  <a:lnTo>
                    <a:pt x="600" y="640"/>
                  </a:lnTo>
                  <a:lnTo>
                    <a:pt x="598" y="642"/>
                  </a:lnTo>
                  <a:lnTo>
                    <a:pt x="598" y="642"/>
                  </a:lnTo>
                  <a:lnTo>
                    <a:pt x="600" y="642"/>
                  </a:lnTo>
                  <a:lnTo>
                    <a:pt x="600" y="644"/>
                  </a:lnTo>
                  <a:lnTo>
                    <a:pt x="602" y="647"/>
                  </a:lnTo>
                  <a:lnTo>
                    <a:pt x="605" y="644"/>
                  </a:lnTo>
                  <a:lnTo>
                    <a:pt x="605" y="642"/>
                  </a:lnTo>
                  <a:lnTo>
                    <a:pt x="609" y="642"/>
                  </a:lnTo>
                  <a:lnTo>
                    <a:pt x="609" y="642"/>
                  </a:lnTo>
                  <a:lnTo>
                    <a:pt x="609" y="642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4" y="644"/>
                  </a:lnTo>
                  <a:lnTo>
                    <a:pt x="614" y="644"/>
                  </a:lnTo>
                  <a:lnTo>
                    <a:pt x="616" y="642"/>
                  </a:lnTo>
                  <a:lnTo>
                    <a:pt x="616" y="640"/>
                  </a:lnTo>
                  <a:lnTo>
                    <a:pt x="621" y="640"/>
                  </a:lnTo>
                  <a:lnTo>
                    <a:pt x="623" y="640"/>
                  </a:lnTo>
                  <a:lnTo>
                    <a:pt x="628" y="640"/>
                  </a:lnTo>
                  <a:lnTo>
                    <a:pt x="628" y="640"/>
                  </a:lnTo>
                  <a:lnTo>
                    <a:pt x="632" y="642"/>
                  </a:lnTo>
                  <a:lnTo>
                    <a:pt x="637" y="644"/>
                  </a:lnTo>
                  <a:lnTo>
                    <a:pt x="639" y="644"/>
                  </a:lnTo>
                  <a:lnTo>
                    <a:pt x="639" y="647"/>
                  </a:lnTo>
                  <a:lnTo>
                    <a:pt x="639" y="649"/>
                  </a:lnTo>
                  <a:lnTo>
                    <a:pt x="637" y="651"/>
                  </a:lnTo>
                  <a:lnTo>
                    <a:pt x="635" y="654"/>
                  </a:lnTo>
                  <a:lnTo>
                    <a:pt x="632" y="654"/>
                  </a:lnTo>
                  <a:lnTo>
                    <a:pt x="628" y="654"/>
                  </a:lnTo>
                  <a:lnTo>
                    <a:pt x="626" y="656"/>
                  </a:lnTo>
                  <a:lnTo>
                    <a:pt x="623" y="658"/>
                  </a:lnTo>
                  <a:lnTo>
                    <a:pt x="619" y="656"/>
                  </a:lnTo>
                  <a:lnTo>
                    <a:pt x="616" y="654"/>
                  </a:lnTo>
                  <a:lnTo>
                    <a:pt x="614" y="651"/>
                  </a:lnTo>
                  <a:lnTo>
                    <a:pt x="612" y="651"/>
                  </a:lnTo>
                  <a:lnTo>
                    <a:pt x="609" y="654"/>
                  </a:lnTo>
                  <a:lnTo>
                    <a:pt x="607" y="654"/>
                  </a:lnTo>
                  <a:lnTo>
                    <a:pt x="607" y="654"/>
                  </a:lnTo>
                  <a:lnTo>
                    <a:pt x="605" y="654"/>
                  </a:lnTo>
                  <a:lnTo>
                    <a:pt x="605" y="656"/>
                  </a:lnTo>
                  <a:lnTo>
                    <a:pt x="607" y="656"/>
                  </a:lnTo>
                  <a:lnTo>
                    <a:pt x="609" y="656"/>
                  </a:lnTo>
                  <a:lnTo>
                    <a:pt x="612" y="654"/>
                  </a:lnTo>
                  <a:lnTo>
                    <a:pt x="614" y="656"/>
                  </a:lnTo>
                  <a:lnTo>
                    <a:pt x="616" y="656"/>
                  </a:lnTo>
                  <a:lnTo>
                    <a:pt x="614" y="658"/>
                  </a:lnTo>
                  <a:lnTo>
                    <a:pt x="612" y="658"/>
                  </a:lnTo>
                  <a:lnTo>
                    <a:pt x="607" y="661"/>
                  </a:lnTo>
                  <a:lnTo>
                    <a:pt x="607" y="663"/>
                  </a:lnTo>
                  <a:lnTo>
                    <a:pt x="607" y="663"/>
                  </a:lnTo>
                  <a:lnTo>
                    <a:pt x="609" y="661"/>
                  </a:lnTo>
                  <a:lnTo>
                    <a:pt x="614" y="661"/>
                  </a:lnTo>
                  <a:lnTo>
                    <a:pt x="616" y="661"/>
                  </a:lnTo>
                  <a:lnTo>
                    <a:pt x="616" y="663"/>
                  </a:lnTo>
                  <a:lnTo>
                    <a:pt x="616" y="665"/>
                  </a:lnTo>
                  <a:lnTo>
                    <a:pt x="619" y="665"/>
                  </a:lnTo>
                  <a:lnTo>
                    <a:pt x="621" y="661"/>
                  </a:lnTo>
                  <a:lnTo>
                    <a:pt x="623" y="661"/>
                  </a:lnTo>
                  <a:lnTo>
                    <a:pt x="626" y="661"/>
                  </a:lnTo>
                  <a:lnTo>
                    <a:pt x="628" y="658"/>
                  </a:lnTo>
                  <a:lnTo>
                    <a:pt x="630" y="658"/>
                  </a:lnTo>
                  <a:lnTo>
                    <a:pt x="632" y="658"/>
                  </a:lnTo>
                  <a:lnTo>
                    <a:pt x="637" y="663"/>
                  </a:lnTo>
                  <a:lnTo>
                    <a:pt x="639" y="663"/>
                  </a:lnTo>
                  <a:lnTo>
                    <a:pt x="639" y="663"/>
                  </a:lnTo>
                  <a:lnTo>
                    <a:pt x="642" y="665"/>
                  </a:lnTo>
                  <a:lnTo>
                    <a:pt x="639" y="672"/>
                  </a:lnTo>
                  <a:lnTo>
                    <a:pt x="637" y="674"/>
                  </a:lnTo>
                  <a:lnTo>
                    <a:pt x="632" y="674"/>
                  </a:lnTo>
                  <a:lnTo>
                    <a:pt x="630" y="674"/>
                  </a:lnTo>
                  <a:lnTo>
                    <a:pt x="628" y="674"/>
                  </a:lnTo>
                  <a:lnTo>
                    <a:pt x="621" y="674"/>
                  </a:lnTo>
                  <a:lnTo>
                    <a:pt x="619" y="674"/>
                  </a:lnTo>
                  <a:lnTo>
                    <a:pt x="616" y="677"/>
                  </a:lnTo>
                  <a:lnTo>
                    <a:pt x="616" y="677"/>
                  </a:lnTo>
                  <a:lnTo>
                    <a:pt x="621" y="674"/>
                  </a:lnTo>
                  <a:lnTo>
                    <a:pt x="626" y="677"/>
                  </a:lnTo>
                  <a:lnTo>
                    <a:pt x="630" y="677"/>
                  </a:lnTo>
                  <a:lnTo>
                    <a:pt x="632" y="679"/>
                  </a:lnTo>
                  <a:lnTo>
                    <a:pt x="632" y="681"/>
                  </a:lnTo>
                  <a:lnTo>
                    <a:pt x="635" y="679"/>
                  </a:lnTo>
                  <a:lnTo>
                    <a:pt x="637" y="677"/>
                  </a:lnTo>
                  <a:lnTo>
                    <a:pt x="642" y="677"/>
                  </a:lnTo>
                  <a:lnTo>
                    <a:pt x="646" y="679"/>
                  </a:lnTo>
                  <a:lnTo>
                    <a:pt x="646" y="681"/>
                  </a:lnTo>
                  <a:lnTo>
                    <a:pt x="653" y="686"/>
                  </a:lnTo>
                  <a:lnTo>
                    <a:pt x="653" y="688"/>
                  </a:lnTo>
                  <a:lnTo>
                    <a:pt x="656" y="691"/>
                  </a:lnTo>
                  <a:lnTo>
                    <a:pt x="658" y="691"/>
                  </a:lnTo>
                  <a:lnTo>
                    <a:pt x="658" y="691"/>
                  </a:lnTo>
                  <a:lnTo>
                    <a:pt x="660" y="691"/>
                  </a:lnTo>
                  <a:lnTo>
                    <a:pt x="662" y="693"/>
                  </a:lnTo>
                  <a:lnTo>
                    <a:pt x="665" y="695"/>
                  </a:lnTo>
                  <a:lnTo>
                    <a:pt x="665" y="698"/>
                  </a:lnTo>
                  <a:lnTo>
                    <a:pt x="667" y="700"/>
                  </a:lnTo>
                  <a:lnTo>
                    <a:pt x="669" y="700"/>
                  </a:lnTo>
                  <a:lnTo>
                    <a:pt x="669" y="702"/>
                  </a:lnTo>
                  <a:lnTo>
                    <a:pt x="672" y="702"/>
                  </a:lnTo>
                  <a:lnTo>
                    <a:pt x="672" y="704"/>
                  </a:lnTo>
                  <a:lnTo>
                    <a:pt x="669" y="709"/>
                  </a:lnTo>
                  <a:lnTo>
                    <a:pt x="667" y="709"/>
                  </a:lnTo>
                  <a:lnTo>
                    <a:pt x="665" y="711"/>
                  </a:lnTo>
                  <a:lnTo>
                    <a:pt x="665" y="714"/>
                  </a:lnTo>
                  <a:lnTo>
                    <a:pt x="665" y="716"/>
                  </a:lnTo>
                  <a:lnTo>
                    <a:pt x="667" y="714"/>
                  </a:lnTo>
                  <a:lnTo>
                    <a:pt x="672" y="709"/>
                  </a:lnTo>
                  <a:lnTo>
                    <a:pt x="674" y="709"/>
                  </a:lnTo>
                  <a:lnTo>
                    <a:pt x="674" y="709"/>
                  </a:lnTo>
                  <a:lnTo>
                    <a:pt x="674" y="711"/>
                  </a:lnTo>
                  <a:lnTo>
                    <a:pt x="672" y="716"/>
                  </a:lnTo>
                  <a:lnTo>
                    <a:pt x="674" y="714"/>
                  </a:lnTo>
                  <a:lnTo>
                    <a:pt x="674" y="711"/>
                  </a:lnTo>
                  <a:lnTo>
                    <a:pt x="676" y="711"/>
                  </a:lnTo>
                  <a:lnTo>
                    <a:pt x="679" y="711"/>
                  </a:lnTo>
                  <a:lnTo>
                    <a:pt x="681" y="714"/>
                  </a:lnTo>
                  <a:lnTo>
                    <a:pt x="679" y="716"/>
                  </a:lnTo>
                  <a:lnTo>
                    <a:pt x="676" y="718"/>
                  </a:lnTo>
                  <a:lnTo>
                    <a:pt x="674" y="721"/>
                  </a:lnTo>
                  <a:lnTo>
                    <a:pt x="672" y="723"/>
                  </a:lnTo>
                  <a:lnTo>
                    <a:pt x="672" y="725"/>
                  </a:lnTo>
                  <a:lnTo>
                    <a:pt x="674" y="728"/>
                  </a:lnTo>
                  <a:lnTo>
                    <a:pt x="674" y="728"/>
                  </a:lnTo>
                  <a:lnTo>
                    <a:pt x="672" y="732"/>
                  </a:lnTo>
                  <a:lnTo>
                    <a:pt x="672" y="735"/>
                  </a:lnTo>
                  <a:lnTo>
                    <a:pt x="674" y="735"/>
                  </a:lnTo>
                  <a:lnTo>
                    <a:pt x="674" y="728"/>
                  </a:lnTo>
                  <a:lnTo>
                    <a:pt x="679" y="725"/>
                  </a:lnTo>
                  <a:lnTo>
                    <a:pt x="681" y="723"/>
                  </a:lnTo>
                  <a:lnTo>
                    <a:pt x="683" y="723"/>
                  </a:lnTo>
                  <a:lnTo>
                    <a:pt x="683" y="725"/>
                  </a:lnTo>
                  <a:lnTo>
                    <a:pt x="681" y="728"/>
                  </a:lnTo>
                  <a:lnTo>
                    <a:pt x="679" y="732"/>
                  </a:lnTo>
                  <a:lnTo>
                    <a:pt x="679" y="732"/>
                  </a:lnTo>
                  <a:lnTo>
                    <a:pt x="681" y="732"/>
                  </a:lnTo>
                  <a:lnTo>
                    <a:pt x="683" y="732"/>
                  </a:lnTo>
                  <a:lnTo>
                    <a:pt x="683" y="737"/>
                  </a:lnTo>
                  <a:lnTo>
                    <a:pt x="681" y="739"/>
                  </a:lnTo>
                  <a:lnTo>
                    <a:pt x="676" y="739"/>
                  </a:lnTo>
                  <a:lnTo>
                    <a:pt x="676" y="741"/>
                  </a:lnTo>
                  <a:lnTo>
                    <a:pt x="676" y="744"/>
                  </a:lnTo>
                  <a:lnTo>
                    <a:pt x="681" y="741"/>
                  </a:lnTo>
                  <a:lnTo>
                    <a:pt x="681" y="741"/>
                  </a:lnTo>
                  <a:lnTo>
                    <a:pt x="681" y="744"/>
                  </a:lnTo>
                  <a:lnTo>
                    <a:pt x="679" y="746"/>
                  </a:lnTo>
                  <a:lnTo>
                    <a:pt x="681" y="748"/>
                  </a:lnTo>
                  <a:lnTo>
                    <a:pt x="683" y="748"/>
                  </a:lnTo>
                  <a:lnTo>
                    <a:pt x="681" y="751"/>
                  </a:lnTo>
                  <a:lnTo>
                    <a:pt x="681" y="755"/>
                  </a:lnTo>
                  <a:lnTo>
                    <a:pt x="681" y="758"/>
                  </a:lnTo>
                  <a:lnTo>
                    <a:pt x="681" y="765"/>
                  </a:lnTo>
                  <a:lnTo>
                    <a:pt x="681" y="767"/>
                  </a:lnTo>
                  <a:lnTo>
                    <a:pt x="681" y="769"/>
                  </a:lnTo>
                  <a:lnTo>
                    <a:pt x="679" y="771"/>
                  </a:lnTo>
                  <a:lnTo>
                    <a:pt x="676" y="771"/>
                  </a:lnTo>
                  <a:lnTo>
                    <a:pt x="674" y="771"/>
                  </a:lnTo>
                  <a:lnTo>
                    <a:pt x="674" y="769"/>
                  </a:lnTo>
                  <a:lnTo>
                    <a:pt x="676" y="767"/>
                  </a:lnTo>
                  <a:lnTo>
                    <a:pt x="674" y="767"/>
                  </a:lnTo>
                  <a:lnTo>
                    <a:pt x="672" y="765"/>
                  </a:lnTo>
                  <a:lnTo>
                    <a:pt x="669" y="765"/>
                  </a:lnTo>
                  <a:lnTo>
                    <a:pt x="669" y="767"/>
                  </a:lnTo>
                  <a:lnTo>
                    <a:pt x="667" y="767"/>
                  </a:lnTo>
                  <a:lnTo>
                    <a:pt x="667" y="765"/>
                  </a:lnTo>
                  <a:lnTo>
                    <a:pt x="669" y="760"/>
                  </a:lnTo>
                  <a:lnTo>
                    <a:pt x="667" y="758"/>
                  </a:lnTo>
                  <a:lnTo>
                    <a:pt x="667" y="753"/>
                  </a:lnTo>
                  <a:lnTo>
                    <a:pt x="667" y="751"/>
                  </a:lnTo>
                  <a:lnTo>
                    <a:pt x="667" y="748"/>
                  </a:lnTo>
                  <a:lnTo>
                    <a:pt x="665" y="748"/>
                  </a:lnTo>
                  <a:lnTo>
                    <a:pt x="665" y="751"/>
                  </a:lnTo>
                  <a:lnTo>
                    <a:pt x="665" y="755"/>
                  </a:lnTo>
                  <a:lnTo>
                    <a:pt x="665" y="760"/>
                  </a:lnTo>
                  <a:lnTo>
                    <a:pt x="665" y="765"/>
                  </a:lnTo>
                  <a:lnTo>
                    <a:pt x="665" y="767"/>
                  </a:lnTo>
                  <a:lnTo>
                    <a:pt x="662" y="769"/>
                  </a:lnTo>
                  <a:lnTo>
                    <a:pt x="660" y="769"/>
                  </a:lnTo>
                  <a:lnTo>
                    <a:pt x="658" y="769"/>
                  </a:lnTo>
                  <a:lnTo>
                    <a:pt x="656" y="769"/>
                  </a:lnTo>
                  <a:lnTo>
                    <a:pt x="653" y="767"/>
                  </a:lnTo>
                  <a:lnTo>
                    <a:pt x="646" y="765"/>
                  </a:lnTo>
                  <a:lnTo>
                    <a:pt x="644" y="758"/>
                  </a:lnTo>
                  <a:lnTo>
                    <a:pt x="642" y="755"/>
                  </a:lnTo>
                  <a:lnTo>
                    <a:pt x="639" y="753"/>
                  </a:lnTo>
                  <a:lnTo>
                    <a:pt x="639" y="746"/>
                  </a:lnTo>
                  <a:lnTo>
                    <a:pt x="637" y="741"/>
                  </a:lnTo>
                  <a:lnTo>
                    <a:pt x="635" y="739"/>
                  </a:lnTo>
                  <a:lnTo>
                    <a:pt x="632" y="735"/>
                  </a:lnTo>
                  <a:lnTo>
                    <a:pt x="635" y="730"/>
                  </a:lnTo>
                  <a:lnTo>
                    <a:pt x="635" y="728"/>
                  </a:lnTo>
                  <a:lnTo>
                    <a:pt x="635" y="725"/>
                  </a:lnTo>
                  <a:lnTo>
                    <a:pt x="632" y="725"/>
                  </a:lnTo>
                  <a:lnTo>
                    <a:pt x="630" y="728"/>
                  </a:lnTo>
                  <a:lnTo>
                    <a:pt x="628" y="728"/>
                  </a:lnTo>
                  <a:lnTo>
                    <a:pt x="626" y="725"/>
                  </a:lnTo>
                  <a:lnTo>
                    <a:pt x="619" y="718"/>
                  </a:lnTo>
                  <a:lnTo>
                    <a:pt x="619" y="714"/>
                  </a:lnTo>
                  <a:lnTo>
                    <a:pt x="616" y="714"/>
                  </a:lnTo>
                  <a:lnTo>
                    <a:pt x="614" y="714"/>
                  </a:lnTo>
                  <a:lnTo>
                    <a:pt x="609" y="714"/>
                  </a:lnTo>
                  <a:lnTo>
                    <a:pt x="607" y="714"/>
                  </a:lnTo>
                  <a:lnTo>
                    <a:pt x="605" y="714"/>
                  </a:lnTo>
                  <a:lnTo>
                    <a:pt x="602" y="716"/>
                  </a:lnTo>
                  <a:lnTo>
                    <a:pt x="600" y="714"/>
                  </a:lnTo>
                  <a:lnTo>
                    <a:pt x="598" y="711"/>
                  </a:lnTo>
                  <a:lnTo>
                    <a:pt x="598" y="709"/>
                  </a:lnTo>
                  <a:lnTo>
                    <a:pt x="593" y="704"/>
                  </a:lnTo>
                  <a:lnTo>
                    <a:pt x="593" y="702"/>
                  </a:lnTo>
                  <a:lnTo>
                    <a:pt x="591" y="700"/>
                  </a:lnTo>
                  <a:lnTo>
                    <a:pt x="591" y="695"/>
                  </a:lnTo>
                  <a:lnTo>
                    <a:pt x="589" y="693"/>
                  </a:lnTo>
                  <a:lnTo>
                    <a:pt x="586" y="695"/>
                  </a:lnTo>
                  <a:lnTo>
                    <a:pt x="586" y="700"/>
                  </a:lnTo>
                  <a:lnTo>
                    <a:pt x="586" y="700"/>
                  </a:lnTo>
                  <a:lnTo>
                    <a:pt x="584" y="702"/>
                  </a:lnTo>
                  <a:lnTo>
                    <a:pt x="582" y="704"/>
                  </a:lnTo>
                  <a:lnTo>
                    <a:pt x="586" y="704"/>
                  </a:lnTo>
                  <a:lnTo>
                    <a:pt x="589" y="704"/>
                  </a:lnTo>
                  <a:lnTo>
                    <a:pt x="591" y="709"/>
                  </a:lnTo>
                  <a:lnTo>
                    <a:pt x="593" y="711"/>
                  </a:lnTo>
                  <a:lnTo>
                    <a:pt x="591" y="714"/>
                  </a:lnTo>
                  <a:lnTo>
                    <a:pt x="586" y="714"/>
                  </a:lnTo>
                  <a:lnTo>
                    <a:pt x="584" y="716"/>
                  </a:lnTo>
                  <a:lnTo>
                    <a:pt x="582" y="716"/>
                  </a:lnTo>
                  <a:lnTo>
                    <a:pt x="579" y="716"/>
                  </a:lnTo>
                  <a:lnTo>
                    <a:pt x="579" y="718"/>
                  </a:lnTo>
                  <a:lnTo>
                    <a:pt x="582" y="718"/>
                  </a:lnTo>
                  <a:lnTo>
                    <a:pt x="586" y="718"/>
                  </a:lnTo>
                  <a:lnTo>
                    <a:pt x="589" y="716"/>
                  </a:lnTo>
                  <a:lnTo>
                    <a:pt x="591" y="716"/>
                  </a:lnTo>
                  <a:lnTo>
                    <a:pt x="596" y="714"/>
                  </a:lnTo>
                  <a:lnTo>
                    <a:pt x="598" y="716"/>
                  </a:lnTo>
                  <a:lnTo>
                    <a:pt x="598" y="718"/>
                  </a:lnTo>
                  <a:lnTo>
                    <a:pt x="598" y="721"/>
                  </a:lnTo>
                  <a:lnTo>
                    <a:pt x="602" y="718"/>
                  </a:lnTo>
                  <a:lnTo>
                    <a:pt x="605" y="718"/>
                  </a:lnTo>
                  <a:lnTo>
                    <a:pt x="614" y="721"/>
                  </a:lnTo>
                  <a:lnTo>
                    <a:pt x="616" y="723"/>
                  </a:lnTo>
                  <a:lnTo>
                    <a:pt x="619" y="723"/>
                  </a:lnTo>
                  <a:lnTo>
                    <a:pt x="621" y="725"/>
                  </a:lnTo>
                  <a:lnTo>
                    <a:pt x="623" y="730"/>
                  </a:lnTo>
                  <a:lnTo>
                    <a:pt x="621" y="732"/>
                  </a:lnTo>
                  <a:lnTo>
                    <a:pt x="619" y="735"/>
                  </a:lnTo>
                  <a:lnTo>
                    <a:pt x="616" y="737"/>
                  </a:lnTo>
                  <a:lnTo>
                    <a:pt x="614" y="739"/>
                  </a:lnTo>
                  <a:lnTo>
                    <a:pt x="609" y="739"/>
                  </a:lnTo>
                  <a:lnTo>
                    <a:pt x="600" y="744"/>
                  </a:lnTo>
                  <a:lnTo>
                    <a:pt x="596" y="744"/>
                  </a:lnTo>
                  <a:lnTo>
                    <a:pt x="591" y="744"/>
                  </a:lnTo>
                  <a:lnTo>
                    <a:pt x="589" y="744"/>
                  </a:lnTo>
                  <a:lnTo>
                    <a:pt x="586" y="739"/>
                  </a:lnTo>
                  <a:lnTo>
                    <a:pt x="586" y="737"/>
                  </a:lnTo>
                  <a:lnTo>
                    <a:pt x="586" y="735"/>
                  </a:lnTo>
                  <a:lnTo>
                    <a:pt x="584" y="735"/>
                  </a:lnTo>
                  <a:lnTo>
                    <a:pt x="582" y="739"/>
                  </a:lnTo>
                  <a:lnTo>
                    <a:pt x="584" y="739"/>
                  </a:lnTo>
                  <a:lnTo>
                    <a:pt x="584" y="741"/>
                  </a:lnTo>
                  <a:lnTo>
                    <a:pt x="584" y="744"/>
                  </a:lnTo>
                  <a:lnTo>
                    <a:pt x="579" y="741"/>
                  </a:lnTo>
                  <a:lnTo>
                    <a:pt x="579" y="741"/>
                  </a:lnTo>
                  <a:lnTo>
                    <a:pt x="579" y="741"/>
                  </a:lnTo>
                  <a:lnTo>
                    <a:pt x="575" y="741"/>
                  </a:lnTo>
                  <a:lnTo>
                    <a:pt x="577" y="744"/>
                  </a:lnTo>
                  <a:lnTo>
                    <a:pt x="579" y="744"/>
                  </a:lnTo>
                  <a:lnTo>
                    <a:pt x="582" y="746"/>
                  </a:lnTo>
                  <a:lnTo>
                    <a:pt x="582" y="748"/>
                  </a:lnTo>
                  <a:lnTo>
                    <a:pt x="579" y="751"/>
                  </a:lnTo>
                  <a:lnTo>
                    <a:pt x="579" y="753"/>
                  </a:lnTo>
                  <a:lnTo>
                    <a:pt x="575" y="753"/>
                  </a:lnTo>
                  <a:lnTo>
                    <a:pt x="575" y="753"/>
                  </a:lnTo>
                  <a:lnTo>
                    <a:pt x="575" y="758"/>
                  </a:lnTo>
                  <a:lnTo>
                    <a:pt x="572" y="758"/>
                  </a:lnTo>
                  <a:lnTo>
                    <a:pt x="566" y="762"/>
                  </a:lnTo>
                  <a:lnTo>
                    <a:pt x="561" y="762"/>
                  </a:lnTo>
                  <a:lnTo>
                    <a:pt x="559" y="760"/>
                  </a:lnTo>
                  <a:lnTo>
                    <a:pt x="556" y="765"/>
                  </a:lnTo>
                  <a:lnTo>
                    <a:pt x="554" y="767"/>
                  </a:lnTo>
                  <a:lnTo>
                    <a:pt x="554" y="767"/>
                  </a:lnTo>
                  <a:lnTo>
                    <a:pt x="561" y="765"/>
                  </a:lnTo>
                  <a:lnTo>
                    <a:pt x="568" y="765"/>
                  </a:lnTo>
                  <a:lnTo>
                    <a:pt x="570" y="765"/>
                  </a:lnTo>
                  <a:lnTo>
                    <a:pt x="572" y="765"/>
                  </a:lnTo>
                  <a:lnTo>
                    <a:pt x="572" y="767"/>
                  </a:lnTo>
                  <a:lnTo>
                    <a:pt x="577" y="767"/>
                  </a:lnTo>
                  <a:lnTo>
                    <a:pt x="582" y="767"/>
                  </a:lnTo>
                  <a:lnTo>
                    <a:pt x="586" y="767"/>
                  </a:lnTo>
                  <a:lnTo>
                    <a:pt x="591" y="767"/>
                  </a:lnTo>
                  <a:lnTo>
                    <a:pt x="596" y="767"/>
                  </a:lnTo>
                  <a:lnTo>
                    <a:pt x="598" y="767"/>
                  </a:lnTo>
                  <a:lnTo>
                    <a:pt x="600" y="767"/>
                  </a:lnTo>
                  <a:lnTo>
                    <a:pt x="600" y="769"/>
                  </a:lnTo>
                  <a:lnTo>
                    <a:pt x="602" y="769"/>
                  </a:lnTo>
                  <a:lnTo>
                    <a:pt x="605" y="771"/>
                  </a:lnTo>
                  <a:lnTo>
                    <a:pt x="602" y="771"/>
                  </a:lnTo>
                  <a:lnTo>
                    <a:pt x="600" y="774"/>
                  </a:lnTo>
                  <a:lnTo>
                    <a:pt x="596" y="771"/>
                  </a:lnTo>
                  <a:lnTo>
                    <a:pt x="591" y="771"/>
                  </a:lnTo>
                  <a:lnTo>
                    <a:pt x="589" y="776"/>
                  </a:lnTo>
                  <a:lnTo>
                    <a:pt x="584" y="776"/>
                  </a:lnTo>
                  <a:lnTo>
                    <a:pt x="582" y="778"/>
                  </a:lnTo>
                  <a:lnTo>
                    <a:pt x="577" y="776"/>
                  </a:lnTo>
                  <a:lnTo>
                    <a:pt x="575" y="774"/>
                  </a:lnTo>
                  <a:lnTo>
                    <a:pt x="572" y="776"/>
                  </a:lnTo>
                  <a:lnTo>
                    <a:pt x="570" y="778"/>
                  </a:lnTo>
                  <a:lnTo>
                    <a:pt x="572" y="778"/>
                  </a:lnTo>
                  <a:lnTo>
                    <a:pt x="575" y="778"/>
                  </a:lnTo>
                  <a:lnTo>
                    <a:pt x="577" y="778"/>
                  </a:lnTo>
                  <a:lnTo>
                    <a:pt x="584" y="778"/>
                  </a:lnTo>
                  <a:lnTo>
                    <a:pt x="584" y="781"/>
                  </a:lnTo>
                  <a:lnTo>
                    <a:pt x="586" y="783"/>
                  </a:lnTo>
                  <a:lnTo>
                    <a:pt x="589" y="781"/>
                  </a:lnTo>
                  <a:lnTo>
                    <a:pt x="593" y="776"/>
                  </a:lnTo>
                  <a:lnTo>
                    <a:pt x="596" y="776"/>
                  </a:lnTo>
                  <a:lnTo>
                    <a:pt x="596" y="776"/>
                  </a:lnTo>
                  <a:lnTo>
                    <a:pt x="598" y="776"/>
                  </a:lnTo>
                  <a:lnTo>
                    <a:pt x="598" y="776"/>
                  </a:lnTo>
                  <a:lnTo>
                    <a:pt x="600" y="774"/>
                  </a:lnTo>
                  <a:lnTo>
                    <a:pt x="602" y="776"/>
                  </a:lnTo>
                  <a:lnTo>
                    <a:pt x="602" y="776"/>
                  </a:lnTo>
                  <a:lnTo>
                    <a:pt x="605" y="776"/>
                  </a:lnTo>
                  <a:lnTo>
                    <a:pt x="612" y="776"/>
                  </a:lnTo>
                  <a:lnTo>
                    <a:pt x="614" y="774"/>
                  </a:lnTo>
                  <a:lnTo>
                    <a:pt x="619" y="771"/>
                  </a:lnTo>
                  <a:lnTo>
                    <a:pt x="621" y="769"/>
                  </a:lnTo>
                  <a:lnTo>
                    <a:pt x="621" y="769"/>
                  </a:lnTo>
                  <a:lnTo>
                    <a:pt x="621" y="771"/>
                  </a:lnTo>
                  <a:lnTo>
                    <a:pt x="623" y="771"/>
                  </a:lnTo>
                  <a:lnTo>
                    <a:pt x="626" y="769"/>
                  </a:lnTo>
                  <a:lnTo>
                    <a:pt x="626" y="769"/>
                  </a:lnTo>
                  <a:lnTo>
                    <a:pt x="628" y="771"/>
                  </a:lnTo>
                  <a:lnTo>
                    <a:pt x="632" y="776"/>
                  </a:lnTo>
                  <a:lnTo>
                    <a:pt x="639" y="778"/>
                  </a:lnTo>
                  <a:lnTo>
                    <a:pt x="644" y="778"/>
                  </a:lnTo>
                  <a:lnTo>
                    <a:pt x="649" y="781"/>
                  </a:lnTo>
                  <a:lnTo>
                    <a:pt x="651" y="781"/>
                  </a:lnTo>
                  <a:lnTo>
                    <a:pt x="658" y="781"/>
                  </a:lnTo>
                  <a:lnTo>
                    <a:pt x="660" y="781"/>
                  </a:lnTo>
                  <a:lnTo>
                    <a:pt x="665" y="783"/>
                  </a:lnTo>
                  <a:lnTo>
                    <a:pt x="669" y="781"/>
                  </a:lnTo>
                  <a:lnTo>
                    <a:pt x="669" y="781"/>
                  </a:lnTo>
                  <a:lnTo>
                    <a:pt x="667" y="785"/>
                  </a:lnTo>
                  <a:lnTo>
                    <a:pt x="662" y="788"/>
                  </a:lnTo>
                  <a:lnTo>
                    <a:pt x="658" y="788"/>
                  </a:lnTo>
                  <a:lnTo>
                    <a:pt x="658" y="788"/>
                  </a:lnTo>
                  <a:lnTo>
                    <a:pt x="653" y="790"/>
                  </a:lnTo>
                  <a:lnTo>
                    <a:pt x="653" y="792"/>
                  </a:lnTo>
                  <a:lnTo>
                    <a:pt x="656" y="792"/>
                  </a:lnTo>
                  <a:lnTo>
                    <a:pt x="656" y="795"/>
                  </a:lnTo>
                  <a:lnTo>
                    <a:pt x="656" y="797"/>
                  </a:lnTo>
                  <a:lnTo>
                    <a:pt x="653" y="795"/>
                  </a:lnTo>
                  <a:lnTo>
                    <a:pt x="651" y="795"/>
                  </a:lnTo>
                  <a:lnTo>
                    <a:pt x="651" y="792"/>
                  </a:lnTo>
                  <a:lnTo>
                    <a:pt x="649" y="795"/>
                  </a:lnTo>
                  <a:lnTo>
                    <a:pt x="649" y="797"/>
                  </a:lnTo>
                  <a:lnTo>
                    <a:pt x="646" y="797"/>
                  </a:lnTo>
                  <a:lnTo>
                    <a:pt x="642" y="797"/>
                  </a:lnTo>
                  <a:lnTo>
                    <a:pt x="642" y="797"/>
                  </a:lnTo>
                  <a:lnTo>
                    <a:pt x="642" y="799"/>
                  </a:lnTo>
                  <a:lnTo>
                    <a:pt x="644" y="799"/>
                  </a:lnTo>
                  <a:lnTo>
                    <a:pt x="644" y="801"/>
                  </a:lnTo>
                  <a:lnTo>
                    <a:pt x="642" y="804"/>
                  </a:lnTo>
                  <a:lnTo>
                    <a:pt x="639" y="804"/>
                  </a:lnTo>
                  <a:lnTo>
                    <a:pt x="637" y="804"/>
                  </a:lnTo>
                  <a:lnTo>
                    <a:pt x="635" y="801"/>
                  </a:lnTo>
                  <a:lnTo>
                    <a:pt x="635" y="804"/>
                  </a:lnTo>
                  <a:lnTo>
                    <a:pt x="635" y="806"/>
                  </a:lnTo>
                  <a:lnTo>
                    <a:pt x="635" y="808"/>
                  </a:lnTo>
                  <a:lnTo>
                    <a:pt x="632" y="808"/>
                  </a:lnTo>
                  <a:lnTo>
                    <a:pt x="630" y="808"/>
                  </a:lnTo>
                  <a:lnTo>
                    <a:pt x="630" y="811"/>
                  </a:lnTo>
                  <a:lnTo>
                    <a:pt x="626" y="811"/>
                  </a:lnTo>
                  <a:lnTo>
                    <a:pt x="626" y="808"/>
                  </a:lnTo>
                  <a:lnTo>
                    <a:pt x="623" y="808"/>
                  </a:lnTo>
                  <a:lnTo>
                    <a:pt x="623" y="811"/>
                  </a:lnTo>
                  <a:lnTo>
                    <a:pt x="626" y="813"/>
                  </a:lnTo>
                  <a:lnTo>
                    <a:pt x="623" y="818"/>
                  </a:lnTo>
                  <a:lnTo>
                    <a:pt x="621" y="815"/>
                  </a:lnTo>
                  <a:lnTo>
                    <a:pt x="619" y="813"/>
                  </a:lnTo>
                  <a:lnTo>
                    <a:pt x="616" y="815"/>
                  </a:lnTo>
                  <a:lnTo>
                    <a:pt x="616" y="818"/>
                  </a:lnTo>
                  <a:lnTo>
                    <a:pt x="619" y="818"/>
                  </a:lnTo>
                  <a:lnTo>
                    <a:pt x="619" y="820"/>
                  </a:lnTo>
                  <a:lnTo>
                    <a:pt x="614" y="822"/>
                  </a:lnTo>
                  <a:lnTo>
                    <a:pt x="612" y="822"/>
                  </a:lnTo>
                  <a:lnTo>
                    <a:pt x="612" y="820"/>
                  </a:lnTo>
                  <a:lnTo>
                    <a:pt x="609" y="820"/>
                  </a:lnTo>
                  <a:lnTo>
                    <a:pt x="607" y="820"/>
                  </a:lnTo>
                  <a:lnTo>
                    <a:pt x="607" y="822"/>
                  </a:lnTo>
                  <a:lnTo>
                    <a:pt x="609" y="825"/>
                  </a:lnTo>
                  <a:lnTo>
                    <a:pt x="609" y="827"/>
                  </a:lnTo>
                  <a:lnTo>
                    <a:pt x="607" y="827"/>
                  </a:lnTo>
                  <a:lnTo>
                    <a:pt x="602" y="829"/>
                  </a:lnTo>
                  <a:lnTo>
                    <a:pt x="602" y="832"/>
                  </a:lnTo>
                  <a:lnTo>
                    <a:pt x="598" y="832"/>
                  </a:lnTo>
                  <a:lnTo>
                    <a:pt x="596" y="834"/>
                  </a:lnTo>
                  <a:lnTo>
                    <a:pt x="593" y="836"/>
                  </a:lnTo>
                  <a:lnTo>
                    <a:pt x="593" y="836"/>
                  </a:lnTo>
                  <a:lnTo>
                    <a:pt x="591" y="834"/>
                  </a:lnTo>
                  <a:lnTo>
                    <a:pt x="589" y="834"/>
                  </a:lnTo>
                  <a:lnTo>
                    <a:pt x="586" y="836"/>
                  </a:lnTo>
                  <a:lnTo>
                    <a:pt x="582" y="836"/>
                  </a:lnTo>
                  <a:lnTo>
                    <a:pt x="582" y="836"/>
                  </a:lnTo>
                  <a:lnTo>
                    <a:pt x="579" y="838"/>
                  </a:lnTo>
                  <a:lnTo>
                    <a:pt x="577" y="838"/>
                  </a:lnTo>
                  <a:lnTo>
                    <a:pt x="575" y="838"/>
                  </a:lnTo>
                  <a:lnTo>
                    <a:pt x="575" y="836"/>
                  </a:lnTo>
                  <a:lnTo>
                    <a:pt x="572" y="836"/>
                  </a:lnTo>
                  <a:lnTo>
                    <a:pt x="570" y="841"/>
                  </a:lnTo>
                  <a:lnTo>
                    <a:pt x="570" y="841"/>
                  </a:lnTo>
                  <a:lnTo>
                    <a:pt x="568" y="838"/>
                  </a:lnTo>
                  <a:lnTo>
                    <a:pt x="566" y="836"/>
                  </a:lnTo>
                  <a:lnTo>
                    <a:pt x="566" y="841"/>
                  </a:lnTo>
                  <a:lnTo>
                    <a:pt x="563" y="843"/>
                  </a:lnTo>
                  <a:lnTo>
                    <a:pt x="561" y="841"/>
                  </a:lnTo>
                  <a:lnTo>
                    <a:pt x="561" y="838"/>
                  </a:lnTo>
                  <a:lnTo>
                    <a:pt x="559" y="838"/>
                  </a:lnTo>
                  <a:lnTo>
                    <a:pt x="559" y="841"/>
                  </a:lnTo>
                  <a:lnTo>
                    <a:pt x="559" y="843"/>
                  </a:lnTo>
                  <a:lnTo>
                    <a:pt x="554" y="841"/>
                  </a:lnTo>
                  <a:lnTo>
                    <a:pt x="552" y="843"/>
                  </a:lnTo>
                  <a:lnTo>
                    <a:pt x="554" y="845"/>
                  </a:lnTo>
                  <a:lnTo>
                    <a:pt x="552" y="845"/>
                  </a:lnTo>
                  <a:lnTo>
                    <a:pt x="549" y="845"/>
                  </a:lnTo>
                  <a:lnTo>
                    <a:pt x="549" y="845"/>
                  </a:lnTo>
                  <a:lnTo>
                    <a:pt x="547" y="845"/>
                  </a:lnTo>
                  <a:lnTo>
                    <a:pt x="547" y="848"/>
                  </a:lnTo>
                  <a:lnTo>
                    <a:pt x="545" y="848"/>
                  </a:lnTo>
                  <a:lnTo>
                    <a:pt x="545" y="845"/>
                  </a:lnTo>
                  <a:lnTo>
                    <a:pt x="542" y="845"/>
                  </a:lnTo>
                  <a:lnTo>
                    <a:pt x="542" y="850"/>
                  </a:lnTo>
                  <a:lnTo>
                    <a:pt x="540" y="850"/>
                  </a:lnTo>
                  <a:lnTo>
                    <a:pt x="538" y="852"/>
                  </a:lnTo>
                  <a:lnTo>
                    <a:pt x="538" y="852"/>
                  </a:lnTo>
                  <a:lnTo>
                    <a:pt x="535" y="850"/>
                  </a:lnTo>
                  <a:lnTo>
                    <a:pt x="531" y="845"/>
                  </a:lnTo>
                  <a:lnTo>
                    <a:pt x="531" y="845"/>
                  </a:lnTo>
                  <a:lnTo>
                    <a:pt x="529" y="845"/>
                  </a:lnTo>
                  <a:lnTo>
                    <a:pt x="529" y="848"/>
                  </a:lnTo>
                  <a:lnTo>
                    <a:pt x="526" y="848"/>
                  </a:lnTo>
                  <a:lnTo>
                    <a:pt x="526" y="850"/>
                  </a:lnTo>
                  <a:lnTo>
                    <a:pt x="522" y="852"/>
                  </a:lnTo>
                  <a:lnTo>
                    <a:pt x="519" y="852"/>
                  </a:lnTo>
                  <a:lnTo>
                    <a:pt x="519" y="852"/>
                  </a:lnTo>
                  <a:lnTo>
                    <a:pt x="517" y="855"/>
                  </a:lnTo>
                  <a:lnTo>
                    <a:pt x="515" y="855"/>
                  </a:lnTo>
                  <a:lnTo>
                    <a:pt x="510" y="855"/>
                  </a:lnTo>
                  <a:lnTo>
                    <a:pt x="510" y="850"/>
                  </a:lnTo>
                  <a:lnTo>
                    <a:pt x="508" y="850"/>
                  </a:lnTo>
                  <a:lnTo>
                    <a:pt x="505" y="852"/>
                  </a:lnTo>
                  <a:lnTo>
                    <a:pt x="505" y="855"/>
                  </a:lnTo>
                  <a:lnTo>
                    <a:pt x="503" y="855"/>
                  </a:lnTo>
                  <a:lnTo>
                    <a:pt x="501" y="852"/>
                  </a:lnTo>
                  <a:lnTo>
                    <a:pt x="499" y="850"/>
                  </a:lnTo>
                  <a:lnTo>
                    <a:pt x="501" y="845"/>
                  </a:lnTo>
                  <a:lnTo>
                    <a:pt x="499" y="845"/>
                  </a:lnTo>
                  <a:lnTo>
                    <a:pt x="496" y="843"/>
                  </a:lnTo>
                  <a:lnTo>
                    <a:pt x="494" y="841"/>
                  </a:lnTo>
                  <a:lnTo>
                    <a:pt x="494" y="836"/>
                  </a:lnTo>
                  <a:lnTo>
                    <a:pt x="492" y="834"/>
                  </a:lnTo>
                  <a:lnTo>
                    <a:pt x="492" y="832"/>
                  </a:lnTo>
                  <a:lnTo>
                    <a:pt x="489" y="829"/>
                  </a:lnTo>
                  <a:lnTo>
                    <a:pt x="489" y="829"/>
                  </a:lnTo>
                  <a:lnTo>
                    <a:pt x="487" y="834"/>
                  </a:lnTo>
                  <a:lnTo>
                    <a:pt x="489" y="834"/>
                  </a:lnTo>
                  <a:lnTo>
                    <a:pt x="489" y="838"/>
                  </a:lnTo>
                  <a:lnTo>
                    <a:pt x="492" y="838"/>
                  </a:lnTo>
                  <a:lnTo>
                    <a:pt x="494" y="843"/>
                  </a:lnTo>
                  <a:lnTo>
                    <a:pt x="494" y="845"/>
                  </a:lnTo>
                  <a:lnTo>
                    <a:pt x="492" y="850"/>
                  </a:lnTo>
                  <a:lnTo>
                    <a:pt x="494" y="850"/>
                  </a:lnTo>
                  <a:lnTo>
                    <a:pt x="494" y="850"/>
                  </a:lnTo>
                  <a:lnTo>
                    <a:pt x="496" y="855"/>
                  </a:lnTo>
                  <a:lnTo>
                    <a:pt x="494" y="859"/>
                  </a:lnTo>
                  <a:lnTo>
                    <a:pt x="494" y="862"/>
                  </a:lnTo>
                  <a:lnTo>
                    <a:pt x="489" y="864"/>
                  </a:lnTo>
                  <a:lnTo>
                    <a:pt x="489" y="862"/>
                  </a:lnTo>
                  <a:lnTo>
                    <a:pt x="487" y="862"/>
                  </a:lnTo>
                  <a:lnTo>
                    <a:pt x="485" y="864"/>
                  </a:lnTo>
                  <a:lnTo>
                    <a:pt x="482" y="868"/>
                  </a:lnTo>
                  <a:lnTo>
                    <a:pt x="480" y="868"/>
                  </a:lnTo>
                  <a:lnTo>
                    <a:pt x="478" y="868"/>
                  </a:lnTo>
                  <a:lnTo>
                    <a:pt x="475" y="868"/>
                  </a:lnTo>
                  <a:lnTo>
                    <a:pt x="478" y="871"/>
                  </a:lnTo>
                  <a:lnTo>
                    <a:pt x="475" y="873"/>
                  </a:lnTo>
                  <a:lnTo>
                    <a:pt x="473" y="875"/>
                  </a:lnTo>
                  <a:lnTo>
                    <a:pt x="471" y="875"/>
                  </a:lnTo>
                  <a:lnTo>
                    <a:pt x="471" y="878"/>
                  </a:lnTo>
                  <a:lnTo>
                    <a:pt x="471" y="880"/>
                  </a:lnTo>
                  <a:lnTo>
                    <a:pt x="471" y="882"/>
                  </a:lnTo>
                  <a:lnTo>
                    <a:pt x="469" y="880"/>
                  </a:lnTo>
                  <a:lnTo>
                    <a:pt x="466" y="878"/>
                  </a:lnTo>
                  <a:lnTo>
                    <a:pt x="469" y="880"/>
                  </a:lnTo>
                  <a:lnTo>
                    <a:pt x="469" y="882"/>
                  </a:lnTo>
                  <a:lnTo>
                    <a:pt x="469" y="885"/>
                  </a:lnTo>
                  <a:lnTo>
                    <a:pt x="466" y="885"/>
                  </a:lnTo>
                  <a:lnTo>
                    <a:pt x="464" y="885"/>
                  </a:lnTo>
                  <a:lnTo>
                    <a:pt x="462" y="882"/>
                  </a:lnTo>
                  <a:lnTo>
                    <a:pt x="462" y="885"/>
                  </a:lnTo>
                  <a:lnTo>
                    <a:pt x="464" y="885"/>
                  </a:lnTo>
                  <a:lnTo>
                    <a:pt x="464" y="887"/>
                  </a:lnTo>
                  <a:lnTo>
                    <a:pt x="462" y="889"/>
                  </a:lnTo>
                  <a:lnTo>
                    <a:pt x="459" y="892"/>
                  </a:lnTo>
                  <a:lnTo>
                    <a:pt x="455" y="896"/>
                  </a:lnTo>
                  <a:lnTo>
                    <a:pt x="452" y="898"/>
                  </a:lnTo>
                  <a:lnTo>
                    <a:pt x="455" y="901"/>
                  </a:lnTo>
                  <a:lnTo>
                    <a:pt x="452" y="905"/>
                  </a:lnTo>
                  <a:lnTo>
                    <a:pt x="450" y="908"/>
                  </a:lnTo>
                  <a:lnTo>
                    <a:pt x="448" y="910"/>
                  </a:lnTo>
                  <a:lnTo>
                    <a:pt x="448" y="908"/>
                  </a:lnTo>
                  <a:lnTo>
                    <a:pt x="445" y="908"/>
                  </a:lnTo>
                  <a:lnTo>
                    <a:pt x="448" y="905"/>
                  </a:lnTo>
                  <a:lnTo>
                    <a:pt x="445" y="905"/>
                  </a:lnTo>
                  <a:lnTo>
                    <a:pt x="443" y="908"/>
                  </a:lnTo>
                  <a:lnTo>
                    <a:pt x="443" y="910"/>
                  </a:lnTo>
                  <a:lnTo>
                    <a:pt x="443" y="912"/>
                  </a:lnTo>
                  <a:lnTo>
                    <a:pt x="443" y="912"/>
                  </a:lnTo>
                  <a:lnTo>
                    <a:pt x="439" y="917"/>
                  </a:lnTo>
                  <a:lnTo>
                    <a:pt x="436" y="919"/>
                  </a:lnTo>
                  <a:lnTo>
                    <a:pt x="434" y="919"/>
                  </a:lnTo>
                  <a:lnTo>
                    <a:pt x="434" y="917"/>
                  </a:lnTo>
                  <a:lnTo>
                    <a:pt x="434" y="915"/>
                  </a:lnTo>
                  <a:lnTo>
                    <a:pt x="432" y="915"/>
                  </a:lnTo>
                  <a:lnTo>
                    <a:pt x="432" y="917"/>
                  </a:lnTo>
                  <a:lnTo>
                    <a:pt x="429" y="917"/>
                  </a:lnTo>
                  <a:lnTo>
                    <a:pt x="425" y="915"/>
                  </a:lnTo>
                  <a:lnTo>
                    <a:pt x="425" y="912"/>
                  </a:lnTo>
                  <a:lnTo>
                    <a:pt x="422" y="912"/>
                  </a:lnTo>
                  <a:lnTo>
                    <a:pt x="422" y="912"/>
                  </a:lnTo>
                  <a:lnTo>
                    <a:pt x="422" y="915"/>
                  </a:lnTo>
                  <a:lnTo>
                    <a:pt x="425" y="917"/>
                  </a:lnTo>
                  <a:lnTo>
                    <a:pt x="427" y="919"/>
                  </a:lnTo>
                  <a:lnTo>
                    <a:pt x="427" y="922"/>
                  </a:lnTo>
                  <a:lnTo>
                    <a:pt x="425" y="924"/>
                  </a:lnTo>
                  <a:lnTo>
                    <a:pt x="422" y="924"/>
                  </a:lnTo>
                  <a:lnTo>
                    <a:pt x="418" y="926"/>
                  </a:lnTo>
                  <a:lnTo>
                    <a:pt x="413" y="931"/>
                  </a:lnTo>
                  <a:lnTo>
                    <a:pt x="411" y="931"/>
                  </a:lnTo>
                  <a:lnTo>
                    <a:pt x="409" y="929"/>
                  </a:lnTo>
                  <a:lnTo>
                    <a:pt x="409" y="929"/>
                  </a:lnTo>
                  <a:lnTo>
                    <a:pt x="411" y="926"/>
                  </a:lnTo>
                  <a:lnTo>
                    <a:pt x="409" y="924"/>
                  </a:lnTo>
                  <a:lnTo>
                    <a:pt x="409" y="924"/>
                  </a:lnTo>
                  <a:lnTo>
                    <a:pt x="406" y="926"/>
                  </a:lnTo>
                  <a:lnTo>
                    <a:pt x="406" y="929"/>
                  </a:lnTo>
                  <a:lnTo>
                    <a:pt x="406" y="931"/>
                  </a:lnTo>
                  <a:lnTo>
                    <a:pt x="404" y="931"/>
                  </a:lnTo>
                  <a:lnTo>
                    <a:pt x="402" y="933"/>
                  </a:lnTo>
                  <a:lnTo>
                    <a:pt x="397" y="931"/>
                  </a:lnTo>
                  <a:lnTo>
                    <a:pt x="397" y="929"/>
                  </a:lnTo>
                  <a:lnTo>
                    <a:pt x="397" y="926"/>
                  </a:lnTo>
                  <a:lnTo>
                    <a:pt x="397" y="924"/>
                  </a:lnTo>
                  <a:lnTo>
                    <a:pt x="397" y="922"/>
                  </a:lnTo>
                  <a:lnTo>
                    <a:pt x="395" y="922"/>
                  </a:lnTo>
                  <a:lnTo>
                    <a:pt x="395" y="924"/>
                  </a:lnTo>
                  <a:lnTo>
                    <a:pt x="395" y="929"/>
                  </a:lnTo>
                  <a:lnTo>
                    <a:pt x="395" y="931"/>
                  </a:lnTo>
                  <a:lnTo>
                    <a:pt x="392" y="933"/>
                  </a:lnTo>
                  <a:lnTo>
                    <a:pt x="390" y="931"/>
                  </a:lnTo>
                  <a:lnTo>
                    <a:pt x="385" y="926"/>
                  </a:lnTo>
                  <a:lnTo>
                    <a:pt x="385" y="924"/>
                  </a:lnTo>
                  <a:lnTo>
                    <a:pt x="388" y="919"/>
                  </a:lnTo>
                  <a:lnTo>
                    <a:pt x="390" y="917"/>
                  </a:lnTo>
                  <a:lnTo>
                    <a:pt x="392" y="915"/>
                  </a:lnTo>
                  <a:lnTo>
                    <a:pt x="392" y="915"/>
                  </a:lnTo>
                  <a:lnTo>
                    <a:pt x="388" y="912"/>
                  </a:lnTo>
                  <a:lnTo>
                    <a:pt x="385" y="910"/>
                  </a:lnTo>
                  <a:lnTo>
                    <a:pt x="385" y="910"/>
                  </a:lnTo>
                  <a:lnTo>
                    <a:pt x="385" y="908"/>
                  </a:lnTo>
                  <a:lnTo>
                    <a:pt x="383" y="910"/>
                  </a:lnTo>
                  <a:lnTo>
                    <a:pt x="381" y="912"/>
                  </a:lnTo>
                  <a:lnTo>
                    <a:pt x="381" y="912"/>
                  </a:lnTo>
                  <a:lnTo>
                    <a:pt x="385" y="917"/>
                  </a:lnTo>
                  <a:lnTo>
                    <a:pt x="383" y="919"/>
                  </a:lnTo>
                  <a:lnTo>
                    <a:pt x="383" y="922"/>
                  </a:lnTo>
                  <a:lnTo>
                    <a:pt x="381" y="924"/>
                  </a:lnTo>
                  <a:lnTo>
                    <a:pt x="378" y="926"/>
                  </a:lnTo>
                  <a:lnTo>
                    <a:pt x="376" y="926"/>
                  </a:lnTo>
                  <a:lnTo>
                    <a:pt x="376" y="924"/>
                  </a:lnTo>
                  <a:lnTo>
                    <a:pt x="374" y="922"/>
                  </a:lnTo>
                  <a:lnTo>
                    <a:pt x="374" y="924"/>
                  </a:lnTo>
                  <a:lnTo>
                    <a:pt x="374" y="926"/>
                  </a:lnTo>
                  <a:lnTo>
                    <a:pt x="376" y="931"/>
                  </a:lnTo>
                  <a:lnTo>
                    <a:pt x="378" y="933"/>
                  </a:lnTo>
                  <a:lnTo>
                    <a:pt x="376" y="935"/>
                  </a:lnTo>
                  <a:lnTo>
                    <a:pt x="376" y="935"/>
                  </a:lnTo>
                  <a:lnTo>
                    <a:pt x="376" y="940"/>
                  </a:lnTo>
                  <a:lnTo>
                    <a:pt x="372" y="940"/>
                  </a:lnTo>
                  <a:lnTo>
                    <a:pt x="369" y="940"/>
                  </a:lnTo>
                  <a:lnTo>
                    <a:pt x="367" y="940"/>
                  </a:lnTo>
                  <a:lnTo>
                    <a:pt x="367" y="940"/>
                  </a:lnTo>
                  <a:lnTo>
                    <a:pt x="365" y="942"/>
                  </a:lnTo>
                  <a:lnTo>
                    <a:pt x="362" y="942"/>
                  </a:lnTo>
                  <a:lnTo>
                    <a:pt x="360" y="942"/>
                  </a:lnTo>
                  <a:lnTo>
                    <a:pt x="358" y="938"/>
                  </a:lnTo>
                  <a:lnTo>
                    <a:pt x="358" y="935"/>
                  </a:lnTo>
                  <a:lnTo>
                    <a:pt x="355" y="935"/>
                  </a:lnTo>
                  <a:lnTo>
                    <a:pt x="355" y="938"/>
                  </a:lnTo>
                  <a:lnTo>
                    <a:pt x="355" y="940"/>
                  </a:lnTo>
                  <a:lnTo>
                    <a:pt x="353" y="942"/>
                  </a:lnTo>
                  <a:lnTo>
                    <a:pt x="351" y="942"/>
                  </a:lnTo>
                  <a:lnTo>
                    <a:pt x="351" y="938"/>
                  </a:lnTo>
                  <a:lnTo>
                    <a:pt x="348" y="935"/>
                  </a:lnTo>
                  <a:lnTo>
                    <a:pt x="346" y="938"/>
                  </a:lnTo>
                  <a:lnTo>
                    <a:pt x="346" y="938"/>
                  </a:lnTo>
                  <a:lnTo>
                    <a:pt x="344" y="938"/>
                  </a:lnTo>
                  <a:lnTo>
                    <a:pt x="342" y="940"/>
                  </a:lnTo>
                  <a:lnTo>
                    <a:pt x="344" y="942"/>
                  </a:lnTo>
                  <a:lnTo>
                    <a:pt x="344" y="945"/>
                  </a:lnTo>
                  <a:lnTo>
                    <a:pt x="344" y="949"/>
                  </a:lnTo>
                  <a:lnTo>
                    <a:pt x="342" y="954"/>
                  </a:lnTo>
                  <a:lnTo>
                    <a:pt x="337" y="959"/>
                  </a:lnTo>
                  <a:lnTo>
                    <a:pt x="335" y="959"/>
                  </a:lnTo>
                  <a:lnTo>
                    <a:pt x="335" y="956"/>
                  </a:lnTo>
                  <a:lnTo>
                    <a:pt x="332" y="954"/>
                  </a:lnTo>
                  <a:lnTo>
                    <a:pt x="330" y="952"/>
                  </a:lnTo>
                  <a:lnTo>
                    <a:pt x="328" y="952"/>
                  </a:lnTo>
                  <a:lnTo>
                    <a:pt x="328" y="954"/>
                  </a:lnTo>
                  <a:lnTo>
                    <a:pt x="325" y="954"/>
                  </a:lnTo>
                  <a:lnTo>
                    <a:pt x="323" y="952"/>
                  </a:lnTo>
                  <a:lnTo>
                    <a:pt x="323" y="949"/>
                  </a:lnTo>
                  <a:lnTo>
                    <a:pt x="323" y="952"/>
                  </a:lnTo>
                  <a:lnTo>
                    <a:pt x="323" y="954"/>
                  </a:lnTo>
                  <a:lnTo>
                    <a:pt x="323" y="956"/>
                  </a:lnTo>
                  <a:lnTo>
                    <a:pt x="321" y="959"/>
                  </a:lnTo>
                  <a:lnTo>
                    <a:pt x="321" y="961"/>
                  </a:lnTo>
                  <a:lnTo>
                    <a:pt x="323" y="963"/>
                  </a:lnTo>
                  <a:lnTo>
                    <a:pt x="325" y="965"/>
                  </a:lnTo>
                  <a:lnTo>
                    <a:pt x="325" y="970"/>
                  </a:lnTo>
                  <a:lnTo>
                    <a:pt x="328" y="975"/>
                  </a:lnTo>
                  <a:lnTo>
                    <a:pt x="325" y="979"/>
                  </a:lnTo>
                  <a:lnTo>
                    <a:pt x="323" y="977"/>
                  </a:lnTo>
                  <a:lnTo>
                    <a:pt x="321" y="977"/>
                  </a:lnTo>
                  <a:lnTo>
                    <a:pt x="321" y="979"/>
                  </a:lnTo>
                  <a:lnTo>
                    <a:pt x="318" y="979"/>
                  </a:lnTo>
                  <a:lnTo>
                    <a:pt x="314" y="979"/>
                  </a:lnTo>
                  <a:lnTo>
                    <a:pt x="309" y="979"/>
                  </a:lnTo>
                  <a:lnTo>
                    <a:pt x="309" y="982"/>
                  </a:lnTo>
                  <a:lnTo>
                    <a:pt x="309" y="982"/>
                  </a:lnTo>
                  <a:lnTo>
                    <a:pt x="314" y="984"/>
                  </a:lnTo>
                  <a:lnTo>
                    <a:pt x="316" y="986"/>
                  </a:lnTo>
                  <a:lnTo>
                    <a:pt x="318" y="986"/>
                  </a:lnTo>
                  <a:lnTo>
                    <a:pt x="321" y="989"/>
                  </a:lnTo>
                  <a:lnTo>
                    <a:pt x="323" y="989"/>
                  </a:lnTo>
                  <a:lnTo>
                    <a:pt x="325" y="989"/>
                  </a:lnTo>
                  <a:lnTo>
                    <a:pt x="325" y="991"/>
                  </a:lnTo>
                  <a:lnTo>
                    <a:pt x="323" y="993"/>
                  </a:lnTo>
                  <a:lnTo>
                    <a:pt x="321" y="993"/>
                  </a:lnTo>
                  <a:lnTo>
                    <a:pt x="318" y="993"/>
                  </a:lnTo>
                  <a:lnTo>
                    <a:pt x="318" y="995"/>
                  </a:lnTo>
                  <a:lnTo>
                    <a:pt x="321" y="995"/>
                  </a:lnTo>
                  <a:lnTo>
                    <a:pt x="321" y="998"/>
                  </a:lnTo>
                  <a:lnTo>
                    <a:pt x="321" y="1000"/>
                  </a:lnTo>
                  <a:lnTo>
                    <a:pt x="321" y="1002"/>
                  </a:lnTo>
                  <a:lnTo>
                    <a:pt x="321" y="1005"/>
                  </a:lnTo>
                  <a:lnTo>
                    <a:pt x="318" y="1005"/>
                  </a:lnTo>
                  <a:lnTo>
                    <a:pt x="316" y="1005"/>
                  </a:lnTo>
                  <a:lnTo>
                    <a:pt x="314" y="1000"/>
                  </a:lnTo>
                  <a:lnTo>
                    <a:pt x="312" y="1000"/>
                  </a:lnTo>
                  <a:lnTo>
                    <a:pt x="309" y="1000"/>
                  </a:lnTo>
                  <a:lnTo>
                    <a:pt x="307" y="998"/>
                  </a:lnTo>
                  <a:lnTo>
                    <a:pt x="305" y="998"/>
                  </a:lnTo>
                  <a:lnTo>
                    <a:pt x="305" y="998"/>
                  </a:lnTo>
                  <a:lnTo>
                    <a:pt x="305" y="1000"/>
                  </a:lnTo>
                  <a:lnTo>
                    <a:pt x="307" y="1000"/>
                  </a:lnTo>
                  <a:lnTo>
                    <a:pt x="309" y="1002"/>
                  </a:lnTo>
                  <a:lnTo>
                    <a:pt x="312" y="1002"/>
                  </a:lnTo>
                  <a:lnTo>
                    <a:pt x="316" y="1005"/>
                  </a:lnTo>
                  <a:lnTo>
                    <a:pt x="318" y="1007"/>
                  </a:lnTo>
                  <a:lnTo>
                    <a:pt x="318" y="1007"/>
                  </a:lnTo>
                  <a:lnTo>
                    <a:pt x="318" y="1012"/>
                  </a:lnTo>
                  <a:lnTo>
                    <a:pt x="314" y="1012"/>
                  </a:lnTo>
                  <a:lnTo>
                    <a:pt x="312" y="1012"/>
                  </a:lnTo>
                  <a:lnTo>
                    <a:pt x="312" y="1014"/>
                  </a:lnTo>
                  <a:lnTo>
                    <a:pt x="309" y="1012"/>
                  </a:lnTo>
                  <a:lnTo>
                    <a:pt x="305" y="1009"/>
                  </a:lnTo>
                  <a:lnTo>
                    <a:pt x="302" y="1007"/>
                  </a:lnTo>
                  <a:lnTo>
                    <a:pt x="300" y="1007"/>
                  </a:lnTo>
                  <a:lnTo>
                    <a:pt x="300" y="1007"/>
                  </a:lnTo>
                  <a:lnTo>
                    <a:pt x="298" y="1009"/>
                  </a:lnTo>
                  <a:lnTo>
                    <a:pt x="298" y="1014"/>
                  </a:lnTo>
                  <a:lnTo>
                    <a:pt x="300" y="1016"/>
                  </a:lnTo>
                  <a:lnTo>
                    <a:pt x="305" y="1016"/>
                  </a:lnTo>
                  <a:lnTo>
                    <a:pt x="305" y="1019"/>
                  </a:lnTo>
                  <a:lnTo>
                    <a:pt x="305" y="1021"/>
                  </a:lnTo>
                  <a:lnTo>
                    <a:pt x="305" y="1023"/>
                  </a:lnTo>
                  <a:lnTo>
                    <a:pt x="302" y="1021"/>
                  </a:lnTo>
                  <a:lnTo>
                    <a:pt x="300" y="1019"/>
                  </a:lnTo>
                  <a:lnTo>
                    <a:pt x="295" y="1016"/>
                  </a:lnTo>
                  <a:lnTo>
                    <a:pt x="293" y="1014"/>
                  </a:lnTo>
                  <a:lnTo>
                    <a:pt x="293" y="1014"/>
                  </a:lnTo>
                  <a:lnTo>
                    <a:pt x="293" y="1019"/>
                  </a:lnTo>
                  <a:lnTo>
                    <a:pt x="295" y="1021"/>
                  </a:lnTo>
                  <a:lnTo>
                    <a:pt x="300" y="1023"/>
                  </a:lnTo>
                  <a:lnTo>
                    <a:pt x="302" y="1023"/>
                  </a:lnTo>
                  <a:lnTo>
                    <a:pt x="302" y="1025"/>
                  </a:lnTo>
                  <a:lnTo>
                    <a:pt x="300" y="1028"/>
                  </a:lnTo>
                  <a:lnTo>
                    <a:pt x="295" y="1025"/>
                  </a:lnTo>
                  <a:lnTo>
                    <a:pt x="293" y="1023"/>
                  </a:lnTo>
                  <a:lnTo>
                    <a:pt x="293" y="1021"/>
                  </a:lnTo>
                  <a:lnTo>
                    <a:pt x="291" y="1019"/>
                  </a:lnTo>
                  <a:lnTo>
                    <a:pt x="288" y="1019"/>
                  </a:lnTo>
                  <a:lnTo>
                    <a:pt x="288" y="1021"/>
                  </a:lnTo>
                  <a:lnTo>
                    <a:pt x="288" y="1023"/>
                  </a:lnTo>
                  <a:lnTo>
                    <a:pt x="291" y="1025"/>
                  </a:lnTo>
                  <a:lnTo>
                    <a:pt x="291" y="1028"/>
                  </a:lnTo>
                  <a:lnTo>
                    <a:pt x="291" y="1028"/>
                  </a:lnTo>
                  <a:lnTo>
                    <a:pt x="291" y="1030"/>
                  </a:lnTo>
                  <a:lnTo>
                    <a:pt x="298" y="1030"/>
                  </a:lnTo>
                  <a:lnTo>
                    <a:pt x="300" y="1030"/>
                  </a:lnTo>
                  <a:lnTo>
                    <a:pt x="300" y="1032"/>
                  </a:lnTo>
                  <a:lnTo>
                    <a:pt x="300" y="1035"/>
                  </a:lnTo>
                  <a:lnTo>
                    <a:pt x="298" y="1035"/>
                  </a:lnTo>
                  <a:lnTo>
                    <a:pt x="295" y="1037"/>
                  </a:lnTo>
                  <a:lnTo>
                    <a:pt x="293" y="1037"/>
                  </a:lnTo>
                  <a:lnTo>
                    <a:pt x="291" y="1037"/>
                  </a:lnTo>
                  <a:lnTo>
                    <a:pt x="288" y="1037"/>
                  </a:lnTo>
                  <a:lnTo>
                    <a:pt x="286" y="1035"/>
                  </a:lnTo>
                  <a:lnTo>
                    <a:pt x="286" y="1032"/>
                  </a:lnTo>
                  <a:lnTo>
                    <a:pt x="286" y="1032"/>
                  </a:lnTo>
                  <a:lnTo>
                    <a:pt x="284" y="1030"/>
                  </a:lnTo>
                  <a:lnTo>
                    <a:pt x="282" y="1030"/>
                  </a:lnTo>
                  <a:lnTo>
                    <a:pt x="282" y="1035"/>
                  </a:lnTo>
                  <a:lnTo>
                    <a:pt x="282" y="1037"/>
                  </a:lnTo>
                  <a:lnTo>
                    <a:pt x="279" y="1039"/>
                  </a:lnTo>
                  <a:lnTo>
                    <a:pt x="277" y="1039"/>
                  </a:lnTo>
                  <a:lnTo>
                    <a:pt x="275" y="1037"/>
                  </a:lnTo>
                  <a:lnTo>
                    <a:pt x="272" y="1035"/>
                  </a:lnTo>
                  <a:lnTo>
                    <a:pt x="270" y="1035"/>
                  </a:lnTo>
                  <a:lnTo>
                    <a:pt x="270" y="1037"/>
                  </a:lnTo>
                  <a:lnTo>
                    <a:pt x="272" y="1039"/>
                  </a:lnTo>
                  <a:lnTo>
                    <a:pt x="279" y="1042"/>
                  </a:lnTo>
                  <a:lnTo>
                    <a:pt x="284" y="1044"/>
                  </a:lnTo>
                  <a:lnTo>
                    <a:pt x="284" y="1046"/>
                  </a:lnTo>
                  <a:lnTo>
                    <a:pt x="286" y="1051"/>
                  </a:lnTo>
                  <a:lnTo>
                    <a:pt x="286" y="1053"/>
                  </a:lnTo>
                  <a:lnTo>
                    <a:pt x="282" y="1053"/>
                  </a:lnTo>
                  <a:lnTo>
                    <a:pt x="279" y="1049"/>
                  </a:lnTo>
                  <a:lnTo>
                    <a:pt x="275" y="1046"/>
                  </a:lnTo>
                  <a:lnTo>
                    <a:pt x="272" y="1044"/>
                  </a:lnTo>
                  <a:lnTo>
                    <a:pt x="270" y="1044"/>
                  </a:lnTo>
                  <a:lnTo>
                    <a:pt x="270" y="1046"/>
                  </a:lnTo>
                  <a:lnTo>
                    <a:pt x="272" y="1049"/>
                  </a:lnTo>
                  <a:lnTo>
                    <a:pt x="277" y="1049"/>
                  </a:lnTo>
                  <a:lnTo>
                    <a:pt x="282" y="1053"/>
                  </a:lnTo>
                  <a:lnTo>
                    <a:pt x="284" y="1056"/>
                  </a:lnTo>
                  <a:lnTo>
                    <a:pt x="282" y="1058"/>
                  </a:lnTo>
                  <a:lnTo>
                    <a:pt x="282" y="1062"/>
                  </a:lnTo>
                  <a:lnTo>
                    <a:pt x="282" y="1062"/>
                  </a:lnTo>
                  <a:lnTo>
                    <a:pt x="282" y="1065"/>
                  </a:lnTo>
                  <a:lnTo>
                    <a:pt x="282" y="1067"/>
                  </a:lnTo>
                  <a:lnTo>
                    <a:pt x="279" y="1069"/>
                  </a:lnTo>
                  <a:lnTo>
                    <a:pt x="279" y="1072"/>
                  </a:lnTo>
                  <a:lnTo>
                    <a:pt x="277" y="1072"/>
                  </a:lnTo>
                  <a:lnTo>
                    <a:pt x="275" y="1069"/>
                  </a:lnTo>
                  <a:lnTo>
                    <a:pt x="272" y="1069"/>
                  </a:lnTo>
                  <a:lnTo>
                    <a:pt x="270" y="1069"/>
                  </a:lnTo>
                  <a:lnTo>
                    <a:pt x="268" y="1069"/>
                  </a:lnTo>
                  <a:lnTo>
                    <a:pt x="268" y="1069"/>
                  </a:lnTo>
                  <a:lnTo>
                    <a:pt x="272" y="1072"/>
                  </a:lnTo>
                  <a:lnTo>
                    <a:pt x="275" y="1072"/>
                  </a:lnTo>
                  <a:lnTo>
                    <a:pt x="275" y="1074"/>
                  </a:lnTo>
                  <a:lnTo>
                    <a:pt x="272" y="1076"/>
                  </a:lnTo>
                  <a:lnTo>
                    <a:pt x="270" y="1076"/>
                  </a:lnTo>
                  <a:lnTo>
                    <a:pt x="270" y="1074"/>
                  </a:lnTo>
                  <a:lnTo>
                    <a:pt x="268" y="1076"/>
                  </a:lnTo>
                  <a:lnTo>
                    <a:pt x="268" y="1076"/>
                  </a:lnTo>
                  <a:lnTo>
                    <a:pt x="270" y="1079"/>
                  </a:lnTo>
                  <a:lnTo>
                    <a:pt x="272" y="1079"/>
                  </a:lnTo>
                  <a:lnTo>
                    <a:pt x="272" y="1081"/>
                  </a:lnTo>
                  <a:lnTo>
                    <a:pt x="270" y="1083"/>
                  </a:lnTo>
                  <a:lnTo>
                    <a:pt x="268" y="1086"/>
                  </a:lnTo>
                  <a:lnTo>
                    <a:pt x="265" y="1083"/>
                  </a:lnTo>
                  <a:lnTo>
                    <a:pt x="263" y="1081"/>
                  </a:lnTo>
                  <a:lnTo>
                    <a:pt x="261" y="1081"/>
                  </a:lnTo>
                  <a:lnTo>
                    <a:pt x="263" y="1083"/>
                  </a:lnTo>
                  <a:lnTo>
                    <a:pt x="265" y="1086"/>
                  </a:lnTo>
                  <a:lnTo>
                    <a:pt x="268" y="1086"/>
                  </a:lnTo>
                  <a:lnTo>
                    <a:pt x="268" y="1090"/>
                  </a:lnTo>
                  <a:lnTo>
                    <a:pt x="265" y="1090"/>
                  </a:lnTo>
                  <a:lnTo>
                    <a:pt x="258" y="1090"/>
                  </a:lnTo>
                  <a:lnTo>
                    <a:pt x="256" y="1090"/>
                  </a:lnTo>
                  <a:lnTo>
                    <a:pt x="256" y="1090"/>
                  </a:lnTo>
                  <a:lnTo>
                    <a:pt x="256" y="1090"/>
                  </a:lnTo>
                  <a:lnTo>
                    <a:pt x="258" y="1092"/>
                  </a:lnTo>
                  <a:lnTo>
                    <a:pt x="265" y="1092"/>
                  </a:lnTo>
                  <a:lnTo>
                    <a:pt x="270" y="1095"/>
                  </a:lnTo>
                  <a:lnTo>
                    <a:pt x="270" y="1095"/>
                  </a:lnTo>
                  <a:lnTo>
                    <a:pt x="270" y="1097"/>
                  </a:lnTo>
                  <a:lnTo>
                    <a:pt x="265" y="1099"/>
                  </a:lnTo>
                  <a:lnTo>
                    <a:pt x="261" y="1099"/>
                  </a:lnTo>
                  <a:lnTo>
                    <a:pt x="256" y="1099"/>
                  </a:lnTo>
                  <a:lnTo>
                    <a:pt x="254" y="1097"/>
                  </a:lnTo>
                  <a:lnTo>
                    <a:pt x="254" y="1097"/>
                  </a:lnTo>
                  <a:lnTo>
                    <a:pt x="254" y="1099"/>
                  </a:lnTo>
                  <a:lnTo>
                    <a:pt x="258" y="1102"/>
                  </a:lnTo>
                  <a:lnTo>
                    <a:pt x="258" y="1102"/>
                  </a:lnTo>
                  <a:lnTo>
                    <a:pt x="258" y="1104"/>
                  </a:lnTo>
                  <a:lnTo>
                    <a:pt x="256" y="1104"/>
                  </a:lnTo>
                  <a:lnTo>
                    <a:pt x="256" y="1104"/>
                  </a:lnTo>
                  <a:lnTo>
                    <a:pt x="261" y="1104"/>
                  </a:lnTo>
                  <a:lnTo>
                    <a:pt x="263" y="1106"/>
                  </a:lnTo>
                  <a:lnTo>
                    <a:pt x="263" y="1109"/>
                  </a:lnTo>
                  <a:lnTo>
                    <a:pt x="261" y="1109"/>
                  </a:lnTo>
                  <a:lnTo>
                    <a:pt x="258" y="1109"/>
                  </a:lnTo>
                  <a:lnTo>
                    <a:pt x="256" y="1109"/>
                  </a:lnTo>
                  <a:lnTo>
                    <a:pt x="256" y="1111"/>
                  </a:lnTo>
                  <a:lnTo>
                    <a:pt x="258" y="1111"/>
                  </a:lnTo>
                  <a:lnTo>
                    <a:pt x="261" y="1111"/>
                  </a:lnTo>
                  <a:lnTo>
                    <a:pt x="265" y="1111"/>
                  </a:lnTo>
                  <a:lnTo>
                    <a:pt x="263" y="1113"/>
                  </a:lnTo>
                  <a:lnTo>
                    <a:pt x="261" y="1116"/>
                  </a:lnTo>
                  <a:lnTo>
                    <a:pt x="258" y="1116"/>
                  </a:lnTo>
                  <a:lnTo>
                    <a:pt x="256" y="1116"/>
                  </a:lnTo>
                  <a:lnTo>
                    <a:pt x="252" y="1116"/>
                  </a:lnTo>
                  <a:lnTo>
                    <a:pt x="249" y="1111"/>
                  </a:lnTo>
                  <a:lnTo>
                    <a:pt x="249" y="1109"/>
                  </a:lnTo>
                  <a:lnTo>
                    <a:pt x="247" y="1109"/>
                  </a:lnTo>
                  <a:lnTo>
                    <a:pt x="245" y="1111"/>
                  </a:lnTo>
                  <a:lnTo>
                    <a:pt x="242" y="1109"/>
                  </a:lnTo>
                  <a:lnTo>
                    <a:pt x="242" y="1111"/>
                  </a:lnTo>
                  <a:lnTo>
                    <a:pt x="242" y="1113"/>
                  </a:lnTo>
                  <a:lnTo>
                    <a:pt x="249" y="1116"/>
                  </a:lnTo>
                  <a:lnTo>
                    <a:pt x="252" y="1118"/>
                  </a:lnTo>
                  <a:lnTo>
                    <a:pt x="252" y="1120"/>
                  </a:lnTo>
                  <a:lnTo>
                    <a:pt x="252" y="1120"/>
                  </a:lnTo>
                  <a:lnTo>
                    <a:pt x="252" y="1122"/>
                  </a:lnTo>
                  <a:lnTo>
                    <a:pt x="254" y="1122"/>
                  </a:lnTo>
                  <a:lnTo>
                    <a:pt x="256" y="1122"/>
                  </a:lnTo>
                  <a:lnTo>
                    <a:pt x="256" y="1122"/>
                  </a:lnTo>
                  <a:lnTo>
                    <a:pt x="258" y="1122"/>
                  </a:lnTo>
                  <a:lnTo>
                    <a:pt x="258" y="1125"/>
                  </a:lnTo>
                  <a:lnTo>
                    <a:pt x="256" y="1125"/>
                  </a:lnTo>
                  <a:lnTo>
                    <a:pt x="254" y="1127"/>
                  </a:lnTo>
                  <a:lnTo>
                    <a:pt x="254" y="1129"/>
                  </a:lnTo>
                  <a:lnTo>
                    <a:pt x="254" y="112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3" name="Freeform 179">
              <a:extLst>
                <a:ext uri="{FF2B5EF4-FFF2-40B4-BE49-F238E27FC236}">
                  <a16:creationId xmlns:a16="http://schemas.microsoft.com/office/drawing/2014/main" id="{EEC15362-D8B3-AC6F-72B7-AED93D2034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9079" y="930071"/>
              <a:ext cx="682078" cy="942628"/>
            </a:xfrm>
            <a:custGeom>
              <a:avLst/>
              <a:gdLst>
                <a:gd name="T0" fmla="*/ 624 w 822"/>
                <a:gd name="T1" fmla="*/ 757 h 1136"/>
                <a:gd name="T2" fmla="*/ 589 w 822"/>
                <a:gd name="T3" fmla="*/ 757 h 1136"/>
                <a:gd name="T4" fmla="*/ 298 w 822"/>
                <a:gd name="T5" fmla="*/ 1051 h 1136"/>
                <a:gd name="T6" fmla="*/ 298 w 822"/>
                <a:gd name="T7" fmla="*/ 1032 h 1136"/>
                <a:gd name="T8" fmla="*/ 314 w 822"/>
                <a:gd name="T9" fmla="*/ 1004 h 1136"/>
                <a:gd name="T10" fmla="*/ 358 w 822"/>
                <a:gd name="T11" fmla="*/ 947 h 1136"/>
                <a:gd name="T12" fmla="*/ 400 w 822"/>
                <a:gd name="T13" fmla="*/ 928 h 1136"/>
                <a:gd name="T14" fmla="*/ 411 w 822"/>
                <a:gd name="T15" fmla="*/ 935 h 1136"/>
                <a:gd name="T16" fmla="*/ 596 w 822"/>
                <a:gd name="T17" fmla="*/ 743 h 1136"/>
                <a:gd name="T18" fmla="*/ 661 w 822"/>
                <a:gd name="T19" fmla="*/ 658 h 1136"/>
                <a:gd name="T20" fmla="*/ 686 w 822"/>
                <a:gd name="T21" fmla="*/ 674 h 1136"/>
                <a:gd name="T22" fmla="*/ 670 w 822"/>
                <a:gd name="T23" fmla="*/ 653 h 1136"/>
                <a:gd name="T24" fmla="*/ 672 w 822"/>
                <a:gd name="T25" fmla="*/ 651 h 1136"/>
                <a:gd name="T26" fmla="*/ 693 w 822"/>
                <a:gd name="T27" fmla="*/ 649 h 1136"/>
                <a:gd name="T28" fmla="*/ 670 w 822"/>
                <a:gd name="T29" fmla="*/ 644 h 1136"/>
                <a:gd name="T30" fmla="*/ 674 w 822"/>
                <a:gd name="T31" fmla="*/ 635 h 1136"/>
                <a:gd name="T32" fmla="*/ 707 w 822"/>
                <a:gd name="T33" fmla="*/ 591 h 1136"/>
                <a:gd name="T34" fmla="*/ 755 w 822"/>
                <a:gd name="T35" fmla="*/ 575 h 1136"/>
                <a:gd name="T36" fmla="*/ 732 w 822"/>
                <a:gd name="T37" fmla="*/ 554 h 1136"/>
                <a:gd name="T38" fmla="*/ 776 w 822"/>
                <a:gd name="T39" fmla="*/ 549 h 1136"/>
                <a:gd name="T40" fmla="*/ 760 w 822"/>
                <a:gd name="T41" fmla="*/ 473 h 1136"/>
                <a:gd name="T42" fmla="*/ 767 w 822"/>
                <a:gd name="T43" fmla="*/ 489 h 1136"/>
                <a:gd name="T44" fmla="*/ 732 w 822"/>
                <a:gd name="T45" fmla="*/ 475 h 1136"/>
                <a:gd name="T46" fmla="*/ 781 w 822"/>
                <a:gd name="T47" fmla="*/ 422 h 1136"/>
                <a:gd name="T48" fmla="*/ 771 w 822"/>
                <a:gd name="T49" fmla="*/ 390 h 1136"/>
                <a:gd name="T50" fmla="*/ 797 w 822"/>
                <a:gd name="T51" fmla="*/ 328 h 1136"/>
                <a:gd name="T52" fmla="*/ 820 w 822"/>
                <a:gd name="T53" fmla="*/ 159 h 1136"/>
                <a:gd name="T54" fmla="*/ 811 w 822"/>
                <a:gd name="T55" fmla="*/ 171 h 1136"/>
                <a:gd name="T56" fmla="*/ 801 w 822"/>
                <a:gd name="T57" fmla="*/ 157 h 1136"/>
                <a:gd name="T58" fmla="*/ 584 w 822"/>
                <a:gd name="T59" fmla="*/ 9 h 1136"/>
                <a:gd name="T60" fmla="*/ 564 w 822"/>
                <a:gd name="T61" fmla="*/ 16 h 1136"/>
                <a:gd name="T62" fmla="*/ 506 w 822"/>
                <a:gd name="T63" fmla="*/ 37 h 1136"/>
                <a:gd name="T64" fmla="*/ 487 w 822"/>
                <a:gd name="T65" fmla="*/ 39 h 1136"/>
                <a:gd name="T66" fmla="*/ 455 w 822"/>
                <a:gd name="T67" fmla="*/ 78 h 1136"/>
                <a:gd name="T68" fmla="*/ 462 w 822"/>
                <a:gd name="T69" fmla="*/ 111 h 1136"/>
                <a:gd name="T70" fmla="*/ 464 w 822"/>
                <a:gd name="T71" fmla="*/ 122 h 1136"/>
                <a:gd name="T72" fmla="*/ 390 w 822"/>
                <a:gd name="T73" fmla="*/ 94 h 1136"/>
                <a:gd name="T74" fmla="*/ 167 w 822"/>
                <a:gd name="T75" fmla="*/ 145 h 1136"/>
                <a:gd name="T76" fmla="*/ 21 w 822"/>
                <a:gd name="T77" fmla="*/ 323 h 1136"/>
                <a:gd name="T78" fmla="*/ 164 w 822"/>
                <a:gd name="T79" fmla="*/ 499 h 1136"/>
                <a:gd name="T80" fmla="*/ 162 w 822"/>
                <a:gd name="T81" fmla="*/ 519 h 1136"/>
                <a:gd name="T82" fmla="*/ 164 w 822"/>
                <a:gd name="T83" fmla="*/ 561 h 1136"/>
                <a:gd name="T84" fmla="*/ 176 w 822"/>
                <a:gd name="T85" fmla="*/ 584 h 1136"/>
                <a:gd name="T86" fmla="*/ 169 w 822"/>
                <a:gd name="T87" fmla="*/ 589 h 1136"/>
                <a:gd name="T88" fmla="*/ 173 w 822"/>
                <a:gd name="T89" fmla="*/ 600 h 1136"/>
                <a:gd name="T90" fmla="*/ 169 w 822"/>
                <a:gd name="T91" fmla="*/ 609 h 1136"/>
                <a:gd name="T92" fmla="*/ 171 w 822"/>
                <a:gd name="T93" fmla="*/ 619 h 1136"/>
                <a:gd name="T94" fmla="*/ 167 w 822"/>
                <a:gd name="T95" fmla="*/ 633 h 1136"/>
                <a:gd name="T96" fmla="*/ 254 w 822"/>
                <a:gd name="T97" fmla="*/ 1134 h 1136"/>
                <a:gd name="T98" fmla="*/ 213 w 822"/>
                <a:gd name="T99" fmla="*/ 1094 h 1136"/>
                <a:gd name="T100" fmla="*/ 185 w 822"/>
                <a:gd name="T101" fmla="*/ 1097 h 1136"/>
                <a:gd name="T102" fmla="*/ 153 w 822"/>
                <a:gd name="T103" fmla="*/ 960 h 1136"/>
                <a:gd name="T104" fmla="*/ 132 w 822"/>
                <a:gd name="T105" fmla="*/ 912 h 1136"/>
                <a:gd name="T106" fmla="*/ 127 w 822"/>
                <a:gd name="T107" fmla="*/ 870 h 1136"/>
                <a:gd name="T108" fmla="*/ 180 w 822"/>
                <a:gd name="T109" fmla="*/ 817 h 1136"/>
                <a:gd name="T110" fmla="*/ 183 w 822"/>
                <a:gd name="T111" fmla="*/ 796 h 1136"/>
                <a:gd name="T112" fmla="*/ 203 w 822"/>
                <a:gd name="T113" fmla="*/ 713 h 1136"/>
                <a:gd name="T114" fmla="*/ 194 w 822"/>
                <a:gd name="T115" fmla="*/ 667 h 1136"/>
                <a:gd name="T116" fmla="*/ 180 w 822"/>
                <a:gd name="T117" fmla="*/ 688 h 1136"/>
                <a:gd name="T118" fmla="*/ 201 w 822"/>
                <a:gd name="T119" fmla="*/ 750 h 1136"/>
                <a:gd name="T120" fmla="*/ 162 w 822"/>
                <a:gd name="T121" fmla="*/ 771 h 1136"/>
                <a:gd name="T122" fmla="*/ 150 w 822"/>
                <a:gd name="T123" fmla="*/ 723 h 1136"/>
                <a:gd name="T124" fmla="*/ 160 w 822"/>
                <a:gd name="T125" fmla="*/ 76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2" h="1136">
                  <a:moveTo>
                    <a:pt x="261" y="1124"/>
                  </a:moveTo>
                  <a:lnTo>
                    <a:pt x="254" y="1122"/>
                  </a:lnTo>
                  <a:lnTo>
                    <a:pt x="252" y="1120"/>
                  </a:lnTo>
                  <a:lnTo>
                    <a:pt x="250" y="1122"/>
                  </a:lnTo>
                  <a:lnTo>
                    <a:pt x="254" y="1127"/>
                  </a:lnTo>
                  <a:lnTo>
                    <a:pt x="257" y="1127"/>
                  </a:lnTo>
                  <a:lnTo>
                    <a:pt x="261" y="1124"/>
                  </a:lnTo>
                  <a:close/>
                  <a:moveTo>
                    <a:pt x="589" y="757"/>
                  </a:moveTo>
                  <a:lnTo>
                    <a:pt x="589" y="760"/>
                  </a:lnTo>
                  <a:lnTo>
                    <a:pt x="594" y="760"/>
                  </a:lnTo>
                  <a:lnTo>
                    <a:pt x="603" y="757"/>
                  </a:lnTo>
                  <a:lnTo>
                    <a:pt x="612" y="760"/>
                  </a:lnTo>
                  <a:lnTo>
                    <a:pt x="614" y="755"/>
                  </a:lnTo>
                  <a:lnTo>
                    <a:pt x="619" y="755"/>
                  </a:lnTo>
                  <a:lnTo>
                    <a:pt x="624" y="757"/>
                  </a:lnTo>
                  <a:lnTo>
                    <a:pt x="628" y="755"/>
                  </a:lnTo>
                  <a:lnTo>
                    <a:pt x="631" y="757"/>
                  </a:lnTo>
                  <a:lnTo>
                    <a:pt x="635" y="753"/>
                  </a:lnTo>
                  <a:lnTo>
                    <a:pt x="635" y="741"/>
                  </a:lnTo>
                  <a:lnTo>
                    <a:pt x="633" y="739"/>
                  </a:lnTo>
                  <a:lnTo>
                    <a:pt x="631" y="734"/>
                  </a:lnTo>
                  <a:lnTo>
                    <a:pt x="628" y="734"/>
                  </a:lnTo>
                  <a:lnTo>
                    <a:pt x="617" y="741"/>
                  </a:lnTo>
                  <a:lnTo>
                    <a:pt x="605" y="741"/>
                  </a:lnTo>
                  <a:lnTo>
                    <a:pt x="601" y="746"/>
                  </a:lnTo>
                  <a:lnTo>
                    <a:pt x="598" y="748"/>
                  </a:lnTo>
                  <a:lnTo>
                    <a:pt x="596" y="750"/>
                  </a:lnTo>
                  <a:lnTo>
                    <a:pt x="591" y="753"/>
                  </a:lnTo>
                  <a:lnTo>
                    <a:pt x="589" y="755"/>
                  </a:lnTo>
                  <a:lnTo>
                    <a:pt x="589" y="757"/>
                  </a:lnTo>
                  <a:close/>
                  <a:moveTo>
                    <a:pt x="275" y="1097"/>
                  </a:moveTo>
                  <a:lnTo>
                    <a:pt x="277" y="1099"/>
                  </a:lnTo>
                  <a:lnTo>
                    <a:pt x="280" y="1099"/>
                  </a:lnTo>
                  <a:lnTo>
                    <a:pt x="280" y="1097"/>
                  </a:lnTo>
                  <a:lnTo>
                    <a:pt x="277" y="1097"/>
                  </a:lnTo>
                  <a:lnTo>
                    <a:pt x="275" y="1097"/>
                  </a:lnTo>
                  <a:close/>
                  <a:moveTo>
                    <a:pt x="296" y="1055"/>
                  </a:moveTo>
                  <a:lnTo>
                    <a:pt x="296" y="1057"/>
                  </a:lnTo>
                  <a:lnTo>
                    <a:pt x="298" y="1055"/>
                  </a:lnTo>
                  <a:lnTo>
                    <a:pt x="296" y="1055"/>
                  </a:lnTo>
                  <a:close/>
                  <a:moveTo>
                    <a:pt x="298" y="1051"/>
                  </a:moveTo>
                  <a:lnTo>
                    <a:pt x="298" y="1053"/>
                  </a:lnTo>
                  <a:lnTo>
                    <a:pt x="298" y="1051"/>
                  </a:lnTo>
                  <a:lnTo>
                    <a:pt x="298" y="1048"/>
                  </a:lnTo>
                  <a:lnTo>
                    <a:pt x="298" y="1051"/>
                  </a:lnTo>
                  <a:close/>
                  <a:moveTo>
                    <a:pt x="300" y="1044"/>
                  </a:moveTo>
                  <a:lnTo>
                    <a:pt x="300" y="1044"/>
                  </a:lnTo>
                  <a:lnTo>
                    <a:pt x="300" y="1044"/>
                  </a:lnTo>
                  <a:lnTo>
                    <a:pt x="303" y="1041"/>
                  </a:lnTo>
                  <a:lnTo>
                    <a:pt x="300" y="1041"/>
                  </a:lnTo>
                  <a:lnTo>
                    <a:pt x="300" y="1044"/>
                  </a:lnTo>
                  <a:close/>
                  <a:moveTo>
                    <a:pt x="296" y="1034"/>
                  </a:moveTo>
                  <a:lnTo>
                    <a:pt x="298" y="1037"/>
                  </a:lnTo>
                  <a:lnTo>
                    <a:pt x="300" y="1037"/>
                  </a:lnTo>
                  <a:lnTo>
                    <a:pt x="300" y="1037"/>
                  </a:lnTo>
                  <a:lnTo>
                    <a:pt x="305" y="1037"/>
                  </a:lnTo>
                  <a:lnTo>
                    <a:pt x="305" y="1037"/>
                  </a:lnTo>
                  <a:lnTo>
                    <a:pt x="303" y="1034"/>
                  </a:lnTo>
                  <a:lnTo>
                    <a:pt x="300" y="1034"/>
                  </a:lnTo>
                  <a:lnTo>
                    <a:pt x="298" y="1032"/>
                  </a:lnTo>
                  <a:lnTo>
                    <a:pt x="296" y="1034"/>
                  </a:lnTo>
                  <a:close/>
                  <a:moveTo>
                    <a:pt x="314" y="1032"/>
                  </a:moveTo>
                  <a:lnTo>
                    <a:pt x="317" y="1030"/>
                  </a:lnTo>
                  <a:lnTo>
                    <a:pt x="314" y="1027"/>
                  </a:lnTo>
                  <a:lnTo>
                    <a:pt x="314" y="1027"/>
                  </a:lnTo>
                  <a:lnTo>
                    <a:pt x="314" y="1032"/>
                  </a:lnTo>
                  <a:close/>
                  <a:moveTo>
                    <a:pt x="312" y="1004"/>
                  </a:moveTo>
                  <a:lnTo>
                    <a:pt x="312" y="1007"/>
                  </a:lnTo>
                  <a:lnTo>
                    <a:pt x="314" y="1011"/>
                  </a:lnTo>
                  <a:lnTo>
                    <a:pt x="319" y="1011"/>
                  </a:lnTo>
                  <a:lnTo>
                    <a:pt x="321" y="1014"/>
                  </a:lnTo>
                  <a:lnTo>
                    <a:pt x="321" y="1011"/>
                  </a:lnTo>
                  <a:lnTo>
                    <a:pt x="319" y="1009"/>
                  </a:lnTo>
                  <a:lnTo>
                    <a:pt x="317" y="1007"/>
                  </a:lnTo>
                  <a:lnTo>
                    <a:pt x="314" y="1004"/>
                  </a:lnTo>
                  <a:lnTo>
                    <a:pt x="312" y="1004"/>
                  </a:lnTo>
                  <a:close/>
                  <a:moveTo>
                    <a:pt x="340" y="958"/>
                  </a:moveTo>
                  <a:lnTo>
                    <a:pt x="340" y="960"/>
                  </a:lnTo>
                  <a:lnTo>
                    <a:pt x="342" y="963"/>
                  </a:lnTo>
                  <a:lnTo>
                    <a:pt x="342" y="967"/>
                  </a:lnTo>
                  <a:lnTo>
                    <a:pt x="342" y="972"/>
                  </a:lnTo>
                  <a:lnTo>
                    <a:pt x="344" y="972"/>
                  </a:lnTo>
                  <a:lnTo>
                    <a:pt x="344" y="967"/>
                  </a:lnTo>
                  <a:lnTo>
                    <a:pt x="344" y="963"/>
                  </a:lnTo>
                  <a:lnTo>
                    <a:pt x="342" y="960"/>
                  </a:lnTo>
                  <a:lnTo>
                    <a:pt x="342" y="958"/>
                  </a:lnTo>
                  <a:lnTo>
                    <a:pt x="340" y="956"/>
                  </a:lnTo>
                  <a:lnTo>
                    <a:pt x="340" y="958"/>
                  </a:lnTo>
                  <a:close/>
                  <a:moveTo>
                    <a:pt x="358" y="944"/>
                  </a:moveTo>
                  <a:lnTo>
                    <a:pt x="358" y="947"/>
                  </a:lnTo>
                  <a:lnTo>
                    <a:pt x="360" y="949"/>
                  </a:lnTo>
                  <a:lnTo>
                    <a:pt x="363" y="947"/>
                  </a:lnTo>
                  <a:lnTo>
                    <a:pt x="360" y="944"/>
                  </a:lnTo>
                  <a:lnTo>
                    <a:pt x="358" y="944"/>
                  </a:lnTo>
                  <a:close/>
                  <a:moveTo>
                    <a:pt x="365" y="940"/>
                  </a:moveTo>
                  <a:lnTo>
                    <a:pt x="365" y="942"/>
                  </a:lnTo>
                  <a:lnTo>
                    <a:pt x="365" y="940"/>
                  </a:lnTo>
                  <a:lnTo>
                    <a:pt x="365" y="940"/>
                  </a:lnTo>
                  <a:lnTo>
                    <a:pt x="365" y="940"/>
                  </a:lnTo>
                  <a:close/>
                  <a:moveTo>
                    <a:pt x="397" y="937"/>
                  </a:moveTo>
                  <a:lnTo>
                    <a:pt x="400" y="935"/>
                  </a:lnTo>
                  <a:lnTo>
                    <a:pt x="404" y="935"/>
                  </a:lnTo>
                  <a:lnTo>
                    <a:pt x="404" y="933"/>
                  </a:lnTo>
                  <a:lnTo>
                    <a:pt x="402" y="928"/>
                  </a:lnTo>
                  <a:lnTo>
                    <a:pt x="400" y="928"/>
                  </a:lnTo>
                  <a:lnTo>
                    <a:pt x="400" y="926"/>
                  </a:lnTo>
                  <a:lnTo>
                    <a:pt x="397" y="926"/>
                  </a:lnTo>
                  <a:lnTo>
                    <a:pt x="393" y="928"/>
                  </a:lnTo>
                  <a:lnTo>
                    <a:pt x="393" y="930"/>
                  </a:lnTo>
                  <a:lnTo>
                    <a:pt x="393" y="933"/>
                  </a:lnTo>
                  <a:lnTo>
                    <a:pt x="395" y="935"/>
                  </a:lnTo>
                  <a:lnTo>
                    <a:pt x="395" y="937"/>
                  </a:lnTo>
                  <a:lnTo>
                    <a:pt x="397" y="937"/>
                  </a:lnTo>
                  <a:close/>
                  <a:moveTo>
                    <a:pt x="411" y="935"/>
                  </a:moveTo>
                  <a:lnTo>
                    <a:pt x="409" y="933"/>
                  </a:lnTo>
                  <a:lnTo>
                    <a:pt x="411" y="930"/>
                  </a:lnTo>
                  <a:lnTo>
                    <a:pt x="409" y="933"/>
                  </a:lnTo>
                  <a:lnTo>
                    <a:pt x="409" y="935"/>
                  </a:lnTo>
                  <a:lnTo>
                    <a:pt x="411" y="935"/>
                  </a:lnTo>
                  <a:lnTo>
                    <a:pt x="411" y="935"/>
                  </a:lnTo>
                  <a:close/>
                  <a:moveTo>
                    <a:pt x="658" y="796"/>
                  </a:moveTo>
                  <a:lnTo>
                    <a:pt x="661" y="796"/>
                  </a:lnTo>
                  <a:lnTo>
                    <a:pt x="663" y="794"/>
                  </a:lnTo>
                  <a:lnTo>
                    <a:pt x="663" y="794"/>
                  </a:lnTo>
                  <a:lnTo>
                    <a:pt x="658" y="794"/>
                  </a:lnTo>
                  <a:lnTo>
                    <a:pt x="658" y="796"/>
                  </a:lnTo>
                  <a:close/>
                  <a:moveTo>
                    <a:pt x="614" y="760"/>
                  </a:moveTo>
                  <a:lnTo>
                    <a:pt x="617" y="762"/>
                  </a:lnTo>
                  <a:lnTo>
                    <a:pt x="619" y="760"/>
                  </a:lnTo>
                  <a:lnTo>
                    <a:pt x="619" y="760"/>
                  </a:lnTo>
                  <a:lnTo>
                    <a:pt x="617" y="760"/>
                  </a:lnTo>
                  <a:lnTo>
                    <a:pt x="617" y="760"/>
                  </a:lnTo>
                  <a:lnTo>
                    <a:pt x="614" y="760"/>
                  </a:lnTo>
                  <a:lnTo>
                    <a:pt x="614" y="760"/>
                  </a:lnTo>
                  <a:close/>
                  <a:moveTo>
                    <a:pt x="596" y="743"/>
                  </a:moveTo>
                  <a:lnTo>
                    <a:pt x="598" y="743"/>
                  </a:lnTo>
                  <a:lnTo>
                    <a:pt x="601" y="743"/>
                  </a:lnTo>
                  <a:lnTo>
                    <a:pt x="601" y="741"/>
                  </a:lnTo>
                  <a:lnTo>
                    <a:pt x="598" y="741"/>
                  </a:lnTo>
                  <a:lnTo>
                    <a:pt x="596" y="743"/>
                  </a:lnTo>
                  <a:close/>
                  <a:moveTo>
                    <a:pt x="635" y="732"/>
                  </a:moveTo>
                  <a:lnTo>
                    <a:pt x="635" y="734"/>
                  </a:lnTo>
                  <a:lnTo>
                    <a:pt x="635" y="736"/>
                  </a:lnTo>
                  <a:lnTo>
                    <a:pt x="638" y="736"/>
                  </a:lnTo>
                  <a:lnTo>
                    <a:pt x="638" y="732"/>
                  </a:lnTo>
                  <a:lnTo>
                    <a:pt x="635" y="732"/>
                  </a:lnTo>
                  <a:lnTo>
                    <a:pt x="635" y="732"/>
                  </a:lnTo>
                  <a:close/>
                  <a:moveTo>
                    <a:pt x="661" y="653"/>
                  </a:moveTo>
                  <a:lnTo>
                    <a:pt x="661" y="656"/>
                  </a:lnTo>
                  <a:lnTo>
                    <a:pt x="661" y="658"/>
                  </a:lnTo>
                  <a:lnTo>
                    <a:pt x="661" y="660"/>
                  </a:lnTo>
                  <a:lnTo>
                    <a:pt x="663" y="665"/>
                  </a:lnTo>
                  <a:lnTo>
                    <a:pt x="665" y="669"/>
                  </a:lnTo>
                  <a:lnTo>
                    <a:pt x="670" y="672"/>
                  </a:lnTo>
                  <a:lnTo>
                    <a:pt x="674" y="674"/>
                  </a:lnTo>
                  <a:lnTo>
                    <a:pt x="679" y="679"/>
                  </a:lnTo>
                  <a:lnTo>
                    <a:pt x="681" y="681"/>
                  </a:lnTo>
                  <a:lnTo>
                    <a:pt x="684" y="681"/>
                  </a:lnTo>
                  <a:lnTo>
                    <a:pt x="686" y="683"/>
                  </a:lnTo>
                  <a:lnTo>
                    <a:pt x="691" y="686"/>
                  </a:lnTo>
                  <a:lnTo>
                    <a:pt x="691" y="683"/>
                  </a:lnTo>
                  <a:lnTo>
                    <a:pt x="691" y="681"/>
                  </a:lnTo>
                  <a:lnTo>
                    <a:pt x="693" y="681"/>
                  </a:lnTo>
                  <a:lnTo>
                    <a:pt x="691" y="676"/>
                  </a:lnTo>
                  <a:lnTo>
                    <a:pt x="686" y="674"/>
                  </a:lnTo>
                  <a:lnTo>
                    <a:pt x="684" y="674"/>
                  </a:lnTo>
                  <a:lnTo>
                    <a:pt x="681" y="672"/>
                  </a:lnTo>
                  <a:lnTo>
                    <a:pt x="684" y="669"/>
                  </a:lnTo>
                  <a:lnTo>
                    <a:pt x="684" y="669"/>
                  </a:lnTo>
                  <a:lnTo>
                    <a:pt x="686" y="669"/>
                  </a:lnTo>
                  <a:lnTo>
                    <a:pt x="691" y="672"/>
                  </a:lnTo>
                  <a:lnTo>
                    <a:pt x="695" y="672"/>
                  </a:lnTo>
                  <a:lnTo>
                    <a:pt x="695" y="674"/>
                  </a:lnTo>
                  <a:lnTo>
                    <a:pt x="698" y="672"/>
                  </a:lnTo>
                  <a:lnTo>
                    <a:pt x="695" y="667"/>
                  </a:lnTo>
                  <a:lnTo>
                    <a:pt x="686" y="663"/>
                  </a:lnTo>
                  <a:lnTo>
                    <a:pt x="681" y="658"/>
                  </a:lnTo>
                  <a:lnTo>
                    <a:pt x="679" y="656"/>
                  </a:lnTo>
                  <a:lnTo>
                    <a:pt x="677" y="656"/>
                  </a:lnTo>
                  <a:lnTo>
                    <a:pt x="670" y="653"/>
                  </a:lnTo>
                  <a:lnTo>
                    <a:pt x="668" y="653"/>
                  </a:lnTo>
                  <a:lnTo>
                    <a:pt x="665" y="653"/>
                  </a:lnTo>
                  <a:lnTo>
                    <a:pt x="661" y="651"/>
                  </a:lnTo>
                  <a:lnTo>
                    <a:pt x="661" y="653"/>
                  </a:lnTo>
                  <a:close/>
                  <a:moveTo>
                    <a:pt x="649" y="656"/>
                  </a:moveTo>
                  <a:lnTo>
                    <a:pt x="651" y="653"/>
                  </a:lnTo>
                  <a:lnTo>
                    <a:pt x="651" y="651"/>
                  </a:lnTo>
                  <a:lnTo>
                    <a:pt x="654" y="649"/>
                  </a:lnTo>
                  <a:lnTo>
                    <a:pt x="649" y="651"/>
                  </a:lnTo>
                  <a:lnTo>
                    <a:pt x="649" y="653"/>
                  </a:lnTo>
                  <a:lnTo>
                    <a:pt x="649" y="656"/>
                  </a:lnTo>
                  <a:close/>
                  <a:moveTo>
                    <a:pt x="658" y="646"/>
                  </a:moveTo>
                  <a:lnTo>
                    <a:pt x="661" y="649"/>
                  </a:lnTo>
                  <a:lnTo>
                    <a:pt x="668" y="649"/>
                  </a:lnTo>
                  <a:lnTo>
                    <a:pt x="672" y="651"/>
                  </a:lnTo>
                  <a:lnTo>
                    <a:pt x="677" y="653"/>
                  </a:lnTo>
                  <a:lnTo>
                    <a:pt x="681" y="656"/>
                  </a:lnTo>
                  <a:lnTo>
                    <a:pt x="686" y="656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91" y="660"/>
                  </a:lnTo>
                  <a:lnTo>
                    <a:pt x="693" y="660"/>
                  </a:lnTo>
                  <a:lnTo>
                    <a:pt x="695" y="660"/>
                  </a:lnTo>
                  <a:lnTo>
                    <a:pt x="700" y="660"/>
                  </a:lnTo>
                  <a:lnTo>
                    <a:pt x="700" y="658"/>
                  </a:lnTo>
                  <a:lnTo>
                    <a:pt x="698" y="656"/>
                  </a:lnTo>
                  <a:lnTo>
                    <a:pt x="700" y="653"/>
                  </a:lnTo>
                  <a:lnTo>
                    <a:pt x="700" y="653"/>
                  </a:lnTo>
                  <a:lnTo>
                    <a:pt x="695" y="649"/>
                  </a:lnTo>
                  <a:lnTo>
                    <a:pt x="693" y="649"/>
                  </a:lnTo>
                  <a:lnTo>
                    <a:pt x="686" y="644"/>
                  </a:lnTo>
                  <a:lnTo>
                    <a:pt x="681" y="644"/>
                  </a:lnTo>
                  <a:lnTo>
                    <a:pt x="674" y="646"/>
                  </a:lnTo>
                  <a:lnTo>
                    <a:pt x="670" y="644"/>
                  </a:lnTo>
                  <a:lnTo>
                    <a:pt x="665" y="646"/>
                  </a:lnTo>
                  <a:lnTo>
                    <a:pt x="661" y="646"/>
                  </a:lnTo>
                  <a:lnTo>
                    <a:pt x="661" y="646"/>
                  </a:lnTo>
                  <a:lnTo>
                    <a:pt x="661" y="646"/>
                  </a:lnTo>
                  <a:lnTo>
                    <a:pt x="658" y="646"/>
                  </a:lnTo>
                  <a:close/>
                  <a:moveTo>
                    <a:pt x="642" y="633"/>
                  </a:moveTo>
                  <a:lnTo>
                    <a:pt x="644" y="635"/>
                  </a:lnTo>
                  <a:lnTo>
                    <a:pt x="651" y="637"/>
                  </a:lnTo>
                  <a:lnTo>
                    <a:pt x="656" y="642"/>
                  </a:lnTo>
                  <a:lnTo>
                    <a:pt x="661" y="644"/>
                  </a:lnTo>
                  <a:lnTo>
                    <a:pt x="670" y="644"/>
                  </a:lnTo>
                  <a:lnTo>
                    <a:pt x="681" y="644"/>
                  </a:lnTo>
                  <a:lnTo>
                    <a:pt x="686" y="642"/>
                  </a:lnTo>
                  <a:lnTo>
                    <a:pt x="686" y="642"/>
                  </a:lnTo>
                  <a:lnTo>
                    <a:pt x="681" y="639"/>
                  </a:lnTo>
                  <a:lnTo>
                    <a:pt x="672" y="639"/>
                  </a:lnTo>
                  <a:lnTo>
                    <a:pt x="668" y="639"/>
                  </a:lnTo>
                  <a:lnTo>
                    <a:pt x="663" y="635"/>
                  </a:lnTo>
                  <a:lnTo>
                    <a:pt x="658" y="635"/>
                  </a:lnTo>
                  <a:lnTo>
                    <a:pt x="656" y="633"/>
                  </a:lnTo>
                  <a:lnTo>
                    <a:pt x="658" y="630"/>
                  </a:lnTo>
                  <a:lnTo>
                    <a:pt x="661" y="630"/>
                  </a:lnTo>
                  <a:lnTo>
                    <a:pt x="668" y="635"/>
                  </a:lnTo>
                  <a:lnTo>
                    <a:pt x="674" y="637"/>
                  </a:lnTo>
                  <a:lnTo>
                    <a:pt x="677" y="637"/>
                  </a:lnTo>
                  <a:lnTo>
                    <a:pt x="674" y="635"/>
                  </a:lnTo>
                  <a:lnTo>
                    <a:pt x="665" y="628"/>
                  </a:lnTo>
                  <a:lnTo>
                    <a:pt x="654" y="626"/>
                  </a:lnTo>
                  <a:lnTo>
                    <a:pt x="651" y="626"/>
                  </a:lnTo>
                  <a:lnTo>
                    <a:pt x="651" y="630"/>
                  </a:lnTo>
                  <a:lnTo>
                    <a:pt x="644" y="630"/>
                  </a:lnTo>
                  <a:lnTo>
                    <a:pt x="642" y="633"/>
                  </a:lnTo>
                  <a:close/>
                  <a:moveTo>
                    <a:pt x="707" y="644"/>
                  </a:moveTo>
                  <a:lnTo>
                    <a:pt x="709" y="644"/>
                  </a:lnTo>
                  <a:lnTo>
                    <a:pt x="711" y="644"/>
                  </a:lnTo>
                  <a:lnTo>
                    <a:pt x="711" y="642"/>
                  </a:lnTo>
                  <a:lnTo>
                    <a:pt x="709" y="642"/>
                  </a:lnTo>
                  <a:lnTo>
                    <a:pt x="707" y="644"/>
                  </a:lnTo>
                  <a:close/>
                  <a:moveTo>
                    <a:pt x="711" y="582"/>
                  </a:moveTo>
                  <a:lnTo>
                    <a:pt x="707" y="586"/>
                  </a:lnTo>
                  <a:lnTo>
                    <a:pt x="707" y="591"/>
                  </a:lnTo>
                  <a:lnTo>
                    <a:pt x="711" y="593"/>
                  </a:lnTo>
                  <a:lnTo>
                    <a:pt x="714" y="593"/>
                  </a:lnTo>
                  <a:lnTo>
                    <a:pt x="718" y="598"/>
                  </a:lnTo>
                  <a:lnTo>
                    <a:pt x="721" y="598"/>
                  </a:lnTo>
                  <a:lnTo>
                    <a:pt x="725" y="598"/>
                  </a:lnTo>
                  <a:lnTo>
                    <a:pt x="728" y="596"/>
                  </a:lnTo>
                  <a:lnTo>
                    <a:pt x="730" y="591"/>
                  </a:lnTo>
                  <a:lnTo>
                    <a:pt x="730" y="589"/>
                  </a:lnTo>
                  <a:lnTo>
                    <a:pt x="730" y="584"/>
                  </a:lnTo>
                  <a:lnTo>
                    <a:pt x="723" y="579"/>
                  </a:lnTo>
                  <a:lnTo>
                    <a:pt x="716" y="579"/>
                  </a:lnTo>
                  <a:lnTo>
                    <a:pt x="711" y="582"/>
                  </a:lnTo>
                  <a:close/>
                  <a:moveTo>
                    <a:pt x="751" y="577"/>
                  </a:moveTo>
                  <a:lnTo>
                    <a:pt x="753" y="577"/>
                  </a:lnTo>
                  <a:lnTo>
                    <a:pt x="755" y="575"/>
                  </a:lnTo>
                  <a:lnTo>
                    <a:pt x="755" y="572"/>
                  </a:lnTo>
                  <a:lnTo>
                    <a:pt x="753" y="572"/>
                  </a:lnTo>
                  <a:lnTo>
                    <a:pt x="751" y="575"/>
                  </a:lnTo>
                  <a:lnTo>
                    <a:pt x="751" y="577"/>
                  </a:lnTo>
                  <a:close/>
                  <a:moveTo>
                    <a:pt x="732" y="554"/>
                  </a:moveTo>
                  <a:lnTo>
                    <a:pt x="732" y="556"/>
                  </a:lnTo>
                  <a:lnTo>
                    <a:pt x="732" y="561"/>
                  </a:lnTo>
                  <a:lnTo>
                    <a:pt x="732" y="566"/>
                  </a:lnTo>
                  <a:lnTo>
                    <a:pt x="737" y="568"/>
                  </a:lnTo>
                  <a:lnTo>
                    <a:pt x="737" y="566"/>
                  </a:lnTo>
                  <a:lnTo>
                    <a:pt x="739" y="563"/>
                  </a:lnTo>
                  <a:lnTo>
                    <a:pt x="739" y="561"/>
                  </a:lnTo>
                  <a:lnTo>
                    <a:pt x="739" y="556"/>
                  </a:lnTo>
                  <a:lnTo>
                    <a:pt x="735" y="554"/>
                  </a:lnTo>
                  <a:lnTo>
                    <a:pt x="732" y="554"/>
                  </a:lnTo>
                  <a:close/>
                  <a:moveTo>
                    <a:pt x="758" y="538"/>
                  </a:moveTo>
                  <a:lnTo>
                    <a:pt x="758" y="547"/>
                  </a:lnTo>
                  <a:lnTo>
                    <a:pt x="758" y="552"/>
                  </a:lnTo>
                  <a:lnTo>
                    <a:pt x="758" y="554"/>
                  </a:lnTo>
                  <a:lnTo>
                    <a:pt x="762" y="559"/>
                  </a:lnTo>
                  <a:lnTo>
                    <a:pt x="767" y="556"/>
                  </a:lnTo>
                  <a:lnTo>
                    <a:pt x="771" y="556"/>
                  </a:lnTo>
                  <a:lnTo>
                    <a:pt x="771" y="556"/>
                  </a:lnTo>
                  <a:lnTo>
                    <a:pt x="774" y="559"/>
                  </a:lnTo>
                  <a:lnTo>
                    <a:pt x="776" y="559"/>
                  </a:lnTo>
                  <a:lnTo>
                    <a:pt x="778" y="556"/>
                  </a:lnTo>
                  <a:lnTo>
                    <a:pt x="778" y="554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6" y="549"/>
                  </a:lnTo>
                  <a:lnTo>
                    <a:pt x="776" y="552"/>
                  </a:lnTo>
                  <a:lnTo>
                    <a:pt x="774" y="549"/>
                  </a:lnTo>
                  <a:lnTo>
                    <a:pt x="771" y="547"/>
                  </a:lnTo>
                  <a:lnTo>
                    <a:pt x="771" y="542"/>
                  </a:lnTo>
                  <a:lnTo>
                    <a:pt x="769" y="540"/>
                  </a:lnTo>
                  <a:lnTo>
                    <a:pt x="771" y="538"/>
                  </a:lnTo>
                  <a:lnTo>
                    <a:pt x="771" y="538"/>
                  </a:lnTo>
                  <a:lnTo>
                    <a:pt x="771" y="536"/>
                  </a:lnTo>
                  <a:lnTo>
                    <a:pt x="769" y="533"/>
                  </a:lnTo>
                  <a:lnTo>
                    <a:pt x="767" y="538"/>
                  </a:lnTo>
                  <a:lnTo>
                    <a:pt x="762" y="536"/>
                  </a:lnTo>
                  <a:lnTo>
                    <a:pt x="762" y="538"/>
                  </a:lnTo>
                  <a:lnTo>
                    <a:pt x="758" y="538"/>
                  </a:lnTo>
                  <a:close/>
                  <a:moveTo>
                    <a:pt x="765" y="471"/>
                  </a:moveTo>
                  <a:lnTo>
                    <a:pt x="760" y="473"/>
                  </a:lnTo>
                  <a:lnTo>
                    <a:pt x="760" y="475"/>
                  </a:lnTo>
                  <a:lnTo>
                    <a:pt x="762" y="478"/>
                  </a:lnTo>
                  <a:lnTo>
                    <a:pt x="765" y="480"/>
                  </a:lnTo>
                  <a:lnTo>
                    <a:pt x="762" y="482"/>
                  </a:lnTo>
                  <a:lnTo>
                    <a:pt x="762" y="487"/>
                  </a:lnTo>
                  <a:lnTo>
                    <a:pt x="765" y="492"/>
                  </a:lnTo>
                  <a:lnTo>
                    <a:pt x="765" y="499"/>
                  </a:lnTo>
                  <a:lnTo>
                    <a:pt x="762" y="503"/>
                  </a:lnTo>
                  <a:lnTo>
                    <a:pt x="762" y="508"/>
                  </a:lnTo>
                  <a:lnTo>
                    <a:pt x="765" y="510"/>
                  </a:lnTo>
                  <a:lnTo>
                    <a:pt x="767" y="508"/>
                  </a:lnTo>
                  <a:lnTo>
                    <a:pt x="767" y="501"/>
                  </a:lnTo>
                  <a:lnTo>
                    <a:pt x="769" y="499"/>
                  </a:lnTo>
                  <a:lnTo>
                    <a:pt x="769" y="494"/>
                  </a:lnTo>
                  <a:lnTo>
                    <a:pt x="767" y="489"/>
                  </a:lnTo>
                  <a:lnTo>
                    <a:pt x="765" y="480"/>
                  </a:lnTo>
                  <a:lnTo>
                    <a:pt x="767" y="475"/>
                  </a:lnTo>
                  <a:lnTo>
                    <a:pt x="765" y="473"/>
                  </a:lnTo>
                  <a:lnTo>
                    <a:pt x="765" y="471"/>
                  </a:lnTo>
                  <a:close/>
                  <a:moveTo>
                    <a:pt x="732" y="480"/>
                  </a:moveTo>
                  <a:lnTo>
                    <a:pt x="730" y="485"/>
                  </a:lnTo>
                  <a:lnTo>
                    <a:pt x="732" y="485"/>
                  </a:lnTo>
                  <a:lnTo>
                    <a:pt x="737" y="485"/>
                  </a:lnTo>
                  <a:lnTo>
                    <a:pt x="739" y="482"/>
                  </a:lnTo>
                  <a:lnTo>
                    <a:pt x="737" y="480"/>
                  </a:lnTo>
                  <a:lnTo>
                    <a:pt x="735" y="480"/>
                  </a:lnTo>
                  <a:lnTo>
                    <a:pt x="732" y="480"/>
                  </a:lnTo>
                  <a:close/>
                  <a:moveTo>
                    <a:pt x="728" y="475"/>
                  </a:moveTo>
                  <a:lnTo>
                    <a:pt x="730" y="478"/>
                  </a:lnTo>
                  <a:lnTo>
                    <a:pt x="732" y="475"/>
                  </a:lnTo>
                  <a:lnTo>
                    <a:pt x="730" y="473"/>
                  </a:lnTo>
                  <a:lnTo>
                    <a:pt x="728" y="473"/>
                  </a:lnTo>
                  <a:lnTo>
                    <a:pt x="728" y="475"/>
                  </a:lnTo>
                  <a:close/>
                  <a:moveTo>
                    <a:pt x="755" y="406"/>
                  </a:moveTo>
                  <a:lnTo>
                    <a:pt x="758" y="411"/>
                  </a:lnTo>
                  <a:lnTo>
                    <a:pt x="760" y="413"/>
                  </a:lnTo>
                  <a:lnTo>
                    <a:pt x="762" y="413"/>
                  </a:lnTo>
                  <a:lnTo>
                    <a:pt x="762" y="411"/>
                  </a:lnTo>
                  <a:lnTo>
                    <a:pt x="760" y="408"/>
                  </a:lnTo>
                  <a:lnTo>
                    <a:pt x="758" y="404"/>
                  </a:lnTo>
                  <a:lnTo>
                    <a:pt x="755" y="404"/>
                  </a:lnTo>
                  <a:lnTo>
                    <a:pt x="755" y="406"/>
                  </a:lnTo>
                  <a:close/>
                  <a:moveTo>
                    <a:pt x="781" y="422"/>
                  </a:moveTo>
                  <a:lnTo>
                    <a:pt x="781" y="422"/>
                  </a:lnTo>
                  <a:lnTo>
                    <a:pt x="781" y="422"/>
                  </a:lnTo>
                  <a:lnTo>
                    <a:pt x="781" y="425"/>
                  </a:lnTo>
                  <a:lnTo>
                    <a:pt x="785" y="425"/>
                  </a:lnTo>
                  <a:lnTo>
                    <a:pt x="785" y="422"/>
                  </a:lnTo>
                  <a:lnTo>
                    <a:pt x="785" y="420"/>
                  </a:lnTo>
                  <a:lnTo>
                    <a:pt x="785" y="415"/>
                  </a:lnTo>
                  <a:lnTo>
                    <a:pt x="788" y="413"/>
                  </a:lnTo>
                  <a:lnTo>
                    <a:pt x="788" y="408"/>
                  </a:lnTo>
                  <a:lnTo>
                    <a:pt x="783" y="413"/>
                  </a:lnTo>
                  <a:lnTo>
                    <a:pt x="783" y="418"/>
                  </a:lnTo>
                  <a:lnTo>
                    <a:pt x="781" y="422"/>
                  </a:lnTo>
                  <a:close/>
                  <a:moveTo>
                    <a:pt x="769" y="397"/>
                  </a:moveTo>
                  <a:lnTo>
                    <a:pt x="769" y="399"/>
                  </a:lnTo>
                  <a:lnTo>
                    <a:pt x="771" y="397"/>
                  </a:lnTo>
                  <a:lnTo>
                    <a:pt x="774" y="392"/>
                  </a:lnTo>
                  <a:lnTo>
                    <a:pt x="771" y="390"/>
                  </a:lnTo>
                  <a:lnTo>
                    <a:pt x="771" y="392"/>
                  </a:lnTo>
                  <a:lnTo>
                    <a:pt x="769" y="397"/>
                  </a:lnTo>
                  <a:close/>
                  <a:moveTo>
                    <a:pt x="771" y="383"/>
                  </a:moveTo>
                  <a:lnTo>
                    <a:pt x="771" y="383"/>
                  </a:lnTo>
                  <a:lnTo>
                    <a:pt x="771" y="385"/>
                  </a:lnTo>
                  <a:lnTo>
                    <a:pt x="774" y="383"/>
                  </a:lnTo>
                  <a:lnTo>
                    <a:pt x="774" y="383"/>
                  </a:lnTo>
                  <a:lnTo>
                    <a:pt x="771" y="383"/>
                  </a:lnTo>
                  <a:close/>
                  <a:moveTo>
                    <a:pt x="790" y="337"/>
                  </a:moveTo>
                  <a:lnTo>
                    <a:pt x="792" y="342"/>
                  </a:lnTo>
                  <a:lnTo>
                    <a:pt x="792" y="344"/>
                  </a:lnTo>
                  <a:lnTo>
                    <a:pt x="795" y="339"/>
                  </a:lnTo>
                  <a:lnTo>
                    <a:pt x="797" y="335"/>
                  </a:lnTo>
                  <a:lnTo>
                    <a:pt x="797" y="330"/>
                  </a:lnTo>
                  <a:lnTo>
                    <a:pt x="797" y="328"/>
                  </a:lnTo>
                  <a:lnTo>
                    <a:pt x="797" y="325"/>
                  </a:lnTo>
                  <a:lnTo>
                    <a:pt x="792" y="328"/>
                  </a:lnTo>
                  <a:lnTo>
                    <a:pt x="792" y="332"/>
                  </a:lnTo>
                  <a:lnTo>
                    <a:pt x="790" y="337"/>
                  </a:lnTo>
                  <a:close/>
                  <a:moveTo>
                    <a:pt x="778" y="277"/>
                  </a:moveTo>
                  <a:lnTo>
                    <a:pt x="778" y="277"/>
                  </a:lnTo>
                  <a:lnTo>
                    <a:pt x="781" y="275"/>
                  </a:lnTo>
                  <a:lnTo>
                    <a:pt x="785" y="275"/>
                  </a:lnTo>
                  <a:lnTo>
                    <a:pt x="788" y="272"/>
                  </a:lnTo>
                  <a:lnTo>
                    <a:pt x="788" y="268"/>
                  </a:lnTo>
                  <a:lnTo>
                    <a:pt x="785" y="263"/>
                  </a:lnTo>
                  <a:lnTo>
                    <a:pt x="778" y="268"/>
                  </a:lnTo>
                  <a:lnTo>
                    <a:pt x="776" y="272"/>
                  </a:lnTo>
                  <a:lnTo>
                    <a:pt x="778" y="277"/>
                  </a:lnTo>
                  <a:close/>
                  <a:moveTo>
                    <a:pt x="820" y="159"/>
                  </a:moveTo>
                  <a:lnTo>
                    <a:pt x="822" y="159"/>
                  </a:lnTo>
                  <a:lnTo>
                    <a:pt x="822" y="154"/>
                  </a:lnTo>
                  <a:lnTo>
                    <a:pt x="822" y="148"/>
                  </a:lnTo>
                  <a:lnTo>
                    <a:pt x="822" y="145"/>
                  </a:lnTo>
                  <a:lnTo>
                    <a:pt x="822" y="141"/>
                  </a:lnTo>
                  <a:lnTo>
                    <a:pt x="820" y="143"/>
                  </a:lnTo>
                  <a:lnTo>
                    <a:pt x="818" y="145"/>
                  </a:lnTo>
                  <a:lnTo>
                    <a:pt x="820" y="148"/>
                  </a:lnTo>
                  <a:lnTo>
                    <a:pt x="820" y="150"/>
                  </a:lnTo>
                  <a:lnTo>
                    <a:pt x="818" y="154"/>
                  </a:lnTo>
                  <a:lnTo>
                    <a:pt x="820" y="159"/>
                  </a:lnTo>
                  <a:close/>
                  <a:moveTo>
                    <a:pt x="808" y="173"/>
                  </a:moveTo>
                  <a:lnTo>
                    <a:pt x="808" y="173"/>
                  </a:lnTo>
                  <a:lnTo>
                    <a:pt x="811" y="173"/>
                  </a:lnTo>
                  <a:lnTo>
                    <a:pt x="811" y="171"/>
                  </a:lnTo>
                  <a:lnTo>
                    <a:pt x="811" y="164"/>
                  </a:lnTo>
                  <a:lnTo>
                    <a:pt x="808" y="161"/>
                  </a:lnTo>
                  <a:lnTo>
                    <a:pt x="806" y="164"/>
                  </a:lnTo>
                  <a:lnTo>
                    <a:pt x="806" y="168"/>
                  </a:lnTo>
                  <a:lnTo>
                    <a:pt x="808" y="173"/>
                  </a:lnTo>
                  <a:close/>
                  <a:moveTo>
                    <a:pt x="801" y="161"/>
                  </a:moveTo>
                  <a:lnTo>
                    <a:pt x="801" y="164"/>
                  </a:lnTo>
                  <a:lnTo>
                    <a:pt x="804" y="159"/>
                  </a:lnTo>
                  <a:lnTo>
                    <a:pt x="806" y="154"/>
                  </a:lnTo>
                  <a:lnTo>
                    <a:pt x="806" y="154"/>
                  </a:lnTo>
                  <a:lnTo>
                    <a:pt x="806" y="150"/>
                  </a:lnTo>
                  <a:lnTo>
                    <a:pt x="806" y="148"/>
                  </a:lnTo>
                  <a:lnTo>
                    <a:pt x="801" y="150"/>
                  </a:lnTo>
                  <a:lnTo>
                    <a:pt x="799" y="154"/>
                  </a:lnTo>
                  <a:lnTo>
                    <a:pt x="801" y="157"/>
                  </a:lnTo>
                  <a:lnTo>
                    <a:pt x="801" y="161"/>
                  </a:lnTo>
                  <a:close/>
                  <a:moveTo>
                    <a:pt x="580" y="7"/>
                  </a:moveTo>
                  <a:lnTo>
                    <a:pt x="582" y="7"/>
                  </a:lnTo>
                  <a:lnTo>
                    <a:pt x="582" y="7"/>
                  </a:lnTo>
                  <a:lnTo>
                    <a:pt x="584" y="2"/>
                  </a:lnTo>
                  <a:lnTo>
                    <a:pt x="582" y="0"/>
                  </a:lnTo>
                  <a:lnTo>
                    <a:pt x="580" y="0"/>
                  </a:lnTo>
                  <a:lnTo>
                    <a:pt x="578" y="4"/>
                  </a:lnTo>
                  <a:lnTo>
                    <a:pt x="580" y="7"/>
                  </a:lnTo>
                  <a:close/>
                  <a:moveTo>
                    <a:pt x="580" y="14"/>
                  </a:moveTo>
                  <a:lnTo>
                    <a:pt x="582" y="16"/>
                  </a:lnTo>
                  <a:lnTo>
                    <a:pt x="584" y="16"/>
                  </a:lnTo>
                  <a:lnTo>
                    <a:pt x="587" y="14"/>
                  </a:lnTo>
                  <a:lnTo>
                    <a:pt x="587" y="9"/>
                  </a:lnTo>
                  <a:lnTo>
                    <a:pt x="584" y="9"/>
                  </a:lnTo>
                  <a:lnTo>
                    <a:pt x="580" y="11"/>
                  </a:lnTo>
                  <a:lnTo>
                    <a:pt x="580" y="14"/>
                  </a:lnTo>
                  <a:close/>
                  <a:moveTo>
                    <a:pt x="564" y="16"/>
                  </a:moveTo>
                  <a:lnTo>
                    <a:pt x="566" y="20"/>
                  </a:lnTo>
                  <a:lnTo>
                    <a:pt x="566" y="23"/>
                  </a:lnTo>
                  <a:lnTo>
                    <a:pt x="571" y="23"/>
                  </a:lnTo>
                  <a:lnTo>
                    <a:pt x="573" y="20"/>
                  </a:lnTo>
                  <a:lnTo>
                    <a:pt x="573" y="18"/>
                  </a:lnTo>
                  <a:lnTo>
                    <a:pt x="568" y="14"/>
                  </a:lnTo>
                  <a:lnTo>
                    <a:pt x="568" y="9"/>
                  </a:lnTo>
                  <a:lnTo>
                    <a:pt x="566" y="7"/>
                  </a:lnTo>
                  <a:lnTo>
                    <a:pt x="564" y="9"/>
                  </a:lnTo>
                  <a:lnTo>
                    <a:pt x="564" y="11"/>
                  </a:lnTo>
                  <a:lnTo>
                    <a:pt x="561" y="14"/>
                  </a:lnTo>
                  <a:lnTo>
                    <a:pt x="564" y="16"/>
                  </a:lnTo>
                  <a:close/>
                  <a:moveTo>
                    <a:pt x="552" y="18"/>
                  </a:moveTo>
                  <a:lnTo>
                    <a:pt x="552" y="23"/>
                  </a:lnTo>
                  <a:lnTo>
                    <a:pt x="554" y="23"/>
                  </a:lnTo>
                  <a:lnTo>
                    <a:pt x="557" y="23"/>
                  </a:lnTo>
                  <a:lnTo>
                    <a:pt x="557" y="20"/>
                  </a:lnTo>
                  <a:lnTo>
                    <a:pt x="552" y="18"/>
                  </a:lnTo>
                  <a:lnTo>
                    <a:pt x="552" y="18"/>
                  </a:lnTo>
                  <a:close/>
                  <a:moveTo>
                    <a:pt x="490" y="37"/>
                  </a:moveTo>
                  <a:lnTo>
                    <a:pt x="490" y="39"/>
                  </a:lnTo>
                  <a:lnTo>
                    <a:pt x="494" y="41"/>
                  </a:lnTo>
                  <a:lnTo>
                    <a:pt x="499" y="46"/>
                  </a:lnTo>
                  <a:lnTo>
                    <a:pt x="504" y="48"/>
                  </a:lnTo>
                  <a:lnTo>
                    <a:pt x="504" y="44"/>
                  </a:lnTo>
                  <a:lnTo>
                    <a:pt x="504" y="39"/>
                  </a:lnTo>
                  <a:lnTo>
                    <a:pt x="506" y="37"/>
                  </a:lnTo>
                  <a:lnTo>
                    <a:pt x="506" y="34"/>
                  </a:lnTo>
                  <a:lnTo>
                    <a:pt x="501" y="34"/>
                  </a:lnTo>
                  <a:lnTo>
                    <a:pt x="499" y="30"/>
                  </a:lnTo>
                  <a:lnTo>
                    <a:pt x="497" y="27"/>
                  </a:lnTo>
                  <a:lnTo>
                    <a:pt x="494" y="30"/>
                  </a:lnTo>
                  <a:lnTo>
                    <a:pt x="494" y="34"/>
                  </a:lnTo>
                  <a:lnTo>
                    <a:pt x="497" y="37"/>
                  </a:lnTo>
                  <a:lnTo>
                    <a:pt x="494" y="39"/>
                  </a:lnTo>
                  <a:lnTo>
                    <a:pt x="492" y="34"/>
                  </a:lnTo>
                  <a:lnTo>
                    <a:pt x="490" y="37"/>
                  </a:lnTo>
                  <a:close/>
                  <a:moveTo>
                    <a:pt x="485" y="39"/>
                  </a:moveTo>
                  <a:lnTo>
                    <a:pt x="487" y="46"/>
                  </a:lnTo>
                  <a:lnTo>
                    <a:pt x="490" y="46"/>
                  </a:lnTo>
                  <a:lnTo>
                    <a:pt x="490" y="41"/>
                  </a:lnTo>
                  <a:lnTo>
                    <a:pt x="487" y="39"/>
                  </a:lnTo>
                  <a:lnTo>
                    <a:pt x="485" y="39"/>
                  </a:lnTo>
                  <a:close/>
                  <a:moveTo>
                    <a:pt x="464" y="39"/>
                  </a:moveTo>
                  <a:lnTo>
                    <a:pt x="467" y="41"/>
                  </a:lnTo>
                  <a:lnTo>
                    <a:pt x="471" y="41"/>
                  </a:lnTo>
                  <a:lnTo>
                    <a:pt x="474" y="44"/>
                  </a:lnTo>
                  <a:lnTo>
                    <a:pt x="476" y="44"/>
                  </a:lnTo>
                  <a:lnTo>
                    <a:pt x="476" y="41"/>
                  </a:lnTo>
                  <a:lnTo>
                    <a:pt x="474" y="39"/>
                  </a:lnTo>
                  <a:lnTo>
                    <a:pt x="471" y="39"/>
                  </a:lnTo>
                  <a:lnTo>
                    <a:pt x="471" y="34"/>
                  </a:lnTo>
                  <a:lnTo>
                    <a:pt x="469" y="34"/>
                  </a:lnTo>
                  <a:lnTo>
                    <a:pt x="464" y="37"/>
                  </a:lnTo>
                  <a:lnTo>
                    <a:pt x="464" y="39"/>
                  </a:lnTo>
                  <a:close/>
                  <a:moveTo>
                    <a:pt x="453" y="78"/>
                  </a:moveTo>
                  <a:lnTo>
                    <a:pt x="455" y="78"/>
                  </a:lnTo>
                  <a:lnTo>
                    <a:pt x="457" y="78"/>
                  </a:lnTo>
                  <a:lnTo>
                    <a:pt x="457" y="74"/>
                  </a:lnTo>
                  <a:lnTo>
                    <a:pt x="455" y="71"/>
                  </a:lnTo>
                  <a:lnTo>
                    <a:pt x="455" y="67"/>
                  </a:lnTo>
                  <a:lnTo>
                    <a:pt x="451" y="62"/>
                  </a:lnTo>
                  <a:lnTo>
                    <a:pt x="448" y="62"/>
                  </a:lnTo>
                  <a:lnTo>
                    <a:pt x="448" y="67"/>
                  </a:lnTo>
                  <a:lnTo>
                    <a:pt x="451" y="69"/>
                  </a:lnTo>
                  <a:lnTo>
                    <a:pt x="451" y="76"/>
                  </a:lnTo>
                  <a:lnTo>
                    <a:pt x="453" y="78"/>
                  </a:lnTo>
                  <a:close/>
                  <a:moveTo>
                    <a:pt x="457" y="117"/>
                  </a:moveTo>
                  <a:lnTo>
                    <a:pt x="464" y="117"/>
                  </a:lnTo>
                  <a:lnTo>
                    <a:pt x="464" y="115"/>
                  </a:lnTo>
                  <a:lnTo>
                    <a:pt x="464" y="111"/>
                  </a:lnTo>
                  <a:lnTo>
                    <a:pt x="462" y="111"/>
                  </a:lnTo>
                  <a:lnTo>
                    <a:pt x="462" y="106"/>
                  </a:lnTo>
                  <a:lnTo>
                    <a:pt x="460" y="106"/>
                  </a:lnTo>
                  <a:lnTo>
                    <a:pt x="455" y="106"/>
                  </a:lnTo>
                  <a:lnTo>
                    <a:pt x="455" y="111"/>
                  </a:lnTo>
                  <a:lnTo>
                    <a:pt x="455" y="113"/>
                  </a:lnTo>
                  <a:lnTo>
                    <a:pt x="457" y="117"/>
                  </a:lnTo>
                  <a:lnTo>
                    <a:pt x="457" y="117"/>
                  </a:lnTo>
                  <a:close/>
                  <a:moveTo>
                    <a:pt x="457" y="122"/>
                  </a:moveTo>
                  <a:lnTo>
                    <a:pt x="457" y="127"/>
                  </a:lnTo>
                  <a:lnTo>
                    <a:pt x="460" y="129"/>
                  </a:lnTo>
                  <a:lnTo>
                    <a:pt x="457" y="134"/>
                  </a:lnTo>
                  <a:lnTo>
                    <a:pt x="464" y="138"/>
                  </a:lnTo>
                  <a:lnTo>
                    <a:pt x="467" y="136"/>
                  </a:lnTo>
                  <a:lnTo>
                    <a:pt x="467" y="127"/>
                  </a:lnTo>
                  <a:lnTo>
                    <a:pt x="464" y="122"/>
                  </a:lnTo>
                  <a:lnTo>
                    <a:pt x="460" y="122"/>
                  </a:lnTo>
                  <a:lnTo>
                    <a:pt x="457" y="122"/>
                  </a:lnTo>
                  <a:close/>
                  <a:moveTo>
                    <a:pt x="400" y="83"/>
                  </a:moveTo>
                  <a:lnTo>
                    <a:pt x="402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397" y="76"/>
                  </a:lnTo>
                  <a:lnTo>
                    <a:pt x="397" y="78"/>
                  </a:lnTo>
                  <a:lnTo>
                    <a:pt x="400" y="83"/>
                  </a:lnTo>
                  <a:close/>
                  <a:moveTo>
                    <a:pt x="390" y="108"/>
                  </a:moveTo>
                  <a:lnTo>
                    <a:pt x="393" y="111"/>
                  </a:lnTo>
                  <a:lnTo>
                    <a:pt x="395" y="106"/>
                  </a:lnTo>
                  <a:lnTo>
                    <a:pt x="395" y="101"/>
                  </a:lnTo>
                  <a:lnTo>
                    <a:pt x="390" y="94"/>
                  </a:lnTo>
                  <a:lnTo>
                    <a:pt x="388" y="87"/>
                  </a:lnTo>
                  <a:lnTo>
                    <a:pt x="390" y="83"/>
                  </a:lnTo>
                  <a:lnTo>
                    <a:pt x="393" y="76"/>
                  </a:lnTo>
                  <a:lnTo>
                    <a:pt x="390" y="71"/>
                  </a:lnTo>
                  <a:lnTo>
                    <a:pt x="390" y="64"/>
                  </a:lnTo>
                  <a:lnTo>
                    <a:pt x="388" y="62"/>
                  </a:lnTo>
                  <a:lnTo>
                    <a:pt x="384" y="67"/>
                  </a:lnTo>
                  <a:lnTo>
                    <a:pt x="384" y="78"/>
                  </a:lnTo>
                  <a:lnTo>
                    <a:pt x="381" y="81"/>
                  </a:lnTo>
                  <a:lnTo>
                    <a:pt x="381" y="85"/>
                  </a:lnTo>
                  <a:lnTo>
                    <a:pt x="386" y="94"/>
                  </a:lnTo>
                  <a:lnTo>
                    <a:pt x="388" y="101"/>
                  </a:lnTo>
                  <a:lnTo>
                    <a:pt x="390" y="108"/>
                  </a:lnTo>
                  <a:close/>
                  <a:moveTo>
                    <a:pt x="164" y="143"/>
                  </a:moveTo>
                  <a:lnTo>
                    <a:pt x="167" y="145"/>
                  </a:lnTo>
                  <a:lnTo>
                    <a:pt x="167" y="148"/>
                  </a:lnTo>
                  <a:lnTo>
                    <a:pt x="171" y="150"/>
                  </a:lnTo>
                  <a:lnTo>
                    <a:pt x="171" y="145"/>
                  </a:lnTo>
                  <a:lnTo>
                    <a:pt x="169" y="143"/>
                  </a:lnTo>
                  <a:lnTo>
                    <a:pt x="164" y="143"/>
                  </a:lnTo>
                  <a:close/>
                  <a:moveTo>
                    <a:pt x="21" y="325"/>
                  </a:moveTo>
                  <a:lnTo>
                    <a:pt x="23" y="330"/>
                  </a:lnTo>
                  <a:lnTo>
                    <a:pt x="30" y="330"/>
                  </a:lnTo>
                  <a:lnTo>
                    <a:pt x="33" y="330"/>
                  </a:lnTo>
                  <a:lnTo>
                    <a:pt x="37" y="330"/>
                  </a:lnTo>
                  <a:lnTo>
                    <a:pt x="35" y="328"/>
                  </a:lnTo>
                  <a:lnTo>
                    <a:pt x="33" y="328"/>
                  </a:lnTo>
                  <a:lnTo>
                    <a:pt x="28" y="323"/>
                  </a:lnTo>
                  <a:lnTo>
                    <a:pt x="26" y="325"/>
                  </a:lnTo>
                  <a:lnTo>
                    <a:pt x="21" y="323"/>
                  </a:lnTo>
                  <a:lnTo>
                    <a:pt x="21" y="325"/>
                  </a:lnTo>
                  <a:close/>
                  <a:moveTo>
                    <a:pt x="0" y="325"/>
                  </a:moveTo>
                  <a:lnTo>
                    <a:pt x="5" y="330"/>
                  </a:lnTo>
                  <a:lnTo>
                    <a:pt x="10" y="330"/>
                  </a:lnTo>
                  <a:lnTo>
                    <a:pt x="14" y="332"/>
                  </a:lnTo>
                  <a:lnTo>
                    <a:pt x="19" y="330"/>
                  </a:lnTo>
                  <a:lnTo>
                    <a:pt x="14" y="325"/>
                  </a:lnTo>
                  <a:lnTo>
                    <a:pt x="7" y="323"/>
                  </a:lnTo>
                  <a:lnTo>
                    <a:pt x="3" y="323"/>
                  </a:lnTo>
                  <a:lnTo>
                    <a:pt x="0" y="325"/>
                  </a:lnTo>
                  <a:close/>
                  <a:moveTo>
                    <a:pt x="162" y="501"/>
                  </a:moveTo>
                  <a:lnTo>
                    <a:pt x="162" y="503"/>
                  </a:lnTo>
                  <a:lnTo>
                    <a:pt x="162" y="503"/>
                  </a:lnTo>
                  <a:lnTo>
                    <a:pt x="164" y="501"/>
                  </a:lnTo>
                  <a:lnTo>
                    <a:pt x="164" y="499"/>
                  </a:lnTo>
                  <a:lnTo>
                    <a:pt x="162" y="501"/>
                  </a:lnTo>
                  <a:close/>
                  <a:moveTo>
                    <a:pt x="162" y="519"/>
                  </a:moveTo>
                  <a:lnTo>
                    <a:pt x="167" y="519"/>
                  </a:lnTo>
                  <a:lnTo>
                    <a:pt x="167" y="519"/>
                  </a:lnTo>
                  <a:lnTo>
                    <a:pt x="173" y="519"/>
                  </a:lnTo>
                  <a:lnTo>
                    <a:pt x="178" y="522"/>
                  </a:lnTo>
                  <a:lnTo>
                    <a:pt x="178" y="522"/>
                  </a:lnTo>
                  <a:lnTo>
                    <a:pt x="180" y="519"/>
                  </a:lnTo>
                  <a:lnTo>
                    <a:pt x="176" y="517"/>
                  </a:lnTo>
                  <a:lnTo>
                    <a:pt x="171" y="515"/>
                  </a:lnTo>
                  <a:lnTo>
                    <a:pt x="169" y="517"/>
                  </a:lnTo>
                  <a:lnTo>
                    <a:pt x="167" y="515"/>
                  </a:lnTo>
                  <a:lnTo>
                    <a:pt x="164" y="515"/>
                  </a:lnTo>
                  <a:lnTo>
                    <a:pt x="162" y="517"/>
                  </a:lnTo>
                  <a:lnTo>
                    <a:pt x="162" y="519"/>
                  </a:lnTo>
                  <a:close/>
                  <a:moveTo>
                    <a:pt x="169" y="524"/>
                  </a:moveTo>
                  <a:lnTo>
                    <a:pt x="169" y="526"/>
                  </a:lnTo>
                  <a:lnTo>
                    <a:pt x="171" y="526"/>
                  </a:lnTo>
                  <a:lnTo>
                    <a:pt x="169" y="524"/>
                  </a:lnTo>
                  <a:lnTo>
                    <a:pt x="169" y="524"/>
                  </a:lnTo>
                  <a:close/>
                  <a:moveTo>
                    <a:pt x="169" y="552"/>
                  </a:moveTo>
                  <a:lnTo>
                    <a:pt x="169" y="554"/>
                  </a:lnTo>
                  <a:lnTo>
                    <a:pt x="173" y="554"/>
                  </a:lnTo>
                  <a:lnTo>
                    <a:pt x="173" y="556"/>
                  </a:lnTo>
                  <a:lnTo>
                    <a:pt x="178" y="554"/>
                  </a:lnTo>
                  <a:lnTo>
                    <a:pt x="176" y="552"/>
                  </a:lnTo>
                  <a:lnTo>
                    <a:pt x="171" y="549"/>
                  </a:lnTo>
                  <a:lnTo>
                    <a:pt x="169" y="549"/>
                  </a:lnTo>
                  <a:lnTo>
                    <a:pt x="169" y="552"/>
                  </a:lnTo>
                  <a:close/>
                  <a:moveTo>
                    <a:pt x="164" y="561"/>
                  </a:moveTo>
                  <a:lnTo>
                    <a:pt x="167" y="563"/>
                  </a:lnTo>
                  <a:lnTo>
                    <a:pt x="169" y="563"/>
                  </a:lnTo>
                  <a:lnTo>
                    <a:pt x="171" y="561"/>
                  </a:lnTo>
                  <a:lnTo>
                    <a:pt x="167" y="561"/>
                  </a:lnTo>
                  <a:lnTo>
                    <a:pt x="167" y="561"/>
                  </a:lnTo>
                  <a:lnTo>
                    <a:pt x="164" y="561"/>
                  </a:lnTo>
                  <a:close/>
                  <a:moveTo>
                    <a:pt x="171" y="577"/>
                  </a:moveTo>
                  <a:lnTo>
                    <a:pt x="171" y="579"/>
                  </a:lnTo>
                  <a:lnTo>
                    <a:pt x="173" y="577"/>
                  </a:lnTo>
                  <a:lnTo>
                    <a:pt x="171" y="575"/>
                  </a:lnTo>
                  <a:lnTo>
                    <a:pt x="171" y="572"/>
                  </a:lnTo>
                  <a:lnTo>
                    <a:pt x="171" y="572"/>
                  </a:lnTo>
                  <a:lnTo>
                    <a:pt x="171" y="577"/>
                  </a:lnTo>
                  <a:close/>
                  <a:moveTo>
                    <a:pt x="176" y="582"/>
                  </a:moveTo>
                  <a:lnTo>
                    <a:pt x="176" y="584"/>
                  </a:lnTo>
                  <a:lnTo>
                    <a:pt x="178" y="584"/>
                  </a:lnTo>
                  <a:lnTo>
                    <a:pt x="178" y="582"/>
                  </a:lnTo>
                  <a:lnTo>
                    <a:pt x="176" y="582"/>
                  </a:lnTo>
                  <a:close/>
                  <a:moveTo>
                    <a:pt x="164" y="584"/>
                  </a:moveTo>
                  <a:lnTo>
                    <a:pt x="164" y="584"/>
                  </a:lnTo>
                  <a:lnTo>
                    <a:pt x="164" y="582"/>
                  </a:lnTo>
                  <a:lnTo>
                    <a:pt x="164" y="584"/>
                  </a:lnTo>
                  <a:lnTo>
                    <a:pt x="164" y="584"/>
                  </a:lnTo>
                  <a:close/>
                  <a:moveTo>
                    <a:pt x="169" y="584"/>
                  </a:moveTo>
                  <a:lnTo>
                    <a:pt x="171" y="584"/>
                  </a:lnTo>
                  <a:lnTo>
                    <a:pt x="171" y="584"/>
                  </a:lnTo>
                  <a:lnTo>
                    <a:pt x="169" y="582"/>
                  </a:lnTo>
                  <a:lnTo>
                    <a:pt x="169" y="584"/>
                  </a:lnTo>
                  <a:close/>
                  <a:moveTo>
                    <a:pt x="167" y="589"/>
                  </a:moveTo>
                  <a:lnTo>
                    <a:pt x="169" y="589"/>
                  </a:lnTo>
                  <a:lnTo>
                    <a:pt x="169" y="586"/>
                  </a:lnTo>
                  <a:lnTo>
                    <a:pt x="169" y="586"/>
                  </a:lnTo>
                  <a:lnTo>
                    <a:pt x="167" y="589"/>
                  </a:lnTo>
                  <a:close/>
                  <a:moveTo>
                    <a:pt x="171" y="596"/>
                  </a:moveTo>
                  <a:lnTo>
                    <a:pt x="171" y="596"/>
                  </a:lnTo>
                  <a:lnTo>
                    <a:pt x="169" y="596"/>
                  </a:lnTo>
                  <a:lnTo>
                    <a:pt x="167" y="596"/>
                  </a:lnTo>
                  <a:lnTo>
                    <a:pt x="167" y="596"/>
                  </a:lnTo>
                  <a:lnTo>
                    <a:pt x="171" y="596"/>
                  </a:lnTo>
                  <a:close/>
                  <a:moveTo>
                    <a:pt x="173" y="600"/>
                  </a:moveTo>
                  <a:lnTo>
                    <a:pt x="176" y="600"/>
                  </a:lnTo>
                  <a:lnTo>
                    <a:pt x="176" y="598"/>
                  </a:lnTo>
                  <a:lnTo>
                    <a:pt x="173" y="598"/>
                  </a:lnTo>
                  <a:lnTo>
                    <a:pt x="171" y="598"/>
                  </a:lnTo>
                  <a:lnTo>
                    <a:pt x="173" y="600"/>
                  </a:lnTo>
                  <a:lnTo>
                    <a:pt x="173" y="600"/>
                  </a:lnTo>
                  <a:close/>
                  <a:moveTo>
                    <a:pt x="160" y="609"/>
                  </a:moveTo>
                  <a:lnTo>
                    <a:pt x="164" y="609"/>
                  </a:lnTo>
                  <a:lnTo>
                    <a:pt x="164" y="609"/>
                  </a:lnTo>
                  <a:lnTo>
                    <a:pt x="164" y="607"/>
                  </a:lnTo>
                  <a:lnTo>
                    <a:pt x="160" y="607"/>
                  </a:lnTo>
                  <a:lnTo>
                    <a:pt x="160" y="609"/>
                  </a:lnTo>
                  <a:lnTo>
                    <a:pt x="160" y="609"/>
                  </a:lnTo>
                  <a:close/>
                  <a:moveTo>
                    <a:pt x="167" y="616"/>
                  </a:moveTo>
                  <a:lnTo>
                    <a:pt x="173" y="612"/>
                  </a:lnTo>
                  <a:lnTo>
                    <a:pt x="178" y="609"/>
                  </a:lnTo>
                  <a:lnTo>
                    <a:pt x="178" y="607"/>
                  </a:lnTo>
                  <a:lnTo>
                    <a:pt x="173" y="607"/>
                  </a:lnTo>
                  <a:lnTo>
                    <a:pt x="171" y="609"/>
                  </a:lnTo>
                  <a:lnTo>
                    <a:pt x="169" y="609"/>
                  </a:lnTo>
                  <a:lnTo>
                    <a:pt x="167" y="612"/>
                  </a:lnTo>
                  <a:lnTo>
                    <a:pt x="164" y="614"/>
                  </a:lnTo>
                  <a:lnTo>
                    <a:pt x="164" y="616"/>
                  </a:lnTo>
                  <a:lnTo>
                    <a:pt x="164" y="619"/>
                  </a:lnTo>
                  <a:lnTo>
                    <a:pt x="167" y="619"/>
                  </a:lnTo>
                  <a:lnTo>
                    <a:pt x="167" y="616"/>
                  </a:lnTo>
                  <a:close/>
                  <a:moveTo>
                    <a:pt x="173" y="616"/>
                  </a:moveTo>
                  <a:lnTo>
                    <a:pt x="176" y="616"/>
                  </a:lnTo>
                  <a:lnTo>
                    <a:pt x="176" y="614"/>
                  </a:lnTo>
                  <a:lnTo>
                    <a:pt x="178" y="614"/>
                  </a:lnTo>
                  <a:lnTo>
                    <a:pt x="173" y="616"/>
                  </a:lnTo>
                  <a:close/>
                  <a:moveTo>
                    <a:pt x="171" y="621"/>
                  </a:moveTo>
                  <a:lnTo>
                    <a:pt x="173" y="621"/>
                  </a:lnTo>
                  <a:lnTo>
                    <a:pt x="173" y="619"/>
                  </a:lnTo>
                  <a:lnTo>
                    <a:pt x="171" y="619"/>
                  </a:lnTo>
                  <a:lnTo>
                    <a:pt x="171" y="621"/>
                  </a:lnTo>
                  <a:close/>
                  <a:moveTo>
                    <a:pt x="167" y="623"/>
                  </a:moveTo>
                  <a:lnTo>
                    <a:pt x="167" y="621"/>
                  </a:lnTo>
                  <a:lnTo>
                    <a:pt x="167" y="619"/>
                  </a:lnTo>
                  <a:lnTo>
                    <a:pt x="164" y="621"/>
                  </a:lnTo>
                  <a:lnTo>
                    <a:pt x="164" y="621"/>
                  </a:lnTo>
                  <a:lnTo>
                    <a:pt x="167" y="623"/>
                  </a:lnTo>
                  <a:close/>
                  <a:moveTo>
                    <a:pt x="160" y="637"/>
                  </a:moveTo>
                  <a:lnTo>
                    <a:pt x="157" y="639"/>
                  </a:lnTo>
                  <a:lnTo>
                    <a:pt x="162" y="639"/>
                  </a:lnTo>
                  <a:lnTo>
                    <a:pt x="164" y="635"/>
                  </a:lnTo>
                  <a:lnTo>
                    <a:pt x="169" y="635"/>
                  </a:lnTo>
                  <a:lnTo>
                    <a:pt x="169" y="633"/>
                  </a:lnTo>
                  <a:lnTo>
                    <a:pt x="167" y="630"/>
                  </a:lnTo>
                  <a:lnTo>
                    <a:pt x="167" y="633"/>
                  </a:lnTo>
                  <a:lnTo>
                    <a:pt x="162" y="633"/>
                  </a:lnTo>
                  <a:lnTo>
                    <a:pt x="160" y="635"/>
                  </a:lnTo>
                  <a:lnTo>
                    <a:pt x="160" y="635"/>
                  </a:lnTo>
                  <a:lnTo>
                    <a:pt x="160" y="637"/>
                  </a:lnTo>
                  <a:close/>
                  <a:moveTo>
                    <a:pt x="155" y="649"/>
                  </a:moveTo>
                  <a:lnTo>
                    <a:pt x="157" y="653"/>
                  </a:lnTo>
                  <a:lnTo>
                    <a:pt x="160" y="653"/>
                  </a:lnTo>
                  <a:lnTo>
                    <a:pt x="160" y="651"/>
                  </a:lnTo>
                  <a:lnTo>
                    <a:pt x="157" y="649"/>
                  </a:lnTo>
                  <a:lnTo>
                    <a:pt x="155" y="649"/>
                  </a:lnTo>
                  <a:close/>
                  <a:moveTo>
                    <a:pt x="247" y="1134"/>
                  </a:moveTo>
                  <a:lnTo>
                    <a:pt x="250" y="1131"/>
                  </a:lnTo>
                  <a:lnTo>
                    <a:pt x="254" y="1131"/>
                  </a:lnTo>
                  <a:lnTo>
                    <a:pt x="254" y="1131"/>
                  </a:lnTo>
                  <a:lnTo>
                    <a:pt x="254" y="1134"/>
                  </a:lnTo>
                  <a:lnTo>
                    <a:pt x="250" y="1134"/>
                  </a:lnTo>
                  <a:lnTo>
                    <a:pt x="250" y="1136"/>
                  </a:lnTo>
                  <a:lnTo>
                    <a:pt x="247" y="1134"/>
                  </a:lnTo>
                  <a:close/>
                  <a:moveTo>
                    <a:pt x="224" y="1120"/>
                  </a:moveTo>
                  <a:lnTo>
                    <a:pt x="227" y="1120"/>
                  </a:lnTo>
                  <a:lnTo>
                    <a:pt x="227" y="1120"/>
                  </a:lnTo>
                  <a:lnTo>
                    <a:pt x="229" y="1117"/>
                  </a:lnTo>
                  <a:lnTo>
                    <a:pt x="229" y="1113"/>
                  </a:lnTo>
                  <a:lnTo>
                    <a:pt x="227" y="1113"/>
                  </a:lnTo>
                  <a:lnTo>
                    <a:pt x="227" y="1115"/>
                  </a:lnTo>
                  <a:lnTo>
                    <a:pt x="224" y="1117"/>
                  </a:lnTo>
                  <a:lnTo>
                    <a:pt x="224" y="1120"/>
                  </a:lnTo>
                  <a:close/>
                  <a:moveTo>
                    <a:pt x="210" y="1094"/>
                  </a:moveTo>
                  <a:lnTo>
                    <a:pt x="210" y="1094"/>
                  </a:lnTo>
                  <a:lnTo>
                    <a:pt x="213" y="1094"/>
                  </a:lnTo>
                  <a:lnTo>
                    <a:pt x="215" y="1092"/>
                  </a:lnTo>
                  <a:lnTo>
                    <a:pt x="215" y="1092"/>
                  </a:lnTo>
                  <a:lnTo>
                    <a:pt x="213" y="1092"/>
                  </a:lnTo>
                  <a:lnTo>
                    <a:pt x="210" y="1094"/>
                  </a:lnTo>
                  <a:close/>
                  <a:moveTo>
                    <a:pt x="201" y="1092"/>
                  </a:moveTo>
                  <a:lnTo>
                    <a:pt x="201" y="1094"/>
                  </a:lnTo>
                  <a:lnTo>
                    <a:pt x="206" y="1094"/>
                  </a:lnTo>
                  <a:lnTo>
                    <a:pt x="206" y="1092"/>
                  </a:lnTo>
                  <a:lnTo>
                    <a:pt x="203" y="1092"/>
                  </a:lnTo>
                  <a:lnTo>
                    <a:pt x="201" y="1092"/>
                  </a:lnTo>
                  <a:close/>
                  <a:moveTo>
                    <a:pt x="178" y="1094"/>
                  </a:moveTo>
                  <a:lnTo>
                    <a:pt x="180" y="1097"/>
                  </a:lnTo>
                  <a:lnTo>
                    <a:pt x="180" y="1097"/>
                  </a:lnTo>
                  <a:lnTo>
                    <a:pt x="183" y="1099"/>
                  </a:lnTo>
                  <a:lnTo>
                    <a:pt x="185" y="1097"/>
                  </a:lnTo>
                  <a:lnTo>
                    <a:pt x="183" y="1094"/>
                  </a:lnTo>
                  <a:lnTo>
                    <a:pt x="180" y="1094"/>
                  </a:lnTo>
                  <a:lnTo>
                    <a:pt x="178" y="1094"/>
                  </a:lnTo>
                  <a:close/>
                  <a:moveTo>
                    <a:pt x="150" y="967"/>
                  </a:moveTo>
                  <a:lnTo>
                    <a:pt x="153" y="965"/>
                  </a:lnTo>
                  <a:lnTo>
                    <a:pt x="155" y="963"/>
                  </a:lnTo>
                  <a:lnTo>
                    <a:pt x="157" y="960"/>
                  </a:lnTo>
                  <a:lnTo>
                    <a:pt x="157" y="960"/>
                  </a:lnTo>
                  <a:lnTo>
                    <a:pt x="155" y="963"/>
                  </a:lnTo>
                  <a:lnTo>
                    <a:pt x="150" y="967"/>
                  </a:lnTo>
                  <a:close/>
                  <a:moveTo>
                    <a:pt x="150" y="963"/>
                  </a:moveTo>
                  <a:lnTo>
                    <a:pt x="150" y="963"/>
                  </a:lnTo>
                  <a:lnTo>
                    <a:pt x="150" y="963"/>
                  </a:lnTo>
                  <a:lnTo>
                    <a:pt x="150" y="963"/>
                  </a:lnTo>
                  <a:lnTo>
                    <a:pt x="153" y="960"/>
                  </a:lnTo>
                  <a:lnTo>
                    <a:pt x="155" y="958"/>
                  </a:lnTo>
                  <a:lnTo>
                    <a:pt x="153" y="958"/>
                  </a:lnTo>
                  <a:lnTo>
                    <a:pt x="150" y="963"/>
                  </a:lnTo>
                  <a:close/>
                  <a:moveTo>
                    <a:pt x="132" y="919"/>
                  </a:moveTo>
                  <a:lnTo>
                    <a:pt x="130" y="921"/>
                  </a:lnTo>
                  <a:lnTo>
                    <a:pt x="132" y="921"/>
                  </a:lnTo>
                  <a:lnTo>
                    <a:pt x="137" y="921"/>
                  </a:lnTo>
                  <a:lnTo>
                    <a:pt x="134" y="919"/>
                  </a:lnTo>
                  <a:lnTo>
                    <a:pt x="134" y="919"/>
                  </a:lnTo>
                  <a:lnTo>
                    <a:pt x="132" y="919"/>
                  </a:lnTo>
                  <a:close/>
                  <a:moveTo>
                    <a:pt x="130" y="914"/>
                  </a:moveTo>
                  <a:lnTo>
                    <a:pt x="132" y="917"/>
                  </a:lnTo>
                  <a:lnTo>
                    <a:pt x="134" y="917"/>
                  </a:lnTo>
                  <a:lnTo>
                    <a:pt x="134" y="914"/>
                  </a:lnTo>
                  <a:lnTo>
                    <a:pt x="132" y="912"/>
                  </a:lnTo>
                  <a:lnTo>
                    <a:pt x="130" y="914"/>
                  </a:lnTo>
                  <a:close/>
                  <a:moveTo>
                    <a:pt x="132" y="873"/>
                  </a:moveTo>
                  <a:lnTo>
                    <a:pt x="137" y="873"/>
                  </a:lnTo>
                  <a:lnTo>
                    <a:pt x="139" y="873"/>
                  </a:lnTo>
                  <a:lnTo>
                    <a:pt x="137" y="870"/>
                  </a:lnTo>
                  <a:lnTo>
                    <a:pt x="132" y="873"/>
                  </a:lnTo>
                  <a:close/>
                  <a:moveTo>
                    <a:pt x="134" y="868"/>
                  </a:moveTo>
                  <a:lnTo>
                    <a:pt x="137" y="870"/>
                  </a:lnTo>
                  <a:lnTo>
                    <a:pt x="139" y="870"/>
                  </a:lnTo>
                  <a:lnTo>
                    <a:pt x="141" y="868"/>
                  </a:lnTo>
                  <a:lnTo>
                    <a:pt x="139" y="866"/>
                  </a:lnTo>
                  <a:lnTo>
                    <a:pt x="134" y="868"/>
                  </a:lnTo>
                  <a:lnTo>
                    <a:pt x="134" y="868"/>
                  </a:lnTo>
                  <a:close/>
                  <a:moveTo>
                    <a:pt x="127" y="868"/>
                  </a:moveTo>
                  <a:lnTo>
                    <a:pt x="127" y="870"/>
                  </a:lnTo>
                  <a:lnTo>
                    <a:pt x="130" y="868"/>
                  </a:lnTo>
                  <a:lnTo>
                    <a:pt x="130" y="866"/>
                  </a:lnTo>
                  <a:lnTo>
                    <a:pt x="127" y="866"/>
                  </a:lnTo>
                  <a:lnTo>
                    <a:pt x="127" y="868"/>
                  </a:lnTo>
                  <a:close/>
                  <a:moveTo>
                    <a:pt x="139" y="831"/>
                  </a:moveTo>
                  <a:lnTo>
                    <a:pt x="137" y="831"/>
                  </a:lnTo>
                  <a:lnTo>
                    <a:pt x="139" y="833"/>
                  </a:lnTo>
                  <a:lnTo>
                    <a:pt x="139" y="833"/>
                  </a:lnTo>
                  <a:lnTo>
                    <a:pt x="141" y="831"/>
                  </a:lnTo>
                  <a:lnTo>
                    <a:pt x="143" y="829"/>
                  </a:lnTo>
                  <a:lnTo>
                    <a:pt x="141" y="829"/>
                  </a:lnTo>
                  <a:lnTo>
                    <a:pt x="139" y="831"/>
                  </a:lnTo>
                  <a:close/>
                  <a:moveTo>
                    <a:pt x="171" y="817"/>
                  </a:moveTo>
                  <a:lnTo>
                    <a:pt x="173" y="817"/>
                  </a:lnTo>
                  <a:lnTo>
                    <a:pt x="180" y="817"/>
                  </a:lnTo>
                  <a:lnTo>
                    <a:pt x="180" y="815"/>
                  </a:lnTo>
                  <a:lnTo>
                    <a:pt x="176" y="815"/>
                  </a:lnTo>
                  <a:lnTo>
                    <a:pt x="171" y="815"/>
                  </a:lnTo>
                  <a:lnTo>
                    <a:pt x="171" y="817"/>
                  </a:lnTo>
                  <a:close/>
                  <a:moveTo>
                    <a:pt x="157" y="796"/>
                  </a:moveTo>
                  <a:lnTo>
                    <a:pt x="157" y="799"/>
                  </a:lnTo>
                  <a:lnTo>
                    <a:pt x="160" y="801"/>
                  </a:lnTo>
                  <a:lnTo>
                    <a:pt x="164" y="799"/>
                  </a:lnTo>
                  <a:lnTo>
                    <a:pt x="164" y="796"/>
                  </a:lnTo>
                  <a:lnTo>
                    <a:pt x="160" y="796"/>
                  </a:lnTo>
                  <a:lnTo>
                    <a:pt x="157" y="796"/>
                  </a:lnTo>
                  <a:close/>
                  <a:moveTo>
                    <a:pt x="176" y="796"/>
                  </a:moveTo>
                  <a:lnTo>
                    <a:pt x="176" y="799"/>
                  </a:lnTo>
                  <a:lnTo>
                    <a:pt x="180" y="799"/>
                  </a:lnTo>
                  <a:lnTo>
                    <a:pt x="183" y="796"/>
                  </a:lnTo>
                  <a:lnTo>
                    <a:pt x="178" y="794"/>
                  </a:lnTo>
                  <a:lnTo>
                    <a:pt x="176" y="796"/>
                  </a:lnTo>
                  <a:close/>
                  <a:moveTo>
                    <a:pt x="164" y="794"/>
                  </a:moveTo>
                  <a:lnTo>
                    <a:pt x="171" y="796"/>
                  </a:lnTo>
                  <a:lnTo>
                    <a:pt x="173" y="794"/>
                  </a:lnTo>
                  <a:lnTo>
                    <a:pt x="176" y="792"/>
                  </a:lnTo>
                  <a:lnTo>
                    <a:pt x="173" y="792"/>
                  </a:lnTo>
                  <a:lnTo>
                    <a:pt x="169" y="790"/>
                  </a:lnTo>
                  <a:lnTo>
                    <a:pt x="167" y="792"/>
                  </a:lnTo>
                  <a:lnTo>
                    <a:pt x="164" y="794"/>
                  </a:lnTo>
                  <a:close/>
                  <a:moveTo>
                    <a:pt x="201" y="711"/>
                  </a:moveTo>
                  <a:lnTo>
                    <a:pt x="203" y="716"/>
                  </a:lnTo>
                  <a:lnTo>
                    <a:pt x="206" y="716"/>
                  </a:lnTo>
                  <a:lnTo>
                    <a:pt x="206" y="713"/>
                  </a:lnTo>
                  <a:lnTo>
                    <a:pt x="203" y="713"/>
                  </a:lnTo>
                  <a:lnTo>
                    <a:pt x="201" y="711"/>
                  </a:lnTo>
                  <a:close/>
                  <a:moveTo>
                    <a:pt x="199" y="702"/>
                  </a:moveTo>
                  <a:lnTo>
                    <a:pt x="199" y="704"/>
                  </a:lnTo>
                  <a:lnTo>
                    <a:pt x="203" y="706"/>
                  </a:lnTo>
                  <a:lnTo>
                    <a:pt x="206" y="706"/>
                  </a:lnTo>
                  <a:lnTo>
                    <a:pt x="203" y="702"/>
                  </a:lnTo>
                  <a:lnTo>
                    <a:pt x="203" y="702"/>
                  </a:lnTo>
                  <a:lnTo>
                    <a:pt x="201" y="702"/>
                  </a:lnTo>
                  <a:lnTo>
                    <a:pt x="199" y="702"/>
                  </a:lnTo>
                  <a:close/>
                  <a:moveTo>
                    <a:pt x="187" y="674"/>
                  </a:moveTo>
                  <a:lnTo>
                    <a:pt x="192" y="674"/>
                  </a:lnTo>
                  <a:lnTo>
                    <a:pt x="194" y="669"/>
                  </a:lnTo>
                  <a:lnTo>
                    <a:pt x="197" y="669"/>
                  </a:lnTo>
                  <a:lnTo>
                    <a:pt x="197" y="667"/>
                  </a:lnTo>
                  <a:lnTo>
                    <a:pt x="194" y="667"/>
                  </a:lnTo>
                  <a:lnTo>
                    <a:pt x="192" y="665"/>
                  </a:lnTo>
                  <a:lnTo>
                    <a:pt x="187" y="667"/>
                  </a:lnTo>
                  <a:lnTo>
                    <a:pt x="187" y="672"/>
                  </a:lnTo>
                  <a:lnTo>
                    <a:pt x="187" y="674"/>
                  </a:lnTo>
                  <a:close/>
                  <a:moveTo>
                    <a:pt x="187" y="690"/>
                  </a:moveTo>
                  <a:lnTo>
                    <a:pt x="190" y="690"/>
                  </a:lnTo>
                  <a:lnTo>
                    <a:pt x="194" y="690"/>
                  </a:lnTo>
                  <a:lnTo>
                    <a:pt x="197" y="688"/>
                  </a:lnTo>
                  <a:lnTo>
                    <a:pt x="197" y="683"/>
                  </a:lnTo>
                  <a:lnTo>
                    <a:pt x="192" y="681"/>
                  </a:lnTo>
                  <a:lnTo>
                    <a:pt x="190" y="683"/>
                  </a:lnTo>
                  <a:lnTo>
                    <a:pt x="187" y="690"/>
                  </a:lnTo>
                  <a:close/>
                  <a:moveTo>
                    <a:pt x="176" y="690"/>
                  </a:moveTo>
                  <a:lnTo>
                    <a:pt x="178" y="693"/>
                  </a:lnTo>
                  <a:lnTo>
                    <a:pt x="180" y="688"/>
                  </a:lnTo>
                  <a:lnTo>
                    <a:pt x="180" y="686"/>
                  </a:lnTo>
                  <a:lnTo>
                    <a:pt x="183" y="681"/>
                  </a:lnTo>
                  <a:lnTo>
                    <a:pt x="176" y="683"/>
                  </a:lnTo>
                  <a:lnTo>
                    <a:pt x="176" y="686"/>
                  </a:lnTo>
                  <a:lnTo>
                    <a:pt x="176" y="690"/>
                  </a:lnTo>
                  <a:close/>
                  <a:moveTo>
                    <a:pt x="150" y="711"/>
                  </a:moveTo>
                  <a:lnTo>
                    <a:pt x="148" y="713"/>
                  </a:lnTo>
                  <a:lnTo>
                    <a:pt x="150" y="716"/>
                  </a:lnTo>
                  <a:lnTo>
                    <a:pt x="153" y="716"/>
                  </a:lnTo>
                  <a:lnTo>
                    <a:pt x="155" y="713"/>
                  </a:lnTo>
                  <a:lnTo>
                    <a:pt x="153" y="711"/>
                  </a:lnTo>
                  <a:lnTo>
                    <a:pt x="150" y="711"/>
                  </a:lnTo>
                  <a:close/>
                  <a:moveTo>
                    <a:pt x="199" y="750"/>
                  </a:moveTo>
                  <a:lnTo>
                    <a:pt x="199" y="753"/>
                  </a:lnTo>
                  <a:lnTo>
                    <a:pt x="201" y="750"/>
                  </a:lnTo>
                  <a:lnTo>
                    <a:pt x="201" y="753"/>
                  </a:lnTo>
                  <a:lnTo>
                    <a:pt x="201" y="757"/>
                  </a:lnTo>
                  <a:lnTo>
                    <a:pt x="201" y="760"/>
                  </a:lnTo>
                  <a:lnTo>
                    <a:pt x="206" y="757"/>
                  </a:lnTo>
                  <a:lnTo>
                    <a:pt x="206" y="753"/>
                  </a:lnTo>
                  <a:lnTo>
                    <a:pt x="208" y="748"/>
                  </a:lnTo>
                  <a:lnTo>
                    <a:pt x="208" y="748"/>
                  </a:lnTo>
                  <a:lnTo>
                    <a:pt x="206" y="748"/>
                  </a:lnTo>
                  <a:lnTo>
                    <a:pt x="201" y="748"/>
                  </a:lnTo>
                  <a:lnTo>
                    <a:pt x="199" y="750"/>
                  </a:lnTo>
                  <a:close/>
                  <a:moveTo>
                    <a:pt x="150" y="764"/>
                  </a:moveTo>
                  <a:lnTo>
                    <a:pt x="153" y="766"/>
                  </a:lnTo>
                  <a:lnTo>
                    <a:pt x="157" y="766"/>
                  </a:lnTo>
                  <a:lnTo>
                    <a:pt x="160" y="769"/>
                  </a:lnTo>
                  <a:lnTo>
                    <a:pt x="162" y="771"/>
                  </a:lnTo>
                  <a:lnTo>
                    <a:pt x="167" y="769"/>
                  </a:lnTo>
                  <a:lnTo>
                    <a:pt x="176" y="766"/>
                  </a:lnTo>
                  <a:lnTo>
                    <a:pt x="183" y="766"/>
                  </a:lnTo>
                  <a:lnTo>
                    <a:pt x="190" y="760"/>
                  </a:lnTo>
                  <a:lnTo>
                    <a:pt x="190" y="753"/>
                  </a:lnTo>
                  <a:lnTo>
                    <a:pt x="187" y="748"/>
                  </a:lnTo>
                  <a:lnTo>
                    <a:pt x="183" y="748"/>
                  </a:lnTo>
                  <a:lnTo>
                    <a:pt x="178" y="746"/>
                  </a:lnTo>
                  <a:lnTo>
                    <a:pt x="176" y="736"/>
                  </a:lnTo>
                  <a:lnTo>
                    <a:pt x="171" y="730"/>
                  </a:lnTo>
                  <a:lnTo>
                    <a:pt x="167" y="727"/>
                  </a:lnTo>
                  <a:lnTo>
                    <a:pt x="162" y="723"/>
                  </a:lnTo>
                  <a:lnTo>
                    <a:pt x="155" y="723"/>
                  </a:lnTo>
                  <a:lnTo>
                    <a:pt x="150" y="720"/>
                  </a:lnTo>
                  <a:lnTo>
                    <a:pt x="150" y="723"/>
                  </a:lnTo>
                  <a:lnTo>
                    <a:pt x="146" y="727"/>
                  </a:lnTo>
                  <a:lnTo>
                    <a:pt x="146" y="734"/>
                  </a:lnTo>
                  <a:lnTo>
                    <a:pt x="150" y="736"/>
                  </a:lnTo>
                  <a:lnTo>
                    <a:pt x="153" y="739"/>
                  </a:lnTo>
                  <a:lnTo>
                    <a:pt x="148" y="736"/>
                  </a:lnTo>
                  <a:lnTo>
                    <a:pt x="143" y="739"/>
                  </a:lnTo>
                  <a:lnTo>
                    <a:pt x="143" y="741"/>
                  </a:lnTo>
                  <a:lnTo>
                    <a:pt x="143" y="746"/>
                  </a:lnTo>
                  <a:lnTo>
                    <a:pt x="148" y="748"/>
                  </a:lnTo>
                  <a:lnTo>
                    <a:pt x="146" y="750"/>
                  </a:lnTo>
                  <a:lnTo>
                    <a:pt x="143" y="750"/>
                  </a:lnTo>
                  <a:lnTo>
                    <a:pt x="146" y="755"/>
                  </a:lnTo>
                  <a:lnTo>
                    <a:pt x="155" y="757"/>
                  </a:lnTo>
                  <a:lnTo>
                    <a:pt x="157" y="760"/>
                  </a:lnTo>
                  <a:lnTo>
                    <a:pt x="160" y="760"/>
                  </a:lnTo>
                  <a:lnTo>
                    <a:pt x="167" y="755"/>
                  </a:lnTo>
                  <a:lnTo>
                    <a:pt x="162" y="762"/>
                  </a:lnTo>
                  <a:lnTo>
                    <a:pt x="157" y="762"/>
                  </a:lnTo>
                  <a:lnTo>
                    <a:pt x="153" y="760"/>
                  </a:lnTo>
                  <a:lnTo>
                    <a:pt x="150" y="760"/>
                  </a:lnTo>
                  <a:lnTo>
                    <a:pt x="150" y="76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4" name="Freeform 180">
              <a:extLst>
                <a:ext uri="{FF2B5EF4-FFF2-40B4-BE49-F238E27FC236}">
                  <a16:creationId xmlns:a16="http://schemas.microsoft.com/office/drawing/2014/main" id="{D0DD4193-E811-030E-23EE-B956403BE7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4720" y="874475"/>
              <a:ext cx="589973" cy="869607"/>
            </a:xfrm>
            <a:custGeom>
              <a:avLst/>
              <a:gdLst>
                <a:gd name="T0" fmla="*/ 242 w 711"/>
                <a:gd name="T1" fmla="*/ 270 h 1048"/>
                <a:gd name="T2" fmla="*/ 288 w 711"/>
                <a:gd name="T3" fmla="*/ 205 h 1048"/>
                <a:gd name="T4" fmla="*/ 291 w 711"/>
                <a:gd name="T5" fmla="*/ 164 h 1048"/>
                <a:gd name="T6" fmla="*/ 270 w 711"/>
                <a:gd name="T7" fmla="*/ 67 h 1048"/>
                <a:gd name="T8" fmla="*/ 238 w 711"/>
                <a:gd name="T9" fmla="*/ 113 h 1048"/>
                <a:gd name="T10" fmla="*/ 210 w 711"/>
                <a:gd name="T11" fmla="*/ 148 h 1048"/>
                <a:gd name="T12" fmla="*/ 182 w 711"/>
                <a:gd name="T13" fmla="*/ 180 h 1048"/>
                <a:gd name="T14" fmla="*/ 224 w 711"/>
                <a:gd name="T15" fmla="*/ 224 h 1048"/>
                <a:gd name="T16" fmla="*/ 175 w 711"/>
                <a:gd name="T17" fmla="*/ 256 h 1048"/>
                <a:gd name="T18" fmla="*/ 205 w 711"/>
                <a:gd name="T19" fmla="*/ 281 h 1048"/>
                <a:gd name="T20" fmla="*/ 277 w 711"/>
                <a:gd name="T21" fmla="*/ 254 h 1048"/>
                <a:gd name="T22" fmla="*/ 217 w 711"/>
                <a:gd name="T23" fmla="*/ 411 h 1048"/>
                <a:gd name="T24" fmla="*/ 182 w 711"/>
                <a:gd name="T25" fmla="*/ 402 h 1048"/>
                <a:gd name="T26" fmla="*/ 159 w 711"/>
                <a:gd name="T27" fmla="*/ 390 h 1048"/>
                <a:gd name="T28" fmla="*/ 219 w 711"/>
                <a:gd name="T29" fmla="*/ 362 h 1048"/>
                <a:gd name="T30" fmla="*/ 235 w 711"/>
                <a:gd name="T31" fmla="*/ 321 h 1048"/>
                <a:gd name="T32" fmla="*/ 256 w 711"/>
                <a:gd name="T33" fmla="*/ 351 h 1048"/>
                <a:gd name="T34" fmla="*/ 261 w 711"/>
                <a:gd name="T35" fmla="*/ 316 h 1048"/>
                <a:gd name="T36" fmla="*/ 228 w 711"/>
                <a:gd name="T37" fmla="*/ 298 h 1048"/>
                <a:gd name="T38" fmla="*/ 325 w 711"/>
                <a:gd name="T39" fmla="*/ 275 h 1048"/>
                <a:gd name="T40" fmla="*/ 300 w 711"/>
                <a:gd name="T41" fmla="*/ 198 h 1048"/>
                <a:gd name="T42" fmla="*/ 371 w 711"/>
                <a:gd name="T43" fmla="*/ 219 h 1048"/>
                <a:gd name="T44" fmla="*/ 438 w 711"/>
                <a:gd name="T45" fmla="*/ 173 h 1048"/>
                <a:gd name="T46" fmla="*/ 438 w 711"/>
                <a:gd name="T47" fmla="*/ 150 h 1048"/>
                <a:gd name="T48" fmla="*/ 341 w 711"/>
                <a:gd name="T49" fmla="*/ 159 h 1048"/>
                <a:gd name="T50" fmla="*/ 328 w 711"/>
                <a:gd name="T51" fmla="*/ 136 h 1048"/>
                <a:gd name="T52" fmla="*/ 367 w 711"/>
                <a:gd name="T53" fmla="*/ 111 h 1048"/>
                <a:gd name="T54" fmla="*/ 346 w 711"/>
                <a:gd name="T55" fmla="*/ 78 h 1048"/>
                <a:gd name="T56" fmla="*/ 304 w 711"/>
                <a:gd name="T57" fmla="*/ 57 h 1048"/>
                <a:gd name="T58" fmla="*/ 371 w 711"/>
                <a:gd name="T59" fmla="*/ 51 h 1048"/>
                <a:gd name="T60" fmla="*/ 397 w 711"/>
                <a:gd name="T61" fmla="*/ 46 h 1048"/>
                <a:gd name="T62" fmla="*/ 450 w 711"/>
                <a:gd name="T63" fmla="*/ 41 h 1048"/>
                <a:gd name="T64" fmla="*/ 487 w 711"/>
                <a:gd name="T65" fmla="*/ 18 h 1048"/>
                <a:gd name="T66" fmla="*/ 517 w 711"/>
                <a:gd name="T67" fmla="*/ 7 h 1048"/>
                <a:gd name="T68" fmla="*/ 579 w 711"/>
                <a:gd name="T69" fmla="*/ 21 h 1048"/>
                <a:gd name="T70" fmla="*/ 648 w 711"/>
                <a:gd name="T71" fmla="*/ 39 h 1048"/>
                <a:gd name="T72" fmla="*/ 681 w 711"/>
                <a:gd name="T73" fmla="*/ 64 h 1048"/>
                <a:gd name="T74" fmla="*/ 697 w 711"/>
                <a:gd name="T75" fmla="*/ 129 h 1048"/>
                <a:gd name="T76" fmla="*/ 602 w 711"/>
                <a:gd name="T77" fmla="*/ 145 h 1048"/>
                <a:gd name="T78" fmla="*/ 623 w 711"/>
                <a:gd name="T79" fmla="*/ 178 h 1048"/>
                <a:gd name="T80" fmla="*/ 524 w 711"/>
                <a:gd name="T81" fmla="*/ 226 h 1048"/>
                <a:gd name="T82" fmla="*/ 471 w 711"/>
                <a:gd name="T83" fmla="*/ 247 h 1048"/>
                <a:gd name="T84" fmla="*/ 415 w 711"/>
                <a:gd name="T85" fmla="*/ 249 h 1048"/>
                <a:gd name="T86" fmla="*/ 441 w 711"/>
                <a:gd name="T87" fmla="*/ 288 h 1048"/>
                <a:gd name="T88" fmla="*/ 397 w 711"/>
                <a:gd name="T89" fmla="*/ 281 h 1048"/>
                <a:gd name="T90" fmla="*/ 408 w 711"/>
                <a:gd name="T91" fmla="*/ 330 h 1048"/>
                <a:gd name="T92" fmla="*/ 339 w 711"/>
                <a:gd name="T93" fmla="*/ 372 h 1048"/>
                <a:gd name="T94" fmla="*/ 279 w 711"/>
                <a:gd name="T95" fmla="*/ 381 h 1048"/>
                <a:gd name="T96" fmla="*/ 309 w 711"/>
                <a:gd name="T97" fmla="*/ 432 h 1048"/>
                <a:gd name="T98" fmla="*/ 254 w 711"/>
                <a:gd name="T99" fmla="*/ 392 h 1048"/>
                <a:gd name="T100" fmla="*/ 224 w 711"/>
                <a:gd name="T101" fmla="*/ 406 h 1048"/>
                <a:gd name="T102" fmla="*/ 286 w 711"/>
                <a:gd name="T103" fmla="*/ 686 h 1048"/>
                <a:gd name="T104" fmla="*/ 339 w 711"/>
                <a:gd name="T105" fmla="*/ 792 h 1048"/>
                <a:gd name="T106" fmla="*/ 279 w 711"/>
                <a:gd name="T107" fmla="*/ 452 h 1048"/>
                <a:gd name="T108" fmla="*/ 145 w 711"/>
                <a:gd name="T109" fmla="*/ 381 h 1048"/>
                <a:gd name="T110" fmla="*/ 87 w 711"/>
                <a:gd name="T111" fmla="*/ 268 h 1048"/>
                <a:gd name="T112" fmla="*/ 134 w 711"/>
                <a:gd name="T113" fmla="*/ 247 h 1048"/>
                <a:gd name="T114" fmla="*/ 152 w 711"/>
                <a:gd name="T115" fmla="*/ 339 h 1048"/>
                <a:gd name="T116" fmla="*/ 101 w 711"/>
                <a:gd name="T117" fmla="*/ 293 h 1048"/>
                <a:gd name="T118" fmla="*/ 37 w 711"/>
                <a:gd name="T119" fmla="*/ 235 h 1048"/>
                <a:gd name="T120" fmla="*/ 85 w 711"/>
                <a:gd name="T121" fmla="*/ 203 h 1048"/>
                <a:gd name="T122" fmla="*/ 32 w 711"/>
                <a:gd name="T123" fmla="*/ 148 h 1048"/>
                <a:gd name="T124" fmla="*/ 23 w 711"/>
                <a:gd name="T125" fmla="*/ 21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1" h="1048">
                  <a:moveTo>
                    <a:pt x="208" y="298"/>
                  </a:moveTo>
                  <a:lnTo>
                    <a:pt x="210" y="295"/>
                  </a:lnTo>
                  <a:lnTo>
                    <a:pt x="212" y="291"/>
                  </a:lnTo>
                  <a:lnTo>
                    <a:pt x="219" y="284"/>
                  </a:lnTo>
                  <a:lnTo>
                    <a:pt x="221" y="272"/>
                  </a:lnTo>
                  <a:lnTo>
                    <a:pt x="224" y="270"/>
                  </a:lnTo>
                  <a:lnTo>
                    <a:pt x="226" y="275"/>
                  </a:lnTo>
                  <a:lnTo>
                    <a:pt x="224" y="279"/>
                  </a:lnTo>
                  <a:lnTo>
                    <a:pt x="224" y="281"/>
                  </a:lnTo>
                  <a:lnTo>
                    <a:pt x="226" y="284"/>
                  </a:lnTo>
                  <a:lnTo>
                    <a:pt x="231" y="279"/>
                  </a:lnTo>
                  <a:lnTo>
                    <a:pt x="235" y="277"/>
                  </a:lnTo>
                  <a:lnTo>
                    <a:pt x="233" y="272"/>
                  </a:lnTo>
                  <a:lnTo>
                    <a:pt x="231" y="270"/>
                  </a:lnTo>
                  <a:lnTo>
                    <a:pt x="231" y="270"/>
                  </a:lnTo>
                  <a:lnTo>
                    <a:pt x="235" y="268"/>
                  </a:lnTo>
                  <a:lnTo>
                    <a:pt x="235" y="263"/>
                  </a:lnTo>
                  <a:lnTo>
                    <a:pt x="233" y="261"/>
                  </a:lnTo>
                  <a:lnTo>
                    <a:pt x="233" y="256"/>
                  </a:lnTo>
                  <a:lnTo>
                    <a:pt x="238" y="251"/>
                  </a:lnTo>
                  <a:lnTo>
                    <a:pt x="240" y="245"/>
                  </a:lnTo>
                  <a:lnTo>
                    <a:pt x="244" y="242"/>
                  </a:lnTo>
                  <a:lnTo>
                    <a:pt x="247" y="240"/>
                  </a:lnTo>
                  <a:lnTo>
                    <a:pt x="247" y="245"/>
                  </a:lnTo>
                  <a:lnTo>
                    <a:pt x="247" y="247"/>
                  </a:lnTo>
                  <a:lnTo>
                    <a:pt x="244" y="247"/>
                  </a:lnTo>
                  <a:lnTo>
                    <a:pt x="240" y="254"/>
                  </a:lnTo>
                  <a:lnTo>
                    <a:pt x="238" y="258"/>
                  </a:lnTo>
                  <a:lnTo>
                    <a:pt x="238" y="265"/>
                  </a:lnTo>
                  <a:lnTo>
                    <a:pt x="238" y="268"/>
                  </a:lnTo>
                  <a:lnTo>
                    <a:pt x="240" y="272"/>
                  </a:lnTo>
                  <a:lnTo>
                    <a:pt x="242" y="270"/>
                  </a:lnTo>
                  <a:lnTo>
                    <a:pt x="244" y="263"/>
                  </a:lnTo>
                  <a:lnTo>
                    <a:pt x="254" y="256"/>
                  </a:lnTo>
                  <a:lnTo>
                    <a:pt x="256" y="251"/>
                  </a:lnTo>
                  <a:lnTo>
                    <a:pt x="256" y="247"/>
                  </a:lnTo>
                  <a:lnTo>
                    <a:pt x="258" y="242"/>
                  </a:lnTo>
                  <a:lnTo>
                    <a:pt x="261" y="242"/>
                  </a:lnTo>
                  <a:lnTo>
                    <a:pt x="261" y="245"/>
                  </a:lnTo>
                  <a:lnTo>
                    <a:pt x="261" y="245"/>
                  </a:lnTo>
                  <a:lnTo>
                    <a:pt x="261" y="251"/>
                  </a:lnTo>
                  <a:lnTo>
                    <a:pt x="263" y="249"/>
                  </a:lnTo>
                  <a:lnTo>
                    <a:pt x="268" y="245"/>
                  </a:lnTo>
                  <a:lnTo>
                    <a:pt x="272" y="242"/>
                  </a:lnTo>
                  <a:lnTo>
                    <a:pt x="279" y="245"/>
                  </a:lnTo>
                  <a:lnTo>
                    <a:pt x="284" y="242"/>
                  </a:lnTo>
                  <a:lnTo>
                    <a:pt x="288" y="242"/>
                  </a:lnTo>
                  <a:lnTo>
                    <a:pt x="291" y="238"/>
                  </a:lnTo>
                  <a:lnTo>
                    <a:pt x="295" y="238"/>
                  </a:lnTo>
                  <a:lnTo>
                    <a:pt x="298" y="233"/>
                  </a:lnTo>
                  <a:lnTo>
                    <a:pt x="298" y="231"/>
                  </a:lnTo>
                  <a:lnTo>
                    <a:pt x="298" y="228"/>
                  </a:lnTo>
                  <a:lnTo>
                    <a:pt x="295" y="224"/>
                  </a:lnTo>
                  <a:lnTo>
                    <a:pt x="298" y="219"/>
                  </a:lnTo>
                  <a:lnTo>
                    <a:pt x="298" y="210"/>
                  </a:lnTo>
                  <a:lnTo>
                    <a:pt x="295" y="210"/>
                  </a:lnTo>
                  <a:lnTo>
                    <a:pt x="293" y="217"/>
                  </a:lnTo>
                  <a:lnTo>
                    <a:pt x="288" y="221"/>
                  </a:lnTo>
                  <a:lnTo>
                    <a:pt x="286" y="221"/>
                  </a:lnTo>
                  <a:lnTo>
                    <a:pt x="286" y="219"/>
                  </a:lnTo>
                  <a:lnTo>
                    <a:pt x="288" y="215"/>
                  </a:lnTo>
                  <a:lnTo>
                    <a:pt x="293" y="212"/>
                  </a:lnTo>
                  <a:lnTo>
                    <a:pt x="293" y="210"/>
                  </a:lnTo>
                  <a:lnTo>
                    <a:pt x="288" y="205"/>
                  </a:lnTo>
                  <a:lnTo>
                    <a:pt x="288" y="201"/>
                  </a:lnTo>
                  <a:lnTo>
                    <a:pt x="286" y="201"/>
                  </a:lnTo>
                  <a:lnTo>
                    <a:pt x="284" y="203"/>
                  </a:lnTo>
                  <a:lnTo>
                    <a:pt x="281" y="205"/>
                  </a:lnTo>
                  <a:lnTo>
                    <a:pt x="279" y="203"/>
                  </a:lnTo>
                  <a:lnTo>
                    <a:pt x="277" y="203"/>
                  </a:lnTo>
                  <a:lnTo>
                    <a:pt x="272" y="205"/>
                  </a:lnTo>
                  <a:lnTo>
                    <a:pt x="270" y="205"/>
                  </a:lnTo>
                  <a:lnTo>
                    <a:pt x="270" y="203"/>
                  </a:lnTo>
                  <a:lnTo>
                    <a:pt x="281" y="198"/>
                  </a:lnTo>
                  <a:lnTo>
                    <a:pt x="284" y="198"/>
                  </a:lnTo>
                  <a:lnTo>
                    <a:pt x="291" y="191"/>
                  </a:lnTo>
                  <a:lnTo>
                    <a:pt x="293" y="189"/>
                  </a:lnTo>
                  <a:lnTo>
                    <a:pt x="298" y="180"/>
                  </a:lnTo>
                  <a:lnTo>
                    <a:pt x="300" y="173"/>
                  </a:lnTo>
                  <a:lnTo>
                    <a:pt x="300" y="173"/>
                  </a:lnTo>
                  <a:lnTo>
                    <a:pt x="295" y="173"/>
                  </a:lnTo>
                  <a:lnTo>
                    <a:pt x="293" y="175"/>
                  </a:lnTo>
                  <a:lnTo>
                    <a:pt x="293" y="173"/>
                  </a:lnTo>
                  <a:lnTo>
                    <a:pt x="293" y="171"/>
                  </a:lnTo>
                  <a:lnTo>
                    <a:pt x="295" y="168"/>
                  </a:lnTo>
                  <a:lnTo>
                    <a:pt x="300" y="171"/>
                  </a:lnTo>
                  <a:lnTo>
                    <a:pt x="300" y="166"/>
                  </a:lnTo>
                  <a:lnTo>
                    <a:pt x="300" y="161"/>
                  </a:lnTo>
                  <a:lnTo>
                    <a:pt x="304" y="159"/>
                  </a:lnTo>
                  <a:lnTo>
                    <a:pt x="304" y="154"/>
                  </a:lnTo>
                  <a:lnTo>
                    <a:pt x="304" y="152"/>
                  </a:lnTo>
                  <a:lnTo>
                    <a:pt x="304" y="148"/>
                  </a:lnTo>
                  <a:lnTo>
                    <a:pt x="300" y="148"/>
                  </a:lnTo>
                  <a:lnTo>
                    <a:pt x="295" y="150"/>
                  </a:lnTo>
                  <a:lnTo>
                    <a:pt x="291" y="159"/>
                  </a:lnTo>
                  <a:lnTo>
                    <a:pt x="291" y="164"/>
                  </a:lnTo>
                  <a:lnTo>
                    <a:pt x="293" y="166"/>
                  </a:lnTo>
                  <a:lnTo>
                    <a:pt x="291" y="168"/>
                  </a:lnTo>
                  <a:lnTo>
                    <a:pt x="288" y="171"/>
                  </a:lnTo>
                  <a:lnTo>
                    <a:pt x="286" y="171"/>
                  </a:lnTo>
                  <a:lnTo>
                    <a:pt x="286" y="168"/>
                  </a:lnTo>
                  <a:lnTo>
                    <a:pt x="286" y="166"/>
                  </a:lnTo>
                  <a:lnTo>
                    <a:pt x="286" y="161"/>
                  </a:lnTo>
                  <a:lnTo>
                    <a:pt x="288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1" y="150"/>
                  </a:lnTo>
                  <a:lnTo>
                    <a:pt x="293" y="148"/>
                  </a:lnTo>
                  <a:lnTo>
                    <a:pt x="291" y="143"/>
                  </a:lnTo>
                  <a:lnTo>
                    <a:pt x="288" y="138"/>
                  </a:lnTo>
                  <a:lnTo>
                    <a:pt x="286" y="138"/>
                  </a:lnTo>
                  <a:lnTo>
                    <a:pt x="281" y="141"/>
                  </a:lnTo>
                  <a:lnTo>
                    <a:pt x="279" y="145"/>
                  </a:lnTo>
                  <a:lnTo>
                    <a:pt x="279" y="141"/>
                  </a:lnTo>
                  <a:lnTo>
                    <a:pt x="277" y="141"/>
                  </a:lnTo>
                  <a:lnTo>
                    <a:pt x="277" y="134"/>
                  </a:lnTo>
                  <a:lnTo>
                    <a:pt x="274" y="129"/>
                  </a:lnTo>
                  <a:lnTo>
                    <a:pt x="277" y="120"/>
                  </a:lnTo>
                  <a:lnTo>
                    <a:pt x="277" y="113"/>
                  </a:lnTo>
                  <a:lnTo>
                    <a:pt x="279" y="108"/>
                  </a:lnTo>
                  <a:lnTo>
                    <a:pt x="279" y="101"/>
                  </a:lnTo>
                  <a:lnTo>
                    <a:pt x="279" y="97"/>
                  </a:lnTo>
                  <a:lnTo>
                    <a:pt x="281" y="90"/>
                  </a:lnTo>
                  <a:lnTo>
                    <a:pt x="281" y="85"/>
                  </a:lnTo>
                  <a:lnTo>
                    <a:pt x="279" y="81"/>
                  </a:lnTo>
                  <a:lnTo>
                    <a:pt x="277" y="76"/>
                  </a:lnTo>
                  <a:lnTo>
                    <a:pt x="270" y="71"/>
                  </a:lnTo>
                  <a:lnTo>
                    <a:pt x="270" y="67"/>
                  </a:lnTo>
                  <a:lnTo>
                    <a:pt x="263" y="64"/>
                  </a:lnTo>
                  <a:lnTo>
                    <a:pt x="263" y="67"/>
                  </a:lnTo>
                  <a:lnTo>
                    <a:pt x="263" y="69"/>
                  </a:lnTo>
                  <a:lnTo>
                    <a:pt x="261" y="69"/>
                  </a:lnTo>
                  <a:lnTo>
                    <a:pt x="254" y="64"/>
                  </a:lnTo>
                  <a:lnTo>
                    <a:pt x="251" y="64"/>
                  </a:lnTo>
                  <a:lnTo>
                    <a:pt x="249" y="69"/>
                  </a:lnTo>
                  <a:lnTo>
                    <a:pt x="247" y="76"/>
                  </a:lnTo>
                  <a:lnTo>
                    <a:pt x="249" y="78"/>
                  </a:lnTo>
                  <a:lnTo>
                    <a:pt x="254" y="78"/>
                  </a:lnTo>
                  <a:lnTo>
                    <a:pt x="258" y="76"/>
                  </a:lnTo>
                  <a:lnTo>
                    <a:pt x="263" y="78"/>
                  </a:lnTo>
                  <a:lnTo>
                    <a:pt x="265" y="83"/>
                  </a:lnTo>
                  <a:lnTo>
                    <a:pt x="268" y="83"/>
                  </a:lnTo>
                  <a:lnTo>
                    <a:pt x="268" y="85"/>
                  </a:lnTo>
                  <a:lnTo>
                    <a:pt x="261" y="92"/>
                  </a:lnTo>
                  <a:lnTo>
                    <a:pt x="258" y="92"/>
                  </a:lnTo>
                  <a:lnTo>
                    <a:pt x="254" y="90"/>
                  </a:lnTo>
                  <a:lnTo>
                    <a:pt x="251" y="90"/>
                  </a:lnTo>
                  <a:lnTo>
                    <a:pt x="247" y="87"/>
                  </a:lnTo>
                  <a:lnTo>
                    <a:pt x="249" y="92"/>
                  </a:lnTo>
                  <a:lnTo>
                    <a:pt x="251" y="92"/>
                  </a:lnTo>
                  <a:lnTo>
                    <a:pt x="247" y="94"/>
                  </a:lnTo>
                  <a:lnTo>
                    <a:pt x="244" y="97"/>
                  </a:lnTo>
                  <a:lnTo>
                    <a:pt x="240" y="90"/>
                  </a:lnTo>
                  <a:lnTo>
                    <a:pt x="233" y="94"/>
                  </a:lnTo>
                  <a:lnTo>
                    <a:pt x="231" y="99"/>
                  </a:lnTo>
                  <a:lnTo>
                    <a:pt x="228" y="101"/>
                  </a:lnTo>
                  <a:lnTo>
                    <a:pt x="228" y="104"/>
                  </a:lnTo>
                  <a:lnTo>
                    <a:pt x="231" y="106"/>
                  </a:lnTo>
                  <a:lnTo>
                    <a:pt x="233" y="111"/>
                  </a:lnTo>
                  <a:lnTo>
                    <a:pt x="238" y="113"/>
                  </a:lnTo>
                  <a:lnTo>
                    <a:pt x="238" y="115"/>
                  </a:lnTo>
                  <a:lnTo>
                    <a:pt x="235" y="115"/>
                  </a:lnTo>
                  <a:lnTo>
                    <a:pt x="233" y="118"/>
                  </a:lnTo>
                  <a:lnTo>
                    <a:pt x="235" y="120"/>
                  </a:lnTo>
                  <a:lnTo>
                    <a:pt x="235" y="124"/>
                  </a:lnTo>
                  <a:lnTo>
                    <a:pt x="233" y="124"/>
                  </a:lnTo>
                  <a:lnTo>
                    <a:pt x="231" y="122"/>
                  </a:lnTo>
                  <a:lnTo>
                    <a:pt x="226" y="120"/>
                  </a:lnTo>
                  <a:lnTo>
                    <a:pt x="221" y="118"/>
                  </a:lnTo>
                  <a:lnTo>
                    <a:pt x="219" y="118"/>
                  </a:lnTo>
                  <a:lnTo>
                    <a:pt x="214" y="120"/>
                  </a:lnTo>
                  <a:lnTo>
                    <a:pt x="214" y="122"/>
                  </a:lnTo>
                  <a:lnTo>
                    <a:pt x="217" y="127"/>
                  </a:lnTo>
                  <a:lnTo>
                    <a:pt x="214" y="129"/>
                  </a:lnTo>
                  <a:lnTo>
                    <a:pt x="212" y="129"/>
                  </a:lnTo>
                  <a:lnTo>
                    <a:pt x="212" y="127"/>
                  </a:lnTo>
                  <a:lnTo>
                    <a:pt x="210" y="124"/>
                  </a:lnTo>
                  <a:lnTo>
                    <a:pt x="205" y="122"/>
                  </a:lnTo>
                  <a:lnTo>
                    <a:pt x="203" y="122"/>
                  </a:lnTo>
                  <a:lnTo>
                    <a:pt x="201" y="120"/>
                  </a:lnTo>
                  <a:lnTo>
                    <a:pt x="198" y="118"/>
                  </a:lnTo>
                  <a:lnTo>
                    <a:pt x="196" y="120"/>
                  </a:lnTo>
                  <a:lnTo>
                    <a:pt x="198" y="127"/>
                  </a:lnTo>
                  <a:lnTo>
                    <a:pt x="198" y="131"/>
                  </a:lnTo>
                  <a:lnTo>
                    <a:pt x="201" y="136"/>
                  </a:lnTo>
                  <a:lnTo>
                    <a:pt x="203" y="138"/>
                  </a:lnTo>
                  <a:lnTo>
                    <a:pt x="208" y="138"/>
                  </a:lnTo>
                  <a:lnTo>
                    <a:pt x="210" y="141"/>
                  </a:lnTo>
                  <a:lnTo>
                    <a:pt x="210" y="143"/>
                  </a:lnTo>
                  <a:lnTo>
                    <a:pt x="203" y="143"/>
                  </a:lnTo>
                  <a:lnTo>
                    <a:pt x="210" y="145"/>
                  </a:lnTo>
                  <a:lnTo>
                    <a:pt x="210" y="148"/>
                  </a:lnTo>
                  <a:lnTo>
                    <a:pt x="214" y="150"/>
                  </a:lnTo>
                  <a:lnTo>
                    <a:pt x="219" y="150"/>
                  </a:lnTo>
                  <a:lnTo>
                    <a:pt x="221" y="148"/>
                  </a:lnTo>
                  <a:lnTo>
                    <a:pt x="224" y="148"/>
                  </a:lnTo>
                  <a:lnTo>
                    <a:pt x="226" y="150"/>
                  </a:lnTo>
                  <a:lnTo>
                    <a:pt x="221" y="154"/>
                  </a:lnTo>
                  <a:lnTo>
                    <a:pt x="219" y="159"/>
                  </a:lnTo>
                  <a:lnTo>
                    <a:pt x="217" y="161"/>
                  </a:lnTo>
                  <a:lnTo>
                    <a:pt x="212" y="157"/>
                  </a:lnTo>
                  <a:lnTo>
                    <a:pt x="201" y="154"/>
                  </a:lnTo>
                  <a:lnTo>
                    <a:pt x="196" y="148"/>
                  </a:lnTo>
                  <a:lnTo>
                    <a:pt x="194" y="148"/>
                  </a:lnTo>
                  <a:lnTo>
                    <a:pt x="191" y="145"/>
                  </a:lnTo>
                  <a:lnTo>
                    <a:pt x="191" y="145"/>
                  </a:lnTo>
                  <a:lnTo>
                    <a:pt x="189" y="150"/>
                  </a:lnTo>
                  <a:lnTo>
                    <a:pt x="189" y="150"/>
                  </a:lnTo>
                  <a:lnTo>
                    <a:pt x="187" y="152"/>
                  </a:lnTo>
                  <a:lnTo>
                    <a:pt x="189" y="159"/>
                  </a:lnTo>
                  <a:lnTo>
                    <a:pt x="187" y="161"/>
                  </a:lnTo>
                  <a:lnTo>
                    <a:pt x="184" y="159"/>
                  </a:lnTo>
                  <a:lnTo>
                    <a:pt x="184" y="166"/>
                  </a:lnTo>
                  <a:lnTo>
                    <a:pt x="182" y="166"/>
                  </a:lnTo>
                  <a:lnTo>
                    <a:pt x="182" y="175"/>
                  </a:lnTo>
                  <a:lnTo>
                    <a:pt x="184" y="178"/>
                  </a:lnTo>
                  <a:lnTo>
                    <a:pt x="191" y="178"/>
                  </a:lnTo>
                  <a:lnTo>
                    <a:pt x="194" y="180"/>
                  </a:lnTo>
                  <a:lnTo>
                    <a:pt x="198" y="180"/>
                  </a:lnTo>
                  <a:lnTo>
                    <a:pt x="198" y="182"/>
                  </a:lnTo>
                  <a:lnTo>
                    <a:pt x="196" y="182"/>
                  </a:lnTo>
                  <a:lnTo>
                    <a:pt x="191" y="182"/>
                  </a:lnTo>
                  <a:lnTo>
                    <a:pt x="184" y="182"/>
                  </a:lnTo>
                  <a:lnTo>
                    <a:pt x="182" y="180"/>
                  </a:lnTo>
                  <a:lnTo>
                    <a:pt x="178" y="180"/>
                  </a:lnTo>
                  <a:lnTo>
                    <a:pt x="173" y="189"/>
                  </a:lnTo>
                  <a:lnTo>
                    <a:pt x="173" y="191"/>
                  </a:lnTo>
                  <a:lnTo>
                    <a:pt x="175" y="194"/>
                  </a:lnTo>
                  <a:lnTo>
                    <a:pt x="173" y="196"/>
                  </a:lnTo>
                  <a:lnTo>
                    <a:pt x="171" y="198"/>
                  </a:lnTo>
                  <a:lnTo>
                    <a:pt x="171" y="201"/>
                  </a:lnTo>
                  <a:lnTo>
                    <a:pt x="173" y="203"/>
                  </a:lnTo>
                  <a:lnTo>
                    <a:pt x="175" y="201"/>
                  </a:lnTo>
                  <a:lnTo>
                    <a:pt x="182" y="201"/>
                  </a:lnTo>
                  <a:lnTo>
                    <a:pt x="184" y="198"/>
                  </a:lnTo>
                  <a:lnTo>
                    <a:pt x="187" y="201"/>
                  </a:lnTo>
                  <a:lnTo>
                    <a:pt x="187" y="203"/>
                  </a:lnTo>
                  <a:lnTo>
                    <a:pt x="182" y="203"/>
                  </a:lnTo>
                  <a:lnTo>
                    <a:pt x="180" y="208"/>
                  </a:lnTo>
                  <a:lnTo>
                    <a:pt x="182" y="210"/>
                  </a:lnTo>
                  <a:lnTo>
                    <a:pt x="184" y="210"/>
                  </a:lnTo>
                  <a:lnTo>
                    <a:pt x="189" y="208"/>
                  </a:lnTo>
                  <a:lnTo>
                    <a:pt x="191" y="208"/>
                  </a:lnTo>
                  <a:lnTo>
                    <a:pt x="194" y="203"/>
                  </a:lnTo>
                  <a:lnTo>
                    <a:pt x="194" y="205"/>
                  </a:lnTo>
                  <a:lnTo>
                    <a:pt x="194" y="208"/>
                  </a:lnTo>
                  <a:lnTo>
                    <a:pt x="196" y="210"/>
                  </a:lnTo>
                  <a:lnTo>
                    <a:pt x="201" y="210"/>
                  </a:lnTo>
                  <a:lnTo>
                    <a:pt x="203" y="212"/>
                  </a:lnTo>
                  <a:lnTo>
                    <a:pt x="198" y="212"/>
                  </a:lnTo>
                  <a:lnTo>
                    <a:pt x="198" y="217"/>
                  </a:lnTo>
                  <a:lnTo>
                    <a:pt x="203" y="217"/>
                  </a:lnTo>
                  <a:lnTo>
                    <a:pt x="208" y="215"/>
                  </a:lnTo>
                  <a:lnTo>
                    <a:pt x="212" y="219"/>
                  </a:lnTo>
                  <a:lnTo>
                    <a:pt x="221" y="221"/>
                  </a:lnTo>
                  <a:lnTo>
                    <a:pt x="224" y="224"/>
                  </a:lnTo>
                  <a:lnTo>
                    <a:pt x="214" y="221"/>
                  </a:lnTo>
                  <a:lnTo>
                    <a:pt x="210" y="224"/>
                  </a:lnTo>
                  <a:lnTo>
                    <a:pt x="203" y="219"/>
                  </a:lnTo>
                  <a:lnTo>
                    <a:pt x="198" y="221"/>
                  </a:lnTo>
                  <a:lnTo>
                    <a:pt x="198" y="224"/>
                  </a:lnTo>
                  <a:lnTo>
                    <a:pt x="203" y="226"/>
                  </a:lnTo>
                  <a:lnTo>
                    <a:pt x="212" y="228"/>
                  </a:lnTo>
                  <a:lnTo>
                    <a:pt x="221" y="228"/>
                  </a:lnTo>
                  <a:lnTo>
                    <a:pt x="224" y="228"/>
                  </a:lnTo>
                  <a:lnTo>
                    <a:pt x="214" y="231"/>
                  </a:lnTo>
                  <a:lnTo>
                    <a:pt x="212" y="228"/>
                  </a:lnTo>
                  <a:lnTo>
                    <a:pt x="203" y="228"/>
                  </a:lnTo>
                  <a:lnTo>
                    <a:pt x="198" y="228"/>
                  </a:lnTo>
                  <a:lnTo>
                    <a:pt x="196" y="226"/>
                  </a:lnTo>
                  <a:lnTo>
                    <a:pt x="191" y="224"/>
                  </a:lnTo>
                  <a:lnTo>
                    <a:pt x="187" y="219"/>
                  </a:lnTo>
                  <a:lnTo>
                    <a:pt x="184" y="221"/>
                  </a:lnTo>
                  <a:lnTo>
                    <a:pt x="180" y="224"/>
                  </a:lnTo>
                  <a:lnTo>
                    <a:pt x="175" y="224"/>
                  </a:lnTo>
                  <a:lnTo>
                    <a:pt x="171" y="226"/>
                  </a:lnTo>
                  <a:lnTo>
                    <a:pt x="171" y="233"/>
                  </a:lnTo>
                  <a:lnTo>
                    <a:pt x="175" y="238"/>
                  </a:lnTo>
                  <a:lnTo>
                    <a:pt x="175" y="242"/>
                  </a:lnTo>
                  <a:lnTo>
                    <a:pt x="173" y="245"/>
                  </a:lnTo>
                  <a:lnTo>
                    <a:pt x="171" y="238"/>
                  </a:lnTo>
                  <a:lnTo>
                    <a:pt x="168" y="238"/>
                  </a:lnTo>
                  <a:lnTo>
                    <a:pt x="166" y="247"/>
                  </a:lnTo>
                  <a:lnTo>
                    <a:pt x="166" y="251"/>
                  </a:lnTo>
                  <a:lnTo>
                    <a:pt x="168" y="254"/>
                  </a:lnTo>
                  <a:lnTo>
                    <a:pt x="171" y="251"/>
                  </a:lnTo>
                  <a:lnTo>
                    <a:pt x="173" y="251"/>
                  </a:lnTo>
                  <a:lnTo>
                    <a:pt x="175" y="256"/>
                  </a:lnTo>
                  <a:lnTo>
                    <a:pt x="180" y="256"/>
                  </a:lnTo>
                  <a:lnTo>
                    <a:pt x="175" y="258"/>
                  </a:lnTo>
                  <a:lnTo>
                    <a:pt x="173" y="261"/>
                  </a:lnTo>
                  <a:lnTo>
                    <a:pt x="171" y="256"/>
                  </a:lnTo>
                  <a:lnTo>
                    <a:pt x="164" y="256"/>
                  </a:lnTo>
                  <a:lnTo>
                    <a:pt x="164" y="263"/>
                  </a:lnTo>
                  <a:lnTo>
                    <a:pt x="166" y="265"/>
                  </a:lnTo>
                  <a:lnTo>
                    <a:pt x="168" y="265"/>
                  </a:lnTo>
                  <a:lnTo>
                    <a:pt x="166" y="268"/>
                  </a:lnTo>
                  <a:lnTo>
                    <a:pt x="166" y="277"/>
                  </a:lnTo>
                  <a:lnTo>
                    <a:pt x="168" y="275"/>
                  </a:lnTo>
                  <a:lnTo>
                    <a:pt x="173" y="277"/>
                  </a:lnTo>
                  <a:lnTo>
                    <a:pt x="173" y="281"/>
                  </a:lnTo>
                  <a:lnTo>
                    <a:pt x="178" y="284"/>
                  </a:lnTo>
                  <a:lnTo>
                    <a:pt x="187" y="291"/>
                  </a:lnTo>
                  <a:lnTo>
                    <a:pt x="191" y="288"/>
                  </a:lnTo>
                  <a:lnTo>
                    <a:pt x="191" y="284"/>
                  </a:lnTo>
                  <a:lnTo>
                    <a:pt x="191" y="281"/>
                  </a:lnTo>
                  <a:lnTo>
                    <a:pt x="196" y="281"/>
                  </a:lnTo>
                  <a:lnTo>
                    <a:pt x="198" y="284"/>
                  </a:lnTo>
                  <a:lnTo>
                    <a:pt x="196" y="288"/>
                  </a:lnTo>
                  <a:lnTo>
                    <a:pt x="198" y="293"/>
                  </a:lnTo>
                  <a:lnTo>
                    <a:pt x="198" y="291"/>
                  </a:lnTo>
                  <a:lnTo>
                    <a:pt x="203" y="281"/>
                  </a:lnTo>
                  <a:lnTo>
                    <a:pt x="203" y="272"/>
                  </a:lnTo>
                  <a:lnTo>
                    <a:pt x="205" y="268"/>
                  </a:lnTo>
                  <a:lnTo>
                    <a:pt x="210" y="263"/>
                  </a:lnTo>
                  <a:lnTo>
                    <a:pt x="210" y="258"/>
                  </a:lnTo>
                  <a:lnTo>
                    <a:pt x="210" y="263"/>
                  </a:lnTo>
                  <a:lnTo>
                    <a:pt x="205" y="272"/>
                  </a:lnTo>
                  <a:lnTo>
                    <a:pt x="205" y="277"/>
                  </a:lnTo>
                  <a:lnTo>
                    <a:pt x="205" y="281"/>
                  </a:lnTo>
                  <a:lnTo>
                    <a:pt x="205" y="288"/>
                  </a:lnTo>
                  <a:lnTo>
                    <a:pt x="208" y="293"/>
                  </a:lnTo>
                  <a:lnTo>
                    <a:pt x="205" y="295"/>
                  </a:lnTo>
                  <a:lnTo>
                    <a:pt x="208" y="298"/>
                  </a:lnTo>
                  <a:close/>
                  <a:moveTo>
                    <a:pt x="217" y="111"/>
                  </a:moveTo>
                  <a:lnTo>
                    <a:pt x="219" y="111"/>
                  </a:lnTo>
                  <a:lnTo>
                    <a:pt x="221" y="111"/>
                  </a:lnTo>
                  <a:lnTo>
                    <a:pt x="224" y="113"/>
                  </a:lnTo>
                  <a:lnTo>
                    <a:pt x="226" y="113"/>
                  </a:lnTo>
                  <a:lnTo>
                    <a:pt x="226" y="115"/>
                  </a:lnTo>
                  <a:lnTo>
                    <a:pt x="224" y="115"/>
                  </a:lnTo>
                  <a:lnTo>
                    <a:pt x="221" y="115"/>
                  </a:lnTo>
                  <a:lnTo>
                    <a:pt x="219" y="113"/>
                  </a:lnTo>
                  <a:lnTo>
                    <a:pt x="217" y="111"/>
                  </a:lnTo>
                  <a:close/>
                  <a:moveTo>
                    <a:pt x="219" y="295"/>
                  </a:moveTo>
                  <a:lnTo>
                    <a:pt x="221" y="291"/>
                  </a:lnTo>
                  <a:lnTo>
                    <a:pt x="224" y="288"/>
                  </a:lnTo>
                  <a:lnTo>
                    <a:pt x="224" y="286"/>
                  </a:lnTo>
                  <a:lnTo>
                    <a:pt x="226" y="284"/>
                  </a:lnTo>
                  <a:lnTo>
                    <a:pt x="228" y="286"/>
                  </a:lnTo>
                  <a:lnTo>
                    <a:pt x="226" y="288"/>
                  </a:lnTo>
                  <a:lnTo>
                    <a:pt x="226" y="291"/>
                  </a:lnTo>
                  <a:lnTo>
                    <a:pt x="221" y="295"/>
                  </a:lnTo>
                  <a:lnTo>
                    <a:pt x="219" y="295"/>
                  </a:lnTo>
                  <a:close/>
                  <a:moveTo>
                    <a:pt x="263" y="256"/>
                  </a:moveTo>
                  <a:lnTo>
                    <a:pt x="268" y="249"/>
                  </a:lnTo>
                  <a:lnTo>
                    <a:pt x="272" y="249"/>
                  </a:lnTo>
                  <a:lnTo>
                    <a:pt x="274" y="247"/>
                  </a:lnTo>
                  <a:lnTo>
                    <a:pt x="279" y="247"/>
                  </a:lnTo>
                  <a:lnTo>
                    <a:pt x="284" y="251"/>
                  </a:lnTo>
                  <a:lnTo>
                    <a:pt x="281" y="254"/>
                  </a:lnTo>
                  <a:lnTo>
                    <a:pt x="277" y="254"/>
                  </a:lnTo>
                  <a:lnTo>
                    <a:pt x="272" y="258"/>
                  </a:lnTo>
                  <a:lnTo>
                    <a:pt x="268" y="258"/>
                  </a:lnTo>
                  <a:lnTo>
                    <a:pt x="265" y="256"/>
                  </a:lnTo>
                  <a:lnTo>
                    <a:pt x="263" y="256"/>
                  </a:lnTo>
                  <a:close/>
                  <a:moveTo>
                    <a:pt x="579" y="7"/>
                  </a:moveTo>
                  <a:lnTo>
                    <a:pt x="582" y="4"/>
                  </a:lnTo>
                  <a:lnTo>
                    <a:pt x="584" y="4"/>
                  </a:lnTo>
                  <a:lnTo>
                    <a:pt x="586" y="7"/>
                  </a:lnTo>
                  <a:lnTo>
                    <a:pt x="582" y="9"/>
                  </a:lnTo>
                  <a:lnTo>
                    <a:pt x="579" y="7"/>
                  </a:lnTo>
                  <a:close/>
                  <a:moveTo>
                    <a:pt x="427" y="305"/>
                  </a:moveTo>
                  <a:lnTo>
                    <a:pt x="427" y="307"/>
                  </a:lnTo>
                  <a:lnTo>
                    <a:pt x="427" y="309"/>
                  </a:lnTo>
                  <a:lnTo>
                    <a:pt x="431" y="309"/>
                  </a:lnTo>
                  <a:lnTo>
                    <a:pt x="431" y="305"/>
                  </a:lnTo>
                  <a:lnTo>
                    <a:pt x="429" y="305"/>
                  </a:lnTo>
                  <a:lnTo>
                    <a:pt x="429" y="305"/>
                  </a:lnTo>
                  <a:lnTo>
                    <a:pt x="427" y="305"/>
                  </a:lnTo>
                  <a:close/>
                  <a:moveTo>
                    <a:pt x="353" y="351"/>
                  </a:moveTo>
                  <a:lnTo>
                    <a:pt x="353" y="353"/>
                  </a:lnTo>
                  <a:lnTo>
                    <a:pt x="358" y="353"/>
                  </a:lnTo>
                  <a:lnTo>
                    <a:pt x="355" y="348"/>
                  </a:lnTo>
                  <a:lnTo>
                    <a:pt x="353" y="351"/>
                  </a:lnTo>
                  <a:close/>
                  <a:moveTo>
                    <a:pt x="247" y="348"/>
                  </a:moveTo>
                  <a:lnTo>
                    <a:pt x="244" y="344"/>
                  </a:lnTo>
                  <a:lnTo>
                    <a:pt x="244" y="342"/>
                  </a:lnTo>
                  <a:lnTo>
                    <a:pt x="247" y="342"/>
                  </a:lnTo>
                  <a:lnTo>
                    <a:pt x="249" y="344"/>
                  </a:lnTo>
                  <a:lnTo>
                    <a:pt x="249" y="346"/>
                  </a:lnTo>
                  <a:lnTo>
                    <a:pt x="247" y="348"/>
                  </a:lnTo>
                  <a:lnTo>
                    <a:pt x="247" y="348"/>
                  </a:lnTo>
                  <a:close/>
                  <a:moveTo>
                    <a:pt x="217" y="411"/>
                  </a:moveTo>
                  <a:lnTo>
                    <a:pt x="214" y="409"/>
                  </a:lnTo>
                  <a:lnTo>
                    <a:pt x="214" y="406"/>
                  </a:lnTo>
                  <a:lnTo>
                    <a:pt x="214" y="402"/>
                  </a:lnTo>
                  <a:lnTo>
                    <a:pt x="212" y="399"/>
                  </a:lnTo>
                  <a:lnTo>
                    <a:pt x="212" y="402"/>
                  </a:lnTo>
                  <a:lnTo>
                    <a:pt x="210" y="406"/>
                  </a:lnTo>
                  <a:lnTo>
                    <a:pt x="210" y="413"/>
                  </a:lnTo>
                  <a:lnTo>
                    <a:pt x="214" y="418"/>
                  </a:lnTo>
                  <a:lnTo>
                    <a:pt x="212" y="420"/>
                  </a:lnTo>
                  <a:lnTo>
                    <a:pt x="210" y="420"/>
                  </a:lnTo>
                  <a:lnTo>
                    <a:pt x="208" y="420"/>
                  </a:lnTo>
                  <a:lnTo>
                    <a:pt x="201" y="420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1" y="411"/>
                  </a:lnTo>
                  <a:lnTo>
                    <a:pt x="189" y="411"/>
                  </a:lnTo>
                  <a:lnTo>
                    <a:pt x="189" y="411"/>
                  </a:lnTo>
                  <a:lnTo>
                    <a:pt x="187" y="409"/>
                  </a:lnTo>
                  <a:lnTo>
                    <a:pt x="184" y="409"/>
                  </a:lnTo>
                  <a:lnTo>
                    <a:pt x="184" y="406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89" y="399"/>
                  </a:lnTo>
                  <a:lnTo>
                    <a:pt x="189" y="397"/>
                  </a:lnTo>
                  <a:lnTo>
                    <a:pt x="187" y="390"/>
                  </a:lnTo>
                  <a:lnTo>
                    <a:pt x="184" y="390"/>
                  </a:lnTo>
                  <a:lnTo>
                    <a:pt x="184" y="392"/>
                  </a:lnTo>
                  <a:lnTo>
                    <a:pt x="187" y="395"/>
                  </a:lnTo>
                  <a:lnTo>
                    <a:pt x="187" y="397"/>
                  </a:lnTo>
                  <a:lnTo>
                    <a:pt x="187" y="399"/>
                  </a:lnTo>
                  <a:lnTo>
                    <a:pt x="182" y="399"/>
                  </a:lnTo>
                  <a:lnTo>
                    <a:pt x="182" y="402"/>
                  </a:lnTo>
                  <a:lnTo>
                    <a:pt x="182" y="402"/>
                  </a:lnTo>
                  <a:lnTo>
                    <a:pt x="182" y="404"/>
                  </a:lnTo>
                  <a:lnTo>
                    <a:pt x="180" y="409"/>
                  </a:lnTo>
                  <a:lnTo>
                    <a:pt x="178" y="406"/>
                  </a:lnTo>
                  <a:lnTo>
                    <a:pt x="175" y="404"/>
                  </a:lnTo>
                  <a:lnTo>
                    <a:pt x="175" y="399"/>
                  </a:lnTo>
                  <a:lnTo>
                    <a:pt x="175" y="397"/>
                  </a:lnTo>
                  <a:lnTo>
                    <a:pt x="178" y="392"/>
                  </a:lnTo>
                  <a:lnTo>
                    <a:pt x="175" y="390"/>
                  </a:lnTo>
                  <a:lnTo>
                    <a:pt x="175" y="388"/>
                  </a:lnTo>
                  <a:lnTo>
                    <a:pt x="175" y="390"/>
                  </a:lnTo>
                  <a:lnTo>
                    <a:pt x="173" y="395"/>
                  </a:lnTo>
                  <a:lnTo>
                    <a:pt x="171" y="397"/>
                  </a:lnTo>
                  <a:lnTo>
                    <a:pt x="171" y="399"/>
                  </a:lnTo>
                  <a:lnTo>
                    <a:pt x="171" y="402"/>
                  </a:lnTo>
                  <a:lnTo>
                    <a:pt x="166" y="402"/>
                  </a:lnTo>
                  <a:lnTo>
                    <a:pt x="164" y="399"/>
                  </a:lnTo>
                  <a:lnTo>
                    <a:pt x="161" y="399"/>
                  </a:lnTo>
                  <a:lnTo>
                    <a:pt x="161" y="397"/>
                  </a:lnTo>
                  <a:lnTo>
                    <a:pt x="164" y="395"/>
                  </a:lnTo>
                  <a:lnTo>
                    <a:pt x="164" y="390"/>
                  </a:lnTo>
                  <a:lnTo>
                    <a:pt x="164" y="388"/>
                  </a:lnTo>
                  <a:lnTo>
                    <a:pt x="164" y="383"/>
                  </a:lnTo>
                  <a:lnTo>
                    <a:pt x="168" y="376"/>
                  </a:lnTo>
                  <a:lnTo>
                    <a:pt x="166" y="378"/>
                  </a:lnTo>
                  <a:lnTo>
                    <a:pt x="164" y="378"/>
                  </a:lnTo>
                  <a:lnTo>
                    <a:pt x="161" y="388"/>
                  </a:lnTo>
                  <a:lnTo>
                    <a:pt x="161" y="392"/>
                  </a:lnTo>
                  <a:lnTo>
                    <a:pt x="159" y="395"/>
                  </a:lnTo>
                  <a:lnTo>
                    <a:pt x="157" y="395"/>
                  </a:lnTo>
                  <a:lnTo>
                    <a:pt x="159" y="390"/>
                  </a:lnTo>
                  <a:lnTo>
                    <a:pt x="159" y="390"/>
                  </a:lnTo>
                  <a:lnTo>
                    <a:pt x="159" y="390"/>
                  </a:lnTo>
                  <a:lnTo>
                    <a:pt x="157" y="395"/>
                  </a:lnTo>
                  <a:lnTo>
                    <a:pt x="150" y="395"/>
                  </a:lnTo>
                  <a:lnTo>
                    <a:pt x="150" y="392"/>
                  </a:lnTo>
                  <a:lnTo>
                    <a:pt x="150" y="388"/>
                  </a:lnTo>
                  <a:lnTo>
                    <a:pt x="150" y="385"/>
                  </a:lnTo>
                  <a:lnTo>
                    <a:pt x="150" y="383"/>
                  </a:lnTo>
                  <a:lnTo>
                    <a:pt x="154" y="378"/>
                  </a:lnTo>
                  <a:lnTo>
                    <a:pt x="154" y="376"/>
                  </a:lnTo>
                  <a:lnTo>
                    <a:pt x="154" y="374"/>
                  </a:lnTo>
                  <a:lnTo>
                    <a:pt x="157" y="372"/>
                  </a:lnTo>
                  <a:lnTo>
                    <a:pt x="159" y="367"/>
                  </a:lnTo>
                  <a:lnTo>
                    <a:pt x="161" y="367"/>
                  </a:lnTo>
                  <a:lnTo>
                    <a:pt x="164" y="365"/>
                  </a:lnTo>
                  <a:lnTo>
                    <a:pt x="171" y="365"/>
                  </a:lnTo>
                  <a:lnTo>
                    <a:pt x="173" y="362"/>
                  </a:lnTo>
                  <a:lnTo>
                    <a:pt x="175" y="360"/>
                  </a:lnTo>
                  <a:lnTo>
                    <a:pt x="178" y="360"/>
                  </a:lnTo>
                  <a:lnTo>
                    <a:pt x="178" y="358"/>
                  </a:lnTo>
                  <a:lnTo>
                    <a:pt x="180" y="355"/>
                  </a:lnTo>
                  <a:lnTo>
                    <a:pt x="184" y="355"/>
                  </a:lnTo>
                  <a:lnTo>
                    <a:pt x="189" y="358"/>
                  </a:lnTo>
                  <a:lnTo>
                    <a:pt x="196" y="358"/>
                  </a:lnTo>
                  <a:lnTo>
                    <a:pt x="198" y="358"/>
                  </a:lnTo>
                  <a:lnTo>
                    <a:pt x="203" y="358"/>
                  </a:lnTo>
                  <a:lnTo>
                    <a:pt x="203" y="362"/>
                  </a:lnTo>
                  <a:lnTo>
                    <a:pt x="208" y="362"/>
                  </a:lnTo>
                  <a:lnTo>
                    <a:pt x="208" y="360"/>
                  </a:lnTo>
                  <a:lnTo>
                    <a:pt x="210" y="358"/>
                  </a:lnTo>
                  <a:lnTo>
                    <a:pt x="214" y="362"/>
                  </a:lnTo>
                  <a:lnTo>
                    <a:pt x="214" y="360"/>
                  </a:lnTo>
                  <a:lnTo>
                    <a:pt x="219" y="362"/>
                  </a:lnTo>
                  <a:lnTo>
                    <a:pt x="221" y="360"/>
                  </a:lnTo>
                  <a:lnTo>
                    <a:pt x="219" y="358"/>
                  </a:lnTo>
                  <a:lnTo>
                    <a:pt x="217" y="358"/>
                  </a:lnTo>
                  <a:lnTo>
                    <a:pt x="214" y="355"/>
                  </a:lnTo>
                  <a:lnTo>
                    <a:pt x="212" y="355"/>
                  </a:lnTo>
                  <a:lnTo>
                    <a:pt x="212" y="355"/>
                  </a:lnTo>
                  <a:lnTo>
                    <a:pt x="214" y="353"/>
                  </a:lnTo>
                  <a:lnTo>
                    <a:pt x="214" y="351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7" y="348"/>
                  </a:lnTo>
                  <a:lnTo>
                    <a:pt x="217" y="346"/>
                  </a:lnTo>
                  <a:lnTo>
                    <a:pt x="212" y="346"/>
                  </a:lnTo>
                  <a:lnTo>
                    <a:pt x="212" y="346"/>
                  </a:lnTo>
                  <a:lnTo>
                    <a:pt x="210" y="346"/>
                  </a:lnTo>
                  <a:lnTo>
                    <a:pt x="208" y="344"/>
                  </a:lnTo>
                  <a:lnTo>
                    <a:pt x="208" y="342"/>
                  </a:lnTo>
                  <a:lnTo>
                    <a:pt x="210" y="339"/>
                  </a:lnTo>
                  <a:lnTo>
                    <a:pt x="212" y="337"/>
                  </a:lnTo>
                  <a:lnTo>
                    <a:pt x="210" y="335"/>
                  </a:lnTo>
                  <a:lnTo>
                    <a:pt x="208" y="332"/>
                  </a:lnTo>
                  <a:lnTo>
                    <a:pt x="208" y="325"/>
                  </a:lnTo>
                  <a:lnTo>
                    <a:pt x="210" y="325"/>
                  </a:lnTo>
                  <a:lnTo>
                    <a:pt x="208" y="321"/>
                  </a:lnTo>
                  <a:lnTo>
                    <a:pt x="208" y="316"/>
                  </a:lnTo>
                  <a:lnTo>
                    <a:pt x="212" y="316"/>
                  </a:lnTo>
                  <a:lnTo>
                    <a:pt x="214" y="316"/>
                  </a:lnTo>
                  <a:lnTo>
                    <a:pt x="219" y="316"/>
                  </a:lnTo>
                  <a:lnTo>
                    <a:pt x="224" y="314"/>
                  </a:lnTo>
                  <a:lnTo>
                    <a:pt x="226" y="316"/>
                  </a:lnTo>
                  <a:lnTo>
                    <a:pt x="231" y="316"/>
                  </a:lnTo>
                  <a:lnTo>
                    <a:pt x="235" y="321"/>
                  </a:lnTo>
                  <a:lnTo>
                    <a:pt x="238" y="330"/>
                  </a:lnTo>
                  <a:lnTo>
                    <a:pt x="238" y="342"/>
                  </a:lnTo>
                  <a:lnTo>
                    <a:pt x="235" y="346"/>
                  </a:lnTo>
                  <a:lnTo>
                    <a:pt x="238" y="348"/>
                  </a:lnTo>
                  <a:lnTo>
                    <a:pt x="240" y="348"/>
                  </a:lnTo>
                  <a:lnTo>
                    <a:pt x="247" y="351"/>
                  </a:lnTo>
                  <a:lnTo>
                    <a:pt x="249" y="358"/>
                  </a:lnTo>
                  <a:lnTo>
                    <a:pt x="251" y="358"/>
                  </a:lnTo>
                  <a:lnTo>
                    <a:pt x="251" y="355"/>
                  </a:lnTo>
                  <a:lnTo>
                    <a:pt x="261" y="355"/>
                  </a:lnTo>
                  <a:lnTo>
                    <a:pt x="265" y="360"/>
                  </a:lnTo>
                  <a:lnTo>
                    <a:pt x="268" y="358"/>
                  </a:lnTo>
                  <a:lnTo>
                    <a:pt x="265" y="355"/>
                  </a:lnTo>
                  <a:lnTo>
                    <a:pt x="270" y="353"/>
                  </a:lnTo>
                  <a:lnTo>
                    <a:pt x="274" y="351"/>
                  </a:lnTo>
                  <a:lnTo>
                    <a:pt x="279" y="344"/>
                  </a:lnTo>
                  <a:lnTo>
                    <a:pt x="288" y="339"/>
                  </a:lnTo>
                  <a:lnTo>
                    <a:pt x="295" y="332"/>
                  </a:lnTo>
                  <a:lnTo>
                    <a:pt x="295" y="328"/>
                  </a:lnTo>
                  <a:lnTo>
                    <a:pt x="298" y="325"/>
                  </a:lnTo>
                  <a:lnTo>
                    <a:pt x="295" y="325"/>
                  </a:lnTo>
                  <a:lnTo>
                    <a:pt x="293" y="328"/>
                  </a:lnTo>
                  <a:lnTo>
                    <a:pt x="291" y="330"/>
                  </a:lnTo>
                  <a:lnTo>
                    <a:pt x="284" y="339"/>
                  </a:lnTo>
                  <a:lnTo>
                    <a:pt x="279" y="342"/>
                  </a:lnTo>
                  <a:lnTo>
                    <a:pt x="279" y="342"/>
                  </a:lnTo>
                  <a:lnTo>
                    <a:pt x="274" y="348"/>
                  </a:lnTo>
                  <a:lnTo>
                    <a:pt x="268" y="351"/>
                  </a:lnTo>
                  <a:lnTo>
                    <a:pt x="265" y="348"/>
                  </a:lnTo>
                  <a:lnTo>
                    <a:pt x="263" y="348"/>
                  </a:lnTo>
                  <a:lnTo>
                    <a:pt x="261" y="351"/>
                  </a:lnTo>
                  <a:lnTo>
                    <a:pt x="256" y="351"/>
                  </a:lnTo>
                  <a:lnTo>
                    <a:pt x="251" y="346"/>
                  </a:lnTo>
                  <a:lnTo>
                    <a:pt x="251" y="344"/>
                  </a:lnTo>
                  <a:lnTo>
                    <a:pt x="256" y="342"/>
                  </a:lnTo>
                  <a:lnTo>
                    <a:pt x="258" y="339"/>
                  </a:lnTo>
                  <a:lnTo>
                    <a:pt x="258" y="335"/>
                  </a:lnTo>
                  <a:lnTo>
                    <a:pt x="254" y="339"/>
                  </a:lnTo>
                  <a:lnTo>
                    <a:pt x="254" y="342"/>
                  </a:lnTo>
                  <a:lnTo>
                    <a:pt x="249" y="342"/>
                  </a:lnTo>
                  <a:lnTo>
                    <a:pt x="247" y="337"/>
                  </a:lnTo>
                  <a:lnTo>
                    <a:pt x="247" y="335"/>
                  </a:lnTo>
                  <a:lnTo>
                    <a:pt x="249" y="335"/>
                  </a:lnTo>
                  <a:lnTo>
                    <a:pt x="254" y="332"/>
                  </a:lnTo>
                  <a:lnTo>
                    <a:pt x="254" y="330"/>
                  </a:lnTo>
                  <a:lnTo>
                    <a:pt x="251" y="330"/>
                  </a:lnTo>
                  <a:lnTo>
                    <a:pt x="251" y="328"/>
                  </a:lnTo>
                  <a:lnTo>
                    <a:pt x="251" y="328"/>
                  </a:lnTo>
                  <a:lnTo>
                    <a:pt x="256" y="328"/>
                  </a:lnTo>
                  <a:lnTo>
                    <a:pt x="258" y="328"/>
                  </a:lnTo>
                  <a:lnTo>
                    <a:pt x="258" y="325"/>
                  </a:lnTo>
                  <a:lnTo>
                    <a:pt x="256" y="325"/>
                  </a:lnTo>
                  <a:lnTo>
                    <a:pt x="254" y="323"/>
                  </a:lnTo>
                  <a:lnTo>
                    <a:pt x="251" y="325"/>
                  </a:lnTo>
                  <a:lnTo>
                    <a:pt x="249" y="325"/>
                  </a:lnTo>
                  <a:lnTo>
                    <a:pt x="247" y="323"/>
                  </a:lnTo>
                  <a:lnTo>
                    <a:pt x="247" y="321"/>
                  </a:lnTo>
                  <a:lnTo>
                    <a:pt x="251" y="318"/>
                  </a:lnTo>
                  <a:lnTo>
                    <a:pt x="254" y="318"/>
                  </a:lnTo>
                  <a:lnTo>
                    <a:pt x="258" y="318"/>
                  </a:lnTo>
                  <a:lnTo>
                    <a:pt x="263" y="318"/>
                  </a:lnTo>
                  <a:lnTo>
                    <a:pt x="265" y="318"/>
                  </a:lnTo>
                  <a:lnTo>
                    <a:pt x="261" y="318"/>
                  </a:lnTo>
                  <a:lnTo>
                    <a:pt x="261" y="316"/>
                  </a:lnTo>
                  <a:lnTo>
                    <a:pt x="263" y="312"/>
                  </a:lnTo>
                  <a:lnTo>
                    <a:pt x="268" y="312"/>
                  </a:lnTo>
                  <a:lnTo>
                    <a:pt x="268" y="309"/>
                  </a:lnTo>
                  <a:lnTo>
                    <a:pt x="265" y="309"/>
                  </a:lnTo>
                  <a:lnTo>
                    <a:pt x="265" y="307"/>
                  </a:lnTo>
                  <a:lnTo>
                    <a:pt x="268" y="305"/>
                  </a:lnTo>
                  <a:lnTo>
                    <a:pt x="270" y="302"/>
                  </a:lnTo>
                  <a:lnTo>
                    <a:pt x="270" y="300"/>
                  </a:lnTo>
                  <a:lnTo>
                    <a:pt x="274" y="291"/>
                  </a:lnTo>
                  <a:lnTo>
                    <a:pt x="279" y="291"/>
                  </a:lnTo>
                  <a:lnTo>
                    <a:pt x="279" y="286"/>
                  </a:lnTo>
                  <a:lnTo>
                    <a:pt x="274" y="288"/>
                  </a:lnTo>
                  <a:lnTo>
                    <a:pt x="270" y="295"/>
                  </a:lnTo>
                  <a:lnTo>
                    <a:pt x="265" y="302"/>
                  </a:lnTo>
                  <a:lnTo>
                    <a:pt x="258" y="309"/>
                  </a:lnTo>
                  <a:lnTo>
                    <a:pt x="254" y="314"/>
                  </a:lnTo>
                  <a:lnTo>
                    <a:pt x="251" y="312"/>
                  </a:lnTo>
                  <a:lnTo>
                    <a:pt x="244" y="312"/>
                  </a:lnTo>
                  <a:lnTo>
                    <a:pt x="244" y="309"/>
                  </a:lnTo>
                  <a:lnTo>
                    <a:pt x="247" y="305"/>
                  </a:lnTo>
                  <a:lnTo>
                    <a:pt x="251" y="302"/>
                  </a:lnTo>
                  <a:lnTo>
                    <a:pt x="251" y="300"/>
                  </a:lnTo>
                  <a:lnTo>
                    <a:pt x="244" y="305"/>
                  </a:lnTo>
                  <a:lnTo>
                    <a:pt x="240" y="302"/>
                  </a:lnTo>
                  <a:lnTo>
                    <a:pt x="240" y="307"/>
                  </a:lnTo>
                  <a:lnTo>
                    <a:pt x="238" y="309"/>
                  </a:lnTo>
                  <a:lnTo>
                    <a:pt x="231" y="309"/>
                  </a:lnTo>
                  <a:lnTo>
                    <a:pt x="226" y="302"/>
                  </a:lnTo>
                  <a:lnTo>
                    <a:pt x="228" y="302"/>
                  </a:lnTo>
                  <a:lnTo>
                    <a:pt x="233" y="300"/>
                  </a:lnTo>
                  <a:lnTo>
                    <a:pt x="231" y="298"/>
                  </a:lnTo>
                  <a:lnTo>
                    <a:pt x="228" y="298"/>
                  </a:lnTo>
                  <a:lnTo>
                    <a:pt x="228" y="293"/>
                  </a:lnTo>
                  <a:lnTo>
                    <a:pt x="235" y="291"/>
                  </a:lnTo>
                  <a:lnTo>
                    <a:pt x="235" y="286"/>
                  </a:lnTo>
                  <a:lnTo>
                    <a:pt x="240" y="284"/>
                  </a:lnTo>
                  <a:lnTo>
                    <a:pt x="242" y="281"/>
                  </a:lnTo>
                  <a:lnTo>
                    <a:pt x="247" y="281"/>
                  </a:lnTo>
                  <a:lnTo>
                    <a:pt x="247" y="277"/>
                  </a:lnTo>
                  <a:lnTo>
                    <a:pt x="251" y="270"/>
                  </a:lnTo>
                  <a:lnTo>
                    <a:pt x="256" y="263"/>
                  </a:lnTo>
                  <a:lnTo>
                    <a:pt x="261" y="265"/>
                  </a:lnTo>
                  <a:lnTo>
                    <a:pt x="268" y="263"/>
                  </a:lnTo>
                  <a:lnTo>
                    <a:pt x="274" y="265"/>
                  </a:lnTo>
                  <a:lnTo>
                    <a:pt x="277" y="263"/>
                  </a:lnTo>
                  <a:lnTo>
                    <a:pt x="281" y="263"/>
                  </a:lnTo>
                  <a:lnTo>
                    <a:pt x="284" y="261"/>
                  </a:lnTo>
                  <a:lnTo>
                    <a:pt x="288" y="261"/>
                  </a:lnTo>
                  <a:lnTo>
                    <a:pt x="288" y="261"/>
                  </a:lnTo>
                  <a:lnTo>
                    <a:pt x="293" y="268"/>
                  </a:lnTo>
                  <a:lnTo>
                    <a:pt x="295" y="268"/>
                  </a:lnTo>
                  <a:lnTo>
                    <a:pt x="304" y="272"/>
                  </a:lnTo>
                  <a:lnTo>
                    <a:pt x="307" y="277"/>
                  </a:lnTo>
                  <a:lnTo>
                    <a:pt x="309" y="279"/>
                  </a:lnTo>
                  <a:lnTo>
                    <a:pt x="311" y="279"/>
                  </a:lnTo>
                  <a:lnTo>
                    <a:pt x="318" y="288"/>
                  </a:lnTo>
                  <a:lnTo>
                    <a:pt x="318" y="281"/>
                  </a:lnTo>
                  <a:lnTo>
                    <a:pt x="321" y="281"/>
                  </a:lnTo>
                  <a:lnTo>
                    <a:pt x="321" y="279"/>
                  </a:lnTo>
                  <a:lnTo>
                    <a:pt x="316" y="279"/>
                  </a:lnTo>
                  <a:lnTo>
                    <a:pt x="314" y="279"/>
                  </a:lnTo>
                  <a:lnTo>
                    <a:pt x="314" y="275"/>
                  </a:lnTo>
                  <a:lnTo>
                    <a:pt x="318" y="275"/>
                  </a:lnTo>
                  <a:lnTo>
                    <a:pt x="325" y="275"/>
                  </a:lnTo>
                  <a:lnTo>
                    <a:pt x="330" y="275"/>
                  </a:lnTo>
                  <a:lnTo>
                    <a:pt x="332" y="275"/>
                  </a:lnTo>
                  <a:lnTo>
                    <a:pt x="332" y="270"/>
                  </a:lnTo>
                  <a:lnTo>
                    <a:pt x="335" y="265"/>
                  </a:lnTo>
                  <a:lnTo>
                    <a:pt x="335" y="263"/>
                  </a:lnTo>
                  <a:lnTo>
                    <a:pt x="332" y="263"/>
                  </a:lnTo>
                  <a:lnTo>
                    <a:pt x="330" y="265"/>
                  </a:lnTo>
                  <a:lnTo>
                    <a:pt x="328" y="270"/>
                  </a:lnTo>
                  <a:lnTo>
                    <a:pt x="323" y="272"/>
                  </a:lnTo>
                  <a:lnTo>
                    <a:pt x="316" y="270"/>
                  </a:lnTo>
                  <a:lnTo>
                    <a:pt x="309" y="270"/>
                  </a:lnTo>
                  <a:lnTo>
                    <a:pt x="307" y="265"/>
                  </a:lnTo>
                  <a:lnTo>
                    <a:pt x="304" y="263"/>
                  </a:lnTo>
                  <a:lnTo>
                    <a:pt x="298" y="265"/>
                  </a:lnTo>
                  <a:lnTo>
                    <a:pt x="293" y="256"/>
                  </a:lnTo>
                  <a:lnTo>
                    <a:pt x="293" y="249"/>
                  </a:lnTo>
                  <a:lnTo>
                    <a:pt x="295" y="247"/>
                  </a:lnTo>
                  <a:lnTo>
                    <a:pt x="300" y="249"/>
                  </a:lnTo>
                  <a:lnTo>
                    <a:pt x="300" y="254"/>
                  </a:lnTo>
                  <a:lnTo>
                    <a:pt x="302" y="256"/>
                  </a:lnTo>
                  <a:lnTo>
                    <a:pt x="304" y="251"/>
                  </a:lnTo>
                  <a:lnTo>
                    <a:pt x="307" y="245"/>
                  </a:lnTo>
                  <a:lnTo>
                    <a:pt x="302" y="247"/>
                  </a:lnTo>
                  <a:lnTo>
                    <a:pt x="302" y="245"/>
                  </a:lnTo>
                  <a:lnTo>
                    <a:pt x="302" y="240"/>
                  </a:lnTo>
                  <a:lnTo>
                    <a:pt x="304" y="233"/>
                  </a:lnTo>
                  <a:lnTo>
                    <a:pt x="304" y="228"/>
                  </a:lnTo>
                  <a:lnTo>
                    <a:pt x="307" y="221"/>
                  </a:lnTo>
                  <a:lnTo>
                    <a:pt x="307" y="210"/>
                  </a:lnTo>
                  <a:lnTo>
                    <a:pt x="304" y="205"/>
                  </a:lnTo>
                  <a:lnTo>
                    <a:pt x="302" y="203"/>
                  </a:lnTo>
                  <a:lnTo>
                    <a:pt x="300" y="198"/>
                  </a:lnTo>
                  <a:lnTo>
                    <a:pt x="300" y="196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307" y="196"/>
                  </a:lnTo>
                  <a:lnTo>
                    <a:pt x="311" y="196"/>
                  </a:lnTo>
                  <a:lnTo>
                    <a:pt x="314" y="201"/>
                  </a:lnTo>
                  <a:lnTo>
                    <a:pt x="316" y="201"/>
                  </a:lnTo>
                  <a:lnTo>
                    <a:pt x="314" y="196"/>
                  </a:lnTo>
                  <a:lnTo>
                    <a:pt x="314" y="191"/>
                  </a:lnTo>
                  <a:lnTo>
                    <a:pt x="309" y="191"/>
                  </a:lnTo>
                  <a:lnTo>
                    <a:pt x="307" y="189"/>
                  </a:lnTo>
                  <a:lnTo>
                    <a:pt x="304" y="184"/>
                  </a:lnTo>
                  <a:lnTo>
                    <a:pt x="307" y="180"/>
                  </a:lnTo>
                  <a:lnTo>
                    <a:pt x="321" y="166"/>
                  </a:lnTo>
                  <a:lnTo>
                    <a:pt x="325" y="164"/>
                  </a:lnTo>
                  <a:lnTo>
                    <a:pt x="330" y="166"/>
                  </a:lnTo>
                  <a:lnTo>
                    <a:pt x="332" y="171"/>
                  </a:lnTo>
                  <a:lnTo>
                    <a:pt x="337" y="173"/>
                  </a:lnTo>
                  <a:lnTo>
                    <a:pt x="339" y="173"/>
                  </a:lnTo>
                  <a:lnTo>
                    <a:pt x="348" y="180"/>
                  </a:lnTo>
                  <a:lnTo>
                    <a:pt x="348" y="184"/>
                  </a:lnTo>
                  <a:lnTo>
                    <a:pt x="353" y="189"/>
                  </a:lnTo>
                  <a:lnTo>
                    <a:pt x="355" y="201"/>
                  </a:lnTo>
                  <a:lnTo>
                    <a:pt x="355" y="208"/>
                  </a:lnTo>
                  <a:lnTo>
                    <a:pt x="355" y="215"/>
                  </a:lnTo>
                  <a:lnTo>
                    <a:pt x="360" y="219"/>
                  </a:lnTo>
                  <a:lnTo>
                    <a:pt x="360" y="217"/>
                  </a:lnTo>
                  <a:lnTo>
                    <a:pt x="362" y="217"/>
                  </a:lnTo>
                  <a:lnTo>
                    <a:pt x="367" y="219"/>
                  </a:lnTo>
                  <a:lnTo>
                    <a:pt x="367" y="224"/>
                  </a:lnTo>
                  <a:lnTo>
                    <a:pt x="369" y="221"/>
                  </a:lnTo>
                  <a:lnTo>
                    <a:pt x="371" y="219"/>
                  </a:lnTo>
                  <a:lnTo>
                    <a:pt x="376" y="219"/>
                  </a:lnTo>
                  <a:lnTo>
                    <a:pt x="371" y="217"/>
                  </a:lnTo>
                  <a:lnTo>
                    <a:pt x="367" y="217"/>
                  </a:lnTo>
                  <a:lnTo>
                    <a:pt x="365" y="212"/>
                  </a:lnTo>
                  <a:lnTo>
                    <a:pt x="362" y="212"/>
                  </a:lnTo>
                  <a:lnTo>
                    <a:pt x="362" y="210"/>
                  </a:lnTo>
                  <a:lnTo>
                    <a:pt x="365" y="205"/>
                  </a:lnTo>
                  <a:lnTo>
                    <a:pt x="365" y="201"/>
                  </a:lnTo>
                  <a:lnTo>
                    <a:pt x="365" y="187"/>
                  </a:lnTo>
                  <a:lnTo>
                    <a:pt x="362" y="182"/>
                  </a:lnTo>
                  <a:lnTo>
                    <a:pt x="365" y="178"/>
                  </a:lnTo>
                  <a:lnTo>
                    <a:pt x="371" y="178"/>
                  </a:lnTo>
                  <a:lnTo>
                    <a:pt x="374" y="180"/>
                  </a:lnTo>
                  <a:lnTo>
                    <a:pt x="381" y="180"/>
                  </a:lnTo>
                  <a:lnTo>
                    <a:pt x="388" y="182"/>
                  </a:lnTo>
                  <a:lnTo>
                    <a:pt x="395" y="184"/>
                  </a:lnTo>
                  <a:lnTo>
                    <a:pt x="401" y="184"/>
                  </a:lnTo>
                  <a:lnTo>
                    <a:pt x="408" y="180"/>
                  </a:lnTo>
                  <a:lnTo>
                    <a:pt x="411" y="182"/>
                  </a:lnTo>
                  <a:lnTo>
                    <a:pt x="415" y="184"/>
                  </a:lnTo>
                  <a:lnTo>
                    <a:pt x="425" y="184"/>
                  </a:lnTo>
                  <a:lnTo>
                    <a:pt x="427" y="187"/>
                  </a:lnTo>
                  <a:lnTo>
                    <a:pt x="431" y="187"/>
                  </a:lnTo>
                  <a:lnTo>
                    <a:pt x="431" y="184"/>
                  </a:lnTo>
                  <a:lnTo>
                    <a:pt x="429" y="182"/>
                  </a:lnTo>
                  <a:lnTo>
                    <a:pt x="422" y="182"/>
                  </a:lnTo>
                  <a:lnTo>
                    <a:pt x="415" y="180"/>
                  </a:lnTo>
                  <a:lnTo>
                    <a:pt x="415" y="178"/>
                  </a:lnTo>
                  <a:lnTo>
                    <a:pt x="415" y="178"/>
                  </a:lnTo>
                  <a:lnTo>
                    <a:pt x="418" y="178"/>
                  </a:lnTo>
                  <a:lnTo>
                    <a:pt x="425" y="175"/>
                  </a:lnTo>
                  <a:lnTo>
                    <a:pt x="438" y="173"/>
                  </a:lnTo>
                  <a:lnTo>
                    <a:pt x="448" y="173"/>
                  </a:lnTo>
                  <a:lnTo>
                    <a:pt x="457" y="175"/>
                  </a:lnTo>
                  <a:lnTo>
                    <a:pt x="461" y="178"/>
                  </a:lnTo>
                  <a:lnTo>
                    <a:pt x="464" y="178"/>
                  </a:lnTo>
                  <a:lnTo>
                    <a:pt x="468" y="175"/>
                  </a:lnTo>
                  <a:lnTo>
                    <a:pt x="466" y="173"/>
                  </a:lnTo>
                  <a:lnTo>
                    <a:pt x="464" y="173"/>
                  </a:lnTo>
                  <a:lnTo>
                    <a:pt x="461" y="171"/>
                  </a:lnTo>
                  <a:lnTo>
                    <a:pt x="461" y="168"/>
                  </a:lnTo>
                  <a:lnTo>
                    <a:pt x="457" y="166"/>
                  </a:lnTo>
                  <a:lnTo>
                    <a:pt x="452" y="166"/>
                  </a:lnTo>
                  <a:lnTo>
                    <a:pt x="450" y="166"/>
                  </a:lnTo>
                  <a:lnTo>
                    <a:pt x="438" y="166"/>
                  </a:lnTo>
                  <a:lnTo>
                    <a:pt x="438" y="164"/>
                  </a:lnTo>
                  <a:lnTo>
                    <a:pt x="441" y="161"/>
                  </a:lnTo>
                  <a:lnTo>
                    <a:pt x="443" y="157"/>
                  </a:lnTo>
                  <a:lnTo>
                    <a:pt x="448" y="157"/>
                  </a:lnTo>
                  <a:lnTo>
                    <a:pt x="452" y="152"/>
                  </a:lnTo>
                  <a:lnTo>
                    <a:pt x="455" y="148"/>
                  </a:lnTo>
                  <a:lnTo>
                    <a:pt x="466" y="141"/>
                  </a:lnTo>
                  <a:lnTo>
                    <a:pt x="471" y="141"/>
                  </a:lnTo>
                  <a:lnTo>
                    <a:pt x="482" y="136"/>
                  </a:lnTo>
                  <a:lnTo>
                    <a:pt x="482" y="134"/>
                  </a:lnTo>
                  <a:lnTo>
                    <a:pt x="468" y="138"/>
                  </a:lnTo>
                  <a:lnTo>
                    <a:pt x="461" y="138"/>
                  </a:lnTo>
                  <a:lnTo>
                    <a:pt x="450" y="148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48"/>
                  </a:lnTo>
                  <a:lnTo>
                    <a:pt x="445" y="145"/>
                  </a:lnTo>
                  <a:lnTo>
                    <a:pt x="443" y="150"/>
                  </a:lnTo>
                  <a:lnTo>
                    <a:pt x="438" y="150"/>
                  </a:lnTo>
                  <a:lnTo>
                    <a:pt x="434" y="157"/>
                  </a:lnTo>
                  <a:lnTo>
                    <a:pt x="436" y="157"/>
                  </a:lnTo>
                  <a:lnTo>
                    <a:pt x="436" y="159"/>
                  </a:lnTo>
                  <a:lnTo>
                    <a:pt x="429" y="166"/>
                  </a:lnTo>
                  <a:lnTo>
                    <a:pt x="425" y="166"/>
                  </a:lnTo>
                  <a:lnTo>
                    <a:pt x="408" y="173"/>
                  </a:lnTo>
                  <a:lnTo>
                    <a:pt x="404" y="173"/>
                  </a:lnTo>
                  <a:lnTo>
                    <a:pt x="401" y="173"/>
                  </a:lnTo>
                  <a:lnTo>
                    <a:pt x="388" y="173"/>
                  </a:lnTo>
                  <a:lnTo>
                    <a:pt x="383" y="166"/>
                  </a:lnTo>
                  <a:lnTo>
                    <a:pt x="376" y="168"/>
                  </a:lnTo>
                  <a:lnTo>
                    <a:pt x="374" y="168"/>
                  </a:lnTo>
                  <a:lnTo>
                    <a:pt x="374" y="164"/>
                  </a:lnTo>
                  <a:lnTo>
                    <a:pt x="378" y="159"/>
                  </a:lnTo>
                  <a:lnTo>
                    <a:pt x="385" y="159"/>
                  </a:lnTo>
                  <a:lnTo>
                    <a:pt x="388" y="157"/>
                  </a:lnTo>
                  <a:lnTo>
                    <a:pt x="395" y="157"/>
                  </a:lnTo>
                  <a:lnTo>
                    <a:pt x="399" y="152"/>
                  </a:lnTo>
                  <a:lnTo>
                    <a:pt x="397" y="152"/>
                  </a:lnTo>
                  <a:lnTo>
                    <a:pt x="390" y="154"/>
                  </a:lnTo>
                  <a:lnTo>
                    <a:pt x="385" y="154"/>
                  </a:lnTo>
                  <a:lnTo>
                    <a:pt x="381" y="157"/>
                  </a:lnTo>
                  <a:lnTo>
                    <a:pt x="376" y="154"/>
                  </a:lnTo>
                  <a:lnTo>
                    <a:pt x="376" y="152"/>
                  </a:lnTo>
                  <a:lnTo>
                    <a:pt x="381" y="148"/>
                  </a:lnTo>
                  <a:lnTo>
                    <a:pt x="378" y="148"/>
                  </a:lnTo>
                  <a:lnTo>
                    <a:pt x="371" y="150"/>
                  </a:lnTo>
                  <a:lnTo>
                    <a:pt x="371" y="157"/>
                  </a:lnTo>
                  <a:lnTo>
                    <a:pt x="365" y="161"/>
                  </a:lnTo>
                  <a:lnTo>
                    <a:pt x="358" y="161"/>
                  </a:lnTo>
                  <a:lnTo>
                    <a:pt x="348" y="159"/>
                  </a:lnTo>
                  <a:lnTo>
                    <a:pt x="341" y="159"/>
                  </a:lnTo>
                  <a:lnTo>
                    <a:pt x="337" y="154"/>
                  </a:lnTo>
                  <a:lnTo>
                    <a:pt x="337" y="152"/>
                  </a:lnTo>
                  <a:lnTo>
                    <a:pt x="332" y="152"/>
                  </a:lnTo>
                  <a:lnTo>
                    <a:pt x="328" y="150"/>
                  </a:lnTo>
                  <a:lnTo>
                    <a:pt x="328" y="148"/>
                  </a:lnTo>
                  <a:lnTo>
                    <a:pt x="332" y="143"/>
                  </a:lnTo>
                  <a:lnTo>
                    <a:pt x="335" y="138"/>
                  </a:lnTo>
                  <a:lnTo>
                    <a:pt x="341" y="136"/>
                  </a:lnTo>
                  <a:lnTo>
                    <a:pt x="346" y="129"/>
                  </a:lnTo>
                  <a:lnTo>
                    <a:pt x="351" y="127"/>
                  </a:lnTo>
                  <a:lnTo>
                    <a:pt x="353" y="124"/>
                  </a:lnTo>
                  <a:lnTo>
                    <a:pt x="358" y="124"/>
                  </a:lnTo>
                  <a:lnTo>
                    <a:pt x="367" y="127"/>
                  </a:lnTo>
                  <a:lnTo>
                    <a:pt x="369" y="124"/>
                  </a:lnTo>
                  <a:lnTo>
                    <a:pt x="374" y="124"/>
                  </a:lnTo>
                  <a:lnTo>
                    <a:pt x="381" y="129"/>
                  </a:lnTo>
                  <a:lnTo>
                    <a:pt x="388" y="129"/>
                  </a:lnTo>
                  <a:lnTo>
                    <a:pt x="392" y="131"/>
                  </a:lnTo>
                  <a:lnTo>
                    <a:pt x="399" y="129"/>
                  </a:lnTo>
                  <a:lnTo>
                    <a:pt x="399" y="129"/>
                  </a:lnTo>
                  <a:lnTo>
                    <a:pt x="397" y="127"/>
                  </a:lnTo>
                  <a:lnTo>
                    <a:pt x="388" y="127"/>
                  </a:lnTo>
                  <a:lnTo>
                    <a:pt x="378" y="124"/>
                  </a:lnTo>
                  <a:lnTo>
                    <a:pt x="374" y="122"/>
                  </a:lnTo>
                  <a:lnTo>
                    <a:pt x="369" y="122"/>
                  </a:lnTo>
                  <a:lnTo>
                    <a:pt x="360" y="122"/>
                  </a:lnTo>
                  <a:lnTo>
                    <a:pt x="351" y="122"/>
                  </a:lnTo>
                  <a:lnTo>
                    <a:pt x="348" y="120"/>
                  </a:lnTo>
                  <a:lnTo>
                    <a:pt x="346" y="124"/>
                  </a:lnTo>
                  <a:lnTo>
                    <a:pt x="341" y="129"/>
                  </a:lnTo>
                  <a:lnTo>
                    <a:pt x="335" y="134"/>
                  </a:lnTo>
                  <a:lnTo>
                    <a:pt x="328" y="136"/>
                  </a:lnTo>
                  <a:lnTo>
                    <a:pt x="323" y="143"/>
                  </a:lnTo>
                  <a:lnTo>
                    <a:pt x="321" y="143"/>
                  </a:lnTo>
                  <a:lnTo>
                    <a:pt x="318" y="143"/>
                  </a:lnTo>
                  <a:lnTo>
                    <a:pt x="311" y="134"/>
                  </a:lnTo>
                  <a:lnTo>
                    <a:pt x="309" y="134"/>
                  </a:lnTo>
                  <a:lnTo>
                    <a:pt x="307" y="131"/>
                  </a:lnTo>
                  <a:lnTo>
                    <a:pt x="304" y="127"/>
                  </a:lnTo>
                  <a:lnTo>
                    <a:pt x="304" y="120"/>
                  </a:lnTo>
                  <a:lnTo>
                    <a:pt x="302" y="118"/>
                  </a:lnTo>
                  <a:lnTo>
                    <a:pt x="302" y="113"/>
                  </a:lnTo>
                  <a:lnTo>
                    <a:pt x="304" y="111"/>
                  </a:lnTo>
                  <a:lnTo>
                    <a:pt x="309" y="113"/>
                  </a:lnTo>
                  <a:lnTo>
                    <a:pt x="314" y="111"/>
                  </a:lnTo>
                  <a:lnTo>
                    <a:pt x="316" y="113"/>
                  </a:lnTo>
                  <a:lnTo>
                    <a:pt x="328" y="113"/>
                  </a:lnTo>
                  <a:lnTo>
                    <a:pt x="335" y="118"/>
                  </a:lnTo>
                  <a:lnTo>
                    <a:pt x="337" y="118"/>
                  </a:lnTo>
                  <a:lnTo>
                    <a:pt x="339" y="118"/>
                  </a:lnTo>
                  <a:lnTo>
                    <a:pt x="344" y="118"/>
                  </a:lnTo>
                  <a:lnTo>
                    <a:pt x="348" y="115"/>
                  </a:lnTo>
                  <a:lnTo>
                    <a:pt x="353" y="118"/>
                  </a:lnTo>
                  <a:lnTo>
                    <a:pt x="355" y="118"/>
                  </a:lnTo>
                  <a:lnTo>
                    <a:pt x="360" y="115"/>
                  </a:lnTo>
                  <a:lnTo>
                    <a:pt x="362" y="113"/>
                  </a:lnTo>
                  <a:lnTo>
                    <a:pt x="369" y="113"/>
                  </a:lnTo>
                  <a:lnTo>
                    <a:pt x="378" y="111"/>
                  </a:lnTo>
                  <a:lnTo>
                    <a:pt x="378" y="108"/>
                  </a:lnTo>
                  <a:lnTo>
                    <a:pt x="378" y="106"/>
                  </a:lnTo>
                  <a:lnTo>
                    <a:pt x="376" y="106"/>
                  </a:lnTo>
                  <a:lnTo>
                    <a:pt x="374" y="106"/>
                  </a:lnTo>
                  <a:lnTo>
                    <a:pt x="371" y="108"/>
                  </a:lnTo>
                  <a:lnTo>
                    <a:pt x="367" y="111"/>
                  </a:lnTo>
                  <a:lnTo>
                    <a:pt x="358" y="108"/>
                  </a:lnTo>
                  <a:lnTo>
                    <a:pt x="351" y="113"/>
                  </a:lnTo>
                  <a:lnTo>
                    <a:pt x="348" y="113"/>
                  </a:lnTo>
                  <a:lnTo>
                    <a:pt x="341" y="113"/>
                  </a:lnTo>
                  <a:lnTo>
                    <a:pt x="339" y="113"/>
                  </a:lnTo>
                  <a:lnTo>
                    <a:pt x="337" y="113"/>
                  </a:lnTo>
                  <a:lnTo>
                    <a:pt x="332" y="111"/>
                  </a:lnTo>
                  <a:lnTo>
                    <a:pt x="328" y="111"/>
                  </a:lnTo>
                  <a:lnTo>
                    <a:pt x="328" y="108"/>
                  </a:lnTo>
                  <a:lnTo>
                    <a:pt x="323" y="108"/>
                  </a:lnTo>
                  <a:lnTo>
                    <a:pt x="316" y="104"/>
                  </a:lnTo>
                  <a:lnTo>
                    <a:pt x="311" y="106"/>
                  </a:lnTo>
                  <a:lnTo>
                    <a:pt x="307" y="104"/>
                  </a:lnTo>
                  <a:lnTo>
                    <a:pt x="304" y="101"/>
                  </a:lnTo>
                  <a:lnTo>
                    <a:pt x="307" y="99"/>
                  </a:lnTo>
                  <a:lnTo>
                    <a:pt x="307" y="94"/>
                  </a:lnTo>
                  <a:lnTo>
                    <a:pt x="309" y="92"/>
                  </a:lnTo>
                  <a:lnTo>
                    <a:pt x="311" y="92"/>
                  </a:lnTo>
                  <a:lnTo>
                    <a:pt x="316" y="97"/>
                  </a:lnTo>
                  <a:lnTo>
                    <a:pt x="321" y="94"/>
                  </a:lnTo>
                  <a:lnTo>
                    <a:pt x="323" y="94"/>
                  </a:lnTo>
                  <a:lnTo>
                    <a:pt x="321" y="92"/>
                  </a:lnTo>
                  <a:lnTo>
                    <a:pt x="316" y="92"/>
                  </a:lnTo>
                  <a:lnTo>
                    <a:pt x="314" y="87"/>
                  </a:lnTo>
                  <a:lnTo>
                    <a:pt x="316" y="85"/>
                  </a:lnTo>
                  <a:lnTo>
                    <a:pt x="321" y="85"/>
                  </a:lnTo>
                  <a:lnTo>
                    <a:pt x="325" y="81"/>
                  </a:lnTo>
                  <a:lnTo>
                    <a:pt x="335" y="81"/>
                  </a:lnTo>
                  <a:lnTo>
                    <a:pt x="337" y="78"/>
                  </a:lnTo>
                  <a:lnTo>
                    <a:pt x="341" y="78"/>
                  </a:lnTo>
                  <a:lnTo>
                    <a:pt x="344" y="81"/>
                  </a:lnTo>
                  <a:lnTo>
                    <a:pt x="346" y="78"/>
                  </a:lnTo>
                  <a:lnTo>
                    <a:pt x="346" y="76"/>
                  </a:lnTo>
                  <a:lnTo>
                    <a:pt x="344" y="76"/>
                  </a:lnTo>
                  <a:lnTo>
                    <a:pt x="335" y="76"/>
                  </a:lnTo>
                  <a:lnTo>
                    <a:pt x="328" y="76"/>
                  </a:lnTo>
                  <a:lnTo>
                    <a:pt x="323" y="78"/>
                  </a:lnTo>
                  <a:lnTo>
                    <a:pt x="318" y="81"/>
                  </a:lnTo>
                  <a:lnTo>
                    <a:pt x="316" y="83"/>
                  </a:lnTo>
                  <a:lnTo>
                    <a:pt x="314" y="83"/>
                  </a:lnTo>
                  <a:lnTo>
                    <a:pt x="314" y="78"/>
                  </a:lnTo>
                  <a:lnTo>
                    <a:pt x="311" y="76"/>
                  </a:lnTo>
                  <a:lnTo>
                    <a:pt x="316" y="74"/>
                  </a:lnTo>
                  <a:lnTo>
                    <a:pt x="323" y="69"/>
                  </a:lnTo>
                  <a:lnTo>
                    <a:pt x="330" y="69"/>
                  </a:lnTo>
                  <a:lnTo>
                    <a:pt x="332" y="67"/>
                  </a:lnTo>
                  <a:lnTo>
                    <a:pt x="328" y="67"/>
                  </a:lnTo>
                  <a:lnTo>
                    <a:pt x="325" y="64"/>
                  </a:lnTo>
                  <a:lnTo>
                    <a:pt x="328" y="57"/>
                  </a:lnTo>
                  <a:lnTo>
                    <a:pt x="325" y="60"/>
                  </a:lnTo>
                  <a:lnTo>
                    <a:pt x="325" y="64"/>
                  </a:lnTo>
                  <a:lnTo>
                    <a:pt x="323" y="64"/>
                  </a:lnTo>
                  <a:lnTo>
                    <a:pt x="321" y="60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1" y="64"/>
                  </a:lnTo>
                  <a:lnTo>
                    <a:pt x="311" y="67"/>
                  </a:lnTo>
                  <a:lnTo>
                    <a:pt x="311" y="69"/>
                  </a:lnTo>
                  <a:lnTo>
                    <a:pt x="304" y="71"/>
                  </a:lnTo>
                  <a:lnTo>
                    <a:pt x="304" y="67"/>
                  </a:lnTo>
                  <a:lnTo>
                    <a:pt x="304" y="62"/>
                  </a:lnTo>
                  <a:lnTo>
                    <a:pt x="304" y="62"/>
                  </a:lnTo>
                  <a:lnTo>
                    <a:pt x="302" y="60"/>
                  </a:lnTo>
                  <a:lnTo>
                    <a:pt x="304" y="57"/>
                  </a:lnTo>
                  <a:lnTo>
                    <a:pt x="307" y="60"/>
                  </a:lnTo>
                  <a:lnTo>
                    <a:pt x="307" y="55"/>
                  </a:lnTo>
                  <a:lnTo>
                    <a:pt x="311" y="53"/>
                  </a:lnTo>
                  <a:lnTo>
                    <a:pt x="316" y="53"/>
                  </a:lnTo>
                  <a:lnTo>
                    <a:pt x="318" y="48"/>
                  </a:lnTo>
                  <a:lnTo>
                    <a:pt x="323" y="46"/>
                  </a:lnTo>
                  <a:lnTo>
                    <a:pt x="325" y="46"/>
                  </a:lnTo>
                  <a:lnTo>
                    <a:pt x="332" y="44"/>
                  </a:lnTo>
                  <a:lnTo>
                    <a:pt x="341" y="44"/>
                  </a:lnTo>
                  <a:lnTo>
                    <a:pt x="344" y="41"/>
                  </a:lnTo>
                  <a:lnTo>
                    <a:pt x="346" y="44"/>
                  </a:lnTo>
                  <a:lnTo>
                    <a:pt x="346" y="46"/>
                  </a:lnTo>
                  <a:lnTo>
                    <a:pt x="346" y="48"/>
                  </a:lnTo>
                  <a:lnTo>
                    <a:pt x="346" y="57"/>
                  </a:lnTo>
                  <a:lnTo>
                    <a:pt x="348" y="57"/>
                  </a:lnTo>
                  <a:lnTo>
                    <a:pt x="351" y="51"/>
                  </a:lnTo>
                  <a:lnTo>
                    <a:pt x="353" y="48"/>
                  </a:lnTo>
                  <a:lnTo>
                    <a:pt x="353" y="51"/>
                  </a:lnTo>
                  <a:lnTo>
                    <a:pt x="353" y="51"/>
                  </a:lnTo>
                  <a:lnTo>
                    <a:pt x="353" y="55"/>
                  </a:lnTo>
                  <a:lnTo>
                    <a:pt x="355" y="53"/>
                  </a:lnTo>
                  <a:lnTo>
                    <a:pt x="355" y="51"/>
                  </a:lnTo>
                  <a:lnTo>
                    <a:pt x="358" y="48"/>
                  </a:lnTo>
                  <a:lnTo>
                    <a:pt x="355" y="44"/>
                  </a:lnTo>
                  <a:lnTo>
                    <a:pt x="358" y="39"/>
                  </a:lnTo>
                  <a:lnTo>
                    <a:pt x="360" y="39"/>
                  </a:lnTo>
                  <a:lnTo>
                    <a:pt x="365" y="34"/>
                  </a:lnTo>
                  <a:lnTo>
                    <a:pt x="367" y="34"/>
                  </a:lnTo>
                  <a:lnTo>
                    <a:pt x="367" y="39"/>
                  </a:lnTo>
                  <a:lnTo>
                    <a:pt x="367" y="44"/>
                  </a:lnTo>
                  <a:lnTo>
                    <a:pt x="371" y="46"/>
                  </a:lnTo>
                  <a:lnTo>
                    <a:pt x="371" y="51"/>
                  </a:lnTo>
                  <a:lnTo>
                    <a:pt x="371" y="55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6" y="62"/>
                  </a:lnTo>
                  <a:lnTo>
                    <a:pt x="376" y="62"/>
                  </a:lnTo>
                  <a:lnTo>
                    <a:pt x="374" y="57"/>
                  </a:lnTo>
                  <a:lnTo>
                    <a:pt x="374" y="53"/>
                  </a:lnTo>
                  <a:lnTo>
                    <a:pt x="376" y="53"/>
                  </a:lnTo>
                  <a:lnTo>
                    <a:pt x="381" y="46"/>
                  </a:lnTo>
                  <a:lnTo>
                    <a:pt x="383" y="46"/>
                  </a:lnTo>
                  <a:lnTo>
                    <a:pt x="388" y="51"/>
                  </a:lnTo>
                  <a:lnTo>
                    <a:pt x="388" y="57"/>
                  </a:lnTo>
                  <a:lnTo>
                    <a:pt x="385" y="60"/>
                  </a:lnTo>
                  <a:lnTo>
                    <a:pt x="388" y="62"/>
                  </a:lnTo>
                  <a:lnTo>
                    <a:pt x="390" y="67"/>
                  </a:lnTo>
                  <a:lnTo>
                    <a:pt x="392" y="62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7"/>
                  </a:lnTo>
                  <a:lnTo>
                    <a:pt x="397" y="60"/>
                  </a:lnTo>
                  <a:lnTo>
                    <a:pt x="397" y="64"/>
                  </a:lnTo>
                  <a:lnTo>
                    <a:pt x="399" y="64"/>
                  </a:lnTo>
                  <a:lnTo>
                    <a:pt x="401" y="62"/>
                  </a:lnTo>
                  <a:lnTo>
                    <a:pt x="404" y="62"/>
                  </a:lnTo>
                  <a:lnTo>
                    <a:pt x="401" y="67"/>
                  </a:lnTo>
                  <a:lnTo>
                    <a:pt x="404" y="64"/>
                  </a:lnTo>
                  <a:lnTo>
                    <a:pt x="404" y="60"/>
                  </a:lnTo>
                  <a:lnTo>
                    <a:pt x="401" y="53"/>
                  </a:lnTo>
                  <a:lnTo>
                    <a:pt x="399" y="53"/>
                  </a:lnTo>
                  <a:lnTo>
                    <a:pt x="397" y="51"/>
                  </a:lnTo>
                  <a:lnTo>
                    <a:pt x="397" y="46"/>
                  </a:lnTo>
                  <a:lnTo>
                    <a:pt x="395" y="41"/>
                  </a:lnTo>
                  <a:lnTo>
                    <a:pt x="392" y="39"/>
                  </a:lnTo>
                  <a:lnTo>
                    <a:pt x="390" y="37"/>
                  </a:lnTo>
                  <a:lnTo>
                    <a:pt x="392" y="32"/>
                  </a:lnTo>
                  <a:lnTo>
                    <a:pt x="395" y="32"/>
                  </a:lnTo>
                  <a:lnTo>
                    <a:pt x="399" y="34"/>
                  </a:lnTo>
                  <a:lnTo>
                    <a:pt x="404" y="34"/>
                  </a:lnTo>
                  <a:lnTo>
                    <a:pt x="406" y="34"/>
                  </a:lnTo>
                  <a:lnTo>
                    <a:pt x="408" y="32"/>
                  </a:lnTo>
                  <a:lnTo>
                    <a:pt x="408" y="25"/>
                  </a:lnTo>
                  <a:lnTo>
                    <a:pt x="406" y="23"/>
                  </a:lnTo>
                  <a:lnTo>
                    <a:pt x="406" y="18"/>
                  </a:lnTo>
                  <a:lnTo>
                    <a:pt x="411" y="16"/>
                  </a:lnTo>
                  <a:lnTo>
                    <a:pt x="413" y="18"/>
                  </a:lnTo>
                  <a:lnTo>
                    <a:pt x="420" y="18"/>
                  </a:lnTo>
                  <a:lnTo>
                    <a:pt x="425" y="21"/>
                  </a:lnTo>
                  <a:lnTo>
                    <a:pt x="425" y="25"/>
                  </a:lnTo>
                  <a:lnTo>
                    <a:pt x="420" y="27"/>
                  </a:lnTo>
                  <a:lnTo>
                    <a:pt x="422" y="30"/>
                  </a:lnTo>
                  <a:lnTo>
                    <a:pt x="429" y="32"/>
                  </a:lnTo>
                  <a:lnTo>
                    <a:pt x="429" y="34"/>
                  </a:lnTo>
                  <a:lnTo>
                    <a:pt x="429" y="41"/>
                  </a:lnTo>
                  <a:lnTo>
                    <a:pt x="429" y="51"/>
                  </a:lnTo>
                  <a:lnTo>
                    <a:pt x="431" y="48"/>
                  </a:lnTo>
                  <a:lnTo>
                    <a:pt x="434" y="44"/>
                  </a:lnTo>
                  <a:lnTo>
                    <a:pt x="436" y="44"/>
                  </a:lnTo>
                  <a:lnTo>
                    <a:pt x="436" y="48"/>
                  </a:lnTo>
                  <a:lnTo>
                    <a:pt x="438" y="51"/>
                  </a:lnTo>
                  <a:lnTo>
                    <a:pt x="441" y="48"/>
                  </a:lnTo>
                  <a:lnTo>
                    <a:pt x="443" y="44"/>
                  </a:lnTo>
                  <a:lnTo>
                    <a:pt x="448" y="44"/>
                  </a:lnTo>
                  <a:lnTo>
                    <a:pt x="450" y="41"/>
                  </a:lnTo>
                  <a:lnTo>
                    <a:pt x="445" y="32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5" y="30"/>
                  </a:lnTo>
                  <a:lnTo>
                    <a:pt x="461" y="32"/>
                  </a:lnTo>
                  <a:lnTo>
                    <a:pt x="461" y="27"/>
                  </a:lnTo>
                  <a:lnTo>
                    <a:pt x="455" y="23"/>
                  </a:lnTo>
                  <a:lnTo>
                    <a:pt x="452" y="18"/>
                  </a:lnTo>
                  <a:lnTo>
                    <a:pt x="455" y="16"/>
                  </a:lnTo>
                  <a:lnTo>
                    <a:pt x="455" y="11"/>
                  </a:lnTo>
                  <a:lnTo>
                    <a:pt x="457" y="11"/>
                  </a:lnTo>
                  <a:lnTo>
                    <a:pt x="466" y="16"/>
                  </a:lnTo>
                  <a:lnTo>
                    <a:pt x="466" y="23"/>
                  </a:lnTo>
                  <a:lnTo>
                    <a:pt x="468" y="27"/>
                  </a:lnTo>
                  <a:lnTo>
                    <a:pt x="466" y="32"/>
                  </a:lnTo>
                  <a:lnTo>
                    <a:pt x="468" y="34"/>
                  </a:lnTo>
                  <a:lnTo>
                    <a:pt x="471" y="41"/>
                  </a:lnTo>
                  <a:lnTo>
                    <a:pt x="473" y="44"/>
                  </a:lnTo>
                  <a:lnTo>
                    <a:pt x="473" y="41"/>
                  </a:lnTo>
                  <a:lnTo>
                    <a:pt x="473" y="37"/>
                  </a:lnTo>
                  <a:lnTo>
                    <a:pt x="473" y="34"/>
                  </a:lnTo>
                  <a:lnTo>
                    <a:pt x="473" y="30"/>
                  </a:lnTo>
                  <a:lnTo>
                    <a:pt x="471" y="23"/>
                  </a:lnTo>
                  <a:lnTo>
                    <a:pt x="471" y="16"/>
                  </a:lnTo>
                  <a:lnTo>
                    <a:pt x="471" y="9"/>
                  </a:lnTo>
                  <a:lnTo>
                    <a:pt x="473" y="4"/>
                  </a:lnTo>
                  <a:lnTo>
                    <a:pt x="475" y="4"/>
                  </a:lnTo>
                  <a:lnTo>
                    <a:pt x="480" y="7"/>
                  </a:lnTo>
                  <a:lnTo>
                    <a:pt x="482" y="7"/>
                  </a:lnTo>
                  <a:lnTo>
                    <a:pt x="482" y="9"/>
                  </a:lnTo>
                  <a:lnTo>
                    <a:pt x="485" y="14"/>
                  </a:lnTo>
                  <a:lnTo>
                    <a:pt x="487" y="18"/>
                  </a:lnTo>
                  <a:lnTo>
                    <a:pt x="485" y="23"/>
                  </a:lnTo>
                  <a:lnTo>
                    <a:pt x="487" y="30"/>
                  </a:lnTo>
                  <a:lnTo>
                    <a:pt x="487" y="32"/>
                  </a:lnTo>
                  <a:lnTo>
                    <a:pt x="487" y="27"/>
                  </a:lnTo>
                  <a:lnTo>
                    <a:pt x="489" y="25"/>
                  </a:lnTo>
                  <a:lnTo>
                    <a:pt x="492" y="25"/>
                  </a:lnTo>
                  <a:lnTo>
                    <a:pt x="498" y="34"/>
                  </a:lnTo>
                  <a:lnTo>
                    <a:pt x="498" y="32"/>
                  </a:lnTo>
                  <a:lnTo>
                    <a:pt x="503" y="30"/>
                  </a:lnTo>
                  <a:lnTo>
                    <a:pt x="503" y="30"/>
                  </a:lnTo>
                  <a:lnTo>
                    <a:pt x="498" y="27"/>
                  </a:lnTo>
                  <a:lnTo>
                    <a:pt x="496" y="23"/>
                  </a:lnTo>
                  <a:lnTo>
                    <a:pt x="496" y="23"/>
                  </a:lnTo>
                  <a:lnTo>
                    <a:pt x="498" y="21"/>
                  </a:lnTo>
                  <a:lnTo>
                    <a:pt x="494" y="16"/>
                  </a:lnTo>
                  <a:lnTo>
                    <a:pt x="492" y="14"/>
                  </a:lnTo>
                  <a:lnTo>
                    <a:pt x="494" y="11"/>
                  </a:lnTo>
                  <a:lnTo>
                    <a:pt x="498" y="11"/>
                  </a:lnTo>
                  <a:lnTo>
                    <a:pt x="496" y="9"/>
                  </a:lnTo>
                  <a:lnTo>
                    <a:pt x="492" y="9"/>
                  </a:lnTo>
                  <a:lnTo>
                    <a:pt x="489" y="4"/>
                  </a:lnTo>
                  <a:lnTo>
                    <a:pt x="492" y="4"/>
                  </a:lnTo>
                  <a:lnTo>
                    <a:pt x="496" y="4"/>
                  </a:lnTo>
                  <a:lnTo>
                    <a:pt x="501" y="0"/>
                  </a:lnTo>
                  <a:lnTo>
                    <a:pt x="508" y="2"/>
                  </a:lnTo>
                  <a:lnTo>
                    <a:pt x="510" y="4"/>
                  </a:lnTo>
                  <a:lnTo>
                    <a:pt x="510" y="7"/>
                  </a:lnTo>
                  <a:lnTo>
                    <a:pt x="508" y="11"/>
                  </a:lnTo>
                  <a:lnTo>
                    <a:pt x="510" y="14"/>
                  </a:lnTo>
                  <a:lnTo>
                    <a:pt x="512" y="14"/>
                  </a:lnTo>
                  <a:lnTo>
                    <a:pt x="515" y="9"/>
                  </a:lnTo>
                  <a:lnTo>
                    <a:pt x="517" y="7"/>
                  </a:lnTo>
                  <a:lnTo>
                    <a:pt x="519" y="9"/>
                  </a:lnTo>
                  <a:lnTo>
                    <a:pt x="517" y="16"/>
                  </a:lnTo>
                  <a:lnTo>
                    <a:pt x="519" y="16"/>
                  </a:lnTo>
                  <a:lnTo>
                    <a:pt x="522" y="16"/>
                  </a:lnTo>
                  <a:lnTo>
                    <a:pt x="522" y="14"/>
                  </a:lnTo>
                  <a:lnTo>
                    <a:pt x="526" y="9"/>
                  </a:lnTo>
                  <a:lnTo>
                    <a:pt x="528" y="11"/>
                  </a:lnTo>
                  <a:lnTo>
                    <a:pt x="528" y="16"/>
                  </a:lnTo>
                  <a:lnTo>
                    <a:pt x="526" y="18"/>
                  </a:lnTo>
                  <a:lnTo>
                    <a:pt x="528" y="25"/>
                  </a:lnTo>
                  <a:lnTo>
                    <a:pt x="526" y="30"/>
                  </a:lnTo>
                  <a:lnTo>
                    <a:pt x="528" y="32"/>
                  </a:lnTo>
                  <a:lnTo>
                    <a:pt x="533" y="30"/>
                  </a:lnTo>
                  <a:lnTo>
                    <a:pt x="535" y="30"/>
                  </a:lnTo>
                  <a:lnTo>
                    <a:pt x="538" y="30"/>
                  </a:lnTo>
                  <a:lnTo>
                    <a:pt x="538" y="23"/>
                  </a:lnTo>
                  <a:lnTo>
                    <a:pt x="540" y="16"/>
                  </a:lnTo>
                  <a:lnTo>
                    <a:pt x="535" y="7"/>
                  </a:lnTo>
                  <a:lnTo>
                    <a:pt x="538" y="2"/>
                  </a:lnTo>
                  <a:lnTo>
                    <a:pt x="540" y="0"/>
                  </a:lnTo>
                  <a:lnTo>
                    <a:pt x="542" y="2"/>
                  </a:lnTo>
                  <a:lnTo>
                    <a:pt x="545" y="2"/>
                  </a:lnTo>
                  <a:lnTo>
                    <a:pt x="549" y="2"/>
                  </a:lnTo>
                  <a:lnTo>
                    <a:pt x="554" y="2"/>
                  </a:lnTo>
                  <a:lnTo>
                    <a:pt x="558" y="2"/>
                  </a:lnTo>
                  <a:lnTo>
                    <a:pt x="561" y="7"/>
                  </a:lnTo>
                  <a:lnTo>
                    <a:pt x="565" y="7"/>
                  </a:lnTo>
                  <a:lnTo>
                    <a:pt x="572" y="7"/>
                  </a:lnTo>
                  <a:lnTo>
                    <a:pt x="577" y="9"/>
                  </a:lnTo>
                  <a:lnTo>
                    <a:pt x="577" y="14"/>
                  </a:lnTo>
                  <a:lnTo>
                    <a:pt x="579" y="14"/>
                  </a:lnTo>
                  <a:lnTo>
                    <a:pt x="579" y="21"/>
                  </a:lnTo>
                  <a:lnTo>
                    <a:pt x="577" y="25"/>
                  </a:lnTo>
                  <a:lnTo>
                    <a:pt x="579" y="27"/>
                  </a:lnTo>
                  <a:lnTo>
                    <a:pt x="582" y="25"/>
                  </a:lnTo>
                  <a:lnTo>
                    <a:pt x="586" y="21"/>
                  </a:lnTo>
                  <a:lnTo>
                    <a:pt x="593" y="16"/>
                  </a:lnTo>
                  <a:lnTo>
                    <a:pt x="595" y="14"/>
                  </a:lnTo>
                  <a:lnTo>
                    <a:pt x="600" y="14"/>
                  </a:lnTo>
                  <a:lnTo>
                    <a:pt x="605" y="16"/>
                  </a:lnTo>
                  <a:lnTo>
                    <a:pt x="609" y="16"/>
                  </a:lnTo>
                  <a:lnTo>
                    <a:pt x="609" y="18"/>
                  </a:lnTo>
                  <a:lnTo>
                    <a:pt x="605" y="23"/>
                  </a:lnTo>
                  <a:lnTo>
                    <a:pt x="607" y="27"/>
                  </a:lnTo>
                  <a:lnTo>
                    <a:pt x="609" y="25"/>
                  </a:lnTo>
                  <a:lnTo>
                    <a:pt x="609" y="23"/>
                  </a:lnTo>
                  <a:lnTo>
                    <a:pt x="614" y="18"/>
                  </a:lnTo>
                  <a:lnTo>
                    <a:pt x="618" y="16"/>
                  </a:lnTo>
                  <a:lnTo>
                    <a:pt x="625" y="21"/>
                  </a:lnTo>
                  <a:lnTo>
                    <a:pt x="632" y="21"/>
                  </a:lnTo>
                  <a:lnTo>
                    <a:pt x="635" y="25"/>
                  </a:lnTo>
                  <a:lnTo>
                    <a:pt x="635" y="27"/>
                  </a:lnTo>
                  <a:lnTo>
                    <a:pt x="632" y="27"/>
                  </a:lnTo>
                  <a:lnTo>
                    <a:pt x="632" y="30"/>
                  </a:lnTo>
                  <a:lnTo>
                    <a:pt x="630" y="32"/>
                  </a:lnTo>
                  <a:lnTo>
                    <a:pt x="632" y="34"/>
                  </a:lnTo>
                  <a:lnTo>
                    <a:pt x="635" y="32"/>
                  </a:lnTo>
                  <a:lnTo>
                    <a:pt x="639" y="32"/>
                  </a:lnTo>
                  <a:lnTo>
                    <a:pt x="639" y="37"/>
                  </a:lnTo>
                  <a:lnTo>
                    <a:pt x="642" y="37"/>
                  </a:lnTo>
                  <a:lnTo>
                    <a:pt x="644" y="34"/>
                  </a:lnTo>
                  <a:lnTo>
                    <a:pt x="651" y="32"/>
                  </a:lnTo>
                  <a:lnTo>
                    <a:pt x="651" y="37"/>
                  </a:lnTo>
                  <a:lnTo>
                    <a:pt x="648" y="39"/>
                  </a:lnTo>
                  <a:lnTo>
                    <a:pt x="648" y="41"/>
                  </a:lnTo>
                  <a:lnTo>
                    <a:pt x="653" y="41"/>
                  </a:lnTo>
                  <a:lnTo>
                    <a:pt x="653" y="41"/>
                  </a:lnTo>
                  <a:lnTo>
                    <a:pt x="658" y="39"/>
                  </a:lnTo>
                  <a:lnTo>
                    <a:pt x="660" y="39"/>
                  </a:lnTo>
                  <a:lnTo>
                    <a:pt x="660" y="41"/>
                  </a:lnTo>
                  <a:lnTo>
                    <a:pt x="667" y="46"/>
                  </a:lnTo>
                  <a:lnTo>
                    <a:pt x="672" y="46"/>
                  </a:lnTo>
                  <a:lnTo>
                    <a:pt x="674" y="48"/>
                  </a:lnTo>
                  <a:lnTo>
                    <a:pt x="672" y="51"/>
                  </a:lnTo>
                  <a:lnTo>
                    <a:pt x="662" y="53"/>
                  </a:lnTo>
                  <a:lnTo>
                    <a:pt x="660" y="57"/>
                  </a:lnTo>
                  <a:lnTo>
                    <a:pt x="655" y="60"/>
                  </a:lnTo>
                  <a:lnTo>
                    <a:pt x="648" y="62"/>
                  </a:lnTo>
                  <a:lnTo>
                    <a:pt x="646" y="62"/>
                  </a:lnTo>
                  <a:lnTo>
                    <a:pt x="642" y="60"/>
                  </a:lnTo>
                  <a:lnTo>
                    <a:pt x="639" y="64"/>
                  </a:lnTo>
                  <a:lnTo>
                    <a:pt x="635" y="64"/>
                  </a:lnTo>
                  <a:lnTo>
                    <a:pt x="644" y="64"/>
                  </a:lnTo>
                  <a:lnTo>
                    <a:pt x="651" y="67"/>
                  </a:lnTo>
                  <a:lnTo>
                    <a:pt x="655" y="67"/>
                  </a:lnTo>
                  <a:lnTo>
                    <a:pt x="658" y="67"/>
                  </a:lnTo>
                  <a:lnTo>
                    <a:pt x="660" y="64"/>
                  </a:lnTo>
                  <a:lnTo>
                    <a:pt x="662" y="62"/>
                  </a:lnTo>
                  <a:lnTo>
                    <a:pt x="667" y="62"/>
                  </a:lnTo>
                  <a:lnTo>
                    <a:pt x="669" y="57"/>
                  </a:lnTo>
                  <a:lnTo>
                    <a:pt x="674" y="55"/>
                  </a:lnTo>
                  <a:lnTo>
                    <a:pt x="679" y="55"/>
                  </a:lnTo>
                  <a:lnTo>
                    <a:pt x="681" y="57"/>
                  </a:lnTo>
                  <a:lnTo>
                    <a:pt x="679" y="62"/>
                  </a:lnTo>
                  <a:lnTo>
                    <a:pt x="679" y="64"/>
                  </a:lnTo>
                  <a:lnTo>
                    <a:pt x="681" y="64"/>
                  </a:lnTo>
                  <a:lnTo>
                    <a:pt x="683" y="60"/>
                  </a:lnTo>
                  <a:lnTo>
                    <a:pt x="688" y="55"/>
                  </a:lnTo>
                  <a:lnTo>
                    <a:pt x="690" y="57"/>
                  </a:lnTo>
                  <a:lnTo>
                    <a:pt x="688" y="62"/>
                  </a:lnTo>
                  <a:lnTo>
                    <a:pt x="688" y="64"/>
                  </a:lnTo>
                  <a:lnTo>
                    <a:pt x="685" y="67"/>
                  </a:lnTo>
                  <a:lnTo>
                    <a:pt x="688" y="69"/>
                  </a:lnTo>
                  <a:lnTo>
                    <a:pt x="690" y="67"/>
                  </a:lnTo>
                  <a:lnTo>
                    <a:pt x="692" y="64"/>
                  </a:lnTo>
                  <a:lnTo>
                    <a:pt x="692" y="62"/>
                  </a:lnTo>
                  <a:lnTo>
                    <a:pt x="697" y="60"/>
                  </a:lnTo>
                  <a:lnTo>
                    <a:pt x="702" y="62"/>
                  </a:lnTo>
                  <a:lnTo>
                    <a:pt x="699" y="71"/>
                  </a:lnTo>
                  <a:lnTo>
                    <a:pt x="697" y="71"/>
                  </a:lnTo>
                  <a:lnTo>
                    <a:pt x="697" y="74"/>
                  </a:lnTo>
                  <a:lnTo>
                    <a:pt x="699" y="78"/>
                  </a:lnTo>
                  <a:lnTo>
                    <a:pt x="699" y="83"/>
                  </a:lnTo>
                  <a:lnTo>
                    <a:pt x="695" y="85"/>
                  </a:lnTo>
                  <a:lnTo>
                    <a:pt x="695" y="90"/>
                  </a:lnTo>
                  <a:lnTo>
                    <a:pt x="690" y="94"/>
                  </a:lnTo>
                  <a:lnTo>
                    <a:pt x="690" y="97"/>
                  </a:lnTo>
                  <a:lnTo>
                    <a:pt x="695" y="97"/>
                  </a:lnTo>
                  <a:lnTo>
                    <a:pt x="697" y="92"/>
                  </a:lnTo>
                  <a:lnTo>
                    <a:pt x="699" y="92"/>
                  </a:lnTo>
                  <a:lnTo>
                    <a:pt x="702" y="90"/>
                  </a:lnTo>
                  <a:lnTo>
                    <a:pt x="704" y="90"/>
                  </a:lnTo>
                  <a:lnTo>
                    <a:pt x="709" y="94"/>
                  </a:lnTo>
                  <a:lnTo>
                    <a:pt x="711" y="99"/>
                  </a:lnTo>
                  <a:lnTo>
                    <a:pt x="711" y="106"/>
                  </a:lnTo>
                  <a:lnTo>
                    <a:pt x="711" y="115"/>
                  </a:lnTo>
                  <a:lnTo>
                    <a:pt x="704" y="124"/>
                  </a:lnTo>
                  <a:lnTo>
                    <a:pt x="697" y="129"/>
                  </a:lnTo>
                  <a:lnTo>
                    <a:pt x="695" y="131"/>
                  </a:lnTo>
                  <a:lnTo>
                    <a:pt x="690" y="129"/>
                  </a:lnTo>
                  <a:lnTo>
                    <a:pt x="688" y="131"/>
                  </a:lnTo>
                  <a:lnTo>
                    <a:pt x="688" y="134"/>
                  </a:lnTo>
                  <a:lnTo>
                    <a:pt x="685" y="136"/>
                  </a:lnTo>
                  <a:lnTo>
                    <a:pt x="672" y="141"/>
                  </a:lnTo>
                  <a:lnTo>
                    <a:pt x="667" y="145"/>
                  </a:lnTo>
                  <a:lnTo>
                    <a:pt x="662" y="145"/>
                  </a:lnTo>
                  <a:lnTo>
                    <a:pt x="658" y="148"/>
                  </a:lnTo>
                  <a:lnTo>
                    <a:pt x="651" y="148"/>
                  </a:lnTo>
                  <a:lnTo>
                    <a:pt x="648" y="145"/>
                  </a:lnTo>
                  <a:lnTo>
                    <a:pt x="646" y="150"/>
                  </a:lnTo>
                  <a:lnTo>
                    <a:pt x="644" y="150"/>
                  </a:lnTo>
                  <a:lnTo>
                    <a:pt x="639" y="148"/>
                  </a:lnTo>
                  <a:lnTo>
                    <a:pt x="635" y="145"/>
                  </a:lnTo>
                  <a:lnTo>
                    <a:pt x="628" y="143"/>
                  </a:lnTo>
                  <a:lnTo>
                    <a:pt x="628" y="148"/>
                  </a:lnTo>
                  <a:lnTo>
                    <a:pt x="632" y="148"/>
                  </a:lnTo>
                  <a:lnTo>
                    <a:pt x="637" y="150"/>
                  </a:lnTo>
                  <a:lnTo>
                    <a:pt x="632" y="150"/>
                  </a:lnTo>
                  <a:lnTo>
                    <a:pt x="628" y="150"/>
                  </a:lnTo>
                  <a:lnTo>
                    <a:pt x="625" y="150"/>
                  </a:lnTo>
                  <a:lnTo>
                    <a:pt x="621" y="148"/>
                  </a:lnTo>
                  <a:lnTo>
                    <a:pt x="614" y="148"/>
                  </a:lnTo>
                  <a:lnTo>
                    <a:pt x="612" y="145"/>
                  </a:lnTo>
                  <a:lnTo>
                    <a:pt x="609" y="148"/>
                  </a:lnTo>
                  <a:lnTo>
                    <a:pt x="607" y="148"/>
                  </a:lnTo>
                  <a:lnTo>
                    <a:pt x="600" y="138"/>
                  </a:lnTo>
                  <a:lnTo>
                    <a:pt x="598" y="134"/>
                  </a:lnTo>
                  <a:lnTo>
                    <a:pt x="598" y="138"/>
                  </a:lnTo>
                  <a:lnTo>
                    <a:pt x="602" y="143"/>
                  </a:lnTo>
                  <a:lnTo>
                    <a:pt x="602" y="145"/>
                  </a:lnTo>
                  <a:lnTo>
                    <a:pt x="600" y="148"/>
                  </a:lnTo>
                  <a:lnTo>
                    <a:pt x="593" y="145"/>
                  </a:lnTo>
                  <a:lnTo>
                    <a:pt x="595" y="148"/>
                  </a:lnTo>
                  <a:lnTo>
                    <a:pt x="609" y="150"/>
                  </a:lnTo>
                  <a:lnTo>
                    <a:pt x="616" y="152"/>
                  </a:lnTo>
                  <a:lnTo>
                    <a:pt x="618" y="154"/>
                  </a:lnTo>
                  <a:lnTo>
                    <a:pt x="616" y="157"/>
                  </a:lnTo>
                  <a:lnTo>
                    <a:pt x="598" y="164"/>
                  </a:lnTo>
                  <a:lnTo>
                    <a:pt x="586" y="166"/>
                  </a:lnTo>
                  <a:lnTo>
                    <a:pt x="582" y="166"/>
                  </a:lnTo>
                  <a:lnTo>
                    <a:pt x="575" y="168"/>
                  </a:lnTo>
                  <a:lnTo>
                    <a:pt x="570" y="166"/>
                  </a:lnTo>
                  <a:lnTo>
                    <a:pt x="570" y="164"/>
                  </a:lnTo>
                  <a:lnTo>
                    <a:pt x="565" y="166"/>
                  </a:lnTo>
                  <a:lnTo>
                    <a:pt x="563" y="164"/>
                  </a:lnTo>
                  <a:lnTo>
                    <a:pt x="558" y="166"/>
                  </a:lnTo>
                  <a:lnTo>
                    <a:pt x="556" y="168"/>
                  </a:lnTo>
                  <a:lnTo>
                    <a:pt x="561" y="168"/>
                  </a:lnTo>
                  <a:lnTo>
                    <a:pt x="561" y="173"/>
                  </a:lnTo>
                  <a:lnTo>
                    <a:pt x="568" y="168"/>
                  </a:lnTo>
                  <a:lnTo>
                    <a:pt x="579" y="171"/>
                  </a:lnTo>
                  <a:lnTo>
                    <a:pt x="584" y="171"/>
                  </a:lnTo>
                  <a:lnTo>
                    <a:pt x="600" y="168"/>
                  </a:lnTo>
                  <a:lnTo>
                    <a:pt x="609" y="168"/>
                  </a:lnTo>
                  <a:lnTo>
                    <a:pt x="616" y="161"/>
                  </a:lnTo>
                  <a:lnTo>
                    <a:pt x="621" y="161"/>
                  </a:lnTo>
                  <a:lnTo>
                    <a:pt x="625" y="161"/>
                  </a:lnTo>
                  <a:lnTo>
                    <a:pt x="630" y="161"/>
                  </a:lnTo>
                  <a:lnTo>
                    <a:pt x="637" y="161"/>
                  </a:lnTo>
                  <a:lnTo>
                    <a:pt x="632" y="166"/>
                  </a:lnTo>
                  <a:lnTo>
                    <a:pt x="630" y="173"/>
                  </a:lnTo>
                  <a:lnTo>
                    <a:pt x="623" y="178"/>
                  </a:lnTo>
                  <a:lnTo>
                    <a:pt x="621" y="178"/>
                  </a:lnTo>
                  <a:lnTo>
                    <a:pt x="614" y="180"/>
                  </a:lnTo>
                  <a:lnTo>
                    <a:pt x="609" y="184"/>
                  </a:lnTo>
                  <a:lnTo>
                    <a:pt x="607" y="184"/>
                  </a:lnTo>
                  <a:lnTo>
                    <a:pt x="602" y="189"/>
                  </a:lnTo>
                  <a:lnTo>
                    <a:pt x="595" y="191"/>
                  </a:lnTo>
                  <a:lnTo>
                    <a:pt x="591" y="194"/>
                  </a:lnTo>
                  <a:lnTo>
                    <a:pt x="588" y="194"/>
                  </a:lnTo>
                  <a:lnTo>
                    <a:pt x="584" y="194"/>
                  </a:lnTo>
                  <a:lnTo>
                    <a:pt x="579" y="196"/>
                  </a:lnTo>
                  <a:lnTo>
                    <a:pt x="572" y="198"/>
                  </a:lnTo>
                  <a:lnTo>
                    <a:pt x="570" y="203"/>
                  </a:lnTo>
                  <a:lnTo>
                    <a:pt x="561" y="205"/>
                  </a:lnTo>
                  <a:lnTo>
                    <a:pt x="558" y="205"/>
                  </a:lnTo>
                  <a:lnTo>
                    <a:pt x="554" y="205"/>
                  </a:lnTo>
                  <a:lnTo>
                    <a:pt x="552" y="208"/>
                  </a:lnTo>
                  <a:lnTo>
                    <a:pt x="547" y="208"/>
                  </a:lnTo>
                  <a:lnTo>
                    <a:pt x="545" y="210"/>
                  </a:lnTo>
                  <a:lnTo>
                    <a:pt x="547" y="215"/>
                  </a:lnTo>
                  <a:lnTo>
                    <a:pt x="542" y="217"/>
                  </a:lnTo>
                  <a:lnTo>
                    <a:pt x="540" y="221"/>
                  </a:lnTo>
                  <a:lnTo>
                    <a:pt x="528" y="221"/>
                  </a:lnTo>
                  <a:lnTo>
                    <a:pt x="526" y="224"/>
                  </a:lnTo>
                  <a:lnTo>
                    <a:pt x="524" y="224"/>
                  </a:lnTo>
                  <a:lnTo>
                    <a:pt x="522" y="219"/>
                  </a:lnTo>
                  <a:lnTo>
                    <a:pt x="524" y="217"/>
                  </a:lnTo>
                  <a:lnTo>
                    <a:pt x="524" y="215"/>
                  </a:lnTo>
                  <a:lnTo>
                    <a:pt x="522" y="212"/>
                  </a:lnTo>
                  <a:lnTo>
                    <a:pt x="522" y="217"/>
                  </a:lnTo>
                  <a:lnTo>
                    <a:pt x="522" y="219"/>
                  </a:lnTo>
                  <a:lnTo>
                    <a:pt x="519" y="224"/>
                  </a:lnTo>
                  <a:lnTo>
                    <a:pt x="524" y="226"/>
                  </a:lnTo>
                  <a:lnTo>
                    <a:pt x="524" y="228"/>
                  </a:lnTo>
                  <a:lnTo>
                    <a:pt x="522" y="233"/>
                  </a:lnTo>
                  <a:lnTo>
                    <a:pt x="519" y="233"/>
                  </a:lnTo>
                  <a:lnTo>
                    <a:pt x="515" y="231"/>
                  </a:lnTo>
                  <a:lnTo>
                    <a:pt x="512" y="233"/>
                  </a:lnTo>
                  <a:lnTo>
                    <a:pt x="505" y="231"/>
                  </a:lnTo>
                  <a:lnTo>
                    <a:pt x="503" y="231"/>
                  </a:lnTo>
                  <a:lnTo>
                    <a:pt x="498" y="231"/>
                  </a:lnTo>
                  <a:lnTo>
                    <a:pt x="498" y="228"/>
                  </a:lnTo>
                  <a:lnTo>
                    <a:pt x="496" y="226"/>
                  </a:lnTo>
                  <a:lnTo>
                    <a:pt x="496" y="231"/>
                  </a:lnTo>
                  <a:lnTo>
                    <a:pt x="492" y="231"/>
                  </a:lnTo>
                  <a:lnTo>
                    <a:pt x="492" y="233"/>
                  </a:lnTo>
                  <a:lnTo>
                    <a:pt x="498" y="235"/>
                  </a:lnTo>
                  <a:lnTo>
                    <a:pt x="510" y="235"/>
                  </a:lnTo>
                  <a:lnTo>
                    <a:pt x="512" y="238"/>
                  </a:lnTo>
                  <a:lnTo>
                    <a:pt x="512" y="242"/>
                  </a:lnTo>
                  <a:lnTo>
                    <a:pt x="508" y="245"/>
                  </a:lnTo>
                  <a:lnTo>
                    <a:pt x="503" y="245"/>
                  </a:lnTo>
                  <a:lnTo>
                    <a:pt x="496" y="245"/>
                  </a:lnTo>
                  <a:lnTo>
                    <a:pt x="496" y="247"/>
                  </a:lnTo>
                  <a:lnTo>
                    <a:pt x="496" y="247"/>
                  </a:lnTo>
                  <a:lnTo>
                    <a:pt x="498" y="247"/>
                  </a:lnTo>
                  <a:lnTo>
                    <a:pt x="503" y="249"/>
                  </a:lnTo>
                  <a:lnTo>
                    <a:pt x="501" y="251"/>
                  </a:lnTo>
                  <a:lnTo>
                    <a:pt x="494" y="258"/>
                  </a:lnTo>
                  <a:lnTo>
                    <a:pt x="489" y="258"/>
                  </a:lnTo>
                  <a:lnTo>
                    <a:pt x="478" y="258"/>
                  </a:lnTo>
                  <a:lnTo>
                    <a:pt x="478" y="256"/>
                  </a:lnTo>
                  <a:lnTo>
                    <a:pt x="473" y="256"/>
                  </a:lnTo>
                  <a:lnTo>
                    <a:pt x="471" y="254"/>
                  </a:lnTo>
                  <a:lnTo>
                    <a:pt x="471" y="247"/>
                  </a:lnTo>
                  <a:lnTo>
                    <a:pt x="466" y="245"/>
                  </a:lnTo>
                  <a:lnTo>
                    <a:pt x="464" y="242"/>
                  </a:lnTo>
                  <a:lnTo>
                    <a:pt x="464" y="240"/>
                  </a:lnTo>
                  <a:lnTo>
                    <a:pt x="461" y="238"/>
                  </a:lnTo>
                  <a:lnTo>
                    <a:pt x="459" y="238"/>
                  </a:lnTo>
                  <a:lnTo>
                    <a:pt x="455" y="238"/>
                  </a:lnTo>
                  <a:lnTo>
                    <a:pt x="450" y="238"/>
                  </a:lnTo>
                  <a:lnTo>
                    <a:pt x="448" y="240"/>
                  </a:lnTo>
                  <a:lnTo>
                    <a:pt x="452" y="242"/>
                  </a:lnTo>
                  <a:lnTo>
                    <a:pt x="452" y="240"/>
                  </a:lnTo>
                  <a:lnTo>
                    <a:pt x="457" y="240"/>
                  </a:lnTo>
                  <a:lnTo>
                    <a:pt x="466" y="249"/>
                  </a:lnTo>
                  <a:lnTo>
                    <a:pt x="464" y="261"/>
                  </a:lnTo>
                  <a:lnTo>
                    <a:pt x="464" y="263"/>
                  </a:lnTo>
                  <a:lnTo>
                    <a:pt x="459" y="263"/>
                  </a:lnTo>
                  <a:lnTo>
                    <a:pt x="455" y="258"/>
                  </a:lnTo>
                  <a:lnTo>
                    <a:pt x="452" y="261"/>
                  </a:lnTo>
                  <a:lnTo>
                    <a:pt x="452" y="263"/>
                  </a:lnTo>
                  <a:lnTo>
                    <a:pt x="450" y="265"/>
                  </a:lnTo>
                  <a:lnTo>
                    <a:pt x="448" y="261"/>
                  </a:lnTo>
                  <a:lnTo>
                    <a:pt x="443" y="261"/>
                  </a:lnTo>
                  <a:lnTo>
                    <a:pt x="441" y="263"/>
                  </a:lnTo>
                  <a:lnTo>
                    <a:pt x="438" y="263"/>
                  </a:lnTo>
                  <a:lnTo>
                    <a:pt x="436" y="261"/>
                  </a:lnTo>
                  <a:lnTo>
                    <a:pt x="434" y="261"/>
                  </a:lnTo>
                  <a:lnTo>
                    <a:pt x="429" y="256"/>
                  </a:lnTo>
                  <a:lnTo>
                    <a:pt x="427" y="256"/>
                  </a:lnTo>
                  <a:lnTo>
                    <a:pt x="427" y="251"/>
                  </a:lnTo>
                  <a:lnTo>
                    <a:pt x="425" y="251"/>
                  </a:lnTo>
                  <a:lnTo>
                    <a:pt x="418" y="251"/>
                  </a:lnTo>
                  <a:lnTo>
                    <a:pt x="415" y="247"/>
                  </a:lnTo>
                  <a:lnTo>
                    <a:pt x="415" y="249"/>
                  </a:lnTo>
                  <a:lnTo>
                    <a:pt x="415" y="251"/>
                  </a:lnTo>
                  <a:lnTo>
                    <a:pt x="420" y="254"/>
                  </a:lnTo>
                  <a:lnTo>
                    <a:pt x="425" y="256"/>
                  </a:lnTo>
                  <a:lnTo>
                    <a:pt x="429" y="263"/>
                  </a:lnTo>
                  <a:lnTo>
                    <a:pt x="427" y="265"/>
                  </a:lnTo>
                  <a:lnTo>
                    <a:pt x="415" y="263"/>
                  </a:lnTo>
                  <a:lnTo>
                    <a:pt x="413" y="261"/>
                  </a:lnTo>
                  <a:lnTo>
                    <a:pt x="413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6"/>
                  </a:lnTo>
                  <a:lnTo>
                    <a:pt x="408" y="261"/>
                  </a:lnTo>
                  <a:lnTo>
                    <a:pt x="404" y="258"/>
                  </a:lnTo>
                  <a:lnTo>
                    <a:pt x="401" y="256"/>
                  </a:lnTo>
                  <a:lnTo>
                    <a:pt x="397" y="256"/>
                  </a:lnTo>
                  <a:lnTo>
                    <a:pt x="399" y="261"/>
                  </a:lnTo>
                  <a:lnTo>
                    <a:pt x="404" y="263"/>
                  </a:lnTo>
                  <a:lnTo>
                    <a:pt x="404" y="265"/>
                  </a:lnTo>
                  <a:lnTo>
                    <a:pt x="406" y="265"/>
                  </a:lnTo>
                  <a:lnTo>
                    <a:pt x="408" y="265"/>
                  </a:lnTo>
                  <a:lnTo>
                    <a:pt x="411" y="265"/>
                  </a:lnTo>
                  <a:lnTo>
                    <a:pt x="413" y="268"/>
                  </a:lnTo>
                  <a:lnTo>
                    <a:pt x="418" y="270"/>
                  </a:lnTo>
                  <a:lnTo>
                    <a:pt x="422" y="272"/>
                  </a:lnTo>
                  <a:lnTo>
                    <a:pt x="425" y="272"/>
                  </a:lnTo>
                  <a:lnTo>
                    <a:pt x="429" y="272"/>
                  </a:lnTo>
                  <a:lnTo>
                    <a:pt x="441" y="275"/>
                  </a:lnTo>
                  <a:lnTo>
                    <a:pt x="443" y="277"/>
                  </a:lnTo>
                  <a:lnTo>
                    <a:pt x="438" y="279"/>
                  </a:lnTo>
                  <a:lnTo>
                    <a:pt x="438" y="281"/>
                  </a:lnTo>
                  <a:lnTo>
                    <a:pt x="438" y="286"/>
                  </a:lnTo>
                  <a:lnTo>
                    <a:pt x="441" y="288"/>
                  </a:lnTo>
                  <a:lnTo>
                    <a:pt x="436" y="293"/>
                  </a:lnTo>
                  <a:lnTo>
                    <a:pt x="436" y="291"/>
                  </a:lnTo>
                  <a:lnTo>
                    <a:pt x="434" y="288"/>
                  </a:lnTo>
                  <a:lnTo>
                    <a:pt x="427" y="288"/>
                  </a:lnTo>
                  <a:lnTo>
                    <a:pt x="422" y="284"/>
                  </a:lnTo>
                  <a:lnTo>
                    <a:pt x="420" y="281"/>
                  </a:lnTo>
                  <a:lnTo>
                    <a:pt x="420" y="275"/>
                  </a:lnTo>
                  <a:lnTo>
                    <a:pt x="418" y="272"/>
                  </a:lnTo>
                  <a:lnTo>
                    <a:pt x="413" y="272"/>
                  </a:lnTo>
                  <a:lnTo>
                    <a:pt x="404" y="270"/>
                  </a:lnTo>
                  <a:lnTo>
                    <a:pt x="399" y="268"/>
                  </a:lnTo>
                  <a:lnTo>
                    <a:pt x="395" y="268"/>
                  </a:lnTo>
                  <a:lnTo>
                    <a:pt x="395" y="270"/>
                  </a:lnTo>
                  <a:lnTo>
                    <a:pt x="401" y="272"/>
                  </a:lnTo>
                  <a:lnTo>
                    <a:pt x="408" y="272"/>
                  </a:lnTo>
                  <a:lnTo>
                    <a:pt x="418" y="277"/>
                  </a:lnTo>
                  <a:lnTo>
                    <a:pt x="418" y="279"/>
                  </a:lnTo>
                  <a:lnTo>
                    <a:pt x="415" y="281"/>
                  </a:lnTo>
                  <a:lnTo>
                    <a:pt x="411" y="277"/>
                  </a:lnTo>
                  <a:lnTo>
                    <a:pt x="404" y="277"/>
                  </a:lnTo>
                  <a:lnTo>
                    <a:pt x="397" y="279"/>
                  </a:lnTo>
                  <a:lnTo>
                    <a:pt x="397" y="277"/>
                  </a:lnTo>
                  <a:lnTo>
                    <a:pt x="395" y="275"/>
                  </a:lnTo>
                  <a:lnTo>
                    <a:pt x="388" y="272"/>
                  </a:lnTo>
                  <a:lnTo>
                    <a:pt x="385" y="272"/>
                  </a:lnTo>
                  <a:lnTo>
                    <a:pt x="385" y="275"/>
                  </a:lnTo>
                  <a:lnTo>
                    <a:pt x="392" y="277"/>
                  </a:lnTo>
                  <a:lnTo>
                    <a:pt x="392" y="279"/>
                  </a:lnTo>
                  <a:lnTo>
                    <a:pt x="392" y="281"/>
                  </a:lnTo>
                  <a:lnTo>
                    <a:pt x="395" y="281"/>
                  </a:lnTo>
                  <a:lnTo>
                    <a:pt x="397" y="281"/>
                  </a:lnTo>
                  <a:lnTo>
                    <a:pt x="397" y="281"/>
                  </a:lnTo>
                  <a:lnTo>
                    <a:pt x="401" y="281"/>
                  </a:lnTo>
                  <a:lnTo>
                    <a:pt x="401" y="279"/>
                  </a:lnTo>
                  <a:lnTo>
                    <a:pt x="404" y="281"/>
                  </a:lnTo>
                  <a:lnTo>
                    <a:pt x="408" y="281"/>
                  </a:lnTo>
                  <a:lnTo>
                    <a:pt x="411" y="281"/>
                  </a:lnTo>
                  <a:lnTo>
                    <a:pt x="418" y="288"/>
                  </a:lnTo>
                  <a:lnTo>
                    <a:pt x="418" y="291"/>
                  </a:lnTo>
                  <a:lnTo>
                    <a:pt x="413" y="291"/>
                  </a:lnTo>
                  <a:lnTo>
                    <a:pt x="408" y="293"/>
                  </a:lnTo>
                  <a:lnTo>
                    <a:pt x="406" y="293"/>
                  </a:lnTo>
                  <a:lnTo>
                    <a:pt x="411" y="293"/>
                  </a:lnTo>
                  <a:lnTo>
                    <a:pt x="415" y="293"/>
                  </a:lnTo>
                  <a:lnTo>
                    <a:pt x="418" y="293"/>
                  </a:lnTo>
                  <a:lnTo>
                    <a:pt x="422" y="295"/>
                  </a:lnTo>
                  <a:lnTo>
                    <a:pt x="427" y="298"/>
                  </a:lnTo>
                  <a:lnTo>
                    <a:pt x="427" y="302"/>
                  </a:lnTo>
                  <a:lnTo>
                    <a:pt x="420" y="309"/>
                  </a:lnTo>
                  <a:lnTo>
                    <a:pt x="420" y="316"/>
                  </a:lnTo>
                  <a:lnTo>
                    <a:pt x="418" y="316"/>
                  </a:lnTo>
                  <a:lnTo>
                    <a:pt x="411" y="321"/>
                  </a:lnTo>
                  <a:lnTo>
                    <a:pt x="408" y="318"/>
                  </a:lnTo>
                  <a:lnTo>
                    <a:pt x="406" y="321"/>
                  </a:lnTo>
                  <a:lnTo>
                    <a:pt x="401" y="318"/>
                  </a:lnTo>
                  <a:lnTo>
                    <a:pt x="401" y="316"/>
                  </a:lnTo>
                  <a:lnTo>
                    <a:pt x="399" y="314"/>
                  </a:lnTo>
                  <a:lnTo>
                    <a:pt x="395" y="314"/>
                  </a:lnTo>
                  <a:lnTo>
                    <a:pt x="395" y="316"/>
                  </a:lnTo>
                  <a:lnTo>
                    <a:pt x="399" y="318"/>
                  </a:lnTo>
                  <a:lnTo>
                    <a:pt x="399" y="321"/>
                  </a:lnTo>
                  <a:lnTo>
                    <a:pt x="401" y="321"/>
                  </a:lnTo>
                  <a:lnTo>
                    <a:pt x="408" y="323"/>
                  </a:lnTo>
                  <a:lnTo>
                    <a:pt x="408" y="330"/>
                  </a:lnTo>
                  <a:lnTo>
                    <a:pt x="406" y="332"/>
                  </a:lnTo>
                  <a:lnTo>
                    <a:pt x="404" y="332"/>
                  </a:lnTo>
                  <a:lnTo>
                    <a:pt x="399" y="337"/>
                  </a:lnTo>
                  <a:lnTo>
                    <a:pt x="397" y="337"/>
                  </a:lnTo>
                  <a:lnTo>
                    <a:pt x="390" y="332"/>
                  </a:lnTo>
                  <a:lnTo>
                    <a:pt x="385" y="332"/>
                  </a:lnTo>
                  <a:lnTo>
                    <a:pt x="383" y="330"/>
                  </a:lnTo>
                  <a:lnTo>
                    <a:pt x="381" y="330"/>
                  </a:lnTo>
                  <a:lnTo>
                    <a:pt x="376" y="332"/>
                  </a:lnTo>
                  <a:lnTo>
                    <a:pt x="378" y="335"/>
                  </a:lnTo>
                  <a:lnTo>
                    <a:pt x="390" y="342"/>
                  </a:lnTo>
                  <a:lnTo>
                    <a:pt x="395" y="342"/>
                  </a:lnTo>
                  <a:lnTo>
                    <a:pt x="395" y="344"/>
                  </a:lnTo>
                  <a:lnTo>
                    <a:pt x="392" y="346"/>
                  </a:lnTo>
                  <a:lnTo>
                    <a:pt x="388" y="348"/>
                  </a:lnTo>
                  <a:lnTo>
                    <a:pt x="385" y="351"/>
                  </a:lnTo>
                  <a:lnTo>
                    <a:pt x="381" y="346"/>
                  </a:lnTo>
                  <a:lnTo>
                    <a:pt x="378" y="346"/>
                  </a:lnTo>
                  <a:lnTo>
                    <a:pt x="374" y="351"/>
                  </a:lnTo>
                  <a:lnTo>
                    <a:pt x="367" y="348"/>
                  </a:lnTo>
                  <a:lnTo>
                    <a:pt x="365" y="346"/>
                  </a:lnTo>
                  <a:lnTo>
                    <a:pt x="358" y="344"/>
                  </a:lnTo>
                  <a:lnTo>
                    <a:pt x="351" y="346"/>
                  </a:lnTo>
                  <a:lnTo>
                    <a:pt x="351" y="353"/>
                  </a:lnTo>
                  <a:lnTo>
                    <a:pt x="346" y="358"/>
                  </a:lnTo>
                  <a:lnTo>
                    <a:pt x="351" y="358"/>
                  </a:lnTo>
                  <a:lnTo>
                    <a:pt x="351" y="358"/>
                  </a:lnTo>
                  <a:lnTo>
                    <a:pt x="351" y="362"/>
                  </a:lnTo>
                  <a:lnTo>
                    <a:pt x="346" y="365"/>
                  </a:lnTo>
                  <a:lnTo>
                    <a:pt x="346" y="369"/>
                  </a:lnTo>
                  <a:lnTo>
                    <a:pt x="341" y="374"/>
                  </a:lnTo>
                  <a:lnTo>
                    <a:pt x="339" y="372"/>
                  </a:lnTo>
                  <a:lnTo>
                    <a:pt x="337" y="372"/>
                  </a:lnTo>
                  <a:lnTo>
                    <a:pt x="337" y="376"/>
                  </a:lnTo>
                  <a:lnTo>
                    <a:pt x="332" y="376"/>
                  </a:lnTo>
                  <a:lnTo>
                    <a:pt x="330" y="376"/>
                  </a:lnTo>
                  <a:lnTo>
                    <a:pt x="332" y="374"/>
                  </a:lnTo>
                  <a:lnTo>
                    <a:pt x="330" y="374"/>
                  </a:lnTo>
                  <a:lnTo>
                    <a:pt x="328" y="376"/>
                  </a:lnTo>
                  <a:lnTo>
                    <a:pt x="325" y="383"/>
                  </a:lnTo>
                  <a:lnTo>
                    <a:pt x="323" y="383"/>
                  </a:lnTo>
                  <a:lnTo>
                    <a:pt x="311" y="378"/>
                  </a:lnTo>
                  <a:lnTo>
                    <a:pt x="307" y="378"/>
                  </a:lnTo>
                  <a:lnTo>
                    <a:pt x="307" y="381"/>
                  </a:lnTo>
                  <a:lnTo>
                    <a:pt x="300" y="378"/>
                  </a:lnTo>
                  <a:lnTo>
                    <a:pt x="293" y="367"/>
                  </a:lnTo>
                  <a:lnTo>
                    <a:pt x="291" y="358"/>
                  </a:lnTo>
                  <a:lnTo>
                    <a:pt x="293" y="358"/>
                  </a:lnTo>
                  <a:lnTo>
                    <a:pt x="293" y="353"/>
                  </a:lnTo>
                  <a:lnTo>
                    <a:pt x="293" y="351"/>
                  </a:lnTo>
                  <a:lnTo>
                    <a:pt x="293" y="348"/>
                  </a:lnTo>
                  <a:lnTo>
                    <a:pt x="288" y="353"/>
                  </a:lnTo>
                  <a:lnTo>
                    <a:pt x="288" y="355"/>
                  </a:lnTo>
                  <a:lnTo>
                    <a:pt x="286" y="362"/>
                  </a:lnTo>
                  <a:lnTo>
                    <a:pt x="284" y="365"/>
                  </a:lnTo>
                  <a:lnTo>
                    <a:pt x="288" y="369"/>
                  </a:lnTo>
                  <a:lnTo>
                    <a:pt x="288" y="372"/>
                  </a:lnTo>
                  <a:lnTo>
                    <a:pt x="286" y="372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74" y="372"/>
                  </a:lnTo>
                  <a:lnTo>
                    <a:pt x="279" y="376"/>
                  </a:lnTo>
                  <a:lnTo>
                    <a:pt x="277" y="381"/>
                  </a:lnTo>
                  <a:lnTo>
                    <a:pt x="279" y="381"/>
                  </a:lnTo>
                  <a:lnTo>
                    <a:pt x="284" y="376"/>
                  </a:lnTo>
                  <a:lnTo>
                    <a:pt x="286" y="376"/>
                  </a:lnTo>
                  <a:lnTo>
                    <a:pt x="288" y="374"/>
                  </a:lnTo>
                  <a:lnTo>
                    <a:pt x="291" y="374"/>
                  </a:lnTo>
                  <a:lnTo>
                    <a:pt x="295" y="376"/>
                  </a:lnTo>
                  <a:lnTo>
                    <a:pt x="298" y="381"/>
                  </a:lnTo>
                  <a:lnTo>
                    <a:pt x="298" y="385"/>
                  </a:lnTo>
                  <a:lnTo>
                    <a:pt x="302" y="383"/>
                  </a:lnTo>
                  <a:lnTo>
                    <a:pt x="309" y="381"/>
                  </a:lnTo>
                  <a:lnTo>
                    <a:pt x="314" y="383"/>
                  </a:lnTo>
                  <a:lnTo>
                    <a:pt x="316" y="388"/>
                  </a:lnTo>
                  <a:lnTo>
                    <a:pt x="314" y="390"/>
                  </a:lnTo>
                  <a:lnTo>
                    <a:pt x="311" y="397"/>
                  </a:lnTo>
                  <a:lnTo>
                    <a:pt x="309" y="397"/>
                  </a:lnTo>
                  <a:lnTo>
                    <a:pt x="307" y="399"/>
                  </a:lnTo>
                  <a:lnTo>
                    <a:pt x="309" y="402"/>
                  </a:lnTo>
                  <a:lnTo>
                    <a:pt x="311" y="402"/>
                  </a:lnTo>
                  <a:lnTo>
                    <a:pt x="311" y="404"/>
                  </a:lnTo>
                  <a:lnTo>
                    <a:pt x="309" y="406"/>
                  </a:lnTo>
                  <a:lnTo>
                    <a:pt x="311" y="406"/>
                  </a:lnTo>
                  <a:lnTo>
                    <a:pt x="314" y="404"/>
                  </a:lnTo>
                  <a:lnTo>
                    <a:pt x="318" y="402"/>
                  </a:lnTo>
                  <a:lnTo>
                    <a:pt x="323" y="402"/>
                  </a:lnTo>
                  <a:lnTo>
                    <a:pt x="323" y="399"/>
                  </a:lnTo>
                  <a:lnTo>
                    <a:pt x="325" y="402"/>
                  </a:lnTo>
                  <a:lnTo>
                    <a:pt x="325" y="406"/>
                  </a:lnTo>
                  <a:lnTo>
                    <a:pt x="325" y="409"/>
                  </a:lnTo>
                  <a:lnTo>
                    <a:pt x="325" y="415"/>
                  </a:lnTo>
                  <a:lnTo>
                    <a:pt x="321" y="422"/>
                  </a:lnTo>
                  <a:lnTo>
                    <a:pt x="316" y="422"/>
                  </a:lnTo>
                  <a:lnTo>
                    <a:pt x="311" y="427"/>
                  </a:lnTo>
                  <a:lnTo>
                    <a:pt x="309" y="432"/>
                  </a:lnTo>
                  <a:lnTo>
                    <a:pt x="304" y="434"/>
                  </a:lnTo>
                  <a:lnTo>
                    <a:pt x="304" y="432"/>
                  </a:lnTo>
                  <a:lnTo>
                    <a:pt x="304" y="427"/>
                  </a:lnTo>
                  <a:lnTo>
                    <a:pt x="307" y="422"/>
                  </a:lnTo>
                  <a:lnTo>
                    <a:pt x="304" y="422"/>
                  </a:lnTo>
                  <a:lnTo>
                    <a:pt x="302" y="422"/>
                  </a:lnTo>
                  <a:lnTo>
                    <a:pt x="300" y="429"/>
                  </a:lnTo>
                  <a:lnTo>
                    <a:pt x="295" y="429"/>
                  </a:lnTo>
                  <a:lnTo>
                    <a:pt x="291" y="436"/>
                  </a:lnTo>
                  <a:lnTo>
                    <a:pt x="288" y="434"/>
                  </a:lnTo>
                  <a:lnTo>
                    <a:pt x="284" y="434"/>
                  </a:lnTo>
                  <a:lnTo>
                    <a:pt x="277" y="439"/>
                  </a:lnTo>
                  <a:lnTo>
                    <a:pt x="277" y="439"/>
                  </a:lnTo>
                  <a:lnTo>
                    <a:pt x="272" y="441"/>
                  </a:lnTo>
                  <a:lnTo>
                    <a:pt x="268" y="439"/>
                  </a:lnTo>
                  <a:lnTo>
                    <a:pt x="268" y="436"/>
                  </a:lnTo>
                  <a:lnTo>
                    <a:pt x="265" y="436"/>
                  </a:lnTo>
                  <a:lnTo>
                    <a:pt x="268" y="432"/>
                  </a:lnTo>
                  <a:lnTo>
                    <a:pt x="272" y="429"/>
                  </a:lnTo>
                  <a:lnTo>
                    <a:pt x="272" y="425"/>
                  </a:lnTo>
                  <a:lnTo>
                    <a:pt x="268" y="420"/>
                  </a:lnTo>
                  <a:lnTo>
                    <a:pt x="265" y="422"/>
                  </a:lnTo>
                  <a:lnTo>
                    <a:pt x="258" y="420"/>
                  </a:lnTo>
                  <a:lnTo>
                    <a:pt x="258" y="418"/>
                  </a:lnTo>
                  <a:lnTo>
                    <a:pt x="261" y="411"/>
                  </a:lnTo>
                  <a:lnTo>
                    <a:pt x="263" y="411"/>
                  </a:lnTo>
                  <a:lnTo>
                    <a:pt x="261" y="411"/>
                  </a:lnTo>
                  <a:lnTo>
                    <a:pt x="258" y="409"/>
                  </a:lnTo>
                  <a:lnTo>
                    <a:pt x="256" y="404"/>
                  </a:lnTo>
                  <a:lnTo>
                    <a:pt x="256" y="399"/>
                  </a:lnTo>
                  <a:lnTo>
                    <a:pt x="256" y="397"/>
                  </a:lnTo>
                  <a:lnTo>
                    <a:pt x="254" y="392"/>
                  </a:lnTo>
                  <a:lnTo>
                    <a:pt x="254" y="397"/>
                  </a:lnTo>
                  <a:lnTo>
                    <a:pt x="251" y="404"/>
                  </a:lnTo>
                  <a:lnTo>
                    <a:pt x="256" y="411"/>
                  </a:lnTo>
                  <a:lnTo>
                    <a:pt x="256" y="413"/>
                  </a:lnTo>
                  <a:lnTo>
                    <a:pt x="254" y="415"/>
                  </a:lnTo>
                  <a:lnTo>
                    <a:pt x="254" y="420"/>
                  </a:lnTo>
                  <a:lnTo>
                    <a:pt x="251" y="422"/>
                  </a:lnTo>
                  <a:lnTo>
                    <a:pt x="247" y="420"/>
                  </a:lnTo>
                  <a:lnTo>
                    <a:pt x="244" y="422"/>
                  </a:lnTo>
                  <a:lnTo>
                    <a:pt x="240" y="418"/>
                  </a:lnTo>
                  <a:lnTo>
                    <a:pt x="240" y="415"/>
                  </a:lnTo>
                  <a:lnTo>
                    <a:pt x="242" y="409"/>
                  </a:lnTo>
                  <a:lnTo>
                    <a:pt x="242" y="404"/>
                  </a:lnTo>
                  <a:lnTo>
                    <a:pt x="242" y="402"/>
                  </a:lnTo>
                  <a:lnTo>
                    <a:pt x="247" y="397"/>
                  </a:lnTo>
                  <a:lnTo>
                    <a:pt x="242" y="397"/>
                  </a:lnTo>
                  <a:lnTo>
                    <a:pt x="240" y="402"/>
                  </a:lnTo>
                  <a:lnTo>
                    <a:pt x="238" y="406"/>
                  </a:lnTo>
                  <a:lnTo>
                    <a:pt x="240" y="409"/>
                  </a:lnTo>
                  <a:lnTo>
                    <a:pt x="235" y="415"/>
                  </a:lnTo>
                  <a:lnTo>
                    <a:pt x="233" y="418"/>
                  </a:lnTo>
                  <a:lnTo>
                    <a:pt x="228" y="415"/>
                  </a:lnTo>
                  <a:lnTo>
                    <a:pt x="228" y="411"/>
                  </a:lnTo>
                  <a:lnTo>
                    <a:pt x="228" y="409"/>
                  </a:lnTo>
                  <a:lnTo>
                    <a:pt x="228" y="406"/>
                  </a:lnTo>
                  <a:lnTo>
                    <a:pt x="231" y="404"/>
                  </a:lnTo>
                  <a:lnTo>
                    <a:pt x="231" y="402"/>
                  </a:lnTo>
                  <a:lnTo>
                    <a:pt x="231" y="397"/>
                  </a:lnTo>
                  <a:lnTo>
                    <a:pt x="228" y="397"/>
                  </a:lnTo>
                  <a:lnTo>
                    <a:pt x="228" y="399"/>
                  </a:lnTo>
                  <a:lnTo>
                    <a:pt x="226" y="404"/>
                  </a:lnTo>
                  <a:lnTo>
                    <a:pt x="224" y="406"/>
                  </a:lnTo>
                  <a:lnTo>
                    <a:pt x="224" y="409"/>
                  </a:lnTo>
                  <a:lnTo>
                    <a:pt x="224" y="411"/>
                  </a:lnTo>
                  <a:lnTo>
                    <a:pt x="219" y="411"/>
                  </a:lnTo>
                  <a:lnTo>
                    <a:pt x="219" y="411"/>
                  </a:lnTo>
                  <a:lnTo>
                    <a:pt x="217" y="411"/>
                  </a:lnTo>
                  <a:close/>
                  <a:moveTo>
                    <a:pt x="330" y="1034"/>
                  </a:moveTo>
                  <a:lnTo>
                    <a:pt x="328" y="1041"/>
                  </a:lnTo>
                  <a:lnTo>
                    <a:pt x="328" y="1046"/>
                  </a:lnTo>
                  <a:lnTo>
                    <a:pt x="330" y="1048"/>
                  </a:lnTo>
                  <a:lnTo>
                    <a:pt x="330" y="1048"/>
                  </a:lnTo>
                  <a:lnTo>
                    <a:pt x="330" y="1046"/>
                  </a:lnTo>
                  <a:lnTo>
                    <a:pt x="332" y="1039"/>
                  </a:lnTo>
                  <a:lnTo>
                    <a:pt x="330" y="1037"/>
                  </a:lnTo>
                  <a:lnTo>
                    <a:pt x="330" y="1034"/>
                  </a:lnTo>
                  <a:close/>
                  <a:moveTo>
                    <a:pt x="325" y="1011"/>
                  </a:moveTo>
                  <a:lnTo>
                    <a:pt x="323" y="1011"/>
                  </a:lnTo>
                  <a:lnTo>
                    <a:pt x="325" y="1009"/>
                  </a:lnTo>
                  <a:lnTo>
                    <a:pt x="328" y="1009"/>
                  </a:lnTo>
                  <a:lnTo>
                    <a:pt x="328" y="1011"/>
                  </a:lnTo>
                  <a:lnTo>
                    <a:pt x="325" y="1011"/>
                  </a:lnTo>
                  <a:close/>
                  <a:moveTo>
                    <a:pt x="318" y="1000"/>
                  </a:moveTo>
                  <a:lnTo>
                    <a:pt x="323" y="995"/>
                  </a:lnTo>
                  <a:lnTo>
                    <a:pt x="325" y="993"/>
                  </a:lnTo>
                  <a:lnTo>
                    <a:pt x="325" y="995"/>
                  </a:lnTo>
                  <a:lnTo>
                    <a:pt x="323" y="997"/>
                  </a:lnTo>
                  <a:lnTo>
                    <a:pt x="321" y="1000"/>
                  </a:lnTo>
                  <a:lnTo>
                    <a:pt x="318" y="1000"/>
                  </a:lnTo>
                  <a:close/>
                  <a:moveTo>
                    <a:pt x="286" y="686"/>
                  </a:moveTo>
                  <a:lnTo>
                    <a:pt x="286" y="683"/>
                  </a:lnTo>
                  <a:lnTo>
                    <a:pt x="286" y="681"/>
                  </a:lnTo>
                  <a:lnTo>
                    <a:pt x="288" y="686"/>
                  </a:lnTo>
                  <a:lnTo>
                    <a:pt x="286" y="686"/>
                  </a:lnTo>
                  <a:close/>
                  <a:moveTo>
                    <a:pt x="291" y="690"/>
                  </a:moveTo>
                  <a:lnTo>
                    <a:pt x="291" y="688"/>
                  </a:lnTo>
                  <a:lnTo>
                    <a:pt x="291" y="683"/>
                  </a:lnTo>
                  <a:lnTo>
                    <a:pt x="293" y="683"/>
                  </a:lnTo>
                  <a:lnTo>
                    <a:pt x="295" y="686"/>
                  </a:lnTo>
                  <a:lnTo>
                    <a:pt x="293" y="688"/>
                  </a:lnTo>
                  <a:lnTo>
                    <a:pt x="291" y="690"/>
                  </a:lnTo>
                  <a:close/>
                  <a:moveTo>
                    <a:pt x="284" y="700"/>
                  </a:moveTo>
                  <a:lnTo>
                    <a:pt x="284" y="697"/>
                  </a:lnTo>
                  <a:lnTo>
                    <a:pt x="284" y="695"/>
                  </a:lnTo>
                  <a:lnTo>
                    <a:pt x="284" y="690"/>
                  </a:lnTo>
                  <a:lnTo>
                    <a:pt x="286" y="690"/>
                  </a:lnTo>
                  <a:lnTo>
                    <a:pt x="286" y="693"/>
                  </a:lnTo>
                  <a:lnTo>
                    <a:pt x="288" y="693"/>
                  </a:lnTo>
                  <a:lnTo>
                    <a:pt x="291" y="693"/>
                  </a:lnTo>
                  <a:lnTo>
                    <a:pt x="288" y="695"/>
                  </a:lnTo>
                  <a:lnTo>
                    <a:pt x="286" y="700"/>
                  </a:lnTo>
                  <a:lnTo>
                    <a:pt x="284" y="700"/>
                  </a:lnTo>
                  <a:close/>
                  <a:moveTo>
                    <a:pt x="348" y="794"/>
                  </a:moveTo>
                  <a:lnTo>
                    <a:pt x="351" y="792"/>
                  </a:lnTo>
                  <a:lnTo>
                    <a:pt x="353" y="792"/>
                  </a:lnTo>
                  <a:lnTo>
                    <a:pt x="351" y="794"/>
                  </a:lnTo>
                  <a:lnTo>
                    <a:pt x="348" y="794"/>
                  </a:lnTo>
                  <a:lnTo>
                    <a:pt x="348" y="794"/>
                  </a:lnTo>
                  <a:close/>
                  <a:moveTo>
                    <a:pt x="339" y="792"/>
                  </a:moveTo>
                  <a:lnTo>
                    <a:pt x="341" y="790"/>
                  </a:lnTo>
                  <a:lnTo>
                    <a:pt x="344" y="790"/>
                  </a:lnTo>
                  <a:lnTo>
                    <a:pt x="346" y="787"/>
                  </a:lnTo>
                  <a:lnTo>
                    <a:pt x="348" y="790"/>
                  </a:lnTo>
                  <a:lnTo>
                    <a:pt x="344" y="794"/>
                  </a:lnTo>
                  <a:lnTo>
                    <a:pt x="341" y="794"/>
                  </a:lnTo>
                  <a:lnTo>
                    <a:pt x="339" y="792"/>
                  </a:lnTo>
                  <a:close/>
                  <a:moveTo>
                    <a:pt x="328" y="836"/>
                  </a:moveTo>
                  <a:lnTo>
                    <a:pt x="330" y="838"/>
                  </a:lnTo>
                  <a:lnTo>
                    <a:pt x="332" y="836"/>
                  </a:lnTo>
                  <a:lnTo>
                    <a:pt x="330" y="836"/>
                  </a:lnTo>
                  <a:lnTo>
                    <a:pt x="328" y="836"/>
                  </a:lnTo>
                  <a:close/>
                  <a:moveTo>
                    <a:pt x="346" y="854"/>
                  </a:moveTo>
                  <a:lnTo>
                    <a:pt x="348" y="857"/>
                  </a:lnTo>
                  <a:lnTo>
                    <a:pt x="351" y="857"/>
                  </a:lnTo>
                  <a:lnTo>
                    <a:pt x="351" y="852"/>
                  </a:lnTo>
                  <a:lnTo>
                    <a:pt x="348" y="852"/>
                  </a:lnTo>
                  <a:lnTo>
                    <a:pt x="346" y="854"/>
                  </a:lnTo>
                  <a:lnTo>
                    <a:pt x="346" y="854"/>
                  </a:lnTo>
                  <a:lnTo>
                    <a:pt x="346" y="854"/>
                  </a:lnTo>
                  <a:close/>
                  <a:moveTo>
                    <a:pt x="378" y="887"/>
                  </a:moveTo>
                  <a:lnTo>
                    <a:pt x="376" y="882"/>
                  </a:lnTo>
                  <a:lnTo>
                    <a:pt x="378" y="880"/>
                  </a:lnTo>
                  <a:lnTo>
                    <a:pt x="381" y="882"/>
                  </a:lnTo>
                  <a:lnTo>
                    <a:pt x="383" y="884"/>
                  </a:lnTo>
                  <a:lnTo>
                    <a:pt x="381" y="887"/>
                  </a:lnTo>
                  <a:lnTo>
                    <a:pt x="378" y="887"/>
                  </a:lnTo>
                  <a:close/>
                  <a:moveTo>
                    <a:pt x="395" y="907"/>
                  </a:moveTo>
                  <a:lnTo>
                    <a:pt x="395" y="903"/>
                  </a:lnTo>
                  <a:lnTo>
                    <a:pt x="397" y="900"/>
                  </a:lnTo>
                  <a:lnTo>
                    <a:pt x="399" y="900"/>
                  </a:lnTo>
                  <a:lnTo>
                    <a:pt x="401" y="900"/>
                  </a:lnTo>
                  <a:lnTo>
                    <a:pt x="399" y="905"/>
                  </a:lnTo>
                  <a:lnTo>
                    <a:pt x="395" y="905"/>
                  </a:lnTo>
                  <a:lnTo>
                    <a:pt x="395" y="905"/>
                  </a:lnTo>
                  <a:lnTo>
                    <a:pt x="395" y="907"/>
                  </a:lnTo>
                  <a:close/>
                  <a:moveTo>
                    <a:pt x="277" y="459"/>
                  </a:moveTo>
                  <a:lnTo>
                    <a:pt x="277" y="452"/>
                  </a:lnTo>
                  <a:lnTo>
                    <a:pt x="279" y="452"/>
                  </a:lnTo>
                  <a:lnTo>
                    <a:pt x="281" y="448"/>
                  </a:lnTo>
                  <a:lnTo>
                    <a:pt x="291" y="443"/>
                  </a:lnTo>
                  <a:lnTo>
                    <a:pt x="295" y="441"/>
                  </a:lnTo>
                  <a:lnTo>
                    <a:pt x="293" y="445"/>
                  </a:lnTo>
                  <a:lnTo>
                    <a:pt x="286" y="450"/>
                  </a:lnTo>
                  <a:lnTo>
                    <a:pt x="286" y="455"/>
                  </a:lnTo>
                  <a:lnTo>
                    <a:pt x="288" y="457"/>
                  </a:lnTo>
                  <a:lnTo>
                    <a:pt x="286" y="459"/>
                  </a:lnTo>
                  <a:lnTo>
                    <a:pt x="284" y="457"/>
                  </a:lnTo>
                  <a:lnTo>
                    <a:pt x="284" y="455"/>
                  </a:lnTo>
                  <a:lnTo>
                    <a:pt x="281" y="457"/>
                  </a:lnTo>
                  <a:lnTo>
                    <a:pt x="279" y="459"/>
                  </a:lnTo>
                  <a:lnTo>
                    <a:pt x="277" y="459"/>
                  </a:lnTo>
                  <a:close/>
                  <a:moveTo>
                    <a:pt x="258" y="439"/>
                  </a:moveTo>
                  <a:lnTo>
                    <a:pt x="258" y="439"/>
                  </a:lnTo>
                  <a:lnTo>
                    <a:pt x="258" y="441"/>
                  </a:lnTo>
                  <a:lnTo>
                    <a:pt x="258" y="441"/>
                  </a:lnTo>
                  <a:lnTo>
                    <a:pt x="261" y="441"/>
                  </a:lnTo>
                  <a:lnTo>
                    <a:pt x="263" y="439"/>
                  </a:lnTo>
                  <a:lnTo>
                    <a:pt x="261" y="436"/>
                  </a:lnTo>
                  <a:lnTo>
                    <a:pt x="258" y="439"/>
                  </a:lnTo>
                  <a:close/>
                  <a:moveTo>
                    <a:pt x="143" y="388"/>
                  </a:moveTo>
                  <a:lnTo>
                    <a:pt x="138" y="385"/>
                  </a:lnTo>
                  <a:lnTo>
                    <a:pt x="138" y="383"/>
                  </a:lnTo>
                  <a:lnTo>
                    <a:pt x="138" y="374"/>
                  </a:lnTo>
                  <a:lnTo>
                    <a:pt x="138" y="372"/>
                  </a:lnTo>
                  <a:lnTo>
                    <a:pt x="138" y="367"/>
                  </a:lnTo>
                  <a:lnTo>
                    <a:pt x="136" y="367"/>
                  </a:lnTo>
                  <a:lnTo>
                    <a:pt x="141" y="365"/>
                  </a:lnTo>
                  <a:lnTo>
                    <a:pt x="147" y="367"/>
                  </a:lnTo>
                  <a:lnTo>
                    <a:pt x="147" y="372"/>
                  </a:lnTo>
                  <a:lnTo>
                    <a:pt x="145" y="381"/>
                  </a:lnTo>
                  <a:lnTo>
                    <a:pt x="145" y="383"/>
                  </a:lnTo>
                  <a:lnTo>
                    <a:pt x="145" y="385"/>
                  </a:lnTo>
                  <a:lnTo>
                    <a:pt x="145" y="388"/>
                  </a:lnTo>
                  <a:lnTo>
                    <a:pt x="143" y="388"/>
                  </a:lnTo>
                  <a:close/>
                  <a:moveTo>
                    <a:pt x="143" y="157"/>
                  </a:moveTo>
                  <a:lnTo>
                    <a:pt x="147" y="152"/>
                  </a:lnTo>
                  <a:lnTo>
                    <a:pt x="150" y="145"/>
                  </a:lnTo>
                  <a:lnTo>
                    <a:pt x="150" y="143"/>
                  </a:lnTo>
                  <a:lnTo>
                    <a:pt x="157" y="138"/>
                  </a:lnTo>
                  <a:lnTo>
                    <a:pt x="159" y="134"/>
                  </a:lnTo>
                  <a:lnTo>
                    <a:pt x="157" y="131"/>
                  </a:lnTo>
                  <a:lnTo>
                    <a:pt x="152" y="129"/>
                  </a:lnTo>
                  <a:lnTo>
                    <a:pt x="150" y="129"/>
                  </a:lnTo>
                  <a:lnTo>
                    <a:pt x="150" y="124"/>
                  </a:lnTo>
                  <a:lnTo>
                    <a:pt x="150" y="124"/>
                  </a:lnTo>
                  <a:lnTo>
                    <a:pt x="145" y="129"/>
                  </a:lnTo>
                  <a:lnTo>
                    <a:pt x="138" y="131"/>
                  </a:lnTo>
                  <a:lnTo>
                    <a:pt x="136" y="134"/>
                  </a:lnTo>
                  <a:lnTo>
                    <a:pt x="134" y="136"/>
                  </a:lnTo>
                  <a:lnTo>
                    <a:pt x="134" y="141"/>
                  </a:lnTo>
                  <a:lnTo>
                    <a:pt x="141" y="141"/>
                  </a:lnTo>
                  <a:lnTo>
                    <a:pt x="143" y="141"/>
                  </a:lnTo>
                  <a:lnTo>
                    <a:pt x="143" y="143"/>
                  </a:lnTo>
                  <a:lnTo>
                    <a:pt x="141" y="148"/>
                  </a:lnTo>
                  <a:lnTo>
                    <a:pt x="141" y="150"/>
                  </a:lnTo>
                  <a:lnTo>
                    <a:pt x="141" y="152"/>
                  </a:lnTo>
                  <a:lnTo>
                    <a:pt x="143" y="157"/>
                  </a:lnTo>
                  <a:close/>
                  <a:moveTo>
                    <a:pt x="90" y="281"/>
                  </a:moveTo>
                  <a:lnTo>
                    <a:pt x="87" y="277"/>
                  </a:lnTo>
                  <a:lnTo>
                    <a:pt x="92" y="275"/>
                  </a:lnTo>
                  <a:lnTo>
                    <a:pt x="90" y="272"/>
                  </a:lnTo>
                  <a:lnTo>
                    <a:pt x="87" y="268"/>
                  </a:lnTo>
                  <a:lnTo>
                    <a:pt x="85" y="265"/>
                  </a:lnTo>
                  <a:lnTo>
                    <a:pt x="85" y="261"/>
                  </a:lnTo>
                  <a:lnTo>
                    <a:pt x="87" y="258"/>
                  </a:lnTo>
                  <a:lnTo>
                    <a:pt x="92" y="258"/>
                  </a:lnTo>
                  <a:lnTo>
                    <a:pt x="97" y="263"/>
                  </a:lnTo>
                  <a:lnTo>
                    <a:pt x="99" y="263"/>
                  </a:lnTo>
                  <a:lnTo>
                    <a:pt x="99" y="261"/>
                  </a:lnTo>
                  <a:lnTo>
                    <a:pt x="94" y="254"/>
                  </a:lnTo>
                  <a:lnTo>
                    <a:pt x="90" y="251"/>
                  </a:lnTo>
                  <a:lnTo>
                    <a:pt x="90" y="249"/>
                  </a:lnTo>
                  <a:lnTo>
                    <a:pt x="94" y="249"/>
                  </a:lnTo>
                  <a:lnTo>
                    <a:pt x="92" y="245"/>
                  </a:lnTo>
                  <a:lnTo>
                    <a:pt x="94" y="240"/>
                  </a:lnTo>
                  <a:lnTo>
                    <a:pt x="94" y="233"/>
                  </a:lnTo>
                  <a:lnTo>
                    <a:pt x="97" y="228"/>
                  </a:lnTo>
                  <a:lnTo>
                    <a:pt x="99" y="228"/>
                  </a:lnTo>
                  <a:lnTo>
                    <a:pt x="101" y="226"/>
                  </a:lnTo>
                  <a:lnTo>
                    <a:pt x="104" y="221"/>
                  </a:lnTo>
                  <a:lnTo>
                    <a:pt x="106" y="217"/>
                  </a:lnTo>
                  <a:lnTo>
                    <a:pt x="111" y="212"/>
                  </a:lnTo>
                  <a:lnTo>
                    <a:pt x="115" y="212"/>
                  </a:lnTo>
                  <a:lnTo>
                    <a:pt x="120" y="219"/>
                  </a:lnTo>
                  <a:lnTo>
                    <a:pt x="122" y="224"/>
                  </a:lnTo>
                  <a:lnTo>
                    <a:pt x="122" y="228"/>
                  </a:lnTo>
                  <a:lnTo>
                    <a:pt x="122" y="231"/>
                  </a:lnTo>
                  <a:lnTo>
                    <a:pt x="124" y="231"/>
                  </a:lnTo>
                  <a:lnTo>
                    <a:pt x="124" y="235"/>
                  </a:lnTo>
                  <a:lnTo>
                    <a:pt x="127" y="238"/>
                  </a:lnTo>
                  <a:lnTo>
                    <a:pt x="127" y="240"/>
                  </a:lnTo>
                  <a:lnTo>
                    <a:pt x="129" y="245"/>
                  </a:lnTo>
                  <a:lnTo>
                    <a:pt x="134" y="245"/>
                  </a:lnTo>
                  <a:lnTo>
                    <a:pt x="134" y="247"/>
                  </a:lnTo>
                  <a:lnTo>
                    <a:pt x="136" y="249"/>
                  </a:lnTo>
                  <a:lnTo>
                    <a:pt x="138" y="258"/>
                  </a:lnTo>
                  <a:lnTo>
                    <a:pt x="134" y="261"/>
                  </a:lnTo>
                  <a:lnTo>
                    <a:pt x="131" y="263"/>
                  </a:lnTo>
                  <a:lnTo>
                    <a:pt x="127" y="263"/>
                  </a:lnTo>
                  <a:lnTo>
                    <a:pt x="124" y="265"/>
                  </a:lnTo>
                  <a:lnTo>
                    <a:pt x="127" y="268"/>
                  </a:lnTo>
                  <a:lnTo>
                    <a:pt x="129" y="268"/>
                  </a:lnTo>
                  <a:lnTo>
                    <a:pt x="129" y="272"/>
                  </a:lnTo>
                  <a:lnTo>
                    <a:pt x="129" y="277"/>
                  </a:lnTo>
                  <a:lnTo>
                    <a:pt x="122" y="281"/>
                  </a:lnTo>
                  <a:lnTo>
                    <a:pt x="120" y="284"/>
                  </a:lnTo>
                  <a:lnTo>
                    <a:pt x="117" y="284"/>
                  </a:lnTo>
                  <a:lnTo>
                    <a:pt x="117" y="279"/>
                  </a:lnTo>
                  <a:lnTo>
                    <a:pt x="115" y="279"/>
                  </a:lnTo>
                  <a:lnTo>
                    <a:pt x="111" y="281"/>
                  </a:lnTo>
                  <a:lnTo>
                    <a:pt x="106" y="281"/>
                  </a:lnTo>
                  <a:lnTo>
                    <a:pt x="101" y="281"/>
                  </a:lnTo>
                  <a:lnTo>
                    <a:pt x="97" y="281"/>
                  </a:lnTo>
                  <a:lnTo>
                    <a:pt x="97" y="277"/>
                  </a:lnTo>
                  <a:lnTo>
                    <a:pt x="94" y="277"/>
                  </a:lnTo>
                  <a:lnTo>
                    <a:pt x="92" y="279"/>
                  </a:lnTo>
                  <a:lnTo>
                    <a:pt x="90" y="281"/>
                  </a:lnTo>
                  <a:close/>
                  <a:moveTo>
                    <a:pt x="136" y="275"/>
                  </a:moveTo>
                  <a:lnTo>
                    <a:pt x="138" y="275"/>
                  </a:lnTo>
                  <a:lnTo>
                    <a:pt x="141" y="272"/>
                  </a:lnTo>
                  <a:lnTo>
                    <a:pt x="138" y="265"/>
                  </a:lnTo>
                  <a:lnTo>
                    <a:pt x="136" y="265"/>
                  </a:lnTo>
                  <a:lnTo>
                    <a:pt x="136" y="268"/>
                  </a:lnTo>
                  <a:lnTo>
                    <a:pt x="136" y="272"/>
                  </a:lnTo>
                  <a:lnTo>
                    <a:pt x="136" y="275"/>
                  </a:lnTo>
                  <a:close/>
                  <a:moveTo>
                    <a:pt x="152" y="339"/>
                  </a:moveTo>
                  <a:lnTo>
                    <a:pt x="152" y="342"/>
                  </a:lnTo>
                  <a:lnTo>
                    <a:pt x="154" y="346"/>
                  </a:lnTo>
                  <a:lnTo>
                    <a:pt x="159" y="346"/>
                  </a:lnTo>
                  <a:lnTo>
                    <a:pt x="164" y="344"/>
                  </a:lnTo>
                  <a:lnTo>
                    <a:pt x="168" y="337"/>
                  </a:lnTo>
                  <a:lnTo>
                    <a:pt x="168" y="335"/>
                  </a:lnTo>
                  <a:lnTo>
                    <a:pt x="168" y="332"/>
                  </a:lnTo>
                  <a:lnTo>
                    <a:pt x="168" y="330"/>
                  </a:lnTo>
                  <a:lnTo>
                    <a:pt x="166" y="328"/>
                  </a:lnTo>
                  <a:lnTo>
                    <a:pt x="164" y="328"/>
                  </a:lnTo>
                  <a:lnTo>
                    <a:pt x="161" y="323"/>
                  </a:lnTo>
                  <a:lnTo>
                    <a:pt x="157" y="323"/>
                  </a:lnTo>
                  <a:lnTo>
                    <a:pt x="154" y="325"/>
                  </a:lnTo>
                  <a:lnTo>
                    <a:pt x="152" y="330"/>
                  </a:lnTo>
                  <a:lnTo>
                    <a:pt x="152" y="335"/>
                  </a:lnTo>
                  <a:lnTo>
                    <a:pt x="152" y="339"/>
                  </a:lnTo>
                  <a:close/>
                  <a:moveTo>
                    <a:pt x="147" y="342"/>
                  </a:moveTo>
                  <a:lnTo>
                    <a:pt x="145" y="344"/>
                  </a:lnTo>
                  <a:lnTo>
                    <a:pt x="147" y="346"/>
                  </a:lnTo>
                  <a:lnTo>
                    <a:pt x="150" y="348"/>
                  </a:lnTo>
                  <a:lnTo>
                    <a:pt x="150" y="346"/>
                  </a:lnTo>
                  <a:lnTo>
                    <a:pt x="150" y="344"/>
                  </a:lnTo>
                  <a:lnTo>
                    <a:pt x="147" y="344"/>
                  </a:lnTo>
                  <a:lnTo>
                    <a:pt x="147" y="339"/>
                  </a:lnTo>
                  <a:lnTo>
                    <a:pt x="147" y="342"/>
                  </a:lnTo>
                  <a:close/>
                  <a:moveTo>
                    <a:pt x="85" y="307"/>
                  </a:moveTo>
                  <a:lnTo>
                    <a:pt x="85" y="302"/>
                  </a:lnTo>
                  <a:lnTo>
                    <a:pt x="87" y="295"/>
                  </a:lnTo>
                  <a:lnTo>
                    <a:pt x="90" y="291"/>
                  </a:lnTo>
                  <a:lnTo>
                    <a:pt x="94" y="293"/>
                  </a:lnTo>
                  <a:lnTo>
                    <a:pt x="97" y="291"/>
                  </a:lnTo>
                  <a:lnTo>
                    <a:pt x="101" y="293"/>
                  </a:lnTo>
                  <a:lnTo>
                    <a:pt x="104" y="291"/>
                  </a:lnTo>
                  <a:lnTo>
                    <a:pt x="106" y="293"/>
                  </a:lnTo>
                  <a:lnTo>
                    <a:pt x="106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5" y="295"/>
                  </a:lnTo>
                  <a:lnTo>
                    <a:pt x="117" y="295"/>
                  </a:lnTo>
                  <a:lnTo>
                    <a:pt x="122" y="302"/>
                  </a:lnTo>
                  <a:lnTo>
                    <a:pt x="124" y="302"/>
                  </a:lnTo>
                  <a:lnTo>
                    <a:pt x="124" y="305"/>
                  </a:lnTo>
                  <a:lnTo>
                    <a:pt x="124" y="307"/>
                  </a:lnTo>
                  <a:lnTo>
                    <a:pt x="127" y="307"/>
                  </a:lnTo>
                  <a:lnTo>
                    <a:pt x="131" y="305"/>
                  </a:lnTo>
                  <a:lnTo>
                    <a:pt x="134" y="309"/>
                  </a:lnTo>
                  <a:lnTo>
                    <a:pt x="136" y="312"/>
                  </a:lnTo>
                  <a:lnTo>
                    <a:pt x="136" y="314"/>
                  </a:lnTo>
                  <a:lnTo>
                    <a:pt x="136" y="316"/>
                  </a:lnTo>
                  <a:lnTo>
                    <a:pt x="134" y="316"/>
                  </a:lnTo>
                  <a:lnTo>
                    <a:pt x="129" y="316"/>
                  </a:lnTo>
                  <a:lnTo>
                    <a:pt x="124" y="321"/>
                  </a:lnTo>
                  <a:lnTo>
                    <a:pt x="120" y="321"/>
                  </a:lnTo>
                  <a:lnTo>
                    <a:pt x="115" y="318"/>
                  </a:lnTo>
                  <a:lnTo>
                    <a:pt x="111" y="318"/>
                  </a:lnTo>
                  <a:lnTo>
                    <a:pt x="104" y="314"/>
                  </a:lnTo>
                  <a:lnTo>
                    <a:pt x="99" y="314"/>
                  </a:lnTo>
                  <a:lnTo>
                    <a:pt x="94" y="312"/>
                  </a:lnTo>
                  <a:lnTo>
                    <a:pt x="92" y="307"/>
                  </a:lnTo>
                  <a:lnTo>
                    <a:pt x="87" y="309"/>
                  </a:lnTo>
                  <a:lnTo>
                    <a:pt x="85" y="307"/>
                  </a:lnTo>
                  <a:close/>
                  <a:moveTo>
                    <a:pt x="34" y="238"/>
                  </a:moveTo>
                  <a:lnTo>
                    <a:pt x="34" y="238"/>
                  </a:lnTo>
                  <a:lnTo>
                    <a:pt x="37" y="235"/>
                  </a:lnTo>
                  <a:lnTo>
                    <a:pt x="39" y="235"/>
                  </a:lnTo>
                  <a:lnTo>
                    <a:pt x="37" y="240"/>
                  </a:lnTo>
                  <a:lnTo>
                    <a:pt x="34" y="240"/>
                  </a:lnTo>
                  <a:lnTo>
                    <a:pt x="34" y="238"/>
                  </a:lnTo>
                  <a:close/>
                  <a:moveTo>
                    <a:pt x="37" y="263"/>
                  </a:moveTo>
                  <a:lnTo>
                    <a:pt x="39" y="268"/>
                  </a:lnTo>
                  <a:lnTo>
                    <a:pt x="41" y="272"/>
                  </a:lnTo>
                  <a:lnTo>
                    <a:pt x="44" y="272"/>
                  </a:lnTo>
                  <a:lnTo>
                    <a:pt x="48" y="272"/>
                  </a:lnTo>
                  <a:lnTo>
                    <a:pt x="51" y="275"/>
                  </a:lnTo>
                  <a:lnTo>
                    <a:pt x="53" y="275"/>
                  </a:lnTo>
                  <a:lnTo>
                    <a:pt x="60" y="270"/>
                  </a:lnTo>
                  <a:lnTo>
                    <a:pt x="60" y="268"/>
                  </a:lnTo>
                  <a:lnTo>
                    <a:pt x="62" y="265"/>
                  </a:lnTo>
                  <a:lnTo>
                    <a:pt x="67" y="261"/>
                  </a:lnTo>
                  <a:lnTo>
                    <a:pt x="67" y="256"/>
                  </a:lnTo>
                  <a:lnTo>
                    <a:pt x="67" y="249"/>
                  </a:lnTo>
                  <a:lnTo>
                    <a:pt x="71" y="245"/>
                  </a:lnTo>
                  <a:lnTo>
                    <a:pt x="69" y="242"/>
                  </a:lnTo>
                  <a:lnTo>
                    <a:pt x="69" y="240"/>
                  </a:lnTo>
                  <a:lnTo>
                    <a:pt x="71" y="238"/>
                  </a:lnTo>
                  <a:lnTo>
                    <a:pt x="74" y="233"/>
                  </a:lnTo>
                  <a:lnTo>
                    <a:pt x="76" y="231"/>
                  </a:lnTo>
                  <a:lnTo>
                    <a:pt x="81" y="228"/>
                  </a:lnTo>
                  <a:lnTo>
                    <a:pt x="85" y="224"/>
                  </a:lnTo>
                  <a:lnTo>
                    <a:pt x="85" y="219"/>
                  </a:lnTo>
                  <a:lnTo>
                    <a:pt x="85" y="217"/>
                  </a:lnTo>
                  <a:lnTo>
                    <a:pt x="90" y="212"/>
                  </a:lnTo>
                  <a:lnTo>
                    <a:pt x="90" y="210"/>
                  </a:lnTo>
                  <a:lnTo>
                    <a:pt x="87" y="208"/>
                  </a:lnTo>
                  <a:lnTo>
                    <a:pt x="87" y="201"/>
                  </a:lnTo>
                  <a:lnTo>
                    <a:pt x="85" y="203"/>
                  </a:lnTo>
                  <a:lnTo>
                    <a:pt x="81" y="201"/>
                  </a:lnTo>
                  <a:lnTo>
                    <a:pt x="76" y="201"/>
                  </a:lnTo>
                  <a:lnTo>
                    <a:pt x="74" y="198"/>
                  </a:lnTo>
                  <a:lnTo>
                    <a:pt x="76" y="194"/>
                  </a:lnTo>
                  <a:lnTo>
                    <a:pt x="83" y="191"/>
                  </a:lnTo>
                  <a:lnTo>
                    <a:pt x="83" y="189"/>
                  </a:lnTo>
                  <a:lnTo>
                    <a:pt x="81" y="187"/>
                  </a:lnTo>
                  <a:lnTo>
                    <a:pt x="81" y="180"/>
                  </a:lnTo>
                  <a:lnTo>
                    <a:pt x="81" y="178"/>
                  </a:lnTo>
                  <a:lnTo>
                    <a:pt x="78" y="173"/>
                  </a:lnTo>
                  <a:lnTo>
                    <a:pt x="76" y="173"/>
                  </a:lnTo>
                  <a:lnTo>
                    <a:pt x="69" y="178"/>
                  </a:lnTo>
                  <a:lnTo>
                    <a:pt x="64" y="178"/>
                  </a:lnTo>
                  <a:lnTo>
                    <a:pt x="62" y="182"/>
                  </a:lnTo>
                  <a:lnTo>
                    <a:pt x="60" y="184"/>
                  </a:lnTo>
                  <a:lnTo>
                    <a:pt x="57" y="184"/>
                  </a:lnTo>
                  <a:lnTo>
                    <a:pt x="55" y="180"/>
                  </a:lnTo>
                  <a:lnTo>
                    <a:pt x="60" y="178"/>
                  </a:lnTo>
                  <a:lnTo>
                    <a:pt x="62" y="175"/>
                  </a:lnTo>
                  <a:lnTo>
                    <a:pt x="62" y="168"/>
                  </a:lnTo>
                  <a:lnTo>
                    <a:pt x="64" y="161"/>
                  </a:lnTo>
                  <a:lnTo>
                    <a:pt x="62" y="159"/>
                  </a:lnTo>
                  <a:lnTo>
                    <a:pt x="60" y="154"/>
                  </a:lnTo>
                  <a:lnTo>
                    <a:pt x="60" y="152"/>
                  </a:lnTo>
                  <a:lnTo>
                    <a:pt x="53" y="150"/>
                  </a:lnTo>
                  <a:lnTo>
                    <a:pt x="51" y="150"/>
                  </a:lnTo>
                  <a:lnTo>
                    <a:pt x="46" y="150"/>
                  </a:lnTo>
                  <a:lnTo>
                    <a:pt x="39" y="154"/>
                  </a:lnTo>
                  <a:lnTo>
                    <a:pt x="37" y="152"/>
                  </a:lnTo>
                  <a:lnTo>
                    <a:pt x="37" y="145"/>
                  </a:lnTo>
                  <a:lnTo>
                    <a:pt x="37" y="145"/>
                  </a:lnTo>
                  <a:lnTo>
                    <a:pt x="32" y="148"/>
                  </a:lnTo>
                  <a:lnTo>
                    <a:pt x="32" y="152"/>
                  </a:lnTo>
                  <a:lnTo>
                    <a:pt x="27" y="154"/>
                  </a:lnTo>
                  <a:lnTo>
                    <a:pt x="25" y="157"/>
                  </a:lnTo>
                  <a:lnTo>
                    <a:pt x="21" y="164"/>
                  </a:lnTo>
                  <a:lnTo>
                    <a:pt x="21" y="166"/>
                  </a:lnTo>
                  <a:lnTo>
                    <a:pt x="25" y="168"/>
                  </a:lnTo>
                  <a:lnTo>
                    <a:pt x="27" y="168"/>
                  </a:lnTo>
                  <a:lnTo>
                    <a:pt x="32" y="166"/>
                  </a:lnTo>
                  <a:lnTo>
                    <a:pt x="32" y="168"/>
                  </a:lnTo>
                  <a:lnTo>
                    <a:pt x="27" y="173"/>
                  </a:lnTo>
                  <a:lnTo>
                    <a:pt x="23" y="175"/>
                  </a:lnTo>
                  <a:lnTo>
                    <a:pt x="18" y="182"/>
                  </a:lnTo>
                  <a:lnTo>
                    <a:pt x="18" y="182"/>
                  </a:lnTo>
                  <a:lnTo>
                    <a:pt x="25" y="180"/>
                  </a:lnTo>
                  <a:lnTo>
                    <a:pt x="30" y="175"/>
                  </a:lnTo>
                  <a:lnTo>
                    <a:pt x="32" y="175"/>
                  </a:lnTo>
                  <a:lnTo>
                    <a:pt x="37" y="173"/>
                  </a:lnTo>
                  <a:lnTo>
                    <a:pt x="39" y="178"/>
                  </a:lnTo>
                  <a:lnTo>
                    <a:pt x="37" y="182"/>
                  </a:lnTo>
                  <a:lnTo>
                    <a:pt x="34" y="182"/>
                  </a:lnTo>
                  <a:lnTo>
                    <a:pt x="30" y="184"/>
                  </a:lnTo>
                  <a:lnTo>
                    <a:pt x="27" y="189"/>
                  </a:lnTo>
                  <a:lnTo>
                    <a:pt x="30" y="191"/>
                  </a:lnTo>
                  <a:lnTo>
                    <a:pt x="34" y="191"/>
                  </a:lnTo>
                  <a:lnTo>
                    <a:pt x="39" y="194"/>
                  </a:lnTo>
                  <a:lnTo>
                    <a:pt x="34" y="196"/>
                  </a:lnTo>
                  <a:lnTo>
                    <a:pt x="27" y="198"/>
                  </a:lnTo>
                  <a:lnTo>
                    <a:pt x="25" y="196"/>
                  </a:lnTo>
                  <a:lnTo>
                    <a:pt x="25" y="198"/>
                  </a:lnTo>
                  <a:lnTo>
                    <a:pt x="30" y="201"/>
                  </a:lnTo>
                  <a:lnTo>
                    <a:pt x="30" y="203"/>
                  </a:lnTo>
                  <a:lnTo>
                    <a:pt x="23" y="210"/>
                  </a:lnTo>
                  <a:lnTo>
                    <a:pt x="21" y="210"/>
                  </a:lnTo>
                  <a:lnTo>
                    <a:pt x="18" y="203"/>
                  </a:lnTo>
                  <a:lnTo>
                    <a:pt x="16" y="203"/>
                  </a:lnTo>
                  <a:lnTo>
                    <a:pt x="11" y="196"/>
                  </a:lnTo>
                  <a:lnTo>
                    <a:pt x="4" y="201"/>
                  </a:lnTo>
                  <a:lnTo>
                    <a:pt x="4" y="203"/>
                  </a:lnTo>
                  <a:lnTo>
                    <a:pt x="0" y="210"/>
                  </a:lnTo>
                  <a:lnTo>
                    <a:pt x="2" y="217"/>
                  </a:lnTo>
                  <a:lnTo>
                    <a:pt x="2" y="219"/>
                  </a:lnTo>
                  <a:lnTo>
                    <a:pt x="7" y="221"/>
                  </a:lnTo>
                  <a:lnTo>
                    <a:pt x="9" y="219"/>
                  </a:lnTo>
                  <a:lnTo>
                    <a:pt x="11" y="219"/>
                  </a:lnTo>
                  <a:lnTo>
                    <a:pt x="18" y="221"/>
                  </a:lnTo>
                  <a:lnTo>
                    <a:pt x="25" y="219"/>
                  </a:lnTo>
                  <a:lnTo>
                    <a:pt x="27" y="221"/>
                  </a:lnTo>
                  <a:lnTo>
                    <a:pt x="32" y="219"/>
                  </a:lnTo>
                  <a:lnTo>
                    <a:pt x="32" y="224"/>
                  </a:lnTo>
                  <a:lnTo>
                    <a:pt x="30" y="224"/>
                  </a:lnTo>
                  <a:lnTo>
                    <a:pt x="27" y="226"/>
                  </a:lnTo>
                  <a:lnTo>
                    <a:pt x="27" y="231"/>
                  </a:lnTo>
                  <a:lnTo>
                    <a:pt x="34" y="231"/>
                  </a:lnTo>
                  <a:lnTo>
                    <a:pt x="39" y="233"/>
                  </a:lnTo>
                  <a:lnTo>
                    <a:pt x="41" y="240"/>
                  </a:lnTo>
                  <a:lnTo>
                    <a:pt x="44" y="240"/>
                  </a:lnTo>
                  <a:lnTo>
                    <a:pt x="46" y="242"/>
                  </a:lnTo>
                  <a:lnTo>
                    <a:pt x="44" y="245"/>
                  </a:lnTo>
                  <a:lnTo>
                    <a:pt x="44" y="249"/>
                  </a:lnTo>
                  <a:lnTo>
                    <a:pt x="37" y="26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5" name="Freeform 181">
              <a:extLst>
                <a:ext uri="{FF2B5EF4-FFF2-40B4-BE49-F238E27FC236}">
                  <a16:creationId xmlns:a16="http://schemas.microsoft.com/office/drawing/2014/main" id="{3EDEEFF3-287C-BE9A-6F8D-C3E0BCB7D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5811" y="1006410"/>
              <a:ext cx="668801" cy="390826"/>
            </a:xfrm>
            <a:custGeom>
              <a:avLst/>
              <a:gdLst>
                <a:gd name="T0" fmla="*/ 492 w 806"/>
                <a:gd name="T1" fmla="*/ 111 h 471"/>
                <a:gd name="T2" fmla="*/ 430 w 806"/>
                <a:gd name="T3" fmla="*/ 7 h 471"/>
                <a:gd name="T4" fmla="*/ 391 w 806"/>
                <a:gd name="T5" fmla="*/ 56 h 471"/>
                <a:gd name="T6" fmla="*/ 425 w 806"/>
                <a:gd name="T7" fmla="*/ 86 h 471"/>
                <a:gd name="T8" fmla="*/ 735 w 806"/>
                <a:gd name="T9" fmla="*/ 356 h 471"/>
                <a:gd name="T10" fmla="*/ 790 w 806"/>
                <a:gd name="T11" fmla="*/ 337 h 471"/>
                <a:gd name="T12" fmla="*/ 755 w 806"/>
                <a:gd name="T13" fmla="*/ 284 h 471"/>
                <a:gd name="T14" fmla="*/ 691 w 806"/>
                <a:gd name="T15" fmla="*/ 284 h 471"/>
                <a:gd name="T16" fmla="*/ 652 w 806"/>
                <a:gd name="T17" fmla="*/ 254 h 471"/>
                <a:gd name="T18" fmla="*/ 663 w 806"/>
                <a:gd name="T19" fmla="*/ 219 h 471"/>
                <a:gd name="T20" fmla="*/ 640 w 806"/>
                <a:gd name="T21" fmla="*/ 183 h 471"/>
                <a:gd name="T22" fmla="*/ 601 w 806"/>
                <a:gd name="T23" fmla="*/ 213 h 471"/>
                <a:gd name="T24" fmla="*/ 612 w 806"/>
                <a:gd name="T25" fmla="*/ 289 h 471"/>
                <a:gd name="T26" fmla="*/ 649 w 806"/>
                <a:gd name="T27" fmla="*/ 319 h 471"/>
                <a:gd name="T28" fmla="*/ 688 w 806"/>
                <a:gd name="T29" fmla="*/ 340 h 471"/>
                <a:gd name="T30" fmla="*/ 735 w 806"/>
                <a:gd name="T31" fmla="*/ 349 h 471"/>
                <a:gd name="T32" fmla="*/ 529 w 806"/>
                <a:gd name="T33" fmla="*/ 169 h 471"/>
                <a:gd name="T34" fmla="*/ 488 w 806"/>
                <a:gd name="T35" fmla="*/ 162 h 471"/>
                <a:gd name="T36" fmla="*/ 490 w 806"/>
                <a:gd name="T37" fmla="*/ 199 h 471"/>
                <a:gd name="T38" fmla="*/ 365 w 806"/>
                <a:gd name="T39" fmla="*/ 83 h 471"/>
                <a:gd name="T40" fmla="*/ 213 w 806"/>
                <a:gd name="T41" fmla="*/ 116 h 471"/>
                <a:gd name="T42" fmla="*/ 250 w 806"/>
                <a:gd name="T43" fmla="*/ 118 h 471"/>
                <a:gd name="T44" fmla="*/ 287 w 806"/>
                <a:gd name="T45" fmla="*/ 113 h 471"/>
                <a:gd name="T46" fmla="*/ 342 w 806"/>
                <a:gd name="T47" fmla="*/ 39 h 471"/>
                <a:gd name="T48" fmla="*/ 245 w 806"/>
                <a:gd name="T49" fmla="*/ 69 h 471"/>
                <a:gd name="T50" fmla="*/ 617 w 806"/>
                <a:gd name="T51" fmla="*/ 353 h 471"/>
                <a:gd name="T52" fmla="*/ 550 w 806"/>
                <a:gd name="T53" fmla="*/ 291 h 471"/>
                <a:gd name="T54" fmla="*/ 566 w 806"/>
                <a:gd name="T55" fmla="*/ 254 h 471"/>
                <a:gd name="T56" fmla="*/ 550 w 806"/>
                <a:gd name="T57" fmla="*/ 245 h 471"/>
                <a:gd name="T58" fmla="*/ 538 w 806"/>
                <a:gd name="T59" fmla="*/ 261 h 471"/>
                <a:gd name="T60" fmla="*/ 515 w 806"/>
                <a:gd name="T61" fmla="*/ 233 h 471"/>
                <a:gd name="T62" fmla="*/ 492 w 806"/>
                <a:gd name="T63" fmla="*/ 213 h 471"/>
                <a:gd name="T64" fmla="*/ 520 w 806"/>
                <a:gd name="T65" fmla="*/ 196 h 471"/>
                <a:gd name="T66" fmla="*/ 564 w 806"/>
                <a:gd name="T67" fmla="*/ 180 h 471"/>
                <a:gd name="T68" fmla="*/ 538 w 806"/>
                <a:gd name="T69" fmla="*/ 245 h 471"/>
                <a:gd name="T70" fmla="*/ 220 w 806"/>
                <a:gd name="T71" fmla="*/ 153 h 471"/>
                <a:gd name="T72" fmla="*/ 437 w 806"/>
                <a:gd name="T73" fmla="*/ 224 h 471"/>
                <a:gd name="T74" fmla="*/ 319 w 806"/>
                <a:gd name="T75" fmla="*/ 210 h 471"/>
                <a:gd name="T76" fmla="*/ 252 w 806"/>
                <a:gd name="T77" fmla="*/ 199 h 471"/>
                <a:gd name="T78" fmla="*/ 280 w 806"/>
                <a:gd name="T79" fmla="*/ 148 h 471"/>
                <a:gd name="T80" fmla="*/ 321 w 806"/>
                <a:gd name="T81" fmla="*/ 139 h 471"/>
                <a:gd name="T82" fmla="*/ 372 w 806"/>
                <a:gd name="T83" fmla="*/ 199 h 471"/>
                <a:gd name="T84" fmla="*/ 409 w 806"/>
                <a:gd name="T85" fmla="*/ 141 h 471"/>
                <a:gd name="T86" fmla="*/ 421 w 806"/>
                <a:gd name="T87" fmla="*/ 183 h 471"/>
                <a:gd name="T88" fmla="*/ 370 w 806"/>
                <a:gd name="T89" fmla="*/ 231 h 471"/>
                <a:gd name="T90" fmla="*/ 273 w 806"/>
                <a:gd name="T91" fmla="*/ 240 h 471"/>
                <a:gd name="T92" fmla="*/ 54 w 806"/>
                <a:gd name="T93" fmla="*/ 273 h 471"/>
                <a:gd name="T94" fmla="*/ 176 w 806"/>
                <a:gd name="T95" fmla="*/ 229 h 471"/>
                <a:gd name="T96" fmla="*/ 130 w 806"/>
                <a:gd name="T97" fmla="*/ 305 h 471"/>
                <a:gd name="T98" fmla="*/ 24 w 806"/>
                <a:gd name="T99" fmla="*/ 360 h 471"/>
                <a:gd name="T100" fmla="*/ 501 w 806"/>
                <a:gd name="T101" fmla="*/ 326 h 471"/>
                <a:gd name="T102" fmla="*/ 400 w 806"/>
                <a:gd name="T103" fmla="*/ 420 h 471"/>
                <a:gd name="T104" fmla="*/ 416 w 806"/>
                <a:gd name="T105" fmla="*/ 381 h 471"/>
                <a:gd name="T106" fmla="*/ 437 w 806"/>
                <a:gd name="T107" fmla="*/ 351 h 471"/>
                <a:gd name="T108" fmla="*/ 497 w 806"/>
                <a:gd name="T109" fmla="*/ 337 h 471"/>
                <a:gd name="T110" fmla="*/ 471 w 806"/>
                <a:gd name="T111" fmla="*/ 386 h 471"/>
                <a:gd name="T112" fmla="*/ 446 w 806"/>
                <a:gd name="T113" fmla="*/ 446 h 471"/>
                <a:gd name="T114" fmla="*/ 483 w 806"/>
                <a:gd name="T115" fmla="*/ 377 h 471"/>
                <a:gd name="T116" fmla="*/ 344 w 806"/>
                <a:gd name="T117" fmla="*/ 310 h 471"/>
                <a:gd name="T118" fmla="*/ 490 w 806"/>
                <a:gd name="T119" fmla="*/ 434 h 471"/>
                <a:gd name="T120" fmla="*/ 529 w 806"/>
                <a:gd name="T121" fmla="*/ 347 h 471"/>
                <a:gd name="T122" fmla="*/ 589 w 806"/>
                <a:gd name="T123" fmla="*/ 379 h 471"/>
                <a:gd name="T124" fmla="*/ 511 w 806"/>
                <a:gd name="T125" fmla="*/ 43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6" h="471">
                  <a:moveTo>
                    <a:pt x="557" y="72"/>
                  </a:moveTo>
                  <a:lnTo>
                    <a:pt x="557" y="69"/>
                  </a:lnTo>
                  <a:lnTo>
                    <a:pt x="562" y="67"/>
                  </a:lnTo>
                  <a:lnTo>
                    <a:pt x="566" y="67"/>
                  </a:lnTo>
                  <a:lnTo>
                    <a:pt x="564" y="67"/>
                  </a:lnTo>
                  <a:lnTo>
                    <a:pt x="564" y="69"/>
                  </a:lnTo>
                  <a:lnTo>
                    <a:pt x="559" y="74"/>
                  </a:lnTo>
                  <a:lnTo>
                    <a:pt x="557" y="72"/>
                  </a:lnTo>
                  <a:close/>
                  <a:moveTo>
                    <a:pt x="548" y="95"/>
                  </a:moveTo>
                  <a:lnTo>
                    <a:pt x="550" y="92"/>
                  </a:lnTo>
                  <a:lnTo>
                    <a:pt x="557" y="90"/>
                  </a:lnTo>
                  <a:lnTo>
                    <a:pt x="562" y="92"/>
                  </a:lnTo>
                  <a:lnTo>
                    <a:pt x="568" y="99"/>
                  </a:lnTo>
                  <a:lnTo>
                    <a:pt x="568" y="104"/>
                  </a:lnTo>
                  <a:lnTo>
                    <a:pt x="568" y="111"/>
                  </a:lnTo>
                  <a:lnTo>
                    <a:pt x="566" y="111"/>
                  </a:lnTo>
                  <a:lnTo>
                    <a:pt x="562" y="109"/>
                  </a:lnTo>
                  <a:lnTo>
                    <a:pt x="557" y="111"/>
                  </a:lnTo>
                  <a:lnTo>
                    <a:pt x="555" y="111"/>
                  </a:lnTo>
                  <a:lnTo>
                    <a:pt x="552" y="104"/>
                  </a:lnTo>
                  <a:lnTo>
                    <a:pt x="548" y="102"/>
                  </a:lnTo>
                  <a:lnTo>
                    <a:pt x="548" y="95"/>
                  </a:lnTo>
                  <a:close/>
                  <a:moveTo>
                    <a:pt x="495" y="132"/>
                  </a:moveTo>
                  <a:lnTo>
                    <a:pt x="497" y="129"/>
                  </a:lnTo>
                  <a:lnTo>
                    <a:pt x="504" y="129"/>
                  </a:lnTo>
                  <a:lnTo>
                    <a:pt x="501" y="132"/>
                  </a:lnTo>
                  <a:lnTo>
                    <a:pt x="497" y="134"/>
                  </a:lnTo>
                  <a:lnTo>
                    <a:pt x="495" y="132"/>
                  </a:lnTo>
                  <a:close/>
                  <a:moveTo>
                    <a:pt x="492" y="125"/>
                  </a:moveTo>
                  <a:lnTo>
                    <a:pt x="490" y="120"/>
                  </a:lnTo>
                  <a:lnTo>
                    <a:pt x="492" y="116"/>
                  </a:lnTo>
                  <a:lnTo>
                    <a:pt x="492" y="111"/>
                  </a:lnTo>
                  <a:lnTo>
                    <a:pt x="492" y="106"/>
                  </a:lnTo>
                  <a:lnTo>
                    <a:pt x="497" y="104"/>
                  </a:lnTo>
                  <a:lnTo>
                    <a:pt x="497" y="99"/>
                  </a:lnTo>
                  <a:lnTo>
                    <a:pt x="499" y="99"/>
                  </a:lnTo>
                  <a:lnTo>
                    <a:pt x="499" y="97"/>
                  </a:lnTo>
                  <a:lnTo>
                    <a:pt x="501" y="90"/>
                  </a:lnTo>
                  <a:lnTo>
                    <a:pt x="501" y="86"/>
                  </a:lnTo>
                  <a:lnTo>
                    <a:pt x="504" y="83"/>
                  </a:lnTo>
                  <a:lnTo>
                    <a:pt x="506" y="86"/>
                  </a:lnTo>
                  <a:lnTo>
                    <a:pt x="508" y="92"/>
                  </a:lnTo>
                  <a:lnTo>
                    <a:pt x="508" y="95"/>
                  </a:lnTo>
                  <a:lnTo>
                    <a:pt x="506" y="102"/>
                  </a:lnTo>
                  <a:lnTo>
                    <a:pt x="506" y="106"/>
                  </a:lnTo>
                  <a:lnTo>
                    <a:pt x="504" y="111"/>
                  </a:lnTo>
                  <a:lnTo>
                    <a:pt x="506" y="113"/>
                  </a:lnTo>
                  <a:lnTo>
                    <a:pt x="501" y="125"/>
                  </a:lnTo>
                  <a:lnTo>
                    <a:pt x="497" y="127"/>
                  </a:lnTo>
                  <a:lnTo>
                    <a:pt x="492" y="125"/>
                  </a:lnTo>
                  <a:close/>
                  <a:moveTo>
                    <a:pt x="444" y="30"/>
                  </a:moveTo>
                  <a:lnTo>
                    <a:pt x="441" y="25"/>
                  </a:lnTo>
                  <a:lnTo>
                    <a:pt x="439" y="21"/>
                  </a:lnTo>
                  <a:lnTo>
                    <a:pt x="441" y="19"/>
                  </a:lnTo>
                  <a:lnTo>
                    <a:pt x="439" y="16"/>
                  </a:lnTo>
                  <a:lnTo>
                    <a:pt x="437" y="16"/>
                  </a:lnTo>
                  <a:lnTo>
                    <a:pt x="432" y="16"/>
                  </a:lnTo>
                  <a:lnTo>
                    <a:pt x="430" y="16"/>
                  </a:lnTo>
                  <a:lnTo>
                    <a:pt x="425" y="16"/>
                  </a:lnTo>
                  <a:lnTo>
                    <a:pt x="423" y="19"/>
                  </a:lnTo>
                  <a:lnTo>
                    <a:pt x="421" y="14"/>
                  </a:lnTo>
                  <a:lnTo>
                    <a:pt x="425" y="9"/>
                  </a:lnTo>
                  <a:lnTo>
                    <a:pt x="425" y="7"/>
                  </a:lnTo>
                  <a:lnTo>
                    <a:pt x="430" y="7"/>
                  </a:lnTo>
                  <a:lnTo>
                    <a:pt x="435" y="7"/>
                  </a:lnTo>
                  <a:lnTo>
                    <a:pt x="448" y="2"/>
                  </a:lnTo>
                  <a:lnTo>
                    <a:pt x="451" y="5"/>
                  </a:lnTo>
                  <a:lnTo>
                    <a:pt x="455" y="7"/>
                  </a:lnTo>
                  <a:lnTo>
                    <a:pt x="458" y="7"/>
                  </a:lnTo>
                  <a:lnTo>
                    <a:pt x="462" y="7"/>
                  </a:lnTo>
                  <a:lnTo>
                    <a:pt x="467" y="2"/>
                  </a:lnTo>
                  <a:lnTo>
                    <a:pt x="474" y="2"/>
                  </a:lnTo>
                  <a:lnTo>
                    <a:pt x="476" y="2"/>
                  </a:lnTo>
                  <a:lnTo>
                    <a:pt x="478" y="0"/>
                  </a:lnTo>
                  <a:lnTo>
                    <a:pt x="481" y="2"/>
                  </a:lnTo>
                  <a:lnTo>
                    <a:pt x="481" y="5"/>
                  </a:lnTo>
                  <a:lnTo>
                    <a:pt x="483" y="9"/>
                  </a:lnTo>
                  <a:lnTo>
                    <a:pt x="483" y="12"/>
                  </a:lnTo>
                  <a:lnTo>
                    <a:pt x="481" y="19"/>
                  </a:lnTo>
                  <a:lnTo>
                    <a:pt x="483" y="23"/>
                  </a:lnTo>
                  <a:lnTo>
                    <a:pt x="478" y="32"/>
                  </a:lnTo>
                  <a:lnTo>
                    <a:pt x="474" y="35"/>
                  </a:lnTo>
                  <a:lnTo>
                    <a:pt x="471" y="39"/>
                  </a:lnTo>
                  <a:lnTo>
                    <a:pt x="467" y="37"/>
                  </a:lnTo>
                  <a:lnTo>
                    <a:pt x="465" y="37"/>
                  </a:lnTo>
                  <a:lnTo>
                    <a:pt x="462" y="35"/>
                  </a:lnTo>
                  <a:lnTo>
                    <a:pt x="458" y="37"/>
                  </a:lnTo>
                  <a:lnTo>
                    <a:pt x="453" y="30"/>
                  </a:lnTo>
                  <a:lnTo>
                    <a:pt x="453" y="25"/>
                  </a:lnTo>
                  <a:lnTo>
                    <a:pt x="448" y="21"/>
                  </a:lnTo>
                  <a:lnTo>
                    <a:pt x="448" y="23"/>
                  </a:lnTo>
                  <a:lnTo>
                    <a:pt x="448" y="25"/>
                  </a:lnTo>
                  <a:lnTo>
                    <a:pt x="444" y="30"/>
                  </a:lnTo>
                  <a:close/>
                  <a:moveTo>
                    <a:pt x="386" y="62"/>
                  </a:moveTo>
                  <a:lnTo>
                    <a:pt x="388" y="58"/>
                  </a:lnTo>
                  <a:lnTo>
                    <a:pt x="391" y="56"/>
                  </a:lnTo>
                  <a:lnTo>
                    <a:pt x="395" y="51"/>
                  </a:lnTo>
                  <a:lnTo>
                    <a:pt x="395" y="46"/>
                  </a:lnTo>
                  <a:lnTo>
                    <a:pt x="400" y="44"/>
                  </a:lnTo>
                  <a:lnTo>
                    <a:pt x="402" y="42"/>
                  </a:lnTo>
                  <a:lnTo>
                    <a:pt x="407" y="42"/>
                  </a:lnTo>
                  <a:lnTo>
                    <a:pt x="416" y="39"/>
                  </a:lnTo>
                  <a:lnTo>
                    <a:pt x="418" y="42"/>
                  </a:lnTo>
                  <a:lnTo>
                    <a:pt x="423" y="42"/>
                  </a:lnTo>
                  <a:lnTo>
                    <a:pt x="425" y="42"/>
                  </a:lnTo>
                  <a:lnTo>
                    <a:pt x="430" y="42"/>
                  </a:lnTo>
                  <a:lnTo>
                    <a:pt x="432" y="42"/>
                  </a:lnTo>
                  <a:lnTo>
                    <a:pt x="439" y="44"/>
                  </a:lnTo>
                  <a:lnTo>
                    <a:pt x="439" y="44"/>
                  </a:lnTo>
                  <a:lnTo>
                    <a:pt x="444" y="44"/>
                  </a:lnTo>
                  <a:lnTo>
                    <a:pt x="448" y="46"/>
                  </a:lnTo>
                  <a:lnTo>
                    <a:pt x="451" y="46"/>
                  </a:lnTo>
                  <a:lnTo>
                    <a:pt x="455" y="49"/>
                  </a:lnTo>
                  <a:lnTo>
                    <a:pt x="458" y="49"/>
                  </a:lnTo>
                  <a:lnTo>
                    <a:pt x="453" y="56"/>
                  </a:lnTo>
                  <a:lnTo>
                    <a:pt x="451" y="56"/>
                  </a:lnTo>
                  <a:lnTo>
                    <a:pt x="439" y="60"/>
                  </a:lnTo>
                  <a:lnTo>
                    <a:pt x="437" y="60"/>
                  </a:lnTo>
                  <a:lnTo>
                    <a:pt x="430" y="65"/>
                  </a:lnTo>
                  <a:lnTo>
                    <a:pt x="430" y="67"/>
                  </a:lnTo>
                  <a:lnTo>
                    <a:pt x="435" y="67"/>
                  </a:lnTo>
                  <a:lnTo>
                    <a:pt x="437" y="67"/>
                  </a:lnTo>
                  <a:lnTo>
                    <a:pt x="437" y="69"/>
                  </a:lnTo>
                  <a:lnTo>
                    <a:pt x="432" y="76"/>
                  </a:lnTo>
                  <a:lnTo>
                    <a:pt x="432" y="79"/>
                  </a:lnTo>
                  <a:lnTo>
                    <a:pt x="428" y="79"/>
                  </a:lnTo>
                  <a:lnTo>
                    <a:pt x="428" y="81"/>
                  </a:lnTo>
                  <a:lnTo>
                    <a:pt x="425" y="86"/>
                  </a:lnTo>
                  <a:lnTo>
                    <a:pt x="421" y="86"/>
                  </a:lnTo>
                  <a:lnTo>
                    <a:pt x="416" y="88"/>
                  </a:lnTo>
                  <a:lnTo>
                    <a:pt x="411" y="88"/>
                  </a:lnTo>
                  <a:lnTo>
                    <a:pt x="407" y="83"/>
                  </a:lnTo>
                  <a:lnTo>
                    <a:pt x="405" y="86"/>
                  </a:lnTo>
                  <a:lnTo>
                    <a:pt x="400" y="83"/>
                  </a:lnTo>
                  <a:lnTo>
                    <a:pt x="395" y="86"/>
                  </a:lnTo>
                  <a:lnTo>
                    <a:pt x="395" y="83"/>
                  </a:lnTo>
                  <a:lnTo>
                    <a:pt x="398" y="81"/>
                  </a:lnTo>
                  <a:lnTo>
                    <a:pt x="395" y="74"/>
                  </a:lnTo>
                  <a:lnTo>
                    <a:pt x="391" y="72"/>
                  </a:lnTo>
                  <a:lnTo>
                    <a:pt x="388" y="72"/>
                  </a:lnTo>
                  <a:lnTo>
                    <a:pt x="386" y="67"/>
                  </a:lnTo>
                  <a:lnTo>
                    <a:pt x="386" y="62"/>
                  </a:lnTo>
                  <a:close/>
                  <a:moveTo>
                    <a:pt x="381" y="46"/>
                  </a:moveTo>
                  <a:lnTo>
                    <a:pt x="384" y="49"/>
                  </a:lnTo>
                  <a:lnTo>
                    <a:pt x="388" y="46"/>
                  </a:lnTo>
                  <a:lnTo>
                    <a:pt x="393" y="42"/>
                  </a:lnTo>
                  <a:lnTo>
                    <a:pt x="393" y="37"/>
                  </a:lnTo>
                  <a:lnTo>
                    <a:pt x="393" y="35"/>
                  </a:lnTo>
                  <a:lnTo>
                    <a:pt x="393" y="32"/>
                  </a:lnTo>
                  <a:lnTo>
                    <a:pt x="395" y="25"/>
                  </a:lnTo>
                  <a:lnTo>
                    <a:pt x="391" y="28"/>
                  </a:lnTo>
                  <a:lnTo>
                    <a:pt x="388" y="28"/>
                  </a:lnTo>
                  <a:lnTo>
                    <a:pt x="386" y="25"/>
                  </a:lnTo>
                  <a:lnTo>
                    <a:pt x="381" y="28"/>
                  </a:lnTo>
                  <a:lnTo>
                    <a:pt x="379" y="28"/>
                  </a:lnTo>
                  <a:lnTo>
                    <a:pt x="379" y="32"/>
                  </a:lnTo>
                  <a:lnTo>
                    <a:pt x="379" y="37"/>
                  </a:lnTo>
                  <a:lnTo>
                    <a:pt x="377" y="42"/>
                  </a:lnTo>
                  <a:lnTo>
                    <a:pt x="381" y="46"/>
                  </a:lnTo>
                  <a:close/>
                  <a:moveTo>
                    <a:pt x="735" y="356"/>
                  </a:moveTo>
                  <a:lnTo>
                    <a:pt x="737" y="358"/>
                  </a:lnTo>
                  <a:lnTo>
                    <a:pt x="737" y="358"/>
                  </a:lnTo>
                  <a:lnTo>
                    <a:pt x="739" y="358"/>
                  </a:lnTo>
                  <a:lnTo>
                    <a:pt x="744" y="356"/>
                  </a:lnTo>
                  <a:lnTo>
                    <a:pt x="744" y="360"/>
                  </a:lnTo>
                  <a:lnTo>
                    <a:pt x="749" y="360"/>
                  </a:lnTo>
                  <a:lnTo>
                    <a:pt x="749" y="363"/>
                  </a:lnTo>
                  <a:lnTo>
                    <a:pt x="753" y="363"/>
                  </a:lnTo>
                  <a:lnTo>
                    <a:pt x="760" y="358"/>
                  </a:lnTo>
                  <a:lnTo>
                    <a:pt x="762" y="358"/>
                  </a:lnTo>
                  <a:lnTo>
                    <a:pt x="769" y="360"/>
                  </a:lnTo>
                  <a:lnTo>
                    <a:pt x="774" y="360"/>
                  </a:lnTo>
                  <a:lnTo>
                    <a:pt x="776" y="360"/>
                  </a:lnTo>
                  <a:lnTo>
                    <a:pt x="779" y="358"/>
                  </a:lnTo>
                  <a:lnTo>
                    <a:pt x="779" y="356"/>
                  </a:lnTo>
                  <a:lnTo>
                    <a:pt x="781" y="351"/>
                  </a:lnTo>
                  <a:lnTo>
                    <a:pt x="783" y="351"/>
                  </a:lnTo>
                  <a:lnTo>
                    <a:pt x="783" y="349"/>
                  </a:lnTo>
                  <a:lnTo>
                    <a:pt x="781" y="344"/>
                  </a:lnTo>
                  <a:lnTo>
                    <a:pt x="781" y="340"/>
                  </a:lnTo>
                  <a:lnTo>
                    <a:pt x="783" y="342"/>
                  </a:lnTo>
                  <a:lnTo>
                    <a:pt x="783" y="344"/>
                  </a:lnTo>
                  <a:lnTo>
                    <a:pt x="788" y="349"/>
                  </a:lnTo>
                  <a:lnTo>
                    <a:pt x="788" y="347"/>
                  </a:lnTo>
                  <a:lnTo>
                    <a:pt x="792" y="347"/>
                  </a:lnTo>
                  <a:lnTo>
                    <a:pt x="795" y="347"/>
                  </a:lnTo>
                  <a:lnTo>
                    <a:pt x="797" y="349"/>
                  </a:lnTo>
                  <a:lnTo>
                    <a:pt x="797" y="347"/>
                  </a:lnTo>
                  <a:lnTo>
                    <a:pt x="795" y="342"/>
                  </a:lnTo>
                  <a:lnTo>
                    <a:pt x="797" y="337"/>
                  </a:lnTo>
                  <a:lnTo>
                    <a:pt x="795" y="337"/>
                  </a:lnTo>
                  <a:lnTo>
                    <a:pt x="790" y="337"/>
                  </a:lnTo>
                  <a:lnTo>
                    <a:pt x="783" y="337"/>
                  </a:lnTo>
                  <a:lnTo>
                    <a:pt x="783" y="335"/>
                  </a:lnTo>
                  <a:lnTo>
                    <a:pt x="785" y="333"/>
                  </a:lnTo>
                  <a:lnTo>
                    <a:pt x="788" y="335"/>
                  </a:lnTo>
                  <a:lnTo>
                    <a:pt x="792" y="333"/>
                  </a:lnTo>
                  <a:lnTo>
                    <a:pt x="795" y="330"/>
                  </a:lnTo>
                  <a:lnTo>
                    <a:pt x="797" y="330"/>
                  </a:lnTo>
                  <a:lnTo>
                    <a:pt x="799" y="330"/>
                  </a:lnTo>
                  <a:lnTo>
                    <a:pt x="802" y="328"/>
                  </a:lnTo>
                  <a:lnTo>
                    <a:pt x="802" y="323"/>
                  </a:lnTo>
                  <a:lnTo>
                    <a:pt x="804" y="321"/>
                  </a:lnTo>
                  <a:lnTo>
                    <a:pt x="802" y="319"/>
                  </a:lnTo>
                  <a:lnTo>
                    <a:pt x="804" y="316"/>
                  </a:lnTo>
                  <a:lnTo>
                    <a:pt x="806" y="314"/>
                  </a:lnTo>
                  <a:lnTo>
                    <a:pt x="799" y="314"/>
                  </a:lnTo>
                  <a:lnTo>
                    <a:pt x="797" y="314"/>
                  </a:lnTo>
                  <a:lnTo>
                    <a:pt x="797" y="312"/>
                  </a:lnTo>
                  <a:lnTo>
                    <a:pt x="799" y="310"/>
                  </a:lnTo>
                  <a:lnTo>
                    <a:pt x="802" y="307"/>
                  </a:lnTo>
                  <a:lnTo>
                    <a:pt x="797" y="305"/>
                  </a:lnTo>
                  <a:lnTo>
                    <a:pt x="788" y="305"/>
                  </a:lnTo>
                  <a:lnTo>
                    <a:pt x="788" y="303"/>
                  </a:lnTo>
                  <a:lnTo>
                    <a:pt x="788" y="300"/>
                  </a:lnTo>
                  <a:lnTo>
                    <a:pt x="790" y="298"/>
                  </a:lnTo>
                  <a:lnTo>
                    <a:pt x="788" y="296"/>
                  </a:lnTo>
                  <a:lnTo>
                    <a:pt x="781" y="289"/>
                  </a:lnTo>
                  <a:lnTo>
                    <a:pt x="779" y="289"/>
                  </a:lnTo>
                  <a:lnTo>
                    <a:pt x="776" y="291"/>
                  </a:lnTo>
                  <a:lnTo>
                    <a:pt x="769" y="291"/>
                  </a:lnTo>
                  <a:lnTo>
                    <a:pt x="762" y="293"/>
                  </a:lnTo>
                  <a:lnTo>
                    <a:pt x="755" y="289"/>
                  </a:lnTo>
                  <a:lnTo>
                    <a:pt x="755" y="284"/>
                  </a:lnTo>
                  <a:lnTo>
                    <a:pt x="753" y="284"/>
                  </a:lnTo>
                  <a:lnTo>
                    <a:pt x="749" y="286"/>
                  </a:lnTo>
                  <a:lnTo>
                    <a:pt x="746" y="286"/>
                  </a:lnTo>
                  <a:lnTo>
                    <a:pt x="744" y="286"/>
                  </a:lnTo>
                  <a:lnTo>
                    <a:pt x="739" y="286"/>
                  </a:lnTo>
                  <a:lnTo>
                    <a:pt x="737" y="291"/>
                  </a:lnTo>
                  <a:lnTo>
                    <a:pt x="735" y="289"/>
                  </a:lnTo>
                  <a:lnTo>
                    <a:pt x="732" y="286"/>
                  </a:lnTo>
                  <a:lnTo>
                    <a:pt x="728" y="289"/>
                  </a:lnTo>
                  <a:lnTo>
                    <a:pt x="723" y="289"/>
                  </a:lnTo>
                  <a:lnTo>
                    <a:pt x="723" y="291"/>
                  </a:lnTo>
                  <a:lnTo>
                    <a:pt x="721" y="293"/>
                  </a:lnTo>
                  <a:lnTo>
                    <a:pt x="721" y="289"/>
                  </a:lnTo>
                  <a:lnTo>
                    <a:pt x="721" y="289"/>
                  </a:lnTo>
                  <a:lnTo>
                    <a:pt x="716" y="289"/>
                  </a:lnTo>
                  <a:lnTo>
                    <a:pt x="707" y="289"/>
                  </a:lnTo>
                  <a:lnTo>
                    <a:pt x="707" y="289"/>
                  </a:lnTo>
                  <a:lnTo>
                    <a:pt x="709" y="291"/>
                  </a:lnTo>
                  <a:lnTo>
                    <a:pt x="709" y="296"/>
                  </a:lnTo>
                  <a:lnTo>
                    <a:pt x="712" y="298"/>
                  </a:lnTo>
                  <a:lnTo>
                    <a:pt x="707" y="298"/>
                  </a:lnTo>
                  <a:lnTo>
                    <a:pt x="707" y="293"/>
                  </a:lnTo>
                  <a:lnTo>
                    <a:pt x="702" y="293"/>
                  </a:lnTo>
                  <a:lnTo>
                    <a:pt x="698" y="296"/>
                  </a:lnTo>
                  <a:lnTo>
                    <a:pt x="695" y="293"/>
                  </a:lnTo>
                  <a:lnTo>
                    <a:pt x="700" y="291"/>
                  </a:lnTo>
                  <a:lnTo>
                    <a:pt x="700" y="289"/>
                  </a:lnTo>
                  <a:lnTo>
                    <a:pt x="695" y="284"/>
                  </a:lnTo>
                  <a:lnTo>
                    <a:pt x="695" y="282"/>
                  </a:lnTo>
                  <a:lnTo>
                    <a:pt x="695" y="280"/>
                  </a:lnTo>
                  <a:lnTo>
                    <a:pt x="688" y="282"/>
                  </a:lnTo>
                  <a:lnTo>
                    <a:pt x="691" y="284"/>
                  </a:lnTo>
                  <a:lnTo>
                    <a:pt x="688" y="286"/>
                  </a:lnTo>
                  <a:lnTo>
                    <a:pt x="686" y="286"/>
                  </a:lnTo>
                  <a:lnTo>
                    <a:pt x="686" y="284"/>
                  </a:lnTo>
                  <a:lnTo>
                    <a:pt x="686" y="282"/>
                  </a:lnTo>
                  <a:lnTo>
                    <a:pt x="684" y="280"/>
                  </a:lnTo>
                  <a:lnTo>
                    <a:pt x="682" y="282"/>
                  </a:lnTo>
                  <a:lnTo>
                    <a:pt x="677" y="282"/>
                  </a:lnTo>
                  <a:lnTo>
                    <a:pt x="679" y="277"/>
                  </a:lnTo>
                  <a:lnTo>
                    <a:pt x="679" y="275"/>
                  </a:lnTo>
                  <a:lnTo>
                    <a:pt x="679" y="270"/>
                  </a:lnTo>
                  <a:lnTo>
                    <a:pt x="675" y="273"/>
                  </a:lnTo>
                  <a:lnTo>
                    <a:pt x="670" y="277"/>
                  </a:lnTo>
                  <a:lnTo>
                    <a:pt x="670" y="282"/>
                  </a:lnTo>
                  <a:lnTo>
                    <a:pt x="668" y="282"/>
                  </a:lnTo>
                  <a:lnTo>
                    <a:pt x="665" y="280"/>
                  </a:lnTo>
                  <a:lnTo>
                    <a:pt x="668" y="275"/>
                  </a:lnTo>
                  <a:lnTo>
                    <a:pt x="668" y="273"/>
                  </a:lnTo>
                  <a:lnTo>
                    <a:pt x="670" y="266"/>
                  </a:lnTo>
                  <a:lnTo>
                    <a:pt x="668" y="263"/>
                  </a:lnTo>
                  <a:lnTo>
                    <a:pt x="661" y="266"/>
                  </a:lnTo>
                  <a:lnTo>
                    <a:pt x="661" y="263"/>
                  </a:lnTo>
                  <a:lnTo>
                    <a:pt x="665" y="261"/>
                  </a:lnTo>
                  <a:lnTo>
                    <a:pt x="668" y="256"/>
                  </a:lnTo>
                  <a:lnTo>
                    <a:pt x="668" y="254"/>
                  </a:lnTo>
                  <a:lnTo>
                    <a:pt x="663" y="254"/>
                  </a:lnTo>
                  <a:lnTo>
                    <a:pt x="661" y="254"/>
                  </a:lnTo>
                  <a:lnTo>
                    <a:pt x="658" y="256"/>
                  </a:lnTo>
                  <a:lnTo>
                    <a:pt x="656" y="256"/>
                  </a:lnTo>
                  <a:lnTo>
                    <a:pt x="658" y="254"/>
                  </a:lnTo>
                  <a:lnTo>
                    <a:pt x="656" y="252"/>
                  </a:lnTo>
                  <a:lnTo>
                    <a:pt x="654" y="252"/>
                  </a:lnTo>
                  <a:lnTo>
                    <a:pt x="652" y="254"/>
                  </a:lnTo>
                  <a:lnTo>
                    <a:pt x="647" y="254"/>
                  </a:lnTo>
                  <a:lnTo>
                    <a:pt x="647" y="254"/>
                  </a:lnTo>
                  <a:lnTo>
                    <a:pt x="649" y="252"/>
                  </a:lnTo>
                  <a:lnTo>
                    <a:pt x="652" y="247"/>
                  </a:lnTo>
                  <a:lnTo>
                    <a:pt x="652" y="245"/>
                  </a:lnTo>
                  <a:lnTo>
                    <a:pt x="654" y="245"/>
                  </a:lnTo>
                  <a:lnTo>
                    <a:pt x="658" y="250"/>
                  </a:lnTo>
                  <a:lnTo>
                    <a:pt x="663" y="250"/>
                  </a:lnTo>
                  <a:lnTo>
                    <a:pt x="663" y="247"/>
                  </a:lnTo>
                  <a:lnTo>
                    <a:pt x="658" y="243"/>
                  </a:lnTo>
                  <a:lnTo>
                    <a:pt x="656" y="243"/>
                  </a:lnTo>
                  <a:lnTo>
                    <a:pt x="658" y="240"/>
                  </a:lnTo>
                  <a:lnTo>
                    <a:pt x="652" y="236"/>
                  </a:lnTo>
                  <a:lnTo>
                    <a:pt x="649" y="233"/>
                  </a:lnTo>
                  <a:lnTo>
                    <a:pt x="652" y="233"/>
                  </a:lnTo>
                  <a:lnTo>
                    <a:pt x="652" y="231"/>
                  </a:lnTo>
                  <a:lnTo>
                    <a:pt x="654" y="231"/>
                  </a:lnTo>
                  <a:lnTo>
                    <a:pt x="656" y="233"/>
                  </a:lnTo>
                  <a:lnTo>
                    <a:pt x="658" y="238"/>
                  </a:lnTo>
                  <a:lnTo>
                    <a:pt x="663" y="240"/>
                  </a:lnTo>
                  <a:lnTo>
                    <a:pt x="668" y="243"/>
                  </a:lnTo>
                  <a:lnTo>
                    <a:pt x="670" y="240"/>
                  </a:lnTo>
                  <a:lnTo>
                    <a:pt x="672" y="243"/>
                  </a:lnTo>
                  <a:lnTo>
                    <a:pt x="679" y="245"/>
                  </a:lnTo>
                  <a:lnTo>
                    <a:pt x="684" y="245"/>
                  </a:lnTo>
                  <a:lnTo>
                    <a:pt x="684" y="243"/>
                  </a:lnTo>
                  <a:lnTo>
                    <a:pt x="684" y="238"/>
                  </a:lnTo>
                  <a:lnTo>
                    <a:pt x="675" y="231"/>
                  </a:lnTo>
                  <a:lnTo>
                    <a:pt x="670" y="226"/>
                  </a:lnTo>
                  <a:lnTo>
                    <a:pt x="668" y="226"/>
                  </a:lnTo>
                  <a:lnTo>
                    <a:pt x="668" y="224"/>
                  </a:lnTo>
                  <a:lnTo>
                    <a:pt x="663" y="219"/>
                  </a:lnTo>
                  <a:lnTo>
                    <a:pt x="661" y="219"/>
                  </a:lnTo>
                  <a:lnTo>
                    <a:pt x="661" y="217"/>
                  </a:lnTo>
                  <a:lnTo>
                    <a:pt x="661" y="215"/>
                  </a:lnTo>
                  <a:lnTo>
                    <a:pt x="665" y="215"/>
                  </a:lnTo>
                  <a:lnTo>
                    <a:pt x="668" y="219"/>
                  </a:lnTo>
                  <a:lnTo>
                    <a:pt x="670" y="219"/>
                  </a:lnTo>
                  <a:lnTo>
                    <a:pt x="670" y="224"/>
                  </a:lnTo>
                  <a:lnTo>
                    <a:pt x="675" y="224"/>
                  </a:lnTo>
                  <a:lnTo>
                    <a:pt x="675" y="219"/>
                  </a:lnTo>
                  <a:lnTo>
                    <a:pt x="672" y="213"/>
                  </a:lnTo>
                  <a:lnTo>
                    <a:pt x="668" y="208"/>
                  </a:lnTo>
                  <a:lnTo>
                    <a:pt x="665" y="208"/>
                  </a:lnTo>
                  <a:lnTo>
                    <a:pt x="663" y="208"/>
                  </a:lnTo>
                  <a:lnTo>
                    <a:pt x="661" y="208"/>
                  </a:lnTo>
                  <a:lnTo>
                    <a:pt x="656" y="210"/>
                  </a:lnTo>
                  <a:lnTo>
                    <a:pt x="652" y="210"/>
                  </a:lnTo>
                  <a:lnTo>
                    <a:pt x="647" y="208"/>
                  </a:lnTo>
                  <a:lnTo>
                    <a:pt x="645" y="208"/>
                  </a:lnTo>
                  <a:lnTo>
                    <a:pt x="642" y="203"/>
                  </a:lnTo>
                  <a:lnTo>
                    <a:pt x="638" y="210"/>
                  </a:lnTo>
                  <a:lnTo>
                    <a:pt x="633" y="215"/>
                  </a:lnTo>
                  <a:lnTo>
                    <a:pt x="631" y="217"/>
                  </a:lnTo>
                  <a:lnTo>
                    <a:pt x="628" y="219"/>
                  </a:lnTo>
                  <a:lnTo>
                    <a:pt x="628" y="215"/>
                  </a:lnTo>
                  <a:lnTo>
                    <a:pt x="631" y="213"/>
                  </a:lnTo>
                  <a:lnTo>
                    <a:pt x="633" y="210"/>
                  </a:lnTo>
                  <a:lnTo>
                    <a:pt x="642" y="203"/>
                  </a:lnTo>
                  <a:lnTo>
                    <a:pt x="642" y="201"/>
                  </a:lnTo>
                  <a:lnTo>
                    <a:pt x="640" y="196"/>
                  </a:lnTo>
                  <a:lnTo>
                    <a:pt x="640" y="187"/>
                  </a:lnTo>
                  <a:lnTo>
                    <a:pt x="642" y="187"/>
                  </a:lnTo>
                  <a:lnTo>
                    <a:pt x="640" y="183"/>
                  </a:lnTo>
                  <a:lnTo>
                    <a:pt x="638" y="185"/>
                  </a:lnTo>
                  <a:lnTo>
                    <a:pt x="633" y="185"/>
                  </a:lnTo>
                  <a:lnTo>
                    <a:pt x="631" y="183"/>
                  </a:lnTo>
                  <a:lnTo>
                    <a:pt x="631" y="178"/>
                  </a:lnTo>
                  <a:lnTo>
                    <a:pt x="631" y="176"/>
                  </a:lnTo>
                  <a:lnTo>
                    <a:pt x="624" y="173"/>
                  </a:lnTo>
                  <a:lnTo>
                    <a:pt x="619" y="169"/>
                  </a:lnTo>
                  <a:lnTo>
                    <a:pt x="615" y="169"/>
                  </a:lnTo>
                  <a:lnTo>
                    <a:pt x="610" y="166"/>
                  </a:lnTo>
                  <a:lnTo>
                    <a:pt x="610" y="169"/>
                  </a:lnTo>
                  <a:lnTo>
                    <a:pt x="601" y="171"/>
                  </a:lnTo>
                  <a:lnTo>
                    <a:pt x="601" y="171"/>
                  </a:lnTo>
                  <a:lnTo>
                    <a:pt x="598" y="171"/>
                  </a:lnTo>
                  <a:lnTo>
                    <a:pt x="596" y="176"/>
                  </a:lnTo>
                  <a:lnTo>
                    <a:pt x="598" y="180"/>
                  </a:lnTo>
                  <a:lnTo>
                    <a:pt x="601" y="183"/>
                  </a:lnTo>
                  <a:lnTo>
                    <a:pt x="598" y="183"/>
                  </a:lnTo>
                  <a:lnTo>
                    <a:pt x="594" y="176"/>
                  </a:lnTo>
                  <a:lnTo>
                    <a:pt x="594" y="180"/>
                  </a:lnTo>
                  <a:lnTo>
                    <a:pt x="594" y="185"/>
                  </a:lnTo>
                  <a:lnTo>
                    <a:pt x="598" y="187"/>
                  </a:lnTo>
                  <a:lnTo>
                    <a:pt x="603" y="194"/>
                  </a:lnTo>
                  <a:lnTo>
                    <a:pt x="605" y="194"/>
                  </a:lnTo>
                  <a:lnTo>
                    <a:pt x="603" y="196"/>
                  </a:lnTo>
                  <a:lnTo>
                    <a:pt x="601" y="196"/>
                  </a:lnTo>
                  <a:lnTo>
                    <a:pt x="598" y="201"/>
                  </a:lnTo>
                  <a:lnTo>
                    <a:pt x="605" y="208"/>
                  </a:lnTo>
                  <a:lnTo>
                    <a:pt x="608" y="208"/>
                  </a:lnTo>
                  <a:lnTo>
                    <a:pt x="608" y="213"/>
                  </a:lnTo>
                  <a:lnTo>
                    <a:pt x="608" y="210"/>
                  </a:lnTo>
                  <a:lnTo>
                    <a:pt x="601" y="210"/>
                  </a:lnTo>
                  <a:lnTo>
                    <a:pt x="601" y="213"/>
                  </a:lnTo>
                  <a:lnTo>
                    <a:pt x="598" y="213"/>
                  </a:lnTo>
                  <a:lnTo>
                    <a:pt x="596" y="217"/>
                  </a:lnTo>
                  <a:lnTo>
                    <a:pt x="603" y="215"/>
                  </a:lnTo>
                  <a:lnTo>
                    <a:pt x="605" y="217"/>
                  </a:lnTo>
                  <a:lnTo>
                    <a:pt x="612" y="215"/>
                  </a:lnTo>
                  <a:lnTo>
                    <a:pt x="612" y="217"/>
                  </a:lnTo>
                  <a:lnTo>
                    <a:pt x="617" y="217"/>
                  </a:lnTo>
                  <a:lnTo>
                    <a:pt x="617" y="219"/>
                  </a:lnTo>
                  <a:lnTo>
                    <a:pt x="624" y="224"/>
                  </a:lnTo>
                  <a:lnTo>
                    <a:pt x="626" y="224"/>
                  </a:lnTo>
                  <a:lnTo>
                    <a:pt x="626" y="222"/>
                  </a:lnTo>
                  <a:lnTo>
                    <a:pt x="628" y="224"/>
                  </a:lnTo>
                  <a:lnTo>
                    <a:pt x="631" y="222"/>
                  </a:lnTo>
                  <a:lnTo>
                    <a:pt x="635" y="222"/>
                  </a:lnTo>
                  <a:lnTo>
                    <a:pt x="635" y="224"/>
                  </a:lnTo>
                  <a:lnTo>
                    <a:pt x="633" y="229"/>
                  </a:lnTo>
                  <a:lnTo>
                    <a:pt x="633" y="236"/>
                  </a:lnTo>
                  <a:lnTo>
                    <a:pt x="633" y="240"/>
                  </a:lnTo>
                  <a:lnTo>
                    <a:pt x="633" y="245"/>
                  </a:lnTo>
                  <a:lnTo>
                    <a:pt x="635" y="250"/>
                  </a:lnTo>
                  <a:lnTo>
                    <a:pt x="633" y="254"/>
                  </a:lnTo>
                  <a:lnTo>
                    <a:pt x="633" y="256"/>
                  </a:lnTo>
                  <a:lnTo>
                    <a:pt x="631" y="261"/>
                  </a:lnTo>
                  <a:lnTo>
                    <a:pt x="626" y="266"/>
                  </a:lnTo>
                  <a:lnTo>
                    <a:pt x="622" y="266"/>
                  </a:lnTo>
                  <a:lnTo>
                    <a:pt x="619" y="270"/>
                  </a:lnTo>
                  <a:lnTo>
                    <a:pt x="615" y="275"/>
                  </a:lnTo>
                  <a:lnTo>
                    <a:pt x="617" y="277"/>
                  </a:lnTo>
                  <a:lnTo>
                    <a:pt x="612" y="282"/>
                  </a:lnTo>
                  <a:lnTo>
                    <a:pt x="610" y="284"/>
                  </a:lnTo>
                  <a:lnTo>
                    <a:pt x="610" y="289"/>
                  </a:lnTo>
                  <a:lnTo>
                    <a:pt x="612" y="289"/>
                  </a:lnTo>
                  <a:lnTo>
                    <a:pt x="612" y="293"/>
                  </a:lnTo>
                  <a:lnTo>
                    <a:pt x="610" y="293"/>
                  </a:lnTo>
                  <a:lnTo>
                    <a:pt x="608" y="298"/>
                  </a:lnTo>
                  <a:lnTo>
                    <a:pt x="610" y="298"/>
                  </a:lnTo>
                  <a:lnTo>
                    <a:pt x="608" y="303"/>
                  </a:lnTo>
                  <a:lnTo>
                    <a:pt x="605" y="307"/>
                  </a:lnTo>
                  <a:lnTo>
                    <a:pt x="608" y="312"/>
                  </a:lnTo>
                  <a:lnTo>
                    <a:pt x="610" y="312"/>
                  </a:lnTo>
                  <a:lnTo>
                    <a:pt x="610" y="314"/>
                  </a:lnTo>
                  <a:lnTo>
                    <a:pt x="615" y="316"/>
                  </a:lnTo>
                  <a:lnTo>
                    <a:pt x="617" y="316"/>
                  </a:lnTo>
                  <a:lnTo>
                    <a:pt x="617" y="314"/>
                  </a:lnTo>
                  <a:lnTo>
                    <a:pt x="619" y="312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6" y="307"/>
                  </a:lnTo>
                  <a:lnTo>
                    <a:pt x="626" y="310"/>
                  </a:lnTo>
                  <a:lnTo>
                    <a:pt x="624" y="314"/>
                  </a:lnTo>
                  <a:lnTo>
                    <a:pt x="622" y="316"/>
                  </a:lnTo>
                  <a:lnTo>
                    <a:pt x="622" y="316"/>
                  </a:lnTo>
                  <a:lnTo>
                    <a:pt x="622" y="319"/>
                  </a:lnTo>
                  <a:lnTo>
                    <a:pt x="624" y="321"/>
                  </a:lnTo>
                  <a:lnTo>
                    <a:pt x="626" y="326"/>
                  </a:lnTo>
                  <a:lnTo>
                    <a:pt x="631" y="326"/>
                  </a:lnTo>
                  <a:lnTo>
                    <a:pt x="631" y="328"/>
                  </a:lnTo>
                  <a:lnTo>
                    <a:pt x="638" y="328"/>
                  </a:lnTo>
                  <a:lnTo>
                    <a:pt x="640" y="326"/>
                  </a:lnTo>
                  <a:lnTo>
                    <a:pt x="645" y="323"/>
                  </a:lnTo>
                  <a:lnTo>
                    <a:pt x="645" y="319"/>
                  </a:lnTo>
                  <a:lnTo>
                    <a:pt x="647" y="319"/>
                  </a:lnTo>
                  <a:lnTo>
                    <a:pt x="647" y="316"/>
                  </a:lnTo>
                  <a:lnTo>
                    <a:pt x="649" y="319"/>
                  </a:lnTo>
                  <a:lnTo>
                    <a:pt x="647" y="321"/>
                  </a:lnTo>
                  <a:lnTo>
                    <a:pt x="649" y="323"/>
                  </a:lnTo>
                  <a:lnTo>
                    <a:pt x="649" y="323"/>
                  </a:lnTo>
                  <a:lnTo>
                    <a:pt x="652" y="316"/>
                  </a:lnTo>
                  <a:lnTo>
                    <a:pt x="656" y="316"/>
                  </a:lnTo>
                  <a:lnTo>
                    <a:pt x="656" y="319"/>
                  </a:lnTo>
                  <a:lnTo>
                    <a:pt x="656" y="323"/>
                  </a:lnTo>
                  <a:lnTo>
                    <a:pt x="649" y="330"/>
                  </a:lnTo>
                  <a:lnTo>
                    <a:pt x="647" y="333"/>
                  </a:lnTo>
                  <a:lnTo>
                    <a:pt x="647" y="335"/>
                  </a:lnTo>
                  <a:lnTo>
                    <a:pt x="652" y="337"/>
                  </a:lnTo>
                  <a:lnTo>
                    <a:pt x="656" y="340"/>
                  </a:lnTo>
                  <a:lnTo>
                    <a:pt x="658" y="340"/>
                  </a:lnTo>
                  <a:lnTo>
                    <a:pt x="661" y="340"/>
                  </a:lnTo>
                  <a:lnTo>
                    <a:pt x="665" y="342"/>
                  </a:lnTo>
                  <a:lnTo>
                    <a:pt x="665" y="337"/>
                  </a:lnTo>
                  <a:lnTo>
                    <a:pt x="670" y="340"/>
                  </a:lnTo>
                  <a:lnTo>
                    <a:pt x="668" y="340"/>
                  </a:lnTo>
                  <a:lnTo>
                    <a:pt x="670" y="342"/>
                  </a:lnTo>
                  <a:lnTo>
                    <a:pt x="672" y="344"/>
                  </a:lnTo>
                  <a:lnTo>
                    <a:pt x="675" y="347"/>
                  </a:lnTo>
                  <a:lnTo>
                    <a:pt x="677" y="344"/>
                  </a:lnTo>
                  <a:lnTo>
                    <a:pt x="677" y="342"/>
                  </a:lnTo>
                  <a:lnTo>
                    <a:pt x="677" y="337"/>
                  </a:lnTo>
                  <a:lnTo>
                    <a:pt x="679" y="335"/>
                  </a:lnTo>
                  <a:lnTo>
                    <a:pt x="679" y="337"/>
                  </a:lnTo>
                  <a:lnTo>
                    <a:pt x="679" y="342"/>
                  </a:lnTo>
                  <a:lnTo>
                    <a:pt x="679" y="347"/>
                  </a:lnTo>
                  <a:lnTo>
                    <a:pt x="684" y="347"/>
                  </a:lnTo>
                  <a:lnTo>
                    <a:pt x="684" y="342"/>
                  </a:lnTo>
                  <a:lnTo>
                    <a:pt x="686" y="340"/>
                  </a:lnTo>
                  <a:lnTo>
                    <a:pt x="688" y="340"/>
                  </a:lnTo>
                  <a:lnTo>
                    <a:pt x="688" y="342"/>
                  </a:lnTo>
                  <a:lnTo>
                    <a:pt x="686" y="342"/>
                  </a:lnTo>
                  <a:lnTo>
                    <a:pt x="686" y="347"/>
                  </a:lnTo>
                  <a:lnTo>
                    <a:pt x="691" y="347"/>
                  </a:lnTo>
                  <a:lnTo>
                    <a:pt x="695" y="344"/>
                  </a:lnTo>
                  <a:lnTo>
                    <a:pt x="698" y="337"/>
                  </a:lnTo>
                  <a:lnTo>
                    <a:pt x="698" y="342"/>
                  </a:lnTo>
                  <a:lnTo>
                    <a:pt x="695" y="344"/>
                  </a:lnTo>
                  <a:lnTo>
                    <a:pt x="695" y="347"/>
                  </a:lnTo>
                  <a:lnTo>
                    <a:pt x="702" y="347"/>
                  </a:lnTo>
                  <a:lnTo>
                    <a:pt x="702" y="340"/>
                  </a:lnTo>
                  <a:lnTo>
                    <a:pt x="705" y="337"/>
                  </a:lnTo>
                  <a:lnTo>
                    <a:pt x="705" y="347"/>
                  </a:lnTo>
                  <a:lnTo>
                    <a:pt x="705" y="349"/>
                  </a:lnTo>
                  <a:lnTo>
                    <a:pt x="709" y="349"/>
                  </a:lnTo>
                  <a:lnTo>
                    <a:pt x="714" y="353"/>
                  </a:lnTo>
                  <a:lnTo>
                    <a:pt x="719" y="351"/>
                  </a:lnTo>
                  <a:lnTo>
                    <a:pt x="721" y="351"/>
                  </a:lnTo>
                  <a:lnTo>
                    <a:pt x="721" y="353"/>
                  </a:lnTo>
                  <a:lnTo>
                    <a:pt x="725" y="351"/>
                  </a:lnTo>
                  <a:lnTo>
                    <a:pt x="730" y="349"/>
                  </a:lnTo>
                  <a:lnTo>
                    <a:pt x="730" y="344"/>
                  </a:lnTo>
                  <a:lnTo>
                    <a:pt x="732" y="342"/>
                  </a:lnTo>
                  <a:lnTo>
                    <a:pt x="735" y="340"/>
                  </a:lnTo>
                  <a:lnTo>
                    <a:pt x="732" y="335"/>
                  </a:lnTo>
                  <a:lnTo>
                    <a:pt x="735" y="330"/>
                  </a:lnTo>
                  <a:lnTo>
                    <a:pt x="737" y="333"/>
                  </a:lnTo>
                  <a:lnTo>
                    <a:pt x="737" y="337"/>
                  </a:lnTo>
                  <a:lnTo>
                    <a:pt x="739" y="337"/>
                  </a:lnTo>
                  <a:lnTo>
                    <a:pt x="739" y="340"/>
                  </a:lnTo>
                  <a:lnTo>
                    <a:pt x="737" y="342"/>
                  </a:lnTo>
                  <a:lnTo>
                    <a:pt x="735" y="349"/>
                  </a:lnTo>
                  <a:lnTo>
                    <a:pt x="735" y="356"/>
                  </a:lnTo>
                  <a:close/>
                  <a:moveTo>
                    <a:pt x="592" y="166"/>
                  </a:moveTo>
                  <a:lnTo>
                    <a:pt x="594" y="166"/>
                  </a:lnTo>
                  <a:lnTo>
                    <a:pt x="594" y="164"/>
                  </a:lnTo>
                  <a:lnTo>
                    <a:pt x="592" y="164"/>
                  </a:lnTo>
                  <a:lnTo>
                    <a:pt x="589" y="164"/>
                  </a:lnTo>
                  <a:lnTo>
                    <a:pt x="592" y="166"/>
                  </a:lnTo>
                  <a:close/>
                  <a:moveTo>
                    <a:pt x="582" y="192"/>
                  </a:moveTo>
                  <a:lnTo>
                    <a:pt x="587" y="189"/>
                  </a:lnTo>
                  <a:lnTo>
                    <a:pt x="587" y="187"/>
                  </a:lnTo>
                  <a:lnTo>
                    <a:pt x="587" y="189"/>
                  </a:lnTo>
                  <a:lnTo>
                    <a:pt x="585" y="192"/>
                  </a:lnTo>
                  <a:lnTo>
                    <a:pt x="582" y="192"/>
                  </a:lnTo>
                  <a:close/>
                  <a:moveTo>
                    <a:pt x="483" y="229"/>
                  </a:moveTo>
                  <a:lnTo>
                    <a:pt x="481" y="231"/>
                  </a:lnTo>
                  <a:lnTo>
                    <a:pt x="483" y="233"/>
                  </a:lnTo>
                  <a:lnTo>
                    <a:pt x="485" y="231"/>
                  </a:lnTo>
                  <a:lnTo>
                    <a:pt x="483" y="229"/>
                  </a:lnTo>
                  <a:close/>
                  <a:moveTo>
                    <a:pt x="548" y="164"/>
                  </a:moveTo>
                  <a:lnTo>
                    <a:pt x="548" y="166"/>
                  </a:lnTo>
                  <a:lnTo>
                    <a:pt x="550" y="171"/>
                  </a:lnTo>
                  <a:lnTo>
                    <a:pt x="552" y="173"/>
                  </a:lnTo>
                  <a:lnTo>
                    <a:pt x="552" y="171"/>
                  </a:lnTo>
                  <a:lnTo>
                    <a:pt x="552" y="169"/>
                  </a:lnTo>
                  <a:lnTo>
                    <a:pt x="550" y="166"/>
                  </a:lnTo>
                  <a:lnTo>
                    <a:pt x="548" y="164"/>
                  </a:lnTo>
                  <a:close/>
                  <a:moveTo>
                    <a:pt x="518" y="166"/>
                  </a:moveTo>
                  <a:lnTo>
                    <a:pt x="518" y="169"/>
                  </a:lnTo>
                  <a:lnTo>
                    <a:pt x="518" y="171"/>
                  </a:lnTo>
                  <a:lnTo>
                    <a:pt x="522" y="169"/>
                  </a:lnTo>
                  <a:lnTo>
                    <a:pt x="525" y="169"/>
                  </a:lnTo>
                  <a:lnTo>
                    <a:pt x="529" y="169"/>
                  </a:lnTo>
                  <a:lnTo>
                    <a:pt x="534" y="164"/>
                  </a:lnTo>
                  <a:lnTo>
                    <a:pt x="538" y="164"/>
                  </a:lnTo>
                  <a:lnTo>
                    <a:pt x="541" y="164"/>
                  </a:lnTo>
                  <a:lnTo>
                    <a:pt x="541" y="162"/>
                  </a:lnTo>
                  <a:lnTo>
                    <a:pt x="534" y="162"/>
                  </a:lnTo>
                  <a:lnTo>
                    <a:pt x="529" y="162"/>
                  </a:lnTo>
                  <a:lnTo>
                    <a:pt x="529" y="164"/>
                  </a:lnTo>
                  <a:lnTo>
                    <a:pt x="527" y="164"/>
                  </a:lnTo>
                  <a:lnTo>
                    <a:pt x="527" y="164"/>
                  </a:lnTo>
                  <a:lnTo>
                    <a:pt x="525" y="164"/>
                  </a:lnTo>
                  <a:lnTo>
                    <a:pt x="525" y="164"/>
                  </a:lnTo>
                  <a:lnTo>
                    <a:pt x="522" y="164"/>
                  </a:lnTo>
                  <a:lnTo>
                    <a:pt x="520" y="164"/>
                  </a:lnTo>
                  <a:lnTo>
                    <a:pt x="518" y="166"/>
                  </a:lnTo>
                  <a:close/>
                  <a:moveTo>
                    <a:pt x="485" y="178"/>
                  </a:moveTo>
                  <a:lnTo>
                    <a:pt x="483" y="176"/>
                  </a:lnTo>
                  <a:lnTo>
                    <a:pt x="476" y="176"/>
                  </a:lnTo>
                  <a:lnTo>
                    <a:pt x="471" y="173"/>
                  </a:lnTo>
                  <a:lnTo>
                    <a:pt x="471" y="169"/>
                  </a:lnTo>
                  <a:lnTo>
                    <a:pt x="474" y="164"/>
                  </a:lnTo>
                  <a:lnTo>
                    <a:pt x="474" y="162"/>
                  </a:lnTo>
                  <a:lnTo>
                    <a:pt x="474" y="159"/>
                  </a:lnTo>
                  <a:lnTo>
                    <a:pt x="474" y="155"/>
                  </a:lnTo>
                  <a:lnTo>
                    <a:pt x="476" y="153"/>
                  </a:lnTo>
                  <a:lnTo>
                    <a:pt x="483" y="153"/>
                  </a:lnTo>
                  <a:lnTo>
                    <a:pt x="483" y="155"/>
                  </a:lnTo>
                  <a:lnTo>
                    <a:pt x="485" y="155"/>
                  </a:lnTo>
                  <a:lnTo>
                    <a:pt x="488" y="157"/>
                  </a:lnTo>
                  <a:lnTo>
                    <a:pt x="483" y="159"/>
                  </a:lnTo>
                  <a:lnTo>
                    <a:pt x="483" y="162"/>
                  </a:lnTo>
                  <a:lnTo>
                    <a:pt x="485" y="162"/>
                  </a:lnTo>
                  <a:lnTo>
                    <a:pt x="488" y="162"/>
                  </a:lnTo>
                  <a:lnTo>
                    <a:pt x="488" y="164"/>
                  </a:lnTo>
                  <a:lnTo>
                    <a:pt x="488" y="166"/>
                  </a:lnTo>
                  <a:lnTo>
                    <a:pt x="488" y="169"/>
                  </a:lnTo>
                  <a:lnTo>
                    <a:pt x="488" y="173"/>
                  </a:lnTo>
                  <a:lnTo>
                    <a:pt x="488" y="176"/>
                  </a:lnTo>
                  <a:lnTo>
                    <a:pt x="485" y="178"/>
                  </a:lnTo>
                  <a:close/>
                  <a:moveTo>
                    <a:pt x="478" y="192"/>
                  </a:moveTo>
                  <a:lnTo>
                    <a:pt x="488" y="194"/>
                  </a:lnTo>
                  <a:lnTo>
                    <a:pt x="490" y="192"/>
                  </a:lnTo>
                  <a:lnTo>
                    <a:pt x="492" y="185"/>
                  </a:lnTo>
                  <a:lnTo>
                    <a:pt x="490" y="183"/>
                  </a:lnTo>
                  <a:lnTo>
                    <a:pt x="485" y="183"/>
                  </a:lnTo>
                  <a:lnTo>
                    <a:pt x="481" y="180"/>
                  </a:lnTo>
                  <a:lnTo>
                    <a:pt x="476" y="180"/>
                  </a:lnTo>
                  <a:lnTo>
                    <a:pt x="471" y="180"/>
                  </a:lnTo>
                  <a:lnTo>
                    <a:pt x="469" y="178"/>
                  </a:lnTo>
                  <a:lnTo>
                    <a:pt x="467" y="180"/>
                  </a:lnTo>
                  <a:lnTo>
                    <a:pt x="465" y="183"/>
                  </a:lnTo>
                  <a:lnTo>
                    <a:pt x="465" y="185"/>
                  </a:lnTo>
                  <a:lnTo>
                    <a:pt x="465" y="187"/>
                  </a:lnTo>
                  <a:lnTo>
                    <a:pt x="467" y="187"/>
                  </a:lnTo>
                  <a:lnTo>
                    <a:pt x="467" y="189"/>
                  </a:lnTo>
                  <a:lnTo>
                    <a:pt x="471" y="189"/>
                  </a:lnTo>
                  <a:lnTo>
                    <a:pt x="474" y="192"/>
                  </a:lnTo>
                  <a:lnTo>
                    <a:pt x="478" y="192"/>
                  </a:lnTo>
                  <a:close/>
                  <a:moveTo>
                    <a:pt x="465" y="199"/>
                  </a:moveTo>
                  <a:lnTo>
                    <a:pt x="474" y="201"/>
                  </a:lnTo>
                  <a:lnTo>
                    <a:pt x="476" y="199"/>
                  </a:lnTo>
                  <a:lnTo>
                    <a:pt x="481" y="199"/>
                  </a:lnTo>
                  <a:lnTo>
                    <a:pt x="483" y="201"/>
                  </a:lnTo>
                  <a:lnTo>
                    <a:pt x="485" y="199"/>
                  </a:lnTo>
                  <a:lnTo>
                    <a:pt x="490" y="199"/>
                  </a:lnTo>
                  <a:lnTo>
                    <a:pt x="490" y="196"/>
                  </a:lnTo>
                  <a:lnTo>
                    <a:pt x="485" y="196"/>
                  </a:lnTo>
                  <a:lnTo>
                    <a:pt x="476" y="196"/>
                  </a:lnTo>
                  <a:lnTo>
                    <a:pt x="474" y="199"/>
                  </a:lnTo>
                  <a:lnTo>
                    <a:pt x="471" y="196"/>
                  </a:lnTo>
                  <a:lnTo>
                    <a:pt x="467" y="196"/>
                  </a:lnTo>
                  <a:lnTo>
                    <a:pt x="462" y="196"/>
                  </a:lnTo>
                  <a:lnTo>
                    <a:pt x="465" y="199"/>
                  </a:lnTo>
                  <a:close/>
                  <a:moveTo>
                    <a:pt x="462" y="210"/>
                  </a:moveTo>
                  <a:lnTo>
                    <a:pt x="465" y="208"/>
                  </a:lnTo>
                  <a:lnTo>
                    <a:pt x="469" y="208"/>
                  </a:lnTo>
                  <a:lnTo>
                    <a:pt x="474" y="206"/>
                  </a:lnTo>
                  <a:lnTo>
                    <a:pt x="481" y="203"/>
                  </a:lnTo>
                  <a:lnTo>
                    <a:pt x="483" y="203"/>
                  </a:lnTo>
                  <a:lnTo>
                    <a:pt x="485" y="203"/>
                  </a:lnTo>
                  <a:lnTo>
                    <a:pt x="488" y="203"/>
                  </a:lnTo>
                  <a:lnTo>
                    <a:pt x="490" y="206"/>
                  </a:lnTo>
                  <a:lnTo>
                    <a:pt x="485" y="208"/>
                  </a:lnTo>
                  <a:lnTo>
                    <a:pt x="483" y="208"/>
                  </a:lnTo>
                  <a:lnTo>
                    <a:pt x="478" y="208"/>
                  </a:lnTo>
                  <a:lnTo>
                    <a:pt x="476" y="210"/>
                  </a:lnTo>
                  <a:lnTo>
                    <a:pt x="471" y="213"/>
                  </a:lnTo>
                  <a:lnTo>
                    <a:pt x="469" y="210"/>
                  </a:lnTo>
                  <a:lnTo>
                    <a:pt x="465" y="210"/>
                  </a:lnTo>
                  <a:lnTo>
                    <a:pt x="462" y="213"/>
                  </a:lnTo>
                  <a:lnTo>
                    <a:pt x="462" y="210"/>
                  </a:lnTo>
                  <a:lnTo>
                    <a:pt x="462" y="210"/>
                  </a:lnTo>
                  <a:close/>
                  <a:moveTo>
                    <a:pt x="363" y="83"/>
                  </a:moveTo>
                  <a:lnTo>
                    <a:pt x="361" y="83"/>
                  </a:lnTo>
                  <a:lnTo>
                    <a:pt x="363" y="79"/>
                  </a:lnTo>
                  <a:lnTo>
                    <a:pt x="368" y="79"/>
                  </a:lnTo>
                  <a:lnTo>
                    <a:pt x="365" y="83"/>
                  </a:lnTo>
                  <a:lnTo>
                    <a:pt x="363" y="83"/>
                  </a:lnTo>
                  <a:close/>
                  <a:moveTo>
                    <a:pt x="335" y="95"/>
                  </a:moveTo>
                  <a:lnTo>
                    <a:pt x="338" y="95"/>
                  </a:lnTo>
                  <a:lnTo>
                    <a:pt x="342" y="92"/>
                  </a:lnTo>
                  <a:lnTo>
                    <a:pt x="347" y="97"/>
                  </a:lnTo>
                  <a:lnTo>
                    <a:pt x="349" y="95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6" y="102"/>
                  </a:lnTo>
                  <a:lnTo>
                    <a:pt x="354" y="104"/>
                  </a:lnTo>
                  <a:lnTo>
                    <a:pt x="349" y="106"/>
                  </a:lnTo>
                  <a:lnTo>
                    <a:pt x="344" y="106"/>
                  </a:lnTo>
                  <a:lnTo>
                    <a:pt x="342" y="104"/>
                  </a:lnTo>
                  <a:lnTo>
                    <a:pt x="340" y="102"/>
                  </a:lnTo>
                  <a:lnTo>
                    <a:pt x="338" y="97"/>
                  </a:lnTo>
                  <a:lnTo>
                    <a:pt x="335" y="97"/>
                  </a:lnTo>
                  <a:lnTo>
                    <a:pt x="335" y="97"/>
                  </a:lnTo>
                  <a:lnTo>
                    <a:pt x="335" y="95"/>
                  </a:lnTo>
                  <a:close/>
                  <a:moveTo>
                    <a:pt x="187" y="104"/>
                  </a:moveTo>
                  <a:lnTo>
                    <a:pt x="183" y="102"/>
                  </a:lnTo>
                  <a:lnTo>
                    <a:pt x="183" y="99"/>
                  </a:lnTo>
                  <a:lnTo>
                    <a:pt x="185" y="99"/>
                  </a:lnTo>
                  <a:lnTo>
                    <a:pt x="190" y="99"/>
                  </a:lnTo>
                  <a:lnTo>
                    <a:pt x="190" y="102"/>
                  </a:lnTo>
                  <a:lnTo>
                    <a:pt x="187" y="104"/>
                  </a:lnTo>
                  <a:close/>
                  <a:moveTo>
                    <a:pt x="204" y="125"/>
                  </a:moveTo>
                  <a:lnTo>
                    <a:pt x="208" y="120"/>
                  </a:lnTo>
                  <a:lnTo>
                    <a:pt x="208" y="122"/>
                  </a:lnTo>
                  <a:lnTo>
                    <a:pt x="204" y="127"/>
                  </a:lnTo>
                  <a:lnTo>
                    <a:pt x="204" y="125"/>
                  </a:lnTo>
                  <a:close/>
                  <a:moveTo>
                    <a:pt x="211" y="118"/>
                  </a:moveTo>
                  <a:lnTo>
                    <a:pt x="213" y="116"/>
                  </a:lnTo>
                  <a:lnTo>
                    <a:pt x="213" y="113"/>
                  </a:lnTo>
                  <a:lnTo>
                    <a:pt x="215" y="111"/>
                  </a:lnTo>
                  <a:lnTo>
                    <a:pt x="215" y="106"/>
                  </a:lnTo>
                  <a:lnTo>
                    <a:pt x="217" y="106"/>
                  </a:lnTo>
                  <a:lnTo>
                    <a:pt x="222" y="104"/>
                  </a:lnTo>
                  <a:lnTo>
                    <a:pt x="224" y="104"/>
                  </a:lnTo>
                  <a:lnTo>
                    <a:pt x="224" y="109"/>
                  </a:lnTo>
                  <a:lnTo>
                    <a:pt x="222" y="111"/>
                  </a:lnTo>
                  <a:lnTo>
                    <a:pt x="220" y="116"/>
                  </a:lnTo>
                  <a:lnTo>
                    <a:pt x="220" y="118"/>
                  </a:lnTo>
                  <a:lnTo>
                    <a:pt x="217" y="120"/>
                  </a:lnTo>
                  <a:lnTo>
                    <a:pt x="215" y="125"/>
                  </a:lnTo>
                  <a:lnTo>
                    <a:pt x="217" y="127"/>
                  </a:lnTo>
                  <a:lnTo>
                    <a:pt x="220" y="125"/>
                  </a:lnTo>
                  <a:lnTo>
                    <a:pt x="222" y="125"/>
                  </a:lnTo>
                  <a:lnTo>
                    <a:pt x="222" y="127"/>
                  </a:lnTo>
                  <a:lnTo>
                    <a:pt x="224" y="127"/>
                  </a:lnTo>
                  <a:lnTo>
                    <a:pt x="231" y="125"/>
                  </a:lnTo>
                  <a:lnTo>
                    <a:pt x="234" y="120"/>
                  </a:lnTo>
                  <a:lnTo>
                    <a:pt x="236" y="120"/>
                  </a:lnTo>
                  <a:lnTo>
                    <a:pt x="238" y="118"/>
                  </a:lnTo>
                  <a:lnTo>
                    <a:pt x="238" y="113"/>
                  </a:lnTo>
                  <a:lnTo>
                    <a:pt x="241" y="113"/>
                  </a:lnTo>
                  <a:lnTo>
                    <a:pt x="245" y="109"/>
                  </a:lnTo>
                  <a:lnTo>
                    <a:pt x="245" y="104"/>
                  </a:lnTo>
                  <a:lnTo>
                    <a:pt x="245" y="102"/>
                  </a:lnTo>
                  <a:lnTo>
                    <a:pt x="248" y="104"/>
                  </a:lnTo>
                  <a:lnTo>
                    <a:pt x="248" y="106"/>
                  </a:lnTo>
                  <a:lnTo>
                    <a:pt x="248" y="111"/>
                  </a:lnTo>
                  <a:lnTo>
                    <a:pt x="245" y="116"/>
                  </a:lnTo>
                  <a:lnTo>
                    <a:pt x="248" y="118"/>
                  </a:lnTo>
                  <a:lnTo>
                    <a:pt x="250" y="118"/>
                  </a:lnTo>
                  <a:lnTo>
                    <a:pt x="254" y="116"/>
                  </a:lnTo>
                  <a:lnTo>
                    <a:pt x="254" y="111"/>
                  </a:lnTo>
                  <a:lnTo>
                    <a:pt x="254" y="109"/>
                  </a:lnTo>
                  <a:lnTo>
                    <a:pt x="259" y="106"/>
                  </a:lnTo>
                  <a:lnTo>
                    <a:pt x="261" y="102"/>
                  </a:lnTo>
                  <a:lnTo>
                    <a:pt x="264" y="97"/>
                  </a:lnTo>
                  <a:lnTo>
                    <a:pt x="264" y="92"/>
                  </a:lnTo>
                  <a:lnTo>
                    <a:pt x="264" y="90"/>
                  </a:lnTo>
                  <a:lnTo>
                    <a:pt x="266" y="92"/>
                  </a:lnTo>
                  <a:lnTo>
                    <a:pt x="273" y="88"/>
                  </a:lnTo>
                  <a:lnTo>
                    <a:pt x="275" y="83"/>
                  </a:lnTo>
                  <a:lnTo>
                    <a:pt x="278" y="79"/>
                  </a:lnTo>
                  <a:lnTo>
                    <a:pt x="280" y="79"/>
                  </a:lnTo>
                  <a:lnTo>
                    <a:pt x="282" y="76"/>
                  </a:lnTo>
                  <a:lnTo>
                    <a:pt x="284" y="79"/>
                  </a:lnTo>
                  <a:lnTo>
                    <a:pt x="289" y="76"/>
                  </a:lnTo>
                  <a:lnTo>
                    <a:pt x="291" y="76"/>
                  </a:lnTo>
                  <a:lnTo>
                    <a:pt x="289" y="86"/>
                  </a:lnTo>
                  <a:lnTo>
                    <a:pt x="284" y="90"/>
                  </a:lnTo>
                  <a:lnTo>
                    <a:pt x="282" y="95"/>
                  </a:lnTo>
                  <a:lnTo>
                    <a:pt x="280" y="97"/>
                  </a:lnTo>
                  <a:lnTo>
                    <a:pt x="280" y="99"/>
                  </a:lnTo>
                  <a:lnTo>
                    <a:pt x="278" y="102"/>
                  </a:lnTo>
                  <a:lnTo>
                    <a:pt x="271" y="109"/>
                  </a:lnTo>
                  <a:lnTo>
                    <a:pt x="271" y="113"/>
                  </a:lnTo>
                  <a:lnTo>
                    <a:pt x="273" y="116"/>
                  </a:lnTo>
                  <a:lnTo>
                    <a:pt x="273" y="120"/>
                  </a:lnTo>
                  <a:lnTo>
                    <a:pt x="275" y="120"/>
                  </a:lnTo>
                  <a:lnTo>
                    <a:pt x="280" y="122"/>
                  </a:lnTo>
                  <a:lnTo>
                    <a:pt x="282" y="120"/>
                  </a:lnTo>
                  <a:lnTo>
                    <a:pt x="284" y="118"/>
                  </a:lnTo>
                  <a:lnTo>
                    <a:pt x="287" y="113"/>
                  </a:lnTo>
                  <a:lnTo>
                    <a:pt x="287" y="109"/>
                  </a:lnTo>
                  <a:lnTo>
                    <a:pt x="289" y="106"/>
                  </a:lnTo>
                  <a:lnTo>
                    <a:pt x="291" y="104"/>
                  </a:lnTo>
                  <a:lnTo>
                    <a:pt x="294" y="104"/>
                  </a:lnTo>
                  <a:lnTo>
                    <a:pt x="296" y="102"/>
                  </a:lnTo>
                  <a:lnTo>
                    <a:pt x="298" y="104"/>
                  </a:lnTo>
                  <a:lnTo>
                    <a:pt x="303" y="104"/>
                  </a:lnTo>
                  <a:lnTo>
                    <a:pt x="305" y="102"/>
                  </a:lnTo>
                  <a:lnTo>
                    <a:pt x="312" y="102"/>
                  </a:lnTo>
                  <a:lnTo>
                    <a:pt x="314" y="99"/>
                  </a:lnTo>
                  <a:lnTo>
                    <a:pt x="317" y="90"/>
                  </a:lnTo>
                  <a:lnTo>
                    <a:pt x="319" y="86"/>
                  </a:lnTo>
                  <a:lnTo>
                    <a:pt x="319" y="81"/>
                  </a:lnTo>
                  <a:lnTo>
                    <a:pt x="321" y="79"/>
                  </a:lnTo>
                  <a:lnTo>
                    <a:pt x="324" y="83"/>
                  </a:lnTo>
                  <a:lnTo>
                    <a:pt x="328" y="86"/>
                  </a:lnTo>
                  <a:lnTo>
                    <a:pt x="328" y="83"/>
                  </a:lnTo>
                  <a:lnTo>
                    <a:pt x="328" y="81"/>
                  </a:lnTo>
                  <a:lnTo>
                    <a:pt x="324" y="74"/>
                  </a:lnTo>
                  <a:lnTo>
                    <a:pt x="324" y="72"/>
                  </a:lnTo>
                  <a:lnTo>
                    <a:pt x="328" y="67"/>
                  </a:lnTo>
                  <a:lnTo>
                    <a:pt x="333" y="67"/>
                  </a:lnTo>
                  <a:lnTo>
                    <a:pt x="338" y="65"/>
                  </a:lnTo>
                  <a:lnTo>
                    <a:pt x="340" y="67"/>
                  </a:lnTo>
                  <a:lnTo>
                    <a:pt x="342" y="65"/>
                  </a:lnTo>
                  <a:lnTo>
                    <a:pt x="347" y="60"/>
                  </a:lnTo>
                  <a:lnTo>
                    <a:pt x="344" y="58"/>
                  </a:lnTo>
                  <a:lnTo>
                    <a:pt x="344" y="49"/>
                  </a:lnTo>
                  <a:lnTo>
                    <a:pt x="347" y="49"/>
                  </a:lnTo>
                  <a:lnTo>
                    <a:pt x="344" y="46"/>
                  </a:lnTo>
                  <a:lnTo>
                    <a:pt x="344" y="39"/>
                  </a:lnTo>
                  <a:lnTo>
                    <a:pt x="342" y="39"/>
                  </a:lnTo>
                  <a:lnTo>
                    <a:pt x="340" y="42"/>
                  </a:lnTo>
                  <a:lnTo>
                    <a:pt x="333" y="44"/>
                  </a:lnTo>
                  <a:lnTo>
                    <a:pt x="333" y="49"/>
                  </a:lnTo>
                  <a:lnTo>
                    <a:pt x="333" y="51"/>
                  </a:lnTo>
                  <a:lnTo>
                    <a:pt x="333" y="53"/>
                  </a:lnTo>
                  <a:lnTo>
                    <a:pt x="331" y="56"/>
                  </a:lnTo>
                  <a:lnTo>
                    <a:pt x="328" y="51"/>
                  </a:lnTo>
                  <a:lnTo>
                    <a:pt x="328" y="51"/>
                  </a:lnTo>
                  <a:lnTo>
                    <a:pt x="328" y="53"/>
                  </a:lnTo>
                  <a:lnTo>
                    <a:pt x="326" y="56"/>
                  </a:lnTo>
                  <a:lnTo>
                    <a:pt x="324" y="53"/>
                  </a:lnTo>
                  <a:lnTo>
                    <a:pt x="324" y="46"/>
                  </a:lnTo>
                  <a:lnTo>
                    <a:pt x="319" y="42"/>
                  </a:lnTo>
                  <a:lnTo>
                    <a:pt x="317" y="42"/>
                  </a:lnTo>
                  <a:lnTo>
                    <a:pt x="314" y="44"/>
                  </a:lnTo>
                  <a:lnTo>
                    <a:pt x="310" y="44"/>
                  </a:lnTo>
                  <a:lnTo>
                    <a:pt x="308" y="42"/>
                  </a:lnTo>
                  <a:lnTo>
                    <a:pt x="303" y="42"/>
                  </a:lnTo>
                  <a:lnTo>
                    <a:pt x="294" y="42"/>
                  </a:lnTo>
                  <a:lnTo>
                    <a:pt x="289" y="44"/>
                  </a:lnTo>
                  <a:lnTo>
                    <a:pt x="289" y="49"/>
                  </a:lnTo>
                  <a:lnTo>
                    <a:pt x="287" y="51"/>
                  </a:lnTo>
                  <a:lnTo>
                    <a:pt x="284" y="51"/>
                  </a:lnTo>
                  <a:lnTo>
                    <a:pt x="282" y="51"/>
                  </a:lnTo>
                  <a:lnTo>
                    <a:pt x="273" y="58"/>
                  </a:lnTo>
                  <a:lnTo>
                    <a:pt x="271" y="60"/>
                  </a:lnTo>
                  <a:lnTo>
                    <a:pt x="266" y="60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4" y="67"/>
                  </a:lnTo>
                  <a:lnTo>
                    <a:pt x="252" y="69"/>
                  </a:lnTo>
                  <a:lnTo>
                    <a:pt x="245" y="69"/>
                  </a:lnTo>
                  <a:lnTo>
                    <a:pt x="245" y="72"/>
                  </a:lnTo>
                  <a:lnTo>
                    <a:pt x="241" y="72"/>
                  </a:lnTo>
                  <a:lnTo>
                    <a:pt x="238" y="74"/>
                  </a:lnTo>
                  <a:lnTo>
                    <a:pt x="236" y="74"/>
                  </a:lnTo>
                  <a:lnTo>
                    <a:pt x="229" y="79"/>
                  </a:lnTo>
                  <a:lnTo>
                    <a:pt x="224" y="81"/>
                  </a:lnTo>
                  <a:lnTo>
                    <a:pt x="220" y="79"/>
                  </a:lnTo>
                  <a:lnTo>
                    <a:pt x="215" y="81"/>
                  </a:lnTo>
                  <a:lnTo>
                    <a:pt x="206" y="83"/>
                  </a:lnTo>
                  <a:lnTo>
                    <a:pt x="201" y="90"/>
                  </a:lnTo>
                  <a:lnTo>
                    <a:pt x="199" y="90"/>
                  </a:lnTo>
                  <a:lnTo>
                    <a:pt x="192" y="90"/>
                  </a:lnTo>
                  <a:lnTo>
                    <a:pt x="190" y="95"/>
                  </a:lnTo>
                  <a:lnTo>
                    <a:pt x="194" y="95"/>
                  </a:lnTo>
                  <a:lnTo>
                    <a:pt x="197" y="97"/>
                  </a:lnTo>
                  <a:lnTo>
                    <a:pt x="192" y="97"/>
                  </a:lnTo>
                  <a:lnTo>
                    <a:pt x="192" y="99"/>
                  </a:lnTo>
                  <a:lnTo>
                    <a:pt x="194" y="102"/>
                  </a:lnTo>
                  <a:lnTo>
                    <a:pt x="192" y="104"/>
                  </a:lnTo>
                  <a:lnTo>
                    <a:pt x="187" y="106"/>
                  </a:lnTo>
                  <a:lnTo>
                    <a:pt x="187" y="109"/>
                  </a:lnTo>
                  <a:lnTo>
                    <a:pt x="192" y="111"/>
                  </a:lnTo>
                  <a:lnTo>
                    <a:pt x="194" y="109"/>
                  </a:lnTo>
                  <a:lnTo>
                    <a:pt x="197" y="106"/>
                  </a:lnTo>
                  <a:lnTo>
                    <a:pt x="201" y="104"/>
                  </a:lnTo>
                  <a:lnTo>
                    <a:pt x="204" y="106"/>
                  </a:lnTo>
                  <a:lnTo>
                    <a:pt x="206" y="111"/>
                  </a:lnTo>
                  <a:lnTo>
                    <a:pt x="208" y="116"/>
                  </a:lnTo>
                  <a:lnTo>
                    <a:pt x="211" y="118"/>
                  </a:lnTo>
                  <a:close/>
                  <a:moveTo>
                    <a:pt x="610" y="353"/>
                  </a:moveTo>
                  <a:lnTo>
                    <a:pt x="612" y="351"/>
                  </a:lnTo>
                  <a:lnTo>
                    <a:pt x="617" y="353"/>
                  </a:lnTo>
                  <a:lnTo>
                    <a:pt x="619" y="356"/>
                  </a:lnTo>
                  <a:lnTo>
                    <a:pt x="615" y="356"/>
                  </a:lnTo>
                  <a:lnTo>
                    <a:pt x="615" y="356"/>
                  </a:lnTo>
                  <a:lnTo>
                    <a:pt x="610" y="353"/>
                  </a:lnTo>
                  <a:close/>
                  <a:moveTo>
                    <a:pt x="564" y="261"/>
                  </a:moveTo>
                  <a:lnTo>
                    <a:pt x="562" y="259"/>
                  </a:lnTo>
                  <a:lnTo>
                    <a:pt x="559" y="259"/>
                  </a:lnTo>
                  <a:lnTo>
                    <a:pt x="557" y="261"/>
                  </a:lnTo>
                  <a:lnTo>
                    <a:pt x="559" y="261"/>
                  </a:lnTo>
                  <a:lnTo>
                    <a:pt x="562" y="263"/>
                  </a:lnTo>
                  <a:lnTo>
                    <a:pt x="562" y="263"/>
                  </a:lnTo>
                  <a:lnTo>
                    <a:pt x="557" y="266"/>
                  </a:lnTo>
                  <a:lnTo>
                    <a:pt x="555" y="266"/>
                  </a:lnTo>
                  <a:lnTo>
                    <a:pt x="557" y="270"/>
                  </a:lnTo>
                  <a:lnTo>
                    <a:pt x="557" y="270"/>
                  </a:lnTo>
                  <a:lnTo>
                    <a:pt x="557" y="273"/>
                  </a:lnTo>
                  <a:lnTo>
                    <a:pt x="552" y="270"/>
                  </a:lnTo>
                  <a:lnTo>
                    <a:pt x="548" y="273"/>
                  </a:lnTo>
                  <a:lnTo>
                    <a:pt x="545" y="275"/>
                  </a:lnTo>
                  <a:lnTo>
                    <a:pt x="543" y="280"/>
                  </a:lnTo>
                  <a:lnTo>
                    <a:pt x="541" y="280"/>
                  </a:lnTo>
                  <a:lnTo>
                    <a:pt x="543" y="282"/>
                  </a:lnTo>
                  <a:lnTo>
                    <a:pt x="543" y="282"/>
                  </a:lnTo>
                  <a:lnTo>
                    <a:pt x="543" y="284"/>
                  </a:lnTo>
                  <a:lnTo>
                    <a:pt x="543" y="286"/>
                  </a:lnTo>
                  <a:lnTo>
                    <a:pt x="543" y="286"/>
                  </a:lnTo>
                  <a:lnTo>
                    <a:pt x="545" y="284"/>
                  </a:lnTo>
                  <a:lnTo>
                    <a:pt x="548" y="284"/>
                  </a:lnTo>
                  <a:lnTo>
                    <a:pt x="545" y="289"/>
                  </a:lnTo>
                  <a:lnTo>
                    <a:pt x="545" y="291"/>
                  </a:lnTo>
                  <a:lnTo>
                    <a:pt x="550" y="293"/>
                  </a:lnTo>
                  <a:lnTo>
                    <a:pt x="550" y="291"/>
                  </a:lnTo>
                  <a:lnTo>
                    <a:pt x="552" y="293"/>
                  </a:lnTo>
                  <a:lnTo>
                    <a:pt x="552" y="296"/>
                  </a:lnTo>
                  <a:lnTo>
                    <a:pt x="555" y="296"/>
                  </a:lnTo>
                  <a:lnTo>
                    <a:pt x="555" y="293"/>
                  </a:lnTo>
                  <a:lnTo>
                    <a:pt x="559" y="293"/>
                  </a:lnTo>
                  <a:lnTo>
                    <a:pt x="557" y="300"/>
                  </a:lnTo>
                  <a:lnTo>
                    <a:pt x="559" y="303"/>
                  </a:lnTo>
                  <a:lnTo>
                    <a:pt x="562" y="300"/>
                  </a:lnTo>
                  <a:lnTo>
                    <a:pt x="564" y="305"/>
                  </a:lnTo>
                  <a:lnTo>
                    <a:pt x="568" y="305"/>
                  </a:lnTo>
                  <a:lnTo>
                    <a:pt x="573" y="307"/>
                  </a:lnTo>
                  <a:lnTo>
                    <a:pt x="575" y="307"/>
                  </a:lnTo>
                  <a:lnTo>
                    <a:pt x="578" y="310"/>
                  </a:lnTo>
                  <a:lnTo>
                    <a:pt x="578" y="307"/>
                  </a:lnTo>
                  <a:lnTo>
                    <a:pt x="578" y="305"/>
                  </a:lnTo>
                  <a:lnTo>
                    <a:pt x="582" y="303"/>
                  </a:lnTo>
                  <a:lnTo>
                    <a:pt x="582" y="298"/>
                  </a:lnTo>
                  <a:lnTo>
                    <a:pt x="582" y="293"/>
                  </a:lnTo>
                  <a:lnTo>
                    <a:pt x="585" y="289"/>
                  </a:lnTo>
                  <a:lnTo>
                    <a:pt x="587" y="286"/>
                  </a:lnTo>
                  <a:lnTo>
                    <a:pt x="589" y="280"/>
                  </a:lnTo>
                  <a:lnTo>
                    <a:pt x="589" y="275"/>
                  </a:lnTo>
                  <a:lnTo>
                    <a:pt x="592" y="273"/>
                  </a:lnTo>
                  <a:lnTo>
                    <a:pt x="589" y="268"/>
                  </a:lnTo>
                  <a:lnTo>
                    <a:pt x="587" y="266"/>
                  </a:lnTo>
                  <a:lnTo>
                    <a:pt x="587" y="261"/>
                  </a:lnTo>
                  <a:lnTo>
                    <a:pt x="585" y="259"/>
                  </a:lnTo>
                  <a:lnTo>
                    <a:pt x="582" y="256"/>
                  </a:lnTo>
                  <a:lnTo>
                    <a:pt x="578" y="254"/>
                  </a:lnTo>
                  <a:lnTo>
                    <a:pt x="573" y="254"/>
                  </a:lnTo>
                  <a:lnTo>
                    <a:pt x="571" y="254"/>
                  </a:lnTo>
                  <a:lnTo>
                    <a:pt x="566" y="254"/>
                  </a:lnTo>
                  <a:lnTo>
                    <a:pt x="564" y="256"/>
                  </a:lnTo>
                  <a:lnTo>
                    <a:pt x="566" y="259"/>
                  </a:lnTo>
                  <a:lnTo>
                    <a:pt x="566" y="261"/>
                  </a:lnTo>
                  <a:lnTo>
                    <a:pt x="564" y="261"/>
                  </a:lnTo>
                  <a:close/>
                  <a:moveTo>
                    <a:pt x="592" y="229"/>
                  </a:moveTo>
                  <a:lnTo>
                    <a:pt x="589" y="226"/>
                  </a:lnTo>
                  <a:lnTo>
                    <a:pt x="589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2" y="229"/>
                  </a:lnTo>
                  <a:lnTo>
                    <a:pt x="592" y="229"/>
                  </a:lnTo>
                  <a:close/>
                  <a:moveTo>
                    <a:pt x="587" y="250"/>
                  </a:moveTo>
                  <a:lnTo>
                    <a:pt x="587" y="247"/>
                  </a:lnTo>
                  <a:lnTo>
                    <a:pt x="585" y="245"/>
                  </a:lnTo>
                  <a:lnTo>
                    <a:pt x="585" y="243"/>
                  </a:lnTo>
                  <a:lnTo>
                    <a:pt x="587" y="243"/>
                  </a:lnTo>
                  <a:lnTo>
                    <a:pt x="587" y="238"/>
                  </a:lnTo>
                  <a:lnTo>
                    <a:pt x="587" y="236"/>
                  </a:lnTo>
                  <a:lnTo>
                    <a:pt x="594" y="236"/>
                  </a:lnTo>
                  <a:lnTo>
                    <a:pt x="589" y="245"/>
                  </a:lnTo>
                  <a:lnTo>
                    <a:pt x="589" y="250"/>
                  </a:lnTo>
                  <a:lnTo>
                    <a:pt x="587" y="250"/>
                  </a:lnTo>
                  <a:lnTo>
                    <a:pt x="587" y="250"/>
                  </a:lnTo>
                  <a:close/>
                  <a:moveTo>
                    <a:pt x="557" y="240"/>
                  </a:moveTo>
                  <a:lnTo>
                    <a:pt x="557" y="238"/>
                  </a:lnTo>
                  <a:lnTo>
                    <a:pt x="559" y="236"/>
                  </a:lnTo>
                  <a:lnTo>
                    <a:pt x="562" y="236"/>
                  </a:lnTo>
                  <a:lnTo>
                    <a:pt x="564" y="238"/>
                  </a:lnTo>
                  <a:lnTo>
                    <a:pt x="562" y="238"/>
                  </a:lnTo>
                  <a:lnTo>
                    <a:pt x="559" y="240"/>
                  </a:lnTo>
                  <a:lnTo>
                    <a:pt x="557" y="240"/>
                  </a:lnTo>
                  <a:close/>
                  <a:moveTo>
                    <a:pt x="550" y="245"/>
                  </a:moveTo>
                  <a:lnTo>
                    <a:pt x="550" y="245"/>
                  </a:lnTo>
                  <a:lnTo>
                    <a:pt x="552" y="243"/>
                  </a:lnTo>
                  <a:lnTo>
                    <a:pt x="555" y="243"/>
                  </a:lnTo>
                  <a:lnTo>
                    <a:pt x="552" y="245"/>
                  </a:lnTo>
                  <a:lnTo>
                    <a:pt x="550" y="245"/>
                  </a:lnTo>
                  <a:close/>
                  <a:moveTo>
                    <a:pt x="557" y="254"/>
                  </a:moveTo>
                  <a:lnTo>
                    <a:pt x="557" y="252"/>
                  </a:lnTo>
                  <a:lnTo>
                    <a:pt x="555" y="252"/>
                  </a:lnTo>
                  <a:lnTo>
                    <a:pt x="557" y="247"/>
                  </a:lnTo>
                  <a:lnTo>
                    <a:pt x="557" y="247"/>
                  </a:lnTo>
                  <a:lnTo>
                    <a:pt x="559" y="250"/>
                  </a:lnTo>
                  <a:lnTo>
                    <a:pt x="562" y="252"/>
                  </a:lnTo>
                  <a:lnTo>
                    <a:pt x="557" y="254"/>
                  </a:lnTo>
                  <a:lnTo>
                    <a:pt x="557" y="254"/>
                  </a:lnTo>
                  <a:close/>
                  <a:moveTo>
                    <a:pt x="548" y="259"/>
                  </a:moveTo>
                  <a:lnTo>
                    <a:pt x="545" y="259"/>
                  </a:lnTo>
                  <a:lnTo>
                    <a:pt x="545" y="252"/>
                  </a:lnTo>
                  <a:lnTo>
                    <a:pt x="545" y="252"/>
                  </a:lnTo>
                  <a:lnTo>
                    <a:pt x="548" y="250"/>
                  </a:lnTo>
                  <a:lnTo>
                    <a:pt x="550" y="250"/>
                  </a:lnTo>
                  <a:lnTo>
                    <a:pt x="552" y="250"/>
                  </a:lnTo>
                  <a:lnTo>
                    <a:pt x="555" y="252"/>
                  </a:lnTo>
                  <a:lnTo>
                    <a:pt x="552" y="254"/>
                  </a:lnTo>
                  <a:lnTo>
                    <a:pt x="552" y="256"/>
                  </a:lnTo>
                  <a:lnTo>
                    <a:pt x="550" y="256"/>
                  </a:lnTo>
                  <a:lnTo>
                    <a:pt x="550" y="259"/>
                  </a:lnTo>
                  <a:lnTo>
                    <a:pt x="548" y="259"/>
                  </a:lnTo>
                  <a:close/>
                  <a:moveTo>
                    <a:pt x="536" y="261"/>
                  </a:moveTo>
                  <a:lnTo>
                    <a:pt x="536" y="259"/>
                  </a:lnTo>
                  <a:lnTo>
                    <a:pt x="538" y="256"/>
                  </a:lnTo>
                  <a:lnTo>
                    <a:pt x="538" y="259"/>
                  </a:lnTo>
                  <a:lnTo>
                    <a:pt x="538" y="261"/>
                  </a:lnTo>
                  <a:lnTo>
                    <a:pt x="536" y="261"/>
                  </a:lnTo>
                  <a:close/>
                  <a:moveTo>
                    <a:pt x="495" y="266"/>
                  </a:moveTo>
                  <a:lnTo>
                    <a:pt x="492" y="263"/>
                  </a:lnTo>
                  <a:lnTo>
                    <a:pt x="488" y="266"/>
                  </a:lnTo>
                  <a:lnTo>
                    <a:pt x="485" y="263"/>
                  </a:lnTo>
                  <a:lnTo>
                    <a:pt x="485" y="259"/>
                  </a:lnTo>
                  <a:lnTo>
                    <a:pt x="488" y="256"/>
                  </a:lnTo>
                  <a:lnTo>
                    <a:pt x="485" y="254"/>
                  </a:lnTo>
                  <a:lnTo>
                    <a:pt x="488" y="250"/>
                  </a:lnTo>
                  <a:lnTo>
                    <a:pt x="490" y="252"/>
                  </a:lnTo>
                  <a:lnTo>
                    <a:pt x="492" y="254"/>
                  </a:lnTo>
                  <a:lnTo>
                    <a:pt x="492" y="254"/>
                  </a:lnTo>
                  <a:lnTo>
                    <a:pt x="490" y="250"/>
                  </a:lnTo>
                  <a:lnTo>
                    <a:pt x="492" y="247"/>
                  </a:lnTo>
                  <a:lnTo>
                    <a:pt x="490" y="247"/>
                  </a:lnTo>
                  <a:lnTo>
                    <a:pt x="488" y="245"/>
                  </a:lnTo>
                  <a:lnTo>
                    <a:pt x="488" y="243"/>
                  </a:lnTo>
                  <a:lnTo>
                    <a:pt x="485" y="243"/>
                  </a:lnTo>
                  <a:lnTo>
                    <a:pt x="488" y="240"/>
                  </a:lnTo>
                  <a:lnTo>
                    <a:pt x="490" y="243"/>
                  </a:lnTo>
                  <a:lnTo>
                    <a:pt x="490" y="243"/>
                  </a:lnTo>
                  <a:lnTo>
                    <a:pt x="490" y="240"/>
                  </a:lnTo>
                  <a:lnTo>
                    <a:pt x="492" y="238"/>
                  </a:lnTo>
                  <a:lnTo>
                    <a:pt x="497" y="240"/>
                  </a:lnTo>
                  <a:lnTo>
                    <a:pt x="501" y="240"/>
                  </a:lnTo>
                  <a:lnTo>
                    <a:pt x="504" y="240"/>
                  </a:lnTo>
                  <a:lnTo>
                    <a:pt x="501" y="238"/>
                  </a:lnTo>
                  <a:lnTo>
                    <a:pt x="499" y="238"/>
                  </a:lnTo>
                  <a:lnTo>
                    <a:pt x="501" y="238"/>
                  </a:lnTo>
                  <a:lnTo>
                    <a:pt x="506" y="236"/>
                  </a:lnTo>
                  <a:lnTo>
                    <a:pt x="511" y="233"/>
                  </a:lnTo>
                  <a:lnTo>
                    <a:pt x="515" y="233"/>
                  </a:lnTo>
                  <a:lnTo>
                    <a:pt x="520" y="236"/>
                  </a:lnTo>
                  <a:lnTo>
                    <a:pt x="525" y="233"/>
                  </a:lnTo>
                  <a:lnTo>
                    <a:pt x="522" y="231"/>
                  </a:lnTo>
                  <a:lnTo>
                    <a:pt x="504" y="229"/>
                  </a:lnTo>
                  <a:lnTo>
                    <a:pt x="501" y="229"/>
                  </a:lnTo>
                  <a:lnTo>
                    <a:pt x="497" y="226"/>
                  </a:lnTo>
                  <a:lnTo>
                    <a:pt x="492" y="226"/>
                  </a:lnTo>
                  <a:lnTo>
                    <a:pt x="488" y="224"/>
                  </a:lnTo>
                  <a:lnTo>
                    <a:pt x="485" y="226"/>
                  </a:lnTo>
                  <a:lnTo>
                    <a:pt x="483" y="224"/>
                  </a:lnTo>
                  <a:lnTo>
                    <a:pt x="478" y="224"/>
                  </a:lnTo>
                  <a:lnTo>
                    <a:pt x="476" y="226"/>
                  </a:lnTo>
                  <a:lnTo>
                    <a:pt x="474" y="224"/>
                  </a:lnTo>
                  <a:lnTo>
                    <a:pt x="471" y="224"/>
                  </a:lnTo>
                  <a:lnTo>
                    <a:pt x="471" y="224"/>
                  </a:lnTo>
                  <a:lnTo>
                    <a:pt x="471" y="219"/>
                  </a:lnTo>
                  <a:lnTo>
                    <a:pt x="474" y="219"/>
                  </a:lnTo>
                  <a:lnTo>
                    <a:pt x="476" y="217"/>
                  </a:lnTo>
                  <a:lnTo>
                    <a:pt x="478" y="219"/>
                  </a:lnTo>
                  <a:lnTo>
                    <a:pt x="481" y="217"/>
                  </a:lnTo>
                  <a:lnTo>
                    <a:pt x="478" y="215"/>
                  </a:lnTo>
                  <a:lnTo>
                    <a:pt x="481" y="213"/>
                  </a:lnTo>
                  <a:lnTo>
                    <a:pt x="483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90" y="213"/>
                  </a:lnTo>
                  <a:lnTo>
                    <a:pt x="492" y="215"/>
                  </a:lnTo>
                  <a:lnTo>
                    <a:pt x="492" y="219"/>
                  </a:lnTo>
                  <a:lnTo>
                    <a:pt x="492" y="222"/>
                  </a:lnTo>
                  <a:lnTo>
                    <a:pt x="495" y="219"/>
                  </a:lnTo>
                  <a:lnTo>
                    <a:pt x="495" y="215"/>
                  </a:lnTo>
                  <a:lnTo>
                    <a:pt x="492" y="213"/>
                  </a:lnTo>
                  <a:lnTo>
                    <a:pt x="492" y="208"/>
                  </a:lnTo>
                  <a:lnTo>
                    <a:pt x="497" y="208"/>
                  </a:lnTo>
                  <a:lnTo>
                    <a:pt x="497" y="206"/>
                  </a:lnTo>
                  <a:lnTo>
                    <a:pt x="495" y="203"/>
                  </a:lnTo>
                  <a:lnTo>
                    <a:pt x="497" y="199"/>
                  </a:lnTo>
                  <a:lnTo>
                    <a:pt x="499" y="196"/>
                  </a:lnTo>
                  <a:lnTo>
                    <a:pt x="501" y="194"/>
                  </a:lnTo>
                  <a:lnTo>
                    <a:pt x="506" y="192"/>
                  </a:lnTo>
                  <a:lnTo>
                    <a:pt x="504" y="189"/>
                  </a:lnTo>
                  <a:lnTo>
                    <a:pt x="501" y="189"/>
                  </a:lnTo>
                  <a:lnTo>
                    <a:pt x="499" y="189"/>
                  </a:lnTo>
                  <a:lnTo>
                    <a:pt x="499" y="187"/>
                  </a:lnTo>
                  <a:lnTo>
                    <a:pt x="504" y="183"/>
                  </a:lnTo>
                  <a:lnTo>
                    <a:pt x="504" y="183"/>
                  </a:lnTo>
                  <a:lnTo>
                    <a:pt x="508" y="180"/>
                  </a:lnTo>
                  <a:lnTo>
                    <a:pt x="511" y="183"/>
                  </a:lnTo>
                  <a:lnTo>
                    <a:pt x="511" y="185"/>
                  </a:lnTo>
                  <a:lnTo>
                    <a:pt x="513" y="187"/>
                  </a:lnTo>
                  <a:lnTo>
                    <a:pt x="513" y="189"/>
                  </a:lnTo>
                  <a:lnTo>
                    <a:pt x="513" y="192"/>
                  </a:lnTo>
                  <a:lnTo>
                    <a:pt x="513" y="194"/>
                  </a:lnTo>
                  <a:lnTo>
                    <a:pt x="515" y="199"/>
                  </a:lnTo>
                  <a:lnTo>
                    <a:pt x="518" y="210"/>
                  </a:lnTo>
                  <a:lnTo>
                    <a:pt x="515" y="213"/>
                  </a:lnTo>
                  <a:lnTo>
                    <a:pt x="515" y="215"/>
                  </a:lnTo>
                  <a:lnTo>
                    <a:pt x="520" y="217"/>
                  </a:lnTo>
                  <a:lnTo>
                    <a:pt x="525" y="215"/>
                  </a:lnTo>
                  <a:lnTo>
                    <a:pt x="522" y="210"/>
                  </a:lnTo>
                  <a:lnTo>
                    <a:pt x="522" y="206"/>
                  </a:lnTo>
                  <a:lnTo>
                    <a:pt x="527" y="203"/>
                  </a:lnTo>
                  <a:lnTo>
                    <a:pt x="527" y="201"/>
                  </a:lnTo>
                  <a:lnTo>
                    <a:pt x="520" y="196"/>
                  </a:lnTo>
                  <a:lnTo>
                    <a:pt x="520" y="194"/>
                  </a:lnTo>
                  <a:lnTo>
                    <a:pt x="525" y="194"/>
                  </a:lnTo>
                  <a:lnTo>
                    <a:pt x="527" y="196"/>
                  </a:lnTo>
                  <a:lnTo>
                    <a:pt x="527" y="194"/>
                  </a:lnTo>
                  <a:lnTo>
                    <a:pt x="522" y="189"/>
                  </a:lnTo>
                  <a:lnTo>
                    <a:pt x="522" y="185"/>
                  </a:lnTo>
                  <a:lnTo>
                    <a:pt x="522" y="183"/>
                  </a:lnTo>
                  <a:lnTo>
                    <a:pt x="525" y="178"/>
                  </a:lnTo>
                  <a:lnTo>
                    <a:pt x="527" y="176"/>
                  </a:lnTo>
                  <a:lnTo>
                    <a:pt x="529" y="176"/>
                  </a:lnTo>
                  <a:lnTo>
                    <a:pt x="531" y="173"/>
                  </a:lnTo>
                  <a:lnTo>
                    <a:pt x="534" y="173"/>
                  </a:lnTo>
                  <a:lnTo>
                    <a:pt x="536" y="173"/>
                  </a:lnTo>
                  <a:lnTo>
                    <a:pt x="538" y="171"/>
                  </a:lnTo>
                  <a:lnTo>
                    <a:pt x="538" y="171"/>
                  </a:lnTo>
                  <a:lnTo>
                    <a:pt x="541" y="171"/>
                  </a:lnTo>
                  <a:lnTo>
                    <a:pt x="541" y="171"/>
                  </a:lnTo>
                  <a:lnTo>
                    <a:pt x="543" y="173"/>
                  </a:lnTo>
                  <a:lnTo>
                    <a:pt x="545" y="176"/>
                  </a:lnTo>
                  <a:lnTo>
                    <a:pt x="548" y="173"/>
                  </a:lnTo>
                  <a:lnTo>
                    <a:pt x="550" y="176"/>
                  </a:lnTo>
                  <a:lnTo>
                    <a:pt x="550" y="185"/>
                  </a:lnTo>
                  <a:lnTo>
                    <a:pt x="548" y="187"/>
                  </a:lnTo>
                  <a:lnTo>
                    <a:pt x="548" y="192"/>
                  </a:lnTo>
                  <a:lnTo>
                    <a:pt x="550" y="192"/>
                  </a:lnTo>
                  <a:lnTo>
                    <a:pt x="550" y="189"/>
                  </a:lnTo>
                  <a:lnTo>
                    <a:pt x="552" y="189"/>
                  </a:lnTo>
                  <a:lnTo>
                    <a:pt x="555" y="187"/>
                  </a:lnTo>
                  <a:lnTo>
                    <a:pt x="555" y="180"/>
                  </a:lnTo>
                  <a:lnTo>
                    <a:pt x="559" y="178"/>
                  </a:lnTo>
                  <a:lnTo>
                    <a:pt x="562" y="180"/>
                  </a:lnTo>
                  <a:lnTo>
                    <a:pt x="564" y="180"/>
                  </a:lnTo>
                  <a:lnTo>
                    <a:pt x="564" y="176"/>
                  </a:lnTo>
                  <a:lnTo>
                    <a:pt x="564" y="176"/>
                  </a:lnTo>
                  <a:lnTo>
                    <a:pt x="566" y="176"/>
                  </a:lnTo>
                  <a:lnTo>
                    <a:pt x="568" y="178"/>
                  </a:lnTo>
                  <a:lnTo>
                    <a:pt x="566" y="180"/>
                  </a:lnTo>
                  <a:lnTo>
                    <a:pt x="568" y="183"/>
                  </a:lnTo>
                  <a:lnTo>
                    <a:pt x="566" y="185"/>
                  </a:lnTo>
                  <a:lnTo>
                    <a:pt x="564" y="185"/>
                  </a:lnTo>
                  <a:lnTo>
                    <a:pt x="566" y="187"/>
                  </a:lnTo>
                  <a:lnTo>
                    <a:pt x="571" y="189"/>
                  </a:lnTo>
                  <a:lnTo>
                    <a:pt x="573" y="192"/>
                  </a:lnTo>
                  <a:lnTo>
                    <a:pt x="571" y="196"/>
                  </a:lnTo>
                  <a:lnTo>
                    <a:pt x="566" y="199"/>
                  </a:lnTo>
                  <a:lnTo>
                    <a:pt x="564" y="206"/>
                  </a:lnTo>
                  <a:lnTo>
                    <a:pt x="564" y="210"/>
                  </a:lnTo>
                  <a:lnTo>
                    <a:pt x="564" y="213"/>
                  </a:lnTo>
                  <a:lnTo>
                    <a:pt x="559" y="215"/>
                  </a:lnTo>
                  <a:lnTo>
                    <a:pt x="555" y="219"/>
                  </a:lnTo>
                  <a:lnTo>
                    <a:pt x="555" y="224"/>
                  </a:lnTo>
                  <a:lnTo>
                    <a:pt x="550" y="226"/>
                  </a:lnTo>
                  <a:lnTo>
                    <a:pt x="550" y="229"/>
                  </a:lnTo>
                  <a:lnTo>
                    <a:pt x="548" y="233"/>
                  </a:lnTo>
                  <a:lnTo>
                    <a:pt x="545" y="233"/>
                  </a:lnTo>
                  <a:lnTo>
                    <a:pt x="543" y="233"/>
                  </a:lnTo>
                  <a:lnTo>
                    <a:pt x="541" y="233"/>
                  </a:lnTo>
                  <a:lnTo>
                    <a:pt x="541" y="236"/>
                  </a:lnTo>
                  <a:lnTo>
                    <a:pt x="545" y="238"/>
                  </a:lnTo>
                  <a:lnTo>
                    <a:pt x="545" y="240"/>
                  </a:lnTo>
                  <a:lnTo>
                    <a:pt x="541" y="247"/>
                  </a:lnTo>
                  <a:lnTo>
                    <a:pt x="538" y="250"/>
                  </a:lnTo>
                  <a:lnTo>
                    <a:pt x="538" y="247"/>
                  </a:lnTo>
                  <a:lnTo>
                    <a:pt x="538" y="245"/>
                  </a:lnTo>
                  <a:lnTo>
                    <a:pt x="536" y="245"/>
                  </a:lnTo>
                  <a:lnTo>
                    <a:pt x="534" y="245"/>
                  </a:lnTo>
                  <a:lnTo>
                    <a:pt x="534" y="247"/>
                  </a:lnTo>
                  <a:lnTo>
                    <a:pt x="531" y="250"/>
                  </a:lnTo>
                  <a:lnTo>
                    <a:pt x="529" y="252"/>
                  </a:lnTo>
                  <a:lnTo>
                    <a:pt x="525" y="252"/>
                  </a:lnTo>
                  <a:lnTo>
                    <a:pt x="525" y="256"/>
                  </a:lnTo>
                  <a:lnTo>
                    <a:pt x="527" y="256"/>
                  </a:lnTo>
                  <a:lnTo>
                    <a:pt x="529" y="256"/>
                  </a:lnTo>
                  <a:lnTo>
                    <a:pt x="529" y="259"/>
                  </a:lnTo>
                  <a:lnTo>
                    <a:pt x="527" y="261"/>
                  </a:lnTo>
                  <a:lnTo>
                    <a:pt x="527" y="263"/>
                  </a:lnTo>
                  <a:lnTo>
                    <a:pt x="527" y="268"/>
                  </a:lnTo>
                  <a:lnTo>
                    <a:pt x="527" y="268"/>
                  </a:lnTo>
                  <a:lnTo>
                    <a:pt x="525" y="266"/>
                  </a:lnTo>
                  <a:lnTo>
                    <a:pt x="522" y="261"/>
                  </a:lnTo>
                  <a:lnTo>
                    <a:pt x="522" y="259"/>
                  </a:lnTo>
                  <a:lnTo>
                    <a:pt x="520" y="261"/>
                  </a:lnTo>
                  <a:lnTo>
                    <a:pt x="520" y="263"/>
                  </a:lnTo>
                  <a:lnTo>
                    <a:pt x="522" y="266"/>
                  </a:lnTo>
                  <a:lnTo>
                    <a:pt x="518" y="270"/>
                  </a:lnTo>
                  <a:lnTo>
                    <a:pt x="506" y="270"/>
                  </a:lnTo>
                  <a:lnTo>
                    <a:pt x="506" y="266"/>
                  </a:lnTo>
                  <a:lnTo>
                    <a:pt x="506" y="266"/>
                  </a:lnTo>
                  <a:lnTo>
                    <a:pt x="501" y="268"/>
                  </a:lnTo>
                  <a:lnTo>
                    <a:pt x="499" y="268"/>
                  </a:lnTo>
                  <a:lnTo>
                    <a:pt x="499" y="266"/>
                  </a:lnTo>
                  <a:lnTo>
                    <a:pt x="501" y="261"/>
                  </a:lnTo>
                  <a:lnTo>
                    <a:pt x="497" y="263"/>
                  </a:lnTo>
                  <a:lnTo>
                    <a:pt x="495" y="266"/>
                  </a:lnTo>
                  <a:lnTo>
                    <a:pt x="495" y="266"/>
                  </a:lnTo>
                  <a:close/>
                  <a:moveTo>
                    <a:pt x="220" y="153"/>
                  </a:moveTo>
                  <a:lnTo>
                    <a:pt x="220" y="150"/>
                  </a:lnTo>
                  <a:lnTo>
                    <a:pt x="222" y="146"/>
                  </a:lnTo>
                  <a:lnTo>
                    <a:pt x="229" y="139"/>
                  </a:lnTo>
                  <a:lnTo>
                    <a:pt x="236" y="136"/>
                  </a:lnTo>
                  <a:lnTo>
                    <a:pt x="238" y="134"/>
                  </a:lnTo>
                  <a:lnTo>
                    <a:pt x="241" y="134"/>
                  </a:lnTo>
                  <a:lnTo>
                    <a:pt x="248" y="129"/>
                  </a:lnTo>
                  <a:lnTo>
                    <a:pt x="252" y="129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66" y="125"/>
                  </a:lnTo>
                  <a:lnTo>
                    <a:pt x="268" y="127"/>
                  </a:lnTo>
                  <a:lnTo>
                    <a:pt x="266" y="129"/>
                  </a:lnTo>
                  <a:lnTo>
                    <a:pt x="259" y="134"/>
                  </a:lnTo>
                  <a:lnTo>
                    <a:pt x="254" y="139"/>
                  </a:lnTo>
                  <a:lnTo>
                    <a:pt x="241" y="148"/>
                  </a:lnTo>
                  <a:lnTo>
                    <a:pt x="236" y="153"/>
                  </a:lnTo>
                  <a:lnTo>
                    <a:pt x="234" y="155"/>
                  </a:lnTo>
                  <a:lnTo>
                    <a:pt x="231" y="155"/>
                  </a:lnTo>
                  <a:lnTo>
                    <a:pt x="229" y="157"/>
                  </a:lnTo>
                  <a:lnTo>
                    <a:pt x="227" y="157"/>
                  </a:lnTo>
                  <a:lnTo>
                    <a:pt x="227" y="153"/>
                  </a:lnTo>
                  <a:lnTo>
                    <a:pt x="222" y="150"/>
                  </a:lnTo>
                  <a:lnTo>
                    <a:pt x="220" y="153"/>
                  </a:lnTo>
                  <a:close/>
                  <a:moveTo>
                    <a:pt x="423" y="238"/>
                  </a:moveTo>
                  <a:lnTo>
                    <a:pt x="423" y="236"/>
                  </a:lnTo>
                  <a:lnTo>
                    <a:pt x="423" y="233"/>
                  </a:lnTo>
                  <a:lnTo>
                    <a:pt x="428" y="233"/>
                  </a:lnTo>
                  <a:lnTo>
                    <a:pt x="430" y="231"/>
                  </a:lnTo>
                  <a:lnTo>
                    <a:pt x="430" y="229"/>
                  </a:lnTo>
                  <a:lnTo>
                    <a:pt x="435" y="224"/>
                  </a:lnTo>
                  <a:lnTo>
                    <a:pt x="437" y="224"/>
                  </a:lnTo>
                  <a:lnTo>
                    <a:pt x="439" y="222"/>
                  </a:lnTo>
                  <a:lnTo>
                    <a:pt x="439" y="226"/>
                  </a:lnTo>
                  <a:lnTo>
                    <a:pt x="441" y="229"/>
                  </a:lnTo>
                  <a:lnTo>
                    <a:pt x="441" y="236"/>
                  </a:lnTo>
                  <a:lnTo>
                    <a:pt x="439" y="238"/>
                  </a:lnTo>
                  <a:lnTo>
                    <a:pt x="437" y="243"/>
                  </a:lnTo>
                  <a:lnTo>
                    <a:pt x="432" y="240"/>
                  </a:lnTo>
                  <a:lnTo>
                    <a:pt x="430" y="243"/>
                  </a:lnTo>
                  <a:lnTo>
                    <a:pt x="428" y="243"/>
                  </a:lnTo>
                  <a:lnTo>
                    <a:pt x="425" y="240"/>
                  </a:lnTo>
                  <a:lnTo>
                    <a:pt x="423" y="238"/>
                  </a:lnTo>
                  <a:close/>
                  <a:moveTo>
                    <a:pt x="261" y="231"/>
                  </a:moveTo>
                  <a:lnTo>
                    <a:pt x="261" y="226"/>
                  </a:lnTo>
                  <a:lnTo>
                    <a:pt x="261" y="224"/>
                  </a:lnTo>
                  <a:lnTo>
                    <a:pt x="261" y="217"/>
                  </a:lnTo>
                  <a:lnTo>
                    <a:pt x="268" y="215"/>
                  </a:lnTo>
                  <a:lnTo>
                    <a:pt x="275" y="217"/>
                  </a:lnTo>
                  <a:lnTo>
                    <a:pt x="278" y="215"/>
                  </a:lnTo>
                  <a:lnTo>
                    <a:pt x="282" y="217"/>
                  </a:lnTo>
                  <a:lnTo>
                    <a:pt x="287" y="217"/>
                  </a:lnTo>
                  <a:lnTo>
                    <a:pt x="291" y="213"/>
                  </a:lnTo>
                  <a:lnTo>
                    <a:pt x="298" y="213"/>
                  </a:lnTo>
                  <a:lnTo>
                    <a:pt x="305" y="215"/>
                  </a:lnTo>
                  <a:lnTo>
                    <a:pt x="310" y="215"/>
                  </a:lnTo>
                  <a:lnTo>
                    <a:pt x="312" y="217"/>
                  </a:lnTo>
                  <a:lnTo>
                    <a:pt x="317" y="215"/>
                  </a:lnTo>
                  <a:lnTo>
                    <a:pt x="326" y="213"/>
                  </a:lnTo>
                  <a:lnTo>
                    <a:pt x="328" y="210"/>
                  </a:lnTo>
                  <a:lnTo>
                    <a:pt x="331" y="208"/>
                  </a:lnTo>
                  <a:lnTo>
                    <a:pt x="328" y="206"/>
                  </a:lnTo>
                  <a:lnTo>
                    <a:pt x="326" y="210"/>
                  </a:lnTo>
                  <a:lnTo>
                    <a:pt x="319" y="210"/>
                  </a:lnTo>
                  <a:lnTo>
                    <a:pt x="319" y="208"/>
                  </a:lnTo>
                  <a:lnTo>
                    <a:pt x="314" y="210"/>
                  </a:lnTo>
                  <a:lnTo>
                    <a:pt x="308" y="210"/>
                  </a:lnTo>
                  <a:lnTo>
                    <a:pt x="308" y="206"/>
                  </a:lnTo>
                  <a:lnTo>
                    <a:pt x="305" y="203"/>
                  </a:lnTo>
                  <a:lnTo>
                    <a:pt x="303" y="208"/>
                  </a:lnTo>
                  <a:lnTo>
                    <a:pt x="298" y="208"/>
                  </a:lnTo>
                  <a:lnTo>
                    <a:pt x="296" y="208"/>
                  </a:lnTo>
                  <a:lnTo>
                    <a:pt x="294" y="208"/>
                  </a:lnTo>
                  <a:lnTo>
                    <a:pt x="289" y="208"/>
                  </a:lnTo>
                  <a:lnTo>
                    <a:pt x="284" y="206"/>
                  </a:lnTo>
                  <a:lnTo>
                    <a:pt x="284" y="203"/>
                  </a:lnTo>
                  <a:lnTo>
                    <a:pt x="289" y="199"/>
                  </a:lnTo>
                  <a:lnTo>
                    <a:pt x="294" y="196"/>
                  </a:lnTo>
                  <a:lnTo>
                    <a:pt x="291" y="196"/>
                  </a:lnTo>
                  <a:lnTo>
                    <a:pt x="287" y="196"/>
                  </a:lnTo>
                  <a:lnTo>
                    <a:pt x="282" y="199"/>
                  </a:lnTo>
                  <a:lnTo>
                    <a:pt x="282" y="194"/>
                  </a:lnTo>
                  <a:lnTo>
                    <a:pt x="280" y="196"/>
                  </a:lnTo>
                  <a:lnTo>
                    <a:pt x="280" y="201"/>
                  </a:lnTo>
                  <a:lnTo>
                    <a:pt x="273" y="203"/>
                  </a:lnTo>
                  <a:lnTo>
                    <a:pt x="271" y="208"/>
                  </a:lnTo>
                  <a:lnTo>
                    <a:pt x="268" y="208"/>
                  </a:lnTo>
                  <a:lnTo>
                    <a:pt x="261" y="206"/>
                  </a:lnTo>
                  <a:lnTo>
                    <a:pt x="264" y="201"/>
                  </a:lnTo>
                  <a:lnTo>
                    <a:pt x="264" y="199"/>
                  </a:lnTo>
                  <a:lnTo>
                    <a:pt x="261" y="199"/>
                  </a:lnTo>
                  <a:lnTo>
                    <a:pt x="259" y="196"/>
                  </a:lnTo>
                  <a:lnTo>
                    <a:pt x="259" y="203"/>
                  </a:lnTo>
                  <a:lnTo>
                    <a:pt x="257" y="206"/>
                  </a:lnTo>
                  <a:lnTo>
                    <a:pt x="252" y="203"/>
                  </a:lnTo>
                  <a:lnTo>
                    <a:pt x="252" y="199"/>
                  </a:lnTo>
                  <a:lnTo>
                    <a:pt x="248" y="194"/>
                  </a:lnTo>
                  <a:lnTo>
                    <a:pt x="250" y="192"/>
                  </a:lnTo>
                  <a:lnTo>
                    <a:pt x="248" y="189"/>
                  </a:lnTo>
                  <a:lnTo>
                    <a:pt x="245" y="194"/>
                  </a:lnTo>
                  <a:lnTo>
                    <a:pt x="243" y="194"/>
                  </a:lnTo>
                  <a:lnTo>
                    <a:pt x="238" y="189"/>
                  </a:lnTo>
                  <a:lnTo>
                    <a:pt x="231" y="185"/>
                  </a:lnTo>
                  <a:lnTo>
                    <a:pt x="231" y="183"/>
                  </a:lnTo>
                  <a:lnTo>
                    <a:pt x="236" y="183"/>
                  </a:lnTo>
                  <a:lnTo>
                    <a:pt x="236" y="178"/>
                  </a:lnTo>
                  <a:lnTo>
                    <a:pt x="236" y="176"/>
                  </a:lnTo>
                  <a:lnTo>
                    <a:pt x="243" y="169"/>
                  </a:lnTo>
                  <a:lnTo>
                    <a:pt x="248" y="169"/>
                  </a:lnTo>
                  <a:lnTo>
                    <a:pt x="250" y="169"/>
                  </a:lnTo>
                  <a:lnTo>
                    <a:pt x="257" y="169"/>
                  </a:lnTo>
                  <a:lnTo>
                    <a:pt x="264" y="173"/>
                  </a:lnTo>
                  <a:lnTo>
                    <a:pt x="268" y="173"/>
                  </a:lnTo>
                  <a:lnTo>
                    <a:pt x="271" y="171"/>
                  </a:lnTo>
                  <a:lnTo>
                    <a:pt x="275" y="171"/>
                  </a:lnTo>
                  <a:lnTo>
                    <a:pt x="280" y="166"/>
                  </a:lnTo>
                  <a:lnTo>
                    <a:pt x="278" y="164"/>
                  </a:lnTo>
                  <a:lnTo>
                    <a:pt x="275" y="164"/>
                  </a:lnTo>
                  <a:lnTo>
                    <a:pt x="271" y="164"/>
                  </a:lnTo>
                  <a:lnTo>
                    <a:pt x="266" y="164"/>
                  </a:lnTo>
                  <a:lnTo>
                    <a:pt x="259" y="162"/>
                  </a:lnTo>
                  <a:lnTo>
                    <a:pt x="254" y="162"/>
                  </a:lnTo>
                  <a:lnTo>
                    <a:pt x="254" y="159"/>
                  </a:lnTo>
                  <a:lnTo>
                    <a:pt x="261" y="155"/>
                  </a:lnTo>
                  <a:lnTo>
                    <a:pt x="266" y="148"/>
                  </a:lnTo>
                  <a:lnTo>
                    <a:pt x="268" y="148"/>
                  </a:lnTo>
                  <a:lnTo>
                    <a:pt x="273" y="148"/>
                  </a:lnTo>
                  <a:lnTo>
                    <a:pt x="280" y="148"/>
                  </a:lnTo>
                  <a:lnTo>
                    <a:pt x="289" y="148"/>
                  </a:lnTo>
                  <a:lnTo>
                    <a:pt x="294" y="150"/>
                  </a:lnTo>
                  <a:lnTo>
                    <a:pt x="296" y="148"/>
                  </a:lnTo>
                  <a:lnTo>
                    <a:pt x="296" y="146"/>
                  </a:lnTo>
                  <a:lnTo>
                    <a:pt x="294" y="146"/>
                  </a:lnTo>
                  <a:lnTo>
                    <a:pt x="289" y="146"/>
                  </a:lnTo>
                  <a:lnTo>
                    <a:pt x="284" y="146"/>
                  </a:lnTo>
                  <a:lnTo>
                    <a:pt x="275" y="141"/>
                  </a:lnTo>
                  <a:lnTo>
                    <a:pt x="273" y="139"/>
                  </a:lnTo>
                  <a:lnTo>
                    <a:pt x="278" y="134"/>
                  </a:lnTo>
                  <a:lnTo>
                    <a:pt x="280" y="132"/>
                  </a:lnTo>
                  <a:lnTo>
                    <a:pt x="282" y="129"/>
                  </a:lnTo>
                  <a:lnTo>
                    <a:pt x="287" y="129"/>
                  </a:lnTo>
                  <a:lnTo>
                    <a:pt x="291" y="127"/>
                  </a:lnTo>
                  <a:lnTo>
                    <a:pt x="294" y="127"/>
                  </a:lnTo>
                  <a:lnTo>
                    <a:pt x="296" y="129"/>
                  </a:lnTo>
                  <a:lnTo>
                    <a:pt x="298" y="129"/>
                  </a:lnTo>
                  <a:lnTo>
                    <a:pt x="303" y="132"/>
                  </a:lnTo>
                  <a:lnTo>
                    <a:pt x="308" y="134"/>
                  </a:lnTo>
                  <a:lnTo>
                    <a:pt x="305" y="129"/>
                  </a:lnTo>
                  <a:lnTo>
                    <a:pt x="301" y="127"/>
                  </a:lnTo>
                  <a:lnTo>
                    <a:pt x="301" y="122"/>
                  </a:lnTo>
                  <a:lnTo>
                    <a:pt x="298" y="122"/>
                  </a:lnTo>
                  <a:lnTo>
                    <a:pt x="301" y="120"/>
                  </a:lnTo>
                  <a:lnTo>
                    <a:pt x="312" y="116"/>
                  </a:lnTo>
                  <a:lnTo>
                    <a:pt x="314" y="118"/>
                  </a:lnTo>
                  <a:lnTo>
                    <a:pt x="321" y="118"/>
                  </a:lnTo>
                  <a:lnTo>
                    <a:pt x="326" y="120"/>
                  </a:lnTo>
                  <a:lnTo>
                    <a:pt x="328" y="127"/>
                  </a:lnTo>
                  <a:lnTo>
                    <a:pt x="324" y="129"/>
                  </a:lnTo>
                  <a:lnTo>
                    <a:pt x="321" y="134"/>
                  </a:lnTo>
                  <a:lnTo>
                    <a:pt x="321" y="139"/>
                  </a:lnTo>
                  <a:lnTo>
                    <a:pt x="331" y="136"/>
                  </a:lnTo>
                  <a:lnTo>
                    <a:pt x="333" y="136"/>
                  </a:lnTo>
                  <a:lnTo>
                    <a:pt x="335" y="136"/>
                  </a:lnTo>
                  <a:lnTo>
                    <a:pt x="338" y="136"/>
                  </a:lnTo>
                  <a:lnTo>
                    <a:pt x="340" y="141"/>
                  </a:lnTo>
                  <a:lnTo>
                    <a:pt x="340" y="143"/>
                  </a:lnTo>
                  <a:lnTo>
                    <a:pt x="342" y="146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38" y="153"/>
                  </a:lnTo>
                  <a:lnTo>
                    <a:pt x="342" y="157"/>
                  </a:lnTo>
                  <a:lnTo>
                    <a:pt x="342" y="166"/>
                  </a:lnTo>
                  <a:lnTo>
                    <a:pt x="340" y="169"/>
                  </a:lnTo>
                  <a:lnTo>
                    <a:pt x="338" y="166"/>
                  </a:lnTo>
                  <a:lnTo>
                    <a:pt x="333" y="169"/>
                  </a:lnTo>
                  <a:lnTo>
                    <a:pt x="333" y="171"/>
                  </a:lnTo>
                  <a:lnTo>
                    <a:pt x="338" y="171"/>
                  </a:lnTo>
                  <a:lnTo>
                    <a:pt x="342" y="171"/>
                  </a:lnTo>
                  <a:lnTo>
                    <a:pt x="344" y="171"/>
                  </a:lnTo>
                  <a:lnTo>
                    <a:pt x="342" y="180"/>
                  </a:lnTo>
                  <a:lnTo>
                    <a:pt x="340" y="183"/>
                  </a:lnTo>
                  <a:lnTo>
                    <a:pt x="340" y="192"/>
                  </a:lnTo>
                  <a:lnTo>
                    <a:pt x="342" y="192"/>
                  </a:lnTo>
                  <a:lnTo>
                    <a:pt x="347" y="192"/>
                  </a:lnTo>
                  <a:lnTo>
                    <a:pt x="349" y="187"/>
                  </a:lnTo>
                  <a:lnTo>
                    <a:pt x="349" y="189"/>
                  </a:lnTo>
                  <a:lnTo>
                    <a:pt x="351" y="194"/>
                  </a:lnTo>
                  <a:lnTo>
                    <a:pt x="356" y="194"/>
                  </a:lnTo>
                  <a:lnTo>
                    <a:pt x="358" y="194"/>
                  </a:lnTo>
                  <a:lnTo>
                    <a:pt x="365" y="194"/>
                  </a:lnTo>
                  <a:lnTo>
                    <a:pt x="368" y="199"/>
                  </a:lnTo>
                  <a:lnTo>
                    <a:pt x="372" y="199"/>
                  </a:lnTo>
                  <a:lnTo>
                    <a:pt x="370" y="196"/>
                  </a:lnTo>
                  <a:lnTo>
                    <a:pt x="370" y="194"/>
                  </a:lnTo>
                  <a:lnTo>
                    <a:pt x="377" y="192"/>
                  </a:lnTo>
                  <a:lnTo>
                    <a:pt x="374" y="185"/>
                  </a:lnTo>
                  <a:lnTo>
                    <a:pt x="370" y="180"/>
                  </a:lnTo>
                  <a:lnTo>
                    <a:pt x="370" y="178"/>
                  </a:lnTo>
                  <a:lnTo>
                    <a:pt x="368" y="173"/>
                  </a:lnTo>
                  <a:lnTo>
                    <a:pt x="370" y="171"/>
                  </a:lnTo>
                  <a:lnTo>
                    <a:pt x="372" y="171"/>
                  </a:lnTo>
                  <a:lnTo>
                    <a:pt x="379" y="169"/>
                  </a:lnTo>
                  <a:lnTo>
                    <a:pt x="384" y="171"/>
                  </a:lnTo>
                  <a:lnTo>
                    <a:pt x="386" y="164"/>
                  </a:lnTo>
                  <a:lnTo>
                    <a:pt x="381" y="157"/>
                  </a:lnTo>
                  <a:lnTo>
                    <a:pt x="381" y="155"/>
                  </a:lnTo>
                  <a:lnTo>
                    <a:pt x="381" y="150"/>
                  </a:lnTo>
                  <a:lnTo>
                    <a:pt x="379" y="146"/>
                  </a:lnTo>
                  <a:lnTo>
                    <a:pt x="384" y="141"/>
                  </a:lnTo>
                  <a:lnTo>
                    <a:pt x="386" y="139"/>
                  </a:lnTo>
                  <a:lnTo>
                    <a:pt x="388" y="139"/>
                  </a:lnTo>
                  <a:lnTo>
                    <a:pt x="393" y="139"/>
                  </a:lnTo>
                  <a:lnTo>
                    <a:pt x="391" y="136"/>
                  </a:lnTo>
                  <a:lnTo>
                    <a:pt x="393" y="134"/>
                  </a:lnTo>
                  <a:lnTo>
                    <a:pt x="398" y="132"/>
                  </a:lnTo>
                  <a:lnTo>
                    <a:pt x="407" y="122"/>
                  </a:lnTo>
                  <a:lnTo>
                    <a:pt x="409" y="122"/>
                  </a:lnTo>
                  <a:lnTo>
                    <a:pt x="416" y="127"/>
                  </a:lnTo>
                  <a:lnTo>
                    <a:pt x="416" y="129"/>
                  </a:lnTo>
                  <a:lnTo>
                    <a:pt x="416" y="132"/>
                  </a:lnTo>
                  <a:lnTo>
                    <a:pt x="416" y="134"/>
                  </a:lnTo>
                  <a:lnTo>
                    <a:pt x="411" y="134"/>
                  </a:lnTo>
                  <a:lnTo>
                    <a:pt x="409" y="136"/>
                  </a:lnTo>
                  <a:lnTo>
                    <a:pt x="409" y="141"/>
                  </a:lnTo>
                  <a:lnTo>
                    <a:pt x="409" y="146"/>
                  </a:lnTo>
                  <a:lnTo>
                    <a:pt x="409" y="150"/>
                  </a:lnTo>
                  <a:lnTo>
                    <a:pt x="409" y="150"/>
                  </a:lnTo>
                  <a:lnTo>
                    <a:pt x="409" y="162"/>
                  </a:lnTo>
                  <a:lnTo>
                    <a:pt x="407" y="164"/>
                  </a:lnTo>
                  <a:lnTo>
                    <a:pt x="405" y="164"/>
                  </a:lnTo>
                  <a:lnTo>
                    <a:pt x="400" y="169"/>
                  </a:lnTo>
                  <a:lnTo>
                    <a:pt x="395" y="171"/>
                  </a:lnTo>
                  <a:lnTo>
                    <a:pt x="395" y="173"/>
                  </a:lnTo>
                  <a:lnTo>
                    <a:pt x="398" y="173"/>
                  </a:lnTo>
                  <a:lnTo>
                    <a:pt x="402" y="171"/>
                  </a:lnTo>
                  <a:lnTo>
                    <a:pt x="407" y="171"/>
                  </a:lnTo>
                  <a:lnTo>
                    <a:pt x="409" y="173"/>
                  </a:lnTo>
                  <a:lnTo>
                    <a:pt x="407" y="178"/>
                  </a:lnTo>
                  <a:lnTo>
                    <a:pt x="400" y="183"/>
                  </a:lnTo>
                  <a:lnTo>
                    <a:pt x="393" y="187"/>
                  </a:lnTo>
                  <a:lnTo>
                    <a:pt x="393" y="192"/>
                  </a:lnTo>
                  <a:lnTo>
                    <a:pt x="393" y="194"/>
                  </a:lnTo>
                  <a:lnTo>
                    <a:pt x="395" y="189"/>
                  </a:lnTo>
                  <a:lnTo>
                    <a:pt x="402" y="187"/>
                  </a:lnTo>
                  <a:lnTo>
                    <a:pt x="405" y="183"/>
                  </a:lnTo>
                  <a:lnTo>
                    <a:pt x="409" y="183"/>
                  </a:lnTo>
                  <a:lnTo>
                    <a:pt x="414" y="185"/>
                  </a:lnTo>
                  <a:lnTo>
                    <a:pt x="414" y="189"/>
                  </a:lnTo>
                  <a:lnTo>
                    <a:pt x="409" y="196"/>
                  </a:lnTo>
                  <a:lnTo>
                    <a:pt x="411" y="199"/>
                  </a:lnTo>
                  <a:lnTo>
                    <a:pt x="414" y="194"/>
                  </a:lnTo>
                  <a:lnTo>
                    <a:pt x="418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421" y="187"/>
                  </a:lnTo>
                  <a:lnTo>
                    <a:pt x="421" y="183"/>
                  </a:lnTo>
                  <a:lnTo>
                    <a:pt x="428" y="178"/>
                  </a:lnTo>
                  <a:lnTo>
                    <a:pt x="430" y="178"/>
                  </a:lnTo>
                  <a:lnTo>
                    <a:pt x="435" y="183"/>
                  </a:lnTo>
                  <a:lnTo>
                    <a:pt x="437" y="187"/>
                  </a:lnTo>
                  <a:lnTo>
                    <a:pt x="439" y="192"/>
                  </a:lnTo>
                  <a:lnTo>
                    <a:pt x="439" y="196"/>
                  </a:lnTo>
                  <a:lnTo>
                    <a:pt x="432" y="208"/>
                  </a:lnTo>
                  <a:lnTo>
                    <a:pt x="428" y="213"/>
                  </a:lnTo>
                  <a:lnTo>
                    <a:pt x="425" y="213"/>
                  </a:lnTo>
                  <a:lnTo>
                    <a:pt x="421" y="213"/>
                  </a:lnTo>
                  <a:lnTo>
                    <a:pt x="421" y="215"/>
                  </a:lnTo>
                  <a:lnTo>
                    <a:pt x="421" y="219"/>
                  </a:lnTo>
                  <a:lnTo>
                    <a:pt x="416" y="224"/>
                  </a:lnTo>
                  <a:lnTo>
                    <a:pt x="414" y="224"/>
                  </a:lnTo>
                  <a:lnTo>
                    <a:pt x="409" y="229"/>
                  </a:lnTo>
                  <a:lnTo>
                    <a:pt x="409" y="231"/>
                  </a:lnTo>
                  <a:lnTo>
                    <a:pt x="407" y="233"/>
                  </a:lnTo>
                  <a:lnTo>
                    <a:pt x="405" y="233"/>
                  </a:lnTo>
                  <a:lnTo>
                    <a:pt x="405" y="233"/>
                  </a:lnTo>
                  <a:lnTo>
                    <a:pt x="405" y="236"/>
                  </a:lnTo>
                  <a:lnTo>
                    <a:pt x="402" y="238"/>
                  </a:lnTo>
                  <a:lnTo>
                    <a:pt x="398" y="236"/>
                  </a:lnTo>
                  <a:lnTo>
                    <a:pt x="395" y="238"/>
                  </a:lnTo>
                  <a:lnTo>
                    <a:pt x="393" y="236"/>
                  </a:lnTo>
                  <a:lnTo>
                    <a:pt x="386" y="240"/>
                  </a:lnTo>
                  <a:lnTo>
                    <a:pt x="379" y="240"/>
                  </a:lnTo>
                  <a:lnTo>
                    <a:pt x="374" y="238"/>
                  </a:lnTo>
                  <a:lnTo>
                    <a:pt x="372" y="236"/>
                  </a:lnTo>
                  <a:lnTo>
                    <a:pt x="374" y="233"/>
                  </a:lnTo>
                  <a:lnTo>
                    <a:pt x="374" y="229"/>
                  </a:lnTo>
                  <a:lnTo>
                    <a:pt x="374" y="229"/>
                  </a:lnTo>
                  <a:lnTo>
                    <a:pt x="370" y="231"/>
                  </a:lnTo>
                  <a:lnTo>
                    <a:pt x="368" y="233"/>
                  </a:lnTo>
                  <a:lnTo>
                    <a:pt x="365" y="236"/>
                  </a:lnTo>
                  <a:lnTo>
                    <a:pt x="361" y="233"/>
                  </a:lnTo>
                  <a:lnTo>
                    <a:pt x="361" y="231"/>
                  </a:lnTo>
                  <a:lnTo>
                    <a:pt x="361" y="229"/>
                  </a:lnTo>
                  <a:lnTo>
                    <a:pt x="361" y="226"/>
                  </a:lnTo>
                  <a:lnTo>
                    <a:pt x="358" y="224"/>
                  </a:lnTo>
                  <a:lnTo>
                    <a:pt x="358" y="226"/>
                  </a:lnTo>
                  <a:lnTo>
                    <a:pt x="356" y="229"/>
                  </a:lnTo>
                  <a:lnTo>
                    <a:pt x="351" y="229"/>
                  </a:lnTo>
                  <a:lnTo>
                    <a:pt x="344" y="231"/>
                  </a:lnTo>
                  <a:lnTo>
                    <a:pt x="344" y="233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3" y="233"/>
                  </a:lnTo>
                  <a:lnTo>
                    <a:pt x="331" y="231"/>
                  </a:lnTo>
                  <a:lnTo>
                    <a:pt x="328" y="233"/>
                  </a:lnTo>
                  <a:lnTo>
                    <a:pt x="324" y="233"/>
                  </a:lnTo>
                  <a:lnTo>
                    <a:pt x="321" y="236"/>
                  </a:lnTo>
                  <a:lnTo>
                    <a:pt x="321" y="238"/>
                  </a:lnTo>
                  <a:lnTo>
                    <a:pt x="319" y="240"/>
                  </a:lnTo>
                  <a:lnTo>
                    <a:pt x="314" y="240"/>
                  </a:lnTo>
                  <a:lnTo>
                    <a:pt x="312" y="243"/>
                  </a:lnTo>
                  <a:lnTo>
                    <a:pt x="310" y="243"/>
                  </a:lnTo>
                  <a:lnTo>
                    <a:pt x="308" y="243"/>
                  </a:lnTo>
                  <a:lnTo>
                    <a:pt x="303" y="245"/>
                  </a:lnTo>
                  <a:lnTo>
                    <a:pt x="298" y="245"/>
                  </a:lnTo>
                  <a:lnTo>
                    <a:pt x="296" y="243"/>
                  </a:lnTo>
                  <a:lnTo>
                    <a:pt x="291" y="243"/>
                  </a:lnTo>
                  <a:lnTo>
                    <a:pt x="287" y="245"/>
                  </a:lnTo>
                  <a:lnTo>
                    <a:pt x="280" y="245"/>
                  </a:lnTo>
                  <a:lnTo>
                    <a:pt x="273" y="240"/>
                  </a:lnTo>
                  <a:lnTo>
                    <a:pt x="268" y="240"/>
                  </a:lnTo>
                  <a:lnTo>
                    <a:pt x="266" y="236"/>
                  </a:lnTo>
                  <a:lnTo>
                    <a:pt x="261" y="231"/>
                  </a:lnTo>
                  <a:close/>
                  <a:moveTo>
                    <a:pt x="12" y="363"/>
                  </a:moveTo>
                  <a:lnTo>
                    <a:pt x="12" y="356"/>
                  </a:lnTo>
                  <a:lnTo>
                    <a:pt x="14" y="349"/>
                  </a:lnTo>
                  <a:lnTo>
                    <a:pt x="12" y="344"/>
                  </a:lnTo>
                  <a:lnTo>
                    <a:pt x="14" y="337"/>
                  </a:lnTo>
                  <a:lnTo>
                    <a:pt x="14" y="333"/>
                  </a:lnTo>
                  <a:lnTo>
                    <a:pt x="12" y="330"/>
                  </a:lnTo>
                  <a:lnTo>
                    <a:pt x="10" y="319"/>
                  </a:lnTo>
                  <a:lnTo>
                    <a:pt x="14" y="321"/>
                  </a:lnTo>
                  <a:lnTo>
                    <a:pt x="14" y="316"/>
                  </a:lnTo>
                  <a:lnTo>
                    <a:pt x="7" y="316"/>
                  </a:lnTo>
                  <a:lnTo>
                    <a:pt x="0" y="314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7" y="310"/>
                  </a:lnTo>
                  <a:lnTo>
                    <a:pt x="12" y="305"/>
                  </a:lnTo>
                  <a:lnTo>
                    <a:pt x="12" y="303"/>
                  </a:lnTo>
                  <a:lnTo>
                    <a:pt x="17" y="303"/>
                  </a:lnTo>
                  <a:lnTo>
                    <a:pt x="19" y="298"/>
                  </a:lnTo>
                  <a:lnTo>
                    <a:pt x="24" y="298"/>
                  </a:lnTo>
                  <a:lnTo>
                    <a:pt x="24" y="291"/>
                  </a:lnTo>
                  <a:lnTo>
                    <a:pt x="33" y="291"/>
                  </a:lnTo>
                  <a:lnTo>
                    <a:pt x="33" y="289"/>
                  </a:lnTo>
                  <a:lnTo>
                    <a:pt x="35" y="286"/>
                  </a:lnTo>
                  <a:lnTo>
                    <a:pt x="40" y="282"/>
                  </a:lnTo>
                  <a:lnTo>
                    <a:pt x="40" y="275"/>
                  </a:lnTo>
                  <a:lnTo>
                    <a:pt x="42" y="277"/>
                  </a:lnTo>
                  <a:lnTo>
                    <a:pt x="54" y="280"/>
                  </a:lnTo>
                  <a:lnTo>
                    <a:pt x="54" y="273"/>
                  </a:lnTo>
                  <a:lnTo>
                    <a:pt x="51" y="268"/>
                  </a:lnTo>
                  <a:lnTo>
                    <a:pt x="51" y="263"/>
                  </a:lnTo>
                  <a:lnTo>
                    <a:pt x="56" y="263"/>
                  </a:lnTo>
                  <a:lnTo>
                    <a:pt x="65" y="256"/>
                  </a:lnTo>
                  <a:lnTo>
                    <a:pt x="67" y="250"/>
                  </a:lnTo>
                  <a:lnTo>
                    <a:pt x="77" y="247"/>
                  </a:lnTo>
                  <a:lnTo>
                    <a:pt x="79" y="243"/>
                  </a:lnTo>
                  <a:lnTo>
                    <a:pt x="84" y="238"/>
                  </a:lnTo>
                  <a:lnTo>
                    <a:pt x="88" y="238"/>
                  </a:lnTo>
                  <a:lnTo>
                    <a:pt x="93" y="233"/>
                  </a:lnTo>
                  <a:lnTo>
                    <a:pt x="88" y="231"/>
                  </a:lnTo>
                  <a:lnTo>
                    <a:pt x="91" y="222"/>
                  </a:lnTo>
                  <a:lnTo>
                    <a:pt x="91" y="215"/>
                  </a:lnTo>
                  <a:lnTo>
                    <a:pt x="93" y="213"/>
                  </a:lnTo>
                  <a:lnTo>
                    <a:pt x="91" y="210"/>
                  </a:lnTo>
                  <a:lnTo>
                    <a:pt x="93" y="206"/>
                  </a:lnTo>
                  <a:lnTo>
                    <a:pt x="97" y="203"/>
                  </a:lnTo>
                  <a:lnTo>
                    <a:pt x="102" y="206"/>
                  </a:lnTo>
                  <a:lnTo>
                    <a:pt x="114" y="203"/>
                  </a:lnTo>
                  <a:lnTo>
                    <a:pt x="118" y="206"/>
                  </a:lnTo>
                  <a:lnTo>
                    <a:pt x="132" y="206"/>
                  </a:lnTo>
                  <a:lnTo>
                    <a:pt x="141" y="201"/>
                  </a:lnTo>
                  <a:lnTo>
                    <a:pt x="153" y="206"/>
                  </a:lnTo>
                  <a:lnTo>
                    <a:pt x="151" y="210"/>
                  </a:lnTo>
                  <a:lnTo>
                    <a:pt x="153" y="213"/>
                  </a:lnTo>
                  <a:lnTo>
                    <a:pt x="157" y="217"/>
                  </a:lnTo>
                  <a:lnTo>
                    <a:pt x="167" y="222"/>
                  </a:lnTo>
                  <a:lnTo>
                    <a:pt x="169" y="226"/>
                  </a:lnTo>
                  <a:lnTo>
                    <a:pt x="164" y="229"/>
                  </a:lnTo>
                  <a:lnTo>
                    <a:pt x="169" y="229"/>
                  </a:lnTo>
                  <a:lnTo>
                    <a:pt x="171" y="226"/>
                  </a:lnTo>
                  <a:lnTo>
                    <a:pt x="176" y="229"/>
                  </a:lnTo>
                  <a:lnTo>
                    <a:pt x="176" y="233"/>
                  </a:lnTo>
                  <a:lnTo>
                    <a:pt x="169" y="240"/>
                  </a:lnTo>
                  <a:lnTo>
                    <a:pt x="169" y="243"/>
                  </a:lnTo>
                  <a:lnTo>
                    <a:pt x="178" y="238"/>
                  </a:lnTo>
                  <a:lnTo>
                    <a:pt x="178" y="233"/>
                  </a:lnTo>
                  <a:lnTo>
                    <a:pt x="181" y="229"/>
                  </a:lnTo>
                  <a:lnTo>
                    <a:pt x="187" y="231"/>
                  </a:lnTo>
                  <a:lnTo>
                    <a:pt x="192" y="229"/>
                  </a:lnTo>
                  <a:lnTo>
                    <a:pt x="194" y="229"/>
                  </a:lnTo>
                  <a:lnTo>
                    <a:pt x="197" y="233"/>
                  </a:lnTo>
                  <a:lnTo>
                    <a:pt x="204" y="243"/>
                  </a:lnTo>
                  <a:lnTo>
                    <a:pt x="204" y="252"/>
                  </a:lnTo>
                  <a:lnTo>
                    <a:pt x="204" y="256"/>
                  </a:lnTo>
                  <a:lnTo>
                    <a:pt x="206" y="263"/>
                  </a:lnTo>
                  <a:lnTo>
                    <a:pt x="206" y="268"/>
                  </a:lnTo>
                  <a:lnTo>
                    <a:pt x="204" y="270"/>
                  </a:lnTo>
                  <a:lnTo>
                    <a:pt x="206" y="273"/>
                  </a:lnTo>
                  <a:lnTo>
                    <a:pt x="206" y="277"/>
                  </a:lnTo>
                  <a:lnTo>
                    <a:pt x="206" y="282"/>
                  </a:lnTo>
                  <a:lnTo>
                    <a:pt x="204" y="286"/>
                  </a:lnTo>
                  <a:lnTo>
                    <a:pt x="194" y="289"/>
                  </a:lnTo>
                  <a:lnTo>
                    <a:pt x="192" y="291"/>
                  </a:lnTo>
                  <a:lnTo>
                    <a:pt x="183" y="291"/>
                  </a:lnTo>
                  <a:lnTo>
                    <a:pt x="178" y="291"/>
                  </a:lnTo>
                  <a:lnTo>
                    <a:pt x="167" y="296"/>
                  </a:lnTo>
                  <a:lnTo>
                    <a:pt x="157" y="296"/>
                  </a:lnTo>
                  <a:lnTo>
                    <a:pt x="148" y="300"/>
                  </a:lnTo>
                  <a:lnTo>
                    <a:pt x="146" y="300"/>
                  </a:lnTo>
                  <a:lnTo>
                    <a:pt x="141" y="305"/>
                  </a:lnTo>
                  <a:lnTo>
                    <a:pt x="134" y="305"/>
                  </a:lnTo>
                  <a:lnTo>
                    <a:pt x="132" y="307"/>
                  </a:lnTo>
                  <a:lnTo>
                    <a:pt x="130" y="305"/>
                  </a:lnTo>
                  <a:lnTo>
                    <a:pt x="125" y="305"/>
                  </a:lnTo>
                  <a:lnTo>
                    <a:pt x="118" y="307"/>
                  </a:lnTo>
                  <a:lnTo>
                    <a:pt x="118" y="312"/>
                  </a:lnTo>
                  <a:lnTo>
                    <a:pt x="114" y="316"/>
                  </a:lnTo>
                  <a:lnTo>
                    <a:pt x="111" y="316"/>
                  </a:lnTo>
                  <a:lnTo>
                    <a:pt x="109" y="323"/>
                  </a:lnTo>
                  <a:lnTo>
                    <a:pt x="104" y="323"/>
                  </a:lnTo>
                  <a:lnTo>
                    <a:pt x="100" y="328"/>
                  </a:lnTo>
                  <a:lnTo>
                    <a:pt x="93" y="328"/>
                  </a:lnTo>
                  <a:lnTo>
                    <a:pt x="91" y="321"/>
                  </a:lnTo>
                  <a:lnTo>
                    <a:pt x="88" y="328"/>
                  </a:lnTo>
                  <a:lnTo>
                    <a:pt x="88" y="330"/>
                  </a:lnTo>
                  <a:lnTo>
                    <a:pt x="81" y="333"/>
                  </a:lnTo>
                  <a:lnTo>
                    <a:pt x="77" y="340"/>
                  </a:lnTo>
                  <a:lnTo>
                    <a:pt x="77" y="342"/>
                  </a:lnTo>
                  <a:lnTo>
                    <a:pt x="72" y="347"/>
                  </a:lnTo>
                  <a:lnTo>
                    <a:pt x="72" y="351"/>
                  </a:lnTo>
                  <a:lnTo>
                    <a:pt x="65" y="356"/>
                  </a:lnTo>
                  <a:lnTo>
                    <a:pt x="63" y="360"/>
                  </a:lnTo>
                  <a:lnTo>
                    <a:pt x="56" y="360"/>
                  </a:lnTo>
                  <a:lnTo>
                    <a:pt x="51" y="363"/>
                  </a:lnTo>
                  <a:lnTo>
                    <a:pt x="47" y="363"/>
                  </a:lnTo>
                  <a:lnTo>
                    <a:pt x="44" y="358"/>
                  </a:lnTo>
                  <a:lnTo>
                    <a:pt x="47" y="356"/>
                  </a:lnTo>
                  <a:lnTo>
                    <a:pt x="47" y="351"/>
                  </a:lnTo>
                  <a:lnTo>
                    <a:pt x="44" y="349"/>
                  </a:lnTo>
                  <a:lnTo>
                    <a:pt x="42" y="351"/>
                  </a:lnTo>
                  <a:lnTo>
                    <a:pt x="42" y="353"/>
                  </a:lnTo>
                  <a:lnTo>
                    <a:pt x="40" y="356"/>
                  </a:lnTo>
                  <a:lnTo>
                    <a:pt x="33" y="360"/>
                  </a:lnTo>
                  <a:lnTo>
                    <a:pt x="28" y="363"/>
                  </a:lnTo>
                  <a:lnTo>
                    <a:pt x="24" y="360"/>
                  </a:lnTo>
                  <a:lnTo>
                    <a:pt x="19" y="363"/>
                  </a:lnTo>
                  <a:lnTo>
                    <a:pt x="17" y="365"/>
                  </a:lnTo>
                  <a:lnTo>
                    <a:pt x="14" y="365"/>
                  </a:lnTo>
                  <a:lnTo>
                    <a:pt x="12" y="365"/>
                  </a:lnTo>
                  <a:lnTo>
                    <a:pt x="12" y="363"/>
                  </a:lnTo>
                  <a:close/>
                  <a:moveTo>
                    <a:pt x="545" y="300"/>
                  </a:moveTo>
                  <a:lnTo>
                    <a:pt x="548" y="300"/>
                  </a:lnTo>
                  <a:lnTo>
                    <a:pt x="548" y="305"/>
                  </a:lnTo>
                  <a:lnTo>
                    <a:pt x="548" y="307"/>
                  </a:lnTo>
                  <a:lnTo>
                    <a:pt x="545" y="310"/>
                  </a:lnTo>
                  <a:lnTo>
                    <a:pt x="545" y="307"/>
                  </a:lnTo>
                  <a:lnTo>
                    <a:pt x="543" y="303"/>
                  </a:lnTo>
                  <a:lnTo>
                    <a:pt x="545" y="300"/>
                  </a:lnTo>
                  <a:close/>
                  <a:moveTo>
                    <a:pt x="504" y="300"/>
                  </a:moveTo>
                  <a:lnTo>
                    <a:pt x="506" y="296"/>
                  </a:lnTo>
                  <a:lnTo>
                    <a:pt x="511" y="293"/>
                  </a:lnTo>
                  <a:lnTo>
                    <a:pt x="515" y="296"/>
                  </a:lnTo>
                  <a:lnTo>
                    <a:pt x="513" y="298"/>
                  </a:lnTo>
                  <a:lnTo>
                    <a:pt x="511" y="298"/>
                  </a:lnTo>
                  <a:lnTo>
                    <a:pt x="508" y="300"/>
                  </a:lnTo>
                  <a:lnTo>
                    <a:pt x="504" y="300"/>
                  </a:lnTo>
                  <a:close/>
                  <a:moveTo>
                    <a:pt x="465" y="323"/>
                  </a:moveTo>
                  <a:lnTo>
                    <a:pt x="467" y="326"/>
                  </a:lnTo>
                  <a:lnTo>
                    <a:pt x="471" y="328"/>
                  </a:lnTo>
                  <a:lnTo>
                    <a:pt x="476" y="333"/>
                  </a:lnTo>
                  <a:lnTo>
                    <a:pt x="478" y="330"/>
                  </a:lnTo>
                  <a:lnTo>
                    <a:pt x="483" y="330"/>
                  </a:lnTo>
                  <a:lnTo>
                    <a:pt x="488" y="328"/>
                  </a:lnTo>
                  <a:lnTo>
                    <a:pt x="490" y="330"/>
                  </a:lnTo>
                  <a:lnTo>
                    <a:pt x="492" y="328"/>
                  </a:lnTo>
                  <a:lnTo>
                    <a:pt x="497" y="326"/>
                  </a:lnTo>
                  <a:lnTo>
                    <a:pt x="501" y="326"/>
                  </a:lnTo>
                  <a:lnTo>
                    <a:pt x="501" y="323"/>
                  </a:lnTo>
                  <a:lnTo>
                    <a:pt x="495" y="319"/>
                  </a:lnTo>
                  <a:lnTo>
                    <a:pt x="492" y="321"/>
                  </a:lnTo>
                  <a:lnTo>
                    <a:pt x="488" y="321"/>
                  </a:lnTo>
                  <a:lnTo>
                    <a:pt x="485" y="321"/>
                  </a:lnTo>
                  <a:lnTo>
                    <a:pt x="481" y="323"/>
                  </a:lnTo>
                  <a:lnTo>
                    <a:pt x="474" y="321"/>
                  </a:lnTo>
                  <a:lnTo>
                    <a:pt x="471" y="323"/>
                  </a:lnTo>
                  <a:lnTo>
                    <a:pt x="465" y="323"/>
                  </a:lnTo>
                  <a:lnTo>
                    <a:pt x="465" y="323"/>
                  </a:lnTo>
                  <a:close/>
                  <a:moveTo>
                    <a:pt x="441" y="471"/>
                  </a:moveTo>
                  <a:lnTo>
                    <a:pt x="439" y="469"/>
                  </a:lnTo>
                  <a:lnTo>
                    <a:pt x="441" y="467"/>
                  </a:lnTo>
                  <a:lnTo>
                    <a:pt x="441" y="467"/>
                  </a:lnTo>
                  <a:lnTo>
                    <a:pt x="441" y="469"/>
                  </a:lnTo>
                  <a:lnTo>
                    <a:pt x="441" y="471"/>
                  </a:lnTo>
                  <a:close/>
                  <a:moveTo>
                    <a:pt x="416" y="467"/>
                  </a:moveTo>
                  <a:lnTo>
                    <a:pt x="414" y="464"/>
                  </a:lnTo>
                  <a:lnTo>
                    <a:pt x="414" y="460"/>
                  </a:lnTo>
                  <a:lnTo>
                    <a:pt x="411" y="457"/>
                  </a:lnTo>
                  <a:lnTo>
                    <a:pt x="409" y="460"/>
                  </a:lnTo>
                  <a:lnTo>
                    <a:pt x="407" y="457"/>
                  </a:lnTo>
                  <a:lnTo>
                    <a:pt x="409" y="453"/>
                  </a:lnTo>
                  <a:lnTo>
                    <a:pt x="407" y="448"/>
                  </a:lnTo>
                  <a:lnTo>
                    <a:pt x="405" y="446"/>
                  </a:lnTo>
                  <a:lnTo>
                    <a:pt x="407" y="441"/>
                  </a:lnTo>
                  <a:lnTo>
                    <a:pt x="407" y="434"/>
                  </a:lnTo>
                  <a:lnTo>
                    <a:pt x="409" y="432"/>
                  </a:lnTo>
                  <a:lnTo>
                    <a:pt x="405" y="432"/>
                  </a:lnTo>
                  <a:lnTo>
                    <a:pt x="402" y="427"/>
                  </a:lnTo>
                  <a:lnTo>
                    <a:pt x="402" y="425"/>
                  </a:lnTo>
                  <a:lnTo>
                    <a:pt x="400" y="420"/>
                  </a:lnTo>
                  <a:lnTo>
                    <a:pt x="400" y="413"/>
                  </a:lnTo>
                  <a:lnTo>
                    <a:pt x="398" y="409"/>
                  </a:lnTo>
                  <a:lnTo>
                    <a:pt x="395" y="409"/>
                  </a:lnTo>
                  <a:lnTo>
                    <a:pt x="393" y="407"/>
                  </a:lnTo>
                  <a:lnTo>
                    <a:pt x="395" y="402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6" y="400"/>
                  </a:lnTo>
                  <a:lnTo>
                    <a:pt x="384" y="402"/>
                  </a:lnTo>
                  <a:lnTo>
                    <a:pt x="381" y="400"/>
                  </a:lnTo>
                  <a:lnTo>
                    <a:pt x="381" y="395"/>
                  </a:lnTo>
                  <a:lnTo>
                    <a:pt x="386" y="393"/>
                  </a:lnTo>
                  <a:lnTo>
                    <a:pt x="386" y="386"/>
                  </a:lnTo>
                  <a:lnTo>
                    <a:pt x="384" y="383"/>
                  </a:lnTo>
                  <a:lnTo>
                    <a:pt x="386" y="381"/>
                  </a:lnTo>
                  <a:lnTo>
                    <a:pt x="386" y="374"/>
                  </a:lnTo>
                  <a:lnTo>
                    <a:pt x="384" y="372"/>
                  </a:lnTo>
                  <a:lnTo>
                    <a:pt x="388" y="365"/>
                  </a:lnTo>
                  <a:lnTo>
                    <a:pt x="393" y="363"/>
                  </a:lnTo>
                  <a:lnTo>
                    <a:pt x="395" y="360"/>
                  </a:lnTo>
                  <a:lnTo>
                    <a:pt x="398" y="360"/>
                  </a:lnTo>
                  <a:lnTo>
                    <a:pt x="398" y="363"/>
                  </a:lnTo>
                  <a:lnTo>
                    <a:pt x="405" y="360"/>
                  </a:lnTo>
                  <a:lnTo>
                    <a:pt x="409" y="360"/>
                  </a:lnTo>
                  <a:lnTo>
                    <a:pt x="409" y="363"/>
                  </a:lnTo>
                  <a:lnTo>
                    <a:pt x="409" y="365"/>
                  </a:lnTo>
                  <a:lnTo>
                    <a:pt x="407" y="367"/>
                  </a:lnTo>
                  <a:lnTo>
                    <a:pt x="407" y="367"/>
                  </a:lnTo>
                  <a:lnTo>
                    <a:pt x="409" y="370"/>
                  </a:lnTo>
                  <a:lnTo>
                    <a:pt x="411" y="372"/>
                  </a:lnTo>
                  <a:lnTo>
                    <a:pt x="409" y="374"/>
                  </a:lnTo>
                  <a:lnTo>
                    <a:pt x="416" y="381"/>
                  </a:lnTo>
                  <a:lnTo>
                    <a:pt x="416" y="383"/>
                  </a:lnTo>
                  <a:lnTo>
                    <a:pt x="418" y="388"/>
                  </a:lnTo>
                  <a:lnTo>
                    <a:pt x="421" y="388"/>
                  </a:lnTo>
                  <a:lnTo>
                    <a:pt x="423" y="386"/>
                  </a:lnTo>
                  <a:lnTo>
                    <a:pt x="423" y="383"/>
                  </a:lnTo>
                  <a:lnTo>
                    <a:pt x="425" y="381"/>
                  </a:lnTo>
                  <a:lnTo>
                    <a:pt x="428" y="377"/>
                  </a:lnTo>
                  <a:lnTo>
                    <a:pt x="428" y="374"/>
                  </a:lnTo>
                  <a:lnTo>
                    <a:pt x="430" y="372"/>
                  </a:lnTo>
                  <a:lnTo>
                    <a:pt x="430" y="370"/>
                  </a:lnTo>
                  <a:lnTo>
                    <a:pt x="430" y="365"/>
                  </a:lnTo>
                  <a:lnTo>
                    <a:pt x="430" y="363"/>
                  </a:lnTo>
                  <a:lnTo>
                    <a:pt x="435" y="363"/>
                  </a:lnTo>
                  <a:lnTo>
                    <a:pt x="437" y="363"/>
                  </a:lnTo>
                  <a:lnTo>
                    <a:pt x="439" y="367"/>
                  </a:lnTo>
                  <a:lnTo>
                    <a:pt x="441" y="367"/>
                  </a:lnTo>
                  <a:lnTo>
                    <a:pt x="441" y="365"/>
                  </a:lnTo>
                  <a:lnTo>
                    <a:pt x="439" y="360"/>
                  </a:lnTo>
                  <a:lnTo>
                    <a:pt x="437" y="356"/>
                  </a:lnTo>
                  <a:lnTo>
                    <a:pt x="437" y="356"/>
                  </a:lnTo>
                  <a:lnTo>
                    <a:pt x="435" y="360"/>
                  </a:lnTo>
                  <a:lnTo>
                    <a:pt x="430" y="360"/>
                  </a:lnTo>
                  <a:lnTo>
                    <a:pt x="425" y="356"/>
                  </a:lnTo>
                  <a:lnTo>
                    <a:pt x="425" y="353"/>
                  </a:lnTo>
                  <a:lnTo>
                    <a:pt x="423" y="349"/>
                  </a:lnTo>
                  <a:lnTo>
                    <a:pt x="423" y="344"/>
                  </a:lnTo>
                  <a:lnTo>
                    <a:pt x="425" y="342"/>
                  </a:lnTo>
                  <a:lnTo>
                    <a:pt x="428" y="342"/>
                  </a:lnTo>
                  <a:lnTo>
                    <a:pt x="430" y="337"/>
                  </a:lnTo>
                  <a:lnTo>
                    <a:pt x="432" y="340"/>
                  </a:lnTo>
                  <a:lnTo>
                    <a:pt x="435" y="344"/>
                  </a:lnTo>
                  <a:lnTo>
                    <a:pt x="437" y="351"/>
                  </a:lnTo>
                  <a:lnTo>
                    <a:pt x="437" y="351"/>
                  </a:lnTo>
                  <a:lnTo>
                    <a:pt x="437" y="347"/>
                  </a:lnTo>
                  <a:lnTo>
                    <a:pt x="439" y="347"/>
                  </a:lnTo>
                  <a:lnTo>
                    <a:pt x="439" y="342"/>
                  </a:lnTo>
                  <a:lnTo>
                    <a:pt x="437" y="340"/>
                  </a:lnTo>
                  <a:lnTo>
                    <a:pt x="435" y="335"/>
                  </a:lnTo>
                  <a:lnTo>
                    <a:pt x="435" y="330"/>
                  </a:lnTo>
                  <a:lnTo>
                    <a:pt x="437" y="330"/>
                  </a:lnTo>
                  <a:lnTo>
                    <a:pt x="437" y="326"/>
                  </a:lnTo>
                  <a:lnTo>
                    <a:pt x="441" y="323"/>
                  </a:lnTo>
                  <a:lnTo>
                    <a:pt x="444" y="326"/>
                  </a:lnTo>
                  <a:lnTo>
                    <a:pt x="446" y="326"/>
                  </a:lnTo>
                  <a:lnTo>
                    <a:pt x="448" y="330"/>
                  </a:lnTo>
                  <a:lnTo>
                    <a:pt x="453" y="330"/>
                  </a:lnTo>
                  <a:lnTo>
                    <a:pt x="455" y="328"/>
                  </a:lnTo>
                  <a:lnTo>
                    <a:pt x="451" y="328"/>
                  </a:lnTo>
                  <a:lnTo>
                    <a:pt x="448" y="326"/>
                  </a:lnTo>
                  <a:lnTo>
                    <a:pt x="451" y="323"/>
                  </a:lnTo>
                  <a:lnTo>
                    <a:pt x="455" y="321"/>
                  </a:lnTo>
                  <a:lnTo>
                    <a:pt x="460" y="323"/>
                  </a:lnTo>
                  <a:lnTo>
                    <a:pt x="462" y="323"/>
                  </a:lnTo>
                  <a:lnTo>
                    <a:pt x="460" y="326"/>
                  </a:lnTo>
                  <a:lnTo>
                    <a:pt x="460" y="328"/>
                  </a:lnTo>
                  <a:lnTo>
                    <a:pt x="462" y="330"/>
                  </a:lnTo>
                  <a:lnTo>
                    <a:pt x="465" y="335"/>
                  </a:lnTo>
                  <a:lnTo>
                    <a:pt x="469" y="333"/>
                  </a:lnTo>
                  <a:lnTo>
                    <a:pt x="474" y="335"/>
                  </a:lnTo>
                  <a:lnTo>
                    <a:pt x="478" y="335"/>
                  </a:lnTo>
                  <a:lnTo>
                    <a:pt x="481" y="333"/>
                  </a:lnTo>
                  <a:lnTo>
                    <a:pt x="483" y="335"/>
                  </a:lnTo>
                  <a:lnTo>
                    <a:pt x="492" y="335"/>
                  </a:lnTo>
                  <a:lnTo>
                    <a:pt x="497" y="337"/>
                  </a:lnTo>
                  <a:lnTo>
                    <a:pt x="499" y="337"/>
                  </a:lnTo>
                  <a:lnTo>
                    <a:pt x="499" y="340"/>
                  </a:lnTo>
                  <a:lnTo>
                    <a:pt x="499" y="342"/>
                  </a:lnTo>
                  <a:lnTo>
                    <a:pt x="499" y="344"/>
                  </a:lnTo>
                  <a:lnTo>
                    <a:pt x="499" y="349"/>
                  </a:lnTo>
                  <a:lnTo>
                    <a:pt x="492" y="351"/>
                  </a:lnTo>
                  <a:lnTo>
                    <a:pt x="490" y="351"/>
                  </a:lnTo>
                  <a:lnTo>
                    <a:pt x="490" y="349"/>
                  </a:lnTo>
                  <a:lnTo>
                    <a:pt x="488" y="351"/>
                  </a:lnTo>
                  <a:lnTo>
                    <a:pt x="485" y="351"/>
                  </a:lnTo>
                  <a:lnTo>
                    <a:pt x="485" y="353"/>
                  </a:lnTo>
                  <a:lnTo>
                    <a:pt x="490" y="356"/>
                  </a:lnTo>
                  <a:lnTo>
                    <a:pt x="488" y="358"/>
                  </a:lnTo>
                  <a:lnTo>
                    <a:pt x="488" y="365"/>
                  </a:lnTo>
                  <a:lnTo>
                    <a:pt x="485" y="365"/>
                  </a:lnTo>
                  <a:lnTo>
                    <a:pt x="483" y="363"/>
                  </a:lnTo>
                  <a:lnTo>
                    <a:pt x="481" y="365"/>
                  </a:lnTo>
                  <a:lnTo>
                    <a:pt x="476" y="365"/>
                  </a:lnTo>
                  <a:lnTo>
                    <a:pt x="476" y="367"/>
                  </a:lnTo>
                  <a:lnTo>
                    <a:pt x="467" y="370"/>
                  </a:lnTo>
                  <a:lnTo>
                    <a:pt x="462" y="374"/>
                  </a:lnTo>
                  <a:lnTo>
                    <a:pt x="460" y="374"/>
                  </a:lnTo>
                  <a:lnTo>
                    <a:pt x="455" y="379"/>
                  </a:lnTo>
                  <a:lnTo>
                    <a:pt x="458" y="381"/>
                  </a:lnTo>
                  <a:lnTo>
                    <a:pt x="460" y="381"/>
                  </a:lnTo>
                  <a:lnTo>
                    <a:pt x="460" y="379"/>
                  </a:lnTo>
                  <a:lnTo>
                    <a:pt x="467" y="377"/>
                  </a:lnTo>
                  <a:lnTo>
                    <a:pt x="469" y="377"/>
                  </a:lnTo>
                  <a:lnTo>
                    <a:pt x="476" y="381"/>
                  </a:lnTo>
                  <a:lnTo>
                    <a:pt x="476" y="383"/>
                  </a:lnTo>
                  <a:lnTo>
                    <a:pt x="474" y="386"/>
                  </a:lnTo>
                  <a:lnTo>
                    <a:pt x="471" y="386"/>
                  </a:lnTo>
                  <a:lnTo>
                    <a:pt x="474" y="388"/>
                  </a:lnTo>
                  <a:lnTo>
                    <a:pt x="476" y="390"/>
                  </a:lnTo>
                  <a:lnTo>
                    <a:pt x="476" y="395"/>
                  </a:lnTo>
                  <a:lnTo>
                    <a:pt x="471" y="397"/>
                  </a:lnTo>
                  <a:lnTo>
                    <a:pt x="471" y="402"/>
                  </a:lnTo>
                  <a:lnTo>
                    <a:pt x="474" y="404"/>
                  </a:lnTo>
                  <a:lnTo>
                    <a:pt x="476" y="400"/>
                  </a:lnTo>
                  <a:lnTo>
                    <a:pt x="481" y="397"/>
                  </a:lnTo>
                  <a:lnTo>
                    <a:pt x="481" y="395"/>
                  </a:lnTo>
                  <a:lnTo>
                    <a:pt x="483" y="395"/>
                  </a:lnTo>
                  <a:lnTo>
                    <a:pt x="481" y="397"/>
                  </a:lnTo>
                  <a:lnTo>
                    <a:pt x="483" y="404"/>
                  </a:lnTo>
                  <a:lnTo>
                    <a:pt x="481" y="411"/>
                  </a:lnTo>
                  <a:lnTo>
                    <a:pt x="481" y="413"/>
                  </a:lnTo>
                  <a:lnTo>
                    <a:pt x="474" y="418"/>
                  </a:lnTo>
                  <a:lnTo>
                    <a:pt x="469" y="418"/>
                  </a:lnTo>
                  <a:lnTo>
                    <a:pt x="469" y="420"/>
                  </a:lnTo>
                  <a:lnTo>
                    <a:pt x="469" y="423"/>
                  </a:lnTo>
                  <a:lnTo>
                    <a:pt x="467" y="427"/>
                  </a:lnTo>
                  <a:lnTo>
                    <a:pt x="465" y="430"/>
                  </a:lnTo>
                  <a:lnTo>
                    <a:pt x="465" y="427"/>
                  </a:lnTo>
                  <a:lnTo>
                    <a:pt x="462" y="427"/>
                  </a:lnTo>
                  <a:lnTo>
                    <a:pt x="462" y="430"/>
                  </a:lnTo>
                  <a:lnTo>
                    <a:pt x="467" y="434"/>
                  </a:lnTo>
                  <a:lnTo>
                    <a:pt x="467" y="434"/>
                  </a:lnTo>
                  <a:lnTo>
                    <a:pt x="462" y="437"/>
                  </a:lnTo>
                  <a:lnTo>
                    <a:pt x="465" y="439"/>
                  </a:lnTo>
                  <a:lnTo>
                    <a:pt x="460" y="444"/>
                  </a:lnTo>
                  <a:lnTo>
                    <a:pt x="458" y="441"/>
                  </a:lnTo>
                  <a:lnTo>
                    <a:pt x="455" y="444"/>
                  </a:lnTo>
                  <a:lnTo>
                    <a:pt x="451" y="444"/>
                  </a:lnTo>
                  <a:lnTo>
                    <a:pt x="446" y="446"/>
                  </a:lnTo>
                  <a:lnTo>
                    <a:pt x="446" y="448"/>
                  </a:lnTo>
                  <a:lnTo>
                    <a:pt x="441" y="450"/>
                  </a:lnTo>
                  <a:lnTo>
                    <a:pt x="437" y="448"/>
                  </a:lnTo>
                  <a:lnTo>
                    <a:pt x="432" y="450"/>
                  </a:lnTo>
                  <a:lnTo>
                    <a:pt x="430" y="448"/>
                  </a:lnTo>
                  <a:lnTo>
                    <a:pt x="428" y="441"/>
                  </a:lnTo>
                  <a:lnTo>
                    <a:pt x="432" y="437"/>
                  </a:lnTo>
                  <a:lnTo>
                    <a:pt x="432" y="432"/>
                  </a:lnTo>
                  <a:lnTo>
                    <a:pt x="425" y="439"/>
                  </a:lnTo>
                  <a:lnTo>
                    <a:pt x="423" y="444"/>
                  </a:lnTo>
                  <a:lnTo>
                    <a:pt x="428" y="450"/>
                  </a:lnTo>
                  <a:lnTo>
                    <a:pt x="430" y="453"/>
                  </a:lnTo>
                  <a:lnTo>
                    <a:pt x="428" y="457"/>
                  </a:lnTo>
                  <a:lnTo>
                    <a:pt x="423" y="460"/>
                  </a:lnTo>
                  <a:lnTo>
                    <a:pt x="421" y="464"/>
                  </a:lnTo>
                  <a:lnTo>
                    <a:pt x="421" y="464"/>
                  </a:lnTo>
                  <a:lnTo>
                    <a:pt x="418" y="464"/>
                  </a:lnTo>
                  <a:lnTo>
                    <a:pt x="416" y="467"/>
                  </a:lnTo>
                  <a:lnTo>
                    <a:pt x="416" y="467"/>
                  </a:lnTo>
                  <a:close/>
                  <a:moveTo>
                    <a:pt x="485" y="367"/>
                  </a:moveTo>
                  <a:lnTo>
                    <a:pt x="485" y="370"/>
                  </a:lnTo>
                  <a:lnTo>
                    <a:pt x="488" y="370"/>
                  </a:lnTo>
                  <a:lnTo>
                    <a:pt x="488" y="370"/>
                  </a:lnTo>
                  <a:lnTo>
                    <a:pt x="485" y="367"/>
                  </a:lnTo>
                  <a:close/>
                  <a:moveTo>
                    <a:pt x="483" y="386"/>
                  </a:moveTo>
                  <a:lnTo>
                    <a:pt x="485" y="386"/>
                  </a:lnTo>
                  <a:lnTo>
                    <a:pt x="488" y="381"/>
                  </a:lnTo>
                  <a:lnTo>
                    <a:pt x="490" y="377"/>
                  </a:lnTo>
                  <a:lnTo>
                    <a:pt x="488" y="377"/>
                  </a:lnTo>
                  <a:lnTo>
                    <a:pt x="488" y="372"/>
                  </a:lnTo>
                  <a:lnTo>
                    <a:pt x="483" y="374"/>
                  </a:lnTo>
                  <a:lnTo>
                    <a:pt x="483" y="377"/>
                  </a:lnTo>
                  <a:lnTo>
                    <a:pt x="481" y="379"/>
                  </a:lnTo>
                  <a:lnTo>
                    <a:pt x="481" y="383"/>
                  </a:lnTo>
                  <a:lnTo>
                    <a:pt x="483" y="386"/>
                  </a:lnTo>
                  <a:close/>
                  <a:moveTo>
                    <a:pt x="481" y="395"/>
                  </a:moveTo>
                  <a:lnTo>
                    <a:pt x="483" y="393"/>
                  </a:lnTo>
                  <a:lnTo>
                    <a:pt x="485" y="388"/>
                  </a:lnTo>
                  <a:lnTo>
                    <a:pt x="481" y="388"/>
                  </a:lnTo>
                  <a:lnTo>
                    <a:pt x="478" y="390"/>
                  </a:lnTo>
                  <a:lnTo>
                    <a:pt x="478" y="393"/>
                  </a:lnTo>
                  <a:lnTo>
                    <a:pt x="481" y="395"/>
                  </a:lnTo>
                  <a:close/>
                  <a:moveTo>
                    <a:pt x="321" y="305"/>
                  </a:moveTo>
                  <a:lnTo>
                    <a:pt x="321" y="307"/>
                  </a:lnTo>
                  <a:lnTo>
                    <a:pt x="321" y="310"/>
                  </a:lnTo>
                  <a:lnTo>
                    <a:pt x="324" y="307"/>
                  </a:lnTo>
                  <a:lnTo>
                    <a:pt x="326" y="310"/>
                  </a:lnTo>
                  <a:lnTo>
                    <a:pt x="328" y="307"/>
                  </a:lnTo>
                  <a:lnTo>
                    <a:pt x="326" y="305"/>
                  </a:lnTo>
                  <a:lnTo>
                    <a:pt x="321" y="303"/>
                  </a:lnTo>
                  <a:lnTo>
                    <a:pt x="321" y="305"/>
                  </a:lnTo>
                  <a:close/>
                  <a:moveTo>
                    <a:pt x="347" y="358"/>
                  </a:moveTo>
                  <a:lnTo>
                    <a:pt x="344" y="353"/>
                  </a:lnTo>
                  <a:lnTo>
                    <a:pt x="344" y="344"/>
                  </a:lnTo>
                  <a:lnTo>
                    <a:pt x="342" y="340"/>
                  </a:lnTo>
                  <a:lnTo>
                    <a:pt x="342" y="337"/>
                  </a:lnTo>
                  <a:lnTo>
                    <a:pt x="342" y="335"/>
                  </a:lnTo>
                  <a:lnTo>
                    <a:pt x="340" y="330"/>
                  </a:lnTo>
                  <a:lnTo>
                    <a:pt x="340" y="326"/>
                  </a:lnTo>
                  <a:lnTo>
                    <a:pt x="338" y="321"/>
                  </a:lnTo>
                  <a:lnTo>
                    <a:pt x="333" y="316"/>
                  </a:lnTo>
                  <a:lnTo>
                    <a:pt x="335" y="314"/>
                  </a:lnTo>
                  <a:lnTo>
                    <a:pt x="340" y="310"/>
                  </a:lnTo>
                  <a:lnTo>
                    <a:pt x="344" y="310"/>
                  </a:lnTo>
                  <a:lnTo>
                    <a:pt x="347" y="305"/>
                  </a:lnTo>
                  <a:lnTo>
                    <a:pt x="354" y="305"/>
                  </a:lnTo>
                  <a:lnTo>
                    <a:pt x="356" y="307"/>
                  </a:lnTo>
                  <a:lnTo>
                    <a:pt x="358" y="307"/>
                  </a:lnTo>
                  <a:lnTo>
                    <a:pt x="363" y="310"/>
                  </a:lnTo>
                  <a:lnTo>
                    <a:pt x="365" y="310"/>
                  </a:lnTo>
                  <a:lnTo>
                    <a:pt x="370" y="310"/>
                  </a:lnTo>
                  <a:lnTo>
                    <a:pt x="372" y="310"/>
                  </a:lnTo>
                  <a:lnTo>
                    <a:pt x="374" y="310"/>
                  </a:lnTo>
                  <a:lnTo>
                    <a:pt x="379" y="314"/>
                  </a:lnTo>
                  <a:lnTo>
                    <a:pt x="379" y="319"/>
                  </a:lnTo>
                  <a:lnTo>
                    <a:pt x="377" y="319"/>
                  </a:lnTo>
                  <a:lnTo>
                    <a:pt x="379" y="323"/>
                  </a:lnTo>
                  <a:lnTo>
                    <a:pt x="379" y="326"/>
                  </a:lnTo>
                  <a:lnTo>
                    <a:pt x="379" y="328"/>
                  </a:lnTo>
                  <a:lnTo>
                    <a:pt x="379" y="330"/>
                  </a:lnTo>
                  <a:lnTo>
                    <a:pt x="372" y="337"/>
                  </a:lnTo>
                  <a:lnTo>
                    <a:pt x="370" y="337"/>
                  </a:lnTo>
                  <a:lnTo>
                    <a:pt x="365" y="342"/>
                  </a:lnTo>
                  <a:lnTo>
                    <a:pt x="361" y="344"/>
                  </a:lnTo>
                  <a:lnTo>
                    <a:pt x="356" y="351"/>
                  </a:lnTo>
                  <a:lnTo>
                    <a:pt x="351" y="351"/>
                  </a:lnTo>
                  <a:lnTo>
                    <a:pt x="349" y="353"/>
                  </a:lnTo>
                  <a:lnTo>
                    <a:pt x="349" y="356"/>
                  </a:lnTo>
                  <a:lnTo>
                    <a:pt x="347" y="358"/>
                  </a:lnTo>
                  <a:close/>
                  <a:moveTo>
                    <a:pt x="497" y="444"/>
                  </a:moveTo>
                  <a:lnTo>
                    <a:pt x="492" y="437"/>
                  </a:lnTo>
                  <a:lnTo>
                    <a:pt x="488" y="439"/>
                  </a:lnTo>
                  <a:lnTo>
                    <a:pt x="481" y="439"/>
                  </a:lnTo>
                  <a:lnTo>
                    <a:pt x="483" y="434"/>
                  </a:lnTo>
                  <a:lnTo>
                    <a:pt x="488" y="432"/>
                  </a:lnTo>
                  <a:lnTo>
                    <a:pt x="490" y="434"/>
                  </a:lnTo>
                  <a:lnTo>
                    <a:pt x="492" y="432"/>
                  </a:lnTo>
                  <a:lnTo>
                    <a:pt x="490" y="430"/>
                  </a:lnTo>
                  <a:lnTo>
                    <a:pt x="488" y="430"/>
                  </a:lnTo>
                  <a:lnTo>
                    <a:pt x="485" y="430"/>
                  </a:lnTo>
                  <a:lnTo>
                    <a:pt x="490" y="423"/>
                  </a:lnTo>
                  <a:lnTo>
                    <a:pt x="492" y="416"/>
                  </a:lnTo>
                  <a:lnTo>
                    <a:pt x="492" y="411"/>
                  </a:lnTo>
                  <a:lnTo>
                    <a:pt x="495" y="409"/>
                  </a:lnTo>
                  <a:lnTo>
                    <a:pt x="495" y="407"/>
                  </a:lnTo>
                  <a:lnTo>
                    <a:pt x="492" y="404"/>
                  </a:lnTo>
                  <a:lnTo>
                    <a:pt x="495" y="402"/>
                  </a:lnTo>
                  <a:lnTo>
                    <a:pt x="495" y="397"/>
                  </a:lnTo>
                  <a:lnTo>
                    <a:pt x="497" y="388"/>
                  </a:lnTo>
                  <a:lnTo>
                    <a:pt x="501" y="386"/>
                  </a:lnTo>
                  <a:lnTo>
                    <a:pt x="501" y="383"/>
                  </a:lnTo>
                  <a:lnTo>
                    <a:pt x="504" y="381"/>
                  </a:lnTo>
                  <a:lnTo>
                    <a:pt x="506" y="377"/>
                  </a:lnTo>
                  <a:lnTo>
                    <a:pt x="508" y="374"/>
                  </a:lnTo>
                  <a:lnTo>
                    <a:pt x="508" y="370"/>
                  </a:lnTo>
                  <a:lnTo>
                    <a:pt x="513" y="363"/>
                  </a:lnTo>
                  <a:lnTo>
                    <a:pt x="515" y="358"/>
                  </a:lnTo>
                  <a:lnTo>
                    <a:pt x="518" y="356"/>
                  </a:lnTo>
                  <a:lnTo>
                    <a:pt x="518" y="353"/>
                  </a:lnTo>
                  <a:lnTo>
                    <a:pt x="518" y="351"/>
                  </a:lnTo>
                  <a:lnTo>
                    <a:pt x="520" y="347"/>
                  </a:lnTo>
                  <a:lnTo>
                    <a:pt x="522" y="349"/>
                  </a:lnTo>
                  <a:lnTo>
                    <a:pt x="527" y="353"/>
                  </a:lnTo>
                  <a:lnTo>
                    <a:pt x="527" y="356"/>
                  </a:lnTo>
                  <a:lnTo>
                    <a:pt x="531" y="358"/>
                  </a:lnTo>
                  <a:lnTo>
                    <a:pt x="531" y="353"/>
                  </a:lnTo>
                  <a:lnTo>
                    <a:pt x="529" y="349"/>
                  </a:lnTo>
                  <a:lnTo>
                    <a:pt x="529" y="347"/>
                  </a:lnTo>
                  <a:lnTo>
                    <a:pt x="531" y="347"/>
                  </a:lnTo>
                  <a:lnTo>
                    <a:pt x="529" y="342"/>
                  </a:lnTo>
                  <a:lnTo>
                    <a:pt x="531" y="337"/>
                  </a:lnTo>
                  <a:lnTo>
                    <a:pt x="541" y="335"/>
                  </a:lnTo>
                  <a:lnTo>
                    <a:pt x="548" y="335"/>
                  </a:lnTo>
                  <a:lnTo>
                    <a:pt x="550" y="333"/>
                  </a:lnTo>
                  <a:lnTo>
                    <a:pt x="552" y="335"/>
                  </a:lnTo>
                  <a:lnTo>
                    <a:pt x="557" y="335"/>
                  </a:lnTo>
                  <a:lnTo>
                    <a:pt x="557" y="337"/>
                  </a:lnTo>
                  <a:lnTo>
                    <a:pt x="562" y="335"/>
                  </a:lnTo>
                  <a:lnTo>
                    <a:pt x="566" y="335"/>
                  </a:lnTo>
                  <a:lnTo>
                    <a:pt x="568" y="340"/>
                  </a:lnTo>
                  <a:lnTo>
                    <a:pt x="573" y="342"/>
                  </a:lnTo>
                  <a:lnTo>
                    <a:pt x="573" y="342"/>
                  </a:lnTo>
                  <a:lnTo>
                    <a:pt x="575" y="342"/>
                  </a:lnTo>
                  <a:lnTo>
                    <a:pt x="578" y="347"/>
                  </a:lnTo>
                  <a:lnTo>
                    <a:pt x="578" y="349"/>
                  </a:lnTo>
                  <a:lnTo>
                    <a:pt x="580" y="351"/>
                  </a:lnTo>
                  <a:lnTo>
                    <a:pt x="582" y="349"/>
                  </a:lnTo>
                  <a:lnTo>
                    <a:pt x="587" y="349"/>
                  </a:lnTo>
                  <a:lnTo>
                    <a:pt x="598" y="351"/>
                  </a:lnTo>
                  <a:lnTo>
                    <a:pt x="603" y="353"/>
                  </a:lnTo>
                  <a:lnTo>
                    <a:pt x="603" y="358"/>
                  </a:lnTo>
                  <a:lnTo>
                    <a:pt x="605" y="360"/>
                  </a:lnTo>
                  <a:lnTo>
                    <a:pt x="608" y="363"/>
                  </a:lnTo>
                  <a:lnTo>
                    <a:pt x="605" y="363"/>
                  </a:lnTo>
                  <a:lnTo>
                    <a:pt x="603" y="363"/>
                  </a:lnTo>
                  <a:lnTo>
                    <a:pt x="601" y="367"/>
                  </a:lnTo>
                  <a:lnTo>
                    <a:pt x="596" y="372"/>
                  </a:lnTo>
                  <a:lnTo>
                    <a:pt x="592" y="377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0" y="386"/>
                  </a:lnTo>
                  <a:lnTo>
                    <a:pt x="575" y="393"/>
                  </a:lnTo>
                  <a:lnTo>
                    <a:pt x="571" y="393"/>
                  </a:lnTo>
                  <a:lnTo>
                    <a:pt x="571" y="395"/>
                  </a:lnTo>
                  <a:lnTo>
                    <a:pt x="571" y="395"/>
                  </a:lnTo>
                  <a:lnTo>
                    <a:pt x="568" y="400"/>
                  </a:lnTo>
                  <a:lnTo>
                    <a:pt x="564" y="404"/>
                  </a:lnTo>
                  <a:lnTo>
                    <a:pt x="557" y="409"/>
                  </a:lnTo>
                  <a:lnTo>
                    <a:pt x="550" y="413"/>
                  </a:lnTo>
                  <a:lnTo>
                    <a:pt x="545" y="416"/>
                  </a:lnTo>
                  <a:lnTo>
                    <a:pt x="543" y="416"/>
                  </a:lnTo>
                  <a:lnTo>
                    <a:pt x="543" y="413"/>
                  </a:lnTo>
                  <a:lnTo>
                    <a:pt x="541" y="413"/>
                  </a:lnTo>
                  <a:lnTo>
                    <a:pt x="534" y="409"/>
                  </a:lnTo>
                  <a:lnTo>
                    <a:pt x="534" y="404"/>
                  </a:lnTo>
                  <a:lnTo>
                    <a:pt x="531" y="404"/>
                  </a:lnTo>
                  <a:lnTo>
                    <a:pt x="527" y="407"/>
                  </a:lnTo>
                  <a:lnTo>
                    <a:pt x="525" y="404"/>
                  </a:lnTo>
                  <a:lnTo>
                    <a:pt x="520" y="404"/>
                  </a:lnTo>
                  <a:lnTo>
                    <a:pt x="518" y="402"/>
                  </a:lnTo>
                  <a:lnTo>
                    <a:pt x="513" y="402"/>
                  </a:lnTo>
                  <a:lnTo>
                    <a:pt x="513" y="404"/>
                  </a:lnTo>
                  <a:lnTo>
                    <a:pt x="515" y="407"/>
                  </a:lnTo>
                  <a:lnTo>
                    <a:pt x="522" y="409"/>
                  </a:lnTo>
                  <a:lnTo>
                    <a:pt x="522" y="411"/>
                  </a:lnTo>
                  <a:lnTo>
                    <a:pt x="520" y="413"/>
                  </a:lnTo>
                  <a:lnTo>
                    <a:pt x="520" y="416"/>
                  </a:lnTo>
                  <a:lnTo>
                    <a:pt x="522" y="420"/>
                  </a:lnTo>
                  <a:lnTo>
                    <a:pt x="520" y="425"/>
                  </a:lnTo>
                  <a:lnTo>
                    <a:pt x="518" y="427"/>
                  </a:lnTo>
                  <a:lnTo>
                    <a:pt x="515" y="430"/>
                  </a:lnTo>
                  <a:lnTo>
                    <a:pt x="511" y="430"/>
                  </a:lnTo>
                  <a:lnTo>
                    <a:pt x="508" y="432"/>
                  </a:lnTo>
                  <a:lnTo>
                    <a:pt x="506" y="434"/>
                  </a:lnTo>
                  <a:lnTo>
                    <a:pt x="501" y="439"/>
                  </a:lnTo>
                  <a:lnTo>
                    <a:pt x="499" y="439"/>
                  </a:lnTo>
                  <a:lnTo>
                    <a:pt x="499" y="441"/>
                  </a:lnTo>
                  <a:lnTo>
                    <a:pt x="499" y="441"/>
                  </a:lnTo>
                  <a:lnTo>
                    <a:pt x="497" y="44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6" name="Freeform 182">
              <a:extLst>
                <a:ext uri="{FF2B5EF4-FFF2-40B4-BE49-F238E27FC236}">
                  <a16:creationId xmlns:a16="http://schemas.microsoft.com/office/drawing/2014/main" id="{286DC28A-884C-8746-1AC2-48FF5D671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405" y="1247875"/>
              <a:ext cx="740163" cy="534377"/>
            </a:xfrm>
            <a:custGeom>
              <a:avLst/>
              <a:gdLst>
                <a:gd name="T0" fmla="*/ 737 w 892"/>
                <a:gd name="T1" fmla="*/ 171 h 644"/>
                <a:gd name="T2" fmla="*/ 437 w 892"/>
                <a:gd name="T3" fmla="*/ 289 h 644"/>
                <a:gd name="T4" fmla="*/ 575 w 892"/>
                <a:gd name="T5" fmla="*/ 296 h 644"/>
                <a:gd name="T6" fmla="*/ 612 w 892"/>
                <a:gd name="T7" fmla="*/ 307 h 644"/>
                <a:gd name="T8" fmla="*/ 633 w 892"/>
                <a:gd name="T9" fmla="*/ 328 h 644"/>
                <a:gd name="T10" fmla="*/ 693 w 892"/>
                <a:gd name="T11" fmla="*/ 377 h 644"/>
                <a:gd name="T12" fmla="*/ 485 w 892"/>
                <a:gd name="T13" fmla="*/ 453 h 644"/>
                <a:gd name="T14" fmla="*/ 474 w 892"/>
                <a:gd name="T15" fmla="*/ 363 h 644"/>
                <a:gd name="T16" fmla="*/ 93 w 892"/>
                <a:gd name="T17" fmla="*/ 314 h 644"/>
                <a:gd name="T18" fmla="*/ 222 w 892"/>
                <a:gd name="T19" fmla="*/ 250 h 644"/>
                <a:gd name="T20" fmla="*/ 268 w 892"/>
                <a:gd name="T21" fmla="*/ 238 h 644"/>
                <a:gd name="T22" fmla="*/ 257 w 892"/>
                <a:gd name="T23" fmla="*/ 106 h 644"/>
                <a:gd name="T24" fmla="*/ 215 w 892"/>
                <a:gd name="T25" fmla="*/ 90 h 644"/>
                <a:gd name="T26" fmla="*/ 199 w 892"/>
                <a:gd name="T27" fmla="*/ 49 h 644"/>
                <a:gd name="T28" fmla="*/ 167 w 892"/>
                <a:gd name="T29" fmla="*/ 37 h 644"/>
                <a:gd name="T30" fmla="*/ 56 w 892"/>
                <a:gd name="T31" fmla="*/ 42 h 644"/>
                <a:gd name="T32" fmla="*/ 67 w 892"/>
                <a:gd name="T33" fmla="*/ 97 h 644"/>
                <a:gd name="T34" fmla="*/ 84 w 892"/>
                <a:gd name="T35" fmla="*/ 141 h 644"/>
                <a:gd name="T36" fmla="*/ 0 w 892"/>
                <a:gd name="T37" fmla="*/ 169 h 644"/>
                <a:gd name="T38" fmla="*/ 63 w 892"/>
                <a:gd name="T39" fmla="*/ 254 h 644"/>
                <a:gd name="T40" fmla="*/ 169 w 892"/>
                <a:gd name="T41" fmla="*/ 233 h 644"/>
                <a:gd name="T42" fmla="*/ 224 w 892"/>
                <a:gd name="T43" fmla="*/ 268 h 644"/>
                <a:gd name="T44" fmla="*/ 628 w 892"/>
                <a:gd name="T45" fmla="*/ 416 h 644"/>
                <a:gd name="T46" fmla="*/ 271 w 892"/>
                <a:gd name="T47" fmla="*/ 263 h 644"/>
                <a:gd name="T48" fmla="*/ 328 w 892"/>
                <a:gd name="T49" fmla="*/ 247 h 644"/>
                <a:gd name="T50" fmla="*/ 769 w 892"/>
                <a:gd name="T51" fmla="*/ 277 h 644"/>
                <a:gd name="T52" fmla="*/ 693 w 892"/>
                <a:gd name="T53" fmla="*/ 605 h 644"/>
                <a:gd name="T54" fmla="*/ 640 w 892"/>
                <a:gd name="T55" fmla="*/ 541 h 644"/>
                <a:gd name="T56" fmla="*/ 594 w 892"/>
                <a:gd name="T57" fmla="*/ 490 h 644"/>
                <a:gd name="T58" fmla="*/ 693 w 892"/>
                <a:gd name="T59" fmla="*/ 453 h 644"/>
                <a:gd name="T60" fmla="*/ 693 w 892"/>
                <a:gd name="T61" fmla="*/ 372 h 644"/>
                <a:gd name="T62" fmla="*/ 670 w 892"/>
                <a:gd name="T63" fmla="*/ 328 h 644"/>
                <a:gd name="T64" fmla="*/ 642 w 892"/>
                <a:gd name="T65" fmla="*/ 270 h 644"/>
                <a:gd name="T66" fmla="*/ 589 w 892"/>
                <a:gd name="T67" fmla="*/ 289 h 644"/>
                <a:gd name="T68" fmla="*/ 511 w 892"/>
                <a:gd name="T69" fmla="*/ 252 h 644"/>
                <a:gd name="T70" fmla="*/ 490 w 892"/>
                <a:gd name="T71" fmla="*/ 206 h 644"/>
                <a:gd name="T72" fmla="*/ 587 w 892"/>
                <a:gd name="T73" fmla="*/ 88 h 644"/>
                <a:gd name="T74" fmla="*/ 555 w 892"/>
                <a:gd name="T75" fmla="*/ 219 h 644"/>
                <a:gd name="T76" fmla="*/ 591 w 892"/>
                <a:gd name="T77" fmla="*/ 164 h 644"/>
                <a:gd name="T78" fmla="*/ 615 w 892"/>
                <a:gd name="T79" fmla="*/ 122 h 644"/>
                <a:gd name="T80" fmla="*/ 663 w 892"/>
                <a:gd name="T81" fmla="*/ 171 h 644"/>
                <a:gd name="T82" fmla="*/ 677 w 892"/>
                <a:gd name="T83" fmla="*/ 199 h 644"/>
                <a:gd name="T84" fmla="*/ 744 w 892"/>
                <a:gd name="T85" fmla="*/ 201 h 644"/>
                <a:gd name="T86" fmla="*/ 732 w 892"/>
                <a:gd name="T87" fmla="*/ 240 h 644"/>
                <a:gd name="T88" fmla="*/ 755 w 892"/>
                <a:gd name="T89" fmla="*/ 256 h 644"/>
                <a:gd name="T90" fmla="*/ 769 w 892"/>
                <a:gd name="T91" fmla="*/ 280 h 644"/>
                <a:gd name="T92" fmla="*/ 785 w 892"/>
                <a:gd name="T93" fmla="*/ 286 h 644"/>
                <a:gd name="T94" fmla="*/ 790 w 892"/>
                <a:gd name="T95" fmla="*/ 321 h 644"/>
                <a:gd name="T96" fmla="*/ 818 w 892"/>
                <a:gd name="T97" fmla="*/ 335 h 644"/>
                <a:gd name="T98" fmla="*/ 795 w 892"/>
                <a:gd name="T99" fmla="*/ 365 h 644"/>
                <a:gd name="T100" fmla="*/ 804 w 892"/>
                <a:gd name="T101" fmla="*/ 390 h 644"/>
                <a:gd name="T102" fmla="*/ 829 w 892"/>
                <a:gd name="T103" fmla="*/ 418 h 644"/>
                <a:gd name="T104" fmla="*/ 855 w 892"/>
                <a:gd name="T105" fmla="*/ 448 h 644"/>
                <a:gd name="T106" fmla="*/ 887 w 892"/>
                <a:gd name="T107" fmla="*/ 471 h 644"/>
                <a:gd name="T108" fmla="*/ 862 w 892"/>
                <a:gd name="T109" fmla="*/ 492 h 644"/>
                <a:gd name="T110" fmla="*/ 836 w 892"/>
                <a:gd name="T111" fmla="*/ 515 h 644"/>
                <a:gd name="T112" fmla="*/ 811 w 892"/>
                <a:gd name="T113" fmla="*/ 524 h 644"/>
                <a:gd name="T114" fmla="*/ 802 w 892"/>
                <a:gd name="T115" fmla="*/ 492 h 644"/>
                <a:gd name="T116" fmla="*/ 776 w 892"/>
                <a:gd name="T117" fmla="*/ 476 h 644"/>
                <a:gd name="T118" fmla="*/ 772 w 892"/>
                <a:gd name="T119" fmla="*/ 504 h 644"/>
                <a:gd name="T120" fmla="*/ 799 w 892"/>
                <a:gd name="T121" fmla="*/ 552 h 644"/>
                <a:gd name="T122" fmla="*/ 772 w 892"/>
                <a:gd name="T123" fmla="*/ 607 h 644"/>
                <a:gd name="T124" fmla="*/ 730 w 892"/>
                <a:gd name="T125" fmla="*/ 59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2" h="644">
                  <a:moveTo>
                    <a:pt x="688" y="169"/>
                  </a:moveTo>
                  <a:lnTo>
                    <a:pt x="684" y="166"/>
                  </a:lnTo>
                  <a:lnTo>
                    <a:pt x="679" y="166"/>
                  </a:lnTo>
                  <a:lnTo>
                    <a:pt x="677" y="159"/>
                  </a:lnTo>
                  <a:lnTo>
                    <a:pt x="675" y="159"/>
                  </a:lnTo>
                  <a:lnTo>
                    <a:pt x="672" y="155"/>
                  </a:lnTo>
                  <a:lnTo>
                    <a:pt x="675" y="150"/>
                  </a:lnTo>
                  <a:lnTo>
                    <a:pt x="679" y="148"/>
                  </a:lnTo>
                  <a:lnTo>
                    <a:pt x="677" y="143"/>
                  </a:lnTo>
                  <a:lnTo>
                    <a:pt x="679" y="141"/>
                  </a:lnTo>
                  <a:lnTo>
                    <a:pt x="679" y="139"/>
                  </a:lnTo>
                  <a:lnTo>
                    <a:pt x="677" y="136"/>
                  </a:lnTo>
                  <a:lnTo>
                    <a:pt x="672" y="134"/>
                  </a:lnTo>
                  <a:lnTo>
                    <a:pt x="677" y="125"/>
                  </a:lnTo>
                  <a:lnTo>
                    <a:pt x="679" y="127"/>
                  </a:lnTo>
                  <a:lnTo>
                    <a:pt x="679" y="122"/>
                  </a:lnTo>
                  <a:lnTo>
                    <a:pt x="679" y="120"/>
                  </a:lnTo>
                  <a:lnTo>
                    <a:pt x="682" y="116"/>
                  </a:lnTo>
                  <a:lnTo>
                    <a:pt x="684" y="111"/>
                  </a:lnTo>
                  <a:lnTo>
                    <a:pt x="686" y="109"/>
                  </a:lnTo>
                  <a:lnTo>
                    <a:pt x="688" y="111"/>
                  </a:lnTo>
                  <a:lnTo>
                    <a:pt x="691" y="116"/>
                  </a:lnTo>
                  <a:lnTo>
                    <a:pt x="698" y="118"/>
                  </a:lnTo>
                  <a:lnTo>
                    <a:pt x="702" y="122"/>
                  </a:lnTo>
                  <a:lnTo>
                    <a:pt x="707" y="122"/>
                  </a:lnTo>
                  <a:lnTo>
                    <a:pt x="707" y="120"/>
                  </a:lnTo>
                  <a:lnTo>
                    <a:pt x="716" y="122"/>
                  </a:lnTo>
                  <a:lnTo>
                    <a:pt x="721" y="122"/>
                  </a:lnTo>
                  <a:lnTo>
                    <a:pt x="723" y="125"/>
                  </a:lnTo>
                  <a:lnTo>
                    <a:pt x="725" y="129"/>
                  </a:lnTo>
                  <a:lnTo>
                    <a:pt x="730" y="132"/>
                  </a:lnTo>
                  <a:lnTo>
                    <a:pt x="732" y="136"/>
                  </a:lnTo>
                  <a:lnTo>
                    <a:pt x="730" y="141"/>
                  </a:lnTo>
                  <a:lnTo>
                    <a:pt x="732" y="143"/>
                  </a:lnTo>
                  <a:lnTo>
                    <a:pt x="735" y="146"/>
                  </a:lnTo>
                  <a:lnTo>
                    <a:pt x="735" y="148"/>
                  </a:lnTo>
                  <a:lnTo>
                    <a:pt x="735" y="153"/>
                  </a:lnTo>
                  <a:lnTo>
                    <a:pt x="735" y="155"/>
                  </a:lnTo>
                  <a:lnTo>
                    <a:pt x="737" y="159"/>
                  </a:lnTo>
                  <a:lnTo>
                    <a:pt x="735" y="162"/>
                  </a:lnTo>
                  <a:lnTo>
                    <a:pt x="735" y="166"/>
                  </a:lnTo>
                  <a:lnTo>
                    <a:pt x="739" y="166"/>
                  </a:lnTo>
                  <a:lnTo>
                    <a:pt x="739" y="169"/>
                  </a:lnTo>
                  <a:lnTo>
                    <a:pt x="737" y="171"/>
                  </a:lnTo>
                  <a:lnTo>
                    <a:pt x="735" y="173"/>
                  </a:lnTo>
                  <a:lnTo>
                    <a:pt x="728" y="171"/>
                  </a:lnTo>
                  <a:lnTo>
                    <a:pt x="725" y="171"/>
                  </a:lnTo>
                  <a:lnTo>
                    <a:pt x="718" y="169"/>
                  </a:lnTo>
                  <a:lnTo>
                    <a:pt x="716" y="166"/>
                  </a:lnTo>
                  <a:lnTo>
                    <a:pt x="712" y="166"/>
                  </a:lnTo>
                  <a:lnTo>
                    <a:pt x="709" y="166"/>
                  </a:lnTo>
                  <a:lnTo>
                    <a:pt x="705" y="164"/>
                  </a:lnTo>
                  <a:lnTo>
                    <a:pt x="700" y="164"/>
                  </a:lnTo>
                  <a:lnTo>
                    <a:pt x="695" y="166"/>
                  </a:lnTo>
                  <a:lnTo>
                    <a:pt x="691" y="169"/>
                  </a:lnTo>
                  <a:lnTo>
                    <a:pt x="688" y="169"/>
                  </a:lnTo>
                  <a:close/>
                  <a:moveTo>
                    <a:pt x="665" y="176"/>
                  </a:moveTo>
                  <a:lnTo>
                    <a:pt x="665" y="171"/>
                  </a:lnTo>
                  <a:lnTo>
                    <a:pt x="665" y="171"/>
                  </a:lnTo>
                  <a:lnTo>
                    <a:pt x="668" y="171"/>
                  </a:lnTo>
                  <a:lnTo>
                    <a:pt x="668" y="173"/>
                  </a:lnTo>
                  <a:lnTo>
                    <a:pt x="665" y="176"/>
                  </a:lnTo>
                  <a:close/>
                  <a:moveTo>
                    <a:pt x="672" y="180"/>
                  </a:moveTo>
                  <a:lnTo>
                    <a:pt x="670" y="178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5" y="178"/>
                  </a:lnTo>
                  <a:lnTo>
                    <a:pt x="672" y="180"/>
                  </a:lnTo>
                  <a:close/>
                  <a:moveTo>
                    <a:pt x="682" y="180"/>
                  </a:moveTo>
                  <a:lnTo>
                    <a:pt x="679" y="180"/>
                  </a:lnTo>
                  <a:lnTo>
                    <a:pt x="679" y="176"/>
                  </a:lnTo>
                  <a:lnTo>
                    <a:pt x="682" y="176"/>
                  </a:lnTo>
                  <a:lnTo>
                    <a:pt x="684" y="178"/>
                  </a:lnTo>
                  <a:lnTo>
                    <a:pt x="682" y="180"/>
                  </a:lnTo>
                  <a:close/>
                  <a:moveTo>
                    <a:pt x="423" y="268"/>
                  </a:moveTo>
                  <a:lnTo>
                    <a:pt x="421" y="268"/>
                  </a:lnTo>
                  <a:lnTo>
                    <a:pt x="423" y="266"/>
                  </a:lnTo>
                  <a:lnTo>
                    <a:pt x="425" y="266"/>
                  </a:lnTo>
                  <a:lnTo>
                    <a:pt x="428" y="266"/>
                  </a:lnTo>
                  <a:lnTo>
                    <a:pt x="425" y="268"/>
                  </a:lnTo>
                  <a:lnTo>
                    <a:pt x="425" y="268"/>
                  </a:lnTo>
                  <a:lnTo>
                    <a:pt x="423" y="268"/>
                  </a:lnTo>
                  <a:close/>
                  <a:moveTo>
                    <a:pt x="434" y="291"/>
                  </a:moveTo>
                  <a:lnTo>
                    <a:pt x="434" y="296"/>
                  </a:lnTo>
                  <a:lnTo>
                    <a:pt x="437" y="293"/>
                  </a:lnTo>
                  <a:lnTo>
                    <a:pt x="439" y="293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4" y="291"/>
                  </a:lnTo>
                  <a:close/>
                  <a:moveTo>
                    <a:pt x="430" y="291"/>
                  </a:moveTo>
                  <a:lnTo>
                    <a:pt x="430" y="293"/>
                  </a:lnTo>
                  <a:lnTo>
                    <a:pt x="432" y="296"/>
                  </a:lnTo>
                  <a:lnTo>
                    <a:pt x="432" y="298"/>
                  </a:lnTo>
                  <a:lnTo>
                    <a:pt x="432" y="298"/>
                  </a:lnTo>
                  <a:lnTo>
                    <a:pt x="432" y="296"/>
                  </a:lnTo>
                  <a:lnTo>
                    <a:pt x="432" y="291"/>
                  </a:lnTo>
                  <a:lnTo>
                    <a:pt x="432" y="289"/>
                  </a:lnTo>
                  <a:lnTo>
                    <a:pt x="430" y="291"/>
                  </a:lnTo>
                  <a:close/>
                  <a:moveTo>
                    <a:pt x="511" y="275"/>
                  </a:moveTo>
                  <a:lnTo>
                    <a:pt x="511" y="275"/>
                  </a:lnTo>
                  <a:lnTo>
                    <a:pt x="506" y="275"/>
                  </a:lnTo>
                  <a:lnTo>
                    <a:pt x="504" y="270"/>
                  </a:lnTo>
                  <a:lnTo>
                    <a:pt x="504" y="273"/>
                  </a:lnTo>
                  <a:lnTo>
                    <a:pt x="501" y="273"/>
                  </a:lnTo>
                  <a:lnTo>
                    <a:pt x="501" y="268"/>
                  </a:lnTo>
                  <a:lnTo>
                    <a:pt x="499" y="268"/>
                  </a:lnTo>
                  <a:lnTo>
                    <a:pt x="504" y="266"/>
                  </a:lnTo>
                  <a:lnTo>
                    <a:pt x="504" y="266"/>
                  </a:lnTo>
                  <a:lnTo>
                    <a:pt x="508" y="266"/>
                  </a:lnTo>
                  <a:lnTo>
                    <a:pt x="511" y="268"/>
                  </a:lnTo>
                  <a:lnTo>
                    <a:pt x="515" y="270"/>
                  </a:lnTo>
                  <a:lnTo>
                    <a:pt x="515" y="273"/>
                  </a:lnTo>
                  <a:lnTo>
                    <a:pt x="513" y="275"/>
                  </a:lnTo>
                  <a:lnTo>
                    <a:pt x="513" y="275"/>
                  </a:lnTo>
                  <a:lnTo>
                    <a:pt x="513" y="275"/>
                  </a:lnTo>
                  <a:lnTo>
                    <a:pt x="511" y="275"/>
                  </a:lnTo>
                  <a:close/>
                  <a:moveTo>
                    <a:pt x="557" y="293"/>
                  </a:moveTo>
                  <a:lnTo>
                    <a:pt x="555" y="293"/>
                  </a:lnTo>
                  <a:lnTo>
                    <a:pt x="552" y="291"/>
                  </a:lnTo>
                  <a:lnTo>
                    <a:pt x="555" y="291"/>
                  </a:lnTo>
                  <a:lnTo>
                    <a:pt x="557" y="291"/>
                  </a:lnTo>
                  <a:lnTo>
                    <a:pt x="559" y="293"/>
                  </a:lnTo>
                  <a:lnTo>
                    <a:pt x="557" y="293"/>
                  </a:lnTo>
                  <a:close/>
                  <a:moveTo>
                    <a:pt x="561" y="296"/>
                  </a:moveTo>
                  <a:lnTo>
                    <a:pt x="566" y="296"/>
                  </a:lnTo>
                  <a:lnTo>
                    <a:pt x="564" y="293"/>
                  </a:lnTo>
                  <a:lnTo>
                    <a:pt x="561" y="296"/>
                  </a:lnTo>
                  <a:close/>
                  <a:moveTo>
                    <a:pt x="568" y="298"/>
                  </a:moveTo>
                  <a:lnTo>
                    <a:pt x="571" y="298"/>
                  </a:lnTo>
                  <a:lnTo>
                    <a:pt x="573" y="298"/>
                  </a:lnTo>
                  <a:lnTo>
                    <a:pt x="575" y="298"/>
                  </a:lnTo>
                  <a:lnTo>
                    <a:pt x="575" y="296"/>
                  </a:lnTo>
                  <a:lnTo>
                    <a:pt x="573" y="296"/>
                  </a:lnTo>
                  <a:lnTo>
                    <a:pt x="571" y="293"/>
                  </a:lnTo>
                  <a:lnTo>
                    <a:pt x="568" y="293"/>
                  </a:lnTo>
                  <a:lnTo>
                    <a:pt x="568" y="296"/>
                  </a:lnTo>
                  <a:lnTo>
                    <a:pt x="568" y="298"/>
                  </a:lnTo>
                  <a:close/>
                  <a:moveTo>
                    <a:pt x="617" y="363"/>
                  </a:moveTo>
                  <a:lnTo>
                    <a:pt x="617" y="360"/>
                  </a:lnTo>
                  <a:lnTo>
                    <a:pt x="619" y="358"/>
                  </a:lnTo>
                  <a:lnTo>
                    <a:pt x="617" y="353"/>
                  </a:lnTo>
                  <a:lnTo>
                    <a:pt x="619" y="356"/>
                  </a:lnTo>
                  <a:lnTo>
                    <a:pt x="621" y="356"/>
                  </a:lnTo>
                  <a:lnTo>
                    <a:pt x="621" y="360"/>
                  </a:lnTo>
                  <a:lnTo>
                    <a:pt x="621" y="363"/>
                  </a:lnTo>
                  <a:lnTo>
                    <a:pt x="617" y="363"/>
                  </a:lnTo>
                  <a:close/>
                  <a:moveTo>
                    <a:pt x="612" y="374"/>
                  </a:moveTo>
                  <a:lnTo>
                    <a:pt x="612" y="370"/>
                  </a:lnTo>
                  <a:lnTo>
                    <a:pt x="615" y="367"/>
                  </a:lnTo>
                  <a:lnTo>
                    <a:pt x="615" y="367"/>
                  </a:lnTo>
                  <a:lnTo>
                    <a:pt x="619" y="367"/>
                  </a:lnTo>
                  <a:lnTo>
                    <a:pt x="619" y="372"/>
                  </a:lnTo>
                  <a:lnTo>
                    <a:pt x="615" y="372"/>
                  </a:lnTo>
                  <a:lnTo>
                    <a:pt x="615" y="374"/>
                  </a:lnTo>
                  <a:lnTo>
                    <a:pt x="612" y="374"/>
                  </a:lnTo>
                  <a:close/>
                  <a:moveTo>
                    <a:pt x="585" y="312"/>
                  </a:moveTo>
                  <a:lnTo>
                    <a:pt x="582" y="310"/>
                  </a:lnTo>
                  <a:lnTo>
                    <a:pt x="585" y="310"/>
                  </a:lnTo>
                  <a:lnTo>
                    <a:pt x="585" y="312"/>
                  </a:lnTo>
                  <a:close/>
                  <a:moveTo>
                    <a:pt x="578" y="312"/>
                  </a:moveTo>
                  <a:lnTo>
                    <a:pt x="575" y="310"/>
                  </a:lnTo>
                  <a:lnTo>
                    <a:pt x="578" y="310"/>
                  </a:lnTo>
                  <a:lnTo>
                    <a:pt x="580" y="312"/>
                  </a:lnTo>
                  <a:lnTo>
                    <a:pt x="578" y="312"/>
                  </a:lnTo>
                  <a:close/>
                  <a:moveTo>
                    <a:pt x="580" y="314"/>
                  </a:moveTo>
                  <a:lnTo>
                    <a:pt x="580" y="316"/>
                  </a:lnTo>
                  <a:lnTo>
                    <a:pt x="582" y="316"/>
                  </a:lnTo>
                  <a:lnTo>
                    <a:pt x="587" y="319"/>
                  </a:lnTo>
                  <a:lnTo>
                    <a:pt x="587" y="316"/>
                  </a:lnTo>
                  <a:lnTo>
                    <a:pt x="585" y="314"/>
                  </a:lnTo>
                  <a:lnTo>
                    <a:pt x="580" y="314"/>
                  </a:lnTo>
                  <a:lnTo>
                    <a:pt x="580" y="314"/>
                  </a:lnTo>
                  <a:close/>
                  <a:moveTo>
                    <a:pt x="608" y="305"/>
                  </a:moveTo>
                  <a:lnTo>
                    <a:pt x="610" y="305"/>
                  </a:lnTo>
                  <a:lnTo>
                    <a:pt x="610" y="307"/>
                  </a:lnTo>
                  <a:lnTo>
                    <a:pt x="612" y="307"/>
                  </a:lnTo>
                  <a:lnTo>
                    <a:pt x="610" y="310"/>
                  </a:lnTo>
                  <a:lnTo>
                    <a:pt x="612" y="312"/>
                  </a:lnTo>
                  <a:lnTo>
                    <a:pt x="615" y="312"/>
                  </a:lnTo>
                  <a:lnTo>
                    <a:pt x="615" y="310"/>
                  </a:lnTo>
                  <a:lnTo>
                    <a:pt x="617" y="310"/>
                  </a:lnTo>
                  <a:lnTo>
                    <a:pt x="621" y="310"/>
                  </a:lnTo>
                  <a:lnTo>
                    <a:pt x="621" y="310"/>
                  </a:lnTo>
                  <a:lnTo>
                    <a:pt x="624" y="307"/>
                  </a:lnTo>
                  <a:lnTo>
                    <a:pt x="621" y="305"/>
                  </a:lnTo>
                  <a:lnTo>
                    <a:pt x="617" y="303"/>
                  </a:lnTo>
                  <a:lnTo>
                    <a:pt x="615" y="300"/>
                  </a:lnTo>
                  <a:lnTo>
                    <a:pt x="610" y="300"/>
                  </a:lnTo>
                  <a:lnTo>
                    <a:pt x="610" y="303"/>
                  </a:lnTo>
                  <a:lnTo>
                    <a:pt x="610" y="303"/>
                  </a:lnTo>
                  <a:lnTo>
                    <a:pt x="608" y="303"/>
                  </a:lnTo>
                  <a:lnTo>
                    <a:pt x="608" y="305"/>
                  </a:lnTo>
                  <a:close/>
                  <a:moveTo>
                    <a:pt x="654" y="300"/>
                  </a:moveTo>
                  <a:lnTo>
                    <a:pt x="654" y="298"/>
                  </a:lnTo>
                  <a:lnTo>
                    <a:pt x="656" y="298"/>
                  </a:lnTo>
                  <a:lnTo>
                    <a:pt x="656" y="300"/>
                  </a:lnTo>
                  <a:lnTo>
                    <a:pt x="654" y="300"/>
                  </a:lnTo>
                  <a:close/>
                  <a:moveTo>
                    <a:pt x="638" y="321"/>
                  </a:moveTo>
                  <a:lnTo>
                    <a:pt x="640" y="319"/>
                  </a:lnTo>
                  <a:lnTo>
                    <a:pt x="642" y="314"/>
                  </a:lnTo>
                  <a:lnTo>
                    <a:pt x="645" y="314"/>
                  </a:lnTo>
                  <a:lnTo>
                    <a:pt x="647" y="312"/>
                  </a:lnTo>
                  <a:lnTo>
                    <a:pt x="649" y="312"/>
                  </a:lnTo>
                  <a:lnTo>
                    <a:pt x="649" y="314"/>
                  </a:lnTo>
                  <a:lnTo>
                    <a:pt x="649" y="314"/>
                  </a:lnTo>
                  <a:lnTo>
                    <a:pt x="647" y="316"/>
                  </a:lnTo>
                  <a:lnTo>
                    <a:pt x="642" y="319"/>
                  </a:lnTo>
                  <a:lnTo>
                    <a:pt x="640" y="319"/>
                  </a:lnTo>
                  <a:lnTo>
                    <a:pt x="638" y="321"/>
                  </a:lnTo>
                  <a:close/>
                  <a:moveTo>
                    <a:pt x="621" y="347"/>
                  </a:moveTo>
                  <a:lnTo>
                    <a:pt x="631" y="340"/>
                  </a:lnTo>
                  <a:lnTo>
                    <a:pt x="631" y="337"/>
                  </a:lnTo>
                  <a:lnTo>
                    <a:pt x="633" y="337"/>
                  </a:lnTo>
                  <a:lnTo>
                    <a:pt x="638" y="333"/>
                  </a:lnTo>
                  <a:lnTo>
                    <a:pt x="640" y="330"/>
                  </a:lnTo>
                  <a:lnTo>
                    <a:pt x="640" y="326"/>
                  </a:lnTo>
                  <a:lnTo>
                    <a:pt x="638" y="326"/>
                  </a:lnTo>
                  <a:lnTo>
                    <a:pt x="635" y="326"/>
                  </a:lnTo>
                  <a:lnTo>
                    <a:pt x="635" y="328"/>
                  </a:lnTo>
                  <a:lnTo>
                    <a:pt x="633" y="328"/>
                  </a:lnTo>
                  <a:lnTo>
                    <a:pt x="628" y="333"/>
                  </a:lnTo>
                  <a:lnTo>
                    <a:pt x="626" y="335"/>
                  </a:lnTo>
                  <a:lnTo>
                    <a:pt x="619" y="335"/>
                  </a:lnTo>
                  <a:lnTo>
                    <a:pt x="617" y="337"/>
                  </a:lnTo>
                  <a:lnTo>
                    <a:pt x="615" y="340"/>
                  </a:lnTo>
                  <a:lnTo>
                    <a:pt x="612" y="342"/>
                  </a:lnTo>
                  <a:lnTo>
                    <a:pt x="615" y="347"/>
                  </a:lnTo>
                  <a:lnTo>
                    <a:pt x="615" y="344"/>
                  </a:lnTo>
                  <a:lnTo>
                    <a:pt x="619" y="347"/>
                  </a:lnTo>
                  <a:lnTo>
                    <a:pt x="621" y="347"/>
                  </a:lnTo>
                  <a:close/>
                  <a:moveTo>
                    <a:pt x="656" y="342"/>
                  </a:moveTo>
                  <a:lnTo>
                    <a:pt x="654" y="335"/>
                  </a:lnTo>
                  <a:lnTo>
                    <a:pt x="656" y="335"/>
                  </a:lnTo>
                  <a:lnTo>
                    <a:pt x="658" y="330"/>
                  </a:lnTo>
                  <a:lnTo>
                    <a:pt x="661" y="330"/>
                  </a:lnTo>
                  <a:lnTo>
                    <a:pt x="665" y="330"/>
                  </a:lnTo>
                  <a:lnTo>
                    <a:pt x="665" y="335"/>
                  </a:lnTo>
                  <a:lnTo>
                    <a:pt x="663" y="340"/>
                  </a:lnTo>
                  <a:lnTo>
                    <a:pt x="661" y="340"/>
                  </a:lnTo>
                  <a:lnTo>
                    <a:pt x="658" y="342"/>
                  </a:lnTo>
                  <a:lnTo>
                    <a:pt x="656" y="342"/>
                  </a:lnTo>
                  <a:close/>
                  <a:moveTo>
                    <a:pt x="684" y="377"/>
                  </a:moveTo>
                  <a:lnTo>
                    <a:pt x="682" y="370"/>
                  </a:lnTo>
                  <a:lnTo>
                    <a:pt x="684" y="365"/>
                  </a:lnTo>
                  <a:lnTo>
                    <a:pt x="682" y="360"/>
                  </a:lnTo>
                  <a:lnTo>
                    <a:pt x="679" y="363"/>
                  </a:lnTo>
                  <a:lnTo>
                    <a:pt x="679" y="365"/>
                  </a:lnTo>
                  <a:lnTo>
                    <a:pt x="677" y="370"/>
                  </a:lnTo>
                  <a:lnTo>
                    <a:pt x="677" y="374"/>
                  </a:lnTo>
                  <a:lnTo>
                    <a:pt x="679" y="377"/>
                  </a:lnTo>
                  <a:lnTo>
                    <a:pt x="679" y="379"/>
                  </a:lnTo>
                  <a:lnTo>
                    <a:pt x="682" y="377"/>
                  </a:lnTo>
                  <a:lnTo>
                    <a:pt x="684" y="377"/>
                  </a:lnTo>
                  <a:close/>
                  <a:moveTo>
                    <a:pt x="686" y="374"/>
                  </a:moveTo>
                  <a:lnTo>
                    <a:pt x="686" y="370"/>
                  </a:lnTo>
                  <a:lnTo>
                    <a:pt x="686" y="365"/>
                  </a:lnTo>
                  <a:lnTo>
                    <a:pt x="688" y="370"/>
                  </a:lnTo>
                  <a:lnTo>
                    <a:pt x="688" y="372"/>
                  </a:lnTo>
                  <a:lnTo>
                    <a:pt x="688" y="374"/>
                  </a:lnTo>
                  <a:lnTo>
                    <a:pt x="686" y="374"/>
                  </a:lnTo>
                  <a:close/>
                  <a:moveTo>
                    <a:pt x="693" y="381"/>
                  </a:moveTo>
                  <a:lnTo>
                    <a:pt x="691" y="379"/>
                  </a:lnTo>
                  <a:lnTo>
                    <a:pt x="693" y="377"/>
                  </a:lnTo>
                  <a:lnTo>
                    <a:pt x="693" y="377"/>
                  </a:lnTo>
                  <a:lnTo>
                    <a:pt x="693" y="381"/>
                  </a:lnTo>
                  <a:lnTo>
                    <a:pt x="693" y="381"/>
                  </a:lnTo>
                  <a:close/>
                  <a:moveTo>
                    <a:pt x="679" y="390"/>
                  </a:moveTo>
                  <a:lnTo>
                    <a:pt x="677" y="393"/>
                  </a:lnTo>
                  <a:lnTo>
                    <a:pt x="679" y="395"/>
                  </a:lnTo>
                  <a:lnTo>
                    <a:pt x="679" y="402"/>
                  </a:lnTo>
                  <a:lnTo>
                    <a:pt x="682" y="402"/>
                  </a:lnTo>
                  <a:lnTo>
                    <a:pt x="684" y="402"/>
                  </a:lnTo>
                  <a:lnTo>
                    <a:pt x="686" y="402"/>
                  </a:lnTo>
                  <a:lnTo>
                    <a:pt x="688" y="404"/>
                  </a:lnTo>
                  <a:lnTo>
                    <a:pt x="693" y="402"/>
                  </a:lnTo>
                  <a:lnTo>
                    <a:pt x="695" y="404"/>
                  </a:lnTo>
                  <a:lnTo>
                    <a:pt x="698" y="402"/>
                  </a:lnTo>
                  <a:lnTo>
                    <a:pt x="698" y="400"/>
                  </a:lnTo>
                  <a:lnTo>
                    <a:pt x="698" y="395"/>
                  </a:lnTo>
                  <a:lnTo>
                    <a:pt x="693" y="395"/>
                  </a:lnTo>
                  <a:lnTo>
                    <a:pt x="691" y="390"/>
                  </a:lnTo>
                  <a:lnTo>
                    <a:pt x="688" y="390"/>
                  </a:lnTo>
                  <a:lnTo>
                    <a:pt x="686" y="393"/>
                  </a:lnTo>
                  <a:lnTo>
                    <a:pt x="686" y="390"/>
                  </a:lnTo>
                  <a:lnTo>
                    <a:pt x="686" y="388"/>
                  </a:lnTo>
                  <a:lnTo>
                    <a:pt x="684" y="388"/>
                  </a:lnTo>
                  <a:lnTo>
                    <a:pt x="684" y="390"/>
                  </a:lnTo>
                  <a:lnTo>
                    <a:pt x="682" y="390"/>
                  </a:lnTo>
                  <a:lnTo>
                    <a:pt x="679" y="390"/>
                  </a:lnTo>
                  <a:close/>
                  <a:moveTo>
                    <a:pt x="568" y="545"/>
                  </a:moveTo>
                  <a:lnTo>
                    <a:pt x="573" y="545"/>
                  </a:lnTo>
                  <a:lnTo>
                    <a:pt x="575" y="543"/>
                  </a:lnTo>
                  <a:lnTo>
                    <a:pt x="573" y="543"/>
                  </a:lnTo>
                  <a:lnTo>
                    <a:pt x="568" y="543"/>
                  </a:lnTo>
                  <a:lnTo>
                    <a:pt x="568" y="545"/>
                  </a:lnTo>
                  <a:close/>
                  <a:moveTo>
                    <a:pt x="506" y="444"/>
                  </a:moveTo>
                  <a:lnTo>
                    <a:pt x="511" y="446"/>
                  </a:lnTo>
                  <a:lnTo>
                    <a:pt x="513" y="446"/>
                  </a:lnTo>
                  <a:lnTo>
                    <a:pt x="513" y="444"/>
                  </a:lnTo>
                  <a:lnTo>
                    <a:pt x="511" y="441"/>
                  </a:lnTo>
                  <a:lnTo>
                    <a:pt x="508" y="441"/>
                  </a:lnTo>
                  <a:lnTo>
                    <a:pt x="506" y="444"/>
                  </a:lnTo>
                  <a:close/>
                  <a:moveTo>
                    <a:pt x="492" y="467"/>
                  </a:moveTo>
                  <a:lnTo>
                    <a:pt x="492" y="462"/>
                  </a:lnTo>
                  <a:lnTo>
                    <a:pt x="490" y="460"/>
                  </a:lnTo>
                  <a:lnTo>
                    <a:pt x="488" y="457"/>
                  </a:lnTo>
                  <a:lnTo>
                    <a:pt x="488" y="455"/>
                  </a:lnTo>
                  <a:lnTo>
                    <a:pt x="485" y="453"/>
                  </a:lnTo>
                  <a:lnTo>
                    <a:pt x="483" y="450"/>
                  </a:lnTo>
                  <a:lnTo>
                    <a:pt x="483" y="444"/>
                  </a:lnTo>
                  <a:lnTo>
                    <a:pt x="485" y="444"/>
                  </a:lnTo>
                  <a:lnTo>
                    <a:pt x="488" y="448"/>
                  </a:lnTo>
                  <a:lnTo>
                    <a:pt x="490" y="448"/>
                  </a:lnTo>
                  <a:lnTo>
                    <a:pt x="492" y="450"/>
                  </a:lnTo>
                  <a:lnTo>
                    <a:pt x="495" y="453"/>
                  </a:lnTo>
                  <a:lnTo>
                    <a:pt x="495" y="460"/>
                  </a:lnTo>
                  <a:lnTo>
                    <a:pt x="497" y="462"/>
                  </a:lnTo>
                  <a:lnTo>
                    <a:pt x="501" y="462"/>
                  </a:lnTo>
                  <a:lnTo>
                    <a:pt x="499" y="467"/>
                  </a:lnTo>
                  <a:lnTo>
                    <a:pt x="497" y="464"/>
                  </a:lnTo>
                  <a:lnTo>
                    <a:pt x="492" y="467"/>
                  </a:lnTo>
                  <a:close/>
                  <a:moveTo>
                    <a:pt x="469" y="464"/>
                  </a:moveTo>
                  <a:lnTo>
                    <a:pt x="469" y="460"/>
                  </a:lnTo>
                  <a:lnTo>
                    <a:pt x="469" y="457"/>
                  </a:lnTo>
                  <a:lnTo>
                    <a:pt x="469" y="455"/>
                  </a:lnTo>
                  <a:lnTo>
                    <a:pt x="469" y="450"/>
                  </a:lnTo>
                  <a:lnTo>
                    <a:pt x="471" y="446"/>
                  </a:lnTo>
                  <a:lnTo>
                    <a:pt x="474" y="446"/>
                  </a:lnTo>
                  <a:lnTo>
                    <a:pt x="474" y="450"/>
                  </a:lnTo>
                  <a:lnTo>
                    <a:pt x="471" y="450"/>
                  </a:lnTo>
                  <a:lnTo>
                    <a:pt x="471" y="455"/>
                  </a:lnTo>
                  <a:lnTo>
                    <a:pt x="474" y="457"/>
                  </a:lnTo>
                  <a:lnTo>
                    <a:pt x="471" y="464"/>
                  </a:lnTo>
                  <a:lnTo>
                    <a:pt x="469" y="464"/>
                  </a:lnTo>
                  <a:close/>
                  <a:moveTo>
                    <a:pt x="467" y="365"/>
                  </a:moveTo>
                  <a:lnTo>
                    <a:pt x="467" y="370"/>
                  </a:lnTo>
                  <a:lnTo>
                    <a:pt x="467" y="370"/>
                  </a:lnTo>
                  <a:lnTo>
                    <a:pt x="471" y="370"/>
                  </a:lnTo>
                  <a:lnTo>
                    <a:pt x="474" y="367"/>
                  </a:lnTo>
                  <a:lnTo>
                    <a:pt x="474" y="365"/>
                  </a:lnTo>
                  <a:lnTo>
                    <a:pt x="469" y="365"/>
                  </a:lnTo>
                  <a:lnTo>
                    <a:pt x="467" y="365"/>
                  </a:lnTo>
                  <a:close/>
                  <a:moveTo>
                    <a:pt x="467" y="363"/>
                  </a:moveTo>
                  <a:lnTo>
                    <a:pt x="469" y="360"/>
                  </a:lnTo>
                  <a:lnTo>
                    <a:pt x="469" y="356"/>
                  </a:lnTo>
                  <a:lnTo>
                    <a:pt x="474" y="351"/>
                  </a:lnTo>
                  <a:lnTo>
                    <a:pt x="478" y="349"/>
                  </a:lnTo>
                  <a:lnTo>
                    <a:pt x="478" y="351"/>
                  </a:lnTo>
                  <a:lnTo>
                    <a:pt x="478" y="353"/>
                  </a:lnTo>
                  <a:lnTo>
                    <a:pt x="476" y="358"/>
                  </a:lnTo>
                  <a:lnTo>
                    <a:pt x="476" y="363"/>
                  </a:lnTo>
                  <a:lnTo>
                    <a:pt x="474" y="363"/>
                  </a:lnTo>
                  <a:lnTo>
                    <a:pt x="467" y="363"/>
                  </a:lnTo>
                  <a:close/>
                  <a:moveTo>
                    <a:pt x="266" y="321"/>
                  </a:moveTo>
                  <a:lnTo>
                    <a:pt x="268" y="321"/>
                  </a:lnTo>
                  <a:lnTo>
                    <a:pt x="268" y="316"/>
                  </a:lnTo>
                  <a:lnTo>
                    <a:pt x="266" y="316"/>
                  </a:lnTo>
                  <a:lnTo>
                    <a:pt x="266" y="321"/>
                  </a:lnTo>
                  <a:lnTo>
                    <a:pt x="266" y="321"/>
                  </a:lnTo>
                  <a:close/>
                  <a:moveTo>
                    <a:pt x="95" y="273"/>
                  </a:moveTo>
                  <a:lnTo>
                    <a:pt x="97" y="273"/>
                  </a:lnTo>
                  <a:lnTo>
                    <a:pt x="100" y="273"/>
                  </a:lnTo>
                  <a:lnTo>
                    <a:pt x="97" y="273"/>
                  </a:lnTo>
                  <a:lnTo>
                    <a:pt x="97" y="273"/>
                  </a:lnTo>
                  <a:lnTo>
                    <a:pt x="95" y="273"/>
                  </a:lnTo>
                  <a:lnTo>
                    <a:pt x="95" y="273"/>
                  </a:lnTo>
                  <a:close/>
                  <a:moveTo>
                    <a:pt x="81" y="280"/>
                  </a:moveTo>
                  <a:lnTo>
                    <a:pt x="86" y="280"/>
                  </a:lnTo>
                  <a:lnTo>
                    <a:pt x="84" y="277"/>
                  </a:lnTo>
                  <a:lnTo>
                    <a:pt x="81" y="277"/>
                  </a:lnTo>
                  <a:lnTo>
                    <a:pt x="81" y="280"/>
                  </a:lnTo>
                  <a:close/>
                  <a:moveTo>
                    <a:pt x="86" y="296"/>
                  </a:moveTo>
                  <a:lnTo>
                    <a:pt x="86" y="293"/>
                  </a:lnTo>
                  <a:lnTo>
                    <a:pt x="88" y="291"/>
                  </a:lnTo>
                  <a:lnTo>
                    <a:pt x="88" y="296"/>
                  </a:lnTo>
                  <a:lnTo>
                    <a:pt x="86" y="296"/>
                  </a:lnTo>
                  <a:close/>
                  <a:moveTo>
                    <a:pt x="88" y="296"/>
                  </a:moveTo>
                  <a:lnTo>
                    <a:pt x="84" y="291"/>
                  </a:lnTo>
                  <a:lnTo>
                    <a:pt x="84" y="293"/>
                  </a:lnTo>
                  <a:lnTo>
                    <a:pt x="86" y="296"/>
                  </a:lnTo>
                  <a:lnTo>
                    <a:pt x="88" y="296"/>
                  </a:lnTo>
                  <a:close/>
                  <a:moveTo>
                    <a:pt x="93" y="307"/>
                  </a:moveTo>
                  <a:lnTo>
                    <a:pt x="95" y="312"/>
                  </a:lnTo>
                  <a:lnTo>
                    <a:pt x="97" y="312"/>
                  </a:lnTo>
                  <a:lnTo>
                    <a:pt x="100" y="307"/>
                  </a:lnTo>
                  <a:lnTo>
                    <a:pt x="100" y="307"/>
                  </a:lnTo>
                  <a:lnTo>
                    <a:pt x="100" y="305"/>
                  </a:lnTo>
                  <a:lnTo>
                    <a:pt x="97" y="305"/>
                  </a:lnTo>
                  <a:lnTo>
                    <a:pt x="97" y="307"/>
                  </a:lnTo>
                  <a:lnTo>
                    <a:pt x="95" y="305"/>
                  </a:lnTo>
                  <a:lnTo>
                    <a:pt x="93" y="307"/>
                  </a:lnTo>
                  <a:close/>
                  <a:moveTo>
                    <a:pt x="88" y="330"/>
                  </a:moveTo>
                  <a:lnTo>
                    <a:pt x="86" y="326"/>
                  </a:lnTo>
                  <a:lnTo>
                    <a:pt x="88" y="323"/>
                  </a:lnTo>
                  <a:lnTo>
                    <a:pt x="88" y="319"/>
                  </a:lnTo>
                  <a:lnTo>
                    <a:pt x="93" y="314"/>
                  </a:lnTo>
                  <a:lnTo>
                    <a:pt x="93" y="316"/>
                  </a:lnTo>
                  <a:lnTo>
                    <a:pt x="93" y="319"/>
                  </a:lnTo>
                  <a:lnTo>
                    <a:pt x="93" y="321"/>
                  </a:lnTo>
                  <a:lnTo>
                    <a:pt x="93" y="323"/>
                  </a:lnTo>
                  <a:lnTo>
                    <a:pt x="93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0"/>
                  </a:lnTo>
                  <a:close/>
                  <a:moveTo>
                    <a:pt x="243" y="236"/>
                  </a:moveTo>
                  <a:lnTo>
                    <a:pt x="243" y="233"/>
                  </a:lnTo>
                  <a:lnTo>
                    <a:pt x="245" y="233"/>
                  </a:lnTo>
                  <a:lnTo>
                    <a:pt x="245" y="233"/>
                  </a:lnTo>
                  <a:lnTo>
                    <a:pt x="245" y="236"/>
                  </a:lnTo>
                  <a:lnTo>
                    <a:pt x="243" y="236"/>
                  </a:lnTo>
                  <a:close/>
                  <a:moveTo>
                    <a:pt x="296" y="203"/>
                  </a:moveTo>
                  <a:lnTo>
                    <a:pt x="296" y="199"/>
                  </a:lnTo>
                  <a:lnTo>
                    <a:pt x="294" y="196"/>
                  </a:lnTo>
                  <a:lnTo>
                    <a:pt x="294" y="192"/>
                  </a:lnTo>
                  <a:lnTo>
                    <a:pt x="296" y="192"/>
                  </a:lnTo>
                  <a:lnTo>
                    <a:pt x="298" y="194"/>
                  </a:lnTo>
                  <a:lnTo>
                    <a:pt x="298" y="194"/>
                  </a:lnTo>
                  <a:lnTo>
                    <a:pt x="301" y="196"/>
                  </a:lnTo>
                  <a:lnTo>
                    <a:pt x="298" y="199"/>
                  </a:lnTo>
                  <a:lnTo>
                    <a:pt x="298" y="203"/>
                  </a:lnTo>
                  <a:lnTo>
                    <a:pt x="296" y="203"/>
                  </a:lnTo>
                  <a:close/>
                  <a:moveTo>
                    <a:pt x="238" y="268"/>
                  </a:moveTo>
                  <a:lnTo>
                    <a:pt x="238" y="266"/>
                  </a:lnTo>
                  <a:lnTo>
                    <a:pt x="236" y="263"/>
                  </a:lnTo>
                  <a:lnTo>
                    <a:pt x="241" y="261"/>
                  </a:lnTo>
                  <a:lnTo>
                    <a:pt x="241" y="259"/>
                  </a:lnTo>
                  <a:lnTo>
                    <a:pt x="241" y="256"/>
                  </a:lnTo>
                  <a:lnTo>
                    <a:pt x="241" y="254"/>
                  </a:lnTo>
                  <a:lnTo>
                    <a:pt x="238" y="254"/>
                  </a:lnTo>
                  <a:lnTo>
                    <a:pt x="238" y="250"/>
                  </a:lnTo>
                  <a:lnTo>
                    <a:pt x="238" y="247"/>
                  </a:lnTo>
                  <a:lnTo>
                    <a:pt x="243" y="247"/>
                  </a:lnTo>
                  <a:lnTo>
                    <a:pt x="243" y="243"/>
                  </a:lnTo>
                  <a:lnTo>
                    <a:pt x="238" y="240"/>
                  </a:lnTo>
                  <a:lnTo>
                    <a:pt x="236" y="240"/>
                  </a:lnTo>
                  <a:lnTo>
                    <a:pt x="236" y="245"/>
                  </a:lnTo>
                  <a:lnTo>
                    <a:pt x="234" y="245"/>
                  </a:lnTo>
                  <a:lnTo>
                    <a:pt x="231" y="245"/>
                  </a:lnTo>
                  <a:lnTo>
                    <a:pt x="227" y="245"/>
                  </a:lnTo>
                  <a:lnTo>
                    <a:pt x="222" y="250"/>
                  </a:lnTo>
                  <a:lnTo>
                    <a:pt x="217" y="252"/>
                  </a:lnTo>
                  <a:lnTo>
                    <a:pt x="217" y="250"/>
                  </a:lnTo>
                  <a:lnTo>
                    <a:pt x="222" y="247"/>
                  </a:lnTo>
                  <a:lnTo>
                    <a:pt x="224" y="245"/>
                  </a:lnTo>
                  <a:lnTo>
                    <a:pt x="224" y="240"/>
                  </a:lnTo>
                  <a:lnTo>
                    <a:pt x="222" y="243"/>
                  </a:lnTo>
                  <a:lnTo>
                    <a:pt x="220" y="240"/>
                  </a:lnTo>
                  <a:lnTo>
                    <a:pt x="220" y="238"/>
                  </a:lnTo>
                  <a:lnTo>
                    <a:pt x="224" y="236"/>
                  </a:lnTo>
                  <a:lnTo>
                    <a:pt x="222" y="231"/>
                  </a:lnTo>
                  <a:lnTo>
                    <a:pt x="224" y="226"/>
                  </a:lnTo>
                  <a:lnTo>
                    <a:pt x="227" y="226"/>
                  </a:lnTo>
                  <a:lnTo>
                    <a:pt x="227" y="229"/>
                  </a:lnTo>
                  <a:lnTo>
                    <a:pt x="227" y="236"/>
                  </a:lnTo>
                  <a:lnTo>
                    <a:pt x="231" y="238"/>
                  </a:lnTo>
                  <a:lnTo>
                    <a:pt x="231" y="238"/>
                  </a:lnTo>
                  <a:lnTo>
                    <a:pt x="236" y="236"/>
                  </a:lnTo>
                  <a:lnTo>
                    <a:pt x="238" y="231"/>
                  </a:lnTo>
                  <a:lnTo>
                    <a:pt x="236" y="231"/>
                  </a:lnTo>
                  <a:lnTo>
                    <a:pt x="236" y="229"/>
                  </a:lnTo>
                  <a:lnTo>
                    <a:pt x="238" y="229"/>
                  </a:lnTo>
                  <a:lnTo>
                    <a:pt x="241" y="229"/>
                  </a:lnTo>
                  <a:lnTo>
                    <a:pt x="243" y="229"/>
                  </a:lnTo>
                  <a:lnTo>
                    <a:pt x="245" y="226"/>
                  </a:lnTo>
                  <a:lnTo>
                    <a:pt x="247" y="222"/>
                  </a:lnTo>
                  <a:lnTo>
                    <a:pt x="247" y="226"/>
                  </a:lnTo>
                  <a:lnTo>
                    <a:pt x="250" y="226"/>
                  </a:lnTo>
                  <a:lnTo>
                    <a:pt x="252" y="222"/>
                  </a:lnTo>
                  <a:lnTo>
                    <a:pt x="250" y="229"/>
                  </a:lnTo>
                  <a:lnTo>
                    <a:pt x="250" y="233"/>
                  </a:lnTo>
                  <a:lnTo>
                    <a:pt x="252" y="233"/>
                  </a:lnTo>
                  <a:lnTo>
                    <a:pt x="254" y="233"/>
                  </a:lnTo>
                  <a:lnTo>
                    <a:pt x="252" y="238"/>
                  </a:lnTo>
                  <a:lnTo>
                    <a:pt x="254" y="238"/>
                  </a:lnTo>
                  <a:lnTo>
                    <a:pt x="257" y="233"/>
                  </a:lnTo>
                  <a:lnTo>
                    <a:pt x="259" y="231"/>
                  </a:lnTo>
                  <a:lnTo>
                    <a:pt x="261" y="226"/>
                  </a:lnTo>
                  <a:lnTo>
                    <a:pt x="264" y="224"/>
                  </a:lnTo>
                  <a:lnTo>
                    <a:pt x="264" y="229"/>
                  </a:lnTo>
                  <a:lnTo>
                    <a:pt x="259" y="233"/>
                  </a:lnTo>
                  <a:lnTo>
                    <a:pt x="261" y="240"/>
                  </a:lnTo>
                  <a:lnTo>
                    <a:pt x="264" y="240"/>
                  </a:lnTo>
                  <a:lnTo>
                    <a:pt x="266" y="240"/>
                  </a:lnTo>
                  <a:lnTo>
                    <a:pt x="268" y="238"/>
                  </a:lnTo>
                  <a:lnTo>
                    <a:pt x="273" y="233"/>
                  </a:lnTo>
                  <a:lnTo>
                    <a:pt x="275" y="229"/>
                  </a:lnTo>
                  <a:lnTo>
                    <a:pt x="277" y="224"/>
                  </a:lnTo>
                  <a:lnTo>
                    <a:pt x="275" y="219"/>
                  </a:lnTo>
                  <a:lnTo>
                    <a:pt x="277" y="217"/>
                  </a:lnTo>
                  <a:lnTo>
                    <a:pt x="277" y="215"/>
                  </a:lnTo>
                  <a:lnTo>
                    <a:pt x="273" y="215"/>
                  </a:lnTo>
                  <a:lnTo>
                    <a:pt x="271" y="215"/>
                  </a:lnTo>
                  <a:lnTo>
                    <a:pt x="268" y="217"/>
                  </a:lnTo>
                  <a:lnTo>
                    <a:pt x="268" y="213"/>
                  </a:lnTo>
                  <a:lnTo>
                    <a:pt x="271" y="210"/>
                  </a:lnTo>
                  <a:lnTo>
                    <a:pt x="271" y="208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1" y="203"/>
                  </a:lnTo>
                  <a:lnTo>
                    <a:pt x="261" y="201"/>
                  </a:lnTo>
                  <a:lnTo>
                    <a:pt x="259" y="194"/>
                  </a:lnTo>
                  <a:lnTo>
                    <a:pt x="259" y="189"/>
                  </a:lnTo>
                  <a:lnTo>
                    <a:pt x="259" y="185"/>
                  </a:lnTo>
                  <a:lnTo>
                    <a:pt x="259" y="178"/>
                  </a:lnTo>
                  <a:lnTo>
                    <a:pt x="257" y="183"/>
                  </a:lnTo>
                  <a:lnTo>
                    <a:pt x="257" y="187"/>
                  </a:lnTo>
                  <a:lnTo>
                    <a:pt x="252" y="183"/>
                  </a:lnTo>
                  <a:lnTo>
                    <a:pt x="247" y="180"/>
                  </a:lnTo>
                  <a:lnTo>
                    <a:pt x="247" y="173"/>
                  </a:lnTo>
                  <a:lnTo>
                    <a:pt x="245" y="171"/>
                  </a:lnTo>
                  <a:lnTo>
                    <a:pt x="243" y="164"/>
                  </a:lnTo>
                  <a:lnTo>
                    <a:pt x="241" y="159"/>
                  </a:lnTo>
                  <a:lnTo>
                    <a:pt x="241" y="157"/>
                  </a:lnTo>
                  <a:lnTo>
                    <a:pt x="238" y="153"/>
                  </a:lnTo>
                  <a:lnTo>
                    <a:pt x="238" y="150"/>
                  </a:lnTo>
                  <a:lnTo>
                    <a:pt x="243" y="150"/>
                  </a:lnTo>
                  <a:lnTo>
                    <a:pt x="245" y="146"/>
                  </a:lnTo>
                  <a:lnTo>
                    <a:pt x="247" y="146"/>
                  </a:lnTo>
                  <a:lnTo>
                    <a:pt x="247" y="148"/>
                  </a:lnTo>
                  <a:lnTo>
                    <a:pt x="252" y="146"/>
                  </a:lnTo>
                  <a:lnTo>
                    <a:pt x="252" y="141"/>
                  </a:lnTo>
                  <a:lnTo>
                    <a:pt x="254" y="134"/>
                  </a:lnTo>
                  <a:lnTo>
                    <a:pt x="254" y="127"/>
                  </a:lnTo>
                  <a:lnTo>
                    <a:pt x="257" y="125"/>
                  </a:lnTo>
                  <a:lnTo>
                    <a:pt x="252" y="118"/>
                  </a:lnTo>
                  <a:lnTo>
                    <a:pt x="254" y="113"/>
                  </a:lnTo>
                  <a:lnTo>
                    <a:pt x="257" y="113"/>
                  </a:lnTo>
                  <a:lnTo>
                    <a:pt x="257" y="106"/>
                  </a:lnTo>
                  <a:lnTo>
                    <a:pt x="261" y="102"/>
                  </a:lnTo>
                  <a:lnTo>
                    <a:pt x="261" y="97"/>
                  </a:lnTo>
                  <a:lnTo>
                    <a:pt x="264" y="95"/>
                  </a:lnTo>
                  <a:lnTo>
                    <a:pt x="264" y="88"/>
                  </a:lnTo>
                  <a:lnTo>
                    <a:pt x="266" y="86"/>
                  </a:lnTo>
                  <a:lnTo>
                    <a:pt x="266" y="83"/>
                  </a:lnTo>
                  <a:lnTo>
                    <a:pt x="271" y="76"/>
                  </a:lnTo>
                  <a:lnTo>
                    <a:pt x="271" y="72"/>
                  </a:lnTo>
                  <a:lnTo>
                    <a:pt x="271" y="69"/>
                  </a:lnTo>
                  <a:lnTo>
                    <a:pt x="275" y="69"/>
                  </a:lnTo>
                  <a:lnTo>
                    <a:pt x="275" y="65"/>
                  </a:lnTo>
                  <a:lnTo>
                    <a:pt x="273" y="60"/>
                  </a:lnTo>
                  <a:lnTo>
                    <a:pt x="273" y="58"/>
                  </a:lnTo>
                  <a:lnTo>
                    <a:pt x="273" y="56"/>
                  </a:lnTo>
                  <a:lnTo>
                    <a:pt x="268" y="53"/>
                  </a:lnTo>
                  <a:lnTo>
                    <a:pt x="268" y="46"/>
                  </a:lnTo>
                  <a:lnTo>
                    <a:pt x="268" y="44"/>
                  </a:lnTo>
                  <a:lnTo>
                    <a:pt x="266" y="37"/>
                  </a:lnTo>
                  <a:lnTo>
                    <a:pt x="261" y="37"/>
                  </a:lnTo>
                  <a:lnTo>
                    <a:pt x="261" y="35"/>
                  </a:lnTo>
                  <a:lnTo>
                    <a:pt x="259" y="35"/>
                  </a:lnTo>
                  <a:lnTo>
                    <a:pt x="259" y="42"/>
                  </a:lnTo>
                  <a:lnTo>
                    <a:pt x="257" y="42"/>
                  </a:lnTo>
                  <a:lnTo>
                    <a:pt x="252" y="32"/>
                  </a:lnTo>
                  <a:lnTo>
                    <a:pt x="250" y="32"/>
                  </a:lnTo>
                  <a:lnTo>
                    <a:pt x="245" y="30"/>
                  </a:lnTo>
                  <a:lnTo>
                    <a:pt x="243" y="30"/>
                  </a:lnTo>
                  <a:lnTo>
                    <a:pt x="245" y="35"/>
                  </a:lnTo>
                  <a:lnTo>
                    <a:pt x="243" y="37"/>
                  </a:lnTo>
                  <a:lnTo>
                    <a:pt x="241" y="37"/>
                  </a:lnTo>
                  <a:lnTo>
                    <a:pt x="238" y="42"/>
                  </a:lnTo>
                  <a:lnTo>
                    <a:pt x="238" y="44"/>
                  </a:lnTo>
                  <a:lnTo>
                    <a:pt x="236" y="46"/>
                  </a:lnTo>
                  <a:lnTo>
                    <a:pt x="231" y="56"/>
                  </a:lnTo>
                  <a:lnTo>
                    <a:pt x="231" y="60"/>
                  </a:lnTo>
                  <a:lnTo>
                    <a:pt x="229" y="62"/>
                  </a:lnTo>
                  <a:lnTo>
                    <a:pt x="229" y="67"/>
                  </a:lnTo>
                  <a:lnTo>
                    <a:pt x="227" y="69"/>
                  </a:lnTo>
                  <a:lnTo>
                    <a:pt x="227" y="72"/>
                  </a:lnTo>
                  <a:lnTo>
                    <a:pt x="224" y="74"/>
                  </a:lnTo>
                  <a:lnTo>
                    <a:pt x="224" y="83"/>
                  </a:lnTo>
                  <a:lnTo>
                    <a:pt x="220" y="86"/>
                  </a:lnTo>
                  <a:lnTo>
                    <a:pt x="220" y="83"/>
                  </a:lnTo>
                  <a:lnTo>
                    <a:pt x="215" y="90"/>
                  </a:lnTo>
                  <a:lnTo>
                    <a:pt x="217" y="92"/>
                  </a:lnTo>
                  <a:lnTo>
                    <a:pt x="217" y="97"/>
                  </a:lnTo>
                  <a:lnTo>
                    <a:pt x="215" y="102"/>
                  </a:lnTo>
                  <a:lnTo>
                    <a:pt x="213" y="106"/>
                  </a:lnTo>
                  <a:lnTo>
                    <a:pt x="215" y="109"/>
                  </a:lnTo>
                  <a:lnTo>
                    <a:pt x="215" y="111"/>
                  </a:lnTo>
                  <a:lnTo>
                    <a:pt x="211" y="111"/>
                  </a:lnTo>
                  <a:lnTo>
                    <a:pt x="211" y="113"/>
                  </a:lnTo>
                  <a:lnTo>
                    <a:pt x="215" y="116"/>
                  </a:lnTo>
                  <a:lnTo>
                    <a:pt x="215" y="120"/>
                  </a:lnTo>
                  <a:lnTo>
                    <a:pt x="213" y="118"/>
                  </a:lnTo>
                  <a:lnTo>
                    <a:pt x="211" y="118"/>
                  </a:lnTo>
                  <a:lnTo>
                    <a:pt x="206" y="120"/>
                  </a:lnTo>
                  <a:lnTo>
                    <a:pt x="204" y="120"/>
                  </a:lnTo>
                  <a:lnTo>
                    <a:pt x="201" y="122"/>
                  </a:lnTo>
                  <a:lnTo>
                    <a:pt x="204" y="125"/>
                  </a:lnTo>
                  <a:lnTo>
                    <a:pt x="201" y="127"/>
                  </a:lnTo>
                  <a:lnTo>
                    <a:pt x="199" y="127"/>
                  </a:lnTo>
                  <a:lnTo>
                    <a:pt x="197" y="122"/>
                  </a:lnTo>
                  <a:lnTo>
                    <a:pt x="199" y="118"/>
                  </a:lnTo>
                  <a:lnTo>
                    <a:pt x="197" y="116"/>
                  </a:lnTo>
                  <a:lnTo>
                    <a:pt x="197" y="109"/>
                  </a:lnTo>
                  <a:lnTo>
                    <a:pt x="199" y="104"/>
                  </a:lnTo>
                  <a:lnTo>
                    <a:pt x="199" y="99"/>
                  </a:lnTo>
                  <a:lnTo>
                    <a:pt x="204" y="97"/>
                  </a:lnTo>
                  <a:lnTo>
                    <a:pt x="204" y="92"/>
                  </a:lnTo>
                  <a:lnTo>
                    <a:pt x="204" y="90"/>
                  </a:lnTo>
                  <a:lnTo>
                    <a:pt x="206" y="81"/>
                  </a:lnTo>
                  <a:lnTo>
                    <a:pt x="211" y="79"/>
                  </a:lnTo>
                  <a:lnTo>
                    <a:pt x="213" y="72"/>
                  </a:lnTo>
                  <a:lnTo>
                    <a:pt x="211" y="74"/>
                  </a:lnTo>
                  <a:lnTo>
                    <a:pt x="208" y="72"/>
                  </a:lnTo>
                  <a:lnTo>
                    <a:pt x="208" y="69"/>
                  </a:lnTo>
                  <a:lnTo>
                    <a:pt x="211" y="67"/>
                  </a:lnTo>
                  <a:lnTo>
                    <a:pt x="211" y="58"/>
                  </a:lnTo>
                  <a:lnTo>
                    <a:pt x="208" y="58"/>
                  </a:lnTo>
                  <a:lnTo>
                    <a:pt x="206" y="51"/>
                  </a:lnTo>
                  <a:lnTo>
                    <a:pt x="208" y="51"/>
                  </a:lnTo>
                  <a:lnTo>
                    <a:pt x="208" y="46"/>
                  </a:lnTo>
                  <a:lnTo>
                    <a:pt x="206" y="44"/>
                  </a:lnTo>
                  <a:lnTo>
                    <a:pt x="201" y="39"/>
                  </a:lnTo>
                  <a:lnTo>
                    <a:pt x="197" y="42"/>
                  </a:lnTo>
                  <a:lnTo>
                    <a:pt x="194" y="46"/>
                  </a:lnTo>
                  <a:lnTo>
                    <a:pt x="199" y="49"/>
                  </a:lnTo>
                  <a:lnTo>
                    <a:pt x="199" y="53"/>
                  </a:lnTo>
                  <a:lnTo>
                    <a:pt x="201" y="56"/>
                  </a:lnTo>
                  <a:lnTo>
                    <a:pt x="201" y="58"/>
                  </a:lnTo>
                  <a:lnTo>
                    <a:pt x="199" y="58"/>
                  </a:lnTo>
                  <a:lnTo>
                    <a:pt x="197" y="56"/>
                  </a:lnTo>
                  <a:lnTo>
                    <a:pt x="194" y="56"/>
                  </a:lnTo>
                  <a:lnTo>
                    <a:pt x="192" y="60"/>
                  </a:lnTo>
                  <a:lnTo>
                    <a:pt x="194" y="60"/>
                  </a:lnTo>
                  <a:lnTo>
                    <a:pt x="194" y="65"/>
                  </a:lnTo>
                  <a:lnTo>
                    <a:pt x="197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72"/>
                  </a:lnTo>
                  <a:lnTo>
                    <a:pt x="187" y="69"/>
                  </a:lnTo>
                  <a:lnTo>
                    <a:pt x="187" y="65"/>
                  </a:lnTo>
                  <a:lnTo>
                    <a:pt x="185" y="67"/>
                  </a:lnTo>
                  <a:lnTo>
                    <a:pt x="183" y="69"/>
                  </a:lnTo>
                  <a:lnTo>
                    <a:pt x="181" y="69"/>
                  </a:lnTo>
                  <a:lnTo>
                    <a:pt x="181" y="65"/>
                  </a:lnTo>
                  <a:lnTo>
                    <a:pt x="183" y="62"/>
                  </a:lnTo>
                  <a:lnTo>
                    <a:pt x="183" y="62"/>
                  </a:lnTo>
                  <a:lnTo>
                    <a:pt x="176" y="65"/>
                  </a:lnTo>
                  <a:lnTo>
                    <a:pt x="171" y="67"/>
                  </a:lnTo>
                  <a:lnTo>
                    <a:pt x="169" y="62"/>
                  </a:lnTo>
                  <a:lnTo>
                    <a:pt x="167" y="62"/>
                  </a:lnTo>
                  <a:lnTo>
                    <a:pt x="164" y="67"/>
                  </a:lnTo>
                  <a:lnTo>
                    <a:pt x="160" y="67"/>
                  </a:lnTo>
                  <a:lnTo>
                    <a:pt x="157" y="65"/>
                  </a:lnTo>
                  <a:lnTo>
                    <a:pt x="153" y="65"/>
                  </a:lnTo>
                  <a:lnTo>
                    <a:pt x="153" y="62"/>
                  </a:lnTo>
                  <a:lnTo>
                    <a:pt x="155" y="60"/>
                  </a:lnTo>
                  <a:lnTo>
                    <a:pt x="160" y="60"/>
                  </a:lnTo>
                  <a:lnTo>
                    <a:pt x="162" y="60"/>
                  </a:lnTo>
                  <a:lnTo>
                    <a:pt x="167" y="58"/>
                  </a:lnTo>
                  <a:lnTo>
                    <a:pt x="169" y="56"/>
                  </a:lnTo>
                  <a:lnTo>
                    <a:pt x="171" y="56"/>
                  </a:lnTo>
                  <a:lnTo>
                    <a:pt x="174" y="56"/>
                  </a:lnTo>
                  <a:lnTo>
                    <a:pt x="178" y="53"/>
                  </a:lnTo>
                  <a:lnTo>
                    <a:pt x="178" y="49"/>
                  </a:lnTo>
                  <a:lnTo>
                    <a:pt x="178" y="46"/>
                  </a:lnTo>
                  <a:lnTo>
                    <a:pt x="176" y="44"/>
                  </a:lnTo>
                  <a:lnTo>
                    <a:pt x="171" y="37"/>
                  </a:lnTo>
                  <a:lnTo>
                    <a:pt x="167" y="37"/>
                  </a:lnTo>
                  <a:lnTo>
                    <a:pt x="167" y="32"/>
                  </a:lnTo>
                  <a:lnTo>
                    <a:pt x="160" y="28"/>
                  </a:lnTo>
                  <a:lnTo>
                    <a:pt x="160" y="25"/>
                  </a:lnTo>
                  <a:lnTo>
                    <a:pt x="157" y="25"/>
                  </a:lnTo>
                  <a:lnTo>
                    <a:pt x="153" y="28"/>
                  </a:lnTo>
                  <a:lnTo>
                    <a:pt x="148" y="28"/>
                  </a:lnTo>
                  <a:lnTo>
                    <a:pt x="144" y="35"/>
                  </a:lnTo>
                  <a:lnTo>
                    <a:pt x="144" y="37"/>
                  </a:lnTo>
                  <a:lnTo>
                    <a:pt x="144" y="39"/>
                  </a:lnTo>
                  <a:lnTo>
                    <a:pt x="141" y="39"/>
                  </a:lnTo>
                  <a:lnTo>
                    <a:pt x="139" y="42"/>
                  </a:lnTo>
                  <a:lnTo>
                    <a:pt x="139" y="39"/>
                  </a:lnTo>
                  <a:lnTo>
                    <a:pt x="134" y="42"/>
                  </a:lnTo>
                  <a:lnTo>
                    <a:pt x="132" y="39"/>
                  </a:lnTo>
                  <a:lnTo>
                    <a:pt x="127" y="39"/>
                  </a:lnTo>
                  <a:lnTo>
                    <a:pt x="125" y="39"/>
                  </a:lnTo>
                  <a:lnTo>
                    <a:pt x="123" y="39"/>
                  </a:lnTo>
                  <a:lnTo>
                    <a:pt x="120" y="39"/>
                  </a:lnTo>
                  <a:lnTo>
                    <a:pt x="123" y="37"/>
                  </a:lnTo>
                  <a:lnTo>
                    <a:pt x="127" y="37"/>
                  </a:lnTo>
                  <a:lnTo>
                    <a:pt x="130" y="32"/>
                  </a:lnTo>
                  <a:lnTo>
                    <a:pt x="132" y="30"/>
                  </a:lnTo>
                  <a:lnTo>
                    <a:pt x="134" y="32"/>
                  </a:lnTo>
                  <a:lnTo>
                    <a:pt x="139" y="28"/>
                  </a:lnTo>
                  <a:lnTo>
                    <a:pt x="139" y="23"/>
                  </a:lnTo>
                  <a:lnTo>
                    <a:pt x="141" y="21"/>
                  </a:lnTo>
                  <a:lnTo>
                    <a:pt x="144" y="21"/>
                  </a:lnTo>
                  <a:lnTo>
                    <a:pt x="146" y="14"/>
                  </a:lnTo>
                  <a:lnTo>
                    <a:pt x="146" y="9"/>
                  </a:lnTo>
                  <a:lnTo>
                    <a:pt x="148" y="5"/>
                  </a:lnTo>
                  <a:lnTo>
                    <a:pt x="146" y="0"/>
                  </a:lnTo>
                  <a:lnTo>
                    <a:pt x="144" y="0"/>
                  </a:lnTo>
                  <a:lnTo>
                    <a:pt x="137" y="2"/>
                  </a:lnTo>
                  <a:lnTo>
                    <a:pt x="130" y="5"/>
                  </a:lnTo>
                  <a:lnTo>
                    <a:pt x="120" y="7"/>
                  </a:lnTo>
                  <a:lnTo>
                    <a:pt x="104" y="9"/>
                  </a:lnTo>
                  <a:lnTo>
                    <a:pt x="86" y="19"/>
                  </a:lnTo>
                  <a:lnTo>
                    <a:pt x="81" y="21"/>
                  </a:lnTo>
                  <a:lnTo>
                    <a:pt x="70" y="25"/>
                  </a:lnTo>
                  <a:lnTo>
                    <a:pt x="56" y="32"/>
                  </a:lnTo>
                  <a:lnTo>
                    <a:pt x="49" y="37"/>
                  </a:lnTo>
                  <a:lnTo>
                    <a:pt x="49" y="39"/>
                  </a:lnTo>
                  <a:lnTo>
                    <a:pt x="54" y="39"/>
                  </a:lnTo>
                  <a:lnTo>
                    <a:pt x="56" y="42"/>
                  </a:lnTo>
                  <a:lnTo>
                    <a:pt x="51" y="44"/>
                  </a:lnTo>
                  <a:lnTo>
                    <a:pt x="47" y="44"/>
                  </a:lnTo>
                  <a:lnTo>
                    <a:pt x="40" y="51"/>
                  </a:lnTo>
                  <a:lnTo>
                    <a:pt x="35" y="51"/>
                  </a:lnTo>
                  <a:lnTo>
                    <a:pt x="33" y="53"/>
                  </a:lnTo>
                  <a:lnTo>
                    <a:pt x="30" y="58"/>
                  </a:lnTo>
                  <a:lnTo>
                    <a:pt x="26" y="62"/>
                  </a:lnTo>
                  <a:lnTo>
                    <a:pt x="24" y="65"/>
                  </a:lnTo>
                  <a:lnTo>
                    <a:pt x="21" y="69"/>
                  </a:lnTo>
                  <a:lnTo>
                    <a:pt x="26" y="69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8" y="74"/>
                  </a:lnTo>
                  <a:lnTo>
                    <a:pt x="30" y="74"/>
                  </a:lnTo>
                  <a:lnTo>
                    <a:pt x="33" y="72"/>
                  </a:lnTo>
                  <a:lnTo>
                    <a:pt x="37" y="72"/>
                  </a:lnTo>
                  <a:lnTo>
                    <a:pt x="40" y="74"/>
                  </a:lnTo>
                  <a:lnTo>
                    <a:pt x="40" y="76"/>
                  </a:lnTo>
                  <a:lnTo>
                    <a:pt x="35" y="79"/>
                  </a:lnTo>
                  <a:lnTo>
                    <a:pt x="30" y="76"/>
                  </a:lnTo>
                  <a:lnTo>
                    <a:pt x="28" y="79"/>
                  </a:lnTo>
                  <a:lnTo>
                    <a:pt x="28" y="83"/>
                  </a:lnTo>
                  <a:lnTo>
                    <a:pt x="35" y="86"/>
                  </a:lnTo>
                  <a:lnTo>
                    <a:pt x="37" y="86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2" y="83"/>
                  </a:lnTo>
                  <a:lnTo>
                    <a:pt x="40" y="86"/>
                  </a:lnTo>
                  <a:lnTo>
                    <a:pt x="44" y="86"/>
                  </a:lnTo>
                  <a:lnTo>
                    <a:pt x="51" y="88"/>
                  </a:lnTo>
                  <a:lnTo>
                    <a:pt x="58" y="86"/>
                  </a:lnTo>
                  <a:lnTo>
                    <a:pt x="60" y="86"/>
                  </a:lnTo>
                  <a:lnTo>
                    <a:pt x="67" y="88"/>
                  </a:lnTo>
                  <a:lnTo>
                    <a:pt x="72" y="88"/>
                  </a:lnTo>
                  <a:lnTo>
                    <a:pt x="77" y="88"/>
                  </a:lnTo>
                  <a:lnTo>
                    <a:pt x="79" y="92"/>
                  </a:lnTo>
                  <a:lnTo>
                    <a:pt x="81" y="92"/>
                  </a:lnTo>
                  <a:lnTo>
                    <a:pt x="79" y="95"/>
                  </a:lnTo>
                  <a:lnTo>
                    <a:pt x="77" y="95"/>
                  </a:lnTo>
                  <a:lnTo>
                    <a:pt x="72" y="90"/>
                  </a:lnTo>
                  <a:lnTo>
                    <a:pt x="63" y="90"/>
                  </a:lnTo>
                  <a:lnTo>
                    <a:pt x="63" y="92"/>
                  </a:lnTo>
                  <a:lnTo>
                    <a:pt x="67" y="95"/>
                  </a:lnTo>
                  <a:lnTo>
                    <a:pt x="67" y="97"/>
                  </a:lnTo>
                  <a:lnTo>
                    <a:pt x="60" y="97"/>
                  </a:lnTo>
                  <a:lnTo>
                    <a:pt x="58" y="95"/>
                  </a:lnTo>
                  <a:lnTo>
                    <a:pt x="49" y="95"/>
                  </a:lnTo>
                  <a:lnTo>
                    <a:pt x="47" y="97"/>
                  </a:lnTo>
                  <a:lnTo>
                    <a:pt x="44" y="95"/>
                  </a:lnTo>
                  <a:lnTo>
                    <a:pt x="42" y="95"/>
                  </a:lnTo>
                  <a:lnTo>
                    <a:pt x="37" y="97"/>
                  </a:lnTo>
                  <a:lnTo>
                    <a:pt x="35" y="97"/>
                  </a:lnTo>
                  <a:lnTo>
                    <a:pt x="26" y="97"/>
                  </a:lnTo>
                  <a:lnTo>
                    <a:pt x="24" y="97"/>
                  </a:lnTo>
                  <a:lnTo>
                    <a:pt x="17" y="99"/>
                  </a:lnTo>
                  <a:lnTo>
                    <a:pt x="14" y="104"/>
                  </a:lnTo>
                  <a:lnTo>
                    <a:pt x="17" y="116"/>
                  </a:lnTo>
                  <a:lnTo>
                    <a:pt x="17" y="118"/>
                  </a:lnTo>
                  <a:lnTo>
                    <a:pt x="17" y="122"/>
                  </a:lnTo>
                  <a:lnTo>
                    <a:pt x="14" y="122"/>
                  </a:lnTo>
                  <a:lnTo>
                    <a:pt x="14" y="127"/>
                  </a:lnTo>
                  <a:lnTo>
                    <a:pt x="17" y="127"/>
                  </a:lnTo>
                  <a:lnTo>
                    <a:pt x="21" y="127"/>
                  </a:lnTo>
                  <a:lnTo>
                    <a:pt x="24" y="127"/>
                  </a:lnTo>
                  <a:lnTo>
                    <a:pt x="26" y="129"/>
                  </a:lnTo>
                  <a:lnTo>
                    <a:pt x="28" y="129"/>
                  </a:lnTo>
                  <a:lnTo>
                    <a:pt x="30" y="127"/>
                  </a:lnTo>
                  <a:lnTo>
                    <a:pt x="30" y="127"/>
                  </a:lnTo>
                  <a:lnTo>
                    <a:pt x="33" y="129"/>
                  </a:lnTo>
                  <a:lnTo>
                    <a:pt x="35" y="129"/>
                  </a:lnTo>
                  <a:lnTo>
                    <a:pt x="37" y="129"/>
                  </a:lnTo>
                  <a:lnTo>
                    <a:pt x="40" y="132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7" y="134"/>
                  </a:lnTo>
                  <a:lnTo>
                    <a:pt x="49" y="134"/>
                  </a:lnTo>
                  <a:lnTo>
                    <a:pt x="51" y="136"/>
                  </a:lnTo>
                  <a:lnTo>
                    <a:pt x="54" y="136"/>
                  </a:lnTo>
                  <a:lnTo>
                    <a:pt x="58" y="134"/>
                  </a:lnTo>
                  <a:lnTo>
                    <a:pt x="60" y="136"/>
                  </a:lnTo>
                  <a:lnTo>
                    <a:pt x="65" y="134"/>
                  </a:lnTo>
                  <a:lnTo>
                    <a:pt x="67" y="136"/>
                  </a:lnTo>
                  <a:lnTo>
                    <a:pt x="72" y="136"/>
                  </a:lnTo>
                  <a:lnTo>
                    <a:pt x="77" y="136"/>
                  </a:lnTo>
                  <a:lnTo>
                    <a:pt x="79" y="136"/>
                  </a:lnTo>
                  <a:lnTo>
                    <a:pt x="81" y="139"/>
                  </a:lnTo>
                  <a:lnTo>
                    <a:pt x="84" y="139"/>
                  </a:lnTo>
                  <a:lnTo>
                    <a:pt x="84" y="141"/>
                  </a:lnTo>
                  <a:lnTo>
                    <a:pt x="88" y="146"/>
                  </a:lnTo>
                  <a:lnTo>
                    <a:pt x="88" y="146"/>
                  </a:lnTo>
                  <a:lnTo>
                    <a:pt x="90" y="148"/>
                  </a:lnTo>
                  <a:lnTo>
                    <a:pt x="93" y="148"/>
                  </a:lnTo>
                  <a:lnTo>
                    <a:pt x="95" y="150"/>
                  </a:lnTo>
                  <a:lnTo>
                    <a:pt x="97" y="153"/>
                  </a:lnTo>
                  <a:lnTo>
                    <a:pt x="100" y="153"/>
                  </a:lnTo>
                  <a:lnTo>
                    <a:pt x="102" y="155"/>
                  </a:lnTo>
                  <a:lnTo>
                    <a:pt x="100" y="157"/>
                  </a:lnTo>
                  <a:lnTo>
                    <a:pt x="100" y="159"/>
                  </a:lnTo>
                  <a:lnTo>
                    <a:pt x="104" y="164"/>
                  </a:lnTo>
                  <a:lnTo>
                    <a:pt x="109" y="166"/>
                  </a:lnTo>
                  <a:lnTo>
                    <a:pt x="109" y="169"/>
                  </a:lnTo>
                  <a:lnTo>
                    <a:pt x="109" y="171"/>
                  </a:lnTo>
                  <a:lnTo>
                    <a:pt x="109" y="173"/>
                  </a:lnTo>
                  <a:lnTo>
                    <a:pt x="107" y="171"/>
                  </a:lnTo>
                  <a:lnTo>
                    <a:pt x="100" y="171"/>
                  </a:lnTo>
                  <a:lnTo>
                    <a:pt x="95" y="169"/>
                  </a:lnTo>
                  <a:lnTo>
                    <a:pt x="90" y="169"/>
                  </a:lnTo>
                  <a:lnTo>
                    <a:pt x="88" y="169"/>
                  </a:lnTo>
                  <a:lnTo>
                    <a:pt x="88" y="169"/>
                  </a:lnTo>
                  <a:lnTo>
                    <a:pt x="84" y="169"/>
                  </a:lnTo>
                  <a:lnTo>
                    <a:pt x="81" y="166"/>
                  </a:lnTo>
                  <a:lnTo>
                    <a:pt x="79" y="166"/>
                  </a:lnTo>
                  <a:lnTo>
                    <a:pt x="77" y="162"/>
                  </a:lnTo>
                  <a:lnTo>
                    <a:pt x="74" y="162"/>
                  </a:lnTo>
                  <a:lnTo>
                    <a:pt x="70" y="162"/>
                  </a:lnTo>
                  <a:lnTo>
                    <a:pt x="67" y="162"/>
                  </a:lnTo>
                  <a:lnTo>
                    <a:pt x="65" y="159"/>
                  </a:lnTo>
                  <a:lnTo>
                    <a:pt x="60" y="157"/>
                  </a:lnTo>
                  <a:lnTo>
                    <a:pt x="60" y="155"/>
                  </a:lnTo>
                  <a:lnTo>
                    <a:pt x="58" y="155"/>
                  </a:lnTo>
                  <a:lnTo>
                    <a:pt x="56" y="155"/>
                  </a:lnTo>
                  <a:lnTo>
                    <a:pt x="51" y="155"/>
                  </a:lnTo>
                  <a:lnTo>
                    <a:pt x="49" y="153"/>
                  </a:lnTo>
                  <a:lnTo>
                    <a:pt x="40" y="153"/>
                  </a:lnTo>
                  <a:lnTo>
                    <a:pt x="35" y="153"/>
                  </a:lnTo>
                  <a:lnTo>
                    <a:pt x="30" y="153"/>
                  </a:lnTo>
                  <a:lnTo>
                    <a:pt x="14" y="150"/>
                  </a:lnTo>
                  <a:lnTo>
                    <a:pt x="12" y="153"/>
                  </a:lnTo>
                  <a:lnTo>
                    <a:pt x="7" y="153"/>
                  </a:lnTo>
                  <a:lnTo>
                    <a:pt x="5" y="157"/>
                  </a:lnTo>
                  <a:lnTo>
                    <a:pt x="5" y="164"/>
                  </a:lnTo>
                  <a:lnTo>
                    <a:pt x="0" y="169"/>
                  </a:lnTo>
                  <a:lnTo>
                    <a:pt x="3" y="176"/>
                  </a:lnTo>
                  <a:lnTo>
                    <a:pt x="0" y="178"/>
                  </a:lnTo>
                  <a:lnTo>
                    <a:pt x="0" y="180"/>
                  </a:lnTo>
                  <a:lnTo>
                    <a:pt x="5" y="180"/>
                  </a:lnTo>
                  <a:lnTo>
                    <a:pt x="3" y="183"/>
                  </a:lnTo>
                  <a:lnTo>
                    <a:pt x="3" y="185"/>
                  </a:lnTo>
                  <a:lnTo>
                    <a:pt x="5" y="194"/>
                  </a:lnTo>
                  <a:lnTo>
                    <a:pt x="7" y="196"/>
                  </a:lnTo>
                  <a:lnTo>
                    <a:pt x="10" y="199"/>
                  </a:lnTo>
                  <a:lnTo>
                    <a:pt x="14" y="201"/>
                  </a:lnTo>
                  <a:lnTo>
                    <a:pt x="17" y="203"/>
                  </a:lnTo>
                  <a:lnTo>
                    <a:pt x="21" y="203"/>
                  </a:lnTo>
                  <a:lnTo>
                    <a:pt x="21" y="206"/>
                  </a:lnTo>
                  <a:lnTo>
                    <a:pt x="26" y="206"/>
                  </a:lnTo>
                  <a:lnTo>
                    <a:pt x="30" y="203"/>
                  </a:lnTo>
                  <a:lnTo>
                    <a:pt x="33" y="203"/>
                  </a:lnTo>
                  <a:lnTo>
                    <a:pt x="35" y="208"/>
                  </a:lnTo>
                  <a:lnTo>
                    <a:pt x="40" y="208"/>
                  </a:lnTo>
                  <a:lnTo>
                    <a:pt x="42" y="213"/>
                  </a:lnTo>
                  <a:lnTo>
                    <a:pt x="44" y="213"/>
                  </a:lnTo>
                  <a:lnTo>
                    <a:pt x="44" y="215"/>
                  </a:lnTo>
                  <a:lnTo>
                    <a:pt x="42" y="217"/>
                  </a:lnTo>
                  <a:lnTo>
                    <a:pt x="42" y="219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37" y="226"/>
                  </a:lnTo>
                  <a:lnTo>
                    <a:pt x="33" y="229"/>
                  </a:lnTo>
                  <a:lnTo>
                    <a:pt x="33" y="231"/>
                  </a:lnTo>
                  <a:lnTo>
                    <a:pt x="30" y="233"/>
                  </a:lnTo>
                  <a:lnTo>
                    <a:pt x="35" y="236"/>
                  </a:lnTo>
                  <a:lnTo>
                    <a:pt x="35" y="240"/>
                  </a:lnTo>
                  <a:lnTo>
                    <a:pt x="37" y="245"/>
                  </a:lnTo>
                  <a:lnTo>
                    <a:pt x="37" y="247"/>
                  </a:lnTo>
                  <a:lnTo>
                    <a:pt x="33" y="250"/>
                  </a:lnTo>
                  <a:lnTo>
                    <a:pt x="33" y="250"/>
                  </a:lnTo>
                  <a:lnTo>
                    <a:pt x="40" y="252"/>
                  </a:lnTo>
                  <a:lnTo>
                    <a:pt x="42" y="252"/>
                  </a:lnTo>
                  <a:lnTo>
                    <a:pt x="44" y="252"/>
                  </a:lnTo>
                  <a:lnTo>
                    <a:pt x="47" y="252"/>
                  </a:lnTo>
                  <a:lnTo>
                    <a:pt x="49" y="250"/>
                  </a:lnTo>
                  <a:lnTo>
                    <a:pt x="51" y="250"/>
                  </a:lnTo>
                  <a:lnTo>
                    <a:pt x="51" y="252"/>
                  </a:lnTo>
                  <a:lnTo>
                    <a:pt x="58" y="252"/>
                  </a:lnTo>
                  <a:lnTo>
                    <a:pt x="63" y="254"/>
                  </a:lnTo>
                  <a:lnTo>
                    <a:pt x="67" y="252"/>
                  </a:lnTo>
                  <a:lnTo>
                    <a:pt x="72" y="252"/>
                  </a:lnTo>
                  <a:lnTo>
                    <a:pt x="72" y="254"/>
                  </a:lnTo>
                  <a:lnTo>
                    <a:pt x="74" y="254"/>
                  </a:lnTo>
                  <a:lnTo>
                    <a:pt x="74" y="252"/>
                  </a:lnTo>
                  <a:lnTo>
                    <a:pt x="79" y="252"/>
                  </a:lnTo>
                  <a:lnTo>
                    <a:pt x="81" y="252"/>
                  </a:lnTo>
                  <a:lnTo>
                    <a:pt x="81" y="254"/>
                  </a:lnTo>
                  <a:lnTo>
                    <a:pt x="84" y="254"/>
                  </a:lnTo>
                  <a:lnTo>
                    <a:pt x="86" y="254"/>
                  </a:lnTo>
                  <a:lnTo>
                    <a:pt x="86" y="254"/>
                  </a:lnTo>
                  <a:lnTo>
                    <a:pt x="88" y="259"/>
                  </a:lnTo>
                  <a:lnTo>
                    <a:pt x="90" y="259"/>
                  </a:lnTo>
                  <a:lnTo>
                    <a:pt x="90" y="256"/>
                  </a:lnTo>
                  <a:lnTo>
                    <a:pt x="97" y="256"/>
                  </a:lnTo>
                  <a:lnTo>
                    <a:pt x="100" y="252"/>
                  </a:lnTo>
                  <a:lnTo>
                    <a:pt x="102" y="252"/>
                  </a:lnTo>
                  <a:lnTo>
                    <a:pt x="104" y="252"/>
                  </a:lnTo>
                  <a:lnTo>
                    <a:pt x="109" y="247"/>
                  </a:lnTo>
                  <a:lnTo>
                    <a:pt x="114" y="245"/>
                  </a:lnTo>
                  <a:lnTo>
                    <a:pt x="118" y="245"/>
                  </a:lnTo>
                  <a:lnTo>
                    <a:pt x="118" y="243"/>
                  </a:lnTo>
                  <a:lnTo>
                    <a:pt x="123" y="243"/>
                  </a:lnTo>
                  <a:lnTo>
                    <a:pt x="125" y="243"/>
                  </a:lnTo>
                  <a:lnTo>
                    <a:pt x="130" y="243"/>
                  </a:lnTo>
                  <a:lnTo>
                    <a:pt x="132" y="245"/>
                  </a:lnTo>
                  <a:lnTo>
                    <a:pt x="139" y="245"/>
                  </a:lnTo>
                  <a:lnTo>
                    <a:pt x="148" y="240"/>
                  </a:lnTo>
                  <a:lnTo>
                    <a:pt x="150" y="236"/>
                  </a:lnTo>
                  <a:lnTo>
                    <a:pt x="150" y="236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7" y="233"/>
                  </a:lnTo>
                  <a:lnTo>
                    <a:pt x="157" y="231"/>
                  </a:lnTo>
                  <a:lnTo>
                    <a:pt x="157" y="229"/>
                  </a:lnTo>
                  <a:lnTo>
                    <a:pt x="160" y="231"/>
                  </a:lnTo>
                  <a:lnTo>
                    <a:pt x="162" y="229"/>
                  </a:lnTo>
                  <a:lnTo>
                    <a:pt x="164" y="229"/>
                  </a:lnTo>
                  <a:lnTo>
                    <a:pt x="162" y="226"/>
                  </a:lnTo>
                  <a:lnTo>
                    <a:pt x="164" y="226"/>
                  </a:lnTo>
                  <a:lnTo>
                    <a:pt x="167" y="226"/>
                  </a:lnTo>
                  <a:lnTo>
                    <a:pt x="169" y="229"/>
                  </a:lnTo>
                  <a:lnTo>
                    <a:pt x="169" y="231"/>
                  </a:lnTo>
                  <a:lnTo>
                    <a:pt x="169" y="233"/>
                  </a:lnTo>
                  <a:lnTo>
                    <a:pt x="167" y="233"/>
                  </a:lnTo>
                  <a:lnTo>
                    <a:pt x="167" y="238"/>
                  </a:lnTo>
                  <a:lnTo>
                    <a:pt x="164" y="240"/>
                  </a:lnTo>
                  <a:lnTo>
                    <a:pt x="162" y="240"/>
                  </a:lnTo>
                  <a:lnTo>
                    <a:pt x="162" y="243"/>
                  </a:lnTo>
                  <a:lnTo>
                    <a:pt x="167" y="243"/>
                  </a:lnTo>
                  <a:lnTo>
                    <a:pt x="169" y="245"/>
                  </a:lnTo>
                  <a:lnTo>
                    <a:pt x="171" y="245"/>
                  </a:lnTo>
                  <a:lnTo>
                    <a:pt x="174" y="245"/>
                  </a:lnTo>
                  <a:lnTo>
                    <a:pt x="176" y="245"/>
                  </a:lnTo>
                  <a:lnTo>
                    <a:pt x="178" y="250"/>
                  </a:lnTo>
                  <a:lnTo>
                    <a:pt x="178" y="252"/>
                  </a:lnTo>
                  <a:lnTo>
                    <a:pt x="178" y="250"/>
                  </a:lnTo>
                  <a:lnTo>
                    <a:pt x="181" y="247"/>
                  </a:lnTo>
                  <a:lnTo>
                    <a:pt x="183" y="250"/>
                  </a:lnTo>
                  <a:lnTo>
                    <a:pt x="183" y="252"/>
                  </a:lnTo>
                  <a:lnTo>
                    <a:pt x="181" y="254"/>
                  </a:lnTo>
                  <a:lnTo>
                    <a:pt x="178" y="254"/>
                  </a:lnTo>
                  <a:lnTo>
                    <a:pt x="176" y="256"/>
                  </a:lnTo>
                  <a:lnTo>
                    <a:pt x="176" y="259"/>
                  </a:lnTo>
                  <a:lnTo>
                    <a:pt x="178" y="259"/>
                  </a:lnTo>
                  <a:lnTo>
                    <a:pt x="181" y="261"/>
                  </a:lnTo>
                  <a:lnTo>
                    <a:pt x="183" y="263"/>
                  </a:lnTo>
                  <a:lnTo>
                    <a:pt x="187" y="261"/>
                  </a:lnTo>
                  <a:lnTo>
                    <a:pt x="190" y="259"/>
                  </a:lnTo>
                  <a:lnTo>
                    <a:pt x="190" y="259"/>
                  </a:lnTo>
                  <a:lnTo>
                    <a:pt x="190" y="261"/>
                  </a:lnTo>
                  <a:lnTo>
                    <a:pt x="192" y="266"/>
                  </a:lnTo>
                  <a:lnTo>
                    <a:pt x="194" y="266"/>
                  </a:lnTo>
                  <a:lnTo>
                    <a:pt x="197" y="263"/>
                  </a:lnTo>
                  <a:lnTo>
                    <a:pt x="201" y="266"/>
                  </a:lnTo>
                  <a:lnTo>
                    <a:pt x="204" y="268"/>
                  </a:lnTo>
                  <a:lnTo>
                    <a:pt x="206" y="268"/>
                  </a:lnTo>
                  <a:lnTo>
                    <a:pt x="208" y="270"/>
                  </a:lnTo>
                  <a:lnTo>
                    <a:pt x="208" y="270"/>
                  </a:lnTo>
                  <a:lnTo>
                    <a:pt x="208" y="268"/>
                  </a:lnTo>
                  <a:lnTo>
                    <a:pt x="211" y="268"/>
                  </a:lnTo>
                  <a:lnTo>
                    <a:pt x="213" y="266"/>
                  </a:lnTo>
                  <a:lnTo>
                    <a:pt x="215" y="268"/>
                  </a:lnTo>
                  <a:lnTo>
                    <a:pt x="215" y="270"/>
                  </a:lnTo>
                  <a:lnTo>
                    <a:pt x="217" y="270"/>
                  </a:lnTo>
                  <a:lnTo>
                    <a:pt x="220" y="270"/>
                  </a:lnTo>
                  <a:lnTo>
                    <a:pt x="222" y="268"/>
                  </a:lnTo>
                  <a:lnTo>
                    <a:pt x="224" y="268"/>
                  </a:lnTo>
                  <a:lnTo>
                    <a:pt x="224" y="270"/>
                  </a:lnTo>
                  <a:lnTo>
                    <a:pt x="227" y="270"/>
                  </a:lnTo>
                  <a:lnTo>
                    <a:pt x="227" y="268"/>
                  </a:lnTo>
                  <a:lnTo>
                    <a:pt x="229" y="268"/>
                  </a:lnTo>
                  <a:lnTo>
                    <a:pt x="231" y="266"/>
                  </a:lnTo>
                  <a:lnTo>
                    <a:pt x="234" y="266"/>
                  </a:lnTo>
                  <a:lnTo>
                    <a:pt x="234" y="268"/>
                  </a:lnTo>
                  <a:lnTo>
                    <a:pt x="236" y="268"/>
                  </a:lnTo>
                  <a:lnTo>
                    <a:pt x="238" y="268"/>
                  </a:lnTo>
                  <a:close/>
                  <a:moveTo>
                    <a:pt x="628" y="416"/>
                  </a:moveTo>
                  <a:lnTo>
                    <a:pt x="631" y="411"/>
                  </a:lnTo>
                  <a:lnTo>
                    <a:pt x="628" y="409"/>
                  </a:lnTo>
                  <a:lnTo>
                    <a:pt x="631" y="404"/>
                  </a:lnTo>
                  <a:lnTo>
                    <a:pt x="631" y="400"/>
                  </a:lnTo>
                  <a:lnTo>
                    <a:pt x="635" y="395"/>
                  </a:lnTo>
                  <a:lnTo>
                    <a:pt x="638" y="390"/>
                  </a:lnTo>
                  <a:lnTo>
                    <a:pt x="640" y="388"/>
                  </a:lnTo>
                  <a:lnTo>
                    <a:pt x="647" y="379"/>
                  </a:lnTo>
                  <a:lnTo>
                    <a:pt x="652" y="377"/>
                  </a:lnTo>
                  <a:lnTo>
                    <a:pt x="654" y="377"/>
                  </a:lnTo>
                  <a:lnTo>
                    <a:pt x="654" y="374"/>
                  </a:lnTo>
                  <a:lnTo>
                    <a:pt x="656" y="374"/>
                  </a:lnTo>
                  <a:lnTo>
                    <a:pt x="661" y="374"/>
                  </a:lnTo>
                  <a:lnTo>
                    <a:pt x="665" y="374"/>
                  </a:lnTo>
                  <a:lnTo>
                    <a:pt x="668" y="377"/>
                  </a:lnTo>
                  <a:lnTo>
                    <a:pt x="670" y="377"/>
                  </a:lnTo>
                  <a:lnTo>
                    <a:pt x="672" y="381"/>
                  </a:lnTo>
                  <a:lnTo>
                    <a:pt x="675" y="383"/>
                  </a:lnTo>
                  <a:lnTo>
                    <a:pt x="675" y="388"/>
                  </a:lnTo>
                  <a:lnTo>
                    <a:pt x="670" y="390"/>
                  </a:lnTo>
                  <a:lnTo>
                    <a:pt x="668" y="395"/>
                  </a:lnTo>
                  <a:lnTo>
                    <a:pt x="668" y="400"/>
                  </a:lnTo>
                  <a:lnTo>
                    <a:pt x="663" y="407"/>
                  </a:lnTo>
                  <a:lnTo>
                    <a:pt x="661" y="411"/>
                  </a:lnTo>
                  <a:lnTo>
                    <a:pt x="658" y="411"/>
                  </a:lnTo>
                  <a:lnTo>
                    <a:pt x="652" y="413"/>
                  </a:lnTo>
                  <a:lnTo>
                    <a:pt x="652" y="416"/>
                  </a:lnTo>
                  <a:lnTo>
                    <a:pt x="649" y="416"/>
                  </a:lnTo>
                  <a:lnTo>
                    <a:pt x="645" y="418"/>
                  </a:lnTo>
                  <a:lnTo>
                    <a:pt x="642" y="416"/>
                  </a:lnTo>
                  <a:lnTo>
                    <a:pt x="635" y="418"/>
                  </a:lnTo>
                  <a:lnTo>
                    <a:pt x="633" y="416"/>
                  </a:lnTo>
                  <a:lnTo>
                    <a:pt x="631" y="416"/>
                  </a:lnTo>
                  <a:lnTo>
                    <a:pt x="628" y="416"/>
                  </a:lnTo>
                  <a:close/>
                  <a:moveTo>
                    <a:pt x="257" y="254"/>
                  </a:moveTo>
                  <a:lnTo>
                    <a:pt x="257" y="252"/>
                  </a:lnTo>
                  <a:lnTo>
                    <a:pt x="257" y="250"/>
                  </a:lnTo>
                  <a:lnTo>
                    <a:pt x="259" y="250"/>
                  </a:lnTo>
                  <a:lnTo>
                    <a:pt x="257" y="245"/>
                  </a:lnTo>
                  <a:lnTo>
                    <a:pt x="259" y="243"/>
                  </a:lnTo>
                  <a:lnTo>
                    <a:pt x="261" y="243"/>
                  </a:lnTo>
                  <a:lnTo>
                    <a:pt x="261" y="245"/>
                  </a:lnTo>
                  <a:lnTo>
                    <a:pt x="264" y="247"/>
                  </a:lnTo>
                  <a:lnTo>
                    <a:pt x="264" y="250"/>
                  </a:lnTo>
                  <a:lnTo>
                    <a:pt x="261" y="252"/>
                  </a:lnTo>
                  <a:lnTo>
                    <a:pt x="259" y="252"/>
                  </a:lnTo>
                  <a:lnTo>
                    <a:pt x="259" y="254"/>
                  </a:lnTo>
                  <a:lnTo>
                    <a:pt x="257" y="254"/>
                  </a:lnTo>
                  <a:close/>
                  <a:moveTo>
                    <a:pt x="222" y="286"/>
                  </a:moveTo>
                  <a:lnTo>
                    <a:pt x="224" y="284"/>
                  </a:lnTo>
                  <a:lnTo>
                    <a:pt x="227" y="282"/>
                  </a:lnTo>
                  <a:lnTo>
                    <a:pt x="224" y="280"/>
                  </a:lnTo>
                  <a:lnTo>
                    <a:pt x="227" y="277"/>
                  </a:lnTo>
                  <a:lnTo>
                    <a:pt x="224" y="277"/>
                  </a:lnTo>
                  <a:lnTo>
                    <a:pt x="222" y="280"/>
                  </a:lnTo>
                  <a:lnTo>
                    <a:pt x="222" y="280"/>
                  </a:lnTo>
                  <a:lnTo>
                    <a:pt x="217" y="280"/>
                  </a:lnTo>
                  <a:lnTo>
                    <a:pt x="217" y="282"/>
                  </a:lnTo>
                  <a:lnTo>
                    <a:pt x="220" y="286"/>
                  </a:lnTo>
                  <a:lnTo>
                    <a:pt x="222" y="286"/>
                  </a:lnTo>
                  <a:close/>
                  <a:moveTo>
                    <a:pt x="264" y="280"/>
                  </a:moveTo>
                  <a:lnTo>
                    <a:pt x="259" y="282"/>
                  </a:lnTo>
                  <a:lnTo>
                    <a:pt x="259" y="284"/>
                  </a:lnTo>
                  <a:lnTo>
                    <a:pt x="257" y="286"/>
                  </a:lnTo>
                  <a:lnTo>
                    <a:pt x="254" y="282"/>
                  </a:lnTo>
                  <a:lnTo>
                    <a:pt x="254" y="280"/>
                  </a:lnTo>
                  <a:lnTo>
                    <a:pt x="259" y="275"/>
                  </a:lnTo>
                  <a:lnTo>
                    <a:pt x="259" y="270"/>
                  </a:lnTo>
                  <a:lnTo>
                    <a:pt x="261" y="268"/>
                  </a:lnTo>
                  <a:lnTo>
                    <a:pt x="264" y="270"/>
                  </a:lnTo>
                  <a:lnTo>
                    <a:pt x="264" y="273"/>
                  </a:lnTo>
                  <a:lnTo>
                    <a:pt x="266" y="275"/>
                  </a:lnTo>
                  <a:lnTo>
                    <a:pt x="264" y="280"/>
                  </a:lnTo>
                  <a:close/>
                  <a:moveTo>
                    <a:pt x="268" y="275"/>
                  </a:moveTo>
                  <a:lnTo>
                    <a:pt x="268" y="270"/>
                  </a:lnTo>
                  <a:lnTo>
                    <a:pt x="266" y="270"/>
                  </a:lnTo>
                  <a:lnTo>
                    <a:pt x="268" y="263"/>
                  </a:lnTo>
                  <a:lnTo>
                    <a:pt x="271" y="263"/>
                  </a:lnTo>
                  <a:lnTo>
                    <a:pt x="273" y="268"/>
                  </a:lnTo>
                  <a:lnTo>
                    <a:pt x="271" y="270"/>
                  </a:lnTo>
                  <a:lnTo>
                    <a:pt x="271" y="273"/>
                  </a:lnTo>
                  <a:lnTo>
                    <a:pt x="268" y="273"/>
                  </a:lnTo>
                  <a:lnTo>
                    <a:pt x="268" y="275"/>
                  </a:lnTo>
                  <a:close/>
                  <a:moveTo>
                    <a:pt x="347" y="275"/>
                  </a:moveTo>
                  <a:lnTo>
                    <a:pt x="347" y="268"/>
                  </a:lnTo>
                  <a:lnTo>
                    <a:pt x="351" y="263"/>
                  </a:lnTo>
                  <a:lnTo>
                    <a:pt x="356" y="266"/>
                  </a:lnTo>
                  <a:lnTo>
                    <a:pt x="358" y="270"/>
                  </a:lnTo>
                  <a:lnTo>
                    <a:pt x="354" y="277"/>
                  </a:lnTo>
                  <a:lnTo>
                    <a:pt x="351" y="277"/>
                  </a:lnTo>
                  <a:lnTo>
                    <a:pt x="351" y="275"/>
                  </a:lnTo>
                  <a:lnTo>
                    <a:pt x="351" y="270"/>
                  </a:lnTo>
                  <a:lnTo>
                    <a:pt x="349" y="273"/>
                  </a:lnTo>
                  <a:lnTo>
                    <a:pt x="349" y="275"/>
                  </a:lnTo>
                  <a:lnTo>
                    <a:pt x="347" y="275"/>
                  </a:lnTo>
                  <a:lnTo>
                    <a:pt x="347" y="275"/>
                  </a:lnTo>
                  <a:close/>
                  <a:moveTo>
                    <a:pt x="342" y="270"/>
                  </a:moveTo>
                  <a:lnTo>
                    <a:pt x="344" y="270"/>
                  </a:lnTo>
                  <a:lnTo>
                    <a:pt x="347" y="266"/>
                  </a:lnTo>
                  <a:lnTo>
                    <a:pt x="344" y="261"/>
                  </a:lnTo>
                  <a:lnTo>
                    <a:pt x="342" y="263"/>
                  </a:lnTo>
                  <a:lnTo>
                    <a:pt x="342" y="270"/>
                  </a:lnTo>
                  <a:close/>
                  <a:moveTo>
                    <a:pt x="340" y="307"/>
                  </a:moveTo>
                  <a:lnTo>
                    <a:pt x="342" y="305"/>
                  </a:lnTo>
                  <a:lnTo>
                    <a:pt x="347" y="300"/>
                  </a:lnTo>
                  <a:lnTo>
                    <a:pt x="347" y="298"/>
                  </a:lnTo>
                  <a:lnTo>
                    <a:pt x="342" y="298"/>
                  </a:lnTo>
                  <a:lnTo>
                    <a:pt x="340" y="296"/>
                  </a:lnTo>
                  <a:lnTo>
                    <a:pt x="344" y="286"/>
                  </a:lnTo>
                  <a:lnTo>
                    <a:pt x="347" y="282"/>
                  </a:lnTo>
                  <a:lnTo>
                    <a:pt x="342" y="286"/>
                  </a:lnTo>
                  <a:lnTo>
                    <a:pt x="338" y="291"/>
                  </a:lnTo>
                  <a:lnTo>
                    <a:pt x="338" y="289"/>
                  </a:lnTo>
                  <a:lnTo>
                    <a:pt x="342" y="277"/>
                  </a:lnTo>
                  <a:lnTo>
                    <a:pt x="340" y="263"/>
                  </a:lnTo>
                  <a:lnTo>
                    <a:pt x="333" y="261"/>
                  </a:lnTo>
                  <a:lnTo>
                    <a:pt x="333" y="256"/>
                  </a:lnTo>
                  <a:lnTo>
                    <a:pt x="331" y="256"/>
                  </a:lnTo>
                  <a:lnTo>
                    <a:pt x="326" y="261"/>
                  </a:lnTo>
                  <a:lnTo>
                    <a:pt x="326" y="254"/>
                  </a:lnTo>
                  <a:lnTo>
                    <a:pt x="331" y="252"/>
                  </a:lnTo>
                  <a:lnTo>
                    <a:pt x="328" y="247"/>
                  </a:lnTo>
                  <a:lnTo>
                    <a:pt x="328" y="245"/>
                  </a:lnTo>
                  <a:lnTo>
                    <a:pt x="328" y="240"/>
                  </a:lnTo>
                  <a:lnTo>
                    <a:pt x="324" y="243"/>
                  </a:lnTo>
                  <a:lnTo>
                    <a:pt x="317" y="247"/>
                  </a:lnTo>
                  <a:lnTo>
                    <a:pt x="314" y="254"/>
                  </a:lnTo>
                  <a:lnTo>
                    <a:pt x="314" y="261"/>
                  </a:lnTo>
                  <a:lnTo>
                    <a:pt x="312" y="259"/>
                  </a:lnTo>
                  <a:lnTo>
                    <a:pt x="310" y="254"/>
                  </a:lnTo>
                  <a:lnTo>
                    <a:pt x="310" y="254"/>
                  </a:lnTo>
                  <a:lnTo>
                    <a:pt x="307" y="259"/>
                  </a:lnTo>
                  <a:lnTo>
                    <a:pt x="305" y="259"/>
                  </a:lnTo>
                  <a:lnTo>
                    <a:pt x="307" y="263"/>
                  </a:lnTo>
                  <a:lnTo>
                    <a:pt x="305" y="266"/>
                  </a:lnTo>
                  <a:lnTo>
                    <a:pt x="301" y="266"/>
                  </a:lnTo>
                  <a:lnTo>
                    <a:pt x="298" y="270"/>
                  </a:lnTo>
                  <a:lnTo>
                    <a:pt x="294" y="270"/>
                  </a:lnTo>
                  <a:lnTo>
                    <a:pt x="289" y="270"/>
                  </a:lnTo>
                  <a:lnTo>
                    <a:pt x="287" y="270"/>
                  </a:lnTo>
                  <a:lnTo>
                    <a:pt x="277" y="275"/>
                  </a:lnTo>
                  <a:lnTo>
                    <a:pt x="277" y="280"/>
                  </a:lnTo>
                  <a:lnTo>
                    <a:pt x="282" y="286"/>
                  </a:lnTo>
                  <a:lnTo>
                    <a:pt x="287" y="284"/>
                  </a:lnTo>
                  <a:lnTo>
                    <a:pt x="287" y="282"/>
                  </a:lnTo>
                  <a:lnTo>
                    <a:pt x="287" y="277"/>
                  </a:lnTo>
                  <a:lnTo>
                    <a:pt x="291" y="282"/>
                  </a:lnTo>
                  <a:lnTo>
                    <a:pt x="289" y="286"/>
                  </a:lnTo>
                  <a:lnTo>
                    <a:pt x="294" y="291"/>
                  </a:lnTo>
                  <a:lnTo>
                    <a:pt x="296" y="286"/>
                  </a:lnTo>
                  <a:lnTo>
                    <a:pt x="298" y="289"/>
                  </a:lnTo>
                  <a:lnTo>
                    <a:pt x="296" y="293"/>
                  </a:lnTo>
                  <a:lnTo>
                    <a:pt x="301" y="298"/>
                  </a:lnTo>
                  <a:lnTo>
                    <a:pt x="305" y="300"/>
                  </a:lnTo>
                  <a:lnTo>
                    <a:pt x="307" y="305"/>
                  </a:lnTo>
                  <a:lnTo>
                    <a:pt x="310" y="310"/>
                  </a:lnTo>
                  <a:lnTo>
                    <a:pt x="312" y="303"/>
                  </a:lnTo>
                  <a:lnTo>
                    <a:pt x="314" y="307"/>
                  </a:lnTo>
                  <a:lnTo>
                    <a:pt x="319" y="312"/>
                  </a:lnTo>
                  <a:lnTo>
                    <a:pt x="321" y="312"/>
                  </a:lnTo>
                  <a:lnTo>
                    <a:pt x="326" y="312"/>
                  </a:lnTo>
                  <a:lnTo>
                    <a:pt x="331" y="307"/>
                  </a:lnTo>
                  <a:lnTo>
                    <a:pt x="333" y="307"/>
                  </a:lnTo>
                  <a:lnTo>
                    <a:pt x="338" y="303"/>
                  </a:lnTo>
                  <a:lnTo>
                    <a:pt x="340" y="307"/>
                  </a:lnTo>
                  <a:close/>
                  <a:moveTo>
                    <a:pt x="769" y="277"/>
                  </a:moveTo>
                  <a:lnTo>
                    <a:pt x="769" y="275"/>
                  </a:lnTo>
                  <a:lnTo>
                    <a:pt x="767" y="273"/>
                  </a:lnTo>
                  <a:lnTo>
                    <a:pt x="769" y="268"/>
                  </a:lnTo>
                  <a:lnTo>
                    <a:pt x="774" y="266"/>
                  </a:lnTo>
                  <a:lnTo>
                    <a:pt x="776" y="268"/>
                  </a:lnTo>
                  <a:lnTo>
                    <a:pt x="776" y="270"/>
                  </a:lnTo>
                  <a:lnTo>
                    <a:pt x="778" y="270"/>
                  </a:lnTo>
                  <a:lnTo>
                    <a:pt x="781" y="273"/>
                  </a:lnTo>
                  <a:lnTo>
                    <a:pt x="778" y="275"/>
                  </a:lnTo>
                  <a:lnTo>
                    <a:pt x="776" y="275"/>
                  </a:lnTo>
                  <a:lnTo>
                    <a:pt x="774" y="275"/>
                  </a:lnTo>
                  <a:lnTo>
                    <a:pt x="772" y="277"/>
                  </a:lnTo>
                  <a:lnTo>
                    <a:pt x="769" y="277"/>
                  </a:lnTo>
                  <a:lnTo>
                    <a:pt x="769" y="277"/>
                  </a:lnTo>
                  <a:lnTo>
                    <a:pt x="769" y="277"/>
                  </a:lnTo>
                  <a:close/>
                  <a:moveTo>
                    <a:pt x="760" y="644"/>
                  </a:moveTo>
                  <a:lnTo>
                    <a:pt x="755" y="644"/>
                  </a:lnTo>
                  <a:lnTo>
                    <a:pt x="753" y="642"/>
                  </a:lnTo>
                  <a:lnTo>
                    <a:pt x="746" y="640"/>
                  </a:lnTo>
                  <a:lnTo>
                    <a:pt x="742" y="637"/>
                  </a:lnTo>
                  <a:lnTo>
                    <a:pt x="739" y="637"/>
                  </a:lnTo>
                  <a:lnTo>
                    <a:pt x="735" y="633"/>
                  </a:lnTo>
                  <a:lnTo>
                    <a:pt x="732" y="631"/>
                  </a:lnTo>
                  <a:lnTo>
                    <a:pt x="730" y="628"/>
                  </a:lnTo>
                  <a:lnTo>
                    <a:pt x="728" y="628"/>
                  </a:lnTo>
                  <a:lnTo>
                    <a:pt x="725" y="628"/>
                  </a:lnTo>
                  <a:lnTo>
                    <a:pt x="723" y="631"/>
                  </a:lnTo>
                  <a:lnTo>
                    <a:pt x="716" y="626"/>
                  </a:lnTo>
                  <a:lnTo>
                    <a:pt x="716" y="624"/>
                  </a:lnTo>
                  <a:lnTo>
                    <a:pt x="714" y="624"/>
                  </a:lnTo>
                  <a:lnTo>
                    <a:pt x="712" y="624"/>
                  </a:lnTo>
                  <a:lnTo>
                    <a:pt x="707" y="617"/>
                  </a:lnTo>
                  <a:lnTo>
                    <a:pt x="707" y="614"/>
                  </a:lnTo>
                  <a:lnTo>
                    <a:pt x="705" y="614"/>
                  </a:lnTo>
                  <a:lnTo>
                    <a:pt x="702" y="614"/>
                  </a:lnTo>
                  <a:lnTo>
                    <a:pt x="700" y="610"/>
                  </a:lnTo>
                  <a:lnTo>
                    <a:pt x="702" y="607"/>
                  </a:lnTo>
                  <a:lnTo>
                    <a:pt x="705" y="607"/>
                  </a:lnTo>
                  <a:lnTo>
                    <a:pt x="700" y="605"/>
                  </a:lnTo>
                  <a:lnTo>
                    <a:pt x="700" y="605"/>
                  </a:lnTo>
                  <a:lnTo>
                    <a:pt x="698" y="607"/>
                  </a:lnTo>
                  <a:lnTo>
                    <a:pt x="695" y="605"/>
                  </a:lnTo>
                  <a:lnTo>
                    <a:pt x="695" y="605"/>
                  </a:lnTo>
                  <a:lnTo>
                    <a:pt x="693" y="605"/>
                  </a:lnTo>
                  <a:lnTo>
                    <a:pt x="686" y="601"/>
                  </a:lnTo>
                  <a:lnTo>
                    <a:pt x="684" y="601"/>
                  </a:lnTo>
                  <a:lnTo>
                    <a:pt x="682" y="598"/>
                  </a:lnTo>
                  <a:lnTo>
                    <a:pt x="677" y="596"/>
                  </a:lnTo>
                  <a:lnTo>
                    <a:pt x="679" y="594"/>
                  </a:lnTo>
                  <a:lnTo>
                    <a:pt x="675" y="591"/>
                  </a:lnTo>
                  <a:lnTo>
                    <a:pt x="672" y="589"/>
                  </a:lnTo>
                  <a:lnTo>
                    <a:pt x="670" y="587"/>
                  </a:lnTo>
                  <a:lnTo>
                    <a:pt x="670" y="582"/>
                  </a:lnTo>
                  <a:lnTo>
                    <a:pt x="665" y="580"/>
                  </a:lnTo>
                  <a:lnTo>
                    <a:pt x="668" y="577"/>
                  </a:lnTo>
                  <a:lnTo>
                    <a:pt x="672" y="577"/>
                  </a:lnTo>
                  <a:lnTo>
                    <a:pt x="682" y="573"/>
                  </a:lnTo>
                  <a:lnTo>
                    <a:pt x="682" y="571"/>
                  </a:lnTo>
                  <a:lnTo>
                    <a:pt x="677" y="571"/>
                  </a:lnTo>
                  <a:lnTo>
                    <a:pt x="672" y="566"/>
                  </a:lnTo>
                  <a:lnTo>
                    <a:pt x="672" y="561"/>
                  </a:lnTo>
                  <a:lnTo>
                    <a:pt x="672" y="561"/>
                  </a:lnTo>
                  <a:lnTo>
                    <a:pt x="670" y="561"/>
                  </a:lnTo>
                  <a:lnTo>
                    <a:pt x="668" y="566"/>
                  </a:lnTo>
                  <a:lnTo>
                    <a:pt x="668" y="568"/>
                  </a:lnTo>
                  <a:lnTo>
                    <a:pt x="665" y="566"/>
                  </a:lnTo>
                  <a:lnTo>
                    <a:pt x="668" y="561"/>
                  </a:lnTo>
                  <a:lnTo>
                    <a:pt x="668" y="557"/>
                  </a:lnTo>
                  <a:lnTo>
                    <a:pt x="665" y="559"/>
                  </a:lnTo>
                  <a:lnTo>
                    <a:pt x="663" y="559"/>
                  </a:lnTo>
                  <a:lnTo>
                    <a:pt x="663" y="554"/>
                  </a:lnTo>
                  <a:lnTo>
                    <a:pt x="661" y="554"/>
                  </a:lnTo>
                  <a:lnTo>
                    <a:pt x="658" y="550"/>
                  </a:lnTo>
                  <a:lnTo>
                    <a:pt x="661" y="547"/>
                  </a:lnTo>
                  <a:lnTo>
                    <a:pt x="658" y="541"/>
                  </a:lnTo>
                  <a:lnTo>
                    <a:pt x="654" y="541"/>
                  </a:lnTo>
                  <a:lnTo>
                    <a:pt x="654" y="536"/>
                  </a:lnTo>
                  <a:lnTo>
                    <a:pt x="658" y="531"/>
                  </a:lnTo>
                  <a:lnTo>
                    <a:pt x="658" y="531"/>
                  </a:lnTo>
                  <a:lnTo>
                    <a:pt x="652" y="536"/>
                  </a:lnTo>
                  <a:lnTo>
                    <a:pt x="652" y="541"/>
                  </a:lnTo>
                  <a:lnTo>
                    <a:pt x="649" y="538"/>
                  </a:lnTo>
                  <a:lnTo>
                    <a:pt x="652" y="531"/>
                  </a:lnTo>
                  <a:lnTo>
                    <a:pt x="649" y="531"/>
                  </a:lnTo>
                  <a:lnTo>
                    <a:pt x="647" y="531"/>
                  </a:lnTo>
                  <a:lnTo>
                    <a:pt x="645" y="531"/>
                  </a:lnTo>
                  <a:lnTo>
                    <a:pt x="642" y="538"/>
                  </a:lnTo>
                  <a:lnTo>
                    <a:pt x="640" y="541"/>
                  </a:lnTo>
                  <a:lnTo>
                    <a:pt x="640" y="536"/>
                  </a:lnTo>
                  <a:lnTo>
                    <a:pt x="642" y="534"/>
                  </a:lnTo>
                  <a:lnTo>
                    <a:pt x="642" y="529"/>
                  </a:lnTo>
                  <a:lnTo>
                    <a:pt x="642" y="527"/>
                  </a:lnTo>
                  <a:lnTo>
                    <a:pt x="640" y="527"/>
                  </a:lnTo>
                  <a:lnTo>
                    <a:pt x="635" y="531"/>
                  </a:lnTo>
                  <a:lnTo>
                    <a:pt x="633" y="531"/>
                  </a:lnTo>
                  <a:lnTo>
                    <a:pt x="631" y="534"/>
                  </a:lnTo>
                  <a:lnTo>
                    <a:pt x="631" y="536"/>
                  </a:lnTo>
                  <a:lnTo>
                    <a:pt x="626" y="536"/>
                  </a:lnTo>
                  <a:lnTo>
                    <a:pt x="624" y="531"/>
                  </a:lnTo>
                  <a:lnTo>
                    <a:pt x="619" y="531"/>
                  </a:lnTo>
                  <a:lnTo>
                    <a:pt x="617" y="524"/>
                  </a:lnTo>
                  <a:lnTo>
                    <a:pt x="615" y="524"/>
                  </a:lnTo>
                  <a:lnTo>
                    <a:pt x="612" y="529"/>
                  </a:lnTo>
                  <a:lnTo>
                    <a:pt x="612" y="531"/>
                  </a:lnTo>
                  <a:lnTo>
                    <a:pt x="610" y="534"/>
                  </a:lnTo>
                  <a:lnTo>
                    <a:pt x="608" y="534"/>
                  </a:lnTo>
                  <a:lnTo>
                    <a:pt x="605" y="534"/>
                  </a:lnTo>
                  <a:lnTo>
                    <a:pt x="601" y="534"/>
                  </a:lnTo>
                  <a:lnTo>
                    <a:pt x="598" y="536"/>
                  </a:lnTo>
                  <a:lnTo>
                    <a:pt x="596" y="536"/>
                  </a:lnTo>
                  <a:lnTo>
                    <a:pt x="594" y="538"/>
                  </a:lnTo>
                  <a:lnTo>
                    <a:pt x="589" y="536"/>
                  </a:lnTo>
                  <a:lnTo>
                    <a:pt x="582" y="536"/>
                  </a:lnTo>
                  <a:lnTo>
                    <a:pt x="585" y="534"/>
                  </a:lnTo>
                  <a:lnTo>
                    <a:pt x="580" y="529"/>
                  </a:lnTo>
                  <a:lnTo>
                    <a:pt x="578" y="531"/>
                  </a:lnTo>
                  <a:lnTo>
                    <a:pt x="575" y="527"/>
                  </a:lnTo>
                  <a:lnTo>
                    <a:pt x="571" y="520"/>
                  </a:lnTo>
                  <a:lnTo>
                    <a:pt x="573" y="515"/>
                  </a:lnTo>
                  <a:lnTo>
                    <a:pt x="575" y="513"/>
                  </a:lnTo>
                  <a:lnTo>
                    <a:pt x="575" y="508"/>
                  </a:lnTo>
                  <a:lnTo>
                    <a:pt x="580" y="506"/>
                  </a:lnTo>
                  <a:lnTo>
                    <a:pt x="585" y="504"/>
                  </a:lnTo>
                  <a:lnTo>
                    <a:pt x="587" y="501"/>
                  </a:lnTo>
                  <a:lnTo>
                    <a:pt x="589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4" y="492"/>
                  </a:lnTo>
                  <a:lnTo>
                    <a:pt x="594" y="490"/>
                  </a:lnTo>
                  <a:lnTo>
                    <a:pt x="594" y="487"/>
                  </a:lnTo>
                  <a:lnTo>
                    <a:pt x="596" y="487"/>
                  </a:lnTo>
                  <a:lnTo>
                    <a:pt x="601" y="492"/>
                  </a:lnTo>
                  <a:lnTo>
                    <a:pt x="603" y="494"/>
                  </a:lnTo>
                  <a:lnTo>
                    <a:pt x="608" y="497"/>
                  </a:lnTo>
                  <a:lnTo>
                    <a:pt x="612" y="501"/>
                  </a:lnTo>
                  <a:lnTo>
                    <a:pt x="615" y="501"/>
                  </a:lnTo>
                  <a:lnTo>
                    <a:pt x="619" y="504"/>
                  </a:lnTo>
                  <a:lnTo>
                    <a:pt x="621" y="501"/>
                  </a:lnTo>
                  <a:lnTo>
                    <a:pt x="624" y="501"/>
                  </a:lnTo>
                  <a:lnTo>
                    <a:pt x="626" y="504"/>
                  </a:lnTo>
                  <a:lnTo>
                    <a:pt x="628" y="504"/>
                  </a:lnTo>
                  <a:lnTo>
                    <a:pt x="633" y="504"/>
                  </a:lnTo>
                  <a:lnTo>
                    <a:pt x="635" y="501"/>
                  </a:lnTo>
                  <a:lnTo>
                    <a:pt x="638" y="497"/>
                  </a:lnTo>
                  <a:lnTo>
                    <a:pt x="642" y="497"/>
                  </a:lnTo>
                  <a:lnTo>
                    <a:pt x="642" y="499"/>
                  </a:lnTo>
                  <a:lnTo>
                    <a:pt x="642" y="501"/>
                  </a:lnTo>
                  <a:lnTo>
                    <a:pt x="645" y="501"/>
                  </a:lnTo>
                  <a:lnTo>
                    <a:pt x="649" y="499"/>
                  </a:lnTo>
                  <a:lnTo>
                    <a:pt x="652" y="494"/>
                  </a:lnTo>
                  <a:lnTo>
                    <a:pt x="654" y="492"/>
                  </a:lnTo>
                  <a:lnTo>
                    <a:pt x="656" y="494"/>
                  </a:lnTo>
                  <a:lnTo>
                    <a:pt x="656" y="501"/>
                  </a:lnTo>
                  <a:lnTo>
                    <a:pt x="658" y="504"/>
                  </a:lnTo>
                  <a:lnTo>
                    <a:pt x="658" y="499"/>
                  </a:lnTo>
                  <a:lnTo>
                    <a:pt x="661" y="499"/>
                  </a:lnTo>
                  <a:lnTo>
                    <a:pt x="663" y="499"/>
                  </a:lnTo>
                  <a:lnTo>
                    <a:pt x="665" y="497"/>
                  </a:lnTo>
                  <a:lnTo>
                    <a:pt x="663" y="487"/>
                  </a:lnTo>
                  <a:lnTo>
                    <a:pt x="661" y="480"/>
                  </a:lnTo>
                  <a:lnTo>
                    <a:pt x="658" y="478"/>
                  </a:lnTo>
                  <a:lnTo>
                    <a:pt x="656" y="474"/>
                  </a:lnTo>
                  <a:lnTo>
                    <a:pt x="658" y="469"/>
                  </a:lnTo>
                  <a:lnTo>
                    <a:pt x="661" y="467"/>
                  </a:lnTo>
                  <a:lnTo>
                    <a:pt x="661" y="467"/>
                  </a:lnTo>
                  <a:lnTo>
                    <a:pt x="668" y="462"/>
                  </a:lnTo>
                  <a:lnTo>
                    <a:pt x="675" y="457"/>
                  </a:lnTo>
                  <a:lnTo>
                    <a:pt x="677" y="457"/>
                  </a:lnTo>
                  <a:lnTo>
                    <a:pt x="684" y="450"/>
                  </a:lnTo>
                  <a:lnTo>
                    <a:pt x="686" y="450"/>
                  </a:lnTo>
                  <a:lnTo>
                    <a:pt x="688" y="453"/>
                  </a:lnTo>
                  <a:lnTo>
                    <a:pt x="691" y="453"/>
                  </a:lnTo>
                  <a:lnTo>
                    <a:pt x="693" y="453"/>
                  </a:lnTo>
                  <a:lnTo>
                    <a:pt x="686" y="448"/>
                  </a:lnTo>
                  <a:lnTo>
                    <a:pt x="686" y="446"/>
                  </a:lnTo>
                  <a:lnTo>
                    <a:pt x="695" y="439"/>
                  </a:lnTo>
                  <a:lnTo>
                    <a:pt x="695" y="437"/>
                  </a:lnTo>
                  <a:lnTo>
                    <a:pt x="698" y="434"/>
                  </a:lnTo>
                  <a:lnTo>
                    <a:pt x="705" y="437"/>
                  </a:lnTo>
                  <a:lnTo>
                    <a:pt x="709" y="434"/>
                  </a:lnTo>
                  <a:lnTo>
                    <a:pt x="712" y="432"/>
                  </a:lnTo>
                  <a:lnTo>
                    <a:pt x="709" y="427"/>
                  </a:lnTo>
                  <a:lnTo>
                    <a:pt x="712" y="425"/>
                  </a:lnTo>
                  <a:lnTo>
                    <a:pt x="712" y="418"/>
                  </a:lnTo>
                  <a:lnTo>
                    <a:pt x="712" y="416"/>
                  </a:lnTo>
                  <a:lnTo>
                    <a:pt x="712" y="416"/>
                  </a:lnTo>
                  <a:lnTo>
                    <a:pt x="712" y="411"/>
                  </a:lnTo>
                  <a:lnTo>
                    <a:pt x="714" y="407"/>
                  </a:lnTo>
                  <a:lnTo>
                    <a:pt x="714" y="404"/>
                  </a:lnTo>
                  <a:lnTo>
                    <a:pt x="712" y="402"/>
                  </a:lnTo>
                  <a:lnTo>
                    <a:pt x="709" y="402"/>
                  </a:lnTo>
                  <a:lnTo>
                    <a:pt x="712" y="395"/>
                  </a:lnTo>
                  <a:lnTo>
                    <a:pt x="716" y="395"/>
                  </a:lnTo>
                  <a:lnTo>
                    <a:pt x="716" y="393"/>
                  </a:lnTo>
                  <a:lnTo>
                    <a:pt x="718" y="388"/>
                  </a:lnTo>
                  <a:lnTo>
                    <a:pt x="716" y="386"/>
                  </a:lnTo>
                  <a:lnTo>
                    <a:pt x="716" y="386"/>
                  </a:lnTo>
                  <a:lnTo>
                    <a:pt x="714" y="388"/>
                  </a:lnTo>
                  <a:lnTo>
                    <a:pt x="714" y="390"/>
                  </a:lnTo>
                  <a:lnTo>
                    <a:pt x="712" y="393"/>
                  </a:lnTo>
                  <a:lnTo>
                    <a:pt x="712" y="388"/>
                  </a:lnTo>
                  <a:lnTo>
                    <a:pt x="712" y="386"/>
                  </a:lnTo>
                  <a:lnTo>
                    <a:pt x="709" y="383"/>
                  </a:lnTo>
                  <a:lnTo>
                    <a:pt x="702" y="383"/>
                  </a:lnTo>
                  <a:lnTo>
                    <a:pt x="698" y="381"/>
                  </a:lnTo>
                  <a:lnTo>
                    <a:pt x="700" y="379"/>
                  </a:lnTo>
                  <a:lnTo>
                    <a:pt x="705" y="377"/>
                  </a:lnTo>
                  <a:lnTo>
                    <a:pt x="705" y="377"/>
                  </a:lnTo>
                  <a:lnTo>
                    <a:pt x="702" y="374"/>
                  </a:lnTo>
                  <a:lnTo>
                    <a:pt x="705" y="370"/>
                  </a:lnTo>
                  <a:lnTo>
                    <a:pt x="705" y="367"/>
                  </a:lnTo>
                  <a:lnTo>
                    <a:pt x="700" y="363"/>
                  </a:lnTo>
                  <a:lnTo>
                    <a:pt x="698" y="365"/>
                  </a:lnTo>
                  <a:lnTo>
                    <a:pt x="698" y="367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3" y="372"/>
                  </a:lnTo>
                  <a:lnTo>
                    <a:pt x="691" y="370"/>
                  </a:lnTo>
                  <a:lnTo>
                    <a:pt x="688" y="370"/>
                  </a:lnTo>
                  <a:lnTo>
                    <a:pt x="688" y="363"/>
                  </a:lnTo>
                  <a:lnTo>
                    <a:pt x="691" y="360"/>
                  </a:lnTo>
                  <a:lnTo>
                    <a:pt x="691" y="358"/>
                  </a:lnTo>
                  <a:lnTo>
                    <a:pt x="686" y="358"/>
                  </a:lnTo>
                  <a:lnTo>
                    <a:pt x="686" y="358"/>
                  </a:lnTo>
                  <a:lnTo>
                    <a:pt x="691" y="356"/>
                  </a:lnTo>
                  <a:lnTo>
                    <a:pt x="691" y="353"/>
                  </a:lnTo>
                  <a:lnTo>
                    <a:pt x="688" y="353"/>
                  </a:lnTo>
                  <a:lnTo>
                    <a:pt x="691" y="351"/>
                  </a:lnTo>
                  <a:lnTo>
                    <a:pt x="693" y="351"/>
                  </a:lnTo>
                  <a:lnTo>
                    <a:pt x="693" y="349"/>
                  </a:lnTo>
                  <a:lnTo>
                    <a:pt x="691" y="347"/>
                  </a:lnTo>
                  <a:lnTo>
                    <a:pt x="688" y="349"/>
                  </a:lnTo>
                  <a:lnTo>
                    <a:pt x="684" y="353"/>
                  </a:lnTo>
                  <a:lnTo>
                    <a:pt x="682" y="356"/>
                  </a:lnTo>
                  <a:lnTo>
                    <a:pt x="682" y="353"/>
                  </a:lnTo>
                  <a:lnTo>
                    <a:pt x="679" y="349"/>
                  </a:lnTo>
                  <a:lnTo>
                    <a:pt x="677" y="351"/>
                  </a:lnTo>
                  <a:lnTo>
                    <a:pt x="677" y="353"/>
                  </a:lnTo>
                  <a:lnTo>
                    <a:pt x="672" y="353"/>
                  </a:lnTo>
                  <a:lnTo>
                    <a:pt x="670" y="356"/>
                  </a:lnTo>
                  <a:lnTo>
                    <a:pt x="668" y="356"/>
                  </a:lnTo>
                  <a:lnTo>
                    <a:pt x="663" y="358"/>
                  </a:lnTo>
                  <a:lnTo>
                    <a:pt x="663" y="358"/>
                  </a:lnTo>
                  <a:lnTo>
                    <a:pt x="661" y="358"/>
                  </a:lnTo>
                  <a:lnTo>
                    <a:pt x="661" y="356"/>
                  </a:lnTo>
                  <a:lnTo>
                    <a:pt x="663" y="353"/>
                  </a:lnTo>
                  <a:lnTo>
                    <a:pt x="663" y="351"/>
                  </a:lnTo>
                  <a:lnTo>
                    <a:pt x="661" y="351"/>
                  </a:lnTo>
                  <a:lnTo>
                    <a:pt x="663" y="347"/>
                  </a:lnTo>
                  <a:lnTo>
                    <a:pt x="665" y="347"/>
                  </a:lnTo>
                  <a:lnTo>
                    <a:pt x="668" y="347"/>
                  </a:lnTo>
                  <a:lnTo>
                    <a:pt x="670" y="349"/>
                  </a:lnTo>
                  <a:lnTo>
                    <a:pt x="672" y="347"/>
                  </a:lnTo>
                  <a:lnTo>
                    <a:pt x="675" y="347"/>
                  </a:lnTo>
                  <a:lnTo>
                    <a:pt x="679" y="344"/>
                  </a:lnTo>
                  <a:lnTo>
                    <a:pt x="679" y="340"/>
                  </a:lnTo>
                  <a:lnTo>
                    <a:pt x="679" y="337"/>
                  </a:lnTo>
                  <a:lnTo>
                    <a:pt x="677" y="335"/>
                  </a:lnTo>
                  <a:lnTo>
                    <a:pt x="672" y="335"/>
                  </a:lnTo>
                  <a:lnTo>
                    <a:pt x="670" y="330"/>
                  </a:lnTo>
                  <a:lnTo>
                    <a:pt x="670" y="328"/>
                  </a:lnTo>
                  <a:lnTo>
                    <a:pt x="668" y="326"/>
                  </a:lnTo>
                  <a:lnTo>
                    <a:pt x="668" y="323"/>
                  </a:lnTo>
                  <a:lnTo>
                    <a:pt x="665" y="323"/>
                  </a:lnTo>
                  <a:lnTo>
                    <a:pt x="663" y="323"/>
                  </a:lnTo>
                  <a:lnTo>
                    <a:pt x="661" y="321"/>
                  </a:lnTo>
                  <a:lnTo>
                    <a:pt x="661" y="319"/>
                  </a:lnTo>
                  <a:lnTo>
                    <a:pt x="663" y="316"/>
                  </a:lnTo>
                  <a:lnTo>
                    <a:pt x="665" y="319"/>
                  </a:lnTo>
                  <a:lnTo>
                    <a:pt x="668" y="319"/>
                  </a:lnTo>
                  <a:lnTo>
                    <a:pt x="668" y="316"/>
                  </a:lnTo>
                  <a:lnTo>
                    <a:pt x="672" y="314"/>
                  </a:lnTo>
                  <a:lnTo>
                    <a:pt x="665" y="312"/>
                  </a:lnTo>
                  <a:lnTo>
                    <a:pt x="663" y="310"/>
                  </a:lnTo>
                  <a:lnTo>
                    <a:pt x="661" y="310"/>
                  </a:lnTo>
                  <a:lnTo>
                    <a:pt x="661" y="310"/>
                  </a:lnTo>
                  <a:lnTo>
                    <a:pt x="658" y="307"/>
                  </a:lnTo>
                  <a:lnTo>
                    <a:pt x="656" y="312"/>
                  </a:lnTo>
                  <a:lnTo>
                    <a:pt x="654" y="312"/>
                  </a:lnTo>
                  <a:lnTo>
                    <a:pt x="654" y="310"/>
                  </a:lnTo>
                  <a:lnTo>
                    <a:pt x="658" y="303"/>
                  </a:lnTo>
                  <a:lnTo>
                    <a:pt x="661" y="298"/>
                  </a:lnTo>
                  <a:lnTo>
                    <a:pt x="661" y="296"/>
                  </a:lnTo>
                  <a:lnTo>
                    <a:pt x="663" y="291"/>
                  </a:lnTo>
                  <a:lnTo>
                    <a:pt x="663" y="286"/>
                  </a:lnTo>
                  <a:lnTo>
                    <a:pt x="665" y="284"/>
                  </a:lnTo>
                  <a:lnTo>
                    <a:pt x="663" y="282"/>
                  </a:lnTo>
                  <a:lnTo>
                    <a:pt x="661" y="284"/>
                  </a:lnTo>
                  <a:lnTo>
                    <a:pt x="658" y="282"/>
                  </a:lnTo>
                  <a:lnTo>
                    <a:pt x="656" y="284"/>
                  </a:lnTo>
                  <a:lnTo>
                    <a:pt x="656" y="286"/>
                  </a:lnTo>
                  <a:lnTo>
                    <a:pt x="654" y="284"/>
                  </a:lnTo>
                  <a:lnTo>
                    <a:pt x="649" y="280"/>
                  </a:lnTo>
                  <a:lnTo>
                    <a:pt x="649" y="277"/>
                  </a:lnTo>
                  <a:lnTo>
                    <a:pt x="647" y="275"/>
                  </a:lnTo>
                  <a:lnTo>
                    <a:pt x="645" y="273"/>
                  </a:lnTo>
                  <a:lnTo>
                    <a:pt x="645" y="268"/>
                  </a:lnTo>
                  <a:lnTo>
                    <a:pt x="649" y="268"/>
                  </a:lnTo>
                  <a:lnTo>
                    <a:pt x="649" y="266"/>
                  </a:lnTo>
                  <a:lnTo>
                    <a:pt x="649" y="263"/>
                  </a:lnTo>
                  <a:lnTo>
                    <a:pt x="649" y="259"/>
                  </a:lnTo>
                  <a:lnTo>
                    <a:pt x="647" y="259"/>
                  </a:lnTo>
                  <a:lnTo>
                    <a:pt x="645" y="261"/>
                  </a:lnTo>
                  <a:lnTo>
                    <a:pt x="645" y="268"/>
                  </a:lnTo>
                  <a:lnTo>
                    <a:pt x="642" y="270"/>
                  </a:lnTo>
                  <a:lnTo>
                    <a:pt x="640" y="268"/>
                  </a:lnTo>
                  <a:lnTo>
                    <a:pt x="638" y="266"/>
                  </a:lnTo>
                  <a:lnTo>
                    <a:pt x="638" y="266"/>
                  </a:lnTo>
                  <a:lnTo>
                    <a:pt x="638" y="268"/>
                  </a:lnTo>
                  <a:lnTo>
                    <a:pt x="635" y="270"/>
                  </a:lnTo>
                  <a:lnTo>
                    <a:pt x="635" y="275"/>
                  </a:lnTo>
                  <a:lnTo>
                    <a:pt x="638" y="280"/>
                  </a:lnTo>
                  <a:lnTo>
                    <a:pt x="640" y="277"/>
                  </a:lnTo>
                  <a:lnTo>
                    <a:pt x="642" y="286"/>
                  </a:lnTo>
                  <a:lnTo>
                    <a:pt x="645" y="289"/>
                  </a:lnTo>
                  <a:lnTo>
                    <a:pt x="645" y="291"/>
                  </a:lnTo>
                  <a:lnTo>
                    <a:pt x="645" y="296"/>
                  </a:lnTo>
                  <a:lnTo>
                    <a:pt x="640" y="300"/>
                  </a:lnTo>
                  <a:lnTo>
                    <a:pt x="638" y="303"/>
                  </a:lnTo>
                  <a:lnTo>
                    <a:pt x="628" y="300"/>
                  </a:lnTo>
                  <a:lnTo>
                    <a:pt x="628" y="300"/>
                  </a:lnTo>
                  <a:lnTo>
                    <a:pt x="624" y="300"/>
                  </a:lnTo>
                  <a:lnTo>
                    <a:pt x="619" y="298"/>
                  </a:lnTo>
                  <a:lnTo>
                    <a:pt x="621" y="296"/>
                  </a:lnTo>
                  <a:lnTo>
                    <a:pt x="621" y="293"/>
                  </a:lnTo>
                  <a:lnTo>
                    <a:pt x="615" y="293"/>
                  </a:lnTo>
                  <a:lnTo>
                    <a:pt x="608" y="289"/>
                  </a:lnTo>
                  <a:lnTo>
                    <a:pt x="601" y="289"/>
                  </a:lnTo>
                  <a:lnTo>
                    <a:pt x="605" y="296"/>
                  </a:lnTo>
                  <a:lnTo>
                    <a:pt x="605" y="300"/>
                  </a:lnTo>
                  <a:lnTo>
                    <a:pt x="605" y="303"/>
                  </a:lnTo>
                  <a:lnTo>
                    <a:pt x="603" y="303"/>
                  </a:lnTo>
                  <a:lnTo>
                    <a:pt x="601" y="298"/>
                  </a:lnTo>
                  <a:lnTo>
                    <a:pt x="596" y="293"/>
                  </a:lnTo>
                  <a:lnTo>
                    <a:pt x="596" y="293"/>
                  </a:lnTo>
                  <a:lnTo>
                    <a:pt x="594" y="291"/>
                  </a:lnTo>
                  <a:lnTo>
                    <a:pt x="589" y="286"/>
                  </a:lnTo>
                  <a:lnTo>
                    <a:pt x="587" y="282"/>
                  </a:lnTo>
                  <a:lnTo>
                    <a:pt x="587" y="280"/>
                  </a:lnTo>
                  <a:lnTo>
                    <a:pt x="585" y="280"/>
                  </a:lnTo>
                  <a:lnTo>
                    <a:pt x="580" y="275"/>
                  </a:lnTo>
                  <a:lnTo>
                    <a:pt x="578" y="275"/>
                  </a:lnTo>
                  <a:lnTo>
                    <a:pt x="575" y="273"/>
                  </a:lnTo>
                  <a:lnTo>
                    <a:pt x="573" y="270"/>
                  </a:lnTo>
                  <a:lnTo>
                    <a:pt x="573" y="273"/>
                  </a:lnTo>
                  <a:lnTo>
                    <a:pt x="582" y="280"/>
                  </a:lnTo>
                  <a:lnTo>
                    <a:pt x="585" y="284"/>
                  </a:lnTo>
                  <a:lnTo>
                    <a:pt x="587" y="286"/>
                  </a:lnTo>
                  <a:lnTo>
                    <a:pt x="589" y="289"/>
                  </a:lnTo>
                  <a:lnTo>
                    <a:pt x="591" y="291"/>
                  </a:lnTo>
                  <a:lnTo>
                    <a:pt x="589" y="296"/>
                  </a:lnTo>
                  <a:lnTo>
                    <a:pt x="587" y="293"/>
                  </a:lnTo>
                  <a:lnTo>
                    <a:pt x="585" y="296"/>
                  </a:lnTo>
                  <a:lnTo>
                    <a:pt x="580" y="291"/>
                  </a:lnTo>
                  <a:lnTo>
                    <a:pt x="578" y="291"/>
                  </a:lnTo>
                  <a:lnTo>
                    <a:pt x="575" y="289"/>
                  </a:lnTo>
                  <a:lnTo>
                    <a:pt x="571" y="286"/>
                  </a:lnTo>
                  <a:lnTo>
                    <a:pt x="571" y="284"/>
                  </a:lnTo>
                  <a:lnTo>
                    <a:pt x="564" y="284"/>
                  </a:lnTo>
                  <a:lnTo>
                    <a:pt x="559" y="286"/>
                  </a:lnTo>
                  <a:lnTo>
                    <a:pt x="557" y="284"/>
                  </a:lnTo>
                  <a:lnTo>
                    <a:pt x="552" y="284"/>
                  </a:lnTo>
                  <a:lnTo>
                    <a:pt x="548" y="284"/>
                  </a:lnTo>
                  <a:lnTo>
                    <a:pt x="545" y="282"/>
                  </a:lnTo>
                  <a:lnTo>
                    <a:pt x="541" y="277"/>
                  </a:lnTo>
                  <a:lnTo>
                    <a:pt x="541" y="275"/>
                  </a:lnTo>
                  <a:lnTo>
                    <a:pt x="548" y="270"/>
                  </a:lnTo>
                  <a:lnTo>
                    <a:pt x="550" y="268"/>
                  </a:lnTo>
                  <a:lnTo>
                    <a:pt x="550" y="268"/>
                  </a:lnTo>
                  <a:lnTo>
                    <a:pt x="548" y="268"/>
                  </a:lnTo>
                  <a:lnTo>
                    <a:pt x="543" y="270"/>
                  </a:lnTo>
                  <a:lnTo>
                    <a:pt x="541" y="275"/>
                  </a:lnTo>
                  <a:lnTo>
                    <a:pt x="538" y="275"/>
                  </a:lnTo>
                  <a:lnTo>
                    <a:pt x="534" y="273"/>
                  </a:lnTo>
                  <a:lnTo>
                    <a:pt x="531" y="270"/>
                  </a:lnTo>
                  <a:lnTo>
                    <a:pt x="529" y="273"/>
                  </a:lnTo>
                  <a:lnTo>
                    <a:pt x="531" y="275"/>
                  </a:lnTo>
                  <a:lnTo>
                    <a:pt x="531" y="275"/>
                  </a:lnTo>
                  <a:lnTo>
                    <a:pt x="525" y="275"/>
                  </a:lnTo>
                  <a:lnTo>
                    <a:pt x="520" y="270"/>
                  </a:lnTo>
                  <a:lnTo>
                    <a:pt x="520" y="266"/>
                  </a:lnTo>
                  <a:lnTo>
                    <a:pt x="515" y="263"/>
                  </a:lnTo>
                  <a:lnTo>
                    <a:pt x="515" y="259"/>
                  </a:lnTo>
                  <a:lnTo>
                    <a:pt x="522" y="256"/>
                  </a:lnTo>
                  <a:lnTo>
                    <a:pt x="525" y="254"/>
                  </a:lnTo>
                  <a:lnTo>
                    <a:pt x="525" y="252"/>
                  </a:lnTo>
                  <a:lnTo>
                    <a:pt x="520" y="254"/>
                  </a:lnTo>
                  <a:lnTo>
                    <a:pt x="515" y="256"/>
                  </a:lnTo>
                  <a:lnTo>
                    <a:pt x="513" y="259"/>
                  </a:lnTo>
                  <a:lnTo>
                    <a:pt x="511" y="261"/>
                  </a:lnTo>
                  <a:lnTo>
                    <a:pt x="511" y="256"/>
                  </a:lnTo>
                  <a:lnTo>
                    <a:pt x="511" y="254"/>
                  </a:lnTo>
                  <a:lnTo>
                    <a:pt x="511" y="252"/>
                  </a:lnTo>
                  <a:lnTo>
                    <a:pt x="508" y="252"/>
                  </a:lnTo>
                  <a:lnTo>
                    <a:pt x="506" y="256"/>
                  </a:lnTo>
                  <a:lnTo>
                    <a:pt x="508" y="259"/>
                  </a:lnTo>
                  <a:lnTo>
                    <a:pt x="506" y="261"/>
                  </a:lnTo>
                  <a:lnTo>
                    <a:pt x="504" y="259"/>
                  </a:lnTo>
                  <a:lnTo>
                    <a:pt x="501" y="256"/>
                  </a:lnTo>
                  <a:lnTo>
                    <a:pt x="497" y="256"/>
                  </a:lnTo>
                  <a:lnTo>
                    <a:pt x="495" y="256"/>
                  </a:lnTo>
                  <a:lnTo>
                    <a:pt x="495" y="259"/>
                  </a:lnTo>
                  <a:lnTo>
                    <a:pt x="492" y="259"/>
                  </a:lnTo>
                  <a:lnTo>
                    <a:pt x="490" y="256"/>
                  </a:lnTo>
                  <a:lnTo>
                    <a:pt x="488" y="252"/>
                  </a:lnTo>
                  <a:lnTo>
                    <a:pt x="490" y="252"/>
                  </a:lnTo>
                  <a:lnTo>
                    <a:pt x="492" y="254"/>
                  </a:lnTo>
                  <a:lnTo>
                    <a:pt x="492" y="252"/>
                  </a:lnTo>
                  <a:lnTo>
                    <a:pt x="488" y="250"/>
                  </a:lnTo>
                  <a:lnTo>
                    <a:pt x="483" y="245"/>
                  </a:lnTo>
                  <a:lnTo>
                    <a:pt x="483" y="243"/>
                  </a:lnTo>
                  <a:lnTo>
                    <a:pt x="483" y="238"/>
                  </a:lnTo>
                  <a:lnTo>
                    <a:pt x="483" y="233"/>
                  </a:lnTo>
                  <a:lnTo>
                    <a:pt x="481" y="226"/>
                  </a:lnTo>
                  <a:lnTo>
                    <a:pt x="481" y="224"/>
                  </a:lnTo>
                  <a:lnTo>
                    <a:pt x="485" y="224"/>
                  </a:lnTo>
                  <a:lnTo>
                    <a:pt x="485" y="222"/>
                  </a:lnTo>
                  <a:lnTo>
                    <a:pt x="483" y="217"/>
                  </a:lnTo>
                  <a:lnTo>
                    <a:pt x="483" y="215"/>
                  </a:lnTo>
                  <a:lnTo>
                    <a:pt x="488" y="215"/>
                  </a:lnTo>
                  <a:lnTo>
                    <a:pt x="490" y="217"/>
                  </a:lnTo>
                  <a:lnTo>
                    <a:pt x="497" y="217"/>
                  </a:lnTo>
                  <a:lnTo>
                    <a:pt x="499" y="222"/>
                  </a:lnTo>
                  <a:lnTo>
                    <a:pt x="501" y="224"/>
                  </a:lnTo>
                  <a:lnTo>
                    <a:pt x="508" y="229"/>
                  </a:lnTo>
                  <a:lnTo>
                    <a:pt x="515" y="229"/>
                  </a:lnTo>
                  <a:lnTo>
                    <a:pt x="518" y="226"/>
                  </a:lnTo>
                  <a:lnTo>
                    <a:pt x="522" y="226"/>
                  </a:lnTo>
                  <a:lnTo>
                    <a:pt x="520" y="224"/>
                  </a:lnTo>
                  <a:lnTo>
                    <a:pt x="520" y="222"/>
                  </a:lnTo>
                  <a:lnTo>
                    <a:pt x="513" y="217"/>
                  </a:lnTo>
                  <a:lnTo>
                    <a:pt x="513" y="213"/>
                  </a:lnTo>
                  <a:lnTo>
                    <a:pt x="508" y="213"/>
                  </a:lnTo>
                  <a:lnTo>
                    <a:pt x="504" y="210"/>
                  </a:lnTo>
                  <a:lnTo>
                    <a:pt x="499" y="210"/>
                  </a:lnTo>
                  <a:lnTo>
                    <a:pt x="495" y="206"/>
                  </a:lnTo>
                  <a:lnTo>
                    <a:pt x="490" y="206"/>
                  </a:lnTo>
                  <a:lnTo>
                    <a:pt x="483" y="203"/>
                  </a:lnTo>
                  <a:lnTo>
                    <a:pt x="481" y="199"/>
                  </a:lnTo>
                  <a:lnTo>
                    <a:pt x="483" y="192"/>
                  </a:lnTo>
                  <a:lnTo>
                    <a:pt x="488" y="189"/>
                  </a:lnTo>
                  <a:lnTo>
                    <a:pt x="485" y="187"/>
                  </a:lnTo>
                  <a:lnTo>
                    <a:pt x="488" y="183"/>
                  </a:lnTo>
                  <a:lnTo>
                    <a:pt x="490" y="183"/>
                  </a:lnTo>
                  <a:lnTo>
                    <a:pt x="492" y="178"/>
                  </a:lnTo>
                  <a:lnTo>
                    <a:pt x="492" y="171"/>
                  </a:lnTo>
                  <a:lnTo>
                    <a:pt x="495" y="166"/>
                  </a:lnTo>
                  <a:lnTo>
                    <a:pt x="497" y="166"/>
                  </a:lnTo>
                  <a:lnTo>
                    <a:pt x="499" y="162"/>
                  </a:lnTo>
                  <a:lnTo>
                    <a:pt x="504" y="159"/>
                  </a:lnTo>
                  <a:lnTo>
                    <a:pt x="508" y="159"/>
                  </a:lnTo>
                  <a:lnTo>
                    <a:pt x="508" y="157"/>
                  </a:lnTo>
                  <a:lnTo>
                    <a:pt x="506" y="157"/>
                  </a:lnTo>
                  <a:lnTo>
                    <a:pt x="506" y="157"/>
                  </a:lnTo>
                  <a:lnTo>
                    <a:pt x="504" y="155"/>
                  </a:lnTo>
                  <a:lnTo>
                    <a:pt x="508" y="148"/>
                  </a:lnTo>
                  <a:lnTo>
                    <a:pt x="513" y="141"/>
                  </a:lnTo>
                  <a:lnTo>
                    <a:pt x="513" y="141"/>
                  </a:lnTo>
                  <a:lnTo>
                    <a:pt x="518" y="136"/>
                  </a:lnTo>
                  <a:lnTo>
                    <a:pt x="520" y="136"/>
                  </a:lnTo>
                  <a:lnTo>
                    <a:pt x="522" y="136"/>
                  </a:lnTo>
                  <a:lnTo>
                    <a:pt x="522" y="129"/>
                  </a:lnTo>
                  <a:lnTo>
                    <a:pt x="525" y="129"/>
                  </a:lnTo>
                  <a:lnTo>
                    <a:pt x="527" y="134"/>
                  </a:lnTo>
                  <a:lnTo>
                    <a:pt x="529" y="132"/>
                  </a:lnTo>
                  <a:lnTo>
                    <a:pt x="527" y="127"/>
                  </a:lnTo>
                  <a:lnTo>
                    <a:pt x="531" y="120"/>
                  </a:lnTo>
                  <a:lnTo>
                    <a:pt x="536" y="120"/>
                  </a:lnTo>
                  <a:lnTo>
                    <a:pt x="536" y="118"/>
                  </a:lnTo>
                  <a:lnTo>
                    <a:pt x="538" y="111"/>
                  </a:lnTo>
                  <a:lnTo>
                    <a:pt x="543" y="111"/>
                  </a:lnTo>
                  <a:lnTo>
                    <a:pt x="545" y="109"/>
                  </a:lnTo>
                  <a:lnTo>
                    <a:pt x="548" y="109"/>
                  </a:lnTo>
                  <a:lnTo>
                    <a:pt x="552" y="109"/>
                  </a:lnTo>
                  <a:lnTo>
                    <a:pt x="550" y="106"/>
                  </a:lnTo>
                  <a:lnTo>
                    <a:pt x="550" y="102"/>
                  </a:lnTo>
                  <a:lnTo>
                    <a:pt x="559" y="99"/>
                  </a:lnTo>
                  <a:lnTo>
                    <a:pt x="566" y="92"/>
                  </a:lnTo>
                  <a:lnTo>
                    <a:pt x="578" y="88"/>
                  </a:lnTo>
                  <a:lnTo>
                    <a:pt x="585" y="88"/>
                  </a:lnTo>
                  <a:lnTo>
                    <a:pt x="587" y="88"/>
                  </a:lnTo>
                  <a:lnTo>
                    <a:pt x="594" y="88"/>
                  </a:lnTo>
                  <a:lnTo>
                    <a:pt x="596" y="88"/>
                  </a:lnTo>
                  <a:lnTo>
                    <a:pt x="598" y="88"/>
                  </a:lnTo>
                  <a:lnTo>
                    <a:pt x="605" y="88"/>
                  </a:lnTo>
                  <a:lnTo>
                    <a:pt x="610" y="90"/>
                  </a:lnTo>
                  <a:lnTo>
                    <a:pt x="619" y="95"/>
                  </a:lnTo>
                  <a:lnTo>
                    <a:pt x="619" y="97"/>
                  </a:lnTo>
                  <a:lnTo>
                    <a:pt x="617" y="102"/>
                  </a:lnTo>
                  <a:lnTo>
                    <a:pt x="612" y="104"/>
                  </a:lnTo>
                  <a:lnTo>
                    <a:pt x="605" y="106"/>
                  </a:lnTo>
                  <a:lnTo>
                    <a:pt x="601" y="106"/>
                  </a:lnTo>
                  <a:lnTo>
                    <a:pt x="601" y="109"/>
                  </a:lnTo>
                  <a:lnTo>
                    <a:pt x="596" y="113"/>
                  </a:lnTo>
                  <a:lnTo>
                    <a:pt x="591" y="116"/>
                  </a:lnTo>
                  <a:lnTo>
                    <a:pt x="585" y="122"/>
                  </a:lnTo>
                  <a:lnTo>
                    <a:pt x="575" y="132"/>
                  </a:lnTo>
                  <a:lnTo>
                    <a:pt x="571" y="136"/>
                  </a:lnTo>
                  <a:lnTo>
                    <a:pt x="568" y="136"/>
                  </a:lnTo>
                  <a:lnTo>
                    <a:pt x="564" y="146"/>
                  </a:lnTo>
                  <a:lnTo>
                    <a:pt x="564" y="150"/>
                  </a:lnTo>
                  <a:lnTo>
                    <a:pt x="566" y="155"/>
                  </a:lnTo>
                  <a:lnTo>
                    <a:pt x="566" y="157"/>
                  </a:lnTo>
                  <a:lnTo>
                    <a:pt x="566" y="159"/>
                  </a:lnTo>
                  <a:lnTo>
                    <a:pt x="564" y="162"/>
                  </a:lnTo>
                  <a:lnTo>
                    <a:pt x="561" y="166"/>
                  </a:lnTo>
                  <a:lnTo>
                    <a:pt x="557" y="171"/>
                  </a:lnTo>
                  <a:lnTo>
                    <a:pt x="557" y="176"/>
                  </a:lnTo>
                  <a:lnTo>
                    <a:pt x="555" y="180"/>
                  </a:lnTo>
                  <a:lnTo>
                    <a:pt x="552" y="183"/>
                  </a:lnTo>
                  <a:lnTo>
                    <a:pt x="552" y="185"/>
                  </a:lnTo>
                  <a:lnTo>
                    <a:pt x="555" y="187"/>
                  </a:lnTo>
                  <a:lnTo>
                    <a:pt x="555" y="194"/>
                  </a:lnTo>
                  <a:lnTo>
                    <a:pt x="557" y="196"/>
                  </a:lnTo>
                  <a:lnTo>
                    <a:pt x="557" y="203"/>
                  </a:lnTo>
                  <a:lnTo>
                    <a:pt x="559" y="208"/>
                  </a:lnTo>
                  <a:lnTo>
                    <a:pt x="561" y="210"/>
                  </a:lnTo>
                  <a:lnTo>
                    <a:pt x="564" y="213"/>
                  </a:lnTo>
                  <a:lnTo>
                    <a:pt x="564" y="215"/>
                  </a:lnTo>
                  <a:lnTo>
                    <a:pt x="564" y="219"/>
                  </a:lnTo>
                  <a:lnTo>
                    <a:pt x="561" y="217"/>
                  </a:lnTo>
                  <a:lnTo>
                    <a:pt x="559" y="217"/>
                  </a:lnTo>
                  <a:lnTo>
                    <a:pt x="559" y="217"/>
                  </a:lnTo>
                  <a:lnTo>
                    <a:pt x="557" y="219"/>
                  </a:lnTo>
                  <a:lnTo>
                    <a:pt x="555" y="219"/>
                  </a:lnTo>
                  <a:lnTo>
                    <a:pt x="552" y="219"/>
                  </a:lnTo>
                  <a:lnTo>
                    <a:pt x="552" y="222"/>
                  </a:lnTo>
                  <a:lnTo>
                    <a:pt x="557" y="224"/>
                  </a:lnTo>
                  <a:lnTo>
                    <a:pt x="559" y="224"/>
                  </a:lnTo>
                  <a:lnTo>
                    <a:pt x="559" y="224"/>
                  </a:lnTo>
                  <a:lnTo>
                    <a:pt x="561" y="224"/>
                  </a:lnTo>
                  <a:lnTo>
                    <a:pt x="557" y="229"/>
                  </a:lnTo>
                  <a:lnTo>
                    <a:pt x="557" y="233"/>
                  </a:lnTo>
                  <a:lnTo>
                    <a:pt x="557" y="238"/>
                  </a:lnTo>
                  <a:lnTo>
                    <a:pt x="555" y="240"/>
                  </a:lnTo>
                  <a:lnTo>
                    <a:pt x="559" y="236"/>
                  </a:lnTo>
                  <a:lnTo>
                    <a:pt x="559" y="233"/>
                  </a:lnTo>
                  <a:lnTo>
                    <a:pt x="564" y="224"/>
                  </a:lnTo>
                  <a:lnTo>
                    <a:pt x="566" y="222"/>
                  </a:lnTo>
                  <a:lnTo>
                    <a:pt x="568" y="215"/>
                  </a:lnTo>
                  <a:lnTo>
                    <a:pt x="568" y="213"/>
                  </a:lnTo>
                  <a:lnTo>
                    <a:pt x="573" y="210"/>
                  </a:lnTo>
                  <a:lnTo>
                    <a:pt x="573" y="206"/>
                  </a:lnTo>
                  <a:lnTo>
                    <a:pt x="573" y="203"/>
                  </a:lnTo>
                  <a:lnTo>
                    <a:pt x="573" y="201"/>
                  </a:lnTo>
                  <a:lnTo>
                    <a:pt x="571" y="199"/>
                  </a:lnTo>
                  <a:lnTo>
                    <a:pt x="568" y="199"/>
                  </a:lnTo>
                  <a:lnTo>
                    <a:pt x="568" y="194"/>
                  </a:lnTo>
                  <a:lnTo>
                    <a:pt x="566" y="192"/>
                  </a:lnTo>
                  <a:lnTo>
                    <a:pt x="566" y="187"/>
                  </a:lnTo>
                  <a:lnTo>
                    <a:pt x="564" y="183"/>
                  </a:lnTo>
                  <a:lnTo>
                    <a:pt x="564" y="178"/>
                  </a:lnTo>
                  <a:lnTo>
                    <a:pt x="566" y="178"/>
                  </a:lnTo>
                  <a:lnTo>
                    <a:pt x="566" y="180"/>
                  </a:lnTo>
                  <a:lnTo>
                    <a:pt x="568" y="178"/>
                  </a:lnTo>
                  <a:lnTo>
                    <a:pt x="573" y="178"/>
                  </a:lnTo>
                  <a:lnTo>
                    <a:pt x="575" y="173"/>
                  </a:lnTo>
                  <a:lnTo>
                    <a:pt x="573" y="171"/>
                  </a:lnTo>
                  <a:lnTo>
                    <a:pt x="575" y="169"/>
                  </a:lnTo>
                  <a:lnTo>
                    <a:pt x="580" y="169"/>
                  </a:lnTo>
                  <a:lnTo>
                    <a:pt x="582" y="176"/>
                  </a:lnTo>
                  <a:lnTo>
                    <a:pt x="580" y="178"/>
                  </a:lnTo>
                  <a:lnTo>
                    <a:pt x="582" y="178"/>
                  </a:lnTo>
                  <a:lnTo>
                    <a:pt x="585" y="176"/>
                  </a:lnTo>
                  <a:lnTo>
                    <a:pt x="585" y="171"/>
                  </a:lnTo>
                  <a:lnTo>
                    <a:pt x="589" y="169"/>
                  </a:lnTo>
                  <a:lnTo>
                    <a:pt x="591" y="169"/>
                  </a:lnTo>
                  <a:lnTo>
                    <a:pt x="591" y="166"/>
                  </a:lnTo>
                  <a:lnTo>
                    <a:pt x="591" y="164"/>
                  </a:lnTo>
                  <a:lnTo>
                    <a:pt x="596" y="164"/>
                  </a:lnTo>
                  <a:lnTo>
                    <a:pt x="594" y="162"/>
                  </a:lnTo>
                  <a:lnTo>
                    <a:pt x="591" y="159"/>
                  </a:lnTo>
                  <a:lnTo>
                    <a:pt x="585" y="166"/>
                  </a:lnTo>
                  <a:lnTo>
                    <a:pt x="582" y="166"/>
                  </a:lnTo>
                  <a:lnTo>
                    <a:pt x="582" y="162"/>
                  </a:lnTo>
                  <a:lnTo>
                    <a:pt x="580" y="159"/>
                  </a:lnTo>
                  <a:lnTo>
                    <a:pt x="580" y="157"/>
                  </a:lnTo>
                  <a:lnTo>
                    <a:pt x="585" y="155"/>
                  </a:lnTo>
                  <a:lnTo>
                    <a:pt x="580" y="153"/>
                  </a:lnTo>
                  <a:lnTo>
                    <a:pt x="582" y="146"/>
                  </a:lnTo>
                  <a:lnTo>
                    <a:pt x="585" y="141"/>
                  </a:lnTo>
                  <a:lnTo>
                    <a:pt x="587" y="136"/>
                  </a:lnTo>
                  <a:lnTo>
                    <a:pt x="589" y="134"/>
                  </a:lnTo>
                  <a:lnTo>
                    <a:pt x="594" y="134"/>
                  </a:lnTo>
                  <a:lnTo>
                    <a:pt x="598" y="139"/>
                  </a:lnTo>
                  <a:lnTo>
                    <a:pt x="598" y="141"/>
                  </a:lnTo>
                  <a:lnTo>
                    <a:pt x="603" y="143"/>
                  </a:lnTo>
                  <a:lnTo>
                    <a:pt x="605" y="148"/>
                  </a:lnTo>
                  <a:lnTo>
                    <a:pt x="610" y="148"/>
                  </a:lnTo>
                  <a:lnTo>
                    <a:pt x="608" y="146"/>
                  </a:lnTo>
                  <a:lnTo>
                    <a:pt x="605" y="143"/>
                  </a:lnTo>
                  <a:lnTo>
                    <a:pt x="601" y="139"/>
                  </a:lnTo>
                  <a:lnTo>
                    <a:pt x="598" y="134"/>
                  </a:lnTo>
                  <a:lnTo>
                    <a:pt x="598" y="132"/>
                  </a:lnTo>
                  <a:lnTo>
                    <a:pt x="594" y="132"/>
                  </a:lnTo>
                  <a:lnTo>
                    <a:pt x="591" y="129"/>
                  </a:lnTo>
                  <a:lnTo>
                    <a:pt x="594" y="129"/>
                  </a:lnTo>
                  <a:lnTo>
                    <a:pt x="601" y="129"/>
                  </a:lnTo>
                  <a:lnTo>
                    <a:pt x="601" y="127"/>
                  </a:lnTo>
                  <a:lnTo>
                    <a:pt x="603" y="127"/>
                  </a:lnTo>
                  <a:lnTo>
                    <a:pt x="610" y="134"/>
                  </a:lnTo>
                  <a:lnTo>
                    <a:pt x="615" y="136"/>
                  </a:lnTo>
                  <a:lnTo>
                    <a:pt x="617" y="136"/>
                  </a:lnTo>
                  <a:lnTo>
                    <a:pt x="612" y="134"/>
                  </a:lnTo>
                  <a:lnTo>
                    <a:pt x="608" y="127"/>
                  </a:lnTo>
                  <a:lnTo>
                    <a:pt x="603" y="125"/>
                  </a:lnTo>
                  <a:lnTo>
                    <a:pt x="603" y="122"/>
                  </a:lnTo>
                  <a:lnTo>
                    <a:pt x="605" y="118"/>
                  </a:lnTo>
                  <a:lnTo>
                    <a:pt x="612" y="118"/>
                  </a:lnTo>
                  <a:lnTo>
                    <a:pt x="615" y="118"/>
                  </a:lnTo>
                  <a:lnTo>
                    <a:pt x="612" y="122"/>
                  </a:lnTo>
                  <a:lnTo>
                    <a:pt x="615" y="125"/>
                  </a:lnTo>
                  <a:lnTo>
                    <a:pt x="615" y="122"/>
                  </a:lnTo>
                  <a:lnTo>
                    <a:pt x="615" y="120"/>
                  </a:lnTo>
                  <a:lnTo>
                    <a:pt x="617" y="116"/>
                  </a:lnTo>
                  <a:lnTo>
                    <a:pt x="621" y="116"/>
                  </a:lnTo>
                  <a:lnTo>
                    <a:pt x="624" y="120"/>
                  </a:lnTo>
                  <a:lnTo>
                    <a:pt x="626" y="122"/>
                  </a:lnTo>
                  <a:lnTo>
                    <a:pt x="628" y="127"/>
                  </a:lnTo>
                  <a:lnTo>
                    <a:pt x="631" y="125"/>
                  </a:lnTo>
                  <a:lnTo>
                    <a:pt x="631" y="122"/>
                  </a:lnTo>
                  <a:lnTo>
                    <a:pt x="626" y="118"/>
                  </a:lnTo>
                  <a:lnTo>
                    <a:pt x="626" y="116"/>
                  </a:lnTo>
                  <a:lnTo>
                    <a:pt x="638" y="113"/>
                  </a:lnTo>
                  <a:lnTo>
                    <a:pt x="645" y="111"/>
                  </a:lnTo>
                  <a:lnTo>
                    <a:pt x="649" y="109"/>
                  </a:lnTo>
                  <a:lnTo>
                    <a:pt x="654" y="106"/>
                  </a:lnTo>
                  <a:lnTo>
                    <a:pt x="661" y="109"/>
                  </a:lnTo>
                  <a:lnTo>
                    <a:pt x="665" y="109"/>
                  </a:lnTo>
                  <a:lnTo>
                    <a:pt x="672" y="111"/>
                  </a:lnTo>
                  <a:lnTo>
                    <a:pt x="672" y="113"/>
                  </a:lnTo>
                  <a:lnTo>
                    <a:pt x="672" y="116"/>
                  </a:lnTo>
                  <a:lnTo>
                    <a:pt x="672" y="122"/>
                  </a:lnTo>
                  <a:lnTo>
                    <a:pt x="670" y="127"/>
                  </a:lnTo>
                  <a:lnTo>
                    <a:pt x="668" y="129"/>
                  </a:lnTo>
                  <a:lnTo>
                    <a:pt x="665" y="134"/>
                  </a:lnTo>
                  <a:lnTo>
                    <a:pt x="665" y="136"/>
                  </a:lnTo>
                  <a:lnTo>
                    <a:pt x="670" y="139"/>
                  </a:lnTo>
                  <a:lnTo>
                    <a:pt x="670" y="141"/>
                  </a:lnTo>
                  <a:lnTo>
                    <a:pt x="670" y="143"/>
                  </a:lnTo>
                  <a:lnTo>
                    <a:pt x="665" y="150"/>
                  </a:lnTo>
                  <a:lnTo>
                    <a:pt x="663" y="153"/>
                  </a:lnTo>
                  <a:lnTo>
                    <a:pt x="663" y="157"/>
                  </a:lnTo>
                  <a:lnTo>
                    <a:pt x="665" y="159"/>
                  </a:lnTo>
                  <a:lnTo>
                    <a:pt x="665" y="162"/>
                  </a:lnTo>
                  <a:lnTo>
                    <a:pt x="663" y="166"/>
                  </a:lnTo>
                  <a:lnTo>
                    <a:pt x="661" y="166"/>
                  </a:lnTo>
                  <a:lnTo>
                    <a:pt x="658" y="171"/>
                  </a:lnTo>
                  <a:lnTo>
                    <a:pt x="654" y="171"/>
                  </a:lnTo>
                  <a:lnTo>
                    <a:pt x="652" y="173"/>
                  </a:lnTo>
                  <a:lnTo>
                    <a:pt x="649" y="178"/>
                  </a:lnTo>
                  <a:lnTo>
                    <a:pt x="645" y="180"/>
                  </a:lnTo>
                  <a:lnTo>
                    <a:pt x="649" y="180"/>
                  </a:lnTo>
                  <a:lnTo>
                    <a:pt x="654" y="176"/>
                  </a:lnTo>
                  <a:lnTo>
                    <a:pt x="658" y="171"/>
                  </a:lnTo>
                  <a:lnTo>
                    <a:pt x="661" y="171"/>
                  </a:lnTo>
                  <a:lnTo>
                    <a:pt x="663" y="171"/>
                  </a:lnTo>
                  <a:lnTo>
                    <a:pt x="658" y="176"/>
                  </a:lnTo>
                  <a:lnTo>
                    <a:pt x="658" y="178"/>
                  </a:lnTo>
                  <a:lnTo>
                    <a:pt x="652" y="183"/>
                  </a:lnTo>
                  <a:lnTo>
                    <a:pt x="649" y="185"/>
                  </a:lnTo>
                  <a:lnTo>
                    <a:pt x="649" y="187"/>
                  </a:lnTo>
                  <a:lnTo>
                    <a:pt x="649" y="189"/>
                  </a:lnTo>
                  <a:lnTo>
                    <a:pt x="647" y="192"/>
                  </a:lnTo>
                  <a:lnTo>
                    <a:pt x="647" y="189"/>
                  </a:lnTo>
                  <a:lnTo>
                    <a:pt x="642" y="189"/>
                  </a:lnTo>
                  <a:lnTo>
                    <a:pt x="642" y="192"/>
                  </a:lnTo>
                  <a:lnTo>
                    <a:pt x="645" y="192"/>
                  </a:lnTo>
                  <a:lnTo>
                    <a:pt x="647" y="194"/>
                  </a:lnTo>
                  <a:lnTo>
                    <a:pt x="647" y="196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49" y="196"/>
                  </a:lnTo>
                  <a:lnTo>
                    <a:pt x="652" y="196"/>
                  </a:lnTo>
                  <a:lnTo>
                    <a:pt x="654" y="192"/>
                  </a:lnTo>
                  <a:lnTo>
                    <a:pt x="654" y="189"/>
                  </a:lnTo>
                  <a:lnTo>
                    <a:pt x="658" y="187"/>
                  </a:lnTo>
                  <a:lnTo>
                    <a:pt x="658" y="185"/>
                  </a:lnTo>
                  <a:lnTo>
                    <a:pt x="661" y="185"/>
                  </a:lnTo>
                  <a:lnTo>
                    <a:pt x="661" y="192"/>
                  </a:lnTo>
                  <a:lnTo>
                    <a:pt x="663" y="192"/>
                  </a:lnTo>
                  <a:lnTo>
                    <a:pt x="663" y="187"/>
                  </a:lnTo>
                  <a:lnTo>
                    <a:pt x="663" y="183"/>
                  </a:lnTo>
                  <a:lnTo>
                    <a:pt x="663" y="180"/>
                  </a:lnTo>
                  <a:lnTo>
                    <a:pt x="665" y="178"/>
                  </a:lnTo>
                  <a:lnTo>
                    <a:pt x="668" y="180"/>
                  </a:lnTo>
                  <a:lnTo>
                    <a:pt x="668" y="185"/>
                  </a:lnTo>
                  <a:lnTo>
                    <a:pt x="670" y="187"/>
                  </a:lnTo>
                  <a:lnTo>
                    <a:pt x="672" y="185"/>
                  </a:lnTo>
                  <a:lnTo>
                    <a:pt x="677" y="180"/>
                  </a:lnTo>
                  <a:lnTo>
                    <a:pt x="677" y="185"/>
                  </a:lnTo>
                  <a:lnTo>
                    <a:pt x="679" y="187"/>
                  </a:lnTo>
                  <a:lnTo>
                    <a:pt x="679" y="189"/>
                  </a:lnTo>
                  <a:lnTo>
                    <a:pt x="672" y="196"/>
                  </a:lnTo>
                  <a:lnTo>
                    <a:pt x="670" y="201"/>
                  </a:lnTo>
                  <a:lnTo>
                    <a:pt x="668" y="203"/>
                  </a:lnTo>
                  <a:lnTo>
                    <a:pt x="672" y="203"/>
                  </a:lnTo>
                  <a:lnTo>
                    <a:pt x="675" y="206"/>
                  </a:lnTo>
                  <a:lnTo>
                    <a:pt x="677" y="203"/>
                  </a:lnTo>
                  <a:lnTo>
                    <a:pt x="675" y="201"/>
                  </a:lnTo>
                  <a:lnTo>
                    <a:pt x="677" y="199"/>
                  </a:lnTo>
                  <a:lnTo>
                    <a:pt x="682" y="194"/>
                  </a:lnTo>
                  <a:lnTo>
                    <a:pt x="684" y="199"/>
                  </a:lnTo>
                  <a:lnTo>
                    <a:pt x="684" y="203"/>
                  </a:lnTo>
                  <a:lnTo>
                    <a:pt x="684" y="201"/>
                  </a:lnTo>
                  <a:lnTo>
                    <a:pt x="684" y="194"/>
                  </a:lnTo>
                  <a:lnTo>
                    <a:pt x="682" y="192"/>
                  </a:lnTo>
                  <a:lnTo>
                    <a:pt x="682" y="183"/>
                  </a:lnTo>
                  <a:lnTo>
                    <a:pt x="684" y="183"/>
                  </a:lnTo>
                  <a:lnTo>
                    <a:pt x="688" y="185"/>
                  </a:lnTo>
                  <a:lnTo>
                    <a:pt x="686" y="187"/>
                  </a:lnTo>
                  <a:lnTo>
                    <a:pt x="686" y="192"/>
                  </a:lnTo>
                  <a:lnTo>
                    <a:pt x="688" y="189"/>
                  </a:lnTo>
                  <a:lnTo>
                    <a:pt x="691" y="189"/>
                  </a:lnTo>
                  <a:lnTo>
                    <a:pt x="698" y="196"/>
                  </a:lnTo>
                  <a:lnTo>
                    <a:pt x="698" y="199"/>
                  </a:lnTo>
                  <a:lnTo>
                    <a:pt x="702" y="199"/>
                  </a:lnTo>
                  <a:lnTo>
                    <a:pt x="705" y="201"/>
                  </a:lnTo>
                  <a:lnTo>
                    <a:pt x="707" y="201"/>
                  </a:lnTo>
                  <a:lnTo>
                    <a:pt x="705" y="196"/>
                  </a:lnTo>
                  <a:lnTo>
                    <a:pt x="702" y="196"/>
                  </a:lnTo>
                  <a:lnTo>
                    <a:pt x="702" y="194"/>
                  </a:lnTo>
                  <a:lnTo>
                    <a:pt x="693" y="187"/>
                  </a:lnTo>
                  <a:lnTo>
                    <a:pt x="691" y="187"/>
                  </a:lnTo>
                  <a:lnTo>
                    <a:pt x="691" y="185"/>
                  </a:lnTo>
                  <a:lnTo>
                    <a:pt x="693" y="178"/>
                  </a:lnTo>
                  <a:lnTo>
                    <a:pt x="698" y="178"/>
                  </a:lnTo>
                  <a:lnTo>
                    <a:pt x="702" y="173"/>
                  </a:lnTo>
                  <a:lnTo>
                    <a:pt x="709" y="173"/>
                  </a:lnTo>
                  <a:lnTo>
                    <a:pt x="714" y="173"/>
                  </a:lnTo>
                  <a:lnTo>
                    <a:pt x="716" y="176"/>
                  </a:lnTo>
                  <a:lnTo>
                    <a:pt x="718" y="176"/>
                  </a:lnTo>
                  <a:lnTo>
                    <a:pt x="723" y="178"/>
                  </a:lnTo>
                  <a:lnTo>
                    <a:pt x="723" y="180"/>
                  </a:lnTo>
                  <a:lnTo>
                    <a:pt x="728" y="183"/>
                  </a:lnTo>
                  <a:lnTo>
                    <a:pt x="730" y="185"/>
                  </a:lnTo>
                  <a:lnTo>
                    <a:pt x="730" y="187"/>
                  </a:lnTo>
                  <a:lnTo>
                    <a:pt x="732" y="187"/>
                  </a:lnTo>
                  <a:lnTo>
                    <a:pt x="732" y="187"/>
                  </a:lnTo>
                  <a:lnTo>
                    <a:pt x="737" y="187"/>
                  </a:lnTo>
                  <a:lnTo>
                    <a:pt x="737" y="189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2" y="199"/>
                  </a:lnTo>
                  <a:lnTo>
                    <a:pt x="744" y="201"/>
                  </a:lnTo>
                  <a:lnTo>
                    <a:pt x="744" y="203"/>
                  </a:lnTo>
                  <a:lnTo>
                    <a:pt x="739" y="208"/>
                  </a:lnTo>
                  <a:lnTo>
                    <a:pt x="737" y="206"/>
                  </a:lnTo>
                  <a:lnTo>
                    <a:pt x="732" y="206"/>
                  </a:lnTo>
                  <a:lnTo>
                    <a:pt x="728" y="208"/>
                  </a:lnTo>
                  <a:lnTo>
                    <a:pt x="721" y="213"/>
                  </a:lnTo>
                  <a:lnTo>
                    <a:pt x="728" y="208"/>
                  </a:lnTo>
                  <a:lnTo>
                    <a:pt x="735" y="208"/>
                  </a:lnTo>
                  <a:lnTo>
                    <a:pt x="737" y="210"/>
                  </a:lnTo>
                  <a:lnTo>
                    <a:pt x="732" y="213"/>
                  </a:lnTo>
                  <a:lnTo>
                    <a:pt x="728" y="215"/>
                  </a:lnTo>
                  <a:lnTo>
                    <a:pt x="723" y="222"/>
                  </a:lnTo>
                  <a:lnTo>
                    <a:pt x="721" y="224"/>
                  </a:lnTo>
                  <a:lnTo>
                    <a:pt x="718" y="226"/>
                  </a:lnTo>
                  <a:lnTo>
                    <a:pt x="718" y="229"/>
                  </a:lnTo>
                  <a:lnTo>
                    <a:pt x="721" y="229"/>
                  </a:lnTo>
                  <a:lnTo>
                    <a:pt x="728" y="222"/>
                  </a:lnTo>
                  <a:lnTo>
                    <a:pt x="730" y="217"/>
                  </a:lnTo>
                  <a:lnTo>
                    <a:pt x="737" y="215"/>
                  </a:lnTo>
                  <a:lnTo>
                    <a:pt x="742" y="210"/>
                  </a:lnTo>
                  <a:lnTo>
                    <a:pt x="744" y="210"/>
                  </a:lnTo>
                  <a:lnTo>
                    <a:pt x="746" y="213"/>
                  </a:lnTo>
                  <a:lnTo>
                    <a:pt x="748" y="213"/>
                  </a:lnTo>
                  <a:lnTo>
                    <a:pt x="748" y="217"/>
                  </a:lnTo>
                  <a:lnTo>
                    <a:pt x="748" y="219"/>
                  </a:lnTo>
                  <a:lnTo>
                    <a:pt x="748" y="222"/>
                  </a:lnTo>
                  <a:lnTo>
                    <a:pt x="744" y="224"/>
                  </a:lnTo>
                  <a:lnTo>
                    <a:pt x="742" y="229"/>
                  </a:lnTo>
                  <a:lnTo>
                    <a:pt x="737" y="229"/>
                  </a:lnTo>
                  <a:lnTo>
                    <a:pt x="735" y="226"/>
                  </a:lnTo>
                  <a:lnTo>
                    <a:pt x="732" y="226"/>
                  </a:lnTo>
                  <a:lnTo>
                    <a:pt x="730" y="231"/>
                  </a:lnTo>
                  <a:lnTo>
                    <a:pt x="732" y="231"/>
                  </a:lnTo>
                  <a:lnTo>
                    <a:pt x="735" y="233"/>
                  </a:lnTo>
                  <a:lnTo>
                    <a:pt x="728" y="236"/>
                  </a:lnTo>
                  <a:lnTo>
                    <a:pt x="730" y="236"/>
                  </a:lnTo>
                  <a:lnTo>
                    <a:pt x="732" y="233"/>
                  </a:lnTo>
                  <a:lnTo>
                    <a:pt x="737" y="233"/>
                  </a:lnTo>
                  <a:lnTo>
                    <a:pt x="739" y="231"/>
                  </a:lnTo>
                  <a:lnTo>
                    <a:pt x="739" y="233"/>
                  </a:lnTo>
                  <a:lnTo>
                    <a:pt x="737" y="236"/>
                  </a:lnTo>
                  <a:lnTo>
                    <a:pt x="735" y="236"/>
                  </a:lnTo>
                  <a:lnTo>
                    <a:pt x="730" y="240"/>
                  </a:lnTo>
                  <a:lnTo>
                    <a:pt x="732" y="240"/>
                  </a:lnTo>
                  <a:lnTo>
                    <a:pt x="735" y="240"/>
                  </a:lnTo>
                  <a:lnTo>
                    <a:pt x="732" y="245"/>
                  </a:lnTo>
                  <a:lnTo>
                    <a:pt x="728" y="247"/>
                  </a:lnTo>
                  <a:lnTo>
                    <a:pt x="725" y="250"/>
                  </a:lnTo>
                  <a:lnTo>
                    <a:pt x="728" y="252"/>
                  </a:lnTo>
                  <a:lnTo>
                    <a:pt x="732" y="247"/>
                  </a:lnTo>
                  <a:lnTo>
                    <a:pt x="735" y="240"/>
                  </a:lnTo>
                  <a:lnTo>
                    <a:pt x="737" y="238"/>
                  </a:lnTo>
                  <a:lnTo>
                    <a:pt x="744" y="233"/>
                  </a:lnTo>
                  <a:lnTo>
                    <a:pt x="746" y="236"/>
                  </a:lnTo>
                  <a:lnTo>
                    <a:pt x="746" y="236"/>
                  </a:lnTo>
                  <a:lnTo>
                    <a:pt x="748" y="236"/>
                  </a:lnTo>
                  <a:lnTo>
                    <a:pt x="748" y="233"/>
                  </a:lnTo>
                  <a:lnTo>
                    <a:pt x="755" y="229"/>
                  </a:lnTo>
                  <a:lnTo>
                    <a:pt x="758" y="229"/>
                  </a:lnTo>
                  <a:lnTo>
                    <a:pt x="758" y="231"/>
                  </a:lnTo>
                  <a:lnTo>
                    <a:pt x="751" y="238"/>
                  </a:lnTo>
                  <a:lnTo>
                    <a:pt x="744" y="243"/>
                  </a:lnTo>
                  <a:lnTo>
                    <a:pt x="742" y="243"/>
                  </a:lnTo>
                  <a:lnTo>
                    <a:pt x="742" y="245"/>
                  </a:lnTo>
                  <a:lnTo>
                    <a:pt x="742" y="245"/>
                  </a:lnTo>
                  <a:lnTo>
                    <a:pt x="739" y="250"/>
                  </a:lnTo>
                  <a:lnTo>
                    <a:pt x="739" y="252"/>
                  </a:lnTo>
                  <a:lnTo>
                    <a:pt x="742" y="254"/>
                  </a:lnTo>
                  <a:lnTo>
                    <a:pt x="744" y="250"/>
                  </a:lnTo>
                  <a:lnTo>
                    <a:pt x="744" y="247"/>
                  </a:lnTo>
                  <a:lnTo>
                    <a:pt x="751" y="243"/>
                  </a:lnTo>
                  <a:lnTo>
                    <a:pt x="753" y="238"/>
                  </a:lnTo>
                  <a:lnTo>
                    <a:pt x="753" y="243"/>
                  </a:lnTo>
                  <a:lnTo>
                    <a:pt x="755" y="245"/>
                  </a:lnTo>
                  <a:lnTo>
                    <a:pt x="753" y="247"/>
                  </a:lnTo>
                  <a:lnTo>
                    <a:pt x="748" y="252"/>
                  </a:lnTo>
                  <a:lnTo>
                    <a:pt x="746" y="254"/>
                  </a:lnTo>
                  <a:lnTo>
                    <a:pt x="744" y="259"/>
                  </a:lnTo>
                  <a:lnTo>
                    <a:pt x="742" y="261"/>
                  </a:lnTo>
                  <a:lnTo>
                    <a:pt x="742" y="263"/>
                  </a:lnTo>
                  <a:lnTo>
                    <a:pt x="746" y="261"/>
                  </a:lnTo>
                  <a:lnTo>
                    <a:pt x="746" y="259"/>
                  </a:lnTo>
                  <a:lnTo>
                    <a:pt x="753" y="252"/>
                  </a:lnTo>
                  <a:lnTo>
                    <a:pt x="755" y="250"/>
                  </a:lnTo>
                  <a:lnTo>
                    <a:pt x="758" y="252"/>
                  </a:lnTo>
                  <a:lnTo>
                    <a:pt x="758" y="254"/>
                  </a:lnTo>
                  <a:lnTo>
                    <a:pt x="758" y="256"/>
                  </a:lnTo>
                  <a:lnTo>
                    <a:pt x="755" y="256"/>
                  </a:lnTo>
                  <a:lnTo>
                    <a:pt x="751" y="261"/>
                  </a:lnTo>
                  <a:lnTo>
                    <a:pt x="751" y="268"/>
                  </a:lnTo>
                  <a:lnTo>
                    <a:pt x="753" y="268"/>
                  </a:lnTo>
                  <a:lnTo>
                    <a:pt x="753" y="266"/>
                  </a:lnTo>
                  <a:lnTo>
                    <a:pt x="755" y="261"/>
                  </a:lnTo>
                  <a:lnTo>
                    <a:pt x="758" y="259"/>
                  </a:lnTo>
                  <a:lnTo>
                    <a:pt x="762" y="256"/>
                  </a:lnTo>
                  <a:lnTo>
                    <a:pt x="762" y="252"/>
                  </a:lnTo>
                  <a:lnTo>
                    <a:pt x="762" y="250"/>
                  </a:lnTo>
                  <a:lnTo>
                    <a:pt x="767" y="247"/>
                  </a:lnTo>
                  <a:lnTo>
                    <a:pt x="767" y="245"/>
                  </a:lnTo>
                  <a:lnTo>
                    <a:pt x="767" y="243"/>
                  </a:lnTo>
                  <a:lnTo>
                    <a:pt x="769" y="240"/>
                  </a:lnTo>
                  <a:lnTo>
                    <a:pt x="772" y="238"/>
                  </a:lnTo>
                  <a:lnTo>
                    <a:pt x="772" y="236"/>
                  </a:lnTo>
                  <a:lnTo>
                    <a:pt x="774" y="233"/>
                  </a:lnTo>
                  <a:lnTo>
                    <a:pt x="776" y="240"/>
                  </a:lnTo>
                  <a:lnTo>
                    <a:pt x="781" y="243"/>
                  </a:lnTo>
                  <a:lnTo>
                    <a:pt x="783" y="247"/>
                  </a:lnTo>
                  <a:lnTo>
                    <a:pt x="783" y="250"/>
                  </a:lnTo>
                  <a:lnTo>
                    <a:pt x="785" y="254"/>
                  </a:lnTo>
                  <a:lnTo>
                    <a:pt x="790" y="259"/>
                  </a:lnTo>
                  <a:lnTo>
                    <a:pt x="790" y="261"/>
                  </a:lnTo>
                  <a:lnTo>
                    <a:pt x="785" y="263"/>
                  </a:lnTo>
                  <a:lnTo>
                    <a:pt x="783" y="268"/>
                  </a:lnTo>
                  <a:lnTo>
                    <a:pt x="781" y="268"/>
                  </a:lnTo>
                  <a:lnTo>
                    <a:pt x="778" y="266"/>
                  </a:lnTo>
                  <a:lnTo>
                    <a:pt x="774" y="263"/>
                  </a:lnTo>
                  <a:lnTo>
                    <a:pt x="772" y="263"/>
                  </a:lnTo>
                  <a:lnTo>
                    <a:pt x="769" y="266"/>
                  </a:lnTo>
                  <a:lnTo>
                    <a:pt x="767" y="266"/>
                  </a:lnTo>
                  <a:lnTo>
                    <a:pt x="765" y="270"/>
                  </a:lnTo>
                  <a:lnTo>
                    <a:pt x="762" y="270"/>
                  </a:lnTo>
                  <a:lnTo>
                    <a:pt x="760" y="270"/>
                  </a:lnTo>
                  <a:lnTo>
                    <a:pt x="758" y="273"/>
                  </a:lnTo>
                  <a:lnTo>
                    <a:pt x="762" y="273"/>
                  </a:lnTo>
                  <a:lnTo>
                    <a:pt x="765" y="273"/>
                  </a:lnTo>
                  <a:lnTo>
                    <a:pt x="765" y="275"/>
                  </a:lnTo>
                  <a:lnTo>
                    <a:pt x="762" y="280"/>
                  </a:lnTo>
                  <a:lnTo>
                    <a:pt x="758" y="282"/>
                  </a:lnTo>
                  <a:lnTo>
                    <a:pt x="755" y="282"/>
                  </a:lnTo>
                  <a:lnTo>
                    <a:pt x="760" y="282"/>
                  </a:lnTo>
                  <a:lnTo>
                    <a:pt x="765" y="280"/>
                  </a:lnTo>
                  <a:lnTo>
                    <a:pt x="769" y="280"/>
                  </a:lnTo>
                  <a:lnTo>
                    <a:pt x="772" y="280"/>
                  </a:lnTo>
                  <a:lnTo>
                    <a:pt x="776" y="277"/>
                  </a:lnTo>
                  <a:lnTo>
                    <a:pt x="778" y="277"/>
                  </a:lnTo>
                  <a:lnTo>
                    <a:pt x="781" y="280"/>
                  </a:lnTo>
                  <a:lnTo>
                    <a:pt x="781" y="282"/>
                  </a:lnTo>
                  <a:lnTo>
                    <a:pt x="781" y="282"/>
                  </a:lnTo>
                  <a:lnTo>
                    <a:pt x="783" y="282"/>
                  </a:lnTo>
                  <a:lnTo>
                    <a:pt x="783" y="277"/>
                  </a:lnTo>
                  <a:lnTo>
                    <a:pt x="783" y="273"/>
                  </a:lnTo>
                  <a:lnTo>
                    <a:pt x="785" y="270"/>
                  </a:lnTo>
                  <a:lnTo>
                    <a:pt x="792" y="268"/>
                  </a:lnTo>
                  <a:lnTo>
                    <a:pt x="792" y="268"/>
                  </a:lnTo>
                  <a:lnTo>
                    <a:pt x="792" y="273"/>
                  </a:lnTo>
                  <a:lnTo>
                    <a:pt x="792" y="275"/>
                  </a:lnTo>
                  <a:lnTo>
                    <a:pt x="792" y="280"/>
                  </a:lnTo>
                  <a:lnTo>
                    <a:pt x="788" y="284"/>
                  </a:lnTo>
                  <a:lnTo>
                    <a:pt x="783" y="284"/>
                  </a:lnTo>
                  <a:lnTo>
                    <a:pt x="781" y="289"/>
                  </a:lnTo>
                  <a:lnTo>
                    <a:pt x="781" y="289"/>
                  </a:lnTo>
                  <a:lnTo>
                    <a:pt x="776" y="289"/>
                  </a:lnTo>
                  <a:lnTo>
                    <a:pt x="774" y="289"/>
                  </a:lnTo>
                  <a:lnTo>
                    <a:pt x="772" y="289"/>
                  </a:lnTo>
                  <a:lnTo>
                    <a:pt x="769" y="291"/>
                  </a:lnTo>
                  <a:lnTo>
                    <a:pt x="769" y="293"/>
                  </a:lnTo>
                  <a:lnTo>
                    <a:pt x="765" y="298"/>
                  </a:lnTo>
                  <a:lnTo>
                    <a:pt x="765" y="300"/>
                  </a:lnTo>
                  <a:lnTo>
                    <a:pt x="762" y="303"/>
                  </a:lnTo>
                  <a:lnTo>
                    <a:pt x="765" y="303"/>
                  </a:lnTo>
                  <a:lnTo>
                    <a:pt x="769" y="298"/>
                  </a:lnTo>
                  <a:lnTo>
                    <a:pt x="774" y="291"/>
                  </a:lnTo>
                  <a:lnTo>
                    <a:pt x="776" y="291"/>
                  </a:lnTo>
                  <a:lnTo>
                    <a:pt x="776" y="291"/>
                  </a:lnTo>
                  <a:lnTo>
                    <a:pt x="778" y="291"/>
                  </a:lnTo>
                  <a:lnTo>
                    <a:pt x="778" y="293"/>
                  </a:lnTo>
                  <a:lnTo>
                    <a:pt x="776" y="296"/>
                  </a:lnTo>
                  <a:lnTo>
                    <a:pt x="774" y="300"/>
                  </a:lnTo>
                  <a:lnTo>
                    <a:pt x="769" y="305"/>
                  </a:lnTo>
                  <a:lnTo>
                    <a:pt x="765" y="310"/>
                  </a:lnTo>
                  <a:lnTo>
                    <a:pt x="767" y="310"/>
                  </a:lnTo>
                  <a:lnTo>
                    <a:pt x="772" y="307"/>
                  </a:lnTo>
                  <a:lnTo>
                    <a:pt x="778" y="298"/>
                  </a:lnTo>
                  <a:lnTo>
                    <a:pt x="783" y="291"/>
                  </a:lnTo>
                  <a:lnTo>
                    <a:pt x="783" y="289"/>
                  </a:lnTo>
                  <a:lnTo>
                    <a:pt x="785" y="286"/>
                  </a:lnTo>
                  <a:lnTo>
                    <a:pt x="788" y="286"/>
                  </a:lnTo>
                  <a:lnTo>
                    <a:pt x="792" y="282"/>
                  </a:lnTo>
                  <a:lnTo>
                    <a:pt x="799" y="282"/>
                  </a:lnTo>
                  <a:lnTo>
                    <a:pt x="802" y="280"/>
                  </a:lnTo>
                  <a:lnTo>
                    <a:pt x="802" y="282"/>
                  </a:lnTo>
                  <a:lnTo>
                    <a:pt x="799" y="284"/>
                  </a:lnTo>
                  <a:lnTo>
                    <a:pt x="795" y="289"/>
                  </a:lnTo>
                  <a:lnTo>
                    <a:pt x="792" y="289"/>
                  </a:lnTo>
                  <a:lnTo>
                    <a:pt x="790" y="291"/>
                  </a:lnTo>
                  <a:lnTo>
                    <a:pt x="788" y="293"/>
                  </a:lnTo>
                  <a:lnTo>
                    <a:pt x="790" y="293"/>
                  </a:lnTo>
                  <a:lnTo>
                    <a:pt x="792" y="291"/>
                  </a:lnTo>
                  <a:lnTo>
                    <a:pt x="797" y="291"/>
                  </a:lnTo>
                  <a:lnTo>
                    <a:pt x="799" y="289"/>
                  </a:lnTo>
                  <a:lnTo>
                    <a:pt x="804" y="286"/>
                  </a:lnTo>
                  <a:lnTo>
                    <a:pt x="804" y="286"/>
                  </a:lnTo>
                  <a:lnTo>
                    <a:pt x="809" y="284"/>
                  </a:lnTo>
                  <a:lnTo>
                    <a:pt x="811" y="284"/>
                  </a:lnTo>
                  <a:lnTo>
                    <a:pt x="813" y="286"/>
                  </a:lnTo>
                  <a:lnTo>
                    <a:pt x="818" y="293"/>
                  </a:lnTo>
                  <a:lnTo>
                    <a:pt x="820" y="296"/>
                  </a:lnTo>
                  <a:lnTo>
                    <a:pt x="822" y="298"/>
                  </a:lnTo>
                  <a:lnTo>
                    <a:pt x="822" y="300"/>
                  </a:lnTo>
                  <a:lnTo>
                    <a:pt x="822" y="303"/>
                  </a:lnTo>
                  <a:lnTo>
                    <a:pt x="818" y="307"/>
                  </a:lnTo>
                  <a:lnTo>
                    <a:pt x="818" y="307"/>
                  </a:lnTo>
                  <a:lnTo>
                    <a:pt x="818" y="303"/>
                  </a:lnTo>
                  <a:lnTo>
                    <a:pt x="815" y="303"/>
                  </a:lnTo>
                  <a:lnTo>
                    <a:pt x="813" y="305"/>
                  </a:lnTo>
                  <a:lnTo>
                    <a:pt x="813" y="307"/>
                  </a:lnTo>
                  <a:lnTo>
                    <a:pt x="809" y="310"/>
                  </a:lnTo>
                  <a:lnTo>
                    <a:pt x="804" y="310"/>
                  </a:lnTo>
                  <a:lnTo>
                    <a:pt x="799" y="312"/>
                  </a:lnTo>
                  <a:lnTo>
                    <a:pt x="795" y="312"/>
                  </a:lnTo>
                  <a:lnTo>
                    <a:pt x="790" y="314"/>
                  </a:lnTo>
                  <a:lnTo>
                    <a:pt x="788" y="316"/>
                  </a:lnTo>
                  <a:lnTo>
                    <a:pt x="781" y="319"/>
                  </a:lnTo>
                  <a:lnTo>
                    <a:pt x="785" y="319"/>
                  </a:lnTo>
                  <a:lnTo>
                    <a:pt x="788" y="319"/>
                  </a:lnTo>
                  <a:lnTo>
                    <a:pt x="785" y="321"/>
                  </a:lnTo>
                  <a:lnTo>
                    <a:pt x="781" y="323"/>
                  </a:lnTo>
                  <a:lnTo>
                    <a:pt x="778" y="326"/>
                  </a:lnTo>
                  <a:lnTo>
                    <a:pt x="785" y="323"/>
                  </a:lnTo>
                  <a:lnTo>
                    <a:pt x="790" y="321"/>
                  </a:lnTo>
                  <a:lnTo>
                    <a:pt x="797" y="314"/>
                  </a:lnTo>
                  <a:lnTo>
                    <a:pt x="799" y="314"/>
                  </a:lnTo>
                  <a:lnTo>
                    <a:pt x="804" y="314"/>
                  </a:lnTo>
                  <a:lnTo>
                    <a:pt x="806" y="314"/>
                  </a:lnTo>
                  <a:lnTo>
                    <a:pt x="809" y="314"/>
                  </a:lnTo>
                  <a:lnTo>
                    <a:pt x="809" y="316"/>
                  </a:lnTo>
                  <a:lnTo>
                    <a:pt x="809" y="319"/>
                  </a:lnTo>
                  <a:lnTo>
                    <a:pt x="806" y="321"/>
                  </a:lnTo>
                  <a:lnTo>
                    <a:pt x="802" y="323"/>
                  </a:lnTo>
                  <a:lnTo>
                    <a:pt x="799" y="323"/>
                  </a:lnTo>
                  <a:lnTo>
                    <a:pt x="797" y="326"/>
                  </a:lnTo>
                  <a:lnTo>
                    <a:pt x="795" y="328"/>
                  </a:lnTo>
                  <a:lnTo>
                    <a:pt x="792" y="330"/>
                  </a:lnTo>
                  <a:lnTo>
                    <a:pt x="788" y="328"/>
                  </a:lnTo>
                  <a:lnTo>
                    <a:pt x="785" y="330"/>
                  </a:lnTo>
                  <a:lnTo>
                    <a:pt x="783" y="333"/>
                  </a:lnTo>
                  <a:lnTo>
                    <a:pt x="785" y="333"/>
                  </a:lnTo>
                  <a:lnTo>
                    <a:pt x="788" y="330"/>
                  </a:lnTo>
                  <a:lnTo>
                    <a:pt x="790" y="333"/>
                  </a:lnTo>
                  <a:lnTo>
                    <a:pt x="792" y="333"/>
                  </a:lnTo>
                  <a:lnTo>
                    <a:pt x="797" y="330"/>
                  </a:lnTo>
                  <a:lnTo>
                    <a:pt x="799" y="326"/>
                  </a:lnTo>
                  <a:lnTo>
                    <a:pt x="804" y="326"/>
                  </a:lnTo>
                  <a:lnTo>
                    <a:pt x="806" y="326"/>
                  </a:lnTo>
                  <a:lnTo>
                    <a:pt x="811" y="326"/>
                  </a:lnTo>
                  <a:lnTo>
                    <a:pt x="813" y="323"/>
                  </a:lnTo>
                  <a:lnTo>
                    <a:pt x="815" y="321"/>
                  </a:lnTo>
                  <a:lnTo>
                    <a:pt x="818" y="321"/>
                  </a:lnTo>
                  <a:lnTo>
                    <a:pt x="818" y="319"/>
                  </a:lnTo>
                  <a:lnTo>
                    <a:pt x="815" y="316"/>
                  </a:lnTo>
                  <a:lnTo>
                    <a:pt x="818" y="314"/>
                  </a:lnTo>
                  <a:lnTo>
                    <a:pt x="820" y="312"/>
                  </a:lnTo>
                  <a:lnTo>
                    <a:pt x="822" y="310"/>
                  </a:lnTo>
                  <a:lnTo>
                    <a:pt x="822" y="312"/>
                  </a:lnTo>
                  <a:lnTo>
                    <a:pt x="825" y="312"/>
                  </a:lnTo>
                  <a:lnTo>
                    <a:pt x="825" y="314"/>
                  </a:lnTo>
                  <a:lnTo>
                    <a:pt x="829" y="323"/>
                  </a:lnTo>
                  <a:lnTo>
                    <a:pt x="829" y="328"/>
                  </a:lnTo>
                  <a:lnTo>
                    <a:pt x="832" y="333"/>
                  </a:lnTo>
                  <a:lnTo>
                    <a:pt x="832" y="335"/>
                  </a:lnTo>
                  <a:lnTo>
                    <a:pt x="829" y="337"/>
                  </a:lnTo>
                  <a:lnTo>
                    <a:pt x="825" y="337"/>
                  </a:lnTo>
                  <a:lnTo>
                    <a:pt x="822" y="335"/>
                  </a:lnTo>
                  <a:lnTo>
                    <a:pt x="818" y="335"/>
                  </a:lnTo>
                  <a:lnTo>
                    <a:pt x="813" y="337"/>
                  </a:lnTo>
                  <a:lnTo>
                    <a:pt x="811" y="340"/>
                  </a:lnTo>
                  <a:lnTo>
                    <a:pt x="809" y="340"/>
                  </a:lnTo>
                  <a:lnTo>
                    <a:pt x="806" y="337"/>
                  </a:lnTo>
                  <a:lnTo>
                    <a:pt x="804" y="337"/>
                  </a:lnTo>
                  <a:lnTo>
                    <a:pt x="802" y="340"/>
                  </a:lnTo>
                  <a:lnTo>
                    <a:pt x="795" y="342"/>
                  </a:lnTo>
                  <a:lnTo>
                    <a:pt x="797" y="342"/>
                  </a:lnTo>
                  <a:lnTo>
                    <a:pt x="804" y="342"/>
                  </a:lnTo>
                  <a:lnTo>
                    <a:pt x="809" y="342"/>
                  </a:lnTo>
                  <a:lnTo>
                    <a:pt x="813" y="349"/>
                  </a:lnTo>
                  <a:lnTo>
                    <a:pt x="818" y="349"/>
                  </a:lnTo>
                  <a:lnTo>
                    <a:pt x="820" y="349"/>
                  </a:lnTo>
                  <a:lnTo>
                    <a:pt x="822" y="347"/>
                  </a:lnTo>
                  <a:lnTo>
                    <a:pt x="825" y="349"/>
                  </a:lnTo>
                  <a:lnTo>
                    <a:pt x="827" y="351"/>
                  </a:lnTo>
                  <a:lnTo>
                    <a:pt x="832" y="353"/>
                  </a:lnTo>
                  <a:lnTo>
                    <a:pt x="832" y="356"/>
                  </a:lnTo>
                  <a:lnTo>
                    <a:pt x="834" y="358"/>
                  </a:lnTo>
                  <a:lnTo>
                    <a:pt x="834" y="363"/>
                  </a:lnTo>
                  <a:lnTo>
                    <a:pt x="832" y="365"/>
                  </a:lnTo>
                  <a:lnTo>
                    <a:pt x="829" y="365"/>
                  </a:lnTo>
                  <a:lnTo>
                    <a:pt x="827" y="360"/>
                  </a:lnTo>
                  <a:lnTo>
                    <a:pt x="825" y="363"/>
                  </a:lnTo>
                  <a:lnTo>
                    <a:pt x="825" y="365"/>
                  </a:lnTo>
                  <a:lnTo>
                    <a:pt x="822" y="363"/>
                  </a:lnTo>
                  <a:lnTo>
                    <a:pt x="820" y="360"/>
                  </a:lnTo>
                  <a:lnTo>
                    <a:pt x="818" y="363"/>
                  </a:lnTo>
                  <a:lnTo>
                    <a:pt x="815" y="360"/>
                  </a:lnTo>
                  <a:lnTo>
                    <a:pt x="811" y="356"/>
                  </a:lnTo>
                  <a:lnTo>
                    <a:pt x="809" y="356"/>
                  </a:lnTo>
                  <a:lnTo>
                    <a:pt x="806" y="356"/>
                  </a:lnTo>
                  <a:lnTo>
                    <a:pt x="804" y="356"/>
                  </a:lnTo>
                  <a:lnTo>
                    <a:pt x="799" y="353"/>
                  </a:lnTo>
                  <a:lnTo>
                    <a:pt x="802" y="356"/>
                  </a:lnTo>
                  <a:lnTo>
                    <a:pt x="806" y="358"/>
                  </a:lnTo>
                  <a:lnTo>
                    <a:pt x="809" y="358"/>
                  </a:lnTo>
                  <a:lnTo>
                    <a:pt x="806" y="360"/>
                  </a:lnTo>
                  <a:lnTo>
                    <a:pt x="802" y="360"/>
                  </a:lnTo>
                  <a:lnTo>
                    <a:pt x="799" y="360"/>
                  </a:lnTo>
                  <a:lnTo>
                    <a:pt x="795" y="360"/>
                  </a:lnTo>
                  <a:lnTo>
                    <a:pt x="792" y="363"/>
                  </a:lnTo>
                  <a:lnTo>
                    <a:pt x="792" y="367"/>
                  </a:lnTo>
                  <a:lnTo>
                    <a:pt x="795" y="365"/>
                  </a:lnTo>
                  <a:lnTo>
                    <a:pt x="797" y="365"/>
                  </a:lnTo>
                  <a:lnTo>
                    <a:pt x="802" y="365"/>
                  </a:lnTo>
                  <a:lnTo>
                    <a:pt x="804" y="363"/>
                  </a:lnTo>
                  <a:lnTo>
                    <a:pt x="806" y="363"/>
                  </a:lnTo>
                  <a:lnTo>
                    <a:pt x="809" y="365"/>
                  </a:lnTo>
                  <a:lnTo>
                    <a:pt x="809" y="367"/>
                  </a:lnTo>
                  <a:lnTo>
                    <a:pt x="813" y="367"/>
                  </a:lnTo>
                  <a:lnTo>
                    <a:pt x="813" y="370"/>
                  </a:lnTo>
                  <a:lnTo>
                    <a:pt x="811" y="370"/>
                  </a:lnTo>
                  <a:lnTo>
                    <a:pt x="809" y="370"/>
                  </a:lnTo>
                  <a:lnTo>
                    <a:pt x="806" y="370"/>
                  </a:lnTo>
                  <a:lnTo>
                    <a:pt x="804" y="370"/>
                  </a:lnTo>
                  <a:lnTo>
                    <a:pt x="804" y="367"/>
                  </a:lnTo>
                  <a:lnTo>
                    <a:pt x="802" y="367"/>
                  </a:lnTo>
                  <a:lnTo>
                    <a:pt x="799" y="370"/>
                  </a:lnTo>
                  <a:lnTo>
                    <a:pt x="802" y="372"/>
                  </a:lnTo>
                  <a:lnTo>
                    <a:pt x="806" y="372"/>
                  </a:lnTo>
                  <a:lnTo>
                    <a:pt x="806" y="374"/>
                  </a:lnTo>
                  <a:lnTo>
                    <a:pt x="806" y="377"/>
                  </a:lnTo>
                  <a:lnTo>
                    <a:pt x="809" y="379"/>
                  </a:lnTo>
                  <a:lnTo>
                    <a:pt x="806" y="379"/>
                  </a:lnTo>
                  <a:lnTo>
                    <a:pt x="799" y="377"/>
                  </a:lnTo>
                  <a:lnTo>
                    <a:pt x="792" y="377"/>
                  </a:lnTo>
                  <a:lnTo>
                    <a:pt x="785" y="374"/>
                  </a:lnTo>
                  <a:lnTo>
                    <a:pt x="783" y="374"/>
                  </a:lnTo>
                  <a:lnTo>
                    <a:pt x="783" y="377"/>
                  </a:lnTo>
                  <a:lnTo>
                    <a:pt x="788" y="377"/>
                  </a:lnTo>
                  <a:lnTo>
                    <a:pt x="799" y="381"/>
                  </a:lnTo>
                  <a:lnTo>
                    <a:pt x="799" y="383"/>
                  </a:lnTo>
                  <a:lnTo>
                    <a:pt x="797" y="386"/>
                  </a:lnTo>
                  <a:lnTo>
                    <a:pt x="792" y="381"/>
                  </a:lnTo>
                  <a:lnTo>
                    <a:pt x="790" y="381"/>
                  </a:lnTo>
                  <a:lnTo>
                    <a:pt x="788" y="386"/>
                  </a:lnTo>
                  <a:lnTo>
                    <a:pt x="790" y="383"/>
                  </a:lnTo>
                  <a:lnTo>
                    <a:pt x="792" y="386"/>
                  </a:lnTo>
                  <a:lnTo>
                    <a:pt x="795" y="388"/>
                  </a:lnTo>
                  <a:lnTo>
                    <a:pt x="795" y="386"/>
                  </a:lnTo>
                  <a:lnTo>
                    <a:pt x="797" y="388"/>
                  </a:lnTo>
                  <a:lnTo>
                    <a:pt x="797" y="390"/>
                  </a:lnTo>
                  <a:lnTo>
                    <a:pt x="799" y="393"/>
                  </a:lnTo>
                  <a:lnTo>
                    <a:pt x="799" y="393"/>
                  </a:lnTo>
                  <a:lnTo>
                    <a:pt x="802" y="390"/>
                  </a:lnTo>
                  <a:lnTo>
                    <a:pt x="804" y="390"/>
                  </a:lnTo>
                  <a:lnTo>
                    <a:pt x="804" y="390"/>
                  </a:lnTo>
                  <a:lnTo>
                    <a:pt x="802" y="393"/>
                  </a:lnTo>
                  <a:lnTo>
                    <a:pt x="802" y="395"/>
                  </a:lnTo>
                  <a:lnTo>
                    <a:pt x="804" y="395"/>
                  </a:lnTo>
                  <a:lnTo>
                    <a:pt x="804" y="390"/>
                  </a:lnTo>
                  <a:lnTo>
                    <a:pt x="809" y="390"/>
                  </a:lnTo>
                  <a:lnTo>
                    <a:pt x="811" y="393"/>
                  </a:lnTo>
                  <a:lnTo>
                    <a:pt x="815" y="395"/>
                  </a:lnTo>
                  <a:lnTo>
                    <a:pt x="818" y="395"/>
                  </a:lnTo>
                  <a:lnTo>
                    <a:pt x="818" y="397"/>
                  </a:lnTo>
                  <a:lnTo>
                    <a:pt x="818" y="400"/>
                  </a:lnTo>
                  <a:lnTo>
                    <a:pt x="813" y="397"/>
                  </a:lnTo>
                  <a:lnTo>
                    <a:pt x="811" y="397"/>
                  </a:lnTo>
                  <a:lnTo>
                    <a:pt x="806" y="397"/>
                  </a:lnTo>
                  <a:lnTo>
                    <a:pt x="799" y="400"/>
                  </a:lnTo>
                  <a:lnTo>
                    <a:pt x="799" y="404"/>
                  </a:lnTo>
                  <a:lnTo>
                    <a:pt x="802" y="400"/>
                  </a:lnTo>
                  <a:lnTo>
                    <a:pt x="806" y="400"/>
                  </a:lnTo>
                  <a:lnTo>
                    <a:pt x="811" y="402"/>
                  </a:lnTo>
                  <a:lnTo>
                    <a:pt x="809" y="402"/>
                  </a:lnTo>
                  <a:lnTo>
                    <a:pt x="806" y="404"/>
                  </a:lnTo>
                  <a:lnTo>
                    <a:pt x="809" y="404"/>
                  </a:lnTo>
                  <a:lnTo>
                    <a:pt x="813" y="404"/>
                  </a:lnTo>
                  <a:lnTo>
                    <a:pt x="815" y="404"/>
                  </a:lnTo>
                  <a:lnTo>
                    <a:pt x="815" y="407"/>
                  </a:lnTo>
                  <a:lnTo>
                    <a:pt x="818" y="409"/>
                  </a:lnTo>
                  <a:lnTo>
                    <a:pt x="820" y="411"/>
                  </a:lnTo>
                  <a:lnTo>
                    <a:pt x="818" y="413"/>
                  </a:lnTo>
                  <a:lnTo>
                    <a:pt x="818" y="418"/>
                  </a:lnTo>
                  <a:lnTo>
                    <a:pt x="818" y="420"/>
                  </a:lnTo>
                  <a:lnTo>
                    <a:pt x="818" y="418"/>
                  </a:lnTo>
                  <a:lnTo>
                    <a:pt x="820" y="416"/>
                  </a:lnTo>
                  <a:lnTo>
                    <a:pt x="822" y="413"/>
                  </a:lnTo>
                  <a:lnTo>
                    <a:pt x="825" y="413"/>
                  </a:lnTo>
                  <a:lnTo>
                    <a:pt x="825" y="416"/>
                  </a:lnTo>
                  <a:lnTo>
                    <a:pt x="825" y="418"/>
                  </a:lnTo>
                  <a:lnTo>
                    <a:pt x="820" y="425"/>
                  </a:lnTo>
                  <a:lnTo>
                    <a:pt x="818" y="430"/>
                  </a:lnTo>
                  <a:lnTo>
                    <a:pt x="818" y="432"/>
                  </a:lnTo>
                  <a:lnTo>
                    <a:pt x="820" y="430"/>
                  </a:lnTo>
                  <a:lnTo>
                    <a:pt x="822" y="425"/>
                  </a:lnTo>
                  <a:lnTo>
                    <a:pt x="822" y="423"/>
                  </a:lnTo>
                  <a:lnTo>
                    <a:pt x="825" y="420"/>
                  </a:lnTo>
                  <a:lnTo>
                    <a:pt x="829" y="418"/>
                  </a:lnTo>
                  <a:lnTo>
                    <a:pt x="829" y="418"/>
                  </a:lnTo>
                  <a:lnTo>
                    <a:pt x="829" y="413"/>
                  </a:lnTo>
                  <a:lnTo>
                    <a:pt x="834" y="413"/>
                  </a:lnTo>
                  <a:lnTo>
                    <a:pt x="834" y="413"/>
                  </a:lnTo>
                  <a:lnTo>
                    <a:pt x="832" y="416"/>
                  </a:lnTo>
                  <a:lnTo>
                    <a:pt x="829" y="420"/>
                  </a:lnTo>
                  <a:lnTo>
                    <a:pt x="827" y="425"/>
                  </a:lnTo>
                  <a:lnTo>
                    <a:pt x="827" y="427"/>
                  </a:lnTo>
                  <a:lnTo>
                    <a:pt x="827" y="432"/>
                  </a:lnTo>
                  <a:lnTo>
                    <a:pt x="829" y="430"/>
                  </a:lnTo>
                  <a:lnTo>
                    <a:pt x="829" y="427"/>
                  </a:lnTo>
                  <a:lnTo>
                    <a:pt x="829" y="425"/>
                  </a:lnTo>
                  <a:lnTo>
                    <a:pt x="832" y="423"/>
                  </a:lnTo>
                  <a:lnTo>
                    <a:pt x="834" y="418"/>
                  </a:lnTo>
                  <a:lnTo>
                    <a:pt x="839" y="416"/>
                  </a:lnTo>
                  <a:lnTo>
                    <a:pt x="843" y="413"/>
                  </a:lnTo>
                  <a:lnTo>
                    <a:pt x="843" y="413"/>
                  </a:lnTo>
                  <a:lnTo>
                    <a:pt x="843" y="418"/>
                  </a:lnTo>
                  <a:lnTo>
                    <a:pt x="841" y="420"/>
                  </a:lnTo>
                  <a:lnTo>
                    <a:pt x="836" y="423"/>
                  </a:lnTo>
                  <a:lnTo>
                    <a:pt x="836" y="425"/>
                  </a:lnTo>
                  <a:lnTo>
                    <a:pt x="834" y="427"/>
                  </a:lnTo>
                  <a:lnTo>
                    <a:pt x="836" y="430"/>
                  </a:lnTo>
                  <a:lnTo>
                    <a:pt x="836" y="427"/>
                  </a:lnTo>
                  <a:lnTo>
                    <a:pt x="839" y="430"/>
                  </a:lnTo>
                  <a:lnTo>
                    <a:pt x="841" y="427"/>
                  </a:lnTo>
                  <a:lnTo>
                    <a:pt x="845" y="425"/>
                  </a:lnTo>
                  <a:lnTo>
                    <a:pt x="848" y="427"/>
                  </a:lnTo>
                  <a:lnTo>
                    <a:pt x="848" y="434"/>
                  </a:lnTo>
                  <a:lnTo>
                    <a:pt x="848" y="437"/>
                  </a:lnTo>
                  <a:lnTo>
                    <a:pt x="845" y="437"/>
                  </a:lnTo>
                  <a:lnTo>
                    <a:pt x="845" y="439"/>
                  </a:lnTo>
                  <a:lnTo>
                    <a:pt x="848" y="439"/>
                  </a:lnTo>
                  <a:lnTo>
                    <a:pt x="850" y="441"/>
                  </a:lnTo>
                  <a:lnTo>
                    <a:pt x="845" y="444"/>
                  </a:lnTo>
                  <a:lnTo>
                    <a:pt x="843" y="444"/>
                  </a:lnTo>
                  <a:lnTo>
                    <a:pt x="845" y="444"/>
                  </a:lnTo>
                  <a:lnTo>
                    <a:pt x="850" y="446"/>
                  </a:lnTo>
                  <a:lnTo>
                    <a:pt x="841" y="448"/>
                  </a:lnTo>
                  <a:lnTo>
                    <a:pt x="839" y="448"/>
                  </a:lnTo>
                  <a:lnTo>
                    <a:pt x="839" y="450"/>
                  </a:lnTo>
                  <a:lnTo>
                    <a:pt x="843" y="448"/>
                  </a:lnTo>
                  <a:lnTo>
                    <a:pt x="850" y="450"/>
                  </a:lnTo>
                  <a:lnTo>
                    <a:pt x="850" y="448"/>
                  </a:lnTo>
                  <a:lnTo>
                    <a:pt x="855" y="448"/>
                  </a:lnTo>
                  <a:lnTo>
                    <a:pt x="855" y="448"/>
                  </a:lnTo>
                  <a:lnTo>
                    <a:pt x="852" y="453"/>
                  </a:lnTo>
                  <a:lnTo>
                    <a:pt x="850" y="455"/>
                  </a:lnTo>
                  <a:lnTo>
                    <a:pt x="855" y="453"/>
                  </a:lnTo>
                  <a:lnTo>
                    <a:pt x="857" y="450"/>
                  </a:lnTo>
                  <a:lnTo>
                    <a:pt x="859" y="448"/>
                  </a:lnTo>
                  <a:lnTo>
                    <a:pt x="864" y="446"/>
                  </a:lnTo>
                  <a:lnTo>
                    <a:pt x="866" y="446"/>
                  </a:lnTo>
                  <a:lnTo>
                    <a:pt x="866" y="448"/>
                  </a:lnTo>
                  <a:lnTo>
                    <a:pt x="864" y="450"/>
                  </a:lnTo>
                  <a:lnTo>
                    <a:pt x="862" y="453"/>
                  </a:lnTo>
                  <a:lnTo>
                    <a:pt x="859" y="455"/>
                  </a:lnTo>
                  <a:lnTo>
                    <a:pt x="859" y="460"/>
                  </a:lnTo>
                  <a:lnTo>
                    <a:pt x="855" y="460"/>
                  </a:lnTo>
                  <a:lnTo>
                    <a:pt x="852" y="464"/>
                  </a:lnTo>
                  <a:lnTo>
                    <a:pt x="852" y="467"/>
                  </a:lnTo>
                  <a:lnTo>
                    <a:pt x="855" y="467"/>
                  </a:lnTo>
                  <a:lnTo>
                    <a:pt x="857" y="464"/>
                  </a:lnTo>
                  <a:lnTo>
                    <a:pt x="857" y="462"/>
                  </a:lnTo>
                  <a:lnTo>
                    <a:pt x="862" y="457"/>
                  </a:lnTo>
                  <a:lnTo>
                    <a:pt x="864" y="455"/>
                  </a:lnTo>
                  <a:lnTo>
                    <a:pt x="864" y="460"/>
                  </a:lnTo>
                  <a:lnTo>
                    <a:pt x="862" y="464"/>
                  </a:lnTo>
                  <a:lnTo>
                    <a:pt x="862" y="469"/>
                  </a:lnTo>
                  <a:lnTo>
                    <a:pt x="859" y="471"/>
                  </a:lnTo>
                  <a:lnTo>
                    <a:pt x="862" y="469"/>
                  </a:lnTo>
                  <a:lnTo>
                    <a:pt x="866" y="464"/>
                  </a:lnTo>
                  <a:lnTo>
                    <a:pt x="866" y="462"/>
                  </a:lnTo>
                  <a:lnTo>
                    <a:pt x="866" y="460"/>
                  </a:lnTo>
                  <a:lnTo>
                    <a:pt x="869" y="462"/>
                  </a:lnTo>
                  <a:lnTo>
                    <a:pt x="869" y="467"/>
                  </a:lnTo>
                  <a:lnTo>
                    <a:pt x="871" y="469"/>
                  </a:lnTo>
                  <a:lnTo>
                    <a:pt x="873" y="469"/>
                  </a:lnTo>
                  <a:lnTo>
                    <a:pt x="871" y="464"/>
                  </a:lnTo>
                  <a:lnTo>
                    <a:pt x="873" y="462"/>
                  </a:lnTo>
                  <a:lnTo>
                    <a:pt x="878" y="460"/>
                  </a:lnTo>
                  <a:lnTo>
                    <a:pt x="880" y="460"/>
                  </a:lnTo>
                  <a:lnTo>
                    <a:pt x="878" y="462"/>
                  </a:lnTo>
                  <a:lnTo>
                    <a:pt x="878" y="464"/>
                  </a:lnTo>
                  <a:lnTo>
                    <a:pt x="882" y="464"/>
                  </a:lnTo>
                  <a:lnTo>
                    <a:pt x="885" y="467"/>
                  </a:lnTo>
                  <a:lnTo>
                    <a:pt x="882" y="471"/>
                  </a:lnTo>
                  <a:lnTo>
                    <a:pt x="887" y="469"/>
                  </a:lnTo>
                  <a:lnTo>
                    <a:pt x="887" y="471"/>
                  </a:lnTo>
                  <a:lnTo>
                    <a:pt x="887" y="474"/>
                  </a:lnTo>
                  <a:lnTo>
                    <a:pt x="889" y="476"/>
                  </a:lnTo>
                  <a:lnTo>
                    <a:pt x="892" y="478"/>
                  </a:lnTo>
                  <a:lnTo>
                    <a:pt x="889" y="480"/>
                  </a:lnTo>
                  <a:lnTo>
                    <a:pt x="887" y="480"/>
                  </a:lnTo>
                  <a:lnTo>
                    <a:pt x="885" y="480"/>
                  </a:lnTo>
                  <a:lnTo>
                    <a:pt x="885" y="478"/>
                  </a:lnTo>
                  <a:lnTo>
                    <a:pt x="882" y="476"/>
                  </a:lnTo>
                  <a:lnTo>
                    <a:pt x="880" y="476"/>
                  </a:lnTo>
                  <a:lnTo>
                    <a:pt x="878" y="474"/>
                  </a:lnTo>
                  <a:lnTo>
                    <a:pt x="878" y="476"/>
                  </a:lnTo>
                  <a:lnTo>
                    <a:pt x="875" y="478"/>
                  </a:lnTo>
                  <a:lnTo>
                    <a:pt x="878" y="478"/>
                  </a:lnTo>
                  <a:lnTo>
                    <a:pt x="880" y="478"/>
                  </a:lnTo>
                  <a:lnTo>
                    <a:pt x="880" y="480"/>
                  </a:lnTo>
                  <a:lnTo>
                    <a:pt x="880" y="480"/>
                  </a:lnTo>
                  <a:lnTo>
                    <a:pt x="880" y="480"/>
                  </a:lnTo>
                  <a:lnTo>
                    <a:pt x="882" y="483"/>
                  </a:lnTo>
                  <a:lnTo>
                    <a:pt x="880" y="485"/>
                  </a:lnTo>
                  <a:lnTo>
                    <a:pt x="878" y="483"/>
                  </a:lnTo>
                  <a:lnTo>
                    <a:pt x="875" y="485"/>
                  </a:lnTo>
                  <a:lnTo>
                    <a:pt x="875" y="485"/>
                  </a:lnTo>
                  <a:lnTo>
                    <a:pt x="882" y="487"/>
                  </a:lnTo>
                  <a:lnTo>
                    <a:pt x="882" y="487"/>
                  </a:lnTo>
                  <a:lnTo>
                    <a:pt x="885" y="487"/>
                  </a:lnTo>
                  <a:lnTo>
                    <a:pt x="882" y="490"/>
                  </a:lnTo>
                  <a:lnTo>
                    <a:pt x="878" y="490"/>
                  </a:lnTo>
                  <a:lnTo>
                    <a:pt x="875" y="492"/>
                  </a:lnTo>
                  <a:lnTo>
                    <a:pt x="871" y="490"/>
                  </a:lnTo>
                  <a:lnTo>
                    <a:pt x="869" y="490"/>
                  </a:lnTo>
                  <a:lnTo>
                    <a:pt x="869" y="487"/>
                  </a:lnTo>
                  <a:lnTo>
                    <a:pt x="869" y="485"/>
                  </a:lnTo>
                  <a:lnTo>
                    <a:pt x="866" y="483"/>
                  </a:lnTo>
                  <a:lnTo>
                    <a:pt x="864" y="483"/>
                  </a:lnTo>
                  <a:lnTo>
                    <a:pt x="864" y="483"/>
                  </a:lnTo>
                  <a:lnTo>
                    <a:pt x="864" y="485"/>
                  </a:lnTo>
                  <a:lnTo>
                    <a:pt x="866" y="485"/>
                  </a:lnTo>
                  <a:lnTo>
                    <a:pt x="866" y="490"/>
                  </a:lnTo>
                  <a:lnTo>
                    <a:pt x="866" y="492"/>
                  </a:lnTo>
                  <a:lnTo>
                    <a:pt x="864" y="492"/>
                  </a:lnTo>
                  <a:lnTo>
                    <a:pt x="859" y="490"/>
                  </a:lnTo>
                  <a:lnTo>
                    <a:pt x="859" y="487"/>
                  </a:lnTo>
                  <a:lnTo>
                    <a:pt x="859" y="490"/>
                  </a:lnTo>
                  <a:lnTo>
                    <a:pt x="862" y="492"/>
                  </a:lnTo>
                  <a:lnTo>
                    <a:pt x="864" y="492"/>
                  </a:lnTo>
                  <a:lnTo>
                    <a:pt x="866" y="494"/>
                  </a:lnTo>
                  <a:lnTo>
                    <a:pt x="869" y="497"/>
                  </a:lnTo>
                  <a:lnTo>
                    <a:pt x="871" y="499"/>
                  </a:lnTo>
                  <a:lnTo>
                    <a:pt x="869" y="501"/>
                  </a:lnTo>
                  <a:lnTo>
                    <a:pt x="864" y="501"/>
                  </a:lnTo>
                  <a:lnTo>
                    <a:pt x="862" y="499"/>
                  </a:lnTo>
                  <a:lnTo>
                    <a:pt x="857" y="497"/>
                  </a:lnTo>
                  <a:lnTo>
                    <a:pt x="857" y="494"/>
                  </a:lnTo>
                  <a:lnTo>
                    <a:pt x="855" y="494"/>
                  </a:lnTo>
                  <a:lnTo>
                    <a:pt x="857" y="497"/>
                  </a:lnTo>
                  <a:lnTo>
                    <a:pt x="859" y="499"/>
                  </a:lnTo>
                  <a:lnTo>
                    <a:pt x="862" y="501"/>
                  </a:lnTo>
                  <a:lnTo>
                    <a:pt x="862" y="506"/>
                  </a:lnTo>
                  <a:lnTo>
                    <a:pt x="859" y="508"/>
                  </a:lnTo>
                  <a:lnTo>
                    <a:pt x="859" y="508"/>
                  </a:lnTo>
                  <a:lnTo>
                    <a:pt x="857" y="506"/>
                  </a:lnTo>
                  <a:lnTo>
                    <a:pt x="855" y="504"/>
                  </a:lnTo>
                  <a:lnTo>
                    <a:pt x="852" y="504"/>
                  </a:lnTo>
                  <a:lnTo>
                    <a:pt x="852" y="504"/>
                  </a:lnTo>
                  <a:lnTo>
                    <a:pt x="855" y="506"/>
                  </a:lnTo>
                  <a:lnTo>
                    <a:pt x="855" y="508"/>
                  </a:lnTo>
                  <a:lnTo>
                    <a:pt x="855" y="513"/>
                  </a:lnTo>
                  <a:lnTo>
                    <a:pt x="852" y="515"/>
                  </a:lnTo>
                  <a:lnTo>
                    <a:pt x="850" y="515"/>
                  </a:lnTo>
                  <a:lnTo>
                    <a:pt x="850" y="513"/>
                  </a:lnTo>
                  <a:lnTo>
                    <a:pt x="850" y="510"/>
                  </a:lnTo>
                  <a:lnTo>
                    <a:pt x="848" y="510"/>
                  </a:lnTo>
                  <a:lnTo>
                    <a:pt x="848" y="513"/>
                  </a:lnTo>
                  <a:lnTo>
                    <a:pt x="845" y="513"/>
                  </a:lnTo>
                  <a:lnTo>
                    <a:pt x="843" y="513"/>
                  </a:lnTo>
                  <a:lnTo>
                    <a:pt x="843" y="510"/>
                  </a:lnTo>
                  <a:lnTo>
                    <a:pt x="843" y="506"/>
                  </a:lnTo>
                  <a:lnTo>
                    <a:pt x="843" y="504"/>
                  </a:lnTo>
                  <a:lnTo>
                    <a:pt x="841" y="501"/>
                  </a:lnTo>
                  <a:lnTo>
                    <a:pt x="841" y="504"/>
                  </a:lnTo>
                  <a:lnTo>
                    <a:pt x="841" y="510"/>
                  </a:lnTo>
                  <a:lnTo>
                    <a:pt x="839" y="510"/>
                  </a:lnTo>
                  <a:lnTo>
                    <a:pt x="836" y="510"/>
                  </a:lnTo>
                  <a:lnTo>
                    <a:pt x="836" y="513"/>
                  </a:lnTo>
                  <a:lnTo>
                    <a:pt x="839" y="513"/>
                  </a:lnTo>
                  <a:lnTo>
                    <a:pt x="839" y="515"/>
                  </a:lnTo>
                  <a:lnTo>
                    <a:pt x="839" y="517"/>
                  </a:lnTo>
                  <a:lnTo>
                    <a:pt x="836" y="515"/>
                  </a:lnTo>
                  <a:lnTo>
                    <a:pt x="834" y="515"/>
                  </a:lnTo>
                  <a:lnTo>
                    <a:pt x="834" y="517"/>
                  </a:lnTo>
                  <a:lnTo>
                    <a:pt x="836" y="520"/>
                  </a:lnTo>
                  <a:lnTo>
                    <a:pt x="839" y="520"/>
                  </a:lnTo>
                  <a:lnTo>
                    <a:pt x="839" y="520"/>
                  </a:lnTo>
                  <a:lnTo>
                    <a:pt x="839" y="522"/>
                  </a:lnTo>
                  <a:lnTo>
                    <a:pt x="836" y="524"/>
                  </a:lnTo>
                  <a:lnTo>
                    <a:pt x="836" y="524"/>
                  </a:lnTo>
                  <a:lnTo>
                    <a:pt x="836" y="529"/>
                  </a:lnTo>
                  <a:lnTo>
                    <a:pt x="836" y="531"/>
                  </a:lnTo>
                  <a:lnTo>
                    <a:pt x="836" y="531"/>
                  </a:lnTo>
                  <a:lnTo>
                    <a:pt x="834" y="529"/>
                  </a:lnTo>
                  <a:lnTo>
                    <a:pt x="834" y="529"/>
                  </a:lnTo>
                  <a:lnTo>
                    <a:pt x="836" y="534"/>
                  </a:lnTo>
                  <a:lnTo>
                    <a:pt x="836" y="536"/>
                  </a:lnTo>
                  <a:lnTo>
                    <a:pt x="836" y="538"/>
                  </a:lnTo>
                  <a:lnTo>
                    <a:pt x="832" y="538"/>
                  </a:lnTo>
                  <a:lnTo>
                    <a:pt x="832" y="541"/>
                  </a:lnTo>
                  <a:lnTo>
                    <a:pt x="829" y="541"/>
                  </a:lnTo>
                  <a:lnTo>
                    <a:pt x="829" y="538"/>
                  </a:lnTo>
                  <a:lnTo>
                    <a:pt x="827" y="538"/>
                  </a:lnTo>
                  <a:lnTo>
                    <a:pt x="829" y="536"/>
                  </a:lnTo>
                  <a:lnTo>
                    <a:pt x="827" y="536"/>
                  </a:lnTo>
                  <a:lnTo>
                    <a:pt x="825" y="534"/>
                  </a:lnTo>
                  <a:lnTo>
                    <a:pt x="827" y="531"/>
                  </a:lnTo>
                  <a:lnTo>
                    <a:pt x="827" y="529"/>
                  </a:lnTo>
                  <a:lnTo>
                    <a:pt x="825" y="531"/>
                  </a:lnTo>
                  <a:lnTo>
                    <a:pt x="822" y="531"/>
                  </a:lnTo>
                  <a:lnTo>
                    <a:pt x="822" y="534"/>
                  </a:lnTo>
                  <a:lnTo>
                    <a:pt x="820" y="534"/>
                  </a:lnTo>
                  <a:lnTo>
                    <a:pt x="818" y="531"/>
                  </a:lnTo>
                  <a:lnTo>
                    <a:pt x="820" y="529"/>
                  </a:lnTo>
                  <a:lnTo>
                    <a:pt x="818" y="527"/>
                  </a:lnTo>
                  <a:lnTo>
                    <a:pt x="818" y="527"/>
                  </a:lnTo>
                  <a:lnTo>
                    <a:pt x="820" y="524"/>
                  </a:lnTo>
                  <a:lnTo>
                    <a:pt x="820" y="522"/>
                  </a:lnTo>
                  <a:lnTo>
                    <a:pt x="820" y="522"/>
                  </a:lnTo>
                  <a:lnTo>
                    <a:pt x="820" y="520"/>
                  </a:lnTo>
                  <a:lnTo>
                    <a:pt x="818" y="522"/>
                  </a:lnTo>
                  <a:lnTo>
                    <a:pt x="815" y="527"/>
                  </a:lnTo>
                  <a:lnTo>
                    <a:pt x="813" y="529"/>
                  </a:lnTo>
                  <a:lnTo>
                    <a:pt x="813" y="529"/>
                  </a:lnTo>
                  <a:lnTo>
                    <a:pt x="813" y="527"/>
                  </a:lnTo>
                  <a:lnTo>
                    <a:pt x="811" y="524"/>
                  </a:lnTo>
                  <a:lnTo>
                    <a:pt x="811" y="522"/>
                  </a:lnTo>
                  <a:lnTo>
                    <a:pt x="813" y="520"/>
                  </a:lnTo>
                  <a:lnTo>
                    <a:pt x="815" y="517"/>
                  </a:lnTo>
                  <a:lnTo>
                    <a:pt x="815" y="517"/>
                  </a:lnTo>
                  <a:lnTo>
                    <a:pt x="818" y="517"/>
                  </a:lnTo>
                  <a:lnTo>
                    <a:pt x="818" y="515"/>
                  </a:lnTo>
                  <a:lnTo>
                    <a:pt x="815" y="515"/>
                  </a:lnTo>
                  <a:lnTo>
                    <a:pt x="811" y="515"/>
                  </a:lnTo>
                  <a:lnTo>
                    <a:pt x="809" y="515"/>
                  </a:lnTo>
                  <a:lnTo>
                    <a:pt x="809" y="513"/>
                  </a:lnTo>
                  <a:lnTo>
                    <a:pt x="809" y="513"/>
                  </a:lnTo>
                  <a:lnTo>
                    <a:pt x="813" y="510"/>
                  </a:lnTo>
                  <a:lnTo>
                    <a:pt x="815" y="508"/>
                  </a:lnTo>
                  <a:lnTo>
                    <a:pt x="813" y="508"/>
                  </a:lnTo>
                  <a:lnTo>
                    <a:pt x="811" y="508"/>
                  </a:lnTo>
                  <a:lnTo>
                    <a:pt x="809" y="508"/>
                  </a:lnTo>
                  <a:lnTo>
                    <a:pt x="809" y="506"/>
                  </a:lnTo>
                  <a:lnTo>
                    <a:pt x="811" y="506"/>
                  </a:lnTo>
                  <a:lnTo>
                    <a:pt x="813" y="504"/>
                  </a:lnTo>
                  <a:lnTo>
                    <a:pt x="815" y="504"/>
                  </a:lnTo>
                  <a:lnTo>
                    <a:pt x="813" y="501"/>
                  </a:lnTo>
                  <a:lnTo>
                    <a:pt x="811" y="501"/>
                  </a:lnTo>
                  <a:lnTo>
                    <a:pt x="809" y="504"/>
                  </a:lnTo>
                  <a:lnTo>
                    <a:pt x="809" y="504"/>
                  </a:lnTo>
                  <a:lnTo>
                    <a:pt x="809" y="501"/>
                  </a:lnTo>
                  <a:lnTo>
                    <a:pt x="811" y="497"/>
                  </a:lnTo>
                  <a:lnTo>
                    <a:pt x="813" y="497"/>
                  </a:lnTo>
                  <a:lnTo>
                    <a:pt x="818" y="494"/>
                  </a:lnTo>
                  <a:lnTo>
                    <a:pt x="820" y="492"/>
                  </a:lnTo>
                  <a:lnTo>
                    <a:pt x="822" y="490"/>
                  </a:lnTo>
                  <a:lnTo>
                    <a:pt x="825" y="487"/>
                  </a:lnTo>
                  <a:lnTo>
                    <a:pt x="827" y="483"/>
                  </a:lnTo>
                  <a:lnTo>
                    <a:pt x="829" y="483"/>
                  </a:lnTo>
                  <a:lnTo>
                    <a:pt x="829" y="480"/>
                  </a:lnTo>
                  <a:lnTo>
                    <a:pt x="827" y="483"/>
                  </a:lnTo>
                  <a:lnTo>
                    <a:pt x="825" y="485"/>
                  </a:lnTo>
                  <a:lnTo>
                    <a:pt x="822" y="485"/>
                  </a:lnTo>
                  <a:lnTo>
                    <a:pt x="820" y="490"/>
                  </a:lnTo>
                  <a:lnTo>
                    <a:pt x="815" y="492"/>
                  </a:lnTo>
                  <a:lnTo>
                    <a:pt x="813" y="492"/>
                  </a:lnTo>
                  <a:lnTo>
                    <a:pt x="806" y="494"/>
                  </a:lnTo>
                  <a:lnTo>
                    <a:pt x="804" y="497"/>
                  </a:lnTo>
                  <a:lnTo>
                    <a:pt x="799" y="494"/>
                  </a:lnTo>
                  <a:lnTo>
                    <a:pt x="802" y="492"/>
                  </a:lnTo>
                  <a:lnTo>
                    <a:pt x="806" y="487"/>
                  </a:lnTo>
                  <a:lnTo>
                    <a:pt x="811" y="485"/>
                  </a:lnTo>
                  <a:lnTo>
                    <a:pt x="811" y="483"/>
                  </a:lnTo>
                  <a:lnTo>
                    <a:pt x="813" y="480"/>
                  </a:lnTo>
                  <a:lnTo>
                    <a:pt x="813" y="478"/>
                  </a:lnTo>
                  <a:lnTo>
                    <a:pt x="809" y="483"/>
                  </a:lnTo>
                  <a:lnTo>
                    <a:pt x="802" y="487"/>
                  </a:lnTo>
                  <a:lnTo>
                    <a:pt x="799" y="490"/>
                  </a:lnTo>
                  <a:lnTo>
                    <a:pt x="797" y="487"/>
                  </a:lnTo>
                  <a:lnTo>
                    <a:pt x="797" y="487"/>
                  </a:lnTo>
                  <a:lnTo>
                    <a:pt x="797" y="483"/>
                  </a:lnTo>
                  <a:lnTo>
                    <a:pt x="795" y="483"/>
                  </a:lnTo>
                  <a:lnTo>
                    <a:pt x="795" y="483"/>
                  </a:lnTo>
                  <a:lnTo>
                    <a:pt x="792" y="483"/>
                  </a:lnTo>
                  <a:lnTo>
                    <a:pt x="792" y="480"/>
                  </a:lnTo>
                  <a:lnTo>
                    <a:pt x="795" y="480"/>
                  </a:lnTo>
                  <a:lnTo>
                    <a:pt x="795" y="478"/>
                  </a:lnTo>
                  <a:lnTo>
                    <a:pt x="792" y="476"/>
                  </a:lnTo>
                  <a:lnTo>
                    <a:pt x="790" y="476"/>
                  </a:lnTo>
                  <a:lnTo>
                    <a:pt x="790" y="476"/>
                  </a:lnTo>
                  <a:lnTo>
                    <a:pt x="790" y="471"/>
                  </a:lnTo>
                  <a:lnTo>
                    <a:pt x="792" y="471"/>
                  </a:lnTo>
                  <a:lnTo>
                    <a:pt x="792" y="469"/>
                  </a:lnTo>
                  <a:lnTo>
                    <a:pt x="790" y="467"/>
                  </a:lnTo>
                  <a:lnTo>
                    <a:pt x="788" y="464"/>
                  </a:lnTo>
                  <a:lnTo>
                    <a:pt x="788" y="464"/>
                  </a:lnTo>
                  <a:lnTo>
                    <a:pt x="788" y="469"/>
                  </a:lnTo>
                  <a:lnTo>
                    <a:pt x="788" y="469"/>
                  </a:lnTo>
                  <a:lnTo>
                    <a:pt x="785" y="471"/>
                  </a:lnTo>
                  <a:lnTo>
                    <a:pt x="783" y="469"/>
                  </a:lnTo>
                  <a:lnTo>
                    <a:pt x="781" y="467"/>
                  </a:lnTo>
                  <a:lnTo>
                    <a:pt x="778" y="467"/>
                  </a:lnTo>
                  <a:lnTo>
                    <a:pt x="781" y="469"/>
                  </a:lnTo>
                  <a:lnTo>
                    <a:pt x="783" y="474"/>
                  </a:lnTo>
                  <a:lnTo>
                    <a:pt x="785" y="478"/>
                  </a:lnTo>
                  <a:lnTo>
                    <a:pt x="783" y="476"/>
                  </a:lnTo>
                  <a:lnTo>
                    <a:pt x="781" y="478"/>
                  </a:lnTo>
                  <a:lnTo>
                    <a:pt x="781" y="478"/>
                  </a:lnTo>
                  <a:lnTo>
                    <a:pt x="778" y="480"/>
                  </a:lnTo>
                  <a:lnTo>
                    <a:pt x="776" y="478"/>
                  </a:lnTo>
                  <a:lnTo>
                    <a:pt x="776" y="474"/>
                  </a:lnTo>
                  <a:lnTo>
                    <a:pt x="774" y="471"/>
                  </a:lnTo>
                  <a:lnTo>
                    <a:pt x="774" y="474"/>
                  </a:lnTo>
                  <a:lnTo>
                    <a:pt x="776" y="476"/>
                  </a:lnTo>
                  <a:lnTo>
                    <a:pt x="776" y="478"/>
                  </a:lnTo>
                  <a:lnTo>
                    <a:pt x="774" y="480"/>
                  </a:lnTo>
                  <a:lnTo>
                    <a:pt x="776" y="480"/>
                  </a:lnTo>
                  <a:lnTo>
                    <a:pt x="778" y="485"/>
                  </a:lnTo>
                  <a:lnTo>
                    <a:pt x="781" y="487"/>
                  </a:lnTo>
                  <a:lnTo>
                    <a:pt x="781" y="490"/>
                  </a:lnTo>
                  <a:lnTo>
                    <a:pt x="783" y="492"/>
                  </a:lnTo>
                  <a:lnTo>
                    <a:pt x="781" y="492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4" y="492"/>
                  </a:lnTo>
                  <a:lnTo>
                    <a:pt x="772" y="494"/>
                  </a:lnTo>
                  <a:lnTo>
                    <a:pt x="772" y="494"/>
                  </a:lnTo>
                  <a:lnTo>
                    <a:pt x="767" y="490"/>
                  </a:lnTo>
                  <a:lnTo>
                    <a:pt x="767" y="487"/>
                  </a:lnTo>
                  <a:lnTo>
                    <a:pt x="767" y="485"/>
                  </a:lnTo>
                  <a:lnTo>
                    <a:pt x="767" y="483"/>
                  </a:lnTo>
                  <a:lnTo>
                    <a:pt x="765" y="480"/>
                  </a:lnTo>
                  <a:lnTo>
                    <a:pt x="760" y="480"/>
                  </a:lnTo>
                  <a:lnTo>
                    <a:pt x="760" y="478"/>
                  </a:lnTo>
                  <a:lnTo>
                    <a:pt x="758" y="476"/>
                  </a:lnTo>
                  <a:lnTo>
                    <a:pt x="755" y="478"/>
                  </a:lnTo>
                  <a:lnTo>
                    <a:pt x="753" y="478"/>
                  </a:lnTo>
                  <a:lnTo>
                    <a:pt x="748" y="478"/>
                  </a:lnTo>
                  <a:lnTo>
                    <a:pt x="751" y="480"/>
                  </a:lnTo>
                  <a:lnTo>
                    <a:pt x="755" y="480"/>
                  </a:lnTo>
                  <a:lnTo>
                    <a:pt x="758" y="483"/>
                  </a:lnTo>
                  <a:lnTo>
                    <a:pt x="762" y="483"/>
                  </a:lnTo>
                  <a:lnTo>
                    <a:pt x="762" y="487"/>
                  </a:lnTo>
                  <a:lnTo>
                    <a:pt x="760" y="490"/>
                  </a:lnTo>
                  <a:lnTo>
                    <a:pt x="760" y="492"/>
                  </a:lnTo>
                  <a:lnTo>
                    <a:pt x="762" y="492"/>
                  </a:lnTo>
                  <a:lnTo>
                    <a:pt x="765" y="494"/>
                  </a:lnTo>
                  <a:lnTo>
                    <a:pt x="762" y="497"/>
                  </a:lnTo>
                  <a:lnTo>
                    <a:pt x="765" y="497"/>
                  </a:lnTo>
                  <a:lnTo>
                    <a:pt x="767" y="497"/>
                  </a:lnTo>
                  <a:lnTo>
                    <a:pt x="767" y="499"/>
                  </a:lnTo>
                  <a:lnTo>
                    <a:pt x="765" y="501"/>
                  </a:lnTo>
                  <a:lnTo>
                    <a:pt x="760" y="506"/>
                  </a:lnTo>
                  <a:lnTo>
                    <a:pt x="755" y="510"/>
                  </a:lnTo>
                  <a:lnTo>
                    <a:pt x="765" y="508"/>
                  </a:lnTo>
                  <a:lnTo>
                    <a:pt x="767" y="506"/>
                  </a:lnTo>
                  <a:lnTo>
                    <a:pt x="767" y="504"/>
                  </a:lnTo>
                  <a:lnTo>
                    <a:pt x="772" y="504"/>
                  </a:lnTo>
                  <a:lnTo>
                    <a:pt x="774" y="506"/>
                  </a:lnTo>
                  <a:lnTo>
                    <a:pt x="774" y="506"/>
                  </a:lnTo>
                  <a:lnTo>
                    <a:pt x="772" y="508"/>
                  </a:lnTo>
                  <a:lnTo>
                    <a:pt x="769" y="510"/>
                  </a:lnTo>
                  <a:lnTo>
                    <a:pt x="769" y="513"/>
                  </a:lnTo>
                  <a:lnTo>
                    <a:pt x="774" y="513"/>
                  </a:lnTo>
                  <a:lnTo>
                    <a:pt x="776" y="515"/>
                  </a:lnTo>
                  <a:lnTo>
                    <a:pt x="774" y="517"/>
                  </a:lnTo>
                  <a:lnTo>
                    <a:pt x="772" y="517"/>
                  </a:lnTo>
                  <a:lnTo>
                    <a:pt x="769" y="520"/>
                  </a:lnTo>
                  <a:lnTo>
                    <a:pt x="772" y="520"/>
                  </a:lnTo>
                  <a:lnTo>
                    <a:pt x="772" y="522"/>
                  </a:lnTo>
                  <a:lnTo>
                    <a:pt x="772" y="522"/>
                  </a:lnTo>
                  <a:lnTo>
                    <a:pt x="772" y="524"/>
                  </a:lnTo>
                  <a:lnTo>
                    <a:pt x="774" y="524"/>
                  </a:lnTo>
                  <a:lnTo>
                    <a:pt x="774" y="527"/>
                  </a:lnTo>
                  <a:lnTo>
                    <a:pt x="774" y="527"/>
                  </a:lnTo>
                  <a:lnTo>
                    <a:pt x="776" y="531"/>
                  </a:lnTo>
                  <a:lnTo>
                    <a:pt x="776" y="536"/>
                  </a:lnTo>
                  <a:lnTo>
                    <a:pt x="776" y="536"/>
                  </a:lnTo>
                  <a:lnTo>
                    <a:pt x="778" y="534"/>
                  </a:lnTo>
                  <a:lnTo>
                    <a:pt x="778" y="529"/>
                  </a:lnTo>
                  <a:lnTo>
                    <a:pt x="781" y="529"/>
                  </a:lnTo>
                  <a:lnTo>
                    <a:pt x="783" y="531"/>
                  </a:lnTo>
                  <a:lnTo>
                    <a:pt x="783" y="536"/>
                  </a:lnTo>
                  <a:lnTo>
                    <a:pt x="785" y="536"/>
                  </a:lnTo>
                  <a:lnTo>
                    <a:pt x="783" y="538"/>
                  </a:lnTo>
                  <a:lnTo>
                    <a:pt x="781" y="541"/>
                  </a:lnTo>
                  <a:lnTo>
                    <a:pt x="781" y="543"/>
                  </a:lnTo>
                  <a:lnTo>
                    <a:pt x="785" y="541"/>
                  </a:lnTo>
                  <a:lnTo>
                    <a:pt x="788" y="541"/>
                  </a:lnTo>
                  <a:lnTo>
                    <a:pt x="788" y="543"/>
                  </a:lnTo>
                  <a:lnTo>
                    <a:pt x="790" y="541"/>
                  </a:lnTo>
                  <a:lnTo>
                    <a:pt x="790" y="538"/>
                  </a:lnTo>
                  <a:lnTo>
                    <a:pt x="792" y="538"/>
                  </a:lnTo>
                  <a:lnTo>
                    <a:pt x="795" y="541"/>
                  </a:lnTo>
                  <a:lnTo>
                    <a:pt x="792" y="545"/>
                  </a:lnTo>
                  <a:lnTo>
                    <a:pt x="790" y="547"/>
                  </a:lnTo>
                  <a:lnTo>
                    <a:pt x="790" y="550"/>
                  </a:lnTo>
                  <a:lnTo>
                    <a:pt x="790" y="552"/>
                  </a:lnTo>
                  <a:lnTo>
                    <a:pt x="790" y="552"/>
                  </a:lnTo>
                  <a:lnTo>
                    <a:pt x="797" y="552"/>
                  </a:lnTo>
                  <a:lnTo>
                    <a:pt x="799" y="552"/>
                  </a:lnTo>
                  <a:lnTo>
                    <a:pt x="799" y="552"/>
                  </a:lnTo>
                  <a:lnTo>
                    <a:pt x="797" y="554"/>
                  </a:lnTo>
                  <a:lnTo>
                    <a:pt x="797" y="557"/>
                  </a:lnTo>
                  <a:lnTo>
                    <a:pt x="792" y="557"/>
                  </a:lnTo>
                  <a:lnTo>
                    <a:pt x="795" y="561"/>
                  </a:lnTo>
                  <a:lnTo>
                    <a:pt x="797" y="564"/>
                  </a:lnTo>
                  <a:lnTo>
                    <a:pt x="795" y="568"/>
                  </a:lnTo>
                  <a:lnTo>
                    <a:pt x="797" y="568"/>
                  </a:lnTo>
                  <a:lnTo>
                    <a:pt x="799" y="573"/>
                  </a:lnTo>
                  <a:lnTo>
                    <a:pt x="804" y="580"/>
                  </a:lnTo>
                  <a:lnTo>
                    <a:pt x="804" y="582"/>
                  </a:lnTo>
                  <a:lnTo>
                    <a:pt x="802" y="582"/>
                  </a:lnTo>
                  <a:lnTo>
                    <a:pt x="802" y="589"/>
                  </a:lnTo>
                  <a:lnTo>
                    <a:pt x="799" y="594"/>
                  </a:lnTo>
                  <a:lnTo>
                    <a:pt x="799" y="598"/>
                  </a:lnTo>
                  <a:lnTo>
                    <a:pt x="799" y="598"/>
                  </a:lnTo>
                  <a:lnTo>
                    <a:pt x="792" y="594"/>
                  </a:lnTo>
                  <a:lnTo>
                    <a:pt x="792" y="589"/>
                  </a:lnTo>
                  <a:lnTo>
                    <a:pt x="792" y="584"/>
                  </a:lnTo>
                  <a:lnTo>
                    <a:pt x="792" y="577"/>
                  </a:lnTo>
                  <a:lnTo>
                    <a:pt x="790" y="584"/>
                  </a:lnTo>
                  <a:lnTo>
                    <a:pt x="790" y="589"/>
                  </a:lnTo>
                  <a:lnTo>
                    <a:pt x="792" y="596"/>
                  </a:lnTo>
                  <a:lnTo>
                    <a:pt x="792" y="603"/>
                  </a:lnTo>
                  <a:lnTo>
                    <a:pt x="790" y="605"/>
                  </a:lnTo>
                  <a:lnTo>
                    <a:pt x="792" y="610"/>
                  </a:lnTo>
                  <a:lnTo>
                    <a:pt x="792" y="612"/>
                  </a:lnTo>
                  <a:lnTo>
                    <a:pt x="788" y="610"/>
                  </a:lnTo>
                  <a:lnTo>
                    <a:pt x="788" y="607"/>
                  </a:lnTo>
                  <a:lnTo>
                    <a:pt x="783" y="607"/>
                  </a:lnTo>
                  <a:lnTo>
                    <a:pt x="785" y="614"/>
                  </a:lnTo>
                  <a:lnTo>
                    <a:pt x="785" y="621"/>
                  </a:lnTo>
                  <a:lnTo>
                    <a:pt x="785" y="621"/>
                  </a:lnTo>
                  <a:lnTo>
                    <a:pt x="785" y="624"/>
                  </a:lnTo>
                  <a:lnTo>
                    <a:pt x="783" y="624"/>
                  </a:lnTo>
                  <a:lnTo>
                    <a:pt x="781" y="621"/>
                  </a:lnTo>
                  <a:lnTo>
                    <a:pt x="778" y="614"/>
                  </a:lnTo>
                  <a:lnTo>
                    <a:pt x="781" y="612"/>
                  </a:lnTo>
                  <a:lnTo>
                    <a:pt x="781" y="607"/>
                  </a:lnTo>
                  <a:lnTo>
                    <a:pt x="778" y="610"/>
                  </a:lnTo>
                  <a:lnTo>
                    <a:pt x="776" y="612"/>
                  </a:lnTo>
                  <a:lnTo>
                    <a:pt x="774" y="610"/>
                  </a:lnTo>
                  <a:lnTo>
                    <a:pt x="774" y="603"/>
                  </a:lnTo>
                  <a:lnTo>
                    <a:pt x="772" y="605"/>
                  </a:lnTo>
                  <a:lnTo>
                    <a:pt x="772" y="607"/>
                  </a:lnTo>
                  <a:lnTo>
                    <a:pt x="769" y="605"/>
                  </a:lnTo>
                  <a:lnTo>
                    <a:pt x="772" y="603"/>
                  </a:lnTo>
                  <a:lnTo>
                    <a:pt x="769" y="601"/>
                  </a:lnTo>
                  <a:lnTo>
                    <a:pt x="767" y="598"/>
                  </a:lnTo>
                  <a:lnTo>
                    <a:pt x="767" y="601"/>
                  </a:lnTo>
                  <a:lnTo>
                    <a:pt x="769" y="603"/>
                  </a:lnTo>
                  <a:lnTo>
                    <a:pt x="767" y="605"/>
                  </a:lnTo>
                  <a:lnTo>
                    <a:pt x="765" y="603"/>
                  </a:lnTo>
                  <a:lnTo>
                    <a:pt x="762" y="603"/>
                  </a:lnTo>
                  <a:lnTo>
                    <a:pt x="762" y="598"/>
                  </a:lnTo>
                  <a:lnTo>
                    <a:pt x="762" y="596"/>
                  </a:lnTo>
                  <a:lnTo>
                    <a:pt x="760" y="589"/>
                  </a:lnTo>
                  <a:lnTo>
                    <a:pt x="760" y="587"/>
                  </a:lnTo>
                  <a:lnTo>
                    <a:pt x="760" y="591"/>
                  </a:lnTo>
                  <a:lnTo>
                    <a:pt x="760" y="596"/>
                  </a:lnTo>
                  <a:lnTo>
                    <a:pt x="760" y="601"/>
                  </a:lnTo>
                  <a:lnTo>
                    <a:pt x="758" y="603"/>
                  </a:lnTo>
                  <a:lnTo>
                    <a:pt x="755" y="596"/>
                  </a:lnTo>
                  <a:lnTo>
                    <a:pt x="753" y="594"/>
                  </a:lnTo>
                  <a:lnTo>
                    <a:pt x="753" y="591"/>
                  </a:lnTo>
                  <a:lnTo>
                    <a:pt x="748" y="591"/>
                  </a:lnTo>
                  <a:lnTo>
                    <a:pt x="748" y="584"/>
                  </a:lnTo>
                  <a:lnTo>
                    <a:pt x="746" y="582"/>
                  </a:lnTo>
                  <a:lnTo>
                    <a:pt x="746" y="580"/>
                  </a:lnTo>
                  <a:lnTo>
                    <a:pt x="744" y="577"/>
                  </a:lnTo>
                  <a:lnTo>
                    <a:pt x="742" y="577"/>
                  </a:lnTo>
                  <a:lnTo>
                    <a:pt x="742" y="580"/>
                  </a:lnTo>
                  <a:lnTo>
                    <a:pt x="744" y="584"/>
                  </a:lnTo>
                  <a:lnTo>
                    <a:pt x="744" y="589"/>
                  </a:lnTo>
                  <a:lnTo>
                    <a:pt x="742" y="587"/>
                  </a:lnTo>
                  <a:lnTo>
                    <a:pt x="742" y="584"/>
                  </a:lnTo>
                  <a:lnTo>
                    <a:pt x="739" y="582"/>
                  </a:lnTo>
                  <a:lnTo>
                    <a:pt x="735" y="580"/>
                  </a:lnTo>
                  <a:lnTo>
                    <a:pt x="732" y="575"/>
                  </a:lnTo>
                  <a:lnTo>
                    <a:pt x="732" y="571"/>
                  </a:lnTo>
                  <a:lnTo>
                    <a:pt x="728" y="571"/>
                  </a:lnTo>
                  <a:lnTo>
                    <a:pt x="725" y="573"/>
                  </a:lnTo>
                  <a:lnTo>
                    <a:pt x="723" y="571"/>
                  </a:lnTo>
                  <a:lnTo>
                    <a:pt x="723" y="575"/>
                  </a:lnTo>
                  <a:lnTo>
                    <a:pt x="723" y="580"/>
                  </a:lnTo>
                  <a:lnTo>
                    <a:pt x="730" y="584"/>
                  </a:lnTo>
                  <a:lnTo>
                    <a:pt x="730" y="587"/>
                  </a:lnTo>
                  <a:lnTo>
                    <a:pt x="730" y="589"/>
                  </a:lnTo>
                  <a:lnTo>
                    <a:pt x="730" y="594"/>
                  </a:lnTo>
                  <a:lnTo>
                    <a:pt x="732" y="594"/>
                  </a:lnTo>
                  <a:lnTo>
                    <a:pt x="737" y="596"/>
                  </a:lnTo>
                  <a:lnTo>
                    <a:pt x="739" y="598"/>
                  </a:lnTo>
                  <a:lnTo>
                    <a:pt x="739" y="601"/>
                  </a:lnTo>
                  <a:lnTo>
                    <a:pt x="742" y="601"/>
                  </a:lnTo>
                  <a:lnTo>
                    <a:pt x="744" y="601"/>
                  </a:lnTo>
                  <a:lnTo>
                    <a:pt x="742" y="603"/>
                  </a:lnTo>
                  <a:lnTo>
                    <a:pt x="744" y="605"/>
                  </a:lnTo>
                  <a:lnTo>
                    <a:pt x="746" y="607"/>
                  </a:lnTo>
                  <a:lnTo>
                    <a:pt x="748" y="610"/>
                  </a:lnTo>
                  <a:lnTo>
                    <a:pt x="748" y="614"/>
                  </a:lnTo>
                  <a:lnTo>
                    <a:pt x="751" y="614"/>
                  </a:lnTo>
                  <a:lnTo>
                    <a:pt x="753" y="614"/>
                  </a:lnTo>
                  <a:lnTo>
                    <a:pt x="753" y="619"/>
                  </a:lnTo>
                  <a:lnTo>
                    <a:pt x="751" y="624"/>
                  </a:lnTo>
                  <a:lnTo>
                    <a:pt x="753" y="624"/>
                  </a:lnTo>
                  <a:lnTo>
                    <a:pt x="753" y="626"/>
                  </a:lnTo>
                  <a:lnTo>
                    <a:pt x="753" y="628"/>
                  </a:lnTo>
                  <a:lnTo>
                    <a:pt x="758" y="624"/>
                  </a:lnTo>
                  <a:lnTo>
                    <a:pt x="758" y="626"/>
                  </a:lnTo>
                  <a:lnTo>
                    <a:pt x="758" y="631"/>
                  </a:lnTo>
                  <a:lnTo>
                    <a:pt x="760" y="631"/>
                  </a:lnTo>
                  <a:lnTo>
                    <a:pt x="760" y="631"/>
                  </a:lnTo>
                  <a:lnTo>
                    <a:pt x="762" y="633"/>
                  </a:lnTo>
                  <a:lnTo>
                    <a:pt x="760" y="635"/>
                  </a:lnTo>
                  <a:lnTo>
                    <a:pt x="758" y="635"/>
                  </a:lnTo>
                  <a:lnTo>
                    <a:pt x="755" y="635"/>
                  </a:lnTo>
                  <a:lnTo>
                    <a:pt x="758" y="640"/>
                  </a:lnTo>
                  <a:lnTo>
                    <a:pt x="760" y="642"/>
                  </a:lnTo>
                  <a:lnTo>
                    <a:pt x="760" y="644"/>
                  </a:lnTo>
                  <a:lnTo>
                    <a:pt x="760" y="64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7" name="Freeform 183">
              <a:extLst>
                <a:ext uri="{FF2B5EF4-FFF2-40B4-BE49-F238E27FC236}">
                  <a16:creationId xmlns:a16="http://schemas.microsoft.com/office/drawing/2014/main" id="{5B3F9F9A-AC51-B216-E9C0-54275B694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1177" y="1294342"/>
              <a:ext cx="1291135" cy="982457"/>
            </a:xfrm>
            <a:custGeom>
              <a:avLst/>
              <a:gdLst>
                <a:gd name="T0" fmla="*/ 1143 w 1556"/>
                <a:gd name="T1" fmla="*/ 498 h 1184"/>
                <a:gd name="T2" fmla="*/ 1099 w 1556"/>
                <a:gd name="T3" fmla="*/ 401 h 1184"/>
                <a:gd name="T4" fmla="*/ 1083 w 1556"/>
                <a:gd name="T5" fmla="*/ 540 h 1184"/>
                <a:gd name="T6" fmla="*/ 1307 w 1556"/>
                <a:gd name="T7" fmla="*/ 678 h 1184"/>
                <a:gd name="T8" fmla="*/ 1214 w 1556"/>
                <a:gd name="T9" fmla="*/ 508 h 1184"/>
                <a:gd name="T10" fmla="*/ 1138 w 1556"/>
                <a:gd name="T11" fmla="*/ 558 h 1184"/>
                <a:gd name="T12" fmla="*/ 1090 w 1556"/>
                <a:gd name="T13" fmla="*/ 769 h 1184"/>
                <a:gd name="T14" fmla="*/ 1512 w 1556"/>
                <a:gd name="T15" fmla="*/ 963 h 1184"/>
                <a:gd name="T16" fmla="*/ 1464 w 1556"/>
                <a:gd name="T17" fmla="*/ 993 h 1184"/>
                <a:gd name="T18" fmla="*/ 1471 w 1556"/>
                <a:gd name="T19" fmla="*/ 1050 h 1184"/>
                <a:gd name="T20" fmla="*/ 1489 w 1556"/>
                <a:gd name="T21" fmla="*/ 1071 h 1184"/>
                <a:gd name="T22" fmla="*/ 1544 w 1556"/>
                <a:gd name="T23" fmla="*/ 1080 h 1184"/>
                <a:gd name="T24" fmla="*/ 1554 w 1556"/>
                <a:gd name="T25" fmla="*/ 1023 h 1184"/>
                <a:gd name="T26" fmla="*/ 1517 w 1556"/>
                <a:gd name="T27" fmla="*/ 1004 h 1184"/>
                <a:gd name="T28" fmla="*/ 1496 w 1556"/>
                <a:gd name="T29" fmla="*/ 969 h 1184"/>
                <a:gd name="T30" fmla="*/ 1371 w 1556"/>
                <a:gd name="T31" fmla="*/ 988 h 1184"/>
                <a:gd name="T32" fmla="*/ 1401 w 1556"/>
                <a:gd name="T33" fmla="*/ 1066 h 1184"/>
                <a:gd name="T34" fmla="*/ 171 w 1556"/>
                <a:gd name="T35" fmla="*/ 893 h 1184"/>
                <a:gd name="T36" fmla="*/ 150 w 1556"/>
                <a:gd name="T37" fmla="*/ 872 h 1184"/>
                <a:gd name="T38" fmla="*/ 120 w 1556"/>
                <a:gd name="T39" fmla="*/ 771 h 1184"/>
                <a:gd name="T40" fmla="*/ 101 w 1556"/>
                <a:gd name="T41" fmla="*/ 725 h 1184"/>
                <a:gd name="T42" fmla="*/ 51 w 1556"/>
                <a:gd name="T43" fmla="*/ 739 h 1184"/>
                <a:gd name="T44" fmla="*/ 332 w 1556"/>
                <a:gd name="T45" fmla="*/ 50 h 1184"/>
                <a:gd name="T46" fmla="*/ 178 w 1556"/>
                <a:gd name="T47" fmla="*/ 889 h 1184"/>
                <a:gd name="T48" fmla="*/ 129 w 1556"/>
                <a:gd name="T49" fmla="*/ 836 h 1184"/>
                <a:gd name="T50" fmla="*/ 155 w 1556"/>
                <a:gd name="T51" fmla="*/ 773 h 1184"/>
                <a:gd name="T52" fmla="*/ 111 w 1556"/>
                <a:gd name="T53" fmla="*/ 702 h 1184"/>
                <a:gd name="T54" fmla="*/ 101 w 1556"/>
                <a:gd name="T55" fmla="*/ 515 h 1184"/>
                <a:gd name="T56" fmla="*/ 321 w 1556"/>
                <a:gd name="T57" fmla="*/ 94 h 1184"/>
                <a:gd name="T58" fmla="*/ 397 w 1556"/>
                <a:gd name="T59" fmla="*/ 60 h 1184"/>
                <a:gd name="T60" fmla="*/ 485 w 1556"/>
                <a:gd name="T61" fmla="*/ 25 h 1184"/>
                <a:gd name="T62" fmla="*/ 598 w 1556"/>
                <a:gd name="T63" fmla="*/ 136 h 1184"/>
                <a:gd name="T64" fmla="*/ 686 w 1556"/>
                <a:gd name="T65" fmla="*/ 235 h 1184"/>
                <a:gd name="T66" fmla="*/ 746 w 1556"/>
                <a:gd name="T67" fmla="*/ 242 h 1184"/>
                <a:gd name="T68" fmla="*/ 764 w 1556"/>
                <a:gd name="T69" fmla="*/ 200 h 1184"/>
                <a:gd name="T70" fmla="*/ 910 w 1556"/>
                <a:gd name="T71" fmla="*/ 272 h 1184"/>
                <a:gd name="T72" fmla="*/ 940 w 1556"/>
                <a:gd name="T73" fmla="*/ 300 h 1184"/>
                <a:gd name="T74" fmla="*/ 983 w 1556"/>
                <a:gd name="T75" fmla="*/ 277 h 1184"/>
                <a:gd name="T76" fmla="*/ 1009 w 1556"/>
                <a:gd name="T77" fmla="*/ 152 h 1184"/>
                <a:gd name="T78" fmla="*/ 1069 w 1556"/>
                <a:gd name="T79" fmla="*/ 196 h 1184"/>
                <a:gd name="T80" fmla="*/ 1076 w 1556"/>
                <a:gd name="T81" fmla="*/ 267 h 1184"/>
                <a:gd name="T82" fmla="*/ 1161 w 1556"/>
                <a:gd name="T83" fmla="*/ 265 h 1184"/>
                <a:gd name="T84" fmla="*/ 1194 w 1556"/>
                <a:gd name="T85" fmla="*/ 293 h 1184"/>
                <a:gd name="T86" fmla="*/ 1134 w 1556"/>
                <a:gd name="T87" fmla="*/ 374 h 1184"/>
                <a:gd name="T88" fmla="*/ 1004 w 1556"/>
                <a:gd name="T89" fmla="*/ 381 h 1184"/>
                <a:gd name="T90" fmla="*/ 933 w 1556"/>
                <a:gd name="T91" fmla="*/ 448 h 1184"/>
                <a:gd name="T92" fmla="*/ 910 w 1556"/>
                <a:gd name="T93" fmla="*/ 528 h 1184"/>
                <a:gd name="T94" fmla="*/ 863 w 1556"/>
                <a:gd name="T95" fmla="*/ 685 h 1184"/>
                <a:gd name="T96" fmla="*/ 1013 w 1556"/>
                <a:gd name="T97" fmla="*/ 870 h 1184"/>
                <a:gd name="T98" fmla="*/ 1080 w 1556"/>
                <a:gd name="T99" fmla="*/ 829 h 1184"/>
                <a:gd name="T100" fmla="*/ 1170 w 1556"/>
                <a:gd name="T101" fmla="*/ 625 h 1184"/>
                <a:gd name="T102" fmla="*/ 1288 w 1556"/>
                <a:gd name="T103" fmla="*/ 588 h 1184"/>
                <a:gd name="T104" fmla="*/ 1330 w 1556"/>
                <a:gd name="T105" fmla="*/ 720 h 1184"/>
                <a:gd name="T106" fmla="*/ 1411 w 1556"/>
                <a:gd name="T107" fmla="*/ 672 h 1184"/>
                <a:gd name="T108" fmla="*/ 1431 w 1556"/>
                <a:gd name="T109" fmla="*/ 762 h 1184"/>
                <a:gd name="T110" fmla="*/ 1457 w 1556"/>
                <a:gd name="T111" fmla="*/ 829 h 1184"/>
                <a:gd name="T112" fmla="*/ 1452 w 1556"/>
                <a:gd name="T113" fmla="*/ 879 h 1184"/>
                <a:gd name="T114" fmla="*/ 1498 w 1556"/>
                <a:gd name="T115" fmla="*/ 937 h 1184"/>
                <a:gd name="T116" fmla="*/ 1304 w 1556"/>
                <a:gd name="T117" fmla="*/ 963 h 1184"/>
                <a:gd name="T118" fmla="*/ 1334 w 1556"/>
                <a:gd name="T119" fmla="*/ 1018 h 1184"/>
                <a:gd name="T120" fmla="*/ 1374 w 1556"/>
                <a:gd name="T121" fmla="*/ 1113 h 1184"/>
                <a:gd name="T122" fmla="*/ 1302 w 1556"/>
                <a:gd name="T123" fmla="*/ 1103 h 1184"/>
                <a:gd name="T124" fmla="*/ 1055 w 1556"/>
                <a:gd name="T125" fmla="*/ 114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56" h="1184">
                  <a:moveTo>
                    <a:pt x="1048" y="485"/>
                  </a:moveTo>
                  <a:lnTo>
                    <a:pt x="1048" y="485"/>
                  </a:lnTo>
                  <a:lnTo>
                    <a:pt x="1050" y="485"/>
                  </a:lnTo>
                  <a:lnTo>
                    <a:pt x="1050" y="482"/>
                  </a:lnTo>
                  <a:lnTo>
                    <a:pt x="1053" y="482"/>
                  </a:lnTo>
                  <a:lnTo>
                    <a:pt x="1055" y="482"/>
                  </a:lnTo>
                  <a:lnTo>
                    <a:pt x="1057" y="485"/>
                  </a:lnTo>
                  <a:lnTo>
                    <a:pt x="1060" y="485"/>
                  </a:lnTo>
                  <a:lnTo>
                    <a:pt x="1062" y="482"/>
                  </a:lnTo>
                  <a:lnTo>
                    <a:pt x="1064" y="482"/>
                  </a:lnTo>
                  <a:lnTo>
                    <a:pt x="1067" y="485"/>
                  </a:lnTo>
                  <a:lnTo>
                    <a:pt x="1067" y="487"/>
                  </a:lnTo>
                  <a:lnTo>
                    <a:pt x="1064" y="491"/>
                  </a:lnTo>
                  <a:lnTo>
                    <a:pt x="1064" y="494"/>
                  </a:lnTo>
                  <a:lnTo>
                    <a:pt x="1062" y="498"/>
                  </a:lnTo>
                  <a:lnTo>
                    <a:pt x="1062" y="503"/>
                  </a:lnTo>
                  <a:lnTo>
                    <a:pt x="1062" y="505"/>
                  </a:lnTo>
                  <a:lnTo>
                    <a:pt x="1064" y="503"/>
                  </a:lnTo>
                  <a:lnTo>
                    <a:pt x="1067" y="505"/>
                  </a:lnTo>
                  <a:lnTo>
                    <a:pt x="1069" y="505"/>
                  </a:lnTo>
                  <a:lnTo>
                    <a:pt x="1071" y="503"/>
                  </a:lnTo>
                  <a:lnTo>
                    <a:pt x="1076" y="503"/>
                  </a:lnTo>
                  <a:lnTo>
                    <a:pt x="1076" y="503"/>
                  </a:lnTo>
                  <a:lnTo>
                    <a:pt x="1078" y="501"/>
                  </a:lnTo>
                  <a:lnTo>
                    <a:pt x="1083" y="501"/>
                  </a:lnTo>
                  <a:lnTo>
                    <a:pt x="1085" y="496"/>
                  </a:lnTo>
                  <a:lnTo>
                    <a:pt x="1087" y="491"/>
                  </a:lnTo>
                  <a:lnTo>
                    <a:pt x="1090" y="489"/>
                  </a:lnTo>
                  <a:lnTo>
                    <a:pt x="1092" y="487"/>
                  </a:lnTo>
                  <a:lnTo>
                    <a:pt x="1092" y="487"/>
                  </a:lnTo>
                  <a:lnTo>
                    <a:pt x="1094" y="489"/>
                  </a:lnTo>
                  <a:lnTo>
                    <a:pt x="1099" y="487"/>
                  </a:lnTo>
                  <a:lnTo>
                    <a:pt x="1099" y="485"/>
                  </a:lnTo>
                  <a:lnTo>
                    <a:pt x="1103" y="485"/>
                  </a:lnTo>
                  <a:lnTo>
                    <a:pt x="1103" y="480"/>
                  </a:lnTo>
                  <a:lnTo>
                    <a:pt x="1103" y="475"/>
                  </a:lnTo>
                  <a:lnTo>
                    <a:pt x="1108" y="473"/>
                  </a:lnTo>
                  <a:lnTo>
                    <a:pt x="1108" y="471"/>
                  </a:lnTo>
                  <a:lnTo>
                    <a:pt x="1110" y="471"/>
                  </a:lnTo>
                  <a:lnTo>
                    <a:pt x="1113" y="471"/>
                  </a:lnTo>
                  <a:lnTo>
                    <a:pt x="1115" y="468"/>
                  </a:lnTo>
                  <a:lnTo>
                    <a:pt x="1117" y="468"/>
                  </a:lnTo>
                  <a:lnTo>
                    <a:pt x="1120" y="471"/>
                  </a:lnTo>
                  <a:lnTo>
                    <a:pt x="1120" y="473"/>
                  </a:lnTo>
                  <a:lnTo>
                    <a:pt x="1117" y="475"/>
                  </a:lnTo>
                  <a:lnTo>
                    <a:pt x="1115" y="478"/>
                  </a:lnTo>
                  <a:lnTo>
                    <a:pt x="1120" y="480"/>
                  </a:lnTo>
                  <a:lnTo>
                    <a:pt x="1124" y="480"/>
                  </a:lnTo>
                  <a:lnTo>
                    <a:pt x="1127" y="480"/>
                  </a:lnTo>
                  <a:lnTo>
                    <a:pt x="1129" y="485"/>
                  </a:lnTo>
                  <a:lnTo>
                    <a:pt x="1127" y="487"/>
                  </a:lnTo>
                  <a:lnTo>
                    <a:pt x="1124" y="489"/>
                  </a:lnTo>
                  <a:lnTo>
                    <a:pt x="1122" y="494"/>
                  </a:lnTo>
                  <a:lnTo>
                    <a:pt x="1127" y="494"/>
                  </a:lnTo>
                  <a:lnTo>
                    <a:pt x="1127" y="494"/>
                  </a:lnTo>
                  <a:lnTo>
                    <a:pt x="1129" y="494"/>
                  </a:lnTo>
                  <a:lnTo>
                    <a:pt x="1131" y="494"/>
                  </a:lnTo>
                  <a:lnTo>
                    <a:pt x="1134" y="494"/>
                  </a:lnTo>
                  <a:lnTo>
                    <a:pt x="1136" y="496"/>
                  </a:lnTo>
                  <a:lnTo>
                    <a:pt x="1138" y="496"/>
                  </a:lnTo>
                  <a:lnTo>
                    <a:pt x="1140" y="498"/>
                  </a:lnTo>
                  <a:lnTo>
                    <a:pt x="1143" y="498"/>
                  </a:lnTo>
                  <a:lnTo>
                    <a:pt x="1147" y="503"/>
                  </a:lnTo>
                  <a:lnTo>
                    <a:pt x="1150" y="501"/>
                  </a:lnTo>
                  <a:lnTo>
                    <a:pt x="1152" y="496"/>
                  </a:lnTo>
                  <a:lnTo>
                    <a:pt x="1154" y="496"/>
                  </a:lnTo>
                  <a:lnTo>
                    <a:pt x="1159" y="491"/>
                  </a:lnTo>
                  <a:lnTo>
                    <a:pt x="1161" y="491"/>
                  </a:lnTo>
                  <a:lnTo>
                    <a:pt x="1164" y="489"/>
                  </a:lnTo>
                  <a:lnTo>
                    <a:pt x="1159" y="489"/>
                  </a:lnTo>
                  <a:lnTo>
                    <a:pt x="1159" y="487"/>
                  </a:lnTo>
                  <a:lnTo>
                    <a:pt x="1161" y="485"/>
                  </a:lnTo>
                  <a:lnTo>
                    <a:pt x="1161" y="482"/>
                  </a:lnTo>
                  <a:lnTo>
                    <a:pt x="1159" y="482"/>
                  </a:lnTo>
                  <a:lnTo>
                    <a:pt x="1157" y="478"/>
                  </a:lnTo>
                  <a:lnTo>
                    <a:pt x="1157" y="480"/>
                  </a:lnTo>
                  <a:lnTo>
                    <a:pt x="1157" y="482"/>
                  </a:lnTo>
                  <a:lnTo>
                    <a:pt x="1154" y="482"/>
                  </a:lnTo>
                  <a:lnTo>
                    <a:pt x="1152" y="482"/>
                  </a:lnTo>
                  <a:lnTo>
                    <a:pt x="1150" y="480"/>
                  </a:lnTo>
                  <a:lnTo>
                    <a:pt x="1150" y="478"/>
                  </a:lnTo>
                  <a:lnTo>
                    <a:pt x="1147" y="478"/>
                  </a:lnTo>
                  <a:lnTo>
                    <a:pt x="1145" y="480"/>
                  </a:lnTo>
                  <a:lnTo>
                    <a:pt x="1138" y="480"/>
                  </a:lnTo>
                  <a:lnTo>
                    <a:pt x="1136" y="478"/>
                  </a:lnTo>
                  <a:lnTo>
                    <a:pt x="1140" y="475"/>
                  </a:lnTo>
                  <a:lnTo>
                    <a:pt x="1143" y="475"/>
                  </a:lnTo>
                  <a:lnTo>
                    <a:pt x="1145" y="473"/>
                  </a:lnTo>
                  <a:lnTo>
                    <a:pt x="1145" y="471"/>
                  </a:lnTo>
                  <a:lnTo>
                    <a:pt x="1145" y="471"/>
                  </a:lnTo>
                  <a:lnTo>
                    <a:pt x="1143" y="466"/>
                  </a:lnTo>
                  <a:lnTo>
                    <a:pt x="1145" y="464"/>
                  </a:lnTo>
                  <a:lnTo>
                    <a:pt x="1145" y="461"/>
                  </a:lnTo>
                  <a:lnTo>
                    <a:pt x="1143" y="459"/>
                  </a:lnTo>
                  <a:lnTo>
                    <a:pt x="1143" y="457"/>
                  </a:lnTo>
                  <a:lnTo>
                    <a:pt x="1138" y="450"/>
                  </a:lnTo>
                  <a:lnTo>
                    <a:pt x="1131" y="448"/>
                  </a:lnTo>
                  <a:lnTo>
                    <a:pt x="1131" y="445"/>
                  </a:lnTo>
                  <a:lnTo>
                    <a:pt x="1131" y="441"/>
                  </a:lnTo>
                  <a:lnTo>
                    <a:pt x="1127" y="441"/>
                  </a:lnTo>
                  <a:lnTo>
                    <a:pt x="1127" y="438"/>
                  </a:lnTo>
                  <a:lnTo>
                    <a:pt x="1127" y="434"/>
                  </a:lnTo>
                  <a:lnTo>
                    <a:pt x="1127" y="431"/>
                  </a:lnTo>
                  <a:lnTo>
                    <a:pt x="1120" y="431"/>
                  </a:lnTo>
                  <a:lnTo>
                    <a:pt x="1113" y="427"/>
                  </a:lnTo>
                  <a:lnTo>
                    <a:pt x="1113" y="424"/>
                  </a:lnTo>
                  <a:lnTo>
                    <a:pt x="1113" y="422"/>
                  </a:lnTo>
                  <a:lnTo>
                    <a:pt x="1113" y="420"/>
                  </a:lnTo>
                  <a:lnTo>
                    <a:pt x="1110" y="418"/>
                  </a:lnTo>
                  <a:lnTo>
                    <a:pt x="1110" y="415"/>
                  </a:lnTo>
                  <a:lnTo>
                    <a:pt x="1108" y="413"/>
                  </a:lnTo>
                  <a:lnTo>
                    <a:pt x="1103" y="418"/>
                  </a:lnTo>
                  <a:lnTo>
                    <a:pt x="1103" y="422"/>
                  </a:lnTo>
                  <a:lnTo>
                    <a:pt x="1101" y="424"/>
                  </a:lnTo>
                  <a:lnTo>
                    <a:pt x="1099" y="422"/>
                  </a:lnTo>
                  <a:lnTo>
                    <a:pt x="1099" y="418"/>
                  </a:lnTo>
                  <a:lnTo>
                    <a:pt x="1099" y="413"/>
                  </a:lnTo>
                  <a:lnTo>
                    <a:pt x="1099" y="411"/>
                  </a:lnTo>
                  <a:lnTo>
                    <a:pt x="1101" y="411"/>
                  </a:lnTo>
                  <a:lnTo>
                    <a:pt x="1103" y="411"/>
                  </a:lnTo>
                  <a:lnTo>
                    <a:pt x="1103" y="408"/>
                  </a:lnTo>
                  <a:lnTo>
                    <a:pt x="1103" y="406"/>
                  </a:lnTo>
                  <a:lnTo>
                    <a:pt x="1101" y="401"/>
                  </a:lnTo>
                  <a:lnTo>
                    <a:pt x="1099" y="401"/>
                  </a:lnTo>
                  <a:lnTo>
                    <a:pt x="1099" y="399"/>
                  </a:lnTo>
                  <a:lnTo>
                    <a:pt x="1101" y="397"/>
                  </a:lnTo>
                  <a:lnTo>
                    <a:pt x="1099" y="394"/>
                  </a:lnTo>
                  <a:lnTo>
                    <a:pt x="1092" y="399"/>
                  </a:lnTo>
                  <a:lnTo>
                    <a:pt x="1087" y="401"/>
                  </a:lnTo>
                  <a:lnTo>
                    <a:pt x="1085" y="411"/>
                  </a:lnTo>
                  <a:lnTo>
                    <a:pt x="1080" y="415"/>
                  </a:lnTo>
                  <a:lnTo>
                    <a:pt x="1080" y="418"/>
                  </a:lnTo>
                  <a:lnTo>
                    <a:pt x="1078" y="422"/>
                  </a:lnTo>
                  <a:lnTo>
                    <a:pt x="1078" y="424"/>
                  </a:lnTo>
                  <a:lnTo>
                    <a:pt x="1073" y="431"/>
                  </a:lnTo>
                  <a:lnTo>
                    <a:pt x="1076" y="434"/>
                  </a:lnTo>
                  <a:lnTo>
                    <a:pt x="1073" y="436"/>
                  </a:lnTo>
                  <a:lnTo>
                    <a:pt x="1071" y="438"/>
                  </a:lnTo>
                  <a:lnTo>
                    <a:pt x="1071" y="443"/>
                  </a:lnTo>
                  <a:lnTo>
                    <a:pt x="1067" y="448"/>
                  </a:lnTo>
                  <a:lnTo>
                    <a:pt x="1064" y="450"/>
                  </a:lnTo>
                  <a:lnTo>
                    <a:pt x="1064" y="457"/>
                  </a:lnTo>
                  <a:lnTo>
                    <a:pt x="1064" y="459"/>
                  </a:lnTo>
                  <a:lnTo>
                    <a:pt x="1064" y="464"/>
                  </a:lnTo>
                  <a:lnTo>
                    <a:pt x="1062" y="466"/>
                  </a:lnTo>
                  <a:lnTo>
                    <a:pt x="1055" y="468"/>
                  </a:lnTo>
                  <a:lnTo>
                    <a:pt x="1048" y="471"/>
                  </a:lnTo>
                  <a:lnTo>
                    <a:pt x="1048" y="473"/>
                  </a:lnTo>
                  <a:lnTo>
                    <a:pt x="1048" y="482"/>
                  </a:lnTo>
                  <a:lnTo>
                    <a:pt x="1048" y="485"/>
                  </a:lnTo>
                  <a:close/>
                  <a:moveTo>
                    <a:pt x="1083" y="547"/>
                  </a:moveTo>
                  <a:lnTo>
                    <a:pt x="1083" y="547"/>
                  </a:lnTo>
                  <a:lnTo>
                    <a:pt x="1083" y="547"/>
                  </a:lnTo>
                  <a:lnTo>
                    <a:pt x="1085" y="547"/>
                  </a:lnTo>
                  <a:lnTo>
                    <a:pt x="1087" y="542"/>
                  </a:lnTo>
                  <a:lnTo>
                    <a:pt x="1090" y="542"/>
                  </a:lnTo>
                  <a:lnTo>
                    <a:pt x="1092" y="542"/>
                  </a:lnTo>
                  <a:lnTo>
                    <a:pt x="1094" y="545"/>
                  </a:lnTo>
                  <a:lnTo>
                    <a:pt x="1097" y="545"/>
                  </a:lnTo>
                  <a:lnTo>
                    <a:pt x="1101" y="540"/>
                  </a:lnTo>
                  <a:lnTo>
                    <a:pt x="1106" y="540"/>
                  </a:lnTo>
                  <a:lnTo>
                    <a:pt x="1108" y="538"/>
                  </a:lnTo>
                  <a:lnTo>
                    <a:pt x="1113" y="533"/>
                  </a:lnTo>
                  <a:lnTo>
                    <a:pt x="1115" y="533"/>
                  </a:lnTo>
                  <a:lnTo>
                    <a:pt x="1120" y="528"/>
                  </a:lnTo>
                  <a:lnTo>
                    <a:pt x="1120" y="526"/>
                  </a:lnTo>
                  <a:lnTo>
                    <a:pt x="1124" y="521"/>
                  </a:lnTo>
                  <a:lnTo>
                    <a:pt x="1122" y="521"/>
                  </a:lnTo>
                  <a:lnTo>
                    <a:pt x="1120" y="521"/>
                  </a:lnTo>
                  <a:lnTo>
                    <a:pt x="1117" y="519"/>
                  </a:lnTo>
                  <a:lnTo>
                    <a:pt x="1113" y="519"/>
                  </a:lnTo>
                  <a:lnTo>
                    <a:pt x="1110" y="521"/>
                  </a:lnTo>
                  <a:lnTo>
                    <a:pt x="1108" y="519"/>
                  </a:lnTo>
                  <a:lnTo>
                    <a:pt x="1106" y="521"/>
                  </a:lnTo>
                  <a:lnTo>
                    <a:pt x="1103" y="524"/>
                  </a:lnTo>
                  <a:lnTo>
                    <a:pt x="1101" y="521"/>
                  </a:lnTo>
                  <a:lnTo>
                    <a:pt x="1099" y="519"/>
                  </a:lnTo>
                  <a:lnTo>
                    <a:pt x="1099" y="519"/>
                  </a:lnTo>
                  <a:lnTo>
                    <a:pt x="1094" y="519"/>
                  </a:lnTo>
                  <a:lnTo>
                    <a:pt x="1090" y="526"/>
                  </a:lnTo>
                  <a:lnTo>
                    <a:pt x="1090" y="528"/>
                  </a:lnTo>
                  <a:lnTo>
                    <a:pt x="1087" y="528"/>
                  </a:lnTo>
                  <a:lnTo>
                    <a:pt x="1080" y="531"/>
                  </a:lnTo>
                  <a:lnTo>
                    <a:pt x="1080" y="533"/>
                  </a:lnTo>
                  <a:lnTo>
                    <a:pt x="1083" y="535"/>
                  </a:lnTo>
                  <a:lnTo>
                    <a:pt x="1083" y="540"/>
                  </a:lnTo>
                  <a:lnTo>
                    <a:pt x="1083" y="542"/>
                  </a:lnTo>
                  <a:lnTo>
                    <a:pt x="1083" y="547"/>
                  </a:lnTo>
                  <a:close/>
                  <a:moveTo>
                    <a:pt x="1420" y="575"/>
                  </a:moveTo>
                  <a:lnTo>
                    <a:pt x="1422" y="575"/>
                  </a:lnTo>
                  <a:lnTo>
                    <a:pt x="1424" y="575"/>
                  </a:lnTo>
                  <a:lnTo>
                    <a:pt x="1429" y="579"/>
                  </a:lnTo>
                  <a:lnTo>
                    <a:pt x="1429" y="577"/>
                  </a:lnTo>
                  <a:lnTo>
                    <a:pt x="1431" y="575"/>
                  </a:lnTo>
                  <a:lnTo>
                    <a:pt x="1431" y="572"/>
                  </a:lnTo>
                  <a:lnTo>
                    <a:pt x="1431" y="570"/>
                  </a:lnTo>
                  <a:lnTo>
                    <a:pt x="1429" y="570"/>
                  </a:lnTo>
                  <a:lnTo>
                    <a:pt x="1427" y="570"/>
                  </a:lnTo>
                  <a:lnTo>
                    <a:pt x="1422" y="572"/>
                  </a:lnTo>
                  <a:lnTo>
                    <a:pt x="1420" y="575"/>
                  </a:lnTo>
                  <a:close/>
                  <a:moveTo>
                    <a:pt x="1314" y="547"/>
                  </a:moveTo>
                  <a:lnTo>
                    <a:pt x="1316" y="547"/>
                  </a:lnTo>
                  <a:lnTo>
                    <a:pt x="1321" y="549"/>
                  </a:lnTo>
                  <a:lnTo>
                    <a:pt x="1321" y="551"/>
                  </a:lnTo>
                  <a:lnTo>
                    <a:pt x="1321" y="551"/>
                  </a:lnTo>
                  <a:lnTo>
                    <a:pt x="1321" y="554"/>
                  </a:lnTo>
                  <a:lnTo>
                    <a:pt x="1323" y="556"/>
                  </a:lnTo>
                  <a:lnTo>
                    <a:pt x="1325" y="556"/>
                  </a:lnTo>
                  <a:lnTo>
                    <a:pt x="1327" y="556"/>
                  </a:lnTo>
                  <a:lnTo>
                    <a:pt x="1327" y="556"/>
                  </a:lnTo>
                  <a:lnTo>
                    <a:pt x="1330" y="554"/>
                  </a:lnTo>
                  <a:lnTo>
                    <a:pt x="1327" y="551"/>
                  </a:lnTo>
                  <a:lnTo>
                    <a:pt x="1325" y="549"/>
                  </a:lnTo>
                  <a:lnTo>
                    <a:pt x="1323" y="549"/>
                  </a:lnTo>
                  <a:lnTo>
                    <a:pt x="1323" y="547"/>
                  </a:lnTo>
                  <a:lnTo>
                    <a:pt x="1318" y="545"/>
                  </a:lnTo>
                  <a:lnTo>
                    <a:pt x="1316" y="545"/>
                  </a:lnTo>
                  <a:lnTo>
                    <a:pt x="1314" y="547"/>
                  </a:lnTo>
                  <a:close/>
                  <a:moveTo>
                    <a:pt x="1415" y="600"/>
                  </a:moveTo>
                  <a:lnTo>
                    <a:pt x="1413" y="598"/>
                  </a:lnTo>
                  <a:lnTo>
                    <a:pt x="1413" y="595"/>
                  </a:lnTo>
                  <a:lnTo>
                    <a:pt x="1411" y="593"/>
                  </a:lnTo>
                  <a:lnTo>
                    <a:pt x="1411" y="591"/>
                  </a:lnTo>
                  <a:lnTo>
                    <a:pt x="1413" y="591"/>
                  </a:lnTo>
                  <a:lnTo>
                    <a:pt x="1415" y="593"/>
                  </a:lnTo>
                  <a:lnTo>
                    <a:pt x="1415" y="595"/>
                  </a:lnTo>
                  <a:lnTo>
                    <a:pt x="1417" y="598"/>
                  </a:lnTo>
                  <a:lnTo>
                    <a:pt x="1417" y="600"/>
                  </a:lnTo>
                  <a:lnTo>
                    <a:pt x="1415" y="600"/>
                  </a:lnTo>
                  <a:close/>
                  <a:moveTo>
                    <a:pt x="1413" y="614"/>
                  </a:moveTo>
                  <a:lnTo>
                    <a:pt x="1411" y="612"/>
                  </a:lnTo>
                  <a:lnTo>
                    <a:pt x="1411" y="609"/>
                  </a:lnTo>
                  <a:lnTo>
                    <a:pt x="1408" y="609"/>
                  </a:lnTo>
                  <a:lnTo>
                    <a:pt x="1406" y="607"/>
                  </a:lnTo>
                  <a:lnTo>
                    <a:pt x="1404" y="605"/>
                  </a:lnTo>
                  <a:lnTo>
                    <a:pt x="1404" y="602"/>
                  </a:lnTo>
                  <a:lnTo>
                    <a:pt x="1406" y="602"/>
                  </a:lnTo>
                  <a:lnTo>
                    <a:pt x="1408" y="600"/>
                  </a:lnTo>
                  <a:lnTo>
                    <a:pt x="1413" y="602"/>
                  </a:lnTo>
                  <a:lnTo>
                    <a:pt x="1417" y="605"/>
                  </a:lnTo>
                  <a:lnTo>
                    <a:pt x="1417" y="607"/>
                  </a:lnTo>
                  <a:lnTo>
                    <a:pt x="1415" y="607"/>
                  </a:lnTo>
                  <a:lnTo>
                    <a:pt x="1415" y="609"/>
                  </a:lnTo>
                  <a:lnTo>
                    <a:pt x="1413" y="612"/>
                  </a:lnTo>
                  <a:lnTo>
                    <a:pt x="1413" y="614"/>
                  </a:lnTo>
                  <a:lnTo>
                    <a:pt x="1413" y="614"/>
                  </a:lnTo>
                  <a:close/>
                  <a:moveTo>
                    <a:pt x="1307" y="676"/>
                  </a:moveTo>
                  <a:lnTo>
                    <a:pt x="1307" y="678"/>
                  </a:lnTo>
                  <a:lnTo>
                    <a:pt x="1309" y="678"/>
                  </a:lnTo>
                  <a:lnTo>
                    <a:pt x="1307" y="676"/>
                  </a:lnTo>
                  <a:close/>
                  <a:moveTo>
                    <a:pt x="1309" y="678"/>
                  </a:moveTo>
                  <a:lnTo>
                    <a:pt x="1309" y="678"/>
                  </a:lnTo>
                  <a:lnTo>
                    <a:pt x="1309" y="678"/>
                  </a:lnTo>
                  <a:lnTo>
                    <a:pt x="1309" y="678"/>
                  </a:lnTo>
                  <a:close/>
                  <a:moveTo>
                    <a:pt x="1311" y="676"/>
                  </a:moveTo>
                  <a:lnTo>
                    <a:pt x="1311" y="678"/>
                  </a:lnTo>
                  <a:lnTo>
                    <a:pt x="1311" y="683"/>
                  </a:lnTo>
                  <a:lnTo>
                    <a:pt x="1311" y="683"/>
                  </a:lnTo>
                  <a:lnTo>
                    <a:pt x="1314" y="683"/>
                  </a:lnTo>
                  <a:lnTo>
                    <a:pt x="1314" y="681"/>
                  </a:lnTo>
                  <a:lnTo>
                    <a:pt x="1311" y="676"/>
                  </a:lnTo>
                  <a:close/>
                  <a:moveTo>
                    <a:pt x="1339" y="646"/>
                  </a:moveTo>
                  <a:lnTo>
                    <a:pt x="1339" y="644"/>
                  </a:lnTo>
                  <a:lnTo>
                    <a:pt x="1341" y="639"/>
                  </a:lnTo>
                  <a:lnTo>
                    <a:pt x="1344" y="637"/>
                  </a:lnTo>
                  <a:lnTo>
                    <a:pt x="1344" y="635"/>
                  </a:lnTo>
                  <a:lnTo>
                    <a:pt x="1348" y="632"/>
                  </a:lnTo>
                  <a:lnTo>
                    <a:pt x="1353" y="632"/>
                  </a:lnTo>
                  <a:lnTo>
                    <a:pt x="1353" y="632"/>
                  </a:lnTo>
                  <a:lnTo>
                    <a:pt x="1353" y="635"/>
                  </a:lnTo>
                  <a:lnTo>
                    <a:pt x="1353" y="637"/>
                  </a:lnTo>
                  <a:lnTo>
                    <a:pt x="1353" y="637"/>
                  </a:lnTo>
                  <a:lnTo>
                    <a:pt x="1351" y="639"/>
                  </a:lnTo>
                  <a:lnTo>
                    <a:pt x="1348" y="642"/>
                  </a:lnTo>
                  <a:lnTo>
                    <a:pt x="1346" y="642"/>
                  </a:lnTo>
                  <a:lnTo>
                    <a:pt x="1341" y="646"/>
                  </a:lnTo>
                  <a:lnTo>
                    <a:pt x="1339" y="646"/>
                  </a:lnTo>
                  <a:close/>
                  <a:moveTo>
                    <a:pt x="1249" y="542"/>
                  </a:moveTo>
                  <a:lnTo>
                    <a:pt x="1251" y="545"/>
                  </a:lnTo>
                  <a:lnTo>
                    <a:pt x="1256" y="547"/>
                  </a:lnTo>
                  <a:lnTo>
                    <a:pt x="1258" y="547"/>
                  </a:lnTo>
                  <a:lnTo>
                    <a:pt x="1263" y="549"/>
                  </a:lnTo>
                  <a:lnTo>
                    <a:pt x="1260" y="547"/>
                  </a:lnTo>
                  <a:lnTo>
                    <a:pt x="1258" y="545"/>
                  </a:lnTo>
                  <a:lnTo>
                    <a:pt x="1254" y="542"/>
                  </a:lnTo>
                  <a:lnTo>
                    <a:pt x="1251" y="542"/>
                  </a:lnTo>
                  <a:lnTo>
                    <a:pt x="1249" y="542"/>
                  </a:lnTo>
                  <a:close/>
                  <a:moveTo>
                    <a:pt x="1217" y="515"/>
                  </a:moveTo>
                  <a:lnTo>
                    <a:pt x="1219" y="515"/>
                  </a:lnTo>
                  <a:lnTo>
                    <a:pt x="1221" y="515"/>
                  </a:lnTo>
                  <a:lnTo>
                    <a:pt x="1221" y="517"/>
                  </a:lnTo>
                  <a:lnTo>
                    <a:pt x="1224" y="515"/>
                  </a:lnTo>
                  <a:lnTo>
                    <a:pt x="1224" y="515"/>
                  </a:lnTo>
                  <a:lnTo>
                    <a:pt x="1226" y="512"/>
                  </a:lnTo>
                  <a:lnTo>
                    <a:pt x="1226" y="510"/>
                  </a:lnTo>
                  <a:lnTo>
                    <a:pt x="1224" y="510"/>
                  </a:lnTo>
                  <a:lnTo>
                    <a:pt x="1226" y="508"/>
                  </a:lnTo>
                  <a:lnTo>
                    <a:pt x="1226" y="508"/>
                  </a:lnTo>
                  <a:lnTo>
                    <a:pt x="1221" y="505"/>
                  </a:lnTo>
                  <a:lnTo>
                    <a:pt x="1219" y="503"/>
                  </a:lnTo>
                  <a:lnTo>
                    <a:pt x="1219" y="503"/>
                  </a:lnTo>
                  <a:lnTo>
                    <a:pt x="1217" y="501"/>
                  </a:lnTo>
                  <a:lnTo>
                    <a:pt x="1217" y="501"/>
                  </a:lnTo>
                  <a:lnTo>
                    <a:pt x="1214" y="501"/>
                  </a:lnTo>
                  <a:lnTo>
                    <a:pt x="1212" y="501"/>
                  </a:lnTo>
                  <a:lnTo>
                    <a:pt x="1210" y="503"/>
                  </a:lnTo>
                  <a:lnTo>
                    <a:pt x="1212" y="505"/>
                  </a:lnTo>
                  <a:lnTo>
                    <a:pt x="1212" y="505"/>
                  </a:lnTo>
                  <a:lnTo>
                    <a:pt x="1214" y="505"/>
                  </a:lnTo>
                  <a:lnTo>
                    <a:pt x="1214" y="508"/>
                  </a:lnTo>
                  <a:lnTo>
                    <a:pt x="1217" y="510"/>
                  </a:lnTo>
                  <a:lnTo>
                    <a:pt x="1217" y="515"/>
                  </a:lnTo>
                  <a:close/>
                  <a:moveTo>
                    <a:pt x="1196" y="524"/>
                  </a:moveTo>
                  <a:lnTo>
                    <a:pt x="1198" y="524"/>
                  </a:lnTo>
                  <a:lnTo>
                    <a:pt x="1200" y="521"/>
                  </a:lnTo>
                  <a:lnTo>
                    <a:pt x="1203" y="521"/>
                  </a:lnTo>
                  <a:lnTo>
                    <a:pt x="1205" y="519"/>
                  </a:lnTo>
                  <a:lnTo>
                    <a:pt x="1205" y="519"/>
                  </a:lnTo>
                  <a:lnTo>
                    <a:pt x="1205" y="517"/>
                  </a:lnTo>
                  <a:lnTo>
                    <a:pt x="1205" y="512"/>
                  </a:lnTo>
                  <a:lnTo>
                    <a:pt x="1203" y="510"/>
                  </a:lnTo>
                  <a:lnTo>
                    <a:pt x="1198" y="510"/>
                  </a:lnTo>
                  <a:lnTo>
                    <a:pt x="1196" y="508"/>
                  </a:lnTo>
                  <a:lnTo>
                    <a:pt x="1194" y="505"/>
                  </a:lnTo>
                  <a:lnTo>
                    <a:pt x="1194" y="505"/>
                  </a:lnTo>
                  <a:lnTo>
                    <a:pt x="1189" y="508"/>
                  </a:lnTo>
                  <a:lnTo>
                    <a:pt x="1187" y="505"/>
                  </a:lnTo>
                  <a:lnTo>
                    <a:pt x="1187" y="508"/>
                  </a:lnTo>
                  <a:lnTo>
                    <a:pt x="1187" y="512"/>
                  </a:lnTo>
                  <a:lnTo>
                    <a:pt x="1189" y="515"/>
                  </a:lnTo>
                  <a:lnTo>
                    <a:pt x="1191" y="517"/>
                  </a:lnTo>
                  <a:lnTo>
                    <a:pt x="1194" y="519"/>
                  </a:lnTo>
                  <a:lnTo>
                    <a:pt x="1194" y="521"/>
                  </a:lnTo>
                  <a:lnTo>
                    <a:pt x="1196" y="524"/>
                  </a:lnTo>
                  <a:close/>
                  <a:moveTo>
                    <a:pt x="1191" y="542"/>
                  </a:moveTo>
                  <a:lnTo>
                    <a:pt x="1194" y="540"/>
                  </a:lnTo>
                  <a:lnTo>
                    <a:pt x="1194" y="540"/>
                  </a:lnTo>
                  <a:lnTo>
                    <a:pt x="1189" y="540"/>
                  </a:lnTo>
                  <a:lnTo>
                    <a:pt x="1187" y="540"/>
                  </a:lnTo>
                  <a:lnTo>
                    <a:pt x="1189" y="542"/>
                  </a:lnTo>
                  <a:lnTo>
                    <a:pt x="1191" y="542"/>
                  </a:lnTo>
                  <a:close/>
                  <a:moveTo>
                    <a:pt x="1145" y="575"/>
                  </a:moveTo>
                  <a:lnTo>
                    <a:pt x="1147" y="575"/>
                  </a:lnTo>
                  <a:lnTo>
                    <a:pt x="1147" y="572"/>
                  </a:lnTo>
                  <a:lnTo>
                    <a:pt x="1147" y="570"/>
                  </a:lnTo>
                  <a:lnTo>
                    <a:pt x="1150" y="570"/>
                  </a:lnTo>
                  <a:lnTo>
                    <a:pt x="1150" y="568"/>
                  </a:lnTo>
                  <a:lnTo>
                    <a:pt x="1150" y="565"/>
                  </a:lnTo>
                  <a:lnTo>
                    <a:pt x="1150" y="565"/>
                  </a:lnTo>
                  <a:lnTo>
                    <a:pt x="1154" y="561"/>
                  </a:lnTo>
                  <a:lnTo>
                    <a:pt x="1157" y="558"/>
                  </a:lnTo>
                  <a:lnTo>
                    <a:pt x="1159" y="558"/>
                  </a:lnTo>
                  <a:lnTo>
                    <a:pt x="1159" y="556"/>
                  </a:lnTo>
                  <a:lnTo>
                    <a:pt x="1159" y="554"/>
                  </a:lnTo>
                  <a:lnTo>
                    <a:pt x="1159" y="551"/>
                  </a:lnTo>
                  <a:lnTo>
                    <a:pt x="1159" y="551"/>
                  </a:lnTo>
                  <a:lnTo>
                    <a:pt x="1161" y="547"/>
                  </a:lnTo>
                  <a:lnTo>
                    <a:pt x="1161" y="545"/>
                  </a:lnTo>
                  <a:lnTo>
                    <a:pt x="1161" y="542"/>
                  </a:lnTo>
                  <a:lnTo>
                    <a:pt x="1159" y="542"/>
                  </a:lnTo>
                  <a:lnTo>
                    <a:pt x="1157" y="542"/>
                  </a:lnTo>
                  <a:lnTo>
                    <a:pt x="1157" y="542"/>
                  </a:lnTo>
                  <a:lnTo>
                    <a:pt x="1154" y="540"/>
                  </a:lnTo>
                  <a:lnTo>
                    <a:pt x="1152" y="540"/>
                  </a:lnTo>
                  <a:lnTo>
                    <a:pt x="1150" y="542"/>
                  </a:lnTo>
                  <a:lnTo>
                    <a:pt x="1147" y="547"/>
                  </a:lnTo>
                  <a:lnTo>
                    <a:pt x="1145" y="547"/>
                  </a:lnTo>
                  <a:lnTo>
                    <a:pt x="1143" y="549"/>
                  </a:lnTo>
                  <a:lnTo>
                    <a:pt x="1143" y="551"/>
                  </a:lnTo>
                  <a:lnTo>
                    <a:pt x="1143" y="556"/>
                  </a:lnTo>
                  <a:lnTo>
                    <a:pt x="1140" y="556"/>
                  </a:lnTo>
                  <a:lnTo>
                    <a:pt x="1138" y="558"/>
                  </a:lnTo>
                  <a:lnTo>
                    <a:pt x="1140" y="563"/>
                  </a:lnTo>
                  <a:lnTo>
                    <a:pt x="1138" y="565"/>
                  </a:lnTo>
                  <a:lnTo>
                    <a:pt x="1138" y="568"/>
                  </a:lnTo>
                  <a:lnTo>
                    <a:pt x="1143" y="568"/>
                  </a:lnTo>
                  <a:lnTo>
                    <a:pt x="1143" y="570"/>
                  </a:lnTo>
                  <a:lnTo>
                    <a:pt x="1145" y="570"/>
                  </a:lnTo>
                  <a:lnTo>
                    <a:pt x="1145" y="575"/>
                  </a:lnTo>
                  <a:close/>
                  <a:moveTo>
                    <a:pt x="1103" y="750"/>
                  </a:moveTo>
                  <a:lnTo>
                    <a:pt x="1103" y="752"/>
                  </a:lnTo>
                  <a:lnTo>
                    <a:pt x="1106" y="750"/>
                  </a:lnTo>
                  <a:lnTo>
                    <a:pt x="1103" y="750"/>
                  </a:lnTo>
                  <a:lnTo>
                    <a:pt x="1103" y="750"/>
                  </a:lnTo>
                  <a:close/>
                  <a:moveTo>
                    <a:pt x="1106" y="769"/>
                  </a:moveTo>
                  <a:lnTo>
                    <a:pt x="1108" y="764"/>
                  </a:lnTo>
                  <a:lnTo>
                    <a:pt x="1110" y="762"/>
                  </a:lnTo>
                  <a:lnTo>
                    <a:pt x="1110" y="759"/>
                  </a:lnTo>
                  <a:lnTo>
                    <a:pt x="1110" y="766"/>
                  </a:lnTo>
                  <a:lnTo>
                    <a:pt x="1108" y="769"/>
                  </a:lnTo>
                  <a:lnTo>
                    <a:pt x="1106" y="769"/>
                  </a:lnTo>
                  <a:lnTo>
                    <a:pt x="1106" y="769"/>
                  </a:lnTo>
                  <a:close/>
                  <a:moveTo>
                    <a:pt x="1080" y="762"/>
                  </a:moveTo>
                  <a:lnTo>
                    <a:pt x="1083" y="757"/>
                  </a:lnTo>
                  <a:lnTo>
                    <a:pt x="1085" y="757"/>
                  </a:lnTo>
                  <a:lnTo>
                    <a:pt x="1087" y="757"/>
                  </a:lnTo>
                  <a:lnTo>
                    <a:pt x="1090" y="757"/>
                  </a:lnTo>
                  <a:lnTo>
                    <a:pt x="1092" y="755"/>
                  </a:lnTo>
                  <a:lnTo>
                    <a:pt x="1094" y="752"/>
                  </a:lnTo>
                  <a:lnTo>
                    <a:pt x="1092" y="757"/>
                  </a:lnTo>
                  <a:lnTo>
                    <a:pt x="1085" y="762"/>
                  </a:lnTo>
                  <a:lnTo>
                    <a:pt x="1083" y="764"/>
                  </a:lnTo>
                  <a:lnTo>
                    <a:pt x="1080" y="762"/>
                  </a:lnTo>
                  <a:close/>
                  <a:moveTo>
                    <a:pt x="1099" y="771"/>
                  </a:moveTo>
                  <a:lnTo>
                    <a:pt x="1103" y="764"/>
                  </a:lnTo>
                  <a:lnTo>
                    <a:pt x="1103" y="759"/>
                  </a:lnTo>
                  <a:lnTo>
                    <a:pt x="1106" y="759"/>
                  </a:lnTo>
                  <a:lnTo>
                    <a:pt x="1106" y="762"/>
                  </a:lnTo>
                  <a:lnTo>
                    <a:pt x="1099" y="769"/>
                  </a:lnTo>
                  <a:lnTo>
                    <a:pt x="1099" y="773"/>
                  </a:lnTo>
                  <a:lnTo>
                    <a:pt x="1101" y="771"/>
                  </a:lnTo>
                  <a:lnTo>
                    <a:pt x="1106" y="764"/>
                  </a:lnTo>
                  <a:lnTo>
                    <a:pt x="1108" y="764"/>
                  </a:lnTo>
                  <a:lnTo>
                    <a:pt x="1108" y="759"/>
                  </a:lnTo>
                  <a:lnTo>
                    <a:pt x="1106" y="757"/>
                  </a:lnTo>
                  <a:lnTo>
                    <a:pt x="1106" y="757"/>
                  </a:lnTo>
                  <a:lnTo>
                    <a:pt x="1106" y="755"/>
                  </a:lnTo>
                  <a:lnTo>
                    <a:pt x="1101" y="752"/>
                  </a:lnTo>
                  <a:lnTo>
                    <a:pt x="1101" y="755"/>
                  </a:lnTo>
                  <a:lnTo>
                    <a:pt x="1099" y="759"/>
                  </a:lnTo>
                  <a:lnTo>
                    <a:pt x="1097" y="764"/>
                  </a:lnTo>
                  <a:lnTo>
                    <a:pt x="1092" y="764"/>
                  </a:lnTo>
                  <a:lnTo>
                    <a:pt x="1094" y="762"/>
                  </a:lnTo>
                  <a:lnTo>
                    <a:pt x="1097" y="759"/>
                  </a:lnTo>
                  <a:lnTo>
                    <a:pt x="1099" y="755"/>
                  </a:lnTo>
                  <a:lnTo>
                    <a:pt x="1097" y="755"/>
                  </a:lnTo>
                  <a:lnTo>
                    <a:pt x="1094" y="757"/>
                  </a:lnTo>
                  <a:lnTo>
                    <a:pt x="1092" y="762"/>
                  </a:lnTo>
                  <a:lnTo>
                    <a:pt x="1087" y="766"/>
                  </a:lnTo>
                  <a:lnTo>
                    <a:pt x="1087" y="769"/>
                  </a:lnTo>
                  <a:lnTo>
                    <a:pt x="1083" y="771"/>
                  </a:lnTo>
                  <a:lnTo>
                    <a:pt x="1085" y="775"/>
                  </a:lnTo>
                  <a:lnTo>
                    <a:pt x="1087" y="773"/>
                  </a:lnTo>
                  <a:lnTo>
                    <a:pt x="1090" y="769"/>
                  </a:lnTo>
                  <a:lnTo>
                    <a:pt x="1092" y="769"/>
                  </a:lnTo>
                  <a:lnTo>
                    <a:pt x="1092" y="771"/>
                  </a:lnTo>
                  <a:lnTo>
                    <a:pt x="1090" y="775"/>
                  </a:lnTo>
                  <a:lnTo>
                    <a:pt x="1090" y="775"/>
                  </a:lnTo>
                  <a:lnTo>
                    <a:pt x="1092" y="773"/>
                  </a:lnTo>
                  <a:lnTo>
                    <a:pt x="1094" y="773"/>
                  </a:lnTo>
                  <a:lnTo>
                    <a:pt x="1097" y="773"/>
                  </a:lnTo>
                  <a:lnTo>
                    <a:pt x="1097" y="771"/>
                  </a:lnTo>
                  <a:lnTo>
                    <a:pt x="1097" y="771"/>
                  </a:lnTo>
                  <a:lnTo>
                    <a:pt x="1099" y="771"/>
                  </a:lnTo>
                  <a:close/>
                  <a:moveTo>
                    <a:pt x="1094" y="771"/>
                  </a:moveTo>
                  <a:lnTo>
                    <a:pt x="1094" y="766"/>
                  </a:lnTo>
                  <a:lnTo>
                    <a:pt x="1101" y="762"/>
                  </a:lnTo>
                  <a:lnTo>
                    <a:pt x="1099" y="766"/>
                  </a:lnTo>
                  <a:lnTo>
                    <a:pt x="1097" y="769"/>
                  </a:lnTo>
                  <a:lnTo>
                    <a:pt x="1094" y="771"/>
                  </a:lnTo>
                  <a:close/>
                  <a:moveTo>
                    <a:pt x="1378" y="1057"/>
                  </a:moveTo>
                  <a:lnTo>
                    <a:pt x="1376" y="1057"/>
                  </a:lnTo>
                  <a:lnTo>
                    <a:pt x="1374" y="1055"/>
                  </a:lnTo>
                  <a:lnTo>
                    <a:pt x="1376" y="1055"/>
                  </a:lnTo>
                  <a:lnTo>
                    <a:pt x="1376" y="1053"/>
                  </a:lnTo>
                  <a:lnTo>
                    <a:pt x="1381" y="1050"/>
                  </a:lnTo>
                  <a:lnTo>
                    <a:pt x="1381" y="1050"/>
                  </a:lnTo>
                  <a:lnTo>
                    <a:pt x="1381" y="1050"/>
                  </a:lnTo>
                  <a:lnTo>
                    <a:pt x="1381" y="1050"/>
                  </a:lnTo>
                  <a:lnTo>
                    <a:pt x="1376" y="1053"/>
                  </a:lnTo>
                  <a:lnTo>
                    <a:pt x="1374" y="1055"/>
                  </a:lnTo>
                  <a:lnTo>
                    <a:pt x="1376" y="1057"/>
                  </a:lnTo>
                  <a:lnTo>
                    <a:pt x="1376" y="1057"/>
                  </a:lnTo>
                  <a:lnTo>
                    <a:pt x="1378" y="1057"/>
                  </a:lnTo>
                  <a:close/>
                  <a:moveTo>
                    <a:pt x="1480" y="1076"/>
                  </a:moveTo>
                  <a:lnTo>
                    <a:pt x="1480" y="1073"/>
                  </a:lnTo>
                  <a:lnTo>
                    <a:pt x="1480" y="1071"/>
                  </a:lnTo>
                  <a:lnTo>
                    <a:pt x="1480" y="1069"/>
                  </a:lnTo>
                  <a:lnTo>
                    <a:pt x="1478" y="1064"/>
                  </a:lnTo>
                  <a:lnTo>
                    <a:pt x="1480" y="1064"/>
                  </a:lnTo>
                  <a:lnTo>
                    <a:pt x="1482" y="1062"/>
                  </a:lnTo>
                  <a:lnTo>
                    <a:pt x="1482" y="1064"/>
                  </a:lnTo>
                  <a:lnTo>
                    <a:pt x="1482" y="1064"/>
                  </a:lnTo>
                  <a:lnTo>
                    <a:pt x="1482" y="1066"/>
                  </a:lnTo>
                  <a:lnTo>
                    <a:pt x="1480" y="1069"/>
                  </a:lnTo>
                  <a:lnTo>
                    <a:pt x="1482" y="1071"/>
                  </a:lnTo>
                  <a:lnTo>
                    <a:pt x="1482" y="1071"/>
                  </a:lnTo>
                  <a:lnTo>
                    <a:pt x="1482" y="1073"/>
                  </a:lnTo>
                  <a:lnTo>
                    <a:pt x="1482" y="1076"/>
                  </a:lnTo>
                  <a:lnTo>
                    <a:pt x="1480" y="1076"/>
                  </a:lnTo>
                  <a:close/>
                  <a:moveTo>
                    <a:pt x="1484" y="1078"/>
                  </a:moveTo>
                  <a:lnTo>
                    <a:pt x="1484" y="1076"/>
                  </a:lnTo>
                  <a:lnTo>
                    <a:pt x="1487" y="1076"/>
                  </a:lnTo>
                  <a:lnTo>
                    <a:pt x="1487" y="1078"/>
                  </a:lnTo>
                  <a:lnTo>
                    <a:pt x="1484" y="1080"/>
                  </a:lnTo>
                  <a:lnTo>
                    <a:pt x="1484" y="1078"/>
                  </a:lnTo>
                  <a:close/>
                  <a:moveTo>
                    <a:pt x="1526" y="930"/>
                  </a:moveTo>
                  <a:lnTo>
                    <a:pt x="1526" y="926"/>
                  </a:lnTo>
                  <a:lnTo>
                    <a:pt x="1528" y="926"/>
                  </a:lnTo>
                  <a:lnTo>
                    <a:pt x="1528" y="928"/>
                  </a:lnTo>
                  <a:lnTo>
                    <a:pt x="1528" y="930"/>
                  </a:lnTo>
                  <a:lnTo>
                    <a:pt x="1526" y="933"/>
                  </a:lnTo>
                  <a:lnTo>
                    <a:pt x="1526" y="930"/>
                  </a:lnTo>
                  <a:lnTo>
                    <a:pt x="1526" y="930"/>
                  </a:lnTo>
                  <a:close/>
                  <a:moveTo>
                    <a:pt x="1512" y="960"/>
                  </a:moveTo>
                  <a:lnTo>
                    <a:pt x="1512" y="963"/>
                  </a:lnTo>
                  <a:lnTo>
                    <a:pt x="1514" y="965"/>
                  </a:lnTo>
                  <a:lnTo>
                    <a:pt x="1514" y="963"/>
                  </a:lnTo>
                  <a:lnTo>
                    <a:pt x="1517" y="963"/>
                  </a:lnTo>
                  <a:lnTo>
                    <a:pt x="1517" y="960"/>
                  </a:lnTo>
                  <a:lnTo>
                    <a:pt x="1514" y="960"/>
                  </a:lnTo>
                  <a:lnTo>
                    <a:pt x="1512" y="960"/>
                  </a:lnTo>
                  <a:close/>
                  <a:moveTo>
                    <a:pt x="1535" y="997"/>
                  </a:moveTo>
                  <a:lnTo>
                    <a:pt x="1533" y="993"/>
                  </a:lnTo>
                  <a:lnTo>
                    <a:pt x="1533" y="990"/>
                  </a:lnTo>
                  <a:lnTo>
                    <a:pt x="1535" y="993"/>
                  </a:lnTo>
                  <a:lnTo>
                    <a:pt x="1535" y="993"/>
                  </a:lnTo>
                  <a:lnTo>
                    <a:pt x="1538" y="993"/>
                  </a:lnTo>
                  <a:lnTo>
                    <a:pt x="1538" y="993"/>
                  </a:lnTo>
                  <a:lnTo>
                    <a:pt x="1540" y="995"/>
                  </a:lnTo>
                  <a:lnTo>
                    <a:pt x="1538" y="997"/>
                  </a:lnTo>
                  <a:lnTo>
                    <a:pt x="1535" y="997"/>
                  </a:lnTo>
                  <a:lnTo>
                    <a:pt x="1535" y="997"/>
                  </a:lnTo>
                  <a:close/>
                  <a:moveTo>
                    <a:pt x="1524" y="995"/>
                  </a:moveTo>
                  <a:lnTo>
                    <a:pt x="1526" y="997"/>
                  </a:lnTo>
                  <a:lnTo>
                    <a:pt x="1528" y="997"/>
                  </a:lnTo>
                  <a:lnTo>
                    <a:pt x="1528" y="995"/>
                  </a:lnTo>
                  <a:lnTo>
                    <a:pt x="1528" y="993"/>
                  </a:lnTo>
                  <a:lnTo>
                    <a:pt x="1528" y="993"/>
                  </a:lnTo>
                  <a:lnTo>
                    <a:pt x="1531" y="995"/>
                  </a:lnTo>
                  <a:lnTo>
                    <a:pt x="1528" y="997"/>
                  </a:lnTo>
                  <a:lnTo>
                    <a:pt x="1526" y="1000"/>
                  </a:lnTo>
                  <a:lnTo>
                    <a:pt x="1524" y="997"/>
                  </a:lnTo>
                  <a:lnTo>
                    <a:pt x="1524" y="997"/>
                  </a:lnTo>
                  <a:lnTo>
                    <a:pt x="1524" y="995"/>
                  </a:lnTo>
                  <a:close/>
                  <a:moveTo>
                    <a:pt x="1491" y="1050"/>
                  </a:moveTo>
                  <a:lnTo>
                    <a:pt x="1491" y="1048"/>
                  </a:lnTo>
                  <a:lnTo>
                    <a:pt x="1494" y="1048"/>
                  </a:lnTo>
                  <a:lnTo>
                    <a:pt x="1491" y="1050"/>
                  </a:lnTo>
                  <a:lnTo>
                    <a:pt x="1491" y="1050"/>
                  </a:lnTo>
                  <a:close/>
                  <a:moveTo>
                    <a:pt x="1535" y="1036"/>
                  </a:moveTo>
                  <a:lnTo>
                    <a:pt x="1535" y="1039"/>
                  </a:lnTo>
                  <a:lnTo>
                    <a:pt x="1538" y="1039"/>
                  </a:lnTo>
                  <a:lnTo>
                    <a:pt x="1540" y="1039"/>
                  </a:lnTo>
                  <a:lnTo>
                    <a:pt x="1540" y="1039"/>
                  </a:lnTo>
                  <a:lnTo>
                    <a:pt x="1535" y="1036"/>
                  </a:lnTo>
                  <a:lnTo>
                    <a:pt x="1535" y="1036"/>
                  </a:lnTo>
                  <a:close/>
                  <a:moveTo>
                    <a:pt x="1487" y="958"/>
                  </a:moveTo>
                  <a:lnTo>
                    <a:pt x="1487" y="960"/>
                  </a:lnTo>
                  <a:lnTo>
                    <a:pt x="1482" y="963"/>
                  </a:lnTo>
                  <a:lnTo>
                    <a:pt x="1480" y="963"/>
                  </a:lnTo>
                  <a:lnTo>
                    <a:pt x="1480" y="965"/>
                  </a:lnTo>
                  <a:lnTo>
                    <a:pt x="1480" y="967"/>
                  </a:lnTo>
                  <a:lnTo>
                    <a:pt x="1478" y="967"/>
                  </a:lnTo>
                  <a:lnTo>
                    <a:pt x="1478" y="969"/>
                  </a:lnTo>
                  <a:lnTo>
                    <a:pt x="1480" y="969"/>
                  </a:lnTo>
                  <a:lnTo>
                    <a:pt x="1478" y="972"/>
                  </a:lnTo>
                  <a:lnTo>
                    <a:pt x="1475" y="972"/>
                  </a:lnTo>
                  <a:lnTo>
                    <a:pt x="1473" y="974"/>
                  </a:lnTo>
                  <a:lnTo>
                    <a:pt x="1473" y="976"/>
                  </a:lnTo>
                  <a:lnTo>
                    <a:pt x="1475" y="976"/>
                  </a:lnTo>
                  <a:lnTo>
                    <a:pt x="1475" y="976"/>
                  </a:lnTo>
                  <a:lnTo>
                    <a:pt x="1473" y="979"/>
                  </a:lnTo>
                  <a:lnTo>
                    <a:pt x="1471" y="979"/>
                  </a:lnTo>
                  <a:lnTo>
                    <a:pt x="1468" y="981"/>
                  </a:lnTo>
                  <a:lnTo>
                    <a:pt x="1468" y="983"/>
                  </a:lnTo>
                  <a:lnTo>
                    <a:pt x="1464" y="990"/>
                  </a:lnTo>
                  <a:lnTo>
                    <a:pt x="1464" y="993"/>
                  </a:lnTo>
                  <a:lnTo>
                    <a:pt x="1466" y="995"/>
                  </a:lnTo>
                  <a:lnTo>
                    <a:pt x="1466" y="997"/>
                  </a:lnTo>
                  <a:lnTo>
                    <a:pt x="1464" y="997"/>
                  </a:lnTo>
                  <a:lnTo>
                    <a:pt x="1464" y="995"/>
                  </a:lnTo>
                  <a:lnTo>
                    <a:pt x="1461" y="995"/>
                  </a:lnTo>
                  <a:lnTo>
                    <a:pt x="1457" y="997"/>
                  </a:lnTo>
                  <a:lnTo>
                    <a:pt x="1457" y="1000"/>
                  </a:lnTo>
                  <a:lnTo>
                    <a:pt x="1457" y="1002"/>
                  </a:lnTo>
                  <a:lnTo>
                    <a:pt x="1459" y="1002"/>
                  </a:lnTo>
                  <a:lnTo>
                    <a:pt x="1461" y="1004"/>
                  </a:lnTo>
                  <a:lnTo>
                    <a:pt x="1459" y="1004"/>
                  </a:lnTo>
                  <a:lnTo>
                    <a:pt x="1459" y="1006"/>
                  </a:lnTo>
                  <a:lnTo>
                    <a:pt x="1457" y="1009"/>
                  </a:lnTo>
                  <a:lnTo>
                    <a:pt x="1452" y="1006"/>
                  </a:lnTo>
                  <a:lnTo>
                    <a:pt x="1450" y="1009"/>
                  </a:lnTo>
                  <a:lnTo>
                    <a:pt x="1450" y="1011"/>
                  </a:lnTo>
                  <a:lnTo>
                    <a:pt x="1448" y="1013"/>
                  </a:lnTo>
                  <a:lnTo>
                    <a:pt x="1445" y="1018"/>
                  </a:lnTo>
                  <a:lnTo>
                    <a:pt x="1443" y="1020"/>
                  </a:lnTo>
                  <a:lnTo>
                    <a:pt x="1443" y="1020"/>
                  </a:lnTo>
                  <a:lnTo>
                    <a:pt x="1443" y="1018"/>
                  </a:lnTo>
                  <a:lnTo>
                    <a:pt x="1441" y="1020"/>
                  </a:lnTo>
                  <a:lnTo>
                    <a:pt x="1441" y="1018"/>
                  </a:lnTo>
                  <a:lnTo>
                    <a:pt x="1441" y="1016"/>
                  </a:lnTo>
                  <a:lnTo>
                    <a:pt x="1443" y="1013"/>
                  </a:lnTo>
                  <a:lnTo>
                    <a:pt x="1443" y="1011"/>
                  </a:lnTo>
                  <a:lnTo>
                    <a:pt x="1443" y="1013"/>
                  </a:lnTo>
                  <a:lnTo>
                    <a:pt x="1438" y="1016"/>
                  </a:lnTo>
                  <a:lnTo>
                    <a:pt x="1434" y="1018"/>
                  </a:lnTo>
                  <a:lnTo>
                    <a:pt x="1431" y="1023"/>
                  </a:lnTo>
                  <a:lnTo>
                    <a:pt x="1434" y="1023"/>
                  </a:lnTo>
                  <a:lnTo>
                    <a:pt x="1436" y="1023"/>
                  </a:lnTo>
                  <a:lnTo>
                    <a:pt x="1443" y="1020"/>
                  </a:lnTo>
                  <a:lnTo>
                    <a:pt x="1448" y="1020"/>
                  </a:lnTo>
                  <a:lnTo>
                    <a:pt x="1445" y="1025"/>
                  </a:lnTo>
                  <a:lnTo>
                    <a:pt x="1441" y="1030"/>
                  </a:lnTo>
                  <a:lnTo>
                    <a:pt x="1438" y="1032"/>
                  </a:lnTo>
                  <a:lnTo>
                    <a:pt x="1434" y="1034"/>
                  </a:lnTo>
                  <a:lnTo>
                    <a:pt x="1429" y="1039"/>
                  </a:lnTo>
                  <a:lnTo>
                    <a:pt x="1427" y="1039"/>
                  </a:lnTo>
                  <a:lnTo>
                    <a:pt x="1427" y="1041"/>
                  </a:lnTo>
                  <a:lnTo>
                    <a:pt x="1427" y="1043"/>
                  </a:lnTo>
                  <a:lnTo>
                    <a:pt x="1427" y="1046"/>
                  </a:lnTo>
                  <a:lnTo>
                    <a:pt x="1427" y="1048"/>
                  </a:lnTo>
                  <a:lnTo>
                    <a:pt x="1429" y="1048"/>
                  </a:lnTo>
                  <a:lnTo>
                    <a:pt x="1434" y="1050"/>
                  </a:lnTo>
                  <a:lnTo>
                    <a:pt x="1438" y="1048"/>
                  </a:lnTo>
                  <a:lnTo>
                    <a:pt x="1441" y="1046"/>
                  </a:lnTo>
                  <a:lnTo>
                    <a:pt x="1445" y="1046"/>
                  </a:lnTo>
                  <a:lnTo>
                    <a:pt x="1448" y="1043"/>
                  </a:lnTo>
                  <a:lnTo>
                    <a:pt x="1448" y="1041"/>
                  </a:lnTo>
                  <a:lnTo>
                    <a:pt x="1448" y="1043"/>
                  </a:lnTo>
                  <a:lnTo>
                    <a:pt x="1445" y="1046"/>
                  </a:lnTo>
                  <a:lnTo>
                    <a:pt x="1450" y="1048"/>
                  </a:lnTo>
                  <a:lnTo>
                    <a:pt x="1454" y="1046"/>
                  </a:lnTo>
                  <a:lnTo>
                    <a:pt x="1454" y="1048"/>
                  </a:lnTo>
                  <a:lnTo>
                    <a:pt x="1461" y="1048"/>
                  </a:lnTo>
                  <a:lnTo>
                    <a:pt x="1464" y="1048"/>
                  </a:lnTo>
                  <a:lnTo>
                    <a:pt x="1464" y="1048"/>
                  </a:lnTo>
                  <a:lnTo>
                    <a:pt x="1466" y="1050"/>
                  </a:lnTo>
                  <a:lnTo>
                    <a:pt x="1471" y="1050"/>
                  </a:lnTo>
                  <a:lnTo>
                    <a:pt x="1471" y="1050"/>
                  </a:lnTo>
                  <a:lnTo>
                    <a:pt x="1473" y="1050"/>
                  </a:lnTo>
                  <a:lnTo>
                    <a:pt x="1475" y="1050"/>
                  </a:lnTo>
                  <a:lnTo>
                    <a:pt x="1475" y="1050"/>
                  </a:lnTo>
                  <a:lnTo>
                    <a:pt x="1475" y="1048"/>
                  </a:lnTo>
                  <a:lnTo>
                    <a:pt x="1480" y="1048"/>
                  </a:lnTo>
                  <a:lnTo>
                    <a:pt x="1480" y="1050"/>
                  </a:lnTo>
                  <a:lnTo>
                    <a:pt x="1482" y="1050"/>
                  </a:lnTo>
                  <a:lnTo>
                    <a:pt x="1484" y="1048"/>
                  </a:lnTo>
                  <a:lnTo>
                    <a:pt x="1484" y="1048"/>
                  </a:lnTo>
                  <a:lnTo>
                    <a:pt x="1487" y="1050"/>
                  </a:lnTo>
                  <a:lnTo>
                    <a:pt x="1489" y="1048"/>
                  </a:lnTo>
                  <a:lnTo>
                    <a:pt x="1487" y="1046"/>
                  </a:lnTo>
                  <a:lnTo>
                    <a:pt x="1489" y="1043"/>
                  </a:lnTo>
                  <a:lnTo>
                    <a:pt x="1489" y="1043"/>
                  </a:lnTo>
                  <a:lnTo>
                    <a:pt x="1491" y="1041"/>
                  </a:lnTo>
                  <a:lnTo>
                    <a:pt x="1491" y="1041"/>
                  </a:lnTo>
                  <a:lnTo>
                    <a:pt x="1491" y="1041"/>
                  </a:lnTo>
                  <a:lnTo>
                    <a:pt x="1489" y="1046"/>
                  </a:lnTo>
                  <a:lnTo>
                    <a:pt x="1491" y="1048"/>
                  </a:lnTo>
                  <a:lnTo>
                    <a:pt x="1491" y="1046"/>
                  </a:lnTo>
                  <a:lnTo>
                    <a:pt x="1494" y="1043"/>
                  </a:lnTo>
                  <a:lnTo>
                    <a:pt x="1494" y="1043"/>
                  </a:lnTo>
                  <a:lnTo>
                    <a:pt x="1494" y="1046"/>
                  </a:lnTo>
                  <a:lnTo>
                    <a:pt x="1494" y="1048"/>
                  </a:lnTo>
                  <a:lnTo>
                    <a:pt x="1494" y="1048"/>
                  </a:lnTo>
                  <a:lnTo>
                    <a:pt x="1496" y="1048"/>
                  </a:lnTo>
                  <a:lnTo>
                    <a:pt x="1498" y="1048"/>
                  </a:lnTo>
                  <a:lnTo>
                    <a:pt x="1496" y="1048"/>
                  </a:lnTo>
                  <a:lnTo>
                    <a:pt x="1494" y="1050"/>
                  </a:lnTo>
                  <a:lnTo>
                    <a:pt x="1489" y="1053"/>
                  </a:lnTo>
                  <a:lnTo>
                    <a:pt x="1489" y="1053"/>
                  </a:lnTo>
                  <a:lnTo>
                    <a:pt x="1491" y="1053"/>
                  </a:lnTo>
                  <a:lnTo>
                    <a:pt x="1494" y="1053"/>
                  </a:lnTo>
                  <a:lnTo>
                    <a:pt x="1494" y="1055"/>
                  </a:lnTo>
                  <a:lnTo>
                    <a:pt x="1496" y="1055"/>
                  </a:lnTo>
                  <a:lnTo>
                    <a:pt x="1498" y="1055"/>
                  </a:lnTo>
                  <a:lnTo>
                    <a:pt x="1498" y="1055"/>
                  </a:lnTo>
                  <a:lnTo>
                    <a:pt x="1501" y="1053"/>
                  </a:lnTo>
                  <a:lnTo>
                    <a:pt x="1503" y="1050"/>
                  </a:lnTo>
                  <a:lnTo>
                    <a:pt x="1503" y="1048"/>
                  </a:lnTo>
                  <a:lnTo>
                    <a:pt x="1505" y="1050"/>
                  </a:lnTo>
                  <a:lnTo>
                    <a:pt x="1508" y="1050"/>
                  </a:lnTo>
                  <a:lnTo>
                    <a:pt x="1510" y="1053"/>
                  </a:lnTo>
                  <a:lnTo>
                    <a:pt x="1512" y="1050"/>
                  </a:lnTo>
                  <a:lnTo>
                    <a:pt x="1514" y="1050"/>
                  </a:lnTo>
                  <a:lnTo>
                    <a:pt x="1517" y="1050"/>
                  </a:lnTo>
                  <a:lnTo>
                    <a:pt x="1514" y="1053"/>
                  </a:lnTo>
                  <a:lnTo>
                    <a:pt x="1514" y="1053"/>
                  </a:lnTo>
                  <a:lnTo>
                    <a:pt x="1510" y="1055"/>
                  </a:lnTo>
                  <a:lnTo>
                    <a:pt x="1508" y="1055"/>
                  </a:lnTo>
                  <a:lnTo>
                    <a:pt x="1505" y="1057"/>
                  </a:lnTo>
                  <a:lnTo>
                    <a:pt x="1505" y="1060"/>
                  </a:lnTo>
                  <a:lnTo>
                    <a:pt x="1503" y="1060"/>
                  </a:lnTo>
                  <a:lnTo>
                    <a:pt x="1503" y="1062"/>
                  </a:lnTo>
                  <a:lnTo>
                    <a:pt x="1501" y="1062"/>
                  </a:lnTo>
                  <a:lnTo>
                    <a:pt x="1498" y="1062"/>
                  </a:lnTo>
                  <a:lnTo>
                    <a:pt x="1498" y="1064"/>
                  </a:lnTo>
                  <a:lnTo>
                    <a:pt x="1496" y="1064"/>
                  </a:lnTo>
                  <a:lnTo>
                    <a:pt x="1494" y="1066"/>
                  </a:lnTo>
                  <a:lnTo>
                    <a:pt x="1489" y="1069"/>
                  </a:lnTo>
                  <a:lnTo>
                    <a:pt x="1489" y="1069"/>
                  </a:lnTo>
                  <a:lnTo>
                    <a:pt x="1489" y="1071"/>
                  </a:lnTo>
                  <a:lnTo>
                    <a:pt x="1491" y="1071"/>
                  </a:lnTo>
                  <a:lnTo>
                    <a:pt x="1494" y="1071"/>
                  </a:lnTo>
                  <a:lnTo>
                    <a:pt x="1494" y="1071"/>
                  </a:lnTo>
                  <a:lnTo>
                    <a:pt x="1496" y="1069"/>
                  </a:lnTo>
                  <a:lnTo>
                    <a:pt x="1498" y="1069"/>
                  </a:lnTo>
                  <a:lnTo>
                    <a:pt x="1498" y="1071"/>
                  </a:lnTo>
                  <a:lnTo>
                    <a:pt x="1498" y="1073"/>
                  </a:lnTo>
                  <a:lnTo>
                    <a:pt x="1503" y="1071"/>
                  </a:lnTo>
                  <a:lnTo>
                    <a:pt x="1503" y="1069"/>
                  </a:lnTo>
                  <a:lnTo>
                    <a:pt x="1505" y="1066"/>
                  </a:lnTo>
                  <a:lnTo>
                    <a:pt x="1505" y="1066"/>
                  </a:lnTo>
                  <a:lnTo>
                    <a:pt x="1508" y="1064"/>
                  </a:lnTo>
                  <a:lnTo>
                    <a:pt x="1508" y="1062"/>
                  </a:lnTo>
                  <a:lnTo>
                    <a:pt x="1510" y="1062"/>
                  </a:lnTo>
                  <a:lnTo>
                    <a:pt x="1512" y="1057"/>
                  </a:lnTo>
                  <a:lnTo>
                    <a:pt x="1514" y="1057"/>
                  </a:lnTo>
                  <a:lnTo>
                    <a:pt x="1517" y="1057"/>
                  </a:lnTo>
                  <a:lnTo>
                    <a:pt x="1519" y="1057"/>
                  </a:lnTo>
                  <a:lnTo>
                    <a:pt x="1517" y="1060"/>
                  </a:lnTo>
                  <a:lnTo>
                    <a:pt x="1519" y="1060"/>
                  </a:lnTo>
                  <a:lnTo>
                    <a:pt x="1521" y="1057"/>
                  </a:lnTo>
                  <a:lnTo>
                    <a:pt x="1521" y="1053"/>
                  </a:lnTo>
                  <a:lnTo>
                    <a:pt x="1524" y="1048"/>
                  </a:lnTo>
                  <a:lnTo>
                    <a:pt x="1524" y="1046"/>
                  </a:lnTo>
                  <a:lnTo>
                    <a:pt x="1524" y="1043"/>
                  </a:lnTo>
                  <a:lnTo>
                    <a:pt x="1526" y="1043"/>
                  </a:lnTo>
                  <a:lnTo>
                    <a:pt x="1528" y="1046"/>
                  </a:lnTo>
                  <a:lnTo>
                    <a:pt x="1528" y="1046"/>
                  </a:lnTo>
                  <a:lnTo>
                    <a:pt x="1531" y="1046"/>
                  </a:lnTo>
                  <a:lnTo>
                    <a:pt x="1531" y="1050"/>
                  </a:lnTo>
                  <a:lnTo>
                    <a:pt x="1531" y="1053"/>
                  </a:lnTo>
                  <a:lnTo>
                    <a:pt x="1531" y="1055"/>
                  </a:lnTo>
                  <a:lnTo>
                    <a:pt x="1531" y="1057"/>
                  </a:lnTo>
                  <a:lnTo>
                    <a:pt x="1531" y="1060"/>
                  </a:lnTo>
                  <a:lnTo>
                    <a:pt x="1526" y="1062"/>
                  </a:lnTo>
                  <a:lnTo>
                    <a:pt x="1524" y="1069"/>
                  </a:lnTo>
                  <a:lnTo>
                    <a:pt x="1524" y="1071"/>
                  </a:lnTo>
                  <a:lnTo>
                    <a:pt x="1524" y="1073"/>
                  </a:lnTo>
                  <a:lnTo>
                    <a:pt x="1524" y="1076"/>
                  </a:lnTo>
                  <a:lnTo>
                    <a:pt x="1526" y="1076"/>
                  </a:lnTo>
                  <a:lnTo>
                    <a:pt x="1528" y="1073"/>
                  </a:lnTo>
                  <a:lnTo>
                    <a:pt x="1531" y="1069"/>
                  </a:lnTo>
                  <a:lnTo>
                    <a:pt x="1533" y="1069"/>
                  </a:lnTo>
                  <a:lnTo>
                    <a:pt x="1535" y="1064"/>
                  </a:lnTo>
                  <a:lnTo>
                    <a:pt x="1538" y="1062"/>
                  </a:lnTo>
                  <a:lnTo>
                    <a:pt x="1538" y="1064"/>
                  </a:lnTo>
                  <a:lnTo>
                    <a:pt x="1540" y="1064"/>
                  </a:lnTo>
                  <a:lnTo>
                    <a:pt x="1540" y="1066"/>
                  </a:lnTo>
                  <a:lnTo>
                    <a:pt x="1538" y="1066"/>
                  </a:lnTo>
                  <a:lnTo>
                    <a:pt x="1535" y="1069"/>
                  </a:lnTo>
                  <a:lnTo>
                    <a:pt x="1535" y="1071"/>
                  </a:lnTo>
                  <a:lnTo>
                    <a:pt x="1533" y="1076"/>
                  </a:lnTo>
                  <a:lnTo>
                    <a:pt x="1535" y="1076"/>
                  </a:lnTo>
                  <a:lnTo>
                    <a:pt x="1535" y="1080"/>
                  </a:lnTo>
                  <a:lnTo>
                    <a:pt x="1538" y="1083"/>
                  </a:lnTo>
                  <a:lnTo>
                    <a:pt x="1538" y="1078"/>
                  </a:lnTo>
                  <a:lnTo>
                    <a:pt x="1540" y="1078"/>
                  </a:lnTo>
                  <a:lnTo>
                    <a:pt x="1540" y="1078"/>
                  </a:lnTo>
                  <a:lnTo>
                    <a:pt x="1542" y="1078"/>
                  </a:lnTo>
                  <a:lnTo>
                    <a:pt x="1542" y="1078"/>
                  </a:lnTo>
                  <a:lnTo>
                    <a:pt x="1542" y="1078"/>
                  </a:lnTo>
                  <a:lnTo>
                    <a:pt x="1544" y="1080"/>
                  </a:lnTo>
                  <a:lnTo>
                    <a:pt x="1544" y="1080"/>
                  </a:lnTo>
                  <a:lnTo>
                    <a:pt x="1549" y="1078"/>
                  </a:lnTo>
                  <a:lnTo>
                    <a:pt x="1549" y="1076"/>
                  </a:lnTo>
                  <a:lnTo>
                    <a:pt x="1549" y="1076"/>
                  </a:lnTo>
                  <a:lnTo>
                    <a:pt x="1549" y="1073"/>
                  </a:lnTo>
                  <a:lnTo>
                    <a:pt x="1549" y="1071"/>
                  </a:lnTo>
                  <a:lnTo>
                    <a:pt x="1551" y="1071"/>
                  </a:lnTo>
                  <a:lnTo>
                    <a:pt x="1551" y="1069"/>
                  </a:lnTo>
                  <a:lnTo>
                    <a:pt x="1551" y="1066"/>
                  </a:lnTo>
                  <a:lnTo>
                    <a:pt x="1551" y="1064"/>
                  </a:lnTo>
                  <a:lnTo>
                    <a:pt x="1554" y="1060"/>
                  </a:lnTo>
                  <a:lnTo>
                    <a:pt x="1556" y="1055"/>
                  </a:lnTo>
                  <a:lnTo>
                    <a:pt x="1556" y="1050"/>
                  </a:lnTo>
                  <a:lnTo>
                    <a:pt x="1556" y="1048"/>
                  </a:lnTo>
                  <a:lnTo>
                    <a:pt x="1556" y="1048"/>
                  </a:lnTo>
                  <a:lnTo>
                    <a:pt x="1556" y="1048"/>
                  </a:lnTo>
                  <a:lnTo>
                    <a:pt x="1554" y="1053"/>
                  </a:lnTo>
                  <a:lnTo>
                    <a:pt x="1551" y="1055"/>
                  </a:lnTo>
                  <a:lnTo>
                    <a:pt x="1549" y="1057"/>
                  </a:lnTo>
                  <a:lnTo>
                    <a:pt x="1547" y="1057"/>
                  </a:lnTo>
                  <a:lnTo>
                    <a:pt x="1544" y="1055"/>
                  </a:lnTo>
                  <a:lnTo>
                    <a:pt x="1547" y="1053"/>
                  </a:lnTo>
                  <a:lnTo>
                    <a:pt x="1547" y="1048"/>
                  </a:lnTo>
                  <a:lnTo>
                    <a:pt x="1549" y="1046"/>
                  </a:lnTo>
                  <a:lnTo>
                    <a:pt x="1549" y="1046"/>
                  </a:lnTo>
                  <a:lnTo>
                    <a:pt x="1554" y="1041"/>
                  </a:lnTo>
                  <a:lnTo>
                    <a:pt x="1554" y="1041"/>
                  </a:lnTo>
                  <a:lnTo>
                    <a:pt x="1556" y="1041"/>
                  </a:lnTo>
                  <a:lnTo>
                    <a:pt x="1554" y="1039"/>
                  </a:lnTo>
                  <a:lnTo>
                    <a:pt x="1554" y="1041"/>
                  </a:lnTo>
                  <a:lnTo>
                    <a:pt x="1551" y="1041"/>
                  </a:lnTo>
                  <a:lnTo>
                    <a:pt x="1549" y="1041"/>
                  </a:lnTo>
                  <a:lnTo>
                    <a:pt x="1547" y="1043"/>
                  </a:lnTo>
                  <a:lnTo>
                    <a:pt x="1544" y="1046"/>
                  </a:lnTo>
                  <a:lnTo>
                    <a:pt x="1544" y="1048"/>
                  </a:lnTo>
                  <a:lnTo>
                    <a:pt x="1540" y="1050"/>
                  </a:lnTo>
                  <a:lnTo>
                    <a:pt x="1540" y="1053"/>
                  </a:lnTo>
                  <a:lnTo>
                    <a:pt x="1538" y="1053"/>
                  </a:lnTo>
                  <a:lnTo>
                    <a:pt x="1535" y="1050"/>
                  </a:lnTo>
                  <a:lnTo>
                    <a:pt x="1533" y="1048"/>
                  </a:lnTo>
                  <a:lnTo>
                    <a:pt x="1533" y="1046"/>
                  </a:lnTo>
                  <a:lnTo>
                    <a:pt x="1533" y="1043"/>
                  </a:lnTo>
                  <a:lnTo>
                    <a:pt x="1535" y="1046"/>
                  </a:lnTo>
                  <a:lnTo>
                    <a:pt x="1535" y="1046"/>
                  </a:lnTo>
                  <a:lnTo>
                    <a:pt x="1538" y="1041"/>
                  </a:lnTo>
                  <a:lnTo>
                    <a:pt x="1535" y="1043"/>
                  </a:lnTo>
                  <a:lnTo>
                    <a:pt x="1533" y="1041"/>
                  </a:lnTo>
                  <a:lnTo>
                    <a:pt x="1535" y="1041"/>
                  </a:lnTo>
                  <a:lnTo>
                    <a:pt x="1538" y="1041"/>
                  </a:lnTo>
                  <a:lnTo>
                    <a:pt x="1535" y="1041"/>
                  </a:lnTo>
                  <a:lnTo>
                    <a:pt x="1533" y="1039"/>
                  </a:lnTo>
                  <a:lnTo>
                    <a:pt x="1533" y="1036"/>
                  </a:lnTo>
                  <a:lnTo>
                    <a:pt x="1535" y="1036"/>
                  </a:lnTo>
                  <a:lnTo>
                    <a:pt x="1538" y="1036"/>
                  </a:lnTo>
                  <a:lnTo>
                    <a:pt x="1540" y="1034"/>
                  </a:lnTo>
                  <a:lnTo>
                    <a:pt x="1542" y="1032"/>
                  </a:lnTo>
                  <a:lnTo>
                    <a:pt x="1544" y="1030"/>
                  </a:lnTo>
                  <a:lnTo>
                    <a:pt x="1547" y="1030"/>
                  </a:lnTo>
                  <a:lnTo>
                    <a:pt x="1549" y="1030"/>
                  </a:lnTo>
                  <a:lnTo>
                    <a:pt x="1551" y="1027"/>
                  </a:lnTo>
                  <a:lnTo>
                    <a:pt x="1554" y="1025"/>
                  </a:lnTo>
                  <a:lnTo>
                    <a:pt x="1554" y="1023"/>
                  </a:lnTo>
                  <a:lnTo>
                    <a:pt x="1551" y="1020"/>
                  </a:lnTo>
                  <a:lnTo>
                    <a:pt x="1549" y="1023"/>
                  </a:lnTo>
                  <a:lnTo>
                    <a:pt x="1547" y="1025"/>
                  </a:lnTo>
                  <a:lnTo>
                    <a:pt x="1547" y="1023"/>
                  </a:lnTo>
                  <a:lnTo>
                    <a:pt x="1544" y="1023"/>
                  </a:lnTo>
                  <a:lnTo>
                    <a:pt x="1544" y="1025"/>
                  </a:lnTo>
                  <a:lnTo>
                    <a:pt x="1544" y="1027"/>
                  </a:lnTo>
                  <a:lnTo>
                    <a:pt x="1542" y="1027"/>
                  </a:lnTo>
                  <a:lnTo>
                    <a:pt x="1540" y="1027"/>
                  </a:lnTo>
                  <a:lnTo>
                    <a:pt x="1538" y="1030"/>
                  </a:lnTo>
                  <a:lnTo>
                    <a:pt x="1535" y="1032"/>
                  </a:lnTo>
                  <a:lnTo>
                    <a:pt x="1535" y="1034"/>
                  </a:lnTo>
                  <a:lnTo>
                    <a:pt x="1535" y="1034"/>
                  </a:lnTo>
                  <a:lnTo>
                    <a:pt x="1535" y="1032"/>
                  </a:lnTo>
                  <a:lnTo>
                    <a:pt x="1535" y="1030"/>
                  </a:lnTo>
                  <a:lnTo>
                    <a:pt x="1533" y="1032"/>
                  </a:lnTo>
                  <a:lnTo>
                    <a:pt x="1531" y="1032"/>
                  </a:lnTo>
                  <a:lnTo>
                    <a:pt x="1533" y="1030"/>
                  </a:lnTo>
                  <a:lnTo>
                    <a:pt x="1535" y="1027"/>
                  </a:lnTo>
                  <a:lnTo>
                    <a:pt x="1538" y="1027"/>
                  </a:lnTo>
                  <a:lnTo>
                    <a:pt x="1535" y="1025"/>
                  </a:lnTo>
                  <a:lnTo>
                    <a:pt x="1538" y="1025"/>
                  </a:lnTo>
                  <a:lnTo>
                    <a:pt x="1538" y="1020"/>
                  </a:lnTo>
                  <a:lnTo>
                    <a:pt x="1538" y="1020"/>
                  </a:lnTo>
                  <a:lnTo>
                    <a:pt x="1535" y="1023"/>
                  </a:lnTo>
                  <a:lnTo>
                    <a:pt x="1535" y="1020"/>
                  </a:lnTo>
                  <a:lnTo>
                    <a:pt x="1535" y="1018"/>
                  </a:lnTo>
                  <a:lnTo>
                    <a:pt x="1535" y="1018"/>
                  </a:lnTo>
                  <a:lnTo>
                    <a:pt x="1533" y="1018"/>
                  </a:lnTo>
                  <a:lnTo>
                    <a:pt x="1528" y="1018"/>
                  </a:lnTo>
                  <a:lnTo>
                    <a:pt x="1533" y="1018"/>
                  </a:lnTo>
                  <a:lnTo>
                    <a:pt x="1533" y="1016"/>
                  </a:lnTo>
                  <a:lnTo>
                    <a:pt x="1538" y="1016"/>
                  </a:lnTo>
                  <a:lnTo>
                    <a:pt x="1540" y="1013"/>
                  </a:lnTo>
                  <a:lnTo>
                    <a:pt x="1542" y="1013"/>
                  </a:lnTo>
                  <a:lnTo>
                    <a:pt x="1542" y="1013"/>
                  </a:lnTo>
                  <a:lnTo>
                    <a:pt x="1544" y="1011"/>
                  </a:lnTo>
                  <a:lnTo>
                    <a:pt x="1544" y="1009"/>
                  </a:lnTo>
                  <a:lnTo>
                    <a:pt x="1547" y="1006"/>
                  </a:lnTo>
                  <a:lnTo>
                    <a:pt x="1547" y="1004"/>
                  </a:lnTo>
                  <a:lnTo>
                    <a:pt x="1544" y="1004"/>
                  </a:lnTo>
                  <a:lnTo>
                    <a:pt x="1542" y="1000"/>
                  </a:lnTo>
                  <a:lnTo>
                    <a:pt x="1538" y="1000"/>
                  </a:lnTo>
                  <a:lnTo>
                    <a:pt x="1535" y="1000"/>
                  </a:lnTo>
                  <a:lnTo>
                    <a:pt x="1533" y="1000"/>
                  </a:lnTo>
                  <a:lnTo>
                    <a:pt x="1533" y="1002"/>
                  </a:lnTo>
                  <a:lnTo>
                    <a:pt x="1531" y="1006"/>
                  </a:lnTo>
                  <a:lnTo>
                    <a:pt x="1531" y="1009"/>
                  </a:lnTo>
                  <a:lnTo>
                    <a:pt x="1528" y="1011"/>
                  </a:lnTo>
                  <a:lnTo>
                    <a:pt x="1528" y="1009"/>
                  </a:lnTo>
                  <a:lnTo>
                    <a:pt x="1531" y="1006"/>
                  </a:lnTo>
                  <a:lnTo>
                    <a:pt x="1528" y="1004"/>
                  </a:lnTo>
                  <a:lnTo>
                    <a:pt x="1531" y="1002"/>
                  </a:lnTo>
                  <a:lnTo>
                    <a:pt x="1531" y="1000"/>
                  </a:lnTo>
                  <a:lnTo>
                    <a:pt x="1531" y="1000"/>
                  </a:lnTo>
                  <a:lnTo>
                    <a:pt x="1528" y="1002"/>
                  </a:lnTo>
                  <a:lnTo>
                    <a:pt x="1526" y="1004"/>
                  </a:lnTo>
                  <a:lnTo>
                    <a:pt x="1524" y="1004"/>
                  </a:lnTo>
                  <a:lnTo>
                    <a:pt x="1521" y="1004"/>
                  </a:lnTo>
                  <a:lnTo>
                    <a:pt x="1521" y="1004"/>
                  </a:lnTo>
                  <a:lnTo>
                    <a:pt x="1519" y="1006"/>
                  </a:lnTo>
                  <a:lnTo>
                    <a:pt x="1517" y="1004"/>
                  </a:lnTo>
                  <a:lnTo>
                    <a:pt x="1514" y="1006"/>
                  </a:lnTo>
                  <a:lnTo>
                    <a:pt x="1514" y="1011"/>
                  </a:lnTo>
                  <a:lnTo>
                    <a:pt x="1512" y="1011"/>
                  </a:lnTo>
                  <a:lnTo>
                    <a:pt x="1514" y="1009"/>
                  </a:lnTo>
                  <a:lnTo>
                    <a:pt x="1514" y="1004"/>
                  </a:lnTo>
                  <a:lnTo>
                    <a:pt x="1517" y="1002"/>
                  </a:lnTo>
                  <a:lnTo>
                    <a:pt x="1517" y="1000"/>
                  </a:lnTo>
                  <a:lnTo>
                    <a:pt x="1514" y="1002"/>
                  </a:lnTo>
                  <a:lnTo>
                    <a:pt x="1512" y="1004"/>
                  </a:lnTo>
                  <a:lnTo>
                    <a:pt x="1510" y="1006"/>
                  </a:lnTo>
                  <a:lnTo>
                    <a:pt x="1510" y="1004"/>
                  </a:lnTo>
                  <a:lnTo>
                    <a:pt x="1510" y="1002"/>
                  </a:lnTo>
                  <a:lnTo>
                    <a:pt x="1512" y="1002"/>
                  </a:lnTo>
                  <a:lnTo>
                    <a:pt x="1512" y="1000"/>
                  </a:lnTo>
                  <a:lnTo>
                    <a:pt x="1508" y="1000"/>
                  </a:lnTo>
                  <a:lnTo>
                    <a:pt x="1505" y="1004"/>
                  </a:lnTo>
                  <a:lnTo>
                    <a:pt x="1503" y="1004"/>
                  </a:lnTo>
                  <a:lnTo>
                    <a:pt x="1503" y="1000"/>
                  </a:lnTo>
                  <a:lnTo>
                    <a:pt x="1501" y="1000"/>
                  </a:lnTo>
                  <a:lnTo>
                    <a:pt x="1498" y="1002"/>
                  </a:lnTo>
                  <a:lnTo>
                    <a:pt x="1496" y="1002"/>
                  </a:lnTo>
                  <a:lnTo>
                    <a:pt x="1496" y="1002"/>
                  </a:lnTo>
                  <a:lnTo>
                    <a:pt x="1501" y="1000"/>
                  </a:lnTo>
                  <a:lnTo>
                    <a:pt x="1503" y="995"/>
                  </a:lnTo>
                  <a:lnTo>
                    <a:pt x="1503" y="993"/>
                  </a:lnTo>
                  <a:lnTo>
                    <a:pt x="1501" y="993"/>
                  </a:lnTo>
                  <a:lnTo>
                    <a:pt x="1501" y="993"/>
                  </a:lnTo>
                  <a:lnTo>
                    <a:pt x="1498" y="995"/>
                  </a:lnTo>
                  <a:lnTo>
                    <a:pt x="1498" y="993"/>
                  </a:lnTo>
                  <a:lnTo>
                    <a:pt x="1503" y="990"/>
                  </a:lnTo>
                  <a:lnTo>
                    <a:pt x="1505" y="990"/>
                  </a:lnTo>
                  <a:lnTo>
                    <a:pt x="1508" y="988"/>
                  </a:lnTo>
                  <a:lnTo>
                    <a:pt x="1510" y="988"/>
                  </a:lnTo>
                  <a:lnTo>
                    <a:pt x="1512" y="986"/>
                  </a:lnTo>
                  <a:lnTo>
                    <a:pt x="1512" y="983"/>
                  </a:lnTo>
                  <a:lnTo>
                    <a:pt x="1510" y="986"/>
                  </a:lnTo>
                  <a:lnTo>
                    <a:pt x="1508" y="986"/>
                  </a:lnTo>
                  <a:lnTo>
                    <a:pt x="1505" y="986"/>
                  </a:lnTo>
                  <a:lnTo>
                    <a:pt x="1503" y="983"/>
                  </a:lnTo>
                  <a:lnTo>
                    <a:pt x="1501" y="983"/>
                  </a:lnTo>
                  <a:lnTo>
                    <a:pt x="1498" y="983"/>
                  </a:lnTo>
                  <a:lnTo>
                    <a:pt x="1501" y="981"/>
                  </a:lnTo>
                  <a:lnTo>
                    <a:pt x="1501" y="979"/>
                  </a:lnTo>
                  <a:lnTo>
                    <a:pt x="1501" y="979"/>
                  </a:lnTo>
                  <a:lnTo>
                    <a:pt x="1498" y="979"/>
                  </a:lnTo>
                  <a:lnTo>
                    <a:pt x="1496" y="981"/>
                  </a:lnTo>
                  <a:lnTo>
                    <a:pt x="1494" y="983"/>
                  </a:lnTo>
                  <a:lnTo>
                    <a:pt x="1491" y="986"/>
                  </a:lnTo>
                  <a:lnTo>
                    <a:pt x="1489" y="988"/>
                  </a:lnTo>
                  <a:lnTo>
                    <a:pt x="1489" y="990"/>
                  </a:lnTo>
                  <a:lnTo>
                    <a:pt x="1487" y="993"/>
                  </a:lnTo>
                  <a:lnTo>
                    <a:pt x="1484" y="995"/>
                  </a:lnTo>
                  <a:lnTo>
                    <a:pt x="1484" y="990"/>
                  </a:lnTo>
                  <a:lnTo>
                    <a:pt x="1484" y="988"/>
                  </a:lnTo>
                  <a:lnTo>
                    <a:pt x="1487" y="986"/>
                  </a:lnTo>
                  <a:lnTo>
                    <a:pt x="1487" y="983"/>
                  </a:lnTo>
                  <a:lnTo>
                    <a:pt x="1489" y="981"/>
                  </a:lnTo>
                  <a:lnTo>
                    <a:pt x="1491" y="976"/>
                  </a:lnTo>
                  <a:lnTo>
                    <a:pt x="1491" y="976"/>
                  </a:lnTo>
                  <a:lnTo>
                    <a:pt x="1494" y="974"/>
                  </a:lnTo>
                  <a:lnTo>
                    <a:pt x="1494" y="972"/>
                  </a:lnTo>
                  <a:lnTo>
                    <a:pt x="1496" y="969"/>
                  </a:lnTo>
                  <a:lnTo>
                    <a:pt x="1498" y="967"/>
                  </a:lnTo>
                  <a:lnTo>
                    <a:pt x="1501" y="965"/>
                  </a:lnTo>
                  <a:lnTo>
                    <a:pt x="1503" y="965"/>
                  </a:lnTo>
                  <a:lnTo>
                    <a:pt x="1503" y="963"/>
                  </a:lnTo>
                  <a:lnTo>
                    <a:pt x="1503" y="960"/>
                  </a:lnTo>
                  <a:lnTo>
                    <a:pt x="1505" y="958"/>
                  </a:lnTo>
                  <a:lnTo>
                    <a:pt x="1505" y="956"/>
                  </a:lnTo>
                  <a:lnTo>
                    <a:pt x="1505" y="958"/>
                  </a:lnTo>
                  <a:lnTo>
                    <a:pt x="1505" y="960"/>
                  </a:lnTo>
                  <a:lnTo>
                    <a:pt x="1505" y="963"/>
                  </a:lnTo>
                  <a:lnTo>
                    <a:pt x="1508" y="958"/>
                  </a:lnTo>
                  <a:lnTo>
                    <a:pt x="1512" y="953"/>
                  </a:lnTo>
                  <a:lnTo>
                    <a:pt x="1512" y="953"/>
                  </a:lnTo>
                  <a:lnTo>
                    <a:pt x="1512" y="951"/>
                  </a:lnTo>
                  <a:lnTo>
                    <a:pt x="1510" y="951"/>
                  </a:lnTo>
                  <a:lnTo>
                    <a:pt x="1508" y="951"/>
                  </a:lnTo>
                  <a:lnTo>
                    <a:pt x="1508" y="949"/>
                  </a:lnTo>
                  <a:lnTo>
                    <a:pt x="1508" y="949"/>
                  </a:lnTo>
                  <a:lnTo>
                    <a:pt x="1508" y="946"/>
                  </a:lnTo>
                  <a:lnTo>
                    <a:pt x="1510" y="944"/>
                  </a:lnTo>
                  <a:lnTo>
                    <a:pt x="1512" y="946"/>
                  </a:lnTo>
                  <a:lnTo>
                    <a:pt x="1517" y="949"/>
                  </a:lnTo>
                  <a:lnTo>
                    <a:pt x="1517" y="946"/>
                  </a:lnTo>
                  <a:lnTo>
                    <a:pt x="1519" y="944"/>
                  </a:lnTo>
                  <a:lnTo>
                    <a:pt x="1519" y="939"/>
                  </a:lnTo>
                  <a:lnTo>
                    <a:pt x="1517" y="939"/>
                  </a:lnTo>
                  <a:lnTo>
                    <a:pt x="1514" y="939"/>
                  </a:lnTo>
                  <a:lnTo>
                    <a:pt x="1514" y="942"/>
                  </a:lnTo>
                  <a:lnTo>
                    <a:pt x="1512" y="942"/>
                  </a:lnTo>
                  <a:lnTo>
                    <a:pt x="1512" y="939"/>
                  </a:lnTo>
                  <a:lnTo>
                    <a:pt x="1512" y="937"/>
                  </a:lnTo>
                  <a:lnTo>
                    <a:pt x="1510" y="939"/>
                  </a:lnTo>
                  <a:lnTo>
                    <a:pt x="1508" y="942"/>
                  </a:lnTo>
                  <a:lnTo>
                    <a:pt x="1505" y="942"/>
                  </a:lnTo>
                  <a:lnTo>
                    <a:pt x="1505" y="944"/>
                  </a:lnTo>
                  <a:lnTo>
                    <a:pt x="1501" y="944"/>
                  </a:lnTo>
                  <a:lnTo>
                    <a:pt x="1498" y="944"/>
                  </a:lnTo>
                  <a:lnTo>
                    <a:pt x="1496" y="949"/>
                  </a:lnTo>
                  <a:lnTo>
                    <a:pt x="1491" y="951"/>
                  </a:lnTo>
                  <a:lnTo>
                    <a:pt x="1491" y="953"/>
                  </a:lnTo>
                  <a:lnTo>
                    <a:pt x="1489" y="953"/>
                  </a:lnTo>
                  <a:lnTo>
                    <a:pt x="1487" y="953"/>
                  </a:lnTo>
                  <a:lnTo>
                    <a:pt x="1487" y="953"/>
                  </a:lnTo>
                  <a:lnTo>
                    <a:pt x="1487" y="956"/>
                  </a:lnTo>
                  <a:lnTo>
                    <a:pt x="1487" y="958"/>
                  </a:lnTo>
                  <a:close/>
                  <a:moveTo>
                    <a:pt x="1353" y="997"/>
                  </a:moveTo>
                  <a:lnTo>
                    <a:pt x="1355" y="997"/>
                  </a:lnTo>
                  <a:lnTo>
                    <a:pt x="1362" y="1002"/>
                  </a:lnTo>
                  <a:lnTo>
                    <a:pt x="1369" y="1002"/>
                  </a:lnTo>
                  <a:lnTo>
                    <a:pt x="1374" y="1004"/>
                  </a:lnTo>
                  <a:lnTo>
                    <a:pt x="1376" y="1006"/>
                  </a:lnTo>
                  <a:lnTo>
                    <a:pt x="1378" y="1006"/>
                  </a:lnTo>
                  <a:lnTo>
                    <a:pt x="1383" y="1009"/>
                  </a:lnTo>
                  <a:lnTo>
                    <a:pt x="1387" y="1006"/>
                  </a:lnTo>
                  <a:lnTo>
                    <a:pt x="1387" y="1004"/>
                  </a:lnTo>
                  <a:lnTo>
                    <a:pt x="1385" y="1002"/>
                  </a:lnTo>
                  <a:lnTo>
                    <a:pt x="1385" y="1000"/>
                  </a:lnTo>
                  <a:lnTo>
                    <a:pt x="1383" y="997"/>
                  </a:lnTo>
                  <a:lnTo>
                    <a:pt x="1381" y="997"/>
                  </a:lnTo>
                  <a:lnTo>
                    <a:pt x="1376" y="993"/>
                  </a:lnTo>
                  <a:lnTo>
                    <a:pt x="1371" y="990"/>
                  </a:lnTo>
                  <a:lnTo>
                    <a:pt x="1371" y="988"/>
                  </a:lnTo>
                  <a:lnTo>
                    <a:pt x="1367" y="986"/>
                  </a:lnTo>
                  <a:lnTo>
                    <a:pt x="1362" y="983"/>
                  </a:lnTo>
                  <a:lnTo>
                    <a:pt x="1355" y="983"/>
                  </a:lnTo>
                  <a:lnTo>
                    <a:pt x="1346" y="979"/>
                  </a:lnTo>
                  <a:lnTo>
                    <a:pt x="1341" y="976"/>
                  </a:lnTo>
                  <a:lnTo>
                    <a:pt x="1339" y="979"/>
                  </a:lnTo>
                  <a:lnTo>
                    <a:pt x="1339" y="983"/>
                  </a:lnTo>
                  <a:lnTo>
                    <a:pt x="1344" y="986"/>
                  </a:lnTo>
                  <a:lnTo>
                    <a:pt x="1351" y="990"/>
                  </a:lnTo>
                  <a:lnTo>
                    <a:pt x="1353" y="995"/>
                  </a:lnTo>
                  <a:lnTo>
                    <a:pt x="1353" y="997"/>
                  </a:lnTo>
                  <a:close/>
                  <a:moveTo>
                    <a:pt x="1355" y="1092"/>
                  </a:moveTo>
                  <a:lnTo>
                    <a:pt x="1351" y="1090"/>
                  </a:lnTo>
                  <a:lnTo>
                    <a:pt x="1348" y="1085"/>
                  </a:lnTo>
                  <a:lnTo>
                    <a:pt x="1339" y="1085"/>
                  </a:lnTo>
                  <a:lnTo>
                    <a:pt x="1337" y="1083"/>
                  </a:lnTo>
                  <a:lnTo>
                    <a:pt x="1337" y="1080"/>
                  </a:lnTo>
                  <a:lnTo>
                    <a:pt x="1334" y="1078"/>
                  </a:lnTo>
                  <a:lnTo>
                    <a:pt x="1332" y="1078"/>
                  </a:lnTo>
                  <a:lnTo>
                    <a:pt x="1330" y="1076"/>
                  </a:lnTo>
                  <a:lnTo>
                    <a:pt x="1327" y="1076"/>
                  </a:lnTo>
                  <a:lnTo>
                    <a:pt x="1327" y="1071"/>
                  </a:lnTo>
                  <a:lnTo>
                    <a:pt x="1327" y="1069"/>
                  </a:lnTo>
                  <a:lnTo>
                    <a:pt x="1325" y="1071"/>
                  </a:lnTo>
                  <a:lnTo>
                    <a:pt x="1323" y="1069"/>
                  </a:lnTo>
                  <a:lnTo>
                    <a:pt x="1325" y="1066"/>
                  </a:lnTo>
                  <a:lnTo>
                    <a:pt x="1332" y="1060"/>
                  </a:lnTo>
                  <a:lnTo>
                    <a:pt x="1334" y="1064"/>
                  </a:lnTo>
                  <a:lnTo>
                    <a:pt x="1330" y="1066"/>
                  </a:lnTo>
                  <a:lnTo>
                    <a:pt x="1330" y="1069"/>
                  </a:lnTo>
                  <a:lnTo>
                    <a:pt x="1332" y="1071"/>
                  </a:lnTo>
                  <a:lnTo>
                    <a:pt x="1332" y="1073"/>
                  </a:lnTo>
                  <a:lnTo>
                    <a:pt x="1337" y="1076"/>
                  </a:lnTo>
                  <a:lnTo>
                    <a:pt x="1337" y="1073"/>
                  </a:lnTo>
                  <a:lnTo>
                    <a:pt x="1339" y="1073"/>
                  </a:lnTo>
                  <a:lnTo>
                    <a:pt x="1344" y="1076"/>
                  </a:lnTo>
                  <a:lnTo>
                    <a:pt x="1346" y="1076"/>
                  </a:lnTo>
                  <a:lnTo>
                    <a:pt x="1348" y="1078"/>
                  </a:lnTo>
                  <a:lnTo>
                    <a:pt x="1355" y="1078"/>
                  </a:lnTo>
                  <a:lnTo>
                    <a:pt x="1357" y="1076"/>
                  </a:lnTo>
                  <a:lnTo>
                    <a:pt x="1360" y="1078"/>
                  </a:lnTo>
                  <a:lnTo>
                    <a:pt x="1367" y="1078"/>
                  </a:lnTo>
                  <a:lnTo>
                    <a:pt x="1364" y="1080"/>
                  </a:lnTo>
                  <a:lnTo>
                    <a:pt x="1360" y="1080"/>
                  </a:lnTo>
                  <a:lnTo>
                    <a:pt x="1357" y="1085"/>
                  </a:lnTo>
                  <a:lnTo>
                    <a:pt x="1360" y="1087"/>
                  </a:lnTo>
                  <a:lnTo>
                    <a:pt x="1357" y="1090"/>
                  </a:lnTo>
                  <a:lnTo>
                    <a:pt x="1355" y="1092"/>
                  </a:lnTo>
                  <a:close/>
                  <a:moveTo>
                    <a:pt x="1385" y="1106"/>
                  </a:moveTo>
                  <a:lnTo>
                    <a:pt x="1383" y="1103"/>
                  </a:lnTo>
                  <a:lnTo>
                    <a:pt x="1376" y="1099"/>
                  </a:lnTo>
                  <a:lnTo>
                    <a:pt x="1376" y="1094"/>
                  </a:lnTo>
                  <a:lnTo>
                    <a:pt x="1376" y="1092"/>
                  </a:lnTo>
                  <a:lnTo>
                    <a:pt x="1376" y="1090"/>
                  </a:lnTo>
                  <a:lnTo>
                    <a:pt x="1383" y="1085"/>
                  </a:lnTo>
                  <a:lnTo>
                    <a:pt x="1387" y="1078"/>
                  </a:lnTo>
                  <a:lnTo>
                    <a:pt x="1390" y="1076"/>
                  </a:lnTo>
                  <a:lnTo>
                    <a:pt x="1390" y="1071"/>
                  </a:lnTo>
                  <a:lnTo>
                    <a:pt x="1397" y="1069"/>
                  </a:lnTo>
                  <a:lnTo>
                    <a:pt x="1397" y="1064"/>
                  </a:lnTo>
                  <a:lnTo>
                    <a:pt x="1401" y="1064"/>
                  </a:lnTo>
                  <a:lnTo>
                    <a:pt x="1401" y="1066"/>
                  </a:lnTo>
                  <a:lnTo>
                    <a:pt x="1399" y="1069"/>
                  </a:lnTo>
                  <a:lnTo>
                    <a:pt x="1404" y="1069"/>
                  </a:lnTo>
                  <a:lnTo>
                    <a:pt x="1404" y="1073"/>
                  </a:lnTo>
                  <a:lnTo>
                    <a:pt x="1399" y="1080"/>
                  </a:lnTo>
                  <a:lnTo>
                    <a:pt x="1397" y="1083"/>
                  </a:lnTo>
                  <a:lnTo>
                    <a:pt x="1399" y="1085"/>
                  </a:lnTo>
                  <a:lnTo>
                    <a:pt x="1401" y="1087"/>
                  </a:lnTo>
                  <a:lnTo>
                    <a:pt x="1399" y="1090"/>
                  </a:lnTo>
                  <a:lnTo>
                    <a:pt x="1401" y="1092"/>
                  </a:lnTo>
                  <a:lnTo>
                    <a:pt x="1404" y="1090"/>
                  </a:lnTo>
                  <a:lnTo>
                    <a:pt x="1404" y="1087"/>
                  </a:lnTo>
                  <a:lnTo>
                    <a:pt x="1406" y="1087"/>
                  </a:lnTo>
                  <a:lnTo>
                    <a:pt x="1411" y="1087"/>
                  </a:lnTo>
                  <a:lnTo>
                    <a:pt x="1411" y="1092"/>
                  </a:lnTo>
                  <a:lnTo>
                    <a:pt x="1413" y="1094"/>
                  </a:lnTo>
                  <a:lnTo>
                    <a:pt x="1408" y="1097"/>
                  </a:lnTo>
                  <a:lnTo>
                    <a:pt x="1406" y="1097"/>
                  </a:lnTo>
                  <a:lnTo>
                    <a:pt x="1399" y="1099"/>
                  </a:lnTo>
                  <a:lnTo>
                    <a:pt x="1394" y="1103"/>
                  </a:lnTo>
                  <a:lnTo>
                    <a:pt x="1390" y="1103"/>
                  </a:lnTo>
                  <a:lnTo>
                    <a:pt x="1387" y="1101"/>
                  </a:lnTo>
                  <a:lnTo>
                    <a:pt x="1387" y="1101"/>
                  </a:lnTo>
                  <a:lnTo>
                    <a:pt x="1385" y="1106"/>
                  </a:lnTo>
                  <a:lnTo>
                    <a:pt x="1385" y="1106"/>
                  </a:lnTo>
                  <a:close/>
                  <a:moveTo>
                    <a:pt x="1060" y="852"/>
                  </a:moveTo>
                  <a:lnTo>
                    <a:pt x="1060" y="856"/>
                  </a:lnTo>
                  <a:lnTo>
                    <a:pt x="1062" y="859"/>
                  </a:lnTo>
                  <a:lnTo>
                    <a:pt x="1062" y="856"/>
                  </a:lnTo>
                  <a:lnTo>
                    <a:pt x="1062" y="852"/>
                  </a:lnTo>
                  <a:lnTo>
                    <a:pt x="1062" y="852"/>
                  </a:lnTo>
                  <a:lnTo>
                    <a:pt x="1060" y="852"/>
                  </a:lnTo>
                  <a:close/>
                  <a:moveTo>
                    <a:pt x="1060" y="900"/>
                  </a:moveTo>
                  <a:lnTo>
                    <a:pt x="1060" y="896"/>
                  </a:lnTo>
                  <a:lnTo>
                    <a:pt x="1064" y="896"/>
                  </a:lnTo>
                  <a:lnTo>
                    <a:pt x="1064" y="896"/>
                  </a:lnTo>
                  <a:lnTo>
                    <a:pt x="1067" y="898"/>
                  </a:lnTo>
                  <a:lnTo>
                    <a:pt x="1062" y="900"/>
                  </a:lnTo>
                  <a:lnTo>
                    <a:pt x="1060" y="900"/>
                  </a:lnTo>
                  <a:close/>
                  <a:moveTo>
                    <a:pt x="1020" y="866"/>
                  </a:moveTo>
                  <a:lnTo>
                    <a:pt x="1025" y="861"/>
                  </a:lnTo>
                  <a:lnTo>
                    <a:pt x="1027" y="861"/>
                  </a:lnTo>
                  <a:lnTo>
                    <a:pt x="1027" y="859"/>
                  </a:lnTo>
                  <a:lnTo>
                    <a:pt x="1030" y="856"/>
                  </a:lnTo>
                  <a:lnTo>
                    <a:pt x="1034" y="856"/>
                  </a:lnTo>
                  <a:lnTo>
                    <a:pt x="1034" y="859"/>
                  </a:lnTo>
                  <a:lnTo>
                    <a:pt x="1039" y="859"/>
                  </a:lnTo>
                  <a:lnTo>
                    <a:pt x="1043" y="863"/>
                  </a:lnTo>
                  <a:lnTo>
                    <a:pt x="1043" y="868"/>
                  </a:lnTo>
                  <a:lnTo>
                    <a:pt x="1046" y="868"/>
                  </a:lnTo>
                  <a:lnTo>
                    <a:pt x="1046" y="872"/>
                  </a:lnTo>
                  <a:lnTo>
                    <a:pt x="1034" y="870"/>
                  </a:lnTo>
                  <a:lnTo>
                    <a:pt x="1032" y="868"/>
                  </a:lnTo>
                  <a:lnTo>
                    <a:pt x="1027" y="868"/>
                  </a:lnTo>
                  <a:lnTo>
                    <a:pt x="1027" y="870"/>
                  </a:lnTo>
                  <a:lnTo>
                    <a:pt x="1027" y="872"/>
                  </a:lnTo>
                  <a:lnTo>
                    <a:pt x="1025" y="870"/>
                  </a:lnTo>
                  <a:lnTo>
                    <a:pt x="1025" y="868"/>
                  </a:lnTo>
                  <a:lnTo>
                    <a:pt x="1023" y="868"/>
                  </a:lnTo>
                  <a:lnTo>
                    <a:pt x="1020" y="866"/>
                  </a:lnTo>
                  <a:close/>
                  <a:moveTo>
                    <a:pt x="162" y="884"/>
                  </a:moveTo>
                  <a:lnTo>
                    <a:pt x="166" y="886"/>
                  </a:lnTo>
                  <a:lnTo>
                    <a:pt x="171" y="893"/>
                  </a:lnTo>
                  <a:lnTo>
                    <a:pt x="168" y="893"/>
                  </a:lnTo>
                  <a:lnTo>
                    <a:pt x="162" y="889"/>
                  </a:lnTo>
                  <a:lnTo>
                    <a:pt x="162" y="884"/>
                  </a:lnTo>
                  <a:close/>
                  <a:moveTo>
                    <a:pt x="155" y="875"/>
                  </a:moveTo>
                  <a:lnTo>
                    <a:pt x="152" y="868"/>
                  </a:lnTo>
                  <a:lnTo>
                    <a:pt x="157" y="868"/>
                  </a:lnTo>
                  <a:lnTo>
                    <a:pt x="155" y="875"/>
                  </a:lnTo>
                  <a:close/>
                  <a:moveTo>
                    <a:pt x="131" y="854"/>
                  </a:moveTo>
                  <a:lnTo>
                    <a:pt x="136" y="856"/>
                  </a:lnTo>
                  <a:lnTo>
                    <a:pt x="136" y="854"/>
                  </a:lnTo>
                  <a:lnTo>
                    <a:pt x="131" y="854"/>
                  </a:lnTo>
                  <a:close/>
                  <a:moveTo>
                    <a:pt x="97" y="838"/>
                  </a:moveTo>
                  <a:lnTo>
                    <a:pt x="97" y="845"/>
                  </a:lnTo>
                  <a:lnTo>
                    <a:pt x="99" y="845"/>
                  </a:lnTo>
                  <a:lnTo>
                    <a:pt x="101" y="849"/>
                  </a:lnTo>
                  <a:lnTo>
                    <a:pt x="111" y="852"/>
                  </a:lnTo>
                  <a:lnTo>
                    <a:pt x="108" y="854"/>
                  </a:lnTo>
                  <a:lnTo>
                    <a:pt x="101" y="854"/>
                  </a:lnTo>
                  <a:lnTo>
                    <a:pt x="99" y="859"/>
                  </a:lnTo>
                  <a:lnTo>
                    <a:pt x="101" y="859"/>
                  </a:lnTo>
                  <a:lnTo>
                    <a:pt x="99" y="863"/>
                  </a:lnTo>
                  <a:lnTo>
                    <a:pt x="101" y="866"/>
                  </a:lnTo>
                  <a:lnTo>
                    <a:pt x="106" y="863"/>
                  </a:lnTo>
                  <a:lnTo>
                    <a:pt x="106" y="868"/>
                  </a:lnTo>
                  <a:lnTo>
                    <a:pt x="111" y="868"/>
                  </a:lnTo>
                  <a:lnTo>
                    <a:pt x="111" y="872"/>
                  </a:lnTo>
                  <a:lnTo>
                    <a:pt x="115" y="875"/>
                  </a:lnTo>
                  <a:lnTo>
                    <a:pt x="120" y="872"/>
                  </a:lnTo>
                  <a:lnTo>
                    <a:pt x="113" y="879"/>
                  </a:lnTo>
                  <a:lnTo>
                    <a:pt x="115" y="884"/>
                  </a:lnTo>
                  <a:lnTo>
                    <a:pt x="120" y="882"/>
                  </a:lnTo>
                  <a:lnTo>
                    <a:pt x="120" y="879"/>
                  </a:lnTo>
                  <a:lnTo>
                    <a:pt x="125" y="877"/>
                  </a:lnTo>
                  <a:lnTo>
                    <a:pt x="125" y="882"/>
                  </a:lnTo>
                  <a:lnTo>
                    <a:pt x="120" y="886"/>
                  </a:lnTo>
                  <a:lnTo>
                    <a:pt x="120" y="889"/>
                  </a:lnTo>
                  <a:lnTo>
                    <a:pt x="122" y="889"/>
                  </a:lnTo>
                  <a:lnTo>
                    <a:pt x="125" y="893"/>
                  </a:lnTo>
                  <a:lnTo>
                    <a:pt x="131" y="893"/>
                  </a:lnTo>
                  <a:lnTo>
                    <a:pt x="131" y="896"/>
                  </a:lnTo>
                  <a:lnTo>
                    <a:pt x="134" y="896"/>
                  </a:lnTo>
                  <a:lnTo>
                    <a:pt x="134" y="900"/>
                  </a:lnTo>
                  <a:lnTo>
                    <a:pt x="134" y="905"/>
                  </a:lnTo>
                  <a:lnTo>
                    <a:pt x="138" y="909"/>
                  </a:lnTo>
                  <a:lnTo>
                    <a:pt x="141" y="905"/>
                  </a:lnTo>
                  <a:lnTo>
                    <a:pt x="143" y="907"/>
                  </a:lnTo>
                  <a:lnTo>
                    <a:pt x="148" y="907"/>
                  </a:lnTo>
                  <a:lnTo>
                    <a:pt x="141" y="914"/>
                  </a:lnTo>
                  <a:lnTo>
                    <a:pt x="150" y="921"/>
                  </a:lnTo>
                  <a:lnTo>
                    <a:pt x="152" y="923"/>
                  </a:lnTo>
                  <a:lnTo>
                    <a:pt x="155" y="926"/>
                  </a:lnTo>
                  <a:lnTo>
                    <a:pt x="166" y="933"/>
                  </a:lnTo>
                  <a:lnTo>
                    <a:pt x="168" y="933"/>
                  </a:lnTo>
                  <a:lnTo>
                    <a:pt x="173" y="933"/>
                  </a:lnTo>
                  <a:lnTo>
                    <a:pt x="168" y="921"/>
                  </a:lnTo>
                  <a:lnTo>
                    <a:pt x="171" y="916"/>
                  </a:lnTo>
                  <a:lnTo>
                    <a:pt x="168" y="912"/>
                  </a:lnTo>
                  <a:lnTo>
                    <a:pt x="168" y="905"/>
                  </a:lnTo>
                  <a:lnTo>
                    <a:pt x="166" y="900"/>
                  </a:lnTo>
                  <a:lnTo>
                    <a:pt x="157" y="893"/>
                  </a:lnTo>
                  <a:lnTo>
                    <a:pt x="155" y="882"/>
                  </a:lnTo>
                  <a:lnTo>
                    <a:pt x="150" y="872"/>
                  </a:lnTo>
                  <a:lnTo>
                    <a:pt x="150" y="866"/>
                  </a:lnTo>
                  <a:lnTo>
                    <a:pt x="148" y="863"/>
                  </a:lnTo>
                  <a:lnTo>
                    <a:pt x="143" y="863"/>
                  </a:lnTo>
                  <a:lnTo>
                    <a:pt x="136" y="859"/>
                  </a:lnTo>
                  <a:lnTo>
                    <a:pt x="131" y="859"/>
                  </a:lnTo>
                  <a:lnTo>
                    <a:pt x="127" y="856"/>
                  </a:lnTo>
                  <a:lnTo>
                    <a:pt x="127" y="854"/>
                  </a:lnTo>
                  <a:lnTo>
                    <a:pt x="120" y="849"/>
                  </a:lnTo>
                  <a:lnTo>
                    <a:pt x="115" y="847"/>
                  </a:lnTo>
                  <a:lnTo>
                    <a:pt x="115" y="842"/>
                  </a:lnTo>
                  <a:lnTo>
                    <a:pt x="111" y="842"/>
                  </a:lnTo>
                  <a:lnTo>
                    <a:pt x="108" y="838"/>
                  </a:lnTo>
                  <a:lnTo>
                    <a:pt x="104" y="838"/>
                  </a:lnTo>
                  <a:lnTo>
                    <a:pt x="101" y="838"/>
                  </a:lnTo>
                  <a:lnTo>
                    <a:pt x="97" y="838"/>
                  </a:lnTo>
                  <a:close/>
                  <a:moveTo>
                    <a:pt x="134" y="847"/>
                  </a:moveTo>
                  <a:lnTo>
                    <a:pt x="136" y="847"/>
                  </a:lnTo>
                  <a:lnTo>
                    <a:pt x="138" y="845"/>
                  </a:lnTo>
                  <a:lnTo>
                    <a:pt x="141" y="847"/>
                  </a:lnTo>
                  <a:lnTo>
                    <a:pt x="136" y="849"/>
                  </a:lnTo>
                  <a:lnTo>
                    <a:pt x="134" y="852"/>
                  </a:lnTo>
                  <a:lnTo>
                    <a:pt x="134" y="847"/>
                  </a:lnTo>
                  <a:close/>
                  <a:moveTo>
                    <a:pt x="129" y="845"/>
                  </a:moveTo>
                  <a:lnTo>
                    <a:pt x="131" y="840"/>
                  </a:lnTo>
                  <a:lnTo>
                    <a:pt x="134" y="845"/>
                  </a:lnTo>
                  <a:lnTo>
                    <a:pt x="129" y="845"/>
                  </a:lnTo>
                  <a:close/>
                  <a:moveTo>
                    <a:pt x="106" y="752"/>
                  </a:moveTo>
                  <a:lnTo>
                    <a:pt x="106" y="757"/>
                  </a:lnTo>
                  <a:lnTo>
                    <a:pt x="108" y="755"/>
                  </a:lnTo>
                  <a:lnTo>
                    <a:pt x="106" y="752"/>
                  </a:lnTo>
                  <a:close/>
                  <a:moveTo>
                    <a:pt x="118" y="794"/>
                  </a:moveTo>
                  <a:lnTo>
                    <a:pt x="118" y="792"/>
                  </a:lnTo>
                  <a:lnTo>
                    <a:pt x="118" y="789"/>
                  </a:lnTo>
                  <a:lnTo>
                    <a:pt x="120" y="792"/>
                  </a:lnTo>
                  <a:lnTo>
                    <a:pt x="118" y="794"/>
                  </a:lnTo>
                  <a:lnTo>
                    <a:pt x="118" y="794"/>
                  </a:lnTo>
                  <a:close/>
                  <a:moveTo>
                    <a:pt x="115" y="808"/>
                  </a:moveTo>
                  <a:lnTo>
                    <a:pt x="113" y="810"/>
                  </a:lnTo>
                  <a:lnTo>
                    <a:pt x="113" y="815"/>
                  </a:lnTo>
                  <a:lnTo>
                    <a:pt x="115" y="817"/>
                  </a:lnTo>
                  <a:lnTo>
                    <a:pt x="118" y="812"/>
                  </a:lnTo>
                  <a:lnTo>
                    <a:pt x="115" y="808"/>
                  </a:lnTo>
                  <a:close/>
                  <a:moveTo>
                    <a:pt x="120" y="803"/>
                  </a:moveTo>
                  <a:lnTo>
                    <a:pt x="122" y="799"/>
                  </a:lnTo>
                  <a:lnTo>
                    <a:pt x="120" y="796"/>
                  </a:lnTo>
                  <a:lnTo>
                    <a:pt x="115" y="799"/>
                  </a:lnTo>
                  <a:lnTo>
                    <a:pt x="115" y="803"/>
                  </a:lnTo>
                  <a:lnTo>
                    <a:pt x="118" y="803"/>
                  </a:lnTo>
                  <a:lnTo>
                    <a:pt x="118" y="803"/>
                  </a:lnTo>
                  <a:lnTo>
                    <a:pt x="120" y="803"/>
                  </a:lnTo>
                  <a:close/>
                  <a:moveTo>
                    <a:pt x="125" y="799"/>
                  </a:moveTo>
                  <a:lnTo>
                    <a:pt x="129" y="792"/>
                  </a:lnTo>
                  <a:lnTo>
                    <a:pt x="131" y="792"/>
                  </a:lnTo>
                  <a:lnTo>
                    <a:pt x="134" y="787"/>
                  </a:lnTo>
                  <a:lnTo>
                    <a:pt x="141" y="787"/>
                  </a:lnTo>
                  <a:lnTo>
                    <a:pt x="141" y="789"/>
                  </a:lnTo>
                  <a:lnTo>
                    <a:pt x="134" y="794"/>
                  </a:lnTo>
                  <a:lnTo>
                    <a:pt x="131" y="794"/>
                  </a:lnTo>
                  <a:lnTo>
                    <a:pt x="127" y="799"/>
                  </a:lnTo>
                  <a:lnTo>
                    <a:pt x="125" y="799"/>
                  </a:lnTo>
                  <a:close/>
                  <a:moveTo>
                    <a:pt x="120" y="775"/>
                  </a:moveTo>
                  <a:lnTo>
                    <a:pt x="120" y="771"/>
                  </a:lnTo>
                  <a:lnTo>
                    <a:pt x="122" y="769"/>
                  </a:lnTo>
                  <a:lnTo>
                    <a:pt x="125" y="773"/>
                  </a:lnTo>
                  <a:lnTo>
                    <a:pt x="122" y="773"/>
                  </a:lnTo>
                  <a:lnTo>
                    <a:pt x="122" y="775"/>
                  </a:lnTo>
                  <a:lnTo>
                    <a:pt x="120" y="775"/>
                  </a:lnTo>
                  <a:close/>
                  <a:moveTo>
                    <a:pt x="111" y="775"/>
                  </a:moveTo>
                  <a:lnTo>
                    <a:pt x="115" y="778"/>
                  </a:lnTo>
                  <a:lnTo>
                    <a:pt x="118" y="775"/>
                  </a:lnTo>
                  <a:lnTo>
                    <a:pt x="118" y="773"/>
                  </a:lnTo>
                  <a:lnTo>
                    <a:pt x="111" y="775"/>
                  </a:lnTo>
                  <a:close/>
                  <a:moveTo>
                    <a:pt x="106" y="762"/>
                  </a:moveTo>
                  <a:lnTo>
                    <a:pt x="104" y="771"/>
                  </a:lnTo>
                  <a:lnTo>
                    <a:pt x="108" y="773"/>
                  </a:lnTo>
                  <a:lnTo>
                    <a:pt x="108" y="775"/>
                  </a:lnTo>
                  <a:lnTo>
                    <a:pt x="111" y="771"/>
                  </a:lnTo>
                  <a:lnTo>
                    <a:pt x="108" y="766"/>
                  </a:lnTo>
                  <a:lnTo>
                    <a:pt x="106" y="762"/>
                  </a:lnTo>
                  <a:close/>
                  <a:moveTo>
                    <a:pt x="108" y="759"/>
                  </a:moveTo>
                  <a:lnTo>
                    <a:pt x="113" y="759"/>
                  </a:lnTo>
                  <a:lnTo>
                    <a:pt x="111" y="762"/>
                  </a:lnTo>
                  <a:lnTo>
                    <a:pt x="111" y="766"/>
                  </a:lnTo>
                  <a:lnTo>
                    <a:pt x="115" y="766"/>
                  </a:lnTo>
                  <a:lnTo>
                    <a:pt x="118" y="762"/>
                  </a:lnTo>
                  <a:lnTo>
                    <a:pt x="115" y="766"/>
                  </a:lnTo>
                  <a:lnTo>
                    <a:pt x="118" y="771"/>
                  </a:lnTo>
                  <a:lnTo>
                    <a:pt x="122" y="766"/>
                  </a:lnTo>
                  <a:lnTo>
                    <a:pt x="122" y="757"/>
                  </a:lnTo>
                  <a:lnTo>
                    <a:pt x="118" y="755"/>
                  </a:lnTo>
                  <a:lnTo>
                    <a:pt x="113" y="755"/>
                  </a:lnTo>
                  <a:lnTo>
                    <a:pt x="108" y="759"/>
                  </a:lnTo>
                  <a:close/>
                  <a:moveTo>
                    <a:pt x="108" y="750"/>
                  </a:moveTo>
                  <a:lnTo>
                    <a:pt x="111" y="752"/>
                  </a:lnTo>
                  <a:lnTo>
                    <a:pt x="113" y="750"/>
                  </a:lnTo>
                  <a:lnTo>
                    <a:pt x="111" y="748"/>
                  </a:lnTo>
                  <a:lnTo>
                    <a:pt x="108" y="750"/>
                  </a:lnTo>
                  <a:close/>
                  <a:moveTo>
                    <a:pt x="118" y="743"/>
                  </a:moveTo>
                  <a:lnTo>
                    <a:pt x="118" y="739"/>
                  </a:lnTo>
                  <a:lnTo>
                    <a:pt x="122" y="736"/>
                  </a:lnTo>
                  <a:lnTo>
                    <a:pt x="125" y="736"/>
                  </a:lnTo>
                  <a:lnTo>
                    <a:pt x="122" y="739"/>
                  </a:lnTo>
                  <a:lnTo>
                    <a:pt x="120" y="741"/>
                  </a:lnTo>
                  <a:lnTo>
                    <a:pt x="118" y="743"/>
                  </a:lnTo>
                  <a:close/>
                  <a:moveTo>
                    <a:pt x="92" y="732"/>
                  </a:moveTo>
                  <a:lnTo>
                    <a:pt x="99" y="741"/>
                  </a:lnTo>
                  <a:lnTo>
                    <a:pt x="104" y="748"/>
                  </a:lnTo>
                  <a:lnTo>
                    <a:pt x="101" y="750"/>
                  </a:lnTo>
                  <a:lnTo>
                    <a:pt x="97" y="750"/>
                  </a:lnTo>
                  <a:lnTo>
                    <a:pt x="97" y="745"/>
                  </a:lnTo>
                  <a:lnTo>
                    <a:pt x="92" y="739"/>
                  </a:lnTo>
                  <a:lnTo>
                    <a:pt x="90" y="734"/>
                  </a:lnTo>
                  <a:lnTo>
                    <a:pt x="90" y="734"/>
                  </a:lnTo>
                  <a:lnTo>
                    <a:pt x="90" y="732"/>
                  </a:lnTo>
                  <a:lnTo>
                    <a:pt x="92" y="732"/>
                  </a:lnTo>
                  <a:close/>
                  <a:moveTo>
                    <a:pt x="99" y="727"/>
                  </a:moveTo>
                  <a:lnTo>
                    <a:pt x="99" y="732"/>
                  </a:lnTo>
                  <a:lnTo>
                    <a:pt x="104" y="736"/>
                  </a:lnTo>
                  <a:lnTo>
                    <a:pt x="104" y="743"/>
                  </a:lnTo>
                  <a:lnTo>
                    <a:pt x="108" y="745"/>
                  </a:lnTo>
                  <a:lnTo>
                    <a:pt x="108" y="739"/>
                  </a:lnTo>
                  <a:lnTo>
                    <a:pt x="104" y="732"/>
                  </a:lnTo>
                  <a:lnTo>
                    <a:pt x="101" y="727"/>
                  </a:lnTo>
                  <a:lnTo>
                    <a:pt x="101" y="725"/>
                  </a:lnTo>
                  <a:lnTo>
                    <a:pt x="99" y="727"/>
                  </a:lnTo>
                  <a:close/>
                  <a:moveTo>
                    <a:pt x="92" y="720"/>
                  </a:moveTo>
                  <a:lnTo>
                    <a:pt x="97" y="720"/>
                  </a:lnTo>
                  <a:lnTo>
                    <a:pt x="99" y="722"/>
                  </a:lnTo>
                  <a:lnTo>
                    <a:pt x="101" y="722"/>
                  </a:lnTo>
                  <a:lnTo>
                    <a:pt x="104" y="718"/>
                  </a:lnTo>
                  <a:lnTo>
                    <a:pt x="99" y="715"/>
                  </a:lnTo>
                  <a:lnTo>
                    <a:pt x="95" y="718"/>
                  </a:lnTo>
                  <a:lnTo>
                    <a:pt x="92" y="720"/>
                  </a:lnTo>
                  <a:close/>
                  <a:moveTo>
                    <a:pt x="48" y="722"/>
                  </a:moveTo>
                  <a:lnTo>
                    <a:pt x="46" y="715"/>
                  </a:lnTo>
                  <a:lnTo>
                    <a:pt x="53" y="706"/>
                  </a:lnTo>
                  <a:lnTo>
                    <a:pt x="60" y="706"/>
                  </a:lnTo>
                  <a:lnTo>
                    <a:pt x="58" y="713"/>
                  </a:lnTo>
                  <a:lnTo>
                    <a:pt x="62" y="711"/>
                  </a:lnTo>
                  <a:lnTo>
                    <a:pt x="65" y="709"/>
                  </a:lnTo>
                  <a:lnTo>
                    <a:pt x="67" y="711"/>
                  </a:lnTo>
                  <a:lnTo>
                    <a:pt x="67" y="713"/>
                  </a:lnTo>
                  <a:lnTo>
                    <a:pt x="67" y="718"/>
                  </a:lnTo>
                  <a:lnTo>
                    <a:pt x="62" y="720"/>
                  </a:lnTo>
                  <a:lnTo>
                    <a:pt x="55" y="725"/>
                  </a:lnTo>
                  <a:lnTo>
                    <a:pt x="58" y="727"/>
                  </a:lnTo>
                  <a:lnTo>
                    <a:pt x="58" y="729"/>
                  </a:lnTo>
                  <a:lnTo>
                    <a:pt x="62" y="727"/>
                  </a:lnTo>
                  <a:lnTo>
                    <a:pt x="65" y="720"/>
                  </a:lnTo>
                  <a:lnTo>
                    <a:pt x="71" y="715"/>
                  </a:lnTo>
                  <a:lnTo>
                    <a:pt x="76" y="711"/>
                  </a:lnTo>
                  <a:lnTo>
                    <a:pt x="78" y="711"/>
                  </a:lnTo>
                  <a:lnTo>
                    <a:pt x="71" y="720"/>
                  </a:lnTo>
                  <a:lnTo>
                    <a:pt x="69" y="727"/>
                  </a:lnTo>
                  <a:lnTo>
                    <a:pt x="67" y="732"/>
                  </a:lnTo>
                  <a:lnTo>
                    <a:pt x="65" y="739"/>
                  </a:lnTo>
                  <a:lnTo>
                    <a:pt x="60" y="743"/>
                  </a:lnTo>
                  <a:lnTo>
                    <a:pt x="58" y="743"/>
                  </a:lnTo>
                  <a:lnTo>
                    <a:pt x="53" y="745"/>
                  </a:lnTo>
                  <a:lnTo>
                    <a:pt x="58" y="745"/>
                  </a:lnTo>
                  <a:lnTo>
                    <a:pt x="60" y="745"/>
                  </a:lnTo>
                  <a:lnTo>
                    <a:pt x="65" y="745"/>
                  </a:lnTo>
                  <a:lnTo>
                    <a:pt x="65" y="750"/>
                  </a:lnTo>
                  <a:lnTo>
                    <a:pt x="60" y="750"/>
                  </a:lnTo>
                  <a:lnTo>
                    <a:pt x="58" y="755"/>
                  </a:lnTo>
                  <a:lnTo>
                    <a:pt x="58" y="759"/>
                  </a:lnTo>
                  <a:lnTo>
                    <a:pt x="58" y="766"/>
                  </a:lnTo>
                  <a:lnTo>
                    <a:pt x="60" y="773"/>
                  </a:lnTo>
                  <a:lnTo>
                    <a:pt x="62" y="778"/>
                  </a:lnTo>
                  <a:lnTo>
                    <a:pt x="65" y="778"/>
                  </a:lnTo>
                  <a:lnTo>
                    <a:pt x="67" y="780"/>
                  </a:lnTo>
                  <a:lnTo>
                    <a:pt x="65" y="782"/>
                  </a:lnTo>
                  <a:lnTo>
                    <a:pt x="58" y="782"/>
                  </a:lnTo>
                  <a:lnTo>
                    <a:pt x="53" y="769"/>
                  </a:lnTo>
                  <a:lnTo>
                    <a:pt x="51" y="762"/>
                  </a:lnTo>
                  <a:lnTo>
                    <a:pt x="53" y="759"/>
                  </a:lnTo>
                  <a:lnTo>
                    <a:pt x="48" y="759"/>
                  </a:lnTo>
                  <a:lnTo>
                    <a:pt x="46" y="755"/>
                  </a:lnTo>
                  <a:lnTo>
                    <a:pt x="48" y="752"/>
                  </a:lnTo>
                  <a:lnTo>
                    <a:pt x="53" y="752"/>
                  </a:lnTo>
                  <a:lnTo>
                    <a:pt x="48" y="748"/>
                  </a:lnTo>
                  <a:lnTo>
                    <a:pt x="46" y="748"/>
                  </a:lnTo>
                  <a:lnTo>
                    <a:pt x="48" y="743"/>
                  </a:lnTo>
                  <a:lnTo>
                    <a:pt x="46" y="739"/>
                  </a:lnTo>
                  <a:lnTo>
                    <a:pt x="46" y="736"/>
                  </a:lnTo>
                  <a:lnTo>
                    <a:pt x="51" y="739"/>
                  </a:lnTo>
                  <a:lnTo>
                    <a:pt x="53" y="739"/>
                  </a:lnTo>
                  <a:lnTo>
                    <a:pt x="51" y="736"/>
                  </a:lnTo>
                  <a:lnTo>
                    <a:pt x="48" y="732"/>
                  </a:lnTo>
                  <a:lnTo>
                    <a:pt x="46" y="732"/>
                  </a:lnTo>
                  <a:lnTo>
                    <a:pt x="46" y="727"/>
                  </a:lnTo>
                  <a:lnTo>
                    <a:pt x="48" y="722"/>
                  </a:lnTo>
                  <a:close/>
                  <a:moveTo>
                    <a:pt x="99" y="702"/>
                  </a:moveTo>
                  <a:lnTo>
                    <a:pt x="97" y="697"/>
                  </a:lnTo>
                  <a:lnTo>
                    <a:pt x="101" y="695"/>
                  </a:lnTo>
                  <a:lnTo>
                    <a:pt x="101" y="699"/>
                  </a:lnTo>
                  <a:lnTo>
                    <a:pt x="99" y="702"/>
                  </a:lnTo>
                  <a:close/>
                  <a:moveTo>
                    <a:pt x="526" y="62"/>
                  </a:moveTo>
                  <a:lnTo>
                    <a:pt x="529" y="64"/>
                  </a:lnTo>
                  <a:lnTo>
                    <a:pt x="531" y="62"/>
                  </a:lnTo>
                  <a:lnTo>
                    <a:pt x="531" y="62"/>
                  </a:lnTo>
                  <a:lnTo>
                    <a:pt x="531" y="60"/>
                  </a:lnTo>
                  <a:lnTo>
                    <a:pt x="526" y="60"/>
                  </a:lnTo>
                  <a:lnTo>
                    <a:pt x="526" y="62"/>
                  </a:lnTo>
                  <a:close/>
                  <a:moveTo>
                    <a:pt x="485" y="20"/>
                  </a:moveTo>
                  <a:lnTo>
                    <a:pt x="487" y="23"/>
                  </a:lnTo>
                  <a:lnTo>
                    <a:pt x="492" y="20"/>
                  </a:lnTo>
                  <a:lnTo>
                    <a:pt x="492" y="16"/>
                  </a:lnTo>
                  <a:lnTo>
                    <a:pt x="487" y="18"/>
                  </a:lnTo>
                  <a:lnTo>
                    <a:pt x="485" y="20"/>
                  </a:lnTo>
                  <a:close/>
                  <a:moveTo>
                    <a:pt x="337" y="34"/>
                  </a:moveTo>
                  <a:lnTo>
                    <a:pt x="339" y="34"/>
                  </a:lnTo>
                  <a:lnTo>
                    <a:pt x="342" y="32"/>
                  </a:lnTo>
                  <a:lnTo>
                    <a:pt x="339" y="32"/>
                  </a:lnTo>
                  <a:lnTo>
                    <a:pt x="339" y="32"/>
                  </a:lnTo>
                  <a:lnTo>
                    <a:pt x="339" y="34"/>
                  </a:lnTo>
                  <a:lnTo>
                    <a:pt x="337" y="34"/>
                  </a:lnTo>
                  <a:close/>
                  <a:moveTo>
                    <a:pt x="337" y="41"/>
                  </a:moveTo>
                  <a:lnTo>
                    <a:pt x="337" y="39"/>
                  </a:lnTo>
                  <a:lnTo>
                    <a:pt x="337" y="39"/>
                  </a:lnTo>
                  <a:lnTo>
                    <a:pt x="339" y="41"/>
                  </a:lnTo>
                  <a:lnTo>
                    <a:pt x="337" y="41"/>
                  </a:lnTo>
                  <a:close/>
                  <a:moveTo>
                    <a:pt x="330" y="55"/>
                  </a:moveTo>
                  <a:lnTo>
                    <a:pt x="330" y="60"/>
                  </a:lnTo>
                  <a:lnTo>
                    <a:pt x="328" y="64"/>
                  </a:lnTo>
                  <a:lnTo>
                    <a:pt x="328" y="69"/>
                  </a:lnTo>
                  <a:lnTo>
                    <a:pt x="332" y="69"/>
                  </a:lnTo>
                  <a:lnTo>
                    <a:pt x="335" y="66"/>
                  </a:lnTo>
                  <a:lnTo>
                    <a:pt x="339" y="64"/>
                  </a:lnTo>
                  <a:lnTo>
                    <a:pt x="353" y="53"/>
                  </a:lnTo>
                  <a:lnTo>
                    <a:pt x="358" y="50"/>
                  </a:lnTo>
                  <a:lnTo>
                    <a:pt x="362" y="46"/>
                  </a:lnTo>
                  <a:lnTo>
                    <a:pt x="360" y="46"/>
                  </a:lnTo>
                  <a:lnTo>
                    <a:pt x="358" y="46"/>
                  </a:lnTo>
                  <a:lnTo>
                    <a:pt x="355" y="36"/>
                  </a:lnTo>
                  <a:lnTo>
                    <a:pt x="353" y="39"/>
                  </a:lnTo>
                  <a:lnTo>
                    <a:pt x="351" y="43"/>
                  </a:lnTo>
                  <a:lnTo>
                    <a:pt x="346" y="46"/>
                  </a:lnTo>
                  <a:lnTo>
                    <a:pt x="346" y="48"/>
                  </a:lnTo>
                  <a:lnTo>
                    <a:pt x="344" y="48"/>
                  </a:lnTo>
                  <a:lnTo>
                    <a:pt x="342" y="48"/>
                  </a:lnTo>
                  <a:lnTo>
                    <a:pt x="342" y="53"/>
                  </a:lnTo>
                  <a:lnTo>
                    <a:pt x="339" y="48"/>
                  </a:lnTo>
                  <a:lnTo>
                    <a:pt x="339" y="48"/>
                  </a:lnTo>
                  <a:lnTo>
                    <a:pt x="337" y="43"/>
                  </a:lnTo>
                  <a:lnTo>
                    <a:pt x="335" y="48"/>
                  </a:lnTo>
                  <a:lnTo>
                    <a:pt x="335" y="46"/>
                  </a:lnTo>
                  <a:lnTo>
                    <a:pt x="332" y="50"/>
                  </a:lnTo>
                  <a:lnTo>
                    <a:pt x="330" y="55"/>
                  </a:lnTo>
                  <a:close/>
                  <a:moveTo>
                    <a:pt x="314" y="66"/>
                  </a:moveTo>
                  <a:lnTo>
                    <a:pt x="316" y="64"/>
                  </a:lnTo>
                  <a:lnTo>
                    <a:pt x="316" y="55"/>
                  </a:lnTo>
                  <a:lnTo>
                    <a:pt x="312" y="60"/>
                  </a:lnTo>
                  <a:lnTo>
                    <a:pt x="312" y="62"/>
                  </a:lnTo>
                  <a:lnTo>
                    <a:pt x="309" y="64"/>
                  </a:lnTo>
                  <a:lnTo>
                    <a:pt x="312" y="64"/>
                  </a:lnTo>
                  <a:lnTo>
                    <a:pt x="312" y="66"/>
                  </a:lnTo>
                  <a:lnTo>
                    <a:pt x="314" y="66"/>
                  </a:lnTo>
                  <a:lnTo>
                    <a:pt x="314" y="66"/>
                  </a:lnTo>
                  <a:close/>
                  <a:moveTo>
                    <a:pt x="316" y="69"/>
                  </a:moveTo>
                  <a:lnTo>
                    <a:pt x="319" y="69"/>
                  </a:lnTo>
                  <a:lnTo>
                    <a:pt x="319" y="66"/>
                  </a:lnTo>
                  <a:lnTo>
                    <a:pt x="316" y="62"/>
                  </a:lnTo>
                  <a:lnTo>
                    <a:pt x="319" y="53"/>
                  </a:lnTo>
                  <a:lnTo>
                    <a:pt x="321" y="50"/>
                  </a:lnTo>
                  <a:lnTo>
                    <a:pt x="323" y="53"/>
                  </a:lnTo>
                  <a:lnTo>
                    <a:pt x="323" y="50"/>
                  </a:lnTo>
                  <a:lnTo>
                    <a:pt x="325" y="48"/>
                  </a:lnTo>
                  <a:lnTo>
                    <a:pt x="328" y="53"/>
                  </a:lnTo>
                  <a:lnTo>
                    <a:pt x="325" y="62"/>
                  </a:lnTo>
                  <a:lnTo>
                    <a:pt x="323" y="66"/>
                  </a:lnTo>
                  <a:lnTo>
                    <a:pt x="325" y="69"/>
                  </a:lnTo>
                  <a:lnTo>
                    <a:pt x="321" y="73"/>
                  </a:lnTo>
                  <a:lnTo>
                    <a:pt x="316" y="69"/>
                  </a:lnTo>
                  <a:close/>
                  <a:moveTo>
                    <a:pt x="321" y="92"/>
                  </a:moveTo>
                  <a:lnTo>
                    <a:pt x="323" y="87"/>
                  </a:lnTo>
                  <a:lnTo>
                    <a:pt x="321" y="80"/>
                  </a:lnTo>
                  <a:lnTo>
                    <a:pt x="321" y="73"/>
                  </a:lnTo>
                  <a:lnTo>
                    <a:pt x="316" y="73"/>
                  </a:lnTo>
                  <a:lnTo>
                    <a:pt x="312" y="69"/>
                  </a:lnTo>
                  <a:lnTo>
                    <a:pt x="309" y="69"/>
                  </a:lnTo>
                  <a:lnTo>
                    <a:pt x="309" y="71"/>
                  </a:lnTo>
                  <a:lnTo>
                    <a:pt x="316" y="78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6" y="83"/>
                  </a:lnTo>
                  <a:lnTo>
                    <a:pt x="321" y="92"/>
                  </a:lnTo>
                  <a:close/>
                  <a:moveTo>
                    <a:pt x="275" y="16"/>
                  </a:moveTo>
                  <a:lnTo>
                    <a:pt x="277" y="20"/>
                  </a:lnTo>
                  <a:lnTo>
                    <a:pt x="282" y="18"/>
                  </a:lnTo>
                  <a:lnTo>
                    <a:pt x="284" y="20"/>
                  </a:lnTo>
                  <a:lnTo>
                    <a:pt x="286" y="20"/>
                  </a:lnTo>
                  <a:lnTo>
                    <a:pt x="282" y="13"/>
                  </a:lnTo>
                  <a:lnTo>
                    <a:pt x="277" y="13"/>
                  </a:lnTo>
                  <a:lnTo>
                    <a:pt x="275" y="16"/>
                  </a:lnTo>
                  <a:close/>
                  <a:moveTo>
                    <a:pt x="187" y="912"/>
                  </a:moveTo>
                  <a:lnTo>
                    <a:pt x="187" y="912"/>
                  </a:lnTo>
                  <a:lnTo>
                    <a:pt x="185" y="912"/>
                  </a:lnTo>
                  <a:lnTo>
                    <a:pt x="182" y="905"/>
                  </a:lnTo>
                  <a:lnTo>
                    <a:pt x="187" y="896"/>
                  </a:lnTo>
                  <a:lnTo>
                    <a:pt x="187" y="891"/>
                  </a:lnTo>
                  <a:lnTo>
                    <a:pt x="185" y="893"/>
                  </a:lnTo>
                  <a:lnTo>
                    <a:pt x="180" y="893"/>
                  </a:lnTo>
                  <a:lnTo>
                    <a:pt x="175" y="898"/>
                  </a:lnTo>
                  <a:lnTo>
                    <a:pt x="171" y="891"/>
                  </a:lnTo>
                  <a:lnTo>
                    <a:pt x="171" y="886"/>
                  </a:lnTo>
                  <a:lnTo>
                    <a:pt x="173" y="889"/>
                  </a:lnTo>
                  <a:lnTo>
                    <a:pt x="175" y="891"/>
                  </a:lnTo>
                  <a:lnTo>
                    <a:pt x="178" y="891"/>
                  </a:lnTo>
                  <a:lnTo>
                    <a:pt x="178" y="889"/>
                  </a:lnTo>
                  <a:lnTo>
                    <a:pt x="175" y="886"/>
                  </a:lnTo>
                  <a:lnTo>
                    <a:pt x="175" y="882"/>
                  </a:lnTo>
                  <a:lnTo>
                    <a:pt x="171" y="882"/>
                  </a:lnTo>
                  <a:lnTo>
                    <a:pt x="168" y="884"/>
                  </a:lnTo>
                  <a:lnTo>
                    <a:pt x="164" y="882"/>
                  </a:lnTo>
                  <a:lnTo>
                    <a:pt x="162" y="877"/>
                  </a:lnTo>
                  <a:lnTo>
                    <a:pt x="162" y="875"/>
                  </a:lnTo>
                  <a:lnTo>
                    <a:pt x="166" y="870"/>
                  </a:lnTo>
                  <a:lnTo>
                    <a:pt x="168" y="866"/>
                  </a:lnTo>
                  <a:lnTo>
                    <a:pt x="173" y="863"/>
                  </a:lnTo>
                  <a:lnTo>
                    <a:pt x="171" y="861"/>
                  </a:lnTo>
                  <a:lnTo>
                    <a:pt x="166" y="863"/>
                  </a:lnTo>
                  <a:lnTo>
                    <a:pt x="162" y="863"/>
                  </a:lnTo>
                  <a:lnTo>
                    <a:pt x="162" y="861"/>
                  </a:lnTo>
                  <a:lnTo>
                    <a:pt x="164" y="859"/>
                  </a:lnTo>
                  <a:lnTo>
                    <a:pt x="168" y="852"/>
                  </a:lnTo>
                  <a:lnTo>
                    <a:pt x="168" y="847"/>
                  </a:lnTo>
                  <a:lnTo>
                    <a:pt x="171" y="845"/>
                  </a:lnTo>
                  <a:lnTo>
                    <a:pt x="171" y="842"/>
                  </a:lnTo>
                  <a:lnTo>
                    <a:pt x="166" y="842"/>
                  </a:lnTo>
                  <a:lnTo>
                    <a:pt x="166" y="847"/>
                  </a:lnTo>
                  <a:lnTo>
                    <a:pt x="164" y="854"/>
                  </a:lnTo>
                  <a:lnTo>
                    <a:pt x="159" y="861"/>
                  </a:lnTo>
                  <a:lnTo>
                    <a:pt x="157" y="861"/>
                  </a:lnTo>
                  <a:lnTo>
                    <a:pt x="155" y="859"/>
                  </a:lnTo>
                  <a:lnTo>
                    <a:pt x="152" y="859"/>
                  </a:lnTo>
                  <a:lnTo>
                    <a:pt x="152" y="856"/>
                  </a:lnTo>
                  <a:lnTo>
                    <a:pt x="155" y="854"/>
                  </a:lnTo>
                  <a:lnTo>
                    <a:pt x="155" y="852"/>
                  </a:lnTo>
                  <a:lnTo>
                    <a:pt x="150" y="854"/>
                  </a:lnTo>
                  <a:lnTo>
                    <a:pt x="150" y="856"/>
                  </a:lnTo>
                  <a:lnTo>
                    <a:pt x="148" y="856"/>
                  </a:lnTo>
                  <a:lnTo>
                    <a:pt x="148" y="854"/>
                  </a:lnTo>
                  <a:lnTo>
                    <a:pt x="145" y="856"/>
                  </a:lnTo>
                  <a:lnTo>
                    <a:pt x="143" y="856"/>
                  </a:lnTo>
                  <a:lnTo>
                    <a:pt x="138" y="856"/>
                  </a:lnTo>
                  <a:lnTo>
                    <a:pt x="138" y="854"/>
                  </a:lnTo>
                  <a:lnTo>
                    <a:pt x="143" y="852"/>
                  </a:lnTo>
                  <a:lnTo>
                    <a:pt x="145" y="849"/>
                  </a:lnTo>
                  <a:lnTo>
                    <a:pt x="150" y="849"/>
                  </a:lnTo>
                  <a:lnTo>
                    <a:pt x="157" y="845"/>
                  </a:lnTo>
                  <a:lnTo>
                    <a:pt x="159" y="840"/>
                  </a:lnTo>
                  <a:lnTo>
                    <a:pt x="157" y="838"/>
                  </a:lnTo>
                  <a:lnTo>
                    <a:pt x="157" y="840"/>
                  </a:lnTo>
                  <a:lnTo>
                    <a:pt x="155" y="842"/>
                  </a:lnTo>
                  <a:lnTo>
                    <a:pt x="152" y="847"/>
                  </a:lnTo>
                  <a:lnTo>
                    <a:pt x="150" y="849"/>
                  </a:lnTo>
                  <a:lnTo>
                    <a:pt x="143" y="847"/>
                  </a:lnTo>
                  <a:lnTo>
                    <a:pt x="143" y="845"/>
                  </a:lnTo>
                  <a:lnTo>
                    <a:pt x="138" y="845"/>
                  </a:lnTo>
                  <a:lnTo>
                    <a:pt x="138" y="842"/>
                  </a:lnTo>
                  <a:lnTo>
                    <a:pt x="141" y="840"/>
                  </a:lnTo>
                  <a:lnTo>
                    <a:pt x="141" y="840"/>
                  </a:lnTo>
                  <a:lnTo>
                    <a:pt x="134" y="840"/>
                  </a:lnTo>
                  <a:lnTo>
                    <a:pt x="131" y="838"/>
                  </a:lnTo>
                  <a:lnTo>
                    <a:pt x="129" y="838"/>
                  </a:lnTo>
                  <a:lnTo>
                    <a:pt x="127" y="842"/>
                  </a:lnTo>
                  <a:lnTo>
                    <a:pt x="122" y="838"/>
                  </a:lnTo>
                  <a:lnTo>
                    <a:pt x="120" y="836"/>
                  </a:lnTo>
                  <a:lnTo>
                    <a:pt x="122" y="833"/>
                  </a:lnTo>
                  <a:lnTo>
                    <a:pt x="125" y="836"/>
                  </a:lnTo>
                  <a:lnTo>
                    <a:pt x="129" y="836"/>
                  </a:lnTo>
                  <a:lnTo>
                    <a:pt x="134" y="836"/>
                  </a:lnTo>
                  <a:lnTo>
                    <a:pt x="134" y="833"/>
                  </a:lnTo>
                  <a:lnTo>
                    <a:pt x="131" y="833"/>
                  </a:lnTo>
                  <a:lnTo>
                    <a:pt x="127" y="833"/>
                  </a:lnTo>
                  <a:lnTo>
                    <a:pt x="125" y="833"/>
                  </a:lnTo>
                  <a:lnTo>
                    <a:pt x="127" y="831"/>
                  </a:lnTo>
                  <a:lnTo>
                    <a:pt x="129" y="833"/>
                  </a:lnTo>
                  <a:lnTo>
                    <a:pt x="134" y="831"/>
                  </a:lnTo>
                  <a:lnTo>
                    <a:pt x="134" y="829"/>
                  </a:lnTo>
                  <a:lnTo>
                    <a:pt x="129" y="829"/>
                  </a:lnTo>
                  <a:lnTo>
                    <a:pt x="127" y="829"/>
                  </a:lnTo>
                  <a:lnTo>
                    <a:pt x="122" y="829"/>
                  </a:lnTo>
                  <a:lnTo>
                    <a:pt x="120" y="829"/>
                  </a:lnTo>
                  <a:lnTo>
                    <a:pt x="118" y="829"/>
                  </a:lnTo>
                  <a:lnTo>
                    <a:pt x="118" y="824"/>
                  </a:lnTo>
                  <a:lnTo>
                    <a:pt x="122" y="824"/>
                  </a:lnTo>
                  <a:lnTo>
                    <a:pt x="125" y="824"/>
                  </a:lnTo>
                  <a:lnTo>
                    <a:pt x="129" y="824"/>
                  </a:lnTo>
                  <a:lnTo>
                    <a:pt x="131" y="822"/>
                  </a:lnTo>
                  <a:lnTo>
                    <a:pt x="127" y="822"/>
                  </a:lnTo>
                  <a:lnTo>
                    <a:pt x="125" y="822"/>
                  </a:lnTo>
                  <a:lnTo>
                    <a:pt x="118" y="822"/>
                  </a:lnTo>
                  <a:lnTo>
                    <a:pt x="120" y="819"/>
                  </a:lnTo>
                  <a:lnTo>
                    <a:pt x="125" y="817"/>
                  </a:lnTo>
                  <a:lnTo>
                    <a:pt x="127" y="819"/>
                  </a:lnTo>
                  <a:lnTo>
                    <a:pt x="129" y="819"/>
                  </a:lnTo>
                  <a:lnTo>
                    <a:pt x="129" y="817"/>
                  </a:lnTo>
                  <a:lnTo>
                    <a:pt x="129" y="815"/>
                  </a:lnTo>
                  <a:lnTo>
                    <a:pt x="131" y="812"/>
                  </a:lnTo>
                  <a:lnTo>
                    <a:pt x="136" y="812"/>
                  </a:lnTo>
                  <a:lnTo>
                    <a:pt x="141" y="812"/>
                  </a:lnTo>
                  <a:lnTo>
                    <a:pt x="141" y="812"/>
                  </a:lnTo>
                  <a:lnTo>
                    <a:pt x="136" y="810"/>
                  </a:lnTo>
                  <a:lnTo>
                    <a:pt x="134" y="808"/>
                  </a:lnTo>
                  <a:lnTo>
                    <a:pt x="131" y="808"/>
                  </a:lnTo>
                  <a:lnTo>
                    <a:pt x="129" y="810"/>
                  </a:lnTo>
                  <a:lnTo>
                    <a:pt x="125" y="812"/>
                  </a:lnTo>
                  <a:lnTo>
                    <a:pt x="122" y="815"/>
                  </a:lnTo>
                  <a:lnTo>
                    <a:pt x="122" y="815"/>
                  </a:lnTo>
                  <a:lnTo>
                    <a:pt x="122" y="810"/>
                  </a:lnTo>
                  <a:lnTo>
                    <a:pt x="120" y="808"/>
                  </a:lnTo>
                  <a:lnTo>
                    <a:pt x="122" y="803"/>
                  </a:lnTo>
                  <a:lnTo>
                    <a:pt x="127" y="801"/>
                  </a:lnTo>
                  <a:lnTo>
                    <a:pt x="129" y="799"/>
                  </a:lnTo>
                  <a:lnTo>
                    <a:pt x="141" y="792"/>
                  </a:lnTo>
                  <a:lnTo>
                    <a:pt x="143" y="789"/>
                  </a:lnTo>
                  <a:lnTo>
                    <a:pt x="145" y="794"/>
                  </a:lnTo>
                  <a:lnTo>
                    <a:pt x="145" y="799"/>
                  </a:lnTo>
                  <a:lnTo>
                    <a:pt x="148" y="801"/>
                  </a:lnTo>
                  <a:lnTo>
                    <a:pt x="148" y="801"/>
                  </a:lnTo>
                  <a:lnTo>
                    <a:pt x="148" y="796"/>
                  </a:lnTo>
                  <a:lnTo>
                    <a:pt x="148" y="789"/>
                  </a:lnTo>
                  <a:lnTo>
                    <a:pt x="150" y="787"/>
                  </a:lnTo>
                  <a:lnTo>
                    <a:pt x="155" y="787"/>
                  </a:lnTo>
                  <a:lnTo>
                    <a:pt x="152" y="787"/>
                  </a:lnTo>
                  <a:lnTo>
                    <a:pt x="148" y="787"/>
                  </a:lnTo>
                  <a:lnTo>
                    <a:pt x="143" y="787"/>
                  </a:lnTo>
                  <a:lnTo>
                    <a:pt x="143" y="785"/>
                  </a:lnTo>
                  <a:lnTo>
                    <a:pt x="143" y="782"/>
                  </a:lnTo>
                  <a:lnTo>
                    <a:pt x="148" y="780"/>
                  </a:lnTo>
                  <a:lnTo>
                    <a:pt x="152" y="778"/>
                  </a:lnTo>
                  <a:lnTo>
                    <a:pt x="155" y="773"/>
                  </a:lnTo>
                  <a:lnTo>
                    <a:pt x="155" y="769"/>
                  </a:lnTo>
                  <a:lnTo>
                    <a:pt x="152" y="771"/>
                  </a:lnTo>
                  <a:lnTo>
                    <a:pt x="152" y="773"/>
                  </a:lnTo>
                  <a:lnTo>
                    <a:pt x="148" y="778"/>
                  </a:lnTo>
                  <a:lnTo>
                    <a:pt x="143" y="778"/>
                  </a:lnTo>
                  <a:lnTo>
                    <a:pt x="141" y="782"/>
                  </a:lnTo>
                  <a:lnTo>
                    <a:pt x="134" y="787"/>
                  </a:lnTo>
                  <a:lnTo>
                    <a:pt x="127" y="789"/>
                  </a:lnTo>
                  <a:lnTo>
                    <a:pt x="125" y="785"/>
                  </a:lnTo>
                  <a:lnTo>
                    <a:pt x="127" y="785"/>
                  </a:lnTo>
                  <a:lnTo>
                    <a:pt x="129" y="782"/>
                  </a:lnTo>
                  <a:lnTo>
                    <a:pt x="127" y="782"/>
                  </a:lnTo>
                  <a:lnTo>
                    <a:pt x="120" y="785"/>
                  </a:lnTo>
                  <a:lnTo>
                    <a:pt x="118" y="782"/>
                  </a:lnTo>
                  <a:lnTo>
                    <a:pt x="120" y="780"/>
                  </a:lnTo>
                  <a:lnTo>
                    <a:pt x="125" y="778"/>
                  </a:lnTo>
                  <a:lnTo>
                    <a:pt x="127" y="775"/>
                  </a:lnTo>
                  <a:lnTo>
                    <a:pt x="131" y="775"/>
                  </a:lnTo>
                  <a:lnTo>
                    <a:pt x="131" y="773"/>
                  </a:lnTo>
                  <a:lnTo>
                    <a:pt x="131" y="771"/>
                  </a:lnTo>
                  <a:lnTo>
                    <a:pt x="129" y="771"/>
                  </a:lnTo>
                  <a:lnTo>
                    <a:pt x="131" y="769"/>
                  </a:lnTo>
                  <a:lnTo>
                    <a:pt x="134" y="766"/>
                  </a:lnTo>
                  <a:lnTo>
                    <a:pt x="131" y="764"/>
                  </a:lnTo>
                  <a:lnTo>
                    <a:pt x="127" y="766"/>
                  </a:lnTo>
                  <a:lnTo>
                    <a:pt x="127" y="766"/>
                  </a:lnTo>
                  <a:lnTo>
                    <a:pt x="125" y="764"/>
                  </a:lnTo>
                  <a:lnTo>
                    <a:pt x="125" y="755"/>
                  </a:lnTo>
                  <a:lnTo>
                    <a:pt x="122" y="752"/>
                  </a:lnTo>
                  <a:lnTo>
                    <a:pt x="122" y="748"/>
                  </a:lnTo>
                  <a:lnTo>
                    <a:pt x="122" y="745"/>
                  </a:lnTo>
                  <a:lnTo>
                    <a:pt x="129" y="745"/>
                  </a:lnTo>
                  <a:lnTo>
                    <a:pt x="131" y="748"/>
                  </a:lnTo>
                  <a:lnTo>
                    <a:pt x="138" y="748"/>
                  </a:lnTo>
                  <a:lnTo>
                    <a:pt x="143" y="750"/>
                  </a:lnTo>
                  <a:lnTo>
                    <a:pt x="141" y="748"/>
                  </a:lnTo>
                  <a:lnTo>
                    <a:pt x="136" y="745"/>
                  </a:lnTo>
                  <a:lnTo>
                    <a:pt x="134" y="745"/>
                  </a:lnTo>
                  <a:lnTo>
                    <a:pt x="129" y="743"/>
                  </a:lnTo>
                  <a:lnTo>
                    <a:pt x="127" y="741"/>
                  </a:lnTo>
                  <a:lnTo>
                    <a:pt x="127" y="739"/>
                  </a:lnTo>
                  <a:lnTo>
                    <a:pt x="129" y="734"/>
                  </a:lnTo>
                  <a:lnTo>
                    <a:pt x="131" y="734"/>
                  </a:lnTo>
                  <a:lnTo>
                    <a:pt x="134" y="729"/>
                  </a:lnTo>
                  <a:lnTo>
                    <a:pt x="134" y="725"/>
                  </a:lnTo>
                  <a:lnTo>
                    <a:pt x="131" y="727"/>
                  </a:lnTo>
                  <a:lnTo>
                    <a:pt x="127" y="729"/>
                  </a:lnTo>
                  <a:lnTo>
                    <a:pt x="125" y="734"/>
                  </a:lnTo>
                  <a:lnTo>
                    <a:pt x="118" y="734"/>
                  </a:lnTo>
                  <a:lnTo>
                    <a:pt x="115" y="739"/>
                  </a:lnTo>
                  <a:lnTo>
                    <a:pt x="113" y="741"/>
                  </a:lnTo>
                  <a:lnTo>
                    <a:pt x="111" y="741"/>
                  </a:lnTo>
                  <a:lnTo>
                    <a:pt x="108" y="734"/>
                  </a:lnTo>
                  <a:lnTo>
                    <a:pt x="106" y="729"/>
                  </a:lnTo>
                  <a:lnTo>
                    <a:pt x="108" y="718"/>
                  </a:lnTo>
                  <a:lnTo>
                    <a:pt x="108" y="711"/>
                  </a:lnTo>
                  <a:lnTo>
                    <a:pt x="108" y="709"/>
                  </a:lnTo>
                  <a:lnTo>
                    <a:pt x="104" y="709"/>
                  </a:lnTo>
                  <a:lnTo>
                    <a:pt x="104" y="702"/>
                  </a:lnTo>
                  <a:lnTo>
                    <a:pt x="108" y="699"/>
                  </a:lnTo>
                  <a:lnTo>
                    <a:pt x="108" y="702"/>
                  </a:lnTo>
                  <a:lnTo>
                    <a:pt x="111" y="702"/>
                  </a:lnTo>
                  <a:lnTo>
                    <a:pt x="111" y="699"/>
                  </a:lnTo>
                  <a:lnTo>
                    <a:pt x="115" y="695"/>
                  </a:lnTo>
                  <a:lnTo>
                    <a:pt x="118" y="690"/>
                  </a:lnTo>
                  <a:lnTo>
                    <a:pt x="120" y="688"/>
                  </a:lnTo>
                  <a:lnTo>
                    <a:pt x="125" y="690"/>
                  </a:lnTo>
                  <a:lnTo>
                    <a:pt x="127" y="688"/>
                  </a:lnTo>
                  <a:lnTo>
                    <a:pt x="125" y="688"/>
                  </a:lnTo>
                  <a:lnTo>
                    <a:pt x="125" y="685"/>
                  </a:lnTo>
                  <a:lnTo>
                    <a:pt x="129" y="678"/>
                  </a:lnTo>
                  <a:lnTo>
                    <a:pt x="131" y="676"/>
                  </a:lnTo>
                  <a:lnTo>
                    <a:pt x="138" y="672"/>
                  </a:lnTo>
                  <a:lnTo>
                    <a:pt x="138" y="669"/>
                  </a:lnTo>
                  <a:lnTo>
                    <a:pt x="136" y="669"/>
                  </a:lnTo>
                  <a:lnTo>
                    <a:pt x="134" y="667"/>
                  </a:lnTo>
                  <a:lnTo>
                    <a:pt x="129" y="672"/>
                  </a:lnTo>
                  <a:lnTo>
                    <a:pt x="129" y="676"/>
                  </a:lnTo>
                  <a:lnTo>
                    <a:pt x="122" y="685"/>
                  </a:lnTo>
                  <a:lnTo>
                    <a:pt x="120" y="685"/>
                  </a:lnTo>
                  <a:lnTo>
                    <a:pt x="120" y="681"/>
                  </a:lnTo>
                  <a:lnTo>
                    <a:pt x="125" y="676"/>
                  </a:lnTo>
                  <a:lnTo>
                    <a:pt x="127" y="669"/>
                  </a:lnTo>
                  <a:lnTo>
                    <a:pt x="131" y="658"/>
                  </a:lnTo>
                  <a:lnTo>
                    <a:pt x="134" y="653"/>
                  </a:lnTo>
                  <a:lnTo>
                    <a:pt x="131" y="653"/>
                  </a:lnTo>
                  <a:lnTo>
                    <a:pt x="134" y="653"/>
                  </a:lnTo>
                  <a:lnTo>
                    <a:pt x="134" y="648"/>
                  </a:lnTo>
                  <a:lnTo>
                    <a:pt x="134" y="648"/>
                  </a:lnTo>
                  <a:lnTo>
                    <a:pt x="134" y="646"/>
                  </a:lnTo>
                  <a:lnTo>
                    <a:pt x="134" y="644"/>
                  </a:lnTo>
                  <a:lnTo>
                    <a:pt x="134" y="642"/>
                  </a:lnTo>
                  <a:lnTo>
                    <a:pt x="131" y="642"/>
                  </a:lnTo>
                  <a:lnTo>
                    <a:pt x="131" y="637"/>
                  </a:lnTo>
                  <a:lnTo>
                    <a:pt x="129" y="632"/>
                  </a:lnTo>
                  <a:lnTo>
                    <a:pt x="125" y="630"/>
                  </a:lnTo>
                  <a:lnTo>
                    <a:pt x="122" y="628"/>
                  </a:lnTo>
                  <a:lnTo>
                    <a:pt x="122" y="625"/>
                  </a:lnTo>
                  <a:lnTo>
                    <a:pt x="118" y="618"/>
                  </a:lnTo>
                  <a:lnTo>
                    <a:pt x="115" y="618"/>
                  </a:lnTo>
                  <a:lnTo>
                    <a:pt x="111" y="618"/>
                  </a:lnTo>
                  <a:lnTo>
                    <a:pt x="111" y="616"/>
                  </a:lnTo>
                  <a:lnTo>
                    <a:pt x="113" y="614"/>
                  </a:lnTo>
                  <a:lnTo>
                    <a:pt x="111" y="612"/>
                  </a:lnTo>
                  <a:lnTo>
                    <a:pt x="111" y="609"/>
                  </a:lnTo>
                  <a:lnTo>
                    <a:pt x="108" y="607"/>
                  </a:lnTo>
                  <a:lnTo>
                    <a:pt x="111" y="605"/>
                  </a:lnTo>
                  <a:lnTo>
                    <a:pt x="113" y="605"/>
                  </a:lnTo>
                  <a:lnTo>
                    <a:pt x="113" y="602"/>
                  </a:lnTo>
                  <a:lnTo>
                    <a:pt x="111" y="602"/>
                  </a:lnTo>
                  <a:lnTo>
                    <a:pt x="108" y="602"/>
                  </a:lnTo>
                  <a:lnTo>
                    <a:pt x="108" y="600"/>
                  </a:lnTo>
                  <a:lnTo>
                    <a:pt x="111" y="598"/>
                  </a:lnTo>
                  <a:lnTo>
                    <a:pt x="111" y="581"/>
                  </a:lnTo>
                  <a:lnTo>
                    <a:pt x="111" y="568"/>
                  </a:lnTo>
                  <a:lnTo>
                    <a:pt x="111" y="554"/>
                  </a:lnTo>
                  <a:lnTo>
                    <a:pt x="111" y="551"/>
                  </a:lnTo>
                  <a:lnTo>
                    <a:pt x="111" y="547"/>
                  </a:lnTo>
                  <a:lnTo>
                    <a:pt x="113" y="542"/>
                  </a:lnTo>
                  <a:lnTo>
                    <a:pt x="111" y="540"/>
                  </a:lnTo>
                  <a:lnTo>
                    <a:pt x="111" y="535"/>
                  </a:lnTo>
                  <a:lnTo>
                    <a:pt x="108" y="528"/>
                  </a:lnTo>
                  <a:lnTo>
                    <a:pt x="104" y="524"/>
                  </a:lnTo>
                  <a:lnTo>
                    <a:pt x="101" y="515"/>
                  </a:lnTo>
                  <a:lnTo>
                    <a:pt x="104" y="512"/>
                  </a:lnTo>
                  <a:lnTo>
                    <a:pt x="99" y="501"/>
                  </a:lnTo>
                  <a:lnTo>
                    <a:pt x="99" y="496"/>
                  </a:lnTo>
                  <a:lnTo>
                    <a:pt x="104" y="491"/>
                  </a:lnTo>
                  <a:lnTo>
                    <a:pt x="101" y="489"/>
                  </a:lnTo>
                  <a:lnTo>
                    <a:pt x="101" y="485"/>
                  </a:lnTo>
                  <a:lnTo>
                    <a:pt x="97" y="480"/>
                  </a:lnTo>
                  <a:lnTo>
                    <a:pt x="92" y="482"/>
                  </a:lnTo>
                  <a:lnTo>
                    <a:pt x="85" y="482"/>
                  </a:lnTo>
                  <a:lnTo>
                    <a:pt x="83" y="485"/>
                  </a:lnTo>
                  <a:lnTo>
                    <a:pt x="76" y="487"/>
                  </a:lnTo>
                  <a:lnTo>
                    <a:pt x="69" y="491"/>
                  </a:lnTo>
                  <a:lnTo>
                    <a:pt x="65" y="501"/>
                  </a:lnTo>
                  <a:lnTo>
                    <a:pt x="60" y="503"/>
                  </a:lnTo>
                  <a:lnTo>
                    <a:pt x="53" y="503"/>
                  </a:lnTo>
                  <a:lnTo>
                    <a:pt x="44" y="505"/>
                  </a:lnTo>
                  <a:lnTo>
                    <a:pt x="44" y="505"/>
                  </a:lnTo>
                  <a:lnTo>
                    <a:pt x="44" y="503"/>
                  </a:lnTo>
                  <a:lnTo>
                    <a:pt x="46" y="496"/>
                  </a:lnTo>
                  <a:lnTo>
                    <a:pt x="44" y="491"/>
                  </a:lnTo>
                  <a:lnTo>
                    <a:pt x="39" y="466"/>
                  </a:lnTo>
                  <a:lnTo>
                    <a:pt x="35" y="457"/>
                  </a:lnTo>
                  <a:lnTo>
                    <a:pt x="32" y="450"/>
                  </a:lnTo>
                  <a:lnTo>
                    <a:pt x="37" y="441"/>
                  </a:lnTo>
                  <a:lnTo>
                    <a:pt x="28" y="441"/>
                  </a:lnTo>
                  <a:lnTo>
                    <a:pt x="18" y="445"/>
                  </a:lnTo>
                  <a:lnTo>
                    <a:pt x="14" y="443"/>
                  </a:lnTo>
                  <a:lnTo>
                    <a:pt x="0" y="443"/>
                  </a:lnTo>
                  <a:lnTo>
                    <a:pt x="245" y="0"/>
                  </a:lnTo>
                  <a:lnTo>
                    <a:pt x="245" y="2"/>
                  </a:lnTo>
                  <a:lnTo>
                    <a:pt x="247" y="2"/>
                  </a:lnTo>
                  <a:lnTo>
                    <a:pt x="258" y="11"/>
                  </a:lnTo>
                  <a:lnTo>
                    <a:pt x="263" y="11"/>
                  </a:lnTo>
                  <a:lnTo>
                    <a:pt x="268" y="13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5" y="20"/>
                  </a:lnTo>
                  <a:lnTo>
                    <a:pt x="275" y="23"/>
                  </a:lnTo>
                  <a:lnTo>
                    <a:pt x="279" y="27"/>
                  </a:lnTo>
                  <a:lnTo>
                    <a:pt x="277" y="30"/>
                  </a:lnTo>
                  <a:lnTo>
                    <a:pt x="279" y="32"/>
                  </a:lnTo>
                  <a:lnTo>
                    <a:pt x="277" y="36"/>
                  </a:lnTo>
                  <a:lnTo>
                    <a:pt x="279" y="41"/>
                  </a:lnTo>
                  <a:lnTo>
                    <a:pt x="279" y="41"/>
                  </a:lnTo>
                  <a:lnTo>
                    <a:pt x="282" y="41"/>
                  </a:lnTo>
                  <a:lnTo>
                    <a:pt x="284" y="41"/>
                  </a:lnTo>
                  <a:lnTo>
                    <a:pt x="284" y="48"/>
                  </a:lnTo>
                  <a:lnTo>
                    <a:pt x="284" y="53"/>
                  </a:lnTo>
                  <a:lnTo>
                    <a:pt x="291" y="60"/>
                  </a:lnTo>
                  <a:lnTo>
                    <a:pt x="295" y="64"/>
                  </a:lnTo>
                  <a:lnTo>
                    <a:pt x="295" y="62"/>
                  </a:lnTo>
                  <a:lnTo>
                    <a:pt x="300" y="64"/>
                  </a:lnTo>
                  <a:lnTo>
                    <a:pt x="300" y="66"/>
                  </a:lnTo>
                  <a:lnTo>
                    <a:pt x="302" y="69"/>
                  </a:lnTo>
                  <a:lnTo>
                    <a:pt x="305" y="69"/>
                  </a:lnTo>
                  <a:lnTo>
                    <a:pt x="307" y="76"/>
                  </a:lnTo>
                  <a:lnTo>
                    <a:pt x="309" y="80"/>
                  </a:lnTo>
                  <a:lnTo>
                    <a:pt x="312" y="80"/>
                  </a:lnTo>
                  <a:lnTo>
                    <a:pt x="312" y="85"/>
                  </a:lnTo>
                  <a:lnTo>
                    <a:pt x="316" y="85"/>
                  </a:lnTo>
                  <a:lnTo>
                    <a:pt x="321" y="92"/>
                  </a:lnTo>
                  <a:lnTo>
                    <a:pt x="321" y="94"/>
                  </a:lnTo>
                  <a:lnTo>
                    <a:pt x="323" y="94"/>
                  </a:lnTo>
                  <a:lnTo>
                    <a:pt x="321" y="99"/>
                  </a:lnTo>
                  <a:lnTo>
                    <a:pt x="319" y="103"/>
                  </a:lnTo>
                  <a:lnTo>
                    <a:pt x="316" y="106"/>
                  </a:lnTo>
                  <a:lnTo>
                    <a:pt x="323" y="99"/>
                  </a:lnTo>
                  <a:lnTo>
                    <a:pt x="328" y="97"/>
                  </a:lnTo>
                  <a:lnTo>
                    <a:pt x="330" y="99"/>
                  </a:lnTo>
                  <a:lnTo>
                    <a:pt x="330" y="92"/>
                  </a:lnTo>
                  <a:lnTo>
                    <a:pt x="330" y="80"/>
                  </a:lnTo>
                  <a:lnTo>
                    <a:pt x="330" y="73"/>
                  </a:lnTo>
                  <a:lnTo>
                    <a:pt x="332" y="71"/>
                  </a:lnTo>
                  <a:lnTo>
                    <a:pt x="339" y="69"/>
                  </a:lnTo>
                  <a:lnTo>
                    <a:pt x="344" y="64"/>
                  </a:lnTo>
                  <a:lnTo>
                    <a:pt x="349" y="62"/>
                  </a:lnTo>
                  <a:lnTo>
                    <a:pt x="351" y="62"/>
                  </a:lnTo>
                  <a:lnTo>
                    <a:pt x="353" y="57"/>
                  </a:lnTo>
                  <a:lnTo>
                    <a:pt x="355" y="57"/>
                  </a:lnTo>
                  <a:lnTo>
                    <a:pt x="360" y="57"/>
                  </a:lnTo>
                  <a:lnTo>
                    <a:pt x="365" y="57"/>
                  </a:lnTo>
                  <a:lnTo>
                    <a:pt x="365" y="57"/>
                  </a:lnTo>
                  <a:lnTo>
                    <a:pt x="369" y="57"/>
                  </a:lnTo>
                  <a:lnTo>
                    <a:pt x="372" y="57"/>
                  </a:lnTo>
                  <a:lnTo>
                    <a:pt x="376" y="53"/>
                  </a:lnTo>
                  <a:lnTo>
                    <a:pt x="379" y="48"/>
                  </a:lnTo>
                  <a:lnTo>
                    <a:pt x="381" y="48"/>
                  </a:lnTo>
                  <a:lnTo>
                    <a:pt x="385" y="48"/>
                  </a:lnTo>
                  <a:lnTo>
                    <a:pt x="388" y="48"/>
                  </a:lnTo>
                  <a:lnTo>
                    <a:pt x="388" y="46"/>
                  </a:lnTo>
                  <a:lnTo>
                    <a:pt x="390" y="46"/>
                  </a:lnTo>
                  <a:lnTo>
                    <a:pt x="392" y="48"/>
                  </a:lnTo>
                  <a:lnTo>
                    <a:pt x="404" y="46"/>
                  </a:lnTo>
                  <a:lnTo>
                    <a:pt x="413" y="43"/>
                  </a:lnTo>
                  <a:lnTo>
                    <a:pt x="418" y="41"/>
                  </a:lnTo>
                  <a:lnTo>
                    <a:pt x="420" y="41"/>
                  </a:lnTo>
                  <a:lnTo>
                    <a:pt x="422" y="43"/>
                  </a:lnTo>
                  <a:lnTo>
                    <a:pt x="425" y="43"/>
                  </a:lnTo>
                  <a:lnTo>
                    <a:pt x="425" y="39"/>
                  </a:lnTo>
                  <a:lnTo>
                    <a:pt x="432" y="34"/>
                  </a:lnTo>
                  <a:lnTo>
                    <a:pt x="436" y="34"/>
                  </a:lnTo>
                  <a:lnTo>
                    <a:pt x="439" y="36"/>
                  </a:lnTo>
                  <a:lnTo>
                    <a:pt x="441" y="36"/>
                  </a:lnTo>
                  <a:lnTo>
                    <a:pt x="441" y="39"/>
                  </a:lnTo>
                  <a:lnTo>
                    <a:pt x="445" y="39"/>
                  </a:lnTo>
                  <a:lnTo>
                    <a:pt x="445" y="36"/>
                  </a:lnTo>
                  <a:lnTo>
                    <a:pt x="445" y="34"/>
                  </a:lnTo>
                  <a:lnTo>
                    <a:pt x="450" y="34"/>
                  </a:lnTo>
                  <a:lnTo>
                    <a:pt x="450" y="39"/>
                  </a:lnTo>
                  <a:lnTo>
                    <a:pt x="452" y="41"/>
                  </a:lnTo>
                  <a:lnTo>
                    <a:pt x="450" y="43"/>
                  </a:lnTo>
                  <a:lnTo>
                    <a:pt x="448" y="43"/>
                  </a:lnTo>
                  <a:lnTo>
                    <a:pt x="448" y="48"/>
                  </a:lnTo>
                  <a:lnTo>
                    <a:pt x="436" y="50"/>
                  </a:lnTo>
                  <a:lnTo>
                    <a:pt x="429" y="53"/>
                  </a:lnTo>
                  <a:lnTo>
                    <a:pt x="427" y="55"/>
                  </a:lnTo>
                  <a:lnTo>
                    <a:pt x="422" y="57"/>
                  </a:lnTo>
                  <a:lnTo>
                    <a:pt x="418" y="57"/>
                  </a:lnTo>
                  <a:lnTo>
                    <a:pt x="415" y="60"/>
                  </a:lnTo>
                  <a:lnTo>
                    <a:pt x="413" y="60"/>
                  </a:lnTo>
                  <a:lnTo>
                    <a:pt x="411" y="55"/>
                  </a:lnTo>
                  <a:lnTo>
                    <a:pt x="404" y="60"/>
                  </a:lnTo>
                  <a:lnTo>
                    <a:pt x="399" y="60"/>
                  </a:lnTo>
                  <a:lnTo>
                    <a:pt x="397" y="60"/>
                  </a:lnTo>
                  <a:lnTo>
                    <a:pt x="390" y="60"/>
                  </a:lnTo>
                  <a:lnTo>
                    <a:pt x="385" y="62"/>
                  </a:lnTo>
                  <a:lnTo>
                    <a:pt x="383" y="66"/>
                  </a:lnTo>
                  <a:lnTo>
                    <a:pt x="372" y="71"/>
                  </a:lnTo>
                  <a:lnTo>
                    <a:pt x="372" y="69"/>
                  </a:lnTo>
                  <a:lnTo>
                    <a:pt x="367" y="71"/>
                  </a:lnTo>
                  <a:lnTo>
                    <a:pt x="367" y="76"/>
                  </a:lnTo>
                  <a:lnTo>
                    <a:pt x="362" y="76"/>
                  </a:lnTo>
                  <a:lnTo>
                    <a:pt x="360" y="76"/>
                  </a:lnTo>
                  <a:lnTo>
                    <a:pt x="358" y="78"/>
                  </a:lnTo>
                  <a:lnTo>
                    <a:pt x="355" y="83"/>
                  </a:lnTo>
                  <a:lnTo>
                    <a:pt x="351" y="83"/>
                  </a:lnTo>
                  <a:lnTo>
                    <a:pt x="349" y="85"/>
                  </a:lnTo>
                  <a:lnTo>
                    <a:pt x="353" y="90"/>
                  </a:lnTo>
                  <a:lnTo>
                    <a:pt x="358" y="92"/>
                  </a:lnTo>
                  <a:lnTo>
                    <a:pt x="353" y="87"/>
                  </a:lnTo>
                  <a:lnTo>
                    <a:pt x="353" y="85"/>
                  </a:lnTo>
                  <a:lnTo>
                    <a:pt x="358" y="87"/>
                  </a:lnTo>
                  <a:lnTo>
                    <a:pt x="360" y="85"/>
                  </a:lnTo>
                  <a:lnTo>
                    <a:pt x="362" y="87"/>
                  </a:lnTo>
                  <a:lnTo>
                    <a:pt x="362" y="83"/>
                  </a:lnTo>
                  <a:lnTo>
                    <a:pt x="367" y="78"/>
                  </a:lnTo>
                  <a:lnTo>
                    <a:pt x="374" y="76"/>
                  </a:lnTo>
                  <a:lnTo>
                    <a:pt x="379" y="76"/>
                  </a:lnTo>
                  <a:lnTo>
                    <a:pt x="388" y="69"/>
                  </a:lnTo>
                  <a:lnTo>
                    <a:pt x="390" y="66"/>
                  </a:lnTo>
                  <a:lnTo>
                    <a:pt x="392" y="64"/>
                  </a:lnTo>
                  <a:lnTo>
                    <a:pt x="395" y="69"/>
                  </a:lnTo>
                  <a:lnTo>
                    <a:pt x="399" y="66"/>
                  </a:lnTo>
                  <a:lnTo>
                    <a:pt x="402" y="64"/>
                  </a:lnTo>
                  <a:lnTo>
                    <a:pt x="402" y="66"/>
                  </a:lnTo>
                  <a:lnTo>
                    <a:pt x="409" y="62"/>
                  </a:lnTo>
                  <a:lnTo>
                    <a:pt x="411" y="64"/>
                  </a:lnTo>
                  <a:lnTo>
                    <a:pt x="404" y="71"/>
                  </a:lnTo>
                  <a:lnTo>
                    <a:pt x="406" y="76"/>
                  </a:lnTo>
                  <a:lnTo>
                    <a:pt x="411" y="69"/>
                  </a:lnTo>
                  <a:lnTo>
                    <a:pt x="415" y="66"/>
                  </a:lnTo>
                  <a:lnTo>
                    <a:pt x="429" y="57"/>
                  </a:lnTo>
                  <a:lnTo>
                    <a:pt x="434" y="57"/>
                  </a:lnTo>
                  <a:lnTo>
                    <a:pt x="441" y="55"/>
                  </a:lnTo>
                  <a:lnTo>
                    <a:pt x="448" y="55"/>
                  </a:lnTo>
                  <a:lnTo>
                    <a:pt x="450" y="53"/>
                  </a:lnTo>
                  <a:lnTo>
                    <a:pt x="455" y="53"/>
                  </a:lnTo>
                  <a:lnTo>
                    <a:pt x="452" y="55"/>
                  </a:lnTo>
                  <a:lnTo>
                    <a:pt x="448" y="57"/>
                  </a:lnTo>
                  <a:lnTo>
                    <a:pt x="448" y="62"/>
                  </a:lnTo>
                  <a:lnTo>
                    <a:pt x="452" y="64"/>
                  </a:lnTo>
                  <a:lnTo>
                    <a:pt x="457" y="57"/>
                  </a:lnTo>
                  <a:lnTo>
                    <a:pt x="466" y="53"/>
                  </a:lnTo>
                  <a:lnTo>
                    <a:pt x="469" y="53"/>
                  </a:lnTo>
                  <a:lnTo>
                    <a:pt x="469" y="50"/>
                  </a:lnTo>
                  <a:lnTo>
                    <a:pt x="471" y="48"/>
                  </a:lnTo>
                  <a:lnTo>
                    <a:pt x="476" y="50"/>
                  </a:lnTo>
                  <a:lnTo>
                    <a:pt x="476" y="46"/>
                  </a:lnTo>
                  <a:lnTo>
                    <a:pt x="478" y="43"/>
                  </a:lnTo>
                  <a:lnTo>
                    <a:pt x="480" y="46"/>
                  </a:lnTo>
                  <a:lnTo>
                    <a:pt x="482" y="48"/>
                  </a:lnTo>
                  <a:lnTo>
                    <a:pt x="485" y="41"/>
                  </a:lnTo>
                  <a:lnTo>
                    <a:pt x="482" y="36"/>
                  </a:lnTo>
                  <a:lnTo>
                    <a:pt x="485" y="34"/>
                  </a:lnTo>
                  <a:lnTo>
                    <a:pt x="482" y="32"/>
                  </a:lnTo>
                  <a:lnTo>
                    <a:pt x="485" y="25"/>
                  </a:lnTo>
                  <a:lnTo>
                    <a:pt x="492" y="23"/>
                  </a:lnTo>
                  <a:lnTo>
                    <a:pt x="492" y="30"/>
                  </a:lnTo>
                  <a:lnTo>
                    <a:pt x="492" y="46"/>
                  </a:lnTo>
                  <a:lnTo>
                    <a:pt x="489" y="50"/>
                  </a:lnTo>
                  <a:lnTo>
                    <a:pt x="492" y="62"/>
                  </a:lnTo>
                  <a:lnTo>
                    <a:pt x="487" y="71"/>
                  </a:lnTo>
                  <a:lnTo>
                    <a:pt x="487" y="90"/>
                  </a:lnTo>
                  <a:lnTo>
                    <a:pt x="489" y="94"/>
                  </a:lnTo>
                  <a:lnTo>
                    <a:pt x="494" y="97"/>
                  </a:lnTo>
                  <a:lnTo>
                    <a:pt x="496" y="101"/>
                  </a:lnTo>
                  <a:lnTo>
                    <a:pt x="503" y="99"/>
                  </a:lnTo>
                  <a:lnTo>
                    <a:pt x="501" y="94"/>
                  </a:lnTo>
                  <a:lnTo>
                    <a:pt x="496" y="94"/>
                  </a:lnTo>
                  <a:lnTo>
                    <a:pt x="496" y="92"/>
                  </a:lnTo>
                  <a:lnTo>
                    <a:pt x="499" y="90"/>
                  </a:lnTo>
                  <a:lnTo>
                    <a:pt x="503" y="92"/>
                  </a:lnTo>
                  <a:lnTo>
                    <a:pt x="506" y="87"/>
                  </a:lnTo>
                  <a:lnTo>
                    <a:pt x="501" y="85"/>
                  </a:lnTo>
                  <a:lnTo>
                    <a:pt x="506" y="83"/>
                  </a:lnTo>
                  <a:lnTo>
                    <a:pt x="512" y="83"/>
                  </a:lnTo>
                  <a:lnTo>
                    <a:pt x="512" y="85"/>
                  </a:lnTo>
                  <a:lnTo>
                    <a:pt x="515" y="83"/>
                  </a:lnTo>
                  <a:lnTo>
                    <a:pt x="512" y="76"/>
                  </a:lnTo>
                  <a:lnTo>
                    <a:pt x="515" y="76"/>
                  </a:lnTo>
                  <a:lnTo>
                    <a:pt x="524" y="71"/>
                  </a:lnTo>
                  <a:lnTo>
                    <a:pt x="524" y="66"/>
                  </a:lnTo>
                  <a:lnTo>
                    <a:pt x="529" y="66"/>
                  </a:lnTo>
                  <a:lnTo>
                    <a:pt x="529" y="71"/>
                  </a:lnTo>
                  <a:lnTo>
                    <a:pt x="529" y="73"/>
                  </a:lnTo>
                  <a:lnTo>
                    <a:pt x="524" y="78"/>
                  </a:lnTo>
                  <a:lnTo>
                    <a:pt x="526" y="80"/>
                  </a:lnTo>
                  <a:lnTo>
                    <a:pt x="522" y="83"/>
                  </a:lnTo>
                  <a:lnTo>
                    <a:pt x="522" y="85"/>
                  </a:lnTo>
                  <a:lnTo>
                    <a:pt x="522" y="87"/>
                  </a:lnTo>
                  <a:lnTo>
                    <a:pt x="526" y="87"/>
                  </a:lnTo>
                  <a:lnTo>
                    <a:pt x="526" y="90"/>
                  </a:lnTo>
                  <a:lnTo>
                    <a:pt x="526" y="90"/>
                  </a:lnTo>
                  <a:lnTo>
                    <a:pt x="522" y="92"/>
                  </a:lnTo>
                  <a:lnTo>
                    <a:pt x="519" y="97"/>
                  </a:lnTo>
                  <a:lnTo>
                    <a:pt x="517" y="97"/>
                  </a:lnTo>
                  <a:lnTo>
                    <a:pt x="515" y="97"/>
                  </a:lnTo>
                  <a:lnTo>
                    <a:pt x="512" y="101"/>
                  </a:lnTo>
                  <a:lnTo>
                    <a:pt x="515" y="103"/>
                  </a:lnTo>
                  <a:lnTo>
                    <a:pt x="519" y="106"/>
                  </a:lnTo>
                  <a:lnTo>
                    <a:pt x="524" y="108"/>
                  </a:lnTo>
                  <a:lnTo>
                    <a:pt x="526" y="108"/>
                  </a:lnTo>
                  <a:lnTo>
                    <a:pt x="531" y="103"/>
                  </a:lnTo>
                  <a:lnTo>
                    <a:pt x="536" y="103"/>
                  </a:lnTo>
                  <a:lnTo>
                    <a:pt x="540" y="94"/>
                  </a:lnTo>
                  <a:lnTo>
                    <a:pt x="545" y="90"/>
                  </a:lnTo>
                  <a:lnTo>
                    <a:pt x="549" y="90"/>
                  </a:lnTo>
                  <a:lnTo>
                    <a:pt x="552" y="92"/>
                  </a:lnTo>
                  <a:lnTo>
                    <a:pt x="556" y="92"/>
                  </a:lnTo>
                  <a:lnTo>
                    <a:pt x="559" y="94"/>
                  </a:lnTo>
                  <a:lnTo>
                    <a:pt x="563" y="94"/>
                  </a:lnTo>
                  <a:lnTo>
                    <a:pt x="568" y="99"/>
                  </a:lnTo>
                  <a:lnTo>
                    <a:pt x="572" y="99"/>
                  </a:lnTo>
                  <a:lnTo>
                    <a:pt x="572" y="103"/>
                  </a:lnTo>
                  <a:lnTo>
                    <a:pt x="575" y="113"/>
                  </a:lnTo>
                  <a:lnTo>
                    <a:pt x="575" y="117"/>
                  </a:lnTo>
                  <a:lnTo>
                    <a:pt x="579" y="127"/>
                  </a:lnTo>
                  <a:lnTo>
                    <a:pt x="598" y="136"/>
                  </a:lnTo>
                  <a:lnTo>
                    <a:pt x="598" y="140"/>
                  </a:lnTo>
                  <a:lnTo>
                    <a:pt x="605" y="143"/>
                  </a:lnTo>
                  <a:lnTo>
                    <a:pt x="609" y="150"/>
                  </a:lnTo>
                  <a:lnTo>
                    <a:pt x="612" y="150"/>
                  </a:lnTo>
                  <a:lnTo>
                    <a:pt x="616" y="152"/>
                  </a:lnTo>
                  <a:lnTo>
                    <a:pt x="619" y="157"/>
                  </a:lnTo>
                  <a:lnTo>
                    <a:pt x="621" y="157"/>
                  </a:lnTo>
                  <a:lnTo>
                    <a:pt x="623" y="157"/>
                  </a:lnTo>
                  <a:lnTo>
                    <a:pt x="623" y="159"/>
                  </a:lnTo>
                  <a:lnTo>
                    <a:pt x="630" y="161"/>
                  </a:lnTo>
                  <a:lnTo>
                    <a:pt x="635" y="161"/>
                  </a:lnTo>
                  <a:lnTo>
                    <a:pt x="635" y="166"/>
                  </a:lnTo>
                  <a:lnTo>
                    <a:pt x="637" y="170"/>
                  </a:lnTo>
                  <a:lnTo>
                    <a:pt x="637" y="166"/>
                  </a:lnTo>
                  <a:lnTo>
                    <a:pt x="637" y="163"/>
                  </a:lnTo>
                  <a:lnTo>
                    <a:pt x="637" y="161"/>
                  </a:lnTo>
                  <a:lnTo>
                    <a:pt x="633" y="159"/>
                  </a:lnTo>
                  <a:lnTo>
                    <a:pt x="633" y="157"/>
                  </a:lnTo>
                  <a:lnTo>
                    <a:pt x="639" y="159"/>
                  </a:lnTo>
                  <a:lnTo>
                    <a:pt x="642" y="163"/>
                  </a:lnTo>
                  <a:lnTo>
                    <a:pt x="642" y="161"/>
                  </a:lnTo>
                  <a:lnTo>
                    <a:pt x="644" y="159"/>
                  </a:lnTo>
                  <a:lnTo>
                    <a:pt x="646" y="159"/>
                  </a:lnTo>
                  <a:lnTo>
                    <a:pt x="651" y="163"/>
                  </a:lnTo>
                  <a:lnTo>
                    <a:pt x="651" y="168"/>
                  </a:lnTo>
                  <a:lnTo>
                    <a:pt x="656" y="168"/>
                  </a:lnTo>
                  <a:lnTo>
                    <a:pt x="658" y="173"/>
                  </a:lnTo>
                  <a:lnTo>
                    <a:pt x="660" y="177"/>
                  </a:lnTo>
                  <a:lnTo>
                    <a:pt x="660" y="182"/>
                  </a:lnTo>
                  <a:lnTo>
                    <a:pt x="663" y="187"/>
                  </a:lnTo>
                  <a:lnTo>
                    <a:pt x="660" y="191"/>
                  </a:lnTo>
                  <a:lnTo>
                    <a:pt x="660" y="196"/>
                  </a:lnTo>
                  <a:lnTo>
                    <a:pt x="656" y="200"/>
                  </a:lnTo>
                  <a:lnTo>
                    <a:pt x="646" y="196"/>
                  </a:lnTo>
                  <a:lnTo>
                    <a:pt x="642" y="196"/>
                  </a:lnTo>
                  <a:lnTo>
                    <a:pt x="642" y="198"/>
                  </a:lnTo>
                  <a:lnTo>
                    <a:pt x="639" y="200"/>
                  </a:lnTo>
                  <a:lnTo>
                    <a:pt x="635" y="198"/>
                  </a:lnTo>
                  <a:lnTo>
                    <a:pt x="630" y="198"/>
                  </a:lnTo>
                  <a:lnTo>
                    <a:pt x="633" y="200"/>
                  </a:lnTo>
                  <a:lnTo>
                    <a:pt x="628" y="203"/>
                  </a:lnTo>
                  <a:lnTo>
                    <a:pt x="628" y="207"/>
                  </a:lnTo>
                  <a:lnTo>
                    <a:pt x="623" y="207"/>
                  </a:lnTo>
                  <a:lnTo>
                    <a:pt x="619" y="207"/>
                  </a:lnTo>
                  <a:lnTo>
                    <a:pt x="621" y="210"/>
                  </a:lnTo>
                  <a:lnTo>
                    <a:pt x="626" y="212"/>
                  </a:lnTo>
                  <a:lnTo>
                    <a:pt x="626" y="217"/>
                  </a:lnTo>
                  <a:lnTo>
                    <a:pt x="630" y="219"/>
                  </a:lnTo>
                  <a:lnTo>
                    <a:pt x="633" y="219"/>
                  </a:lnTo>
                  <a:lnTo>
                    <a:pt x="637" y="221"/>
                  </a:lnTo>
                  <a:lnTo>
                    <a:pt x="637" y="226"/>
                  </a:lnTo>
                  <a:lnTo>
                    <a:pt x="644" y="226"/>
                  </a:lnTo>
                  <a:lnTo>
                    <a:pt x="651" y="228"/>
                  </a:lnTo>
                  <a:lnTo>
                    <a:pt x="658" y="230"/>
                  </a:lnTo>
                  <a:lnTo>
                    <a:pt x="665" y="233"/>
                  </a:lnTo>
                  <a:lnTo>
                    <a:pt x="672" y="235"/>
                  </a:lnTo>
                  <a:lnTo>
                    <a:pt x="672" y="233"/>
                  </a:lnTo>
                  <a:lnTo>
                    <a:pt x="674" y="230"/>
                  </a:lnTo>
                  <a:lnTo>
                    <a:pt x="676" y="233"/>
                  </a:lnTo>
                  <a:lnTo>
                    <a:pt x="676" y="237"/>
                  </a:lnTo>
                  <a:lnTo>
                    <a:pt x="683" y="233"/>
                  </a:lnTo>
                  <a:lnTo>
                    <a:pt x="686" y="235"/>
                  </a:lnTo>
                  <a:lnTo>
                    <a:pt x="688" y="235"/>
                  </a:lnTo>
                  <a:lnTo>
                    <a:pt x="690" y="230"/>
                  </a:lnTo>
                  <a:lnTo>
                    <a:pt x="693" y="230"/>
                  </a:lnTo>
                  <a:lnTo>
                    <a:pt x="693" y="233"/>
                  </a:lnTo>
                  <a:lnTo>
                    <a:pt x="695" y="233"/>
                  </a:lnTo>
                  <a:lnTo>
                    <a:pt x="702" y="230"/>
                  </a:lnTo>
                  <a:lnTo>
                    <a:pt x="711" y="226"/>
                  </a:lnTo>
                  <a:lnTo>
                    <a:pt x="716" y="226"/>
                  </a:lnTo>
                  <a:lnTo>
                    <a:pt x="716" y="228"/>
                  </a:lnTo>
                  <a:lnTo>
                    <a:pt x="713" y="230"/>
                  </a:lnTo>
                  <a:lnTo>
                    <a:pt x="713" y="233"/>
                  </a:lnTo>
                  <a:lnTo>
                    <a:pt x="716" y="233"/>
                  </a:lnTo>
                  <a:lnTo>
                    <a:pt x="716" y="237"/>
                  </a:lnTo>
                  <a:lnTo>
                    <a:pt x="716" y="240"/>
                  </a:lnTo>
                  <a:lnTo>
                    <a:pt x="718" y="242"/>
                  </a:lnTo>
                  <a:lnTo>
                    <a:pt x="718" y="244"/>
                  </a:lnTo>
                  <a:lnTo>
                    <a:pt x="720" y="242"/>
                  </a:lnTo>
                  <a:lnTo>
                    <a:pt x="723" y="244"/>
                  </a:lnTo>
                  <a:lnTo>
                    <a:pt x="723" y="247"/>
                  </a:lnTo>
                  <a:lnTo>
                    <a:pt x="720" y="254"/>
                  </a:lnTo>
                  <a:lnTo>
                    <a:pt x="720" y="258"/>
                  </a:lnTo>
                  <a:lnTo>
                    <a:pt x="723" y="258"/>
                  </a:lnTo>
                  <a:lnTo>
                    <a:pt x="725" y="256"/>
                  </a:lnTo>
                  <a:lnTo>
                    <a:pt x="725" y="251"/>
                  </a:lnTo>
                  <a:lnTo>
                    <a:pt x="727" y="249"/>
                  </a:lnTo>
                  <a:lnTo>
                    <a:pt x="729" y="249"/>
                  </a:lnTo>
                  <a:lnTo>
                    <a:pt x="727" y="254"/>
                  </a:lnTo>
                  <a:lnTo>
                    <a:pt x="725" y="260"/>
                  </a:lnTo>
                  <a:lnTo>
                    <a:pt x="723" y="265"/>
                  </a:lnTo>
                  <a:lnTo>
                    <a:pt x="723" y="272"/>
                  </a:lnTo>
                  <a:lnTo>
                    <a:pt x="725" y="277"/>
                  </a:lnTo>
                  <a:lnTo>
                    <a:pt x="725" y="284"/>
                  </a:lnTo>
                  <a:lnTo>
                    <a:pt x="723" y="291"/>
                  </a:lnTo>
                  <a:lnTo>
                    <a:pt x="727" y="293"/>
                  </a:lnTo>
                  <a:lnTo>
                    <a:pt x="727" y="295"/>
                  </a:lnTo>
                  <a:lnTo>
                    <a:pt x="727" y="300"/>
                  </a:lnTo>
                  <a:lnTo>
                    <a:pt x="727" y="302"/>
                  </a:lnTo>
                  <a:lnTo>
                    <a:pt x="729" y="307"/>
                  </a:lnTo>
                  <a:lnTo>
                    <a:pt x="732" y="321"/>
                  </a:lnTo>
                  <a:lnTo>
                    <a:pt x="732" y="307"/>
                  </a:lnTo>
                  <a:lnTo>
                    <a:pt x="729" y="297"/>
                  </a:lnTo>
                  <a:lnTo>
                    <a:pt x="729" y="288"/>
                  </a:lnTo>
                  <a:lnTo>
                    <a:pt x="734" y="279"/>
                  </a:lnTo>
                  <a:lnTo>
                    <a:pt x="739" y="279"/>
                  </a:lnTo>
                  <a:lnTo>
                    <a:pt x="739" y="284"/>
                  </a:lnTo>
                  <a:lnTo>
                    <a:pt x="736" y="284"/>
                  </a:lnTo>
                  <a:lnTo>
                    <a:pt x="736" y="286"/>
                  </a:lnTo>
                  <a:lnTo>
                    <a:pt x="736" y="288"/>
                  </a:lnTo>
                  <a:lnTo>
                    <a:pt x="741" y="286"/>
                  </a:lnTo>
                  <a:lnTo>
                    <a:pt x="741" y="288"/>
                  </a:lnTo>
                  <a:lnTo>
                    <a:pt x="743" y="286"/>
                  </a:lnTo>
                  <a:lnTo>
                    <a:pt x="743" y="281"/>
                  </a:lnTo>
                  <a:lnTo>
                    <a:pt x="741" y="279"/>
                  </a:lnTo>
                  <a:lnTo>
                    <a:pt x="741" y="274"/>
                  </a:lnTo>
                  <a:lnTo>
                    <a:pt x="743" y="274"/>
                  </a:lnTo>
                  <a:lnTo>
                    <a:pt x="746" y="272"/>
                  </a:lnTo>
                  <a:lnTo>
                    <a:pt x="741" y="270"/>
                  </a:lnTo>
                  <a:lnTo>
                    <a:pt x="741" y="267"/>
                  </a:lnTo>
                  <a:lnTo>
                    <a:pt x="743" y="258"/>
                  </a:lnTo>
                  <a:lnTo>
                    <a:pt x="748" y="249"/>
                  </a:lnTo>
                  <a:lnTo>
                    <a:pt x="746" y="244"/>
                  </a:lnTo>
                  <a:lnTo>
                    <a:pt x="746" y="242"/>
                  </a:lnTo>
                  <a:lnTo>
                    <a:pt x="750" y="240"/>
                  </a:lnTo>
                  <a:lnTo>
                    <a:pt x="755" y="237"/>
                  </a:lnTo>
                  <a:lnTo>
                    <a:pt x="755" y="237"/>
                  </a:lnTo>
                  <a:lnTo>
                    <a:pt x="757" y="235"/>
                  </a:lnTo>
                  <a:lnTo>
                    <a:pt x="759" y="235"/>
                  </a:lnTo>
                  <a:lnTo>
                    <a:pt x="762" y="235"/>
                  </a:lnTo>
                  <a:lnTo>
                    <a:pt x="764" y="235"/>
                  </a:lnTo>
                  <a:lnTo>
                    <a:pt x="766" y="230"/>
                  </a:lnTo>
                  <a:lnTo>
                    <a:pt x="769" y="230"/>
                  </a:lnTo>
                  <a:lnTo>
                    <a:pt x="769" y="235"/>
                  </a:lnTo>
                  <a:lnTo>
                    <a:pt x="771" y="233"/>
                  </a:lnTo>
                  <a:lnTo>
                    <a:pt x="776" y="233"/>
                  </a:lnTo>
                  <a:lnTo>
                    <a:pt x="778" y="228"/>
                  </a:lnTo>
                  <a:lnTo>
                    <a:pt x="780" y="228"/>
                  </a:lnTo>
                  <a:lnTo>
                    <a:pt x="783" y="230"/>
                  </a:lnTo>
                  <a:lnTo>
                    <a:pt x="785" y="233"/>
                  </a:lnTo>
                  <a:lnTo>
                    <a:pt x="785" y="237"/>
                  </a:lnTo>
                  <a:lnTo>
                    <a:pt x="785" y="233"/>
                  </a:lnTo>
                  <a:lnTo>
                    <a:pt x="783" y="228"/>
                  </a:lnTo>
                  <a:lnTo>
                    <a:pt x="787" y="221"/>
                  </a:lnTo>
                  <a:lnTo>
                    <a:pt x="789" y="221"/>
                  </a:lnTo>
                  <a:lnTo>
                    <a:pt x="792" y="221"/>
                  </a:lnTo>
                  <a:lnTo>
                    <a:pt x="794" y="221"/>
                  </a:lnTo>
                  <a:lnTo>
                    <a:pt x="796" y="221"/>
                  </a:lnTo>
                  <a:lnTo>
                    <a:pt x="801" y="224"/>
                  </a:lnTo>
                  <a:lnTo>
                    <a:pt x="806" y="217"/>
                  </a:lnTo>
                  <a:lnTo>
                    <a:pt x="803" y="214"/>
                  </a:lnTo>
                  <a:lnTo>
                    <a:pt x="806" y="212"/>
                  </a:lnTo>
                  <a:lnTo>
                    <a:pt x="801" y="212"/>
                  </a:lnTo>
                  <a:lnTo>
                    <a:pt x="801" y="210"/>
                  </a:lnTo>
                  <a:lnTo>
                    <a:pt x="799" y="210"/>
                  </a:lnTo>
                  <a:lnTo>
                    <a:pt x="789" y="214"/>
                  </a:lnTo>
                  <a:lnTo>
                    <a:pt x="787" y="214"/>
                  </a:lnTo>
                  <a:lnTo>
                    <a:pt x="787" y="217"/>
                  </a:lnTo>
                  <a:lnTo>
                    <a:pt x="783" y="217"/>
                  </a:lnTo>
                  <a:lnTo>
                    <a:pt x="783" y="219"/>
                  </a:lnTo>
                  <a:lnTo>
                    <a:pt x="783" y="221"/>
                  </a:lnTo>
                  <a:lnTo>
                    <a:pt x="778" y="217"/>
                  </a:lnTo>
                  <a:lnTo>
                    <a:pt x="778" y="214"/>
                  </a:lnTo>
                  <a:lnTo>
                    <a:pt x="776" y="217"/>
                  </a:lnTo>
                  <a:lnTo>
                    <a:pt x="776" y="219"/>
                  </a:lnTo>
                  <a:lnTo>
                    <a:pt x="773" y="221"/>
                  </a:lnTo>
                  <a:lnTo>
                    <a:pt x="769" y="219"/>
                  </a:lnTo>
                  <a:lnTo>
                    <a:pt x="766" y="219"/>
                  </a:lnTo>
                  <a:lnTo>
                    <a:pt x="764" y="217"/>
                  </a:lnTo>
                  <a:lnTo>
                    <a:pt x="762" y="217"/>
                  </a:lnTo>
                  <a:lnTo>
                    <a:pt x="762" y="219"/>
                  </a:lnTo>
                  <a:lnTo>
                    <a:pt x="764" y="221"/>
                  </a:lnTo>
                  <a:lnTo>
                    <a:pt x="764" y="224"/>
                  </a:lnTo>
                  <a:lnTo>
                    <a:pt x="759" y="226"/>
                  </a:lnTo>
                  <a:lnTo>
                    <a:pt x="759" y="224"/>
                  </a:lnTo>
                  <a:lnTo>
                    <a:pt x="753" y="224"/>
                  </a:lnTo>
                  <a:lnTo>
                    <a:pt x="753" y="221"/>
                  </a:lnTo>
                  <a:lnTo>
                    <a:pt x="755" y="219"/>
                  </a:lnTo>
                  <a:lnTo>
                    <a:pt x="757" y="214"/>
                  </a:lnTo>
                  <a:lnTo>
                    <a:pt x="755" y="214"/>
                  </a:lnTo>
                  <a:lnTo>
                    <a:pt x="753" y="217"/>
                  </a:lnTo>
                  <a:lnTo>
                    <a:pt x="750" y="214"/>
                  </a:lnTo>
                  <a:lnTo>
                    <a:pt x="750" y="212"/>
                  </a:lnTo>
                  <a:lnTo>
                    <a:pt x="755" y="210"/>
                  </a:lnTo>
                  <a:lnTo>
                    <a:pt x="759" y="200"/>
                  </a:lnTo>
                  <a:lnTo>
                    <a:pt x="764" y="200"/>
                  </a:lnTo>
                  <a:lnTo>
                    <a:pt x="769" y="203"/>
                  </a:lnTo>
                  <a:lnTo>
                    <a:pt x="783" y="203"/>
                  </a:lnTo>
                  <a:lnTo>
                    <a:pt x="794" y="198"/>
                  </a:lnTo>
                  <a:lnTo>
                    <a:pt x="796" y="198"/>
                  </a:lnTo>
                  <a:lnTo>
                    <a:pt x="803" y="198"/>
                  </a:lnTo>
                  <a:lnTo>
                    <a:pt x="803" y="200"/>
                  </a:lnTo>
                  <a:lnTo>
                    <a:pt x="808" y="203"/>
                  </a:lnTo>
                  <a:lnTo>
                    <a:pt x="808" y="203"/>
                  </a:lnTo>
                  <a:lnTo>
                    <a:pt x="810" y="205"/>
                  </a:lnTo>
                  <a:lnTo>
                    <a:pt x="810" y="214"/>
                  </a:lnTo>
                  <a:lnTo>
                    <a:pt x="808" y="217"/>
                  </a:lnTo>
                  <a:lnTo>
                    <a:pt x="810" y="219"/>
                  </a:lnTo>
                  <a:lnTo>
                    <a:pt x="810" y="221"/>
                  </a:lnTo>
                  <a:lnTo>
                    <a:pt x="806" y="221"/>
                  </a:lnTo>
                  <a:lnTo>
                    <a:pt x="806" y="224"/>
                  </a:lnTo>
                  <a:lnTo>
                    <a:pt x="808" y="226"/>
                  </a:lnTo>
                  <a:lnTo>
                    <a:pt x="810" y="233"/>
                  </a:lnTo>
                  <a:lnTo>
                    <a:pt x="813" y="233"/>
                  </a:lnTo>
                  <a:lnTo>
                    <a:pt x="815" y="235"/>
                  </a:lnTo>
                  <a:lnTo>
                    <a:pt x="815" y="237"/>
                  </a:lnTo>
                  <a:lnTo>
                    <a:pt x="813" y="240"/>
                  </a:lnTo>
                  <a:lnTo>
                    <a:pt x="813" y="242"/>
                  </a:lnTo>
                  <a:lnTo>
                    <a:pt x="810" y="244"/>
                  </a:lnTo>
                  <a:lnTo>
                    <a:pt x="815" y="244"/>
                  </a:lnTo>
                  <a:lnTo>
                    <a:pt x="817" y="247"/>
                  </a:lnTo>
                  <a:lnTo>
                    <a:pt x="820" y="249"/>
                  </a:lnTo>
                  <a:lnTo>
                    <a:pt x="820" y="247"/>
                  </a:lnTo>
                  <a:lnTo>
                    <a:pt x="822" y="251"/>
                  </a:lnTo>
                  <a:lnTo>
                    <a:pt x="826" y="251"/>
                  </a:lnTo>
                  <a:lnTo>
                    <a:pt x="831" y="249"/>
                  </a:lnTo>
                  <a:lnTo>
                    <a:pt x="833" y="249"/>
                  </a:lnTo>
                  <a:lnTo>
                    <a:pt x="831" y="254"/>
                  </a:lnTo>
                  <a:lnTo>
                    <a:pt x="833" y="254"/>
                  </a:lnTo>
                  <a:lnTo>
                    <a:pt x="836" y="254"/>
                  </a:lnTo>
                  <a:lnTo>
                    <a:pt x="838" y="256"/>
                  </a:lnTo>
                  <a:lnTo>
                    <a:pt x="836" y="258"/>
                  </a:lnTo>
                  <a:lnTo>
                    <a:pt x="836" y="260"/>
                  </a:lnTo>
                  <a:lnTo>
                    <a:pt x="838" y="260"/>
                  </a:lnTo>
                  <a:lnTo>
                    <a:pt x="838" y="263"/>
                  </a:lnTo>
                  <a:lnTo>
                    <a:pt x="845" y="270"/>
                  </a:lnTo>
                  <a:lnTo>
                    <a:pt x="845" y="272"/>
                  </a:lnTo>
                  <a:lnTo>
                    <a:pt x="850" y="270"/>
                  </a:lnTo>
                  <a:lnTo>
                    <a:pt x="850" y="270"/>
                  </a:lnTo>
                  <a:lnTo>
                    <a:pt x="852" y="274"/>
                  </a:lnTo>
                  <a:lnTo>
                    <a:pt x="852" y="274"/>
                  </a:lnTo>
                  <a:lnTo>
                    <a:pt x="856" y="277"/>
                  </a:lnTo>
                  <a:lnTo>
                    <a:pt x="861" y="274"/>
                  </a:lnTo>
                  <a:lnTo>
                    <a:pt x="868" y="277"/>
                  </a:lnTo>
                  <a:lnTo>
                    <a:pt x="870" y="272"/>
                  </a:lnTo>
                  <a:lnTo>
                    <a:pt x="875" y="270"/>
                  </a:lnTo>
                  <a:lnTo>
                    <a:pt x="877" y="270"/>
                  </a:lnTo>
                  <a:lnTo>
                    <a:pt x="880" y="272"/>
                  </a:lnTo>
                  <a:lnTo>
                    <a:pt x="886" y="272"/>
                  </a:lnTo>
                  <a:lnTo>
                    <a:pt x="893" y="277"/>
                  </a:lnTo>
                  <a:lnTo>
                    <a:pt x="896" y="277"/>
                  </a:lnTo>
                  <a:lnTo>
                    <a:pt x="900" y="281"/>
                  </a:lnTo>
                  <a:lnTo>
                    <a:pt x="903" y="279"/>
                  </a:lnTo>
                  <a:lnTo>
                    <a:pt x="910" y="277"/>
                  </a:lnTo>
                  <a:lnTo>
                    <a:pt x="912" y="281"/>
                  </a:lnTo>
                  <a:lnTo>
                    <a:pt x="914" y="279"/>
                  </a:lnTo>
                  <a:lnTo>
                    <a:pt x="914" y="274"/>
                  </a:lnTo>
                  <a:lnTo>
                    <a:pt x="910" y="272"/>
                  </a:lnTo>
                  <a:lnTo>
                    <a:pt x="910" y="265"/>
                  </a:lnTo>
                  <a:lnTo>
                    <a:pt x="910" y="263"/>
                  </a:lnTo>
                  <a:lnTo>
                    <a:pt x="914" y="265"/>
                  </a:lnTo>
                  <a:lnTo>
                    <a:pt x="914" y="272"/>
                  </a:lnTo>
                  <a:lnTo>
                    <a:pt x="916" y="277"/>
                  </a:lnTo>
                  <a:lnTo>
                    <a:pt x="921" y="284"/>
                  </a:lnTo>
                  <a:lnTo>
                    <a:pt x="926" y="286"/>
                  </a:lnTo>
                  <a:lnTo>
                    <a:pt x="926" y="291"/>
                  </a:lnTo>
                  <a:lnTo>
                    <a:pt x="926" y="281"/>
                  </a:lnTo>
                  <a:lnTo>
                    <a:pt x="923" y="279"/>
                  </a:lnTo>
                  <a:lnTo>
                    <a:pt x="919" y="277"/>
                  </a:lnTo>
                  <a:lnTo>
                    <a:pt x="916" y="270"/>
                  </a:lnTo>
                  <a:lnTo>
                    <a:pt x="914" y="263"/>
                  </a:lnTo>
                  <a:lnTo>
                    <a:pt x="916" y="260"/>
                  </a:lnTo>
                  <a:lnTo>
                    <a:pt x="919" y="260"/>
                  </a:lnTo>
                  <a:lnTo>
                    <a:pt x="919" y="263"/>
                  </a:lnTo>
                  <a:lnTo>
                    <a:pt x="919" y="265"/>
                  </a:lnTo>
                  <a:lnTo>
                    <a:pt x="921" y="263"/>
                  </a:lnTo>
                  <a:lnTo>
                    <a:pt x="921" y="260"/>
                  </a:lnTo>
                  <a:lnTo>
                    <a:pt x="921" y="256"/>
                  </a:lnTo>
                  <a:lnTo>
                    <a:pt x="921" y="254"/>
                  </a:lnTo>
                  <a:lnTo>
                    <a:pt x="921" y="251"/>
                  </a:lnTo>
                  <a:lnTo>
                    <a:pt x="921" y="249"/>
                  </a:lnTo>
                  <a:lnTo>
                    <a:pt x="923" y="249"/>
                  </a:lnTo>
                  <a:lnTo>
                    <a:pt x="926" y="251"/>
                  </a:lnTo>
                  <a:lnTo>
                    <a:pt x="926" y="256"/>
                  </a:lnTo>
                  <a:lnTo>
                    <a:pt x="928" y="256"/>
                  </a:lnTo>
                  <a:lnTo>
                    <a:pt x="928" y="254"/>
                  </a:lnTo>
                  <a:lnTo>
                    <a:pt x="933" y="251"/>
                  </a:lnTo>
                  <a:lnTo>
                    <a:pt x="935" y="247"/>
                  </a:lnTo>
                  <a:lnTo>
                    <a:pt x="940" y="247"/>
                  </a:lnTo>
                  <a:lnTo>
                    <a:pt x="940" y="251"/>
                  </a:lnTo>
                  <a:lnTo>
                    <a:pt x="940" y="254"/>
                  </a:lnTo>
                  <a:lnTo>
                    <a:pt x="940" y="256"/>
                  </a:lnTo>
                  <a:lnTo>
                    <a:pt x="940" y="254"/>
                  </a:lnTo>
                  <a:lnTo>
                    <a:pt x="942" y="254"/>
                  </a:lnTo>
                  <a:lnTo>
                    <a:pt x="946" y="256"/>
                  </a:lnTo>
                  <a:lnTo>
                    <a:pt x="944" y="260"/>
                  </a:lnTo>
                  <a:lnTo>
                    <a:pt x="944" y="263"/>
                  </a:lnTo>
                  <a:lnTo>
                    <a:pt x="946" y="265"/>
                  </a:lnTo>
                  <a:lnTo>
                    <a:pt x="949" y="265"/>
                  </a:lnTo>
                  <a:lnTo>
                    <a:pt x="951" y="267"/>
                  </a:lnTo>
                  <a:lnTo>
                    <a:pt x="951" y="270"/>
                  </a:lnTo>
                  <a:lnTo>
                    <a:pt x="946" y="272"/>
                  </a:lnTo>
                  <a:lnTo>
                    <a:pt x="944" y="274"/>
                  </a:lnTo>
                  <a:lnTo>
                    <a:pt x="949" y="274"/>
                  </a:lnTo>
                  <a:lnTo>
                    <a:pt x="953" y="272"/>
                  </a:lnTo>
                  <a:lnTo>
                    <a:pt x="956" y="267"/>
                  </a:lnTo>
                  <a:lnTo>
                    <a:pt x="960" y="265"/>
                  </a:lnTo>
                  <a:lnTo>
                    <a:pt x="965" y="265"/>
                  </a:lnTo>
                  <a:lnTo>
                    <a:pt x="965" y="267"/>
                  </a:lnTo>
                  <a:lnTo>
                    <a:pt x="963" y="270"/>
                  </a:lnTo>
                  <a:lnTo>
                    <a:pt x="958" y="272"/>
                  </a:lnTo>
                  <a:lnTo>
                    <a:pt x="958" y="277"/>
                  </a:lnTo>
                  <a:lnTo>
                    <a:pt x="953" y="279"/>
                  </a:lnTo>
                  <a:lnTo>
                    <a:pt x="951" y="281"/>
                  </a:lnTo>
                  <a:lnTo>
                    <a:pt x="946" y="288"/>
                  </a:lnTo>
                  <a:lnTo>
                    <a:pt x="946" y="291"/>
                  </a:lnTo>
                  <a:lnTo>
                    <a:pt x="944" y="293"/>
                  </a:lnTo>
                  <a:lnTo>
                    <a:pt x="944" y="291"/>
                  </a:lnTo>
                  <a:lnTo>
                    <a:pt x="942" y="293"/>
                  </a:lnTo>
                  <a:lnTo>
                    <a:pt x="940" y="300"/>
                  </a:lnTo>
                  <a:lnTo>
                    <a:pt x="940" y="302"/>
                  </a:lnTo>
                  <a:lnTo>
                    <a:pt x="942" y="302"/>
                  </a:lnTo>
                  <a:lnTo>
                    <a:pt x="946" y="300"/>
                  </a:lnTo>
                  <a:lnTo>
                    <a:pt x="944" y="304"/>
                  </a:lnTo>
                  <a:lnTo>
                    <a:pt x="942" y="307"/>
                  </a:lnTo>
                  <a:lnTo>
                    <a:pt x="940" y="309"/>
                  </a:lnTo>
                  <a:lnTo>
                    <a:pt x="946" y="309"/>
                  </a:lnTo>
                  <a:lnTo>
                    <a:pt x="949" y="307"/>
                  </a:lnTo>
                  <a:lnTo>
                    <a:pt x="951" y="307"/>
                  </a:lnTo>
                  <a:lnTo>
                    <a:pt x="949" y="311"/>
                  </a:lnTo>
                  <a:lnTo>
                    <a:pt x="946" y="314"/>
                  </a:lnTo>
                  <a:lnTo>
                    <a:pt x="949" y="314"/>
                  </a:lnTo>
                  <a:lnTo>
                    <a:pt x="953" y="311"/>
                  </a:lnTo>
                  <a:lnTo>
                    <a:pt x="951" y="318"/>
                  </a:lnTo>
                  <a:lnTo>
                    <a:pt x="951" y="321"/>
                  </a:lnTo>
                  <a:lnTo>
                    <a:pt x="946" y="323"/>
                  </a:lnTo>
                  <a:lnTo>
                    <a:pt x="942" y="321"/>
                  </a:lnTo>
                  <a:lnTo>
                    <a:pt x="940" y="318"/>
                  </a:lnTo>
                  <a:lnTo>
                    <a:pt x="935" y="321"/>
                  </a:lnTo>
                  <a:lnTo>
                    <a:pt x="935" y="314"/>
                  </a:lnTo>
                  <a:lnTo>
                    <a:pt x="933" y="314"/>
                  </a:lnTo>
                  <a:lnTo>
                    <a:pt x="930" y="321"/>
                  </a:lnTo>
                  <a:lnTo>
                    <a:pt x="933" y="323"/>
                  </a:lnTo>
                  <a:lnTo>
                    <a:pt x="935" y="330"/>
                  </a:lnTo>
                  <a:lnTo>
                    <a:pt x="933" y="339"/>
                  </a:lnTo>
                  <a:lnTo>
                    <a:pt x="937" y="330"/>
                  </a:lnTo>
                  <a:lnTo>
                    <a:pt x="937" y="323"/>
                  </a:lnTo>
                  <a:lnTo>
                    <a:pt x="940" y="321"/>
                  </a:lnTo>
                  <a:lnTo>
                    <a:pt x="942" y="323"/>
                  </a:lnTo>
                  <a:lnTo>
                    <a:pt x="946" y="325"/>
                  </a:lnTo>
                  <a:lnTo>
                    <a:pt x="949" y="327"/>
                  </a:lnTo>
                  <a:lnTo>
                    <a:pt x="951" y="325"/>
                  </a:lnTo>
                  <a:lnTo>
                    <a:pt x="953" y="321"/>
                  </a:lnTo>
                  <a:lnTo>
                    <a:pt x="958" y="318"/>
                  </a:lnTo>
                  <a:lnTo>
                    <a:pt x="963" y="314"/>
                  </a:lnTo>
                  <a:lnTo>
                    <a:pt x="965" y="314"/>
                  </a:lnTo>
                  <a:lnTo>
                    <a:pt x="970" y="309"/>
                  </a:lnTo>
                  <a:lnTo>
                    <a:pt x="965" y="314"/>
                  </a:lnTo>
                  <a:lnTo>
                    <a:pt x="960" y="311"/>
                  </a:lnTo>
                  <a:lnTo>
                    <a:pt x="958" y="316"/>
                  </a:lnTo>
                  <a:lnTo>
                    <a:pt x="956" y="316"/>
                  </a:lnTo>
                  <a:lnTo>
                    <a:pt x="956" y="316"/>
                  </a:lnTo>
                  <a:lnTo>
                    <a:pt x="958" y="311"/>
                  </a:lnTo>
                  <a:lnTo>
                    <a:pt x="960" y="309"/>
                  </a:lnTo>
                  <a:lnTo>
                    <a:pt x="958" y="307"/>
                  </a:lnTo>
                  <a:lnTo>
                    <a:pt x="958" y="304"/>
                  </a:lnTo>
                  <a:lnTo>
                    <a:pt x="960" y="297"/>
                  </a:lnTo>
                  <a:lnTo>
                    <a:pt x="960" y="295"/>
                  </a:lnTo>
                  <a:lnTo>
                    <a:pt x="958" y="293"/>
                  </a:lnTo>
                  <a:lnTo>
                    <a:pt x="960" y="291"/>
                  </a:lnTo>
                  <a:lnTo>
                    <a:pt x="963" y="286"/>
                  </a:lnTo>
                  <a:lnTo>
                    <a:pt x="965" y="279"/>
                  </a:lnTo>
                  <a:lnTo>
                    <a:pt x="970" y="277"/>
                  </a:lnTo>
                  <a:lnTo>
                    <a:pt x="970" y="279"/>
                  </a:lnTo>
                  <a:lnTo>
                    <a:pt x="970" y="279"/>
                  </a:lnTo>
                  <a:lnTo>
                    <a:pt x="972" y="279"/>
                  </a:lnTo>
                  <a:lnTo>
                    <a:pt x="974" y="277"/>
                  </a:lnTo>
                  <a:lnTo>
                    <a:pt x="974" y="279"/>
                  </a:lnTo>
                  <a:lnTo>
                    <a:pt x="977" y="279"/>
                  </a:lnTo>
                  <a:lnTo>
                    <a:pt x="977" y="279"/>
                  </a:lnTo>
                  <a:lnTo>
                    <a:pt x="981" y="279"/>
                  </a:lnTo>
                  <a:lnTo>
                    <a:pt x="983" y="277"/>
                  </a:lnTo>
                  <a:lnTo>
                    <a:pt x="993" y="272"/>
                  </a:lnTo>
                  <a:lnTo>
                    <a:pt x="995" y="267"/>
                  </a:lnTo>
                  <a:lnTo>
                    <a:pt x="995" y="265"/>
                  </a:lnTo>
                  <a:lnTo>
                    <a:pt x="997" y="265"/>
                  </a:lnTo>
                  <a:lnTo>
                    <a:pt x="1002" y="260"/>
                  </a:lnTo>
                  <a:lnTo>
                    <a:pt x="1007" y="260"/>
                  </a:lnTo>
                  <a:lnTo>
                    <a:pt x="1011" y="258"/>
                  </a:lnTo>
                  <a:lnTo>
                    <a:pt x="1011" y="254"/>
                  </a:lnTo>
                  <a:lnTo>
                    <a:pt x="1011" y="249"/>
                  </a:lnTo>
                  <a:lnTo>
                    <a:pt x="1013" y="244"/>
                  </a:lnTo>
                  <a:lnTo>
                    <a:pt x="1016" y="240"/>
                  </a:lnTo>
                  <a:lnTo>
                    <a:pt x="1013" y="237"/>
                  </a:lnTo>
                  <a:lnTo>
                    <a:pt x="1011" y="240"/>
                  </a:lnTo>
                  <a:lnTo>
                    <a:pt x="1007" y="242"/>
                  </a:lnTo>
                  <a:lnTo>
                    <a:pt x="1009" y="242"/>
                  </a:lnTo>
                  <a:lnTo>
                    <a:pt x="1007" y="247"/>
                  </a:lnTo>
                  <a:lnTo>
                    <a:pt x="1002" y="247"/>
                  </a:lnTo>
                  <a:lnTo>
                    <a:pt x="1000" y="244"/>
                  </a:lnTo>
                  <a:lnTo>
                    <a:pt x="997" y="244"/>
                  </a:lnTo>
                  <a:lnTo>
                    <a:pt x="997" y="244"/>
                  </a:lnTo>
                  <a:lnTo>
                    <a:pt x="1000" y="237"/>
                  </a:lnTo>
                  <a:lnTo>
                    <a:pt x="1002" y="237"/>
                  </a:lnTo>
                  <a:lnTo>
                    <a:pt x="1004" y="235"/>
                  </a:lnTo>
                  <a:lnTo>
                    <a:pt x="1009" y="233"/>
                  </a:lnTo>
                  <a:lnTo>
                    <a:pt x="1011" y="230"/>
                  </a:lnTo>
                  <a:lnTo>
                    <a:pt x="1009" y="228"/>
                  </a:lnTo>
                  <a:lnTo>
                    <a:pt x="1011" y="224"/>
                  </a:lnTo>
                  <a:lnTo>
                    <a:pt x="1016" y="224"/>
                  </a:lnTo>
                  <a:lnTo>
                    <a:pt x="1020" y="224"/>
                  </a:lnTo>
                  <a:lnTo>
                    <a:pt x="1018" y="226"/>
                  </a:lnTo>
                  <a:lnTo>
                    <a:pt x="1016" y="230"/>
                  </a:lnTo>
                  <a:lnTo>
                    <a:pt x="1018" y="230"/>
                  </a:lnTo>
                  <a:lnTo>
                    <a:pt x="1023" y="228"/>
                  </a:lnTo>
                  <a:lnTo>
                    <a:pt x="1025" y="221"/>
                  </a:lnTo>
                  <a:lnTo>
                    <a:pt x="1027" y="219"/>
                  </a:lnTo>
                  <a:lnTo>
                    <a:pt x="1023" y="217"/>
                  </a:lnTo>
                  <a:lnTo>
                    <a:pt x="1018" y="217"/>
                  </a:lnTo>
                  <a:lnTo>
                    <a:pt x="1016" y="214"/>
                  </a:lnTo>
                  <a:lnTo>
                    <a:pt x="1009" y="214"/>
                  </a:lnTo>
                  <a:lnTo>
                    <a:pt x="1007" y="207"/>
                  </a:lnTo>
                  <a:lnTo>
                    <a:pt x="1009" y="203"/>
                  </a:lnTo>
                  <a:lnTo>
                    <a:pt x="1007" y="207"/>
                  </a:lnTo>
                  <a:lnTo>
                    <a:pt x="1004" y="207"/>
                  </a:lnTo>
                  <a:lnTo>
                    <a:pt x="1002" y="203"/>
                  </a:lnTo>
                  <a:lnTo>
                    <a:pt x="997" y="203"/>
                  </a:lnTo>
                  <a:lnTo>
                    <a:pt x="997" y="196"/>
                  </a:lnTo>
                  <a:lnTo>
                    <a:pt x="995" y="196"/>
                  </a:lnTo>
                  <a:lnTo>
                    <a:pt x="990" y="196"/>
                  </a:lnTo>
                  <a:lnTo>
                    <a:pt x="990" y="194"/>
                  </a:lnTo>
                  <a:lnTo>
                    <a:pt x="990" y="191"/>
                  </a:lnTo>
                  <a:lnTo>
                    <a:pt x="990" y="189"/>
                  </a:lnTo>
                  <a:lnTo>
                    <a:pt x="990" y="184"/>
                  </a:lnTo>
                  <a:lnTo>
                    <a:pt x="990" y="180"/>
                  </a:lnTo>
                  <a:lnTo>
                    <a:pt x="990" y="170"/>
                  </a:lnTo>
                  <a:lnTo>
                    <a:pt x="993" y="168"/>
                  </a:lnTo>
                  <a:lnTo>
                    <a:pt x="1000" y="161"/>
                  </a:lnTo>
                  <a:lnTo>
                    <a:pt x="1004" y="159"/>
                  </a:lnTo>
                  <a:lnTo>
                    <a:pt x="1007" y="159"/>
                  </a:lnTo>
                  <a:lnTo>
                    <a:pt x="1009" y="159"/>
                  </a:lnTo>
                  <a:lnTo>
                    <a:pt x="1011" y="154"/>
                  </a:lnTo>
                  <a:lnTo>
                    <a:pt x="1011" y="152"/>
                  </a:lnTo>
                  <a:lnTo>
                    <a:pt x="1009" y="152"/>
                  </a:lnTo>
                  <a:lnTo>
                    <a:pt x="1007" y="154"/>
                  </a:lnTo>
                  <a:lnTo>
                    <a:pt x="1004" y="154"/>
                  </a:lnTo>
                  <a:lnTo>
                    <a:pt x="1004" y="152"/>
                  </a:lnTo>
                  <a:lnTo>
                    <a:pt x="1002" y="147"/>
                  </a:lnTo>
                  <a:lnTo>
                    <a:pt x="1002" y="143"/>
                  </a:lnTo>
                  <a:lnTo>
                    <a:pt x="1009" y="136"/>
                  </a:lnTo>
                  <a:lnTo>
                    <a:pt x="1011" y="129"/>
                  </a:lnTo>
                  <a:lnTo>
                    <a:pt x="1013" y="129"/>
                  </a:lnTo>
                  <a:lnTo>
                    <a:pt x="1016" y="122"/>
                  </a:lnTo>
                  <a:lnTo>
                    <a:pt x="1020" y="122"/>
                  </a:lnTo>
                  <a:lnTo>
                    <a:pt x="1023" y="117"/>
                  </a:lnTo>
                  <a:lnTo>
                    <a:pt x="1027" y="115"/>
                  </a:lnTo>
                  <a:lnTo>
                    <a:pt x="1030" y="117"/>
                  </a:lnTo>
                  <a:lnTo>
                    <a:pt x="1030" y="122"/>
                  </a:lnTo>
                  <a:lnTo>
                    <a:pt x="1032" y="124"/>
                  </a:lnTo>
                  <a:lnTo>
                    <a:pt x="1030" y="129"/>
                  </a:lnTo>
                  <a:lnTo>
                    <a:pt x="1034" y="127"/>
                  </a:lnTo>
                  <a:lnTo>
                    <a:pt x="1034" y="122"/>
                  </a:lnTo>
                  <a:lnTo>
                    <a:pt x="1041" y="115"/>
                  </a:lnTo>
                  <a:lnTo>
                    <a:pt x="1041" y="115"/>
                  </a:lnTo>
                  <a:lnTo>
                    <a:pt x="1037" y="113"/>
                  </a:lnTo>
                  <a:lnTo>
                    <a:pt x="1034" y="113"/>
                  </a:lnTo>
                  <a:lnTo>
                    <a:pt x="1030" y="108"/>
                  </a:lnTo>
                  <a:lnTo>
                    <a:pt x="1034" y="106"/>
                  </a:lnTo>
                  <a:lnTo>
                    <a:pt x="1039" y="106"/>
                  </a:lnTo>
                  <a:lnTo>
                    <a:pt x="1041" y="103"/>
                  </a:lnTo>
                  <a:lnTo>
                    <a:pt x="1048" y="99"/>
                  </a:lnTo>
                  <a:lnTo>
                    <a:pt x="1046" y="94"/>
                  </a:lnTo>
                  <a:lnTo>
                    <a:pt x="1050" y="94"/>
                  </a:lnTo>
                  <a:lnTo>
                    <a:pt x="1055" y="94"/>
                  </a:lnTo>
                  <a:lnTo>
                    <a:pt x="1062" y="97"/>
                  </a:lnTo>
                  <a:lnTo>
                    <a:pt x="1062" y="101"/>
                  </a:lnTo>
                  <a:lnTo>
                    <a:pt x="1062" y="103"/>
                  </a:lnTo>
                  <a:lnTo>
                    <a:pt x="1064" y="103"/>
                  </a:lnTo>
                  <a:lnTo>
                    <a:pt x="1067" y="108"/>
                  </a:lnTo>
                  <a:lnTo>
                    <a:pt x="1069" y="108"/>
                  </a:lnTo>
                  <a:lnTo>
                    <a:pt x="1069" y="113"/>
                  </a:lnTo>
                  <a:lnTo>
                    <a:pt x="1067" y="115"/>
                  </a:lnTo>
                  <a:lnTo>
                    <a:pt x="1067" y="117"/>
                  </a:lnTo>
                  <a:lnTo>
                    <a:pt x="1067" y="122"/>
                  </a:lnTo>
                  <a:lnTo>
                    <a:pt x="1071" y="124"/>
                  </a:lnTo>
                  <a:lnTo>
                    <a:pt x="1071" y="127"/>
                  </a:lnTo>
                  <a:lnTo>
                    <a:pt x="1071" y="136"/>
                  </a:lnTo>
                  <a:lnTo>
                    <a:pt x="1073" y="136"/>
                  </a:lnTo>
                  <a:lnTo>
                    <a:pt x="1073" y="138"/>
                  </a:lnTo>
                  <a:lnTo>
                    <a:pt x="1071" y="143"/>
                  </a:lnTo>
                  <a:lnTo>
                    <a:pt x="1069" y="145"/>
                  </a:lnTo>
                  <a:lnTo>
                    <a:pt x="1067" y="150"/>
                  </a:lnTo>
                  <a:lnTo>
                    <a:pt x="1067" y="157"/>
                  </a:lnTo>
                  <a:lnTo>
                    <a:pt x="1064" y="157"/>
                  </a:lnTo>
                  <a:lnTo>
                    <a:pt x="1067" y="161"/>
                  </a:lnTo>
                  <a:lnTo>
                    <a:pt x="1064" y="166"/>
                  </a:lnTo>
                  <a:lnTo>
                    <a:pt x="1069" y="170"/>
                  </a:lnTo>
                  <a:lnTo>
                    <a:pt x="1069" y="173"/>
                  </a:lnTo>
                  <a:lnTo>
                    <a:pt x="1069" y="175"/>
                  </a:lnTo>
                  <a:lnTo>
                    <a:pt x="1069" y="180"/>
                  </a:lnTo>
                  <a:lnTo>
                    <a:pt x="1069" y="182"/>
                  </a:lnTo>
                  <a:lnTo>
                    <a:pt x="1069" y="184"/>
                  </a:lnTo>
                  <a:lnTo>
                    <a:pt x="1071" y="187"/>
                  </a:lnTo>
                  <a:lnTo>
                    <a:pt x="1073" y="189"/>
                  </a:lnTo>
                  <a:lnTo>
                    <a:pt x="1073" y="194"/>
                  </a:lnTo>
                  <a:lnTo>
                    <a:pt x="1069" y="196"/>
                  </a:lnTo>
                  <a:lnTo>
                    <a:pt x="1067" y="194"/>
                  </a:lnTo>
                  <a:lnTo>
                    <a:pt x="1064" y="196"/>
                  </a:lnTo>
                  <a:lnTo>
                    <a:pt x="1062" y="191"/>
                  </a:lnTo>
                  <a:lnTo>
                    <a:pt x="1062" y="187"/>
                  </a:lnTo>
                  <a:lnTo>
                    <a:pt x="1057" y="189"/>
                  </a:lnTo>
                  <a:lnTo>
                    <a:pt x="1057" y="194"/>
                  </a:lnTo>
                  <a:lnTo>
                    <a:pt x="1053" y="196"/>
                  </a:lnTo>
                  <a:lnTo>
                    <a:pt x="1053" y="196"/>
                  </a:lnTo>
                  <a:lnTo>
                    <a:pt x="1057" y="196"/>
                  </a:lnTo>
                  <a:lnTo>
                    <a:pt x="1060" y="198"/>
                  </a:lnTo>
                  <a:lnTo>
                    <a:pt x="1060" y="200"/>
                  </a:lnTo>
                  <a:lnTo>
                    <a:pt x="1048" y="207"/>
                  </a:lnTo>
                  <a:lnTo>
                    <a:pt x="1046" y="210"/>
                  </a:lnTo>
                  <a:lnTo>
                    <a:pt x="1046" y="210"/>
                  </a:lnTo>
                  <a:lnTo>
                    <a:pt x="1043" y="212"/>
                  </a:lnTo>
                  <a:lnTo>
                    <a:pt x="1041" y="217"/>
                  </a:lnTo>
                  <a:lnTo>
                    <a:pt x="1043" y="219"/>
                  </a:lnTo>
                  <a:lnTo>
                    <a:pt x="1048" y="217"/>
                  </a:lnTo>
                  <a:lnTo>
                    <a:pt x="1050" y="219"/>
                  </a:lnTo>
                  <a:lnTo>
                    <a:pt x="1050" y="221"/>
                  </a:lnTo>
                  <a:lnTo>
                    <a:pt x="1055" y="226"/>
                  </a:lnTo>
                  <a:lnTo>
                    <a:pt x="1060" y="224"/>
                  </a:lnTo>
                  <a:lnTo>
                    <a:pt x="1060" y="221"/>
                  </a:lnTo>
                  <a:lnTo>
                    <a:pt x="1064" y="221"/>
                  </a:lnTo>
                  <a:lnTo>
                    <a:pt x="1064" y="221"/>
                  </a:lnTo>
                  <a:lnTo>
                    <a:pt x="1064" y="224"/>
                  </a:lnTo>
                  <a:lnTo>
                    <a:pt x="1064" y="226"/>
                  </a:lnTo>
                  <a:lnTo>
                    <a:pt x="1067" y="226"/>
                  </a:lnTo>
                  <a:lnTo>
                    <a:pt x="1069" y="228"/>
                  </a:lnTo>
                  <a:lnTo>
                    <a:pt x="1073" y="226"/>
                  </a:lnTo>
                  <a:lnTo>
                    <a:pt x="1076" y="228"/>
                  </a:lnTo>
                  <a:lnTo>
                    <a:pt x="1073" y="230"/>
                  </a:lnTo>
                  <a:lnTo>
                    <a:pt x="1069" y="230"/>
                  </a:lnTo>
                  <a:lnTo>
                    <a:pt x="1064" y="235"/>
                  </a:lnTo>
                  <a:lnTo>
                    <a:pt x="1064" y="237"/>
                  </a:lnTo>
                  <a:lnTo>
                    <a:pt x="1062" y="233"/>
                  </a:lnTo>
                  <a:lnTo>
                    <a:pt x="1062" y="233"/>
                  </a:lnTo>
                  <a:lnTo>
                    <a:pt x="1060" y="230"/>
                  </a:lnTo>
                  <a:lnTo>
                    <a:pt x="1060" y="233"/>
                  </a:lnTo>
                  <a:lnTo>
                    <a:pt x="1062" y="237"/>
                  </a:lnTo>
                  <a:lnTo>
                    <a:pt x="1062" y="240"/>
                  </a:lnTo>
                  <a:lnTo>
                    <a:pt x="1064" y="247"/>
                  </a:lnTo>
                  <a:lnTo>
                    <a:pt x="1064" y="251"/>
                  </a:lnTo>
                  <a:lnTo>
                    <a:pt x="1067" y="254"/>
                  </a:lnTo>
                  <a:lnTo>
                    <a:pt x="1064" y="256"/>
                  </a:lnTo>
                  <a:lnTo>
                    <a:pt x="1062" y="258"/>
                  </a:lnTo>
                  <a:lnTo>
                    <a:pt x="1062" y="263"/>
                  </a:lnTo>
                  <a:lnTo>
                    <a:pt x="1062" y="267"/>
                  </a:lnTo>
                  <a:lnTo>
                    <a:pt x="1057" y="272"/>
                  </a:lnTo>
                  <a:lnTo>
                    <a:pt x="1057" y="274"/>
                  </a:lnTo>
                  <a:lnTo>
                    <a:pt x="1060" y="279"/>
                  </a:lnTo>
                  <a:lnTo>
                    <a:pt x="1055" y="279"/>
                  </a:lnTo>
                  <a:lnTo>
                    <a:pt x="1057" y="284"/>
                  </a:lnTo>
                  <a:lnTo>
                    <a:pt x="1060" y="281"/>
                  </a:lnTo>
                  <a:lnTo>
                    <a:pt x="1062" y="279"/>
                  </a:lnTo>
                  <a:lnTo>
                    <a:pt x="1064" y="277"/>
                  </a:lnTo>
                  <a:lnTo>
                    <a:pt x="1069" y="272"/>
                  </a:lnTo>
                  <a:lnTo>
                    <a:pt x="1069" y="272"/>
                  </a:lnTo>
                  <a:lnTo>
                    <a:pt x="1069" y="270"/>
                  </a:lnTo>
                  <a:lnTo>
                    <a:pt x="1071" y="267"/>
                  </a:lnTo>
                  <a:lnTo>
                    <a:pt x="1073" y="270"/>
                  </a:lnTo>
                  <a:lnTo>
                    <a:pt x="1076" y="267"/>
                  </a:lnTo>
                  <a:lnTo>
                    <a:pt x="1076" y="260"/>
                  </a:lnTo>
                  <a:lnTo>
                    <a:pt x="1076" y="256"/>
                  </a:lnTo>
                  <a:lnTo>
                    <a:pt x="1083" y="251"/>
                  </a:lnTo>
                  <a:lnTo>
                    <a:pt x="1087" y="244"/>
                  </a:lnTo>
                  <a:lnTo>
                    <a:pt x="1090" y="240"/>
                  </a:lnTo>
                  <a:lnTo>
                    <a:pt x="1090" y="240"/>
                  </a:lnTo>
                  <a:lnTo>
                    <a:pt x="1092" y="242"/>
                  </a:lnTo>
                  <a:lnTo>
                    <a:pt x="1092" y="244"/>
                  </a:lnTo>
                  <a:lnTo>
                    <a:pt x="1097" y="251"/>
                  </a:lnTo>
                  <a:lnTo>
                    <a:pt x="1097" y="258"/>
                  </a:lnTo>
                  <a:lnTo>
                    <a:pt x="1101" y="263"/>
                  </a:lnTo>
                  <a:lnTo>
                    <a:pt x="1101" y="267"/>
                  </a:lnTo>
                  <a:lnTo>
                    <a:pt x="1099" y="270"/>
                  </a:lnTo>
                  <a:lnTo>
                    <a:pt x="1101" y="279"/>
                  </a:lnTo>
                  <a:lnTo>
                    <a:pt x="1099" y="284"/>
                  </a:lnTo>
                  <a:lnTo>
                    <a:pt x="1094" y="286"/>
                  </a:lnTo>
                  <a:lnTo>
                    <a:pt x="1092" y="284"/>
                  </a:lnTo>
                  <a:lnTo>
                    <a:pt x="1090" y="286"/>
                  </a:lnTo>
                  <a:lnTo>
                    <a:pt x="1087" y="288"/>
                  </a:lnTo>
                  <a:lnTo>
                    <a:pt x="1090" y="293"/>
                  </a:lnTo>
                  <a:lnTo>
                    <a:pt x="1087" y="297"/>
                  </a:lnTo>
                  <a:lnTo>
                    <a:pt x="1085" y="302"/>
                  </a:lnTo>
                  <a:lnTo>
                    <a:pt x="1085" y="304"/>
                  </a:lnTo>
                  <a:lnTo>
                    <a:pt x="1085" y="311"/>
                  </a:lnTo>
                  <a:lnTo>
                    <a:pt x="1090" y="325"/>
                  </a:lnTo>
                  <a:lnTo>
                    <a:pt x="1092" y="332"/>
                  </a:lnTo>
                  <a:lnTo>
                    <a:pt x="1092" y="337"/>
                  </a:lnTo>
                  <a:lnTo>
                    <a:pt x="1094" y="339"/>
                  </a:lnTo>
                  <a:lnTo>
                    <a:pt x="1097" y="339"/>
                  </a:lnTo>
                  <a:lnTo>
                    <a:pt x="1097" y="334"/>
                  </a:lnTo>
                  <a:lnTo>
                    <a:pt x="1094" y="332"/>
                  </a:lnTo>
                  <a:lnTo>
                    <a:pt x="1099" y="330"/>
                  </a:lnTo>
                  <a:lnTo>
                    <a:pt x="1101" y="330"/>
                  </a:lnTo>
                  <a:lnTo>
                    <a:pt x="1103" y="334"/>
                  </a:lnTo>
                  <a:lnTo>
                    <a:pt x="1106" y="334"/>
                  </a:lnTo>
                  <a:lnTo>
                    <a:pt x="1106" y="330"/>
                  </a:lnTo>
                  <a:lnTo>
                    <a:pt x="1108" y="325"/>
                  </a:lnTo>
                  <a:lnTo>
                    <a:pt x="1110" y="318"/>
                  </a:lnTo>
                  <a:lnTo>
                    <a:pt x="1113" y="318"/>
                  </a:lnTo>
                  <a:lnTo>
                    <a:pt x="1117" y="311"/>
                  </a:lnTo>
                  <a:lnTo>
                    <a:pt x="1117" y="311"/>
                  </a:lnTo>
                  <a:lnTo>
                    <a:pt x="1120" y="309"/>
                  </a:lnTo>
                  <a:lnTo>
                    <a:pt x="1129" y="302"/>
                  </a:lnTo>
                  <a:lnTo>
                    <a:pt x="1134" y="295"/>
                  </a:lnTo>
                  <a:lnTo>
                    <a:pt x="1136" y="286"/>
                  </a:lnTo>
                  <a:lnTo>
                    <a:pt x="1140" y="279"/>
                  </a:lnTo>
                  <a:lnTo>
                    <a:pt x="1145" y="274"/>
                  </a:lnTo>
                  <a:lnTo>
                    <a:pt x="1147" y="279"/>
                  </a:lnTo>
                  <a:lnTo>
                    <a:pt x="1150" y="277"/>
                  </a:lnTo>
                  <a:lnTo>
                    <a:pt x="1152" y="279"/>
                  </a:lnTo>
                  <a:lnTo>
                    <a:pt x="1157" y="279"/>
                  </a:lnTo>
                  <a:lnTo>
                    <a:pt x="1157" y="277"/>
                  </a:lnTo>
                  <a:lnTo>
                    <a:pt x="1154" y="277"/>
                  </a:lnTo>
                  <a:lnTo>
                    <a:pt x="1150" y="272"/>
                  </a:lnTo>
                  <a:lnTo>
                    <a:pt x="1152" y="270"/>
                  </a:lnTo>
                  <a:lnTo>
                    <a:pt x="1157" y="270"/>
                  </a:lnTo>
                  <a:lnTo>
                    <a:pt x="1159" y="272"/>
                  </a:lnTo>
                  <a:lnTo>
                    <a:pt x="1161" y="270"/>
                  </a:lnTo>
                  <a:lnTo>
                    <a:pt x="1164" y="270"/>
                  </a:lnTo>
                  <a:lnTo>
                    <a:pt x="1166" y="270"/>
                  </a:lnTo>
                  <a:lnTo>
                    <a:pt x="1164" y="265"/>
                  </a:lnTo>
                  <a:lnTo>
                    <a:pt x="1161" y="265"/>
                  </a:lnTo>
                  <a:lnTo>
                    <a:pt x="1159" y="260"/>
                  </a:lnTo>
                  <a:lnTo>
                    <a:pt x="1157" y="260"/>
                  </a:lnTo>
                  <a:lnTo>
                    <a:pt x="1157" y="254"/>
                  </a:lnTo>
                  <a:lnTo>
                    <a:pt x="1159" y="251"/>
                  </a:lnTo>
                  <a:lnTo>
                    <a:pt x="1161" y="249"/>
                  </a:lnTo>
                  <a:lnTo>
                    <a:pt x="1164" y="249"/>
                  </a:lnTo>
                  <a:lnTo>
                    <a:pt x="1161" y="244"/>
                  </a:lnTo>
                  <a:lnTo>
                    <a:pt x="1161" y="242"/>
                  </a:lnTo>
                  <a:lnTo>
                    <a:pt x="1164" y="240"/>
                  </a:lnTo>
                  <a:lnTo>
                    <a:pt x="1164" y="237"/>
                  </a:lnTo>
                  <a:lnTo>
                    <a:pt x="1164" y="235"/>
                  </a:lnTo>
                  <a:lnTo>
                    <a:pt x="1168" y="235"/>
                  </a:lnTo>
                  <a:lnTo>
                    <a:pt x="1168" y="233"/>
                  </a:lnTo>
                  <a:lnTo>
                    <a:pt x="1166" y="230"/>
                  </a:lnTo>
                  <a:lnTo>
                    <a:pt x="1164" y="228"/>
                  </a:lnTo>
                  <a:lnTo>
                    <a:pt x="1168" y="228"/>
                  </a:lnTo>
                  <a:lnTo>
                    <a:pt x="1170" y="233"/>
                  </a:lnTo>
                  <a:lnTo>
                    <a:pt x="1173" y="233"/>
                  </a:lnTo>
                  <a:lnTo>
                    <a:pt x="1175" y="230"/>
                  </a:lnTo>
                  <a:lnTo>
                    <a:pt x="1182" y="230"/>
                  </a:lnTo>
                  <a:lnTo>
                    <a:pt x="1189" y="235"/>
                  </a:lnTo>
                  <a:lnTo>
                    <a:pt x="1189" y="237"/>
                  </a:lnTo>
                  <a:lnTo>
                    <a:pt x="1191" y="240"/>
                  </a:lnTo>
                  <a:lnTo>
                    <a:pt x="1198" y="244"/>
                  </a:lnTo>
                  <a:lnTo>
                    <a:pt x="1203" y="242"/>
                  </a:lnTo>
                  <a:lnTo>
                    <a:pt x="1205" y="244"/>
                  </a:lnTo>
                  <a:lnTo>
                    <a:pt x="1212" y="247"/>
                  </a:lnTo>
                  <a:lnTo>
                    <a:pt x="1212" y="249"/>
                  </a:lnTo>
                  <a:lnTo>
                    <a:pt x="1210" y="249"/>
                  </a:lnTo>
                  <a:lnTo>
                    <a:pt x="1212" y="254"/>
                  </a:lnTo>
                  <a:lnTo>
                    <a:pt x="1210" y="254"/>
                  </a:lnTo>
                  <a:lnTo>
                    <a:pt x="1205" y="251"/>
                  </a:lnTo>
                  <a:lnTo>
                    <a:pt x="1203" y="251"/>
                  </a:lnTo>
                  <a:lnTo>
                    <a:pt x="1203" y="254"/>
                  </a:lnTo>
                  <a:lnTo>
                    <a:pt x="1212" y="258"/>
                  </a:lnTo>
                  <a:lnTo>
                    <a:pt x="1212" y="263"/>
                  </a:lnTo>
                  <a:lnTo>
                    <a:pt x="1210" y="265"/>
                  </a:lnTo>
                  <a:lnTo>
                    <a:pt x="1212" y="265"/>
                  </a:lnTo>
                  <a:lnTo>
                    <a:pt x="1214" y="265"/>
                  </a:lnTo>
                  <a:lnTo>
                    <a:pt x="1221" y="265"/>
                  </a:lnTo>
                  <a:lnTo>
                    <a:pt x="1224" y="267"/>
                  </a:lnTo>
                  <a:lnTo>
                    <a:pt x="1226" y="270"/>
                  </a:lnTo>
                  <a:lnTo>
                    <a:pt x="1226" y="272"/>
                  </a:lnTo>
                  <a:lnTo>
                    <a:pt x="1224" y="274"/>
                  </a:lnTo>
                  <a:lnTo>
                    <a:pt x="1217" y="281"/>
                  </a:lnTo>
                  <a:lnTo>
                    <a:pt x="1212" y="281"/>
                  </a:lnTo>
                  <a:lnTo>
                    <a:pt x="1210" y="284"/>
                  </a:lnTo>
                  <a:lnTo>
                    <a:pt x="1214" y="284"/>
                  </a:lnTo>
                  <a:lnTo>
                    <a:pt x="1217" y="284"/>
                  </a:lnTo>
                  <a:lnTo>
                    <a:pt x="1219" y="286"/>
                  </a:lnTo>
                  <a:lnTo>
                    <a:pt x="1219" y="286"/>
                  </a:lnTo>
                  <a:lnTo>
                    <a:pt x="1221" y="288"/>
                  </a:lnTo>
                  <a:lnTo>
                    <a:pt x="1219" y="293"/>
                  </a:lnTo>
                  <a:lnTo>
                    <a:pt x="1219" y="293"/>
                  </a:lnTo>
                  <a:lnTo>
                    <a:pt x="1214" y="297"/>
                  </a:lnTo>
                  <a:lnTo>
                    <a:pt x="1210" y="300"/>
                  </a:lnTo>
                  <a:lnTo>
                    <a:pt x="1205" y="297"/>
                  </a:lnTo>
                  <a:lnTo>
                    <a:pt x="1205" y="302"/>
                  </a:lnTo>
                  <a:lnTo>
                    <a:pt x="1200" y="300"/>
                  </a:lnTo>
                  <a:lnTo>
                    <a:pt x="1198" y="295"/>
                  </a:lnTo>
                  <a:lnTo>
                    <a:pt x="1194" y="295"/>
                  </a:lnTo>
                  <a:lnTo>
                    <a:pt x="1194" y="293"/>
                  </a:lnTo>
                  <a:lnTo>
                    <a:pt x="1189" y="295"/>
                  </a:lnTo>
                  <a:lnTo>
                    <a:pt x="1189" y="297"/>
                  </a:lnTo>
                  <a:lnTo>
                    <a:pt x="1189" y="297"/>
                  </a:lnTo>
                  <a:lnTo>
                    <a:pt x="1191" y="300"/>
                  </a:lnTo>
                  <a:lnTo>
                    <a:pt x="1194" y="302"/>
                  </a:lnTo>
                  <a:lnTo>
                    <a:pt x="1194" y="304"/>
                  </a:lnTo>
                  <a:lnTo>
                    <a:pt x="1191" y="307"/>
                  </a:lnTo>
                  <a:lnTo>
                    <a:pt x="1194" y="307"/>
                  </a:lnTo>
                  <a:lnTo>
                    <a:pt x="1191" y="311"/>
                  </a:lnTo>
                  <a:lnTo>
                    <a:pt x="1191" y="314"/>
                  </a:lnTo>
                  <a:lnTo>
                    <a:pt x="1194" y="314"/>
                  </a:lnTo>
                  <a:lnTo>
                    <a:pt x="1196" y="311"/>
                  </a:lnTo>
                  <a:lnTo>
                    <a:pt x="1198" y="311"/>
                  </a:lnTo>
                  <a:lnTo>
                    <a:pt x="1196" y="314"/>
                  </a:lnTo>
                  <a:lnTo>
                    <a:pt x="1191" y="316"/>
                  </a:lnTo>
                  <a:lnTo>
                    <a:pt x="1189" y="321"/>
                  </a:lnTo>
                  <a:lnTo>
                    <a:pt x="1189" y="325"/>
                  </a:lnTo>
                  <a:lnTo>
                    <a:pt x="1196" y="327"/>
                  </a:lnTo>
                  <a:lnTo>
                    <a:pt x="1194" y="332"/>
                  </a:lnTo>
                  <a:lnTo>
                    <a:pt x="1198" y="339"/>
                  </a:lnTo>
                  <a:lnTo>
                    <a:pt x="1198" y="346"/>
                  </a:lnTo>
                  <a:lnTo>
                    <a:pt x="1196" y="346"/>
                  </a:lnTo>
                  <a:lnTo>
                    <a:pt x="1196" y="348"/>
                  </a:lnTo>
                  <a:lnTo>
                    <a:pt x="1191" y="355"/>
                  </a:lnTo>
                  <a:lnTo>
                    <a:pt x="1191" y="357"/>
                  </a:lnTo>
                  <a:lnTo>
                    <a:pt x="1189" y="360"/>
                  </a:lnTo>
                  <a:lnTo>
                    <a:pt x="1187" y="360"/>
                  </a:lnTo>
                  <a:lnTo>
                    <a:pt x="1180" y="360"/>
                  </a:lnTo>
                  <a:lnTo>
                    <a:pt x="1177" y="362"/>
                  </a:lnTo>
                  <a:lnTo>
                    <a:pt x="1175" y="367"/>
                  </a:lnTo>
                  <a:lnTo>
                    <a:pt x="1170" y="369"/>
                  </a:lnTo>
                  <a:lnTo>
                    <a:pt x="1168" y="371"/>
                  </a:lnTo>
                  <a:lnTo>
                    <a:pt x="1166" y="371"/>
                  </a:lnTo>
                  <a:lnTo>
                    <a:pt x="1159" y="378"/>
                  </a:lnTo>
                  <a:lnTo>
                    <a:pt x="1159" y="376"/>
                  </a:lnTo>
                  <a:lnTo>
                    <a:pt x="1154" y="376"/>
                  </a:lnTo>
                  <a:lnTo>
                    <a:pt x="1152" y="381"/>
                  </a:lnTo>
                  <a:lnTo>
                    <a:pt x="1143" y="383"/>
                  </a:lnTo>
                  <a:lnTo>
                    <a:pt x="1140" y="383"/>
                  </a:lnTo>
                  <a:lnTo>
                    <a:pt x="1143" y="381"/>
                  </a:lnTo>
                  <a:lnTo>
                    <a:pt x="1140" y="374"/>
                  </a:lnTo>
                  <a:lnTo>
                    <a:pt x="1138" y="371"/>
                  </a:lnTo>
                  <a:lnTo>
                    <a:pt x="1138" y="369"/>
                  </a:lnTo>
                  <a:lnTo>
                    <a:pt x="1140" y="369"/>
                  </a:lnTo>
                  <a:lnTo>
                    <a:pt x="1140" y="364"/>
                  </a:lnTo>
                  <a:lnTo>
                    <a:pt x="1143" y="360"/>
                  </a:lnTo>
                  <a:lnTo>
                    <a:pt x="1138" y="364"/>
                  </a:lnTo>
                  <a:lnTo>
                    <a:pt x="1138" y="364"/>
                  </a:lnTo>
                  <a:lnTo>
                    <a:pt x="1138" y="355"/>
                  </a:lnTo>
                  <a:lnTo>
                    <a:pt x="1136" y="355"/>
                  </a:lnTo>
                  <a:lnTo>
                    <a:pt x="1134" y="351"/>
                  </a:lnTo>
                  <a:lnTo>
                    <a:pt x="1129" y="353"/>
                  </a:lnTo>
                  <a:lnTo>
                    <a:pt x="1127" y="351"/>
                  </a:lnTo>
                  <a:lnTo>
                    <a:pt x="1124" y="351"/>
                  </a:lnTo>
                  <a:lnTo>
                    <a:pt x="1120" y="357"/>
                  </a:lnTo>
                  <a:lnTo>
                    <a:pt x="1122" y="357"/>
                  </a:lnTo>
                  <a:lnTo>
                    <a:pt x="1127" y="355"/>
                  </a:lnTo>
                  <a:lnTo>
                    <a:pt x="1129" y="355"/>
                  </a:lnTo>
                  <a:lnTo>
                    <a:pt x="1129" y="360"/>
                  </a:lnTo>
                  <a:lnTo>
                    <a:pt x="1134" y="360"/>
                  </a:lnTo>
                  <a:lnTo>
                    <a:pt x="1136" y="367"/>
                  </a:lnTo>
                  <a:lnTo>
                    <a:pt x="1134" y="374"/>
                  </a:lnTo>
                  <a:lnTo>
                    <a:pt x="1136" y="374"/>
                  </a:lnTo>
                  <a:lnTo>
                    <a:pt x="1138" y="381"/>
                  </a:lnTo>
                  <a:lnTo>
                    <a:pt x="1136" y="383"/>
                  </a:lnTo>
                  <a:lnTo>
                    <a:pt x="1136" y="383"/>
                  </a:lnTo>
                  <a:lnTo>
                    <a:pt x="1136" y="388"/>
                  </a:lnTo>
                  <a:lnTo>
                    <a:pt x="1134" y="388"/>
                  </a:lnTo>
                  <a:lnTo>
                    <a:pt x="1129" y="381"/>
                  </a:lnTo>
                  <a:lnTo>
                    <a:pt x="1127" y="378"/>
                  </a:lnTo>
                  <a:lnTo>
                    <a:pt x="1124" y="378"/>
                  </a:lnTo>
                  <a:lnTo>
                    <a:pt x="1124" y="374"/>
                  </a:lnTo>
                  <a:lnTo>
                    <a:pt x="1122" y="378"/>
                  </a:lnTo>
                  <a:lnTo>
                    <a:pt x="1124" y="381"/>
                  </a:lnTo>
                  <a:lnTo>
                    <a:pt x="1124" y="385"/>
                  </a:lnTo>
                  <a:lnTo>
                    <a:pt x="1120" y="381"/>
                  </a:lnTo>
                  <a:lnTo>
                    <a:pt x="1115" y="381"/>
                  </a:lnTo>
                  <a:lnTo>
                    <a:pt x="1115" y="378"/>
                  </a:lnTo>
                  <a:lnTo>
                    <a:pt x="1113" y="381"/>
                  </a:lnTo>
                  <a:lnTo>
                    <a:pt x="1113" y="378"/>
                  </a:lnTo>
                  <a:lnTo>
                    <a:pt x="1115" y="371"/>
                  </a:lnTo>
                  <a:lnTo>
                    <a:pt x="1115" y="371"/>
                  </a:lnTo>
                  <a:lnTo>
                    <a:pt x="1113" y="369"/>
                  </a:lnTo>
                  <a:lnTo>
                    <a:pt x="1113" y="367"/>
                  </a:lnTo>
                  <a:lnTo>
                    <a:pt x="1106" y="369"/>
                  </a:lnTo>
                  <a:lnTo>
                    <a:pt x="1101" y="369"/>
                  </a:lnTo>
                  <a:lnTo>
                    <a:pt x="1099" y="367"/>
                  </a:lnTo>
                  <a:lnTo>
                    <a:pt x="1094" y="367"/>
                  </a:lnTo>
                  <a:lnTo>
                    <a:pt x="1090" y="364"/>
                  </a:lnTo>
                  <a:lnTo>
                    <a:pt x="1090" y="369"/>
                  </a:lnTo>
                  <a:lnTo>
                    <a:pt x="1092" y="371"/>
                  </a:lnTo>
                  <a:lnTo>
                    <a:pt x="1090" y="371"/>
                  </a:lnTo>
                  <a:lnTo>
                    <a:pt x="1090" y="376"/>
                  </a:lnTo>
                  <a:lnTo>
                    <a:pt x="1092" y="378"/>
                  </a:lnTo>
                  <a:lnTo>
                    <a:pt x="1097" y="381"/>
                  </a:lnTo>
                  <a:lnTo>
                    <a:pt x="1099" y="383"/>
                  </a:lnTo>
                  <a:lnTo>
                    <a:pt x="1094" y="390"/>
                  </a:lnTo>
                  <a:lnTo>
                    <a:pt x="1092" y="390"/>
                  </a:lnTo>
                  <a:lnTo>
                    <a:pt x="1083" y="397"/>
                  </a:lnTo>
                  <a:lnTo>
                    <a:pt x="1078" y="404"/>
                  </a:lnTo>
                  <a:lnTo>
                    <a:pt x="1073" y="408"/>
                  </a:lnTo>
                  <a:lnTo>
                    <a:pt x="1071" y="408"/>
                  </a:lnTo>
                  <a:lnTo>
                    <a:pt x="1067" y="411"/>
                  </a:lnTo>
                  <a:lnTo>
                    <a:pt x="1067" y="415"/>
                  </a:lnTo>
                  <a:lnTo>
                    <a:pt x="1062" y="415"/>
                  </a:lnTo>
                  <a:lnTo>
                    <a:pt x="1048" y="413"/>
                  </a:lnTo>
                  <a:lnTo>
                    <a:pt x="1046" y="408"/>
                  </a:lnTo>
                  <a:lnTo>
                    <a:pt x="1043" y="406"/>
                  </a:lnTo>
                  <a:lnTo>
                    <a:pt x="1037" y="401"/>
                  </a:lnTo>
                  <a:lnTo>
                    <a:pt x="1039" y="399"/>
                  </a:lnTo>
                  <a:lnTo>
                    <a:pt x="1039" y="399"/>
                  </a:lnTo>
                  <a:lnTo>
                    <a:pt x="1041" y="399"/>
                  </a:lnTo>
                  <a:lnTo>
                    <a:pt x="1039" y="397"/>
                  </a:lnTo>
                  <a:lnTo>
                    <a:pt x="1037" y="394"/>
                  </a:lnTo>
                  <a:lnTo>
                    <a:pt x="1032" y="388"/>
                  </a:lnTo>
                  <a:lnTo>
                    <a:pt x="1025" y="383"/>
                  </a:lnTo>
                  <a:lnTo>
                    <a:pt x="1018" y="383"/>
                  </a:lnTo>
                  <a:lnTo>
                    <a:pt x="1011" y="378"/>
                  </a:lnTo>
                  <a:lnTo>
                    <a:pt x="1002" y="378"/>
                  </a:lnTo>
                  <a:lnTo>
                    <a:pt x="997" y="378"/>
                  </a:lnTo>
                  <a:lnTo>
                    <a:pt x="997" y="381"/>
                  </a:lnTo>
                  <a:lnTo>
                    <a:pt x="1000" y="383"/>
                  </a:lnTo>
                  <a:lnTo>
                    <a:pt x="1002" y="381"/>
                  </a:lnTo>
                  <a:lnTo>
                    <a:pt x="1004" y="381"/>
                  </a:lnTo>
                  <a:lnTo>
                    <a:pt x="1013" y="383"/>
                  </a:lnTo>
                  <a:lnTo>
                    <a:pt x="1023" y="383"/>
                  </a:lnTo>
                  <a:lnTo>
                    <a:pt x="1025" y="385"/>
                  </a:lnTo>
                  <a:lnTo>
                    <a:pt x="1025" y="388"/>
                  </a:lnTo>
                  <a:lnTo>
                    <a:pt x="1023" y="388"/>
                  </a:lnTo>
                  <a:lnTo>
                    <a:pt x="1020" y="390"/>
                  </a:lnTo>
                  <a:lnTo>
                    <a:pt x="1023" y="390"/>
                  </a:lnTo>
                  <a:lnTo>
                    <a:pt x="1023" y="397"/>
                  </a:lnTo>
                  <a:lnTo>
                    <a:pt x="1025" y="397"/>
                  </a:lnTo>
                  <a:lnTo>
                    <a:pt x="1030" y="406"/>
                  </a:lnTo>
                  <a:lnTo>
                    <a:pt x="1032" y="413"/>
                  </a:lnTo>
                  <a:lnTo>
                    <a:pt x="1039" y="415"/>
                  </a:lnTo>
                  <a:lnTo>
                    <a:pt x="1048" y="418"/>
                  </a:lnTo>
                  <a:lnTo>
                    <a:pt x="1062" y="422"/>
                  </a:lnTo>
                  <a:lnTo>
                    <a:pt x="1064" y="427"/>
                  </a:lnTo>
                  <a:lnTo>
                    <a:pt x="1062" y="427"/>
                  </a:lnTo>
                  <a:lnTo>
                    <a:pt x="1057" y="431"/>
                  </a:lnTo>
                  <a:lnTo>
                    <a:pt x="1053" y="434"/>
                  </a:lnTo>
                  <a:lnTo>
                    <a:pt x="1048" y="441"/>
                  </a:lnTo>
                  <a:lnTo>
                    <a:pt x="1046" y="438"/>
                  </a:lnTo>
                  <a:lnTo>
                    <a:pt x="1043" y="441"/>
                  </a:lnTo>
                  <a:lnTo>
                    <a:pt x="1043" y="443"/>
                  </a:lnTo>
                  <a:lnTo>
                    <a:pt x="1030" y="457"/>
                  </a:lnTo>
                  <a:lnTo>
                    <a:pt x="1025" y="459"/>
                  </a:lnTo>
                  <a:lnTo>
                    <a:pt x="1023" y="466"/>
                  </a:lnTo>
                  <a:lnTo>
                    <a:pt x="1018" y="466"/>
                  </a:lnTo>
                  <a:lnTo>
                    <a:pt x="1016" y="466"/>
                  </a:lnTo>
                  <a:lnTo>
                    <a:pt x="1013" y="466"/>
                  </a:lnTo>
                  <a:lnTo>
                    <a:pt x="1013" y="468"/>
                  </a:lnTo>
                  <a:lnTo>
                    <a:pt x="1007" y="461"/>
                  </a:lnTo>
                  <a:lnTo>
                    <a:pt x="1004" y="459"/>
                  </a:lnTo>
                  <a:lnTo>
                    <a:pt x="1002" y="464"/>
                  </a:lnTo>
                  <a:lnTo>
                    <a:pt x="1002" y="459"/>
                  </a:lnTo>
                  <a:lnTo>
                    <a:pt x="1000" y="459"/>
                  </a:lnTo>
                  <a:lnTo>
                    <a:pt x="1002" y="454"/>
                  </a:lnTo>
                  <a:lnTo>
                    <a:pt x="1002" y="454"/>
                  </a:lnTo>
                  <a:lnTo>
                    <a:pt x="1000" y="452"/>
                  </a:lnTo>
                  <a:lnTo>
                    <a:pt x="995" y="454"/>
                  </a:lnTo>
                  <a:lnTo>
                    <a:pt x="993" y="464"/>
                  </a:lnTo>
                  <a:lnTo>
                    <a:pt x="993" y="459"/>
                  </a:lnTo>
                  <a:lnTo>
                    <a:pt x="990" y="452"/>
                  </a:lnTo>
                  <a:lnTo>
                    <a:pt x="988" y="459"/>
                  </a:lnTo>
                  <a:lnTo>
                    <a:pt x="990" y="461"/>
                  </a:lnTo>
                  <a:lnTo>
                    <a:pt x="990" y="468"/>
                  </a:lnTo>
                  <a:lnTo>
                    <a:pt x="986" y="475"/>
                  </a:lnTo>
                  <a:lnTo>
                    <a:pt x="981" y="475"/>
                  </a:lnTo>
                  <a:lnTo>
                    <a:pt x="981" y="473"/>
                  </a:lnTo>
                  <a:lnTo>
                    <a:pt x="979" y="466"/>
                  </a:lnTo>
                  <a:lnTo>
                    <a:pt x="977" y="471"/>
                  </a:lnTo>
                  <a:lnTo>
                    <a:pt x="981" y="473"/>
                  </a:lnTo>
                  <a:lnTo>
                    <a:pt x="977" y="475"/>
                  </a:lnTo>
                  <a:lnTo>
                    <a:pt x="977" y="480"/>
                  </a:lnTo>
                  <a:lnTo>
                    <a:pt x="974" y="478"/>
                  </a:lnTo>
                  <a:lnTo>
                    <a:pt x="970" y="478"/>
                  </a:lnTo>
                  <a:lnTo>
                    <a:pt x="970" y="473"/>
                  </a:lnTo>
                  <a:lnTo>
                    <a:pt x="965" y="471"/>
                  </a:lnTo>
                  <a:lnTo>
                    <a:pt x="960" y="466"/>
                  </a:lnTo>
                  <a:lnTo>
                    <a:pt x="953" y="464"/>
                  </a:lnTo>
                  <a:lnTo>
                    <a:pt x="944" y="459"/>
                  </a:lnTo>
                  <a:lnTo>
                    <a:pt x="942" y="452"/>
                  </a:lnTo>
                  <a:lnTo>
                    <a:pt x="940" y="452"/>
                  </a:lnTo>
                  <a:lnTo>
                    <a:pt x="933" y="448"/>
                  </a:lnTo>
                  <a:lnTo>
                    <a:pt x="930" y="443"/>
                  </a:lnTo>
                  <a:lnTo>
                    <a:pt x="930" y="450"/>
                  </a:lnTo>
                  <a:lnTo>
                    <a:pt x="928" y="450"/>
                  </a:lnTo>
                  <a:lnTo>
                    <a:pt x="930" y="454"/>
                  </a:lnTo>
                  <a:lnTo>
                    <a:pt x="933" y="459"/>
                  </a:lnTo>
                  <a:lnTo>
                    <a:pt x="935" y="457"/>
                  </a:lnTo>
                  <a:lnTo>
                    <a:pt x="933" y="454"/>
                  </a:lnTo>
                  <a:lnTo>
                    <a:pt x="935" y="452"/>
                  </a:lnTo>
                  <a:lnTo>
                    <a:pt x="935" y="452"/>
                  </a:lnTo>
                  <a:lnTo>
                    <a:pt x="944" y="461"/>
                  </a:lnTo>
                  <a:lnTo>
                    <a:pt x="951" y="466"/>
                  </a:lnTo>
                  <a:lnTo>
                    <a:pt x="953" y="466"/>
                  </a:lnTo>
                  <a:lnTo>
                    <a:pt x="946" y="471"/>
                  </a:lnTo>
                  <a:lnTo>
                    <a:pt x="942" y="471"/>
                  </a:lnTo>
                  <a:lnTo>
                    <a:pt x="940" y="471"/>
                  </a:lnTo>
                  <a:lnTo>
                    <a:pt x="940" y="473"/>
                  </a:lnTo>
                  <a:lnTo>
                    <a:pt x="940" y="475"/>
                  </a:lnTo>
                  <a:lnTo>
                    <a:pt x="942" y="473"/>
                  </a:lnTo>
                  <a:lnTo>
                    <a:pt x="951" y="473"/>
                  </a:lnTo>
                  <a:lnTo>
                    <a:pt x="956" y="468"/>
                  </a:lnTo>
                  <a:lnTo>
                    <a:pt x="958" y="468"/>
                  </a:lnTo>
                  <a:lnTo>
                    <a:pt x="960" y="471"/>
                  </a:lnTo>
                  <a:lnTo>
                    <a:pt x="960" y="475"/>
                  </a:lnTo>
                  <a:lnTo>
                    <a:pt x="970" y="485"/>
                  </a:lnTo>
                  <a:lnTo>
                    <a:pt x="967" y="494"/>
                  </a:lnTo>
                  <a:lnTo>
                    <a:pt x="963" y="501"/>
                  </a:lnTo>
                  <a:lnTo>
                    <a:pt x="958" y="501"/>
                  </a:lnTo>
                  <a:lnTo>
                    <a:pt x="956" y="503"/>
                  </a:lnTo>
                  <a:lnTo>
                    <a:pt x="951" y="503"/>
                  </a:lnTo>
                  <a:lnTo>
                    <a:pt x="949" y="501"/>
                  </a:lnTo>
                  <a:lnTo>
                    <a:pt x="940" y="498"/>
                  </a:lnTo>
                  <a:lnTo>
                    <a:pt x="933" y="491"/>
                  </a:lnTo>
                  <a:lnTo>
                    <a:pt x="930" y="485"/>
                  </a:lnTo>
                  <a:lnTo>
                    <a:pt x="928" y="482"/>
                  </a:lnTo>
                  <a:lnTo>
                    <a:pt x="928" y="482"/>
                  </a:lnTo>
                  <a:lnTo>
                    <a:pt x="928" y="487"/>
                  </a:lnTo>
                  <a:lnTo>
                    <a:pt x="928" y="489"/>
                  </a:lnTo>
                  <a:lnTo>
                    <a:pt x="930" y="494"/>
                  </a:lnTo>
                  <a:lnTo>
                    <a:pt x="935" y="503"/>
                  </a:lnTo>
                  <a:lnTo>
                    <a:pt x="940" y="510"/>
                  </a:lnTo>
                  <a:lnTo>
                    <a:pt x="937" y="512"/>
                  </a:lnTo>
                  <a:lnTo>
                    <a:pt x="933" y="512"/>
                  </a:lnTo>
                  <a:lnTo>
                    <a:pt x="930" y="512"/>
                  </a:lnTo>
                  <a:lnTo>
                    <a:pt x="928" y="508"/>
                  </a:lnTo>
                  <a:lnTo>
                    <a:pt x="928" y="510"/>
                  </a:lnTo>
                  <a:lnTo>
                    <a:pt x="926" y="510"/>
                  </a:lnTo>
                  <a:lnTo>
                    <a:pt x="928" y="512"/>
                  </a:lnTo>
                  <a:lnTo>
                    <a:pt x="930" y="515"/>
                  </a:lnTo>
                  <a:lnTo>
                    <a:pt x="933" y="517"/>
                  </a:lnTo>
                  <a:lnTo>
                    <a:pt x="926" y="515"/>
                  </a:lnTo>
                  <a:lnTo>
                    <a:pt x="923" y="515"/>
                  </a:lnTo>
                  <a:lnTo>
                    <a:pt x="923" y="517"/>
                  </a:lnTo>
                  <a:lnTo>
                    <a:pt x="926" y="519"/>
                  </a:lnTo>
                  <a:lnTo>
                    <a:pt x="926" y="524"/>
                  </a:lnTo>
                  <a:lnTo>
                    <a:pt x="921" y="526"/>
                  </a:lnTo>
                  <a:lnTo>
                    <a:pt x="921" y="521"/>
                  </a:lnTo>
                  <a:lnTo>
                    <a:pt x="919" y="521"/>
                  </a:lnTo>
                  <a:lnTo>
                    <a:pt x="919" y="524"/>
                  </a:lnTo>
                  <a:lnTo>
                    <a:pt x="919" y="526"/>
                  </a:lnTo>
                  <a:lnTo>
                    <a:pt x="919" y="526"/>
                  </a:lnTo>
                  <a:lnTo>
                    <a:pt x="912" y="526"/>
                  </a:lnTo>
                  <a:lnTo>
                    <a:pt x="910" y="528"/>
                  </a:lnTo>
                  <a:lnTo>
                    <a:pt x="905" y="531"/>
                  </a:lnTo>
                  <a:lnTo>
                    <a:pt x="907" y="533"/>
                  </a:lnTo>
                  <a:lnTo>
                    <a:pt x="910" y="535"/>
                  </a:lnTo>
                  <a:lnTo>
                    <a:pt x="907" y="535"/>
                  </a:lnTo>
                  <a:lnTo>
                    <a:pt x="905" y="533"/>
                  </a:lnTo>
                  <a:lnTo>
                    <a:pt x="900" y="531"/>
                  </a:lnTo>
                  <a:lnTo>
                    <a:pt x="898" y="531"/>
                  </a:lnTo>
                  <a:lnTo>
                    <a:pt x="898" y="533"/>
                  </a:lnTo>
                  <a:lnTo>
                    <a:pt x="896" y="533"/>
                  </a:lnTo>
                  <a:lnTo>
                    <a:pt x="900" y="538"/>
                  </a:lnTo>
                  <a:lnTo>
                    <a:pt x="898" y="540"/>
                  </a:lnTo>
                  <a:lnTo>
                    <a:pt x="898" y="542"/>
                  </a:lnTo>
                  <a:lnTo>
                    <a:pt x="896" y="542"/>
                  </a:lnTo>
                  <a:lnTo>
                    <a:pt x="891" y="547"/>
                  </a:lnTo>
                  <a:lnTo>
                    <a:pt x="886" y="549"/>
                  </a:lnTo>
                  <a:lnTo>
                    <a:pt x="889" y="554"/>
                  </a:lnTo>
                  <a:lnTo>
                    <a:pt x="886" y="556"/>
                  </a:lnTo>
                  <a:lnTo>
                    <a:pt x="884" y="556"/>
                  </a:lnTo>
                  <a:lnTo>
                    <a:pt x="882" y="558"/>
                  </a:lnTo>
                  <a:lnTo>
                    <a:pt x="882" y="563"/>
                  </a:lnTo>
                  <a:lnTo>
                    <a:pt x="880" y="563"/>
                  </a:lnTo>
                  <a:lnTo>
                    <a:pt x="873" y="570"/>
                  </a:lnTo>
                  <a:lnTo>
                    <a:pt x="868" y="572"/>
                  </a:lnTo>
                  <a:lnTo>
                    <a:pt x="868" y="575"/>
                  </a:lnTo>
                  <a:lnTo>
                    <a:pt x="863" y="579"/>
                  </a:lnTo>
                  <a:lnTo>
                    <a:pt x="859" y="577"/>
                  </a:lnTo>
                  <a:lnTo>
                    <a:pt x="859" y="579"/>
                  </a:lnTo>
                  <a:lnTo>
                    <a:pt x="861" y="584"/>
                  </a:lnTo>
                  <a:lnTo>
                    <a:pt x="856" y="588"/>
                  </a:lnTo>
                  <a:lnTo>
                    <a:pt x="856" y="595"/>
                  </a:lnTo>
                  <a:lnTo>
                    <a:pt x="854" y="600"/>
                  </a:lnTo>
                  <a:lnTo>
                    <a:pt x="852" y="605"/>
                  </a:lnTo>
                  <a:lnTo>
                    <a:pt x="847" y="607"/>
                  </a:lnTo>
                  <a:lnTo>
                    <a:pt x="845" y="614"/>
                  </a:lnTo>
                  <a:lnTo>
                    <a:pt x="847" y="616"/>
                  </a:lnTo>
                  <a:lnTo>
                    <a:pt x="847" y="623"/>
                  </a:lnTo>
                  <a:lnTo>
                    <a:pt x="843" y="630"/>
                  </a:lnTo>
                  <a:lnTo>
                    <a:pt x="843" y="632"/>
                  </a:lnTo>
                  <a:lnTo>
                    <a:pt x="838" y="635"/>
                  </a:lnTo>
                  <a:lnTo>
                    <a:pt x="836" y="635"/>
                  </a:lnTo>
                  <a:lnTo>
                    <a:pt x="840" y="637"/>
                  </a:lnTo>
                  <a:lnTo>
                    <a:pt x="843" y="639"/>
                  </a:lnTo>
                  <a:lnTo>
                    <a:pt x="840" y="644"/>
                  </a:lnTo>
                  <a:lnTo>
                    <a:pt x="843" y="646"/>
                  </a:lnTo>
                  <a:lnTo>
                    <a:pt x="843" y="651"/>
                  </a:lnTo>
                  <a:lnTo>
                    <a:pt x="845" y="653"/>
                  </a:lnTo>
                  <a:lnTo>
                    <a:pt x="840" y="662"/>
                  </a:lnTo>
                  <a:lnTo>
                    <a:pt x="836" y="667"/>
                  </a:lnTo>
                  <a:lnTo>
                    <a:pt x="824" y="669"/>
                  </a:lnTo>
                  <a:lnTo>
                    <a:pt x="822" y="674"/>
                  </a:lnTo>
                  <a:lnTo>
                    <a:pt x="826" y="669"/>
                  </a:lnTo>
                  <a:lnTo>
                    <a:pt x="838" y="669"/>
                  </a:lnTo>
                  <a:lnTo>
                    <a:pt x="845" y="660"/>
                  </a:lnTo>
                  <a:lnTo>
                    <a:pt x="850" y="648"/>
                  </a:lnTo>
                  <a:lnTo>
                    <a:pt x="861" y="648"/>
                  </a:lnTo>
                  <a:lnTo>
                    <a:pt x="866" y="651"/>
                  </a:lnTo>
                  <a:lnTo>
                    <a:pt x="866" y="655"/>
                  </a:lnTo>
                  <a:lnTo>
                    <a:pt x="863" y="660"/>
                  </a:lnTo>
                  <a:lnTo>
                    <a:pt x="863" y="665"/>
                  </a:lnTo>
                  <a:lnTo>
                    <a:pt x="866" y="669"/>
                  </a:lnTo>
                  <a:lnTo>
                    <a:pt x="866" y="678"/>
                  </a:lnTo>
                  <a:lnTo>
                    <a:pt x="863" y="685"/>
                  </a:lnTo>
                  <a:lnTo>
                    <a:pt x="866" y="690"/>
                  </a:lnTo>
                  <a:lnTo>
                    <a:pt x="868" y="697"/>
                  </a:lnTo>
                  <a:lnTo>
                    <a:pt x="866" y="702"/>
                  </a:lnTo>
                  <a:lnTo>
                    <a:pt x="852" y="715"/>
                  </a:lnTo>
                  <a:lnTo>
                    <a:pt x="847" y="715"/>
                  </a:lnTo>
                  <a:lnTo>
                    <a:pt x="843" y="715"/>
                  </a:lnTo>
                  <a:lnTo>
                    <a:pt x="847" y="718"/>
                  </a:lnTo>
                  <a:lnTo>
                    <a:pt x="852" y="718"/>
                  </a:lnTo>
                  <a:lnTo>
                    <a:pt x="868" y="713"/>
                  </a:lnTo>
                  <a:lnTo>
                    <a:pt x="882" y="709"/>
                  </a:lnTo>
                  <a:lnTo>
                    <a:pt x="891" y="706"/>
                  </a:lnTo>
                  <a:lnTo>
                    <a:pt x="900" y="713"/>
                  </a:lnTo>
                  <a:lnTo>
                    <a:pt x="905" y="720"/>
                  </a:lnTo>
                  <a:lnTo>
                    <a:pt x="914" y="722"/>
                  </a:lnTo>
                  <a:lnTo>
                    <a:pt x="916" y="725"/>
                  </a:lnTo>
                  <a:lnTo>
                    <a:pt x="921" y="725"/>
                  </a:lnTo>
                  <a:lnTo>
                    <a:pt x="928" y="732"/>
                  </a:lnTo>
                  <a:lnTo>
                    <a:pt x="930" y="734"/>
                  </a:lnTo>
                  <a:lnTo>
                    <a:pt x="935" y="739"/>
                  </a:lnTo>
                  <a:lnTo>
                    <a:pt x="937" y="741"/>
                  </a:lnTo>
                  <a:lnTo>
                    <a:pt x="937" y="745"/>
                  </a:lnTo>
                  <a:lnTo>
                    <a:pt x="942" y="748"/>
                  </a:lnTo>
                  <a:lnTo>
                    <a:pt x="944" y="755"/>
                  </a:lnTo>
                  <a:lnTo>
                    <a:pt x="944" y="757"/>
                  </a:lnTo>
                  <a:lnTo>
                    <a:pt x="946" y="757"/>
                  </a:lnTo>
                  <a:lnTo>
                    <a:pt x="949" y="759"/>
                  </a:lnTo>
                  <a:lnTo>
                    <a:pt x="958" y="764"/>
                  </a:lnTo>
                  <a:lnTo>
                    <a:pt x="960" y="764"/>
                  </a:lnTo>
                  <a:lnTo>
                    <a:pt x="967" y="769"/>
                  </a:lnTo>
                  <a:lnTo>
                    <a:pt x="970" y="771"/>
                  </a:lnTo>
                  <a:lnTo>
                    <a:pt x="977" y="778"/>
                  </a:lnTo>
                  <a:lnTo>
                    <a:pt x="977" y="780"/>
                  </a:lnTo>
                  <a:lnTo>
                    <a:pt x="983" y="785"/>
                  </a:lnTo>
                  <a:lnTo>
                    <a:pt x="981" y="787"/>
                  </a:lnTo>
                  <a:lnTo>
                    <a:pt x="983" y="787"/>
                  </a:lnTo>
                  <a:lnTo>
                    <a:pt x="990" y="789"/>
                  </a:lnTo>
                  <a:lnTo>
                    <a:pt x="993" y="789"/>
                  </a:lnTo>
                  <a:lnTo>
                    <a:pt x="997" y="787"/>
                  </a:lnTo>
                  <a:lnTo>
                    <a:pt x="1007" y="789"/>
                  </a:lnTo>
                  <a:lnTo>
                    <a:pt x="1007" y="789"/>
                  </a:lnTo>
                  <a:lnTo>
                    <a:pt x="1009" y="789"/>
                  </a:lnTo>
                  <a:lnTo>
                    <a:pt x="1016" y="792"/>
                  </a:lnTo>
                  <a:lnTo>
                    <a:pt x="1023" y="794"/>
                  </a:lnTo>
                  <a:lnTo>
                    <a:pt x="1027" y="792"/>
                  </a:lnTo>
                  <a:lnTo>
                    <a:pt x="1032" y="792"/>
                  </a:lnTo>
                  <a:lnTo>
                    <a:pt x="1032" y="794"/>
                  </a:lnTo>
                  <a:lnTo>
                    <a:pt x="1032" y="792"/>
                  </a:lnTo>
                  <a:lnTo>
                    <a:pt x="1034" y="792"/>
                  </a:lnTo>
                  <a:lnTo>
                    <a:pt x="1034" y="799"/>
                  </a:lnTo>
                  <a:lnTo>
                    <a:pt x="1030" y="810"/>
                  </a:lnTo>
                  <a:lnTo>
                    <a:pt x="1030" y="812"/>
                  </a:lnTo>
                  <a:lnTo>
                    <a:pt x="1027" y="817"/>
                  </a:lnTo>
                  <a:lnTo>
                    <a:pt x="1023" y="822"/>
                  </a:lnTo>
                  <a:lnTo>
                    <a:pt x="1025" y="826"/>
                  </a:lnTo>
                  <a:lnTo>
                    <a:pt x="1025" y="829"/>
                  </a:lnTo>
                  <a:lnTo>
                    <a:pt x="1025" y="838"/>
                  </a:lnTo>
                  <a:lnTo>
                    <a:pt x="1020" y="845"/>
                  </a:lnTo>
                  <a:lnTo>
                    <a:pt x="1020" y="849"/>
                  </a:lnTo>
                  <a:lnTo>
                    <a:pt x="1018" y="854"/>
                  </a:lnTo>
                  <a:lnTo>
                    <a:pt x="1016" y="859"/>
                  </a:lnTo>
                  <a:lnTo>
                    <a:pt x="1013" y="866"/>
                  </a:lnTo>
                  <a:lnTo>
                    <a:pt x="1013" y="870"/>
                  </a:lnTo>
                  <a:lnTo>
                    <a:pt x="1018" y="872"/>
                  </a:lnTo>
                  <a:lnTo>
                    <a:pt x="1018" y="879"/>
                  </a:lnTo>
                  <a:lnTo>
                    <a:pt x="1023" y="879"/>
                  </a:lnTo>
                  <a:lnTo>
                    <a:pt x="1025" y="884"/>
                  </a:lnTo>
                  <a:lnTo>
                    <a:pt x="1023" y="886"/>
                  </a:lnTo>
                  <a:lnTo>
                    <a:pt x="1023" y="889"/>
                  </a:lnTo>
                  <a:lnTo>
                    <a:pt x="1023" y="891"/>
                  </a:lnTo>
                  <a:lnTo>
                    <a:pt x="1027" y="893"/>
                  </a:lnTo>
                  <a:lnTo>
                    <a:pt x="1032" y="896"/>
                  </a:lnTo>
                  <a:lnTo>
                    <a:pt x="1034" y="896"/>
                  </a:lnTo>
                  <a:lnTo>
                    <a:pt x="1034" y="898"/>
                  </a:lnTo>
                  <a:lnTo>
                    <a:pt x="1037" y="903"/>
                  </a:lnTo>
                  <a:lnTo>
                    <a:pt x="1037" y="909"/>
                  </a:lnTo>
                  <a:lnTo>
                    <a:pt x="1039" y="912"/>
                  </a:lnTo>
                  <a:lnTo>
                    <a:pt x="1037" y="919"/>
                  </a:lnTo>
                  <a:lnTo>
                    <a:pt x="1030" y="926"/>
                  </a:lnTo>
                  <a:lnTo>
                    <a:pt x="1034" y="921"/>
                  </a:lnTo>
                  <a:lnTo>
                    <a:pt x="1039" y="919"/>
                  </a:lnTo>
                  <a:lnTo>
                    <a:pt x="1046" y="921"/>
                  </a:lnTo>
                  <a:lnTo>
                    <a:pt x="1048" y="923"/>
                  </a:lnTo>
                  <a:lnTo>
                    <a:pt x="1053" y="923"/>
                  </a:lnTo>
                  <a:lnTo>
                    <a:pt x="1053" y="921"/>
                  </a:lnTo>
                  <a:lnTo>
                    <a:pt x="1053" y="916"/>
                  </a:lnTo>
                  <a:lnTo>
                    <a:pt x="1062" y="907"/>
                  </a:lnTo>
                  <a:lnTo>
                    <a:pt x="1062" y="907"/>
                  </a:lnTo>
                  <a:lnTo>
                    <a:pt x="1062" y="912"/>
                  </a:lnTo>
                  <a:lnTo>
                    <a:pt x="1062" y="914"/>
                  </a:lnTo>
                  <a:lnTo>
                    <a:pt x="1064" y="914"/>
                  </a:lnTo>
                  <a:lnTo>
                    <a:pt x="1067" y="921"/>
                  </a:lnTo>
                  <a:lnTo>
                    <a:pt x="1067" y="928"/>
                  </a:lnTo>
                  <a:lnTo>
                    <a:pt x="1071" y="930"/>
                  </a:lnTo>
                  <a:lnTo>
                    <a:pt x="1078" y="933"/>
                  </a:lnTo>
                  <a:lnTo>
                    <a:pt x="1073" y="930"/>
                  </a:lnTo>
                  <a:lnTo>
                    <a:pt x="1069" y="926"/>
                  </a:lnTo>
                  <a:lnTo>
                    <a:pt x="1069" y="921"/>
                  </a:lnTo>
                  <a:lnTo>
                    <a:pt x="1069" y="914"/>
                  </a:lnTo>
                  <a:lnTo>
                    <a:pt x="1071" y="912"/>
                  </a:lnTo>
                  <a:lnTo>
                    <a:pt x="1069" y="909"/>
                  </a:lnTo>
                  <a:lnTo>
                    <a:pt x="1069" y="905"/>
                  </a:lnTo>
                  <a:lnTo>
                    <a:pt x="1071" y="905"/>
                  </a:lnTo>
                  <a:lnTo>
                    <a:pt x="1073" y="905"/>
                  </a:lnTo>
                  <a:lnTo>
                    <a:pt x="1076" y="898"/>
                  </a:lnTo>
                  <a:lnTo>
                    <a:pt x="1080" y="893"/>
                  </a:lnTo>
                  <a:lnTo>
                    <a:pt x="1078" y="891"/>
                  </a:lnTo>
                  <a:lnTo>
                    <a:pt x="1078" y="886"/>
                  </a:lnTo>
                  <a:lnTo>
                    <a:pt x="1076" y="884"/>
                  </a:lnTo>
                  <a:lnTo>
                    <a:pt x="1076" y="879"/>
                  </a:lnTo>
                  <a:lnTo>
                    <a:pt x="1080" y="875"/>
                  </a:lnTo>
                  <a:lnTo>
                    <a:pt x="1078" y="872"/>
                  </a:lnTo>
                  <a:lnTo>
                    <a:pt x="1078" y="870"/>
                  </a:lnTo>
                  <a:lnTo>
                    <a:pt x="1076" y="870"/>
                  </a:lnTo>
                  <a:lnTo>
                    <a:pt x="1076" y="868"/>
                  </a:lnTo>
                  <a:lnTo>
                    <a:pt x="1078" y="856"/>
                  </a:lnTo>
                  <a:lnTo>
                    <a:pt x="1078" y="852"/>
                  </a:lnTo>
                  <a:lnTo>
                    <a:pt x="1078" y="845"/>
                  </a:lnTo>
                  <a:lnTo>
                    <a:pt x="1080" y="842"/>
                  </a:lnTo>
                  <a:lnTo>
                    <a:pt x="1080" y="840"/>
                  </a:lnTo>
                  <a:lnTo>
                    <a:pt x="1083" y="838"/>
                  </a:lnTo>
                  <a:lnTo>
                    <a:pt x="1080" y="836"/>
                  </a:lnTo>
                  <a:lnTo>
                    <a:pt x="1083" y="833"/>
                  </a:lnTo>
                  <a:lnTo>
                    <a:pt x="1080" y="833"/>
                  </a:lnTo>
                  <a:lnTo>
                    <a:pt x="1080" y="829"/>
                  </a:lnTo>
                  <a:lnTo>
                    <a:pt x="1080" y="829"/>
                  </a:lnTo>
                  <a:lnTo>
                    <a:pt x="1080" y="826"/>
                  </a:lnTo>
                  <a:lnTo>
                    <a:pt x="1080" y="822"/>
                  </a:lnTo>
                  <a:lnTo>
                    <a:pt x="1078" y="817"/>
                  </a:lnTo>
                  <a:lnTo>
                    <a:pt x="1078" y="815"/>
                  </a:lnTo>
                  <a:lnTo>
                    <a:pt x="1076" y="812"/>
                  </a:lnTo>
                  <a:lnTo>
                    <a:pt x="1083" y="810"/>
                  </a:lnTo>
                  <a:lnTo>
                    <a:pt x="1090" y="808"/>
                  </a:lnTo>
                  <a:lnTo>
                    <a:pt x="1094" y="806"/>
                  </a:lnTo>
                  <a:lnTo>
                    <a:pt x="1099" y="806"/>
                  </a:lnTo>
                  <a:lnTo>
                    <a:pt x="1101" y="803"/>
                  </a:lnTo>
                  <a:lnTo>
                    <a:pt x="1110" y="799"/>
                  </a:lnTo>
                  <a:lnTo>
                    <a:pt x="1122" y="794"/>
                  </a:lnTo>
                  <a:lnTo>
                    <a:pt x="1122" y="792"/>
                  </a:lnTo>
                  <a:lnTo>
                    <a:pt x="1127" y="789"/>
                  </a:lnTo>
                  <a:lnTo>
                    <a:pt x="1136" y="785"/>
                  </a:lnTo>
                  <a:lnTo>
                    <a:pt x="1136" y="782"/>
                  </a:lnTo>
                  <a:lnTo>
                    <a:pt x="1140" y="780"/>
                  </a:lnTo>
                  <a:lnTo>
                    <a:pt x="1147" y="771"/>
                  </a:lnTo>
                  <a:lnTo>
                    <a:pt x="1150" y="771"/>
                  </a:lnTo>
                  <a:lnTo>
                    <a:pt x="1152" y="773"/>
                  </a:lnTo>
                  <a:lnTo>
                    <a:pt x="1154" y="773"/>
                  </a:lnTo>
                  <a:lnTo>
                    <a:pt x="1159" y="769"/>
                  </a:lnTo>
                  <a:lnTo>
                    <a:pt x="1154" y="764"/>
                  </a:lnTo>
                  <a:lnTo>
                    <a:pt x="1154" y="759"/>
                  </a:lnTo>
                  <a:lnTo>
                    <a:pt x="1152" y="762"/>
                  </a:lnTo>
                  <a:lnTo>
                    <a:pt x="1152" y="766"/>
                  </a:lnTo>
                  <a:lnTo>
                    <a:pt x="1150" y="766"/>
                  </a:lnTo>
                  <a:lnTo>
                    <a:pt x="1150" y="762"/>
                  </a:lnTo>
                  <a:lnTo>
                    <a:pt x="1154" y="750"/>
                  </a:lnTo>
                  <a:lnTo>
                    <a:pt x="1157" y="748"/>
                  </a:lnTo>
                  <a:lnTo>
                    <a:pt x="1157" y="741"/>
                  </a:lnTo>
                  <a:lnTo>
                    <a:pt x="1157" y="736"/>
                  </a:lnTo>
                  <a:lnTo>
                    <a:pt x="1152" y="729"/>
                  </a:lnTo>
                  <a:lnTo>
                    <a:pt x="1154" y="718"/>
                  </a:lnTo>
                  <a:lnTo>
                    <a:pt x="1152" y="706"/>
                  </a:lnTo>
                  <a:lnTo>
                    <a:pt x="1145" y="697"/>
                  </a:lnTo>
                  <a:lnTo>
                    <a:pt x="1140" y="692"/>
                  </a:lnTo>
                  <a:lnTo>
                    <a:pt x="1140" y="688"/>
                  </a:lnTo>
                  <a:lnTo>
                    <a:pt x="1136" y="688"/>
                  </a:lnTo>
                  <a:lnTo>
                    <a:pt x="1136" y="683"/>
                  </a:lnTo>
                  <a:lnTo>
                    <a:pt x="1138" y="676"/>
                  </a:lnTo>
                  <a:lnTo>
                    <a:pt x="1140" y="674"/>
                  </a:lnTo>
                  <a:lnTo>
                    <a:pt x="1152" y="662"/>
                  </a:lnTo>
                  <a:lnTo>
                    <a:pt x="1157" y="662"/>
                  </a:lnTo>
                  <a:lnTo>
                    <a:pt x="1159" y="660"/>
                  </a:lnTo>
                  <a:lnTo>
                    <a:pt x="1159" y="655"/>
                  </a:lnTo>
                  <a:lnTo>
                    <a:pt x="1157" y="655"/>
                  </a:lnTo>
                  <a:lnTo>
                    <a:pt x="1157" y="653"/>
                  </a:lnTo>
                  <a:lnTo>
                    <a:pt x="1161" y="648"/>
                  </a:lnTo>
                  <a:lnTo>
                    <a:pt x="1164" y="648"/>
                  </a:lnTo>
                  <a:lnTo>
                    <a:pt x="1166" y="653"/>
                  </a:lnTo>
                  <a:lnTo>
                    <a:pt x="1168" y="655"/>
                  </a:lnTo>
                  <a:lnTo>
                    <a:pt x="1168" y="653"/>
                  </a:lnTo>
                  <a:lnTo>
                    <a:pt x="1168" y="646"/>
                  </a:lnTo>
                  <a:lnTo>
                    <a:pt x="1173" y="646"/>
                  </a:lnTo>
                  <a:lnTo>
                    <a:pt x="1177" y="637"/>
                  </a:lnTo>
                  <a:lnTo>
                    <a:pt x="1175" y="635"/>
                  </a:lnTo>
                  <a:lnTo>
                    <a:pt x="1170" y="635"/>
                  </a:lnTo>
                  <a:lnTo>
                    <a:pt x="1170" y="632"/>
                  </a:lnTo>
                  <a:lnTo>
                    <a:pt x="1173" y="628"/>
                  </a:lnTo>
                  <a:lnTo>
                    <a:pt x="1170" y="625"/>
                  </a:lnTo>
                  <a:lnTo>
                    <a:pt x="1170" y="623"/>
                  </a:lnTo>
                  <a:lnTo>
                    <a:pt x="1173" y="621"/>
                  </a:lnTo>
                  <a:lnTo>
                    <a:pt x="1177" y="618"/>
                  </a:lnTo>
                  <a:lnTo>
                    <a:pt x="1173" y="618"/>
                  </a:lnTo>
                  <a:lnTo>
                    <a:pt x="1173" y="616"/>
                  </a:lnTo>
                  <a:lnTo>
                    <a:pt x="1173" y="609"/>
                  </a:lnTo>
                  <a:lnTo>
                    <a:pt x="1177" y="607"/>
                  </a:lnTo>
                  <a:lnTo>
                    <a:pt x="1175" y="607"/>
                  </a:lnTo>
                  <a:lnTo>
                    <a:pt x="1168" y="607"/>
                  </a:lnTo>
                  <a:lnTo>
                    <a:pt x="1166" y="607"/>
                  </a:lnTo>
                  <a:lnTo>
                    <a:pt x="1166" y="605"/>
                  </a:lnTo>
                  <a:lnTo>
                    <a:pt x="1175" y="595"/>
                  </a:lnTo>
                  <a:lnTo>
                    <a:pt x="1180" y="588"/>
                  </a:lnTo>
                  <a:lnTo>
                    <a:pt x="1182" y="584"/>
                  </a:lnTo>
                  <a:lnTo>
                    <a:pt x="1184" y="584"/>
                  </a:lnTo>
                  <a:lnTo>
                    <a:pt x="1187" y="581"/>
                  </a:lnTo>
                  <a:lnTo>
                    <a:pt x="1187" y="577"/>
                  </a:lnTo>
                  <a:lnTo>
                    <a:pt x="1184" y="577"/>
                  </a:lnTo>
                  <a:lnTo>
                    <a:pt x="1182" y="575"/>
                  </a:lnTo>
                  <a:lnTo>
                    <a:pt x="1182" y="575"/>
                  </a:lnTo>
                  <a:lnTo>
                    <a:pt x="1177" y="570"/>
                  </a:lnTo>
                  <a:lnTo>
                    <a:pt x="1177" y="561"/>
                  </a:lnTo>
                  <a:lnTo>
                    <a:pt x="1182" y="556"/>
                  </a:lnTo>
                  <a:lnTo>
                    <a:pt x="1182" y="549"/>
                  </a:lnTo>
                  <a:lnTo>
                    <a:pt x="1184" y="549"/>
                  </a:lnTo>
                  <a:lnTo>
                    <a:pt x="1187" y="549"/>
                  </a:lnTo>
                  <a:lnTo>
                    <a:pt x="1189" y="549"/>
                  </a:lnTo>
                  <a:lnTo>
                    <a:pt x="1189" y="547"/>
                  </a:lnTo>
                  <a:lnTo>
                    <a:pt x="1191" y="545"/>
                  </a:lnTo>
                  <a:lnTo>
                    <a:pt x="1194" y="545"/>
                  </a:lnTo>
                  <a:lnTo>
                    <a:pt x="1196" y="542"/>
                  </a:lnTo>
                  <a:lnTo>
                    <a:pt x="1200" y="545"/>
                  </a:lnTo>
                  <a:lnTo>
                    <a:pt x="1207" y="545"/>
                  </a:lnTo>
                  <a:lnTo>
                    <a:pt x="1214" y="549"/>
                  </a:lnTo>
                  <a:lnTo>
                    <a:pt x="1224" y="554"/>
                  </a:lnTo>
                  <a:lnTo>
                    <a:pt x="1228" y="554"/>
                  </a:lnTo>
                  <a:lnTo>
                    <a:pt x="1226" y="558"/>
                  </a:lnTo>
                  <a:lnTo>
                    <a:pt x="1221" y="561"/>
                  </a:lnTo>
                  <a:lnTo>
                    <a:pt x="1228" y="558"/>
                  </a:lnTo>
                  <a:lnTo>
                    <a:pt x="1235" y="556"/>
                  </a:lnTo>
                  <a:lnTo>
                    <a:pt x="1237" y="556"/>
                  </a:lnTo>
                  <a:lnTo>
                    <a:pt x="1240" y="558"/>
                  </a:lnTo>
                  <a:lnTo>
                    <a:pt x="1244" y="558"/>
                  </a:lnTo>
                  <a:lnTo>
                    <a:pt x="1247" y="563"/>
                  </a:lnTo>
                  <a:lnTo>
                    <a:pt x="1247" y="558"/>
                  </a:lnTo>
                  <a:lnTo>
                    <a:pt x="1251" y="561"/>
                  </a:lnTo>
                  <a:lnTo>
                    <a:pt x="1254" y="558"/>
                  </a:lnTo>
                  <a:lnTo>
                    <a:pt x="1256" y="556"/>
                  </a:lnTo>
                  <a:lnTo>
                    <a:pt x="1263" y="554"/>
                  </a:lnTo>
                  <a:lnTo>
                    <a:pt x="1270" y="558"/>
                  </a:lnTo>
                  <a:lnTo>
                    <a:pt x="1270" y="563"/>
                  </a:lnTo>
                  <a:lnTo>
                    <a:pt x="1274" y="568"/>
                  </a:lnTo>
                  <a:lnTo>
                    <a:pt x="1277" y="568"/>
                  </a:lnTo>
                  <a:lnTo>
                    <a:pt x="1277" y="575"/>
                  </a:lnTo>
                  <a:lnTo>
                    <a:pt x="1274" y="577"/>
                  </a:lnTo>
                  <a:lnTo>
                    <a:pt x="1274" y="581"/>
                  </a:lnTo>
                  <a:lnTo>
                    <a:pt x="1279" y="579"/>
                  </a:lnTo>
                  <a:lnTo>
                    <a:pt x="1284" y="584"/>
                  </a:lnTo>
                  <a:lnTo>
                    <a:pt x="1284" y="588"/>
                  </a:lnTo>
                  <a:lnTo>
                    <a:pt x="1281" y="588"/>
                  </a:lnTo>
                  <a:lnTo>
                    <a:pt x="1286" y="591"/>
                  </a:lnTo>
                  <a:lnTo>
                    <a:pt x="1288" y="588"/>
                  </a:lnTo>
                  <a:lnTo>
                    <a:pt x="1291" y="593"/>
                  </a:lnTo>
                  <a:lnTo>
                    <a:pt x="1291" y="595"/>
                  </a:lnTo>
                  <a:lnTo>
                    <a:pt x="1288" y="593"/>
                  </a:lnTo>
                  <a:lnTo>
                    <a:pt x="1286" y="598"/>
                  </a:lnTo>
                  <a:lnTo>
                    <a:pt x="1281" y="598"/>
                  </a:lnTo>
                  <a:lnTo>
                    <a:pt x="1288" y="602"/>
                  </a:lnTo>
                  <a:lnTo>
                    <a:pt x="1288" y="607"/>
                  </a:lnTo>
                  <a:lnTo>
                    <a:pt x="1291" y="602"/>
                  </a:lnTo>
                  <a:lnTo>
                    <a:pt x="1291" y="607"/>
                  </a:lnTo>
                  <a:lnTo>
                    <a:pt x="1295" y="605"/>
                  </a:lnTo>
                  <a:lnTo>
                    <a:pt x="1300" y="609"/>
                  </a:lnTo>
                  <a:lnTo>
                    <a:pt x="1302" y="609"/>
                  </a:lnTo>
                  <a:lnTo>
                    <a:pt x="1304" y="612"/>
                  </a:lnTo>
                  <a:lnTo>
                    <a:pt x="1309" y="609"/>
                  </a:lnTo>
                  <a:lnTo>
                    <a:pt x="1314" y="612"/>
                  </a:lnTo>
                  <a:lnTo>
                    <a:pt x="1314" y="618"/>
                  </a:lnTo>
                  <a:lnTo>
                    <a:pt x="1316" y="621"/>
                  </a:lnTo>
                  <a:lnTo>
                    <a:pt x="1321" y="618"/>
                  </a:lnTo>
                  <a:lnTo>
                    <a:pt x="1321" y="612"/>
                  </a:lnTo>
                  <a:lnTo>
                    <a:pt x="1325" y="612"/>
                  </a:lnTo>
                  <a:lnTo>
                    <a:pt x="1325" y="618"/>
                  </a:lnTo>
                  <a:lnTo>
                    <a:pt x="1325" y="625"/>
                  </a:lnTo>
                  <a:lnTo>
                    <a:pt x="1318" y="628"/>
                  </a:lnTo>
                  <a:lnTo>
                    <a:pt x="1314" y="632"/>
                  </a:lnTo>
                  <a:lnTo>
                    <a:pt x="1316" y="644"/>
                  </a:lnTo>
                  <a:lnTo>
                    <a:pt x="1314" y="646"/>
                  </a:lnTo>
                  <a:lnTo>
                    <a:pt x="1314" y="642"/>
                  </a:lnTo>
                  <a:lnTo>
                    <a:pt x="1311" y="644"/>
                  </a:lnTo>
                  <a:lnTo>
                    <a:pt x="1309" y="651"/>
                  </a:lnTo>
                  <a:lnTo>
                    <a:pt x="1300" y="648"/>
                  </a:lnTo>
                  <a:lnTo>
                    <a:pt x="1291" y="646"/>
                  </a:lnTo>
                  <a:lnTo>
                    <a:pt x="1300" y="651"/>
                  </a:lnTo>
                  <a:lnTo>
                    <a:pt x="1307" y="653"/>
                  </a:lnTo>
                  <a:lnTo>
                    <a:pt x="1314" y="658"/>
                  </a:lnTo>
                  <a:lnTo>
                    <a:pt x="1314" y="665"/>
                  </a:lnTo>
                  <a:lnTo>
                    <a:pt x="1309" y="669"/>
                  </a:lnTo>
                  <a:lnTo>
                    <a:pt x="1309" y="672"/>
                  </a:lnTo>
                  <a:lnTo>
                    <a:pt x="1304" y="678"/>
                  </a:lnTo>
                  <a:lnTo>
                    <a:pt x="1304" y="678"/>
                  </a:lnTo>
                  <a:lnTo>
                    <a:pt x="1311" y="688"/>
                  </a:lnTo>
                  <a:lnTo>
                    <a:pt x="1314" y="688"/>
                  </a:lnTo>
                  <a:lnTo>
                    <a:pt x="1311" y="688"/>
                  </a:lnTo>
                  <a:lnTo>
                    <a:pt x="1304" y="685"/>
                  </a:lnTo>
                  <a:lnTo>
                    <a:pt x="1309" y="692"/>
                  </a:lnTo>
                  <a:lnTo>
                    <a:pt x="1314" y="695"/>
                  </a:lnTo>
                  <a:lnTo>
                    <a:pt x="1314" y="695"/>
                  </a:lnTo>
                  <a:lnTo>
                    <a:pt x="1314" y="690"/>
                  </a:lnTo>
                  <a:lnTo>
                    <a:pt x="1316" y="690"/>
                  </a:lnTo>
                  <a:lnTo>
                    <a:pt x="1321" y="695"/>
                  </a:lnTo>
                  <a:lnTo>
                    <a:pt x="1323" y="699"/>
                  </a:lnTo>
                  <a:lnTo>
                    <a:pt x="1323" y="704"/>
                  </a:lnTo>
                  <a:lnTo>
                    <a:pt x="1323" y="709"/>
                  </a:lnTo>
                  <a:lnTo>
                    <a:pt x="1318" y="715"/>
                  </a:lnTo>
                  <a:lnTo>
                    <a:pt x="1318" y="720"/>
                  </a:lnTo>
                  <a:lnTo>
                    <a:pt x="1314" y="722"/>
                  </a:lnTo>
                  <a:lnTo>
                    <a:pt x="1318" y="720"/>
                  </a:lnTo>
                  <a:lnTo>
                    <a:pt x="1325" y="711"/>
                  </a:lnTo>
                  <a:lnTo>
                    <a:pt x="1330" y="704"/>
                  </a:lnTo>
                  <a:lnTo>
                    <a:pt x="1330" y="704"/>
                  </a:lnTo>
                  <a:lnTo>
                    <a:pt x="1330" y="709"/>
                  </a:lnTo>
                  <a:lnTo>
                    <a:pt x="1330" y="718"/>
                  </a:lnTo>
                  <a:lnTo>
                    <a:pt x="1330" y="720"/>
                  </a:lnTo>
                  <a:lnTo>
                    <a:pt x="1330" y="722"/>
                  </a:lnTo>
                  <a:lnTo>
                    <a:pt x="1327" y="727"/>
                  </a:lnTo>
                  <a:lnTo>
                    <a:pt x="1332" y="722"/>
                  </a:lnTo>
                  <a:lnTo>
                    <a:pt x="1334" y="715"/>
                  </a:lnTo>
                  <a:lnTo>
                    <a:pt x="1339" y="713"/>
                  </a:lnTo>
                  <a:lnTo>
                    <a:pt x="1341" y="713"/>
                  </a:lnTo>
                  <a:lnTo>
                    <a:pt x="1346" y="709"/>
                  </a:lnTo>
                  <a:lnTo>
                    <a:pt x="1348" y="709"/>
                  </a:lnTo>
                  <a:lnTo>
                    <a:pt x="1348" y="711"/>
                  </a:lnTo>
                  <a:lnTo>
                    <a:pt x="1351" y="709"/>
                  </a:lnTo>
                  <a:lnTo>
                    <a:pt x="1355" y="709"/>
                  </a:lnTo>
                  <a:lnTo>
                    <a:pt x="1355" y="704"/>
                  </a:lnTo>
                  <a:lnTo>
                    <a:pt x="1357" y="702"/>
                  </a:lnTo>
                  <a:lnTo>
                    <a:pt x="1364" y="697"/>
                  </a:lnTo>
                  <a:lnTo>
                    <a:pt x="1367" y="699"/>
                  </a:lnTo>
                  <a:lnTo>
                    <a:pt x="1367" y="706"/>
                  </a:lnTo>
                  <a:lnTo>
                    <a:pt x="1367" y="711"/>
                  </a:lnTo>
                  <a:lnTo>
                    <a:pt x="1369" y="704"/>
                  </a:lnTo>
                  <a:lnTo>
                    <a:pt x="1369" y="697"/>
                  </a:lnTo>
                  <a:lnTo>
                    <a:pt x="1371" y="697"/>
                  </a:lnTo>
                  <a:lnTo>
                    <a:pt x="1371" y="695"/>
                  </a:lnTo>
                  <a:lnTo>
                    <a:pt x="1374" y="692"/>
                  </a:lnTo>
                  <a:lnTo>
                    <a:pt x="1376" y="690"/>
                  </a:lnTo>
                  <a:lnTo>
                    <a:pt x="1378" y="685"/>
                  </a:lnTo>
                  <a:lnTo>
                    <a:pt x="1381" y="683"/>
                  </a:lnTo>
                  <a:lnTo>
                    <a:pt x="1383" y="678"/>
                  </a:lnTo>
                  <a:lnTo>
                    <a:pt x="1385" y="676"/>
                  </a:lnTo>
                  <a:lnTo>
                    <a:pt x="1387" y="676"/>
                  </a:lnTo>
                  <a:lnTo>
                    <a:pt x="1390" y="681"/>
                  </a:lnTo>
                  <a:lnTo>
                    <a:pt x="1390" y="676"/>
                  </a:lnTo>
                  <a:lnTo>
                    <a:pt x="1390" y="674"/>
                  </a:lnTo>
                  <a:lnTo>
                    <a:pt x="1385" y="674"/>
                  </a:lnTo>
                  <a:lnTo>
                    <a:pt x="1385" y="672"/>
                  </a:lnTo>
                  <a:lnTo>
                    <a:pt x="1387" y="665"/>
                  </a:lnTo>
                  <a:lnTo>
                    <a:pt x="1390" y="665"/>
                  </a:lnTo>
                  <a:lnTo>
                    <a:pt x="1392" y="667"/>
                  </a:lnTo>
                  <a:lnTo>
                    <a:pt x="1392" y="662"/>
                  </a:lnTo>
                  <a:lnTo>
                    <a:pt x="1394" y="660"/>
                  </a:lnTo>
                  <a:lnTo>
                    <a:pt x="1394" y="658"/>
                  </a:lnTo>
                  <a:lnTo>
                    <a:pt x="1399" y="653"/>
                  </a:lnTo>
                  <a:lnTo>
                    <a:pt x="1401" y="648"/>
                  </a:lnTo>
                  <a:lnTo>
                    <a:pt x="1401" y="646"/>
                  </a:lnTo>
                  <a:lnTo>
                    <a:pt x="1404" y="642"/>
                  </a:lnTo>
                  <a:lnTo>
                    <a:pt x="1408" y="639"/>
                  </a:lnTo>
                  <a:lnTo>
                    <a:pt x="1411" y="642"/>
                  </a:lnTo>
                  <a:lnTo>
                    <a:pt x="1406" y="644"/>
                  </a:lnTo>
                  <a:lnTo>
                    <a:pt x="1411" y="644"/>
                  </a:lnTo>
                  <a:lnTo>
                    <a:pt x="1413" y="644"/>
                  </a:lnTo>
                  <a:lnTo>
                    <a:pt x="1408" y="646"/>
                  </a:lnTo>
                  <a:lnTo>
                    <a:pt x="1408" y="651"/>
                  </a:lnTo>
                  <a:lnTo>
                    <a:pt x="1411" y="651"/>
                  </a:lnTo>
                  <a:lnTo>
                    <a:pt x="1408" y="655"/>
                  </a:lnTo>
                  <a:lnTo>
                    <a:pt x="1406" y="655"/>
                  </a:lnTo>
                  <a:lnTo>
                    <a:pt x="1406" y="655"/>
                  </a:lnTo>
                  <a:lnTo>
                    <a:pt x="1408" y="658"/>
                  </a:lnTo>
                  <a:lnTo>
                    <a:pt x="1413" y="658"/>
                  </a:lnTo>
                  <a:lnTo>
                    <a:pt x="1411" y="660"/>
                  </a:lnTo>
                  <a:lnTo>
                    <a:pt x="1408" y="662"/>
                  </a:lnTo>
                  <a:lnTo>
                    <a:pt x="1413" y="662"/>
                  </a:lnTo>
                  <a:lnTo>
                    <a:pt x="1413" y="667"/>
                  </a:lnTo>
                  <a:lnTo>
                    <a:pt x="1411" y="667"/>
                  </a:lnTo>
                  <a:lnTo>
                    <a:pt x="1411" y="672"/>
                  </a:lnTo>
                  <a:lnTo>
                    <a:pt x="1415" y="676"/>
                  </a:lnTo>
                  <a:lnTo>
                    <a:pt x="1415" y="681"/>
                  </a:lnTo>
                  <a:lnTo>
                    <a:pt x="1413" y="683"/>
                  </a:lnTo>
                  <a:lnTo>
                    <a:pt x="1411" y="681"/>
                  </a:lnTo>
                  <a:lnTo>
                    <a:pt x="1408" y="681"/>
                  </a:lnTo>
                  <a:lnTo>
                    <a:pt x="1411" y="683"/>
                  </a:lnTo>
                  <a:lnTo>
                    <a:pt x="1413" y="685"/>
                  </a:lnTo>
                  <a:lnTo>
                    <a:pt x="1415" y="685"/>
                  </a:lnTo>
                  <a:lnTo>
                    <a:pt x="1417" y="683"/>
                  </a:lnTo>
                  <a:lnTo>
                    <a:pt x="1417" y="688"/>
                  </a:lnTo>
                  <a:lnTo>
                    <a:pt x="1420" y="688"/>
                  </a:lnTo>
                  <a:lnTo>
                    <a:pt x="1417" y="695"/>
                  </a:lnTo>
                  <a:lnTo>
                    <a:pt x="1413" y="695"/>
                  </a:lnTo>
                  <a:lnTo>
                    <a:pt x="1408" y="695"/>
                  </a:lnTo>
                  <a:lnTo>
                    <a:pt x="1406" y="697"/>
                  </a:lnTo>
                  <a:lnTo>
                    <a:pt x="1411" y="699"/>
                  </a:lnTo>
                  <a:lnTo>
                    <a:pt x="1420" y="695"/>
                  </a:lnTo>
                  <a:lnTo>
                    <a:pt x="1422" y="697"/>
                  </a:lnTo>
                  <a:lnTo>
                    <a:pt x="1422" y="699"/>
                  </a:lnTo>
                  <a:lnTo>
                    <a:pt x="1417" y="704"/>
                  </a:lnTo>
                  <a:lnTo>
                    <a:pt x="1420" y="706"/>
                  </a:lnTo>
                  <a:lnTo>
                    <a:pt x="1424" y="704"/>
                  </a:lnTo>
                  <a:lnTo>
                    <a:pt x="1424" y="709"/>
                  </a:lnTo>
                  <a:lnTo>
                    <a:pt x="1420" y="713"/>
                  </a:lnTo>
                  <a:lnTo>
                    <a:pt x="1415" y="713"/>
                  </a:lnTo>
                  <a:lnTo>
                    <a:pt x="1411" y="711"/>
                  </a:lnTo>
                  <a:lnTo>
                    <a:pt x="1411" y="713"/>
                  </a:lnTo>
                  <a:lnTo>
                    <a:pt x="1411" y="718"/>
                  </a:lnTo>
                  <a:lnTo>
                    <a:pt x="1408" y="720"/>
                  </a:lnTo>
                  <a:lnTo>
                    <a:pt x="1415" y="718"/>
                  </a:lnTo>
                  <a:lnTo>
                    <a:pt x="1422" y="718"/>
                  </a:lnTo>
                  <a:lnTo>
                    <a:pt x="1427" y="715"/>
                  </a:lnTo>
                  <a:lnTo>
                    <a:pt x="1427" y="718"/>
                  </a:lnTo>
                  <a:lnTo>
                    <a:pt x="1424" y="720"/>
                  </a:lnTo>
                  <a:lnTo>
                    <a:pt x="1424" y="722"/>
                  </a:lnTo>
                  <a:lnTo>
                    <a:pt x="1422" y="725"/>
                  </a:lnTo>
                  <a:lnTo>
                    <a:pt x="1417" y="725"/>
                  </a:lnTo>
                  <a:lnTo>
                    <a:pt x="1411" y="732"/>
                  </a:lnTo>
                  <a:lnTo>
                    <a:pt x="1417" y="729"/>
                  </a:lnTo>
                  <a:lnTo>
                    <a:pt x="1422" y="729"/>
                  </a:lnTo>
                  <a:lnTo>
                    <a:pt x="1424" y="727"/>
                  </a:lnTo>
                  <a:lnTo>
                    <a:pt x="1429" y="727"/>
                  </a:lnTo>
                  <a:lnTo>
                    <a:pt x="1429" y="732"/>
                  </a:lnTo>
                  <a:lnTo>
                    <a:pt x="1427" y="732"/>
                  </a:lnTo>
                  <a:lnTo>
                    <a:pt x="1422" y="736"/>
                  </a:lnTo>
                  <a:lnTo>
                    <a:pt x="1420" y="739"/>
                  </a:lnTo>
                  <a:lnTo>
                    <a:pt x="1422" y="736"/>
                  </a:lnTo>
                  <a:lnTo>
                    <a:pt x="1427" y="739"/>
                  </a:lnTo>
                  <a:lnTo>
                    <a:pt x="1429" y="736"/>
                  </a:lnTo>
                  <a:lnTo>
                    <a:pt x="1434" y="739"/>
                  </a:lnTo>
                  <a:lnTo>
                    <a:pt x="1434" y="745"/>
                  </a:lnTo>
                  <a:lnTo>
                    <a:pt x="1431" y="750"/>
                  </a:lnTo>
                  <a:lnTo>
                    <a:pt x="1427" y="748"/>
                  </a:lnTo>
                  <a:lnTo>
                    <a:pt x="1424" y="750"/>
                  </a:lnTo>
                  <a:lnTo>
                    <a:pt x="1422" y="750"/>
                  </a:lnTo>
                  <a:lnTo>
                    <a:pt x="1424" y="752"/>
                  </a:lnTo>
                  <a:lnTo>
                    <a:pt x="1427" y="752"/>
                  </a:lnTo>
                  <a:lnTo>
                    <a:pt x="1429" y="752"/>
                  </a:lnTo>
                  <a:lnTo>
                    <a:pt x="1434" y="752"/>
                  </a:lnTo>
                  <a:lnTo>
                    <a:pt x="1436" y="755"/>
                  </a:lnTo>
                  <a:lnTo>
                    <a:pt x="1434" y="759"/>
                  </a:lnTo>
                  <a:lnTo>
                    <a:pt x="1431" y="762"/>
                  </a:lnTo>
                  <a:lnTo>
                    <a:pt x="1436" y="762"/>
                  </a:lnTo>
                  <a:lnTo>
                    <a:pt x="1438" y="762"/>
                  </a:lnTo>
                  <a:lnTo>
                    <a:pt x="1443" y="764"/>
                  </a:lnTo>
                  <a:lnTo>
                    <a:pt x="1441" y="769"/>
                  </a:lnTo>
                  <a:lnTo>
                    <a:pt x="1438" y="771"/>
                  </a:lnTo>
                  <a:lnTo>
                    <a:pt x="1434" y="775"/>
                  </a:lnTo>
                  <a:lnTo>
                    <a:pt x="1429" y="773"/>
                  </a:lnTo>
                  <a:lnTo>
                    <a:pt x="1429" y="775"/>
                  </a:lnTo>
                  <a:lnTo>
                    <a:pt x="1431" y="778"/>
                  </a:lnTo>
                  <a:lnTo>
                    <a:pt x="1434" y="780"/>
                  </a:lnTo>
                  <a:lnTo>
                    <a:pt x="1429" y="780"/>
                  </a:lnTo>
                  <a:lnTo>
                    <a:pt x="1422" y="775"/>
                  </a:lnTo>
                  <a:lnTo>
                    <a:pt x="1417" y="778"/>
                  </a:lnTo>
                  <a:lnTo>
                    <a:pt x="1422" y="780"/>
                  </a:lnTo>
                  <a:lnTo>
                    <a:pt x="1422" y="785"/>
                  </a:lnTo>
                  <a:lnTo>
                    <a:pt x="1427" y="787"/>
                  </a:lnTo>
                  <a:lnTo>
                    <a:pt x="1429" y="789"/>
                  </a:lnTo>
                  <a:lnTo>
                    <a:pt x="1427" y="792"/>
                  </a:lnTo>
                  <a:lnTo>
                    <a:pt x="1422" y="792"/>
                  </a:lnTo>
                  <a:lnTo>
                    <a:pt x="1422" y="794"/>
                  </a:lnTo>
                  <a:lnTo>
                    <a:pt x="1415" y="794"/>
                  </a:lnTo>
                  <a:lnTo>
                    <a:pt x="1422" y="796"/>
                  </a:lnTo>
                  <a:lnTo>
                    <a:pt x="1427" y="796"/>
                  </a:lnTo>
                  <a:lnTo>
                    <a:pt x="1427" y="794"/>
                  </a:lnTo>
                  <a:lnTo>
                    <a:pt x="1431" y="794"/>
                  </a:lnTo>
                  <a:lnTo>
                    <a:pt x="1434" y="794"/>
                  </a:lnTo>
                  <a:lnTo>
                    <a:pt x="1434" y="796"/>
                  </a:lnTo>
                  <a:lnTo>
                    <a:pt x="1436" y="799"/>
                  </a:lnTo>
                  <a:lnTo>
                    <a:pt x="1434" y="801"/>
                  </a:lnTo>
                  <a:lnTo>
                    <a:pt x="1436" y="801"/>
                  </a:lnTo>
                  <a:lnTo>
                    <a:pt x="1438" y="801"/>
                  </a:lnTo>
                  <a:lnTo>
                    <a:pt x="1436" y="806"/>
                  </a:lnTo>
                  <a:lnTo>
                    <a:pt x="1438" y="806"/>
                  </a:lnTo>
                  <a:lnTo>
                    <a:pt x="1443" y="803"/>
                  </a:lnTo>
                  <a:lnTo>
                    <a:pt x="1443" y="806"/>
                  </a:lnTo>
                  <a:lnTo>
                    <a:pt x="1445" y="806"/>
                  </a:lnTo>
                  <a:lnTo>
                    <a:pt x="1445" y="810"/>
                  </a:lnTo>
                  <a:lnTo>
                    <a:pt x="1445" y="812"/>
                  </a:lnTo>
                  <a:lnTo>
                    <a:pt x="1445" y="815"/>
                  </a:lnTo>
                  <a:lnTo>
                    <a:pt x="1445" y="815"/>
                  </a:lnTo>
                  <a:lnTo>
                    <a:pt x="1450" y="810"/>
                  </a:lnTo>
                  <a:lnTo>
                    <a:pt x="1452" y="810"/>
                  </a:lnTo>
                  <a:lnTo>
                    <a:pt x="1450" y="812"/>
                  </a:lnTo>
                  <a:lnTo>
                    <a:pt x="1452" y="817"/>
                  </a:lnTo>
                  <a:lnTo>
                    <a:pt x="1448" y="819"/>
                  </a:lnTo>
                  <a:lnTo>
                    <a:pt x="1441" y="829"/>
                  </a:lnTo>
                  <a:lnTo>
                    <a:pt x="1438" y="831"/>
                  </a:lnTo>
                  <a:lnTo>
                    <a:pt x="1434" y="829"/>
                  </a:lnTo>
                  <a:lnTo>
                    <a:pt x="1438" y="831"/>
                  </a:lnTo>
                  <a:lnTo>
                    <a:pt x="1441" y="831"/>
                  </a:lnTo>
                  <a:lnTo>
                    <a:pt x="1450" y="824"/>
                  </a:lnTo>
                  <a:lnTo>
                    <a:pt x="1452" y="824"/>
                  </a:lnTo>
                  <a:lnTo>
                    <a:pt x="1452" y="826"/>
                  </a:lnTo>
                  <a:lnTo>
                    <a:pt x="1448" y="829"/>
                  </a:lnTo>
                  <a:lnTo>
                    <a:pt x="1448" y="831"/>
                  </a:lnTo>
                  <a:lnTo>
                    <a:pt x="1450" y="833"/>
                  </a:lnTo>
                  <a:lnTo>
                    <a:pt x="1452" y="829"/>
                  </a:lnTo>
                  <a:lnTo>
                    <a:pt x="1457" y="824"/>
                  </a:lnTo>
                  <a:lnTo>
                    <a:pt x="1461" y="822"/>
                  </a:lnTo>
                  <a:lnTo>
                    <a:pt x="1461" y="824"/>
                  </a:lnTo>
                  <a:lnTo>
                    <a:pt x="1459" y="826"/>
                  </a:lnTo>
                  <a:lnTo>
                    <a:pt x="1457" y="829"/>
                  </a:lnTo>
                  <a:lnTo>
                    <a:pt x="1457" y="829"/>
                  </a:lnTo>
                  <a:lnTo>
                    <a:pt x="1464" y="826"/>
                  </a:lnTo>
                  <a:lnTo>
                    <a:pt x="1466" y="829"/>
                  </a:lnTo>
                  <a:lnTo>
                    <a:pt x="1459" y="833"/>
                  </a:lnTo>
                  <a:lnTo>
                    <a:pt x="1457" y="836"/>
                  </a:lnTo>
                  <a:lnTo>
                    <a:pt x="1459" y="836"/>
                  </a:lnTo>
                  <a:lnTo>
                    <a:pt x="1461" y="833"/>
                  </a:lnTo>
                  <a:lnTo>
                    <a:pt x="1471" y="826"/>
                  </a:lnTo>
                  <a:lnTo>
                    <a:pt x="1471" y="829"/>
                  </a:lnTo>
                  <a:lnTo>
                    <a:pt x="1468" y="829"/>
                  </a:lnTo>
                  <a:lnTo>
                    <a:pt x="1468" y="831"/>
                  </a:lnTo>
                  <a:lnTo>
                    <a:pt x="1475" y="829"/>
                  </a:lnTo>
                  <a:lnTo>
                    <a:pt x="1473" y="829"/>
                  </a:lnTo>
                  <a:lnTo>
                    <a:pt x="1473" y="836"/>
                  </a:lnTo>
                  <a:lnTo>
                    <a:pt x="1471" y="838"/>
                  </a:lnTo>
                  <a:lnTo>
                    <a:pt x="1471" y="840"/>
                  </a:lnTo>
                  <a:lnTo>
                    <a:pt x="1475" y="840"/>
                  </a:lnTo>
                  <a:lnTo>
                    <a:pt x="1482" y="842"/>
                  </a:lnTo>
                  <a:lnTo>
                    <a:pt x="1484" y="838"/>
                  </a:lnTo>
                  <a:lnTo>
                    <a:pt x="1489" y="838"/>
                  </a:lnTo>
                  <a:lnTo>
                    <a:pt x="1494" y="838"/>
                  </a:lnTo>
                  <a:lnTo>
                    <a:pt x="1491" y="842"/>
                  </a:lnTo>
                  <a:lnTo>
                    <a:pt x="1489" y="842"/>
                  </a:lnTo>
                  <a:lnTo>
                    <a:pt x="1487" y="842"/>
                  </a:lnTo>
                  <a:lnTo>
                    <a:pt x="1496" y="847"/>
                  </a:lnTo>
                  <a:lnTo>
                    <a:pt x="1501" y="849"/>
                  </a:lnTo>
                  <a:lnTo>
                    <a:pt x="1494" y="852"/>
                  </a:lnTo>
                  <a:lnTo>
                    <a:pt x="1494" y="852"/>
                  </a:lnTo>
                  <a:lnTo>
                    <a:pt x="1487" y="854"/>
                  </a:lnTo>
                  <a:lnTo>
                    <a:pt x="1484" y="852"/>
                  </a:lnTo>
                  <a:lnTo>
                    <a:pt x="1478" y="854"/>
                  </a:lnTo>
                  <a:lnTo>
                    <a:pt x="1475" y="859"/>
                  </a:lnTo>
                  <a:lnTo>
                    <a:pt x="1466" y="859"/>
                  </a:lnTo>
                  <a:lnTo>
                    <a:pt x="1454" y="861"/>
                  </a:lnTo>
                  <a:lnTo>
                    <a:pt x="1454" y="863"/>
                  </a:lnTo>
                  <a:lnTo>
                    <a:pt x="1464" y="861"/>
                  </a:lnTo>
                  <a:lnTo>
                    <a:pt x="1471" y="859"/>
                  </a:lnTo>
                  <a:lnTo>
                    <a:pt x="1473" y="861"/>
                  </a:lnTo>
                  <a:lnTo>
                    <a:pt x="1473" y="861"/>
                  </a:lnTo>
                  <a:lnTo>
                    <a:pt x="1466" y="863"/>
                  </a:lnTo>
                  <a:lnTo>
                    <a:pt x="1459" y="866"/>
                  </a:lnTo>
                  <a:lnTo>
                    <a:pt x="1452" y="868"/>
                  </a:lnTo>
                  <a:lnTo>
                    <a:pt x="1448" y="870"/>
                  </a:lnTo>
                  <a:lnTo>
                    <a:pt x="1443" y="870"/>
                  </a:lnTo>
                  <a:lnTo>
                    <a:pt x="1443" y="875"/>
                  </a:lnTo>
                  <a:lnTo>
                    <a:pt x="1441" y="877"/>
                  </a:lnTo>
                  <a:lnTo>
                    <a:pt x="1434" y="872"/>
                  </a:lnTo>
                  <a:lnTo>
                    <a:pt x="1429" y="863"/>
                  </a:lnTo>
                  <a:lnTo>
                    <a:pt x="1429" y="868"/>
                  </a:lnTo>
                  <a:lnTo>
                    <a:pt x="1429" y="870"/>
                  </a:lnTo>
                  <a:lnTo>
                    <a:pt x="1431" y="872"/>
                  </a:lnTo>
                  <a:lnTo>
                    <a:pt x="1434" y="872"/>
                  </a:lnTo>
                  <a:lnTo>
                    <a:pt x="1441" y="879"/>
                  </a:lnTo>
                  <a:lnTo>
                    <a:pt x="1441" y="882"/>
                  </a:lnTo>
                  <a:lnTo>
                    <a:pt x="1438" y="882"/>
                  </a:lnTo>
                  <a:lnTo>
                    <a:pt x="1434" y="884"/>
                  </a:lnTo>
                  <a:lnTo>
                    <a:pt x="1436" y="889"/>
                  </a:lnTo>
                  <a:lnTo>
                    <a:pt x="1438" y="889"/>
                  </a:lnTo>
                  <a:lnTo>
                    <a:pt x="1441" y="886"/>
                  </a:lnTo>
                  <a:lnTo>
                    <a:pt x="1443" y="886"/>
                  </a:lnTo>
                  <a:lnTo>
                    <a:pt x="1445" y="879"/>
                  </a:lnTo>
                  <a:lnTo>
                    <a:pt x="1452" y="879"/>
                  </a:lnTo>
                  <a:lnTo>
                    <a:pt x="1457" y="875"/>
                  </a:lnTo>
                  <a:lnTo>
                    <a:pt x="1459" y="875"/>
                  </a:lnTo>
                  <a:lnTo>
                    <a:pt x="1461" y="872"/>
                  </a:lnTo>
                  <a:lnTo>
                    <a:pt x="1466" y="868"/>
                  </a:lnTo>
                  <a:lnTo>
                    <a:pt x="1471" y="866"/>
                  </a:lnTo>
                  <a:lnTo>
                    <a:pt x="1478" y="863"/>
                  </a:lnTo>
                  <a:lnTo>
                    <a:pt x="1482" y="863"/>
                  </a:lnTo>
                  <a:lnTo>
                    <a:pt x="1487" y="863"/>
                  </a:lnTo>
                  <a:lnTo>
                    <a:pt x="1484" y="863"/>
                  </a:lnTo>
                  <a:lnTo>
                    <a:pt x="1480" y="863"/>
                  </a:lnTo>
                  <a:lnTo>
                    <a:pt x="1480" y="861"/>
                  </a:lnTo>
                  <a:lnTo>
                    <a:pt x="1482" y="861"/>
                  </a:lnTo>
                  <a:lnTo>
                    <a:pt x="1491" y="859"/>
                  </a:lnTo>
                  <a:lnTo>
                    <a:pt x="1498" y="861"/>
                  </a:lnTo>
                  <a:lnTo>
                    <a:pt x="1501" y="868"/>
                  </a:lnTo>
                  <a:lnTo>
                    <a:pt x="1501" y="870"/>
                  </a:lnTo>
                  <a:lnTo>
                    <a:pt x="1496" y="875"/>
                  </a:lnTo>
                  <a:lnTo>
                    <a:pt x="1494" y="875"/>
                  </a:lnTo>
                  <a:lnTo>
                    <a:pt x="1491" y="879"/>
                  </a:lnTo>
                  <a:lnTo>
                    <a:pt x="1496" y="879"/>
                  </a:lnTo>
                  <a:lnTo>
                    <a:pt x="1498" y="882"/>
                  </a:lnTo>
                  <a:lnTo>
                    <a:pt x="1498" y="879"/>
                  </a:lnTo>
                  <a:lnTo>
                    <a:pt x="1501" y="877"/>
                  </a:lnTo>
                  <a:lnTo>
                    <a:pt x="1508" y="875"/>
                  </a:lnTo>
                  <a:lnTo>
                    <a:pt x="1512" y="875"/>
                  </a:lnTo>
                  <a:lnTo>
                    <a:pt x="1512" y="875"/>
                  </a:lnTo>
                  <a:lnTo>
                    <a:pt x="1510" y="877"/>
                  </a:lnTo>
                  <a:lnTo>
                    <a:pt x="1510" y="879"/>
                  </a:lnTo>
                  <a:lnTo>
                    <a:pt x="1517" y="879"/>
                  </a:lnTo>
                  <a:lnTo>
                    <a:pt x="1521" y="882"/>
                  </a:lnTo>
                  <a:lnTo>
                    <a:pt x="1521" y="884"/>
                  </a:lnTo>
                  <a:lnTo>
                    <a:pt x="1519" y="882"/>
                  </a:lnTo>
                  <a:lnTo>
                    <a:pt x="1517" y="882"/>
                  </a:lnTo>
                  <a:lnTo>
                    <a:pt x="1517" y="886"/>
                  </a:lnTo>
                  <a:lnTo>
                    <a:pt x="1524" y="889"/>
                  </a:lnTo>
                  <a:lnTo>
                    <a:pt x="1524" y="891"/>
                  </a:lnTo>
                  <a:lnTo>
                    <a:pt x="1521" y="896"/>
                  </a:lnTo>
                  <a:lnTo>
                    <a:pt x="1517" y="893"/>
                  </a:lnTo>
                  <a:lnTo>
                    <a:pt x="1514" y="896"/>
                  </a:lnTo>
                  <a:lnTo>
                    <a:pt x="1519" y="898"/>
                  </a:lnTo>
                  <a:lnTo>
                    <a:pt x="1519" y="903"/>
                  </a:lnTo>
                  <a:lnTo>
                    <a:pt x="1517" y="903"/>
                  </a:lnTo>
                  <a:lnTo>
                    <a:pt x="1514" y="907"/>
                  </a:lnTo>
                  <a:lnTo>
                    <a:pt x="1512" y="909"/>
                  </a:lnTo>
                  <a:lnTo>
                    <a:pt x="1505" y="905"/>
                  </a:lnTo>
                  <a:lnTo>
                    <a:pt x="1508" y="909"/>
                  </a:lnTo>
                  <a:lnTo>
                    <a:pt x="1514" y="912"/>
                  </a:lnTo>
                  <a:lnTo>
                    <a:pt x="1517" y="912"/>
                  </a:lnTo>
                  <a:lnTo>
                    <a:pt x="1521" y="914"/>
                  </a:lnTo>
                  <a:lnTo>
                    <a:pt x="1517" y="916"/>
                  </a:lnTo>
                  <a:lnTo>
                    <a:pt x="1514" y="914"/>
                  </a:lnTo>
                  <a:lnTo>
                    <a:pt x="1512" y="914"/>
                  </a:lnTo>
                  <a:lnTo>
                    <a:pt x="1514" y="916"/>
                  </a:lnTo>
                  <a:lnTo>
                    <a:pt x="1517" y="916"/>
                  </a:lnTo>
                  <a:lnTo>
                    <a:pt x="1521" y="919"/>
                  </a:lnTo>
                  <a:lnTo>
                    <a:pt x="1519" y="921"/>
                  </a:lnTo>
                  <a:lnTo>
                    <a:pt x="1517" y="926"/>
                  </a:lnTo>
                  <a:lnTo>
                    <a:pt x="1514" y="926"/>
                  </a:lnTo>
                  <a:lnTo>
                    <a:pt x="1512" y="928"/>
                  </a:lnTo>
                  <a:lnTo>
                    <a:pt x="1508" y="933"/>
                  </a:lnTo>
                  <a:lnTo>
                    <a:pt x="1503" y="933"/>
                  </a:lnTo>
                  <a:lnTo>
                    <a:pt x="1498" y="937"/>
                  </a:lnTo>
                  <a:lnTo>
                    <a:pt x="1496" y="937"/>
                  </a:lnTo>
                  <a:lnTo>
                    <a:pt x="1494" y="939"/>
                  </a:lnTo>
                  <a:lnTo>
                    <a:pt x="1491" y="939"/>
                  </a:lnTo>
                  <a:lnTo>
                    <a:pt x="1491" y="942"/>
                  </a:lnTo>
                  <a:lnTo>
                    <a:pt x="1487" y="944"/>
                  </a:lnTo>
                  <a:lnTo>
                    <a:pt x="1484" y="942"/>
                  </a:lnTo>
                  <a:lnTo>
                    <a:pt x="1482" y="942"/>
                  </a:lnTo>
                  <a:lnTo>
                    <a:pt x="1478" y="942"/>
                  </a:lnTo>
                  <a:lnTo>
                    <a:pt x="1478" y="942"/>
                  </a:lnTo>
                  <a:lnTo>
                    <a:pt x="1473" y="944"/>
                  </a:lnTo>
                  <a:lnTo>
                    <a:pt x="1468" y="944"/>
                  </a:lnTo>
                  <a:lnTo>
                    <a:pt x="1466" y="939"/>
                  </a:lnTo>
                  <a:lnTo>
                    <a:pt x="1466" y="942"/>
                  </a:lnTo>
                  <a:lnTo>
                    <a:pt x="1466" y="944"/>
                  </a:lnTo>
                  <a:lnTo>
                    <a:pt x="1461" y="944"/>
                  </a:lnTo>
                  <a:lnTo>
                    <a:pt x="1457" y="944"/>
                  </a:lnTo>
                  <a:lnTo>
                    <a:pt x="1457" y="946"/>
                  </a:lnTo>
                  <a:lnTo>
                    <a:pt x="1457" y="946"/>
                  </a:lnTo>
                  <a:lnTo>
                    <a:pt x="1457" y="949"/>
                  </a:lnTo>
                  <a:lnTo>
                    <a:pt x="1454" y="953"/>
                  </a:lnTo>
                  <a:lnTo>
                    <a:pt x="1452" y="951"/>
                  </a:lnTo>
                  <a:lnTo>
                    <a:pt x="1452" y="956"/>
                  </a:lnTo>
                  <a:lnTo>
                    <a:pt x="1448" y="960"/>
                  </a:lnTo>
                  <a:lnTo>
                    <a:pt x="1445" y="960"/>
                  </a:lnTo>
                  <a:lnTo>
                    <a:pt x="1443" y="963"/>
                  </a:lnTo>
                  <a:lnTo>
                    <a:pt x="1441" y="965"/>
                  </a:lnTo>
                  <a:lnTo>
                    <a:pt x="1438" y="969"/>
                  </a:lnTo>
                  <a:lnTo>
                    <a:pt x="1436" y="967"/>
                  </a:lnTo>
                  <a:lnTo>
                    <a:pt x="1434" y="969"/>
                  </a:lnTo>
                  <a:lnTo>
                    <a:pt x="1429" y="969"/>
                  </a:lnTo>
                  <a:lnTo>
                    <a:pt x="1429" y="972"/>
                  </a:lnTo>
                  <a:lnTo>
                    <a:pt x="1424" y="974"/>
                  </a:lnTo>
                  <a:lnTo>
                    <a:pt x="1422" y="972"/>
                  </a:lnTo>
                  <a:lnTo>
                    <a:pt x="1415" y="972"/>
                  </a:lnTo>
                  <a:lnTo>
                    <a:pt x="1413" y="969"/>
                  </a:lnTo>
                  <a:lnTo>
                    <a:pt x="1408" y="972"/>
                  </a:lnTo>
                  <a:lnTo>
                    <a:pt x="1406" y="972"/>
                  </a:lnTo>
                  <a:lnTo>
                    <a:pt x="1397" y="974"/>
                  </a:lnTo>
                  <a:lnTo>
                    <a:pt x="1392" y="974"/>
                  </a:lnTo>
                  <a:lnTo>
                    <a:pt x="1394" y="972"/>
                  </a:lnTo>
                  <a:lnTo>
                    <a:pt x="1390" y="972"/>
                  </a:lnTo>
                  <a:lnTo>
                    <a:pt x="1387" y="972"/>
                  </a:lnTo>
                  <a:lnTo>
                    <a:pt x="1383" y="972"/>
                  </a:lnTo>
                  <a:lnTo>
                    <a:pt x="1378" y="969"/>
                  </a:lnTo>
                  <a:lnTo>
                    <a:pt x="1376" y="972"/>
                  </a:lnTo>
                  <a:lnTo>
                    <a:pt x="1371" y="969"/>
                  </a:lnTo>
                  <a:lnTo>
                    <a:pt x="1367" y="967"/>
                  </a:lnTo>
                  <a:lnTo>
                    <a:pt x="1364" y="967"/>
                  </a:lnTo>
                  <a:lnTo>
                    <a:pt x="1362" y="969"/>
                  </a:lnTo>
                  <a:lnTo>
                    <a:pt x="1355" y="969"/>
                  </a:lnTo>
                  <a:lnTo>
                    <a:pt x="1351" y="965"/>
                  </a:lnTo>
                  <a:lnTo>
                    <a:pt x="1348" y="967"/>
                  </a:lnTo>
                  <a:lnTo>
                    <a:pt x="1344" y="967"/>
                  </a:lnTo>
                  <a:lnTo>
                    <a:pt x="1341" y="965"/>
                  </a:lnTo>
                  <a:lnTo>
                    <a:pt x="1337" y="967"/>
                  </a:lnTo>
                  <a:lnTo>
                    <a:pt x="1334" y="967"/>
                  </a:lnTo>
                  <a:lnTo>
                    <a:pt x="1332" y="967"/>
                  </a:lnTo>
                  <a:lnTo>
                    <a:pt x="1325" y="965"/>
                  </a:lnTo>
                  <a:lnTo>
                    <a:pt x="1316" y="967"/>
                  </a:lnTo>
                  <a:lnTo>
                    <a:pt x="1311" y="965"/>
                  </a:lnTo>
                  <a:lnTo>
                    <a:pt x="1307" y="960"/>
                  </a:lnTo>
                  <a:lnTo>
                    <a:pt x="1304" y="963"/>
                  </a:lnTo>
                  <a:lnTo>
                    <a:pt x="1302" y="965"/>
                  </a:lnTo>
                  <a:lnTo>
                    <a:pt x="1304" y="967"/>
                  </a:lnTo>
                  <a:lnTo>
                    <a:pt x="1302" y="969"/>
                  </a:lnTo>
                  <a:lnTo>
                    <a:pt x="1297" y="969"/>
                  </a:lnTo>
                  <a:lnTo>
                    <a:pt x="1291" y="976"/>
                  </a:lnTo>
                  <a:lnTo>
                    <a:pt x="1286" y="979"/>
                  </a:lnTo>
                  <a:lnTo>
                    <a:pt x="1286" y="981"/>
                  </a:lnTo>
                  <a:lnTo>
                    <a:pt x="1284" y="983"/>
                  </a:lnTo>
                  <a:lnTo>
                    <a:pt x="1284" y="990"/>
                  </a:lnTo>
                  <a:lnTo>
                    <a:pt x="1281" y="993"/>
                  </a:lnTo>
                  <a:lnTo>
                    <a:pt x="1274" y="993"/>
                  </a:lnTo>
                  <a:lnTo>
                    <a:pt x="1270" y="995"/>
                  </a:lnTo>
                  <a:lnTo>
                    <a:pt x="1263" y="995"/>
                  </a:lnTo>
                  <a:lnTo>
                    <a:pt x="1260" y="1000"/>
                  </a:lnTo>
                  <a:lnTo>
                    <a:pt x="1258" y="1000"/>
                  </a:lnTo>
                  <a:lnTo>
                    <a:pt x="1256" y="1000"/>
                  </a:lnTo>
                  <a:lnTo>
                    <a:pt x="1254" y="1002"/>
                  </a:lnTo>
                  <a:lnTo>
                    <a:pt x="1251" y="1004"/>
                  </a:lnTo>
                  <a:lnTo>
                    <a:pt x="1247" y="1006"/>
                  </a:lnTo>
                  <a:lnTo>
                    <a:pt x="1242" y="1009"/>
                  </a:lnTo>
                  <a:lnTo>
                    <a:pt x="1242" y="1011"/>
                  </a:lnTo>
                  <a:lnTo>
                    <a:pt x="1240" y="1013"/>
                  </a:lnTo>
                  <a:lnTo>
                    <a:pt x="1235" y="1020"/>
                  </a:lnTo>
                  <a:lnTo>
                    <a:pt x="1226" y="1025"/>
                  </a:lnTo>
                  <a:lnTo>
                    <a:pt x="1224" y="1032"/>
                  </a:lnTo>
                  <a:lnTo>
                    <a:pt x="1219" y="1034"/>
                  </a:lnTo>
                  <a:lnTo>
                    <a:pt x="1214" y="1039"/>
                  </a:lnTo>
                  <a:lnTo>
                    <a:pt x="1210" y="1041"/>
                  </a:lnTo>
                  <a:lnTo>
                    <a:pt x="1207" y="1046"/>
                  </a:lnTo>
                  <a:lnTo>
                    <a:pt x="1205" y="1050"/>
                  </a:lnTo>
                  <a:lnTo>
                    <a:pt x="1196" y="1055"/>
                  </a:lnTo>
                  <a:lnTo>
                    <a:pt x="1194" y="1060"/>
                  </a:lnTo>
                  <a:lnTo>
                    <a:pt x="1184" y="1064"/>
                  </a:lnTo>
                  <a:lnTo>
                    <a:pt x="1177" y="1064"/>
                  </a:lnTo>
                  <a:lnTo>
                    <a:pt x="1182" y="1064"/>
                  </a:lnTo>
                  <a:lnTo>
                    <a:pt x="1194" y="1060"/>
                  </a:lnTo>
                  <a:lnTo>
                    <a:pt x="1203" y="1055"/>
                  </a:lnTo>
                  <a:lnTo>
                    <a:pt x="1210" y="1053"/>
                  </a:lnTo>
                  <a:lnTo>
                    <a:pt x="1214" y="1043"/>
                  </a:lnTo>
                  <a:lnTo>
                    <a:pt x="1219" y="1039"/>
                  </a:lnTo>
                  <a:lnTo>
                    <a:pt x="1224" y="1039"/>
                  </a:lnTo>
                  <a:lnTo>
                    <a:pt x="1233" y="1027"/>
                  </a:lnTo>
                  <a:lnTo>
                    <a:pt x="1249" y="1018"/>
                  </a:lnTo>
                  <a:lnTo>
                    <a:pt x="1258" y="1013"/>
                  </a:lnTo>
                  <a:lnTo>
                    <a:pt x="1263" y="1011"/>
                  </a:lnTo>
                  <a:lnTo>
                    <a:pt x="1270" y="1009"/>
                  </a:lnTo>
                  <a:lnTo>
                    <a:pt x="1279" y="1006"/>
                  </a:lnTo>
                  <a:lnTo>
                    <a:pt x="1293" y="1002"/>
                  </a:lnTo>
                  <a:lnTo>
                    <a:pt x="1297" y="1002"/>
                  </a:lnTo>
                  <a:lnTo>
                    <a:pt x="1302" y="1000"/>
                  </a:lnTo>
                  <a:lnTo>
                    <a:pt x="1316" y="1000"/>
                  </a:lnTo>
                  <a:lnTo>
                    <a:pt x="1323" y="1002"/>
                  </a:lnTo>
                  <a:lnTo>
                    <a:pt x="1332" y="1009"/>
                  </a:lnTo>
                  <a:lnTo>
                    <a:pt x="1332" y="1009"/>
                  </a:lnTo>
                  <a:lnTo>
                    <a:pt x="1325" y="1009"/>
                  </a:lnTo>
                  <a:lnTo>
                    <a:pt x="1325" y="1009"/>
                  </a:lnTo>
                  <a:lnTo>
                    <a:pt x="1325" y="1011"/>
                  </a:lnTo>
                  <a:lnTo>
                    <a:pt x="1327" y="1011"/>
                  </a:lnTo>
                  <a:lnTo>
                    <a:pt x="1332" y="1011"/>
                  </a:lnTo>
                  <a:lnTo>
                    <a:pt x="1334" y="1016"/>
                  </a:lnTo>
                  <a:lnTo>
                    <a:pt x="1332" y="1016"/>
                  </a:lnTo>
                  <a:lnTo>
                    <a:pt x="1334" y="1018"/>
                  </a:lnTo>
                  <a:lnTo>
                    <a:pt x="1330" y="1025"/>
                  </a:lnTo>
                  <a:lnTo>
                    <a:pt x="1325" y="1025"/>
                  </a:lnTo>
                  <a:lnTo>
                    <a:pt x="1321" y="1030"/>
                  </a:lnTo>
                  <a:lnTo>
                    <a:pt x="1318" y="1030"/>
                  </a:lnTo>
                  <a:lnTo>
                    <a:pt x="1314" y="1034"/>
                  </a:lnTo>
                  <a:lnTo>
                    <a:pt x="1309" y="1034"/>
                  </a:lnTo>
                  <a:lnTo>
                    <a:pt x="1304" y="1030"/>
                  </a:lnTo>
                  <a:lnTo>
                    <a:pt x="1300" y="1030"/>
                  </a:lnTo>
                  <a:lnTo>
                    <a:pt x="1297" y="1032"/>
                  </a:lnTo>
                  <a:lnTo>
                    <a:pt x="1293" y="1032"/>
                  </a:lnTo>
                  <a:lnTo>
                    <a:pt x="1288" y="1032"/>
                  </a:lnTo>
                  <a:lnTo>
                    <a:pt x="1284" y="1034"/>
                  </a:lnTo>
                  <a:lnTo>
                    <a:pt x="1288" y="1032"/>
                  </a:lnTo>
                  <a:lnTo>
                    <a:pt x="1295" y="1034"/>
                  </a:lnTo>
                  <a:lnTo>
                    <a:pt x="1302" y="1036"/>
                  </a:lnTo>
                  <a:lnTo>
                    <a:pt x="1304" y="1039"/>
                  </a:lnTo>
                  <a:lnTo>
                    <a:pt x="1304" y="1041"/>
                  </a:lnTo>
                  <a:lnTo>
                    <a:pt x="1309" y="1041"/>
                  </a:lnTo>
                  <a:lnTo>
                    <a:pt x="1314" y="1036"/>
                  </a:lnTo>
                  <a:lnTo>
                    <a:pt x="1318" y="1036"/>
                  </a:lnTo>
                  <a:lnTo>
                    <a:pt x="1318" y="1039"/>
                  </a:lnTo>
                  <a:lnTo>
                    <a:pt x="1323" y="1039"/>
                  </a:lnTo>
                  <a:lnTo>
                    <a:pt x="1323" y="1041"/>
                  </a:lnTo>
                  <a:lnTo>
                    <a:pt x="1318" y="1046"/>
                  </a:lnTo>
                  <a:lnTo>
                    <a:pt x="1314" y="1055"/>
                  </a:lnTo>
                  <a:lnTo>
                    <a:pt x="1311" y="1055"/>
                  </a:lnTo>
                  <a:lnTo>
                    <a:pt x="1309" y="1060"/>
                  </a:lnTo>
                  <a:lnTo>
                    <a:pt x="1316" y="1060"/>
                  </a:lnTo>
                  <a:lnTo>
                    <a:pt x="1316" y="1060"/>
                  </a:lnTo>
                  <a:lnTo>
                    <a:pt x="1314" y="1064"/>
                  </a:lnTo>
                  <a:lnTo>
                    <a:pt x="1316" y="1066"/>
                  </a:lnTo>
                  <a:lnTo>
                    <a:pt x="1316" y="1071"/>
                  </a:lnTo>
                  <a:lnTo>
                    <a:pt x="1316" y="1076"/>
                  </a:lnTo>
                  <a:lnTo>
                    <a:pt x="1318" y="1078"/>
                  </a:lnTo>
                  <a:lnTo>
                    <a:pt x="1321" y="1083"/>
                  </a:lnTo>
                  <a:lnTo>
                    <a:pt x="1325" y="1083"/>
                  </a:lnTo>
                  <a:lnTo>
                    <a:pt x="1327" y="1085"/>
                  </a:lnTo>
                  <a:lnTo>
                    <a:pt x="1332" y="1085"/>
                  </a:lnTo>
                  <a:lnTo>
                    <a:pt x="1332" y="1090"/>
                  </a:lnTo>
                  <a:lnTo>
                    <a:pt x="1327" y="1090"/>
                  </a:lnTo>
                  <a:lnTo>
                    <a:pt x="1332" y="1094"/>
                  </a:lnTo>
                  <a:lnTo>
                    <a:pt x="1339" y="1094"/>
                  </a:lnTo>
                  <a:lnTo>
                    <a:pt x="1344" y="1097"/>
                  </a:lnTo>
                  <a:lnTo>
                    <a:pt x="1346" y="1094"/>
                  </a:lnTo>
                  <a:lnTo>
                    <a:pt x="1351" y="1097"/>
                  </a:lnTo>
                  <a:lnTo>
                    <a:pt x="1353" y="1099"/>
                  </a:lnTo>
                  <a:lnTo>
                    <a:pt x="1360" y="1101"/>
                  </a:lnTo>
                  <a:lnTo>
                    <a:pt x="1360" y="1099"/>
                  </a:lnTo>
                  <a:lnTo>
                    <a:pt x="1367" y="1094"/>
                  </a:lnTo>
                  <a:lnTo>
                    <a:pt x="1367" y="1097"/>
                  </a:lnTo>
                  <a:lnTo>
                    <a:pt x="1367" y="1099"/>
                  </a:lnTo>
                  <a:lnTo>
                    <a:pt x="1371" y="1101"/>
                  </a:lnTo>
                  <a:lnTo>
                    <a:pt x="1378" y="1103"/>
                  </a:lnTo>
                  <a:lnTo>
                    <a:pt x="1378" y="1106"/>
                  </a:lnTo>
                  <a:lnTo>
                    <a:pt x="1376" y="1106"/>
                  </a:lnTo>
                  <a:lnTo>
                    <a:pt x="1374" y="1108"/>
                  </a:lnTo>
                  <a:lnTo>
                    <a:pt x="1378" y="1108"/>
                  </a:lnTo>
                  <a:lnTo>
                    <a:pt x="1383" y="1108"/>
                  </a:lnTo>
                  <a:lnTo>
                    <a:pt x="1383" y="1110"/>
                  </a:lnTo>
                  <a:lnTo>
                    <a:pt x="1381" y="1113"/>
                  </a:lnTo>
                  <a:lnTo>
                    <a:pt x="1378" y="1113"/>
                  </a:lnTo>
                  <a:lnTo>
                    <a:pt x="1374" y="1113"/>
                  </a:lnTo>
                  <a:lnTo>
                    <a:pt x="1369" y="1113"/>
                  </a:lnTo>
                  <a:lnTo>
                    <a:pt x="1357" y="1120"/>
                  </a:lnTo>
                  <a:lnTo>
                    <a:pt x="1355" y="1120"/>
                  </a:lnTo>
                  <a:lnTo>
                    <a:pt x="1348" y="1122"/>
                  </a:lnTo>
                  <a:lnTo>
                    <a:pt x="1341" y="1122"/>
                  </a:lnTo>
                  <a:lnTo>
                    <a:pt x="1334" y="1127"/>
                  </a:lnTo>
                  <a:lnTo>
                    <a:pt x="1332" y="1127"/>
                  </a:lnTo>
                  <a:lnTo>
                    <a:pt x="1332" y="1129"/>
                  </a:lnTo>
                  <a:lnTo>
                    <a:pt x="1325" y="1127"/>
                  </a:lnTo>
                  <a:lnTo>
                    <a:pt x="1325" y="1124"/>
                  </a:lnTo>
                  <a:lnTo>
                    <a:pt x="1323" y="1122"/>
                  </a:lnTo>
                  <a:lnTo>
                    <a:pt x="1321" y="1127"/>
                  </a:lnTo>
                  <a:lnTo>
                    <a:pt x="1318" y="1124"/>
                  </a:lnTo>
                  <a:lnTo>
                    <a:pt x="1316" y="1129"/>
                  </a:lnTo>
                  <a:lnTo>
                    <a:pt x="1316" y="1131"/>
                  </a:lnTo>
                  <a:lnTo>
                    <a:pt x="1311" y="1138"/>
                  </a:lnTo>
                  <a:lnTo>
                    <a:pt x="1304" y="1145"/>
                  </a:lnTo>
                  <a:lnTo>
                    <a:pt x="1300" y="1145"/>
                  </a:lnTo>
                  <a:lnTo>
                    <a:pt x="1295" y="1150"/>
                  </a:lnTo>
                  <a:lnTo>
                    <a:pt x="1293" y="1150"/>
                  </a:lnTo>
                  <a:lnTo>
                    <a:pt x="1293" y="1150"/>
                  </a:lnTo>
                  <a:lnTo>
                    <a:pt x="1291" y="1154"/>
                  </a:lnTo>
                  <a:lnTo>
                    <a:pt x="1291" y="1154"/>
                  </a:lnTo>
                  <a:lnTo>
                    <a:pt x="1288" y="1154"/>
                  </a:lnTo>
                  <a:lnTo>
                    <a:pt x="1286" y="1154"/>
                  </a:lnTo>
                  <a:lnTo>
                    <a:pt x="1281" y="1152"/>
                  </a:lnTo>
                  <a:lnTo>
                    <a:pt x="1281" y="1147"/>
                  </a:lnTo>
                  <a:lnTo>
                    <a:pt x="1279" y="1147"/>
                  </a:lnTo>
                  <a:lnTo>
                    <a:pt x="1277" y="1147"/>
                  </a:lnTo>
                  <a:lnTo>
                    <a:pt x="1277" y="1143"/>
                  </a:lnTo>
                  <a:lnTo>
                    <a:pt x="1274" y="1140"/>
                  </a:lnTo>
                  <a:lnTo>
                    <a:pt x="1274" y="1136"/>
                  </a:lnTo>
                  <a:lnTo>
                    <a:pt x="1279" y="1129"/>
                  </a:lnTo>
                  <a:lnTo>
                    <a:pt x="1284" y="1124"/>
                  </a:lnTo>
                  <a:lnTo>
                    <a:pt x="1284" y="1120"/>
                  </a:lnTo>
                  <a:lnTo>
                    <a:pt x="1293" y="1117"/>
                  </a:lnTo>
                  <a:lnTo>
                    <a:pt x="1302" y="1115"/>
                  </a:lnTo>
                  <a:lnTo>
                    <a:pt x="1309" y="1108"/>
                  </a:lnTo>
                  <a:lnTo>
                    <a:pt x="1314" y="1108"/>
                  </a:lnTo>
                  <a:lnTo>
                    <a:pt x="1318" y="1108"/>
                  </a:lnTo>
                  <a:lnTo>
                    <a:pt x="1318" y="1113"/>
                  </a:lnTo>
                  <a:lnTo>
                    <a:pt x="1321" y="1115"/>
                  </a:lnTo>
                  <a:lnTo>
                    <a:pt x="1321" y="1113"/>
                  </a:lnTo>
                  <a:lnTo>
                    <a:pt x="1321" y="1110"/>
                  </a:lnTo>
                  <a:lnTo>
                    <a:pt x="1325" y="1108"/>
                  </a:lnTo>
                  <a:lnTo>
                    <a:pt x="1330" y="1108"/>
                  </a:lnTo>
                  <a:lnTo>
                    <a:pt x="1334" y="1106"/>
                  </a:lnTo>
                  <a:lnTo>
                    <a:pt x="1330" y="1106"/>
                  </a:lnTo>
                  <a:lnTo>
                    <a:pt x="1321" y="1106"/>
                  </a:lnTo>
                  <a:lnTo>
                    <a:pt x="1318" y="1103"/>
                  </a:lnTo>
                  <a:lnTo>
                    <a:pt x="1314" y="1103"/>
                  </a:lnTo>
                  <a:lnTo>
                    <a:pt x="1311" y="1108"/>
                  </a:lnTo>
                  <a:lnTo>
                    <a:pt x="1307" y="1106"/>
                  </a:lnTo>
                  <a:lnTo>
                    <a:pt x="1309" y="1101"/>
                  </a:lnTo>
                  <a:lnTo>
                    <a:pt x="1314" y="1099"/>
                  </a:lnTo>
                  <a:lnTo>
                    <a:pt x="1318" y="1094"/>
                  </a:lnTo>
                  <a:lnTo>
                    <a:pt x="1318" y="1092"/>
                  </a:lnTo>
                  <a:lnTo>
                    <a:pt x="1316" y="1094"/>
                  </a:lnTo>
                  <a:lnTo>
                    <a:pt x="1316" y="1092"/>
                  </a:lnTo>
                  <a:lnTo>
                    <a:pt x="1311" y="1099"/>
                  </a:lnTo>
                  <a:lnTo>
                    <a:pt x="1307" y="1099"/>
                  </a:lnTo>
                  <a:lnTo>
                    <a:pt x="1302" y="1103"/>
                  </a:lnTo>
                  <a:lnTo>
                    <a:pt x="1297" y="1103"/>
                  </a:lnTo>
                  <a:lnTo>
                    <a:pt x="1295" y="1108"/>
                  </a:lnTo>
                  <a:lnTo>
                    <a:pt x="1286" y="1110"/>
                  </a:lnTo>
                  <a:lnTo>
                    <a:pt x="1286" y="1108"/>
                  </a:lnTo>
                  <a:lnTo>
                    <a:pt x="1286" y="1106"/>
                  </a:lnTo>
                  <a:lnTo>
                    <a:pt x="1284" y="1106"/>
                  </a:lnTo>
                  <a:lnTo>
                    <a:pt x="1288" y="1101"/>
                  </a:lnTo>
                  <a:lnTo>
                    <a:pt x="1284" y="1106"/>
                  </a:lnTo>
                  <a:lnTo>
                    <a:pt x="1281" y="1110"/>
                  </a:lnTo>
                  <a:lnTo>
                    <a:pt x="1277" y="1110"/>
                  </a:lnTo>
                  <a:lnTo>
                    <a:pt x="1274" y="1110"/>
                  </a:lnTo>
                  <a:lnTo>
                    <a:pt x="1272" y="1113"/>
                  </a:lnTo>
                  <a:lnTo>
                    <a:pt x="1270" y="1110"/>
                  </a:lnTo>
                  <a:lnTo>
                    <a:pt x="1267" y="1108"/>
                  </a:lnTo>
                  <a:lnTo>
                    <a:pt x="1263" y="1108"/>
                  </a:lnTo>
                  <a:lnTo>
                    <a:pt x="1258" y="1108"/>
                  </a:lnTo>
                  <a:lnTo>
                    <a:pt x="1256" y="1108"/>
                  </a:lnTo>
                  <a:lnTo>
                    <a:pt x="1256" y="1106"/>
                  </a:lnTo>
                  <a:lnTo>
                    <a:pt x="1256" y="1103"/>
                  </a:lnTo>
                  <a:lnTo>
                    <a:pt x="1256" y="1103"/>
                  </a:lnTo>
                  <a:lnTo>
                    <a:pt x="1256" y="1101"/>
                  </a:lnTo>
                  <a:lnTo>
                    <a:pt x="1258" y="1097"/>
                  </a:lnTo>
                  <a:lnTo>
                    <a:pt x="1256" y="1094"/>
                  </a:lnTo>
                  <a:lnTo>
                    <a:pt x="1254" y="1092"/>
                  </a:lnTo>
                  <a:lnTo>
                    <a:pt x="1251" y="1092"/>
                  </a:lnTo>
                  <a:lnTo>
                    <a:pt x="1254" y="1090"/>
                  </a:lnTo>
                  <a:lnTo>
                    <a:pt x="1258" y="1062"/>
                  </a:lnTo>
                  <a:lnTo>
                    <a:pt x="1258" y="1055"/>
                  </a:lnTo>
                  <a:lnTo>
                    <a:pt x="1249" y="1048"/>
                  </a:lnTo>
                  <a:lnTo>
                    <a:pt x="1247" y="1050"/>
                  </a:lnTo>
                  <a:lnTo>
                    <a:pt x="1242" y="1048"/>
                  </a:lnTo>
                  <a:lnTo>
                    <a:pt x="1237" y="1048"/>
                  </a:lnTo>
                  <a:lnTo>
                    <a:pt x="1235" y="1046"/>
                  </a:lnTo>
                  <a:lnTo>
                    <a:pt x="1233" y="1043"/>
                  </a:lnTo>
                  <a:lnTo>
                    <a:pt x="1230" y="1046"/>
                  </a:lnTo>
                  <a:lnTo>
                    <a:pt x="1226" y="1048"/>
                  </a:lnTo>
                  <a:lnTo>
                    <a:pt x="1226" y="1053"/>
                  </a:lnTo>
                  <a:lnTo>
                    <a:pt x="1219" y="1060"/>
                  </a:lnTo>
                  <a:lnTo>
                    <a:pt x="1214" y="1064"/>
                  </a:lnTo>
                  <a:lnTo>
                    <a:pt x="1214" y="1069"/>
                  </a:lnTo>
                  <a:lnTo>
                    <a:pt x="1210" y="1071"/>
                  </a:lnTo>
                  <a:lnTo>
                    <a:pt x="1207" y="1076"/>
                  </a:lnTo>
                  <a:lnTo>
                    <a:pt x="1207" y="1080"/>
                  </a:lnTo>
                  <a:lnTo>
                    <a:pt x="1200" y="1087"/>
                  </a:lnTo>
                  <a:lnTo>
                    <a:pt x="1198" y="1087"/>
                  </a:lnTo>
                  <a:lnTo>
                    <a:pt x="1191" y="1094"/>
                  </a:lnTo>
                  <a:lnTo>
                    <a:pt x="1191" y="1099"/>
                  </a:lnTo>
                  <a:lnTo>
                    <a:pt x="1189" y="1101"/>
                  </a:lnTo>
                  <a:lnTo>
                    <a:pt x="1184" y="1099"/>
                  </a:lnTo>
                  <a:lnTo>
                    <a:pt x="1182" y="1099"/>
                  </a:lnTo>
                  <a:lnTo>
                    <a:pt x="1180" y="1101"/>
                  </a:lnTo>
                  <a:lnTo>
                    <a:pt x="1177" y="1101"/>
                  </a:lnTo>
                  <a:lnTo>
                    <a:pt x="1173" y="1106"/>
                  </a:lnTo>
                  <a:lnTo>
                    <a:pt x="1113" y="1103"/>
                  </a:lnTo>
                  <a:lnTo>
                    <a:pt x="1106" y="1106"/>
                  </a:lnTo>
                  <a:lnTo>
                    <a:pt x="1101" y="1108"/>
                  </a:lnTo>
                  <a:lnTo>
                    <a:pt x="1097" y="1110"/>
                  </a:lnTo>
                  <a:lnTo>
                    <a:pt x="1092" y="1115"/>
                  </a:lnTo>
                  <a:lnTo>
                    <a:pt x="1083" y="1124"/>
                  </a:lnTo>
                  <a:lnTo>
                    <a:pt x="1078" y="1124"/>
                  </a:lnTo>
                  <a:lnTo>
                    <a:pt x="1073" y="1127"/>
                  </a:lnTo>
                  <a:lnTo>
                    <a:pt x="1055" y="1140"/>
                  </a:lnTo>
                  <a:lnTo>
                    <a:pt x="1016" y="1152"/>
                  </a:lnTo>
                  <a:lnTo>
                    <a:pt x="1013" y="1163"/>
                  </a:lnTo>
                  <a:lnTo>
                    <a:pt x="1004" y="1166"/>
                  </a:lnTo>
                  <a:lnTo>
                    <a:pt x="933" y="1184"/>
                  </a:lnTo>
                  <a:lnTo>
                    <a:pt x="930" y="1177"/>
                  </a:lnTo>
                  <a:lnTo>
                    <a:pt x="933" y="1173"/>
                  </a:lnTo>
                  <a:lnTo>
                    <a:pt x="942" y="1170"/>
                  </a:lnTo>
                  <a:lnTo>
                    <a:pt x="944" y="1166"/>
                  </a:lnTo>
                  <a:lnTo>
                    <a:pt x="946" y="1161"/>
                  </a:lnTo>
                  <a:lnTo>
                    <a:pt x="949" y="1154"/>
                  </a:lnTo>
                  <a:lnTo>
                    <a:pt x="951" y="1127"/>
                  </a:lnTo>
                  <a:lnTo>
                    <a:pt x="937" y="1062"/>
                  </a:lnTo>
                  <a:lnTo>
                    <a:pt x="926" y="1053"/>
                  </a:lnTo>
                  <a:lnTo>
                    <a:pt x="919" y="1046"/>
                  </a:lnTo>
                  <a:lnTo>
                    <a:pt x="836" y="1006"/>
                  </a:lnTo>
                  <a:lnTo>
                    <a:pt x="831" y="1004"/>
                  </a:lnTo>
                  <a:lnTo>
                    <a:pt x="826" y="1004"/>
                  </a:lnTo>
                  <a:lnTo>
                    <a:pt x="824" y="1002"/>
                  </a:lnTo>
                  <a:lnTo>
                    <a:pt x="815" y="1000"/>
                  </a:lnTo>
                  <a:lnTo>
                    <a:pt x="813" y="997"/>
                  </a:lnTo>
                  <a:lnTo>
                    <a:pt x="810" y="995"/>
                  </a:lnTo>
                  <a:lnTo>
                    <a:pt x="808" y="997"/>
                  </a:lnTo>
                  <a:lnTo>
                    <a:pt x="801" y="997"/>
                  </a:lnTo>
                  <a:lnTo>
                    <a:pt x="799" y="997"/>
                  </a:lnTo>
                  <a:lnTo>
                    <a:pt x="794" y="993"/>
                  </a:lnTo>
                  <a:lnTo>
                    <a:pt x="792" y="993"/>
                  </a:lnTo>
                  <a:lnTo>
                    <a:pt x="783" y="990"/>
                  </a:lnTo>
                  <a:lnTo>
                    <a:pt x="783" y="986"/>
                  </a:lnTo>
                  <a:lnTo>
                    <a:pt x="778" y="986"/>
                  </a:lnTo>
                  <a:lnTo>
                    <a:pt x="773" y="981"/>
                  </a:lnTo>
                  <a:lnTo>
                    <a:pt x="771" y="981"/>
                  </a:lnTo>
                  <a:lnTo>
                    <a:pt x="766" y="981"/>
                  </a:lnTo>
                  <a:lnTo>
                    <a:pt x="762" y="981"/>
                  </a:lnTo>
                  <a:lnTo>
                    <a:pt x="762" y="981"/>
                  </a:lnTo>
                  <a:lnTo>
                    <a:pt x="759" y="979"/>
                  </a:lnTo>
                  <a:lnTo>
                    <a:pt x="755" y="979"/>
                  </a:lnTo>
                  <a:lnTo>
                    <a:pt x="755" y="976"/>
                  </a:lnTo>
                  <a:lnTo>
                    <a:pt x="750" y="976"/>
                  </a:lnTo>
                  <a:lnTo>
                    <a:pt x="748" y="974"/>
                  </a:lnTo>
                  <a:lnTo>
                    <a:pt x="746" y="972"/>
                  </a:lnTo>
                  <a:lnTo>
                    <a:pt x="746" y="969"/>
                  </a:lnTo>
                  <a:lnTo>
                    <a:pt x="741" y="967"/>
                  </a:lnTo>
                  <a:lnTo>
                    <a:pt x="736" y="967"/>
                  </a:lnTo>
                  <a:lnTo>
                    <a:pt x="732" y="965"/>
                  </a:lnTo>
                  <a:lnTo>
                    <a:pt x="187" y="91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8" name="Freeform 184">
              <a:extLst>
                <a:ext uri="{FF2B5EF4-FFF2-40B4-BE49-F238E27FC236}">
                  <a16:creationId xmlns:a16="http://schemas.microsoft.com/office/drawing/2014/main" id="{46D1189C-95E7-981C-9DFA-1836E89BD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5714" y="1152451"/>
              <a:ext cx="678759" cy="714439"/>
            </a:xfrm>
            <a:custGeom>
              <a:avLst/>
              <a:gdLst>
                <a:gd name="T0" fmla="*/ 684 w 818"/>
                <a:gd name="T1" fmla="*/ 722 h 861"/>
                <a:gd name="T2" fmla="*/ 601 w 818"/>
                <a:gd name="T3" fmla="*/ 612 h 861"/>
                <a:gd name="T4" fmla="*/ 760 w 818"/>
                <a:gd name="T5" fmla="*/ 129 h 861"/>
                <a:gd name="T6" fmla="*/ 714 w 818"/>
                <a:gd name="T7" fmla="*/ 94 h 861"/>
                <a:gd name="T8" fmla="*/ 656 w 818"/>
                <a:gd name="T9" fmla="*/ 41 h 861"/>
                <a:gd name="T10" fmla="*/ 621 w 818"/>
                <a:gd name="T11" fmla="*/ 37 h 861"/>
                <a:gd name="T12" fmla="*/ 584 w 818"/>
                <a:gd name="T13" fmla="*/ 16 h 861"/>
                <a:gd name="T14" fmla="*/ 515 w 818"/>
                <a:gd name="T15" fmla="*/ 27 h 861"/>
                <a:gd name="T16" fmla="*/ 356 w 818"/>
                <a:gd name="T17" fmla="*/ 101 h 861"/>
                <a:gd name="T18" fmla="*/ 409 w 818"/>
                <a:gd name="T19" fmla="*/ 228 h 861"/>
                <a:gd name="T20" fmla="*/ 372 w 818"/>
                <a:gd name="T21" fmla="*/ 240 h 861"/>
                <a:gd name="T22" fmla="*/ 312 w 818"/>
                <a:gd name="T23" fmla="*/ 210 h 861"/>
                <a:gd name="T24" fmla="*/ 247 w 818"/>
                <a:gd name="T25" fmla="*/ 256 h 861"/>
                <a:gd name="T26" fmla="*/ 266 w 818"/>
                <a:gd name="T27" fmla="*/ 311 h 861"/>
                <a:gd name="T28" fmla="*/ 319 w 818"/>
                <a:gd name="T29" fmla="*/ 318 h 861"/>
                <a:gd name="T30" fmla="*/ 234 w 818"/>
                <a:gd name="T31" fmla="*/ 381 h 861"/>
                <a:gd name="T32" fmla="*/ 155 w 818"/>
                <a:gd name="T33" fmla="*/ 431 h 861"/>
                <a:gd name="T34" fmla="*/ 180 w 818"/>
                <a:gd name="T35" fmla="*/ 478 h 861"/>
                <a:gd name="T36" fmla="*/ 164 w 818"/>
                <a:gd name="T37" fmla="*/ 528 h 861"/>
                <a:gd name="T38" fmla="*/ 173 w 818"/>
                <a:gd name="T39" fmla="*/ 563 h 861"/>
                <a:gd name="T40" fmla="*/ 201 w 818"/>
                <a:gd name="T41" fmla="*/ 591 h 861"/>
                <a:gd name="T42" fmla="*/ 254 w 818"/>
                <a:gd name="T43" fmla="*/ 602 h 861"/>
                <a:gd name="T44" fmla="*/ 173 w 818"/>
                <a:gd name="T45" fmla="*/ 676 h 861"/>
                <a:gd name="T46" fmla="*/ 83 w 818"/>
                <a:gd name="T47" fmla="*/ 725 h 861"/>
                <a:gd name="T48" fmla="*/ 97 w 818"/>
                <a:gd name="T49" fmla="*/ 732 h 861"/>
                <a:gd name="T50" fmla="*/ 141 w 818"/>
                <a:gd name="T51" fmla="*/ 729 h 861"/>
                <a:gd name="T52" fmla="*/ 199 w 818"/>
                <a:gd name="T53" fmla="*/ 690 h 861"/>
                <a:gd name="T54" fmla="*/ 259 w 818"/>
                <a:gd name="T55" fmla="*/ 649 h 861"/>
                <a:gd name="T56" fmla="*/ 312 w 818"/>
                <a:gd name="T57" fmla="*/ 623 h 861"/>
                <a:gd name="T58" fmla="*/ 360 w 818"/>
                <a:gd name="T59" fmla="*/ 568 h 861"/>
                <a:gd name="T60" fmla="*/ 446 w 818"/>
                <a:gd name="T61" fmla="*/ 524 h 861"/>
                <a:gd name="T62" fmla="*/ 374 w 818"/>
                <a:gd name="T63" fmla="*/ 598 h 861"/>
                <a:gd name="T64" fmla="*/ 414 w 818"/>
                <a:gd name="T65" fmla="*/ 589 h 861"/>
                <a:gd name="T66" fmla="*/ 451 w 818"/>
                <a:gd name="T67" fmla="*/ 561 h 861"/>
                <a:gd name="T68" fmla="*/ 492 w 818"/>
                <a:gd name="T69" fmla="*/ 556 h 861"/>
                <a:gd name="T70" fmla="*/ 513 w 818"/>
                <a:gd name="T71" fmla="*/ 595 h 861"/>
                <a:gd name="T72" fmla="*/ 561 w 818"/>
                <a:gd name="T73" fmla="*/ 623 h 861"/>
                <a:gd name="T74" fmla="*/ 610 w 818"/>
                <a:gd name="T75" fmla="*/ 658 h 861"/>
                <a:gd name="T76" fmla="*/ 624 w 818"/>
                <a:gd name="T77" fmla="*/ 683 h 861"/>
                <a:gd name="T78" fmla="*/ 658 w 818"/>
                <a:gd name="T79" fmla="*/ 674 h 861"/>
                <a:gd name="T80" fmla="*/ 679 w 818"/>
                <a:gd name="T81" fmla="*/ 736 h 861"/>
                <a:gd name="T82" fmla="*/ 681 w 818"/>
                <a:gd name="T83" fmla="*/ 787 h 861"/>
                <a:gd name="T84" fmla="*/ 686 w 818"/>
                <a:gd name="T85" fmla="*/ 838 h 861"/>
                <a:gd name="T86" fmla="*/ 665 w 818"/>
                <a:gd name="T87" fmla="*/ 854 h 861"/>
                <a:gd name="T88" fmla="*/ 679 w 818"/>
                <a:gd name="T89" fmla="*/ 833 h 861"/>
                <a:gd name="T90" fmla="*/ 638 w 818"/>
                <a:gd name="T91" fmla="*/ 815 h 861"/>
                <a:gd name="T92" fmla="*/ 661 w 818"/>
                <a:gd name="T93" fmla="*/ 833 h 861"/>
                <a:gd name="T94" fmla="*/ 644 w 818"/>
                <a:gd name="T95" fmla="*/ 831 h 861"/>
                <a:gd name="T96" fmla="*/ 663 w 818"/>
                <a:gd name="T97" fmla="*/ 794 h 861"/>
                <a:gd name="T98" fmla="*/ 658 w 818"/>
                <a:gd name="T99" fmla="*/ 787 h 861"/>
                <a:gd name="T100" fmla="*/ 635 w 818"/>
                <a:gd name="T101" fmla="*/ 792 h 861"/>
                <a:gd name="T102" fmla="*/ 624 w 818"/>
                <a:gd name="T103" fmla="*/ 773 h 861"/>
                <a:gd name="T104" fmla="*/ 656 w 818"/>
                <a:gd name="T105" fmla="*/ 713 h 861"/>
                <a:gd name="T106" fmla="*/ 642 w 818"/>
                <a:gd name="T107" fmla="*/ 734 h 861"/>
                <a:gd name="T108" fmla="*/ 628 w 818"/>
                <a:gd name="T109" fmla="*/ 718 h 861"/>
                <a:gd name="T110" fmla="*/ 213 w 818"/>
                <a:gd name="T111" fmla="*/ 376 h 861"/>
                <a:gd name="T112" fmla="*/ 462 w 818"/>
                <a:gd name="T113" fmla="*/ 619 h 861"/>
                <a:gd name="T114" fmla="*/ 469 w 818"/>
                <a:gd name="T115" fmla="*/ 582 h 861"/>
                <a:gd name="T116" fmla="*/ 460 w 818"/>
                <a:gd name="T117" fmla="*/ 554 h 861"/>
                <a:gd name="T118" fmla="*/ 123 w 818"/>
                <a:gd name="T119" fmla="*/ 316 h 861"/>
                <a:gd name="T120" fmla="*/ 109 w 818"/>
                <a:gd name="T121" fmla="*/ 515 h 861"/>
                <a:gd name="T122" fmla="*/ 326 w 818"/>
                <a:gd name="T123" fmla="*/ 632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8" h="861">
                  <a:moveTo>
                    <a:pt x="704" y="824"/>
                  </a:moveTo>
                  <a:lnTo>
                    <a:pt x="707" y="824"/>
                  </a:lnTo>
                  <a:lnTo>
                    <a:pt x="707" y="819"/>
                  </a:lnTo>
                  <a:lnTo>
                    <a:pt x="707" y="819"/>
                  </a:lnTo>
                  <a:lnTo>
                    <a:pt x="707" y="817"/>
                  </a:lnTo>
                  <a:lnTo>
                    <a:pt x="707" y="815"/>
                  </a:lnTo>
                  <a:lnTo>
                    <a:pt x="707" y="813"/>
                  </a:lnTo>
                  <a:lnTo>
                    <a:pt x="704" y="813"/>
                  </a:lnTo>
                  <a:lnTo>
                    <a:pt x="704" y="808"/>
                  </a:lnTo>
                  <a:lnTo>
                    <a:pt x="702" y="803"/>
                  </a:lnTo>
                  <a:lnTo>
                    <a:pt x="698" y="801"/>
                  </a:lnTo>
                  <a:lnTo>
                    <a:pt x="695" y="799"/>
                  </a:lnTo>
                  <a:lnTo>
                    <a:pt x="695" y="796"/>
                  </a:lnTo>
                  <a:lnTo>
                    <a:pt x="691" y="789"/>
                  </a:lnTo>
                  <a:lnTo>
                    <a:pt x="688" y="789"/>
                  </a:lnTo>
                  <a:lnTo>
                    <a:pt x="684" y="789"/>
                  </a:lnTo>
                  <a:lnTo>
                    <a:pt x="684" y="787"/>
                  </a:lnTo>
                  <a:lnTo>
                    <a:pt x="686" y="785"/>
                  </a:lnTo>
                  <a:lnTo>
                    <a:pt x="684" y="783"/>
                  </a:lnTo>
                  <a:lnTo>
                    <a:pt x="684" y="780"/>
                  </a:lnTo>
                  <a:lnTo>
                    <a:pt x="681" y="778"/>
                  </a:lnTo>
                  <a:lnTo>
                    <a:pt x="684" y="776"/>
                  </a:lnTo>
                  <a:lnTo>
                    <a:pt x="686" y="776"/>
                  </a:lnTo>
                  <a:lnTo>
                    <a:pt x="686" y="773"/>
                  </a:lnTo>
                  <a:lnTo>
                    <a:pt x="684" y="773"/>
                  </a:lnTo>
                  <a:lnTo>
                    <a:pt x="681" y="773"/>
                  </a:lnTo>
                  <a:lnTo>
                    <a:pt x="681" y="771"/>
                  </a:lnTo>
                  <a:lnTo>
                    <a:pt x="684" y="769"/>
                  </a:lnTo>
                  <a:lnTo>
                    <a:pt x="684" y="752"/>
                  </a:lnTo>
                  <a:lnTo>
                    <a:pt x="684" y="739"/>
                  </a:lnTo>
                  <a:lnTo>
                    <a:pt x="684" y="725"/>
                  </a:lnTo>
                  <a:lnTo>
                    <a:pt x="684" y="722"/>
                  </a:lnTo>
                  <a:lnTo>
                    <a:pt x="684" y="718"/>
                  </a:lnTo>
                  <a:lnTo>
                    <a:pt x="686" y="713"/>
                  </a:lnTo>
                  <a:lnTo>
                    <a:pt x="684" y="711"/>
                  </a:lnTo>
                  <a:lnTo>
                    <a:pt x="684" y="706"/>
                  </a:lnTo>
                  <a:lnTo>
                    <a:pt x="681" y="699"/>
                  </a:lnTo>
                  <a:lnTo>
                    <a:pt x="677" y="695"/>
                  </a:lnTo>
                  <a:lnTo>
                    <a:pt x="674" y="686"/>
                  </a:lnTo>
                  <a:lnTo>
                    <a:pt x="677" y="683"/>
                  </a:lnTo>
                  <a:lnTo>
                    <a:pt x="672" y="672"/>
                  </a:lnTo>
                  <a:lnTo>
                    <a:pt x="672" y="667"/>
                  </a:lnTo>
                  <a:lnTo>
                    <a:pt x="677" y="662"/>
                  </a:lnTo>
                  <a:lnTo>
                    <a:pt x="674" y="660"/>
                  </a:lnTo>
                  <a:lnTo>
                    <a:pt x="674" y="656"/>
                  </a:lnTo>
                  <a:lnTo>
                    <a:pt x="670" y="651"/>
                  </a:lnTo>
                  <a:lnTo>
                    <a:pt x="665" y="653"/>
                  </a:lnTo>
                  <a:lnTo>
                    <a:pt x="658" y="653"/>
                  </a:lnTo>
                  <a:lnTo>
                    <a:pt x="656" y="656"/>
                  </a:lnTo>
                  <a:lnTo>
                    <a:pt x="649" y="658"/>
                  </a:lnTo>
                  <a:lnTo>
                    <a:pt x="642" y="662"/>
                  </a:lnTo>
                  <a:lnTo>
                    <a:pt x="638" y="672"/>
                  </a:lnTo>
                  <a:lnTo>
                    <a:pt x="633" y="674"/>
                  </a:lnTo>
                  <a:lnTo>
                    <a:pt x="626" y="674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17" y="674"/>
                  </a:lnTo>
                  <a:lnTo>
                    <a:pt x="619" y="667"/>
                  </a:lnTo>
                  <a:lnTo>
                    <a:pt x="617" y="662"/>
                  </a:lnTo>
                  <a:lnTo>
                    <a:pt x="612" y="637"/>
                  </a:lnTo>
                  <a:lnTo>
                    <a:pt x="608" y="628"/>
                  </a:lnTo>
                  <a:lnTo>
                    <a:pt x="605" y="621"/>
                  </a:lnTo>
                  <a:lnTo>
                    <a:pt x="610" y="612"/>
                  </a:lnTo>
                  <a:lnTo>
                    <a:pt x="601" y="612"/>
                  </a:lnTo>
                  <a:lnTo>
                    <a:pt x="591" y="616"/>
                  </a:lnTo>
                  <a:lnTo>
                    <a:pt x="587" y="614"/>
                  </a:lnTo>
                  <a:lnTo>
                    <a:pt x="573" y="614"/>
                  </a:lnTo>
                  <a:lnTo>
                    <a:pt x="818" y="171"/>
                  </a:lnTo>
                  <a:lnTo>
                    <a:pt x="818" y="168"/>
                  </a:lnTo>
                  <a:lnTo>
                    <a:pt x="813" y="166"/>
                  </a:lnTo>
                  <a:lnTo>
                    <a:pt x="808" y="168"/>
                  </a:lnTo>
                  <a:lnTo>
                    <a:pt x="806" y="164"/>
                  </a:lnTo>
                  <a:lnTo>
                    <a:pt x="806" y="157"/>
                  </a:lnTo>
                  <a:lnTo>
                    <a:pt x="804" y="152"/>
                  </a:lnTo>
                  <a:lnTo>
                    <a:pt x="799" y="150"/>
                  </a:lnTo>
                  <a:lnTo>
                    <a:pt x="799" y="145"/>
                  </a:lnTo>
                  <a:lnTo>
                    <a:pt x="797" y="140"/>
                  </a:lnTo>
                  <a:lnTo>
                    <a:pt x="795" y="138"/>
                  </a:lnTo>
                  <a:lnTo>
                    <a:pt x="788" y="138"/>
                  </a:lnTo>
                  <a:lnTo>
                    <a:pt x="785" y="140"/>
                  </a:lnTo>
                  <a:lnTo>
                    <a:pt x="781" y="138"/>
                  </a:lnTo>
                  <a:lnTo>
                    <a:pt x="774" y="140"/>
                  </a:lnTo>
                  <a:lnTo>
                    <a:pt x="771" y="138"/>
                  </a:lnTo>
                  <a:lnTo>
                    <a:pt x="771" y="138"/>
                  </a:lnTo>
                  <a:lnTo>
                    <a:pt x="769" y="138"/>
                  </a:lnTo>
                  <a:lnTo>
                    <a:pt x="767" y="138"/>
                  </a:lnTo>
                  <a:lnTo>
                    <a:pt x="765" y="138"/>
                  </a:lnTo>
                  <a:lnTo>
                    <a:pt x="765" y="138"/>
                  </a:lnTo>
                  <a:lnTo>
                    <a:pt x="767" y="136"/>
                  </a:lnTo>
                  <a:lnTo>
                    <a:pt x="767" y="136"/>
                  </a:lnTo>
                  <a:lnTo>
                    <a:pt x="762" y="134"/>
                  </a:lnTo>
                  <a:lnTo>
                    <a:pt x="760" y="134"/>
                  </a:lnTo>
                  <a:lnTo>
                    <a:pt x="758" y="134"/>
                  </a:lnTo>
                  <a:lnTo>
                    <a:pt x="758" y="131"/>
                  </a:lnTo>
                  <a:lnTo>
                    <a:pt x="760" y="129"/>
                  </a:lnTo>
                  <a:lnTo>
                    <a:pt x="760" y="129"/>
                  </a:lnTo>
                  <a:lnTo>
                    <a:pt x="758" y="129"/>
                  </a:lnTo>
                  <a:lnTo>
                    <a:pt x="753" y="129"/>
                  </a:lnTo>
                  <a:lnTo>
                    <a:pt x="753" y="127"/>
                  </a:lnTo>
                  <a:lnTo>
                    <a:pt x="751" y="122"/>
                  </a:lnTo>
                  <a:lnTo>
                    <a:pt x="744" y="117"/>
                  </a:lnTo>
                  <a:lnTo>
                    <a:pt x="744" y="120"/>
                  </a:lnTo>
                  <a:lnTo>
                    <a:pt x="741" y="117"/>
                  </a:lnTo>
                  <a:lnTo>
                    <a:pt x="739" y="117"/>
                  </a:lnTo>
                  <a:lnTo>
                    <a:pt x="737" y="120"/>
                  </a:lnTo>
                  <a:lnTo>
                    <a:pt x="739" y="117"/>
                  </a:lnTo>
                  <a:lnTo>
                    <a:pt x="737" y="117"/>
                  </a:lnTo>
                  <a:lnTo>
                    <a:pt x="735" y="115"/>
                  </a:lnTo>
                  <a:lnTo>
                    <a:pt x="732" y="117"/>
                  </a:lnTo>
                  <a:lnTo>
                    <a:pt x="730" y="117"/>
                  </a:lnTo>
                  <a:lnTo>
                    <a:pt x="730" y="115"/>
                  </a:lnTo>
                  <a:lnTo>
                    <a:pt x="732" y="113"/>
                  </a:lnTo>
                  <a:lnTo>
                    <a:pt x="730" y="110"/>
                  </a:lnTo>
                  <a:lnTo>
                    <a:pt x="728" y="110"/>
                  </a:lnTo>
                  <a:lnTo>
                    <a:pt x="725" y="110"/>
                  </a:lnTo>
                  <a:lnTo>
                    <a:pt x="725" y="108"/>
                  </a:lnTo>
                  <a:lnTo>
                    <a:pt x="725" y="108"/>
                  </a:lnTo>
                  <a:lnTo>
                    <a:pt x="721" y="106"/>
                  </a:lnTo>
                  <a:lnTo>
                    <a:pt x="718" y="101"/>
                  </a:lnTo>
                  <a:lnTo>
                    <a:pt x="718" y="101"/>
                  </a:lnTo>
                  <a:lnTo>
                    <a:pt x="718" y="99"/>
                  </a:lnTo>
                  <a:lnTo>
                    <a:pt x="716" y="99"/>
                  </a:lnTo>
                  <a:lnTo>
                    <a:pt x="714" y="99"/>
                  </a:lnTo>
                  <a:lnTo>
                    <a:pt x="704" y="108"/>
                  </a:lnTo>
                  <a:lnTo>
                    <a:pt x="698" y="110"/>
                  </a:lnTo>
                  <a:lnTo>
                    <a:pt x="704" y="106"/>
                  </a:lnTo>
                  <a:lnTo>
                    <a:pt x="709" y="99"/>
                  </a:lnTo>
                  <a:lnTo>
                    <a:pt x="714" y="94"/>
                  </a:lnTo>
                  <a:lnTo>
                    <a:pt x="714" y="90"/>
                  </a:lnTo>
                  <a:lnTo>
                    <a:pt x="711" y="87"/>
                  </a:lnTo>
                  <a:lnTo>
                    <a:pt x="707" y="83"/>
                  </a:lnTo>
                  <a:lnTo>
                    <a:pt x="702" y="83"/>
                  </a:lnTo>
                  <a:lnTo>
                    <a:pt x="695" y="85"/>
                  </a:lnTo>
                  <a:lnTo>
                    <a:pt x="693" y="85"/>
                  </a:lnTo>
                  <a:lnTo>
                    <a:pt x="691" y="87"/>
                  </a:lnTo>
                  <a:lnTo>
                    <a:pt x="686" y="87"/>
                  </a:lnTo>
                  <a:lnTo>
                    <a:pt x="679" y="94"/>
                  </a:lnTo>
                  <a:lnTo>
                    <a:pt x="674" y="97"/>
                  </a:lnTo>
                  <a:lnTo>
                    <a:pt x="679" y="94"/>
                  </a:lnTo>
                  <a:lnTo>
                    <a:pt x="677" y="87"/>
                  </a:lnTo>
                  <a:lnTo>
                    <a:pt x="679" y="83"/>
                  </a:lnTo>
                  <a:lnTo>
                    <a:pt x="679" y="80"/>
                  </a:lnTo>
                  <a:lnTo>
                    <a:pt x="672" y="76"/>
                  </a:lnTo>
                  <a:lnTo>
                    <a:pt x="672" y="74"/>
                  </a:lnTo>
                  <a:lnTo>
                    <a:pt x="677" y="71"/>
                  </a:lnTo>
                  <a:lnTo>
                    <a:pt x="679" y="71"/>
                  </a:lnTo>
                  <a:lnTo>
                    <a:pt x="679" y="71"/>
                  </a:lnTo>
                  <a:lnTo>
                    <a:pt x="668" y="64"/>
                  </a:lnTo>
                  <a:lnTo>
                    <a:pt x="668" y="62"/>
                  </a:lnTo>
                  <a:lnTo>
                    <a:pt x="670" y="60"/>
                  </a:lnTo>
                  <a:lnTo>
                    <a:pt x="674" y="55"/>
                  </a:lnTo>
                  <a:lnTo>
                    <a:pt x="679" y="53"/>
                  </a:lnTo>
                  <a:lnTo>
                    <a:pt x="677" y="50"/>
                  </a:lnTo>
                  <a:lnTo>
                    <a:pt x="674" y="46"/>
                  </a:lnTo>
                  <a:lnTo>
                    <a:pt x="672" y="46"/>
                  </a:lnTo>
                  <a:lnTo>
                    <a:pt x="670" y="46"/>
                  </a:lnTo>
                  <a:lnTo>
                    <a:pt x="668" y="43"/>
                  </a:lnTo>
                  <a:lnTo>
                    <a:pt x="665" y="43"/>
                  </a:lnTo>
                  <a:lnTo>
                    <a:pt x="661" y="43"/>
                  </a:lnTo>
                  <a:lnTo>
                    <a:pt x="656" y="41"/>
                  </a:lnTo>
                  <a:lnTo>
                    <a:pt x="654" y="41"/>
                  </a:lnTo>
                  <a:lnTo>
                    <a:pt x="651" y="41"/>
                  </a:lnTo>
                  <a:lnTo>
                    <a:pt x="647" y="41"/>
                  </a:lnTo>
                  <a:lnTo>
                    <a:pt x="644" y="43"/>
                  </a:lnTo>
                  <a:lnTo>
                    <a:pt x="644" y="46"/>
                  </a:lnTo>
                  <a:lnTo>
                    <a:pt x="642" y="43"/>
                  </a:lnTo>
                  <a:lnTo>
                    <a:pt x="642" y="39"/>
                  </a:lnTo>
                  <a:lnTo>
                    <a:pt x="644" y="39"/>
                  </a:lnTo>
                  <a:lnTo>
                    <a:pt x="644" y="34"/>
                  </a:lnTo>
                  <a:lnTo>
                    <a:pt x="647" y="32"/>
                  </a:lnTo>
                  <a:lnTo>
                    <a:pt x="649" y="32"/>
                  </a:lnTo>
                  <a:lnTo>
                    <a:pt x="649" y="27"/>
                  </a:lnTo>
                  <a:lnTo>
                    <a:pt x="649" y="23"/>
                  </a:lnTo>
                  <a:lnTo>
                    <a:pt x="649" y="20"/>
                  </a:lnTo>
                  <a:lnTo>
                    <a:pt x="647" y="20"/>
                  </a:lnTo>
                  <a:lnTo>
                    <a:pt x="642" y="25"/>
                  </a:lnTo>
                  <a:lnTo>
                    <a:pt x="640" y="30"/>
                  </a:lnTo>
                  <a:lnTo>
                    <a:pt x="640" y="30"/>
                  </a:lnTo>
                  <a:lnTo>
                    <a:pt x="638" y="27"/>
                  </a:lnTo>
                  <a:lnTo>
                    <a:pt x="633" y="30"/>
                  </a:lnTo>
                  <a:lnTo>
                    <a:pt x="633" y="32"/>
                  </a:lnTo>
                  <a:lnTo>
                    <a:pt x="633" y="34"/>
                  </a:lnTo>
                  <a:lnTo>
                    <a:pt x="631" y="39"/>
                  </a:lnTo>
                  <a:lnTo>
                    <a:pt x="628" y="39"/>
                  </a:lnTo>
                  <a:lnTo>
                    <a:pt x="626" y="37"/>
                  </a:lnTo>
                  <a:lnTo>
                    <a:pt x="624" y="41"/>
                  </a:lnTo>
                  <a:lnTo>
                    <a:pt x="624" y="46"/>
                  </a:lnTo>
                  <a:lnTo>
                    <a:pt x="624" y="41"/>
                  </a:lnTo>
                  <a:lnTo>
                    <a:pt x="624" y="37"/>
                  </a:lnTo>
                  <a:lnTo>
                    <a:pt x="626" y="34"/>
                  </a:lnTo>
                  <a:lnTo>
                    <a:pt x="624" y="34"/>
                  </a:lnTo>
                  <a:lnTo>
                    <a:pt x="621" y="37"/>
                  </a:lnTo>
                  <a:lnTo>
                    <a:pt x="619" y="39"/>
                  </a:lnTo>
                  <a:lnTo>
                    <a:pt x="617" y="39"/>
                  </a:lnTo>
                  <a:lnTo>
                    <a:pt x="619" y="34"/>
                  </a:lnTo>
                  <a:lnTo>
                    <a:pt x="617" y="30"/>
                  </a:lnTo>
                  <a:lnTo>
                    <a:pt x="612" y="30"/>
                  </a:lnTo>
                  <a:lnTo>
                    <a:pt x="612" y="27"/>
                  </a:lnTo>
                  <a:lnTo>
                    <a:pt x="617" y="23"/>
                  </a:lnTo>
                  <a:lnTo>
                    <a:pt x="621" y="23"/>
                  </a:lnTo>
                  <a:lnTo>
                    <a:pt x="626" y="25"/>
                  </a:lnTo>
                  <a:lnTo>
                    <a:pt x="633" y="23"/>
                  </a:lnTo>
                  <a:lnTo>
                    <a:pt x="635" y="23"/>
                  </a:lnTo>
                  <a:lnTo>
                    <a:pt x="640" y="18"/>
                  </a:lnTo>
                  <a:lnTo>
                    <a:pt x="640" y="16"/>
                  </a:lnTo>
                  <a:lnTo>
                    <a:pt x="642" y="13"/>
                  </a:lnTo>
                  <a:lnTo>
                    <a:pt x="640" y="13"/>
                  </a:lnTo>
                  <a:lnTo>
                    <a:pt x="635" y="11"/>
                  </a:lnTo>
                  <a:lnTo>
                    <a:pt x="635" y="11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4"/>
                  </a:lnTo>
                  <a:lnTo>
                    <a:pt x="633" y="4"/>
                  </a:lnTo>
                  <a:lnTo>
                    <a:pt x="635" y="2"/>
                  </a:lnTo>
                  <a:lnTo>
                    <a:pt x="635" y="2"/>
                  </a:lnTo>
                  <a:lnTo>
                    <a:pt x="633" y="0"/>
                  </a:lnTo>
                  <a:lnTo>
                    <a:pt x="626" y="4"/>
                  </a:lnTo>
                  <a:lnTo>
                    <a:pt x="624" y="7"/>
                  </a:lnTo>
                  <a:lnTo>
                    <a:pt x="617" y="7"/>
                  </a:lnTo>
                  <a:lnTo>
                    <a:pt x="614" y="9"/>
                  </a:lnTo>
                  <a:lnTo>
                    <a:pt x="605" y="16"/>
                  </a:lnTo>
                  <a:lnTo>
                    <a:pt x="598" y="18"/>
                  </a:lnTo>
                  <a:lnTo>
                    <a:pt x="589" y="18"/>
                  </a:lnTo>
                  <a:lnTo>
                    <a:pt x="584" y="16"/>
                  </a:lnTo>
                  <a:lnTo>
                    <a:pt x="582" y="13"/>
                  </a:lnTo>
                  <a:lnTo>
                    <a:pt x="582" y="16"/>
                  </a:lnTo>
                  <a:lnTo>
                    <a:pt x="578" y="16"/>
                  </a:lnTo>
                  <a:lnTo>
                    <a:pt x="573" y="11"/>
                  </a:lnTo>
                  <a:lnTo>
                    <a:pt x="571" y="13"/>
                  </a:lnTo>
                  <a:lnTo>
                    <a:pt x="568" y="16"/>
                  </a:lnTo>
                  <a:lnTo>
                    <a:pt x="566" y="16"/>
                  </a:lnTo>
                  <a:lnTo>
                    <a:pt x="566" y="13"/>
                  </a:lnTo>
                  <a:lnTo>
                    <a:pt x="566" y="11"/>
                  </a:lnTo>
                  <a:lnTo>
                    <a:pt x="571" y="9"/>
                  </a:lnTo>
                  <a:lnTo>
                    <a:pt x="568" y="9"/>
                  </a:lnTo>
                  <a:lnTo>
                    <a:pt x="564" y="9"/>
                  </a:lnTo>
                  <a:lnTo>
                    <a:pt x="557" y="13"/>
                  </a:lnTo>
                  <a:lnTo>
                    <a:pt x="550" y="16"/>
                  </a:lnTo>
                  <a:lnTo>
                    <a:pt x="547" y="20"/>
                  </a:lnTo>
                  <a:lnTo>
                    <a:pt x="550" y="25"/>
                  </a:lnTo>
                  <a:lnTo>
                    <a:pt x="554" y="25"/>
                  </a:lnTo>
                  <a:lnTo>
                    <a:pt x="550" y="27"/>
                  </a:lnTo>
                  <a:lnTo>
                    <a:pt x="545" y="27"/>
                  </a:lnTo>
                  <a:lnTo>
                    <a:pt x="541" y="32"/>
                  </a:lnTo>
                  <a:lnTo>
                    <a:pt x="536" y="41"/>
                  </a:lnTo>
                  <a:lnTo>
                    <a:pt x="534" y="48"/>
                  </a:lnTo>
                  <a:lnTo>
                    <a:pt x="531" y="50"/>
                  </a:lnTo>
                  <a:lnTo>
                    <a:pt x="531" y="48"/>
                  </a:lnTo>
                  <a:lnTo>
                    <a:pt x="531" y="41"/>
                  </a:lnTo>
                  <a:lnTo>
                    <a:pt x="538" y="32"/>
                  </a:lnTo>
                  <a:lnTo>
                    <a:pt x="538" y="30"/>
                  </a:lnTo>
                  <a:lnTo>
                    <a:pt x="536" y="27"/>
                  </a:lnTo>
                  <a:lnTo>
                    <a:pt x="527" y="32"/>
                  </a:lnTo>
                  <a:lnTo>
                    <a:pt x="522" y="32"/>
                  </a:lnTo>
                  <a:lnTo>
                    <a:pt x="520" y="32"/>
                  </a:lnTo>
                  <a:lnTo>
                    <a:pt x="515" y="27"/>
                  </a:lnTo>
                  <a:lnTo>
                    <a:pt x="511" y="25"/>
                  </a:lnTo>
                  <a:lnTo>
                    <a:pt x="508" y="27"/>
                  </a:lnTo>
                  <a:lnTo>
                    <a:pt x="508" y="27"/>
                  </a:lnTo>
                  <a:lnTo>
                    <a:pt x="515" y="30"/>
                  </a:lnTo>
                  <a:lnTo>
                    <a:pt x="517" y="34"/>
                  </a:lnTo>
                  <a:lnTo>
                    <a:pt x="515" y="34"/>
                  </a:lnTo>
                  <a:lnTo>
                    <a:pt x="508" y="32"/>
                  </a:lnTo>
                  <a:lnTo>
                    <a:pt x="501" y="32"/>
                  </a:lnTo>
                  <a:lnTo>
                    <a:pt x="494" y="37"/>
                  </a:lnTo>
                  <a:lnTo>
                    <a:pt x="483" y="46"/>
                  </a:lnTo>
                  <a:lnTo>
                    <a:pt x="471" y="50"/>
                  </a:lnTo>
                  <a:lnTo>
                    <a:pt x="462" y="57"/>
                  </a:lnTo>
                  <a:lnTo>
                    <a:pt x="453" y="64"/>
                  </a:lnTo>
                  <a:lnTo>
                    <a:pt x="444" y="74"/>
                  </a:lnTo>
                  <a:lnTo>
                    <a:pt x="437" y="78"/>
                  </a:lnTo>
                  <a:lnTo>
                    <a:pt x="432" y="78"/>
                  </a:lnTo>
                  <a:lnTo>
                    <a:pt x="425" y="80"/>
                  </a:lnTo>
                  <a:lnTo>
                    <a:pt x="421" y="83"/>
                  </a:lnTo>
                  <a:lnTo>
                    <a:pt x="414" y="85"/>
                  </a:lnTo>
                  <a:lnTo>
                    <a:pt x="409" y="87"/>
                  </a:lnTo>
                  <a:lnTo>
                    <a:pt x="404" y="85"/>
                  </a:lnTo>
                  <a:lnTo>
                    <a:pt x="400" y="83"/>
                  </a:lnTo>
                  <a:lnTo>
                    <a:pt x="393" y="80"/>
                  </a:lnTo>
                  <a:lnTo>
                    <a:pt x="388" y="78"/>
                  </a:lnTo>
                  <a:lnTo>
                    <a:pt x="384" y="74"/>
                  </a:lnTo>
                  <a:lnTo>
                    <a:pt x="379" y="76"/>
                  </a:lnTo>
                  <a:lnTo>
                    <a:pt x="374" y="80"/>
                  </a:lnTo>
                  <a:lnTo>
                    <a:pt x="367" y="87"/>
                  </a:lnTo>
                  <a:lnTo>
                    <a:pt x="365" y="92"/>
                  </a:lnTo>
                  <a:lnTo>
                    <a:pt x="360" y="97"/>
                  </a:lnTo>
                  <a:lnTo>
                    <a:pt x="360" y="101"/>
                  </a:lnTo>
                  <a:lnTo>
                    <a:pt x="356" y="101"/>
                  </a:lnTo>
                  <a:lnTo>
                    <a:pt x="354" y="99"/>
                  </a:lnTo>
                  <a:lnTo>
                    <a:pt x="351" y="101"/>
                  </a:lnTo>
                  <a:lnTo>
                    <a:pt x="356" y="110"/>
                  </a:lnTo>
                  <a:lnTo>
                    <a:pt x="360" y="129"/>
                  </a:lnTo>
                  <a:lnTo>
                    <a:pt x="365" y="143"/>
                  </a:lnTo>
                  <a:lnTo>
                    <a:pt x="367" y="154"/>
                  </a:lnTo>
                  <a:lnTo>
                    <a:pt x="365" y="166"/>
                  </a:lnTo>
                  <a:lnTo>
                    <a:pt x="360" y="175"/>
                  </a:lnTo>
                  <a:lnTo>
                    <a:pt x="358" y="180"/>
                  </a:lnTo>
                  <a:lnTo>
                    <a:pt x="358" y="182"/>
                  </a:lnTo>
                  <a:lnTo>
                    <a:pt x="365" y="194"/>
                  </a:lnTo>
                  <a:lnTo>
                    <a:pt x="370" y="194"/>
                  </a:lnTo>
                  <a:lnTo>
                    <a:pt x="370" y="189"/>
                  </a:lnTo>
                  <a:lnTo>
                    <a:pt x="372" y="191"/>
                  </a:lnTo>
                  <a:lnTo>
                    <a:pt x="374" y="189"/>
                  </a:lnTo>
                  <a:lnTo>
                    <a:pt x="379" y="189"/>
                  </a:lnTo>
                  <a:lnTo>
                    <a:pt x="374" y="194"/>
                  </a:lnTo>
                  <a:lnTo>
                    <a:pt x="374" y="196"/>
                  </a:lnTo>
                  <a:lnTo>
                    <a:pt x="386" y="203"/>
                  </a:lnTo>
                  <a:lnTo>
                    <a:pt x="384" y="205"/>
                  </a:lnTo>
                  <a:lnTo>
                    <a:pt x="379" y="205"/>
                  </a:lnTo>
                  <a:lnTo>
                    <a:pt x="377" y="207"/>
                  </a:lnTo>
                  <a:lnTo>
                    <a:pt x="377" y="219"/>
                  </a:lnTo>
                  <a:lnTo>
                    <a:pt x="377" y="224"/>
                  </a:lnTo>
                  <a:lnTo>
                    <a:pt x="379" y="226"/>
                  </a:lnTo>
                  <a:lnTo>
                    <a:pt x="381" y="221"/>
                  </a:lnTo>
                  <a:lnTo>
                    <a:pt x="386" y="221"/>
                  </a:lnTo>
                  <a:lnTo>
                    <a:pt x="390" y="221"/>
                  </a:lnTo>
                  <a:lnTo>
                    <a:pt x="393" y="226"/>
                  </a:lnTo>
                  <a:lnTo>
                    <a:pt x="397" y="224"/>
                  </a:lnTo>
                  <a:lnTo>
                    <a:pt x="404" y="226"/>
                  </a:lnTo>
                  <a:lnTo>
                    <a:pt x="409" y="228"/>
                  </a:lnTo>
                  <a:lnTo>
                    <a:pt x="404" y="231"/>
                  </a:lnTo>
                  <a:lnTo>
                    <a:pt x="404" y="235"/>
                  </a:lnTo>
                  <a:lnTo>
                    <a:pt x="404" y="240"/>
                  </a:lnTo>
                  <a:lnTo>
                    <a:pt x="397" y="242"/>
                  </a:lnTo>
                  <a:lnTo>
                    <a:pt x="397" y="237"/>
                  </a:lnTo>
                  <a:lnTo>
                    <a:pt x="393" y="235"/>
                  </a:lnTo>
                  <a:lnTo>
                    <a:pt x="390" y="237"/>
                  </a:lnTo>
                  <a:lnTo>
                    <a:pt x="386" y="237"/>
                  </a:lnTo>
                  <a:lnTo>
                    <a:pt x="384" y="235"/>
                  </a:lnTo>
                  <a:lnTo>
                    <a:pt x="381" y="228"/>
                  </a:lnTo>
                  <a:lnTo>
                    <a:pt x="377" y="228"/>
                  </a:lnTo>
                  <a:lnTo>
                    <a:pt x="374" y="228"/>
                  </a:lnTo>
                  <a:lnTo>
                    <a:pt x="370" y="224"/>
                  </a:lnTo>
                  <a:lnTo>
                    <a:pt x="370" y="217"/>
                  </a:lnTo>
                  <a:lnTo>
                    <a:pt x="374" y="205"/>
                  </a:lnTo>
                  <a:lnTo>
                    <a:pt x="374" y="201"/>
                  </a:lnTo>
                  <a:lnTo>
                    <a:pt x="372" y="201"/>
                  </a:lnTo>
                  <a:lnTo>
                    <a:pt x="370" y="205"/>
                  </a:lnTo>
                  <a:lnTo>
                    <a:pt x="370" y="217"/>
                  </a:lnTo>
                  <a:lnTo>
                    <a:pt x="367" y="226"/>
                  </a:lnTo>
                  <a:lnTo>
                    <a:pt x="363" y="228"/>
                  </a:lnTo>
                  <a:lnTo>
                    <a:pt x="363" y="233"/>
                  </a:lnTo>
                  <a:lnTo>
                    <a:pt x="365" y="228"/>
                  </a:lnTo>
                  <a:lnTo>
                    <a:pt x="370" y="228"/>
                  </a:lnTo>
                  <a:lnTo>
                    <a:pt x="370" y="231"/>
                  </a:lnTo>
                  <a:lnTo>
                    <a:pt x="377" y="231"/>
                  </a:lnTo>
                  <a:lnTo>
                    <a:pt x="379" y="235"/>
                  </a:lnTo>
                  <a:lnTo>
                    <a:pt x="377" y="242"/>
                  </a:lnTo>
                  <a:lnTo>
                    <a:pt x="374" y="247"/>
                  </a:lnTo>
                  <a:lnTo>
                    <a:pt x="367" y="249"/>
                  </a:lnTo>
                  <a:lnTo>
                    <a:pt x="372" y="242"/>
                  </a:lnTo>
                  <a:lnTo>
                    <a:pt x="372" y="240"/>
                  </a:lnTo>
                  <a:lnTo>
                    <a:pt x="370" y="237"/>
                  </a:lnTo>
                  <a:lnTo>
                    <a:pt x="367" y="237"/>
                  </a:lnTo>
                  <a:lnTo>
                    <a:pt x="365" y="240"/>
                  </a:lnTo>
                  <a:lnTo>
                    <a:pt x="360" y="244"/>
                  </a:lnTo>
                  <a:lnTo>
                    <a:pt x="358" y="247"/>
                  </a:lnTo>
                  <a:lnTo>
                    <a:pt x="356" y="249"/>
                  </a:lnTo>
                  <a:lnTo>
                    <a:pt x="351" y="251"/>
                  </a:lnTo>
                  <a:lnTo>
                    <a:pt x="351" y="247"/>
                  </a:lnTo>
                  <a:lnTo>
                    <a:pt x="349" y="247"/>
                  </a:lnTo>
                  <a:lnTo>
                    <a:pt x="344" y="247"/>
                  </a:lnTo>
                  <a:lnTo>
                    <a:pt x="340" y="244"/>
                  </a:lnTo>
                  <a:lnTo>
                    <a:pt x="340" y="240"/>
                  </a:lnTo>
                  <a:lnTo>
                    <a:pt x="337" y="240"/>
                  </a:lnTo>
                  <a:lnTo>
                    <a:pt x="335" y="240"/>
                  </a:lnTo>
                  <a:lnTo>
                    <a:pt x="330" y="240"/>
                  </a:lnTo>
                  <a:lnTo>
                    <a:pt x="330" y="237"/>
                  </a:lnTo>
                  <a:lnTo>
                    <a:pt x="328" y="235"/>
                  </a:lnTo>
                  <a:lnTo>
                    <a:pt x="326" y="237"/>
                  </a:lnTo>
                  <a:lnTo>
                    <a:pt x="324" y="237"/>
                  </a:lnTo>
                  <a:lnTo>
                    <a:pt x="324" y="233"/>
                  </a:lnTo>
                  <a:lnTo>
                    <a:pt x="321" y="228"/>
                  </a:lnTo>
                  <a:lnTo>
                    <a:pt x="321" y="226"/>
                  </a:lnTo>
                  <a:lnTo>
                    <a:pt x="326" y="226"/>
                  </a:lnTo>
                  <a:lnTo>
                    <a:pt x="330" y="219"/>
                  </a:lnTo>
                  <a:lnTo>
                    <a:pt x="333" y="219"/>
                  </a:lnTo>
                  <a:lnTo>
                    <a:pt x="335" y="214"/>
                  </a:lnTo>
                  <a:lnTo>
                    <a:pt x="335" y="212"/>
                  </a:lnTo>
                  <a:lnTo>
                    <a:pt x="328" y="207"/>
                  </a:lnTo>
                  <a:lnTo>
                    <a:pt x="326" y="205"/>
                  </a:lnTo>
                  <a:lnTo>
                    <a:pt x="321" y="205"/>
                  </a:lnTo>
                  <a:lnTo>
                    <a:pt x="314" y="210"/>
                  </a:lnTo>
                  <a:lnTo>
                    <a:pt x="312" y="210"/>
                  </a:lnTo>
                  <a:lnTo>
                    <a:pt x="307" y="207"/>
                  </a:lnTo>
                  <a:lnTo>
                    <a:pt x="305" y="207"/>
                  </a:lnTo>
                  <a:lnTo>
                    <a:pt x="291" y="212"/>
                  </a:lnTo>
                  <a:lnTo>
                    <a:pt x="291" y="214"/>
                  </a:lnTo>
                  <a:lnTo>
                    <a:pt x="294" y="217"/>
                  </a:lnTo>
                  <a:lnTo>
                    <a:pt x="298" y="221"/>
                  </a:lnTo>
                  <a:lnTo>
                    <a:pt x="296" y="221"/>
                  </a:lnTo>
                  <a:lnTo>
                    <a:pt x="294" y="221"/>
                  </a:lnTo>
                  <a:lnTo>
                    <a:pt x="289" y="221"/>
                  </a:lnTo>
                  <a:lnTo>
                    <a:pt x="289" y="219"/>
                  </a:lnTo>
                  <a:lnTo>
                    <a:pt x="284" y="217"/>
                  </a:lnTo>
                  <a:lnTo>
                    <a:pt x="277" y="217"/>
                  </a:lnTo>
                  <a:lnTo>
                    <a:pt x="268" y="217"/>
                  </a:lnTo>
                  <a:lnTo>
                    <a:pt x="266" y="219"/>
                  </a:lnTo>
                  <a:lnTo>
                    <a:pt x="266" y="221"/>
                  </a:lnTo>
                  <a:lnTo>
                    <a:pt x="261" y="221"/>
                  </a:lnTo>
                  <a:lnTo>
                    <a:pt x="261" y="221"/>
                  </a:lnTo>
                  <a:lnTo>
                    <a:pt x="257" y="221"/>
                  </a:lnTo>
                  <a:lnTo>
                    <a:pt x="252" y="224"/>
                  </a:lnTo>
                  <a:lnTo>
                    <a:pt x="252" y="226"/>
                  </a:lnTo>
                  <a:lnTo>
                    <a:pt x="247" y="228"/>
                  </a:lnTo>
                  <a:lnTo>
                    <a:pt x="243" y="231"/>
                  </a:lnTo>
                  <a:lnTo>
                    <a:pt x="238" y="233"/>
                  </a:lnTo>
                  <a:lnTo>
                    <a:pt x="236" y="235"/>
                  </a:lnTo>
                  <a:lnTo>
                    <a:pt x="236" y="233"/>
                  </a:lnTo>
                  <a:lnTo>
                    <a:pt x="236" y="231"/>
                  </a:lnTo>
                  <a:lnTo>
                    <a:pt x="234" y="231"/>
                  </a:lnTo>
                  <a:lnTo>
                    <a:pt x="231" y="237"/>
                  </a:lnTo>
                  <a:lnTo>
                    <a:pt x="229" y="237"/>
                  </a:lnTo>
                  <a:lnTo>
                    <a:pt x="236" y="244"/>
                  </a:lnTo>
                  <a:lnTo>
                    <a:pt x="240" y="254"/>
                  </a:lnTo>
                  <a:lnTo>
                    <a:pt x="247" y="256"/>
                  </a:lnTo>
                  <a:lnTo>
                    <a:pt x="252" y="261"/>
                  </a:lnTo>
                  <a:lnTo>
                    <a:pt x="257" y="263"/>
                  </a:lnTo>
                  <a:lnTo>
                    <a:pt x="259" y="268"/>
                  </a:lnTo>
                  <a:lnTo>
                    <a:pt x="261" y="270"/>
                  </a:lnTo>
                  <a:lnTo>
                    <a:pt x="266" y="272"/>
                  </a:lnTo>
                  <a:lnTo>
                    <a:pt x="266" y="274"/>
                  </a:lnTo>
                  <a:lnTo>
                    <a:pt x="259" y="274"/>
                  </a:lnTo>
                  <a:lnTo>
                    <a:pt x="257" y="270"/>
                  </a:lnTo>
                  <a:lnTo>
                    <a:pt x="252" y="265"/>
                  </a:lnTo>
                  <a:lnTo>
                    <a:pt x="250" y="263"/>
                  </a:lnTo>
                  <a:lnTo>
                    <a:pt x="247" y="263"/>
                  </a:lnTo>
                  <a:lnTo>
                    <a:pt x="243" y="270"/>
                  </a:lnTo>
                  <a:lnTo>
                    <a:pt x="240" y="270"/>
                  </a:lnTo>
                  <a:lnTo>
                    <a:pt x="238" y="265"/>
                  </a:lnTo>
                  <a:lnTo>
                    <a:pt x="240" y="261"/>
                  </a:lnTo>
                  <a:lnTo>
                    <a:pt x="240" y="258"/>
                  </a:lnTo>
                  <a:lnTo>
                    <a:pt x="238" y="261"/>
                  </a:lnTo>
                  <a:lnTo>
                    <a:pt x="236" y="263"/>
                  </a:lnTo>
                  <a:lnTo>
                    <a:pt x="236" y="272"/>
                  </a:lnTo>
                  <a:lnTo>
                    <a:pt x="236" y="274"/>
                  </a:lnTo>
                  <a:lnTo>
                    <a:pt x="238" y="277"/>
                  </a:lnTo>
                  <a:lnTo>
                    <a:pt x="234" y="281"/>
                  </a:lnTo>
                  <a:lnTo>
                    <a:pt x="229" y="286"/>
                  </a:lnTo>
                  <a:lnTo>
                    <a:pt x="229" y="293"/>
                  </a:lnTo>
                  <a:lnTo>
                    <a:pt x="229" y="298"/>
                  </a:lnTo>
                  <a:lnTo>
                    <a:pt x="236" y="307"/>
                  </a:lnTo>
                  <a:lnTo>
                    <a:pt x="243" y="309"/>
                  </a:lnTo>
                  <a:lnTo>
                    <a:pt x="247" y="314"/>
                  </a:lnTo>
                  <a:lnTo>
                    <a:pt x="250" y="314"/>
                  </a:lnTo>
                  <a:lnTo>
                    <a:pt x="257" y="309"/>
                  </a:lnTo>
                  <a:lnTo>
                    <a:pt x="261" y="309"/>
                  </a:lnTo>
                  <a:lnTo>
                    <a:pt x="266" y="311"/>
                  </a:lnTo>
                  <a:lnTo>
                    <a:pt x="275" y="311"/>
                  </a:lnTo>
                  <a:lnTo>
                    <a:pt x="280" y="314"/>
                  </a:lnTo>
                  <a:lnTo>
                    <a:pt x="280" y="321"/>
                  </a:lnTo>
                  <a:lnTo>
                    <a:pt x="282" y="321"/>
                  </a:lnTo>
                  <a:lnTo>
                    <a:pt x="284" y="318"/>
                  </a:lnTo>
                  <a:lnTo>
                    <a:pt x="284" y="314"/>
                  </a:lnTo>
                  <a:lnTo>
                    <a:pt x="287" y="311"/>
                  </a:lnTo>
                  <a:lnTo>
                    <a:pt x="289" y="314"/>
                  </a:lnTo>
                  <a:lnTo>
                    <a:pt x="289" y="316"/>
                  </a:lnTo>
                  <a:lnTo>
                    <a:pt x="287" y="321"/>
                  </a:lnTo>
                  <a:lnTo>
                    <a:pt x="287" y="323"/>
                  </a:lnTo>
                  <a:lnTo>
                    <a:pt x="289" y="325"/>
                  </a:lnTo>
                  <a:lnTo>
                    <a:pt x="294" y="321"/>
                  </a:lnTo>
                  <a:lnTo>
                    <a:pt x="296" y="316"/>
                  </a:lnTo>
                  <a:lnTo>
                    <a:pt x="300" y="316"/>
                  </a:lnTo>
                  <a:lnTo>
                    <a:pt x="310" y="311"/>
                  </a:lnTo>
                  <a:lnTo>
                    <a:pt x="317" y="309"/>
                  </a:lnTo>
                  <a:lnTo>
                    <a:pt x="319" y="304"/>
                  </a:lnTo>
                  <a:lnTo>
                    <a:pt x="321" y="304"/>
                  </a:lnTo>
                  <a:lnTo>
                    <a:pt x="321" y="309"/>
                  </a:lnTo>
                  <a:lnTo>
                    <a:pt x="324" y="309"/>
                  </a:lnTo>
                  <a:lnTo>
                    <a:pt x="330" y="304"/>
                  </a:lnTo>
                  <a:lnTo>
                    <a:pt x="335" y="304"/>
                  </a:lnTo>
                  <a:lnTo>
                    <a:pt x="337" y="302"/>
                  </a:lnTo>
                  <a:lnTo>
                    <a:pt x="337" y="304"/>
                  </a:lnTo>
                  <a:lnTo>
                    <a:pt x="333" y="309"/>
                  </a:lnTo>
                  <a:lnTo>
                    <a:pt x="333" y="311"/>
                  </a:lnTo>
                  <a:lnTo>
                    <a:pt x="335" y="311"/>
                  </a:lnTo>
                  <a:lnTo>
                    <a:pt x="330" y="318"/>
                  </a:lnTo>
                  <a:lnTo>
                    <a:pt x="324" y="321"/>
                  </a:lnTo>
                  <a:lnTo>
                    <a:pt x="324" y="318"/>
                  </a:lnTo>
                  <a:lnTo>
                    <a:pt x="319" y="318"/>
                  </a:lnTo>
                  <a:lnTo>
                    <a:pt x="314" y="323"/>
                  </a:lnTo>
                  <a:lnTo>
                    <a:pt x="314" y="323"/>
                  </a:lnTo>
                  <a:lnTo>
                    <a:pt x="319" y="323"/>
                  </a:lnTo>
                  <a:lnTo>
                    <a:pt x="321" y="325"/>
                  </a:lnTo>
                  <a:lnTo>
                    <a:pt x="321" y="332"/>
                  </a:lnTo>
                  <a:lnTo>
                    <a:pt x="314" y="339"/>
                  </a:lnTo>
                  <a:lnTo>
                    <a:pt x="314" y="344"/>
                  </a:lnTo>
                  <a:lnTo>
                    <a:pt x="312" y="348"/>
                  </a:lnTo>
                  <a:lnTo>
                    <a:pt x="310" y="351"/>
                  </a:lnTo>
                  <a:lnTo>
                    <a:pt x="312" y="353"/>
                  </a:lnTo>
                  <a:lnTo>
                    <a:pt x="312" y="355"/>
                  </a:lnTo>
                  <a:lnTo>
                    <a:pt x="312" y="360"/>
                  </a:lnTo>
                  <a:lnTo>
                    <a:pt x="307" y="365"/>
                  </a:lnTo>
                  <a:lnTo>
                    <a:pt x="303" y="367"/>
                  </a:lnTo>
                  <a:lnTo>
                    <a:pt x="300" y="367"/>
                  </a:lnTo>
                  <a:lnTo>
                    <a:pt x="296" y="369"/>
                  </a:lnTo>
                  <a:lnTo>
                    <a:pt x="294" y="371"/>
                  </a:lnTo>
                  <a:lnTo>
                    <a:pt x="289" y="374"/>
                  </a:lnTo>
                  <a:lnTo>
                    <a:pt x="284" y="371"/>
                  </a:lnTo>
                  <a:lnTo>
                    <a:pt x="280" y="369"/>
                  </a:lnTo>
                  <a:lnTo>
                    <a:pt x="277" y="369"/>
                  </a:lnTo>
                  <a:lnTo>
                    <a:pt x="275" y="367"/>
                  </a:lnTo>
                  <a:lnTo>
                    <a:pt x="273" y="365"/>
                  </a:lnTo>
                  <a:lnTo>
                    <a:pt x="270" y="365"/>
                  </a:lnTo>
                  <a:lnTo>
                    <a:pt x="266" y="369"/>
                  </a:lnTo>
                  <a:lnTo>
                    <a:pt x="261" y="374"/>
                  </a:lnTo>
                  <a:lnTo>
                    <a:pt x="259" y="378"/>
                  </a:lnTo>
                  <a:lnTo>
                    <a:pt x="250" y="381"/>
                  </a:lnTo>
                  <a:lnTo>
                    <a:pt x="247" y="383"/>
                  </a:lnTo>
                  <a:lnTo>
                    <a:pt x="245" y="383"/>
                  </a:lnTo>
                  <a:lnTo>
                    <a:pt x="240" y="381"/>
                  </a:lnTo>
                  <a:lnTo>
                    <a:pt x="234" y="381"/>
                  </a:lnTo>
                  <a:lnTo>
                    <a:pt x="229" y="385"/>
                  </a:lnTo>
                  <a:lnTo>
                    <a:pt x="224" y="385"/>
                  </a:lnTo>
                  <a:lnTo>
                    <a:pt x="222" y="388"/>
                  </a:lnTo>
                  <a:lnTo>
                    <a:pt x="222" y="392"/>
                  </a:lnTo>
                  <a:lnTo>
                    <a:pt x="217" y="399"/>
                  </a:lnTo>
                  <a:lnTo>
                    <a:pt x="215" y="404"/>
                  </a:lnTo>
                  <a:lnTo>
                    <a:pt x="215" y="401"/>
                  </a:lnTo>
                  <a:lnTo>
                    <a:pt x="210" y="395"/>
                  </a:lnTo>
                  <a:lnTo>
                    <a:pt x="203" y="395"/>
                  </a:lnTo>
                  <a:lnTo>
                    <a:pt x="201" y="397"/>
                  </a:lnTo>
                  <a:lnTo>
                    <a:pt x="201" y="399"/>
                  </a:lnTo>
                  <a:lnTo>
                    <a:pt x="203" y="401"/>
                  </a:lnTo>
                  <a:lnTo>
                    <a:pt x="203" y="406"/>
                  </a:lnTo>
                  <a:lnTo>
                    <a:pt x="201" y="406"/>
                  </a:lnTo>
                  <a:lnTo>
                    <a:pt x="199" y="401"/>
                  </a:lnTo>
                  <a:lnTo>
                    <a:pt x="194" y="397"/>
                  </a:lnTo>
                  <a:lnTo>
                    <a:pt x="194" y="397"/>
                  </a:lnTo>
                  <a:lnTo>
                    <a:pt x="187" y="404"/>
                  </a:lnTo>
                  <a:lnTo>
                    <a:pt x="185" y="408"/>
                  </a:lnTo>
                  <a:lnTo>
                    <a:pt x="183" y="408"/>
                  </a:lnTo>
                  <a:lnTo>
                    <a:pt x="180" y="411"/>
                  </a:lnTo>
                  <a:lnTo>
                    <a:pt x="171" y="418"/>
                  </a:lnTo>
                  <a:lnTo>
                    <a:pt x="169" y="425"/>
                  </a:lnTo>
                  <a:lnTo>
                    <a:pt x="167" y="427"/>
                  </a:lnTo>
                  <a:lnTo>
                    <a:pt x="162" y="427"/>
                  </a:lnTo>
                  <a:lnTo>
                    <a:pt x="160" y="425"/>
                  </a:lnTo>
                  <a:lnTo>
                    <a:pt x="157" y="427"/>
                  </a:lnTo>
                  <a:lnTo>
                    <a:pt x="162" y="431"/>
                  </a:lnTo>
                  <a:lnTo>
                    <a:pt x="162" y="434"/>
                  </a:lnTo>
                  <a:lnTo>
                    <a:pt x="160" y="434"/>
                  </a:lnTo>
                  <a:lnTo>
                    <a:pt x="157" y="431"/>
                  </a:lnTo>
                  <a:lnTo>
                    <a:pt x="155" y="431"/>
                  </a:lnTo>
                  <a:lnTo>
                    <a:pt x="153" y="436"/>
                  </a:lnTo>
                  <a:lnTo>
                    <a:pt x="148" y="441"/>
                  </a:lnTo>
                  <a:lnTo>
                    <a:pt x="148" y="443"/>
                  </a:lnTo>
                  <a:lnTo>
                    <a:pt x="150" y="450"/>
                  </a:lnTo>
                  <a:lnTo>
                    <a:pt x="153" y="455"/>
                  </a:lnTo>
                  <a:lnTo>
                    <a:pt x="150" y="457"/>
                  </a:lnTo>
                  <a:lnTo>
                    <a:pt x="150" y="462"/>
                  </a:lnTo>
                  <a:lnTo>
                    <a:pt x="150" y="464"/>
                  </a:lnTo>
                  <a:lnTo>
                    <a:pt x="153" y="464"/>
                  </a:lnTo>
                  <a:lnTo>
                    <a:pt x="155" y="462"/>
                  </a:lnTo>
                  <a:lnTo>
                    <a:pt x="155" y="464"/>
                  </a:lnTo>
                  <a:lnTo>
                    <a:pt x="157" y="468"/>
                  </a:lnTo>
                  <a:lnTo>
                    <a:pt x="155" y="471"/>
                  </a:lnTo>
                  <a:lnTo>
                    <a:pt x="153" y="473"/>
                  </a:lnTo>
                  <a:lnTo>
                    <a:pt x="155" y="473"/>
                  </a:lnTo>
                  <a:lnTo>
                    <a:pt x="157" y="473"/>
                  </a:lnTo>
                  <a:lnTo>
                    <a:pt x="160" y="471"/>
                  </a:lnTo>
                  <a:lnTo>
                    <a:pt x="162" y="471"/>
                  </a:lnTo>
                  <a:lnTo>
                    <a:pt x="162" y="473"/>
                  </a:lnTo>
                  <a:lnTo>
                    <a:pt x="164" y="475"/>
                  </a:lnTo>
                  <a:lnTo>
                    <a:pt x="169" y="475"/>
                  </a:lnTo>
                  <a:lnTo>
                    <a:pt x="171" y="478"/>
                  </a:lnTo>
                  <a:lnTo>
                    <a:pt x="176" y="478"/>
                  </a:lnTo>
                  <a:lnTo>
                    <a:pt x="178" y="475"/>
                  </a:lnTo>
                  <a:lnTo>
                    <a:pt x="180" y="468"/>
                  </a:lnTo>
                  <a:lnTo>
                    <a:pt x="183" y="464"/>
                  </a:lnTo>
                  <a:lnTo>
                    <a:pt x="192" y="464"/>
                  </a:lnTo>
                  <a:lnTo>
                    <a:pt x="194" y="462"/>
                  </a:lnTo>
                  <a:lnTo>
                    <a:pt x="190" y="466"/>
                  </a:lnTo>
                  <a:lnTo>
                    <a:pt x="187" y="466"/>
                  </a:lnTo>
                  <a:lnTo>
                    <a:pt x="180" y="473"/>
                  </a:lnTo>
                  <a:lnTo>
                    <a:pt x="180" y="478"/>
                  </a:lnTo>
                  <a:lnTo>
                    <a:pt x="176" y="480"/>
                  </a:lnTo>
                  <a:lnTo>
                    <a:pt x="180" y="485"/>
                  </a:lnTo>
                  <a:lnTo>
                    <a:pt x="180" y="487"/>
                  </a:lnTo>
                  <a:lnTo>
                    <a:pt x="176" y="489"/>
                  </a:lnTo>
                  <a:lnTo>
                    <a:pt x="173" y="487"/>
                  </a:lnTo>
                  <a:lnTo>
                    <a:pt x="173" y="485"/>
                  </a:lnTo>
                  <a:lnTo>
                    <a:pt x="171" y="482"/>
                  </a:lnTo>
                  <a:lnTo>
                    <a:pt x="169" y="482"/>
                  </a:lnTo>
                  <a:lnTo>
                    <a:pt x="167" y="480"/>
                  </a:lnTo>
                  <a:lnTo>
                    <a:pt x="160" y="478"/>
                  </a:lnTo>
                  <a:lnTo>
                    <a:pt x="157" y="475"/>
                  </a:lnTo>
                  <a:lnTo>
                    <a:pt x="155" y="478"/>
                  </a:lnTo>
                  <a:lnTo>
                    <a:pt x="153" y="478"/>
                  </a:lnTo>
                  <a:lnTo>
                    <a:pt x="150" y="482"/>
                  </a:lnTo>
                  <a:lnTo>
                    <a:pt x="148" y="485"/>
                  </a:lnTo>
                  <a:lnTo>
                    <a:pt x="143" y="482"/>
                  </a:lnTo>
                  <a:lnTo>
                    <a:pt x="141" y="487"/>
                  </a:lnTo>
                  <a:lnTo>
                    <a:pt x="143" y="489"/>
                  </a:lnTo>
                  <a:lnTo>
                    <a:pt x="146" y="489"/>
                  </a:lnTo>
                  <a:lnTo>
                    <a:pt x="143" y="494"/>
                  </a:lnTo>
                  <a:lnTo>
                    <a:pt x="143" y="498"/>
                  </a:lnTo>
                  <a:lnTo>
                    <a:pt x="143" y="503"/>
                  </a:lnTo>
                  <a:lnTo>
                    <a:pt x="148" y="503"/>
                  </a:lnTo>
                  <a:lnTo>
                    <a:pt x="148" y="510"/>
                  </a:lnTo>
                  <a:lnTo>
                    <a:pt x="148" y="512"/>
                  </a:lnTo>
                  <a:lnTo>
                    <a:pt x="148" y="515"/>
                  </a:lnTo>
                  <a:lnTo>
                    <a:pt x="153" y="519"/>
                  </a:lnTo>
                  <a:lnTo>
                    <a:pt x="153" y="519"/>
                  </a:lnTo>
                  <a:lnTo>
                    <a:pt x="148" y="522"/>
                  </a:lnTo>
                  <a:lnTo>
                    <a:pt x="146" y="524"/>
                  </a:lnTo>
                  <a:lnTo>
                    <a:pt x="160" y="528"/>
                  </a:lnTo>
                  <a:lnTo>
                    <a:pt x="164" y="528"/>
                  </a:lnTo>
                  <a:lnTo>
                    <a:pt x="171" y="526"/>
                  </a:lnTo>
                  <a:lnTo>
                    <a:pt x="176" y="526"/>
                  </a:lnTo>
                  <a:lnTo>
                    <a:pt x="178" y="526"/>
                  </a:lnTo>
                  <a:lnTo>
                    <a:pt x="180" y="526"/>
                  </a:lnTo>
                  <a:lnTo>
                    <a:pt x="185" y="519"/>
                  </a:lnTo>
                  <a:lnTo>
                    <a:pt x="185" y="515"/>
                  </a:lnTo>
                  <a:lnTo>
                    <a:pt x="183" y="512"/>
                  </a:lnTo>
                  <a:lnTo>
                    <a:pt x="183" y="510"/>
                  </a:lnTo>
                  <a:lnTo>
                    <a:pt x="190" y="508"/>
                  </a:lnTo>
                  <a:lnTo>
                    <a:pt x="194" y="503"/>
                  </a:lnTo>
                  <a:lnTo>
                    <a:pt x="203" y="496"/>
                  </a:lnTo>
                  <a:lnTo>
                    <a:pt x="208" y="498"/>
                  </a:lnTo>
                  <a:lnTo>
                    <a:pt x="203" y="498"/>
                  </a:lnTo>
                  <a:lnTo>
                    <a:pt x="194" y="508"/>
                  </a:lnTo>
                  <a:lnTo>
                    <a:pt x="190" y="510"/>
                  </a:lnTo>
                  <a:lnTo>
                    <a:pt x="190" y="512"/>
                  </a:lnTo>
                  <a:lnTo>
                    <a:pt x="192" y="515"/>
                  </a:lnTo>
                  <a:lnTo>
                    <a:pt x="192" y="517"/>
                  </a:lnTo>
                  <a:lnTo>
                    <a:pt x="190" y="524"/>
                  </a:lnTo>
                  <a:lnTo>
                    <a:pt x="185" y="526"/>
                  </a:lnTo>
                  <a:lnTo>
                    <a:pt x="185" y="531"/>
                  </a:lnTo>
                  <a:lnTo>
                    <a:pt x="185" y="535"/>
                  </a:lnTo>
                  <a:lnTo>
                    <a:pt x="185" y="540"/>
                  </a:lnTo>
                  <a:lnTo>
                    <a:pt x="185" y="542"/>
                  </a:lnTo>
                  <a:lnTo>
                    <a:pt x="185" y="547"/>
                  </a:lnTo>
                  <a:lnTo>
                    <a:pt x="185" y="552"/>
                  </a:lnTo>
                  <a:lnTo>
                    <a:pt x="178" y="552"/>
                  </a:lnTo>
                  <a:lnTo>
                    <a:pt x="176" y="554"/>
                  </a:lnTo>
                  <a:lnTo>
                    <a:pt x="176" y="559"/>
                  </a:lnTo>
                  <a:lnTo>
                    <a:pt x="173" y="556"/>
                  </a:lnTo>
                  <a:lnTo>
                    <a:pt x="171" y="559"/>
                  </a:lnTo>
                  <a:lnTo>
                    <a:pt x="173" y="563"/>
                  </a:lnTo>
                  <a:lnTo>
                    <a:pt x="173" y="568"/>
                  </a:lnTo>
                  <a:lnTo>
                    <a:pt x="176" y="568"/>
                  </a:lnTo>
                  <a:lnTo>
                    <a:pt x="178" y="565"/>
                  </a:lnTo>
                  <a:lnTo>
                    <a:pt x="183" y="565"/>
                  </a:lnTo>
                  <a:lnTo>
                    <a:pt x="183" y="568"/>
                  </a:lnTo>
                  <a:lnTo>
                    <a:pt x="180" y="570"/>
                  </a:lnTo>
                  <a:lnTo>
                    <a:pt x="176" y="570"/>
                  </a:lnTo>
                  <a:lnTo>
                    <a:pt x="173" y="572"/>
                  </a:lnTo>
                  <a:lnTo>
                    <a:pt x="176" y="575"/>
                  </a:lnTo>
                  <a:lnTo>
                    <a:pt x="173" y="577"/>
                  </a:lnTo>
                  <a:lnTo>
                    <a:pt x="176" y="579"/>
                  </a:lnTo>
                  <a:lnTo>
                    <a:pt x="173" y="582"/>
                  </a:lnTo>
                  <a:lnTo>
                    <a:pt x="169" y="582"/>
                  </a:lnTo>
                  <a:lnTo>
                    <a:pt x="167" y="584"/>
                  </a:lnTo>
                  <a:lnTo>
                    <a:pt x="164" y="584"/>
                  </a:lnTo>
                  <a:lnTo>
                    <a:pt x="162" y="584"/>
                  </a:lnTo>
                  <a:lnTo>
                    <a:pt x="164" y="586"/>
                  </a:lnTo>
                  <a:lnTo>
                    <a:pt x="169" y="589"/>
                  </a:lnTo>
                  <a:lnTo>
                    <a:pt x="171" y="589"/>
                  </a:lnTo>
                  <a:lnTo>
                    <a:pt x="176" y="586"/>
                  </a:lnTo>
                  <a:lnTo>
                    <a:pt x="183" y="579"/>
                  </a:lnTo>
                  <a:lnTo>
                    <a:pt x="185" y="579"/>
                  </a:lnTo>
                  <a:lnTo>
                    <a:pt x="190" y="582"/>
                  </a:lnTo>
                  <a:lnTo>
                    <a:pt x="192" y="577"/>
                  </a:lnTo>
                  <a:lnTo>
                    <a:pt x="199" y="575"/>
                  </a:lnTo>
                  <a:lnTo>
                    <a:pt x="197" y="577"/>
                  </a:lnTo>
                  <a:lnTo>
                    <a:pt x="194" y="579"/>
                  </a:lnTo>
                  <a:lnTo>
                    <a:pt x="194" y="582"/>
                  </a:lnTo>
                  <a:lnTo>
                    <a:pt x="199" y="582"/>
                  </a:lnTo>
                  <a:lnTo>
                    <a:pt x="199" y="586"/>
                  </a:lnTo>
                  <a:lnTo>
                    <a:pt x="199" y="589"/>
                  </a:lnTo>
                  <a:lnTo>
                    <a:pt x="201" y="591"/>
                  </a:lnTo>
                  <a:lnTo>
                    <a:pt x="203" y="589"/>
                  </a:lnTo>
                  <a:lnTo>
                    <a:pt x="206" y="584"/>
                  </a:lnTo>
                  <a:lnTo>
                    <a:pt x="208" y="586"/>
                  </a:lnTo>
                  <a:lnTo>
                    <a:pt x="206" y="589"/>
                  </a:lnTo>
                  <a:lnTo>
                    <a:pt x="210" y="593"/>
                  </a:lnTo>
                  <a:lnTo>
                    <a:pt x="210" y="600"/>
                  </a:lnTo>
                  <a:lnTo>
                    <a:pt x="210" y="605"/>
                  </a:lnTo>
                  <a:lnTo>
                    <a:pt x="213" y="609"/>
                  </a:lnTo>
                  <a:lnTo>
                    <a:pt x="215" y="609"/>
                  </a:lnTo>
                  <a:lnTo>
                    <a:pt x="215" y="605"/>
                  </a:lnTo>
                  <a:lnTo>
                    <a:pt x="215" y="600"/>
                  </a:lnTo>
                  <a:lnTo>
                    <a:pt x="220" y="593"/>
                  </a:lnTo>
                  <a:lnTo>
                    <a:pt x="220" y="591"/>
                  </a:lnTo>
                  <a:lnTo>
                    <a:pt x="224" y="586"/>
                  </a:lnTo>
                  <a:lnTo>
                    <a:pt x="227" y="586"/>
                  </a:lnTo>
                  <a:lnTo>
                    <a:pt x="231" y="584"/>
                  </a:lnTo>
                  <a:lnTo>
                    <a:pt x="236" y="584"/>
                  </a:lnTo>
                  <a:lnTo>
                    <a:pt x="231" y="586"/>
                  </a:lnTo>
                  <a:lnTo>
                    <a:pt x="224" y="593"/>
                  </a:lnTo>
                  <a:lnTo>
                    <a:pt x="224" y="595"/>
                  </a:lnTo>
                  <a:lnTo>
                    <a:pt x="229" y="600"/>
                  </a:lnTo>
                  <a:lnTo>
                    <a:pt x="234" y="602"/>
                  </a:lnTo>
                  <a:lnTo>
                    <a:pt x="238" y="598"/>
                  </a:lnTo>
                  <a:lnTo>
                    <a:pt x="247" y="598"/>
                  </a:lnTo>
                  <a:lnTo>
                    <a:pt x="250" y="593"/>
                  </a:lnTo>
                  <a:lnTo>
                    <a:pt x="254" y="593"/>
                  </a:lnTo>
                  <a:lnTo>
                    <a:pt x="261" y="591"/>
                  </a:lnTo>
                  <a:lnTo>
                    <a:pt x="264" y="591"/>
                  </a:lnTo>
                  <a:lnTo>
                    <a:pt x="261" y="591"/>
                  </a:lnTo>
                  <a:lnTo>
                    <a:pt x="257" y="598"/>
                  </a:lnTo>
                  <a:lnTo>
                    <a:pt x="257" y="600"/>
                  </a:lnTo>
                  <a:lnTo>
                    <a:pt x="254" y="602"/>
                  </a:lnTo>
                  <a:lnTo>
                    <a:pt x="240" y="607"/>
                  </a:lnTo>
                  <a:lnTo>
                    <a:pt x="236" y="612"/>
                  </a:lnTo>
                  <a:lnTo>
                    <a:pt x="234" y="619"/>
                  </a:lnTo>
                  <a:lnTo>
                    <a:pt x="231" y="623"/>
                  </a:lnTo>
                  <a:lnTo>
                    <a:pt x="234" y="625"/>
                  </a:lnTo>
                  <a:lnTo>
                    <a:pt x="238" y="630"/>
                  </a:lnTo>
                  <a:lnTo>
                    <a:pt x="231" y="628"/>
                  </a:lnTo>
                  <a:lnTo>
                    <a:pt x="229" y="628"/>
                  </a:lnTo>
                  <a:lnTo>
                    <a:pt x="224" y="635"/>
                  </a:lnTo>
                  <a:lnTo>
                    <a:pt x="222" y="639"/>
                  </a:lnTo>
                  <a:lnTo>
                    <a:pt x="217" y="644"/>
                  </a:lnTo>
                  <a:lnTo>
                    <a:pt x="215" y="649"/>
                  </a:lnTo>
                  <a:lnTo>
                    <a:pt x="217" y="651"/>
                  </a:lnTo>
                  <a:lnTo>
                    <a:pt x="217" y="653"/>
                  </a:lnTo>
                  <a:lnTo>
                    <a:pt x="217" y="656"/>
                  </a:lnTo>
                  <a:lnTo>
                    <a:pt x="215" y="656"/>
                  </a:lnTo>
                  <a:lnTo>
                    <a:pt x="213" y="651"/>
                  </a:lnTo>
                  <a:lnTo>
                    <a:pt x="210" y="651"/>
                  </a:lnTo>
                  <a:lnTo>
                    <a:pt x="208" y="656"/>
                  </a:lnTo>
                  <a:lnTo>
                    <a:pt x="201" y="658"/>
                  </a:lnTo>
                  <a:lnTo>
                    <a:pt x="203" y="662"/>
                  </a:lnTo>
                  <a:lnTo>
                    <a:pt x="201" y="665"/>
                  </a:lnTo>
                  <a:lnTo>
                    <a:pt x="199" y="665"/>
                  </a:lnTo>
                  <a:lnTo>
                    <a:pt x="199" y="662"/>
                  </a:lnTo>
                  <a:lnTo>
                    <a:pt x="197" y="662"/>
                  </a:lnTo>
                  <a:lnTo>
                    <a:pt x="187" y="669"/>
                  </a:lnTo>
                  <a:lnTo>
                    <a:pt x="185" y="674"/>
                  </a:lnTo>
                  <a:lnTo>
                    <a:pt x="185" y="676"/>
                  </a:lnTo>
                  <a:lnTo>
                    <a:pt x="183" y="679"/>
                  </a:lnTo>
                  <a:lnTo>
                    <a:pt x="180" y="679"/>
                  </a:lnTo>
                  <a:lnTo>
                    <a:pt x="180" y="674"/>
                  </a:lnTo>
                  <a:lnTo>
                    <a:pt x="173" y="676"/>
                  </a:lnTo>
                  <a:lnTo>
                    <a:pt x="169" y="679"/>
                  </a:lnTo>
                  <a:lnTo>
                    <a:pt x="164" y="681"/>
                  </a:lnTo>
                  <a:lnTo>
                    <a:pt x="164" y="683"/>
                  </a:lnTo>
                  <a:lnTo>
                    <a:pt x="162" y="686"/>
                  </a:lnTo>
                  <a:lnTo>
                    <a:pt x="155" y="686"/>
                  </a:lnTo>
                  <a:lnTo>
                    <a:pt x="150" y="690"/>
                  </a:lnTo>
                  <a:lnTo>
                    <a:pt x="139" y="695"/>
                  </a:lnTo>
                  <a:lnTo>
                    <a:pt x="134" y="699"/>
                  </a:lnTo>
                  <a:lnTo>
                    <a:pt x="130" y="706"/>
                  </a:lnTo>
                  <a:lnTo>
                    <a:pt x="130" y="709"/>
                  </a:lnTo>
                  <a:lnTo>
                    <a:pt x="132" y="711"/>
                  </a:lnTo>
                  <a:lnTo>
                    <a:pt x="132" y="713"/>
                  </a:lnTo>
                  <a:lnTo>
                    <a:pt x="130" y="716"/>
                  </a:lnTo>
                  <a:lnTo>
                    <a:pt x="127" y="711"/>
                  </a:lnTo>
                  <a:lnTo>
                    <a:pt x="125" y="711"/>
                  </a:lnTo>
                  <a:lnTo>
                    <a:pt x="125" y="713"/>
                  </a:lnTo>
                  <a:lnTo>
                    <a:pt x="125" y="716"/>
                  </a:lnTo>
                  <a:lnTo>
                    <a:pt x="123" y="718"/>
                  </a:lnTo>
                  <a:lnTo>
                    <a:pt x="120" y="716"/>
                  </a:lnTo>
                  <a:lnTo>
                    <a:pt x="120" y="711"/>
                  </a:lnTo>
                  <a:lnTo>
                    <a:pt x="123" y="709"/>
                  </a:lnTo>
                  <a:lnTo>
                    <a:pt x="120" y="706"/>
                  </a:lnTo>
                  <a:lnTo>
                    <a:pt x="116" y="706"/>
                  </a:lnTo>
                  <a:lnTo>
                    <a:pt x="113" y="706"/>
                  </a:lnTo>
                  <a:lnTo>
                    <a:pt x="109" y="706"/>
                  </a:lnTo>
                  <a:lnTo>
                    <a:pt x="104" y="709"/>
                  </a:lnTo>
                  <a:lnTo>
                    <a:pt x="100" y="709"/>
                  </a:lnTo>
                  <a:lnTo>
                    <a:pt x="97" y="713"/>
                  </a:lnTo>
                  <a:lnTo>
                    <a:pt x="93" y="716"/>
                  </a:lnTo>
                  <a:lnTo>
                    <a:pt x="88" y="718"/>
                  </a:lnTo>
                  <a:lnTo>
                    <a:pt x="81" y="725"/>
                  </a:lnTo>
                  <a:lnTo>
                    <a:pt x="83" y="725"/>
                  </a:lnTo>
                  <a:lnTo>
                    <a:pt x="81" y="727"/>
                  </a:lnTo>
                  <a:lnTo>
                    <a:pt x="79" y="727"/>
                  </a:lnTo>
                  <a:lnTo>
                    <a:pt x="74" y="729"/>
                  </a:lnTo>
                  <a:lnTo>
                    <a:pt x="72" y="732"/>
                  </a:lnTo>
                  <a:lnTo>
                    <a:pt x="72" y="734"/>
                  </a:lnTo>
                  <a:lnTo>
                    <a:pt x="70" y="734"/>
                  </a:lnTo>
                  <a:lnTo>
                    <a:pt x="65" y="734"/>
                  </a:lnTo>
                  <a:lnTo>
                    <a:pt x="63" y="734"/>
                  </a:lnTo>
                  <a:lnTo>
                    <a:pt x="60" y="736"/>
                  </a:lnTo>
                  <a:lnTo>
                    <a:pt x="60" y="741"/>
                  </a:lnTo>
                  <a:lnTo>
                    <a:pt x="60" y="743"/>
                  </a:lnTo>
                  <a:lnTo>
                    <a:pt x="63" y="743"/>
                  </a:lnTo>
                  <a:lnTo>
                    <a:pt x="65" y="741"/>
                  </a:lnTo>
                  <a:lnTo>
                    <a:pt x="65" y="736"/>
                  </a:lnTo>
                  <a:lnTo>
                    <a:pt x="67" y="736"/>
                  </a:lnTo>
                  <a:lnTo>
                    <a:pt x="67" y="736"/>
                  </a:lnTo>
                  <a:lnTo>
                    <a:pt x="67" y="741"/>
                  </a:lnTo>
                  <a:lnTo>
                    <a:pt x="67" y="741"/>
                  </a:lnTo>
                  <a:lnTo>
                    <a:pt x="72" y="741"/>
                  </a:lnTo>
                  <a:lnTo>
                    <a:pt x="74" y="734"/>
                  </a:lnTo>
                  <a:lnTo>
                    <a:pt x="77" y="734"/>
                  </a:lnTo>
                  <a:lnTo>
                    <a:pt x="79" y="736"/>
                  </a:lnTo>
                  <a:lnTo>
                    <a:pt x="79" y="739"/>
                  </a:lnTo>
                  <a:lnTo>
                    <a:pt x="79" y="741"/>
                  </a:lnTo>
                  <a:lnTo>
                    <a:pt x="81" y="741"/>
                  </a:lnTo>
                  <a:lnTo>
                    <a:pt x="83" y="736"/>
                  </a:lnTo>
                  <a:lnTo>
                    <a:pt x="83" y="739"/>
                  </a:lnTo>
                  <a:lnTo>
                    <a:pt x="86" y="739"/>
                  </a:lnTo>
                  <a:lnTo>
                    <a:pt x="86" y="736"/>
                  </a:lnTo>
                  <a:lnTo>
                    <a:pt x="90" y="734"/>
                  </a:lnTo>
                  <a:lnTo>
                    <a:pt x="93" y="736"/>
                  </a:lnTo>
                  <a:lnTo>
                    <a:pt x="97" y="732"/>
                  </a:lnTo>
                  <a:lnTo>
                    <a:pt x="100" y="727"/>
                  </a:lnTo>
                  <a:lnTo>
                    <a:pt x="100" y="725"/>
                  </a:lnTo>
                  <a:lnTo>
                    <a:pt x="102" y="722"/>
                  </a:lnTo>
                  <a:lnTo>
                    <a:pt x="107" y="718"/>
                  </a:lnTo>
                  <a:lnTo>
                    <a:pt x="109" y="718"/>
                  </a:lnTo>
                  <a:lnTo>
                    <a:pt x="111" y="722"/>
                  </a:lnTo>
                  <a:lnTo>
                    <a:pt x="111" y="725"/>
                  </a:lnTo>
                  <a:lnTo>
                    <a:pt x="109" y="725"/>
                  </a:lnTo>
                  <a:lnTo>
                    <a:pt x="104" y="727"/>
                  </a:lnTo>
                  <a:lnTo>
                    <a:pt x="104" y="732"/>
                  </a:lnTo>
                  <a:lnTo>
                    <a:pt x="107" y="732"/>
                  </a:lnTo>
                  <a:lnTo>
                    <a:pt x="113" y="729"/>
                  </a:lnTo>
                  <a:lnTo>
                    <a:pt x="113" y="725"/>
                  </a:lnTo>
                  <a:lnTo>
                    <a:pt x="116" y="725"/>
                  </a:lnTo>
                  <a:lnTo>
                    <a:pt x="118" y="727"/>
                  </a:lnTo>
                  <a:lnTo>
                    <a:pt x="118" y="725"/>
                  </a:lnTo>
                  <a:lnTo>
                    <a:pt x="120" y="725"/>
                  </a:lnTo>
                  <a:lnTo>
                    <a:pt x="120" y="727"/>
                  </a:lnTo>
                  <a:lnTo>
                    <a:pt x="120" y="729"/>
                  </a:lnTo>
                  <a:lnTo>
                    <a:pt x="120" y="729"/>
                  </a:lnTo>
                  <a:lnTo>
                    <a:pt x="125" y="725"/>
                  </a:lnTo>
                  <a:lnTo>
                    <a:pt x="127" y="725"/>
                  </a:lnTo>
                  <a:lnTo>
                    <a:pt x="130" y="722"/>
                  </a:lnTo>
                  <a:lnTo>
                    <a:pt x="134" y="722"/>
                  </a:lnTo>
                  <a:lnTo>
                    <a:pt x="139" y="718"/>
                  </a:lnTo>
                  <a:lnTo>
                    <a:pt x="141" y="716"/>
                  </a:lnTo>
                  <a:lnTo>
                    <a:pt x="143" y="716"/>
                  </a:lnTo>
                  <a:lnTo>
                    <a:pt x="143" y="718"/>
                  </a:lnTo>
                  <a:lnTo>
                    <a:pt x="141" y="722"/>
                  </a:lnTo>
                  <a:lnTo>
                    <a:pt x="139" y="727"/>
                  </a:lnTo>
                  <a:lnTo>
                    <a:pt x="139" y="729"/>
                  </a:lnTo>
                  <a:lnTo>
                    <a:pt x="141" y="729"/>
                  </a:lnTo>
                  <a:lnTo>
                    <a:pt x="148" y="722"/>
                  </a:lnTo>
                  <a:lnTo>
                    <a:pt x="148" y="716"/>
                  </a:lnTo>
                  <a:lnTo>
                    <a:pt x="148" y="716"/>
                  </a:lnTo>
                  <a:lnTo>
                    <a:pt x="150" y="718"/>
                  </a:lnTo>
                  <a:lnTo>
                    <a:pt x="153" y="716"/>
                  </a:lnTo>
                  <a:lnTo>
                    <a:pt x="155" y="718"/>
                  </a:lnTo>
                  <a:lnTo>
                    <a:pt x="160" y="718"/>
                  </a:lnTo>
                  <a:lnTo>
                    <a:pt x="164" y="713"/>
                  </a:lnTo>
                  <a:lnTo>
                    <a:pt x="164" y="713"/>
                  </a:lnTo>
                  <a:lnTo>
                    <a:pt x="167" y="713"/>
                  </a:lnTo>
                  <a:lnTo>
                    <a:pt x="169" y="709"/>
                  </a:lnTo>
                  <a:lnTo>
                    <a:pt x="171" y="706"/>
                  </a:lnTo>
                  <a:lnTo>
                    <a:pt x="171" y="709"/>
                  </a:lnTo>
                  <a:lnTo>
                    <a:pt x="171" y="711"/>
                  </a:lnTo>
                  <a:lnTo>
                    <a:pt x="171" y="713"/>
                  </a:lnTo>
                  <a:lnTo>
                    <a:pt x="173" y="713"/>
                  </a:lnTo>
                  <a:lnTo>
                    <a:pt x="176" y="709"/>
                  </a:lnTo>
                  <a:lnTo>
                    <a:pt x="173" y="709"/>
                  </a:lnTo>
                  <a:lnTo>
                    <a:pt x="178" y="706"/>
                  </a:lnTo>
                  <a:lnTo>
                    <a:pt x="178" y="704"/>
                  </a:lnTo>
                  <a:lnTo>
                    <a:pt x="171" y="704"/>
                  </a:lnTo>
                  <a:lnTo>
                    <a:pt x="169" y="704"/>
                  </a:lnTo>
                  <a:lnTo>
                    <a:pt x="176" y="702"/>
                  </a:lnTo>
                  <a:lnTo>
                    <a:pt x="183" y="699"/>
                  </a:lnTo>
                  <a:lnTo>
                    <a:pt x="190" y="697"/>
                  </a:lnTo>
                  <a:lnTo>
                    <a:pt x="192" y="697"/>
                  </a:lnTo>
                  <a:lnTo>
                    <a:pt x="192" y="692"/>
                  </a:lnTo>
                  <a:lnTo>
                    <a:pt x="190" y="692"/>
                  </a:lnTo>
                  <a:lnTo>
                    <a:pt x="192" y="692"/>
                  </a:lnTo>
                  <a:lnTo>
                    <a:pt x="194" y="690"/>
                  </a:lnTo>
                  <a:lnTo>
                    <a:pt x="197" y="690"/>
                  </a:lnTo>
                  <a:lnTo>
                    <a:pt x="199" y="690"/>
                  </a:lnTo>
                  <a:lnTo>
                    <a:pt x="201" y="692"/>
                  </a:lnTo>
                  <a:lnTo>
                    <a:pt x="203" y="692"/>
                  </a:lnTo>
                  <a:lnTo>
                    <a:pt x="203" y="690"/>
                  </a:lnTo>
                  <a:lnTo>
                    <a:pt x="203" y="688"/>
                  </a:lnTo>
                  <a:lnTo>
                    <a:pt x="206" y="686"/>
                  </a:lnTo>
                  <a:lnTo>
                    <a:pt x="206" y="683"/>
                  </a:lnTo>
                  <a:lnTo>
                    <a:pt x="208" y="681"/>
                  </a:lnTo>
                  <a:lnTo>
                    <a:pt x="210" y="683"/>
                  </a:lnTo>
                  <a:lnTo>
                    <a:pt x="210" y="686"/>
                  </a:lnTo>
                  <a:lnTo>
                    <a:pt x="213" y="688"/>
                  </a:lnTo>
                  <a:lnTo>
                    <a:pt x="217" y="683"/>
                  </a:lnTo>
                  <a:lnTo>
                    <a:pt x="220" y="681"/>
                  </a:lnTo>
                  <a:lnTo>
                    <a:pt x="222" y="681"/>
                  </a:lnTo>
                  <a:lnTo>
                    <a:pt x="224" y="679"/>
                  </a:lnTo>
                  <a:lnTo>
                    <a:pt x="224" y="676"/>
                  </a:lnTo>
                  <a:lnTo>
                    <a:pt x="227" y="679"/>
                  </a:lnTo>
                  <a:lnTo>
                    <a:pt x="231" y="679"/>
                  </a:lnTo>
                  <a:lnTo>
                    <a:pt x="236" y="674"/>
                  </a:lnTo>
                  <a:lnTo>
                    <a:pt x="236" y="669"/>
                  </a:lnTo>
                  <a:lnTo>
                    <a:pt x="234" y="669"/>
                  </a:lnTo>
                  <a:lnTo>
                    <a:pt x="231" y="669"/>
                  </a:lnTo>
                  <a:lnTo>
                    <a:pt x="231" y="669"/>
                  </a:lnTo>
                  <a:lnTo>
                    <a:pt x="236" y="665"/>
                  </a:lnTo>
                  <a:lnTo>
                    <a:pt x="240" y="662"/>
                  </a:lnTo>
                  <a:lnTo>
                    <a:pt x="243" y="660"/>
                  </a:lnTo>
                  <a:lnTo>
                    <a:pt x="245" y="660"/>
                  </a:lnTo>
                  <a:lnTo>
                    <a:pt x="245" y="662"/>
                  </a:lnTo>
                  <a:lnTo>
                    <a:pt x="250" y="658"/>
                  </a:lnTo>
                  <a:lnTo>
                    <a:pt x="254" y="656"/>
                  </a:lnTo>
                  <a:lnTo>
                    <a:pt x="254" y="653"/>
                  </a:lnTo>
                  <a:lnTo>
                    <a:pt x="257" y="651"/>
                  </a:lnTo>
                  <a:lnTo>
                    <a:pt x="259" y="649"/>
                  </a:lnTo>
                  <a:lnTo>
                    <a:pt x="261" y="649"/>
                  </a:lnTo>
                  <a:lnTo>
                    <a:pt x="264" y="651"/>
                  </a:lnTo>
                  <a:lnTo>
                    <a:pt x="266" y="653"/>
                  </a:lnTo>
                  <a:lnTo>
                    <a:pt x="266" y="649"/>
                  </a:lnTo>
                  <a:lnTo>
                    <a:pt x="270" y="649"/>
                  </a:lnTo>
                  <a:lnTo>
                    <a:pt x="270" y="649"/>
                  </a:lnTo>
                  <a:lnTo>
                    <a:pt x="270" y="646"/>
                  </a:lnTo>
                  <a:lnTo>
                    <a:pt x="275" y="644"/>
                  </a:lnTo>
                  <a:lnTo>
                    <a:pt x="275" y="644"/>
                  </a:lnTo>
                  <a:lnTo>
                    <a:pt x="277" y="644"/>
                  </a:lnTo>
                  <a:lnTo>
                    <a:pt x="282" y="644"/>
                  </a:lnTo>
                  <a:lnTo>
                    <a:pt x="284" y="642"/>
                  </a:lnTo>
                  <a:lnTo>
                    <a:pt x="287" y="642"/>
                  </a:lnTo>
                  <a:lnTo>
                    <a:pt x="287" y="644"/>
                  </a:lnTo>
                  <a:lnTo>
                    <a:pt x="289" y="644"/>
                  </a:lnTo>
                  <a:lnTo>
                    <a:pt x="289" y="642"/>
                  </a:lnTo>
                  <a:lnTo>
                    <a:pt x="291" y="642"/>
                  </a:lnTo>
                  <a:lnTo>
                    <a:pt x="294" y="642"/>
                  </a:lnTo>
                  <a:lnTo>
                    <a:pt x="296" y="635"/>
                  </a:lnTo>
                  <a:lnTo>
                    <a:pt x="294" y="635"/>
                  </a:lnTo>
                  <a:lnTo>
                    <a:pt x="291" y="637"/>
                  </a:lnTo>
                  <a:lnTo>
                    <a:pt x="294" y="635"/>
                  </a:lnTo>
                  <a:lnTo>
                    <a:pt x="296" y="630"/>
                  </a:lnTo>
                  <a:lnTo>
                    <a:pt x="298" y="630"/>
                  </a:lnTo>
                  <a:lnTo>
                    <a:pt x="300" y="632"/>
                  </a:lnTo>
                  <a:lnTo>
                    <a:pt x="300" y="630"/>
                  </a:lnTo>
                  <a:lnTo>
                    <a:pt x="300" y="628"/>
                  </a:lnTo>
                  <a:lnTo>
                    <a:pt x="298" y="628"/>
                  </a:lnTo>
                  <a:lnTo>
                    <a:pt x="300" y="625"/>
                  </a:lnTo>
                  <a:lnTo>
                    <a:pt x="303" y="628"/>
                  </a:lnTo>
                  <a:lnTo>
                    <a:pt x="307" y="623"/>
                  </a:lnTo>
                  <a:lnTo>
                    <a:pt x="312" y="623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26" y="614"/>
                  </a:lnTo>
                  <a:lnTo>
                    <a:pt x="326" y="607"/>
                  </a:lnTo>
                  <a:lnTo>
                    <a:pt x="324" y="607"/>
                  </a:lnTo>
                  <a:lnTo>
                    <a:pt x="321" y="607"/>
                  </a:lnTo>
                  <a:lnTo>
                    <a:pt x="321" y="602"/>
                  </a:lnTo>
                  <a:lnTo>
                    <a:pt x="319" y="600"/>
                  </a:lnTo>
                  <a:lnTo>
                    <a:pt x="312" y="600"/>
                  </a:lnTo>
                  <a:lnTo>
                    <a:pt x="314" y="595"/>
                  </a:lnTo>
                  <a:lnTo>
                    <a:pt x="314" y="593"/>
                  </a:lnTo>
                  <a:lnTo>
                    <a:pt x="319" y="591"/>
                  </a:lnTo>
                  <a:lnTo>
                    <a:pt x="319" y="589"/>
                  </a:lnTo>
                  <a:lnTo>
                    <a:pt x="324" y="589"/>
                  </a:lnTo>
                  <a:lnTo>
                    <a:pt x="324" y="584"/>
                  </a:lnTo>
                  <a:lnTo>
                    <a:pt x="324" y="584"/>
                  </a:lnTo>
                  <a:lnTo>
                    <a:pt x="326" y="584"/>
                  </a:lnTo>
                  <a:lnTo>
                    <a:pt x="328" y="584"/>
                  </a:lnTo>
                  <a:lnTo>
                    <a:pt x="335" y="579"/>
                  </a:lnTo>
                  <a:lnTo>
                    <a:pt x="337" y="584"/>
                  </a:lnTo>
                  <a:lnTo>
                    <a:pt x="344" y="579"/>
                  </a:lnTo>
                  <a:lnTo>
                    <a:pt x="342" y="584"/>
                  </a:lnTo>
                  <a:lnTo>
                    <a:pt x="344" y="586"/>
                  </a:lnTo>
                  <a:lnTo>
                    <a:pt x="347" y="586"/>
                  </a:lnTo>
                  <a:lnTo>
                    <a:pt x="351" y="582"/>
                  </a:lnTo>
                  <a:lnTo>
                    <a:pt x="349" y="579"/>
                  </a:lnTo>
                  <a:lnTo>
                    <a:pt x="347" y="577"/>
                  </a:lnTo>
                  <a:lnTo>
                    <a:pt x="347" y="577"/>
                  </a:lnTo>
                  <a:lnTo>
                    <a:pt x="349" y="575"/>
                  </a:lnTo>
                  <a:lnTo>
                    <a:pt x="354" y="577"/>
                  </a:lnTo>
                  <a:lnTo>
                    <a:pt x="360" y="575"/>
                  </a:lnTo>
                  <a:lnTo>
                    <a:pt x="360" y="568"/>
                  </a:lnTo>
                  <a:lnTo>
                    <a:pt x="360" y="563"/>
                  </a:lnTo>
                  <a:lnTo>
                    <a:pt x="354" y="561"/>
                  </a:lnTo>
                  <a:lnTo>
                    <a:pt x="351" y="561"/>
                  </a:lnTo>
                  <a:lnTo>
                    <a:pt x="349" y="563"/>
                  </a:lnTo>
                  <a:lnTo>
                    <a:pt x="349" y="561"/>
                  </a:lnTo>
                  <a:lnTo>
                    <a:pt x="351" y="559"/>
                  </a:lnTo>
                  <a:lnTo>
                    <a:pt x="358" y="559"/>
                  </a:lnTo>
                  <a:lnTo>
                    <a:pt x="360" y="561"/>
                  </a:lnTo>
                  <a:lnTo>
                    <a:pt x="365" y="561"/>
                  </a:lnTo>
                  <a:lnTo>
                    <a:pt x="370" y="556"/>
                  </a:lnTo>
                  <a:lnTo>
                    <a:pt x="370" y="554"/>
                  </a:lnTo>
                  <a:lnTo>
                    <a:pt x="379" y="549"/>
                  </a:lnTo>
                  <a:lnTo>
                    <a:pt x="384" y="545"/>
                  </a:lnTo>
                  <a:lnTo>
                    <a:pt x="388" y="545"/>
                  </a:lnTo>
                  <a:lnTo>
                    <a:pt x="390" y="542"/>
                  </a:lnTo>
                  <a:lnTo>
                    <a:pt x="390" y="540"/>
                  </a:lnTo>
                  <a:lnTo>
                    <a:pt x="400" y="533"/>
                  </a:lnTo>
                  <a:lnTo>
                    <a:pt x="407" y="533"/>
                  </a:lnTo>
                  <a:lnTo>
                    <a:pt x="416" y="526"/>
                  </a:lnTo>
                  <a:lnTo>
                    <a:pt x="423" y="524"/>
                  </a:lnTo>
                  <a:lnTo>
                    <a:pt x="430" y="517"/>
                  </a:lnTo>
                  <a:lnTo>
                    <a:pt x="427" y="522"/>
                  </a:lnTo>
                  <a:lnTo>
                    <a:pt x="427" y="526"/>
                  </a:lnTo>
                  <a:lnTo>
                    <a:pt x="430" y="526"/>
                  </a:lnTo>
                  <a:lnTo>
                    <a:pt x="432" y="528"/>
                  </a:lnTo>
                  <a:lnTo>
                    <a:pt x="434" y="528"/>
                  </a:lnTo>
                  <a:lnTo>
                    <a:pt x="439" y="524"/>
                  </a:lnTo>
                  <a:lnTo>
                    <a:pt x="444" y="522"/>
                  </a:lnTo>
                  <a:lnTo>
                    <a:pt x="451" y="519"/>
                  </a:lnTo>
                  <a:lnTo>
                    <a:pt x="455" y="517"/>
                  </a:lnTo>
                  <a:lnTo>
                    <a:pt x="453" y="522"/>
                  </a:lnTo>
                  <a:lnTo>
                    <a:pt x="446" y="524"/>
                  </a:lnTo>
                  <a:lnTo>
                    <a:pt x="441" y="526"/>
                  </a:lnTo>
                  <a:lnTo>
                    <a:pt x="432" y="535"/>
                  </a:lnTo>
                  <a:lnTo>
                    <a:pt x="432" y="538"/>
                  </a:lnTo>
                  <a:lnTo>
                    <a:pt x="437" y="545"/>
                  </a:lnTo>
                  <a:lnTo>
                    <a:pt x="437" y="549"/>
                  </a:lnTo>
                  <a:lnTo>
                    <a:pt x="432" y="547"/>
                  </a:lnTo>
                  <a:lnTo>
                    <a:pt x="430" y="547"/>
                  </a:lnTo>
                  <a:lnTo>
                    <a:pt x="427" y="547"/>
                  </a:lnTo>
                  <a:lnTo>
                    <a:pt x="425" y="547"/>
                  </a:lnTo>
                  <a:lnTo>
                    <a:pt x="421" y="545"/>
                  </a:lnTo>
                  <a:lnTo>
                    <a:pt x="418" y="538"/>
                  </a:lnTo>
                  <a:lnTo>
                    <a:pt x="411" y="542"/>
                  </a:lnTo>
                  <a:lnTo>
                    <a:pt x="409" y="542"/>
                  </a:lnTo>
                  <a:lnTo>
                    <a:pt x="402" y="547"/>
                  </a:lnTo>
                  <a:lnTo>
                    <a:pt x="397" y="547"/>
                  </a:lnTo>
                  <a:lnTo>
                    <a:pt x="393" y="549"/>
                  </a:lnTo>
                  <a:lnTo>
                    <a:pt x="393" y="554"/>
                  </a:lnTo>
                  <a:lnTo>
                    <a:pt x="393" y="556"/>
                  </a:lnTo>
                  <a:lnTo>
                    <a:pt x="390" y="563"/>
                  </a:lnTo>
                  <a:lnTo>
                    <a:pt x="386" y="565"/>
                  </a:lnTo>
                  <a:lnTo>
                    <a:pt x="384" y="572"/>
                  </a:lnTo>
                  <a:lnTo>
                    <a:pt x="372" y="582"/>
                  </a:lnTo>
                  <a:lnTo>
                    <a:pt x="367" y="586"/>
                  </a:lnTo>
                  <a:lnTo>
                    <a:pt x="367" y="589"/>
                  </a:lnTo>
                  <a:lnTo>
                    <a:pt x="372" y="595"/>
                  </a:lnTo>
                  <a:lnTo>
                    <a:pt x="374" y="591"/>
                  </a:lnTo>
                  <a:lnTo>
                    <a:pt x="377" y="591"/>
                  </a:lnTo>
                  <a:lnTo>
                    <a:pt x="381" y="589"/>
                  </a:lnTo>
                  <a:lnTo>
                    <a:pt x="384" y="589"/>
                  </a:lnTo>
                  <a:lnTo>
                    <a:pt x="384" y="591"/>
                  </a:lnTo>
                  <a:lnTo>
                    <a:pt x="377" y="598"/>
                  </a:lnTo>
                  <a:lnTo>
                    <a:pt x="374" y="598"/>
                  </a:lnTo>
                  <a:lnTo>
                    <a:pt x="372" y="602"/>
                  </a:lnTo>
                  <a:lnTo>
                    <a:pt x="367" y="600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60" y="605"/>
                  </a:lnTo>
                  <a:lnTo>
                    <a:pt x="358" y="605"/>
                  </a:lnTo>
                  <a:lnTo>
                    <a:pt x="356" y="605"/>
                  </a:lnTo>
                  <a:lnTo>
                    <a:pt x="356" y="609"/>
                  </a:lnTo>
                  <a:lnTo>
                    <a:pt x="360" y="616"/>
                  </a:lnTo>
                  <a:lnTo>
                    <a:pt x="363" y="616"/>
                  </a:lnTo>
                  <a:lnTo>
                    <a:pt x="365" y="612"/>
                  </a:lnTo>
                  <a:lnTo>
                    <a:pt x="367" y="614"/>
                  </a:lnTo>
                  <a:lnTo>
                    <a:pt x="367" y="609"/>
                  </a:lnTo>
                  <a:lnTo>
                    <a:pt x="372" y="609"/>
                  </a:lnTo>
                  <a:lnTo>
                    <a:pt x="372" y="614"/>
                  </a:lnTo>
                  <a:lnTo>
                    <a:pt x="374" y="612"/>
                  </a:lnTo>
                  <a:lnTo>
                    <a:pt x="374" y="609"/>
                  </a:lnTo>
                  <a:lnTo>
                    <a:pt x="379" y="609"/>
                  </a:lnTo>
                  <a:lnTo>
                    <a:pt x="381" y="605"/>
                  </a:lnTo>
                  <a:lnTo>
                    <a:pt x="384" y="600"/>
                  </a:lnTo>
                  <a:lnTo>
                    <a:pt x="386" y="598"/>
                  </a:lnTo>
                  <a:lnTo>
                    <a:pt x="386" y="600"/>
                  </a:lnTo>
                  <a:lnTo>
                    <a:pt x="384" y="602"/>
                  </a:lnTo>
                  <a:lnTo>
                    <a:pt x="386" y="605"/>
                  </a:lnTo>
                  <a:lnTo>
                    <a:pt x="390" y="605"/>
                  </a:lnTo>
                  <a:lnTo>
                    <a:pt x="397" y="600"/>
                  </a:lnTo>
                  <a:lnTo>
                    <a:pt x="402" y="600"/>
                  </a:lnTo>
                  <a:lnTo>
                    <a:pt x="402" y="602"/>
                  </a:lnTo>
                  <a:lnTo>
                    <a:pt x="404" y="600"/>
                  </a:lnTo>
                  <a:lnTo>
                    <a:pt x="407" y="593"/>
                  </a:lnTo>
                  <a:lnTo>
                    <a:pt x="411" y="589"/>
                  </a:lnTo>
                  <a:lnTo>
                    <a:pt x="414" y="589"/>
                  </a:lnTo>
                  <a:lnTo>
                    <a:pt x="409" y="595"/>
                  </a:lnTo>
                  <a:lnTo>
                    <a:pt x="409" y="598"/>
                  </a:lnTo>
                  <a:lnTo>
                    <a:pt x="411" y="595"/>
                  </a:lnTo>
                  <a:lnTo>
                    <a:pt x="416" y="591"/>
                  </a:lnTo>
                  <a:lnTo>
                    <a:pt x="418" y="584"/>
                  </a:lnTo>
                  <a:lnTo>
                    <a:pt x="421" y="582"/>
                  </a:lnTo>
                  <a:lnTo>
                    <a:pt x="421" y="584"/>
                  </a:lnTo>
                  <a:lnTo>
                    <a:pt x="418" y="591"/>
                  </a:lnTo>
                  <a:lnTo>
                    <a:pt x="418" y="591"/>
                  </a:lnTo>
                  <a:lnTo>
                    <a:pt x="425" y="586"/>
                  </a:lnTo>
                  <a:lnTo>
                    <a:pt x="425" y="589"/>
                  </a:lnTo>
                  <a:lnTo>
                    <a:pt x="425" y="591"/>
                  </a:lnTo>
                  <a:lnTo>
                    <a:pt x="430" y="593"/>
                  </a:lnTo>
                  <a:lnTo>
                    <a:pt x="432" y="593"/>
                  </a:lnTo>
                  <a:lnTo>
                    <a:pt x="434" y="591"/>
                  </a:lnTo>
                  <a:lnTo>
                    <a:pt x="437" y="586"/>
                  </a:lnTo>
                  <a:lnTo>
                    <a:pt x="444" y="586"/>
                  </a:lnTo>
                  <a:lnTo>
                    <a:pt x="446" y="584"/>
                  </a:lnTo>
                  <a:lnTo>
                    <a:pt x="444" y="582"/>
                  </a:lnTo>
                  <a:lnTo>
                    <a:pt x="444" y="577"/>
                  </a:lnTo>
                  <a:lnTo>
                    <a:pt x="453" y="575"/>
                  </a:lnTo>
                  <a:lnTo>
                    <a:pt x="453" y="572"/>
                  </a:lnTo>
                  <a:lnTo>
                    <a:pt x="453" y="568"/>
                  </a:lnTo>
                  <a:lnTo>
                    <a:pt x="451" y="568"/>
                  </a:lnTo>
                  <a:lnTo>
                    <a:pt x="448" y="568"/>
                  </a:lnTo>
                  <a:lnTo>
                    <a:pt x="444" y="565"/>
                  </a:lnTo>
                  <a:lnTo>
                    <a:pt x="444" y="563"/>
                  </a:lnTo>
                  <a:lnTo>
                    <a:pt x="448" y="563"/>
                  </a:lnTo>
                  <a:lnTo>
                    <a:pt x="451" y="565"/>
                  </a:lnTo>
                  <a:lnTo>
                    <a:pt x="453" y="563"/>
                  </a:lnTo>
                  <a:lnTo>
                    <a:pt x="453" y="559"/>
                  </a:lnTo>
                  <a:lnTo>
                    <a:pt x="451" y="561"/>
                  </a:lnTo>
                  <a:lnTo>
                    <a:pt x="446" y="556"/>
                  </a:lnTo>
                  <a:lnTo>
                    <a:pt x="446" y="554"/>
                  </a:lnTo>
                  <a:lnTo>
                    <a:pt x="451" y="554"/>
                  </a:lnTo>
                  <a:lnTo>
                    <a:pt x="453" y="552"/>
                  </a:lnTo>
                  <a:lnTo>
                    <a:pt x="455" y="554"/>
                  </a:lnTo>
                  <a:lnTo>
                    <a:pt x="455" y="552"/>
                  </a:lnTo>
                  <a:lnTo>
                    <a:pt x="453" y="547"/>
                  </a:lnTo>
                  <a:lnTo>
                    <a:pt x="460" y="542"/>
                  </a:lnTo>
                  <a:lnTo>
                    <a:pt x="464" y="547"/>
                  </a:lnTo>
                  <a:lnTo>
                    <a:pt x="467" y="545"/>
                  </a:lnTo>
                  <a:lnTo>
                    <a:pt x="474" y="545"/>
                  </a:lnTo>
                  <a:lnTo>
                    <a:pt x="464" y="552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69" y="561"/>
                  </a:lnTo>
                  <a:lnTo>
                    <a:pt x="471" y="552"/>
                  </a:lnTo>
                  <a:lnTo>
                    <a:pt x="474" y="552"/>
                  </a:lnTo>
                  <a:lnTo>
                    <a:pt x="476" y="552"/>
                  </a:lnTo>
                  <a:lnTo>
                    <a:pt x="476" y="554"/>
                  </a:lnTo>
                  <a:lnTo>
                    <a:pt x="474" y="556"/>
                  </a:lnTo>
                  <a:lnTo>
                    <a:pt x="474" y="559"/>
                  </a:lnTo>
                  <a:lnTo>
                    <a:pt x="478" y="556"/>
                  </a:lnTo>
                  <a:lnTo>
                    <a:pt x="481" y="554"/>
                  </a:lnTo>
                  <a:lnTo>
                    <a:pt x="483" y="556"/>
                  </a:lnTo>
                  <a:lnTo>
                    <a:pt x="487" y="552"/>
                  </a:lnTo>
                  <a:lnTo>
                    <a:pt x="487" y="552"/>
                  </a:lnTo>
                  <a:lnTo>
                    <a:pt x="492" y="549"/>
                  </a:lnTo>
                  <a:lnTo>
                    <a:pt x="497" y="549"/>
                  </a:lnTo>
                  <a:lnTo>
                    <a:pt x="501" y="549"/>
                  </a:lnTo>
                  <a:lnTo>
                    <a:pt x="499" y="552"/>
                  </a:lnTo>
                  <a:lnTo>
                    <a:pt x="494" y="552"/>
                  </a:lnTo>
                  <a:lnTo>
                    <a:pt x="492" y="556"/>
                  </a:lnTo>
                  <a:lnTo>
                    <a:pt x="487" y="556"/>
                  </a:lnTo>
                  <a:lnTo>
                    <a:pt x="485" y="559"/>
                  </a:lnTo>
                  <a:lnTo>
                    <a:pt x="487" y="561"/>
                  </a:lnTo>
                  <a:lnTo>
                    <a:pt x="497" y="563"/>
                  </a:lnTo>
                  <a:lnTo>
                    <a:pt x="499" y="565"/>
                  </a:lnTo>
                  <a:lnTo>
                    <a:pt x="499" y="568"/>
                  </a:lnTo>
                  <a:lnTo>
                    <a:pt x="494" y="563"/>
                  </a:lnTo>
                  <a:lnTo>
                    <a:pt x="487" y="563"/>
                  </a:lnTo>
                  <a:lnTo>
                    <a:pt x="485" y="565"/>
                  </a:lnTo>
                  <a:lnTo>
                    <a:pt x="483" y="568"/>
                  </a:lnTo>
                  <a:lnTo>
                    <a:pt x="487" y="570"/>
                  </a:lnTo>
                  <a:lnTo>
                    <a:pt x="490" y="568"/>
                  </a:lnTo>
                  <a:lnTo>
                    <a:pt x="494" y="570"/>
                  </a:lnTo>
                  <a:lnTo>
                    <a:pt x="492" y="570"/>
                  </a:lnTo>
                  <a:lnTo>
                    <a:pt x="487" y="570"/>
                  </a:lnTo>
                  <a:lnTo>
                    <a:pt x="487" y="575"/>
                  </a:lnTo>
                  <a:lnTo>
                    <a:pt x="494" y="575"/>
                  </a:lnTo>
                  <a:lnTo>
                    <a:pt x="494" y="577"/>
                  </a:lnTo>
                  <a:lnTo>
                    <a:pt x="492" y="579"/>
                  </a:lnTo>
                  <a:lnTo>
                    <a:pt x="490" y="579"/>
                  </a:lnTo>
                  <a:lnTo>
                    <a:pt x="490" y="582"/>
                  </a:lnTo>
                  <a:lnTo>
                    <a:pt x="494" y="582"/>
                  </a:lnTo>
                  <a:lnTo>
                    <a:pt x="497" y="582"/>
                  </a:lnTo>
                  <a:lnTo>
                    <a:pt x="501" y="584"/>
                  </a:lnTo>
                  <a:lnTo>
                    <a:pt x="506" y="586"/>
                  </a:lnTo>
                  <a:lnTo>
                    <a:pt x="511" y="584"/>
                  </a:lnTo>
                  <a:lnTo>
                    <a:pt x="513" y="586"/>
                  </a:lnTo>
                  <a:lnTo>
                    <a:pt x="513" y="589"/>
                  </a:lnTo>
                  <a:lnTo>
                    <a:pt x="511" y="589"/>
                  </a:lnTo>
                  <a:lnTo>
                    <a:pt x="511" y="593"/>
                  </a:lnTo>
                  <a:lnTo>
                    <a:pt x="513" y="593"/>
                  </a:lnTo>
                  <a:lnTo>
                    <a:pt x="513" y="595"/>
                  </a:lnTo>
                  <a:lnTo>
                    <a:pt x="517" y="595"/>
                  </a:lnTo>
                  <a:lnTo>
                    <a:pt x="520" y="593"/>
                  </a:lnTo>
                  <a:lnTo>
                    <a:pt x="517" y="591"/>
                  </a:lnTo>
                  <a:lnTo>
                    <a:pt x="520" y="589"/>
                  </a:lnTo>
                  <a:lnTo>
                    <a:pt x="524" y="589"/>
                  </a:lnTo>
                  <a:lnTo>
                    <a:pt x="522" y="593"/>
                  </a:lnTo>
                  <a:lnTo>
                    <a:pt x="522" y="595"/>
                  </a:lnTo>
                  <a:lnTo>
                    <a:pt x="515" y="600"/>
                  </a:lnTo>
                  <a:lnTo>
                    <a:pt x="520" y="605"/>
                  </a:lnTo>
                  <a:lnTo>
                    <a:pt x="517" y="605"/>
                  </a:lnTo>
                  <a:lnTo>
                    <a:pt x="515" y="605"/>
                  </a:lnTo>
                  <a:lnTo>
                    <a:pt x="513" y="605"/>
                  </a:lnTo>
                  <a:lnTo>
                    <a:pt x="515" y="607"/>
                  </a:lnTo>
                  <a:lnTo>
                    <a:pt x="524" y="609"/>
                  </a:lnTo>
                  <a:lnTo>
                    <a:pt x="529" y="609"/>
                  </a:lnTo>
                  <a:lnTo>
                    <a:pt x="531" y="609"/>
                  </a:lnTo>
                  <a:lnTo>
                    <a:pt x="536" y="609"/>
                  </a:lnTo>
                  <a:lnTo>
                    <a:pt x="541" y="609"/>
                  </a:lnTo>
                  <a:lnTo>
                    <a:pt x="545" y="609"/>
                  </a:lnTo>
                  <a:lnTo>
                    <a:pt x="547" y="609"/>
                  </a:lnTo>
                  <a:lnTo>
                    <a:pt x="547" y="612"/>
                  </a:lnTo>
                  <a:lnTo>
                    <a:pt x="550" y="612"/>
                  </a:lnTo>
                  <a:lnTo>
                    <a:pt x="552" y="616"/>
                  </a:lnTo>
                  <a:lnTo>
                    <a:pt x="554" y="619"/>
                  </a:lnTo>
                  <a:lnTo>
                    <a:pt x="557" y="621"/>
                  </a:lnTo>
                  <a:lnTo>
                    <a:pt x="561" y="621"/>
                  </a:lnTo>
                  <a:lnTo>
                    <a:pt x="566" y="619"/>
                  </a:lnTo>
                  <a:lnTo>
                    <a:pt x="568" y="616"/>
                  </a:lnTo>
                  <a:lnTo>
                    <a:pt x="568" y="619"/>
                  </a:lnTo>
                  <a:lnTo>
                    <a:pt x="568" y="621"/>
                  </a:lnTo>
                  <a:lnTo>
                    <a:pt x="566" y="623"/>
                  </a:lnTo>
                  <a:lnTo>
                    <a:pt x="561" y="623"/>
                  </a:lnTo>
                  <a:lnTo>
                    <a:pt x="564" y="625"/>
                  </a:lnTo>
                  <a:lnTo>
                    <a:pt x="568" y="628"/>
                  </a:lnTo>
                  <a:lnTo>
                    <a:pt x="571" y="632"/>
                  </a:lnTo>
                  <a:lnTo>
                    <a:pt x="573" y="635"/>
                  </a:lnTo>
                  <a:lnTo>
                    <a:pt x="580" y="635"/>
                  </a:lnTo>
                  <a:lnTo>
                    <a:pt x="587" y="635"/>
                  </a:lnTo>
                  <a:lnTo>
                    <a:pt x="589" y="632"/>
                  </a:lnTo>
                  <a:lnTo>
                    <a:pt x="591" y="635"/>
                  </a:lnTo>
                  <a:lnTo>
                    <a:pt x="594" y="632"/>
                  </a:lnTo>
                  <a:lnTo>
                    <a:pt x="598" y="628"/>
                  </a:lnTo>
                  <a:lnTo>
                    <a:pt x="601" y="628"/>
                  </a:lnTo>
                  <a:lnTo>
                    <a:pt x="598" y="630"/>
                  </a:lnTo>
                  <a:lnTo>
                    <a:pt x="596" y="635"/>
                  </a:lnTo>
                  <a:lnTo>
                    <a:pt x="594" y="642"/>
                  </a:lnTo>
                  <a:lnTo>
                    <a:pt x="594" y="646"/>
                  </a:lnTo>
                  <a:lnTo>
                    <a:pt x="589" y="646"/>
                  </a:lnTo>
                  <a:lnTo>
                    <a:pt x="584" y="644"/>
                  </a:lnTo>
                  <a:lnTo>
                    <a:pt x="584" y="644"/>
                  </a:lnTo>
                  <a:lnTo>
                    <a:pt x="587" y="649"/>
                  </a:lnTo>
                  <a:lnTo>
                    <a:pt x="589" y="653"/>
                  </a:lnTo>
                  <a:lnTo>
                    <a:pt x="591" y="656"/>
                  </a:lnTo>
                  <a:lnTo>
                    <a:pt x="594" y="653"/>
                  </a:lnTo>
                  <a:lnTo>
                    <a:pt x="596" y="656"/>
                  </a:lnTo>
                  <a:lnTo>
                    <a:pt x="596" y="658"/>
                  </a:lnTo>
                  <a:lnTo>
                    <a:pt x="594" y="658"/>
                  </a:lnTo>
                  <a:lnTo>
                    <a:pt x="594" y="660"/>
                  </a:lnTo>
                  <a:lnTo>
                    <a:pt x="598" y="665"/>
                  </a:lnTo>
                  <a:lnTo>
                    <a:pt x="601" y="665"/>
                  </a:lnTo>
                  <a:lnTo>
                    <a:pt x="605" y="665"/>
                  </a:lnTo>
                  <a:lnTo>
                    <a:pt x="608" y="660"/>
                  </a:lnTo>
                  <a:lnTo>
                    <a:pt x="612" y="651"/>
                  </a:lnTo>
                  <a:lnTo>
                    <a:pt x="610" y="658"/>
                  </a:lnTo>
                  <a:lnTo>
                    <a:pt x="610" y="662"/>
                  </a:lnTo>
                  <a:lnTo>
                    <a:pt x="610" y="667"/>
                  </a:lnTo>
                  <a:lnTo>
                    <a:pt x="608" y="667"/>
                  </a:lnTo>
                  <a:lnTo>
                    <a:pt x="603" y="672"/>
                  </a:lnTo>
                  <a:lnTo>
                    <a:pt x="605" y="674"/>
                  </a:lnTo>
                  <a:lnTo>
                    <a:pt x="608" y="676"/>
                  </a:lnTo>
                  <a:lnTo>
                    <a:pt x="605" y="679"/>
                  </a:lnTo>
                  <a:lnTo>
                    <a:pt x="605" y="688"/>
                  </a:lnTo>
                  <a:lnTo>
                    <a:pt x="608" y="690"/>
                  </a:lnTo>
                  <a:lnTo>
                    <a:pt x="610" y="690"/>
                  </a:lnTo>
                  <a:lnTo>
                    <a:pt x="610" y="692"/>
                  </a:lnTo>
                  <a:lnTo>
                    <a:pt x="612" y="697"/>
                  </a:lnTo>
                  <a:lnTo>
                    <a:pt x="617" y="704"/>
                  </a:lnTo>
                  <a:lnTo>
                    <a:pt x="619" y="704"/>
                  </a:lnTo>
                  <a:lnTo>
                    <a:pt x="619" y="706"/>
                  </a:lnTo>
                  <a:lnTo>
                    <a:pt x="621" y="706"/>
                  </a:lnTo>
                  <a:lnTo>
                    <a:pt x="624" y="709"/>
                  </a:lnTo>
                  <a:lnTo>
                    <a:pt x="628" y="706"/>
                  </a:lnTo>
                  <a:lnTo>
                    <a:pt x="626" y="706"/>
                  </a:lnTo>
                  <a:lnTo>
                    <a:pt x="628" y="704"/>
                  </a:lnTo>
                  <a:lnTo>
                    <a:pt x="628" y="706"/>
                  </a:lnTo>
                  <a:lnTo>
                    <a:pt x="631" y="706"/>
                  </a:lnTo>
                  <a:lnTo>
                    <a:pt x="633" y="702"/>
                  </a:lnTo>
                  <a:lnTo>
                    <a:pt x="631" y="697"/>
                  </a:lnTo>
                  <a:lnTo>
                    <a:pt x="628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8" y="692"/>
                  </a:lnTo>
                  <a:lnTo>
                    <a:pt x="628" y="690"/>
                  </a:lnTo>
                  <a:lnTo>
                    <a:pt x="626" y="688"/>
                  </a:lnTo>
                  <a:lnTo>
                    <a:pt x="624" y="686"/>
                  </a:lnTo>
                  <a:lnTo>
                    <a:pt x="624" y="683"/>
                  </a:lnTo>
                  <a:lnTo>
                    <a:pt x="626" y="681"/>
                  </a:lnTo>
                  <a:lnTo>
                    <a:pt x="626" y="676"/>
                  </a:lnTo>
                  <a:lnTo>
                    <a:pt x="628" y="679"/>
                  </a:lnTo>
                  <a:lnTo>
                    <a:pt x="628" y="681"/>
                  </a:lnTo>
                  <a:lnTo>
                    <a:pt x="631" y="683"/>
                  </a:lnTo>
                  <a:lnTo>
                    <a:pt x="633" y="681"/>
                  </a:lnTo>
                  <a:lnTo>
                    <a:pt x="633" y="683"/>
                  </a:lnTo>
                  <a:lnTo>
                    <a:pt x="635" y="686"/>
                  </a:lnTo>
                  <a:lnTo>
                    <a:pt x="633" y="690"/>
                  </a:lnTo>
                  <a:lnTo>
                    <a:pt x="635" y="692"/>
                  </a:lnTo>
                  <a:lnTo>
                    <a:pt x="638" y="692"/>
                  </a:lnTo>
                  <a:lnTo>
                    <a:pt x="640" y="690"/>
                  </a:lnTo>
                  <a:lnTo>
                    <a:pt x="642" y="690"/>
                  </a:lnTo>
                  <a:lnTo>
                    <a:pt x="640" y="692"/>
                  </a:lnTo>
                  <a:lnTo>
                    <a:pt x="638" y="695"/>
                  </a:lnTo>
                  <a:lnTo>
                    <a:pt x="638" y="699"/>
                  </a:lnTo>
                  <a:lnTo>
                    <a:pt x="640" y="702"/>
                  </a:lnTo>
                  <a:lnTo>
                    <a:pt x="638" y="706"/>
                  </a:lnTo>
                  <a:lnTo>
                    <a:pt x="640" y="709"/>
                  </a:lnTo>
                  <a:lnTo>
                    <a:pt x="642" y="711"/>
                  </a:lnTo>
                  <a:lnTo>
                    <a:pt x="644" y="709"/>
                  </a:lnTo>
                  <a:lnTo>
                    <a:pt x="647" y="706"/>
                  </a:lnTo>
                  <a:lnTo>
                    <a:pt x="647" y="709"/>
                  </a:lnTo>
                  <a:lnTo>
                    <a:pt x="644" y="711"/>
                  </a:lnTo>
                  <a:lnTo>
                    <a:pt x="647" y="716"/>
                  </a:lnTo>
                  <a:lnTo>
                    <a:pt x="649" y="718"/>
                  </a:lnTo>
                  <a:lnTo>
                    <a:pt x="654" y="711"/>
                  </a:lnTo>
                  <a:lnTo>
                    <a:pt x="654" y="704"/>
                  </a:lnTo>
                  <a:lnTo>
                    <a:pt x="656" y="702"/>
                  </a:lnTo>
                  <a:lnTo>
                    <a:pt x="656" y="692"/>
                  </a:lnTo>
                  <a:lnTo>
                    <a:pt x="658" y="683"/>
                  </a:lnTo>
                  <a:lnTo>
                    <a:pt x="658" y="674"/>
                  </a:lnTo>
                  <a:lnTo>
                    <a:pt x="658" y="667"/>
                  </a:lnTo>
                  <a:lnTo>
                    <a:pt x="656" y="665"/>
                  </a:lnTo>
                  <a:lnTo>
                    <a:pt x="656" y="665"/>
                  </a:lnTo>
                  <a:lnTo>
                    <a:pt x="658" y="665"/>
                  </a:lnTo>
                  <a:lnTo>
                    <a:pt x="661" y="669"/>
                  </a:lnTo>
                  <a:lnTo>
                    <a:pt x="663" y="672"/>
                  </a:lnTo>
                  <a:lnTo>
                    <a:pt x="665" y="665"/>
                  </a:lnTo>
                  <a:lnTo>
                    <a:pt x="668" y="662"/>
                  </a:lnTo>
                  <a:lnTo>
                    <a:pt x="665" y="669"/>
                  </a:lnTo>
                  <a:lnTo>
                    <a:pt x="665" y="676"/>
                  </a:lnTo>
                  <a:lnTo>
                    <a:pt x="665" y="681"/>
                  </a:lnTo>
                  <a:lnTo>
                    <a:pt x="661" y="690"/>
                  </a:lnTo>
                  <a:lnTo>
                    <a:pt x="661" y="695"/>
                  </a:lnTo>
                  <a:lnTo>
                    <a:pt x="663" y="697"/>
                  </a:lnTo>
                  <a:lnTo>
                    <a:pt x="661" y="699"/>
                  </a:lnTo>
                  <a:lnTo>
                    <a:pt x="658" y="706"/>
                  </a:lnTo>
                  <a:lnTo>
                    <a:pt x="661" y="709"/>
                  </a:lnTo>
                  <a:lnTo>
                    <a:pt x="661" y="713"/>
                  </a:lnTo>
                  <a:lnTo>
                    <a:pt x="665" y="716"/>
                  </a:lnTo>
                  <a:lnTo>
                    <a:pt x="665" y="722"/>
                  </a:lnTo>
                  <a:lnTo>
                    <a:pt x="668" y="722"/>
                  </a:lnTo>
                  <a:lnTo>
                    <a:pt x="668" y="727"/>
                  </a:lnTo>
                  <a:lnTo>
                    <a:pt x="670" y="729"/>
                  </a:lnTo>
                  <a:lnTo>
                    <a:pt x="672" y="727"/>
                  </a:lnTo>
                  <a:lnTo>
                    <a:pt x="674" y="729"/>
                  </a:lnTo>
                  <a:lnTo>
                    <a:pt x="679" y="727"/>
                  </a:lnTo>
                  <a:lnTo>
                    <a:pt x="684" y="727"/>
                  </a:lnTo>
                  <a:lnTo>
                    <a:pt x="684" y="727"/>
                  </a:lnTo>
                  <a:lnTo>
                    <a:pt x="677" y="732"/>
                  </a:lnTo>
                  <a:lnTo>
                    <a:pt x="677" y="732"/>
                  </a:lnTo>
                  <a:lnTo>
                    <a:pt x="677" y="734"/>
                  </a:lnTo>
                  <a:lnTo>
                    <a:pt x="679" y="736"/>
                  </a:lnTo>
                  <a:lnTo>
                    <a:pt x="677" y="739"/>
                  </a:lnTo>
                  <a:lnTo>
                    <a:pt x="674" y="739"/>
                  </a:lnTo>
                  <a:lnTo>
                    <a:pt x="674" y="741"/>
                  </a:lnTo>
                  <a:lnTo>
                    <a:pt x="677" y="746"/>
                  </a:lnTo>
                  <a:lnTo>
                    <a:pt x="677" y="750"/>
                  </a:lnTo>
                  <a:lnTo>
                    <a:pt x="674" y="750"/>
                  </a:lnTo>
                  <a:lnTo>
                    <a:pt x="672" y="748"/>
                  </a:lnTo>
                  <a:lnTo>
                    <a:pt x="670" y="743"/>
                  </a:lnTo>
                  <a:lnTo>
                    <a:pt x="670" y="746"/>
                  </a:lnTo>
                  <a:lnTo>
                    <a:pt x="670" y="748"/>
                  </a:lnTo>
                  <a:lnTo>
                    <a:pt x="668" y="752"/>
                  </a:lnTo>
                  <a:lnTo>
                    <a:pt x="668" y="757"/>
                  </a:lnTo>
                  <a:lnTo>
                    <a:pt x="670" y="757"/>
                  </a:lnTo>
                  <a:lnTo>
                    <a:pt x="668" y="759"/>
                  </a:lnTo>
                  <a:lnTo>
                    <a:pt x="665" y="759"/>
                  </a:lnTo>
                  <a:lnTo>
                    <a:pt x="663" y="764"/>
                  </a:lnTo>
                  <a:lnTo>
                    <a:pt x="663" y="764"/>
                  </a:lnTo>
                  <a:lnTo>
                    <a:pt x="668" y="764"/>
                  </a:lnTo>
                  <a:lnTo>
                    <a:pt x="670" y="764"/>
                  </a:lnTo>
                  <a:lnTo>
                    <a:pt x="670" y="769"/>
                  </a:lnTo>
                  <a:lnTo>
                    <a:pt x="672" y="771"/>
                  </a:lnTo>
                  <a:lnTo>
                    <a:pt x="674" y="771"/>
                  </a:lnTo>
                  <a:lnTo>
                    <a:pt x="677" y="773"/>
                  </a:lnTo>
                  <a:lnTo>
                    <a:pt x="677" y="773"/>
                  </a:lnTo>
                  <a:lnTo>
                    <a:pt x="674" y="773"/>
                  </a:lnTo>
                  <a:lnTo>
                    <a:pt x="672" y="776"/>
                  </a:lnTo>
                  <a:lnTo>
                    <a:pt x="674" y="778"/>
                  </a:lnTo>
                  <a:lnTo>
                    <a:pt x="677" y="778"/>
                  </a:lnTo>
                  <a:lnTo>
                    <a:pt x="677" y="783"/>
                  </a:lnTo>
                  <a:lnTo>
                    <a:pt x="681" y="785"/>
                  </a:lnTo>
                  <a:lnTo>
                    <a:pt x="684" y="785"/>
                  </a:lnTo>
                  <a:lnTo>
                    <a:pt x="681" y="787"/>
                  </a:lnTo>
                  <a:lnTo>
                    <a:pt x="679" y="787"/>
                  </a:lnTo>
                  <a:lnTo>
                    <a:pt x="677" y="789"/>
                  </a:lnTo>
                  <a:lnTo>
                    <a:pt x="677" y="794"/>
                  </a:lnTo>
                  <a:lnTo>
                    <a:pt x="679" y="801"/>
                  </a:lnTo>
                  <a:lnTo>
                    <a:pt x="684" y="803"/>
                  </a:lnTo>
                  <a:lnTo>
                    <a:pt x="688" y="803"/>
                  </a:lnTo>
                  <a:lnTo>
                    <a:pt x="691" y="803"/>
                  </a:lnTo>
                  <a:lnTo>
                    <a:pt x="686" y="806"/>
                  </a:lnTo>
                  <a:lnTo>
                    <a:pt x="681" y="806"/>
                  </a:lnTo>
                  <a:lnTo>
                    <a:pt x="679" y="806"/>
                  </a:lnTo>
                  <a:lnTo>
                    <a:pt x="674" y="813"/>
                  </a:lnTo>
                  <a:lnTo>
                    <a:pt x="670" y="817"/>
                  </a:lnTo>
                  <a:lnTo>
                    <a:pt x="665" y="822"/>
                  </a:lnTo>
                  <a:lnTo>
                    <a:pt x="665" y="826"/>
                  </a:lnTo>
                  <a:lnTo>
                    <a:pt x="665" y="831"/>
                  </a:lnTo>
                  <a:lnTo>
                    <a:pt x="670" y="826"/>
                  </a:lnTo>
                  <a:lnTo>
                    <a:pt x="672" y="819"/>
                  </a:lnTo>
                  <a:lnTo>
                    <a:pt x="674" y="819"/>
                  </a:lnTo>
                  <a:lnTo>
                    <a:pt x="677" y="817"/>
                  </a:lnTo>
                  <a:lnTo>
                    <a:pt x="681" y="813"/>
                  </a:lnTo>
                  <a:lnTo>
                    <a:pt x="681" y="815"/>
                  </a:lnTo>
                  <a:lnTo>
                    <a:pt x="686" y="815"/>
                  </a:lnTo>
                  <a:lnTo>
                    <a:pt x="691" y="815"/>
                  </a:lnTo>
                  <a:lnTo>
                    <a:pt x="688" y="817"/>
                  </a:lnTo>
                  <a:lnTo>
                    <a:pt x="688" y="819"/>
                  </a:lnTo>
                  <a:lnTo>
                    <a:pt x="693" y="819"/>
                  </a:lnTo>
                  <a:lnTo>
                    <a:pt x="693" y="822"/>
                  </a:lnTo>
                  <a:lnTo>
                    <a:pt x="688" y="824"/>
                  </a:lnTo>
                  <a:lnTo>
                    <a:pt x="688" y="829"/>
                  </a:lnTo>
                  <a:lnTo>
                    <a:pt x="691" y="831"/>
                  </a:lnTo>
                  <a:lnTo>
                    <a:pt x="686" y="836"/>
                  </a:lnTo>
                  <a:lnTo>
                    <a:pt x="686" y="838"/>
                  </a:lnTo>
                  <a:lnTo>
                    <a:pt x="686" y="840"/>
                  </a:lnTo>
                  <a:lnTo>
                    <a:pt x="688" y="843"/>
                  </a:lnTo>
                  <a:lnTo>
                    <a:pt x="684" y="843"/>
                  </a:lnTo>
                  <a:lnTo>
                    <a:pt x="681" y="843"/>
                  </a:lnTo>
                  <a:lnTo>
                    <a:pt x="677" y="845"/>
                  </a:lnTo>
                  <a:lnTo>
                    <a:pt x="679" y="847"/>
                  </a:lnTo>
                  <a:lnTo>
                    <a:pt x="681" y="847"/>
                  </a:lnTo>
                  <a:lnTo>
                    <a:pt x="684" y="847"/>
                  </a:lnTo>
                  <a:lnTo>
                    <a:pt x="686" y="847"/>
                  </a:lnTo>
                  <a:lnTo>
                    <a:pt x="688" y="849"/>
                  </a:lnTo>
                  <a:lnTo>
                    <a:pt x="684" y="852"/>
                  </a:lnTo>
                  <a:lnTo>
                    <a:pt x="681" y="852"/>
                  </a:lnTo>
                  <a:lnTo>
                    <a:pt x="679" y="852"/>
                  </a:lnTo>
                  <a:lnTo>
                    <a:pt x="677" y="854"/>
                  </a:lnTo>
                  <a:lnTo>
                    <a:pt x="677" y="859"/>
                  </a:lnTo>
                  <a:lnTo>
                    <a:pt x="679" y="861"/>
                  </a:lnTo>
                  <a:lnTo>
                    <a:pt x="681" y="861"/>
                  </a:lnTo>
                  <a:lnTo>
                    <a:pt x="681" y="859"/>
                  </a:lnTo>
                  <a:lnTo>
                    <a:pt x="684" y="859"/>
                  </a:lnTo>
                  <a:lnTo>
                    <a:pt x="688" y="856"/>
                  </a:lnTo>
                  <a:lnTo>
                    <a:pt x="693" y="849"/>
                  </a:lnTo>
                  <a:lnTo>
                    <a:pt x="698" y="845"/>
                  </a:lnTo>
                  <a:lnTo>
                    <a:pt x="700" y="836"/>
                  </a:lnTo>
                  <a:lnTo>
                    <a:pt x="704" y="826"/>
                  </a:lnTo>
                  <a:lnTo>
                    <a:pt x="704" y="824"/>
                  </a:lnTo>
                  <a:lnTo>
                    <a:pt x="704" y="824"/>
                  </a:lnTo>
                  <a:close/>
                  <a:moveTo>
                    <a:pt x="644" y="847"/>
                  </a:moveTo>
                  <a:lnTo>
                    <a:pt x="642" y="845"/>
                  </a:lnTo>
                  <a:lnTo>
                    <a:pt x="642" y="843"/>
                  </a:lnTo>
                  <a:lnTo>
                    <a:pt x="644" y="845"/>
                  </a:lnTo>
                  <a:lnTo>
                    <a:pt x="644" y="847"/>
                  </a:lnTo>
                  <a:close/>
                  <a:moveTo>
                    <a:pt x="665" y="854"/>
                  </a:moveTo>
                  <a:lnTo>
                    <a:pt x="670" y="852"/>
                  </a:lnTo>
                  <a:lnTo>
                    <a:pt x="672" y="854"/>
                  </a:lnTo>
                  <a:lnTo>
                    <a:pt x="670" y="856"/>
                  </a:lnTo>
                  <a:lnTo>
                    <a:pt x="665" y="854"/>
                  </a:lnTo>
                  <a:close/>
                  <a:moveTo>
                    <a:pt x="668" y="843"/>
                  </a:moveTo>
                  <a:lnTo>
                    <a:pt x="672" y="843"/>
                  </a:lnTo>
                  <a:lnTo>
                    <a:pt x="674" y="847"/>
                  </a:lnTo>
                  <a:lnTo>
                    <a:pt x="670" y="849"/>
                  </a:lnTo>
                  <a:lnTo>
                    <a:pt x="668" y="849"/>
                  </a:lnTo>
                  <a:lnTo>
                    <a:pt x="670" y="847"/>
                  </a:lnTo>
                  <a:lnTo>
                    <a:pt x="668" y="843"/>
                  </a:lnTo>
                  <a:close/>
                  <a:moveTo>
                    <a:pt x="668" y="833"/>
                  </a:moveTo>
                  <a:lnTo>
                    <a:pt x="670" y="838"/>
                  </a:lnTo>
                  <a:lnTo>
                    <a:pt x="668" y="843"/>
                  </a:lnTo>
                  <a:lnTo>
                    <a:pt x="668" y="838"/>
                  </a:lnTo>
                  <a:lnTo>
                    <a:pt x="665" y="836"/>
                  </a:lnTo>
                  <a:lnTo>
                    <a:pt x="668" y="833"/>
                  </a:lnTo>
                  <a:close/>
                  <a:moveTo>
                    <a:pt x="670" y="833"/>
                  </a:moveTo>
                  <a:lnTo>
                    <a:pt x="674" y="831"/>
                  </a:lnTo>
                  <a:lnTo>
                    <a:pt x="674" y="829"/>
                  </a:lnTo>
                  <a:lnTo>
                    <a:pt x="677" y="822"/>
                  </a:lnTo>
                  <a:lnTo>
                    <a:pt x="681" y="819"/>
                  </a:lnTo>
                  <a:lnTo>
                    <a:pt x="681" y="819"/>
                  </a:lnTo>
                  <a:lnTo>
                    <a:pt x="686" y="817"/>
                  </a:lnTo>
                  <a:lnTo>
                    <a:pt x="686" y="822"/>
                  </a:lnTo>
                  <a:lnTo>
                    <a:pt x="686" y="826"/>
                  </a:lnTo>
                  <a:lnTo>
                    <a:pt x="686" y="831"/>
                  </a:lnTo>
                  <a:lnTo>
                    <a:pt x="681" y="838"/>
                  </a:lnTo>
                  <a:lnTo>
                    <a:pt x="674" y="845"/>
                  </a:lnTo>
                  <a:lnTo>
                    <a:pt x="672" y="843"/>
                  </a:lnTo>
                  <a:lnTo>
                    <a:pt x="677" y="838"/>
                  </a:lnTo>
                  <a:lnTo>
                    <a:pt x="679" y="833"/>
                  </a:lnTo>
                  <a:lnTo>
                    <a:pt x="679" y="831"/>
                  </a:lnTo>
                  <a:lnTo>
                    <a:pt x="672" y="836"/>
                  </a:lnTo>
                  <a:lnTo>
                    <a:pt x="670" y="833"/>
                  </a:lnTo>
                  <a:close/>
                  <a:moveTo>
                    <a:pt x="633" y="847"/>
                  </a:moveTo>
                  <a:lnTo>
                    <a:pt x="635" y="847"/>
                  </a:lnTo>
                  <a:lnTo>
                    <a:pt x="638" y="847"/>
                  </a:lnTo>
                  <a:lnTo>
                    <a:pt x="638" y="849"/>
                  </a:lnTo>
                  <a:lnTo>
                    <a:pt x="640" y="854"/>
                  </a:lnTo>
                  <a:lnTo>
                    <a:pt x="638" y="861"/>
                  </a:lnTo>
                  <a:lnTo>
                    <a:pt x="635" y="859"/>
                  </a:lnTo>
                  <a:lnTo>
                    <a:pt x="635" y="854"/>
                  </a:lnTo>
                  <a:lnTo>
                    <a:pt x="633" y="849"/>
                  </a:lnTo>
                  <a:lnTo>
                    <a:pt x="633" y="847"/>
                  </a:lnTo>
                  <a:close/>
                  <a:moveTo>
                    <a:pt x="635" y="840"/>
                  </a:moveTo>
                  <a:lnTo>
                    <a:pt x="635" y="840"/>
                  </a:lnTo>
                  <a:lnTo>
                    <a:pt x="638" y="840"/>
                  </a:lnTo>
                  <a:lnTo>
                    <a:pt x="640" y="843"/>
                  </a:lnTo>
                  <a:lnTo>
                    <a:pt x="635" y="845"/>
                  </a:lnTo>
                  <a:lnTo>
                    <a:pt x="635" y="840"/>
                  </a:lnTo>
                  <a:close/>
                  <a:moveTo>
                    <a:pt x="633" y="836"/>
                  </a:moveTo>
                  <a:lnTo>
                    <a:pt x="635" y="833"/>
                  </a:lnTo>
                  <a:lnTo>
                    <a:pt x="635" y="838"/>
                  </a:lnTo>
                  <a:lnTo>
                    <a:pt x="633" y="836"/>
                  </a:lnTo>
                  <a:close/>
                  <a:moveTo>
                    <a:pt x="631" y="831"/>
                  </a:moveTo>
                  <a:lnTo>
                    <a:pt x="633" y="831"/>
                  </a:lnTo>
                  <a:lnTo>
                    <a:pt x="628" y="836"/>
                  </a:lnTo>
                  <a:lnTo>
                    <a:pt x="631" y="831"/>
                  </a:lnTo>
                  <a:close/>
                  <a:moveTo>
                    <a:pt x="628" y="810"/>
                  </a:moveTo>
                  <a:lnTo>
                    <a:pt x="626" y="808"/>
                  </a:lnTo>
                  <a:lnTo>
                    <a:pt x="631" y="808"/>
                  </a:lnTo>
                  <a:lnTo>
                    <a:pt x="628" y="810"/>
                  </a:lnTo>
                  <a:close/>
                  <a:moveTo>
                    <a:pt x="638" y="815"/>
                  </a:moveTo>
                  <a:lnTo>
                    <a:pt x="640" y="815"/>
                  </a:lnTo>
                  <a:lnTo>
                    <a:pt x="642" y="817"/>
                  </a:lnTo>
                  <a:lnTo>
                    <a:pt x="640" y="817"/>
                  </a:lnTo>
                  <a:lnTo>
                    <a:pt x="638" y="815"/>
                  </a:lnTo>
                  <a:close/>
                  <a:moveTo>
                    <a:pt x="640" y="810"/>
                  </a:moveTo>
                  <a:lnTo>
                    <a:pt x="642" y="806"/>
                  </a:lnTo>
                  <a:lnTo>
                    <a:pt x="647" y="803"/>
                  </a:lnTo>
                  <a:lnTo>
                    <a:pt x="649" y="806"/>
                  </a:lnTo>
                  <a:lnTo>
                    <a:pt x="647" y="808"/>
                  </a:lnTo>
                  <a:lnTo>
                    <a:pt x="644" y="808"/>
                  </a:lnTo>
                  <a:lnTo>
                    <a:pt x="642" y="810"/>
                  </a:lnTo>
                  <a:lnTo>
                    <a:pt x="640" y="810"/>
                  </a:lnTo>
                  <a:close/>
                  <a:moveTo>
                    <a:pt x="649" y="813"/>
                  </a:moveTo>
                  <a:lnTo>
                    <a:pt x="651" y="806"/>
                  </a:lnTo>
                  <a:lnTo>
                    <a:pt x="649" y="803"/>
                  </a:lnTo>
                  <a:lnTo>
                    <a:pt x="647" y="799"/>
                  </a:lnTo>
                  <a:lnTo>
                    <a:pt x="649" y="796"/>
                  </a:lnTo>
                  <a:lnTo>
                    <a:pt x="654" y="799"/>
                  </a:lnTo>
                  <a:lnTo>
                    <a:pt x="656" y="803"/>
                  </a:lnTo>
                  <a:lnTo>
                    <a:pt x="654" y="806"/>
                  </a:lnTo>
                  <a:lnTo>
                    <a:pt x="651" y="808"/>
                  </a:lnTo>
                  <a:lnTo>
                    <a:pt x="654" y="810"/>
                  </a:lnTo>
                  <a:lnTo>
                    <a:pt x="656" y="810"/>
                  </a:lnTo>
                  <a:lnTo>
                    <a:pt x="661" y="813"/>
                  </a:lnTo>
                  <a:lnTo>
                    <a:pt x="661" y="819"/>
                  </a:lnTo>
                  <a:lnTo>
                    <a:pt x="658" y="819"/>
                  </a:lnTo>
                  <a:lnTo>
                    <a:pt x="661" y="824"/>
                  </a:lnTo>
                  <a:lnTo>
                    <a:pt x="661" y="826"/>
                  </a:lnTo>
                  <a:lnTo>
                    <a:pt x="658" y="826"/>
                  </a:lnTo>
                  <a:lnTo>
                    <a:pt x="656" y="826"/>
                  </a:lnTo>
                  <a:lnTo>
                    <a:pt x="656" y="829"/>
                  </a:lnTo>
                  <a:lnTo>
                    <a:pt x="661" y="833"/>
                  </a:lnTo>
                  <a:lnTo>
                    <a:pt x="661" y="836"/>
                  </a:lnTo>
                  <a:lnTo>
                    <a:pt x="658" y="840"/>
                  </a:lnTo>
                  <a:lnTo>
                    <a:pt x="656" y="840"/>
                  </a:lnTo>
                  <a:lnTo>
                    <a:pt x="661" y="840"/>
                  </a:lnTo>
                  <a:lnTo>
                    <a:pt x="661" y="840"/>
                  </a:lnTo>
                  <a:lnTo>
                    <a:pt x="661" y="845"/>
                  </a:lnTo>
                  <a:lnTo>
                    <a:pt x="658" y="847"/>
                  </a:lnTo>
                  <a:lnTo>
                    <a:pt x="656" y="847"/>
                  </a:lnTo>
                  <a:lnTo>
                    <a:pt x="654" y="849"/>
                  </a:lnTo>
                  <a:lnTo>
                    <a:pt x="656" y="852"/>
                  </a:lnTo>
                  <a:lnTo>
                    <a:pt x="656" y="852"/>
                  </a:lnTo>
                  <a:lnTo>
                    <a:pt x="656" y="854"/>
                  </a:lnTo>
                  <a:lnTo>
                    <a:pt x="656" y="856"/>
                  </a:lnTo>
                  <a:lnTo>
                    <a:pt x="654" y="859"/>
                  </a:lnTo>
                  <a:lnTo>
                    <a:pt x="651" y="859"/>
                  </a:lnTo>
                  <a:lnTo>
                    <a:pt x="649" y="859"/>
                  </a:lnTo>
                  <a:lnTo>
                    <a:pt x="651" y="854"/>
                  </a:lnTo>
                  <a:lnTo>
                    <a:pt x="647" y="852"/>
                  </a:lnTo>
                  <a:lnTo>
                    <a:pt x="647" y="847"/>
                  </a:lnTo>
                  <a:lnTo>
                    <a:pt x="649" y="845"/>
                  </a:lnTo>
                  <a:lnTo>
                    <a:pt x="647" y="843"/>
                  </a:lnTo>
                  <a:lnTo>
                    <a:pt x="649" y="840"/>
                  </a:lnTo>
                  <a:lnTo>
                    <a:pt x="651" y="840"/>
                  </a:lnTo>
                  <a:lnTo>
                    <a:pt x="649" y="838"/>
                  </a:lnTo>
                  <a:lnTo>
                    <a:pt x="647" y="838"/>
                  </a:lnTo>
                  <a:lnTo>
                    <a:pt x="647" y="840"/>
                  </a:lnTo>
                  <a:lnTo>
                    <a:pt x="644" y="838"/>
                  </a:lnTo>
                  <a:lnTo>
                    <a:pt x="640" y="838"/>
                  </a:lnTo>
                  <a:lnTo>
                    <a:pt x="640" y="836"/>
                  </a:lnTo>
                  <a:lnTo>
                    <a:pt x="642" y="833"/>
                  </a:lnTo>
                  <a:lnTo>
                    <a:pt x="644" y="833"/>
                  </a:lnTo>
                  <a:lnTo>
                    <a:pt x="644" y="831"/>
                  </a:lnTo>
                  <a:lnTo>
                    <a:pt x="644" y="829"/>
                  </a:lnTo>
                  <a:lnTo>
                    <a:pt x="649" y="826"/>
                  </a:lnTo>
                  <a:lnTo>
                    <a:pt x="649" y="824"/>
                  </a:lnTo>
                  <a:lnTo>
                    <a:pt x="647" y="824"/>
                  </a:lnTo>
                  <a:lnTo>
                    <a:pt x="644" y="824"/>
                  </a:lnTo>
                  <a:lnTo>
                    <a:pt x="642" y="822"/>
                  </a:lnTo>
                  <a:lnTo>
                    <a:pt x="644" y="819"/>
                  </a:lnTo>
                  <a:lnTo>
                    <a:pt x="649" y="819"/>
                  </a:lnTo>
                  <a:lnTo>
                    <a:pt x="649" y="815"/>
                  </a:lnTo>
                  <a:lnTo>
                    <a:pt x="649" y="813"/>
                  </a:lnTo>
                  <a:close/>
                  <a:moveTo>
                    <a:pt x="674" y="808"/>
                  </a:moveTo>
                  <a:lnTo>
                    <a:pt x="672" y="806"/>
                  </a:lnTo>
                  <a:lnTo>
                    <a:pt x="672" y="803"/>
                  </a:lnTo>
                  <a:lnTo>
                    <a:pt x="674" y="799"/>
                  </a:lnTo>
                  <a:lnTo>
                    <a:pt x="677" y="801"/>
                  </a:lnTo>
                  <a:lnTo>
                    <a:pt x="677" y="806"/>
                  </a:lnTo>
                  <a:lnTo>
                    <a:pt x="674" y="808"/>
                  </a:lnTo>
                  <a:close/>
                  <a:moveTo>
                    <a:pt x="665" y="813"/>
                  </a:moveTo>
                  <a:lnTo>
                    <a:pt x="668" y="808"/>
                  </a:lnTo>
                  <a:lnTo>
                    <a:pt x="670" y="808"/>
                  </a:lnTo>
                  <a:lnTo>
                    <a:pt x="670" y="813"/>
                  </a:lnTo>
                  <a:lnTo>
                    <a:pt x="668" y="815"/>
                  </a:lnTo>
                  <a:lnTo>
                    <a:pt x="665" y="813"/>
                  </a:lnTo>
                  <a:close/>
                  <a:moveTo>
                    <a:pt x="663" y="808"/>
                  </a:moveTo>
                  <a:lnTo>
                    <a:pt x="663" y="806"/>
                  </a:lnTo>
                  <a:lnTo>
                    <a:pt x="670" y="801"/>
                  </a:lnTo>
                  <a:lnTo>
                    <a:pt x="670" y="803"/>
                  </a:lnTo>
                  <a:lnTo>
                    <a:pt x="668" y="806"/>
                  </a:lnTo>
                  <a:lnTo>
                    <a:pt x="665" y="810"/>
                  </a:lnTo>
                  <a:lnTo>
                    <a:pt x="663" y="808"/>
                  </a:lnTo>
                  <a:close/>
                  <a:moveTo>
                    <a:pt x="658" y="799"/>
                  </a:moveTo>
                  <a:lnTo>
                    <a:pt x="663" y="794"/>
                  </a:lnTo>
                  <a:lnTo>
                    <a:pt x="668" y="796"/>
                  </a:lnTo>
                  <a:lnTo>
                    <a:pt x="668" y="799"/>
                  </a:lnTo>
                  <a:lnTo>
                    <a:pt x="665" y="803"/>
                  </a:lnTo>
                  <a:lnTo>
                    <a:pt x="661" y="801"/>
                  </a:lnTo>
                  <a:lnTo>
                    <a:pt x="658" y="799"/>
                  </a:lnTo>
                  <a:close/>
                  <a:moveTo>
                    <a:pt x="665" y="787"/>
                  </a:moveTo>
                  <a:lnTo>
                    <a:pt x="668" y="783"/>
                  </a:lnTo>
                  <a:lnTo>
                    <a:pt x="672" y="780"/>
                  </a:lnTo>
                  <a:lnTo>
                    <a:pt x="672" y="787"/>
                  </a:lnTo>
                  <a:lnTo>
                    <a:pt x="670" y="792"/>
                  </a:lnTo>
                  <a:lnTo>
                    <a:pt x="665" y="792"/>
                  </a:lnTo>
                  <a:lnTo>
                    <a:pt x="665" y="792"/>
                  </a:lnTo>
                  <a:lnTo>
                    <a:pt x="665" y="787"/>
                  </a:lnTo>
                  <a:close/>
                  <a:moveTo>
                    <a:pt x="651" y="794"/>
                  </a:moveTo>
                  <a:lnTo>
                    <a:pt x="651" y="789"/>
                  </a:lnTo>
                  <a:lnTo>
                    <a:pt x="654" y="780"/>
                  </a:lnTo>
                  <a:lnTo>
                    <a:pt x="656" y="776"/>
                  </a:lnTo>
                  <a:lnTo>
                    <a:pt x="651" y="776"/>
                  </a:lnTo>
                  <a:lnTo>
                    <a:pt x="651" y="771"/>
                  </a:lnTo>
                  <a:lnTo>
                    <a:pt x="651" y="769"/>
                  </a:lnTo>
                  <a:lnTo>
                    <a:pt x="651" y="766"/>
                  </a:lnTo>
                  <a:lnTo>
                    <a:pt x="656" y="766"/>
                  </a:lnTo>
                  <a:lnTo>
                    <a:pt x="661" y="771"/>
                  </a:lnTo>
                  <a:lnTo>
                    <a:pt x="665" y="771"/>
                  </a:lnTo>
                  <a:lnTo>
                    <a:pt x="668" y="773"/>
                  </a:lnTo>
                  <a:lnTo>
                    <a:pt x="668" y="780"/>
                  </a:lnTo>
                  <a:lnTo>
                    <a:pt x="665" y="785"/>
                  </a:lnTo>
                  <a:lnTo>
                    <a:pt x="663" y="785"/>
                  </a:lnTo>
                  <a:lnTo>
                    <a:pt x="661" y="780"/>
                  </a:lnTo>
                  <a:lnTo>
                    <a:pt x="658" y="780"/>
                  </a:lnTo>
                  <a:lnTo>
                    <a:pt x="658" y="785"/>
                  </a:lnTo>
                  <a:lnTo>
                    <a:pt x="658" y="787"/>
                  </a:lnTo>
                  <a:lnTo>
                    <a:pt x="661" y="792"/>
                  </a:lnTo>
                  <a:lnTo>
                    <a:pt x="658" y="792"/>
                  </a:lnTo>
                  <a:lnTo>
                    <a:pt x="656" y="792"/>
                  </a:lnTo>
                  <a:lnTo>
                    <a:pt x="654" y="794"/>
                  </a:lnTo>
                  <a:lnTo>
                    <a:pt x="651" y="794"/>
                  </a:lnTo>
                  <a:close/>
                  <a:moveTo>
                    <a:pt x="640" y="787"/>
                  </a:moveTo>
                  <a:lnTo>
                    <a:pt x="638" y="785"/>
                  </a:lnTo>
                  <a:lnTo>
                    <a:pt x="640" y="780"/>
                  </a:lnTo>
                  <a:lnTo>
                    <a:pt x="638" y="780"/>
                  </a:lnTo>
                  <a:lnTo>
                    <a:pt x="638" y="776"/>
                  </a:lnTo>
                  <a:lnTo>
                    <a:pt x="640" y="773"/>
                  </a:lnTo>
                  <a:lnTo>
                    <a:pt x="642" y="773"/>
                  </a:lnTo>
                  <a:lnTo>
                    <a:pt x="642" y="769"/>
                  </a:lnTo>
                  <a:lnTo>
                    <a:pt x="644" y="769"/>
                  </a:lnTo>
                  <a:lnTo>
                    <a:pt x="649" y="776"/>
                  </a:lnTo>
                  <a:lnTo>
                    <a:pt x="647" y="778"/>
                  </a:lnTo>
                  <a:lnTo>
                    <a:pt x="647" y="780"/>
                  </a:lnTo>
                  <a:lnTo>
                    <a:pt x="649" y="778"/>
                  </a:lnTo>
                  <a:lnTo>
                    <a:pt x="651" y="780"/>
                  </a:lnTo>
                  <a:lnTo>
                    <a:pt x="647" y="789"/>
                  </a:lnTo>
                  <a:lnTo>
                    <a:pt x="642" y="794"/>
                  </a:lnTo>
                  <a:lnTo>
                    <a:pt x="642" y="799"/>
                  </a:lnTo>
                  <a:lnTo>
                    <a:pt x="640" y="801"/>
                  </a:lnTo>
                  <a:lnTo>
                    <a:pt x="635" y="803"/>
                  </a:lnTo>
                  <a:lnTo>
                    <a:pt x="638" y="799"/>
                  </a:lnTo>
                  <a:lnTo>
                    <a:pt x="635" y="796"/>
                  </a:lnTo>
                  <a:lnTo>
                    <a:pt x="633" y="803"/>
                  </a:lnTo>
                  <a:lnTo>
                    <a:pt x="631" y="803"/>
                  </a:lnTo>
                  <a:lnTo>
                    <a:pt x="633" y="799"/>
                  </a:lnTo>
                  <a:lnTo>
                    <a:pt x="633" y="796"/>
                  </a:lnTo>
                  <a:lnTo>
                    <a:pt x="633" y="794"/>
                  </a:lnTo>
                  <a:lnTo>
                    <a:pt x="635" y="792"/>
                  </a:lnTo>
                  <a:lnTo>
                    <a:pt x="638" y="792"/>
                  </a:lnTo>
                  <a:lnTo>
                    <a:pt x="640" y="789"/>
                  </a:lnTo>
                  <a:lnTo>
                    <a:pt x="640" y="787"/>
                  </a:lnTo>
                  <a:close/>
                  <a:moveTo>
                    <a:pt x="638" y="750"/>
                  </a:moveTo>
                  <a:lnTo>
                    <a:pt x="640" y="752"/>
                  </a:lnTo>
                  <a:lnTo>
                    <a:pt x="640" y="755"/>
                  </a:lnTo>
                  <a:lnTo>
                    <a:pt x="638" y="750"/>
                  </a:lnTo>
                  <a:close/>
                  <a:moveTo>
                    <a:pt x="626" y="752"/>
                  </a:moveTo>
                  <a:lnTo>
                    <a:pt x="631" y="750"/>
                  </a:lnTo>
                  <a:lnTo>
                    <a:pt x="633" y="748"/>
                  </a:lnTo>
                  <a:lnTo>
                    <a:pt x="635" y="750"/>
                  </a:lnTo>
                  <a:lnTo>
                    <a:pt x="638" y="755"/>
                  </a:lnTo>
                  <a:lnTo>
                    <a:pt x="638" y="762"/>
                  </a:lnTo>
                  <a:lnTo>
                    <a:pt x="635" y="769"/>
                  </a:lnTo>
                  <a:lnTo>
                    <a:pt x="633" y="771"/>
                  </a:lnTo>
                  <a:lnTo>
                    <a:pt x="633" y="778"/>
                  </a:lnTo>
                  <a:lnTo>
                    <a:pt x="631" y="780"/>
                  </a:lnTo>
                  <a:lnTo>
                    <a:pt x="628" y="787"/>
                  </a:lnTo>
                  <a:lnTo>
                    <a:pt x="628" y="792"/>
                  </a:lnTo>
                  <a:lnTo>
                    <a:pt x="626" y="794"/>
                  </a:lnTo>
                  <a:lnTo>
                    <a:pt x="626" y="796"/>
                  </a:lnTo>
                  <a:lnTo>
                    <a:pt x="624" y="792"/>
                  </a:lnTo>
                  <a:lnTo>
                    <a:pt x="626" y="789"/>
                  </a:lnTo>
                  <a:lnTo>
                    <a:pt x="624" y="787"/>
                  </a:lnTo>
                  <a:lnTo>
                    <a:pt x="621" y="783"/>
                  </a:lnTo>
                  <a:lnTo>
                    <a:pt x="624" y="780"/>
                  </a:lnTo>
                  <a:lnTo>
                    <a:pt x="626" y="778"/>
                  </a:lnTo>
                  <a:lnTo>
                    <a:pt x="628" y="778"/>
                  </a:lnTo>
                  <a:lnTo>
                    <a:pt x="628" y="776"/>
                  </a:lnTo>
                  <a:lnTo>
                    <a:pt x="626" y="776"/>
                  </a:lnTo>
                  <a:lnTo>
                    <a:pt x="624" y="776"/>
                  </a:lnTo>
                  <a:lnTo>
                    <a:pt x="624" y="773"/>
                  </a:lnTo>
                  <a:lnTo>
                    <a:pt x="626" y="773"/>
                  </a:lnTo>
                  <a:lnTo>
                    <a:pt x="626" y="771"/>
                  </a:lnTo>
                  <a:lnTo>
                    <a:pt x="621" y="769"/>
                  </a:lnTo>
                  <a:lnTo>
                    <a:pt x="621" y="769"/>
                  </a:lnTo>
                  <a:lnTo>
                    <a:pt x="626" y="766"/>
                  </a:lnTo>
                  <a:lnTo>
                    <a:pt x="628" y="764"/>
                  </a:lnTo>
                  <a:lnTo>
                    <a:pt x="628" y="759"/>
                  </a:lnTo>
                  <a:lnTo>
                    <a:pt x="631" y="757"/>
                  </a:lnTo>
                  <a:lnTo>
                    <a:pt x="628" y="755"/>
                  </a:lnTo>
                  <a:lnTo>
                    <a:pt x="626" y="752"/>
                  </a:lnTo>
                  <a:close/>
                  <a:moveTo>
                    <a:pt x="619" y="752"/>
                  </a:moveTo>
                  <a:lnTo>
                    <a:pt x="621" y="750"/>
                  </a:lnTo>
                  <a:lnTo>
                    <a:pt x="624" y="755"/>
                  </a:lnTo>
                  <a:lnTo>
                    <a:pt x="621" y="757"/>
                  </a:lnTo>
                  <a:lnTo>
                    <a:pt x="621" y="762"/>
                  </a:lnTo>
                  <a:lnTo>
                    <a:pt x="619" y="762"/>
                  </a:lnTo>
                  <a:lnTo>
                    <a:pt x="617" y="759"/>
                  </a:lnTo>
                  <a:lnTo>
                    <a:pt x="619" y="757"/>
                  </a:lnTo>
                  <a:lnTo>
                    <a:pt x="619" y="757"/>
                  </a:lnTo>
                  <a:lnTo>
                    <a:pt x="619" y="752"/>
                  </a:lnTo>
                  <a:close/>
                  <a:moveTo>
                    <a:pt x="640" y="764"/>
                  </a:moveTo>
                  <a:lnTo>
                    <a:pt x="642" y="759"/>
                  </a:lnTo>
                  <a:lnTo>
                    <a:pt x="642" y="755"/>
                  </a:lnTo>
                  <a:lnTo>
                    <a:pt x="644" y="752"/>
                  </a:lnTo>
                  <a:lnTo>
                    <a:pt x="649" y="752"/>
                  </a:lnTo>
                  <a:lnTo>
                    <a:pt x="649" y="748"/>
                  </a:lnTo>
                  <a:lnTo>
                    <a:pt x="649" y="746"/>
                  </a:lnTo>
                  <a:lnTo>
                    <a:pt x="647" y="746"/>
                  </a:lnTo>
                  <a:lnTo>
                    <a:pt x="647" y="739"/>
                  </a:lnTo>
                  <a:lnTo>
                    <a:pt x="651" y="732"/>
                  </a:lnTo>
                  <a:lnTo>
                    <a:pt x="651" y="720"/>
                  </a:lnTo>
                  <a:lnTo>
                    <a:pt x="656" y="713"/>
                  </a:lnTo>
                  <a:lnTo>
                    <a:pt x="656" y="716"/>
                  </a:lnTo>
                  <a:lnTo>
                    <a:pt x="656" y="720"/>
                  </a:lnTo>
                  <a:lnTo>
                    <a:pt x="661" y="722"/>
                  </a:lnTo>
                  <a:lnTo>
                    <a:pt x="665" y="727"/>
                  </a:lnTo>
                  <a:lnTo>
                    <a:pt x="665" y="741"/>
                  </a:lnTo>
                  <a:lnTo>
                    <a:pt x="663" y="748"/>
                  </a:lnTo>
                  <a:lnTo>
                    <a:pt x="661" y="746"/>
                  </a:lnTo>
                  <a:lnTo>
                    <a:pt x="663" y="736"/>
                  </a:lnTo>
                  <a:lnTo>
                    <a:pt x="661" y="729"/>
                  </a:lnTo>
                  <a:lnTo>
                    <a:pt x="658" y="732"/>
                  </a:lnTo>
                  <a:lnTo>
                    <a:pt x="658" y="746"/>
                  </a:lnTo>
                  <a:lnTo>
                    <a:pt x="658" y="750"/>
                  </a:lnTo>
                  <a:lnTo>
                    <a:pt x="658" y="752"/>
                  </a:lnTo>
                  <a:lnTo>
                    <a:pt x="656" y="755"/>
                  </a:lnTo>
                  <a:lnTo>
                    <a:pt x="651" y="752"/>
                  </a:lnTo>
                  <a:lnTo>
                    <a:pt x="651" y="759"/>
                  </a:lnTo>
                  <a:lnTo>
                    <a:pt x="644" y="764"/>
                  </a:lnTo>
                  <a:lnTo>
                    <a:pt x="642" y="766"/>
                  </a:lnTo>
                  <a:lnTo>
                    <a:pt x="640" y="764"/>
                  </a:lnTo>
                  <a:close/>
                  <a:moveTo>
                    <a:pt x="628" y="716"/>
                  </a:moveTo>
                  <a:lnTo>
                    <a:pt x="635" y="713"/>
                  </a:lnTo>
                  <a:lnTo>
                    <a:pt x="640" y="716"/>
                  </a:lnTo>
                  <a:lnTo>
                    <a:pt x="640" y="720"/>
                  </a:lnTo>
                  <a:lnTo>
                    <a:pt x="638" y="722"/>
                  </a:lnTo>
                  <a:lnTo>
                    <a:pt x="638" y="725"/>
                  </a:lnTo>
                  <a:lnTo>
                    <a:pt x="640" y="722"/>
                  </a:lnTo>
                  <a:lnTo>
                    <a:pt x="642" y="720"/>
                  </a:lnTo>
                  <a:lnTo>
                    <a:pt x="647" y="725"/>
                  </a:lnTo>
                  <a:lnTo>
                    <a:pt x="647" y="727"/>
                  </a:lnTo>
                  <a:lnTo>
                    <a:pt x="644" y="729"/>
                  </a:lnTo>
                  <a:lnTo>
                    <a:pt x="644" y="732"/>
                  </a:lnTo>
                  <a:lnTo>
                    <a:pt x="642" y="734"/>
                  </a:lnTo>
                  <a:lnTo>
                    <a:pt x="640" y="732"/>
                  </a:lnTo>
                  <a:lnTo>
                    <a:pt x="638" y="729"/>
                  </a:lnTo>
                  <a:lnTo>
                    <a:pt x="633" y="725"/>
                  </a:lnTo>
                  <a:lnTo>
                    <a:pt x="631" y="725"/>
                  </a:lnTo>
                  <a:lnTo>
                    <a:pt x="638" y="734"/>
                  </a:lnTo>
                  <a:lnTo>
                    <a:pt x="638" y="736"/>
                  </a:lnTo>
                  <a:lnTo>
                    <a:pt x="642" y="736"/>
                  </a:lnTo>
                  <a:lnTo>
                    <a:pt x="644" y="741"/>
                  </a:lnTo>
                  <a:lnTo>
                    <a:pt x="642" y="743"/>
                  </a:lnTo>
                  <a:lnTo>
                    <a:pt x="640" y="748"/>
                  </a:lnTo>
                  <a:lnTo>
                    <a:pt x="638" y="748"/>
                  </a:lnTo>
                  <a:lnTo>
                    <a:pt x="635" y="743"/>
                  </a:lnTo>
                  <a:lnTo>
                    <a:pt x="635" y="741"/>
                  </a:lnTo>
                  <a:lnTo>
                    <a:pt x="628" y="732"/>
                  </a:lnTo>
                  <a:lnTo>
                    <a:pt x="628" y="736"/>
                  </a:lnTo>
                  <a:lnTo>
                    <a:pt x="631" y="741"/>
                  </a:lnTo>
                  <a:lnTo>
                    <a:pt x="631" y="746"/>
                  </a:lnTo>
                  <a:lnTo>
                    <a:pt x="628" y="748"/>
                  </a:lnTo>
                  <a:lnTo>
                    <a:pt x="624" y="748"/>
                  </a:lnTo>
                  <a:lnTo>
                    <a:pt x="621" y="743"/>
                  </a:lnTo>
                  <a:lnTo>
                    <a:pt x="624" y="741"/>
                  </a:lnTo>
                  <a:lnTo>
                    <a:pt x="621" y="739"/>
                  </a:lnTo>
                  <a:lnTo>
                    <a:pt x="621" y="734"/>
                  </a:lnTo>
                  <a:lnTo>
                    <a:pt x="619" y="729"/>
                  </a:lnTo>
                  <a:lnTo>
                    <a:pt x="621" y="725"/>
                  </a:lnTo>
                  <a:lnTo>
                    <a:pt x="624" y="727"/>
                  </a:lnTo>
                  <a:lnTo>
                    <a:pt x="626" y="725"/>
                  </a:lnTo>
                  <a:lnTo>
                    <a:pt x="624" y="722"/>
                  </a:lnTo>
                  <a:lnTo>
                    <a:pt x="621" y="718"/>
                  </a:lnTo>
                  <a:lnTo>
                    <a:pt x="624" y="713"/>
                  </a:lnTo>
                  <a:lnTo>
                    <a:pt x="626" y="718"/>
                  </a:lnTo>
                  <a:lnTo>
                    <a:pt x="628" y="718"/>
                  </a:lnTo>
                  <a:lnTo>
                    <a:pt x="628" y="716"/>
                  </a:lnTo>
                  <a:close/>
                  <a:moveTo>
                    <a:pt x="631" y="711"/>
                  </a:moveTo>
                  <a:lnTo>
                    <a:pt x="633" y="706"/>
                  </a:lnTo>
                  <a:lnTo>
                    <a:pt x="635" y="709"/>
                  </a:lnTo>
                  <a:lnTo>
                    <a:pt x="633" y="711"/>
                  </a:lnTo>
                  <a:lnTo>
                    <a:pt x="631" y="711"/>
                  </a:lnTo>
                  <a:close/>
                  <a:moveTo>
                    <a:pt x="3" y="452"/>
                  </a:moveTo>
                  <a:lnTo>
                    <a:pt x="0" y="450"/>
                  </a:lnTo>
                  <a:lnTo>
                    <a:pt x="3" y="448"/>
                  </a:lnTo>
                  <a:lnTo>
                    <a:pt x="5" y="450"/>
                  </a:lnTo>
                  <a:lnTo>
                    <a:pt x="3" y="452"/>
                  </a:lnTo>
                  <a:close/>
                  <a:moveTo>
                    <a:pt x="3" y="455"/>
                  </a:moveTo>
                  <a:lnTo>
                    <a:pt x="5" y="457"/>
                  </a:lnTo>
                  <a:lnTo>
                    <a:pt x="5" y="459"/>
                  </a:lnTo>
                  <a:lnTo>
                    <a:pt x="10" y="466"/>
                  </a:lnTo>
                  <a:lnTo>
                    <a:pt x="10" y="468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" y="455"/>
                  </a:lnTo>
                  <a:close/>
                  <a:moveTo>
                    <a:pt x="220" y="383"/>
                  </a:moveTo>
                  <a:lnTo>
                    <a:pt x="217" y="388"/>
                  </a:lnTo>
                  <a:lnTo>
                    <a:pt x="217" y="397"/>
                  </a:lnTo>
                  <a:lnTo>
                    <a:pt x="213" y="397"/>
                  </a:lnTo>
                  <a:lnTo>
                    <a:pt x="213" y="392"/>
                  </a:lnTo>
                  <a:lnTo>
                    <a:pt x="210" y="392"/>
                  </a:lnTo>
                  <a:lnTo>
                    <a:pt x="206" y="392"/>
                  </a:lnTo>
                  <a:lnTo>
                    <a:pt x="201" y="390"/>
                  </a:lnTo>
                  <a:lnTo>
                    <a:pt x="201" y="388"/>
                  </a:lnTo>
                  <a:lnTo>
                    <a:pt x="213" y="376"/>
                  </a:lnTo>
                  <a:lnTo>
                    <a:pt x="217" y="374"/>
                  </a:lnTo>
                  <a:lnTo>
                    <a:pt x="220" y="376"/>
                  </a:lnTo>
                  <a:lnTo>
                    <a:pt x="220" y="383"/>
                  </a:lnTo>
                  <a:close/>
                  <a:moveTo>
                    <a:pt x="224" y="383"/>
                  </a:moveTo>
                  <a:lnTo>
                    <a:pt x="224" y="383"/>
                  </a:lnTo>
                  <a:lnTo>
                    <a:pt x="224" y="381"/>
                  </a:lnTo>
                  <a:lnTo>
                    <a:pt x="224" y="381"/>
                  </a:lnTo>
                  <a:lnTo>
                    <a:pt x="227" y="378"/>
                  </a:lnTo>
                  <a:lnTo>
                    <a:pt x="224" y="376"/>
                  </a:lnTo>
                  <a:lnTo>
                    <a:pt x="224" y="374"/>
                  </a:lnTo>
                  <a:lnTo>
                    <a:pt x="220" y="369"/>
                  </a:lnTo>
                  <a:lnTo>
                    <a:pt x="224" y="367"/>
                  </a:lnTo>
                  <a:lnTo>
                    <a:pt x="231" y="367"/>
                  </a:lnTo>
                  <a:lnTo>
                    <a:pt x="238" y="371"/>
                  </a:lnTo>
                  <a:lnTo>
                    <a:pt x="238" y="374"/>
                  </a:lnTo>
                  <a:lnTo>
                    <a:pt x="234" y="376"/>
                  </a:lnTo>
                  <a:lnTo>
                    <a:pt x="227" y="385"/>
                  </a:lnTo>
                  <a:lnTo>
                    <a:pt x="224" y="383"/>
                  </a:lnTo>
                  <a:close/>
                  <a:moveTo>
                    <a:pt x="264" y="358"/>
                  </a:moveTo>
                  <a:lnTo>
                    <a:pt x="266" y="355"/>
                  </a:lnTo>
                  <a:lnTo>
                    <a:pt x="270" y="355"/>
                  </a:lnTo>
                  <a:lnTo>
                    <a:pt x="273" y="358"/>
                  </a:lnTo>
                  <a:lnTo>
                    <a:pt x="270" y="362"/>
                  </a:lnTo>
                  <a:lnTo>
                    <a:pt x="268" y="362"/>
                  </a:lnTo>
                  <a:lnTo>
                    <a:pt x="264" y="358"/>
                  </a:lnTo>
                  <a:close/>
                  <a:moveTo>
                    <a:pt x="478" y="559"/>
                  </a:moveTo>
                  <a:lnTo>
                    <a:pt x="481" y="556"/>
                  </a:lnTo>
                  <a:lnTo>
                    <a:pt x="483" y="559"/>
                  </a:lnTo>
                  <a:lnTo>
                    <a:pt x="481" y="561"/>
                  </a:lnTo>
                  <a:lnTo>
                    <a:pt x="478" y="559"/>
                  </a:lnTo>
                  <a:close/>
                  <a:moveTo>
                    <a:pt x="457" y="621"/>
                  </a:moveTo>
                  <a:lnTo>
                    <a:pt x="462" y="619"/>
                  </a:lnTo>
                  <a:lnTo>
                    <a:pt x="464" y="621"/>
                  </a:lnTo>
                  <a:lnTo>
                    <a:pt x="457" y="621"/>
                  </a:lnTo>
                  <a:close/>
                  <a:moveTo>
                    <a:pt x="504" y="612"/>
                  </a:moveTo>
                  <a:lnTo>
                    <a:pt x="508" y="609"/>
                  </a:lnTo>
                  <a:lnTo>
                    <a:pt x="511" y="609"/>
                  </a:lnTo>
                  <a:lnTo>
                    <a:pt x="508" y="614"/>
                  </a:lnTo>
                  <a:lnTo>
                    <a:pt x="504" y="614"/>
                  </a:lnTo>
                  <a:lnTo>
                    <a:pt x="504" y="612"/>
                  </a:lnTo>
                  <a:close/>
                  <a:moveTo>
                    <a:pt x="469" y="568"/>
                  </a:moveTo>
                  <a:lnTo>
                    <a:pt x="469" y="565"/>
                  </a:lnTo>
                  <a:lnTo>
                    <a:pt x="474" y="565"/>
                  </a:lnTo>
                  <a:lnTo>
                    <a:pt x="474" y="568"/>
                  </a:lnTo>
                  <a:lnTo>
                    <a:pt x="469" y="568"/>
                  </a:lnTo>
                  <a:close/>
                  <a:moveTo>
                    <a:pt x="476" y="584"/>
                  </a:moveTo>
                  <a:lnTo>
                    <a:pt x="476" y="577"/>
                  </a:lnTo>
                  <a:lnTo>
                    <a:pt x="478" y="577"/>
                  </a:lnTo>
                  <a:lnTo>
                    <a:pt x="481" y="577"/>
                  </a:lnTo>
                  <a:lnTo>
                    <a:pt x="481" y="582"/>
                  </a:lnTo>
                  <a:lnTo>
                    <a:pt x="483" y="582"/>
                  </a:lnTo>
                  <a:lnTo>
                    <a:pt x="485" y="584"/>
                  </a:lnTo>
                  <a:lnTo>
                    <a:pt x="481" y="586"/>
                  </a:lnTo>
                  <a:lnTo>
                    <a:pt x="476" y="584"/>
                  </a:lnTo>
                  <a:close/>
                  <a:moveTo>
                    <a:pt x="441" y="602"/>
                  </a:moveTo>
                  <a:lnTo>
                    <a:pt x="444" y="600"/>
                  </a:lnTo>
                  <a:lnTo>
                    <a:pt x="446" y="600"/>
                  </a:lnTo>
                  <a:lnTo>
                    <a:pt x="446" y="598"/>
                  </a:lnTo>
                  <a:lnTo>
                    <a:pt x="455" y="591"/>
                  </a:lnTo>
                  <a:lnTo>
                    <a:pt x="457" y="591"/>
                  </a:lnTo>
                  <a:lnTo>
                    <a:pt x="462" y="586"/>
                  </a:lnTo>
                  <a:lnTo>
                    <a:pt x="464" y="584"/>
                  </a:lnTo>
                  <a:lnTo>
                    <a:pt x="469" y="579"/>
                  </a:lnTo>
                  <a:lnTo>
                    <a:pt x="469" y="582"/>
                  </a:lnTo>
                  <a:lnTo>
                    <a:pt x="469" y="584"/>
                  </a:lnTo>
                  <a:lnTo>
                    <a:pt x="469" y="586"/>
                  </a:lnTo>
                  <a:lnTo>
                    <a:pt x="467" y="589"/>
                  </a:lnTo>
                  <a:lnTo>
                    <a:pt x="462" y="589"/>
                  </a:lnTo>
                  <a:lnTo>
                    <a:pt x="457" y="598"/>
                  </a:lnTo>
                  <a:lnTo>
                    <a:pt x="453" y="598"/>
                  </a:lnTo>
                  <a:lnTo>
                    <a:pt x="453" y="600"/>
                  </a:lnTo>
                  <a:lnTo>
                    <a:pt x="453" y="602"/>
                  </a:lnTo>
                  <a:lnTo>
                    <a:pt x="448" y="602"/>
                  </a:lnTo>
                  <a:lnTo>
                    <a:pt x="446" y="602"/>
                  </a:lnTo>
                  <a:lnTo>
                    <a:pt x="441" y="602"/>
                  </a:lnTo>
                  <a:lnTo>
                    <a:pt x="441" y="602"/>
                  </a:lnTo>
                  <a:close/>
                  <a:moveTo>
                    <a:pt x="441" y="593"/>
                  </a:moveTo>
                  <a:lnTo>
                    <a:pt x="446" y="589"/>
                  </a:lnTo>
                  <a:lnTo>
                    <a:pt x="446" y="593"/>
                  </a:lnTo>
                  <a:lnTo>
                    <a:pt x="444" y="595"/>
                  </a:lnTo>
                  <a:lnTo>
                    <a:pt x="441" y="593"/>
                  </a:lnTo>
                  <a:lnTo>
                    <a:pt x="441" y="593"/>
                  </a:lnTo>
                  <a:close/>
                  <a:moveTo>
                    <a:pt x="451" y="584"/>
                  </a:moveTo>
                  <a:lnTo>
                    <a:pt x="457" y="577"/>
                  </a:lnTo>
                  <a:lnTo>
                    <a:pt x="457" y="575"/>
                  </a:lnTo>
                  <a:lnTo>
                    <a:pt x="460" y="572"/>
                  </a:lnTo>
                  <a:lnTo>
                    <a:pt x="462" y="572"/>
                  </a:lnTo>
                  <a:lnTo>
                    <a:pt x="464" y="575"/>
                  </a:lnTo>
                  <a:lnTo>
                    <a:pt x="460" y="577"/>
                  </a:lnTo>
                  <a:lnTo>
                    <a:pt x="460" y="579"/>
                  </a:lnTo>
                  <a:lnTo>
                    <a:pt x="455" y="584"/>
                  </a:lnTo>
                  <a:lnTo>
                    <a:pt x="453" y="586"/>
                  </a:lnTo>
                  <a:lnTo>
                    <a:pt x="453" y="586"/>
                  </a:lnTo>
                  <a:lnTo>
                    <a:pt x="451" y="584"/>
                  </a:lnTo>
                  <a:close/>
                  <a:moveTo>
                    <a:pt x="457" y="556"/>
                  </a:moveTo>
                  <a:lnTo>
                    <a:pt x="460" y="554"/>
                  </a:lnTo>
                  <a:lnTo>
                    <a:pt x="462" y="554"/>
                  </a:lnTo>
                  <a:lnTo>
                    <a:pt x="462" y="556"/>
                  </a:lnTo>
                  <a:lnTo>
                    <a:pt x="462" y="559"/>
                  </a:lnTo>
                  <a:lnTo>
                    <a:pt x="460" y="561"/>
                  </a:lnTo>
                  <a:lnTo>
                    <a:pt x="457" y="556"/>
                  </a:lnTo>
                  <a:close/>
                  <a:moveTo>
                    <a:pt x="203" y="265"/>
                  </a:moveTo>
                  <a:lnTo>
                    <a:pt x="206" y="265"/>
                  </a:lnTo>
                  <a:lnTo>
                    <a:pt x="206" y="263"/>
                  </a:lnTo>
                  <a:lnTo>
                    <a:pt x="208" y="263"/>
                  </a:lnTo>
                  <a:lnTo>
                    <a:pt x="210" y="265"/>
                  </a:lnTo>
                  <a:lnTo>
                    <a:pt x="208" y="268"/>
                  </a:lnTo>
                  <a:lnTo>
                    <a:pt x="203" y="265"/>
                  </a:lnTo>
                  <a:close/>
                  <a:moveTo>
                    <a:pt x="123" y="353"/>
                  </a:moveTo>
                  <a:lnTo>
                    <a:pt x="127" y="346"/>
                  </a:lnTo>
                  <a:lnTo>
                    <a:pt x="125" y="341"/>
                  </a:lnTo>
                  <a:lnTo>
                    <a:pt x="120" y="339"/>
                  </a:lnTo>
                  <a:lnTo>
                    <a:pt x="123" y="334"/>
                  </a:lnTo>
                  <a:lnTo>
                    <a:pt x="120" y="328"/>
                  </a:lnTo>
                  <a:lnTo>
                    <a:pt x="116" y="323"/>
                  </a:lnTo>
                  <a:lnTo>
                    <a:pt x="109" y="323"/>
                  </a:lnTo>
                  <a:lnTo>
                    <a:pt x="107" y="328"/>
                  </a:lnTo>
                  <a:lnTo>
                    <a:pt x="104" y="328"/>
                  </a:lnTo>
                  <a:lnTo>
                    <a:pt x="100" y="323"/>
                  </a:lnTo>
                  <a:lnTo>
                    <a:pt x="100" y="316"/>
                  </a:lnTo>
                  <a:lnTo>
                    <a:pt x="109" y="309"/>
                  </a:lnTo>
                  <a:lnTo>
                    <a:pt x="111" y="300"/>
                  </a:lnTo>
                  <a:lnTo>
                    <a:pt x="113" y="300"/>
                  </a:lnTo>
                  <a:lnTo>
                    <a:pt x="113" y="307"/>
                  </a:lnTo>
                  <a:lnTo>
                    <a:pt x="113" y="311"/>
                  </a:lnTo>
                  <a:lnTo>
                    <a:pt x="118" y="311"/>
                  </a:lnTo>
                  <a:lnTo>
                    <a:pt x="118" y="316"/>
                  </a:lnTo>
                  <a:lnTo>
                    <a:pt x="123" y="316"/>
                  </a:lnTo>
                  <a:lnTo>
                    <a:pt x="125" y="314"/>
                  </a:lnTo>
                  <a:lnTo>
                    <a:pt x="132" y="314"/>
                  </a:lnTo>
                  <a:lnTo>
                    <a:pt x="137" y="318"/>
                  </a:lnTo>
                  <a:lnTo>
                    <a:pt x="137" y="321"/>
                  </a:lnTo>
                  <a:lnTo>
                    <a:pt x="134" y="323"/>
                  </a:lnTo>
                  <a:lnTo>
                    <a:pt x="137" y="328"/>
                  </a:lnTo>
                  <a:lnTo>
                    <a:pt x="141" y="332"/>
                  </a:lnTo>
                  <a:lnTo>
                    <a:pt x="141" y="337"/>
                  </a:lnTo>
                  <a:lnTo>
                    <a:pt x="148" y="344"/>
                  </a:lnTo>
                  <a:lnTo>
                    <a:pt x="150" y="346"/>
                  </a:lnTo>
                  <a:lnTo>
                    <a:pt x="146" y="348"/>
                  </a:lnTo>
                  <a:lnTo>
                    <a:pt x="141" y="346"/>
                  </a:lnTo>
                  <a:lnTo>
                    <a:pt x="139" y="346"/>
                  </a:lnTo>
                  <a:lnTo>
                    <a:pt x="137" y="348"/>
                  </a:lnTo>
                  <a:lnTo>
                    <a:pt x="132" y="348"/>
                  </a:lnTo>
                  <a:lnTo>
                    <a:pt x="127" y="353"/>
                  </a:lnTo>
                  <a:lnTo>
                    <a:pt x="123" y="353"/>
                  </a:lnTo>
                  <a:close/>
                  <a:moveTo>
                    <a:pt x="95" y="494"/>
                  </a:moveTo>
                  <a:lnTo>
                    <a:pt x="100" y="494"/>
                  </a:lnTo>
                  <a:lnTo>
                    <a:pt x="104" y="496"/>
                  </a:lnTo>
                  <a:lnTo>
                    <a:pt x="109" y="496"/>
                  </a:lnTo>
                  <a:lnTo>
                    <a:pt x="113" y="496"/>
                  </a:lnTo>
                  <a:lnTo>
                    <a:pt x="118" y="494"/>
                  </a:lnTo>
                  <a:lnTo>
                    <a:pt x="123" y="492"/>
                  </a:lnTo>
                  <a:lnTo>
                    <a:pt x="123" y="494"/>
                  </a:lnTo>
                  <a:lnTo>
                    <a:pt x="127" y="498"/>
                  </a:lnTo>
                  <a:lnTo>
                    <a:pt x="127" y="501"/>
                  </a:lnTo>
                  <a:lnTo>
                    <a:pt x="125" y="508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3" y="510"/>
                  </a:lnTo>
                  <a:lnTo>
                    <a:pt x="109" y="515"/>
                  </a:lnTo>
                  <a:lnTo>
                    <a:pt x="107" y="510"/>
                  </a:lnTo>
                  <a:lnTo>
                    <a:pt x="102" y="510"/>
                  </a:lnTo>
                  <a:lnTo>
                    <a:pt x="97" y="503"/>
                  </a:lnTo>
                  <a:lnTo>
                    <a:pt x="95" y="494"/>
                  </a:lnTo>
                  <a:close/>
                  <a:moveTo>
                    <a:pt x="374" y="559"/>
                  </a:moveTo>
                  <a:lnTo>
                    <a:pt x="379" y="554"/>
                  </a:lnTo>
                  <a:lnTo>
                    <a:pt x="381" y="552"/>
                  </a:lnTo>
                  <a:lnTo>
                    <a:pt x="384" y="556"/>
                  </a:lnTo>
                  <a:lnTo>
                    <a:pt x="377" y="559"/>
                  </a:lnTo>
                  <a:lnTo>
                    <a:pt x="374" y="559"/>
                  </a:lnTo>
                  <a:close/>
                  <a:moveTo>
                    <a:pt x="330" y="589"/>
                  </a:moveTo>
                  <a:lnTo>
                    <a:pt x="333" y="589"/>
                  </a:lnTo>
                  <a:lnTo>
                    <a:pt x="335" y="589"/>
                  </a:lnTo>
                  <a:lnTo>
                    <a:pt x="333" y="591"/>
                  </a:lnTo>
                  <a:lnTo>
                    <a:pt x="330" y="589"/>
                  </a:lnTo>
                  <a:close/>
                  <a:moveTo>
                    <a:pt x="330" y="625"/>
                  </a:moveTo>
                  <a:lnTo>
                    <a:pt x="330" y="623"/>
                  </a:lnTo>
                  <a:lnTo>
                    <a:pt x="335" y="625"/>
                  </a:lnTo>
                  <a:lnTo>
                    <a:pt x="335" y="628"/>
                  </a:lnTo>
                  <a:lnTo>
                    <a:pt x="330" y="630"/>
                  </a:lnTo>
                  <a:lnTo>
                    <a:pt x="328" y="628"/>
                  </a:lnTo>
                  <a:lnTo>
                    <a:pt x="330" y="625"/>
                  </a:lnTo>
                  <a:close/>
                  <a:moveTo>
                    <a:pt x="312" y="644"/>
                  </a:moveTo>
                  <a:lnTo>
                    <a:pt x="312" y="644"/>
                  </a:lnTo>
                  <a:lnTo>
                    <a:pt x="314" y="642"/>
                  </a:lnTo>
                  <a:lnTo>
                    <a:pt x="317" y="642"/>
                  </a:lnTo>
                  <a:lnTo>
                    <a:pt x="319" y="642"/>
                  </a:lnTo>
                  <a:lnTo>
                    <a:pt x="321" y="642"/>
                  </a:lnTo>
                  <a:lnTo>
                    <a:pt x="324" y="639"/>
                  </a:lnTo>
                  <a:lnTo>
                    <a:pt x="321" y="637"/>
                  </a:lnTo>
                  <a:lnTo>
                    <a:pt x="324" y="632"/>
                  </a:lnTo>
                  <a:lnTo>
                    <a:pt x="326" y="632"/>
                  </a:lnTo>
                  <a:lnTo>
                    <a:pt x="328" y="632"/>
                  </a:lnTo>
                  <a:lnTo>
                    <a:pt x="328" y="637"/>
                  </a:lnTo>
                  <a:lnTo>
                    <a:pt x="330" y="637"/>
                  </a:lnTo>
                  <a:lnTo>
                    <a:pt x="330" y="635"/>
                  </a:lnTo>
                  <a:lnTo>
                    <a:pt x="333" y="635"/>
                  </a:lnTo>
                  <a:lnTo>
                    <a:pt x="335" y="637"/>
                  </a:lnTo>
                  <a:lnTo>
                    <a:pt x="333" y="639"/>
                  </a:lnTo>
                  <a:lnTo>
                    <a:pt x="333" y="644"/>
                  </a:lnTo>
                  <a:lnTo>
                    <a:pt x="335" y="644"/>
                  </a:lnTo>
                  <a:lnTo>
                    <a:pt x="335" y="646"/>
                  </a:lnTo>
                  <a:lnTo>
                    <a:pt x="333" y="646"/>
                  </a:lnTo>
                  <a:lnTo>
                    <a:pt x="330" y="646"/>
                  </a:lnTo>
                  <a:lnTo>
                    <a:pt x="328" y="649"/>
                  </a:lnTo>
                  <a:lnTo>
                    <a:pt x="326" y="649"/>
                  </a:lnTo>
                  <a:lnTo>
                    <a:pt x="324" y="646"/>
                  </a:lnTo>
                  <a:lnTo>
                    <a:pt x="321" y="649"/>
                  </a:lnTo>
                  <a:lnTo>
                    <a:pt x="317" y="649"/>
                  </a:lnTo>
                  <a:lnTo>
                    <a:pt x="312" y="64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9" name="Freeform 185">
              <a:extLst>
                <a:ext uri="{FF2B5EF4-FFF2-40B4-BE49-F238E27FC236}">
                  <a16:creationId xmlns:a16="http://schemas.microsoft.com/office/drawing/2014/main" id="{42CA7A38-E0D7-7ABF-3EB1-24A4FF3B7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7653" y="1635382"/>
              <a:ext cx="526910" cy="210764"/>
            </a:xfrm>
            <a:custGeom>
              <a:avLst/>
              <a:gdLst>
                <a:gd name="T0" fmla="*/ 577 w 635"/>
                <a:gd name="T1" fmla="*/ 97 h 254"/>
                <a:gd name="T2" fmla="*/ 598 w 635"/>
                <a:gd name="T3" fmla="*/ 78 h 254"/>
                <a:gd name="T4" fmla="*/ 607 w 635"/>
                <a:gd name="T5" fmla="*/ 78 h 254"/>
                <a:gd name="T6" fmla="*/ 609 w 635"/>
                <a:gd name="T7" fmla="*/ 76 h 254"/>
                <a:gd name="T8" fmla="*/ 616 w 635"/>
                <a:gd name="T9" fmla="*/ 69 h 254"/>
                <a:gd name="T10" fmla="*/ 628 w 635"/>
                <a:gd name="T11" fmla="*/ 74 h 254"/>
                <a:gd name="T12" fmla="*/ 630 w 635"/>
                <a:gd name="T13" fmla="*/ 83 h 254"/>
                <a:gd name="T14" fmla="*/ 616 w 635"/>
                <a:gd name="T15" fmla="*/ 87 h 254"/>
                <a:gd name="T16" fmla="*/ 607 w 635"/>
                <a:gd name="T17" fmla="*/ 92 h 254"/>
                <a:gd name="T18" fmla="*/ 598 w 635"/>
                <a:gd name="T19" fmla="*/ 101 h 254"/>
                <a:gd name="T20" fmla="*/ 584 w 635"/>
                <a:gd name="T21" fmla="*/ 115 h 254"/>
                <a:gd name="T22" fmla="*/ 586 w 635"/>
                <a:gd name="T23" fmla="*/ 104 h 254"/>
                <a:gd name="T24" fmla="*/ 579 w 635"/>
                <a:gd name="T25" fmla="*/ 106 h 254"/>
                <a:gd name="T26" fmla="*/ 572 w 635"/>
                <a:gd name="T27" fmla="*/ 120 h 254"/>
                <a:gd name="T28" fmla="*/ 533 w 635"/>
                <a:gd name="T29" fmla="*/ 150 h 254"/>
                <a:gd name="T30" fmla="*/ 434 w 635"/>
                <a:gd name="T31" fmla="*/ 152 h 254"/>
                <a:gd name="T32" fmla="*/ 429 w 635"/>
                <a:gd name="T33" fmla="*/ 157 h 254"/>
                <a:gd name="T34" fmla="*/ 445 w 635"/>
                <a:gd name="T35" fmla="*/ 166 h 254"/>
                <a:gd name="T36" fmla="*/ 429 w 635"/>
                <a:gd name="T37" fmla="*/ 166 h 254"/>
                <a:gd name="T38" fmla="*/ 427 w 635"/>
                <a:gd name="T39" fmla="*/ 170 h 254"/>
                <a:gd name="T40" fmla="*/ 424 w 635"/>
                <a:gd name="T41" fmla="*/ 159 h 254"/>
                <a:gd name="T42" fmla="*/ 388 w 635"/>
                <a:gd name="T43" fmla="*/ 166 h 254"/>
                <a:gd name="T44" fmla="*/ 374 w 635"/>
                <a:gd name="T45" fmla="*/ 182 h 254"/>
                <a:gd name="T46" fmla="*/ 4 w 635"/>
                <a:gd name="T47" fmla="*/ 240 h 254"/>
                <a:gd name="T48" fmla="*/ 13 w 635"/>
                <a:gd name="T49" fmla="*/ 228 h 254"/>
                <a:gd name="T50" fmla="*/ 32 w 635"/>
                <a:gd name="T51" fmla="*/ 235 h 254"/>
                <a:gd name="T52" fmla="*/ 41 w 635"/>
                <a:gd name="T53" fmla="*/ 242 h 254"/>
                <a:gd name="T54" fmla="*/ 39 w 635"/>
                <a:gd name="T55" fmla="*/ 242 h 254"/>
                <a:gd name="T56" fmla="*/ 55 w 635"/>
                <a:gd name="T57" fmla="*/ 242 h 254"/>
                <a:gd name="T58" fmla="*/ 106 w 635"/>
                <a:gd name="T59" fmla="*/ 228 h 254"/>
                <a:gd name="T60" fmla="*/ 92 w 635"/>
                <a:gd name="T61" fmla="*/ 235 h 254"/>
                <a:gd name="T62" fmla="*/ 129 w 635"/>
                <a:gd name="T63" fmla="*/ 240 h 254"/>
                <a:gd name="T64" fmla="*/ 115 w 635"/>
                <a:gd name="T65" fmla="*/ 240 h 254"/>
                <a:gd name="T66" fmla="*/ 147 w 635"/>
                <a:gd name="T67" fmla="*/ 235 h 254"/>
                <a:gd name="T68" fmla="*/ 189 w 635"/>
                <a:gd name="T69" fmla="*/ 221 h 254"/>
                <a:gd name="T70" fmla="*/ 198 w 635"/>
                <a:gd name="T71" fmla="*/ 224 h 254"/>
                <a:gd name="T72" fmla="*/ 205 w 635"/>
                <a:gd name="T73" fmla="*/ 219 h 254"/>
                <a:gd name="T74" fmla="*/ 258 w 635"/>
                <a:gd name="T75" fmla="*/ 203 h 254"/>
                <a:gd name="T76" fmla="*/ 221 w 635"/>
                <a:gd name="T77" fmla="*/ 224 h 254"/>
                <a:gd name="T78" fmla="*/ 242 w 635"/>
                <a:gd name="T79" fmla="*/ 205 h 254"/>
                <a:gd name="T80" fmla="*/ 288 w 635"/>
                <a:gd name="T81" fmla="*/ 184 h 254"/>
                <a:gd name="T82" fmla="*/ 274 w 635"/>
                <a:gd name="T83" fmla="*/ 196 h 254"/>
                <a:gd name="T84" fmla="*/ 256 w 635"/>
                <a:gd name="T85" fmla="*/ 207 h 254"/>
                <a:gd name="T86" fmla="*/ 279 w 635"/>
                <a:gd name="T87" fmla="*/ 205 h 254"/>
                <a:gd name="T88" fmla="*/ 295 w 635"/>
                <a:gd name="T89" fmla="*/ 196 h 254"/>
                <a:gd name="T90" fmla="*/ 302 w 635"/>
                <a:gd name="T91" fmla="*/ 187 h 254"/>
                <a:gd name="T92" fmla="*/ 327 w 635"/>
                <a:gd name="T93" fmla="*/ 187 h 254"/>
                <a:gd name="T94" fmla="*/ 314 w 635"/>
                <a:gd name="T95" fmla="*/ 182 h 254"/>
                <a:gd name="T96" fmla="*/ 302 w 635"/>
                <a:gd name="T97" fmla="*/ 180 h 254"/>
                <a:gd name="T98" fmla="*/ 501 w 635"/>
                <a:gd name="T99" fmla="*/ 9 h 254"/>
                <a:gd name="T100" fmla="*/ 489 w 635"/>
                <a:gd name="T101" fmla="*/ 7 h 254"/>
                <a:gd name="T102" fmla="*/ 332 w 635"/>
                <a:gd name="T103" fmla="*/ 166 h 254"/>
                <a:gd name="T104" fmla="*/ 351 w 635"/>
                <a:gd name="T105" fmla="*/ 157 h 254"/>
                <a:gd name="T106" fmla="*/ 367 w 635"/>
                <a:gd name="T107" fmla="*/ 161 h 254"/>
                <a:gd name="T108" fmla="*/ 346 w 635"/>
                <a:gd name="T109" fmla="*/ 1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5" h="254">
                  <a:moveTo>
                    <a:pt x="579" y="106"/>
                  </a:moveTo>
                  <a:lnTo>
                    <a:pt x="579" y="108"/>
                  </a:lnTo>
                  <a:lnTo>
                    <a:pt x="577" y="110"/>
                  </a:lnTo>
                  <a:lnTo>
                    <a:pt x="575" y="108"/>
                  </a:lnTo>
                  <a:lnTo>
                    <a:pt x="572" y="104"/>
                  </a:lnTo>
                  <a:lnTo>
                    <a:pt x="575" y="101"/>
                  </a:lnTo>
                  <a:lnTo>
                    <a:pt x="577" y="97"/>
                  </a:lnTo>
                  <a:lnTo>
                    <a:pt x="577" y="92"/>
                  </a:lnTo>
                  <a:lnTo>
                    <a:pt x="575" y="90"/>
                  </a:lnTo>
                  <a:lnTo>
                    <a:pt x="577" y="87"/>
                  </a:lnTo>
                  <a:lnTo>
                    <a:pt x="581" y="83"/>
                  </a:lnTo>
                  <a:lnTo>
                    <a:pt x="591" y="78"/>
                  </a:lnTo>
                  <a:lnTo>
                    <a:pt x="595" y="78"/>
                  </a:lnTo>
                  <a:lnTo>
                    <a:pt x="598" y="78"/>
                  </a:lnTo>
                  <a:lnTo>
                    <a:pt x="598" y="87"/>
                  </a:lnTo>
                  <a:lnTo>
                    <a:pt x="600" y="87"/>
                  </a:lnTo>
                  <a:lnTo>
                    <a:pt x="602" y="83"/>
                  </a:lnTo>
                  <a:lnTo>
                    <a:pt x="602" y="80"/>
                  </a:lnTo>
                  <a:lnTo>
                    <a:pt x="602" y="78"/>
                  </a:lnTo>
                  <a:lnTo>
                    <a:pt x="605" y="80"/>
                  </a:lnTo>
                  <a:lnTo>
                    <a:pt x="607" y="78"/>
                  </a:lnTo>
                  <a:lnTo>
                    <a:pt x="602" y="76"/>
                  </a:lnTo>
                  <a:lnTo>
                    <a:pt x="602" y="74"/>
                  </a:lnTo>
                  <a:lnTo>
                    <a:pt x="605" y="69"/>
                  </a:lnTo>
                  <a:lnTo>
                    <a:pt x="609" y="69"/>
                  </a:lnTo>
                  <a:lnTo>
                    <a:pt x="611" y="71"/>
                  </a:lnTo>
                  <a:lnTo>
                    <a:pt x="611" y="76"/>
                  </a:lnTo>
                  <a:lnTo>
                    <a:pt x="609" y="76"/>
                  </a:lnTo>
                  <a:lnTo>
                    <a:pt x="609" y="80"/>
                  </a:lnTo>
                  <a:lnTo>
                    <a:pt x="611" y="78"/>
                  </a:lnTo>
                  <a:lnTo>
                    <a:pt x="614" y="76"/>
                  </a:lnTo>
                  <a:lnTo>
                    <a:pt x="616" y="76"/>
                  </a:lnTo>
                  <a:lnTo>
                    <a:pt x="618" y="76"/>
                  </a:lnTo>
                  <a:lnTo>
                    <a:pt x="618" y="71"/>
                  </a:lnTo>
                  <a:lnTo>
                    <a:pt x="616" y="69"/>
                  </a:lnTo>
                  <a:lnTo>
                    <a:pt x="618" y="69"/>
                  </a:lnTo>
                  <a:lnTo>
                    <a:pt x="623" y="71"/>
                  </a:lnTo>
                  <a:lnTo>
                    <a:pt x="623" y="74"/>
                  </a:lnTo>
                  <a:lnTo>
                    <a:pt x="621" y="76"/>
                  </a:lnTo>
                  <a:lnTo>
                    <a:pt x="621" y="76"/>
                  </a:lnTo>
                  <a:lnTo>
                    <a:pt x="623" y="78"/>
                  </a:lnTo>
                  <a:lnTo>
                    <a:pt x="628" y="74"/>
                  </a:lnTo>
                  <a:lnTo>
                    <a:pt x="630" y="71"/>
                  </a:lnTo>
                  <a:lnTo>
                    <a:pt x="635" y="74"/>
                  </a:lnTo>
                  <a:lnTo>
                    <a:pt x="635" y="78"/>
                  </a:lnTo>
                  <a:lnTo>
                    <a:pt x="632" y="78"/>
                  </a:lnTo>
                  <a:lnTo>
                    <a:pt x="628" y="78"/>
                  </a:lnTo>
                  <a:lnTo>
                    <a:pt x="628" y="80"/>
                  </a:lnTo>
                  <a:lnTo>
                    <a:pt x="630" y="83"/>
                  </a:lnTo>
                  <a:lnTo>
                    <a:pt x="630" y="85"/>
                  </a:lnTo>
                  <a:lnTo>
                    <a:pt x="628" y="90"/>
                  </a:lnTo>
                  <a:lnTo>
                    <a:pt x="625" y="90"/>
                  </a:lnTo>
                  <a:lnTo>
                    <a:pt x="623" y="87"/>
                  </a:lnTo>
                  <a:lnTo>
                    <a:pt x="621" y="87"/>
                  </a:lnTo>
                  <a:lnTo>
                    <a:pt x="618" y="87"/>
                  </a:lnTo>
                  <a:lnTo>
                    <a:pt x="616" y="87"/>
                  </a:lnTo>
                  <a:lnTo>
                    <a:pt x="614" y="90"/>
                  </a:lnTo>
                  <a:lnTo>
                    <a:pt x="618" y="90"/>
                  </a:lnTo>
                  <a:lnTo>
                    <a:pt x="618" y="94"/>
                  </a:lnTo>
                  <a:lnTo>
                    <a:pt x="616" y="99"/>
                  </a:lnTo>
                  <a:lnTo>
                    <a:pt x="614" y="97"/>
                  </a:lnTo>
                  <a:lnTo>
                    <a:pt x="611" y="94"/>
                  </a:lnTo>
                  <a:lnTo>
                    <a:pt x="607" y="92"/>
                  </a:lnTo>
                  <a:lnTo>
                    <a:pt x="602" y="94"/>
                  </a:lnTo>
                  <a:lnTo>
                    <a:pt x="607" y="97"/>
                  </a:lnTo>
                  <a:lnTo>
                    <a:pt x="609" y="99"/>
                  </a:lnTo>
                  <a:lnTo>
                    <a:pt x="607" y="101"/>
                  </a:lnTo>
                  <a:lnTo>
                    <a:pt x="602" y="99"/>
                  </a:lnTo>
                  <a:lnTo>
                    <a:pt x="598" y="101"/>
                  </a:lnTo>
                  <a:lnTo>
                    <a:pt x="598" y="101"/>
                  </a:lnTo>
                  <a:lnTo>
                    <a:pt x="595" y="106"/>
                  </a:lnTo>
                  <a:lnTo>
                    <a:pt x="593" y="106"/>
                  </a:lnTo>
                  <a:lnTo>
                    <a:pt x="591" y="106"/>
                  </a:lnTo>
                  <a:lnTo>
                    <a:pt x="591" y="108"/>
                  </a:lnTo>
                  <a:lnTo>
                    <a:pt x="586" y="113"/>
                  </a:lnTo>
                  <a:lnTo>
                    <a:pt x="586" y="115"/>
                  </a:lnTo>
                  <a:lnTo>
                    <a:pt x="584" y="115"/>
                  </a:lnTo>
                  <a:lnTo>
                    <a:pt x="581" y="117"/>
                  </a:lnTo>
                  <a:lnTo>
                    <a:pt x="579" y="117"/>
                  </a:lnTo>
                  <a:lnTo>
                    <a:pt x="579" y="115"/>
                  </a:lnTo>
                  <a:lnTo>
                    <a:pt x="586" y="110"/>
                  </a:lnTo>
                  <a:lnTo>
                    <a:pt x="586" y="108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4" y="106"/>
                  </a:lnTo>
                  <a:lnTo>
                    <a:pt x="581" y="106"/>
                  </a:lnTo>
                  <a:lnTo>
                    <a:pt x="584" y="104"/>
                  </a:lnTo>
                  <a:lnTo>
                    <a:pt x="579" y="104"/>
                  </a:lnTo>
                  <a:lnTo>
                    <a:pt x="577" y="106"/>
                  </a:lnTo>
                  <a:lnTo>
                    <a:pt x="579" y="106"/>
                  </a:lnTo>
                  <a:lnTo>
                    <a:pt x="579" y="106"/>
                  </a:lnTo>
                  <a:close/>
                  <a:moveTo>
                    <a:pt x="572" y="122"/>
                  </a:moveTo>
                  <a:lnTo>
                    <a:pt x="575" y="122"/>
                  </a:lnTo>
                  <a:lnTo>
                    <a:pt x="572" y="124"/>
                  </a:lnTo>
                  <a:lnTo>
                    <a:pt x="572" y="122"/>
                  </a:lnTo>
                  <a:close/>
                  <a:moveTo>
                    <a:pt x="561" y="127"/>
                  </a:moveTo>
                  <a:lnTo>
                    <a:pt x="563" y="122"/>
                  </a:lnTo>
                  <a:lnTo>
                    <a:pt x="572" y="120"/>
                  </a:lnTo>
                  <a:lnTo>
                    <a:pt x="563" y="127"/>
                  </a:lnTo>
                  <a:lnTo>
                    <a:pt x="561" y="127"/>
                  </a:lnTo>
                  <a:close/>
                  <a:moveTo>
                    <a:pt x="531" y="152"/>
                  </a:moveTo>
                  <a:lnTo>
                    <a:pt x="528" y="152"/>
                  </a:lnTo>
                  <a:lnTo>
                    <a:pt x="531" y="150"/>
                  </a:lnTo>
                  <a:lnTo>
                    <a:pt x="535" y="147"/>
                  </a:lnTo>
                  <a:lnTo>
                    <a:pt x="533" y="150"/>
                  </a:lnTo>
                  <a:lnTo>
                    <a:pt x="531" y="152"/>
                  </a:lnTo>
                  <a:close/>
                  <a:moveTo>
                    <a:pt x="514" y="113"/>
                  </a:moveTo>
                  <a:lnTo>
                    <a:pt x="519" y="113"/>
                  </a:lnTo>
                  <a:lnTo>
                    <a:pt x="521" y="115"/>
                  </a:lnTo>
                  <a:lnTo>
                    <a:pt x="519" y="117"/>
                  </a:lnTo>
                  <a:lnTo>
                    <a:pt x="514" y="113"/>
                  </a:lnTo>
                  <a:close/>
                  <a:moveTo>
                    <a:pt x="434" y="152"/>
                  </a:moveTo>
                  <a:lnTo>
                    <a:pt x="436" y="150"/>
                  </a:lnTo>
                  <a:lnTo>
                    <a:pt x="436" y="150"/>
                  </a:lnTo>
                  <a:lnTo>
                    <a:pt x="436" y="152"/>
                  </a:lnTo>
                  <a:lnTo>
                    <a:pt x="434" y="152"/>
                  </a:lnTo>
                  <a:close/>
                  <a:moveTo>
                    <a:pt x="429" y="152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29" y="152"/>
                  </a:lnTo>
                  <a:close/>
                  <a:moveTo>
                    <a:pt x="448" y="168"/>
                  </a:moveTo>
                  <a:lnTo>
                    <a:pt x="448" y="170"/>
                  </a:lnTo>
                  <a:lnTo>
                    <a:pt x="448" y="173"/>
                  </a:lnTo>
                  <a:lnTo>
                    <a:pt x="445" y="170"/>
                  </a:lnTo>
                  <a:lnTo>
                    <a:pt x="448" y="168"/>
                  </a:lnTo>
                  <a:close/>
                  <a:moveTo>
                    <a:pt x="445" y="166"/>
                  </a:moveTo>
                  <a:lnTo>
                    <a:pt x="448" y="161"/>
                  </a:lnTo>
                  <a:lnTo>
                    <a:pt x="448" y="166"/>
                  </a:lnTo>
                  <a:lnTo>
                    <a:pt x="445" y="166"/>
                  </a:lnTo>
                  <a:lnTo>
                    <a:pt x="445" y="166"/>
                  </a:lnTo>
                  <a:lnTo>
                    <a:pt x="445" y="166"/>
                  </a:lnTo>
                  <a:close/>
                  <a:moveTo>
                    <a:pt x="427" y="170"/>
                  </a:moveTo>
                  <a:lnTo>
                    <a:pt x="429" y="166"/>
                  </a:lnTo>
                  <a:lnTo>
                    <a:pt x="434" y="161"/>
                  </a:lnTo>
                  <a:lnTo>
                    <a:pt x="434" y="161"/>
                  </a:lnTo>
                  <a:lnTo>
                    <a:pt x="441" y="159"/>
                  </a:lnTo>
                  <a:lnTo>
                    <a:pt x="436" y="164"/>
                  </a:lnTo>
                  <a:lnTo>
                    <a:pt x="436" y="166"/>
                  </a:lnTo>
                  <a:lnTo>
                    <a:pt x="429" y="168"/>
                  </a:lnTo>
                  <a:lnTo>
                    <a:pt x="427" y="170"/>
                  </a:lnTo>
                  <a:close/>
                  <a:moveTo>
                    <a:pt x="422" y="159"/>
                  </a:moveTo>
                  <a:lnTo>
                    <a:pt x="420" y="157"/>
                  </a:lnTo>
                  <a:lnTo>
                    <a:pt x="422" y="152"/>
                  </a:lnTo>
                  <a:lnTo>
                    <a:pt x="424" y="150"/>
                  </a:lnTo>
                  <a:lnTo>
                    <a:pt x="427" y="152"/>
                  </a:lnTo>
                  <a:lnTo>
                    <a:pt x="424" y="157"/>
                  </a:lnTo>
                  <a:lnTo>
                    <a:pt x="424" y="159"/>
                  </a:lnTo>
                  <a:lnTo>
                    <a:pt x="422" y="159"/>
                  </a:lnTo>
                  <a:close/>
                  <a:moveTo>
                    <a:pt x="401" y="157"/>
                  </a:moveTo>
                  <a:lnTo>
                    <a:pt x="404" y="157"/>
                  </a:lnTo>
                  <a:lnTo>
                    <a:pt x="406" y="159"/>
                  </a:lnTo>
                  <a:lnTo>
                    <a:pt x="401" y="161"/>
                  </a:lnTo>
                  <a:lnTo>
                    <a:pt x="401" y="157"/>
                  </a:lnTo>
                  <a:close/>
                  <a:moveTo>
                    <a:pt x="388" y="166"/>
                  </a:moveTo>
                  <a:lnTo>
                    <a:pt x="385" y="164"/>
                  </a:lnTo>
                  <a:lnTo>
                    <a:pt x="390" y="161"/>
                  </a:lnTo>
                  <a:lnTo>
                    <a:pt x="390" y="164"/>
                  </a:lnTo>
                  <a:lnTo>
                    <a:pt x="388" y="166"/>
                  </a:lnTo>
                  <a:close/>
                  <a:moveTo>
                    <a:pt x="371" y="177"/>
                  </a:moveTo>
                  <a:lnTo>
                    <a:pt x="376" y="180"/>
                  </a:lnTo>
                  <a:lnTo>
                    <a:pt x="374" y="182"/>
                  </a:lnTo>
                  <a:lnTo>
                    <a:pt x="369" y="180"/>
                  </a:lnTo>
                  <a:lnTo>
                    <a:pt x="371" y="177"/>
                  </a:lnTo>
                  <a:close/>
                  <a:moveTo>
                    <a:pt x="2" y="249"/>
                  </a:moveTo>
                  <a:lnTo>
                    <a:pt x="0" y="254"/>
                  </a:lnTo>
                  <a:lnTo>
                    <a:pt x="4" y="251"/>
                  </a:lnTo>
                  <a:lnTo>
                    <a:pt x="2" y="249"/>
                  </a:lnTo>
                  <a:close/>
                  <a:moveTo>
                    <a:pt x="4" y="240"/>
                  </a:moveTo>
                  <a:lnTo>
                    <a:pt x="2" y="242"/>
                  </a:lnTo>
                  <a:lnTo>
                    <a:pt x="4" y="244"/>
                  </a:lnTo>
                  <a:lnTo>
                    <a:pt x="9" y="242"/>
                  </a:lnTo>
                  <a:lnTo>
                    <a:pt x="4" y="240"/>
                  </a:lnTo>
                  <a:close/>
                  <a:moveTo>
                    <a:pt x="11" y="231"/>
                  </a:moveTo>
                  <a:lnTo>
                    <a:pt x="13" y="233"/>
                  </a:lnTo>
                  <a:lnTo>
                    <a:pt x="13" y="228"/>
                  </a:lnTo>
                  <a:lnTo>
                    <a:pt x="11" y="231"/>
                  </a:lnTo>
                  <a:close/>
                  <a:moveTo>
                    <a:pt x="37" y="233"/>
                  </a:moveTo>
                  <a:lnTo>
                    <a:pt x="32" y="228"/>
                  </a:lnTo>
                  <a:lnTo>
                    <a:pt x="30" y="228"/>
                  </a:lnTo>
                  <a:lnTo>
                    <a:pt x="25" y="231"/>
                  </a:lnTo>
                  <a:lnTo>
                    <a:pt x="27" y="233"/>
                  </a:lnTo>
                  <a:lnTo>
                    <a:pt x="32" y="235"/>
                  </a:lnTo>
                  <a:lnTo>
                    <a:pt x="27" y="235"/>
                  </a:lnTo>
                  <a:lnTo>
                    <a:pt x="30" y="237"/>
                  </a:lnTo>
                  <a:lnTo>
                    <a:pt x="32" y="237"/>
                  </a:lnTo>
                  <a:lnTo>
                    <a:pt x="34" y="235"/>
                  </a:lnTo>
                  <a:lnTo>
                    <a:pt x="37" y="233"/>
                  </a:lnTo>
                  <a:close/>
                  <a:moveTo>
                    <a:pt x="39" y="242"/>
                  </a:moveTo>
                  <a:lnTo>
                    <a:pt x="41" y="242"/>
                  </a:lnTo>
                  <a:lnTo>
                    <a:pt x="46" y="240"/>
                  </a:lnTo>
                  <a:lnTo>
                    <a:pt x="48" y="235"/>
                  </a:lnTo>
                  <a:lnTo>
                    <a:pt x="50" y="233"/>
                  </a:lnTo>
                  <a:lnTo>
                    <a:pt x="48" y="231"/>
                  </a:lnTo>
                  <a:lnTo>
                    <a:pt x="43" y="235"/>
                  </a:lnTo>
                  <a:lnTo>
                    <a:pt x="43" y="237"/>
                  </a:lnTo>
                  <a:lnTo>
                    <a:pt x="39" y="242"/>
                  </a:lnTo>
                  <a:close/>
                  <a:moveTo>
                    <a:pt x="62" y="237"/>
                  </a:moveTo>
                  <a:lnTo>
                    <a:pt x="60" y="233"/>
                  </a:lnTo>
                  <a:lnTo>
                    <a:pt x="57" y="233"/>
                  </a:lnTo>
                  <a:lnTo>
                    <a:pt x="55" y="237"/>
                  </a:lnTo>
                  <a:lnTo>
                    <a:pt x="55" y="237"/>
                  </a:lnTo>
                  <a:lnTo>
                    <a:pt x="50" y="242"/>
                  </a:lnTo>
                  <a:lnTo>
                    <a:pt x="55" y="242"/>
                  </a:lnTo>
                  <a:lnTo>
                    <a:pt x="62" y="237"/>
                  </a:lnTo>
                  <a:close/>
                  <a:moveTo>
                    <a:pt x="110" y="237"/>
                  </a:moveTo>
                  <a:lnTo>
                    <a:pt x="110" y="233"/>
                  </a:lnTo>
                  <a:lnTo>
                    <a:pt x="115" y="231"/>
                  </a:lnTo>
                  <a:lnTo>
                    <a:pt x="113" y="226"/>
                  </a:lnTo>
                  <a:lnTo>
                    <a:pt x="110" y="226"/>
                  </a:lnTo>
                  <a:lnTo>
                    <a:pt x="106" y="228"/>
                  </a:lnTo>
                  <a:lnTo>
                    <a:pt x="106" y="231"/>
                  </a:lnTo>
                  <a:lnTo>
                    <a:pt x="104" y="233"/>
                  </a:lnTo>
                  <a:lnTo>
                    <a:pt x="101" y="233"/>
                  </a:lnTo>
                  <a:lnTo>
                    <a:pt x="99" y="235"/>
                  </a:lnTo>
                  <a:lnTo>
                    <a:pt x="97" y="235"/>
                  </a:lnTo>
                  <a:lnTo>
                    <a:pt x="92" y="233"/>
                  </a:lnTo>
                  <a:lnTo>
                    <a:pt x="92" y="235"/>
                  </a:lnTo>
                  <a:lnTo>
                    <a:pt x="94" y="237"/>
                  </a:lnTo>
                  <a:lnTo>
                    <a:pt x="97" y="237"/>
                  </a:lnTo>
                  <a:lnTo>
                    <a:pt x="101" y="237"/>
                  </a:lnTo>
                  <a:lnTo>
                    <a:pt x="106" y="235"/>
                  </a:lnTo>
                  <a:lnTo>
                    <a:pt x="110" y="237"/>
                  </a:lnTo>
                  <a:close/>
                  <a:moveTo>
                    <a:pt x="117" y="237"/>
                  </a:moveTo>
                  <a:lnTo>
                    <a:pt x="129" y="240"/>
                  </a:lnTo>
                  <a:lnTo>
                    <a:pt x="131" y="240"/>
                  </a:lnTo>
                  <a:lnTo>
                    <a:pt x="134" y="242"/>
                  </a:lnTo>
                  <a:lnTo>
                    <a:pt x="129" y="242"/>
                  </a:lnTo>
                  <a:lnTo>
                    <a:pt x="120" y="240"/>
                  </a:lnTo>
                  <a:lnTo>
                    <a:pt x="117" y="242"/>
                  </a:lnTo>
                  <a:lnTo>
                    <a:pt x="115" y="240"/>
                  </a:lnTo>
                  <a:lnTo>
                    <a:pt x="115" y="240"/>
                  </a:lnTo>
                  <a:lnTo>
                    <a:pt x="117" y="237"/>
                  </a:lnTo>
                  <a:lnTo>
                    <a:pt x="117" y="237"/>
                  </a:lnTo>
                  <a:close/>
                  <a:moveTo>
                    <a:pt x="152" y="233"/>
                  </a:moveTo>
                  <a:lnTo>
                    <a:pt x="150" y="231"/>
                  </a:lnTo>
                  <a:lnTo>
                    <a:pt x="145" y="231"/>
                  </a:lnTo>
                  <a:lnTo>
                    <a:pt x="143" y="235"/>
                  </a:lnTo>
                  <a:lnTo>
                    <a:pt x="147" y="235"/>
                  </a:lnTo>
                  <a:lnTo>
                    <a:pt x="152" y="233"/>
                  </a:lnTo>
                  <a:close/>
                  <a:moveTo>
                    <a:pt x="175" y="231"/>
                  </a:moveTo>
                  <a:lnTo>
                    <a:pt x="175" y="226"/>
                  </a:lnTo>
                  <a:lnTo>
                    <a:pt x="173" y="231"/>
                  </a:lnTo>
                  <a:lnTo>
                    <a:pt x="175" y="231"/>
                  </a:lnTo>
                  <a:close/>
                  <a:moveTo>
                    <a:pt x="191" y="224"/>
                  </a:moveTo>
                  <a:lnTo>
                    <a:pt x="189" y="221"/>
                  </a:lnTo>
                  <a:lnTo>
                    <a:pt x="184" y="224"/>
                  </a:lnTo>
                  <a:lnTo>
                    <a:pt x="184" y="228"/>
                  </a:lnTo>
                  <a:lnTo>
                    <a:pt x="189" y="224"/>
                  </a:lnTo>
                  <a:lnTo>
                    <a:pt x="191" y="224"/>
                  </a:lnTo>
                  <a:close/>
                  <a:moveTo>
                    <a:pt x="203" y="224"/>
                  </a:moveTo>
                  <a:lnTo>
                    <a:pt x="200" y="221"/>
                  </a:lnTo>
                  <a:lnTo>
                    <a:pt x="198" y="224"/>
                  </a:lnTo>
                  <a:lnTo>
                    <a:pt x="200" y="226"/>
                  </a:lnTo>
                  <a:lnTo>
                    <a:pt x="203" y="224"/>
                  </a:lnTo>
                  <a:close/>
                  <a:moveTo>
                    <a:pt x="203" y="217"/>
                  </a:moveTo>
                  <a:lnTo>
                    <a:pt x="203" y="214"/>
                  </a:lnTo>
                  <a:lnTo>
                    <a:pt x="200" y="217"/>
                  </a:lnTo>
                  <a:lnTo>
                    <a:pt x="203" y="217"/>
                  </a:lnTo>
                  <a:close/>
                  <a:moveTo>
                    <a:pt x="205" y="219"/>
                  </a:moveTo>
                  <a:lnTo>
                    <a:pt x="207" y="221"/>
                  </a:lnTo>
                  <a:lnTo>
                    <a:pt x="210" y="221"/>
                  </a:lnTo>
                  <a:lnTo>
                    <a:pt x="210" y="219"/>
                  </a:lnTo>
                  <a:lnTo>
                    <a:pt x="205" y="219"/>
                  </a:lnTo>
                  <a:close/>
                  <a:moveTo>
                    <a:pt x="254" y="198"/>
                  </a:moveTo>
                  <a:lnTo>
                    <a:pt x="254" y="203"/>
                  </a:lnTo>
                  <a:lnTo>
                    <a:pt x="258" y="203"/>
                  </a:lnTo>
                  <a:lnTo>
                    <a:pt x="254" y="205"/>
                  </a:lnTo>
                  <a:lnTo>
                    <a:pt x="251" y="207"/>
                  </a:lnTo>
                  <a:lnTo>
                    <a:pt x="247" y="210"/>
                  </a:lnTo>
                  <a:lnTo>
                    <a:pt x="240" y="219"/>
                  </a:lnTo>
                  <a:lnTo>
                    <a:pt x="233" y="219"/>
                  </a:lnTo>
                  <a:lnTo>
                    <a:pt x="228" y="224"/>
                  </a:lnTo>
                  <a:lnTo>
                    <a:pt x="221" y="224"/>
                  </a:lnTo>
                  <a:lnTo>
                    <a:pt x="226" y="219"/>
                  </a:lnTo>
                  <a:lnTo>
                    <a:pt x="228" y="219"/>
                  </a:lnTo>
                  <a:lnTo>
                    <a:pt x="231" y="214"/>
                  </a:lnTo>
                  <a:lnTo>
                    <a:pt x="233" y="214"/>
                  </a:lnTo>
                  <a:lnTo>
                    <a:pt x="233" y="212"/>
                  </a:lnTo>
                  <a:lnTo>
                    <a:pt x="237" y="207"/>
                  </a:lnTo>
                  <a:lnTo>
                    <a:pt x="242" y="205"/>
                  </a:lnTo>
                  <a:lnTo>
                    <a:pt x="244" y="203"/>
                  </a:lnTo>
                  <a:lnTo>
                    <a:pt x="242" y="201"/>
                  </a:lnTo>
                  <a:lnTo>
                    <a:pt x="249" y="201"/>
                  </a:lnTo>
                  <a:lnTo>
                    <a:pt x="251" y="198"/>
                  </a:lnTo>
                  <a:lnTo>
                    <a:pt x="251" y="198"/>
                  </a:lnTo>
                  <a:lnTo>
                    <a:pt x="254" y="198"/>
                  </a:lnTo>
                  <a:close/>
                  <a:moveTo>
                    <a:pt x="288" y="184"/>
                  </a:moveTo>
                  <a:lnTo>
                    <a:pt x="284" y="184"/>
                  </a:lnTo>
                  <a:lnTo>
                    <a:pt x="281" y="187"/>
                  </a:lnTo>
                  <a:lnTo>
                    <a:pt x="281" y="191"/>
                  </a:lnTo>
                  <a:lnTo>
                    <a:pt x="284" y="194"/>
                  </a:lnTo>
                  <a:lnTo>
                    <a:pt x="281" y="196"/>
                  </a:lnTo>
                  <a:lnTo>
                    <a:pt x="279" y="194"/>
                  </a:lnTo>
                  <a:lnTo>
                    <a:pt x="274" y="196"/>
                  </a:lnTo>
                  <a:lnTo>
                    <a:pt x="274" y="198"/>
                  </a:lnTo>
                  <a:lnTo>
                    <a:pt x="272" y="201"/>
                  </a:lnTo>
                  <a:lnTo>
                    <a:pt x="270" y="203"/>
                  </a:lnTo>
                  <a:lnTo>
                    <a:pt x="267" y="205"/>
                  </a:lnTo>
                  <a:lnTo>
                    <a:pt x="261" y="207"/>
                  </a:lnTo>
                  <a:lnTo>
                    <a:pt x="258" y="207"/>
                  </a:lnTo>
                  <a:lnTo>
                    <a:pt x="256" y="207"/>
                  </a:lnTo>
                  <a:lnTo>
                    <a:pt x="258" y="210"/>
                  </a:lnTo>
                  <a:lnTo>
                    <a:pt x="265" y="210"/>
                  </a:lnTo>
                  <a:lnTo>
                    <a:pt x="270" y="210"/>
                  </a:lnTo>
                  <a:lnTo>
                    <a:pt x="274" y="203"/>
                  </a:lnTo>
                  <a:lnTo>
                    <a:pt x="274" y="207"/>
                  </a:lnTo>
                  <a:lnTo>
                    <a:pt x="277" y="207"/>
                  </a:lnTo>
                  <a:lnTo>
                    <a:pt x="279" y="205"/>
                  </a:lnTo>
                  <a:lnTo>
                    <a:pt x="281" y="201"/>
                  </a:lnTo>
                  <a:lnTo>
                    <a:pt x="284" y="203"/>
                  </a:lnTo>
                  <a:lnTo>
                    <a:pt x="284" y="205"/>
                  </a:lnTo>
                  <a:lnTo>
                    <a:pt x="286" y="203"/>
                  </a:lnTo>
                  <a:lnTo>
                    <a:pt x="288" y="201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1" y="194"/>
                  </a:lnTo>
                  <a:lnTo>
                    <a:pt x="295" y="191"/>
                  </a:lnTo>
                  <a:lnTo>
                    <a:pt x="295" y="187"/>
                  </a:lnTo>
                  <a:lnTo>
                    <a:pt x="291" y="187"/>
                  </a:lnTo>
                  <a:lnTo>
                    <a:pt x="288" y="184"/>
                  </a:lnTo>
                  <a:close/>
                  <a:moveTo>
                    <a:pt x="302" y="189"/>
                  </a:moveTo>
                  <a:lnTo>
                    <a:pt x="302" y="187"/>
                  </a:lnTo>
                  <a:lnTo>
                    <a:pt x="297" y="184"/>
                  </a:lnTo>
                  <a:lnTo>
                    <a:pt x="297" y="187"/>
                  </a:lnTo>
                  <a:lnTo>
                    <a:pt x="302" y="189"/>
                  </a:lnTo>
                  <a:close/>
                  <a:moveTo>
                    <a:pt x="323" y="187"/>
                  </a:moveTo>
                  <a:lnTo>
                    <a:pt x="323" y="184"/>
                  </a:lnTo>
                  <a:lnTo>
                    <a:pt x="325" y="184"/>
                  </a:lnTo>
                  <a:lnTo>
                    <a:pt x="327" y="187"/>
                  </a:lnTo>
                  <a:lnTo>
                    <a:pt x="323" y="187"/>
                  </a:lnTo>
                  <a:lnTo>
                    <a:pt x="323" y="187"/>
                  </a:lnTo>
                  <a:close/>
                  <a:moveTo>
                    <a:pt x="316" y="187"/>
                  </a:moveTo>
                  <a:lnTo>
                    <a:pt x="318" y="184"/>
                  </a:lnTo>
                  <a:lnTo>
                    <a:pt x="321" y="187"/>
                  </a:lnTo>
                  <a:lnTo>
                    <a:pt x="316" y="187"/>
                  </a:lnTo>
                  <a:close/>
                  <a:moveTo>
                    <a:pt x="314" y="182"/>
                  </a:moveTo>
                  <a:lnTo>
                    <a:pt x="314" y="180"/>
                  </a:lnTo>
                  <a:lnTo>
                    <a:pt x="314" y="177"/>
                  </a:lnTo>
                  <a:lnTo>
                    <a:pt x="316" y="177"/>
                  </a:lnTo>
                  <a:lnTo>
                    <a:pt x="316" y="182"/>
                  </a:lnTo>
                  <a:lnTo>
                    <a:pt x="314" y="182"/>
                  </a:lnTo>
                  <a:close/>
                  <a:moveTo>
                    <a:pt x="307" y="180"/>
                  </a:moveTo>
                  <a:lnTo>
                    <a:pt x="302" y="180"/>
                  </a:lnTo>
                  <a:lnTo>
                    <a:pt x="302" y="184"/>
                  </a:lnTo>
                  <a:lnTo>
                    <a:pt x="307" y="187"/>
                  </a:lnTo>
                  <a:lnTo>
                    <a:pt x="309" y="184"/>
                  </a:lnTo>
                  <a:lnTo>
                    <a:pt x="311" y="182"/>
                  </a:lnTo>
                  <a:lnTo>
                    <a:pt x="309" y="182"/>
                  </a:lnTo>
                  <a:lnTo>
                    <a:pt x="307" y="180"/>
                  </a:lnTo>
                  <a:close/>
                  <a:moveTo>
                    <a:pt x="501" y="9"/>
                  </a:moveTo>
                  <a:lnTo>
                    <a:pt x="498" y="7"/>
                  </a:lnTo>
                  <a:lnTo>
                    <a:pt x="503" y="4"/>
                  </a:lnTo>
                  <a:lnTo>
                    <a:pt x="501" y="9"/>
                  </a:lnTo>
                  <a:lnTo>
                    <a:pt x="501" y="9"/>
                  </a:lnTo>
                  <a:close/>
                  <a:moveTo>
                    <a:pt x="491" y="11"/>
                  </a:moveTo>
                  <a:lnTo>
                    <a:pt x="489" y="9"/>
                  </a:lnTo>
                  <a:lnTo>
                    <a:pt x="489" y="7"/>
                  </a:lnTo>
                  <a:lnTo>
                    <a:pt x="496" y="2"/>
                  </a:lnTo>
                  <a:lnTo>
                    <a:pt x="498" y="0"/>
                  </a:lnTo>
                  <a:lnTo>
                    <a:pt x="498" y="2"/>
                  </a:lnTo>
                  <a:lnTo>
                    <a:pt x="494" y="9"/>
                  </a:lnTo>
                  <a:lnTo>
                    <a:pt x="491" y="11"/>
                  </a:lnTo>
                  <a:close/>
                  <a:moveTo>
                    <a:pt x="332" y="170"/>
                  </a:moveTo>
                  <a:lnTo>
                    <a:pt x="332" y="166"/>
                  </a:lnTo>
                  <a:lnTo>
                    <a:pt x="334" y="164"/>
                  </a:lnTo>
                  <a:lnTo>
                    <a:pt x="337" y="164"/>
                  </a:lnTo>
                  <a:lnTo>
                    <a:pt x="339" y="161"/>
                  </a:lnTo>
                  <a:lnTo>
                    <a:pt x="341" y="161"/>
                  </a:lnTo>
                  <a:lnTo>
                    <a:pt x="344" y="154"/>
                  </a:lnTo>
                  <a:lnTo>
                    <a:pt x="346" y="154"/>
                  </a:lnTo>
                  <a:lnTo>
                    <a:pt x="351" y="157"/>
                  </a:lnTo>
                  <a:lnTo>
                    <a:pt x="353" y="157"/>
                  </a:lnTo>
                  <a:lnTo>
                    <a:pt x="355" y="157"/>
                  </a:lnTo>
                  <a:lnTo>
                    <a:pt x="360" y="154"/>
                  </a:lnTo>
                  <a:lnTo>
                    <a:pt x="360" y="152"/>
                  </a:lnTo>
                  <a:lnTo>
                    <a:pt x="367" y="152"/>
                  </a:lnTo>
                  <a:lnTo>
                    <a:pt x="369" y="157"/>
                  </a:lnTo>
                  <a:lnTo>
                    <a:pt x="367" y="161"/>
                  </a:lnTo>
                  <a:lnTo>
                    <a:pt x="371" y="166"/>
                  </a:lnTo>
                  <a:lnTo>
                    <a:pt x="371" y="168"/>
                  </a:lnTo>
                  <a:lnTo>
                    <a:pt x="367" y="166"/>
                  </a:lnTo>
                  <a:lnTo>
                    <a:pt x="364" y="170"/>
                  </a:lnTo>
                  <a:lnTo>
                    <a:pt x="357" y="170"/>
                  </a:lnTo>
                  <a:lnTo>
                    <a:pt x="353" y="168"/>
                  </a:lnTo>
                  <a:lnTo>
                    <a:pt x="346" y="168"/>
                  </a:lnTo>
                  <a:lnTo>
                    <a:pt x="341" y="175"/>
                  </a:lnTo>
                  <a:lnTo>
                    <a:pt x="339" y="173"/>
                  </a:lnTo>
                  <a:lnTo>
                    <a:pt x="337" y="175"/>
                  </a:lnTo>
                  <a:lnTo>
                    <a:pt x="332" y="173"/>
                  </a:lnTo>
                  <a:lnTo>
                    <a:pt x="332" y="17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0" name="Rectangle 186">
              <a:extLst>
                <a:ext uri="{FF2B5EF4-FFF2-40B4-BE49-F238E27FC236}">
                  <a16:creationId xmlns:a16="http://schemas.microsoft.com/office/drawing/2014/main" id="{AB0D4012-64BF-63DC-F220-0EB5A864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510" y="2742305"/>
              <a:ext cx="4149" cy="4149"/>
            </a:xfrm>
            <a:prstGeom prst="rect">
              <a:avLst/>
            </a:prstGeom>
            <a:grpFill/>
            <a:ln w="0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1" name="Freeform 187">
              <a:extLst>
                <a:ext uri="{FF2B5EF4-FFF2-40B4-BE49-F238E27FC236}">
                  <a16:creationId xmlns:a16="http://schemas.microsoft.com/office/drawing/2014/main" id="{7489A00B-7969-BA5B-E26C-972B61B20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56" y="2758071"/>
              <a:ext cx="39000" cy="17426"/>
            </a:xfrm>
            <a:custGeom>
              <a:avLst/>
              <a:gdLst>
                <a:gd name="T0" fmla="*/ 5 w 47"/>
                <a:gd name="T1" fmla="*/ 2 h 21"/>
                <a:gd name="T2" fmla="*/ 12 w 47"/>
                <a:gd name="T3" fmla="*/ 2 h 21"/>
                <a:gd name="T4" fmla="*/ 19 w 47"/>
                <a:gd name="T5" fmla="*/ 0 h 21"/>
                <a:gd name="T6" fmla="*/ 35 w 47"/>
                <a:gd name="T7" fmla="*/ 2 h 21"/>
                <a:gd name="T8" fmla="*/ 40 w 47"/>
                <a:gd name="T9" fmla="*/ 9 h 21"/>
                <a:gd name="T10" fmla="*/ 44 w 47"/>
                <a:gd name="T11" fmla="*/ 9 h 21"/>
                <a:gd name="T12" fmla="*/ 47 w 47"/>
                <a:gd name="T13" fmla="*/ 14 h 21"/>
                <a:gd name="T14" fmla="*/ 47 w 47"/>
                <a:gd name="T15" fmla="*/ 14 h 21"/>
                <a:gd name="T16" fmla="*/ 40 w 47"/>
                <a:gd name="T17" fmla="*/ 14 h 21"/>
                <a:gd name="T18" fmla="*/ 37 w 47"/>
                <a:gd name="T19" fmla="*/ 14 h 21"/>
                <a:gd name="T20" fmla="*/ 35 w 47"/>
                <a:gd name="T21" fmla="*/ 16 h 21"/>
                <a:gd name="T22" fmla="*/ 33 w 47"/>
                <a:gd name="T23" fmla="*/ 18 h 21"/>
                <a:gd name="T24" fmla="*/ 33 w 47"/>
                <a:gd name="T25" fmla="*/ 16 h 21"/>
                <a:gd name="T26" fmla="*/ 28 w 47"/>
                <a:gd name="T27" fmla="*/ 16 h 21"/>
                <a:gd name="T28" fmla="*/ 28 w 47"/>
                <a:gd name="T29" fmla="*/ 21 h 21"/>
                <a:gd name="T30" fmla="*/ 24 w 47"/>
                <a:gd name="T31" fmla="*/ 21 h 21"/>
                <a:gd name="T32" fmla="*/ 19 w 47"/>
                <a:gd name="T33" fmla="*/ 16 h 21"/>
                <a:gd name="T34" fmla="*/ 14 w 47"/>
                <a:gd name="T35" fmla="*/ 18 h 21"/>
                <a:gd name="T36" fmla="*/ 12 w 47"/>
                <a:gd name="T37" fmla="*/ 16 h 21"/>
                <a:gd name="T38" fmla="*/ 10 w 47"/>
                <a:gd name="T39" fmla="*/ 9 h 21"/>
                <a:gd name="T40" fmla="*/ 7 w 47"/>
                <a:gd name="T41" fmla="*/ 9 h 21"/>
                <a:gd name="T42" fmla="*/ 5 w 47"/>
                <a:gd name="T43" fmla="*/ 9 h 21"/>
                <a:gd name="T44" fmla="*/ 0 w 47"/>
                <a:gd name="T45" fmla="*/ 7 h 21"/>
                <a:gd name="T46" fmla="*/ 3 w 47"/>
                <a:gd name="T47" fmla="*/ 2 h 21"/>
                <a:gd name="T48" fmla="*/ 5 w 47"/>
                <a:gd name="T4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21">
                  <a:moveTo>
                    <a:pt x="5" y="2"/>
                  </a:moveTo>
                  <a:lnTo>
                    <a:pt x="12" y="2"/>
                  </a:lnTo>
                  <a:lnTo>
                    <a:pt x="19" y="0"/>
                  </a:lnTo>
                  <a:lnTo>
                    <a:pt x="35" y="2"/>
                  </a:lnTo>
                  <a:lnTo>
                    <a:pt x="40" y="9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0" y="14"/>
                  </a:lnTo>
                  <a:lnTo>
                    <a:pt x="37" y="14"/>
                  </a:lnTo>
                  <a:lnTo>
                    <a:pt x="35" y="16"/>
                  </a:lnTo>
                  <a:lnTo>
                    <a:pt x="33" y="18"/>
                  </a:lnTo>
                  <a:lnTo>
                    <a:pt x="33" y="16"/>
                  </a:lnTo>
                  <a:lnTo>
                    <a:pt x="28" y="16"/>
                  </a:lnTo>
                  <a:lnTo>
                    <a:pt x="28" y="21"/>
                  </a:lnTo>
                  <a:lnTo>
                    <a:pt x="24" y="21"/>
                  </a:lnTo>
                  <a:lnTo>
                    <a:pt x="19" y="16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10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7"/>
                  </a:lnTo>
                  <a:lnTo>
                    <a:pt x="3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2" name="Freeform 188">
              <a:extLst>
                <a:ext uri="{FF2B5EF4-FFF2-40B4-BE49-F238E27FC236}">
                  <a16:creationId xmlns:a16="http://schemas.microsoft.com/office/drawing/2014/main" id="{DA4DA907-F310-35EB-A17D-3A96B1CE5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1658" y="2727369"/>
              <a:ext cx="47298" cy="39829"/>
            </a:xfrm>
            <a:custGeom>
              <a:avLst/>
              <a:gdLst>
                <a:gd name="T0" fmla="*/ 48 w 57"/>
                <a:gd name="T1" fmla="*/ 44 h 48"/>
                <a:gd name="T2" fmla="*/ 55 w 57"/>
                <a:gd name="T3" fmla="*/ 37 h 48"/>
                <a:gd name="T4" fmla="*/ 53 w 57"/>
                <a:gd name="T5" fmla="*/ 28 h 48"/>
                <a:gd name="T6" fmla="*/ 57 w 57"/>
                <a:gd name="T7" fmla="*/ 25 h 48"/>
                <a:gd name="T8" fmla="*/ 55 w 57"/>
                <a:gd name="T9" fmla="*/ 18 h 48"/>
                <a:gd name="T10" fmla="*/ 57 w 57"/>
                <a:gd name="T11" fmla="*/ 12 h 48"/>
                <a:gd name="T12" fmla="*/ 53 w 57"/>
                <a:gd name="T13" fmla="*/ 12 h 48"/>
                <a:gd name="T14" fmla="*/ 46 w 57"/>
                <a:gd name="T15" fmla="*/ 7 h 48"/>
                <a:gd name="T16" fmla="*/ 34 w 57"/>
                <a:gd name="T17" fmla="*/ 9 h 48"/>
                <a:gd name="T18" fmla="*/ 23 w 57"/>
                <a:gd name="T19" fmla="*/ 7 h 48"/>
                <a:gd name="T20" fmla="*/ 23 w 57"/>
                <a:gd name="T21" fmla="*/ 9 h 48"/>
                <a:gd name="T22" fmla="*/ 27 w 57"/>
                <a:gd name="T23" fmla="*/ 12 h 48"/>
                <a:gd name="T24" fmla="*/ 36 w 57"/>
                <a:gd name="T25" fmla="*/ 18 h 48"/>
                <a:gd name="T26" fmla="*/ 36 w 57"/>
                <a:gd name="T27" fmla="*/ 25 h 48"/>
                <a:gd name="T28" fmla="*/ 41 w 57"/>
                <a:gd name="T29" fmla="*/ 30 h 48"/>
                <a:gd name="T30" fmla="*/ 46 w 57"/>
                <a:gd name="T31" fmla="*/ 37 h 48"/>
                <a:gd name="T32" fmla="*/ 36 w 57"/>
                <a:gd name="T33" fmla="*/ 39 h 48"/>
                <a:gd name="T34" fmla="*/ 27 w 57"/>
                <a:gd name="T35" fmla="*/ 37 h 48"/>
                <a:gd name="T36" fmla="*/ 18 w 57"/>
                <a:gd name="T37" fmla="*/ 39 h 48"/>
                <a:gd name="T38" fmla="*/ 16 w 57"/>
                <a:gd name="T39" fmla="*/ 35 h 48"/>
                <a:gd name="T40" fmla="*/ 4 w 57"/>
                <a:gd name="T41" fmla="*/ 35 h 48"/>
                <a:gd name="T42" fmla="*/ 0 w 57"/>
                <a:gd name="T43" fmla="*/ 39 h 48"/>
                <a:gd name="T44" fmla="*/ 6 w 57"/>
                <a:gd name="T45" fmla="*/ 42 h 48"/>
                <a:gd name="T46" fmla="*/ 13 w 57"/>
                <a:gd name="T47" fmla="*/ 48 h 48"/>
                <a:gd name="T48" fmla="*/ 16 w 57"/>
                <a:gd name="T49" fmla="*/ 44 h 48"/>
                <a:gd name="T50" fmla="*/ 30 w 57"/>
                <a:gd name="T51" fmla="*/ 46 h 48"/>
                <a:gd name="T52" fmla="*/ 43 w 57"/>
                <a:gd name="T53" fmla="*/ 44 h 48"/>
                <a:gd name="T54" fmla="*/ 48 w 57"/>
                <a:gd name="T55" fmla="*/ 46 h 48"/>
                <a:gd name="T56" fmla="*/ 36 w 57"/>
                <a:gd name="T57" fmla="*/ 0 h 48"/>
                <a:gd name="T58" fmla="*/ 36 w 57"/>
                <a:gd name="T59" fmla="*/ 5 h 48"/>
                <a:gd name="T60" fmla="*/ 25 w 57"/>
                <a:gd name="T61" fmla="*/ 28 h 48"/>
                <a:gd name="T62" fmla="*/ 32 w 57"/>
                <a:gd name="T63" fmla="*/ 30 h 48"/>
                <a:gd name="T64" fmla="*/ 27 w 57"/>
                <a:gd name="T6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" h="48">
                  <a:moveTo>
                    <a:pt x="48" y="46"/>
                  </a:moveTo>
                  <a:lnTo>
                    <a:pt x="48" y="44"/>
                  </a:lnTo>
                  <a:lnTo>
                    <a:pt x="53" y="39"/>
                  </a:lnTo>
                  <a:lnTo>
                    <a:pt x="55" y="37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7" y="25"/>
                  </a:lnTo>
                  <a:lnTo>
                    <a:pt x="57" y="21"/>
                  </a:lnTo>
                  <a:lnTo>
                    <a:pt x="55" y="18"/>
                  </a:lnTo>
                  <a:lnTo>
                    <a:pt x="57" y="14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3" y="12"/>
                  </a:lnTo>
                  <a:lnTo>
                    <a:pt x="50" y="12"/>
                  </a:lnTo>
                  <a:lnTo>
                    <a:pt x="46" y="7"/>
                  </a:lnTo>
                  <a:lnTo>
                    <a:pt x="36" y="7"/>
                  </a:lnTo>
                  <a:lnTo>
                    <a:pt x="34" y="9"/>
                  </a:lnTo>
                  <a:lnTo>
                    <a:pt x="32" y="7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5" y="12"/>
                  </a:lnTo>
                  <a:lnTo>
                    <a:pt x="27" y="12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9" y="21"/>
                  </a:lnTo>
                  <a:lnTo>
                    <a:pt x="36" y="25"/>
                  </a:lnTo>
                  <a:lnTo>
                    <a:pt x="39" y="30"/>
                  </a:lnTo>
                  <a:lnTo>
                    <a:pt x="41" y="30"/>
                  </a:lnTo>
                  <a:lnTo>
                    <a:pt x="46" y="35"/>
                  </a:lnTo>
                  <a:lnTo>
                    <a:pt x="46" y="37"/>
                  </a:lnTo>
                  <a:lnTo>
                    <a:pt x="36" y="37"/>
                  </a:lnTo>
                  <a:lnTo>
                    <a:pt x="36" y="39"/>
                  </a:lnTo>
                  <a:lnTo>
                    <a:pt x="32" y="37"/>
                  </a:lnTo>
                  <a:lnTo>
                    <a:pt x="27" y="37"/>
                  </a:lnTo>
                  <a:lnTo>
                    <a:pt x="23" y="37"/>
                  </a:lnTo>
                  <a:lnTo>
                    <a:pt x="18" y="39"/>
                  </a:lnTo>
                  <a:lnTo>
                    <a:pt x="18" y="37"/>
                  </a:lnTo>
                  <a:lnTo>
                    <a:pt x="16" y="35"/>
                  </a:lnTo>
                  <a:lnTo>
                    <a:pt x="9" y="37"/>
                  </a:lnTo>
                  <a:lnTo>
                    <a:pt x="4" y="35"/>
                  </a:lnTo>
                  <a:lnTo>
                    <a:pt x="2" y="37"/>
                  </a:lnTo>
                  <a:lnTo>
                    <a:pt x="0" y="39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1" y="48"/>
                  </a:lnTo>
                  <a:lnTo>
                    <a:pt x="13" y="48"/>
                  </a:lnTo>
                  <a:lnTo>
                    <a:pt x="13" y="46"/>
                  </a:lnTo>
                  <a:lnTo>
                    <a:pt x="16" y="44"/>
                  </a:lnTo>
                  <a:lnTo>
                    <a:pt x="25" y="44"/>
                  </a:lnTo>
                  <a:lnTo>
                    <a:pt x="30" y="46"/>
                  </a:lnTo>
                  <a:lnTo>
                    <a:pt x="41" y="46"/>
                  </a:lnTo>
                  <a:lnTo>
                    <a:pt x="43" y="44"/>
                  </a:lnTo>
                  <a:lnTo>
                    <a:pt x="46" y="46"/>
                  </a:lnTo>
                  <a:lnTo>
                    <a:pt x="48" y="46"/>
                  </a:lnTo>
                  <a:close/>
                  <a:moveTo>
                    <a:pt x="32" y="2"/>
                  </a:moveTo>
                  <a:lnTo>
                    <a:pt x="36" y="0"/>
                  </a:lnTo>
                  <a:lnTo>
                    <a:pt x="43" y="5"/>
                  </a:lnTo>
                  <a:lnTo>
                    <a:pt x="36" y="5"/>
                  </a:lnTo>
                  <a:lnTo>
                    <a:pt x="32" y="2"/>
                  </a:lnTo>
                  <a:close/>
                  <a:moveTo>
                    <a:pt x="25" y="28"/>
                  </a:moveTo>
                  <a:lnTo>
                    <a:pt x="30" y="25"/>
                  </a:lnTo>
                  <a:lnTo>
                    <a:pt x="32" y="30"/>
                  </a:lnTo>
                  <a:lnTo>
                    <a:pt x="34" y="32"/>
                  </a:lnTo>
                  <a:lnTo>
                    <a:pt x="27" y="30"/>
                  </a:lnTo>
                  <a:lnTo>
                    <a:pt x="25" y="2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3" name="Freeform 189">
              <a:extLst>
                <a:ext uri="{FF2B5EF4-FFF2-40B4-BE49-F238E27FC236}">
                  <a16:creationId xmlns:a16="http://schemas.microsoft.com/office/drawing/2014/main" id="{198D5797-4CE0-1261-1B85-944B536E2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1596" y="2670114"/>
              <a:ext cx="185041" cy="64723"/>
            </a:xfrm>
            <a:custGeom>
              <a:avLst/>
              <a:gdLst>
                <a:gd name="T0" fmla="*/ 48 w 223"/>
                <a:gd name="T1" fmla="*/ 30 h 78"/>
                <a:gd name="T2" fmla="*/ 46 w 223"/>
                <a:gd name="T3" fmla="*/ 39 h 78"/>
                <a:gd name="T4" fmla="*/ 41 w 223"/>
                <a:gd name="T5" fmla="*/ 37 h 78"/>
                <a:gd name="T6" fmla="*/ 43 w 223"/>
                <a:gd name="T7" fmla="*/ 34 h 78"/>
                <a:gd name="T8" fmla="*/ 16 w 223"/>
                <a:gd name="T9" fmla="*/ 25 h 78"/>
                <a:gd name="T10" fmla="*/ 4 w 223"/>
                <a:gd name="T11" fmla="*/ 30 h 78"/>
                <a:gd name="T12" fmla="*/ 4 w 223"/>
                <a:gd name="T13" fmla="*/ 32 h 78"/>
                <a:gd name="T14" fmla="*/ 11 w 223"/>
                <a:gd name="T15" fmla="*/ 32 h 78"/>
                <a:gd name="T16" fmla="*/ 23 w 223"/>
                <a:gd name="T17" fmla="*/ 23 h 78"/>
                <a:gd name="T18" fmla="*/ 34 w 223"/>
                <a:gd name="T19" fmla="*/ 23 h 78"/>
                <a:gd name="T20" fmla="*/ 48 w 223"/>
                <a:gd name="T21" fmla="*/ 14 h 78"/>
                <a:gd name="T22" fmla="*/ 60 w 223"/>
                <a:gd name="T23" fmla="*/ 14 h 78"/>
                <a:gd name="T24" fmla="*/ 69 w 223"/>
                <a:gd name="T25" fmla="*/ 18 h 78"/>
                <a:gd name="T26" fmla="*/ 64 w 223"/>
                <a:gd name="T27" fmla="*/ 23 h 78"/>
                <a:gd name="T28" fmla="*/ 83 w 223"/>
                <a:gd name="T29" fmla="*/ 23 h 78"/>
                <a:gd name="T30" fmla="*/ 96 w 223"/>
                <a:gd name="T31" fmla="*/ 27 h 78"/>
                <a:gd name="T32" fmla="*/ 101 w 223"/>
                <a:gd name="T33" fmla="*/ 30 h 78"/>
                <a:gd name="T34" fmla="*/ 115 w 223"/>
                <a:gd name="T35" fmla="*/ 34 h 78"/>
                <a:gd name="T36" fmla="*/ 124 w 223"/>
                <a:gd name="T37" fmla="*/ 37 h 78"/>
                <a:gd name="T38" fmla="*/ 138 w 223"/>
                <a:gd name="T39" fmla="*/ 48 h 78"/>
                <a:gd name="T40" fmla="*/ 150 w 223"/>
                <a:gd name="T41" fmla="*/ 55 h 78"/>
                <a:gd name="T42" fmla="*/ 161 w 223"/>
                <a:gd name="T43" fmla="*/ 60 h 78"/>
                <a:gd name="T44" fmla="*/ 159 w 223"/>
                <a:gd name="T45" fmla="*/ 67 h 78"/>
                <a:gd name="T46" fmla="*/ 159 w 223"/>
                <a:gd name="T47" fmla="*/ 78 h 78"/>
                <a:gd name="T48" fmla="*/ 180 w 223"/>
                <a:gd name="T49" fmla="*/ 76 h 78"/>
                <a:gd name="T50" fmla="*/ 203 w 223"/>
                <a:gd name="T51" fmla="*/ 76 h 78"/>
                <a:gd name="T52" fmla="*/ 210 w 223"/>
                <a:gd name="T53" fmla="*/ 71 h 78"/>
                <a:gd name="T54" fmla="*/ 223 w 223"/>
                <a:gd name="T55" fmla="*/ 67 h 78"/>
                <a:gd name="T56" fmla="*/ 217 w 223"/>
                <a:gd name="T57" fmla="*/ 60 h 78"/>
                <a:gd name="T58" fmla="*/ 193 w 223"/>
                <a:gd name="T59" fmla="*/ 55 h 78"/>
                <a:gd name="T60" fmla="*/ 193 w 223"/>
                <a:gd name="T61" fmla="*/ 46 h 78"/>
                <a:gd name="T62" fmla="*/ 180 w 223"/>
                <a:gd name="T63" fmla="*/ 41 h 78"/>
                <a:gd name="T64" fmla="*/ 168 w 223"/>
                <a:gd name="T65" fmla="*/ 37 h 78"/>
                <a:gd name="T66" fmla="*/ 163 w 223"/>
                <a:gd name="T67" fmla="*/ 34 h 78"/>
                <a:gd name="T68" fmla="*/ 159 w 223"/>
                <a:gd name="T69" fmla="*/ 34 h 78"/>
                <a:gd name="T70" fmla="*/ 140 w 223"/>
                <a:gd name="T71" fmla="*/ 25 h 78"/>
                <a:gd name="T72" fmla="*/ 120 w 223"/>
                <a:gd name="T73" fmla="*/ 18 h 78"/>
                <a:gd name="T74" fmla="*/ 108 w 223"/>
                <a:gd name="T75" fmla="*/ 9 h 78"/>
                <a:gd name="T76" fmla="*/ 85 w 223"/>
                <a:gd name="T77" fmla="*/ 7 h 78"/>
                <a:gd name="T78" fmla="*/ 66 w 223"/>
                <a:gd name="T79" fmla="*/ 0 h 78"/>
                <a:gd name="T80" fmla="*/ 41 w 223"/>
                <a:gd name="T81" fmla="*/ 4 h 78"/>
                <a:gd name="T82" fmla="*/ 20 w 223"/>
                <a:gd name="T83" fmla="*/ 11 h 78"/>
                <a:gd name="T84" fmla="*/ 13 w 223"/>
                <a:gd name="T85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3" h="78">
                  <a:moveTo>
                    <a:pt x="43" y="32"/>
                  </a:moveTo>
                  <a:lnTo>
                    <a:pt x="43" y="30"/>
                  </a:lnTo>
                  <a:lnTo>
                    <a:pt x="48" y="30"/>
                  </a:lnTo>
                  <a:lnTo>
                    <a:pt x="53" y="34"/>
                  </a:lnTo>
                  <a:lnTo>
                    <a:pt x="50" y="37"/>
                  </a:lnTo>
                  <a:lnTo>
                    <a:pt x="46" y="39"/>
                  </a:lnTo>
                  <a:lnTo>
                    <a:pt x="41" y="37"/>
                  </a:lnTo>
                  <a:lnTo>
                    <a:pt x="39" y="34"/>
                  </a:lnTo>
                  <a:lnTo>
                    <a:pt x="41" y="37"/>
                  </a:lnTo>
                  <a:lnTo>
                    <a:pt x="43" y="37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3" y="32"/>
                  </a:lnTo>
                  <a:close/>
                  <a:moveTo>
                    <a:pt x="13" y="20"/>
                  </a:moveTo>
                  <a:lnTo>
                    <a:pt x="16" y="25"/>
                  </a:lnTo>
                  <a:lnTo>
                    <a:pt x="16" y="27"/>
                  </a:lnTo>
                  <a:lnTo>
                    <a:pt x="11" y="25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0" y="30"/>
                  </a:lnTo>
                  <a:lnTo>
                    <a:pt x="4" y="32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3" y="23"/>
                  </a:lnTo>
                  <a:lnTo>
                    <a:pt x="30" y="23"/>
                  </a:lnTo>
                  <a:lnTo>
                    <a:pt x="32" y="20"/>
                  </a:lnTo>
                  <a:lnTo>
                    <a:pt x="34" y="23"/>
                  </a:lnTo>
                  <a:lnTo>
                    <a:pt x="39" y="23"/>
                  </a:lnTo>
                  <a:lnTo>
                    <a:pt x="43" y="16"/>
                  </a:lnTo>
                  <a:lnTo>
                    <a:pt x="48" y="14"/>
                  </a:lnTo>
                  <a:lnTo>
                    <a:pt x="50" y="11"/>
                  </a:lnTo>
                  <a:lnTo>
                    <a:pt x="55" y="14"/>
                  </a:lnTo>
                  <a:lnTo>
                    <a:pt x="60" y="14"/>
                  </a:lnTo>
                  <a:lnTo>
                    <a:pt x="69" y="14"/>
                  </a:lnTo>
                  <a:lnTo>
                    <a:pt x="71" y="16"/>
                  </a:lnTo>
                  <a:lnTo>
                    <a:pt x="69" y="18"/>
                  </a:lnTo>
                  <a:lnTo>
                    <a:pt x="64" y="18"/>
                  </a:lnTo>
                  <a:lnTo>
                    <a:pt x="62" y="20"/>
                  </a:lnTo>
                  <a:lnTo>
                    <a:pt x="64" y="23"/>
                  </a:lnTo>
                  <a:lnTo>
                    <a:pt x="78" y="25"/>
                  </a:lnTo>
                  <a:lnTo>
                    <a:pt x="80" y="23"/>
                  </a:lnTo>
                  <a:lnTo>
                    <a:pt x="83" y="23"/>
                  </a:lnTo>
                  <a:lnTo>
                    <a:pt x="87" y="25"/>
                  </a:lnTo>
                  <a:lnTo>
                    <a:pt x="92" y="27"/>
                  </a:lnTo>
                  <a:lnTo>
                    <a:pt x="96" y="27"/>
                  </a:lnTo>
                  <a:lnTo>
                    <a:pt x="96" y="25"/>
                  </a:lnTo>
                  <a:lnTo>
                    <a:pt x="99" y="27"/>
                  </a:lnTo>
                  <a:lnTo>
                    <a:pt x="101" y="30"/>
                  </a:lnTo>
                  <a:lnTo>
                    <a:pt x="108" y="34"/>
                  </a:lnTo>
                  <a:lnTo>
                    <a:pt x="113" y="34"/>
                  </a:lnTo>
                  <a:lnTo>
                    <a:pt x="115" y="34"/>
                  </a:lnTo>
                  <a:lnTo>
                    <a:pt x="117" y="37"/>
                  </a:lnTo>
                  <a:lnTo>
                    <a:pt x="122" y="37"/>
                  </a:lnTo>
                  <a:lnTo>
                    <a:pt x="124" y="37"/>
                  </a:lnTo>
                  <a:lnTo>
                    <a:pt x="131" y="34"/>
                  </a:lnTo>
                  <a:lnTo>
                    <a:pt x="133" y="37"/>
                  </a:lnTo>
                  <a:lnTo>
                    <a:pt x="138" y="48"/>
                  </a:lnTo>
                  <a:lnTo>
                    <a:pt x="145" y="57"/>
                  </a:lnTo>
                  <a:lnTo>
                    <a:pt x="147" y="57"/>
                  </a:lnTo>
                  <a:lnTo>
                    <a:pt x="150" y="55"/>
                  </a:lnTo>
                  <a:lnTo>
                    <a:pt x="154" y="57"/>
                  </a:lnTo>
                  <a:lnTo>
                    <a:pt x="161" y="57"/>
                  </a:lnTo>
                  <a:lnTo>
                    <a:pt x="161" y="60"/>
                  </a:lnTo>
                  <a:lnTo>
                    <a:pt x="166" y="62"/>
                  </a:lnTo>
                  <a:lnTo>
                    <a:pt x="166" y="67"/>
                  </a:lnTo>
                  <a:lnTo>
                    <a:pt x="159" y="67"/>
                  </a:lnTo>
                  <a:lnTo>
                    <a:pt x="152" y="74"/>
                  </a:lnTo>
                  <a:lnTo>
                    <a:pt x="152" y="78"/>
                  </a:lnTo>
                  <a:lnTo>
                    <a:pt x="159" y="78"/>
                  </a:lnTo>
                  <a:lnTo>
                    <a:pt x="166" y="76"/>
                  </a:lnTo>
                  <a:lnTo>
                    <a:pt x="168" y="78"/>
                  </a:lnTo>
                  <a:lnTo>
                    <a:pt x="180" y="76"/>
                  </a:lnTo>
                  <a:lnTo>
                    <a:pt x="184" y="76"/>
                  </a:lnTo>
                  <a:lnTo>
                    <a:pt x="191" y="78"/>
                  </a:lnTo>
                  <a:lnTo>
                    <a:pt x="203" y="76"/>
                  </a:lnTo>
                  <a:lnTo>
                    <a:pt x="203" y="74"/>
                  </a:lnTo>
                  <a:lnTo>
                    <a:pt x="207" y="74"/>
                  </a:lnTo>
                  <a:lnTo>
                    <a:pt x="210" y="71"/>
                  </a:lnTo>
                  <a:lnTo>
                    <a:pt x="217" y="74"/>
                  </a:lnTo>
                  <a:lnTo>
                    <a:pt x="221" y="71"/>
                  </a:lnTo>
                  <a:lnTo>
                    <a:pt x="223" y="67"/>
                  </a:lnTo>
                  <a:lnTo>
                    <a:pt x="221" y="67"/>
                  </a:lnTo>
                  <a:lnTo>
                    <a:pt x="219" y="64"/>
                  </a:lnTo>
                  <a:lnTo>
                    <a:pt x="217" y="60"/>
                  </a:lnTo>
                  <a:lnTo>
                    <a:pt x="207" y="55"/>
                  </a:lnTo>
                  <a:lnTo>
                    <a:pt x="196" y="55"/>
                  </a:lnTo>
                  <a:lnTo>
                    <a:pt x="193" y="55"/>
                  </a:lnTo>
                  <a:lnTo>
                    <a:pt x="196" y="53"/>
                  </a:lnTo>
                  <a:lnTo>
                    <a:pt x="196" y="48"/>
                  </a:lnTo>
                  <a:lnTo>
                    <a:pt x="193" y="46"/>
                  </a:lnTo>
                  <a:lnTo>
                    <a:pt x="191" y="48"/>
                  </a:lnTo>
                  <a:lnTo>
                    <a:pt x="187" y="48"/>
                  </a:lnTo>
                  <a:lnTo>
                    <a:pt x="180" y="41"/>
                  </a:lnTo>
                  <a:lnTo>
                    <a:pt x="177" y="44"/>
                  </a:lnTo>
                  <a:lnTo>
                    <a:pt x="173" y="41"/>
                  </a:lnTo>
                  <a:lnTo>
                    <a:pt x="168" y="37"/>
                  </a:lnTo>
                  <a:lnTo>
                    <a:pt x="166" y="39"/>
                  </a:lnTo>
                  <a:lnTo>
                    <a:pt x="163" y="39"/>
                  </a:lnTo>
                  <a:lnTo>
                    <a:pt x="163" y="34"/>
                  </a:lnTo>
                  <a:lnTo>
                    <a:pt x="161" y="34"/>
                  </a:lnTo>
                  <a:lnTo>
                    <a:pt x="161" y="37"/>
                  </a:lnTo>
                  <a:lnTo>
                    <a:pt x="159" y="34"/>
                  </a:lnTo>
                  <a:lnTo>
                    <a:pt x="150" y="32"/>
                  </a:lnTo>
                  <a:lnTo>
                    <a:pt x="145" y="27"/>
                  </a:lnTo>
                  <a:lnTo>
                    <a:pt x="140" y="25"/>
                  </a:lnTo>
                  <a:lnTo>
                    <a:pt x="133" y="20"/>
                  </a:lnTo>
                  <a:lnTo>
                    <a:pt x="122" y="20"/>
                  </a:lnTo>
                  <a:lnTo>
                    <a:pt x="120" y="18"/>
                  </a:lnTo>
                  <a:lnTo>
                    <a:pt x="117" y="14"/>
                  </a:lnTo>
                  <a:lnTo>
                    <a:pt x="113" y="9"/>
                  </a:lnTo>
                  <a:lnTo>
                    <a:pt x="108" y="9"/>
                  </a:lnTo>
                  <a:lnTo>
                    <a:pt x="106" y="7"/>
                  </a:lnTo>
                  <a:lnTo>
                    <a:pt x="92" y="4"/>
                  </a:lnTo>
                  <a:lnTo>
                    <a:pt x="85" y="7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41" y="4"/>
                  </a:lnTo>
                  <a:lnTo>
                    <a:pt x="32" y="4"/>
                  </a:lnTo>
                  <a:lnTo>
                    <a:pt x="30" y="9"/>
                  </a:lnTo>
                  <a:lnTo>
                    <a:pt x="20" y="11"/>
                  </a:lnTo>
                  <a:lnTo>
                    <a:pt x="18" y="14"/>
                  </a:lnTo>
                  <a:lnTo>
                    <a:pt x="13" y="16"/>
                  </a:lnTo>
                  <a:lnTo>
                    <a:pt x="13" y="2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4" name="Freeform 190">
              <a:extLst>
                <a:ext uri="{FF2B5EF4-FFF2-40B4-BE49-F238E27FC236}">
                  <a16:creationId xmlns:a16="http://schemas.microsoft.com/office/drawing/2014/main" id="{666052EB-D6B6-C0C7-8A95-1D0B6FDB2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6104" y="2597094"/>
              <a:ext cx="99573" cy="118658"/>
            </a:xfrm>
            <a:custGeom>
              <a:avLst/>
              <a:gdLst>
                <a:gd name="T0" fmla="*/ 113 w 120"/>
                <a:gd name="T1" fmla="*/ 125 h 143"/>
                <a:gd name="T2" fmla="*/ 109 w 120"/>
                <a:gd name="T3" fmla="*/ 141 h 143"/>
                <a:gd name="T4" fmla="*/ 111 w 120"/>
                <a:gd name="T5" fmla="*/ 132 h 143"/>
                <a:gd name="T6" fmla="*/ 99 w 120"/>
                <a:gd name="T7" fmla="*/ 136 h 143"/>
                <a:gd name="T8" fmla="*/ 113 w 120"/>
                <a:gd name="T9" fmla="*/ 106 h 143"/>
                <a:gd name="T10" fmla="*/ 115 w 120"/>
                <a:gd name="T11" fmla="*/ 108 h 143"/>
                <a:gd name="T12" fmla="*/ 97 w 120"/>
                <a:gd name="T13" fmla="*/ 97 h 143"/>
                <a:gd name="T14" fmla="*/ 90 w 120"/>
                <a:gd name="T15" fmla="*/ 106 h 143"/>
                <a:gd name="T16" fmla="*/ 90 w 120"/>
                <a:gd name="T17" fmla="*/ 108 h 143"/>
                <a:gd name="T18" fmla="*/ 97 w 120"/>
                <a:gd name="T19" fmla="*/ 97 h 143"/>
                <a:gd name="T20" fmla="*/ 90 w 120"/>
                <a:gd name="T21" fmla="*/ 99 h 143"/>
                <a:gd name="T22" fmla="*/ 85 w 120"/>
                <a:gd name="T23" fmla="*/ 95 h 143"/>
                <a:gd name="T24" fmla="*/ 74 w 120"/>
                <a:gd name="T25" fmla="*/ 90 h 143"/>
                <a:gd name="T26" fmla="*/ 72 w 120"/>
                <a:gd name="T27" fmla="*/ 92 h 143"/>
                <a:gd name="T28" fmla="*/ 69 w 120"/>
                <a:gd name="T29" fmla="*/ 81 h 143"/>
                <a:gd name="T30" fmla="*/ 53 w 120"/>
                <a:gd name="T31" fmla="*/ 78 h 143"/>
                <a:gd name="T32" fmla="*/ 88 w 120"/>
                <a:gd name="T33" fmla="*/ 67 h 143"/>
                <a:gd name="T34" fmla="*/ 88 w 120"/>
                <a:gd name="T35" fmla="*/ 69 h 143"/>
                <a:gd name="T36" fmla="*/ 62 w 120"/>
                <a:gd name="T37" fmla="*/ 58 h 143"/>
                <a:gd name="T38" fmla="*/ 65 w 120"/>
                <a:gd name="T39" fmla="*/ 69 h 143"/>
                <a:gd name="T40" fmla="*/ 72 w 120"/>
                <a:gd name="T41" fmla="*/ 69 h 143"/>
                <a:gd name="T42" fmla="*/ 65 w 120"/>
                <a:gd name="T43" fmla="*/ 55 h 143"/>
                <a:gd name="T44" fmla="*/ 58 w 120"/>
                <a:gd name="T45" fmla="*/ 46 h 143"/>
                <a:gd name="T46" fmla="*/ 51 w 120"/>
                <a:gd name="T47" fmla="*/ 51 h 143"/>
                <a:gd name="T48" fmla="*/ 51 w 120"/>
                <a:gd name="T49" fmla="*/ 42 h 143"/>
                <a:gd name="T50" fmla="*/ 25 w 120"/>
                <a:gd name="T51" fmla="*/ 0 h 143"/>
                <a:gd name="T52" fmla="*/ 39 w 120"/>
                <a:gd name="T53" fmla="*/ 9 h 143"/>
                <a:gd name="T54" fmla="*/ 37 w 120"/>
                <a:gd name="T55" fmla="*/ 18 h 143"/>
                <a:gd name="T56" fmla="*/ 35 w 120"/>
                <a:gd name="T57" fmla="*/ 18 h 143"/>
                <a:gd name="T58" fmla="*/ 32 w 120"/>
                <a:gd name="T59" fmla="*/ 7 h 143"/>
                <a:gd name="T60" fmla="*/ 0 w 120"/>
                <a:gd name="T61" fmla="*/ 5 h 143"/>
                <a:gd name="T62" fmla="*/ 14 w 120"/>
                <a:gd name="T63" fmla="*/ 2 h 143"/>
                <a:gd name="T64" fmla="*/ 21 w 120"/>
                <a:gd name="T65" fmla="*/ 7 h 143"/>
                <a:gd name="T66" fmla="*/ 5 w 120"/>
                <a:gd name="T67" fmla="*/ 9 h 143"/>
                <a:gd name="T68" fmla="*/ 32 w 120"/>
                <a:gd name="T69" fmla="*/ 42 h 143"/>
                <a:gd name="T70" fmla="*/ 28 w 120"/>
                <a:gd name="T71" fmla="*/ 46 h 143"/>
                <a:gd name="T72" fmla="*/ 19 w 120"/>
                <a:gd name="T73" fmla="*/ 62 h 143"/>
                <a:gd name="T74" fmla="*/ 16 w 120"/>
                <a:gd name="T75" fmla="*/ 67 h 143"/>
                <a:gd name="T76" fmla="*/ 16 w 120"/>
                <a:gd name="T77" fmla="*/ 67 h 143"/>
                <a:gd name="T78" fmla="*/ 19 w 120"/>
                <a:gd name="T79" fmla="*/ 51 h 143"/>
                <a:gd name="T80" fmla="*/ 14 w 120"/>
                <a:gd name="T81" fmla="*/ 51 h 143"/>
                <a:gd name="T82" fmla="*/ 16 w 120"/>
                <a:gd name="T83" fmla="*/ 55 h 143"/>
                <a:gd name="T84" fmla="*/ 19 w 120"/>
                <a:gd name="T85" fmla="*/ 69 h 143"/>
                <a:gd name="T86" fmla="*/ 23 w 120"/>
                <a:gd name="T87" fmla="*/ 76 h 143"/>
                <a:gd name="T88" fmla="*/ 25 w 120"/>
                <a:gd name="T89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0" h="143">
                  <a:moveTo>
                    <a:pt x="111" y="127"/>
                  </a:moveTo>
                  <a:lnTo>
                    <a:pt x="113" y="129"/>
                  </a:lnTo>
                  <a:lnTo>
                    <a:pt x="113" y="125"/>
                  </a:lnTo>
                  <a:lnTo>
                    <a:pt x="111" y="127"/>
                  </a:lnTo>
                  <a:close/>
                  <a:moveTo>
                    <a:pt x="97" y="143"/>
                  </a:moveTo>
                  <a:lnTo>
                    <a:pt x="109" y="141"/>
                  </a:lnTo>
                  <a:lnTo>
                    <a:pt x="111" y="136"/>
                  </a:lnTo>
                  <a:lnTo>
                    <a:pt x="111" y="132"/>
                  </a:lnTo>
                  <a:lnTo>
                    <a:pt x="111" y="132"/>
                  </a:lnTo>
                  <a:lnTo>
                    <a:pt x="109" y="136"/>
                  </a:lnTo>
                  <a:lnTo>
                    <a:pt x="104" y="134"/>
                  </a:lnTo>
                  <a:lnTo>
                    <a:pt x="99" y="136"/>
                  </a:lnTo>
                  <a:lnTo>
                    <a:pt x="97" y="143"/>
                  </a:lnTo>
                  <a:close/>
                  <a:moveTo>
                    <a:pt x="109" y="108"/>
                  </a:moveTo>
                  <a:lnTo>
                    <a:pt x="113" y="106"/>
                  </a:lnTo>
                  <a:lnTo>
                    <a:pt x="120" y="108"/>
                  </a:lnTo>
                  <a:lnTo>
                    <a:pt x="118" y="111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9" y="108"/>
                  </a:lnTo>
                  <a:close/>
                  <a:moveTo>
                    <a:pt x="97" y="97"/>
                  </a:moveTo>
                  <a:lnTo>
                    <a:pt x="95" y="99"/>
                  </a:lnTo>
                  <a:lnTo>
                    <a:pt x="95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8" y="108"/>
                  </a:lnTo>
                  <a:lnTo>
                    <a:pt x="90" y="108"/>
                  </a:lnTo>
                  <a:lnTo>
                    <a:pt x="99" y="104"/>
                  </a:lnTo>
                  <a:lnTo>
                    <a:pt x="99" y="99"/>
                  </a:lnTo>
                  <a:lnTo>
                    <a:pt x="97" y="97"/>
                  </a:lnTo>
                  <a:close/>
                  <a:moveTo>
                    <a:pt x="85" y="95"/>
                  </a:moveTo>
                  <a:lnTo>
                    <a:pt x="90" y="97"/>
                  </a:lnTo>
                  <a:lnTo>
                    <a:pt x="90" y="99"/>
                  </a:lnTo>
                  <a:lnTo>
                    <a:pt x="88" y="99"/>
                  </a:lnTo>
                  <a:lnTo>
                    <a:pt x="85" y="97"/>
                  </a:lnTo>
                  <a:lnTo>
                    <a:pt x="85" y="95"/>
                  </a:lnTo>
                  <a:close/>
                  <a:moveTo>
                    <a:pt x="69" y="76"/>
                  </a:moveTo>
                  <a:lnTo>
                    <a:pt x="74" y="83"/>
                  </a:lnTo>
                  <a:lnTo>
                    <a:pt x="74" y="90"/>
                  </a:lnTo>
                  <a:lnTo>
                    <a:pt x="79" y="95"/>
                  </a:lnTo>
                  <a:lnTo>
                    <a:pt x="76" y="95"/>
                  </a:lnTo>
                  <a:lnTo>
                    <a:pt x="72" y="92"/>
                  </a:lnTo>
                  <a:lnTo>
                    <a:pt x="69" y="85"/>
                  </a:lnTo>
                  <a:lnTo>
                    <a:pt x="72" y="85"/>
                  </a:lnTo>
                  <a:lnTo>
                    <a:pt x="69" y="81"/>
                  </a:lnTo>
                  <a:lnTo>
                    <a:pt x="69" y="76"/>
                  </a:lnTo>
                  <a:close/>
                  <a:moveTo>
                    <a:pt x="55" y="76"/>
                  </a:moveTo>
                  <a:lnTo>
                    <a:pt x="53" y="78"/>
                  </a:lnTo>
                  <a:lnTo>
                    <a:pt x="58" y="78"/>
                  </a:lnTo>
                  <a:lnTo>
                    <a:pt x="55" y="76"/>
                  </a:lnTo>
                  <a:close/>
                  <a:moveTo>
                    <a:pt x="88" y="67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88" y="69"/>
                  </a:lnTo>
                  <a:lnTo>
                    <a:pt x="88" y="67"/>
                  </a:lnTo>
                  <a:close/>
                  <a:moveTo>
                    <a:pt x="65" y="55"/>
                  </a:moveTo>
                  <a:lnTo>
                    <a:pt x="62" y="58"/>
                  </a:lnTo>
                  <a:lnTo>
                    <a:pt x="67" y="62"/>
                  </a:lnTo>
                  <a:lnTo>
                    <a:pt x="67" y="67"/>
                  </a:lnTo>
                  <a:lnTo>
                    <a:pt x="65" y="69"/>
                  </a:lnTo>
                  <a:lnTo>
                    <a:pt x="67" y="72"/>
                  </a:lnTo>
                  <a:lnTo>
                    <a:pt x="72" y="72"/>
                  </a:lnTo>
                  <a:lnTo>
                    <a:pt x="72" y="69"/>
                  </a:lnTo>
                  <a:lnTo>
                    <a:pt x="69" y="62"/>
                  </a:lnTo>
                  <a:lnTo>
                    <a:pt x="69" y="58"/>
                  </a:lnTo>
                  <a:lnTo>
                    <a:pt x="65" y="55"/>
                  </a:lnTo>
                  <a:close/>
                  <a:moveTo>
                    <a:pt x="46" y="37"/>
                  </a:moveTo>
                  <a:lnTo>
                    <a:pt x="53" y="39"/>
                  </a:lnTo>
                  <a:lnTo>
                    <a:pt x="58" y="46"/>
                  </a:lnTo>
                  <a:lnTo>
                    <a:pt x="55" y="53"/>
                  </a:lnTo>
                  <a:lnTo>
                    <a:pt x="53" y="53"/>
                  </a:lnTo>
                  <a:lnTo>
                    <a:pt x="51" y="51"/>
                  </a:lnTo>
                  <a:lnTo>
                    <a:pt x="53" y="48"/>
                  </a:lnTo>
                  <a:lnTo>
                    <a:pt x="55" y="46"/>
                  </a:lnTo>
                  <a:lnTo>
                    <a:pt x="51" y="42"/>
                  </a:lnTo>
                  <a:lnTo>
                    <a:pt x="46" y="39"/>
                  </a:lnTo>
                  <a:lnTo>
                    <a:pt x="46" y="37"/>
                  </a:lnTo>
                  <a:close/>
                  <a:moveTo>
                    <a:pt x="25" y="0"/>
                  </a:moveTo>
                  <a:lnTo>
                    <a:pt x="32" y="0"/>
                  </a:lnTo>
                  <a:lnTo>
                    <a:pt x="37" y="5"/>
                  </a:lnTo>
                  <a:lnTo>
                    <a:pt x="39" y="9"/>
                  </a:lnTo>
                  <a:lnTo>
                    <a:pt x="42" y="9"/>
                  </a:lnTo>
                  <a:lnTo>
                    <a:pt x="42" y="16"/>
                  </a:lnTo>
                  <a:lnTo>
                    <a:pt x="37" y="18"/>
                  </a:lnTo>
                  <a:lnTo>
                    <a:pt x="37" y="23"/>
                  </a:lnTo>
                  <a:lnTo>
                    <a:pt x="35" y="25"/>
                  </a:lnTo>
                  <a:lnTo>
                    <a:pt x="35" y="18"/>
                  </a:lnTo>
                  <a:lnTo>
                    <a:pt x="35" y="16"/>
                  </a:lnTo>
                  <a:lnTo>
                    <a:pt x="37" y="14"/>
                  </a:lnTo>
                  <a:lnTo>
                    <a:pt x="32" y="7"/>
                  </a:lnTo>
                  <a:lnTo>
                    <a:pt x="32" y="2"/>
                  </a:lnTo>
                  <a:lnTo>
                    <a:pt x="25" y="0"/>
                  </a:lnTo>
                  <a:close/>
                  <a:moveTo>
                    <a:pt x="0" y="5"/>
                  </a:moveTo>
                  <a:lnTo>
                    <a:pt x="5" y="5"/>
                  </a:lnTo>
                  <a:lnTo>
                    <a:pt x="7" y="7"/>
                  </a:lnTo>
                  <a:lnTo>
                    <a:pt x="14" y="2"/>
                  </a:lnTo>
                  <a:lnTo>
                    <a:pt x="21" y="2"/>
                  </a:lnTo>
                  <a:lnTo>
                    <a:pt x="25" y="7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9" y="12"/>
                  </a:lnTo>
                  <a:lnTo>
                    <a:pt x="5" y="9"/>
                  </a:lnTo>
                  <a:lnTo>
                    <a:pt x="0" y="5"/>
                  </a:lnTo>
                  <a:close/>
                  <a:moveTo>
                    <a:pt x="25" y="44"/>
                  </a:moveTo>
                  <a:lnTo>
                    <a:pt x="32" y="42"/>
                  </a:lnTo>
                  <a:lnTo>
                    <a:pt x="37" y="44"/>
                  </a:lnTo>
                  <a:lnTo>
                    <a:pt x="35" y="46"/>
                  </a:lnTo>
                  <a:lnTo>
                    <a:pt x="28" y="46"/>
                  </a:lnTo>
                  <a:lnTo>
                    <a:pt x="25" y="44"/>
                  </a:lnTo>
                  <a:close/>
                  <a:moveTo>
                    <a:pt x="21" y="65"/>
                  </a:moveTo>
                  <a:lnTo>
                    <a:pt x="19" y="62"/>
                  </a:lnTo>
                  <a:lnTo>
                    <a:pt x="23" y="62"/>
                  </a:lnTo>
                  <a:lnTo>
                    <a:pt x="21" y="65"/>
                  </a:lnTo>
                  <a:close/>
                  <a:moveTo>
                    <a:pt x="16" y="67"/>
                  </a:moveTo>
                  <a:lnTo>
                    <a:pt x="19" y="65"/>
                  </a:lnTo>
                  <a:lnTo>
                    <a:pt x="19" y="67"/>
                  </a:lnTo>
                  <a:lnTo>
                    <a:pt x="16" y="67"/>
                  </a:lnTo>
                  <a:close/>
                  <a:moveTo>
                    <a:pt x="16" y="60"/>
                  </a:moveTo>
                  <a:lnTo>
                    <a:pt x="23" y="58"/>
                  </a:lnTo>
                  <a:lnTo>
                    <a:pt x="19" y="51"/>
                  </a:lnTo>
                  <a:lnTo>
                    <a:pt x="19" y="46"/>
                  </a:lnTo>
                  <a:lnTo>
                    <a:pt x="14" y="44"/>
                  </a:lnTo>
                  <a:lnTo>
                    <a:pt x="14" y="51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16" y="55"/>
                  </a:lnTo>
                  <a:lnTo>
                    <a:pt x="16" y="60"/>
                  </a:lnTo>
                  <a:close/>
                  <a:moveTo>
                    <a:pt x="23" y="67"/>
                  </a:moveTo>
                  <a:lnTo>
                    <a:pt x="19" y="69"/>
                  </a:lnTo>
                  <a:lnTo>
                    <a:pt x="19" y="72"/>
                  </a:lnTo>
                  <a:lnTo>
                    <a:pt x="21" y="78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3" y="72"/>
                  </a:lnTo>
                  <a:lnTo>
                    <a:pt x="25" y="67"/>
                  </a:lnTo>
                  <a:lnTo>
                    <a:pt x="23" y="6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5" name="Freeform 191">
              <a:extLst>
                <a:ext uri="{FF2B5EF4-FFF2-40B4-BE49-F238E27FC236}">
                  <a16:creationId xmlns:a16="http://schemas.microsoft.com/office/drawing/2014/main" id="{CE0987F3-8761-710E-8C26-F3B893C7A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049" y="2051100"/>
              <a:ext cx="986606" cy="580845"/>
            </a:xfrm>
            <a:custGeom>
              <a:avLst/>
              <a:gdLst>
                <a:gd name="T0" fmla="*/ 690 w 1189"/>
                <a:gd name="T1" fmla="*/ 69 h 700"/>
                <a:gd name="T2" fmla="*/ 836 w 1189"/>
                <a:gd name="T3" fmla="*/ 134 h 700"/>
                <a:gd name="T4" fmla="*/ 995 w 1189"/>
                <a:gd name="T5" fmla="*/ 212 h 700"/>
                <a:gd name="T6" fmla="*/ 1117 w 1189"/>
                <a:gd name="T7" fmla="*/ 175 h 700"/>
                <a:gd name="T8" fmla="*/ 1175 w 1189"/>
                <a:gd name="T9" fmla="*/ 143 h 700"/>
                <a:gd name="T10" fmla="*/ 1184 w 1189"/>
                <a:gd name="T11" fmla="*/ 208 h 700"/>
                <a:gd name="T12" fmla="*/ 1143 w 1189"/>
                <a:gd name="T13" fmla="*/ 219 h 700"/>
                <a:gd name="T14" fmla="*/ 1111 w 1189"/>
                <a:gd name="T15" fmla="*/ 238 h 700"/>
                <a:gd name="T16" fmla="*/ 1106 w 1189"/>
                <a:gd name="T17" fmla="*/ 277 h 700"/>
                <a:gd name="T18" fmla="*/ 1081 w 1189"/>
                <a:gd name="T19" fmla="*/ 298 h 700"/>
                <a:gd name="T20" fmla="*/ 1020 w 1189"/>
                <a:gd name="T21" fmla="*/ 321 h 700"/>
                <a:gd name="T22" fmla="*/ 997 w 1189"/>
                <a:gd name="T23" fmla="*/ 360 h 700"/>
                <a:gd name="T24" fmla="*/ 993 w 1189"/>
                <a:gd name="T25" fmla="*/ 367 h 700"/>
                <a:gd name="T26" fmla="*/ 972 w 1189"/>
                <a:gd name="T27" fmla="*/ 392 h 700"/>
                <a:gd name="T28" fmla="*/ 967 w 1189"/>
                <a:gd name="T29" fmla="*/ 353 h 700"/>
                <a:gd name="T30" fmla="*/ 960 w 1189"/>
                <a:gd name="T31" fmla="*/ 383 h 700"/>
                <a:gd name="T32" fmla="*/ 963 w 1189"/>
                <a:gd name="T33" fmla="*/ 395 h 700"/>
                <a:gd name="T34" fmla="*/ 951 w 1189"/>
                <a:gd name="T35" fmla="*/ 409 h 700"/>
                <a:gd name="T36" fmla="*/ 956 w 1189"/>
                <a:gd name="T37" fmla="*/ 436 h 700"/>
                <a:gd name="T38" fmla="*/ 967 w 1189"/>
                <a:gd name="T39" fmla="*/ 448 h 700"/>
                <a:gd name="T40" fmla="*/ 949 w 1189"/>
                <a:gd name="T41" fmla="*/ 462 h 700"/>
                <a:gd name="T42" fmla="*/ 914 w 1189"/>
                <a:gd name="T43" fmla="*/ 492 h 700"/>
                <a:gd name="T44" fmla="*/ 863 w 1189"/>
                <a:gd name="T45" fmla="*/ 522 h 700"/>
                <a:gd name="T46" fmla="*/ 836 w 1189"/>
                <a:gd name="T47" fmla="*/ 577 h 700"/>
                <a:gd name="T48" fmla="*/ 850 w 1189"/>
                <a:gd name="T49" fmla="*/ 670 h 700"/>
                <a:gd name="T50" fmla="*/ 815 w 1189"/>
                <a:gd name="T51" fmla="*/ 683 h 700"/>
                <a:gd name="T52" fmla="*/ 801 w 1189"/>
                <a:gd name="T53" fmla="*/ 653 h 700"/>
                <a:gd name="T54" fmla="*/ 797 w 1189"/>
                <a:gd name="T55" fmla="*/ 605 h 700"/>
                <a:gd name="T56" fmla="*/ 762 w 1189"/>
                <a:gd name="T57" fmla="*/ 591 h 700"/>
                <a:gd name="T58" fmla="*/ 741 w 1189"/>
                <a:gd name="T59" fmla="*/ 577 h 700"/>
                <a:gd name="T60" fmla="*/ 704 w 1189"/>
                <a:gd name="T61" fmla="*/ 575 h 700"/>
                <a:gd name="T62" fmla="*/ 656 w 1189"/>
                <a:gd name="T63" fmla="*/ 586 h 700"/>
                <a:gd name="T64" fmla="*/ 660 w 1189"/>
                <a:gd name="T65" fmla="*/ 605 h 700"/>
                <a:gd name="T66" fmla="*/ 626 w 1189"/>
                <a:gd name="T67" fmla="*/ 600 h 700"/>
                <a:gd name="T68" fmla="*/ 593 w 1189"/>
                <a:gd name="T69" fmla="*/ 591 h 700"/>
                <a:gd name="T70" fmla="*/ 550 w 1189"/>
                <a:gd name="T71" fmla="*/ 591 h 700"/>
                <a:gd name="T72" fmla="*/ 513 w 1189"/>
                <a:gd name="T73" fmla="*/ 616 h 700"/>
                <a:gd name="T74" fmla="*/ 489 w 1189"/>
                <a:gd name="T75" fmla="*/ 676 h 700"/>
                <a:gd name="T76" fmla="*/ 453 w 1189"/>
                <a:gd name="T77" fmla="*/ 646 h 700"/>
                <a:gd name="T78" fmla="*/ 427 w 1189"/>
                <a:gd name="T79" fmla="*/ 591 h 700"/>
                <a:gd name="T80" fmla="*/ 390 w 1189"/>
                <a:gd name="T81" fmla="*/ 591 h 700"/>
                <a:gd name="T82" fmla="*/ 362 w 1189"/>
                <a:gd name="T83" fmla="*/ 591 h 700"/>
                <a:gd name="T84" fmla="*/ 346 w 1189"/>
                <a:gd name="T85" fmla="*/ 563 h 700"/>
                <a:gd name="T86" fmla="*/ 319 w 1189"/>
                <a:gd name="T87" fmla="*/ 529 h 700"/>
                <a:gd name="T88" fmla="*/ 85 w 1189"/>
                <a:gd name="T89" fmla="*/ 464 h 700"/>
                <a:gd name="T90" fmla="*/ 44 w 1189"/>
                <a:gd name="T91" fmla="*/ 432 h 700"/>
                <a:gd name="T92" fmla="*/ 30 w 1189"/>
                <a:gd name="T93" fmla="*/ 376 h 700"/>
                <a:gd name="T94" fmla="*/ 28 w 1189"/>
                <a:gd name="T95" fmla="*/ 348 h 700"/>
                <a:gd name="T96" fmla="*/ 21 w 1189"/>
                <a:gd name="T97" fmla="*/ 346 h 700"/>
                <a:gd name="T98" fmla="*/ 5 w 1189"/>
                <a:gd name="T99" fmla="*/ 275 h 700"/>
                <a:gd name="T100" fmla="*/ 14 w 1189"/>
                <a:gd name="T101" fmla="*/ 203 h 700"/>
                <a:gd name="T102" fmla="*/ 51 w 1189"/>
                <a:gd name="T103" fmla="*/ 99 h 700"/>
                <a:gd name="T104" fmla="*/ 55 w 1189"/>
                <a:gd name="T105" fmla="*/ 85 h 700"/>
                <a:gd name="T106" fmla="*/ 60 w 1189"/>
                <a:gd name="T107" fmla="*/ 39 h 700"/>
                <a:gd name="T108" fmla="*/ 90 w 1189"/>
                <a:gd name="T109" fmla="*/ 44 h 700"/>
                <a:gd name="T110" fmla="*/ 90 w 1189"/>
                <a:gd name="T111" fmla="*/ 60 h 700"/>
                <a:gd name="T112" fmla="*/ 111 w 1189"/>
                <a:gd name="T113" fmla="*/ 14 h 700"/>
                <a:gd name="T114" fmla="*/ 1030 w 1189"/>
                <a:gd name="T115" fmla="*/ 314 h 700"/>
                <a:gd name="T116" fmla="*/ 1053 w 1189"/>
                <a:gd name="T117" fmla="*/ 307 h 700"/>
                <a:gd name="T118" fmla="*/ 106 w 1189"/>
                <a:gd name="T119" fmla="*/ 23 h 700"/>
                <a:gd name="T120" fmla="*/ 496 w 1189"/>
                <a:gd name="T121" fmla="*/ 646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9" h="700">
                  <a:moveTo>
                    <a:pt x="104" y="0"/>
                  </a:moveTo>
                  <a:lnTo>
                    <a:pt x="649" y="53"/>
                  </a:lnTo>
                  <a:lnTo>
                    <a:pt x="653" y="55"/>
                  </a:lnTo>
                  <a:lnTo>
                    <a:pt x="658" y="55"/>
                  </a:lnTo>
                  <a:lnTo>
                    <a:pt x="663" y="57"/>
                  </a:lnTo>
                  <a:lnTo>
                    <a:pt x="663" y="60"/>
                  </a:lnTo>
                  <a:lnTo>
                    <a:pt x="665" y="62"/>
                  </a:lnTo>
                  <a:lnTo>
                    <a:pt x="667" y="64"/>
                  </a:lnTo>
                  <a:lnTo>
                    <a:pt x="672" y="64"/>
                  </a:lnTo>
                  <a:lnTo>
                    <a:pt x="672" y="67"/>
                  </a:lnTo>
                  <a:lnTo>
                    <a:pt x="676" y="67"/>
                  </a:lnTo>
                  <a:lnTo>
                    <a:pt x="679" y="69"/>
                  </a:lnTo>
                  <a:lnTo>
                    <a:pt x="679" y="69"/>
                  </a:lnTo>
                  <a:lnTo>
                    <a:pt x="683" y="69"/>
                  </a:lnTo>
                  <a:lnTo>
                    <a:pt x="688" y="69"/>
                  </a:lnTo>
                  <a:lnTo>
                    <a:pt x="690" y="69"/>
                  </a:lnTo>
                  <a:lnTo>
                    <a:pt x="695" y="74"/>
                  </a:lnTo>
                  <a:lnTo>
                    <a:pt x="700" y="74"/>
                  </a:lnTo>
                  <a:lnTo>
                    <a:pt x="700" y="78"/>
                  </a:lnTo>
                  <a:lnTo>
                    <a:pt x="709" y="81"/>
                  </a:lnTo>
                  <a:lnTo>
                    <a:pt x="711" y="81"/>
                  </a:lnTo>
                  <a:lnTo>
                    <a:pt x="716" y="85"/>
                  </a:lnTo>
                  <a:lnTo>
                    <a:pt x="718" y="85"/>
                  </a:lnTo>
                  <a:lnTo>
                    <a:pt x="725" y="85"/>
                  </a:lnTo>
                  <a:lnTo>
                    <a:pt x="727" y="83"/>
                  </a:lnTo>
                  <a:lnTo>
                    <a:pt x="730" y="85"/>
                  </a:lnTo>
                  <a:lnTo>
                    <a:pt x="732" y="88"/>
                  </a:lnTo>
                  <a:lnTo>
                    <a:pt x="741" y="90"/>
                  </a:lnTo>
                  <a:lnTo>
                    <a:pt x="743" y="92"/>
                  </a:lnTo>
                  <a:lnTo>
                    <a:pt x="748" y="92"/>
                  </a:lnTo>
                  <a:lnTo>
                    <a:pt x="753" y="94"/>
                  </a:lnTo>
                  <a:lnTo>
                    <a:pt x="836" y="134"/>
                  </a:lnTo>
                  <a:lnTo>
                    <a:pt x="843" y="141"/>
                  </a:lnTo>
                  <a:lnTo>
                    <a:pt x="854" y="150"/>
                  </a:lnTo>
                  <a:lnTo>
                    <a:pt x="868" y="215"/>
                  </a:lnTo>
                  <a:lnTo>
                    <a:pt x="866" y="242"/>
                  </a:lnTo>
                  <a:lnTo>
                    <a:pt x="863" y="249"/>
                  </a:lnTo>
                  <a:lnTo>
                    <a:pt x="861" y="254"/>
                  </a:lnTo>
                  <a:lnTo>
                    <a:pt x="859" y="258"/>
                  </a:lnTo>
                  <a:lnTo>
                    <a:pt x="850" y="261"/>
                  </a:lnTo>
                  <a:lnTo>
                    <a:pt x="847" y="265"/>
                  </a:lnTo>
                  <a:lnTo>
                    <a:pt x="850" y="272"/>
                  </a:lnTo>
                  <a:lnTo>
                    <a:pt x="921" y="254"/>
                  </a:lnTo>
                  <a:lnTo>
                    <a:pt x="930" y="251"/>
                  </a:lnTo>
                  <a:lnTo>
                    <a:pt x="933" y="240"/>
                  </a:lnTo>
                  <a:lnTo>
                    <a:pt x="972" y="228"/>
                  </a:lnTo>
                  <a:lnTo>
                    <a:pt x="990" y="215"/>
                  </a:lnTo>
                  <a:lnTo>
                    <a:pt x="995" y="212"/>
                  </a:lnTo>
                  <a:lnTo>
                    <a:pt x="1000" y="212"/>
                  </a:lnTo>
                  <a:lnTo>
                    <a:pt x="1009" y="203"/>
                  </a:lnTo>
                  <a:lnTo>
                    <a:pt x="1014" y="198"/>
                  </a:lnTo>
                  <a:lnTo>
                    <a:pt x="1018" y="196"/>
                  </a:lnTo>
                  <a:lnTo>
                    <a:pt x="1023" y="194"/>
                  </a:lnTo>
                  <a:lnTo>
                    <a:pt x="1030" y="191"/>
                  </a:lnTo>
                  <a:lnTo>
                    <a:pt x="1090" y="194"/>
                  </a:lnTo>
                  <a:lnTo>
                    <a:pt x="1094" y="189"/>
                  </a:lnTo>
                  <a:lnTo>
                    <a:pt x="1097" y="189"/>
                  </a:lnTo>
                  <a:lnTo>
                    <a:pt x="1099" y="187"/>
                  </a:lnTo>
                  <a:lnTo>
                    <a:pt x="1101" y="187"/>
                  </a:lnTo>
                  <a:lnTo>
                    <a:pt x="1106" y="189"/>
                  </a:lnTo>
                  <a:lnTo>
                    <a:pt x="1108" y="187"/>
                  </a:lnTo>
                  <a:lnTo>
                    <a:pt x="1108" y="182"/>
                  </a:lnTo>
                  <a:lnTo>
                    <a:pt x="1115" y="175"/>
                  </a:lnTo>
                  <a:lnTo>
                    <a:pt x="1117" y="175"/>
                  </a:lnTo>
                  <a:lnTo>
                    <a:pt x="1124" y="168"/>
                  </a:lnTo>
                  <a:lnTo>
                    <a:pt x="1124" y="164"/>
                  </a:lnTo>
                  <a:lnTo>
                    <a:pt x="1127" y="159"/>
                  </a:lnTo>
                  <a:lnTo>
                    <a:pt x="1131" y="157"/>
                  </a:lnTo>
                  <a:lnTo>
                    <a:pt x="1131" y="152"/>
                  </a:lnTo>
                  <a:lnTo>
                    <a:pt x="1136" y="148"/>
                  </a:lnTo>
                  <a:lnTo>
                    <a:pt x="1143" y="141"/>
                  </a:lnTo>
                  <a:lnTo>
                    <a:pt x="1143" y="136"/>
                  </a:lnTo>
                  <a:lnTo>
                    <a:pt x="1147" y="134"/>
                  </a:lnTo>
                  <a:lnTo>
                    <a:pt x="1150" y="131"/>
                  </a:lnTo>
                  <a:lnTo>
                    <a:pt x="1152" y="134"/>
                  </a:lnTo>
                  <a:lnTo>
                    <a:pt x="1154" y="136"/>
                  </a:lnTo>
                  <a:lnTo>
                    <a:pt x="1159" y="136"/>
                  </a:lnTo>
                  <a:lnTo>
                    <a:pt x="1164" y="138"/>
                  </a:lnTo>
                  <a:lnTo>
                    <a:pt x="1166" y="136"/>
                  </a:lnTo>
                  <a:lnTo>
                    <a:pt x="1175" y="143"/>
                  </a:lnTo>
                  <a:lnTo>
                    <a:pt x="1175" y="150"/>
                  </a:lnTo>
                  <a:lnTo>
                    <a:pt x="1171" y="178"/>
                  </a:lnTo>
                  <a:lnTo>
                    <a:pt x="1168" y="180"/>
                  </a:lnTo>
                  <a:lnTo>
                    <a:pt x="1171" y="180"/>
                  </a:lnTo>
                  <a:lnTo>
                    <a:pt x="1173" y="182"/>
                  </a:lnTo>
                  <a:lnTo>
                    <a:pt x="1175" y="185"/>
                  </a:lnTo>
                  <a:lnTo>
                    <a:pt x="1173" y="189"/>
                  </a:lnTo>
                  <a:lnTo>
                    <a:pt x="1173" y="191"/>
                  </a:lnTo>
                  <a:lnTo>
                    <a:pt x="1173" y="191"/>
                  </a:lnTo>
                  <a:lnTo>
                    <a:pt x="1173" y="194"/>
                  </a:lnTo>
                  <a:lnTo>
                    <a:pt x="1173" y="196"/>
                  </a:lnTo>
                  <a:lnTo>
                    <a:pt x="1175" y="196"/>
                  </a:lnTo>
                  <a:lnTo>
                    <a:pt x="1173" y="196"/>
                  </a:lnTo>
                  <a:lnTo>
                    <a:pt x="1182" y="201"/>
                  </a:lnTo>
                  <a:lnTo>
                    <a:pt x="1180" y="205"/>
                  </a:lnTo>
                  <a:lnTo>
                    <a:pt x="1184" y="208"/>
                  </a:lnTo>
                  <a:lnTo>
                    <a:pt x="1184" y="205"/>
                  </a:lnTo>
                  <a:lnTo>
                    <a:pt x="1189" y="208"/>
                  </a:lnTo>
                  <a:lnTo>
                    <a:pt x="1187" y="212"/>
                  </a:lnTo>
                  <a:lnTo>
                    <a:pt x="1182" y="212"/>
                  </a:lnTo>
                  <a:lnTo>
                    <a:pt x="1182" y="210"/>
                  </a:lnTo>
                  <a:lnTo>
                    <a:pt x="1175" y="212"/>
                  </a:lnTo>
                  <a:lnTo>
                    <a:pt x="1173" y="212"/>
                  </a:lnTo>
                  <a:lnTo>
                    <a:pt x="1168" y="215"/>
                  </a:lnTo>
                  <a:lnTo>
                    <a:pt x="1166" y="215"/>
                  </a:lnTo>
                  <a:lnTo>
                    <a:pt x="1164" y="215"/>
                  </a:lnTo>
                  <a:lnTo>
                    <a:pt x="1161" y="219"/>
                  </a:lnTo>
                  <a:lnTo>
                    <a:pt x="1157" y="219"/>
                  </a:lnTo>
                  <a:lnTo>
                    <a:pt x="1157" y="215"/>
                  </a:lnTo>
                  <a:lnTo>
                    <a:pt x="1152" y="215"/>
                  </a:lnTo>
                  <a:lnTo>
                    <a:pt x="1147" y="219"/>
                  </a:lnTo>
                  <a:lnTo>
                    <a:pt x="1143" y="219"/>
                  </a:lnTo>
                  <a:lnTo>
                    <a:pt x="1143" y="215"/>
                  </a:lnTo>
                  <a:lnTo>
                    <a:pt x="1145" y="212"/>
                  </a:lnTo>
                  <a:lnTo>
                    <a:pt x="1138" y="219"/>
                  </a:lnTo>
                  <a:lnTo>
                    <a:pt x="1134" y="224"/>
                  </a:lnTo>
                  <a:lnTo>
                    <a:pt x="1131" y="226"/>
                  </a:lnTo>
                  <a:lnTo>
                    <a:pt x="1131" y="224"/>
                  </a:lnTo>
                  <a:lnTo>
                    <a:pt x="1129" y="228"/>
                  </a:lnTo>
                  <a:lnTo>
                    <a:pt x="1127" y="228"/>
                  </a:lnTo>
                  <a:lnTo>
                    <a:pt x="1127" y="224"/>
                  </a:lnTo>
                  <a:lnTo>
                    <a:pt x="1124" y="228"/>
                  </a:lnTo>
                  <a:lnTo>
                    <a:pt x="1122" y="231"/>
                  </a:lnTo>
                  <a:lnTo>
                    <a:pt x="1117" y="231"/>
                  </a:lnTo>
                  <a:lnTo>
                    <a:pt x="1117" y="228"/>
                  </a:lnTo>
                  <a:lnTo>
                    <a:pt x="1115" y="231"/>
                  </a:lnTo>
                  <a:lnTo>
                    <a:pt x="1113" y="231"/>
                  </a:lnTo>
                  <a:lnTo>
                    <a:pt x="1111" y="238"/>
                  </a:lnTo>
                  <a:lnTo>
                    <a:pt x="1104" y="242"/>
                  </a:lnTo>
                  <a:lnTo>
                    <a:pt x="1101" y="251"/>
                  </a:lnTo>
                  <a:lnTo>
                    <a:pt x="1099" y="254"/>
                  </a:lnTo>
                  <a:lnTo>
                    <a:pt x="1097" y="256"/>
                  </a:lnTo>
                  <a:lnTo>
                    <a:pt x="1094" y="258"/>
                  </a:lnTo>
                  <a:lnTo>
                    <a:pt x="1094" y="261"/>
                  </a:lnTo>
                  <a:lnTo>
                    <a:pt x="1097" y="261"/>
                  </a:lnTo>
                  <a:lnTo>
                    <a:pt x="1097" y="265"/>
                  </a:lnTo>
                  <a:lnTo>
                    <a:pt x="1090" y="270"/>
                  </a:lnTo>
                  <a:lnTo>
                    <a:pt x="1090" y="272"/>
                  </a:lnTo>
                  <a:lnTo>
                    <a:pt x="1094" y="277"/>
                  </a:lnTo>
                  <a:lnTo>
                    <a:pt x="1097" y="282"/>
                  </a:lnTo>
                  <a:lnTo>
                    <a:pt x="1099" y="286"/>
                  </a:lnTo>
                  <a:lnTo>
                    <a:pt x="1104" y="286"/>
                  </a:lnTo>
                  <a:lnTo>
                    <a:pt x="1106" y="282"/>
                  </a:lnTo>
                  <a:lnTo>
                    <a:pt x="1106" y="277"/>
                  </a:lnTo>
                  <a:lnTo>
                    <a:pt x="1108" y="277"/>
                  </a:lnTo>
                  <a:lnTo>
                    <a:pt x="1111" y="284"/>
                  </a:lnTo>
                  <a:lnTo>
                    <a:pt x="1106" y="288"/>
                  </a:lnTo>
                  <a:lnTo>
                    <a:pt x="1097" y="293"/>
                  </a:lnTo>
                  <a:lnTo>
                    <a:pt x="1094" y="293"/>
                  </a:lnTo>
                  <a:lnTo>
                    <a:pt x="1094" y="291"/>
                  </a:lnTo>
                  <a:lnTo>
                    <a:pt x="1092" y="286"/>
                  </a:lnTo>
                  <a:lnTo>
                    <a:pt x="1090" y="293"/>
                  </a:lnTo>
                  <a:lnTo>
                    <a:pt x="1085" y="298"/>
                  </a:lnTo>
                  <a:lnTo>
                    <a:pt x="1083" y="295"/>
                  </a:lnTo>
                  <a:lnTo>
                    <a:pt x="1083" y="293"/>
                  </a:lnTo>
                  <a:lnTo>
                    <a:pt x="1083" y="288"/>
                  </a:lnTo>
                  <a:lnTo>
                    <a:pt x="1078" y="284"/>
                  </a:lnTo>
                  <a:lnTo>
                    <a:pt x="1078" y="291"/>
                  </a:lnTo>
                  <a:lnTo>
                    <a:pt x="1078" y="295"/>
                  </a:lnTo>
                  <a:lnTo>
                    <a:pt x="1081" y="298"/>
                  </a:lnTo>
                  <a:lnTo>
                    <a:pt x="1076" y="298"/>
                  </a:lnTo>
                  <a:lnTo>
                    <a:pt x="1069" y="300"/>
                  </a:lnTo>
                  <a:lnTo>
                    <a:pt x="1062" y="300"/>
                  </a:lnTo>
                  <a:lnTo>
                    <a:pt x="1060" y="300"/>
                  </a:lnTo>
                  <a:lnTo>
                    <a:pt x="1051" y="300"/>
                  </a:lnTo>
                  <a:lnTo>
                    <a:pt x="1048" y="298"/>
                  </a:lnTo>
                  <a:lnTo>
                    <a:pt x="1046" y="298"/>
                  </a:lnTo>
                  <a:lnTo>
                    <a:pt x="1041" y="302"/>
                  </a:lnTo>
                  <a:lnTo>
                    <a:pt x="1037" y="302"/>
                  </a:lnTo>
                  <a:lnTo>
                    <a:pt x="1030" y="307"/>
                  </a:lnTo>
                  <a:lnTo>
                    <a:pt x="1025" y="307"/>
                  </a:lnTo>
                  <a:lnTo>
                    <a:pt x="1023" y="312"/>
                  </a:lnTo>
                  <a:lnTo>
                    <a:pt x="1023" y="314"/>
                  </a:lnTo>
                  <a:lnTo>
                    <a:pt x="1016" y="316"/>
                  </a:lnTo>
                  <a:lnTo>
                    <a:pt x="1018" y="318"/>
                  </a:lnTo>
                  <a:lnTo>
                    <a:pt x="1020" y="321"/>
                  </a:lnTo>
                  <a:lnTo>
                    <a:pt x="1020" y="325"/>
                  </a:lnTo>
                  <a:lnTo>
                    <a:pt x="1018" y="328"/>
                  </a:lnTo>
                  <a:lnTo>
                    <a:pt x="1018" y="328"/>
                  </a:lnTo>
                  <a:lnTo>
                    <a:pt x="1018" y="332"/>
                  </a:lnTo>
                  <a:lnTo>
                    <a:pt x="1018" y="335"/>
                  </a:lnTo>
                  <a:lnTo>
                    <a:pt x="1016" y="337"/>
                  </a:lnTo>
                  <a:lnTo>
                    <a:pt x="1014" y="342"/>
                  </a:lnTo>
                  <a:lnTo>
                    <a:pt x="1014" y="342"/>
                  </a:lnTo>
                  <a:lnTo>
                    <a:pt x="1011" y="344"/>
                  </a:lnTo>
                  <a:lnTo>
                    <a:pt x="1009" y="351"/>
                  </a:lnTo>
                  <a:lnTo>
                    <a:pt x="1007" y="351"/>
                  </a:lnTo>
                  <a:lnTo>
                    <a:pt x="1004" y="353"/>
                  </a:lnTo>
                  <a:lnTo>
                    <a:pt x="1002" y="353"/>
                  </a:lnTo>
                  <a:lnTo>
                    <a:pt x="1002" y="355"/>
                  </a:lnTo>
                  <a:lnTo>
                    <a:pt x="1000" y="360"/>
                  </a:lnTo>
                  <a:lnTo>
                    <a:pt x="997" y="360"/>
                  </a:lnTo>
                  <a:lnTo>
                    <a:pt x="995" y="362"/>
                  </a:lnTo>
                  <a:lnTo>
                    <a:pt x="997" y="355"/>
                  </a:lnTo>
                  <a:lnTo>
                    <a:pt x="995" y="353"/>
                  </a:lnTo>
                  <a:lnTo>
                    <a:pt x="993" y="355"/>
                  </a:lnTo>
                  <a:lnTo>
                    <a:pt x="988" y="351"/>
                  </a:lnTo>
                  <a:lnTo>
                    <a:pt x="986" y="346"/>
                  </a:lnTo>
                  <a:lnTo>
                    <a:pt x="988" y="344"/>
                  </a:lnTo>
                  <a:lnTo>
                    <a:pt x="995" y="337"/>
                  </a:lnTo>
                  <a:lnTo>
                    <a:pt x="990" y="339"/>
                  </a:lnTo>
                  <a:lnTo>
                    <a:pt x="986" y="342"/>
                  </a:lnTo>
                  <a:lnTo>
                    <a:pt x="984" y="346"/>
                  </a:lnTo>
                  <a:lnTo>
                    <a:pt x="984" y="351"/>
                  </a:lnTo>
                  <a:lnTo>
                    <a:pt x="986" y="353"/>
                  </a:lnTo>
                  <a:lnTo>
                    <a:pt x="986" y="358"/>
                  </a:lnTo>
                  <a:lnTo>
                    <a:pt x="988" y="360"/>
                  </a:lnTo>
                  <a:lnTo>
                    <a:pt x="993" y="367"/>
                  </a:lnTo>
                  <a:lnTo>
                    <a:pt x="990" y="372"/>
                  </a:lnTo>
                  <a:lnTo>
                    <a:pt x="988" y="381"/>
                  </a:lnTo>
                  <a:lnTo>
                    <a:pt x="984" y="383"/>
                  </a:lnTo>
                  <a:lnTo>
                    <a:pt x="979" y="392"/>
                  </a:lnTo>
                  <a:lnTo>
                    <a:pt x="977" y="395"/>
                  </a:lnTo>
                  <a:lnTo>
                    <a:pt x="977" y="399"/>
                  </a:lnTo>
                  <a:lnTo>
                    <a:pt x="977" y="399"/>
                  </a:lnTo>
                  <a:lnTo>
                    <a:pt x="977" y="399"/>
                  </a:lnTo>
                  <a:lnTo>
                    <a:pt x="977" y="397"/>
                  </a:lnTo>
                  <a:lnTo>
                    <a:pt x="972" y="404"/>
                  </a:lnTo>
                  <a:lnTo>
                    <a:pt x="972" y="406"/>
                  </a:lnTo>
                  <a:lnTo>
                    <a:pt x="970" y="409"/>
                  </a:lnTo>
                  <a:lnTo>
                    <a:pt x="970" y="404"/>
                  </a:lnTo>
                  <a:lnTo>
                    <a:pt x="970" y="399"/>
                  </a:lnTo>
                  <a:lnTo>
                    <a:pt x="972" y="395"/>
                  </a:lnTo>
                  <a:lnTo>
                    <a:pt x="972" y="392"/>
                  </a:lnTo>
                  <a:lnTo>
                    <a:pt x="974" y="390"/>
                  </a:lnTo>
                  <a:lnTo>
                    <a:pt x="974" y="388"/>
                  </a:lnTo>
                  <a:lnTo>
                    <a:pt x="979" y="385"/>
                  </a:lnTo>
                  <a:lnTo>
                    <a:pt x="972" y="385"/>
                  </a:lnTo>
                  <a:lnTo>
                    <a:pt x="972" y="383"/>
                  </a:lnTo>
                  <a:lnTo>
                    <a:pt x="972" y="381"/>
                  </a:lnTo>
                  <a:lnTo>
                    <a:pt x="972" y="381"/>
                  </a:lnTo>
                  <a:lnTo>
                    <a:pt x="970" y="381"/>
                  </a:lnTo>
                  <a:lnTo>
                    <a:pt x="970" y="379"/>
                  </a:lnTo>
                  <a:lnTo>
                    <a:pt x="970" y="381"/>
                  </a:lnTo>
                  <a:lnTo>
                    <a:pt x="965" y="376"/>
                  </a:lnTo>
                  <a:lnTo>
                    <a:pt x="965" y="372"/>
                  </a:lnTo>
                  <a:lnTo>
                    <a:pt x="967" y="367"/>
                  </a:lnTo>
                  <a:lnTo>
                    <a:pt x="970" y="362"/>
                  </a:lnTo>
                  <a:lnTo>
                    <a:pt x="965" y="355"/>
                  </a:lnTo>
                  <a:lnTo>
                    <a:pt x="967" y="353"/>
                  </a:lnTo>
                  <a:lnTo>
                    <a:pt x="972" y="351"/>
                  </a:lnTo>
                  <a:lnTo>
                    <a:pt x="970" y="348"/>
                  </a:lnTo>
                  <a:lnTo>
                    <a:pt x="972" y="344"/>
                  </a:lnTo>
                  <a:lnTo>
                    <a:pt x="970" y="344"/>
                  </a:lnTo>
                  <a:lnTo>
                    <a:pt x="970" y="344"/>
                  </a:lnTo>
                  <a:lnTo>
                    <a:pt x="970" y="348"/>
                  </a:lnTo>
                  <a:lnTo>
                    <a:pt x="965" y="351"/>
                  </a:lnTo>
                  <a:lnTo>
                    <a:pt x="963" y="353"/>
                  </a:lnTo>
                  <a:lnTo>
                    <a:pt x="960" y="353"/>
                  </a:lnTo>
                  <a:lnTo>
                    <a:pt x="963" y="355"/>
                  </a:lnTo>
                  <a:lnTo>
                    <a:pt x="963" y="358"/>
                  </a:lnTo>
                  <a:lnTo>
                    <a:pt x="960" y="365"/>
                  </a:lnTo>
                  <a:lnTo>
                    <a:pt x="963" y="367"/>
                  </a:lnTo>
                  <a:lnTo>
                    <a:pt x="963" y="369"/>
                  </a:lnTo>
                  <a:lnTo>
                    <a:pt x="963" y="374"/>
                  </a:lnTo>
                  <a:lnTo>
                    <a:pt x="960" y="383"/>
                  </a:lnTo>
                  <a:lnTo>
                    <a:pt x="960" y="383"/>
                  </a:lnTo>
                  <a:lnTo>
                    <a:pt x="956" y="376"/>
                  </a:lnTo>
                  <a:lnTo>
                    <a:pt x="951" y="376"/>
                  </a:lnTo>
                  <a:lnTo>
                    <a:pt x="949" y="372"/>
                  </a:lnTo>
                  <a:lnTo>
                    <a:pt x="947" y="372"/>
                  </a:lnTo>
                  <a:lnTo>
                    <a:pt x="947" y="369"/>
                  </a:lnTo>
                  <a:lnTo>
                    <a:pt x="949" y="365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9" y="374"/>
                  </a:lnTo>
                  <a:lnTo>
                    <a:pt x="951" y="379"/>
                  </a:lnTo>
                  <a:lnTo>
                    <a:pt x="956" y="379"/>
                  </a:lnTo>
                  <a:lnTo>
                    <a:pt x="960" y="385"/>
                  </a:lnTo>
                  <a:lnTo>
                    <a:pt x="963" y="388"/>
                  </a:lnTo>
                  <a:lnTo>
                    <a:pt x="963" y="390"/>
                  </a:lnTo>
                  <a:lnTo>
                    <a:pt x="963" y="395"/>
                  </a:lnTo>
                  <a:lnTo>
                    <a:pt x="958" y="395"/>
                  </a:lnTo>
                  <a:lnTo>
                    <a:pt x="958" y="392"/>
                  </a:lnTo>
                  <a:lnTo>
                    <a:pt x="956" y="390"/>
                  </a:lnTo>
                  <a:lnTo>
                    <a:pt x="958" y="395"/>
                  </a:lnTo>
                  <a:lnTo>
                    <a:pt x="963" y="399"/>
                  </a:lnTo>
                  <a:lnTo>
                    <a:pt x="963" y="402"/>
                  </a:lnTo>
                  <a:lnTo>
                    <a:pt x="963" y="402"/>
                  </a:lnTo>
                  <a:lnTo>
                    <a:pt x="960" y="404"/>
                  </a:lnTo>
                  <a:lnTo>
                    <a:pt x="958" y="404"/>
                  </a:lnTo>
                  <a:lnTo>
                    <a:pt x="963" y="409"/>
                  </a:lnTo>
                  <a:lnTo>
                    <a:pt x="960" y="411"/>
                  </a:lnTo>
                  <a:lnTo>
                    <a:pt x="958" y="409"/>
                  </a:lnTo>
                  <a:lnTo>
                    <a:pt x="956" y="406"/>
                  </a:lnTo>
                  <a:lnTo>
                    <a:pt x="951" y="406"/>
                  </a:lnTo>
                  <a:lnTo>
                    <a:pt x="947" y="404"/>
                  </a:lnTo>
                  <a:lnTo>
                    <a:pt x="951" y="409"/>
                  </a:lnTo>
                  <a:lnTo>
                    <a:pt x="954" y="409"/>
                  </a:lnTo>
                  <a:lnTo>
                    <a:pt x="956" y="409"/>
                  </a:lnTo>
                  <a:lnTo>
                    <a:pt x="958" y="413"/>
                  </a:lnTo>
                  <a:lnTo>
                    <a:pt x="960" y="415"/>
                  </a:lnTo>
                  <a:lnTo>
                    <a:pt x="965" y="413"/>
                  </a:lnTo>
                  <a:lnTo>
                    <a:pt x="967" y="415"/>
                  </a:lnTo>
                  <a:lnTo>
                    <a:pt x="967" y="420"/>
                  </a:lnTo>
                  <a:lnTo>
                    <a:pt x="965" y="425"/>
                  </a:lnTo>
                  <a:lnTo>
                    <a:pt x="963" y="422"/>
                  </a:lnTo>
                  <a:lnTo>
                    <a:pt x="963" y="425"/>
                  </a:lnTo>
                  <a:lnTo>
                    <a:pt x="965" y="427"/>
                  </a:lnTo>
                  <a:lnTo>
                    <a:pt x="965" y="432"/>
                  </a:lnTo>
                  <a:lnTo>
                    <a:pt x="965" y="434"/>
                  </a:lnTo>
                  <a:lnTo>
                    <a:pt x="963" y="434"/>
                  </a:lnTo>
                  <a:lnTo>
                    <a:pt x="960" y="434"/>
                  </a:lnTo>
                  <a:lnTo>
                    <a:pt x="956" y="436"/>
                  </a:lnTo>
                  <a:lnTo>
                    <a:pt x="954" y="439"/>
                  </a:lnTo>
                  <a:lnTo>
                    <a:pt x="951" y="436"/>
                  </a:lnTo>
                  <a:lnTo>
                    <a:pt x="949" y="432"/>
                  </a:lnTo>
                  <a:lnTo>
                    <a:pt x="947" y="434"/>
                  </a:lnTo>
                  <a:lnTo>
                    <a:pt x="947" y="439"/>
                  </a:lnTo>
                  <a:lnTo>
                    <a:pt x="947" y="443"/>
                  </a:lnTo>
                  <a:lnTo>
                    <a:pt x="951" y="441"/>
                  </a:lnTo>
                  <a:lnTo>
                    <a:pt x="958" y="439"/>
                  </a:lnTo>
                  <a:lnTo>
                    <a:pt x="960" y="441"/>
                  </a:lnTo>
                  <a:lnTo>
                    <a:pt x="960" y="445"/>
                  </a:lnTo>
                  <a:lnTo>
                    <a:pt x="963" y="448"/>
                  </a:lnTo>
                  <a:lnTo>
                    <a:pt x="963" y="445"/>
                  </a:lnTo>
                  <a:lnTo>
                    <a:pt x="965" y="441"/>
                  </a:lnTo>
                  <a:lnTo>
                    <a:pt x="967" y="441"/>
                  </a:lnTo>
                  <a:lnTo>
                    <a:pt x="967" y="443"/>
                  </a:lnTo>
                  <a:lnTo>
                    <a:pt x="967" y="448"/>
                  </a:lnTo>
                  <a:lnTo>
                    <a:pt x="965" y="448"/>
                  </a:lnTo>
                  <a:lnTo>
                    <a:pt x="960" y="452"/>
                  </a:lnTo>
                  <a:lnTo>
                    <a:pt x="960" y="455"/>
                  </a:lnTo>
                  <a:lnTo>
                    <a:pt x="958" y="457"/>
                  </a:lnTo>
                  <a:lnTo>
                    <a:pt x="956" y="455"/>
                  </a:lnTo>
                  <a:lnTo>
                    <a:pt x="954" y="455"/>
                  </a:lnTo>
                  <a:lnTo>
                    <a:pt x="951" y="450"/>
                  </a:lnTo>
                  <a:lnTo>
                    <a:pt x="951" y="455"/>
                  </a:lnTo>
                  <a:lnTo>
                    <a:pt x="947" y="455"/>
                  </a:lnTo>
                  <a:lnTo>
                    <a:pt x="944" y="452"/>
                  </a:lnTo>
                  <a:lnTo>
                    <a:pt x="942" y="452"/>
                  </a:lnTo>
                  <a:lnTo>
                    <a:pt x="944" y="457"/>
                  </a:lnTo>
                  <a:lnTo>
                    <a:pt x="949" y="457"/>
                  </a:lnTo>
                  <a:lnTo>
                    <a:pt x="951" y="459"/>
                  </a:lnTo>
                  <a:lnTo>
                    <a:pt x="949" y="462"/>
                  </a:lnTo>
                  <a:lnTo>
                    <a:pt x="949" y="462"/>
                  </a:lnTo>
                  <a:lnTo>
                    <a:pt x="944" y="464"/>
                  </a:lnTo>
                  <a:lnTo>
                    <a:pt x="940" y="464"/>
                  </a:lnTo>
                  <a:lnTo>
                    <a:pt x="942" y="466"/>
                  </a:lnTo>
                  <a:lnTo>
                    <a:pt x="949" y="466"/>
                  </a:lnTo>
                  <a:lnTo>
                    <a:pt x="951" y="464"/>
                  </a:lnTo>
                  <a:lnTo>
                    <a:pt x="954" y="464"/>
                  </a:lnTo>
                  <a:lnTo>
                    <a:pt x="954" y="466"/>
                  </a:lnTo>
                  <a:lnTo>
                    <a:pt x="951" y="471"/>
                  </a:lnTo>
                  <a:lnTo>
                    <a:pt x="947" y="471"/>
                  </a:lnTo>
                  <a:lnTo>
                    <a:pt x="947" y="469"/>
                  </a:lnTo>
                  <a:lnTo>
                    <a:pt x="944" y="469"/>
                  </a:lnTo>
                  <a:lnTo>
                    <a:pt x="942" y="471"/>
                  </a:lnTo>
                  <a:lnTo>
                    <a:pt x="937" y="471"/>
                  </a:lnTo>
                  <a:lnTo>
                    <a:pt x="928" y="476"/>
                  </a:lnTo>
                  <a:lnTo>
                    <a:pt x="917" y="485"/>
                  </a:lnTo>
                  <a:lnTo>
                    <a:pt x="914" y="492"/>
                  </a:lnTo>
                  <a:lnTo>
                    <a:pt x="912" y="492"/>
                  </a:lnTo>
                  <a:lnTo>
                    <a:pt x="910" y="492"/>
                  </a:lnTo>
                  <a:lnTo>
                    <a:pt x="903" y="492"/>
                  </a:lnTo>
                  <a:lnTo>
                    <a:pt x="900" y="494"/>
                  </a:lnTo>
                  <a:lnTo>
                    <a:pt x="891" y="506"/>
                  </a:lnTo>
                  <a:lnTo>
                    <a:pt x="891" y="508"/>
                  </a:lnTo>
                  <a:lnTo>
                    <a:pt x="889" y="510"/>
                  </a:lnTo>
                  <a:lnTo>
                    <a:pt x="887" y="510"/>
                  </a:lnTo>
                  <a:lnTo>
                    <a:pt x="887" y="512"/>
                  </a:lnTo>
                  <a:lnTo>
                    <a:pt x="882" y="517"/>
                  </a:lnTo>
                  <a:lnTo>
                    <a:pt x="880" y="517"/>
                  </a:lnTo>
                  <a:lnTo>
                    <a:pt x="877" y="517"/>
                  </a:lnTo>
                  <a:lnTo>
                    <a:pt x="877" y="519"/>
                  </a:lnTo>
                  <a:lnTo>
                    <a:pt x="873" y="519"/>
                  </a:lnTo>
                  <a:lnTo>
                    <a:pt x="870" y="522"/>
                  </a:lnTo>
                  <a:lnTo>
                    <a:pt x="863" y="522"/>
                  </a:lnTo>
                  <a:lnTo>
                    <a:pt x="863" y="524"/>
                  </a:lnTo>
                  <a:lnTo>
                    <a:pt x="859" y="524"/>
                  </a:lnTo>
                  <a:lnTo>
                    <a:pt x="857" y="526"/>
                  </a:lnTo>
                  <a:lnTo>
                    <a:pt x="852" y="526"/>
                  </a:lnTo>
                  <a:lnTo>
                    <a:pt x="852" y="529"/>
                  </a:lnTo>
                  <a:lnTo>
                    <a:pt x="852" y="529"/>
                  </a:lnTo>
                  <a:lnTo>
                    <a:pt x="852" y="533"/>
                  </a:lnTo>
                  <a:lnTo>
                    <a:pt x="850" y="536"/>
                  </a:lnTo>
                  <a:lnTo>
                    <a:pt x="847" y="536"/>
                  </a:lnTo>
                  <a:lnTo>
                    <a:pt x="845" y="540"/>
                  </a:lnTo>
                  <a:lnTo>
                    <a:pt x="843" y="540"/>
                  </a:lnTo>
                  <a:lnTo>
                    <a:pt x="838" y="547"/>
                  </a:lnTo>
                  <a:lnTo>
                    <a:pt x="836" y="552"/>
                  </a:lnTo>
                  <a:lnTo>
                    <a:pt x="836" y="559"/>
                  </a:lnTo>
                  <a:lnTo>
                    <a:pt x="836" y="573"/>
                  </a:lnTo>
                  <a:lnTo>
                    <a:pt x="836" y="577"/>
                  </a:lnTo>
                  <a:lnTo>
                    <a:pt x="833" y="586"/>
                  </a:lnTo>
                  <a:lnTo>
                    <a:pt x="836" y="593"/>
                  </a:lnTo>
                  <a:lnTo>
                    <a:pt x="838" y="603"/>
                  </a:lnTo>
                  <a:lnTo>
                    <a:pt x="838" y="605"/>
                  </a:lnTo>
                  <a:lnTo>
                    <a:pt x="840" y="616"/>
                  </a:lnTo>
                  <a:lnTo>
                    <a:pt x="845" y="619"/>
                  </a:lnTo>
                  <a:lnTo>
                    <a:pt x="845" y="623"/>
                  </a:lnTo>
                  <a:lnTo>
                    <a:pt x="843" y="628"/>
                  </a:lnTo>
                  <a:lnTo>
                    <a:pt x="843" y="635"/>
                  </a:lnTo>
                  <a:lnTo>
                    <a:pt x="845" y="637"/>
                  </a:lnTo>
                  <a:lnTo>
                    <a:pt x="847" y="651"/>
                  </a:lnTo>
                  <a:lnTo>
                    <a:pt x="852" y="653"/>
                  </a:lnTo>
                  <a:lnTo>
                    <a:pt x="852" y="658"/>
                  </a:lnTo>
                  <a:lnTo>
                    <a:pt x="850" y="663"/>
                  </a:lnTo>
                  <a:lnTo>
                    <a:pt x="852" y="663"/>
                  </a:lnTo>
                  <a:lnTo>
                    <a:pt x="850" y="670"/>
                  </a:lnTo>
                  <a:lnTo>
                    <a:pt x="850" y="672"/>
                  </a:lnTo>
                  <a:lnTo>
                    <a:pt x="850" y="676"/>
                  </a:lnTo>
                  <a:lnTo>
                    <a:pt x="845" y="683"/>
                  </a:lnTo>
                  <a:lnTo>
                    <a:pt x="845" y="688"/>
                  </a:lnTo>
                  <a:lnTo>
                    <a:pt x="840" y="693"/>
                  </a:lnTo>
                  <a:lnTo>
                    <a:pt x="840" y="697"/>
                  </a:lnTo>
                  <a:lnTo>
                    <a:pt x="838" y="700"/>
                  </a:lnTo>
                  <a:lnTo>
                    <a:pt x="833" y="700"/>
                  </a:lnTo>
                  <a:lnTo>
                    <a:pt x="829" y="700"/>
                  </a:lnTo>
                  <a:lnTo>
                    <a:pt x="827" y="697"/>
                  </a:lnTo>
                  <a:lnTo>
                    <a:pt x="824" y="695"/>
                  </a:lnTo>
                  <a:lnTo>
                    <a:pt x="827" y="695"/>
                  </a:lnTo>
                  <a:lnTo>
                    <a:pt x="820" y="690"/>
                  </a:lnTo>
                  <a:lnTo>
                    <a:pt x="822" y="686"/>
                  </a:lnTo>
                  <a:lnTo>
                    <a:pt x="820" y="683"/>
                  </a:lnTo>
                  <a:lnTo>
                    <a:pt x="815" y="683"/>
                  </a:lnTo>
                  <a:lnTo>
                    <a:pt x="815" y="681"/>
                  </a:lnTo>
                  <a:lnTo>
                    <a:pt x="815" y="676"/>
                  </a:lnTo>
                  <a:lnTo>
                    <a:pt x="815" y="672"/>
                  </a:lnTo>
                  <a:lnTo>
                    <a:pt x="808" y="667"/>
                  </a:lnTo>
                  <a:lnTo>
                    <a:pt x="808" y="665"/>
                  </a:lnTo>
                  <a:lnTo>
                    <a:pt x="810" y="665"/>
                  </a:lnTo>
                  <a:lnTo>
                    <a:pt x="810" y="660"/>
                  </a:lnTo>
                  <a:lnTo>
                    <a:pt x="815" y="658"/>
                  </a:lnTo>
                  <a:lnTo>
                    <a:pt x="810" y="658"/>
                  </a:lnTo>
                  <a:lnTo>
                    <a:pt x="808" y="658"/>
                  </a:lnTo>
                  <a:lnTo>
                    <a:pt x="808" y="658"/>
                  </a:lnTo>
                  <a:lnTo>
                    <a:pt x="808" y="660"/>
                  </a:lnTo>
                  <a:lnTo>
                    <a:pt x="806" y="658"/>
                  </a:lnTo>
                  <a:lnTo>
                    <a:pt x="803" y="658"/>
                  </a:lnTo>
                  <a:lnTo>
                    <a:pt x="803" y="656"/>
                  </a:lnTo>
                  <a:lnTo>
                    <a:pt x="801" y="653"/>
                  </a:lnTo>
                  <a:lnTo>
                    <a:pt x="801" y="649"/>
                  </a:lnTo>
                  <a:lnTo>
                    <a:pt x="799" y="646"/>
                  </a:lnTo>
                  <a:lnTo>
                    <a:pt x="803" y="639"/>
                  </a:lnTo>
                  <a:lnTo>
                    <a:pt x="803" y="635"/>
                  </a:lnTo>
                  <a:lnTo>
                    <a:pt x="801" y="633"/>
                  </a:lnTo>
                  <a:lnTo>
                    <a:pt x="799" y="635"/>
                  </a:lnTo>
                  <a:lnTo>
                    <a:pt x="801" y="637"/>
                  </a:lnTo>
                  <a:lnTo>
                    <a:pt x="799" y="639"/>
                  </a:lnTo>
                  <a:lnTo>
                    <a:pt x="797" y="642"/>
                  </a:lnTo>
                  <a:lnTo>
                    <a:pt x="794" y="637"/>
                  </a:lnTo>
                  <a:lnTo>
                    <a:pt x="794" y="633"/>
                  </a:lnTo>
                  <a:lnTo>
                    <a:pt x="799" y="626"/>
                  </a:lnTo>
                  <a:lnTo>
                    <a:pt x="801" y="616"/>
                  </a:lnTo>
                  <a:lnTo>
                    <a:pt x="801" y="612"/>
                  </a:lnTo>
                  <a:lnTo>
                    <a:pt x="799" y="605"/>
                  </a:lnTo>
                  <a:lnTo>
                    <a:pt x="797" y="605"/>
                  </a:lnTo>
                  <a:lnTo>
                    <a:pt x="794" y="603"/>
                  </a:lnTo>
                  <a:lnTo>
                    <a:pt x="794" y="600"/>
                  </a:lnTo>
                  <a:lnTo>
                    <a:pt x="792" y="600"/>
                  </a:lnTo>
                  <a:lnTo>
                    <a:pt x="790" y="598"/>
                  </a:lnTo>
                  <a:lnTo>
                    <a:pt x="790" y="593"/>
                  </a:lnTo>
                  <a:lnTo>
                    <a:pt x="787" y="593"/>
                  </a:lnTo>
                  <a:lnTo>
                    <a:pt x="785" y="591"/>
                  </a:lnTo>
                  <a:lnTo>
                    <a:pt x="783" y="584"/>
                  </a:lnTo>
                  <a:lnTo>
                    <a:pt x="778" y="582"/>
                  </a:lnTo>
                  <a:lnTo>
                    <a:pt x="776" y="582"/>
                  </a:lnTo>
                  <a:lnTo>
                    <a:pt x="771" y="582"/>
                  </a:lnTo>
                  <a:lnTo>
                    <a:pt x="769" y="584"/>
                  </a:lnTo>
                  <a:lnTo>
                    <a:pt x="769" y="584"/>
                  </a:lnTo>
                  <a:lnTo>
                    <a:pt x="769" y="586"/>
                  </a:lnTo>
                  <a:lnTo>
                    <a:pt x="767" y="584"/>
                  </a:lnTo>
                  <a:lnTo>
                    <a:pt x="762" y="591"/>
                  </a:lnTo>
                  <a:lnTo>
                    <a:pt x="757" y="591"/>
                  </a:lnTo>
                  <a:lnTo>
                    <a:pt x="750" y="591"/>
                  </a:lnTo>
                  <a:lnTo>
                    <a:pt x="750" y="591"/>
                  </a:lnTo>
                  <a:lnTo>
                    <a:pt x="750" y="589"/>
                  </a:lnTo>
                  <a:lnTo>
                    <a:pt x="750" y="591"/>
                  </a:lnTo>
                  <a:lnTo>
                    <a:pt x="753" y="589"/>
                  </a:lnTo>
                  <a:lnTo>
                    <a:pt x="750" y="589"/>
                  </a:lnTo>
                  <a:lnTo>
                    <a:pt x="748" y="584"/>
                  </a:lnTo>
                  <a:lnTo>
                    <a:pt x="743" y="582"/>
                  </a:lnTo>
                  <a:lnTo>
                    <a:pt x="746" y="582"/>
                  </a:lnTo>
                  <a:lnTo>
                    <a:pt x="748" y="582"/>
                  </a:lnTo>
                  <a:lnTo>
                    <a:pt x="748" y="582"/>
                  </a:lnTo>
                  <a:lnTo>
                    <a:pt x="743" y="577"/>
                  </a:lnTo>
                  <a:lnTo>
                    <a:pt x="743" y="575"/>
                  </a:lnTo>
                  <a:lnTo>
                    <a:pt x="741" y="575"/>
                  </a:lnTo>
                  <a:lnTo>
                    <a:pt x="741" y="577"/>
                  </a:lnTo>
                  <a:lnTo>
                    <a:pt x="743" y="579"/>
                  </a:lnTo>
                  <a:lnTo>
                    <a:pt x="739" y="579"/>
                  </a:lnTo>
                  <a:lnTo>
                    <a:pt x="737" y="575"/>
                  </a:lnTo>
                  <a:lnTo>
                    <a:pt x="732" y="575"/>
                  </a:lnTo>
                  <a:lnTo>
                    <a:pt x="725" y="575"/>
                  </a:lnTo>
                  <a:lnTo>
                    <a:pt x="727" y="573"/>
                  </a:lnTo>
                  <a:lnTo>
                    <a:pt x="732" y="575"/>
                  </a:lnTo>
                  <a:lnTo>
                    <a:pt x="734" y="573"/>
                  </a:lnTo>
                  <a:lnTo>
                    <a:pt x="732" y="573"/>
                  </a:lnTo>
                  <a:lnTo>
                    <a:pt x="727" y="573"/>
                  </a:lnTo>
                  <a:lnTo>
                    <a:pt x="723" y="575"/>
                  </a:lnTo>
                  <a:lnTo>
                    <a:pt x="723" y="575"/>
                  </a:lnTo>
                  <a:lnTo>
                    <a:pt x="716" y="575"/>
                  </a:lnTo>
                  <a:lnTo>
                    <a:pt x="713" y="573"/>
                  </a:lnTo>
                  <a:lnTo>
                    <a:pt x="711" y="575"/>
                  </a:lnTo>
                  <a:lnTo>
                    <a:pt x="704" y="575"/>
                  </a:lnTo>
                  <a:lnTo>
                    <a:pt x="702" y="575"/>
                  </a:lnTo>
                  <a:lnTo>
                    <a:pt x="697" y="573"/>
                  </a:lnTo>
                  <a:lnTo>
                    <a:pt x="697" y="570"/>
                  </a:lnTo>
                  <a:lnTo>
                    <a:pt x="697" y="566"/>
                  </a:lnTo>
                  <a:lnTo>
                    <a:pt x="695" y="566"/>
                  </a:lnTo>
                  <a:lnTo>
                    <a:pt x="693" y="570"/>
                  </a:lnTo>
                  <a:lnTo>
                    <a:pt x="690" y="573"/>
                  </a:lnTo>
                  <a:lnTo>
                    <a:pt x="688" y="573"/>
                  </a:lnTo>
                  <a:lnTo>
                    <a:pt x="686" y="573"/>
                  </a:lnTo>
                  <a:lnTo>
                    <a:pt x="681" y="573"/>
                  </a:lnTo>
                  <a:lnTo>
                    <a:pt x="667" y="575"/>
                  </a:lnTo>
                  <a:lnTo>
                    <a:pt x="665" y="577"/>
                  </a:lnTo>
                  <a:lnTo>
                    <a:pt x="658" y="582"/>
                  </a:lnTo>
                  <a:lnTo>
                    <a:pt x="653" y="584"/>
                  </a:lnTo>
                  <a:lnTo>
                    <a:pt x="653" y="589"/>
                  </a:lnTo>
                  <a:lnTo>
                    <a:pt x="656" y="586"/>
                  </a:lnTo>
                  <a:lnTo>
                    <a:pt x="660" y="584"/>
                  </a:lnTo>
                  <a:lnTo>
                    <a:pt x="660" y="584"/>
                  </a:lnTo>
                  <a:lnTo>
                    <a:pt x="663" y="586"/>
                  </a:lnTo>
                  <a:lnTo>
                    <a:pt x="665" y="589"/>
                  </a:lnTo>
                  <a:lnTo>
                    <a:pt x="665" y="589"/>
                  </a:lnTo>
                  <a:lnTo>
                    <a:pt x="658" y="591"/>
                  </a:lnTo>
                  <a:lnTo>
                    <a:pt x="658" y="596"/>
                  </a:lnTo>
                  <a:lnTo>
                    <a:pt x="658" y="598"/>
                  </a:lnTo>
                  <a:lnTo>
                    <a:pt x="665" y="600"/>
                  </a:lnTo>
                  <a:lnTo>
                    <a:pt x="670" y="605"/>
                  </a:lnTo>
                  <a:lnTo>
                    <a:pt x="670" y="607"/>
                  </a:lnTo>
                  <a:lnTo>
                    <a:pt x="667" y="607"/>
                  </a:lnTo>
                  <a:lnTo>
                    <a:pt x="665" y="609"/>
                  </a:lnTo>
                  <a:lnTo>
                    <a:pt x="665" y="605"/>
                  </a:lnTo>
                  <a:lnTo>
                    <a:pt x="663" y="605"/>
                  </a:lnTo>
                  <a:lnTo>
                    <a:pt x="660" y="605"/>
                  </a:lnTo>
                  <a:lnTo>
                    <a:pt x="658" y="603"/>
                  </a:lnTo>
                  <a:lnTo>
                    <a:pt x="656" y="600"/>
                  </a:lnTo>
                  <a:lnTo>
                    <a:pt x="653" y="596"/>
                  </a:lnTo>
                  <a:lnTo>
                    <a:pt x="649" y="596"/>
                  </a:lnTo>
                  <a:lnTo>
                    <a:pt x="651" y="600"/>
                  </a:lnTo>
                  <a:lnTo>
                    <a:pt x="651" y="605"/>
                  </a:lnTo>
                  <a:lnTo>
                    <a:pt x="649" y="607"/>
                  </a:lnTo>
                  <a:lnTo>
                    <a:pt x="646" y="605"/>
                  </a:lnTo>
                  <a:lnTo>
                    <a:pt x="642" y="603"/>
                  </a:lnTo>
                  <a:lnTo>
                    <a:pt x="640" y="603"/>
                  </a:lnTo>
                  <a:lnTo>
                    <a:pt x="637" y="607"/>
                  </a:lnTo>
                  <a:lnTo>
                    <a:pt x="633" y="605"/>
                  </a:lnTo>
                  <a:lnTo>
                    <a:pt x="630" y="603"/>
                  </a:lnTo>
                  <a:lnTo>
                    <a:pt x="626" y="603"/>
                  </a:lnTo>
                  <a:lnTo>
                    <a:pt x="623" y="603"/>
                  </a:lnTo>
                  <a:lnTo>
                    <a:pt x="626" y="600"/>
                  </a:lnTo>
                  <a:lnTo>
                    <a:pt x="628" y="598"/>
                  </a:lnTo>
                  <a:lnTo>
                    <a:pt x="626" y="596"/>
                  </a:lnTo>
                  <a:lnTo>
                    <a:pt x="623" y="596"/>
                  </a:lnTo>
                  <a:lnTo>
                    <a:pt x="621" y="596"/>
                  </a:lnTo>
                  <a:lnTo>
                    <a:pt x="621" y="591"/>
                  </a:lnTo>
                  <a:lnTo>
                    <a:pt x="619" y="591"/>
                  </a:lnTo>
                  <a:lnTo>
                    <a:pt x="616" y="591"/>
                  </a:lnTo>
                  <a:lnTo>
                    <a:pt x="614" y="591"/>
                  </a:lnTo>
                  <a:lnTo>
                    <a:pt x="616" y="589"/>
                  </a:lnTo>
                  <a:lnTo>
                    <a:pt x="614" y="586"/>
                  </a:lnTo>
                  <a:lnTo>
                    <a:pt x="610" y="589"/>
                  </a:lnTo>
                  <a:lnTo>
                    <a:pt x="610" y="591"/>
                  </a:lnTo>
                  <a:lnTo>
                    <a:pt x="610" y="593"/>
                  </a:lnTo>
                  <a:lnTo>
                    <a:pt x="607" y="593"/>
                  </a:lnTo>
                  <a:lnTo>
                    <a:pt x="593" y="593"/>
                  </a:lnTo>
                  <a:lnTo>
                    <a:pt x="593" y="591"/>
                  </a:lnTo>
                  <a:lnTo>
                    <a:pt x="582" y="589"/>
                  </a:lnTo>
                  <a:lnTo>
                    <a:pt x="577" y="589"/>
                  </a:lnTo>
                  <a:lnTo>
                    <a:pt x="570" y="589"/>
                  </a:lnTo>
                  <a:lnTo>
                    <a:pt x="568" y="591"/>
                  </a:lnTo>
                  <a:lnTo>
                    <a:pt x="563" y="591"/>
                  </a:lnTo>
                  <a:lnTo>
                    <a:pt x="561" y="598"/>
                  </a:lnTo>
                  <a:lnTo>
                    <a:pt x="556" y="598"/>
                  </a:lnTo>
                  <a:lnTo>
                    <a:pt x="556" y="593"/>
                  </a:lnTo>
                  <a:lnTo>
                    <a:pt x="556" y="591"/>
                  </a:lnTo>
                  <a:lnTo>
                    <a:pt x="559" y="586"/>
                  </a:lnTo>
                  <a:lnTo>
                    <a:pt x="556" y="582"/>
                  </a:lnTo>
                  <a:lnTo>
                    <a:pt x="556" y="586"/>
                  </a:lnTo>
                  <a:lnTo>
                    <a:pt x="552" y="589"/>
                  </a:lnTo>
                  <a:lnTo>
                    <a:pt x="550" y="589"/>
                  </a:lnTo>
                  <a:lnTo>
                    <a:pt x="547" y="586"/>
                  </a:lnTo>
                  <a:lnTo>
                    <a:pt x="550" y="591"/>
                  </a:lnTo>
                  <a:lnTo>
                    <a:pt x="550" y="596"/>
                  </a:lnTo>
                  <a:lnTo>
                    <a:pt x="552" y="600"/>
                  </a:lnTo>
                  <a:lnTo>
                    <a:pt x="550" y="603"/>
                  </a:lnTo>
                  <a:lnTo>
                    <a:pt x="545" y="603"/>
                  </a:lnTo>
                  <a:lnTo>
                    <a:pt x="538" y="609"/>
                  </a:lnTo>
                  <a:lnTo>
                    <a:pt x="531" y="614"/>
                  </a:lnTo>
                  <a:lnTo>
                    <a:pt x="526" y="614"/>
                  </a:lnTo>
                  <a:lnTo>
                    <a:pt x="524" y="616"/>
                  </a:lnTo>
                  <a:lnTo>
                    <a:pt x="519" y="616"/>
                  </a:lnTo>
                  <a:lnTo>
                    <a:pt x="524" y="614"/>
                  </a:lnTo>
                  <a:lnTo>
                    <a:pt x="522" y="612"/>
                  </a:lnTo>
                  <a:lnTo>
                    <a:pt x="519" y="612"/>
                  </a:lnTo>
                  <a:lnTo>
                    <a:pt x="517" y="612"/>
                  </a:lnTo>
                  <a:lnTo>
                    <a:pt x="513" y="614"/>
                  </a:lnTo>
                  <a:lnTo>
                    <a:pt x="515" y="616"/>
                  </a:lnTo>
                  <a:lnTo>
                    <a:pt x="513" y="616"/>
                  </a:lnTo>
                  <a:lnTo>
                    <a:pt x="510" y="616"/>
                  </a:lnTo>
                  <a:lnTo>
                    <a:pt x="510" y="621"/>
                  </a:lnTo>
                  <a:lnTo>
                    <a:pt x="506" y="623"/>
                  </a:lnTo>
                  <a:lnTo>
                    <a:pt x="503" y="621"/>
                  </a:lnTo>
                  <a:lnTo>
                    <a:pt x="501" y="626"/>
                  </a:lnTo>
                  <a:lnTo>
                    <a:pt x="503" y="628"/>
                  </a:lnTo>
                  <a:lnTo>
                    <a:pt x="499" y="633"/>
                  </a:lnTo>
                  <a:lnTo>
                    <a:pt x="494" y="633"/>
                  </a:lnTo>
                  <a:lnTo>
                    <a:pt x="496" y="642"/>
                  </a:lnTo>
                  <a:lnTo>
                    <a:pt x="494" y="646"/>
                  </a:lnTo>
                  <a:lnTo>
                    <a:pt x="492" y="651"/>
                  </a:lnTo>
                  <a:lnTo>
                    <a:pt x="489" y="656"/>
                  </a:lnTo>
                  <a:lnTo>
                    <a:pt x="492" y="660"/>
                  </a:lnTo>
                  <a:lnTo>
                    <a:pt x="492" y="667"/>
                  </a:lnTo>
                  <a:lnTo>
                    <a:pt x="492" y="672"/>
                  </a:lnTo>
                  <a:lnTo>
                    <a:pt x="489" y="676"/>
                  </a:lnTo>
                  <a:lnTo>
                    <a:pt x="487" y="683"/>
                  </a:lnTo>
                  <a:lnTo>
                    <a:pt x="487" y="681"/>
                  </a:lnTo>
                  <a:lnTo>
                    <a:pt x="485" y="679"/>
                  </a:lnTo>
                  <a:lnTo>
                    <a:pt x="480" y="679"/>
                  </a:lnTo>
                  <a:lnTo>
                    <a:pt x="478" y="676"/>
                  </a:lnTo>
                  <a:lnTo>
                    <a:pt x="471" y="674"/>
                  </a:lnTo>
                  <a:lnTo>
                    <a:pt x="466" y="670"/>
                  </a:lnTo>
                  <a:lnTo>
                    <a:pt x="464" y="667"/>
                  </a:lnTo>
                  <a:lnTo>
                    <a:pt x="462" y="667"/>
                  </a:lnTo>
                  <a:lnTo>
                    <a:pt x="459" y="667"/>
                  </a:lnTo>
                  <a:lnTo>
                    <a:pt x="459" y="667"/>
                  </a:lnTo>
                  <a:lnTo>
                    <a:pt x="457" y="665"/>
                  </a:lnTo>
                  <a:lnTo>
                    <a:pt x="457" y="660"/>
                  </a:lnTo>
                  <a:lnTo>
                    <a:pt x="453" y="649"/>
                  </a:lnTo>
                  <a:lnTo>
                    <a:pt x="453" y="646"/>
                  </a:lnTo>
                  <a:lnTo>
                    <a:pt x="453" y="646"/>
                  </a:lnTo>
                  <a:lnTo>
                    <a:pt x="453" y="642"/>
                  </a:lnTo>
                  <a:lnTo>
                    <a:pt x="453" y="637"/>
                  </a:lnTo>
                  <a:lnTo>
                    <a:pt x="450" y="635"/>
                  </a:lnTo>
                  <a:lnTo>
                    <a:pt x="448" y="630"/>
                  </a:lnTo>
                  <a:lnTo>
                    <a:pt x="448" y="628"/>
                  </a:lnTo>
                  <a:lnTo>
                    <a:pt x="443" y="626"/>
                  </a:lnTo>
                  <a:lnTo>
                    <a:pt x="443" y="623"/>
                  </a:lnTo>
                  <a:lnTo>
                    <a:pt x="441" y="621"/>
                  </a:lnTo>
                  <a:lnTo>
                    <a:pt x="439" y="614"/>
                  </a:lnTo>
                  <a:lnTo>
                    <a:pt x="436" y="612"/>
                  </a:lnTo>
                  <a:lnTo>
                    <a:pt x="434" y="609"/>
                  </a:lnTo>
                  <a:lnTo>
                    <a:pt x="434" y="605"/>
                  </a:lnTo>
                  <a:lnTo>
                    <a:pt x="434" y="603"/>
                  </a:lnTo>
                  <a:lnTo>
                    <a:pt x="434" y="600"/>
                  </a:lnTo>
                  <a:lnTo>
                    <a:pt x="432" y="596"/>
                  </a:lnTo>
                  <a:lnTo>
                    <a:pt x="427" y="591"/>
                  </a:lnTo>
                  <a:lnTo>
                    <a:pt x="425" y="586"/>
                  </a:lnTo>
                  <a:lnTo>
                    <a:pt x="423" y="584"/>
                  </a:lnTo>
                  <a:lnTo>
                    <a:pt x="420" y="582"/>
                  </a:lnTo>
                  <a:lnTo>
                    <a:pt x="418" y="582"/>
                  </a:lnTo>
                  <a:lnTo>
                    <a:pt x="416" y="582"/>
                  </a:lnTo>
                  <a:lnTo>
                    <a:pt x="413" y="582"/>
                  </a:lnTo>
                  <a:lnTo>
                    <a:pt x="411" y="582"/>
                  </a:lnTo>
                  <a:lnTo>
                    <a:pt x="406" y="579"/>
                  </a:lnTo>
                  <a:lnTo>
                    <a:pt x="404" y="579"/>
                  </a:lnTo>
                  <a:lnTo>
                    <a:pt x="402" y="584"/>
                  </a:lnTo>
                  <a:lnTo>
                    <a:pt x="399" y="584"/>
                  </a:lnTo>
                  <a:lnTo>
                    <a:pt x="399" y="582"/>
                  </a:lnTo>
                  <a:lnTo>
                    <a:pt x="397" y="582"/>
                  </a:lnTo>
                  <a:lnTo>
                    <a:pt x="395" y="584"/>
                  </a:lnTo>
                  <a:lnTo>
                    <a:pt x="393" y="586"/>
                  </a:lnTo>
                  <a:lnTo>
                    <a:pt x="390" y="591"/>
                  </a:lnTo>
                  <a:lnTo>
                    <a:pt x="388" y="593"/>
                  </a:lnTo>
                  <a:lnTo>
                    <a:pt x="390" y="596"/>
                  </a:lnTo>
                  <a:lnTo>
                    <a:pt x="388" y="596"/>
                  </a:lnTo>
                  <a:lnTo>
                    <a:pt x="386" y="598"/>
                  </a:lnTo>
                  <a:lnTo>
                    <a:pt x="383" y="600"/>
                  </a:lnTo>
                  <a:lnTo>
                    <a:pt x="383" y="600"/>
                  </a:lnTo>
                  <a:lnTo>
                    <a:pt x="381" y="600"/>
                  </a:lnTo>
                  <a:lnTo>
                    <a:pt x="379" y="600"/>
                  </a:lnTo>
                  <a:lnTo>
                    <a:pt x="379" y="600"/>
                  </a:lnTo>
                  <a:lnTo>
                    <a:pt x="374" y="598"/>
                  </a:lnTo>
                  <a:lnTo>
                    <a:pt x="369" y="596"/>
                  </a:lnTo>
                  <a:lnTo>
                    <a:pt x="369" y="596"/>
                  </a:lnTo>
                  <a:lnTo>
                    <a:pt x="365" y="593"/>
                  </a:lnTo>
                  <a:lnTo>
                    <a:pt x="362" y="593"/>
                  </a:lnTo>
                  <a:lnTo>
                    <a:pt x="362" y="591"/>
                  </a:lnTo>
                  <a:lnTo>
                    <a:pt x="362" y="591"/>
                  </a:lnTo>
                  <a:lnTo>
                    <a:pt x="360" y="589"/>
                  </a:lnTo>
                  <a:lnTo>
                    <a:pt x="358" y="589"/>
                  </a:lnTo>
                  <a:lnTo>
                    <a:pt x="358" y="589"/>
                  </a:lnTo>
                  <a:lnTo>
                    <a:pt x="356" y="586"/>
                  </a:lnTo>
                  <a:lnTo>
                    <a:pt x="353" y="586"/>
                  </a:lnTo>
                  <a:lnTo>
                    <a:pt x="356" y="584"/>
                  </a:lnTo>
                  <a:lnTo>
                    <a:pt x="353" y="582"/>
                  </a:lnTo>
                  <a:lnTo>
                    <a:pt x="351" y="579"/>
                  </a:lnTo>
                  <a:lnTo>
                    <a:pt x="346" y="575"/>
                  </a:lnTo>
                  <a:lnTo>
                    <a:pt x="346" y="573"/>
                  </a:lnTo>
                  <a:lnTo>
                    <a:pt x="349" y="573"/>
                  </a:lnTo>
                  <a:lnTo>
                    <a:pt x="351" y="570"/>
                  </a:lnTo>
                  <a:lnTo>
                    <a:pt x="351" y="568"/>
                  </a:lnTo>
                  <a:lnTo>
                    <a:pt x="349" y="566"/>
                  </a:lnTo>
                  <a:lnTo>
                    <a:pt x="346" y="563"/>
                  </a:lnTo>
                  <a:lnTo>
                    <a:pt x="346" y="563"/>
                  </a:lnTo>
                  <a:lnTo>
                    <a:pt x="344" y="561"/>
                  </a:lnTo>
                  <a:lnTo>
                    <a:pt x="344" y="556"/>
                  </a:lnTo>
                  <a:lnTo>
                    <a:pt x="342" y="554"/>
                  </a:lnTo>
                  <a:lnTo>
                    <a:pt x="339" y="552"/>
                  </a:lnTo>
                  <a:lnTo>
                    <a:pt x="337" y="552"/>
                  </a:lnTo>
                  <a:lnTo>
                    <a:pt x="337" y="549"/>
                  </a:lnTo>
                  <a:lnTo>
                    <a:pt x="339" y="547"/>
                  </a:lnTo>
                  <a:lnTo>
                    <a:pt x="335" y="545"/>
                  </a:lnTo>
                  <a:lnTo>
                    <a:pt x="332" y="545"/>
                  </a:lnTo>
                  <a:lnTo>
                    <a:pt x="332" y="542"/>
                  </a:lnTo>
                  <a:lnTo>
                    <a:pt x="330" y="540"/>
                  </a:lnTo>
                  <a:lnTo>
                    <a:pt x="328" y="540"/>
                  </a:lnTo>
                  <a:lnTo>
                    <a:pt x="328" y="538"/>
                  </a:lnTo>
                  <a:lnTo>
                    <a:pt x="326" y="536"/>
                  </a:lnTo>
                  <a:lnTo>
                    <a:pt x="323" y="531"/>
                  </a:lnTo>
                  <a:lnTo>
                    <a:pt x="319" y="529"/>
                  </a:lnTo>
                  <a:lnTo>
                    <a:pt x="284" y="526"/>
                  </a:lnTo>
                  <a:lnTo>
                    <a:pt x="284" y="536"/>
                  </a:lnTo>
                  <a:lnTo>
                    <a:pt x="224" y="533"/>
                  </a:lnTo>
                  <a:lnTo>
                    <a:pt x="152" y="501"/>
                  </a:lnTo>
                  <a:lnTo>
                    <a:pt x="155" y="499"/>
                  </a:lnTo>
                  <a:lnTo>
                    <a:pt x="152" y="496"/>
                  </a:lnTo>
                  <a:lnTo>
                    <a:pt x="102" y="499"/>
                  </a:lnTo>
                  <a:lnTo>
                    <a:pt x="102" y="494"/>
                  </a:lnTo>
                  <a:lnTo>
                    <a:pt x="104" y="489"/>
                  </a:lnTo>
                  <a:lnTo>
                    <a:pt x="102" y="482"/>
                  </a:lnTo>
                  <a:lnTo>
                    <a:pt x="95" y="471"/>
                  </a:lnTo>
                  <a:lnTo>
                    <a:pt x="90" y="466"/>
                  </a:lnTo>
                  <a:lnTo>
                    <a:pt x="88" y="469"/>
                  </a:lnTo>
                  <a:lnTo>
                    <a:pt x="85" y="469"/>
                  </a:lnTo>
                  <a:lnTo>
                    <a:pt x="85" y="466"/>
                  </a:lnTo>
                  <a:lnTo>
                    <a:pt x="85" y="464"/>
                  </a:lnTo>
                  <a:lnTo>
                    <a:pt x="83" y="462"/>
                  </a:lnTo>
                  <a:lnTo>
                    <a:pt x="79" y="459"/>
                  </a:lnTo>
                  <a:lnTo>
                    <a:pt x="74" y="459"/>
                  </a:lnTo>
                  <a:lnTo>
                    <a:pt x="69" y="457"/>
                  </a:lnTo>
                  <a:lnTo>
                    <a:pt x="69" y="452"/>
                  </a:lnTo>
                  <a:lnTo>
                    <a:pt x="67" y="450"/>
                  </a:lnTo>
                  <a:lnTo>
                    <a:pt x="60" y="450"/>
                  </a:lnTo>
                  <a:lnTo>
                    <a:pt x="58" y="450"/>
                  </a:lnTo>
                  <a:lnTo>
                    <a:pt x="55" y="448"/>
                  </a:lnTo>
                  <a:lnTo>
                    <a:pt x="51" y="445"/>
                  </a:lnTo>
                  <a:lnTo>
                    <a:pt x="44" y="445"/>
                  </a:lnTo>
                  <a:lnTo>
                    <a:pt x="42" y="445"/>
                  </a:lnTo>
                  <a:lnTo>
                    <a:pt x="39" y="441"/>
                  </a:lnTo>
                  <a:lnTo>
                    <a:pt x="42" y="441"/>
                  </a:lnTo>
                  <a:lnTo>
                    <a:pt x="42" y="436"/>
                  </a:lnTo>
                  <a:lnTo>
                    <a:pt x="44" y="432"/>
                  </a:lnTo>
                  <a:lnTo>
                    <a:pt x="42" y="427"/>
                  </a:lnTo>
                  <a:lnTo>
                    <a:pt x="39" y="422"/>
                  </a:lnTo>
                  <a:lnTo>
                    <a:pt x="39" y="422"/>
                  </a:lnTo>
                  <a:lnTo>
                    <a:pt x="39" y="420"/>
                  </a:lnTo>
                  <a:lnTo>
                    <a:pt x="37" y="418"/>
                  </a:lnTo>
                  <a:lnTo>
                    <a:pt x="35" y="413"/>
                  </a:lnTo>
                  <a:lnTo>
                    <a:pt x="30" y="404"/>
                  </a:lnTo>
                  <a:lnTo>
                    <a:pt x="30" y="397"/>
                  </a:lnTo>
                  <a:lnTo>
                    <a:pt x="25" y="395"/>
                  </a:lnTo>
                  <a:lnTo>
                    <a:pt x="25" y="392"/>
                  </a:lnTo>
                  <a:lnTo>
                    <a:pt x="25" y="388"/>
                  </a:lnTo>
                  <a:lnTo>
                    <a:pt x="25" y="383"/>
                  </a:lnTo>
                  <a:lnTo>
                    <a:pt x="25" y="383"/>
                  </a:lnTo>
                  <a:lnTo>
                    <a:pt x="25" y="383"/>
                  </a:lnTo>
                  <a:lnTo>
                    <a:pt x="30" y="379"/>
                  </a:lnTo>
                  <a:lnTo>
                    <a:pt x="30" y="376"/>
                  </a:lnTo>
                  <a:lnTo>
                    <a:pt x="28" y="374"/>
                  </a:lnTo>
                  <a:lnTo>
                    <a:pt x="23" y="372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5"/>
                  </a:lnTo>
                  <a:lnTo>
                    <a:pt x="21" y="360"/>
                  </a:lnTo>
                  <a:lnTo>
                    <a:pt x="21" y="358"/>
                  </a:lnTo>
                  <a:lnTo>
                    <a:pt x="23" y="355"/>
                  </a:lnTo>
                  <a:lnTo>
                    <a:pt x="23" y="353"/>
                  </a:lnTo>
                  <a:lnTo>
                    <a:pt x="23" y="351"/>
                  </a:lnTo>
                  <a:lnTo>
                    <a:pt x="25" y="353"/>
                  </a:lnTo>
                  <a:lnTo>
                    <a:pt x="28" y="355"/>
                  </a:lnTo>
                  <a:lnTo>
                    <a:pt x="30" y="358"/>
                  </a:lnTo>
                  <a:lnTo>
                    <a:pt x="30" y="355"/>
                  </a:lnTo>
                  <a:lnTo>
                    <a:pt x="28" y="353"/>
                  </a:lnTo>
                  <a:lnTo>
                    <a:pt x="28" y="348"/>
                  </a:lnTo>
                  <a:lnTo>
                    <a:pt x="25" y="346"/>
                  </a:lnTo>
                  <a:lnTo>
                    <a:pt x="25" y="344"/>
                  </a:lnTo>
                  <a:lnTo>
                    <a:pt x="28" y="344"/>
                  </a:lnTo>
                  <a:lnTo>
                    <a:pt x="30" y="344"/>
                  </a:lnTo>
                  <a:lnTo>
                    <a:pt x="32" y="344"/>
                  </a:lnTo>
                  <a:lnTo>
                    <a:pt x="37" y="344"/>
                  </a:lnTo>
                  <a:lnTo>
                    <a:pt x="32" y="342"/>
                  </a:lnTo>
                  <a:lnTo>
                    <a:pt x="30" y="342"/>
                  </a:lnTo>
                  <a:lnTo>
                    <a:pt x="28" y="342"/>
                  </a:lnTo>
                  <a:lnTo>
                    <a:pt x="28" y="339"/>
                  </a:lnTo>
                  <a:lnTo>
                    <a:pt x="25" y="339"/>
                  </a:lnTo>
                  <a:lnTo>
                    <a:pt x="23" y="339"/>
                  </a:lnTo>
                  <a:lnTo>
                    <a:pt x="23" y="344"/>
                  </a:lnTo>
                  <a:lnTo>
                    <a:pt x="23" y="348"/>
                  </a:lnTo>
                  <a:lnTo>
                    <a:pt x="21" y="346"/>
                  </a:lnTo>
                  <a:lnTo>
                    <a:pt x="21" y="346"/>
                  </a:lnTo>
                  <a:lnTo>
                    <a:pt x="18" y="344"/>
                  </a:lnTo>
                  <a:lnTo>
                    <a:pt x="14" y="339"/>
                  </a:lnTo>
                  <a:lnTo>
                    <a:pt x="14" y="337"/>
                  </a:lnTo>
                  <a:lnTo>
                    <a:pt x="14" y="335"/>
                  </a:lnTo>
                  <a:lnTo>
                    <a:pt x="14" y="330"/>
                  </a:lnTo>
                  <a:lnTo>
                    <a:pt x="5" y="316"/>
                  </a:lnTo>
                  <a:lnTo>
                    <a:pt x="5" y="314"/>
                  </a:lnTo>
                  <a:lnTo>
                    <a:pt x="5" y="312"/>
                  </a:lnTo>
                  <a:lnTo>
                    <a:pt x="7" y="309"/>
                  </a:lnTo>
                  <a:lnTo>
                    <a:pt x="7" y="305"/>
                  </a:lnTo>
                  <a:lnTo>
                    <a:pt x="5" y="300"/>
                  </a:lnTo>
                  <a:lnTo>
                    <a:pt x="5" y="300"/>
                  </a:lnTo>
                  <a:lnTo>
                    <a:pt x="7" y="295"/>
                  </a:lnTo>
                  <a:lnTo>
                    <a:pt x="7" y="291"/>
                  </a:lnTo>
                  <a:lnTo>
                    <a:pt x="7" y="282"/>
                  </a:lnTo>
                  <a:lnTo>
                    <a:pt x="5" y="275"/>
                  </a:lnTo>
                  <a:lnTo>
                    <a:pt x="0" y="270"/>
                  </a:lnTo>
                  <a:lnTo>
                    <a:pt x="0" y="265"/>
                  </a:lnTo>
                  <a:lnTo>
                    <a:pt x="2" y="261"/>
                  </a:lnTo>
                  <a:lnTo>
                    <a:pt x="9" y="256"/>
                  </a:lnTo>
                  <a:lnTo>
                    <a:pt x="12" y="249"/>
                  </a:lnTo>
                  <a:lnTo>
                    <a:pt x="9" y="249"/>
                  </a:lnTo>
                  <a:lnTo>
                    <a:pt x="9" y="247"/>
                  </a:lnTo>
                  <a:lnTo>
                    <a:pt x="12" y="245"/>
                  </a:lnTo>
                  <a:lnTo>
                    <a:pt x="14" y="240"/>
                  </a:lnTo>
                  <a:lnTo>
                    <a:pt x="14" y="231"/>
                  </a:lnTo>
                  <a:lnTo>
                    <a:pt x="14" y="226"/>
                  </a:lnTo>
                  <a:lnTo>
                    <a:pt x="14" y="221"/>
                  </a:lnTo>
                  <a:lnTo>
                    <a:pt x="16" y="219"/>
                  </a:lnTo>
                  <a:lnTo>
                    <a:pt x="12" y="215"/>
                  </a:lnTo>
                  <a:lnTo>
                    <a:pt x="12" y="210"/>
                  </a:lnTo>
                  <a:lnTo>
                    <a:pt x="14" y="203"/>
                  </a:lnTo>
                  <a:lnTo>
                    <a:pt x="14" y="194"/>
                  </a:lnTo>
                  <a:lnTo>
                    <a:pt x="16" y="189"/>
                  </a:lnTo>
                  <a:lnTo>
                    <a:pt x="21" y="182"/>
                  </a:lnTo>
                  <a:lnTo>
                    <a:pt x="23" y="180"/>
                  </a:lnTo>
                  <a:lnTo>
                    <a:pt x="25" y="178"/>
                  </a:lnTo>
                  <a:lnTo>
                    <a:pt x="28" y="171"/>
                  </a:lnTo>
                  <a:lnTo>
                    <a:pt x="30" y="166"/>
                  </a:lnTo>
                  <a:lnTo>
                    <a:pt x="35" y="159"/>
                  </a:lnTo>
                  <a:lnTo>
                    <a:pt x="35" y="150"/>
                  </a:lnTo>
                  <a:lnTo>
                    <a:pt x="39" y="138"/>
                  </a:lnTo>
                  <a:lnTo>
                    <a:pt x="42" y="129"/>
                  </a:lnTo>
                  <a:lnTo>
                    <a:pt x="46" y="118"/>
                  </a:lnTo>
                  <a:lnTo>
                    <a:pt x="48" y="113"/>
                  </a:lnTo>
                  <a:lnTo>
                    <a:pt x="53" y="106"/>
                  </a:lnTo>
                  <a:lnTo>
                    <a:pt x="51" y="104"/>
                  </a:lnTo>
                  <a:lnTo>
                    <a:pt x="51" y="99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8" y="90"/>
                  </a:lnTo>
                  <a:lnTo>
                    <a:pt x="60" y="92"/>
                  </a:lnTo>
                  <a:lnTo>
                    <a:pt x="67" y="92"/>
                  </a:lnTo>
                  <a:lnTo>
                    <a:pt x="69" y="94"/>
                  </a:lnTo>
                  <a:lnTo>
                    <a:pt x="72" y="94"/>
                  </a:lnTo>
                  <a:lnTo>
                    <a:pt x="76" y="97"/>
                  </a:lnTo>
                  <a:lnTo>
                    <a:pt x="79" y="101"/>
                  </a:lnTo>
                  <a:lnTo>
                    <a:pt x="76" y="97"/>
                  </a:lnTo>
                  <a:lnTo>
                    <a:pt x="76" y="92"/>
                  </a:lnTo>
                  <a:lnTo>
                    <a:pt x="72" y="92"/>
                  </a:lnTo>
                  <a:lnTo>
                    <a:pt x="67" y="90"/>
                  </a:lnTo>
                  <a:lnTo>
                    <a:pt x="62" y="90"/>
                  </a:lnTo>
                  <a:lnTo>
                    <a:pt x="55" y="88"/>
                  </a:lnTo>
                  <a:lnTo>
                    <a:pt x="55" y="85"/>
                  </a:lnTo>
                  <a:lnTo>
                    <a:pt x="58" y="83"/>
                  </a:lnTo>
                  <a:lnTo>
                    <a:pt x="58" y="85"/>
                  </a:lnTo>
                  <a:lnTo>
                    <a:pt x="60" y="81"/>
                  </a:lnTo>
                  <a:lnTo>
                    <a:pt x="60" y="78"/>
                  </a:lnTo>
                  <a:lnTo>
                    <a:pt x="62" y="74"/>
                  </a:lnTo>
                  <a:lnTo>
                    <a:pt x="58" y="74"/>
                  </a:lnTo>
                  <a:lnTo>
                    <a:pt x="58" y="71"/>
                  </a:lnTo>
                  <a:lnTo>
                    <a:pt x="58" y="67"/>
                  </a:lnTo>
                  <a:lnTo>
                    <a:pt x="60" y="67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0" y="62"/>
                  </a:lnTo>
                  <a:lnTo>
                    <a:pt x="58" y="60"/>
                  </a:lnTo>
                  <a:lnTo>
                    <a:pt x="60" y="55"/>
                  </a:lnTo>
                  <a:lnTo>
                    <a:pt x="58" y="51"/>
                  </a:lnTo>
                  <a:lnTo>
                    <a:pt x="60" y="39"/>
                  </a:lnTo>
                  <a:lnTo>
                    <a:pt x="58" y="32"/>
                  </a:lnTo>
                  <a:lnTo>
                    <a:pt x="58" y="27"/>
                  </a:lnTo>
                  <a:lnTo>
                    <a:pt x="62" y="21"/>
                  </a:lnTo>
                  <a:lnTo>
                    <a:pt x="62" y="16"/>
                  </a:lnTo>
                  <a:lnTo>
                    <a:pt x="65" y="16"/>
                  </a:lnTo>
                  <a:lnTo>
                    <a:pt x="74" y="23"/>
                  </a:lnTo>
                  <a:lnTo>
                    <a:pt x="79" y="27"/>
                  </a:lnTo>
                  <a:lnTo>
                    <a:pt x="88" y="27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5" y="32"/>
                  </a:lnTo>
                  <a:lnTo>
                    <a:pt x="97" y="32"/>
                  </a:lnTo>
                  <a:lnTo>
                    <a:pt x="99" y="34"/>
                  </a:lnTo>
                  <a:lnTo>
                    <a:pt x="97" y="37"/>
                  </a:lnTo>
                  <a:lnTo>
                    <a:pt x="92" y="39"/>
                  </a:lnTo>
                  <a:lnTo>
                    <a:pt x="90" y="44"/>
                  </a:lnTo>
                  <a:lnTo>
                    <a:pt x="88" y="44"/>
                  </a:lnTo>
                  <a:lnTo>
                    <a:pt x="92" y="44"/>
                  </a:lnTo>
                  <a:lnTo>
                    <a:pt x="95" y="41"/>
                  </a:lnTo>
                  <a:lnTo>
                    <a:pt x="97" y="39"/>
                  </a:lnTo>
                  <a:lnTo>
                    <a:pt x="99" y="39"/>
                  </a:lnTo>
                  <a:lnTo>
                    <a:pt x="102" y="41"/>
                  </a:lnTo>
                  <a:lnTo>
                    <a:pt x="97" y="44"/>
                  </a:lnTo>
                  <a:lnTo>
                    <a:pt x="95" y="48"/>
                  </a:lnTo>
                  <a:lnTo>
                    <a:pt x="95" y="55"/>
                  </a:lnTo>
                  <a:lnTo>
                    <a:pt x="92" y="55"/>
                  </a:lnTo>
                  <a:lnTo>
                    <a:pt x="92" y="53"/>
                  </a:lnTo>
                  <a:lnTo>
                    <a:pt x="90" y="55"/>
                  </a:lnTo>
                  <a:lnTo>
                    <a:pt x="90" y="53"/>
                  </a:lnTo>
                  <a:lnTo>
                    <a:pt x="85" y="57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5" y="57"/>
                  </a:lnTo>
                  <a:lnTo>
                    <a:pt x="97" y="55"/>
                  </a:lnTo>
                  <a:lnTo>
                    <a:pt x="99" y="51"/>
                  </a:lnTo>
                  <a:lnTo>
                    <a:pt x="99" y="46"/>
                  </a:lnTo>
                  <a:lnTo>
                    <a:pt x="102" y="46"/>
                  </a:lnTo>
                  <a:lnTo>
                    <a:pt x="104" y="39"/>
                  </a:lnTo>
                  <a:lnTo>
                    <a:pt x="106" y="37"/>
                  </a:lnTo>
                  <a:lnTo>
                    <a:pt x="111" y="32"/>
                  </a:lnTo>
                  <a:lnTo>
                    <a:pt x="109" y="30"/>
                  </a:lnTo>
                  <a:lnTo>
                    <a:pt x="109" y="27"/>
                  </a:lnTo>
                  <a:lnTo>
                    <a:pt x="106" y="27"/>
                  </a:lnTo>
                  <a:lnTo>
                    <a:pt x="109" y="23"/>
                  </a:lnTo>
                  <a:lnTo>
                    <a:pt x="111" y="21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11" y="14"/>
                  </a:lnTo>
                  <a:lnTo>
                    <a:pt x="111" y="11"/>
                  </a:lnTo>
                  <a:lnTo>
                    <a:pt x="106" y="7"/>
                  </a:lnTo>
                  <a:lnTo>
                    <a:pt x="104" y="0"/>
                  </a:lnTo>
                  <a:close/>
                  <a:moveTo>
                    <a:pt x="1090" y="298"/>
                  </a:moveTo>
                  <a:lnTo>
                    <a:pt x="1092" y="300"/>
                  </a:lnTo>
                  <a:lnTo>
                    <a:pt x="1094" y="300"/>
                  </a:lnTo>
                  <a:lnTo>
                    <a:pt x="1097" y="298"/>
                  </a:lnTo>
                  <a:lnTo>
                    <a:pt x="1099" y="298"/>
                  </a:lnTo>
                  <a:lnTo>
                    <a:pt x="1097" y="295"/>
                  </a:lnTo>
                  <a:lnTo>
                    <a:pt x="1094" y="295"/>
                  </a:lnTo>
                  <a:lnTo>
                    <a:pt x="1092" y="298"/>
                  </a:lnTo>
                  <a:lnTo>
                    <a:pt x="1090" y="298"/>
                  </a:lnTo>
                  <a:close/>
                  <a:moveTo>
                    <a:pt x="1027" y="316"/>
                  </a:moveTo>
                  <a:lnTo>
                    <a:pt x="1025" y="316"/>
                  </a:lnTo>
                  <a:lnTo>
                    <a:pt x="1027" y="316"/>
                  </a:lnTo>
                  <a:lnTo>
                    <a:pt x="1030" y="314"/>
                  </a:lnTo>
                  <a:lnTo>
                    <a:pt x="1034" y="314"/>
                  </a:lnTo>
                  <a:lnTo>
                    <a:pt x="1039" y="314"/>
                  </a:lnTo>
                  <a:lnTo>
                    <a:pt x="1046" y="314"/>
                  </a:lnTo>
                  <a:lnTo>
                    <a:pt x="1048" y="312"/>
                  </a:lnTo>
                  <a:lnTo>
                    <a:pt x="1055" y="312"/>
                  </a:lnTo>
                  <a:lnTo>
                    <a:pt x="1055" y="309"/>
                  </a:lnTo>
                  <a:lnTo>
                    <a:pt x="1057" y="309"/>
                  </a:lnTo>
                  <a:lnTo>
                    <a:pt x="1064" y="309"/>
                  </a:lnTo>
                  <a:lnTo>
                    <a:pt x="1067" y="307"/>
                  </a:lnTo>
                  <a:lnTo>
                    <a:pt x="1062" y="307"/>
                  </a:lnTo>
                  <a:lnTo>
                    <a:pt x="1060" y="307"/>
                  </a:lnTo>
                  <a:lnTo>
                    <a:pt x="1055" y="309"/>
                  </a:lnTo>
                  <a:lnTo>
                    <a:pt x="1057" y="307"/>
                  </a:lnTo>
                  <a:lnTo>
                    <a:pt x="1060" y="305"/>
                  </a:lnTo>
                  <a:lnTo>
                    <a:pt x="1060" y="302"/>
                  </a:lnTo>
                  <a:lnTo>
                    <a:pt x="1053" y="307"/>
                  </a:lnTo>
                  <a:lnTo>
                    <a:pt x="1046" y="307"/>
                  </a:lnTo>
                  <a:lnTo>
                    <a:pt x="1041" y="309"/>
                  </a:lnTo>
                  <a:lnTo>
                    <a:pt x="1037" y="307"/>
                  </a:lnTo>
                  <a:lnTo>
                    <a:pt x="1030" y="309"/>
                  </a:lnTo>
                  <a:lnTo>
                    <a:pt x="1025" y="309"/>
                  </a:lnTo>
                  <a:lnTo>
                    <a:pt x="1023" y="314"/>
                  </a:lnTo>
                  <a:lnTo>
                    <a:pt x="1025" y="316"/>
                  </a:lnTo>
                  <a:lnTo>
                    <a:pt x="1027" y="316"/>
                  </a:lnTo>
                  <a:close/>
                  <a:moveTo>
                    <a:pt x="104" y="21"/>
                  </a:moveTo>
                  <a:lnTo>
                    <a:pt x="99" y="23"/>
                  </a:lnTo>
                  <a:lnTo>
                    <a:pt x="99" y="30"/>
                  </a:lnTo>
                  <a:lnTo>
                    <a:pt x="104" y="37"/>
                  </a:lnTo>
                  <a:lnTo>
                    <a:pt x="104" y="34"/>
                  </a:lnTo>
                  <a:lnTo>
                    <a:pt x="102" y="27"/>
                  </a:lnTo>
                  <a:lnTo>
                    <a:pt x="104" y="23"/>
                  </a:lnTo>
                  <a:lnTo>
                    <a:pt x="106" y="23"/>
                  </a:lnTo>
                  <a:lnTo>
                    <a:pt x="104" y="21"/>
                  </a:lnTo>
                  <a:close/>
                  <a:moveTo>
                    <a:pt x="503" y="633"/>
                  </a:moveTo>
                  <a:lnTo>
                    <a:pt x="503" y="633"/>
                  </a:lnTo>
                  <a:lnTo>
                    <a:pt x="508" y="626"/>
                  </a:lnTo>
                  <a:lnTo>
                    <a:pt x="513" y="623"/>
                  </a:lnTo>
                  <a:lnTo>
                    <a:pt x="508" y="626"/>
                  </a:lnTo>
                  <a:lnTo>
                    <a:pt x="503" y="633"/>
                  </a:lnTo>
                  <a:close/>
                  <a:moveTo>
                    <a:pt x="499" y="644"/>
                  </a:moveTo>
                  <a:lnTo>
                    <a:pt x="499" y="642"/>
                  </a:lnTo>
                  <a:lnTo>
                    <a:pt x="501" y="637"/>
                  </a:lnTo>
                  <a:lnTo>
                    <a:pt x="501" y="635"/>
                  </a:lnTo>
                  <a:lnTo>
                    <a:pt x="499" y="644"/>
                  </a:lnTo>
                  <a:close/>
                  <a:moveTo>
                    <a:pt x="496" y="672"/>
                  </a:moveTo>
                  <a:lnTo>
                    <a:pt x="494" y="665"/>
                  </a:lnTo>
                  <a:lnTo>
                    <a:pt x="494" y="656"/>
                  </a:lnTo>
                  <a:lnTo>
                    <a:pt x="496" y="646"/>
                  </a:lnTo>
                  <a:lnTo>
                    <a:pt x="494" y="656"/>
                  </a:lnTo>
                  <a:lnTo>
                    <a:pt x="492" y="665"/>
                  </a:lnTo>
                  <a:lnTo>
                    <a:pt x="494" y="665"/>
                  </a:lnTo>
                  <a:lnTo>
                    <a:pt x="494" y="667"/>
                  </a:lnTo>
                  <a:lnTo>
                    <a:pt x="496" y="672"/>
                  </a:lnTo>
                  <a:lnTo>
                    <a:pt x="496" y="67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6" name="Freeform 192">
              <a:extLst>
                <a:ext uri="{FF2B5EF4-FFF2-40B4-BE49-F238E27FC236}">
                  <a16:creationId xmlns:a16="http://schemas.microsoft.com/office/drawing/2014/main" id="{5A52E491-5128-DD65-1AFE-EC2E5378B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463" y="4103140"/>
              <a:ext cx="399953" cy="73021"/>
            </a:xfrm>
            <a:custGeom>
              <a:avLst/>
              <a:gdLst>
                <a:gd name="T0" fmla="*/ 471 w 482"/>
                <a:gd name="T1" fmla="*/ 81 h 88"/>
                <a:gd name="T2" fmla="*/ 468 w 482"/>
                <a:gd name="T3" fmla="*/ 76 h 88"/>
                <a:gd name="T4" fmla="*/ 462 w 482"/>
                <a:gd name="T5" fmla="*/ 72 h 88"/>
                <a:gd name="T6" fmla="*/ 459 w 482"/>
                <a:gd name="T7" fmla="*/ 69 h 88"/>
                <a:gd name="T8" fmla="*/ 468 w 482"/>
                <a:gd name="T9" fmla="*/ 72 h 88"/>
                <a:gd name="T10" fmla="*/ 468 w 482"/>
                <a:gd name="T11" fmla="*/ 72 h 88"/>
                <a:gd name="T12" fmla="*/ 471 w 482"/>
                <a:gd name="T13" fmla="*/ 74 h 88"/>
                <a:gd name="T14" fmla="*/ 475 w 482"/>
                <a:gd name="T15" fmla="*/ 76 h 88"/>
                <a:gd name="T16" fmla="*/ 478 w 482"/>
                <a:gd name="T17" fmla="*/ 81 h 88"/>
                <a:gd name="T18" fmla="*/ 482 w 482"/>
                <a:gd name="T19" fmla="*/ 83 h 88"/>
                <a:gd name="T20" fmla="*/ 478 w 482"/>
                <a:gd name="T21" fmla="*/ 86 h 88"/>
                <a:gd name="T22" fmla="*/ 473 w 482"/>
                <a:gd name="T23" fmla="*/ 88 h 88"/>
                <a:gd name="T24" fmla="*/ 21 w 482"/>
                <a:gd name="T25" fmla="*/ 0 h 88"/>
                <a:gd name="T26" fmla="*/ 30 w 482"/>
                <a:gd name="T27" fmla="*/ 3 h 88"/>
                <a:gd name="T28" fmla="*/ 14 w 482"/>
                <a:gd name="T29" fmla="*/ 3 h 88"/>
                <a:gd name="T30" fmla="*/ 18 w 482"/>
                <a:gd name="T31" fmla="*/ 5 h 88"/>
                <a:gd name="T32" fmla="*/ 0 w 482"/>
                <a:gd name="T33" fmla="*/ 21 h 88"/>
                <a:gd name="T34" fmla="*/ 4 w 482"/>
                <a:gd name="T35" fmla="*/ 21 h 88"/>
                <a:gd name="T36" fmla="*/ 0 w 482"/>
                <a:gd name="T37" fmla="*/ 23 h 88"/>
                <a:gd name="T38" fmla="*/ 30 w 482"/>
                <a:gd name="T39" fmla="*/ 28 h 88"/>
                <a:gd name="T40" fmla="*/ 34 w 482"/>
                <a:gd name="T41" fmla="*/ 33 h 88"/>
                <a:gd name="T42" fmla="*/ 37 w 482"/>
                <a:gd name="T43" fmla="*/ 33 h 88"/>
                <a:gd name="T44" fmla="*/ 37 w 482"/>
                <a:gd name="T45" fmla="*/ 26 h 88"/>
                <a:gd name="T46" fmla="*/ 41 w 482"/>
                <a:gd name="T47" fmla="*/ 28 h 88"/>
                <a:gd name="T48" fmla="*/ 39 w 482"/>
                <a:gd name="T49" fmla="*/ 23 h 88"/>
                <a:gd name="T50" fmla="*/ 48 w 482"/>
                <a:gd name="T51" fmla="*/ 23 h 88"/>
                <a:gd name="T52" fmla="*/ 46 w 482"/>
                <a:gd name="T53" fmla="*/ 21 h 88"/>
                <a:gd name="T54" fmla="*/ 46 w 482"/>
                <a:gd name="T55" fmla="*/ 19 h 88"/>
                <a:gd name="T56" fmla="*/ 53 w 482"/>
                <a:gd name="T57" fmla="*/ 19 h 88"/>
                <a:gd name="T58" fmla="*/ 60 w 482"/>
                <a:gd name="T59" fmla="*/ 14 h 88"/>
                <a:gd name="T60" fmla="*/ 58 w 482"/>
                <a:gd name="T61" fmla="*/ 12 h 88"/>
                <a:gd name="T62" fmla="*/ 60 w 482"/>
                <a:gd name="T63" fmla="*/ 9 h 88"/>
                <a:gd name="T64" fmla="*/ 60 w 482"/>
                <a:gd name="T65" fmla="*/ 7 h 88"/>
                <a:gd name="T66" fmla="*/ 53 w 482"/>
                <a:gd name="T67" fmla="*/ 7 h 88"/>
                <a:gd name="T68" fmla="*/ 51 w 482"/>
                <a:gd name="T69" fmla="*/ 9 h 88"/>
                <a:gd name="T70" fmla="*/ 48 w 482"/>
                <a:gd name="T71" fmla="*/ 3 h 88"/>
                <a:gd name="T72" fmla="*/ 41 w 482"/>
                <a:gd name="T73" fmla="*/ 5 h 88"/>
                <a:gd name="T74" fmla="*/ 39 w 482"/>
                <a:gd name="T75" fmla="*/ 9 h 88"/>
                <a:gd name="T76" fmla="*/ 41 w 482"/>
                <a:gd name="T77" fmla="*/ 16 h 88"/>
                <a:gd name="T78" fmla="*/ 39 w 482"/>
                <a:gd name="T79" fmla="*/ 16 h 88"/>
                <a:gd name="T80" fmla="*/ 30 w 482"/>
                <a:gd name="T81" fmla="*/ 28 h 88"/>
                <a:gd name="T82" fmla="*/ 28 w 482"/>
                <a:gd name="T83" fmla="*/ 9 h 88"/>
                <a:gd name="T84" fmla="*/ 30 w 482"/>
                <a:gd name="T85" fmla="*/ 7 h 88"/>
                <a:gd name="T86" fmla="*/ 34 w 482"/>
                <a:gd name="T87" fmla="*/ 7 h 88"/>
                <a:gd name="T88" fmla="*/ 28 w 482"/>
                <a:gd name="T89" fmla="*/ 16 h 88"/>
                <a:gd name="T90" fmla="*/ 23 w 482"/>
                <a:gd name="T91" fmla="*/ 23 h 88"/>
                <a:gd name="T92" fmla="*/ 14 w 482"/>
                <a:gd name="T93" fmla="*/ 26 h 88"/>
                <a:gd name="T94" fmla="*/ 16 w 482"/>
                <a:gd name="T95" fmla="*/ 30 h 88"/>
                <a:gd name="T96" fmla="*/ 9 w 482"/>
                <a:gd name="T97" fmla="*/ 30 h 88"/>
                <a:gd name="T98" fmla="*/ 4 w 482"/>
                <a:gd name="T99" fmla="*/ 26 h 88"/>
                <a:gd name="T100" fmla="*/ 11 w 482"/>
                <a:gd name="T101" fmla="*/ 23 h 88"/>
                <a:gd name="T102" fmla="*/ 14 w 482"/>
                <a:gd name="T103" fmla="*/ 19 h 88"/>
                <a:gd name="T104" fmla="*/ 18 w 482"/>
                <a:gd name="T105" fmla="*/ 16 h 88"/>
                <a:gd name="T106" fmla="*/ 9 w 482"/>
                <a:gd name="T107" fmla="*/ 9 h 88"/>
                <a:gd name="T108" fmla="*/ 14 w 482"/>
                <a:gd name="T109" fmla="*/ 9 h 88"/>
                <a:gd name="T110" fmla="*/ 21 w 482"/>
                <a:gd name="T111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2" h="88">
                  <a:moveTo>
                    <a:pt x="473" y="86"/>
                  </a:moveTo>
                  <a:lnTo>
                    <a:pt x="471" y="81"/>
                  </a:lnTo>
                  <a:lnTo>
                    <a:pt x="468" y="79"/>
                  </a:lnTo>
                  <a:lnTo>
                    <a:pt x="468" y="76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9" y="72"/>
                  </a:lnTo>
                  <a:lnTo>
                    <a:pt x="459" y="69"/>
                  </a:lnTo>
                  <a:lnTo>
                    <a:pt x="464" y="69"/>
                  </a:lnTo>
                  <a:lnTo>
                    <a:pt x="468" y="72"/>
                  </a:lnTo>
                  <a:lnTo>
                    <a:pt x="468" y="72"/>
                  </a:lnTo>
                  <a:lnTo>
                    <a:pt x="468" y="72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3" y="76"/>
                  </a:lnTo>
                  <a:lnTo>
                    <a:pt x="475" y="76"/>
                  </a:lnTo>
                  <a:lnTo>
                    <a:pt x="475" y="76"/>
                  </a:lnTo>
                  <a:lnTo>
                    <a:pt x="478" y="81"/>
                  </a:lnTo>
                  <a:lnTo>
                    <a:pt x="480" y="83"/>
                  </a:lnTo>
                  <a:lnTo>
                    <a:pt x="482" y="83"/>
                  </a:lnTo>
                  <a:lnTo>
                    <a:pt x="480" y="86"/>
                  </a:lnTo>
                  <a:lnTo>
                    <a:pt x="478" y="86"/>
                  </a:lnTo>
                  <a:lnTo>
                    <a:pt x="475" y="88"/>
                  </a:lnTo>
                  <a:lnTo>
                    <a:pt x="473" y="88"/>
                  </a:lnTo>
                  <a:lnTo>
                    <a:pt x="473" y="86"/>
                  </a:lnTo>
                  <a:close/>
                  <a:moveTo>
                    <a:pt x="21" y="0"/>
                  </a:moveTo>
                  <a:lnTo>
                    <a:pt x="25" y="0"/>
                  </a:lnTo>
                  <a:lnTo>
                    <a:pt x="30" y="3"/>
                  </a:lnTo>
                  <a:lnTo>
                    <a:pt x="21" y="0"/>
                  </a:lnTo>
                  <a:close/>
                  <a:moveTo>
                    <a:pt x="14" y="3"/>
                  </a:moveTo>
                  <a:lnTo>
                    <a:pt x="16" y="5"/>
                  </a:lnTo>
                  <a:lnTo>
                    <a:pt x="18" y="5"/>
                  </a:lnTo>
                  <a:lnTo>
                    <a:pt x="14" y="3"/>
                  </a:lnTo>
                  <a:close/>
                  <a:moveTo>
                    <a:pt x="0" y="21"/>
                  </a:moveTo>
                  <a:lnTo>
                    <a:pt x="2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0" y="23"/>
                  </a:lnTo>
                  <a:lnTo>
                    <a:pt x="0" y="21"/>
                  </a:lnTo>
                  <a:close/>
                  <a:moveTo>
                    <a:pt x="30" y="28"/>
                  </a:moveTo>
                  <a:lnTo>
                    <a:pt x="32" y="28"/>
                  </a:lnTo>
                  <a:lnTo>
                    <a:pt x="34" y="33"/>
                  </a:lnTo>
                  <a:lnTo>
                    <a:pt x="37" y="33"/>
                  </a:lnTo>
                  <a:lnTo>
                    <a:pt x="37" y="33"/>
                  </a:lnTo>
                  <a:lnTo>
                    <a:pt x="34" y="28"/>
                  </a:lnTo>
                  <a:lnTo>
                    <a:pt x="37" y="26"/>
                  </a:lnTo>
                  <a:lnTo>
                    <a:pt x="39" y="28"/>
                  </a:lnTo>
                  <a:lnTo>
                    <a:pt x="41" y="28"/>
                  </a:lnTo>
                  <a:lnTo>
                    <a:pt x="41" y="26"/>
                  </a:lnTo>
                  <a:lnTo>
                    <a:pt x="39" y="23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48" y="21"/>
                  </a:lnTo>
                  <a:lnTo>
                    <a:pt x="46" y="21"/>
                  </a:lnTo>
                  <a:lnTo>
                    <a:pt x="44" y="21"/>
                  </a:lnTo>
                  <a:lnTo>
                    <a:pt x="46" y="19"/>
                  </a:lnTo>
                  <a:lnTo>
                    <a:pt x="48" y="21"/>
                  </a:lnTo>
                  <a:lnTo>
                    <a:pt x="53" y="19"/>
                  </a:lnTo>
                  <a:lnTo>
                    <a:pt x="58" y="16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8" y="12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62" y="9"/>
                  </a:lnTo>
                  <a:lnTo>
                    <a:pt x="60" y="7"/>
                  </a:lnTo>
                  <a:lnTo>
                    <a:pt x="55" y="5"/>
                  </a:lnTo>
                  <a:lnTo>
                    <a:pt x="53" y="7"/>
                  </a:lnTo>
                  <a:lnTo>
                    <a:pt x="53" y="9"/>
                  </a:lnTo>
                  <a:lnTo>
                    <a:pt x="51" y="9"/>
                  </a:lnTo>
                  <a:lnTo>
                    <a:pt x="48" y="5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41" y="5"/>
                  </a:lnTo>
                  <a:lnTo>
                    <a:pt x="39" y="7"/>
                  </a:lnTo>
                  <a:lnTo>
                    <a:pt x="39" y="9"/>
                  </a:lnTo>
                  <a:lnTo>
                    <a:pt x="39" y="12"/>
                  </a:lnTo>
                  <a:lnTo>
                    <a:pt x="41" y="16"/>
                  </a:lnTo>
                  <a:lnTo>
                    <a:pt x="41" y="19"/>
                  </a:lnTo>
                  <a:lnTo>
                    <a:pt x="39" y="16"/>
                  </a:lnTo>
                  <a:lnTo>
                    <a:pt x="37" y="16"/>
                  </a:lnTo>
                  <a:lnTo>
                    <a:pt x="30" y="28"/>
                  </a:lnTo>
                  <a:close/>
                  <a:moveTo>
                    <a:pt x="23" y="5"/>
                  </a:moveTo>
                  <a:lnTo>
                    <a:pt x="28" y="9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32" y="5"/>
                  </a:lnTo>
                  <a:lnTo>
                    <a:pt x="34" y="7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8" y="21"/>
                  </a:lnTo>
                  <a:lnTo>
                    <a:pt x="23" y="23"/>
                  </a:lnTo>
                  <a:lnTo>
                    <a:pt x="16" y="23"/>
                  </a:lnTo>
                  <a:lnTo>
                    <a:pt x="14" y="26"/>
                  </a:lnTo>
                  <a:lnTo>
                    <a:pt x="18" y="28"/>
                  </a:lnTo>
                  <a:lnTo>
                    <a:pt x="16" y="30"/>
                  </a:lnTo>
                  <a:lnTo>
                    <a:pt x="11" y="28"/>
                  </a:lnTo>
                  <a:lnTo>
                    <a:pt x="9" y="30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16"/>
                  </a:lnTo>
                  <a:lnTo>
                    <a:pt x="14" y="16"/>
                  </a:lnTo>
                  <a:lnTo>
                    <a:pt x="9" y="9"/>
                  </a:lnTo>
                  <a:lnTo>
                    <a:pt x="9" y="7"/>
                  </a:lnTo>
                  <a:lnTo>
                    <a:pt x="14" y="9"/>
                  </a:lnTo>
                  <a:lnTo>
                    <a:pt x="18" y="12"/>
                  </a:lnTo>
                  <a:lnTo>
                    <a:pt x="21" y="7"/>
                  </a:lnTo>
                  <a:lnTo>
                    <a:pt x="23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7" name="Freeform 193">
              <a:extLst>
                <a:ext uri="{FF2B5EF4-FFF2-40B4-BE49-F238E27FC236}">
                  <a16:creationId xmlns:a16="http://schemas.microsoft.com/office/drawing/2014/main" id="{084BB895-4230-D685-0F74-C23D574EC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149" y="2919046"/>
              <a:ext cx="95425" cy="43978"/>
            </a:xfrm>
            <a:custGeom>
              <a:avLst/>
              <a:gdLst>
                <a:gd name="T0" fmla="*/ 99 w 115"/>
                <a:gd name="T1" fmla="*/ 48 h 53"/>
                <a:gd name="T2" fmla="*/ 92 w 115"/>
                <a:gd name="T3" fmla="*/ 35 h 53"/>
                <a:gd name="T4" fmla="*/ 97 w 115"/>
                <a:gd name="T5" fmla="*/ 28 h 53"/>
                <a:gd name="T6" fmla="*/ 101 w 115"/>
                <a:gd name="T7" fmla="*/ 28 h 53"/>
                <a:gd name="T8" fmla="*/ 99 w 115"/>
                <a:gd name="T9" fmla="*/ 23 h 53"/>
                <a:gd name="T10" fmla="*/ 94 w 115"/>
                <a:gd name="T11" fmla="*/ 28 h 53"/>
                <a:gd name="T12" fmla="*/ 90 w 115"/>
                <a:gd name="T13" fmla="*/ 23 h 53"/>
                <a:gd name="T14" fmla="*/ 85 w 115"/>
                <a:gd name="T15" fmla="*/ 16 h 53"/>
                <a:gd name="T16" fmla="*/ 78 w 115"/>
                <a:gd name="T17" fmla="*/ 11 h 53"/>
                <a:gd name="T18" fmla="*/ 67 w 115"/>
                <a:gd name="T19" fmla="*/ 16 h 53"/>
                <a:gd name="T20" fmla="*/ 67 w 115"/>
                <a:gd name="T21" fmla="*/ 21 h 53"/>
                <a:gd name="T22" fmla="*/ 62 w 115"/>
                <a:gd name="T23" fmla="*/ 28 h 53"/>
                <a:gd name="T24" fmla="*/ 51 w 115"/>
                <a:gd name="T25" fmla="*/ 32 h 53"/>
                <a:gd name="T26" fmla="*/ 53 w 115"/>
                <a:gd name="T27" fmla="*/ 37 h 53"/>
                <a:gd name="T28" fmla="*/ 60 w 115"/>
                <a:gd name="T29" fmla="*/ 42 h 53"/>
                <a:gd name="T30" fmla="*/ 58 w 115"/>
                <a:gd name="T31" fmla="*/ 48 h 53"/>
                <a:gd name="T32" fmla="*/ 51 w 115"/>
                <a:gd name="T33" fmla="*/ 51 h 53"/>
                <a:gd name="T34" fmla="*/ 41 w 115"/>
                <a:gd name="T35" fmla="*/ 53 h 53"/>
                <a:gd name="T36" fmla="*/ 41 w 115"/>
                <a:gd name="T37" fmla="*/ 48 h 53"/>
                <a:gd name="T38" fmla="*/ 41 w 115"/>
                <a:gd name="T39" fmla="*/ 42 h 53"/>
                <a:gd name="T40" fmla="*/ 37 w 115"/>
                <a:gd name="T41" fmla="*/ 39 h 53"/>
                <a:gd name="T42" fmla="*/ 37 w 115"/>
                <a:gd name="T43" fmla="*/ 42 h 53"/>
                <a:gd name="T44" fmla="*/ 32 w 115"/>
                <a:gd name="T45" fmla="*/ 46 h 53"/>
                <a:gd name="T46" fmla="*/ 25 w 115"/>
                <a:gd name="T47" fmla="*/ 37 h 53"/>
                <a:gd name="T48" fmla="*/ 18 w 115"/>
                <a:gd name="T49" fmla="*/ 32 h 53"/>
                <a:gd name="T50" fmla="*/ 16 w 115"/>
                <a:gd name="T51" fmla="*/ 30 h 53"/>
                <a:gd name="T52" fmla="*/ 11 w 115"/>
                <a:gd name="T53" fmla="*/ 28 h 53"/>
                <a:gd name="T54" fmla="*/ 4 w 115"/>
                <a:gd name="T55" fmla="*/ 28 h 53"/>
                <a:gd name="T56" fmla="*/ 0 w 115"/>
                <a:gd name="T57" fmla="*/ 28 h 53"/>
                <a:gd name="T58" fmla="*/ 0 w 115"/>
                <a:gd name="T59" fmla="*/ 21 h 53"/>
                <a:gd name="T60" fmla="*/ 2 w 115"/>
                <a:gd name="T61" fmla="*/ 16 h 53"/>
                <a:gd name="T62" fmla="*/ 0 w 115"/>
                <a:gd name="T63" fmla="*/ 11 h 53"/>
                <a:gd name="T64" fmla="*/ 2 w 115"/>
                <a:gd name="T65" fmla="*/ 5 h 53"/>
                <a:gd name="T66" fmla="*/ 7 w 115"/>
                <a:gd name="T67" fmla="*/ 5 h 53"/>
                <a:gd name="T68" fmla="*/ 11 w 115"/>
                <a:gd name="T69" fmla="*/ 9 h 53"/>
                <a:gd name="T70" fmla="*/ 16 w 115"/>
                <a:gd name="T71" fmla="*/ 9 h 53"/>
                <a:gd name="T72" fmla="*/ 14 w 115"/>
                <a:gd name="T73" fmla="*/ 11 h 53"/>
                <a:gd name="T74" fmla="*/ 16 w 115"/>
                <a:gd name="T75" fmla="*/ 14 h 53"/>
                <a:gd name="T76" fmla="*/ 21 w 115"/>
                <a:gd name="T77" fmla="*/ 14 h 53"/>
                <a:gd name="T78" fmla="*/ 18 w 115"/>
                <a:gd name="T79" fmla="*/ 11 h 53"/>
                <a:gd name="T80" fmla="*/ 25 w 115"/>
                <a:gd name="T81" fmla="*/ 11 h 53"/>
                <a:gd name="T82" fmla="*/ 39 w 115"/>
                <a:gd name="T83" fmla="*/ 16 h 53"/>
                <a:gd name="T84" fmla="*/ 46 w 115"/>
                <a:gd name="T85" fmla="*/ 14 h 53"/>
                <a:gd name="T86" fmla="*/ 67 w 115"/>
                <a:gd name="T87" fmla="*/ 5 h 53"/>
                <a:gd name="T88" fmla="*/ 74 w 115"/>
                <a:gd name="T89" fmla="*/ 0 h 53"/>
                <a:gd name="T90" fmla="*/ 78 w 115"/>
                <a:gd name="T91" fmla="*/ 5 h 53"/>
                <a:gd name="T92" fmla="*/ 90 w 115"/>
                <a:gd name="T93" fmla="*/ 5 h 53"/>
                <a:gd name="T94" fmla="*/ 104 w 115"/>
                <a:gd name="T95" fmla="*/ 11 h 53"/>
                <a:gd name="T96" fmla="*/ 108 w 115"/>
                <a:gd name="T97" fmla="*/ 18 h 53"/>
                <a:gd name="T98" fmla="*/ 113 w 115"/>
                <a:gd name="T99" fmla="*/ 21 h 53"/>
                <a:gd name="T100" fmla="*/ 113 w 115"/>
                <a:gd name="T101" fmla="*/ 28 h 53"/>
                <a:gd name="T102" fmla="*/ 113 w 115"/>
                <a:gd name="T103" fmla="*/ 37 h 53"/>
                <a:gd name="T104" fmla="*/ 108 w 115"/>
                <a:gd name="T105" fmla="*/ 46 h 53"/>
                <a:gd name="T106" fmla="*/ 104 w 115"/>
                <a:gd name="T10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53">
                  <a:moveTo>
                    <a:pt x="104" y="51"/>
                  </a:moveTo>
                  <a:lnTo>
                    <a:pt x="99" y="48"/>
                  </a:lnTo>
                  <a:lnTo>
                    <a:pt x="94" y="42"/>
                  </a:lnTo>
                  <a:lnTo>
                    <a:pt x="92" y="35"/>
                  </a:lnTo>
                  <a:lnTo>
                    <a:pt x="94" y="35"/>
                  </a:lnTo>
                  <a:lnTo>
                    <a:pt x="97" y="28"/>
                  </a:lnTo>
                  <a:lnTo>
                    <a:pt x="99" y="28"/>
                  </a:lnTo>
                  <a:lnTo>
                    <a:pt x="101" y="28"/>
                  </a:lnTo>
                  <a:lnTo>
                    <a:pt x="101" y="23"/>
                  </a:lnTo>
                  <a:lnTo>
                    <a:pt x="99" y="23"/>
                  </a:lnTo>
                  <a:lnTo>
                    <a:pt x="97" y="28"/>
                  </a:lnTo>
                  <a:lnTo>
                    <a:pt x="94" y="28"/>
                  </a:lnTo>
                  <a:lnTo>
                    <a:pt x="92" y="25"/>
                  </a:lnTo>
                  <a:lnTo>
                    <a:pt x="90" y="23"/>
                  </a:lnTo>
                  <a:lnTo>
                    <a:pt x="88" y="18"/>
                  </a:lnTo>
                  <a:lnTo>
                    <a:pt x="85" y="16"/>
                  </a:lnTo>
                  <a:lnTo>
                    <a:pt x="81" y="14"/>
                  </a:lnTo>
                  <a:lnTo>
                    <a:pt x="78" y="11"/>
                  </a:lnTo>
                  <a:lnTo>
                    <a:pt x="74" y="11"/>
                  </a:lnTo>
                  <a:lnTo>
                    <a:pt x="67" y="16"/>
                  </a:lnTo>
                  <a:lnTo>
                    <a:pt x="67" y="21"/>
                  </a:lnTo>
                  <a:lnTo>
                    <a:pt x="67" y="21"/>
                  </a:lnTo>
                  <a:lnTo>
                    <a:pt x="67" y="23"/>
                  </a:lnTo>
                  <a:lnTo>
                    <a:pt x="62" y="28"/>
                  </a:lnTo>
                  <a:lnTo>
                    <a:pt x="55" y="30"/>
                  </a:lnTo>
                  <a:lnTo>
                    <a:pt x="51" y="32"/>
                  </a:lnTo>
                  <a:lnTo>
                    <a:pt x="51" y="35"/>
                  </a:lnTo>
                  <a:lnTo>
                    <a:pt x="53" y="37"/>
                  </a:lnTo>
                  <a:lnTo>
                    <a:pt x="55" y="39"/>
                  </a:lnTo>
                  <a:lnTo>
                    <a:pt x="60" y="42"/>
                  </a:lnTo>
                  <a:lnTo>
                    <a:pt x="60" y="46"/>
                  </a:lnTo>
                  <a:lnTo>
                    <a:pt x="58" y="48"/>
                  </a:lnTo>
                  <a:lnTo>
                    <a:pt x="53" y="46"/>
                  </a:lnTo>
                  <a:lnTo>
                    <a:pt x="51" y="51"/>
                  </a:lnTo>
                  <a:lnTo>
                    <a:pt x="48" y="53"/>
                  </a:lnTo>
                  <a:lnTo>
                    <a:pt x="41" y="53"/>
                  </a:lnTo>
                  <a:lnTo>
                    <a:pt x="41" y="51"/>
                  </a:lnTo>
                  <a:lnTo>
                    <a:pt x="41" y="48"/>
                  </a:lnTo>
                  <a:lnTo>
                    <a:pt x="39" y="44"/>
                  </a:lnTo>
                  <a:lnTo>
                    <a:pt x="41" y="42"/>
                  </a:lnTo>
                  <a:lnTo>
                    <a:pt x="39" y="39"/>
                  </a:lnTo>
                  <a:lnTo>
                    <a:pt x="37" y="39"/>
                  </a:lnTo>
                  <a:lnTo>
                    <a:pt x="34" y="42"/>
                  </a:lnTo>
                  <a:lnTo>
                    <a:pt x="37" y="42"/>
                  </a:lnTo>
                  <a:lnTo>
                    <a:pt x="34" y="46"/>
                  </a:lnTo>
                  <a:lnTo>
                    <a:pt x="32" y="46"/>
                  </a:lnTo>
                  <a:lnTo>
                    <a:pt x="30" y="44"/>
                  </a:lnTo>
                  <a:lnTo>
                    <a:pt x="25" y="37"/>
                  </a:lnTo>
                  <a:lnTo>
                    <a:pt x="25" y="32"/>
                  </a:lnTo>
                  <a:lnTo>
                    <a:pt x="18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4" y="28"/>
                  </a:lnTo>
                  <a:lnTo>
                    <a:pt x="11" y="28"/>
                  </a:lnTo>
                  <a:lnTo>
                    <a:pt x="7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2" y="9"/>
                  </a:lnTo>
                  <a:lnTo>
                    <a:pt x="2" y="5"/>
                  </a:lnTo>
                  <a:lnTo>
                    <a:pt x="4" y="2"/>
                  </a:lnTo>
                  <a:lnTo>
                    <a:pt x="7" y="5"/>
                  </a:lnTo>
                  <a:lnTo>
                    <a:pt x="9" y="7"/>
                  </a:lnTo>
                  <a:lnTo>
                    <a:pt x="11" y="9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1" y="14"/>
                  </a:lnTo>
                  <a:lnTo>
                    <a:pt x="21" y="11"/>
                  </a:lnTo>
                  <a:lnTo>
                    <a:pt x="18" y="11"/>
                  </a:lnTo>
                  <a:lnTo>
                    <a:pt x="21" y="9"/>
                  </a:lnTo>
                  <a:lnTo>
                    <a:pt x="25" y="11"/>
                  </a:lnTo>
                  <a:lnTo>
                    <a:pt x="32" y="16"/>
                  </a:lnTo>
                  <a:lnTo>
                    <a:pt x="39" y="16"/>
                  </a:lnTo>
                  <a:lnTo>
                    <a:pt x="44" y="16"/>
                  </a:lnTo>
                  <a:lnTo>
                    <a:pt x="46" y="14"/>
                  </a:lnTo>
                  <a:lnTo>
                    <a:pt x="60" y="7"/>
                  </a:lnTo>
                  <a:lnTo>
                    <a:pt x="67" y="5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90" y="5"/>
                  </a:lnTo>
                  <a:lnTo>
                    <a:pt x="97" y="7"/>
                  </a:lnTo>
                  <a:lnTo>
                    <a:pt x="104" y="11"/>
                  </a:lnTo>
                  <a:lnTo>
                    <a:pt x="108" y="16"/>
                  </a:lnTo>
                  <a:lnTo>
                    <a:pt x="108" y="18"/>
                  </a:lnTo>
                  <a:lnTo>
                    <a:pt x="113" y="18"/>
                  </a:lnTo>
                  <a:lnTo>
                    <a:pt x="113" y="21"/>
                  </a:lnTo>
                  <a:lnTo>
                    <a:pt x="113" y="25"/>
                  </a:lnTo>
                  <a:lnTo>
                    <a:pt x="113" y="28"/>
                  </a:lnTo>
                  <a:lnTo>
                    <a:pt x="115" y="32"/>
                  </a:lnTo>
                  <a:lnTo>
                    <a:pt x="113" y="37"/>
                  </a:lnTo>
                  <a:lnTo>
                    <a:pt x="111" y="44"/>
                  </a:lnTo>
                  <a:lnTo>
                    <a:pt x="108" y="46"/>
                  </a:lnTo>
                  <a:lnTo>
                    <a:pt x="106" y="46"/>
                  </a:lnTo>
                  <a:lnTo>
                    <a:pt x="104" y="5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8" name="Freeform 194">
              <a:extLst>
                <a:ext uri="{FF2B5EF4-FFF2-40B4-BE49-F238E27FC236}">
                  <a16:creationId xmlns:a16="http://schemas.microsoft.com/office/drawing/2014/main" id="{7265B6CA-CAF8-0273-0193-7B11E3E3A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873" y="2890005"/>
              <a:ext cx="58084" cy="58084"/>
            </a:xfrm>
            <a:custGeom>
              <a:avLst/>
              <a:gdLst>
                <a:gd name="T0" fmla="*/ 63 w 70"/>
                <a:gd name="T1" fmla="*/ 63 h 70"/>
                <a:gd name="T2" fmla="*/ 63 w 70"/>
                <a:gd name="T3" fmla="*/ 65 h 70"/>
                <a:gd name="T4" fmla="*/ 63 w 70"/>
                <a:gd name="T5" fmla="*/ 70 h 70"/>
                <a:gd name="T6" fmla="*/ 58 w 70"/>
                <a:gd name="T7" fmla="*/ 67 h 70"/>
                <a:gd name="T8" fmla="*/ 56 w 70"/>
                <a:gd name="T9" fmla="*/ 65 h 70"/>
                <a:gd name="T10" fmla="*/ 54 w 70"/>
                <a:gd name="T11" fmla="*/ 58 h 70"/>
                <a:gd name="T12" fmla="*/ 49 w 70"/>
                <a:gd name="T13" fmla="*/ 56 h 70"/>
                <a:gd name="T14" fmla="*/ 54 w 70"/>
                <a:gd name="T15" fmla="*/ 58 h 70"/>
                <a:gd name="T16" fmla="*/ 54 w 70"/>
                <a:gd name="T17" fmla="*/ 65 h 70"/>
                <a:gd name="T18" fmla="*/ 49 w 70"/>
                <a:gd name="T19" fmla="*/ 65 h 70"/>
                <a:gd name="T20" fmla="*/ 42 w 70"/>
                <a:gd name="T21" fmla="*/ 60 h 70"/>
                <a:gd name="T22" fmla="*/ 44 w 70"/>
                <a:gd name="T23" fmla="*/ 53 h 70"/>
                <a:gd name="T24" fmla="*/ 40 w 70"/>
                <a:gd name="T25" fmla="*/ 46 h 70"/>
                <a:gd name="T26" fmla="*/ 33 w 70"/>
                <a:gd name="T27" fmla="*/ 40 h 70"/>
                <a:gd name="T28" fmla="*/ 28 w 70"/>
                <a:gd name="T29" fmla="*/ 33 h 70"/>
                <a:gd name="T30" fmla="*/ 24 w 70"/>
                <a:gd name="T31" fmla="*/ 28 h 70"/>
                <a:gd name="T32" fmla="*/ 14 w 70"/>
                <a:gd name="T33" fmla="*/ 23 h 70"/>
                <a:gd name="T34" fmla="*/ 14 w 70"/>
                <a:gd name="T35" fmla="*/ 26 h 70"/>
                <a:gd name="T36" fmla="*/ 21 w 70"/>
                <a:gd name="T37" fmla="*/ 35 h 70"/>
                <a:gd name="T38" fmla="*/ 17 w 70"/>
                <a:gd name="T39" fmla="*/ 37 h 70"/>
                <a:gd name="T40" fmla="*/ 12 w 70"/>
                <a:gd name="T41" fmla="*/ 33 h 70"/>
                <a:gd name="T42" fmla="*/ 0 w 70"/>
                <a:gd name="T43" fmla="*/ 28 h 70"/>
                <a:gd name="T44" fmla="*/ 3 w 70"/>
                <a:gd name="T45" fmla="*/ 19 h 70"/>
                <a:gd name="T46" fmla="*/ 5 w 70"/>
                <a:gd name="T47" fmla="*/ 12 h 70"/>
                <a:gd name="T48" fmla="*/ 0 w 70"/>
                <a:gd name="T49" fmla="*/ 10 h 70"/>
                <a:gd name="T50" fmla="*/ 3 w 70"/>
                <a:gd name="T51" fmla="*/ 5 h 70"/>
                <a:gd name="T52" fmla="*/ 3 w 70"/>
                <a:gd name="T53" fmla="*/ 3 h 70"/>
                <a:gd name="T54" fmla="*/ 10 w 70"/>
                <a:gd name="T55" fmla="*/ 0 h 70"/>
                <a:gd name="T56" fmla="*/ 26 w 70"/>
                <a:gd name="T57" fmla="*/ 5 h 70"/>
                <a:gd name="T58" fmla="*/ 35 w 70"/>
                <a:gd name="T59" fmla="*/ 7 h 70"/>
                <a:gd name="T60" fmla="*/ 37 w 70"/>
                <a:gd name="T61" fmla="*/ 10 h 70"/>
                <a:gd name="T62" fmla="*/ 44 w 70"/>
                <a:gd name="T63" fmla="*/ 12 h 70"/>
                <a:gd name="T64" fmla="*/ 44 w 70"/>
                <a:gd name="T65" fmla="*/ 14 h 70"/>
                <a:gd name="T66" fmla="*/ 49 w 70"/>
                <a:gd name="T67" fmla="*/ 12 h 70"/>
                <a:gd name="T68" fmla="*/ 54 w 70"/>
                <a:gd name="T69" fmla="*/ 14 h 70"/>
                <a:gd name="T70" fmla="*/ 56 w 70"/>
                <a:gd name="T71" fmla="*/ 23 h 70"/>
                <a:gd name="T72" fmla="*/ 61 w 70"/>
                <a:gd name="T73" fmla="*/ 30 h 70"/>
                <a:gd name="T74" fmla="*/ 67 w 70"/>
                <a:gd name="T75" fmla="*/ 35 h 70"/>
                <a:gd name="T76" fmla="*/ 70 w 70"/>
                <a:gd name="T77" fmla="*/ 40 h 70"/>
                <a:gd name="T78" fmla="*/ 65 w 70"/>
                <a:gd name="T79" fmla="*/ 40 h 70"/>
                <a:gd name="T80" fmla="*/ 63 w 70"/>
                <a:gd name="T81" fmla="*/ 46 h 70"/>
                <a:gd name="T82" fmla="*/ 65 w 70"/>
                <a:gd name="T83" fmla="*/ 51 h 70"/>
                <a:gd name="T84" fmla="*/ 63 w 70"/>
                <a:gd name="T85" fmla="*/ 56 h 70"/>
                <a:gd name="T86" fmla="*/ 63 w 70"/>
                <a:gd name="T87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70">
                  <a:moveTo>
                    <a:pt x="63" y="63"/>
                  </a:moveTo>
                  <a:lnTo>
                    <a:pt x="63" y="63"/>
                  </a:lnTo>
                  <a:lnTo>
                    <a:pt x="65" y="65"/>
                  </a:lnTo>
                  <a:lnTo>
                    <a:pt x="63" y="65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1" y="67"/>
                  </a:lnTo>
                  <a:lnTo>
                    <a:pt x="58" y="67"/>
                  </a:lnTo>
                  <a:lnTo>
                    <a:pt x="58" y="65"/>
                  </a:lnTo>
                  <a:lnTo>
                    <a:pt x="56" y="65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1" y="56"/>
                  </a:lnTo>
                  <a:lnTo>
                    <a:pt x="49" y="56"/>
                  </a:lnTo>
                  <a:lnTo>
                    <a:pt x="49" y="58"/>
                  </a:lnTo>
                  <a:lnTo>
                    <a:pt x="54" y="58"/>
                  </a:lnTo>
                  <a:lnTo>
                    <a:pt x="56" y="63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9" y="65"/>
                  </a:lnTo>
                  <a:lnTo>
                    <a:pt x="44" y="63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4" y="51"/>
                  </a:lnTo>
                  <a:lnTo>
                    <a:pt x="40" y="46"/>
                  </a:lnTo>
                  <a:lnTo>
                    <a:pt x="37" y="44"/>
                  </a:lnTo>
                  <a:lnTo>
                    <a:pt x="33" y="40"/>
                  </a:lnTo>
                  <a:lnTo>
                    <a:pt x="28" y="37"/>
                  </a:lnTo>
                  <a:lnTo>
                    <a:pt x="28" y="33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4" y="26"/>
                  </a:lnTo>
                  <a:lnTo>
                    <a:pt x="21" y="30"/>
                  </a:lnTo>
                  <a:lnTo>
                    <a:pt x="21" y="35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14" y="35"/>
                  </a:lnTo>
                  <a:lnTo>
                    <a:pt x="12" y="33"/>
                  </a:lnTo>
                  <a:lnTo>
                    <a:pt x="7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10" y="0"/>
                  </a:lnTo>
                  <a:lnTo>
                    <a:pt x="21" y="5"/>
                  </a:lnTo>
                  <a:lnTo>
                    <a:pt x="26" y="5"/>
                  </a:lnTo>
                  <a:lnTo>
                    <a:pt x="33" y="5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7" y="10"/>
                  </a:lnTo>
                  <a:lnTo>
                    <a:pt x="42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9" y="14"/>
                  </a:lnTo>
                  <a:lnTo>
                    <a:pt x="49" y="12"/>
                  </a:lnTo>
                  <a:lnTo>
                    <a:pt x="51" y="12"/>
                  </a:lnTo>
                  <a:lnTo>
                    <a:pt x="54" y="14"/>
                  </a:lnTo>
                  <a:lnTo>
                    <a:pt x="54" y="19"/>
                  </a:lnTo>
                  <a:lnTo>
                    <a:pt x="56" y="23"/>
                  </a:lnTo>
                  <a:lnTo>
                    <a:pt x="61" y="28"/>
                  </a:lnTo>
                  <a:lnTo>
                    <a:pt x="61" y="30"/>
                  </a:lnTo>
                  <a:lnTo>
                    <a:pt x="63" y="35"/>
                  </a:lnTo>
                  <a:lnTo>
                    <a:pt x="67" y="35"/>
                  </a:lnTo>
                  <a:lnTo>
                    <a:pt x="70" y="37"/>
                  </a:lnTo>
                  <a:lnTo>
                    <a:pt x="70" y="40"/>
                  </a:lnTo>
                  <a:lnTo>
                    <a:pt x="67" y="37"/>
                  </a:lnTo>
                  <a:lnTo>
                    <a:pt x="65" y="40"/>
                  </a:lnTo>
                  <a:lnTo>
                    <a:pt x="65" y="44"/>
                  </a:lnTo>
                  <a:lnTo>
                    <a:pt x="63" y="46"/>
                  </a:lnTo>
                  <a:lnTo>
                    <a:pt x="63" y="49"/>
                  </a:lnTo>
                  <a:lnTo>
                    <a:pt x="65" y="51"/>
                  </a:lnTo>
                  <a:lnTo>
                    <a:pt x="67" y="53"/>
                  </a:lnTo>
                  <a:lnTo>
                    <a:pt x="63" y="56"/>
                  </a:lnTo>
                  <a:lnTo>
                    <a:pt x="63" y="60"/>
                  </a:lnTo>
                  <a:lnTo>
                    <a:pt x="63" y="63"/>
                  </a:lnTo>
                  <a:lnTo>
                    <a:pt x="63" y="6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9" name="Freeform 195">
              <a:extLst>
                <a:ext uri="{FF2B5EF4-FFF2-40B4-BE49-F238E27FC236}">
                  <a16:creationId xmlns:a16="http://schemas.microsoft.com/office/drawing/2014/main" id="{07E693DA-E84F-A706-E892-948194352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660" y="2822793"/>
              <a:ext cx="80489" cy="78829"/>
            </a:xfrm>
            <a:custGeom>
              <a:avLst/>
              <a:gdLst>
                <a:gd name="T0" fmla="*/ 37 w 97"/>
                <a:gd name="T1" fmla="*/ 84 h 95"/>
                <a:gd name="T2" fmla="*/ 44 w 97"/>
                <a:gd name="T3" fmla="*/ 81 h 95"/>
                <a:gd name="T4" fmla="*/ 60 w 97"/>
                <a:gd name="T5" fmla="*/ 86 h 95"/>
                <a:gd name="T6" fmla="*/ 69 w 97"/>
                <a:gd name="T7" fmla="*/ 88 h 95"/>
                <a:gd name="T8" fmla="*/ 71 w 97"/>
                <a:gd name="T9" fmla="*/ 91 h 95"/>
                <a:gd name="T10" fmla="*/ 78 w 97"/>
                <a:gd name="T11" fmla="*/ 93 h 95"/>
                <a:gd name="T12" fmla="*/ 81 w 97"/>
                <a:gd name="T13" fmla="*/ 93 h 95"/>
                <a:gd name="T14" fmla="*/ 81 w 97"/>
                <a:gd name="T15" fmla="*/ 88 h 95"/>
                <a:gd name="T16" fmla="*/ 78 w 97"/>
                <a:gd name="T17" fmla="*/ 81 h 95"/>
                <a:gd name="T18" fmla="*/ 81 w 97"/>
                <a:gd name="T19" fmla="*/ 72 h 95"/>
                <a:gd name="T20" fmla="*/ 81 w 97"/>
                <a:gd name="T21" fmla="*/ 72 h 95"/>
                <a:gd name="T22" fmla="*/ 78 w 97"/>
                <a:gd name="T23" fmla="*/ 74 h 95"/>
                <a:gd name="T24" fmla="*/ 78 w 97"/>
                <a:gd name="T25" fmla="*/ 67 h 95"/>
                <a:gd name="T26" fmla="*/ 81 w 97"/>
                <a:gd name="T27" fmla="*/ 61 h 95"/>
                <a:gd name="T28" fmla="*/ 83 w 97"/>
                <a:gd name="T29" fmla="*/ 51 h 95"/>
                <a:gd name="T30" fmla="*/ 83 w 97"/>
                <a:gd name="T31" fmla="*/ 54 h 95"/>
                <a:gd name="T32" fmla="*/ 83 w 97"/>
                <a:gd name="T33" fmla="*/ 56 h 95"/>
                <a:gd name="T34" fmla="*/ 83 w 97"/>
                <a:gd name="T35" fmla="*/ 61 h 95"/>
                <a:gd name="T36" fmla="*/ 85 w 97"/>
                <a:gd name="T37" fmla="*/ 61 h 95"/>
                <a:gd name="T38" fmla="*/ 88 w 97"/>
                <a:gd name="T39" fmla="*/ 51 h 95"/>
                <a:gd name="T40" fmla="*/ 88 w 97"/>
                <a:gd name="T41" fmla="*/ 40 h 95"/>
                <a:gd name="T42" fmla="*/ 85 w 97"/>
                <a:gd name="T43" fmla="*/ 35 h 95"/>
                <a:gd name="T44" fmla="*/ 88 w 97"/>
                <a:gd name="T45" fmla="*/ 33 h 95"/>
                <a:gd name="T46" fmla="*/ 90 w 97"/>
                <a:gd name="T47" fmla="*/ 33 h 95"/>
                <a:gd name="T48" fmla="*/ 95 w 97"/>
                <a:gd name="T49" fmla="*/ 24 h 95"/>
                <a:gd name="T50" fmla="*/ 95 w 97"/>
                <a:gd name="T51" fmla="*/ 19 h 95"/>
                <a:gd name="T52" fmla="*/ 92 w 97"/>
                <a:gd name="T53" fmla="*/ 17 h 95"/>
                <a:gd name="T54" fmla="*/ 95 w 97"/>
                <a:gd name="T55" fmla="*/ 10 h 95"/>
                <a:gd name="T56" fmla="*/ 95 w 97"/>
                <a:gd name="T57" fmla="*/ 3 h 95"/>
                <a:gd name="T58" fmla="*/ 95 w 97"/>
                <a:gd name="T59" fmla="*/ 0 h 95"/>
                <a:gd name="T60" fmla="*/ 90 w 97"/>
                <a:gd name="T61" fmla="*/ 0 h 95"/>
                <a:gd name="T62" fmla="*/ 85 w 97"/>
                <a:gd name="T63" fmla="*/ 0 h 95"/>
                <a:gd name="T64" fmla="*/ 83 w 97"/>
                <a:gd name="T65" fmla="*/ 5 h 95"/>
                <a:gd name="T66" fmla="*/ 76 w 97"/>
                <a:gd name="T67" fmla="*/ 7 h 95"/>
                <a:gd name="T68" fmla="*/ 71 w 97"/>
                <a:gd name="T69" fmla="*/ 10 h 95"/>
                <a:gd name="T70" fmla="*/ 67 w 97"/>
                <a:gd name="T71" fmla="*/ 7 h 95"/>
                <a:gd name="T72" fmla="*/ 62 w 97"/>
                <a:gd name="T73" fmla="*/ 5 h 95"/>
                <a:gd name="T74" fmla="*/ 58 w 97"/>
                <a:gd name="T75" fmla="*/ 10 h 95"/>
                <a:gd name="T76" fmla="*/ 55 w 97"/>
                <a:gd name="T77" fmla="*/ 17 h 95"/>
                <a:gd name="T78" fmla="*/ 48 w 97"/>
                <a:gd name="T79" fmla="*/ 24 h 95"/>
                <a:gd name="T80" fmla="*/ 44 w 97"/>
                <a:gd name="T81" fmla="*/ 26 h 95"/>
                <a:gd name="T82" fmla="*/ 37 w 97"/>
                <a:gd name="T83" fmla="*/ 26 h 95"/>
                <a:gd name="T84" fmla="*/ 30 w 97"/>
                <a:gd name="T85" fmla="*/ 24 h 95"/>
                <a:gd name="T86" fmla="*/ 16 w 97"/>
                <a:gd name="T87" fmla="*/ 28 h 95"/>
                <a:gd name="T88" fmla="*/ 18 w 97"/>
                <a:gd name="T89" fmla="*/ 35 h 95"/>
                <a:gd name="T90" fmla="*/ 16 w 97"/>
                <a:gd name="T91" fmla="*/ 42 h 95"/>
                <a:gd name="T92" fmla="*/ 7 w 97"/>
                <a:gd name="T93" fmla="*/ 44 h 95"/>
                <a:gd name="T94" fmla="*/ 4 w 97"/>
                <a:gd name="T95" fmla="*/ 47 h 95"/>
                <a:gd name="T96" fmla="*/ 0 w 97"/>
                <a:gd name="T97" fmla="*/ 47 h 95"/>
                <a:gd name="T98" fmla="*/ 11 w 97"/>
                <a:gd name="T99" fmla="*/ 58 h 95"/>
                <a:gd name="T100" fmla="*/ 18 w 97"/>
                <a:gd name="T101" fmla="*/ 65 h 95"/>
                <a:gd name="T102" fmla="*/ 32 w 97"/>
                <a:gd name="T103" fmla="*/ 84 h 95"/>
                <a:gd name="T104" fmla="*/ 37 w 97"/>
                <a:gd name="T105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5">
                  <a:moveTo>
                    <a:pt x="37" y="86"/>
                  </a:moveTo>
                  <a:lnTo>
                    <a:pt x="37" y="84"/>
                  </a:lnTo>
                  <a:lnTo>
                    <a:pt x="37" y="84"/>
                  </a:lnTo>
                  <a:lnTo>
                    <a:pt x="44" y="81"/>
                  </a:lnTo>
                  <a:lnTo>
                    <a:pt x="55" y="86"/>
                  </a:lnTo>
                  <a:lnTo>
                    <a:pt x="60" y="86"/>
                  </a:lnTo>
                  <a:lnTo>
                    <a:pt x="67" y="86"/>
                  </a:lnTo>
                  <a:lnTo>
                    <a:pt x="69" y="88"/>
                  </a:lnTo>
                  <a:lnTo>
                    <a:pt x="71" y="88"/>
                  </a:lnTo>
                  <a:lnTo>
                    <a:pt x="71" y="91"/>
                  </a:lnTo>
                  <a:lnTo>
                    <a:pt x="76" y="95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81" y="93"/>
                  </a:lnTo>
                  <a:lnTo>
                    <a:pt x="81" y="91"/>
                  </a:lnTo>
                  <a:lnTo>
                    <a:pt x="81" y="88"/>
                  </a:lnTo>
                  <a:lnTo>
                    <a:pt x="78" y="86"/>
                  </a:lnTo>
                  <a:lnTo>
                    <a:pt x="78" y="81"/>
                  </a:lnTo>
                  <a:lnTo>
                    <a:pt x="81" y="77"/>
                  </a:lnTo>
                  <a:lnTo>
                    <a:pt x="81" y="72"/>
                  </a:lnTo>
                  <a:lnTo>
                    <a:pt x="83" y="70"/>
                  </a:lnTo>
                  <a:lnTo>
                    <a:pt x="81" y="72"/>
                  </a:lnTo>
                  <a:lnTo>
                    <a:pt x="81" y="72"/>
                  </a:lnTo>
                  <a:lnTo>
                    <a:pt x="78" y="74"/>
                  </a:lnTo>
                  <a:lnTo>
                    <a:pt x="78" y="72"/>
                  </a:lnTo>
                  <a:lnTo>
                    <a:pt x="78" y="67"/>
                  </a:lnTo>
                  <a:lnTo>
                    <a:pt x="81" y="63"/>
                  </a:lnTo>
                  <a:lnTo>
                    <a:pt x="81" y="61"/>
                  </a:lnTo>
                  <a:lnTo>
                    <a:pt x="81" y="58"/>
                  </a:lnTo>
                  <a:lnTo>
                    <a:pt x="83" y="51"/>
                  </a:lnTo>
                  <a:lnTo>
                    <a:pt x="85" y="51"/>
                  </a:lnTo>
                  <a:lnTo>
                    <a:pt x="83" y="54"/>
                  </a:lnTo>
                  <a:lnTo>
                    <a:pt x="83" y="56"/>
                  </a:lnTo>
                  <a:lnTo>
                    <a:pt x="83" y="56"/>
                  </a:lnTo>
                  <a:lnTo>
                    <a:pt x="83" y="58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5" y="61"/>
                  </a:lnTo>
                  <a:lnTo>
                    <a:pt x="88" y="58"/>
                  </a:lnTo>
                  <a:lnTo>
                    <a:pt x="88" y="51"/>
                  </a:lnTo>
                  <a:lnTo>
                    <a:pt x="88" y="42"/>
                  </a:lnTo>
                  <a:lnTo>
                    <a:pt x="88" y="40"/>
                  </a:lnTo>
                  <a:lnTo>
                    <a:pt x="88" y="37"/>
                  </a:lnTo>
                  <a:lnTo>
                    <a:pt x="85" y="35"/>
                  </a:lnTo>
                  <a:lnTo>
                    <a:pt x="85" y="33"/>
                  </a:lnTo>
                  <a:lnTo>
                    <a:pt x="88" y="33"/>
                  </a:lnTo>
                  <a:lnTo>
                    <a:pt x="88" y="33"/>
                  </a:lnTo>
                  <a:lnTo>
                    <a:pt x="90" y="33"/>
                  </a:lnTo>
                  <a:lnTo>
                    <a:pt x="90" y="28"/>
                  </a:lnTo>
                  <a:lnTo>
                    <a:pt x="95" y="24"/>
                  </a:lnTo>
                  <a:lnTo>
                    <a:pt x="95" y="21"/>
                  </a:lnTo>
                  <a:lnTo>
                    <a:pt x="95" y="19"/>
                  </a:lnTo>
                  <a:lnTo>
                    <a:pt x="95" y="17"/>
                  </a:lnTo>
                  <a:lnTo>
                    <a:pt x="92" y="17"/>
                  </a:lnTo>
                  <a:lnTo>
                    <a:pt x="95" y="14"/>
                  </a:lnTo>
                  <a:lnTo>
                    <a:pt x="95" y="10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7" y="0"/>
                  </a:lnTo>
                  <a:lnTo>
                    <a:pt x="95" y="0"/>
                  </a:lnTo>
                  <a:lnTo>
                    <a:pt x="92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5" y="3"/>
                  </a:lnTo>
                  <a:lnTo>
                    <a:pt x="83" y="5"/>
                  </a:lnTo>
                  <a:lnTo>
                    <a:pt x="78" y="7"/>
                  </a:lnTo>
                  <a:lnTo>
                    <a:pt x="76" y="7"/>
                  </a:lnTo>
                  <a:lnTo>
                    <a:pt x="74" y="10"/>
                  </a:lnTo>
                  <a:lnTo>
                    <a:pt x="71" y="10"/>
                  </a:lnTo>
                  <a:lnTo>
                    <a:pt x="69" y="10"/>
                  </a:lnTo>
                  <a:lnTo>
                    <a:pt x="67" y="7"/>
                  </a:lnTo>
                  <a:lnTo>
                    <a:pt x="65" y="5"/>
                  </a:lnTo>
                  <a:lnTo>
                    <a:pt x="62" y="5"/>
                  </a:lnTo>
                  <a:lnTo>
                    <a:pt x="62" y="10"/>
                  </a:lnTo>
                  <a:lnTo>
                    <a:pt x="58" y="10"/>
                  </a:lnTo>
                  <a:lnTo>
                    <a:pt x="55" y="14"/>
                  </a:lnTo>
                  <a:lnTo>
                    <a:pt x="55" y="17"/>
                  </a:lnTo>
                  <a:lnTo>
                    <a:pt x="53" y="19"/>
                  </a:lnTo>
                  <a:lnTo>
                    <a:pt x="48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39" y="26"/>
                  </a:lnTo>
                  <a:lnTo>
                    <a:pt x="37" y="26"/>
                  </a:lnTo>
                  <a:lnTo>
                    <a:pt x="34" y="24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6" y="28"/>
                  </a:lnTo>
                  <a:lnTo>
                    <a:pt x="18" y="30"/>
                  </a:lnTo>
                  <a:lnTo>
                    <a:pt x="18" y="35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9" y="44"/>
                  </a:lnTo>
                  <a:lnTo>
                    <a:pt x="7" y="44"/>
                  </a:lnTo>
                  <a:lnTo>
                    <a:pt x="7" y="47"/>
                  </a:lnTo>
                  <a:lnTo>
                    <a:pt x="4" y="47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7" y="56"/>
                  </a:lnTo>
                  <a:lnTo>
                    <a:pt x="11" y="58"/>
                  </a:lnTo>
                  <a:lnTo>
                    <a:pt x="11" y="61"/>
                  </a:lnTo>
                  <a:lnTo>
                    <a:pt x="18" y="65"/>
                  </a:lnTo>
                  <a:lnTo>
                    <a:pt x="23" y="74"/>
                  </a:lnTo>
                  <a:lnTo>
                    <a:pt x="32" y="84"/>
                  </a:lnTo>
                  <a:lnTo>
                    <a:pt x="34" y="84"/>
                  </a:lnTo>
                  <a:lnTo>
                    <a:pt x="37" y="8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0" name="Freeform 196">
              <a:extLst>
                <a:ext uri="{FF2B5EF4-FFF2-40B4-BE49-F238E27FC236}">
                  <a16:creationId xmlns:a16="http://schemas.microsoft.com/office/drawing/2014/main" id="{26F6B329-5446-40BA-D80D-44AC80913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809" y="2802049"/>
              <a:ext cx="116999" cy="57255"/>
            </a:xfrm>
            <a:custGeom>
              <a:avLst/>
              <a:gdLst>
                <a:gd name="T0" fmla="*/ 51 w 141"/>
                <a:gd name="T1" fmla="*/ 69 h 69"/>
                <a:gd name="T2" fmla="*/ 58 w 141"/>
                <a:gd name="T3" fmla="*/ 65 h 69"/>
                <a:gd name="T4" fmla="*/ 60 w 141"/>
                <a:gd name="T5" fmla="*/ 55 h 69"/>
                <a:gd name="T6" fmla="*/ 65 w 141"/>
                <a:gd name="T7" fmla="*/ 51 h 69"/>
                <a:gd name="T8" fmla="*/ 76 w 141"/>
                <a:gd name="T9" fmla="*/ 49 h 69"/>
                <a:gd name="T10" fmla="*/ 81 w 141"/>
                <a:gd name="T11" fmla="*/ 51 h 69"/>
                <a:gd name="T12" fmla="*/ 86 w 141"/>
                <a:gd name="T13" fmla="*/ 49 h 69"/>
                <a:gd name="T14" fmla="*/ 95 w 141"/>
                <a:gd name="T15" fmla="*/ 44 h 69"/>
                <a:gd name="T16" fmla="*/ 97 w 141"/>
                <a:gd name="T17" fmla="*/ 39 h 69"/>
                <a:gd name="T18" fmla="*/ 104 w 141"/>
                <a:gd name="T19" fmla="*/ 35 h 69"/>
                <a:gd name="T20" fmla="*/ 107 w 141"/>
                <a:gd name="T21" fmla="*/ 30 h 69"/>
                <a:gd name="T22" fmla="*/ 111 w 141"/>
                <a:gd name="T23" fmla="*/ 35 h 69"/>
                <a:gd name="T24" fmla="*/ 116 w 141"/>
                <a:gd name="T25" fmla="*/ 35 h 69"/>
                <a:gd name="T26" fmla="*/ 120 w 141"/>
                <a:gd name="T27" fmla="*/ 32 h 69"/>
                <a:gd name="T28" fmla="*/ 127 w 141"/>
                <a:gd name="T29" fmla="*/ 28 h 69"/>
                <a:gd name="T30" fmla="*/ 130 w 141"/>
                <a:gd name="T31" fmla="*/ 25 h 69"/>
                <a:gd name="T32" fmla="*/ 134 w 141"/>
                <a:gd name="T33" fmla="*/ 25 h 69"/>
                <a:gd name="T34" fmla="*/ 139 w 141"/>
                <a:gd name="T35" fmla="*/ 25 h 69"/>
                <a:gd name="T36" fmla="*/ 139 w 141"/>
                <a:gd name="T37" fmla="*/ 21 h 69"/>
                <a:gd name="T38" fmla="*/ 130 w 141"/>
                <a:gd name="T39" fmla="*/ 16 h 69"/>
                <a:gd name="T40" fmla="*/ 132 w 141"/>
                <a:gd name="T41" fmla="*/ 21 h 69"/>
                <a:gd name="T42" fmla="*/ 120 w 141"/>
                <a:gd name="T43" fmla="*/ 19 h 69"/>
                <a:gd name="T44" fmla="*/ 116 w 141"/>
                <a:gd name="T45" fmla="*/ 19 h 69"/>
                <a:gd name="T46" fmla="*/ 113 w 141"/>
                <a:gd name="T47" fmla="*/ 16 h 69"/>
                <a:gd name="T48" fmla="*/ 116 w 141"/>
                <a:gd name="T49" fmla="*/ 14 h 69"/>
                <a:gd name="T50" fmla="*/ 120 w 141"/>
                <a:gd name="T51" fmla="*/ 14 h 69"/>
                <a:gd name="T52" fmla="*/ 127 w 141"/>
                <a:gd name="T53" fmla="*/ 14 h 69"/>
                <a:gd name="T54" fmla="*/ 118 w 141"/>
                <a:gd name="T55" fmla="*/ 9 h 69"/>
                <a:gd name="T56" fmla="*/ 111 w 141"/>
                <a:gd name="T57" fmla="*/ 9 h 69"/>
                <a:gd name="T58" fmla="*/ 107 w 141"/>
                <a:gd name="T59" fmla="*/ 12 h 69"/>
                <a:gd name="T60" fmla="*/ 95 w 141"/>
                <a:gd name="T61" fmla="*/ 7 h 69"/>
                <a:gd name="T62" fmla="*/ 81 w 141"/>
                <a:gd name="T63" fmla="*/ 2 h 69"/>
                <a:gd name="T64" fmla="*/ 76 w 141"/>
                <a:gd name="T65" fmla="*/ 5 h 69"/>
                <a:gd name="T66" fmla="*/ 74 w 141"/>
                <a:gd name="T67" fmla="*/ 7 h 69"/>
                <a:gd name="T68" fmla="*/ 70 w 141"/>
                <a:gd name="T69" fmla="*/ 7 h 69"/>
                <a:gd name="T70" fmla="*/ 53 w 141"/>
                <a:gd name="T71" fmla="*/ 7 h 69"/>
                <a:gd name="T72" fmla="*/ 35 w 141"/>
                <a:gd name="T73" fmla="*/ 12 h 69"/>
                <a:gd name="T74" fmla="*/ 33 w 141"/>
                <a:gd name="T75" fmla="*/ 12 h 69"/>
                <a:gd name="T76" fmla="*/ 28 w 141"/>
                <a:gd name="T77" fmla="*/ 16 h 69"/>
                <a:gd name="T78" fmla="*/ 19 w 141"/>
                <a:gd name="T79" fmla="*/ 19 h 69"/>
                <a:gd name="T80" fmla="*/ 10 w 141"/>
                <a:gd name="T81" fmla="*/ 28 h 69"/>
                <a:gd name="T82" fmla="*/ 10 w 141"/>
                <a:gd name="T83" fmla="*/ 37 h 69"/>
                <a:gd name="T84" fmla="*/ 3 w 141"/>
                <a:gd name="T85" fmla="*/ 42 h 69"/>
                <a:gd name="T86" fmla="*/ 3 w 141"/>
                <a:gd name="T87" fmla="*/ 44 h 69"/>
                <a:gd name="T88" fmla="*/ 3 w 141"/>
                <a:gd name="T89" fmla="*/ 60 h 69"/>
                <a:gd name="T90" fmla="*/ 12 w 141"/>
                <a:gd name="T91" fmla="*/ 62 h 69"/>
                <a:gd name="T92" fmla="*/ 19 w 141"/>
                <a:gd name="T93" fmla="*/ 65 h 69"/>
                <a:gd name="T94" fmla="*/ 19 w 141"/>
                <a:gd name="T95" fmla="*/ 62 h 69"/>
                <a:gd name="T96" fmla="*/ 26 w 141"/>
                <a:gd name="T97" fmla="*/ 67 h 69"/>
                <a:gd name="T98" fmla="*/ 37 w 141"/>
                <a:gd name="T99" fmla="*/ 69 h 69"/>
                <a:gd name="T100" fmla="*/ 40 w 141"/>
                <a:gd name="T101" fmla="*/ 62 h 69"/>
                <a:gd name="T102" fmla="*/ 42 w 141"/>
                <a:gd name="T103" fmla="*/ 62 h 69"/>
                <a:gd name="T104" fmla="*/ 44 w 141"/>
                <a:gd name="T105" fmla="*/ 65 h 69"/>
                <a:gd name="T106" fmla="*/ 46 w 141"/>
                <a:gd name="T107" fmla="*/ 65 h 69"/>
                <a:gd name="T108" fmla="*/ 49 w 141"/>
                <a:gd name="T10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69">
                  <a:moveTo>
                    <a:pt x="49" y="69"/>
                  </a:moveTo>
                  <a:lnTo>
                    <a:pt x="51" y="69"/>
                  </a:lnTo>
                  <a:lnTo>
                    <a:pt x="58" y="67"/>
                  </a:lnTo>
                  <a:lnTo>
                    <a:pt x="58" y="65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8" y="53"/>
                  </a:lnTo>
                  <a:lnTo>
                    <a:pt x="65" y="51"/>
                  </a:lnTo>
                  <a:lnTo>
                    <a:pt x="72" y="49"/>
                  </a:lnTo>
                  <a:lnTo>
                    <a:pt x="76" y="49"/>
                  </a:lnTo>
                  <a:lnTo>
                    <a:pt x="79" y="51"/>
                  </a:lnTo>
                  <a:lnTo>
                    <a:pt x="81" y="51"/>
                  </a:lnTo>
                  <a:lnTo>
                    <a:pt x="86" y="51"/>
                  </a:lnTo>
                  <a:lnTo>
                    <a:pt x="86" y="49"/>
                  </a:lnTo>
                  <a:lnTo>
                    <a:pt x="90" y="49"/>
                  </a:lnTo>
                  <a:lnTo>
                    <a:pt x="95" y="44"/>
                  </a:lnTo>
                  <a:lnTo>
                    <a:pt x="97" y="42"/>
                  </a:lnTo>
                  <a:lnTo>
                    <a:pt x="97" y="39"/>
                  </a:lnTo>
                  <a:lnTo>
                    <a:pt x="100" y="35"/>
                  </a:lnTo>
                  <a:lnTo>
                    <a:pt x="104" y="35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9" y="32"/>
                  </a:lnTo>
                  <a:lnTo>
                    <a:pt x="111" y="35"/>
                  </a:lnTo>
                  <a:lnTo>
                    <a:pt x="113" y="35"/>
                  </a:lnTo>
                  <a:lnTo>
                    <a:pt x="116" y="35"/>
                  </a:lnTo>
                  <a:lnTo>
                    <a:pt x="118" y="32"/>
                  </a:lnTo>
                  <a:lnTo>
                    <a:pt x="120" y="32"/>
                  </a:lnTo>
                  <a:lnTo>
                    <a:pt x="125" y="30"/>
                  </a:lnTo>
                  <a:lnTo>
                    <a:pt x="127" y="28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4" y="25"/>
                  </a:lnTo>
                  <a:lnTo>
                    <a:pt x="137" y="25"/>
                  </a:lnTo>
                  <a:lnTo>
                    <a:pt x="139" y="25"/>
                  </a:lnTo>
                  <a:lnTo>
                    <a:pt x="141" y="23"/>
                  </a:lnTo>
                  <a:lnTo>
                    <a:pt x="139" y="21"/>
                  </a:lnTo>
                  <a:lnTo>
                    <a:pt x="134" y="19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2" y="21"/>
                  </a:lnTo>
                  <a:lnTo>
                    <a:pt x="127" y="21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1" y="19"/>
                  </a:lnTo>
                  <a:lnTo>
                    <a:pt x="113" y="16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2"/>
                  </a:lnTo>
                  <a:lnTo>
                    <a:pt x="120" y="14"/>
                  </a:lnTo>
                  <a:lnTo>
                    <a:pt x="125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18" y="9"/>
                  </a:lnTo>
                  <a:lnTo>
                    <a:pt x="113" y="9"/>
                  </a:lnTo>
                  <a:lnTo>
                    <a:pt x="111" y="9"/>
                  </a:lnTo>
                  <a:lnTo>
                    <a:pt x="109" y="7"/>
                  </a:lnTo>
                  <a:lnTo>
                    <a:pt x="107" y="12"/>
                  </a:lnTo>
                  <a:lnTo>
                    <a:pt x="104" y="9"/>
                  </a:lnTo>
                  <a:lnTo>
                    <a:pt x="95" y="7"/>
                  </a:lnTo>
                  <a:lnTo>
                    <a:pt x="86" y="7"/>
                  </a:lnTo>
                  <a:lnTo>
                    <a:pt x="81" y="2"/>
                  </a:lnTo>
                  <a:lnTo>
                    <a:pt x="76" y="0"/>
                  </a:lnTo>
                  <a:lnTo>
                    <a:pt x="76" y="5"/>
                  </a:lnTo>
                  <a:lnTo>
                    <a:pt x="79" y="5"/>
                  </a:lnTo>
                  <a:lnTo>
                    <a:pt x="74" y="7"/>
                  </a:lnTo>
                  <a:lnTo>
                    <a:pt x="72" y="7"/>
                  </a:lnTo>
                  <a:lnTo>
                    <a:pt x="70" y="7"/>
                  </a:lnTo>
                  <a:lnTo>
                    <a:pt x="63" y="9"/>
                  </a:lnTo>
                  <a:lnTo>
                    <a:pt x="53" y="7"/>
                  </a:lnTo>
                  <a:lnTo>
                    <a:pt x="40" y="7"/>
                  </a:lnTo>
                  <a:lnTo>
                    <a:pt x="35" y="12"/>
                  </a:lnTo>
                  <a:lnTo>
                    <a:pt x="33" y="9"/>
                  </a:lnTo>
                  <a:lnTo>
                    <a:pt x="33" y="12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4" y="25"/>
                  </a:lnTo>
                  <a:lnTo>
                    <a:pt x="10" y="28"/>
                  </a:lnTo>
                  <a:lnTo>
                    <a:pt x="12" y="32"/>
                  </a:lnTo>
                  <a:lnTo>
                    <a:pt x="10" y="37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0" y="55"/>
                  </a:lnTo>
                  <a:lnTo>
                    <a:pt x="3" y="60"/>
                  </a:lnTo>
                  <a:lnTo>
                    <a:pt x="5" y="60"/>
                  </a:lnTo>
                  <a:lnTo>
                    <a:pt x="12" y="62"/>
                  </a:lnTo>
                  <a:lnTo>
                    <a:pt x="19" y="67"/>
                  </a:lnTo>
                  <a:lnTo>
                    <a:pt x="19" y="65"/>
                  </a:lnTo>
                  <a:lnTo>
                    <a:pt x="16" y="62"/>
                  </a:lnTo>
                  <a:lnTo>
                    <a:pt x="19" y="62"/>
                  </a:lnTo>
                  <a:lnTo>
                    <a:pt x="21" y="62"/>
                  </a:lnTo>
                  <a:lnTo>
                    <a:pt x="26" y="67"/>
                  </a:lnTo>
                  <a:lnTo>
                    <a:pt x="28" y="69"/>
                  </a:lnTo>
                  <a:lnTo>
                    <a:pt x="37" y="69"/>
                  </a:lnTo>
                  <a:lnTo>
                    <a:pt x="40" y="65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6" y="62"/>
                  </a:lnTo>
                  <a:lnTo>
                    <a:pt x="46" y="65"/>
                  </a:lnTo>
                  <a:lnTo>
                    <a:pt x="46" y="67"/>
                  </a:lnTo>
                  <a:lnTo>
                    <a:pt x="49" y="69"/>
                  </a:lnTo>
                  <a:lnTo>
                    <a:pt x="49" y="6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1" name="Freeform 197">
              <a:extLst>
                <a:ext uri="{FF2B5EF4-FFF2-40B4-BE49-F238E27FC236}">
                  <a16:creationId xmlns:a16="http://schemas.microsoft.com/office/drawing/2014/main" id="{DF95A1ED-A249-8921-31CD-04913725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682" y="2832751"/>
              <a:ext cx="42319" cy="26553"/>
            </a:xfrm>
            <a:custGeom>
              <a:avLst/>
              <a:gdLst>
                <a:gd name="T0" fmla="*/ 18 w 51"/>
                <a:gd name="T1" fmla="*/ 0 h 32"/>
                <a:gd name="T2" fmla="*/ 23 w 51"/>
                <a:gd name="T3" fmla="*/ 2 h 32"/>
                <a:gd name="T4" fmla="*/ 23 w 51"/>
                <a:gd name="T5" fmla="*/ 2 h 32"/>
                <a:gd name="T6" fmla="*/ 25 w 51"/>
                <a:gd name="T7" fmla="*/ 5 h 32"/>
                <a:gd name="T8" fmla="*/ 27 w 51"/>
                <a:gd name="T9" fmla="*/ 7 h 32"/>
                <a:gd name="T10" fmla="*/ 32 w 51"/>
                <a:gd name="T11" fmla="*/ 5 h 32"/>
                <a:gd name="T12" fmla="*/ 37 w 51"/>
                <a:gd name="T13" fmla="*/ 7 h 32"/>
                <a:gd name="T14" fmla="*/ 39 w 51"/>
                <a:gd name="T15" fmla="*/ 9 h 32"/>
                <a:gd name="T16" fmla="*/ 39 w 51"/>
                <a:gd name="T17" fmla="*/ 12 h 32"/>
                <a:gd name="T18" fmla="*/ 41 w 51"/>
                <a:gd name="T19" fmla="*/ 14 h 32"/>
                <a:gd name="T20" fmla="*/ 41 w 51"/>
                <a:gd name="T21" fmla="*/ 12 h 32"/>
                <a:gd name="T22" fmla="*/ 44 w 51"/>
                <a:gd name="T23" fmla="*/ 9 h 32"/>
                <a:gd name="T24" fmla="*/ 46 w 51"/>
                <a:gd name="T25" fmla="*/ 9 h 32"/>
                <a:gd name="T26" fmla="*/ 48 w 51"/>
                <a:gd name="T27" fmla="*/ 9 h 32"/>
                <a:gd name="T28" fmla="*/ 51 w 51"/>
                <a:gd name="T29" fmla="*/ 12 h 32"/>
                <a:gd name="T30" fmla="*/ 51 w 51"/>
                <a:gd name="T31" fmla="*/ 14 h 32"/>
                <a:gd name="T32" fmla="*/ 51 w 51"/>
                <a:gd name="T33" fmla="*/ 18 h 32"/>
                <a:gd name="T34" fmla="*/ 51 w 51"/>
                <a:gd name="T35" fmla="*/ 21 h 32"/>
                <a:gd name="T36" fmla="*/ 51 w 51"/>
                <a:gd name="T37" fmla="*/ 23 h 32"/>
                <a:gd name="T38" fmla="*/ 51 w 51"/>
                <a:gd name="T39" fmla="*/ 25 h 32"/>
                <a:gd name="T40" fmla="*/ 51 w 51"/>
                <a:gd name="T41" fmla="*/ 25 h 32"/>
                <a:gd name="T42" fmla="*/ 51 w 51"/>
                <a:gd name="T43" fmla="*/ 28 h 32"/>
                <a:gd name="T44" fmla="*/ 48 w 51"/>
                <a:gd name="T45" fmla="*/ 32 h 32"/>
                <a:gd name="T46" fmla="*/ 39 w 51"/>
                <a:gd name="T47" fmla="*/ 32 h 32"/>
                <a:gd name="T48" fmla="*/ 37 w 51"/>
                <a:gd name="T49" fmla="*/ 30 h 32"/>
                <a:gd name="T50" fmla="*/ 32 w 51"/>
                <a:gd name="T51" fmla="*/ 25 h 32"/>
                <a:gd name="T52" fmla="*/ 30 w 51"/>
                <a:gd name="T53" fmla="*/ 25 h 32"/>
                <a:gd name="T54" fmla="*/ 27 w 51"/>
                <a:gd name="T55" fmla="*/ 25 h 32"/>
                <a:gd name="T56" fmla="*/ 30 w 51"/>
                <a:gd name="T57" fmla="*/ 28 h 32"/>
                <a:gd name="T58" fmla="*/ 30 w 51"/>
                <a:gd name="T59" fmla="*/ 30 h 32"/>
                <a:gd name="T60" fmla="*/ 23 w 51"/>
                <a:gd name="T61" fmla="*/ 25 h 32"/>
                <a:gd name="T62" fmla="*/ 16 w 51"/>
                <a:gd name="T63" fmla="*/ 23 h 32"/>
                <a:gd name="T64" fmla="*/ 14 w 51"/>
                <a:gd name="T65" fmla="*/ 23 h 32"/>
                <a:gd name="T66" fmla="*/ 9 w 51"/>
                <a:gd name="T67" fmla="*/ 23 h 32"/>
                <a:gd name="T68" fmla="*/ 4 w 51"/>
                <a:gd name="T69" fmla="*/ 18 h 32"/>
                <a:gd name="T70" fmla="*/ 2 w 51"/>
                <a:gd name="T71" fmla="*/ 18 h 32"/>
                <a:gd name="T72" fmla="*/ 0 w 51"/>
                <a:gd name="T73" fmla="*/ 18 h 32"/>
                <a:gd name="T74" fmla="*/ 0 w 51"/>
                <a:gd name="T75" fmla="*/ 16 h 32"/>
                <a:gd name="T76" fmla="*/ 2 w 51"/>
                <a:gd name="T77" fmla="*/ 14 h 32"/>
                <a:gd name="T78" fmla="*/ 4 w 51"/>
                <a:gd name="T79" fmla="*/ 9 h 32"/>
                <a:gd name="T80" fmla="*/ 9 w 51"/>
                <a:gd name="T81" fmla="*/ 9 h 32"/>
                <a:gd name="T82" fmla="*/ 14 w 51"/>
                <a:gd name="T83" fmla="*/ 7 h 32"/>
                <a:gd name="T84" fmla="*/ 14 w 51"/>
                <a:gd name="T85" fmla="*/ 5 h 32"/>
                <a:gd name="T86" fmla="*/ 18 w 51"/>
                <a:gd name="T8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32">
                  <a:moveTo>
                    <a:pt x="18" y="0"/>
                  </a:moveTo>
                  <a:lnTo>
                    <a:pt x="23" y="2"/>
                  </a:lnTo>
                  <a:lnTo>
                    <a:pt x="23" y="2"/>
                  </a:lnTo>
                  <a:lnTo>
                    <a:pt x="25" y="5"/>
                  </a:lnTo>
                  <a:lnTo>
                    <a:pt x="27" y="7"/>
                  </a:lnTo>
                  <a:lnTo>
                    <a:pt x="32" y="5"/>
                  </a:lnTo>
                  <a:lnTo>
                    <a:pt x="37" y="7"/>
                  </a:lnTo>
                  <a:lnTo>
                    <a:pt x="39" y="9"/>
                  </a:lnTo>
                  <a:lnTo>
                    <a:pt x="39" y="12"/>
                  </a:lnTo>
                  <a:lnTo>
                    <a:pt x="41" y="14"/>
                  </a:lnTo>
                  <a:lnTo>
                    <a:pt x="41" y="12"/>
                  </a:lnTo>
                  <a:lnTo>
                    <a:pt x="44" y="9"/>
                  </a:lnTo>
                  <a:lnTo>
                    <a:pt x="46" y="9"/>
                  </a:lnTo>
                  <a:lnTo>
                    <a:pt x="48" y="9"/>
                  </a:lnTo>
                  <a:lnTo>
                    <a:pt x="51" y="12"/>
                  </a:lnTo>
                  <a:lnTo>
                    <a:pt x="51" y="14"/>
                  </a:lnTo>
                  <a:lnTo>
                    <a:pt x="51" y="18"/>
                  </a:lnTo>
                  <a:lnTo>
                    <a:pt x="51" y="21"/>
                  </a:lnTo>
                  <a:lnTo>
                    <a:pt x="51" y="23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51" y="28"/>
                  </a:lnTo>
                  <a:lnTo>
                    <a:pt x="48" y="32"/>
                  </a:lnTo>
                  <a:lnTo>
                    <a:pt x="39" y="32"/>
                  </a:lnTo>
                  <a:lnTo>
                    <a:pt x="37" y="30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27" y="25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23" y="25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9" y="23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4" y="9"/>
                  </a:lnTo>
                  <a:lnTo>
                    <a:pt x="9" y="9"/>
                  </a:lnTo>
                  <a:lnTo>
                    <a:pt x="14" y="7"/>
                  </a:lnTo>
                  <a:lnTo>
                    <a:pt x="14" y="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2" name="Freeform 198">
              <a:extLst>
                <a:ext uri="{FF2B5EF4-FFF2-40B4-BE49-F238E27FC236}">
                  <a16:creationId xmlns:a16="http://schemas.microsoft.com/office/drawing/2014/main" id="{DD65CCA5-65A9-5DC9-F9E9-5127E7E60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766" y="2762220"/>
              <a:ext cx="20744" cy="43978"/>
            </a:xfrm>
            <a:custGeom>
              <a:avLst/>
              <a:gdLst>
                <a:gd name="T0" fmla="*/ 0 w 25"/>
                <a:gd name="T1" fmla="*/ 13 h 53"/>
                <a:gd name="T2" fmla="*/ 0 w 25"/>
                <a:gd name="T3" fmla="*/ 13 h 53"/>
                <a:gd name="T4" fmla="*/ 0 w 25"/>
                <a:gd name="T5" fmla="*/ 11 h 53"/>
                <a:gd name="T6" fmla="*/ 2 w 25"/>
                <a:gd name="T7" fmla="*/ 9 h 53"/>
                <a:gd name="T8" fmla="*/ 7 w 25"/>
                <a:gd name="T9" fmla="*/ 9 h 53"/>
                <a:gd name="T10" fmla="*/ 7 w 25"/>
                <a:gd name="T11" fmla="*/ 11 h 53"/>
                <a:gd name="T12" fmla="*/ 7 w 25"/>
                <a:gd name="T13" fmla="*/ 11 h 53"/>
                <a:gd name="T14" fmla="*/ 7 w 25"/>
                <a:gd name="T15" fmla="*/ 9 h 53"/>
                <a:gd name="T16" fmla="*/ 9 w 25"/>
                <a:gd name="T17" fmla="*/ 9 h 53"/>
                <a:gd name="T18" fmla="*/ 9 w 25"/>
                <a:gd name="T19" fmla="*/ 9 h 53"/>
                <a:gd name="T20" fmla="*/ 11 w 25"/>
                <a:gd name="T21" fmla="*/ 4 h 53"/>
                <a:gd name="T22" fmla="*/ 14 w 25"/>
                <a:gd name="T23" fmla="*/ 2 h 53"/>
                <a:gd name="T24" fmla="*/ 14 w 25"/>
                <a:gd name="T25" fmla="*/ 0 h 53"/>
                <a:gd name="T26" fmla="*/ 16 w 25"/>
                <a:gd name="T27" fmla="*/ 0 h 53"/>
                <a:gd name="T28" fmla="*/ 18 w 25"/>
                <a:gd name="T29" fmla="*/ 0 h 53"/>
                <a:gd name="T30" fmla="*/ 18 w 25"/>
                <a:gd name="T31" fmla="*/ 2 h 53"/>
                <a:gd name="T32" fmla="*/ 21 w 25"/>
                <a:gd name="T33" fmla="*/ 0 h 53"/>
                <a:gd name="T34" fmla="*/ 23 w 25"/>
                <a:gd name="T35" fmla="*/ 0 h 53"/>
                <a:gd name="T36" fmla="*/ 25 w 25"/>
                <a:gd name="T37" fmla="*/ 2 h 53"/>
                <a:gd name="T38" fmla="*/ 23 w 25"/>
                <a:gd name="T39" fmla="*/ 4 h 53"/>
                <a:gd name="T40" fmla="*/ 23 w 25"/>
                <a:gd name="T41" fmla="*/ 13 h 53"/>
                <a:gd name="T42" fmla="*/ 21 w 25"/>
                <a:gd name="T43" fmla="*/ 18 h 53"/>
                <a:gd name="T44" fmla="*/ 21 w 25"/>
                <a:gd name="T45" fmla="*/ 25 h 53"/>
                <a:gd name="T46" fmla="*/ 23 w 25"/>
                <a:gd name="T47" fmla="*/ 27 h 53"/>
                <a:gd name="T48" fmla="*/ 23 w 25"/>
                <a:gd name="T49" fmla="*/ 34 h 53"/>
                <a:gd name="T50" fmla="*/ 21 w 25"/>
                <a:gd name="T51" fmla="*/ 39 h 53"/>
                <a:gd name="T52" fmla="*/ 14 w 25"/>
                <a:gd name="T53" fmla="*/ 48 h 53"/>
                <a:gd name="T54" fmla="*/ 11 w 25"/>
                <a:gd name="T55" fmla="*/ 46 h 53"/>
                <a:gd name="T56" fmla="*/ 9 w 25"/>
                <a:gd name="T57" fmla="*/ 50 h 53"/>
                <a:gd name="T58" fmla="*/ 7 w 25"/>
                <a:gd name="T59" fmla="*/ 53 h 53"/>
                <a:gd name="T60" fmla="*/ 7 w 25"/>
                <a:gd name="T61" fmla="*/ 53 h 53"/>
                <a:gd name="T62" fmla="*/ 4 w 25"/>
                <a:gd name="T63" fmla="*/ 53 h 53"/>
                <a:gd name="T64" fmla="*/ 2 w 25"/>
                <a:gd name="T65" fmla="*/ 53 h 53"/>
                <a:gd name="T66" fmla="*/ 0 w 25"/>
                <a:gd name="T67" fmla="*/ 53 h 53"/>
                <a:gd name="T68" fmla="*/ 0 w 25"/>
                <a:gd name="T69" fmla="*/ 13 h 53"/>
                <a:gd name="T70" fmla="*/ 0 w 25"/>
                <a:gd name="T71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53">
                  <a:moveTo>
                    <a:pt x="0" y="13"/>
                  </a:moveTo>
                  <a:lnTo>
                    <a:pt x="0" y="13"/>
                  </a:lnTo>
                  <a:lnTo>
                    <a:pt x="0" y="11"/>
                  </a:lnTo>
                  <a:lnTo>
                    <a:pt x="2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4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5" y="2"/>
                  </a:lnTo>
                  <a:lnTo>
                    <a:pt x="23" y="4"/>
                  </a:lnTo>
                  <a:lnTo>
                    <a:pt x="23" y="13"/>
                  </a:lnTo>
                  <a:lnTo>
                    <a:pt x="21" y="18"/>
                  </a:lnTo>
                  <a:lnTo>
                    <a:pt x="21" y="25"/>
                  </a:lnTo>
                  <a:lnTo>
                    <a:pt x="23" y="27"/>
                  </a:lnTo>
                  <a:lnTo>
                    <a:pt x="23" y="34"/>
                  </a:lnTo>
                  <a:lnTo>
                    <a:pt x="21" y="39"/>
                  </a:lnTo>
                  <a:lnTo>
                    <a:pt x="14" y="48"/>
                  </a:lnTo>
                  <a:lnTo>
                    <a:pt x="11" y="46"/>
                  </a:lnTo>
                  <a:lnTo>
                    <a:pt x="9" y="50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4" y="53"/>
                  </a:lnTo>
                  <a:lnTo>
                    <a:pt x="2" y="53"/>
                  </a:lnTo>
                  <a:lnTo>
                    <a:pt x="0" y="5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3" name="Freeform 199">
              <a:extLst>
                <a:ext uri="{FF2B5EF4-FFF2-40B4-BE49-F238E27FC236}">
                  <a16:creationId xmlns:a16="http://schemas.microsoft.com/office/drawing/2014/main" id="{E4939F67-B3C0-E63B-7A15-44339F451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171" y="2773006"/>
              <a:ext cx="73021" cy="74680"/>
            </a:xfrm>
            <a:custGeom>
              <a:avLst/>
              <a:gdLst>
                <a:gd name="T0" fmla="*/ 44 w 88"/>
                <a:gd name="T1" fmla="*/ 90 h 90"/>
                <a:gd name="T2" fmla="*/ 44 w 88"/>
                <a:gd name="T3" fmla="*/ 88 h 90"/>
                <a:gd name="T4" fmla="*/ 46 w 88"/>
                <a:gd name="T5" fmla="*/ 86 h 90"/>
                <a:gd name="T6" fmla="*/ 48 w 88"/>
                <a:gd name="T7" fmla="*/ 81 h 90"/>
                <a:gd name="T8" fmla="*/ 53 w 88"/>
                <a:gd name="T9" fmla="*/ 81 h 90"/>
                <a:gd name="T10" fmla="*/ 58 w 88"/>
                <a:gd name="T11" fmla="*/ 79 h 90"/>
                <a:gd name="T12" fmla="*/ 58 w 88"/>
                <a:gd name="T13" fmla="*/ 77 h 90"/>
                <a:gd name="T14" fmla="*/ 65 w 88"/>
                <a:gd name="T15" fmla="*/ 72 h 90"/>
                <a:gd name="T16" fmla="*/ 67 w 88"/>
                <a:gd name="T17" fmla="*/ 67 h 90"/>
                <a:gd name="T18" fmla="*/ 65 w 88"/>
                <a:gd name="T19" fmla="*/ 63 h 90"/>
                <a:gd name="T20" fmla="*/ 69 w 88"/>
                <a:gd name="T21" fmla="*/ 60 h 90"/>
                <a:gd name="T22" fmla="*/ 74 w 88"/>
                <a:gd name="T23" fmla="*/ 54 h 90"/>
                <a:gd name="T24" fmla="*/ 76 w 88"/>
                <a:gd name="T25" fmla="*/ 54 h 90"/>
                <a:gd name="T26" fmla="*/ 83 w 88"/>
                <a:gd name="T27" fmla="*/ 51 h 90"/>
                <a:gd name="T28" fmla="*/ 83 w 88"/>
                <a:gd name="T29" fmla="*/ 47 h 90"/>
                <a:gd name="T30" fmla="*/ 88 w 88"/>
                <a:gd name="T31" fmla="*/ 47 h 90"/>
                <a:gd name="T32" fmla="*/ 88 w 88"/>
                <a:gd name="T33" fmla="*/ 44 h 90"/>
                <a:gd name="T34" fmla="*/ 85 w 88"/>
                <a:gd name="T35" fmla="*/ 42 h 90"/>
                <a:gd name="T36" fmla="*/ 83 w 88"/>
                <a:gd name="T37" fmla="*/ 42 h 90"/>
                <a:gd name="T38" fmla="*/ 81 w 88"/>
                <a:gd name="T39" fmla="*/ 44 h 90"/>
                <a:gd name="T40" fmla="*/ 78 w 88"/>
                <a:gd name="T41" fmla="*/ 42 h 90"/>
                <a:gd name="T42" fmla="*/ 74 w 88"/>
                <a:gd name="T43" fmla="*/ 42 h 90"/>
                <a:gd name="T44" fmla="*/ 74 w 88"/>
                <a:gd name="T45" fmla="*/ 40 h 90"/>
                <a:gd name="T46" fmla="*/ 71 w 88"/>
                <a:gd name="T47" fmla="*/ 40 h 90"/>
                <a:gd name="T48" fmla="*/ 69 w 88"/>
                <a:gd name="T49" fmla="*/ 40 h 90"/>
                <a:gd name="T50" fmla="*/ 67 w 88"/>
                <a:gd name="T51" fmla="*/ 40 h 90"/>
                <a:gd name="T52" fmla="*/ 67 w 88"/>
                <a:gd name="T53" fmla="*/ 0 h 90"/>
                <a:gd name="T54" fmla="*/ 67 w 88"/>
                <a:gd name="T55" fmla="*/ 0 h 90"/>
                <a:gd name="T56" fmla="*/ 30 w 88"/>
                <a:gd name="T57" fmla="*/ 0 h 90"/>
                <a:gd name="T58" fmla="*/ 30 w 88"/>
                <a:gd name="T59" fmla="*/ 10 h 90"/>
                <a:gd name="T60" fmla="*/ 21 w 88"/>
                <a:gd name="T61" fmla="*/ 12 h 90"/>
                <a:gd name="T62" fmla="*/ 25 w 88"/>
                <a:gd name="T63" fmla="*/ 14 h 90"/>
                <a:gd name="T64" fmla="*/ 25 w 88"/>
                <a:gd name="T65" fmla="*/ 17 h 90"/>
                <a:gd name="T66" fmla="*/ 30 w 88"/>
                <a:gd name="T67" fmla="*/ 21 h 90"/>
                <a:gd name="T68" fmla="*/ 32 w 88"/>
                <a:gd name="T69" fmla="*/ 24 h 90"/>
                <a:gd name="T70" fmla="*/ 35 w 88"/>
                <a:gd name="T71" fmla="*/ 24 h 90"/>
                <a:gd name="T72" fmla="*/ 37 w 88"/>
                <a:gd name="T73" fmla="*/ 26 h 90"/>
                <a:gd name="T74" fmla="*/ 37 w 88"/>
                <a:gd name="T75" fmla="*/ 28 h 90"/>
                <a:gd name="T76" fmla="*/ 39 w 88"/>
                <a:gd name="T77" fmla="*/ 30 h 90"/>
                <a:gd name="T78" fmla="*/ 41 w 88"/>
                <a:gd name="T79" fmla="*/ 30 h 90"/>
                <a:gd name="T80" fmla="*/ 44 w 88"/>
                <a:gd name="T81" fmla="*/ 30 h 90"/>
                <a:gd name="T82" fmla="*/ 44 w 88"/>
                <a:gd name="T83" fmla="*/ 35 h 90"/>
                <a:gd name="T84" fmla="*/ 41 w 88"/>
                <a:gd name="T85" fmla="*/ 37 h 90"/>
                <a:gd name="T86" fmla="*/ 16 w 88"/>
                <a:gd name="T87" fmla="*/ 37 h 90"/>
                <a:gd name="T88" fmla="*/ 2 w 88"/>
                <a:gd name="T89" fmla="*/ 56 h 90"/>
                <a:gd name="T90" fmla="*/ 2 w 88"/>
                <a:gd name="T91" fmla="*/ 60 h 90"/>
                <a:gd name="T92" fmla="*/ 2 w 88"/>
                <a:gd name="T93" fmla="*/ 60 h 90"/>
                <a:gd name="T94" fmla="*/ 2 w 88"/>
                <a:gd name="T95" fmla="*/ 63 h 90"/>
                <a:gd name="T96" fmla="*/ 5 w 88"/>
                <a:gd name="T97" fmla="*/ 65 h 90"/>
                <a:gd name="T98" fmla="*/ 5 w 88"/>
                <a:gd name="T99" fmla="*/ 65 h 90"/>
                <a:gd name="T100" fmla="*/ 5 w 88"/>
                <a:gd name="T101" fmla="*/ 67 h 90"/>
                <a:gd name="T102" fmla="*/ 2 w 88"/>
                <a:gd name="T103" fmla="*/ 70 h 90"/>
                <a:gd name="T104" fmla="*/ 2 w 88"/>
                <a:gd name="T105" fmla="*/ 72 h 90"/>
                <a:gd name="T106" fmla="*/ 0 w 88"/>
                <a:gd name="T107" fmla="*/ 72 h 90"/>
                <a:gd name="T108" fmla="*/ 5 w 88"/>
                <a:gd name="T109" fmla="*/ 77 h 90"/>
                <a:gd name="T110" fmla="*/ 7 w 88"/>
                <a:gd name="T111" fmla="*/ 79 h 90"/>
                <a:gd name="T112" fmla="*/ 9 w 88"/>
                <a:gd name="T113" fmla="*/ 81 h 90"/>
                <a:gd name="T114" fmla="*/ 14 w 88"/>
                <a:gd name="T115" fmla="*/ 84 h 90"/>
                <a:gd name="T116" fmla="*/ 23 w 88"/>
                <a:gd name="T117" fmla="*/ 88 h 90"/>
                <a:gd name="T118" fmla="*/ 30 w 88"/>
                <a:gd name="T119" fmla="*/ 88 h 90"/>
                <a:gd name="T120" fmla="*/ 35 w 88"/>
                <a:gd name="T121" fmla="*/ 88 h 90"/>
                <a:gd name="T122" fmla="*/ 44 w 88"/>
                <a:gd name="T12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90">
                  <a:moveTo>
                    <a:pt x="44" y="90"/>
                  </a:moveTo>
                  <a:lnTo>
                    <a:pt x="44" y="88"/>
                  </a:lnTo>
                  <a:lnTo>
                    <a:pt x="46" y="86"/>
                  </a:lnTo>
                  <a:lnTo>
                    <a:pt x="48" y="81"/>
                  </a:lnTo>
                  <a:lnTo>
                    <a:pt x="53" y="81"/>
                  </a:lnTo>
                  <a:lnTo>
                    <a:pt x="58" y="79"/>
                  </a:lnTo>
                  <a:lnTo>
                    <a:pt x="58" y="77"/>
                  </a:lnTo>
                  <a:lnTo>
                    <a:pt x="65" y="72"/>
                  </a:lnTo>
                  <a:lnTo>
                    <a:pt x="67" y="67"/>
                  </a:lnTo>
                  <a:lnTo>
                    <a:pt x="65" y="63"/>
                  </a:lnTo>
                  <a:lnTo>
                    <a:pt x="69" y="60"/>
                  </a:lnTo>
                  <a:lnTo>
                    <a:pt x="74" y="54"/>
                  </a:lnTo>
                  <a:lnTo>
                    <a:pt x="76" y="54"/>
                  </a:lnTo>
                  <a:lnTo>
                    <a:pt x="83" y="51"/>
                  </a:lnTo>
                  <a:lnTo>
                    <a:pt x="83" y="47"/>
                  </a:lnTo>
                  <a:lnTo>
                    <a:pt x="88" y="47"/>
                  </a:lnTo>
                  <a:lnTo>
                    <a:pt x="88" y="44"/>
                  </a:lnTo>
                  <a:lnTo>
                    <a:pt x="85" y="42"/>
                  </a:lnTo>
                  <a:lnTo>
                    <a:pt x="83" y="42"/>
                  </a:lnTo>
                  <a:lnTo>
                    <a:pt x="81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4" y="40"/>
                  </a:lnTo>
                  <a:lnTo>
                    <a:pt x="71" y="40"/>
                  </a:lnTo>
                  <a:lnTo>
                    <a:pt x="69" y="40"/>
                  </a:lnTo>
                  <a:lnTo>
                    <a:pt x="67" y="4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30" y="0"/>
                  </a:lnTo>
                  <a:lnTo>
                    <a:pt x="30" y="10"/>
                  </a:lnTo>
                  <a:lnTo>
                    <a:pt x="21" y="12"/>
                  </a:lnTo>
                  <a:lnTo>
                    <a:pt x="25" y="14"/>
                  </a:lnTo>
                  <a:lnTo>
                    <a:pt x="25" y="17"/>
                  </a:lnTo>
                  <a:lnTo>
                    <a:pt x="30" y="21"/>
                  </a:lnTo>
                  <a:lnTo>
                    <a:pt x="32" y="24"/>
                  </a:lnTo>
                  <a:lnTo>
                    <a:pt x="35" y="24"/>
                  </a:lnTo>
                  <a:lnTo>
                    <a:pt x="37" y="26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0"/>
                  </a:lnTo>
                  <a:lnTo>
                    <a:pt x="44" y="30"/>
                  </a:lnTo>
                  <a:lnTo>
                    <a:pt x="44" y="35"/>
                  </a:lnTo>
                  <a:lnTo>
                    <a:pt x="41" y="37"/>
                  </a:lnTo>
                  <a:lnTo>
                    <a:pt x="16" y="37"/>
                  </a:lnTo>
                  <a:lnTo>
                    <a:pt x="2" y="56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5" y="65"/>
                  </a:lnTo>
                  <a:lnTo>
                    <a:pt x="5" y="67"/>
                  </a:lnTo>
                  <a:lnTo>
                    <a:pt x="2" y="70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9" y="81"/>
                  </a:lnTo>
                  <a:lnTo>
                    <a:pt x="14" y="84"/>
                  </a:lnTo>
                  <a:lnTo>
                    <a:pt x="23" y="88"/>
                  </a:lnTo>
                  <a:lnTo>
                    <a:pt x="30" y="88"/>
                  </a:lnTo>
                  <a:lnTo>
                    <a:pt x="35" y="88"/>
                  </a:lnTo>
                  <a:lnTo>
                    <a:pt x="44" y="9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4" name="Freeform 200">
              <a:extLst>
                <a:ext uri="{FF2B5EF4-FFF2-40B4-BE49-F238E27FC236}">
                  <a16:creationId xmlns:a16="http://schemas.microsoft.com/office/drawing/2014/main" id="{B0B2B0F0-18C1-D7C3-08BC-09A991BCC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686" y="2462670"/>
              <a:ext cx="499527" cy="370081"/>
            </a:xfrm>
            <a:custGeom>
              <a:avLst/>
              <a:gdLst>
                <a:gd name="T0" fmla="*/ 224 w 602"/>
                <a:gd name="T1" fmla="*/ 40 h 446"/>
                <a:gd name="T2" fmla="*/ 237 w 602"/>
                <a:gd name="T3" fmla="*/ 56 h 446"/>
                <a:gd name="T4" fmla="*/ 244 w 602"/>
                <a:gd name="T5" fmla="*/ 77 h 446"/>
                <a:gd name="T6" fmla="*/ 260 w 602"/>
                <a:gd name="T7" fmla="*/ 95 h 446"/>
                <a:gd name="T8" fmla="*/ 281 w 602"/>
                <a:gd name="T9" fmla="*/ 104 h 446"/>
                <a:gd name="T10" fmla="*/ 297 w 602"/>
                <a:gd name="T11" fmla="*/ 86 h 446"/>
                <a:gd name="T12" fmla="*/ 321 w 602"/>
                <a:gd name="T13" fmla="*/ 88 h 446"/>
                <a:gd name="T14" fmla="*/ 339 w 602"/>
                <a:gd name="T15" fmla="*/ 125 h 446"/>
                <a:gd name="T16" fmla="*/ 351 w 602"/>
                <a:gd name="T17" fmla="*/ 153 h 446"/>
                <a:gd name="T18" fmla="*/ 378 w 602"/>
                <a:gd name="T19" fmla="*/ 183 h 446"/>
                <a:gd name="T20" fmla="*/ 390 w 602"/>
                <a:gd name="T21" fmla="*/ 187 h 446"/>
                <a:gd name="T22" fmla="*/ 381 w 602"/>
                <a:gd name="T23" fmla="*/ 206 h 446"/>
                <a:gd name="T24" fmla="*/ 374 w 602"/>
                <a:gd name="T25" fmla="*/ 257 h 446"/>
                <a:gd name="T26" fmla="*/ 371 w 602"/>
                <a:gd name="T27" fmla="*/ 282 h 446"/>
                <a:gd name="T28" fmla="*/ 397 w 602"/>
                <a:gd name="T29" fmla="*/ 335 h 446"/>
                <a:gd name="T30" fmla="*/ 436 w 602"/>
                <a:gd name="T31" fmla="*/ 365 h 446"/>
                <a:gd name="T32" fmla="*/ 482 w 602"/>
                <a:gd name="T33" fmla="*/ 356 h 446"/>
                <a:gd name="T34" fmla="*/ 501 w 602"/>
                <a:gd name="T35" fmla="*/ 351 h 446"/>
                <a:gd name="T36" fmla="*/ 521 w 602"/>
                <a:gd name="T37" fmla="*/ 307 h 446"/>
                <a:gd name="T38" fmla="*/ 572 w 602"/>
                <a:gd name="T39" fmla="*/ 284 h 446"/>
                <a:gd name="T40" fmla="*/ 584 w 602"/>
                <a:gd name="T41" fmla="*/ 317 h 446"/>
                <a:gd name="T42" fmla="*/ 579 w 602"/>
                <a:gd name="T43" fmla="*/ 344 h 446"/>
                <a:gd name="T44" fmla="*/ 568 w 602"/>
                <a:gd name="T45" fmla="*/ 356 h 446"/>
                <a:gd name="T46" fmla="*/ 549 w 602"/>
                <a:gd name="T47" fmla="*/ 370 h 446"/>
                <a:gd name="T48" fmla="*/ 503 w 602"/>
                <a:gd name="T49" fmla="*/ 384 h 446"/>
                <a:gd name="T50" fmla="*/ 514 w 602"/>
                <a:gd name="T51" fmla="*/ 404 h 446"/>
                <a:gd name="T52" fmla="*/ 478 w 602"/>
                <a:gd name="T53" fmla="*/ 439 h 446"/>
                <a:gd name="T54" fmla="*/ 443 w 602"/>
                <a:gd name="T55" fmla="*/ 418 h 446"/>
                <a:gd name="T56" fmla="*/ 441 w 602"/>
                <a:gd name="T57" fmla="*/ 418 h 446"/>
                <a:gd name="T58" fmla="*/ 422 w 602"/>
                <a:gd name="T59" fmla="*/ 407 h 446"/>
                <a:gd name="T60" fmla="*/ 411 w 602"/>
                <a:gd name="T61" fmla="*/ 411 h 446"/>
                <a:gd name="T62" fmla="*/ 348 w 602"/>
                <a:gd name="T63" fmla="*/ 409 h 446"/>
                <a:gd name="T64" fmla="*/ 304 w 602"/>
                <a:gd name="T65" fmla="*/ 391 h 446"/>
                <a:gd name="T66" fmla="*/ 256 w 602"/>
                <a:gd name="T67" fmla="*/ 367 h 446"/>
                <a:gd name="T68" fmla="*/ 228 w 602"/>
                <a:gd name="T69" fmla="*/ 342 h 446"/>
                <a:gd name="T70" fmla="*/ 200 w 602"/>
                <a:gd name="T71" fmla="*/ 314 h 446"/>
                <a:gd name="T72" fmla="*/ 212 w 602"/>
                <a:gd name="T73" fmla="*/ 291 h 446"/>
                <a:gd name="T74" fmla="*/ 180 w 602"/>
                <a:gd name="T75" fmla="*/ 224 h 446"/>
                <a:gd name="T76" fmla="*/ 164 w 602"/>
                <a:gd name="T77" fmla="*/ 199 h 446"/>
                <a:gd name="T78" fmla="*/ 140 w 602"/>
                <a:gd name="T79" fmla="*/ 169 h 446"/>
                <a:gd name="T80" fmla="*/ 134 w 602"/>
                <a:gd name="T81" fmla="*/ 157 h 446"/>
                <a:gd name="T82" fmla="*/ 115 w 602"/>
                <a:gd name="T83" fmla="*/ 127 h 446"/>
                <a:gd name="T84" fmla="*/ 97 w 602"/>
                <a:gd name="T85" fmla="*/ 107 h 446"/>
                <a:gd name="T86" fmla="*/ 80 w 602"/>
                <a:gd name="T87" fmla="*/ 74 h 446"/>
                <a:gd name="T88" fmla="*/ 71 w 602"/>
                <a:gd name="T89" fmla="*/ 40 h 446"/>
                <a:gd name="T90" fmla="*/ 48 w 602"/>
                <a:gd name="T91" fmla="*/ 30 h 446"/>
                <a:gd name="T92" fmla="*/ 53 w 602"/>
                <a:gd name="T93" fmla="*/ 83 h 446"/>
                <a:gd name="T94" fmla="*/ 76 w 602"/>
                <a:gd name="T95" fmla="*/ 118 h 446"/>
                <a:gd name="T96" fmla="*/ 87 w 602"/>
                <a:gd name="T97" fmla="*/ 153 h 446"/>
                <a:gd name="T98" fmla="*/ 99 w 602"/>
                <a:gd name="T99" fmla="*/ 176 h 446"/>
                <a:gd name="T100" fmla="*/ 103 w 602"/>
                <a:gd name="T101" fmla="*/ 210 h 446"/>
                <a:gd name="T102" fmla="*/ 120 w 602"/>
                <a:gd name="T103" fmla="*/ 224 h 446"/>
                <a:gd name="T104" fmla="*/ 115 w 602"/>
                <a:gd name="T105" fmla="*/ 245 h 446"/>
                <a:gd name="T106" fmla="*/ 87 w 602"/>
                <a:gd name="T107" fmla="*/ 210 h 446"/>
                <a:gd name="T108" fmla="*/ 76 w 602"/>
                <a:gd name="T109" fmla="*/ 167 h 446"/>
                <a:gd name="T110" fmla="*/ 50 w 602"/>
                <a:gd name="T111" fmla="*/ 150 h 446"/>
                <a:gd name="T112" fmla="*/ 27 w 602"/>
                <a:gd name="T113" fmla="*/ 127 h 446"/>
                <a:gd name="T114" fmla="*/ 46 w 602"/>
                <a:gd name="T115" fmla="*/ 123 h 446"/>
                <a:gd name="T116" fmla="*/ 37 w 602"/>
                <a:gd name="T117" fmla="*/ 93 h 446"/>
                <a:gd name="T118" fmla="*/ 18 w 602"/>
                <a:gd name="T119" fmla="*/ 53 h 446"/>
                <a:gd name="T120" fmla="*/ 7 w 602"/>
                <a:gd name="T121" fmla="*/ 21 h 446"/>
                <a:gd name="T122" fmla="*/ 110 w 602"/>
                <a:gd name="T123" fmla="*/ 204 h 446"/>
                <a:gd name="T124" fmla="*/ 381 w 602"/>
                <a:gd name="T125" fmla="*/ 20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2" h="446">
                  <a:moveTo>
                    <a:pt x="0" y="3"/>
                  </a:moveTo>
                  <a:lnTo>
                    <a:pt x="50" y="0"/>
                  </a:lnTo>
                  <a:lnTo>
                    <a:pt x="53" y="3"/>
                  </a:lnTo>
                  <a:lnTo>
                    <a:pt x="50" y="5"/>
                  </a:lnTo>
                  <a:lnTo>
                    <a:pt x="122" y="37"/>
                  </a:lnTo>
                  <a:lnTo>
                    <a:pt x="182" y="40"/>
                  </a:lnTo>
                  <a:lnTo>
                    <a:pt x="182" y="30"/>
                  </a:lnTo>
                  <a:lnTo>
                    <a:pt x="217" y="33"/>
                  </a:lnTo>
                  <a:lnTo>
                    <a:pt x="221" y="35"/>
                  </a:lnTo>
                  <a:lnTo>
                    <a:pt x="224" y="40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8" y="44"/>
                  </a:lnTo>
                  <a:lnTo>
                    <a:pt x="230" y="46"/>
                  </a:lnTo>
                  <a:lnTo>
                    <a:pt x="230" y="49"/>
                  </a:lnTo>
                  <a:lnTo>
                    <a:pt x="233" y="49"/>
                  </a:lnTo>
                  <a:lnTo>
                    <a:pt x="237" y="51"/>
                  </a:lnTo>
                  <a:lnTo>
                    <a:pt x="235" y="53"/>
                  </a:lnTo>
                  <a:lnTo>
                    <a:pt x="235" y="56"/>
                  </a:lnTo>
                  <a:lnTo>
                    <a:pt x="237" y="56"/>
                  </a:lnTo>
                  <a:lnTo>
                    <a:pt x="240" y="58"/>
                  </a:lnTo>
                  <a:lnTo>
                    <a:pt x="242" y="60"/>
                  </a:lnTo>
                  <a:lnTo>
                    <a:pt x="242" y="65"/>
                  </a:lnTo>
                  <a:lnTo>
                    <a:pt x="244" y="67"/>
                  </a:lnTo>
                  <a:lnTo>
                    <a:pt x="244" y="67"/>
                  </a:lnTo>
                  <a:lnTo>
                    <a:pt x="247" y="70"/>
                  </a:lnTo>
                  <a:lnTo>
                    <a:pt x="249" y="72"/>
                  </a:lnTo>
                  <a:lnTo>
                    <a:pt x="249" y="74"/>
                  </a:lnTo>
                  <a:lnTo>
                    <a:pt x="247" y="77"/>
                  </a:lnTo>
                  <a:lnTo>
                    <a:pt x="244" y="77"/>
                  </a:lnTo>
                  <a:lnTo>
                    <a:pt x="244" y="79"/>
                  </a:lnTo>
                  <a:lnTo>
                    <a:pt x="249" y="83"/>
                  </a:lnTo>
                  <a:lnTo>
                    <a:pt x="251" y="86"/>
                  </a:lnTo>
                  <a:lnTo>
                    <a:pt x="254" y="88"/>
                  </a:lnTo>
                  <a:lnTo>
                    <a:pt x="251" y="90"/>
                  </a:lnTo>
                  <a:lnTo>
                    <a:pt x="254" y="90"/>
                  </a:lnTo>
                  <a:lnTo>
                    <a:pt x="256" y="93"/>
                  </a:lnTo>
                  <a:lnTo>
                    <a:pt x="256" y="93"/>
                  </a:lnTo>
                  <a:lnTo>
                    <a:pt x="258" y="93"/>
                  </a:lnTo>
                  <a:lnTo>
                    <a:pt x="260" y="95"/>
                  </a:lnTo>
                  <a:lnTo>
                    <a:pt x="260" y="95"/>
                  </a:lnTo>
                  <a:lnTo>
                    <a:pt x="260" y="97"/>
                  </a:lnTo>
                  <a:lnTo>
                    <a:pt x="263" y="97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72" y="102"/>
                  </a:lnTo>
                  <a:lnTo>
                    <a:pt x="277" y="104"/>
                  </a:lnTo>
                  <a:lnTo>
                    <a:pt x="277" y="104"/>
                  </a:lnTo>
                  <a:lnTo>
                    <a:pt x="279" y="104"/>
                  </a:lnTo>
                  <a:lnTo>
                    <a:pt x="281" y="104"/>
                  </a:lnTo>
                  <a:lnTo>
                    <a:pt x="281" y="104"/>
                  </a:lnTo>
                  <a:lnTo>
                    <a:pt x="284" y="102"/>
                  </a:lnTo>
                  <a:lnTo>
                    <a:pt x="286" y="100"/>
                  </a:lnTo>
                  <a:lnTo>
                    <a:pt x="288" y="100"/>
                  </a:lnTo>
                  <a:lnTo>
                    <a:pt x="286" y="97"/>
                  </a:lnTo>
                  <a:lnTo>
                    <a:pt x="288" y="95"/>
                  </a:lnTo>
                  <a:lnTo>
                    <a:pt x="291" y="90"/>
                  </a:lnTo>
                  <a:lnTo>
                    <a:pt x="293" y="88"/>
                  </a:lnTo>
                  <a:lnTo>
                    <a:pt x="295" y="86"/>
                  </a:lnTo>
                  <a:lnTo>
                    <a:pt x="297" y="86"/>
                  </a:lnTo>
                  <a:lnTo>
                    <a:pt x="297" y="88"/>
                  </a:lnTo>
                  <a:lnTo>
                    <a:pt x="300" y="88"/>
                  </a:lnTo>
                  <a:lnTo>
                    <a:pt x="302" y="83"/>
                  </a:lnTo>
                  <a:lnTo>
                    <a:pt x="304" y="83"/>
                  </a:lnTo>
                  <a:lnTo>
                    <a:pt x="309" y="86"/>
                  </a:lnTo>
                  <a:lnTo>
                    <a:pt x="311" y="86"/>
                  </a:lnTo>
                  <a:lnTo>
                    <a:pt x="314" y="86"/>
                  </a:lnTo>
                  <a:lnTo>
                    <a:pt x="316" y="86"/>
                  </a:lnTo>
                  <a:lnTo>
                    <a:pt x="318" y="86"/>
                  </a:lnTo>
                  <a:lnTo>
                    <a:pt x="321" y="88"/>
                  </a:lnTo>
                  <a:lnTo>
                    <a:pt x="323" y="90"/>
                  </a:lnTo>
                  <a:lnTo>
                    <a:pt x="325" y="95"/>
                  </a:lnTo>
                  <a:lnTo>
                    <a:pt x="330" y="100"/>
                  </a:lnTo>
                  <a:lnTo>
                    <a:pt x="332" y="104"/>
                  </a:lnTo>
                  <a:lnTo>
                    <a:pt x="332" y="107"/>
                  </a:lnTo>
                  <a:lnTo>
                    <a:pt x="332" y="109"/>
                  </a:lnTo>
                  <a:lnTo>
                    <a:pt x="332" y="113"/>
                  </a:lnTo>
                  <a:lnTo>
                    <a:pt x="334" y="116"/>
                  </a:lnTo>
                  <a:lnTo>
                    <a:pt x="337" y="118"/>
                  </a:lnTo>
                  <a:lnTo>
                    <a:pt x="339" y="125"/>
                  </a:lnTo>
                  <a:lnTo>
                    <a:pt x="341" y="127"/>
                  </a:lnTo>
                  <a:lnTo>
                    <a:pt x="341" y="130"/>
                  </a:lnTo>
                  <a:lnTo>
                    <a:pt x="346" y="132"/>
                  </a:lnTo>
                  <a:lnTo>
                    <a:pt x="346" y="134"/>
                  </a:lnTo>
                  <a:lnTo>
                    <a:pt x="348" y="139"/>
                  </a:lnTo>
                  <a:lnTo>
                    <a:pt x="351" y="141"/>
                  </a:lnTo>
                  <a:lnTo>
                    <a:pt x="351" y="146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3"/>
                  </a:lnTo>
                  <a:lnTo>
                    <a:pt x="355" y="164"/>
                  </a:lnTo>
                  <a:lnTo>
                    <a:pt x="355" y="169"/>
                  </a:lnTo>
                  <a:lnTo>
                    <a:pt x="357" y="171"/>
                  </a:lnTo>
                  <a:lnTo>
                    <a:pt x="357" y="171"/>
                  </a:lnTo>
                  <a:lnTo>
                    <a:pt x="360" y="171"/>
                  </a:lnTo>
                  <a:lnTo>
                    <a:pt x="362" y="171"/>
                  </a:lnTo>
                  <a:lnTo>
                    <a:pt x="364" y="174"/>
                  </a:lnTo>
                  <a:lnTo>
                    <a:pt x="369" y="178"/>
                  </a:lnTo>
                  <a:lnTo>
                    <a:pt x="376" y="180"/>
                  </a:lnTo>
                  <a:lnTo>
                    <a:pt x="378" y="183"/>
                  </a:lnTo>
                  <a:lnTo>
                    <a:pt x="383" y="183"/>
                  </a:lnTo>
                  <a:lnTo>
                    <a:pt x="385" y="185"/>
                  </a:lnTo>
                  <a:lnTo>
                    <a:pt x="385" y="187"/>
                  </a:lnTo>
                  <a:lnTo>
                    <a:pt x="385" y="190"/>
                  </a:lnTo>
                  <a:lnTo>
                    <a:pt x="390" y="187"/>
                  </a:lnTo>
                  <a:lnTo>
                    <a:pt x="390" y="180"/>
                  </a:lnTo>
                  <a:lnTo>
                    <a:pt x="392" y="178"/>
                  </a:lnTo>
                  <a:lnTo>
                    <a:pt x="392" y="180"/>
                  </a:lnTo>
                  <a:lnTo>
                    <a:pt x="392" y="185"/>
                  </a:lnTo>
                  <a:lnTo>
                    <a:pt x="390" y="187"/>
                  </a:lnTo>
                  <a:lnTo>
                    <a:pt x="390" y="192"/>
                  </a:lnTo>
                  <a:lnTo>
                    <a:pt x="385" y="197"/>
                  </a:lnTo>
                  <a:lnTo>
                    <a:pt x="385" y="201"/>
                  </a:lnTo>
                  <a:lnTo>
                    <a:pt x="383" y="201"/>
                  </a:lnTo>
                  <a:lnTo>
                    <a:pt x="383" y="199"/>
                  </a:lnTo>
                  <a:lnTo>
                    <a:pt x="383" y="194"/>
                  </a:lnTo>
                  <a:lnTo>
                    <a:pt x="381" y="194"/>
                  </a:lnTo>
                  <a:lnTo>
                    <a:pt x="381" y="201"/>
                  </a:lnTo>
                  <a:lnTo>
                    <a:pt x="378" y="204"/>
                  </a:lnTo>
                  <a:lnTo>
                    <a:pt x="381" y="206"/>
                  </a:lnTo>
                  <a:lnTo>
                    <a:pt x="381" y="208"/>
                  </a:lnTo>
                  <a:lnTo>
                    <a:pt x="378" y="215"/>
                  </a:lnTo>
                  <a:lnTo>
                    <a:pt x="376" y="215"/>
                  </a:lnTo>
                  <a:lnTo>
                    <a:pt x="376" y="222"/>
                  </a:lnTo>
                  <a:lnTo>
                    <a:pt x="378" y="222"/>
                  </a:lnTo>
                  <a:lnTo>
                    <a:pt x="376" y="227"/>
                  </a:lnTo>
                  <a:lnTo>
                    <a:pt x="376" y="229"/>
                  </a:lnTo>
                  <a:lnTo>
                    <a:pt x="374" y="238"/>
                  </a:lnTo>
                  <a:lnTo>
                    <a:pt x="376" y="245"/>
                  </a:lnTo>
                  <a:lnTo>
                    <a:pt x="374" y="257"/>
                  </a:lnTo>
                  <a:lnTo>
                    <a:pt x="371" y="261"/>
                  </a:lnTo>
                  <a:lnTo>
                    <a:pt x="371" y="264"/>
                  </a:lnTo>
                  <a:lnTo>
                    <a:pt x="374" y="270"/>
                  </a:lnTo>
                  <a:lnTo>
                    <a:pt x="374" y="275"/>
                  </a:lnTo>
                  <a:lnTo>
                    <a:pt x="378" y="284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84"/>
                  </a:lnTo>
                  <a:lnTo>
                    <a:pt x="371" y="277"/>
                  </a:lnTo>
                  <a:lnTo>
                    <a:pt x="371" y="282"/>
                  </a:lnTo>
                  <a:lnTo>
                    <a:pt x="374" y="287"/>
                  </a:lnTo>
                  <a:lnTo>
                    <a:pt x="376" y="294"/>
                  </a:lnTo>
                  <a:lnTo>
                    <a:pt x="378" y="298"/>
                  </a:lnTo>
                  <a:lnTo>
                    <a:pt x="376" y="301"/>
                  </a:lnTo>
                  <a:lnTo>
                    <a:pt x="378" y="303"/>
                  </a:lnTo>
                  <a:lnTo>
                    <a:pt x="378" y="307"/>
                  </a:lnTo>
                  <a:lnTo>
                    <a:pt x="390" y="321"/>
                  </a:lnTo>
                  <a:lnTo>
                    <a:pt x="392" y="326"/>
                  </a:lnTo>
                  <a:lnTo>
                    <a:pt x="397" y="331"/>
                  </a:lnTo>
                  <a:lnTo>
                    <a:pt x="397" y="335"/>
                  </a:lnTo>
                  <a:lnTo>
                    <a:pt x="397" y="337"/>
                  </a:lnTo>
                  <a:lnTo>
                    <a:pt x="406" y="347"/>
                  </a:lnTo>
                  <a:lnTo>
                    <a:pt x="408" y="351"/>
                  </a:lnTo>
                  <a:lnTo>
                    <a:pt x="411" y="351"/>
                  </a:lnTo>
                  <a:lnTo>
                    <a:pt x="417" y="351"/>
                  </a:lnTo>
                  <a:lnTo>
                    <a:pt x="417" y="351"/>
                  </a:lnTo>
                  <a:lnTo>
                    <a:pt x="424" y="354"/>
                  </a:lnTo>
                  <a:lnTo>
                    <a:pt x="429" y="361"/>
                  </a:lnTo>
                  <a:lnTo>
                    <a:pt x="431" y="367"/>
                  </a:lnTo>
                  <a:lnTo>
                    <a:pt x="436" y="365"/>
                  </a:lnTo>
                  <a:lnTo>
                    <a:pt x="443" y="363"/>
                  </a:lnTo>
                  <a:lnTo>
                    <a:pt x="445" y="365"/>
                  </a:lnTo>
                  <a:lnTo>
                    <a:pt x="448" y="365"/>
                  </a:lnTo>
                  <a:lnTo>
                    <a:pt x="457" y="361"/>
                  </a:lnTo>
                  <a:lnTo>
                    <a:pt x="457" y="358"/>
                  </a:lnTo>
                  <a:lnTo>
                    <a:pt x="464" y="358"/>
                  </a:lnTo>
                  <a:lnTo>
                    <a:pt x="468" y="358"/>
                  </a:lnTo>
                  <a:lnTo>
                    <a:pt x="473" y="354"/>
                  </a:lnTo>
                  <a:lnTo>
                    <a:pt x="478" y="354"/>
                  </a:lnTo>
                  <a:lnTo>
                    <a:pt x="482" y="356"/>
                  </a:lnTo>
                  <a:lnTo>
                    <a:pt x="484" y="354"/>
                  </a:lnTo>
                  <a:lnTo>
                    <a:pt x="491" y="354"/>
                  </a:lnTo>
                  <a:lnTo>
                    <a:pt x="487" y="356"/>
                  </a:lnTo>
                  <a:lnTo>
                    <a:pt x="484" y="358"/>
                  </a:lnTo>
                  <a:lnTo>
                    <a:pt x="491" y="361"/>
                  </a:lnTo>
                  <a:lnTo>
                    <a:pt x="494" y="363"/>
                  </a:lnTo>
                  <a:lnTo>
                    <a:pt x="494" y="361"/>
                  </a:lnTo>
                  <a:lnTo>
                    <a:pt x="496" y="361"/>
                  </a:lnTo>
                  <a:lnTo>
                    <a:pt x="501" y="356"/>
                  </a:lnTo>
                  <a:lnTo>
                    <a:pt x="501" y="351"/>
                  </a:lnTo>
                  <a:lnTo>
                    <a:pt x="501" y="347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505" y="344"/>
                  </a:lnTo>
                  <a:lnTo>
                    <a:pt x="510" y="342"/>
                  </a:lnTo>
                  <a:lnTo>
                    <a:pt x="512" y="337"/>
                  </a:lnTo>
                  <a:lnTo>
                    <a:pt x="512" y="331"/>
                  </a:lnTo>
                  <a:lnTo>
                    <a:pt x="521" y="324"/>
                  </a:lnTo>
                  <a:lnTo>
                    <a:pt x="519" y="321"/>
                  </a:lnTo>
                  <a:lnTo>
                    <a:pt x="521" y="307"/>
                  </a:lnTo>
                  <a:lnTo>
                    <a:pt x="528" y="301"/>
                  </a:lnTo>
                  <a:lnTo>
                    <a:pt x="526" y="298"/>
                  </a:lnTo>
                  <a:lnTo>
                    <a:pt x="526" y="296"/>
                  </a:lnTo>
                  <a:lnTo>
                    <a:pt x="540" y="294"/>
                  </a:lnTo>
                  <a:lnTo>
                    <a:pt x="556" y="294"/>
                  </a:lnTo>
                  <a:lnTo>
                    <a:pt x="561" y="289"/>
                  </a:lnTo>
                  <a:lnTo>
                    <a:pt x="565" y="289"/>
                  </a:lnTo>
                  <a:lnTo>
                    <a:pt x="568" y="289"/>
                  </a:lnTo>
                  <a:lnTo>
                    <a:pt x="572" y="287"/>
                  </a:lnTo>
                  <a:lnTo>
                    <a:pt x="572" y="284"/>
                  </a:lnTo>
                  <a:lnTo>
                    <a:pt x="579" y="284"/>
                  </a:lnTo>
                  <a:lnTo>
                    <a:pt x="588" y="287"/>
                  </a:lnTo>
                  <a:lnTo>
                    <a:pt x="593" y="287"/>
                  </a:lnTo>
                  <a:lnTo>
                    <a:pt x="591" y="284"/>
                  </a:lnTo>
                  <a:lnTo>
                    <a:pt x="595" y="284"/>
                  </a:lnTo>
                  <a:lnTo>
                    <a:pt x="602" y="291"/>
                  </a:lnTo>
                  <a:lnTo>
                    <a:pt x="602" y="296"/>
                  </a:lnTo>
                  <a:lnTo>
                    <a:pt x="598" y="301"/>
                  </a:lnTo>
                  <a:lnTo>
                    <a:pt x="593" y="310"/>
                  </a:lnTo>
                  <a:lnTo>
                    <a:pt x="584" y="317"/>
                  </a:lnTo>
                  <a:lnTo>
                    <a:pt x="581" y="321"/>
                  </a:lnTo>
                  <a:lnTo>
                    <a:pt x="581" y="326"/>
                  </a:lnTo>
                  <a:lnTo>
                    <a:pt x="577" y="328"/>
                  </a:lnTo>
                  <a:lnTo>
                    <a:pt x="577" y="331"/>
                  </a:lnTo>
                  <a:lnTo>
                    <a:pt x="579" y="333"/>
                  </a:lnTo>
                  <a:lnTo>
                    <a:pt x="584" y="333"/>
                  </a:lnTo>
                  <a:lnTo>
                    <a:pt x="581" y="335"/>
                  </a:lnTo>
                  <a:lnTo>
                    <a:pt x="577" y="340"/>
                  </a:lnTo>
                  <a:lnTo>
                    <a:pt x="577" y="342"/>
                  </a:lnTo>
                  <a:lnTo>
                    <a:pt x="579" y="344"/>
                  </a:lnTo>
                  <a:lnTo>
                    <a:pt x="581" y="342"/>
                  </a:lnTo>
                  <a:lnTo>
                    <a:pt x="584" y="340"/>
                  </a:lnTo>
                  <a:lnTo>
                    <a:pt x="581" y="344"/>
                  </a:lnTo>
                  <a:lnTo>
                    <a:pt x="577" y="358"/>
                  </a:lnTo>
                  <a:lnTo>
                    <a:pt x="574" y="365"/>
                  </a:lnTo>
                  <a:lnTo>
                    <a:pt x="572" y="365"/>
                  </a:lnTo>
                  <a:lnTo>
                    <a:pt x="572" y="361"/>
                  </a:lnTo>
                  <a:lnTo>
                    <a:pt x="568" y="358"/>
                  </a:lnTo>
                  <a:lnTo>
                    <a:pt x="565" y="358"/>
                  </a:lnTo>
                  <a:lnTo>
                    <a:pt x="568" y="356"/>
                  </a:lnTo>
                  <a:lnTo>
                    <a:pt x="568" y="351"/>
                  </a:lnTo>
                  <a:lnTo>
                    <a:pt x="565" y="351"/>
                  </a:lnTo>
                  <a:lnTo>
                    <a:pt x="561" y="356"/>
                  </a:lnTo>
                  <a:lnTo>
                    <a:pt x="558" y="361"/>
                  </a:lnTo>
                  <a:lnTo>
                    <a:pt x="558" y="361"/>
                  </a:lnTo>
                  <a:lnTo>
                    <a:pt x="556" y="361"/>
                  </a:lnTo>
                  <a:lnTo>
                    <a:pt x="554" y="361"/>
                  </a:lnTo>
                  <a:lnTo>
                    <a:pt x="554" y="363"/>
                  </a:lnTo>
                  <a:lnTo>
                    <a:pt x="551" y="365"/>
                  </a:lnTo>
                  <a:lnTo>
                    <a:pt x="549" y="370"/>
                  </a:lnTo>
                  <a:lnTo>
                    <a:pt x="549" y="370"/>
                  </a:lnTo>
                  <a:lnTo>
                    <a:pt x="547" y="370"/>
                  </a:lnTo>
                  <a:lnTo>
                    <a:pt x="547" y="372"/>
                  </a:lnTo>
                  <a:lnTo>
                    <a:pt x="547" y="372"/>
                  </a:lnTo>
                  <a:lnTo>
                    <a:pt x="547" y="370"/>
                  </a:lnTo>
                  <a:lnTo>
                    <a:pt x="542" y="370"/>
                  </a:lnTo>
                  <a:lnTo>
                    <a:pt x="540" y="372"/>
                  </a:lnTo>
                  <a:lnTo>
                    <a:pt x="540" y="374"/>
                  </a:lnTo>
                  <a:lnTo>
                    <a:pt x="503" y="374"/>
                  </a:lnTo>
                  <a:lnTo>
                    <a:pt x="503" y="384"/>
                  </a:lnTo>
                  <a:lnTo>
                    <a:pt x="494" y="386"/>
                  </a:lnTo>
                  <a:lnTo>
                    <a:pt x="498" y="388"/>
                  </a:lnTo>
                  <a:lnTo>
                    <a:pt x="498" y="391"/>
                  </a:lnTo>
                  <a:lnTo>
                    <a:pt x="503" y="395"/>
                  </a:lnTo>
                  <a:lnTo>
                    <a:pt x="505" y="398"/>
                  </a:lnTo>
                  <a:lnTo>
                    <a:pt x="508" y="398"/>
                  </a:lnTo>
                  <a:lnTo>
                    <a:pt x="510" y="400"/>
                  </a:lnTo>
                  <a:lnTo>
                    <a:pt x="510" y="402"/>
                  </a:lnTo>
                  <a:lnTo>
                    <a:pt x="512" y="404"/>
                  </a:lnTo>
                  <a:lnTo>
                    <a:pt x="514" y="404"/>
                  </a:lnTo>
                  <a:lnTo>
                    <a:pt x="517" y="404"/>
                  </a:lnTo>
                  <a:lnTo>
                    <a:pt x="517" y="409"/>
                  </a:lnTo>
                  <a:lnTo>
                    <a:pt x="514" y="411"/>
                  </a:lnTo>
                  <a:lnTo>
                    <a:pt x="489" y="411"/>
                  </a:lnTo>
                  <a:lnTo>
                    <a:pt x="475" y="430"/>
                  </a:lnTo>
                  <a:lnTo>
                    <a:pt x="475" y="434"/>
                  </a:lnTo>
                  <a:lnTo>
                    <a:pt x="475" y="434"/>
                  </a:lnTo>
                  <a:lnTo>
                    <a:pt x="475" y="437"/>
                  </a:lnTo>
                  <a:lnTo>
                    <a:pt x="478" y="439"/>
                  </a:lnTo>
                  <a:lnTo>
                    <a:pt x="478" y="439"/>
                  </a:lnTo>
                  <a:lnTo>
                    <a:pt x="478" y="441"/>
                  </a:lnTo>
                  <a:lnTo>
                    <a:pt x="475" y="444"/>
                  </a:lnTo>
                  <a:lnTo>
                    <a:pt x="475" y="446"/>
                  </a:lnTo>
                  <a:lnTo>
                    <a:pt x="473" y="446"/>
                  </a:lnTo>
                  <a:lnTo>
                    <a:pt x="471" y="441"/>
                  </a:lnTo>
                  <a:lnTo>
                    <a:pt x="464" y="437"/>
                  </a:lnTo>
                  <a:lnTo>
                    <a:pt x="464" y="434"/>
                  </a:lnTo>
                  <a:lnTo>
                    <a:pt x="459" y="432"/>
                  </a:lnTo>
                  <a:lnTo>
                    <a:pt x="445" y="421"/>
                  </a:lnTo>
                  <a:lnTo>
                    <a:pt x="443" y="418"/>
                  </a:lnTo>
                  <a:lnTo>
                    <a:pt x="443" y="416"/>
                  </a:lnTo>
                  <a:lnTo>
                    <a:pt x="441" y="411"/>
                  </a:lnTo>
                  <a:lnTo>
                    <a:pt x="436" y="409"/>
                  </a:lnTo>
                  <a:lnTo>
                    <a:pt x="431" y="409"/>
                  </a:lnTo>
                  <a:lnTo>
                    <a:pt x="431" y="407"/>
                  </a:lnTo>
                  <a:lnTo>
                    <a:pt x="429" y="407"/>
                  </a:lnTo>
                  <a:lnTo>
                    <a:pt x="429" y="409"/>
                  </a:lnTo>
                  <a:lnTo>
                    <a:pt x="436" y="411"/>
                  </a:lnTo>
                  <a:lnTo>
                    <a:pt x="441" y="416"/>
                  </a:lnTo>
                  <a:lnTo>
                    <a:pt x="441" y="418"/>
                  </a:lnTo>
                  <a:lnTo>
                    <a:pt x="438" y="416"/>
                  </a:lnTo>
                  <a:lnTo>
                    <a:pt x="431" y="411"/>
                  </a:lnTo>
                  <a:lnTo>
                    <a:pt x="429" y="409"/>
                  </a:lnTo>
                  <a:lnTo>
                    <a:pt x="424" y="409"/>
                  </a:lnTo>
                  <a:lnTo>
                    <a:pt x="424" y="409"/>
                  </a:lnTo>
                  <a:lnTo>
                    <a:pt x="424" y="409"/>
                  </a:lnTo>
                  <a:lnTo>
                    <a:pt x="427" y="409"/>
                  </a:lnTo>
                  <a:lnTo>
                    <a:pt x="427" y="407"/>
                  </a:lnTo>
                  <a:lnTo>
                    <a:pt x="424" y="407"/>
                  </a:lnTo>
                  <a:lnTo>
                    <a:pt x="422" y="407"/>
                  </a:lnTo>
                  <a:lnTo>
                    <a:pt x="422" y="404"/>
                  </a:lnTo>
                  <a:lnTo>
                    <a:pt x="420" y="404"/>
                  </a:lnTo>
                  <a:lnTo>
                    <a:pt x="415" y="407"/>
                  </a:lnTo>
                  <a:lnTo>
                    <a:pt x="415" y="409"/>
                  </a:lnTo>
                  <a:lnTo>
                    <a:pt x="420" y="409"/>
                  </a:lnTo>
                  <a:lnTo>
                    <a:pt x="422" y="409"/>
                  </a:lnTo>
                  <a:lnTo>
                    <a:pt x="422" y="411"/>
                  </a:lnTo>
                  <a:lnTo>
                    <a:pt x="420" y="411"/>
                  </a:lnTo>
                  <a:lnTo>
                    <a:pt x="415" y="411"/>
                  </a:lnTo>
                  <a:lnTo>
                    <a:pt x="411" y="411"/>
                  </a:lnTo>
                  <a:lnTo>
                    <a:pt x="406" y="416"/>
                  </a:lnTo>
                  <a:lnTo>
                    <a:pt x="401" y="416"/>
                  </a:lnTo>
                  <a:lnTo>
                    <a:pt x="390" y="421"/>
                  </a:lnTo>
                  <a:lnTo>
                    <a:pt x="385" y="421"/>
                  </a:lnTo>
                  <a:lnTo>
                    <a:pt x="376" y="418"/>
                  </a:lnTo>
                  <a:lnTo>
                    <a:pt x="369" y="414"/>
                  </a:lnTo>
                  <a:lnTo>
                    <a:pt x="362" y="414"/>
                  </a:lnTo>
                  <a:lnTo>
                    <a:pt x="355" y="411"/>
                  </a:lnTo>
                  <a:lnTo>
                    <a:pt x="351" y="409"/>
                  </a:lnTo>
                  <a:lnTo>
                    <a:pt x="348" y="409"/>
                  </a:lnTo>
                  <a:lnTo>
                    <a:pt x="346" y="409"/>
                  </a:lnTo>
                  <a:lnTo>
                    <a:pt x="341" y="407"/>
                  </a:lnTo>
                  <a:lnTo>
                    <a:pt x="337" y="402"/>
                  </a:lnTo>
                  <a:lnTo>
                    <a:pt x="337" y="402"/>
                  </a:lnTo>
                  <a:lnTo>
                    <a:pt x="334" y="402"/>
                  </a:lnTo>
                  <a:lnTo>
                    <a:pt x="327" y="400"/>
                  </a:lnTo>
                  <a:lnTo>
                    <a:pt x="323" y="400"/>
                  </a:lnTo>
                  <a:lnTo>
                    <a:pt x="321" y="395"/>
                  </a:lnTo>
                  <a:lnTo>
                    <a:pt x="314" y="393"/>
                  </a:lnTo>
                  <a:lnTo>
                    <a:pt x="304" y="391"/>
                  </a:lnTo>
                  <a:lnTo>
                    <a:pt x="295" y="388"/>
                  </a:lnTo>
                  <a:lnTo>
                    <a:pt x="288" y="381"/>
                  </a:lnTo>
                  <a:lnTo>
                    <a:pt x="286" y="381"/>
                  </a:lnTo>
                  <a:lnTo>
                    <a:pt x="277" y="370"/>
                  </a:lnTo>
                  <a:lnTo>
                    <a:pt x="274" y="367"/>
                  </a:lnTo>
                  <a:lnTo>
                    <a:pt x="272" y="367"/>
                  </a:lnTo>
                  <a:lnTo>
                    <a:pt x="270" y="370"/>
                  </a:lnTo>
                  <a:lnTo>
                    <a:pt x="267" y="370"/>
                  </a:lnTo>
                  <a:lnTo>
                    <a:pt x="260" y="367"/>
                  </a:lnTo>
                  <a:lnTo>
                    <a:pt x="256" y="367"/>
                  </a:lnTo>
                  <a:lnTo>
                    <a:pt x="254" y="365"/>
                  </a:lnTo>
                  <a:lnTo>
                    <a:pt x="251" y="365"/>
                  </a:lnTo>
                  <a:lnTo>
                    <a:pt x="247" y="363"/>
                  </a:lnTo>
                  <a:lnTo>
                    <a:pt x="244" y="358"/>
                  </a:lnTo>
                  <a:lnTo>
                    <a:pt x="240" y="354"/>
                  </a:lnTo>
                  <a:lnTo>
                    <a:pt x="235" y="349"/>
                  </a:lnTo>
                  <a:lnTo>
                    <a:pt x="230" y="347"/>
                  </a:lnTo>
                  <a:lnTo>
                    <a:pt x="230" y="344"/>
                  </a:lnTo>
                  <a:lnTo>
                    <a:pt x="230" y="342"/>
                  </a:lnTo>
                  <a:lnTo>
                    <a:pt x="228" y="342"/>
                  </a:lnTo>
                  <a:lnTo>
                    <a:pt x="224" y="342"/>
                  </a:lnTo>
                  <a:lnTo>
                    <a:pt x="219" y="340"/>
                  </a:lnTo>
                  <a:lnTo>
                    <a:pt x="217" y="337"/>
                  </a:lnTo>
                  <a:lnTo>
                    <a:pt x="214" y="337"/>
                  </a:lnTo>
                  <a:lnTo>
                    <a:pt x="212" y="337"/>
                  </a:lnTo>
                  <a:lnTo>
                    <a:pt x="210" y="331"/>
                  </a:lnTo>
                  <a:lnTo>
                    <a:pt x="205" y="326"/>
                  </a:lnTo>
                  <a:lnTo>
                    <a:pt x="205" y="324"/>
                  </a:lnTo>
                  <a:lnTo>
                    <a:pt x="203" y="321"/>
                  </a:lnTo>
                  <a:lnTo>
                    <a:pt x="200" y="314"/>
                  </a:lnTo>
                  <a:lnTo>
                    <a:pt x="200" y="312"/>
                  </a:lnTo>
                  <a:lnTo>
                    <a:pt x="203" y="310"/>
                  </a:lnTo>
                  <a:lnTo>
                    <a:pt x="207" y="310"/>
                  </a:lnTo>
                  <a:lnTo>
                    <a:pt x="210" y="307"/>
                  </a:lnTo>
                  <a:lnTo>
                    <a:pt x="207" y="305"/>
                  </a:lnTo>
                  <a:lnTo>
                    <a:pt x="205" y="305"/>
                  </a:lnTo>
                  <a:lnTo>
                    <a:pt x="205" y="303"/>
                  </a:lnTo>
                  <a:lnTo>
                    <a:pt x="210" y="298"/>
                  </a:lnTo>
                  <a:lnTo>
                    <a:pt x="212" y="296"/>
                  </a:lnTo>
                  <a:lnTo>
                    <a:pt x="212" y="291"/>
                  </a:lnTo>
                  <a:lnTo>
                    <a:pt x="207" y="280"/>
                  </a:lnTo>
                  <a:lnTo>
                    <a:pt x="205" y="273"/>
                  </a:lnTo>
                  <a:lnTo>
                    <a:pt x="205" y="270"/>
                  </a:lnTo>
                  <a:lnTo>
                    <a:pt x="205" y="266"/>
                  </a:lnTo>
                  <a:lnTo>
                    <a:pt x="205" y="261"/>
                  </a:lnTo>
                  <a:lnTo>
                    <a:pt x="198" y="252"/>
                  </a:lnTo>
                  <a:lnTo>
                    <a:pt x="198" y="247"/>
                  </a:lnTo>
                  <a:lnTo>
                    <a:pt x="191" y="240"/>
                  </a:lnTo>
                  <a:lnTo>
                    <a:pt x="187" y="231"/>
                  </a:lnTo>
                  <a:lnTo>
                    <a:pt x="180" y="224"/>
                  </a:lnTo>
                  <a:lnTo>
                    <a:pt x="173" y="220"/>
                  </a:lnTo>
                  <a:lnTo>
                    <a:pt x="173" y="217"/>
                  </a:lnTo>
                  <a:lnTo>
                    <a:pt x="170" y="215"/>
                  </a:lnTo>
                  <a:lnTo>
                    <a:pt x="166" y="213"/>
                  </a:lnTo>
                  <a:lnTo>
                    <a:pt x="161" y="210"/>
                  </a:lnTo>
                  <a:lnTo>
                    <a:pt x="161" y="208"/>
                  </a:lnTo>
                  <a:lnTo>
                    <a:pt x="164" y="208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4" y="199"/>
                  </a:lnTo>
                  <a:lnTo>
                    <a:pt x="161" y="197"/>
                  </a:lnTo>
                  <a:lnTo>
                    <a:pt x="159" y="197"/>
                  </a:lnTo>
                  <a:lnTo>
                    <a:pt x="154" y="194"/>
                  </a:lnTo>
                  <a:lnTo>
                    <a:pt x="145" y="187"/>
                  </a:lnTo>
                  <a:lnTo>
                    <a:pt x="143" y="185"/>
                  </a:lnTo>
                  <a:lnTo>
                    <a:pt x="140" y="185"/>
                  </a:lnTo>
                  <a:lnTo>
                    <a:pt x="136" y="183"/>
                  </a:lnTo>
                  <a:lnTo>
                    <a:pt x="136" y="178"/>
                  </a:lnTo>
                  <a:lnTo>
                    <a:pt x="138" y="171"/>
                  </a:lnTo>
                  <a:lnTo>
                    <a:pt x="140" y="169"/>
                  </a:lnTo>
                  <a:lnTo>
                    <a:pt x="145" y="169"/>
                  </a:lnTo>
                  <a:lnTo>
                    <a:pt x="145" y="171"/>
                  </a:lnTo>
                  <a:lnTo>
                    <a:pt x="147" y="169"/>
                  </a:lnTo>
                  <a:lnTo>
                    <a:pt x="147" y="167"/>
                  </a:lnTo>
                  <a:lnTo>
                    <a:pt x="145" y="164"/>
                  </a:lnTo>
                  <a:lnTo>
                    <a:pt x="145" y="167"/>
                  </a:lnTo>
                  <a:lnTo>
                    <a:pt x="143" y="164"/>
                  </a:lnTo>
                  <a:lnTo>
                    <a:pt x="140" y="162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31" y="155"/>
                  </a:lnTo>
                  <a:lnTo>
                    <a:pt x="129" y="153"/>
                  </a:lnTo>
                  <a:lnTo>
                    <a:pt x="129" y="148"/>
                  </a:lnTo>
                  <a:lnTo>
                    <a:pt x="127" y="148"/>
                  </a:lnTo>
                  <a:lnTo>
                    <a:pt x="124" y="148"/>
                  </a:lnTo>
                  <a:lnTo>
                    <a:pt x="117" y="141"/>
                  </a:lnTo>
                  <a:lnTo>
                    <a:pt x="117" y="137"/>
                  </a:lnTo>
                  <a:lnTo>
                    <a:pt x="117" y="134"/>
                  </a:lnTo>
                  <a:lnTo>
                    <a:pt x="117" y="127"/>
                  </a:lnTo>
                  <a:lnTo>
                    <a:pt x="115" y="127"/>
                  </a:lnTo>
                  <a:lnTo>
                    <a:pt x="113" y="127"/>
                  </a:lnTo>
                  <a:lnTo>
                    <a:pt x="113" y="127"/>
                  </a:lnTo>
                  <a:lnTo>
                    <a:pt x="108" y="127"/>
                  </a:lnTo>
                  <a:lnTo>
                    <a:pt x="108" y="125"/>
                  </a:lnTo>
                  <a:lnTo>
                    <a:pt x="106" y="123"/>
                  </a:lnTo>
                  <a:lnTo>
                    <a:pt x="103" y="118"/>
                  </a:lnTo>
                  <a:lnTo>
                    <a:pt x="101" y="113"/>
                  </a:lnTo>
                  <a:lnTo>
                    <a:pt x="99" y="113"/>
                  </a:lnTo>
                  <a:lnTo>
                    <a:pt x="97" y="111"/>
                  </a:lnTo>
                  <a:lnTo>
                    <a:pt x="97" y="107"/>
                  </a:lnTo>
                  <a:lnTo>
                    <a:pt x="97" y="102"/>
                  </a:lnTo>
                  <a:lnTo>
                    <a:pt x="92" y="102"/>
                  </a:lnTo>
                  <a:lnTo>
                    <a:pt x="90" y="95"/>
                  </a:lnTo>
                  <a:lnTo>
                    <a:pt x="90" y="93"/>
                  </a:lnTo>
                  <a:lnTo>
                    <a:pt x="87" y="93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87" y="86"/>
                  </a:lnTo>
                  <a:lnTo>
                    <a:pt x="83" y="79"/>
                  </a:lnTo>
                  <a:lnTo>
                    <a:pt x="80" y="74"/>
                  </a:lnTo>
                  <a:lnTo>
                    <a:pt x="83" y="72"/>
                  </a:lnTo>
                  <a:lnTo>
                    <a:pt x="80" y="67"/>
                  </a:lnTo>
                  <a:lnTo>
                    <a:pt x="80" y="63"/>
                  </a:lnTo>
                  <a:lnTo>
                    <a:pt x="78" y="56"/>
                  </a:lnTo>
                  <a:lnTo>
                    <a:pt x="76" y="51"/>
                  </a:lnTo>
                  <a:lnTo>
                    <a:pt x="76" y="49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3" y="40"/>
                  </a:lnTo>
                  <a:lnTo>
                    <a:pt x="71" y="40"/>
                  </a:lnTo>
                  <a:lnTo>
                    <a:pt x="69" y="37"/>
                  </a:lnTo>
                  <a:lnTo>
                    <a:pt x="67" y="35"/>
                  </a:lnTo>
                  <a:lnTo>
                    <a:pt x="64" y="35"/>
                  </a:lnTo>
                  <a:lnTo>
                    <a:pt x="60" y="37"/>
                  </a:lnTo>
                  <a:lnTo>
                    <a:pt x="57" y="35"/>
                  </a:lnTo>
                  <a:lnTo>
                    <a:pt x="55" y="28"/>
                  </a:lnTo>
                  <a:lnTo>
                    <a:pt x="48" y="26"/>
                  </a:lnTo>
                  <a:lnTo>
                    <a:pt x="46" y="21"/>
                  </a:lnTo>
                  <a:lnTo>
                    <a:pt x="48" y="26"/>
                  </a:lnTo>
                  <a:lnTo>
                    <a:pt x="48" y="30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46" y="51"/>
                  </a:lnTo>
                  <a:lnTo>
                    <a:pt x="46" y="65"/>
                  </a:lnTo>
                  <a:lnTo>
                    <a:pt x="43" y="70"/>
                  </a:lnTo>
                  <a:lnTo>
                    <a:pt x="46" y="72"/>
                  </a:lnTo>
                  <a:lnTo>
                    <a:pt x="50" y="77"/>
                  </a:lnTo>
                  <a:lnTo>
                    <a:pt x="48" y="81"/>
                  </a:lnTo>
                  <a:lnTo>
                    <a:pt x="50" y="81"/>
                  </a:lnTo>
                  <a:lnTo>
                    <a:pt x="53" y="83"/>
                  </a:lnTo>
                  <a:lnTo>
                    <a:pt x="60" y="88"/>
                  </a:lnTo>
                  <a:lnTo>
                    <a:pt x="60" y="93"/>
                  </a:lnTo>
                  <a:lnTo>
                    <a:pt x="60" y="97"/>
                  </a:lnTo>
                  <a:lnTo>
                    <a:pt x="60" y="100"/>
                  </a:lnTo>
                  <a:lnTo>
                    <a:pt x="64" y="102"/>
                  </a:lnTo>
                  <a:lnTo>
                    <a:pt x="67" y="104"/>
                  </a:lnTo>
                  <a:lnTo>
                    <a:pt x="67" y="109"/>
                  </a:lnTo>
                  <a:lnTo>
                    <a:pt x="69" y="111"/>
                  </a:lnTo>
                  <a:lnTo>
                    <a:pt x="71" y="111"/>
                  </a:lnTo>
                  <a:lnTo>
                    <a:pt x="76" y="118"/>
                  </a:lnTo>
                  <a:lnTo>
                    <a:pt x="76" y="123"/>
                  </a:lnTo>
                  <a:lnTo>
                    <a:pt x="76" y="127"/>
                  </a:lnTo>
                  <a:lnTo>
                    <a:pt x="78" y="130"/>
                  </a:lnTo>
                  <a:lnTo>
                    <a:pt x="80" y="132"/>
                  </a:lnTo>
                  <a:lnTo>
                    <a:pt x="85" y="137"/>
                  </a:lnTo>
                  <a:lnTo>
                    <a:pt x="85" y="146"/>
                  </a:lnTo>
                  <a:lnTo>
                    <a:pt x="87" y="146"/>
                  </a:lnTo>
                  <a:lnTo>
                    <a:pt x="87" y="148"/>
                  </a:lnTo>
                  <a:lnTo>
                    <a:pt x="87" y="150"/>
                  </a:lnTo>
                  <a:lnTo>
                    <a:pt x="87" y="153"/>
                  </a:lnTo>
                  <a:lnTo>
                    <a:pt x="92" y="160"/>
                  </a:lnTo>
                  <a:lnTo>
                    <a:pt x="92" y="157"/>
                  </a:lnTo>
                  <a:lnTo>
                    <a:pt x="92" y="155"/>
                  </a:lnTo>
                  <a:lnTo>
                    <a:pt x="92" y="153"/>
                  </a:lnTo>
                  <a:lnTo>
                    <a:pt x="94" y="153"/>
                  </a:lnTo>
                  <a:lnTo>
                    <a:pt x="94" y="157"/>
                  </a:lnTo>
                  <a:lnTo>
                    <a:pt x="97" y="160"/>
                  </a:lnTo>
                  <a:lnTo>
                    <a:pt x="99" y="169"/>
                  </a:lnTo>
                  <a:lnTo>
                    <a:pt x="99" y="171"/>
                  </a:lnTo>
                  <a:lnTo>
                    <a:pt x="99" y="176"/>
                  </a:lnTo>
                  <a:lnTo>
                    <a:pt x="99" y="178"/>
                  </a:lnTo>
                  <a:lnTo>
                    <a:pt x="99" y="183"/>
                  </a:lnTo>
                  <a:lnTo>
                    <a:pt x="101" y="185"/>
                  </a:lnTo>
                  <a:lnTo>
                    <a:pt x="101" y="190"/>
                  </a:lnTo>
                  <a:lnTo>
                    <a:pt x="103" y="192"/>
                  </a:lnTo>
                  <a:lnTo>
                    <a:pt x="103" y="194"/>
                  </a:lnTo>
                  <a:lnTo>
                    <a:pt x="103" y="197"/>
                  </a:lnTo>
                  <a:lnTo>
                    <a:pt x="106" y="201"/>
                  </a:lnTo>
                  <a:lnTo>
                    <a:pt x="106" y="206"/>
                  </a:lnTo>
                  <a:lnTo>
                    <a:pt x="103" y="210"/>
                  </a:lnTo>
                  <a:lnTo>
                    <a:pt x="106" y="213"/>
                  </a:lnTo>
                  <a:lnTo>
                    <a:pt x="108" y="217"/>
                  </a:lnTo>
                  <a:lnTo>
                    <a:pt x="110" y="220"/>
                  </a:lnTo>
                  <a:lnTo>
                    <a:pt x="113" y="222"/>
                  </a:lnTo>
                  <a:lnTo>
                    <a:pt x="115" y="220"/>
                  </a:lnTo>
                  <a:lnTo>
                    <a:pt x="113" y="217"/>
                  </a:lnTo>
                  <a:lnTo>
                    <a:pt x="115" y="217"/>
                  </a:lnTo>
                  <a:lnTo>
                    <a:pt x="117" y="217"/>
                  </a:lnTo>
                  <a:lnTo>
                    <a:pt x="120" y="220"/>
                  </a:lnTo>
                  <a:lnTo>
                    <a:pt x="120" y="224"/>
                  </a:lnTo>
                  <a:lnTo>
                    <a:pt x="124" y="224"/>
                  </a:lnTo>
                  <a:lnTo>
                    <a:pt x="124" y="229"/>
                  </a:lnTo>
                  <a:lnTo>
                    <a:pt x="127" y="231"/>
                  </a:lnTo>
                  <a:lnTo>
                    <a:pt x="129" y="236"/>
                  </a:lnTo>
                  <a:lnTo>
                    <a:pt x="131" y="236"/>
                  </a:lnTo>
                  <a:lnTo>
                    <a:pt x="131" y="243"/>
                  </a:lnTo>
                  <a:lnTo>
                    <a:pt x="127" y="247"/>
                  </a:lnTo>
                  <a:lnTo>
                    <a:pt x="120" y="250"/>
                  </a:lnTo>
                  <a:lnTo>
                    <a:pt x="117" y="250"/>
                  </a:lnTo>
                  <a:lnTo>
                    <a:pt x="115" y="245"/>
                  </a:lnTo>
                  <a:lnTo>
                    <a:pt x="115" y="243"/>
                  </a:lnTo>
                  <a:lnTo>
                    <a:pt x="113" y="240"/>
                  </a:lnTo>
                  <a:lnTo>
                    <a:pt x="113" y="234"/>
                  </a:lnTo>
                  <a:lnTo>
                    <a:pt x="110" y="231"/>
                  </a:lnTo>
                  <a:lnTo>
                    <a:pt x="106" y="231"/>
                  </a:lnTo>
                  <a:lnTo>
                    <a:pt x="103" y="227"/>
                  </a:lnTo>
                  <a:lnTo>
                    <a:pt x="101" y="224"/>
                  </a:lnTo>
                  <a:lnTo>
                    <a:pt x="99" y="224"/>
                  </a:lnTo>
                  <a:lnTo>
                    <a:pt x="90" y="213"/>
                  </a:lnTo>
                  <a:lnTo>
                    <a:pt x="87" y="210"/>
                  </a:lnTo>
                  <a:lnTo>
                    <a:pt x="83" y="208"/>
                  </a:lnTo>
                  <a:lnTo>
                    <a:pt x="83" y="206"/>
                  </a:lnTo>
                  <a:lnTo>
                    <a:pt x="80" y="206"/>
                  </a:lnTo>
                  <a:lnTo>
                    <a:pt x="76" y="204"/>
                  </a:lnTo>
                  <a:lnTo>
                    <a:pt x="76" y="199"/>
                  </a:lnTo>
                  <a:lnTo>
                    <a:pt x="80" y="194"/>
                  </a:lnTo>
                  <a:lnTo>
                    <a:pt x="80" y="187"/>
                  </a:lnTo>
                  <a:lnTo>
                    <a:pt x="80" y="178"/>
                  </a:lnTo>
                  <a:lnTo>
                    <a:pt x="78" y="171"/>
                  </a:lnTo>
                  <a:lnTo>
                    <a:pt x="76" y="167"/>
                  </a:lnTo>
                  <a:lnTo>
                    <a:pt x="73" y="169"/>
                  </a:lnTo>
                  <a:lnTo>
                    <a:pt x="71" y="167"/>
                  </a:lnTo>
                  <a:lnTo>
                    <a:pt x="62" y="160"/>
                  </a:lnTo>
                  <a:lnTo>
                    <a:pt x="62" y="153"/>
                  </a:lnTo>
                  <a:lnTo>
                    <a:pt x="64" y="150"/>
                  </a:lnTo>
                  <a:lnTo>
                    <a:pt x="62" y="148"/>
                  </a:lnTo>
                  <a:lnTo>
                    <a:pt x="57" y="153"/>
                  </a:lnTo>
                  <a:lnTo>
                    <a:pt x="55" y="153"/>
                  </a:lnTo>
                  <a:lnTo>
                    <a:pt x="53" y="155"/>
                  </a:lnTo>
                  <a:lnTo>
                    <a:pt x="50" y="150"/>
                  </a:lnTo>
                  <a:lnTo>
                    <a:pt x="53" y="150"/>
                  </a:lnTo>
                  <a:lnTo>
                    <a:pt x="48" y="148"/>
                  </a:lnTo>
                  <a:lnTo>
                    <a:pt x="46" y="148"/>
                  </a:lnTo>
                  <a:lnTo>
                    <a:pt x="46" y="146"/>
                  </a:lnTo>
                  <a:lnTo>
                    <a:pt x="41" y="143"/>
                  </a:lnTo>
                  <a:lnTo>
                    <a:pt x="39" y="143"/>
                  </a:lnTo>
                  <a:lnTo>
                    <a:pt x="37" y="139"/>
                  </a:lnTo>
                  <a:lnTo>
                    <a:pt x="34" y="137"/>
                  </a:lnTo>
                  <a:lnTo>
                    <a:pt x="32" y="134"/>
                  </a:lnTo>
                  <a:lnTo>
                    <a:pt x="27" y="127"/>
                  </a:lnTo>
                  <a:lnTo>
                    <a:pt x="27" y="127"/>
                  </a:lnTo>
                  <a:lnTo>
                    <a:pt x="34" y="127"/>
                  </a:lnTo>
                  <a:lnTo>
                    <a:pt x="37" y="127"/>
                  </a:lnTo>
                  <a:lnTo>
                    <a:pt x="41" y="130"/>
                  </a:lnTo>
                  <a:lnTo>
                    <a:pt x="46" y="130"/>
                  </a:lnTo>
                  <a:lnTo>
                    <a:pt x="46" y="127"/>
                  </a:lnTo>
                  <a:lnTo>
                    <a:pt x="48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6" y="123"/>
                  </a:lnTo>
                  <a:lnTo>
                    <a:pt x="48" y="123"/>
                  </a:lnTo>
                  <a:lnTo>
                    <a:pt x="48" y="120"/>
                  </a:lnTo>
                  <a:lnTo>
                    <a:pt x="48" y="118"/>
                  </a:lnTo>
                  <a:lnTo>
                    <a:pt x="48" y="116"/>
                  </a:lnTo>
                  <a:lnTo>
                    <a:pt x="50" y="111"/>
                  </a:lnTo>
                  <a:lnTo>
                    <a:pt x="48" y="107"/>
                  </a:lnTo>
                  <a:lnTo>
                    <a:pt x="46" y="107"/>
                  </a:lnTo>
                  <a:lnTo>
                    <a:pt x="43" y="100"/>
                  </a:lnTo>
                  <a:lnTo>
                    <a:pt x="39" y="95"/>
                  </a:lnTo>
                  <a:lnTo>
                    <a:pt x="37" y="93"/>
                  </a:lnTo>
                  <a:lnTo>
                    <a:pt x="34" y="88"/>
                  </a:lnTo>
                  <a:lnTo>
                    <a:pt x="27" y="81"/>
                  </a:lnTo>
                  <a:lnTo>
                    <a:pt x="25" y="81"/>
                  </a:lnTo>
                  <a:lnTo>
                    <a:pt x="23" y="79"/>
                  </a:lnTo>
                  <a:lnTo>
                    <a:pt x="20" y="72"/>
                  </a:lnTo>
                  <a:lnTo>
                    <a:pt x="20" y="65"/>
                  </a:lnTo>
                  <a:lnTo>
                    <a:pt x="18" y="63"/>
                  </a:lnTo>
                  <a:lnTo>
                    <a:pt x="16" y="60"/>
                  </a:lnTo>
                  <a:lnTo>
                    <a:pt x="16" y="56"/>
                  </a:lnTo>
                  <a:lnTo>
                    <a:pt x="18" y="53"/>
                  </a:lnTo>
                  <a:lnTo>
                    <a:pt x="18" y="51"/>
                  </a:lnTo>
                  <a:lnTo>
                    <a:pt x="13" y="46"/>
                  </a:lnTo>
                  <a:lnTo>
                    <a:pt x="11" y="44"/>
                  </a:lnTo>
                  <a:lnTo>
                    <a:pt x="13" y="42"/>
                  </a:lnTo>
                  <a:lnTo>
                    <a:pt x="13" y="40"/>
                  </a:lnTo>
                  <a:lnTo>
                    <a:pt x="9" y="33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9" y="26"/>
                  </a:lnTo>
                  <a:lnTo>
                    <a:pt x="7" y="21"/>
                  </a:lnTo>
                  <a:lnTo>
                    <a:pt x="4" y="16"/>
                  </a:lnTo>
                  <a:lnTo>
                    <a:pt x="2" y="7"/>
                  </a:lnTo>
                  <a:lnTo>
                    <a:pt x="0" y="3"/>
                  </a:lnTo>
                  <a:close/>
                  <a:moveTo>
                    <a:pt x="110" y="204"/>
                  </a:moveTo>
                  <a:lnTo>
                    <a:pt x="110" y="201"/>
                  </a:lnTo>
                  <a:lnTo>
                    <a:pt x="110" y="199"/>
                  </a:lnTo>
                  <a:lnTo>
                    <a:pt x="108" y="194"/>
                  </a:lnTo>
                  <a:lnTo>
                    <a:pt x="108" y="197"/>
                  </a:lnTo>
                  <a:lnTo>
                    <a:pt x="108" y="199"/>
                  </a:lnTo>
                  <a:lnTo>
                    <a:pt x="110" y="204"/>
                  </a:lnTo>
                  <a:close/>
                  <a:moveTo>
                    <a:pt x="113" y="213"/>
                  </a:moveTo>
                  <a:lnTo>
                    <a:pt x="113" y="215"/>
                  </a:lnTo>
                  <a:lnTo>
                    <a:pt x="115" y="215"/>
                  </a:lnTo>
                  <a:lnTo>
                    <a:pt x="115" y="213"/>
                  </a:lnTo>
                  <a:lnTo>
                    <a:pt x="113" y="213"/>
                  </a:lnTo>
                  <a:close/>
                  <a:moveTo>
                    <a:pt x="381" y="206"/>
                  </a:moveTo>
                  <a:lnTo>
                    <a:pt x="383" y="206"/>
                  </a:lnTo>
                  <a:lnTo>
                    <a:pt x="383" y="204"/>
                  </a:lnTo>
                  <a:lnTo>
                    <a:pt x="383" y="204"/>
                  </a:lnTo>
                  <a:lnTo>
                    <a:pt x="381" y="206"/>
                  </a:lnTo>
                  <a:close/>
                  <a:moveTo>
                    <a:pt x="381" y="210"/>
                  </a:moveTo>
                  <a:lnTo>
                    <a:pt x="381" y="213"/>
                  </a:lnTo>
                  <a:lnTo>
                    <a:pt x="383" y="208"/>
                  </a:lnTo>
                  <a:lnTo>
                    <a:pt x="381" y="208"/>
                  </a:lnTo>
                  <a:lnTo>
                    <a:pt x="381" y="210"/>
                  </a:lnTo>
                  <a:close/>
                  <a:moveTo>
                    <a:pt x="378" y="220"/>
                  </a:moveTo>
                  <a:lnTo>
                    <a:pt x="381" y="217"/>
                  </a:lnTo>
                  <a:lnTo>
                    <a:pt x="381" y="213"/>
                  </a:lnTo>
                  <a:lnTo>
                    <a:pt x="378" y="22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5" name="Freeform 201">
              <a:extLst>
                <a:ext uri="{FF2B5EF4-FFF2-40B4-BE49-F238E27FC236}">
                  <a16:creationId xmlns:a16="http://schemas.microsoft.com/office/drawing/2014/main" id="{EA22B931-B626-597D-5810-DB304D5FA0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317" y="2997876"/>
              <a:ext cx="682078" cy="716098"/>
            </a:xfrm>
            <a:custGeom>
              <a:avLst/>
              <a:gdLst>
                <a:gd name="T0" fmla="*/ 489 w 822"/>
                <a:gd name="T1" fmla="*/ 117 h 863"/>
                <a:gd name="T2" fmla="*/ 494 w 822"/>
                <a:gd name="T3" fmla="*/ 113 h 863"/>
                <a:gd name="T4" fmla="*/ 503 w 822"/>
                <a:gd name="T5" fmla="*/ 113 h 863"/>
                <a:gd name="T6" fmla="*/ 515 w 822"/>
                <a:gd name="T7" fmla="*/ 117 h 863"/>
                <a:gd name="T8" fmla="*/ 475 w 822"/>
                <a:gd name="T9" fmla="*/ 30 h 863"/>
                <a:gd name="T10" fmla="*/ 448 w 822"/>
                <a:gd name="T11" fmla="*/ 57 h 863"/>
                <a:gd name="T12" fmla="*/ 420 w 822"/>
                <a:gd name="T13" fmla="*/ 71 h 863"/>
                <a:gd name="T14" fmla="*/ 376 w 822"/>
                <a:gd name="T15" fmla="*/ 57 h 863"/>
                <a:gd name="T16" fmla="*/ 358 w 822"/>
                <a:gd name="T17" fmla="*/ 74 h 863"/>
                <a:gd name="T18" fmla="*/ 314 w 822"/>
                <a:gd name="T19" fmla="*/ 87 h 863"/>
                <a:gd name="T20" fmla="*/ 300 w 822"/>
                <a:gd name="T21" fmla="*/ 32 h 863"/>
                <a:gd name="T22" fmla="*/ 282 w 822"/>
                <a:gd name="T23" fmla="*/ 2 h 863"/>
                <a:gd name="T24" fmla="*/ 215 w 822"/>
                <a:gd name="T25" fmla="*/ 30 h 863"/>
                <a:gd name="T26" fmla="*/ 212 w 822"/>
                <a:gd name="T27" fmla="*/ 60 h 863"/>
                <a:gd name="T28" fmla="*/ 152 w 822"/>
                <a:gd name="T29" fmla="*/ 92 h 863"/>
                <a:gd name="T30" fmla="*/ 88 w 822"/>
                <a:gd name="T31" fmla="*/ 78 h 863"/>
                <a:gd name="T32" fmla="*/ 97 w 822"/>
                <a:gd name="T33" fmla="*/ 138 h 863"/>
                <a:gd name="T34" fmla="*/ 62 w 822"/>
                <a:gd name="T35" fmla="*/ 207 h 863"/>
                <a:gd name="T36" fmla="*/ 16 w 822"/>
                <a:gd name="T37" fmla="*/ 256 h 863"/>
                <a:gd name="T38" fmla="*/ 11 w 822"/>
                <a:gd name="T39" fmla="*/ 316 h 863"/>
                <a:gd name="T40" fmla="*/ 74 w 822"/>
                <a:gd name="T41" fmla="*/ 344 h 863"/>
                <a:gd name="T42" fmla="*/ 122 w 822"/>
                <a:gd name="T43" fmla="*/ 348 h 863"/>
                <a:gd name="T44" fmla="*/ 182 w 822"/>
                <a:gd name="T45" fmla="*/ 337 h 863"/>
                <a:gd name="T46" fmla="*/ 231 w 822"/>
                <a:gd name="T47" fmla="*/ 385 h 863"/>
                <a:gd name="T48" fmla="*/ 288 w 822"/>
                <a:gd name="T49" fmla="*/ 438 h 863"/>
                <a:gd name="T50" fmla="*/ 344 w 822"/>
                <a:gd name="T51" fmla="*/ 549 h 863"/>
                <a:gd name="T52" fmla="*/ 395 w 822"/>
                <a:gd name="T53" fmla="*/ 595 h 863"/>
                <a:gd name="T54" fmla="*/ 427 w 822"/>
                <a:gd name="T55" fmla="*/ 660 h 863"/>
                <a:gd name="T56" fmla="*/ 434 w 822"/>
                <a:gd name="T57" fmla="*/ 709 h 863"/>
                <a:gd name="T58" fmla="*/ 392 w 822"/>
                <a:gd name="T59" fmla="*/ 746 h 863"/>
                <a:gd name="T60" fmla="*/ 392 w 822"/>
                <a:gd name="T61" fmla="*/ 778 h 863"/>
                <a:gd name="T62" fmla="*/ 443 w 822"/>
                <a:gd name="T63" fmla="*/ 817 h 863"/>
                <a:gd name="T64" fmla="*/ 478 w 822"/>
                <a:gd name="T65" fmla="*/ 850 h 863"/>
                <a:gd name="T66" fmla="*/ 499 w 822"/>
                <a:gd name="T67" fmla="*/ 799 h 863"/>
                <a:gd name="T68" fmla="*/ 510 w 822"/>
                <a:gd name="T69" fmla="*/ 780 h 863"/>
                <a:gd name="T70" fmla="*/ 492 w 822"/>
                <a:gd name="T71" fmla="*/ 813 h 863"/>
                <a:gd name="T72" fmla="*/ 549 w 822"/>
                <a:gd name="T73" fmla="*/ 734 h 863"/>
                <a:gd name="T74" fmla="*/ 549 w 822"/>
                <a:gd name="T75" fmla="*/ 699 h 863"/>
                <a:gd name="T76" fmla="*/ 556 w 822"/>
                <a:gd name="T77" fmla="*/ 665 h 863"/>
                <a:gd name="T78" fmla="*/ 614 w 822"/>
                <a:gd name="T79" fmla="*/ 625 h 863"/>
                <a:gd name="T80" fmla="*/ 646 w 822"/>
                <a:gd name="T81" fmla="*/ 602 h 863"/>
                <a:gd name="T82" fmla="*/ 658 w 822"/>
                <a:gd name="T83" fmla="*/ 605 h 863"/>
                <a:gd name="T84" fmla="*/ 702 w 822"/>
                <a:gd name="T85" fmla="*/ 589 h 863"/>
                <a:gd name="T86" fmla="*/ 727 w 822"/>
                <a:gd name="T87" fmla="*/ 533 h 863"/>
                <a:gd name="T88" fmla="*/ 736 w 822"/>
                <a:gd name="T89" fmla="*/ 459 h 863"/>
                <a:gd name="T90" fmla="*/ 739 w 822"/>
                <a:gd name="T91" fmla="*/ 388 h 863"/>
                <a:gd name="T92" fmla="*/ 743 w 822"/>
                <a:gd name="T93" fmla="*/ 390 h 863"/>
                <a:gd name="T94" fmla="*/ 789 w 822"/>
                <a:gd name="T95" fmla="*/ 332 h 863"/>
                <a:gd name="T96" fmla="*/ 819 w 822"/>
                <a:gd name="T97" fmla="*/ 261 h 863"/>
                <a:gd name="T98" fmla="*/ 750 w 822"/>
                <a:gd name="T99" fmla="*/ 198 h 863"/>
                <a:gd name="T100" fmla="*/ 681 w 822"/>
                <a:gd name="T101" fmla="*/ 173 h 863"/>
                <a:gd name="T102" fmla="*/ 651 w 822"/>
                <a:gd name="T103" fmla="*/ 168 h 863"/>
                <a:gd name="T104" fmla="*/ 621 w 822"/>
                <a:gd name="T105" fmla="*/ 171 h 863"/>
                <a:gd name="T106" fmla="*/ 614 w 822"/>
                <a:gd name="T107" fmla="*/ 152 h 863"/>
                <a:gd name="T108" fmla="*/ 582 w 822"/>
                <a:gd name="T109" fmla="*/ 141 h 863"/>
                <a:gd name="T110" fmla="*/ 552 w 822"/>
                <a:gd name="T111" fmla="*/ 129 h 863"/>
                <a:gd name="T112" fmla="*/ 510 w 822"/>
                <a:gd name="T113" fmla="*/ 175 h 863"/>
                <a:gd name="T114" fmla="*/ 501 w 822"/>
                <a:gd name="T115" fmla="*/ 154 h 863"/>
                <a:gd name="T116" fmla="*/ 522 w 822"/>
                <a:gd name="T117" fmla="*/ 145 h 863"/>
                <a:gd name="T118" fmla="*/ 494 w 822"/>
                <a:gd name="T119" fmla="*/ 117 h 863"/>
                <a:gd name="T120" fmla="*/ 473 w 822"/>
                <a:gd name="T121" fmla="*/ 138 h 863"/>
                <a:gd name="T122" fmla="*/ 475 w 822"/>
                <a:gd name="T123" fmla="*/ 115 h 863"/>
                <a:gd name="T124" fmla="*/ 496 w 822"/>
                <a:gd name="T125" fmla="*/ 7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2" h="863">
                  <a:moveTo>
                    <a:pt x="480" y="127"/>
                  </a:moveTo>
                  <a:lnTo>
                    <a:pt x="482" y="124"/>
                  </a:lnTo>
                  <a:lnTo>
                    <a:pt x="485" y="124"/>
                  </a:lnTo>
                  <a:lnTo>
                    <a:pt x="485" y="124"/>
                  </a:lnTo>
                  <a:lnTo>
                    <a:pt x="485" y="127"/>
                  </a:lnTo>
                  <a:lnTo>
                    <a:pt x="482" y="127"/>
                  </a:lnTo>
                  <a:lnTo>
                    <a:pt x="480" y="127"/>
                  </a:lnTo>
                  <a:close/>
                  <a:moveTo>
                    <a:pt x="475" y="127"/>
                  </a:moveTo>
                  <a:lnTo>
                    <a:pt x="478" y="127"/>
                  </a:lnTo>
                  <a:lnTo>
                    <a:pt x="478" y="124"/>
                  </a:lnTo>
                  <a:lnTo>
                    <a:pt x="482" y="120"/>
                  </a:lnTo>
                  <a:lnTo>
                    <a:pt x="485" y="120"/>
                  </a:lnTo>
                  <a:lnTo>
                    <a:pt x="489" y="117"/>
                  </a:lnTo>
                  <a:lnTo>
                    <a:pt x="489" y="115"/>
                  </a:lnTo>
                  <a:lnTo>
                    <a:pt x="487" y="115"/>
                  </a:lnTo>
                  <a:lnTo>
                    <a:pt x="485" y="115"/>
                  </a:lnTo>
                  <a:lnTo>
                    <a:pt x="482" y="115"/>
                  </a:lnTo>
                  <a:lnTo>
                    <a:pt x="480" y="120"/>
                  </a:lnTo>
                  <a:lnTo>
                    <a:pt x="475" y="127"/>
                  </a:lnTo>
                  <a:close/>
                  <a:moveTo>
                    <a:pt x="494" y="113"/>
                  </a:moveTo>
                  <a:lnTo>
                    <a:pt x="494" y="110"/>
                  </a:lnTo>
                  <a:lnTo>
                    <a:pt x="492" y="108"/>
                  </a:lnTo>
                  <a:lnTo>
                    <a:pt x="492" y="110"/>
                  </a:lnTo>
                  <a:lnTo>
                    <a:pt x="492" y="113"/>
                  </a:lnTo>
                  <a:lnTo>
                    <a:pt x="494" y="115"/>
                  </a:lnTo>
                  <a:lnTo>
                    <a:pt x="494" y="113"/>
                  </a:lnTo>
                  <a:close/>
                  <a:moveTo>
                    <a:pt x="494" y="108"/>
                  </a:moveTo>
                  <a:lnTo>
                    <a:pt x="494" y="104"/>
                  </a:lnTo>
                  <a:lnTo>
                    <a:pt x="496" y="101"/>
                  </a:lnTo>
                  <a:lnTo>
                    <a:pt x="499" y="101"/>
                  </a:lnTo>
                  <a:lnTo>
                    <a:pt x="501" y="99"/>
                  </a:lnTo>
                  <a:lnTo>
                    <a:pt x="503" y="99"/>
                  </a:lnTo>
                  <a:lnTo>
                    <a:pt x="501" y="101"/>
                  </a:lnTo>
                  <a:lnTo>
                    <a:pt x="499" y="101"/>
                  </a:lnTo>
                  <a:lnTo>
                    <a:pt x="496" y="106"/>
                  </a:lnTo>
                  <a:lnTo>
                    <a:pt x="494" y="108"/>
                  </a:lnTo>
                  <a:close/>
                  <a:moveTo>
                    <a:pt x="496" y="110"/>
                  </a:moveTo>
                  <a:lnTo>
                    <a:pt x="499" y="113"/>
                  </a:lnTo>
                  <a:lnTo>
                    <a:pt x="503" y="113"/>
                  </a:lnTo>
                  <a:lnTo>
                    <a:pt x="505" y="113"/>
                  </a:lnTo>
                  <a:lnTo>
                    <a:pt x="508" y="110"/>
                  </a:lnTo>
                  <a:lnTo>
                    <a:pt x="508" y="108"/>
                  </a:lnTo>
                  <a:lnTo>
                    <a:pt x="505" y="106"/>
                  </a:lnTo>
                  <a:lnTo>
                    <a:pt x="501" y="108"/>
                  </a:lnTo>
                  <a:lnTo>
                    <a:pt x="496" y="108"/>
                  </a:lnTo>
                  <a:lnTo>
                    <a:pt x="496" y="110"/>
                  </a:lnTo>
                  <a:close/>
                  <a:moveTo>
                    <a:pt x="508" y="115"/>
                  </a:moveTo>
                  <a:lnTo>
                    <a:pt x="510" y="115"/>
                  </a:lnTo>
                  <a:lnTo>
                    <a:pt x="512" y="113"/>
                  </a:lnTo>
                  <a:lnTo>
                    <a:pt x="515" y="113"/>
                  </a:lnTo>
                  <a:lnTo>
                    <a:pt x="517" y="115"/>
                  </a:lnTo>
                  <a:lnTo>
                    <a:pt x="515" y="117"/>
                  </a:lnTo>
                  <a:lnTo>
                    <a:pt x="510" y="117"/>
                  </a:lnTo>
                  <a:lnTo>
                    <a:pt x="508" y="115"/>
                  </a:lnTo>
                  <a:close/>
                  <a:moveTo>
                    <a:pt x="494" y="71"/>
                  </a:moveTo>
                  <a:lnTo>
                    <a:pt x="494" y="69"/>
                  </a:lnTo>
                  <a:lnTo>
                    <a:pt x="492" y="64"/>
                  </a:lnTo>
                  <a:lnTo>
                    <a:pt x="492" y="62"/>
                  </a:lnTo>
                  <a:lnTo>
                    <a:pt x="494" y="64"/>
                  </a:lnTo>
                  <a:lnTo>
                    <a:pt x="499" y="69"/>
                  </a:lnTo>
                  <a:lnTo>
                    <a:pt x="496" y="71"/>
                  </a:lnTo>
                  <a:lnTo>
                    <a:pt x="496" y="71"/>
                  </a:lnTo>
                  <a:lnTo>
                    <a:pt x="494" y="71"/>
                  </a:lnTo>
                  <a:close/>
                  <a:moveTo>
                    <a:pt x="475" y="30"/>
                  </a:moveTo>
                  <a:lnTo>
                    <a:pt x="475" y="30"/>
                  </a:lnTo>
                  <a:lnTo>
                    <a:pt x="473" y="25"/>
                  </a:lnTo>
                  <a:lnTo>
                    <a:pt x="471" y="20"/>
                  </a:lnTo>
                  <a:lnTo>
                    <a:pt x="471" y="20"/>
                  </a:lnTo>
                  <a:lnTo>
                    <a:pt x="471" y="23"/>
                  </a:lnTo>
                  <a:lnTo>
                    <a:pt x="469" y="25"/>
                  </a:lnTo>
                  <a:lnTo>
                    <a:pt x="464" y="30"/>
                  </a:lnTo>
                  <a:lnTo>
                    <a:pt x="464" y="30"/>
                  </a:lnTo>
                  <a:lnTo>
                    <a:pt x="464" y="30"/>
                  </a:lnTo>
                  <a:lnTo>
                    <a:pt x="462" y="32"/>
                  </a:lnTo>
                  <a:lnTo>
                    <a:pt x="457" y="39"/>
                  </a:lnTo>
                  <a:lnTo>
                    <a:pt x="452" y="46"/>
                  </a:lnTo>
                  <a:lnTo>
                    <a:pt x="452" y="48"/>
                  </a:lnTo>
                  <a:lnTo>
                    <a:pt x="448" y="57"/>
                  </a:lnTo>
                  <a:lnTo>
                    <a:pt x="443" y="64"/>
                  </a:lnTo>
                  <a:lnTo>
                    <a:pt x="441" y="69"/>
                  </a:lnTo>
                  <a:lnTo>
                    <a:pt x="439" y="69"/>
                  </a:lnTo>
                  <a:lnTo>
                    <a:pt x="436" y="71"/>
                  </a:lnTo>
                  <a:lnTo>
                    <a:pt x="434" y="74"/>
                  </a:lnTo>
                  <a:lnTo>
                    <a:pt x="432" y="76"/>
                  </a:lnTo>
                  <a:lnTo>
                    <a:pt x="429" y="76"/>
                  </a:lnTo>
                  <a:lnTo>
                    <a:pt x="429" y="71"/>
                  </a:lnTo>
                  <a:lnTo>
                    <a:pt x="427" y="69"/>
                  </a:lnTo>
                  <a:lnTo>
                    <a:pt x="427" y="69"/>
                  </a:lnTo>
                  <a:lnTo>
                    <a:pt x="425" y="69"/>
                  </a:lnTo>
                  <a:lnTo>
                    <a:pt x="422" y="69"/>
                  </a:lnTo>
                  <a:lnTo>
                    <a:pt x="420" y="71"/>
                  </a:lnTo>
                  <a:lnTo>
                    <a:pt x="415" y="71"/>
                  </a:lnTo>
                  <a:lnTo>
                    <a:pt x="413" y="67"/>
                  </a:lnTo>
                  <a:lnTo>
                    <a:pt x="413" y="67"/>
                  </a:lnTo>
                  <a:lnTo>
                    <a:pt x="411" y="64"/>
                  </a:lnTo>
                  <a:lnTo>
                    <a:pt x="411" y="62"/>
                  </a:lnTo>
                  <a:lnTo>
                    <a:pt x="409" y="60"/>
                  </a:lnTo>
                  <a:lnTo>
                    <a:pt x="406" y="60"/>
                  </a:lnTo>
                  <a:lnTo>
                    <a:pt x="402" y="55"/>
                  </a:lnTo>
                  <a:lnTo>
                    <a:pt x="397" y="55"/>
                  </a:lnTo>
                  <a:lnTo>
                    <a:pt x="392" y="57"/>
                  </a:lnTo>
                  <a:lnTo>
                    <a:pt x="383" y="57"/>
                  </a:lnTo>
                  <a:lnTo>
                    <a:pt x="378" y="55"/>
                  </a:lnTo>
                  <a:lnTo>
                    <a:pt x="376" y="57"/>
                  </a:lnTo>
                  <a:lnTo>
                    <a:pt x="374" y="62"/>
                  </a:lnTo>
                  <a:lnTo>
                    <a:pt x="378" y="67"/>
                  </a:lnTo>
                  <a:lnTo>
                    <a:pt x="378" y="69"/>
                  </a:lnTo>
                  <a:lnTo>
                    <a:pt x="381" y="74"/>
                  </a:lnTo>
                  <a:lnTo>
                    <a:pt x="381" y="74"/>
                  </a:lnTo>
                  <a:lnTo>
                    <a:pt x="376" y="74"/>
                  </a:lnTo>
                  <a:lnTo>
                    <a:pt x="372" y="74"/>
                  </a:lnTo>
                  <a:lnTo>
                    <a:pt x="372" y="71"/>
                  </a:lnTo>
                  <a:lnTo>
                    <a:pt x="369" y="71"/>
                  </a:lnTo>
                  <a:lnTo>
                    <a:pt x="369" y="71"/>
                  </a:lnTo>
                  <a:lnTo>
                    <a:pt x="369" y="71"/>
                  </a:lnTo>
                  <a:lnTo>
                    <a:pt x="362" y="71"/>
                  </a:lnTo>
                  <a:lnTo>
                    <a:pt x="358" y="74"/>
                  </a:lnTo>
                  <a:lnTo>
                    <a:pt x="355" y="71"/>
                  </a:lnTo>
                  <a:lnTo>
                    <a:pt x="351" y="71"/>
                  </a:lnTo>
                  <a:lnTo>
                    <a:pt x="346" y="74"/>
                  </a:lnTo>
                  <a:lnTo>
                    <a:pt x="344" y="80"/>
                  </a:lnTo>
                  <a:lnTo>
                    <a:pt x="335" y="78"/>
                  </a:lnTo>
                  <a:lnTo>
                    <a:pt x="330" y="80"/>
                  </a:lnTo>
                  <a:lnTo>
                    <a:pt x="330" y="83"/>
                  </a:lnTo>
                  <a:lnTo>
                    <a:pt x="328" y="85"/>
                  </a:lnTo>
                  <a:lnTo>
                    <a:pt x="323" y="87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6" y="90"/>
                  </a:lnTo>
                  <a:lnTo>
                    <a:pt x="314" y="87"/>
                  </a:lnTo>
                  <a:lnTo>
                    <a:pt x="305" y="80"/>
                  </a:lnTo>
                  <a:lnTo>
                    <a:pt x="302" y="76"/>
                  </a:lnTo>
                  <a:lnTo>
                    <a:pt x="302" y="74"/>
                  </a:lnTo>
                  <a:lnTo>
                    <a:pt x="298" y="69"/>
                  </a:lnTo>
                  <a:lnTo>
                    <a:pt x="293" y="64"/>
                  </a:lnTo>
                  <a:lnTo>
                    <a:pt x="293" y="62"/>
                  </a:lnTo>
                  <a:lnTo>
                    <a:pt x="293" y="57"/>
                  </a:lnTo>
                  <a:lnTo>
                    <a:pt x="293" y="57"/>
                  </a:lnTo>
                  <a:lnTo>
                    <a:pt x="293" y="53"/>
                  </a:lnTo>
                  <a:lnTo>
                    <a:pt x="295" y="50"/>
                  </a:lnTo>
                  <a:lnTo>
                    <a:pt x="293" y="46"/>
                  </a:lnTo>
                  <a:lnTo>
                    <a:pt x="298" y="39"/>
                  </a:lnTo>
                  <a:lnTo>
                    <a:pt x="300" y="32"/>
                  </a:lnTo>
                  <a:lnTo>
                    <a:pt x="302" y="27"/>
                  </a:lnTo>
                  <a:lnTo>
                    <a:pt x="302" y="25"/>
                  </a:lnTo>
                  <a:lnTo>
                    <a:pt x="300" y="25"/>
                  </a:lnTo>
                  <a:lnTo>
                    <a:pt x="298" y="23"/>
                  </a:lnTo>
                  <a:lnTo>
                    <a:pt x="295" y="20"/>
                  </a:lnTo>
                  <a:lnTo>
                    <a:pt x="291" y="20"/>
                  </a:lnTo>
                  <a:lnTo>
                    <a:pt x="288" y="18"/>
                  </a:lnTo>
                  <a:lnTo>
                    <a:pt x="291" y="16"/>
                  </a:lnTo>
                  <a:lnTo>
                    <a:pt x="293" y="11"/>
                  </a:lnTo>
                  <a:lnTo>
                    <a:pt x="293" y="7"/>
                  </a:lnTo>
                  <a:lnTo>
                    <a:pt x="288" y="2"/>
                  </a:lnTo>
                  <a:lnTo>
                    <a:pt x="284" y="0"/>
                  </a:lnTo>
                  <a:lnTo>
                    <a:pt x="282" y="2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79" y="4"/>
                  </a:lnTo>
                  <a:lnTo>
                    <a:pt x="277" y="9"/>
                  </a:lnTo>
                  <a:lnTo>
                    <a:pt x="265" y="18"/>
                  </a:lnTo>
                  <a:lnTo>
                    <a:pt x="258" y="18"/>
                  </a:lnTo>
                  <a:lnTo>
                    <a:pt x="249" y="23"/>
                  </a:lnTo>
                  <a:lnTo>
                    <a:pt x="247" y="20"/>
                  </a:lnTo>
                  <a:lnTo>
                    <a:pt x="240" y="20"/>
                  </a:lnTo>
                  <a:lnTo>
                    <a:pt x="233" y="27"/>
                  </a:lnTo>
                  <a:lnTo>
                    <a:pt x="226" y="30"/>
                  </a:lnTo>
                  <a:lnTo>
                    <a:pt x="224" y="27"/>
                  </a:lnTo>
                  <a:lnTo>
                    <a:pt x="215" y="30"/>
                  </a:lnTo>
                  <a:lnTo>
                    <a:pt x="208" y="30"/>
                  </a:lnTo>
                  <a:lnTo>
                    <a:pt x="201" y="25"/>
                  </a:lnTo>
                  <a:lnTo>
                    <a:pt x="194" y="25"/>
                  </a:lnTo>
                  <a:lnTo>
                    <a:pt x="189" y="23"/>
                  </a:lnTo>
                  <a:lnTo>
                    <a:pt x="191" y="27"/>
                  </a:lnTo>
                  <a:lnTo>
                    <a:pt x="196" y="30"/>
                  </a:lnTo>
                  <a:lnTo>
                    <a:pt x="201" y="34"/>
                  </a:lnTo>
                  <a:lnTo>
                    <a:pt x="203" y="37"/>
                  </a:lnTo>
                  <a:lnTo>
                    <a:pt x="196" y="46"/>
                  </a:lnTo>
                  <a:lnTo>
                    <a:pt x="198" y="50"/>
                  </a:lnTo>
                  <a:lnTo>
                    <a:pt x="196" y="57"/>
                  </a:lnTo>
                  <a:lnTo>
                    <a:pt x="208" y="62"/>
                  </a:lnTo>
                  <a:lnTo>
                    <a:pt x="212" y="60"/>
                  </a:lnTo>
                  <a:lnTo>
                    <a:pt x="219" y="62"/>
                  </a:lnTo>
                  <a:lnTo>
                    <a:pt x="219" y="67"/>
                  </a:lnTo>
                  <a:lnTo>
                    <a:pt x="215" y="69"/>
                  </a:lnTo>
                  <a:lnTo>
                    <a:pt x="205" y="71"/>
                  </a:lnTo>
                  <a:lnTo>
                    <a:pt x="203" y="74"/>
                  </a:lnTo>
                  <a:lnTo>
                    <a:pt x="201" y="80"/>
                  </a:lnTo>
                  <a:lnTo>
                    <a:pt x="189" y="85"/>
                  </a:lnTo>
                  <a:lnTo>
                    <a:pt x="187" y="90"/>
                  </a:lnTo>
                  <a:lnTo>
                    <a:pt x="178" y="94"/>
                  </a:lnTo>
                  <a:lnTo>
                    <a:pt x="173" y="99"/>
                  </a:lnTo>
                  <a:lnTo>
                    <a:pt x="166" y="101"/>
                  </a:lnTo>
                  <a:lnTo>
                    <a:pt x="159" y="99"/>
                  </a:lnTo>
                  <a:lnTo>
                    <a:pt x="152" y="92"/>
                  </a:lnTo>
                  <a:lnTo>
                    <a:pt x="143" y="87"/>
                  </a:lnTo>
                  <a:lnTo>
                    <a:pt x="138" y="87"/>
                  </a:lnTo>
                  <a:lnTo>
                    <a:pt x="138" y="83"/>
                  </a:lnTo>
                  <a:lnTo>
                    <a:pt x="138" y="78"/>
                  </a:lnTo>
                  <a:lnTo>
                    <a:pt x="134" y="74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2" y="76"/>
                  </a:lnTo>
                  <a:lnTo>
                    <a:pt x="120" y="76"/>
                  </a:lnTo>
                  <a:lnTo>
                    <a:pt x="118" y="74"/>
                  </a:lnTo>
                  <a:lnTo>
                    <a:pt x="115" y="74"/>
                  </a:lnTo>
                  <a:lnTo>
                    <a:pt x="111" y="78"/>
                  </a:lnTo>
                  <a:lnTo>
                    <a:pt x="88" y="78"/>
                  </a:lnTo>
                  <a:lnTo>
                    <a:pt x="88" y="85"/>
                  </a:lnTo>
                  <a:lnTo>
                    <a:pt x="88" y="90"/>
                  </a:lnTo>
                  <a:lnTo>
                    <a:pt x="97" y="92"/>
                  </a:lnTo>
                  <a:lnTo>
                    <a:pt x="99" y="97"/>
                  </a:lnTo>
                  <a:lnTo>
                    <a:pt x="97" y="99"/>
                  </a:lnTo>
                  <a:lnTo>
                    <a:pt x="99" y="101"/>
                  </a:lnTo>
                  <a:lnTo>
                    <a:pt x="99" y="106"/>
                  </a:lnTo>
                  <a:lnTo>
                    <a:pt x="95" y="104"/>
                  </a:lnTo>
                  <a:lnTo>
                    <a:pt x="81" y="108"/>
                  </a:lnTo>
                  <a:lnTo>
                    <a:pt x="81" y="120"/>
                  </a:lnTo>
                  <a:lnTo>
                    <a:pt x="83" y="124"/>
                  </a:lnTo>
                  <a:lnTo>
                    <a:pt x="92" y="129"/>
                  </a:lnTo>
                  <a:lnTo>
                    <a:pt x="97" y="138"/>
                  </a:lnTo>
                  <a:lnTo>
                    <a:pt x="97" y="145"/>
                  </a:lnTo>
                  <a:lnTo>
                    <a:pt x="97" y="150"/>
                  </a:lnTo>
                  <a:lnTo>
                    <a:pt x="85" y="194"/>
                  </a:lnTo>
                  <a:lnTo>
                    <a:pt x="81" y="205"/>
                  </a:lnTo>
                  <a:lnTo>
                    <a:pt x="81" y="207"/>
                  </a:lnTo>
                  <a:lnTo>
                    <a:pt x="81" y="210"/>
                  </a:lnTo>
                  <a:lnTo>
                    <a:pt x="76" y="207"/>
                  </a:lnTo>
                  <a:lnTo>
                    <a:pt x="76" y="207"/>
                  </a:lnTo>
                  <a:lnTo>
                    <a:pt x="71" y="203"/>
                  </a:lnTo>
                  <a:lnTo>
                    <a:pt x="69" y="205"/>
                  </a:lnTo>
                  <a:lnTo>
                    <a:pt x="64" y="205"/>
                  </a:lnTo>
                  <a:lnTo>
                    <a:pt x="64" y="203"/>
                  </a:lnTo>
                  <a:lnTo>
                    <a:pt x="62" y="207"/>
                  </a:lnTo>
                  <a:lnTo>
                    <a:pt x="48" y="212"/>
                  </a:lnTo>
                  <a:lnTo>
                    <a:pt x="37" y="214"/>
                  </a:lnTo>
                  <a:lnTo>
                    <a:pt x="34" y="217"/>
                  </a:lnTo>
                  <a:lnTo>
                    <a:pt x="32" y="217"/>
                  </a:lnTo>
                  <a:lnTo>
                    <a:pt x="28" y="221"/>
                  </a:lnTo>
                  <a:lnTo>
                    <a:pt x="23" y="224"/>
                  </a:lnTo>
                  <a:lnTo>
                    <a:pt x="18" y="226"/>
                  </a:lnTo>
                  <a:lnTo>
                    <a:pt x="18" y="233"/>
                  </a:lnTo>
                  <a:lnTo>
                    <a:pt x="16" y="235"/>
                  </a:lnTo>
                  <a:lnTo>
                    <a:pt x="18" y="238"/>
                  </a:lnTo>
                  <a:lnTo>
                    <a:pt x="11" y="244"/>
                  </a:lnTo>
                  <a:lnTo>
                    <a:pt x="14" y="251"/>
                  </a:lnTo>
                  <a:lnTo>
                    <a:pt x="16" y="256"/>
                  </a:lnTo>
                  <a:lnTo>
                    <a:pt x="14" y="258"/>
                  </a:lnTo>
                  <a:lnTo>
                    <a:pt x="9" y="258"/>
                  </a:lnTo>
                  <a:lnTo>
                    <a:pt x="4" y="261"/>
                  </a:lnTo>
                  <a:lnTo>
                    <a:pt x="4" y="265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7"/>
                  </a:lnTo>
                  <a:lnTo>
                    <a:pt x="0" y="279"/>
                  </a:lnTo>
                  <a:lnTo>
                    <a:pt x="2" y="284"/>
                  </a:lnTo>
                  <a:lnTo>
                    <a:pt x="0" y="286"/>
                  </a:lnTo>
                  <a:lnTo>
                    <a:pt x="7" y="293"/>
                  </a:lnTo>
                  <a:lnTo>
                    <a:pt x="16" y="309"/>
                  </a:lnTo>
                  <a:lnTo>
                    <a:pt x="11" y="316"/>
                  </a:lnTo>
                  <a:lnTo>
                    <a:pt x="25" y="314"/>
                  </a:lnTo>
                  <a:lnTo>
                    <a:pt x="30" y="316"/>
                  </a:lnTo>
                  <a:lnTo>
                    <a:pt x="34" y="323"/>
                  </a:lnTo>
                  <a:lnTo>
                    <a:pt x="37" y="328"/>
                  </a:lnTo>
                  <a:lnTo>
                    <a:pt x="46" y="328"/>
                  </a:lnTo>
                  <a:lnTo>
                    <a:pt x="55" y="330"/>
                  </a:lnTo>
                  <a:lnTo>
                    <a:pt x="64" y="321"/>
                  </a:lnTo>
                  <a:lnTo>
                    <a:pt x="71" y="316"/>
                  </a:lnTo>
                  <a:lnTo>
                    <a:pt x="74" y="318"/>
                  </a:lnTo>
                  <a:lnTo>
                    <a:pt x="74" y="323"/>
                  </a:lnTo>
                  <a:lnTo>
                    <a:pt x="71" y="325"/>
                  </a:lnTo>
                  <a:lnTo>
                    <a:pt x="71" y="332"/>
                  </a:lnTo>
                  <a:lnTo>
                    <a:pt x="74" y="344"/>
                  </a:lnTo>
                  <a:lnTo>
                    <a:pt x="74" y="351"/>
                  </a:lnTo>
                  <a:lnTo>
                    <a:pt x="76" y="353"/>
                  </a:lnTo>
                  <a:lnTo>
                    <a:pt x="81" y="351"/>
                  </a:lnTo>
                  <a:lnTo>
                    <a:pt x="83" y="351"/>
                  </a:lnTo>
                  <a:lnTo>
                    <a:pt x="88" y="351"/>
                  </a:lnTo>
                  <a:lnTo>
                    <a:pt x="90" y="351"/>
                  </a:lnTo>
                  <a:lnTo>
                    <a:pt x="92" y="351"/>
                  </a:lnTo>
                  <a:lnTo>
                    <a:pt x="95" y="351"/>
                  </a:lnTo>
                  <a:lnTo>
                    <a:pt x="95" y="351"/>
                  </a:lnTo>
                  <a:lnTo>
                    <a:pt x="106" y="351"/>
                  </a:lnTo>
                  <a:lnTo>
                    <a:pt x="113" y="351"/>
                  </a:lnTo>
                  <a:lnTo>
                    <a:pt x="120" y="348"/>
                  </a:lnTo>
                  <a:lnTo>
                    <a:pt x="122" y="348"/>
                  </a:lnTo>
                  <a:lnTo>
                    <a:pt x="127" y="344"/>
                  </a:lnTo>
                  <a:lnTo>
                    <a:pt x="131" y="344"/>
                  </a:lnTo>
                  <a:lnTo>
                    <a:pt x="138" y="341"/>
                  </a:lnTo>
                  <a:lnTo>
                    <a:pt x="141" y="332"/>
                  </a:lnTo>
                  <a:lnTo>
                    <a:pt x="152" y="328"/>
                  </a:lnTo>
                  <a:lnTo>
                    <a:pt x="159" y="325"/>
                  </a:lnTo>
                  <a:lnTo>
                    <a:pt x="166" y="323"/>
                  </a:lnTo>
                  <a:lnTo>
                    <a:pt x="171" y="323"/>
                  </a:lnTo>
                  <a:lnTo>
                    <a:pt x="175" y="325"/>
                  </a:lnTo>
                  <a:lnTo>
                    <a:pt x="180" y="323"/>
                  </a:lnTo>
                  <a:lnTo>
                    <a:pt x="182" y="325"/>
                  </a:lnTo>
                  <a:lnTo>
                    <a:pt x="180" y="330"/>
                  </a:lnTo>
                  <a:lnTo>
                    <a:pt x="182" y="337"/>
                  </a:lnTo>
                  <a:lnTo>
                    <a:pt x="180" y="344"/>
                  </a:lnTo>
                  <a:lnTo>
                    <a:pt x="182" y="353"/>
                  </a:lnTo>
                  <a:lnTo>
                    <a:pt x="180" y="358"/>
                  </a:lnTo>
                  <a:lnTo>
                    <a:pt x="185" y="365"/>
                  </a:lnTo>
                  <a:lnTo>
                    <a:pt x="189" y="367"/>
                  </a:lnTo>
                  <a:lnTo>
                    <a:pt x="191" y="374"/>
                  </a:lnTo>
                  <a:lnTo>
                    <a:pt x="196" y="376"/>
                  </a:lnTo>
                  <a:lnTo>
                    <a:pt x="203" y="381"/>
                  </a:lnTo>
                  <a:lnTo>
                    <a:pt x="208" y="383"/>
                  </a:lnTo>
                  <a:lnTo>
                    <a:pt x="208" y="381"/>
                  </a:lnTo>
                  <a:lnTo>
                    <a:pt x="217" y="381"/>
                  </a:lnTo>
                  <a:lnTo>
                    <a:pt x="224" y="388"/>
                  </a:lnTo>
                  <a:lnTo>
                    <a:pt x="231" y="385"/>
                  </a:lnTo>
                  <a:lnTo>
                    <a:pt x="238" y="395"/>
                  </a:lnTo>
                  <a:lnTo>
                    <a:pt x="240" y="392"/>
                  </a:lnTo>
                  <a:lnTo>
                    <a:pt x="249" y="397"/>
                  </a:lnTo>
                  <a:lnTo>
                    <a:pt x="256" y="399"/>
                  </a:lnTo>
                  <a:lnTo>
                    <a:pt x="256" y="404"/>
                  </a:lnTo>
                  <a:lnTo>
                    <a:pt x="261" y="406"/>
                  </a:lnTo>
                  <a:lnTo>
                    <a:pt x="268" y="408"/>
                  </a:lnTo>
                  <a:lnTo>
                    <a:pt x="279" y="408"/>
                  </a:lnTo>
                  <a:lnTo>
                    <a:pt x="288" y="413"/>
                  </a:lnTo>
                  <a:lnTo>
                    <a:pt x="288" y="415"/>
                  </a:lnTo>
                  <a:lnTo>
                    <a:pt x="288" y="427"/>
                  </a:lnTo>
                  <a:lnTo>
                    <a:pt x="291" y="434"/>
                  </a:lnTo>
                  <a:lnTo>
                    <a:pt x="288" y="438"/>
                  </a:lnTo>
                  <a:lnTo>
                    <a:pt x="295" y="452"/>
                  </a:lnTo>
                  <a:lnTo>
                    <a:pt x="295" y="462"/>
                  </a:lnTo>
                  <a:lnTo>
                    <a:pt x="332" y="462"/>
                  </a:lnTo>
                  <a:lnTo>
                    <a:pt x="332" y="475"/>
                  </a:lnTo>
                  <a:lnTo>
                    <a:pt x="332" y="485"/>
                  </a:lnTo>
                  <a:lnTo>
                    <a:pt x="344" y="487"/>
                  </a:lnTo>
                  <a:lnTo>
                    <a:pt x="355" y="505"/>
                  </a:lnTo>
                  <a:lnTo>
                    <a:pt x="355" y="517"/>
                  </a:lnTo>
                  <a:lnTo>
                    <a:pt x="344" y="538"/>
                  </a:lnTo>
                  <a:lnTo>
                    <a:pt x="346" y="540"/>
                  </a:lnTo>
                  <a:lnTo>
                    <a:pt x="344" y="545"/>
                  </a:lnTo>
                  <a:lnTo>
                    <a:pt x="344" y="545"/>
                  </a:lnTo>
                  <a:lnTo>
                    <a:pt x="344" y="549"/>
                  </a:lnTo>
                  <a:lnTo>
                    <a:pt x="348" y="554"/>
                  </a:lnTo>
                  <a:lnTo>
                    <a:pt x="348" y="561"/>
                  </a:lnTo>
                  <a:lnTo>
                    <a:pt x="353" y="568"/>
                  </a:lnTo>
                  <a:lnTo>
                    <a:pt x="351" y="579"/>
                  </a:lnTo>
                  <a:lnTo>
                    <a:pt x="353" y="584"/>
                  </a:lnTo>
                  <a:lnTo>
                    <a:pt x="351" y="589"/>
                  </a:lnTo>
                  <a:lnTo>
                    <a:pt x="353" y="593"/>
                  </a:lnTo>
                  <a:lnTo>
                    <a:pt x="360" y="593"/>
                  </a:lnTo>
                  <a:lnTo>
                    <a:pt x="362" y="595"/>
                  </a:lnTo>
                  <a:lnTo>
                    <a:pt x="374" y="593"/>
                  </a:lnTo>
                  <a:lnTo>
                    <a:pt x="378" y="595"/>
                  </a:lnTo>
                  <a:lnTo>
                    <a:pt x="388" y="593"/>
                  </a:lnTo>
                  <a:lnTo>
                    <a:pt x="395" y="595"/>
                  </a:lnTo>
                  <a:lnTo>
                    <a:pt x="397" y="598"/>
                  </a:lnTo>
                  <a:lnTo>
                    <a:pt x="399" y="602"/>
                  </a:lnTo>
                  <a:lnTo>
                    <a:pt x="404" y="625"/>
                  </a:lnTo>
                  <a:lnTo>
                    <a:pt x="409" y="632"/>
                  </a:lnTo>
                  <a:lnTo>
                    <a:pt x="413" y="635"/>
                  </a:lnTo>
                  <a:lnTo>
                    <a:pt x="420" y="630"/>
                  </a:lnTo>
                  <a:lnTo>
                    <a:pt x="425" y="630"/>
                  </a:lnTo>
                  <a:lnTo>
                    <a:pt x="429" y="635"/>
                  </a:lnTo>
                  <a:lnTo>
                    <a:pt x="432" y="635"/>
                  </a:lnTo>
                  <a:lnTo>
                    <a:pt x="429" y="637"/>
                  </a:lnTo>
                  <a:lnTo>
                    <a:pt x="429" y="658"/>
                  </a:lnTo>
                  <a:lnTo>
                    <a:pt x="427" y="660"/>
                  </a:lnTo>
                  <a:lnTo>
                    <a:pt x="427" y="660"/>
                  </a:lnTo>
                  <a:lnTo>
                    <a:pt x="427" y="662"/>
                  </a:lnTo>
                  <a:lnTo>
                    <a:pt x="427" y="665"/>
                  </a:lnTo>
                  <a:lnTo>
                    <a:pt x="427" y="667"/>
                  </a:lnTo>
                  <a:lnTo>
                    <a:pt x="429" y="665"/>
                  </a:lnTo>
                  <a:lnTo>
                    <a:pt x="441" y="667"/>
                  </a:lnTo>
                  <a:lnTo>
                    <a:pt x="441" y="672"/>
                  </a:lnTo>
                  <a:lnTo>
                    <a:pt x="443" y="681"/>
                  </a:lnTo>
                  <a:lnTo>
                    <a:pt x="443" y="688"/>
                  </a:lnTo>
                  <a:lnTo>
                    <a:pt x="445" y="695"/>
                  </a:lnTo>
                  <a:lnTo>
                    <a:pt x="445" y="704"/>
                  </a:lnTo>
                  <a:lnTo>
                    <a:pt x="445" y="706"/>
                  </a:lnTo>
                  <a:lnTo>
                    <a:pt x="441" y="706"/>
                  </a:lnTo>
                  <a:lnTo>
                    <a:pt x="434" y="709"/>
                  </a:lnTo>
                  <a:lnTo>
                    <a:pt x="434" y="711"/>
                  </a:lnTo>
                  <a:lnTo>
                    <a:pt x="432" y="713"/>
                  </a:lnTo>
                  <a:lnTo>
                    <a:pt x="429" y="713"/>
                  </a:lnTo>
                  <a:lnTo>
                    <a:pt x="422" y="718"/>
                  </a:lnTo>
                  <a:lnTo>
                    <a:pt x="420" y="720"/>
                  </a:lnTo>
                  <a:lnTo>
                    <a:pt x="415" y="722"/>
                  </a:lnTo>
                  <a:lnTo>
                    <a:pt x="409" y="727"/>
                  </a:lnTo>
                  <a:lnTo>
                    <a:pt x="406" y="729"/>
                  </a:lnTo>
                  <a:lnTo>
                    <a:pt x="406" y="734"/>
                  </a:lnTo>
                  <a:lnTo>
                    <a:pt x="402" y="734"/>
                  </a:lnTo>
                  <a:lnTo>
                    <a:pt x="399" y="734"/>
                  </a:lnTo>
                  <a:lnTo>
                    <a:pt x="392" y="743"/>
                  </a:lnTo>
                  <a:lnTo>
                    <a:pt x="392" y="746"/>
                  </a:lnTo>
                  <a:lnTo>
                    <a:pt x="392" y="750"/>
                  </a:lnTo>
                  <a:lnTo>
                    <a:pt x="390" y="753"/>
                  </a:lnTo>
                  <a:lnTo>
                    <a:pt x="388" y="755"/>
                  </a:lnTo>
                  <a:lnTo>
                    <a:pt x="383" y="762"/>
                  </a:lnTo>
                  <a:lnTo>
                    <a:pt x="381" y="764"/>
                  </a:lnTo>
                  <a:lnTo>
                    <a:pt x="376" y="771"/>
                  </a:lnTo>
                  <a:lnTo>
                    <a:pt x="376" y="773"/>
                  </a:lnTo>
                  <a:lnTo>
                    <a:pt x="374" y="776"/>
                  </a:lnTo>
                  <a:lnTo>
                    <a:pt x="372" y="778"/>
                  </a:lnTo>
                  <a:lnTo>
                    <a:pt x="376" y="778"/>
                  </a:lnTo>
                  <a:lnTo>
                    <a:pt x="378" y="778"/>
                  </a:lnTo>
                  <a:lnTo>
                    <a:pt x="388" y="776"/>
                  </a:lnTo>
                  <a:lnTo>
                    <a:pt x="392" y="778"/>
                  </a:lnTo>
                  <a:lnTo>
                    <a:pt x="397" y="785"/>
                  </a:lnTo>
                  <a:lnTo>
                    <a:pt x="402" y="787"/>
                  </a:lnTo>
                  <a:lnTo>
                    <a:pt x="404" y="792"/>
                  </a:lnTo>
                  <a:lnTo>
                    <a:pt x="409" y="801"/>
                  </a:lnTo>
                  <a:lnTo>
                    <a:pt x="411" y="801"/>
                  </a:lnTo>
                  <a:lnTo>
                    <a:pt x="415" y="796"/>
                  </a:lnTo>
                  <a:lnTo>
                    <a:pt x="418" y="796"/>
                  </a:lnTo>
                  <a:lnTo>
                    <a:pt x="422" y="806"/>
                  </a:lnTo>
                  <a:lnTo>
                    <a:pt x="429" y="808"/>
                  </a:lnTo>
                  <a:lnTo>
                    <a:pt x="434" y="808"/>
                  </a:lnTo>
                  <a:lnTo>
                    <a:pt x="439" y="813"/>
                  </a:lnTo>
                  <a:lnTo>
                    <a:pt x="439" y="819"/>
                  </a:lnTo>
                  <a:lnTo>
                    <a:pt x="443" y="817"/>
                  </a:lnTo>
                  <a:lnTo>
                    <a:pt x="450" y="822"/>
                  </a:lnTo>
                  <a:lnTo>
                    <a:pt x="457" y="826"/>
                  </a:lnTo>
                  <a:lnTo>
                    <a:pt x="462" y="836"/>
                  </a:lnTo>
                  <a:lnTo>
                    <a:pt x="466" y="838"/>
                  </a:lnTo>
                  <a:lnTo>
                    <a:pt x="464" y="845"/>
                  </a:lnTo>
                  <a:lnTo>
                    <a:pt x="462" y="850"/>
                  </a:lnTo>
                  <a:lnTo>
                    <a:pt x="464" y="856"/>
                  </a:lnTo>
                  <a:lnTo>
                    <a:pt x="464" y="859"/>
                  </a:lnTo>
                  <a:lnTo>
                    <a:pt x="464" y="859"/>
                  </a:lnTo>
                  <a:lnTo>
                    <a:pt x="466" y="861"/>
                  </a:lnTo>
                  <a:lnTo>
                    <a:pt x="469" y="863"/>
                  </a:lnTo>
                  <a:lnTo>
                    <a:pt x="475" y="856"/>
                  </a:lnTo>
                  <a:lnTo>
                    <a:pt x="478" y="850"/>
                  </a:lnTo>
                  <a:lnTo>
                    <a:pt x="482" y="836"/>
                  </a:lnTo>
                  <a:lnTo>
                    <a:pt x="485" y="826"/>
                  </a:lnTo>
                  <a:lnTo>
                    <a:pt x="487" y="824"/>
                  </a:lnTo>
                  <a:lnTo>
                    <a:pt x="485" y="822"/>
                  </a:lnTo>
                  <a:lnTo>
                    <a:pt x="482" y="817"/>
                  </a:lnTo>
                  <a:lnTo>
                    <a:pt x="482" y="813"/>
                  </a:lnTo>
                  <a:lnTo>
                    <a:pt x="487" y="810"/>
                  </a:lnTo>
                  <a:lnTo>
                    <a:pt x="487" y="808"/>
                  </a:lnTo>
                  <a:lnTo>
                    <a:pt x="489" y="803"/>
                  </a:lnTo>
                  <a:lnTo>
                    <a:pt x="489" y="801"/>
                  </a:lnTo>
                  <a:lnTo>
                    <a:pt x="492" y="803"/>
                  </a:lnTo>
                  <a:lnTo>
                    <a:pt x="494" y="803"/>
                  </a:lnTo>
                  <a:lnTo>
                    <a:pt x="499" y="799"/>
                  </a:lnTo>
                  <a:lnTo>
                    <a:pt x="499" y="794"/>
                  </a:lnTo>
                  <a:lnTo>
                    <a:pt x="501" y="794"/>
                  </a:lnTo>
                  <a:lnTo>
                    <a:pt x="501" y="789"/>
                  </a:lnTo>
                  <a:lnTo>
                    <a:pt x="501" y="787"/>
                  </a:lnTo>
                  <a:lnTo>
                    <a:pt x="503" y="787"/>
                  </a:lnTo>
                  <a:lnTo>
                    <a:pt x="505" y="783"/>
                  </a:lnTo>
                  <a:lnTo>
                    <a:pt x="505" y="780"/>
                  </a:lnTo>
                  <a:lnTo>
                    <a:pt x="503" y="778"/>
                  </a:lnTo>
                  <a:lnTo>
                    <a:pt x="503" y="771"/>
                  </a:lnTo>
                  <a:lnTo>
                    <a:pt x="501" y="769"/>
                  </a:lnTo>
                  <a:lnTo>
                    <a:pt x="503" y="769"/>
                  </a:lnTo>
                  <a:lnTo>
                    <a:pt x="505" y="776"/>
                  </a:lnTo>
                  <a:lnTo>
                    <a:pt x="510" y="780"/>
                  </a:lnTo>
                  <a:lnTo>
                    <a:pt x="512" y="780"/>
                  </a:lnTo>
                  <a:lnTo>
                    <a:pt x="515" y="778"/>
                  </a:lnTo>
                  <a:lnTo>
                    <a:pt x="515" y="780"/>
                  </a:lnTo>
                  <a:lnTo>
                    <a:pt x="517" y="785"/>
                  </a:lnTo>
                  <a:lnTo>
                    <a:pt x="515" y="785"/>
                  </a:lnTo>
                  <a:lnTo>
                    <a:pt x="512" y="792"/>
                  </a:lnTo>
                  <a:lnTo>
                    <a:pt x="508" y="799"/>
                  </a:lnTo>
                  <a:lnTo>
                    <a:pt x="503" y="801"/>
                  </a:lnTo>
                  <a:lnTo>
                    <a:pt x="503" y="806"/>
                  </a:lnTo>
                  <a:lnTo>
                    <a:pt x="501" y="808"/>
                  </a:lnTo>
                  <a:lnTo>
                    <a:pt x="501" y="808"/>
                  </a:lnTo>
                  <a:lnTo>
                    <a:pt x="496" y="810"/>
                  </a:lnTo>
                  <a:lnTo>
                    <a:pt x="492" y="813"/>
                  </a:lnTo>
                  <a:lnTo>
                    <a:pt x="492" y="815"/>
                  </a:lnTo>
                  <a:lnTo>
                    <a:pt x="489" y="815"/>
                  </a:lnTo>
                  <a:lnTo>
                    <a:pt x="487" y="817"/>
                  </a:lnTo>
                  <a:lnTo>
                    <a:pt x="487" y="819"/>
                  </a:lnTo>
                  <a:lnTo>
                    <a:pt x="492" y="822"/>
                  </a:lnTo>
                  <a:lnTo>
                    <a:pt x="503" y="810"/>
                  </a:lnTo>
                  <a:lnTo>
                    <a:pt x="510" y="803"/>
                  </a:lnTo>
                  <a:lnTo>
                    <a:pt x="522" y="785"/>
                  </a:lnTo>
                  <a:lnTo>
                    <a:pt x="524" y="778"/>
                  </a:lnTo>
                  <a:lnTo>
                    <a:pt x="529" y="766"/>
                  </a:lnTo>
                  <a:lnTo>
                    <a:pt x="538" y="748"/>
                  </a:lnTo>
                  <a:lnTo>
                    <a:pt x="547" y="736"/>
                  </a:lnTo>
                  <a:lnTo>
                    <a:pt x="549" y="734"/>
                  </a:lnTo>
                  <a:lnTo>
                    <a:pt x="547" y="732"/>
                  </a:lnTo>
                  <a:lnTo>
                    <a:pt x="549" y="729"/>
                  </a:lnTo>
                  <a:lnTo>
                    <a:pt x="549" y="729"/>
                  </a:lnTo>
                  <a:lnTo>
                    <a:pt x="552" y="725"/>
                  </a:lnTo>
                  <a:lnTo>
                    <a:pt x="554" y="722"/>
                  </a:lnTo>
                  <a:lnTo>
                    <a:pt x="554" y="718"/>
                  </a:lnTo>
                  <a:lnTo>
                    <a:pt x="554" y="716"/>
                  </a:lnTo>
                  <a:lnTo>
                    <a:pt x="554" y="716"/>
                  </a:lnTo>
                  <a:lnTo>
                    <a:pt x="552" y="713"/>
                  </a:lnTo>
                  <a:lnTo>
                    <a:pt x="552" y="709"/>
                  </a:lnTo>
                  <a:lnTo>
                    <a:pt x="549" y="704"/>
                  </a:lnTo>
                  <a:lnTo>
                    <a:pt x="549" y="702"/>
                  </a:lnTo>
                  <a:lnTo>
                    <a:pt x="549" y="699"/>
                  </a:lnTo>
                  <a:lnTo>
                    <a:pt x="549" y="695"/>
                  </a:lnTo>
                  <a:lnTo>
                    <a:pt x="547" y="690"/>
                  </a:lnTo>
                  <a:lnTo>
                    <a:pt x="545" y="683"/>
                  </a:lnTo>
                  <a:lnTo>
                    <a:pt x="547" y="681"/>
                  </a:lnTo>
                  <a:lnTo>
                    <a:pt x="552" y="681"/>
                  </a:lnTo>
                  <a:lnTo>
                    <a:pt x="549" y="676"/>
                  </a:lnTo>
                  <a:lnTo>
                    <a:pt x="547" y="676"/>
                  </a:lnTo>
                  <a:lnTo>
                    <a:pt x="554" y="674"/>
                  </a:lnTo>
                  <a:lnTo>
                    <a:pt x="554" y="672"/>
                  </a:lnTo>
                  <a:lnTo>
                    <a:pt x="547" y="669"/>
                  </a:lnTo>
                  <a:lnTo>
                    <a:pt x="552" y="667"/>
                  </a:lnTo>
                  <a:lnTo>
                    <a:pt x="554" y="662"/>
                  </a:lnTo>
                  <a:lnTo>
                    <a:pt x="556" y="665"/>
                  </a:lnTo>
                  <a:lnTo>
                    <a:pt x="563" y="658"/>
                  </a:lnTo>
                  <a:lnTo>
                    <a:pt x="568" y="656"/>
                  </a:lnTo>
                  <a:lnTo>
                    <a:pt x="568" y="653"/>
                  </a:lnTo>
                  <a:lnTo>
                    <a:pt x="572" y="649"/>
                  </a:lnTo>
                  <a:lnTo>
                    <a:pt x="579" y="644"/>
                  </a:lnTo>
                  <a:lnTo>
                    <a:pt x="589" y="635"/>
                  </a:lnTo>
                  <a:lnTo>
                    <a:pt x="596" y="635"/>
                  </a:lnTo>
                  <a:lnTo>
                    <a:pt x="600" y="630"/>
                  </a:lnTo>
                  <a:lnTo>
                    <a:pt x="605" y="625"/>
                  </a:lnTo>
                  <a:lnTo>
                    <a:pt x="609" y="625"/>
                  </a:lnTo>
                  <a:lnTo>
                    <a:pt x="612" y="628"/>
                  </a:lnTo>
                  <a:lnTo>
                    <a:pt x="614" y="630"/>
                  </a:lnTo>
                  <a:lnTo>
                    <a:pt x="614" y="625"/>
                  </a:lnTo>
                  <a:lnTo>
                    <a:pt x="619" y="621"/>
                  </a:lnTo>
                  <a:lnTo>
                    <a:pt x="626" y="616"/>
                  </a:lnTo>
                  <a:lnTo>
                    <a:pt x="630" y="614"/>
                  </a:lnTo>
                  <a:lnTo>
                    <a:pt x="630" y="612"/>
                  </a:lnTo>
                  <a:lnTo>
                    <a:pt x="628" y="612"/>
                  </a:lnTo>
                  <a:lnTo>
                    <a:pt x="626" y="612"/>
                  </a:lnTo>
                  <a:lnTo>
                    <a:pt x="623" y="609"/>
                  </a:lnTo>
                  <a:lnTo>
                    <a:pt x="628" y="607"/>
                  </a:lnTo>
                  <a:lnTo>
                    <a:pt x="632" y="605"/>
                  </a:lnTo>
                  <a:lnTo>
                    <a:pt x="635" y="605"/>
                  </a:lnTo>
                  <a:lnTo>
                    <a:pt x="639" y="605"/>
                  </a:lnTo>
                  <a:lnTo>
                    <a:pt x="642" y="602"/>
                  </a:lnTo>
                  <a:lnTo>
                    <a:pt x="646" y="602"/>
                  </a:lnTo>
                  <a:lnTo>
                    <a:pt x="644" y="605"/>
                  </a:lnTo>
                  <a:lnTo>
                    <a:pt x="639" y="607"/>
                  </a:lnTo>
                  <a:lnTo>
                    <a:pt x="635" y="609"/>
                  </a:lnTo>
                  <a:lnTo>
                    <a:pt x="632" y="609"/>
                  </a:lnTo>
                  <a:lnTo>
                    <a:pt x="635" y="612"/>
                  </a:lnTo>
                  <a:lnTo>
                    <a:pt x="644" y="607"/>
                  </a:lnTo>
                  <a:lnTo>
                    <a:pt x="653" y="605"/>
                  </a:lnTo>
                  <a:lnTo>
                    <a:pt x="653" y="602"/>
                  </a:lnTo>
                  <a:lnTo>
                    <a:pt x="656" y="600"/>
                  </a:lnTo>
                  <a:lnTo>
                    <a:pt x="658" y="600"/>
                  </a:lnTo>
                  <a:lnTo>
                    <a:pt x="656" y="602"/>
                  </a:lnTo>
                  <a:lnTo>
                    <a:pt x="656" y="605"/>
                  </a:lnTo>
                  <a:lnTo>
                    <a:pt x="658" y="605"/>
                  </a:lnTo>
                  <a:lnTo>
                    <a:pt x="658" y="607"/>
                  </a:lnTo>
                  <a:lnTo>
                    <a:pt x="658" y="607"/>
                  </a:lnTo>
                  <a:lnTo>
                    <a:pt x="662" y="607"/>
                  </a:lnTo>
                  <a:lnTo>
                    <a:pt x="662" y="607"/>
                  </a:lnTo>
                  <a:lnTo>
                    <a:pt x="667" y="605"/>
                  </a:lnTo>
                  <a:lnTo>
                    <a:pt x="672" y="605"/>
                  </a:lnTo>
                  <a:lnTo>
                    <a:pt x="679" y="607"/>
                  </a:lnTo>
                  <a:lnTo>
                    <a:pt x="683" y="605"/>
                  </a:lnTo>
                  <a:lnTo>
                    <a:pt x="683" y="602"/>
                  </a:lnTo>
                  <a:lnTo>
                    <a:pt x="683" y="600"/>
                  </a:lnTo>
                  <a:lnTo>
                    <a:pt x="683" y="598"/>
                  </a:lnTo>
                  <a:lnTo>
                    <a:pt x="692" y="591"/>
                  </a:lnTo>
                  <a:lnTo>
                    <a:pt x="702" y="589"/>
                  </a:lnTo>
                  <a:lnTo>
                    <a:pt x="704" y="586"/>
                  </a:lnTo>
                  <a:lnTo>
                    <a:pt x="706" y="584"/>
                  </a:lnTo>
                  <a:lnTo>
                    <a:pt x="704" y="582"/>
                  </a:lnTo>
                  <a:lnTo>
                    <a:pt x="702" y="575"/>
                  </a:lnTo>
                  <a:lnTo>
                    <a:pt x="704" y="570"/>
                  </a:lnTo>
                  <a:lnTo>
                    <a:pt x="706" y="565"/>
                  </a:lnTo>
                  <a:lnTo>
                    <a:pt x="706" y="561"/>
                  </a:lnTo>
                  <a:lnTo>
                    <a:pt x="709" y="559"/>
                  </a:lnTo>
                  <a:lnTo>
                    <a:pt x="713" y="556"/>
                  </a:lnTo>
                  <a:lnTo>
                    <a:pt x="713" y="554"/>
                  </a:lnTo>
                  <a:lnTo>
                    <a:pt x="713" y="552"/>
                  </a:lnTo>
                  <a:lnTo>
                    <a:pt x="718" y="542"/>
                  </a:lnTo>
                  <a:lnTo>
                    <a:pt x="727" y="533"/>
                  </a:lnTo>
                  <a:lnTo>
                    <a:pt x="727" y="529"/>
                  </a:lnTo>
                  <a:lnTo>
                    <a:pt x="725" y="517"/>
                  </a:lnTo>
                  <a:lnTo>
                    <a:pt x="722" y="512"/>
                  </a:lnTo>
                  <a:lnTo>
                    <a:pt x="725" y="505"/>
                  </a:lnTo>
                  <a:lnTo>
                    <a:pt x="727" y="503"/>
                  </a:lnTo>
                  <a:lnTo>
                    <a:pt x="729" y="498"/>
                  </a:lnTo>
                  <a:lnTo>
                    <a:pt x="734" y="494"/>
                  </a:lnTo>
                  <a:lnTo>
                    <a:pt x="736" y="492"/>
                  </a:lnTo>
                  <a:lnTo>
                    <a:pt x="734" y="485"/>
                  </a:lnTo>
                  <a:lnTo>
                    <a:pt x="736" y="475"/>
                  </a:lnTo>
                  <a:lnTo>
                    <a:pt x="736" y="468"/>
                  </a:lnTo>
                  <a:lnTo>
                    <a:pt x="736" y="462"/>
                  </a:lnTo>
                  <a:lnTo>
                    <a:pt x="736" y="459"/>
                  </a:lnTo>
                  <a:lnTo>
                    <a:pt x="739" y="452"/>
                  </a:lnTo>
                  <a:lnTo>
                    <a:pt x="736" y="422"/>
                  </a:lnTo>
                  <a:lnTo>
                    <a:pt x="736" y="418"/>
                  </a:lnTo>
                  <a:lnTo>
                    <a:pt x="739" y="413"/>
                  </a:lnTo>
                  <a:lnTo>
                    <a:pt x="739" y="411"/>
                  </a:lnTo>
                  <a:lnTo>
                    <a:pt x="736" y="411"/>
                  </a:lnTo>
                  <a:lnTo>
                    <a:pt x="734" y="408"/>
                  </a:lnTo>
                  <a:lnTo>
                    <a:pt x="734" y="406"/>
                  </a:lnTo>
                  <a:lnTo>
                    <a:pt x="736" y="401"/>
                  </a:lnTo>
                  <a:lnTo>
                    <a:pt x="736" y="397"/>
                  </a:lnTo>
                  <a:lnTo>
                    <a:pt x="736" y="395"/>
                  </a:lnTo>
                  <a:lnTo>
                    <a:pt x="739" y="395"/>
                  </a:lnTo>
                  <a:lnTo>
                    <a:pt x="739" y="388"/>
                  </a:lnTo>
                  <a:lnTo>
                    <a:pt x="736" y="383"/>
                  </a:lnTo>
                  <a:lnTo>
                    <a:pt x="732" y="381"/>
                  </a:lnTo>
                  <a:lnTo>
                    <a:pt x="732" y="381"/>
                  </a:lnTo>
                  <a:lnTo>
                    <a:pt x="734" y="378"/>
                  </a:lnTo>
                  <a:lnTo>
                    <a:pt x="734" y="381"/>
                  </a:lnTo>
                  <a:lnTo>
                    <a:pt x="739" y="383"/>
                  </a:lnTo>
                  <a:lnTo>
                    <a:pt x="741" y="385"/>
                  </a:lnTo>
                  <a:lnTo>
                    <a:pt x="741" y="381"/>
                  </a:lnTo>
                  <a:lnTo>
                    <a:pt x="746" y="381"/>
                  </a:lnTo>
                  <a:lnTo>
                    <a:pt x="746" y="383"/>
                  </a:lnTo>
                  <a:lnTo>
                    <a:pt x="748" y="383"/>
                  </a:lnTo>
                  <a:lnTo>
                    <a:pt x="746" y="388"/>
                  </a:lnTo>
                  <a:lnTo>
                    <a:pt x="743" y="390"/>
                  </a:lnTo>
                  <a:lnTo>
                    <a:pt x="743" y="392"/>
                  </a:lnTo>
                  <a:lnTo>
                    <a:pt x="743" y="392"/>
                  </a:lnTo>
                  <a:lnTo>
                    <a:pt x="748" y="388"/>
                  </a:lnTo>
                  <a:lnTo>
                    <a:pt x="755" y="385"/>
                  </a:lnTo>
                  <a:lnTo>
                    <a:pt x="762" y="374"/>
                  </a:lnTo>
                  <a:lnTo>
                    <a:pt x="764" y="367"/>
                  </a:lnTo>
                  <a:lnTo>
                    <a:pt x="766" y="362"/>
                  </a:lnTo>
                  <a:lnTo>
                    <a:pt x="769" y="360"/>
                  </a:lnTo>
                  <a:lnTo>
                    <a:pt x="771" y="351"/>
                  </a:lnTo>
                  <a:lnTo>
                    <a:pt x="773" y="346"/>
                  </a:lnTo>
                  <a:lnTo>
                    <a:pt x="785" y="337"/>
                  </a:lnTo>
                  <a:lnTo>
                    <a:pt x="787" y="335"/>
                  </a:lnTo>
                  <a:lnTo>
                    <a:pt x="789" y="332"/>
                  </a:lnTo>
                  <a:lnTo>
                    <a:pt x="792" y="330"/>
                  </a:lnTo>
                  <a:lnTo>
                    <a:pt x="801" y="321"/>
                  </a:lnTo>
                  <a:lnTo>
                    <a:pt x="810" y="309"/>
                  </a:lnTo>
                  <a:lnTo>
                    <a:pt x="813" y="307"/>
                  </a:lnTo>
                  <a:lnTo>
                    <a:pt x="817" y="295"/>
                  </a:lnTo>
                  <a:lnTo>
                    <a:pt x="817" y="291"/>
                  </a:lnTo>
                  <a:lnTo>
                    <a:pt x="822" y="286"/>
                  </a:lnTo>
                  <a:lnTo>
                    <a:pt x="822" y="284"/>
                  </a:lnTo>
                  <a:lnTo>
                    <a:pt x="817" y="279"/>
                  </a:lnTo>
                  <a:lnTo>
                    <a:pt x="819" y="274"/>
                  </a:lnTo>
                  <a:lnTo>
                    <a:pt x="822" y="272"/>
                  </a:lnTo>
                  <a:lnTo>
                    <a:pt x="822" y="263"/>
                  </a:lnTo>
                  <a:lnTo>
                    <a:pt x="819" y="261"/>
                  </a:lnTo>
                  <a:lnTo>
                    <a:pt x="817" y="256"/>
                  </a:lnTo>
                  <a:lnTo>
                    <a:pt x="810" y="240"/>
                  </a:lnTo>
                  <a:lnTo>
                    <a:pt x="810" y="233"/>
                  </a:lnTo>
                  <a:lnTo>
                    <a:pt x="810" y="228"/>
                  </a:lnTo>
                  <a:lnTo>
                    <a:pt x="796" y="221"/>
                  </a:lnTo>
                  <a:lnTo>
                    <a:pt x="787" y="221"/>
                  </a:lnTo>
                  <a:lnTo>
                    <a:pt x="783" y="224"/>
                  </a:lnTo>
                  <a:lnTo>
                    <a:pt x="778" y="219"/>
                  </a:lnTo>
                  <a:lnTo>
                    <a:pt x="773" y="217"/>
                  </a:lnTo>
                  <a:lnTo>
                    <a:pt x="769" y="212"/>
                  </a:lnTo>
                  <a:lnTo>
                    <a:pt x="762" y="210"/>
                  </a:lnTo>
                  <a:lnTo>
                    <a:pt x="759" y="210"/>
                  </a:lnTo>
                  <a:lnTo>
                    <a:pt x="750" y="198"/>
                  </a:lnTo>
                  <a:lnTo>
                    <a:pt x="741" y="189"/>
                  </a:lnTo>
                  <a:lnTo>
                    <a:pt x="739" y="187"/>
                  </a:lnTo>
                  <a:lnTo>
                    <a:pt x="732" y="182"/>
                  </a:lnTo>
                  <a:lnTo>
                    <a:pt x="729" y="182"/>
                  </a:lnTo>
                  <a:lnTo>
                    <a:pt x="716" y="173"/>
                  </a:lnTo>
                  <a:lnTo>
                    <a:pt x="711" y="173"/>
                  </a:lnTo>
                  <a:lnTo>
                    <a:pt x="704" y="171"/>
                  </a:lnTo>
                  <a:lnTo>
                    <a:pt x="699" y="173"/>
                  </a:lnTo>
                  <a:lnTo>
                    <a:pt x="692" y="173"/>
                  </a:lnTo>
                  <a:lnTo>
                    <a:pt x="690" y="171"/>
                  </a:lnTo>
                  <a:lnTo>
                    <a:pt x="686" y="173"/>
                  </a:lnTo>
                  <a:lnTo>
                    <a:pt x="683" y="175"/>
                  </a:lnTo>
                  <a:lnTo>
                    <a:pt x="681" y="173"/>
                  </a:lnTo>
                  <a:lnTo>
                    <a:pt x="676" y="168"/>
                  </a:lnTo>
                  <a:lnTo>
                    <a:pt x="674" y="171"/>
                  </a:lnTo>
                  <a:lnTo>
                    <a:pt x="672" y="168"/>
                  </a:lnTo>
                  <a:lnTo>
                    <a:pt x="672" y="171"/>
                  </a:lnTo>
                  <a:lnTo>
                    <a:pt x="672" y="173"/>
                  </a:lnTo>
                  <a:lnTo>
                    <a:pt x="669" y="171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7" y="171"/>
                  </a:lnTo>
                  <a:lnTo>
                    <a:pt x="665" y="171"/>
                  </a:lnTo>
                  <a:lnTo>
                    <a:pt x="658" y="168"/>
                  </a:lnTo>
                  <a:lnTo>
                    <a:pt x="656" y="168"/>
                  </a:lnTo>
                  <a:lnTo>
                    <a:pt x="651" y="168"/>
                  </a:lnTo>
                  <a:lnTo>
                    <a:pt x="639" y="161"/>
                  </a:lnTo>
                  <a:lnTo>
                    <a:pt x="635" y="164"/>
                  </a:lnTo>
                  <a:lnTo>
                    <a:pt x="635" y="164"/>
                  </a:lnTo>
                  <a:lnTo>
                    <a:pt x="637" y="166"/>
                  </a:lnTo>
                  <a:lnTo>
                    <a:pt x="635" y="168"/>
                  </a:lnTo>
                  <a:lnTo>
                    <a:pt x="632" y="166"/>
                  </a:lnTo>
                  <a:lnTo>
                    <a:pt x="632" y="166"/>
                  </a:lnTo>
                  <a:lnTo>
                    <a:pt x="630" y="168"/>
                  </a:lnTo>
                  <a:lnTo>
                    <a:pt x="628" y="171"/>
                  </a:lnTo>
                  <a:lnTo>
                    <a:pt x="626" y="173"/>
                  </a:lnTo>
                  <a:lnTo>
                    <a:pt x="626" y="177"/>
                  </a:lnTo>
                  <a:lnTo>
                    <a:pt x="623" y="173"/>
                  </a:lnTo>
                  <a:lnTo>
                    <a:pt x="621" y="171"/>
                  </a:lnTo>
                  <a:lnTo>
                    <a:pt x="619" y="171"/>
                  </a:lnTo>
                  <a:lnTo>
                    <a:pt x="621" y="175"/>
                  </a:lnTo>
                  <a:lnTo>
                    <a:pt x="616" y="182"/>
                  </a:lnTo>
                  <a:lnTo>
                    <a:pt x="616" y="187"/>
                  </a:lnTo>
                  <a:lnTo>
                    <a:pt x="614" y="182"/>
                  </a:lnTo>
                  <a:lnTo>
                    <a:pt x="616" y="177"/>
                  </a:lnTo>
                  <a:lnTo>
                    <a:pt x="616" y="173"/>
                  </a:lnTo>
                  <a:lnTo>
                    <a:pt x="619" y="166"/>
                  </a:lnTo>
                  <a:lnTo>
                    <a:pt x="619" y="164"/>
                  </a:lnTo>
                  <a:lnTo>
                    <a:pt x="619" y="164"/>
                  </a:lnTo>
                  <a:lnTo>
                    <a:pt x="614" y="164"/>
                  </a:lnTo>
                  <a:lnTo>
                    <a:pt x="619" y="157"/>
                  </a:lnTo>
                  <a:lnTo>
                    <a:pt x="614" y="152"/>
                  </a:lnTo>
                  <a:lnTo>
                    <a:pt x="609" y="145"/>
                  </a:lnTo>
                  <a:lnTo>
                    <a:pt x="607" y="147"/>
                  </a:lnTo>
                  <a:lnTo>
                    <a:pt x="602" y="145"/>
                  </a:lnTo>
                  <a:lnTo>
                    <a:pt x="600" y="150"/>
                  </a:lnTo>
                  <a:lnTo>
                    <a:pt x="598" y="150"/>
                  </a:lnTo>
                  <a:lnTo>
                    <a:pt x="596" y="147"/>
                  </a:lnTo>
                  <a:lnTo>
                    <a:pt x="593" y="145"/>
                  </a:lnTo>
                  <a:lnTo>
                    <a:pt x="593" y="143"/>
                  </a:lnTo>
                  <a:lnTo>
                    <a:pt x="591" y="141"/>
                  </a:lnTo>
                  <a:lnTo>
                    <a:pt x="586" y="141"/>
                  </a:lnTo>
                  <a:lnTo>
                    <a:pt x="586" y="138"/>
                  </a:lnTo>
                  <a:lnTo>
                    <a:pt x="582" y="138"/>
                  </a:lnTo>
                  <a:lnTo>
                    <a:pt x="582" y="141"/>
                  </a:lnTo>
                  <a:lnTo>
                    <a:pt x="582" y="138"/>
                  </a:lnTo>
                  <a:lnTo>
                    <a:pt x="579" y="138"/>
                  </a:lnTo>
                  <a:lnTo>
                    <a:pt x="577" y="134"/>
                  </a:lnTo>
                  <a:lnTo>
                    <a:pt x="575" y="136"/>
                  </a:lnTo>
                  <a:lnTo>
                    <a:pt x="570" y="134"/>
                  </a:lnTo>
                  <a:lnTo>
                    <a:pt x="563" y="131"/>
                  </a:lnTo>
                  <a:lnTo>
                    <a:pt x="561" y="129"/>
                  </a:lnTo>
                  <a:lnTo>
                    <a:pt x="561" y="131"/>
                  </a:lnTo>
                  <a:lnTo>
                    <a:pt x="556" y="129"/>
                  </a:lnTo>
                  <a:lnTo>
                    <a:pt x="554" y="129"/>
                  </a:lnTo>
                  <a:lnTo>
                    <a:pt x="554" y="131"/>
                  </a:lnTo>
                  <a:lnTo>
                    <a:pt x="552" y="131"/>
                  </a:lnTo>
                  <a:lnTo>
                    <a:pt x="552" y="129"/>
                  </a:lnTo>
                  <a:lnTo>
                    <a:pt x="545" y="129"/>
                  </a:lnTo>
                  <a:lnTo>
                    <a:pt x="542" y="131"/>
                  </a:lnTo>
                  <a:lnTo>
                    <a:pt x="540" y="136"/>
                  </a:lnTo>
                  <a:lnTo>
                    <a:pt x="540" y="138"/>
                  </a:lnTo>
                  <a:lnTo>
                    <a:pt x="535" y="143"/>
                  </a:lnTo>
                  <a:lnTo>
                    <a:pt x="529" y="145"/>
                  </a:lnTo>
                  <a:lnTo>
                    <a:pt x="522" y="150"/>
                  </a:lnTo>
                  <a:lnTo>
                    <a:pt x="517" y="154"/>
                  </a:lnTo>
                  <a:lnTo>
                    <a:pt x="515" y="161"/>
                  </a:lnTo>
                  <a:lnTo>
                    <a:pt x="515" y="166"/>
                  </a:lnTo>
                  <a:lnTo>
                    <a:pt x="512" y="171"/>
                  </a:lnTo>
                  <a:lnTo>
                    <a:pt x="510" y="173"/>
                  </a:lnTo>
                  <a:lnTo>
                    <a:pt x="510" y="175"/>
                  </a:lnTo>
                  <a:lnTo>
                    <a:pt x="510" y="180"/>
                  </a:lnTo>
                  <a:lnTo>
                    <a:pt x="510" y="187"/>
                  </a:lnTo>
                  <a:lnTo>
                    <a:pt x="508" y="182"/>
                  </a:lnTo>
                  <a:lnTo>
                    <a:pt x="505" y="177"/>
                  </a:lnTo>
                  <a:lnTo>
                    <a:pt x="505" y="175"/>
                  </a:lnTo>
                  <a:lnTo>
                    <a:pt x="508" y="171"/>
                  </a:lnTo>
                  <a:lnTo>
                    <a:pt x="512" y="168"/>
                  </a:lnTo>
                  <a:lnTo>
                    <a:pt x="512" y="164"/>
                  </a:lnTo>
                  <a:lnTo>
                    <a:pt x="512" y="157"/>
                  </a:lnTo>
                  <a:lnTo>
                    <a:pt x="512" y="154"/>
                  </a:lnTo>
                  <a:lnTo>
                    <a:pt x="510" y="154"/>
                  </a:lnTo>
                  <a:lnTo>
                    <a:pt x="505" y="157"/>
                  </a:lnTo>
                  <a:lnTo>
                    <a:pt x="501" y="154"/>
                  </a:lnTo>
                  <a:lnTo>
                    <a:pt x="496" y="157"/>
                  </a:lnTo>
                  <a:lnTo>
                    <a:pt x="492" y="157"/>
                  </a:lnTo>
                  <a:lnTo>
                    <a:pt x="489" y="154"/>
                  </a:lnTo>
                  <a:lnTo>
                    <a:pt x="492" y="154"/>
                  </a:lnTo>
                  <a:lnTo>
                    <a:pt x="496" y="152"/>
                  </a:lnTo>
                  <a:lnTo>
                    <a:pt x="499" y="152"/>
                  </a:lnTo>
                  <a:lnTo>
                    <a:pt x="505" y="152"/>
                  </a:lnTo>
                  <a:lnTo>
                    <a:pt x="508" y="152"/>
                  </a:lnTo>
                  <a:lnTo>
                    <a:pt x="512" y="147"/>
                  </a:lnTo>
                  <a:lnTo>
                    <a:pt x="515" y="147"/>
                  </a:lnTo>
                  <a:lnTo>
                    <a:pt x="515" y="150"/>
                  </a:lnTo>
                  <a:lnTo>
                    <a:pt x="517" y="147"/>
                  </a:lnTo>
                  <a:lnTo>
                    <a:pt x="522" y="145"/>
                  </a:lnTo>
                  <a:lnTo>
                    <a:pt x="529" y="143"/>
                  </a:lnTo>
                  <a:lnTo>
                    <a:pt x="529" y="138"/>
                  </a:lnTo>
                  <a:lnTo>
                    <a:pt x="533" y="134"/>
                  </a:lnTo>
                  <a:lnTo>
                    <a:pt x="533" y="129"/>
                  </a:lnTo>
                  <a:lnTo>
                    <a:pt x="535" y="124"/>
                  </a:lnTo>
                  <a:lnTo>
                    <a:pt x="535" y="122"/>
                  </a:lnTo>
                  <a:lnTo>
                    <a:pt x="529" y="120"/>
                  </a:lnTo>
                  <a:lnTo>
                    <a:pt x="526" y="117"/>
                  </a:lnTo>
                  <a:lnTo>
                    <a:pt x="522" y="117"/>
                  </a:lnTo>
                  <a:lnTo>
                    <a:pt x="515" y="120"/>
                  </a:lnTo>
                  <a:lnTo>
                    <a:pt x="510" y="120"/>
                  </a:lnTo>
                  <a:lnTo>
                    <a:pt x="503" y="117"/>
                  </a:lnTo>
                  <a:lnTo>
                    <a:pt x="494" y="117"/>
                  </a:lnTo>
                  <a:lnTo>
                    <a:pt x="489" y="122"/>
                  </a:lnTo>
                  <a:lnTo>
                    <a:pt x="489" y="124"/>
                  </a:lnTo>
                  <a:lnTo>
                    <a:pt x="492" y="127"/>
                  </a:lnTo>
                  <a:lnTo>
                    <a:pt x="492" y="129"/>
                  </a:lnTo>
                  <a:lnTo>
                    <a:pt x="489" y="129"/>
                  </a:lnTo>
                  <a:lnTo>
                    <a:pt x="487" y="129"/>
                  </a:lnTo>
                  <a:lnTo>
                    <a:pt x="487" y="134"/>
                  </a:lnTo>
                  <a:lnTo>
                    <a:pt x="485" y="131"/>
                  </a:lnTo>
                  <a:lnTo>
                    <a:pt x="482" y="129"/>
                  </a:lnTo>
                  <a:lnTo>
                    <a:pt x="478" y="131"/>
                  </a:lnTo>
                  <a:lnTo>
                    <a:pt x="473" y="138"/>
                  </a:lnTo>
                  <a:lnTo>
                    <a:pt x="469" y="145"/>
                  </a:lnTo>
                  <a:lnTo>
                    <a:pt x="473" y="138"/>
                  </a:lnTo>
                  <a:lnTo>
                    <a:pt x="473" y="134"/>
                  </a:lnTo>
                  <a:lnTo>
                    <a:pt x="473" y="131"/>
                  </a:lnTo>
                  <a:lnTo>
                    <a:pt x="473" y="129"/>
                  </a:lnTo>
                  <a:lnTo>
                    <a:pt x="471" y="129"/>
                  </a:lnTo>
                  <a:lnTo>
                    <a:pt x="466" y="134"/>
                  </a:lnTo>
                  <a:lnTo>
                    <a:pt x="466" y="138"/>
                  </a:lnTo>
                  <a:lnTo>
                    <a:pt x="464" y="143"/>
                  </a:lnTo>
                  <a:lnTo>
                    <a:pt x="459" y="145"/>
                  </a:lnTo>
                  <a:lnTo>
                    <a:pt x="464" y="138"/>
                  </a:lnTo>
                  <a:lnTo>
                    <a:pt x="464" y="134"/>
                  </a:lnTo>
                  <a:lnTo>
                    <a:pt x="471" y="124"/>
                  </a:lnTo>
                  <a:lnTo>
                    <a:pt x="473" y="117"/>
                  </a:lnTo>
                  <a:lnTo>
                    <a:pt x="475" y="115"/>
                  </a:lnTo>
                  <a:lnTo>
                    <a:pt x="480" y="113"/>
                  </a:lnTo>
                  <a:lnTo>
                    <a:pt x="485" y="108"/>
                  </a:lnTo>
                  <a:lnTo>
                    <a:pt x="487" y="108"/>
                  </a:lnTo>
                  <a:lnTo>
                    <a:pt x="492" y="101"/>
                  </a:lnTo>
                  <a:lnTo>
                    <a:pt x="501" y="92"/>
                  </a:lnTo>
                  <a:lnTo>
                    <a:pt x="501" y="90"/>
                  </a:lnTo>
                  <a:lnTo>
                    <a:pt x="503" y="87"/>
                  </a:lnTo>
                  <a:lnTo>
                    <a:pt x="501" y="85"/>
                  </a:lnTo>
                  <a:lnTo>
                    <a:pt x="503" y="83"/>
                  </a:lnTo>
                  <a:lnTo>
                    <a:pt x="503" y="80"/>
                  </a:lnTo>
                  <a:lnTo>
                    <a:pt x="503" y="78"/>
                  </a:lnTo>
                  <a:lnTo>
                    <a:pt x="499" y="74"/>
                  </a:lnTo>
                  <a:lnTo>
                    <a:pt x="496" y="74"/>
                  </a:lnTo>
                  <a:lnTo>
                    <a:pt x="494" y="76"/>
                  </a:lnTo>
                  <a:lnTo>
                    <a:pt x="492" y="74"/>
                  </a:lnTo>
                  <a:lnTo>
                    <a:pt x="489" y="64"/>
                  </a:lnTo>
                  <a:lnTo>
                    <a:pt x="485" y="53"/>
                  </a:lnTo>
                  <a:lnTo>
                    <a:pt x="480" y="48"/>
                  </a:lnTo>
                  <a:lnTo>
                    <a:pt x="478" y="39"/>
                  </a:lnTo>
                  <a:lnTo>
                    <a:pt x="478" y="34"/>
                  </a:lnTo>
                  <a:lnTo>
                    <a:pt x="475" y="3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6" name="Freeform 202">
              <a:extLst>
                <a:ext uri="{FF2B5EF4-FFF2-40B4-BE49-F238E27FC236}">
                  <a16:creationId xmlns:a16="http://schemas.microsoft.com/office/drawing/2014/main" id="{E180017A-5CEC-BFE0-7296-DCC1D673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697" y="2989579"/>
              <a:ext cx="49787" cy="71361"/>
            </a:xfrm>
            <a:custGeom>
              <a:avLst/>
              <a:gdLst>
                <a:gd name="T0" fmla="*/ 0 w 60"/>
                <a:gd name="T1" fmla="*/ 70 h 86"/>
                <a:gd name="T2" fmla="*/ 2 w 60"/>
                <a:gd name="T3" fmla="*/ 72 h 86"/>
                <a:gd name="T4" fmla="*/ 2 w 60"/>
                <a:gd name="T5" fmla="*/ 74 h 86"/>
                <a:gd name="T6" fmla="*/ 4 w 60"/>
                <a:gd name="T7" fmla="*/ 77 h 86"/>
                <a:gd name="T8" fmla="*/ 4 w 60"/>
                <a:gd name="T9" fmla="*/ 77 h 86"/>
                <a:gd name="T10" fmla="*/ 6 w 60"/>
                <a:gd name="T11" fmla="*/ 81 h 86"/>
                <a:gd name="T12" fmla="*/ 11 w 60"/>
                <a:gd name="T13" fmla="*/ 81 h 86"/>
                <a:gd name="T14" fmla="*/ 13 w 60"/>
                <a:gd name="T15" fmla="*/ 79 h 86"/>
                <a:gd name="T16" fmla="*/ 16 w 60"/>
                <a:gd name="T17" fmla="*/ 79 h 86"/>
                <a:gd name="T18" fmla="*/ 18 w 60"/>
                <a:gd name="T19" fmla="*/ 79 h 86"/>
                <a:gd name="T20" fmla="*/ 18 w 60"/>
                <a:gd name="T21" fmla="*/ 79 h 86"/>
                <a:gd name="T22" fmla="*/ 20 w 60"/>
                <a:gd name="T23" fmla="*/ 81 h 86"/>
                <a:gd name="T24" fmla="*/ 20 w 60"/>
                <a:gd name="T25" fmla="*/ 86 h 86"/>
                <a:gd name="T26" fmla="*/ 23 w 60"/>
                <a:gd name="T27" fmla="*/ 86 h 86"/>
                <a:gd name="T28" fmla="*/ 25 w 60"/>
                <a:gd name="T29" fmla="*/ 84 h 86"/>
                <a:gd name="T30" fmla="*/ 27 w 60"/>
                <a:gd name="T31" fmla="*/ 81 h 86"/>
                <a:gd name="T32" fmla="*/ 30 w 60"/>
                <a:gd name="T33" fmla="*/ 79 h 86"/>
                <a:gd name="T34" fmla="*/ 32 w 60"/>
                <a:gd name="T35" fmla="*/ 79 h 86"/>
                <a:gd name="T36" fmla="*/ 34 w 60"/>
                <a:gd name="T37" fmla="*/ 74 h 86"/>
                <a:gd name="T38" fmla="*/ 39 w 60"/>
                <a:gd name="T39" fmla="*/ 67 h 86"/>
                <a:gd name="T40" fmla="*/ 43 w 60"/>
                <a:gd name="T41" fmla="*/ 58 h 86"/>
                <a:gd name="T42" fmla="*/ 43 w 60"/>
                <a:gd name="T43" fmla="*/ 56 h 86"/>
                <a:gd name="T44" fmla="*/ 48 w 60"/>
                <a:gd name="T45" fmla="*/ 49 h 86"/>
                <a:gd name="T46" fmla="*/ 53 w 60"/>
                <a:gd name="T47" fmla="*/ 42 h 86"/>
                <a:gd name="T48" fmla="*/ 55 w 60"/>
                <a:gd name="T49" fmla="*/ 40 h 86"/>
                <a:gd name="T50" fmla="*/ 55 w 60"/>
                <a:gd name="T51" fmla="*/ 40 h 86"/>
                <a:gd name="T52" fmla="*/ 60 w 60"/>
                <a:gd name="T53" fmla="*/ 35 h 86"/>
                <a:gd name="T54" fmla="*/ 60 w 60"/>
                <a:gd name="T55" fmla="*/ 28 h 86"/>
                <a:gd name="T56" fmla="*/ 55 w 60"/>
                <a:gd name="T57" fmla="*/ 26 h 86"/>
                <a:gd name="T58" fmla="*/ 53 w 60"/>
                <a:gd name="T59" fmla="*/ 26 h 86"/>
                <a:gd name="T60" fmla="*/ 50 w 60"/>
                <a:gd name="T61" fmla="*/ 26 h 86"/>
                <a:gd name="T62" fmla="*/ 50 w 60"/>
                <a:gd name="T63" fmla="*/ 21 h 86"/>
                <a:gd name="T64" fmla="*/ 43 w 60"/>
                <a:gd name="T65" fmla="*/ 14 h 86"/>
                <a:gd name="T66" fmla="*/ 41 w 60"/>
                <a:gd name="T67" fmla="*/ 12 h 86"/>
                <a:gd name="T68" fmla="*/ 36 w 60"/>
                <a:gd name="T69" fmla="*/ 7 h 86"/>
                <a:gd name="T70" fmla="*/ 25 w 60"/>
                <a:gd name="T71" fmla="*/ 5 h 86"/>
                <a:gd name="T72" fmla="*/ 18 w 60"/>
                <a:gd name="T73" fmla="*/ 3 h 86"/>
                <a:gd name="T74" fmla="*/ 13 w 60"/>
                <a:gd name="T75" fmla="*/ 0 h 86"/>
                <a:gd name="T76" fmla="*/ 9 w 60"/>
                <a:gd name="T77" fmla="*/ 5 h 86"/>
                <a:gd name="T78" fmla="*/ 4 w 60"/>
                <a:gd name="T79" fmla="*/ 7 h 86"/>
                <a:gd name="T80" fmla="*/ 4 w 60"/>
                <a:gd name="T81" fmla="*/ 7 h 86"/>
                <a:gd name="T82" fmla="*/ 4 w 60"/>
                <a:gd name="T83" fmla="*/ 7 h 86"/>
                <a:gd name="T84" fmla="*/ 2 w 60"/>
                <a:gd name="T85" fmla="*/ 7 h 86"/>
                <a:gd name="T86" fmla="*/ 0 w 60"/>
                <a:gd name="T87" fmla="*/ 12 h 86"/>
                <a:gd name="T88" fmla="*/ 0 w 60"/>
                <a:gd name="T89" fmla="*/ 19 h 86"/>
                <a:gd name="T90" fmla="*/ 2 w 60"/>
                <a:gd name="T91" fmla="*/ 23 h 86"/>
                <a:gd name="T92" fmla="*/ 2 w 60"/>
                <a:gd name="T93" fmla="*/ 28 h 86"/>
                <a:gd name="T94" fmla="*/ 2 w 60"/>
                <a:gd name="T95" fmla="*/ 30 h 86"/>
                <a:gd name="T96" fmla="*/ 4 w 60"/>
                <a:gd name="T97" fmla="*/ 33 h 86"/>
                <a:gd name="T98" fmla="*/ 6 w 60"/>
                <a:gd name="T99" fmla="*/ 37 h 86"/>
                <a:gd name="T100" fmla="*/ 9 w 60"/>
                <a:gd name="T101" fmla="*/ 40 h 86"/>
                <a:gd name="T102" fmla="*/ 9 w 60"/>
                <a:gd name="T103" fmla="*/ 44 h 86"/>
                <a:gd name="T104" fmla="*/ 11 w 60"/>
                <a:gd name="T105" fmla="*/ 47 h 86"/>
                <a:gd name="T106" fmla="*/ 9 w 60"/>
                <a:gd name="T107" fmla="*/ 49 h 86"/>
                <a:gd name="T108" fmla="*/ 6 w 60"/>
                <a:gd name="T109" fmla="*/ 54 h 86"/>
                <a:gd name="T110" fmla="*/ 6 w 60"/>
                <a:gd name="T111" fmla="*/ 58 h 86"/>
                <a:gd name="T112" fmla="*/ 9 w 60"/>
                <a:gd name="T113" fmla="*/ 60 h 86"/>
                <a:gd name="T114" fmla="*/ 6 w 60"/>
                <a:gd name="T115" fmla="*/ 65 h 86"/>
                <a:gd name="T116" fmla="*/ 2 w 60"/>
                <a:gd name="T117" fmla="*/ 70 h 86"/>
                <a:gd name="T118" fmla="*/ 0 w 60"/>
                <a:gd name="T119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86">
                  <a:moveTo>
                    <a:pt x="0" y="70"/>
                  </a:moveTo>
                  <a:lnTo>
                    <a:pt x="2" y="72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6" y="81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6" y="79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20" y="81"/>
                  </a:lnTo>
                  <a:lnTo>
                    <a:pt x="20" y="86"/>
                  </a:lnTo>
                  <a:lnTo>
                    <a:pt x="23" y="86"/>
                  </a:lnTo>
                  <a:lnTo>
                    <a:pt x="25" y="84"/>
                  </a:lnTo>
                  <a:lnTo>
                    <a:pt x="27" y="81"/>
                  </a:lnTo>
                  <a:lnTo>
                    <a:pt x="30" y="79"/>
                  </a:lnTo>
                  <a:lnTo>
                    <a:pt x="32" y="79"/>
                  </a:lnTo>
                  <a:lnTo>
                    <a:pt x="34" y="74"/>
                  </a:lnTo>
                  <a:lnTo>
                    <a:pt x="39" y="67"/>
                  </a:lnTo>
                  <a:lnTo>
                    <a:pt x="43" y="58"/>
                  </a:lnTo>
                  <a:lnTo>
                    <a:pt x="43" y="56"/>
                  </a:lnTo>
                  <a:lnTo>
                    <a:pt x="48" y="49"/>
                  </a:lnTo>
                  <a:lnTo>
                    <a:pt x="53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60" y="35"/>
                  </a:lnTo>
                  <a:lnTo>
                    <a:pt x="60" y="28"/>
                  </a:lnTo>
                  <a:lnTo>
                    <a:pt x="55" y="26"/>
                  </a:lnTo>
                  <a:lnTo>
                    <a:pt x="53" y="26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43" y="14"/>
                  </a:lnTo>
                  <a:lnTo>
                    <a:pt x="41" y="12"/>
                  </a:lnTo>
                  <a:lnTo>
                    <a:pt x="36" y="7"/>
                  </a:lnTo>
                  <a:lnTo>
                    <a:pt x="25" y="5"/>
                  </a:lnTo>
                  <a:lnTo>
                    <a:pt x="18" y="3"/>
                  </a:lnTo>
                  <a:lnTo>
                    <a:pt x="13" y="0"/>
                  </a:lnTo>
                  <a:lnTo>
                    <a:pt x="9" y="5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2" y="23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3"/>
                  </a:lnTo>
                  <a:lnTo>
                    <a:pt x="6" y="37"/>
                  </a:lnTo>
                  <a:lnTo>
                    <a:pt x="9" y="40"/>
                  </a:lnTo>
                  <a:lnTo>
                    <a:pt x="9" y="44"/>
                  </a:lnTo>
                  <a:lnTo>
                    <a:pt x="11" y="47"/>
                  </a:lnTo>
                  <a:lnTo>
                    <a:pt x="9" y="49"/>
                  </a:lnTo>
                  <a:lnTo>
                    <a:pt x="6" y="54"/>
                  </a:lnTo>
                  <a:lnTo>
                    <a:pt x="6" y="58"/>
                  </a:lnTo>
                  <a:lnTo>
                    <a:pt x="9" y="60"/>
                  </a:lnTo>
                  <a:lnTo>
                    <a:pt x="6" y="65"/>
                  </a:lnTo>
                  <a:lnTo>
                    <a:pt x="2" y="70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7" name="Freeform 203">
              <a:extLst>
                <a:ext uri="{FF2B5EF4-FFF2-40B4-BE49-F238E27FC236}">
                  <a16:creationId xmlns:a16="http://schemas.microsoft.com/office/drawing/2014/main" id="{39056146-F92C-E55E-7D5D-984BD6D0E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293" y="2982110"/>
              <a:ext cx="70531" cy="77169"/>
            </a:xfrm>
            <a:custGeom>
              <a:avLst/>
              <a:gdLst>
                <a:gd name="T0" fmla="*/ 34 w 85"/>
                <a:gd name="T1" fmla="*/ 90 h 93"/>
                <a:gd name="T2" fmla="*/ 37 w 85"/>
                <a:gd name="T3" fmla="*/ 93 h 93"/>
                <a:gd name="T4" fmla="*/ 46 w 85"/>
                <a:gd name="T5" fmla="*/ 93 h 93"/>
                <a:gd name="T6" fmla="*/ 43 w 85"/>
                <a:gd name="T7" fmla="*/ 88 h 93"/>
                <a:gd name="T8" fmla="*/ 39 w 85"/>
                <a:gd name="T9" fmla="*/ 81 h 93"/>
                <a:gd name="T10" fmla="*/ 43 w 85"/>
                <a:gd name="T11" fmla="*/ 74 h 93"/>
                <a:gd name="T12" fmla="*/ 57 w 85"/>
                <a:gd name="T13" fmla="*/ 76 h 93"/>
                <a:gd name="T14" fmla="*/ 67 w 85"/>
                <a:gd name="T15" fmla="*/ 74 h 93"/>
                <a:gd name="T16" fmla="*/ 76 w 85"/>
                <a:gd name="T17" fmla="*/ 79 h 93"/>
                <a:gd name="T18" fmla="*/ 83 w 85"/>
                <a:gd name="T19" fmla="*/ 69 h 93"/>
                <a:gd name="T20" fmla="*/ 80 w 85"/>
                <a:gd name="T21" fmla="*/ 63 h 93"/>
                <a:gd name="T22" fmla="*/ 85 w 85"/>
                <a:gd name="T23" fmla="*/ 56 h 93"/>
                <a:gd name="T24" fmla="*/ 83 w 85"/>
                <a:gd name="T25" fmla="*/ 49 h 93"/>
                <a:gd name="T26" fmla="*/ 78 w 85"/>
                <a:gd name="T27" fmla="*/ 42 h 93"/>
                <a:gd name="T28" fmla="*/ 76 w 85"/>
                <a:gd name="T29" fmla="*/ 37 h 93"/>
                <a:gd name="T30" fmla="*/ 74 w 85"/>
                <a:gd name="T31" fmla="*/ 28 h 93"/>
                <a:gd name="T32" fmla="*/ 76 w 85"/>
                <a:gd name="T33" fmla="*/ 16 h 93"/>
                <a:gd name="T34" fmla="*/ 78 w 85"/>
                <a:gd name="T35" fmla="*/ 16 h 93"/>
                <a:gd name="T36" fmla="*/ 83 w 85"/>
                <a:gd name="T37" fmla="*/ 7 h 93"/>
                <a:gd name="T38" fmla="*/ 71 w 85"/>
                <a:gd name="T39" fmla="*/ 5 h 93"/>
                <a:gd name="T40" fmla="*/ 60 w 85"/>
                <a:gd name="T41" fmla="*/ 0 h 93"/>
                <a:gd name="T42" fmla="*/ 50 w 85"/>
                <a:gd name="T43" fmla="*/ 2 h 93"/>
                <a:gd name="T44" fmla="*/ 34 w 85"/>
                <a:gd name="T45" fmla="*/ 2 h 93"/>
                <a:gd name="T46" fmla="*/ 20 w 85"/>
                <a:gd name="T47" fmla="*/ 5 h 93"/>
                <a:gd name="T48" fmla="*/ 18 w 85"/>
                <a:gd name="T49" fmla="*/ 9 h 93"/>
                <a:gd name="T50" fmla="*/ 18 w 85"/>
                <a:gd name="T51" fmla="*/ 16 h 93"/>
                <a:gd name="T52" fmla="*/ 11 w 85"/>
                <a:gd name="T53" fmla="*/ 21 h 93"/>
                <a:gd name="T54" fmla="*/ 4 w 85"/>
                <a:gd name="T55" fmla="*/ 28 h 93"/>
                <a:gd name="T56" fmla="*/ 0 w 85"/>
                <a:gd name="T57" fmla="*/ 42 h 93"/>
                <a:gd name="T58" fmla="*/ 4 w 85"/>
                <a:gd name="T59" fmla="*/ 46 h 93"/>
                <a:gd name="T60" fmla="*/ 7 w 85"/>
                <a:gd name="T61" fmla="*/ 51 h 93"/>
                <a:gd name="T62" fmla="*/ 9 w 85"/>
                <a:gd name="T63" fmla="*/ 56 h 93"/>
                <a:gd name="T64" fmla="*/ 16 w 85"/>
                <a:gd name="T65" fmla="*/ 58 h 93"/>
                <a:gd name="T66" fmla="*/ 18 w 85"/>
                <a:gd name="T67" fmla="*/ 63 h 93"/>
                <a:gd name="T68" fmla="*/ 18 w 85"/>
                <a:gd name="T69" fmla="*/ 74 h 93"/>
                <a:gd name="T70" fmla="*/ 25 w 85"/>
                <a:gd name="T71" fmla="*/ 79 h 93"/>
                <a:gd name="T72" fmla="*/ 30 w 85"/>
                <a:gd name="T73" fmla="*/ 83 h 93"/>
                <a:gd name="T74" fmla="*/ 30 w 85"/>
                <a:gd name="T75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93">
                  <a:moveTo>
                    <a:pt x="34" y="90"/>
                  </a:moveTo>
                  <a:lnTo>
                    <a:pt x="34" y="90"/>
                  </a:lnTo>
                  <a:lnTo>
                    <a:pt x="37" y="90"/>
                  </a:lnTo>
                  <a:lnTo>
                    <a:pt x="37" y="93"/>
                  </a:lnTo>
                  <a:lnTo>
                    <a:pt x="41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3" y="88"/>
                  </a:lnTo>
                  <a:lnTo>
                    <a:pt x="43" y="86"/>
                  </a:lnTo>
                  <a:lnTo>
                    <a:pt x="39" y="81"/>
                  </a:lnTo>
                  <a:lnTo>
                    <a:pt x="41" y="76"/>
                  </a:lnTo>
                  <a:lnTo>
                    <a:pt x="43" y="74"/>
                  </a:lnTo>
                  <a:lnTo>
                    <a:pt x="48" y="76"/>
                  </a:lnTo>
                  <a:lnTo>
                    <a:pt x="57" y="76"/>
                  </a:lnTo>
                  <a:lnTo>
                    <a:pt x="62" y="74"/>
                  </a:lnTo>
                  <a:lnTo>
                    <a:pt x="67" y="74"/>
                  </a:lnTo>
                  <a:lnTo>
                    <a:pt x="71" y="79"/>
                  </a:lnTo>
                  <a:lnTo>
                    <a:pt x="76" y="79"/>
                  </a:lnTo>
                  <a:lnTo>
                    <a:pt x="80" y="74"/>
                  </a:lnTo>
                  <a:lnTo>
                    <a:pt x="83" y="69"/>
                  </a:lnTo>
                  <a:lnTo>
                    <a:pt x="80" y="67"/>
                  </a:lnTo>
                  <a:lnTo>
                    <a:pt x="80" y="63"/>
                  </a:lnTo>
                  <a:lnTo>
                    <a:pt x="83" y="58"/>
                  </a:lnTo>
                  <a:lnTo>
                    <a:pt x="85" y="56"/>
                  </a:lnTo>
                  <a:lnTo>
                    <a:pt x="83" y="53"/>
                  </a:lnTo>
                  <a:lnTo>
                    <a:pt x="83" y="49"/>
                  </a:lnTo>
                  <a:lnTo>
                    <a:pt x="80" y="46"/>
                  </a:lnTo>
                  <a:lnTo>
                    <a:pt x="78" y="42"/>
                  </a:lnTo>
                  <a:lnTo>
                    <a:pt x="76" y="39"/>
                  </a:lnTo>
                  <a:lnTo>
                    <a:pt x="76" y="37"/>
                  </a:lnTo>
                  <a:lnTo>
                    <a:pt x="76" y="32"/>
                  </a:lnTo>
                  <a:lnTo>
                    <a:pt x="74" y="28"/>
                  </a:lnTo>
                  <a:lnTo>
                    <a:pt x="74" y="21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83" y="9"/>
                  </a:lnTo>
                  <a:lnTo>
                    <a:pt x="83" y="7"/>
                  </a:lnTo>
                  <a:lnTo>
                    <a:pt x="78" y="5"/>
                  </a:lnTo>
                  <a:lnTo>
                    <a:pt x="71" y="5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5" y="2"/>
                  </a:lnTo>
                  <a:lnTo>
                    <a:pt x="50" y="2"/>
                  </a:lnTo>
                  <a:lnTo>
                    <a:pt x="41" y="5"/>
                  </a:lnTo>
                  <a:lnTo>
                    <a:pt x="34" y="2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6" y="21"/>
                  </a:lnTo>
                  <a:lnTo>
                    <a:pt x="11" y="21"/>
                  </a:lnTo>
                  <a:lnTo>
                    <a:pt x="7" y="23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4" y="46"/>
                  </a:lnTo>
                  <a:lnTo>
                    <a:pt x="7" y="49"/>
                  </a:lnTo>
                  <a:lnTo>
                    <a:pt x="7" y="51"/>
                  </a:lnTo>
                  <a:lnTo>
                    <a:pt x="9" y="53"/>
                  </a:lnTo>
                  <a:lnTo>
                    <a:pt x="9" y="56"/>
                  </a:lnTo>
                  <a:lnTo>
                    <a:pt x="11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8" y="63"/>
                  </a:lnTo>
                  <a:lnTo>
                    <a:pt x="18" y="69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5" y="79"/>
                  </a:lnTo>
                  <a:lnTo>
                    <a:pt x="25" y="83"/>
                  </a:lnTo>
                  <a:lnTo>
                    <a:pt x="30" y="83"/>
                  </a:lnTo>
                  <a:lnTo>
                    <a:pt x="30" y="86"/>
                  </a:lnTo>
                  <a:lnTo>
                    <a:pt x="30" y="88"/>
                  </a:lnTo>
                  <a:lnTo>
                    <a:pt x="34" y="9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8" name="Freeform 204">
              <a:extLst>
                <a:ext uri="{FF2B5EF4-FFF2-40B4-BE49-F238E27FC236}">
                  <a16:creationId xmlns:a16="http://schemas.microsoft.com/office/drawing/2014/main" id="{8F5FD061-DD80-C751-E182-35D2283A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549" y="2939792"/>
              <a:ext cx="87957" cy="132764"/>
            </a:xfrm>
            <a:custGeom>
              <a:avLst/>
              <a:gdLst>
                <a:gd name="T0" fmla="*/ 16 w 106"/>
                <a:gd name="T1" fmla="*/ 70 h 160"/>
                <a:gd name="T2" fmla="*/ 21 w 106"/>
                <a:gd name="T3" fmla="*/ 70 h 160"/>
                <a:gd name="T4" fmla="*/ 30 w 106"/>
                <a:gd name="T5" fmla="*/ 77 h 160"/>
                <a:gd name="T6" fmla="*/ 28 w 106"/>
                <a:gd name="T7" fmla="*/ 86 h 160"/>
                <a:gd name="T8" fmla="*/ 28 w 106"/>
                <a:gd name="T9" fmla="*/ 90 h 160"/>
                <a:gd name="T10" fmla="*/ 35 w 106"/>
                <a:gd name="T11" fmla="*/ 93 h 160"/>
                <a:gd name="T12" fmla="*/ 39 w 106"/>
                <a:gd name="T13" fmla="*/ 95 h 160"/>
                <a:gd name="T14" fmla="*/ 37 w 106"/>
                <a:gd name="T15" fmla="*/ 102 h 160"/>
                <a:gd name="T16" fmla="*/ 30 w 106"/>
                <a:gd name="T17" fmla="*/ 116 h 160"/>
                <a:gd name="T18" fmla="*/ 30 w 106"/>
                <a:gd name="T19" fmla="*/ 123 h 160"/>
                <a:gd name="T20" fmla="*/ 30 w 106"/>
                <a:gd name="T21" fmla="*/ 127 h 160"/>
                <a:gd name="T22" fmla="*/ 30 w 106"/>
                <a:gd name="T23" fmla="*/ 134 h 160"/>
                <a:gd name="T24" fmla="*/ 39 w 106"/>
                <a:gd name="T25" fmla="*/ 144 h 160"/>
                <a:gd name="T26" fmla="*/ 42 w 106"/>
                <a:gd name="T27" fmla="*/ 150 h 160"/>
                <a:gd name="T28" fmla="*/ 53 w 106"/>
                <a:gd name="T29" fmla="*/ 160 h 160"/>
                <a:gd name="T30" fmla="*/ 58 w 106"/>
                <a:gd name="T31" fmla="*/ 155 h 160"/>
                <a:gd name="T32" fmla="*/ 65 w 106"/>
                <a:gd name="T33" fmla="*/ 155 h 160"/>
                <a:gd name="T34" fmla="*/ 67 w 106"/>
                <a:gd name="T35" fmla="*/ 150 h 160"/>
                <a:gd name="T36" fmla="*/ 81 w 106"/>
                <a:gd name="T37" fmla="*/ 150 h 160"/>
                <a:gd name="T38" fmla="*/ 88 w 106"/>
                <a:gd name="T39" fmla="*/ 141 h 160"/>
                <a:gd name="T40" fmla="*/ 95 w 106"/>
                <a:gd name="T41" fmla="*/ 144 h 160"/>
                <a:gd name="T42" fmla="*/ 106 w 106"/>
                <a:gd name="T43" fmla="*/ 141 h 160"/>
                <a:gd name="T44" fmla="*/ 102 w 106"/>
                <a:gd name="T45" fmla="*/ 137 h 160"/>
                <a:gd name="T46" fmla="*/ 97 w 106"/>
                <a:gd name="T47" fmla="*/ 134 h 160"/>
                <a:gd name="T48" fmla="*/ 92 w 106"/>
                <a:gd name="T49" fmla="*/ 125 h 160"/>
                <a:gd name="T50" fmla="*/ 90 w 106"/>
                <a:gd name="T51" fmla="*/ 120 h 160"/>
                <a:gd name="T52" fmla="*/ 88 w 106"/>
                <a:gd name="T53" fmla="*/ 111 h 160"/>
                <a:gd name="T54" fmla="*/ 83 w 106"/>
                <a:gd name="T55" fmla="*/ 109 h 160"/>
                <a:gd name="T56" fmla="*/ 81 w 106"/>
                <a:gd name="T57" fmla="*/ 104 h 160"/>
                <a:gd name="T58" fmla="*/ 79 w 106"/>
                <a:gd name="T59" fmla="*/ 100 h 160"/>
                <a:gd name="T60" fmla="*/ 72 w 106"/>
                <a:gd name="T61" fmla="*/ 95 h 160"/>
                <a:gd name="T62" fmla="*/ 76 w 106"/>
                <a:gd name="T63" fmla="*/ 83 h 160"/>
                <a:gd name="T64" fmla="*/ 79 w 106"/>
                <a:gd name="T65" fmla="*/ 74 h 160"/>
                <a:gd name="T66" fmla="*/ 88 w 106"/>
                <a:gd name="T67" fmla="*/ 72 h 160"/>
                <a:gd name="T68" fmla="*/ 90 w 106"/>
                <a:gd name="T69" fmla="*/ 65 h 160"/>
                <a:gd name="T70" fmla="*/ 90 w 106"/>
                <a:gd name="T71" fmla="*/ 60 h 160"/>
                <a:gd name="T72" fmla="*/ 90 w 106"/>
                <a:gd name="T73" fmla="*/ 56 h 160"/>
                <a:gd name="T74" fmla="*/ 88 w 106"/>
                <a:gd name="T75" fmla="*/ 47 h 160"/>
                <a:gd name="T76" fmla="*/ 74 w 106"/>
                <a:gd name="T77" fmla="*/ 37 h 160"/>
                <a:gd name="T78" fmla="*/ 67 w 106"/>
                <a:gd name="T79" fmla="*/ 37 h 160"/>
                <a:gd name="T80" fmla="*/ 60 w 106"/>
                <a:gd name="T81" fmla="*/ 42 h 160"/>
                <a:gd name="T82" fmla="*/ 58 w 106"/>
                <a:gd name="T83" fmla="*/ 40 h 160"/>
                <a:gd name="T84" fmla="*/ 60 w 106"/>
                <a:gd name="T85" fmla="*/ 30 h 160"/>
                <a:gd name="T86" fmla="*/ 55 w 106"/>
                <a:gd name="T87" fmla="*/ 21 h 160"/>
                <a:gd name="T88" fmla="*/ 42 w 106"/>
                <a:gd name="T89" fmla="*/ 10 h 160"/>
                <a:gd name="T90" fmla="*/ 37 w 106"/>
                <a:gd name="T91" fmla="*/ 3 h 160"/>
                <a:gd name="T92" fmla="*/ 32 w 106"/>
                <a:gd name="T93" fmla="*/ 0 h 160"/>
                <a:gd name="T94" fmla="*/ 25 w 106"/>
                <a:gd name="T95" fmla="*/ 10 h 160"/>
                <a:gd name="T96" fmla="*/ 19 w 106"/>
                <a:gd name="T97" fmla="*/ 12 h 160"/>
                <a:gd name="T98" fmla="*/ 14 w 106"/>
                <a:gd name="T99" fmla="*/ 23 h 160"/>
                <a:gd name="T100" fmla="*/ 21 w 106"/>
                <a:gd name="T101" fmla="*/ 28 h 160"/>
                <a:gd name="T102" fmla="*/ 25 w 106"/>
                <a:gd name="T103" fmla="*/ 35 h 160"/>
                <a:gd name="T104" fmla="*/ 14 w 106"/>
                <a:gd name="T105" fmla="*/ 37 h 160"/>
                <a:gd name="T106" fmla="*/ 7 w 106"/>
                <a:gd name="T107" fmla="*/ 37 h 160"/>
                <a:gd name="T108" fmla="*/ 5 w 106"/>
                <a:gd name="T109" fmla="*/ 47 h 160"/>
                <a:gd name="T110" fmla="*/ 2 w 106"/>
                <a:gd name="T111" fmla="*/ 56 h 160"/>
                <a:gd name="T112" fmla="*/ 16 w 106"/>
                <a:gd name="T113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6" h="160">
                  <a:moveTo>
                    <a:pt x="16" y="70"/>
                  </a:moveTo>
                  <a:lnTo>
                    <a:pt x="16" y="70"/>
                  </a:lnTo>
                  <a:lnTo>
                    <a:pt x="19" y="72"/>
                  </a:lnTo>
                  <a:lnTo>
                    <a:pt x="21" y="70"/>
                  </a:lnTo>
                  <a:lnTo>
                    <a:pt x="25" y="72"/>
                  </a:lnTo>
                  <a:lnTo>
                    <a:pt x="30" y="77"/>
                  </a:lnTo>
                  <a:lnTo>
                    <a:pt x="30" y="81"/>
                  </a:lnTo>
                  <a:lnTo>
                    <a:pt x="28" y="86"/>
                  </a:lnTo>
                  <a:lnTo>
                    <a:pt x="25" y="88"/>
                  </a:lnTo>
                  <a:lnTo>
                    <a:pt x="28" y="90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7" y="95"/>
                  </a:lnTo>
                  <a:lnTo>
                    <a:pt x="39" y="95"/>
                  </a:lnTo>
                  <a:lnTo>
                    <a:pt x="39" y="97"/>
                  </a:lnTo>
                  <a:lnTo>
                    <a:pt x="37" y="102"/>
                  </a:lnTo>
                  <a:lnTo>
                    <a:pt x="35" y="109"/>
                  </a:lnTo>
                  <a:lnTo>
                    <a:pt x="30" y="116"/>
                  </a:lnTo>
                  <a:lnTo>
                    <a:pt x="32" y="120"/>
                  </a:lnTo>
                  <a:lnTo>
                    <a:pt x="30" y="123"/>
                  </a:lnTo>
                  <a:lnTo>
                    <a:pt x="30" y="127"/>
                  </a:lnTo>
                  <a:lnTo>
                    <a:pt x="30" y="127"/>
                  </a:lnTo>
                  <a:lnTo>
                    <a:pt x="30" y="132"/>
                  </a:lnTo>
                  <a:lnTo>
                    <a:pt x="30" y="134"/>
                  </a:lnTo>
                  <a:lnTo>
                    <a:pt x="35" y="139"/>
                  </a:lnTo>
                  <a:lnTo>
                    <a:pt x="39" y="144"/>
                  </a:lnTo>
                  <a:lnTo>
                    <a:pt x="39" y="146"/>
                  </a:lnTo>
                  <a:lnTo>
                    <a:pt x="42" y="150"/>
                  </a:lnTo>
                  <a:lnTo>
                    <a:pt x="51" y="157"/>
                  </a:lnTo>
                  <a:lnTo>
                    <a:pt x="53" y="160"/>
                  </a:lnTo>
                  <a:lnTo>
                    <a:pt x="55" y="155"/>
                  </a:lnTo>
                  <a:lnTo>
                    <a:pt x="58" y="155"/>
                  </a:lnTo>
                  <a:lnTo>
                    <a:pt x="60" y="157"/>
                  </a:lnTo>
                  <a:lnTo>
                    <a:pt x="65" y="155"/>
                  </a:lnTo>
                  <a:lnTo>
                    <a:pt x="67" y="153"/>
                  </a:lnTo>
                  <a:lnTo>
                    <a:pt x="67" y="150"/>
                  </a:lnTo>
                  <a:lnTo>
                    <a:pt x="72" y="148"/>
                  </a:lnTo>
                  <a:lnTo>
                    <a:pt x="81" y="150"/>
                  </a:lnTo>
                  <a:lnTo>
                    <a:pt x="83" y="144"/>
                  </a:lnTo>
                  <a:lnTo>
                    <a:pt x="88" y="141"/>
                  </a:lnTo>
                  <a:lnTo>
                    <a:pt x="92" y="141"/>
                  </a:lnTo>
                  <a:lnTo>
                    <a:pt x="95" y="144"/>
                  </a:lnTo>
                  <a:lnTo>
                    <a:pt x="99" y="141"/>
                  </a:lnTo>
                  <a:lnTo>
                    <a:pt x="106" y="141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97" y="134"/>
                  </a:lnTo>
                  <a:lnTo>
                    <a:pt x="97" y="130"/>
                  </a:lnTo>
                  <a:lnTo>
                    <a:pt x="92" y="125"/>
                  </a:lnTo>
                  <a:lnTo>
                    <a:pt x="90" y="125"/>
                  </a:lnTo>
                  <a:lnTo>
                    <a:pt x="90" y="120"/>
                  </a:lnTo>
                  <a:lnTo>
                    <a:pt x="90" y="114"/>
                  </a:lnTo>
                  <a:lnTo>
                    <a:pt x="88" y="111"/>
                  </a:lnTo>
                  <a:lnTo>
                    <a:pt x="88" y="109"/>
                  </a:lnTo>
                  <a:lnTo>
                    <a:pt x="83" y="109"/>
                  </a:lnTo>
                  <a:lnTo>
                    <a:pt x="81" y="107"/>
                  </a:lnTo>
                  <a:lnTo>
                    <a:pt x="81" y="104"/>
                  </a:lnTo>
                  <a:lnTo>
                    <a:pt x="79" y="102"/>
                  </a:lnTo>
                  <a:lnTo>
                    <a:pt x="79" y="100"/>
                  </a:lnTo>
                  <a:lnTo>
                    <a:pt x="76" y="97"/>
                  </a:lnTo>
                  <a:lnTo>
                    <a:pt x="72" y="95"/>
                  </a:lnTo>
                  <a:lnTo>
                    <a:pt x="72" y="93"/>
                  </a:lnTo>
                  <a:lnTo>
                    <a:pt x="76" y="83"/>
                  </a:lnTo>
                  <a:lnTo>
                    <a:pt x="76" y="79"/>
                  </a:lnTo>
                  <a:lnTo>
                    <a:pt x="79" y="74"/>
                  </a:lnTo>
                  <a:lnTo>
                    <a:pt x="83" y="72"/>
                  </a:lnTo>
                  <a:lnTo>
                    <a:pt x="88" y="72"/>
                  </a:lnTo>
                  <a:lnTo>
                    <a:pt x="90" y="67"/>
                  </a:lnTo>
                  <a:lnTo>
                    <a:pt x="90" y="65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56"/>
                  </a:lnTo>
                  <a:lnTo>
                    <a:pt x="90" y="51"/>
                  </a:lnTo>
                  <a:lnTo>
                    <a:pt x="88" y="47"/>
                  </a:lnTo>
                  <a:lnTo>
                    <a:pt x="81" y="44"/>
                  </a:lnTo>
                  <a:lnTo>
                    <a:pt x="74" y="37"/>
                  </a:lnTo>
                  <a:lnTo>
                    <a:pt x="69" y="35"/>
                  </a:lnTo>
                  <a:lnTo>
                    <a:pt x="67" y="37"/>
                  </a:lnTo>
                  <a:lnTo>
                    <a:pt x="62" y="37"/>
                  </a:lnTo>
                  <a:lnTo>
                    <a:pt x="60" y="42"/>
                  </a:lnTo>
                  <a:lnTo>
                    <a:pt x="60" y="44"/>
                  </a:lnTo>
                  <a:lnTo>
                    <a:pt x="58" y="40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58" y="23"/>
                  </a:lnTo>
                  <a:lnTo>
                    <a:pt x="55" y="21"/>
                  </a:lnTo>
                  <a:lnTo>
                    <a:pt x="49" y="17"/>
                  </a:lnTo>
                  <a:lnTo>
                    <a:pt x="42" y="10"/>
                  </a:lnTo>
                  <a:lnTo>
                    <a:pt x="42" y="5"/>
                  </a:lnTo>
                  <a:lnTo>
                    <a:pt x="37" y="3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25" y="10"/>
                  </a:lnTo>
                  <a:lnTo>
                    <a:pt x="21" y="14"/>
                  </a:lnTo>
                  <a:lnTo>
                    <a:pt x="19" y="12"/>
                  </a:lnTo>
                  <a:lnTo>
                    <a:pt x="12" y="19"/>
                  </a:lnTo>
                  <a:lnTo>
                    <a:pt x="14" y="23"/>
                  </a:lnTo>
                  <a:lnTo>
                    <a:pt x="16" y="28"/>
                  </a:lnTo>
                  <a:lnTo>
                    <a:pt x="21" y="28"/>
                  </a:lnTo>
                  <a:lnTo>
                    <a:pt x="25" y="30"/>
                  </a:lnTo>
                  <a:lnTo>
                    <a:pt x="25" y="35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2" y="37"/>
                  </a:lnTo>
                  <a:lnTo>
                    <a:pt x="7" y="37"/>
                  </a:lnTo>
                  <a:lnTo>
                    <a:pt x="5" y="40"/>
                  </a:lnTo>
                  <a:lnTo>
                    <a:pt x="5" y="47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7" y="63"/>
                  </a:lnTo>
                  <a:lnTo>
                    <a:pt x="16" y="70"/>
                  </a:lnTo>
                  <a:lnTo>
                    <a:pt x="16" y="7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9" name="Freeform 206">
              <a:extLst>
                <a:ext uri="{FF2B5EF4-FFF2-40B4-BE49-F238E27FC236}">
                  <a16:creationId xmlns:a16="http://schemas.microsoft.com/office/drawing/2014/main" id="{D97AA164-C310-1D91-4470-F80768FE3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594" y="2867602"/>
              <a:ext cx="231509" cy="214083"/>
            </a:xfrm>
            <a:custGeom>
              <a:avLst/>
              <a:gdLst>
                <a:gd name="T0" fmla="*/ 157 w 279"/>
                <a:gd name="T1" fmla="*/ 256 h 258"/>
                <a:gd name="T2" fmla="*/ 187 w 279"/>
                <a:gd name="T3" fmla="*/ 231 h 258"/>
                <a:gd name="T4" fmla="*/ 196 w 279"/>
                <a:gd name="T5" fmla="*/ 217 h 258"/>
                <a:gd name="T6" fmla="*/ 187 w 279"/>
                <a:gd name="T7" fmla="*/ 194 h 258"/>
                <a:gd name="T8" fmla="*/ 178 w 279"/>
                <a:gd name="T9" fmla="*/ 182 h 258"/>
                <a:gd name="T10" fmla="*/ 210 w 279"/>
                <a:gd name="T11" fmla="*/ 187 h 258"/>
                <a:gd name="T12" fmla="*/ 242 w 279"/>
                <a:gd name="T13" fmla="*/ 175 h 258"/>
                <a:gd name="T14" fmla="*/ 254 w 279"/>
                <a:gd name="T15" fmla="*/ 150 h 258"/>
                <a:gd name="T16" fmla="*/ 254 w 279"/>
                <a:gd name="T17" fmla="*/ 124 h 258"/>
                <a:gd name="T18" fmla="*/ 272 w 279"/>
                <a:gd name="T19" fmla="*/ 117 h 258"/>
                <a:gd name="T20" fmla="*/ 266 w 279"/>
                <a:gd name="T21" fmla="*/ 99 h 258"/>
                <a:gd name="T22" fmla="*/ 279 w 279"/>
                <a:gd name="T23" fmla="*/ 87 h 258"/>
                <a:gd name="T24" fmla="*/ 259 w 279"/>
                <a:gd name="T25" fmla="*/ 83 h 258"/>
                <a:gd name="T26" fmla="*/ 245 w 279"/>
                <a:gd name="T27" fmla="*/ 85 h 258"/>
                <a:gd name="T28" fmla="*/ 256 w 279"/>
                <a:gd name="T29" fmla="*/ 73 h 258"/>
                <a:gd name="T30" fmla="*/ 240 w 279"/>
                <a:gd name="T31" fmla="*/ 62 h 258"/>
                <a:gd name="T32" fmla="*/ 226 w 279"/>
                <a:gd name="T33" fmla="*/ 55 h 258"/>
                <a:gd name="T34" fmla="*/ 215 w 279"/>
                <a:gd name="T35" fmla="*/ 48 h 258"/>
                <a:gd name="T36" fmla="*/ 236 w 279"/>
                <a:gd name="T37" fmla="*/ 41 h 258"/>
                <a:gd name="T38" fmla="*/ 210 w 279"/>
                <a:gd name="T39" fmla="*/ 39 h 258"/>
                <a:gd name="T40" fmla="*/ 182 w 279"/>
                <a:gd name="T41" fmla="*/ 46 h 258"/>
                <a:gd name="T42" fmla="*/ 164 w 279"/>
                <a:gd name="T43" fmla="*/ 53 h 258"/>
                <a:gd name="T44" fmla="*/ 120 w 279"/>
                <a:gd name="T45" fmla="*/ 46 h 258"/>
                <a:gd name="T46" fmla="*/ 109 w 279"/>
                <a:gd name="T47" fmla="*/ 37 h 258"/>
                <a:gd name="T48" fmla="*/ 85 w 279"/>
                <a:gd name="T49" fmla="*/ 25 h 258"/>
                <a:gd name="T50" fmla="*/ 74 w 279"/>
                <a:gd name="T51" fmla="*/ 7 h 258"/>
                <a:gd name="T52" fmla="*/ 62 w 279"/>
                <a:gd name="T53" fmla="*/ 23 h 258"/>
                <a:gd name="T54" fmla="*/ 69 w 279"/>
                <a:gd name="T55" fmla="*/ 27 h 258"/>
                <a:gd name="T56" fmla="*/ 58 w 279"/>
                <a:gd name="T57" fmla="*/ 30 h 258"/>
                <a:gd name="T58" fmla="*/ 39 w 279"/>
                <a:gd name="T59" fmla="*/ 46 h 258"/>
                <a:gd name="T60" fmla="*/ 32 w 279"/>
                <a:gd name="T61" fmla="*/ 76 h 258"/>
                <a:gd name="T62" fmla="*/ 25 w 279"/>
                <a:gd name="T63" fmla="*/ 57 h 258"/>
                <a:gd name="T64" fmla="*/ 32 w 279"/>
                <a:gd name="T65" fmla="*/ 34 h 258"/>
                <a:gd name="T66" fmla="*/ 32 w 279"/>
                <a:gd name="T67" fmla="*/ 20 h 258"/>
                <a:gd name="T68" fmla="*/ 28 w 279"/>
                <a:gd name="T69" fmla="*/ 18 h 258"/>
                <a:gd name="T70" fmla="*/ 9 w 279"/>
                <a:gd name="T71" fmla="*/ 39 h 258"/>
                <a:gd name="T72" fmla="*/ 0 w 279"/>
                <a:gd name="T73" fmla="*/ 71 h 258"/>
                <a:gd name="T74" fmla="*/ 18 w 279"/>
                <a:gd name="T75" fmla="*/ 94 h 258"/>
                <a:gd name="T76" fmla="*/ 16 w 279"/>
                <a:gd name="T77" fmla="*/ 110 h 258"/>
                <a:gd name="T78" fmla="*/ 37 w 279"/>
                <a:gd name="T79" fmla="*/ 117 h 258"/>
                <a:gd name="T80" fmla="*/ 62 w 279"/>
                <a:gd name="T81" fmla="*/ 117 h 258"/>
                <a:gd name="T82" fmla="*/ 90 w 279"/>
                <a:gd name="T83" fmla="*/ 136 h 258"/>
                <a:gd name="T84" fmla="*/ 111 w 279"/>
                <a:gd name="T85" fmla="*/ 136 h 258"/>
                <a:gd name="T86" fmla="*/ 120 w 279"/>
                <a:gd name="T87" fmla="*/ 147 h 258"/>
                <a:gd name="T88" fmla="*/ 113 w 279"/>
                <a:gd name="T89" fmla="*/ 166 h 258"/>
                <a:gd name="T90" fmla="*/ 113 w 279"/>
                <a:gd name="T91" fmla="*/ 187 h 258"/>
                <a:gd name="T92" fmla="*/ 115 w 279"/>
                <a:gd name="T93" fmla="*/ 212 h 258"/>
                <a:gd name="T94" fmla="*/ 120 w 279"/>
                <a:gd name="T95" fmla="*/ 224 h 258"/>
                <a:gd name="T96" fmla="*/ 99 w 279"/>
                <a:gd name="T97" fmla="*/ 4 h 258"/>
                <a:gd name="T98" fmla="*/ 102 w 279"/>
                <a:gd name="T99" fmla="*/ 9 h 258"/>
                <a:gd name="T100" fmla="*/ 92 w 279"/>
                <a:gd name="T101" fmla="*/ 11 h 258"/>
                <a:gd name="T102" fmla="*/ 69 w 279"/>
                <a:gd name="T103" fmla="*/ 2 h 258"/>
                <a:gd name="T104" fmla="*/ 189 w 279"/>
                <a:gd name="T105" fmla="*/ 32 h 258"/>
                <a:gd name="T106" fmla="*/ 192 w 279"/>
                <a:gd name="T107" fmla="*/ 3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9" h="258">
                  <a:moveTo>
                    <a:pt x="127" y="244"/>
                  </a:moveTo>
                  <a:lnTo>
                    <a:pt x="136" y="249"/>
                  </a:lnTo>
                  <a:lnTo>
                    <a:pt x="143" y="256"/>
                  </a:lnTo>
                  <a:lnTo>
                    <a:pt x="150" y="258"/>
                  </a:lnTo>
                  <a:lnTo>
                    <a:pt x="157" y="256"/>
                  </a:lnTo>
                  <a:lnTo>
                    <a:pt x="162" y="251"/>
                  </a:lnTo>
                  <a:lnTo>
                    <a:pt x="171" y="247"/>
                  </a:lnTo>
                  <a:lnTo>
                    <a:pt x="173" y="242"/>
                  </a:lnTo>
                  <a:lnTo>
                    <a:pt x="185" y="237"/>
                  </a:lnTo>
                  <a:lnTo>
                    <a:pt x="187" y="231"/>
                  </a:lnTo>
                  <a:lnTo>
                    <a:pt x="189" y="228"/>
                  </a:lnTo>
                  <a:lnTo>
                    <a:pt x="199" y="226"/>
                  </a:lnTo>
                  <a:lnTo>
                    <a:pt x="203" y="224"/>
                  </a:lnTo>
                  <a:lnTo>
                    <a:pt x="203" y="219"/>
                  </a:lnTo>
                  <a:lnTo>
                    <a:pt x="196" y="217"/>
                  </a:lnTo>
                  <a:lnTo>
                    <a:pt x="192" y="219"/>
                  </a:lnTo>
                  <a:lnTo>
                    <a:pt x="180" y="214"/>
                  </a:lnTo>
                  <a:lnTo>
                    <a:pt x="182" y="207"/>
                  </a:lnTo>
                  <a:lnTo>
                    <a:pt x="180" y="203"/>
                  </a:lnTo>
                  <a:lnTo>
                    <a:pt x="187" y="194"/>
                  </a:lnTo>
                  <a:lnTo>
                    <a:pt x="185" y="191"/>
                  </a:lnTo>
                  <a:lnTo>
                    <a:pt x="180" y="187"/>
                  </a:lnTo>
                  <a:lnTo>
                    <a:pt x="175" y="184"/>
                  </a:lnTo>
                  <a:lnTo>
                    <a:pt x="173" y="180"/>
                  </a:lnTo>
                  <a:lnTo>
                    <a:pt x="178" y="182"/>
                  </a:lnTo>
                  <a:lnTo>
                    <a:pt x="185" y="182"/>
                  </a:lnTo>
                  <a:lnTo>
                    <a:pt x="192" y="187"/>
                  </a:lnTo>
                  <a:lnTo>
                    <a:pt x="199" y="187"/>
                  </a:lnTo>
                  <a:lnTo>
                    <a:pt x="208" y="184"/>
                  </a:lnTo>
                  <a:lnTo>
                    <a:pt x="210" y="187"/>
                  </a:lnTo>
                  <a:lnTo>
                    <a:pt x="217" y="184"/>
                  </a:lnTo>
                  <a:lnTo>
                    <a:pt x="224" y="177"/>
                  </a:lnTo>
                  <a:lnTo>
                    <a:pt x="231" y="177"/>
                  </a:lnTo>
                  <a:lnTo>
                    <a:pt x="233" y="180"/>
                  </a:lnTo>
                  <a:lnTo>
                    <a:pt x="242" y="175"/>
                  </a:lnTo>
                  <a:lnTo>
                    <a:pt x="249" y="175"/>
                  </a:lnTo>
                  <a:lnTo>
                    <a:pt x="261" y="166"/>
                  </a:lnTo>
                  <a:lnTo>
                    <a:pt x="263" y="161"/>
                  </a:lnTo>
                  <a:lnTo>
                    <a:pt x="263" y="157"/>
                  </a:lnTo>
                  <a:lnTo>
                    <a:pt x="254" y="150"/>
                  </a:lnTo>
                  <a:lnTo>
                    <a:pt x="249" y="143"/>
                  </a:lnTo>
                  <a:lnTo>
                    <a:pt x="247" y="138"/>
                  </a:lnTo>
                  <a:lnTo>
                    <a:pt x="252" y="134"/>
                  </a:lnTo>
                  <a:lnTo>
                    <a:pt x="252" y="127"/>
                  </a:lnTo>
                  <a:lnTo>
                    <a:pt x="254" y="124"/>
                  </a:lnTo>
                  <a:lnTo>
                    <a:pt x="259" y="124"/>
                  </a:lnTo>
                  <a:lnTo>
                    <a:pt x="261" y="124"/>
                  </a:lnTo>
                  <a:lnTo>
                    <a:pt x="266" y="124"/>
                  </a:lnTo>
                  <a:lnTo>
                    <a:pt x="272" y="122"/>
                  </a:lnTo>
                  <a:lnTo>
                    <a:pt x="272" y="117"/>
                  </a:lnTo>
                  <a:lnTo>
                    <a:pt x="268" y="115"/>
                  </a:lnTo>
                  <a:lnTo>
                    <a:pt x="263" y="115"/>
                  </a:lnTo>
                  <a:lnTo>
                    <a:pt x="261" y="110"/>
                  </a:lnTo>
                  <a:lnTo>
                    <a:pt x="259" y="106"/>
                  </a:lnTo>
                  <a:lnTo>
                    <a:pt x="266" y="99"/>
                  </a:lnTo>
                  <a:lnTo>
                    <a:pt x="268" y="101"/>
                  </a:lnTo>
                  <a:lnTo>
                    <a:pt x="272" y="97"/>
                  </a:lnTo>
                  <a:lnTo>
                    <a:pt x="279" y="90"/>
                  </a:lnTo>
                  <a:lnTo>
                    <a:pt x="279" y="87"/>
                  </a:lnTo>
                  <a:lnTo>
                    <a:pt x="279" y="87"/>
                  </a:lnTo>
                  <a:lnTo>
                    <a:pt x="270" y="83"/>
                  </a:lnTo>
                  <a:lnTo>
                    <a:pt x="268" y="83"/>
                  </a:lnTo>
                  <a:lnTo>
                    <a:pt x="266" y="85"/>
                  </a:lnTo>
                  <a:lnTo>
                    <a:pt x="261" y="83"/>
                  </a:lnTo>
                  <a:lnTo>
                    <a:pt x="259" y="83"/>
                  </a:lnTo>
                  <a:lnTo>
                    <a:pt x="254" y="85"/>
                  </a:lnTo>
                  <a:lnTo>
                    <a:pt x="247" y="85"/>
                  </a:lnTo>
                  <a:lnTo>
                    <a:pt x="242" y="85"/>
                  </a:lnTo>
                  <a:lnTo>
                    <a:pt x="240" y="85"/>
                  </a:lnTo>
                  <a:lnTo>
                    <a:pt x="245" y="85"/>
                  </a:lnTo>
                  <a:lnTo>
                    <a:pt x="247" y="85"/>
                  </a:lnTo>
                  <a:lnTo>
                    <a:pt x="249" y="83"/>
                  </a:lnTo>
                  <a:lnTo>
                    <a:pt x="252" y="78"/>
                  </a:lnTo>
                  <a:lnTo>
                    <a:pt x="256" y="76"/>
                  </a:lnTo>
                  <a:lnTo>
                    <a:pt x="256" y="73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54" y="67"/>
                  </a:lnTo>
                  <a:lnTo>
                    <a:pt x="247" y="64"/>
                  </a:lnTo>
                  <a:lnTo>
                    <a:pt x="240" y="62"/>
                  </a:lnTo>
                  <a:lnTo>
                    <a:pt x="238" y="60"/>
                  </a:lnTo>
                  <a:lnTo>
                    <a:pt x="236" y="60"/>
                  </a:lnTo>
                  <a:lnTo>
                    <a:pt x="233" y="57"/>
                  </a:lnTo>
                  <a:lnTo>
                    <a:pt x="231" y="57"/>
                  </a:lnTo>
                  <a:lnTo>
                    <a:pt x="226" y="55"/>
                  </a:lnTo>
                  <a:lnTo>
                    <a:pt x="224" y="55"/>
                  </a:lnTo>
                  <a:lnTo>
                    <a:pt x="224" y="57"/>
                  </a:lnTo>
                  <a:lnTo>
                    <a:pt x="222" y="55"/>
                  </a:lnTo>
                  <a:lnTo>
                    <a:pt x="219" y="50"/>
                  </a:lnTo>
                  <a:lnTo>
                    <a:pt x="215" y="48"/>
                  </a:lnTo>
                  <a:lnTo>
                    <a:pt x="215" y="46"/>
                  </a:lnTo>
                  <a:lnTo>
                    <a:pt x="217" y="43"/>
                  </a:lnTo>
                  <a:lnTo>
                    <a:pt x="226" y="43"/>
                  </a:lnTo>
                  <a:lnTo>
                    <a:pt x="229" y="43"/>
                  </a:lnTo>
                  <a:lnTo>
                    <a:pt x="236" y="41"/>
                  </a:lnTo>
                  <a:lnTo>
                    <a:pt x="236" y="39"/>
                  </a:lnTo>
                  <a:lnTo>
                    <a:pt x="231" y="39"/>
                  </a:lnTo>
                  <a:lnTo>
                    <a:pt x="222" y="37"/>
                  </a:lnTo>
                  <a:lnTo>
                    <a:pt x="215" y="39"/>
                  </a:lnTo>
                  <a:lnTo>
                    <a:pt x="210" y="39"/>
                  </a:lnTo>
                  <a:lnTo>
                    <a:pt x="201" y="41"/>
                  </a:lnTo>
                  <a:lnTo>
                    <a:pt x="199" y="39"/>
                  </a:lnTo>
                  <a:lnTo>
                    <a:pt x="194" y="41"/>
                  </a:lnTo>
                  <a:lnTo>
                    <a:pt x="187" y="46"/>
                  </a:lnTo>
                  <a:lnTo>
                    <a:pt x="182" y="46"/>
                  </a:lnTo>
                  <a:lnTo>
                    <a:pt x="178" y="48"/>
                  </a:lnTo>
                  <a:lnTo>
                    <a:pt x="175" y="50"/>
                  </a:lnTo>
                  <a:lnTo>
                    <a:pt x="169" y="53"/>
                  </a:lnTo>
                  <a:lnTo>
                    <a:pt x="169" y="53"/>
                  </a:lnTo>
                  <a:lnTo>
                    <a:pt x="164" y="53"/>
                  </a:lnTo>
                  <a:lnTo>
                    <a:pt x="155" y="46"/>
                  </a:lnTo>
                  <a:lnTo>
                    <a:pt x="152" y="43"/>
                  </a:lnTo>
                  <a:lnTo>
                    <a:pt x="150" y="41"/>
                  </a:lnTo>
                  <a:lnTo>
                    <a:pt x="141" y="43"/>
                  </a:lnTo>
                  <a:lnTo>
                    <a:pt x="120" y="46"/>
                  </a:lnTo>
                  <a:lnTo>
                    <a:pt x="111" y="46"/>
                  </a:lnTo>
                  <a:lnTo>
                    <a:pt x="106" y="43"/>
                  </a:lnTo>
                  <a:lnTo>
                    <a:pt x="106" y="41"/>
                  </a:lnTo>
                  <a:lnTo>
                    <a:pt x="106" y="37"/>
                  </a:lnTo>
                  <a:lnTo>
                    <a:pt x="109" y="37"/>
                  </a:lnTo>
                  <a:lnTo>
                    <a:pt x="109" y="32"/>
                  </a:lnTo>
                  <a:lnTo>
                    <a:pt x="104" y="27"/>
                  </a:lnTo>
                  <a:lnTo>
                    <a:pt x="99" y="27"/>
                  </a:lnTo>
                  <a:lnTo>
                    <a:pt x="90" y="27"/>
                  </a:lnTo>
                  <a:lnTo>
                    <a:pt x="85" y="25"/>
                  </a:lnTo>
                  <a:lnTo>
                    <a:pt x="81" y="25"/>
                  </a:lnTo>
                  <a:lnTo>
                    <a:pt x="79" y="25"/>
                  </a:lnTo>
                  <a:lnTo>
                    <a:pt x="76" y="20"/>
                  </a:lnTo>
                  <a:lnTo>
                    <a:pt x="76" y="13"/>
                  </a:lnTo>
                  <a:lnTo>
                    <a:pt x="74" y="7"/>
                  </a:lnTo>
                  <a:lnTo>
                    <a:pt x="72" y="7"/>
                  </a:lnTo>
                  <a:lnTo>
                    <a:pt x="67" y="9"/>
                  </a:lnTo>
                  <a:lnTo>
                    <a:pt x="60" y="16"/>
                  </a:lnTo>
                  <a:lnTo>
                    <a:pt x="62" y="20"/>
                  </a:lnTo>
                  <a:lnTo>
                    <a:pt x="62" y="23"/>
                  </a:lnTo>
                  <a:lnTo>
                    <a:pt x="67" y="20"/>
                  </a:lnTo>
                  <a:lnTo>
                    <a:pt x="72" y="20"/>
                  </a:lnTo>
                  <a:lnTo>
                    <a:pt x="74" y="23"/>
                  </a:lnTo>
                  <a:lnTo>
                    <a:pt x="74" y="27"/>
                  </a:lnTo>
                  <a:lnTo>
                    <a:pt x="69" y="27"/>
                  </a:lnTo>
                  <a:lnTo>
                    <a:pt x="67" y="25"/>
                  </a:lnTo>
                  <a:lnTo>
                    <a:pt x="65" y="25"/>
                  </a:lnTo>
                  <a:lnTo>
                    <a:pt x="62" y="25"/>
                  </a:lnTo>
                  <a:lnTo>
                    <a:pt x="62" y="27"/>
                  </a:lnTo>
                  <a:lnTo>
                    <a:pt x="58" y="30"/>
                  </a:lnTo>
                  <a:lnTo>
                    <a:pt x="48" y="32"/>
                  </a:lnTo>
                  <a:lnTo>
                    <a:pt x="39" y="34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9" y="46"/>
                  </a:lnTo>
                  <a:lnTo>
                    <a:pt x="39" y="55"/>
                  </a:lnTo>
                  <a:lnTo>
                    <a:pt x="39" y="60"/>
                  </a:lnTo>
                  <a:lnTo>
                    <a:pt x="42" y="67"/>
                  </a:lnTo>
                  <a:lnTo>
                    <a:pt x="39" y="71"/>
                  </a:lnTo>
                  <a:lnTo>
                    <a:pt x="32" y="76"/>
                  </a:lnTo>
                  <a:lnTo>
                    <a:pt x="28" y="76"/>
                  </a:lnTo>
                  <a:lnTo>
                    <a:pt x="28" y="69"/>
                  </a:lnTo>
                  <a:lnTo>
                    <a:pt x="23" y="64"/>
                  </a:lnTo>
                  <a:lnTo>
                    <a:pt x="23" y="60"/>
                  </a:lnTo>
                  <a:lnTo>
                    <a:pt x="25" y="57"/>
                  </a:lnTo>
                  <a:lnTo>
                    <a:pt x="28" y="55"/>
                  </a:lnTo>
                  <a:lnTo>
                    <a:pt x="35" y="46"/>
                  </a:lnTo>
                  <a:lnTo>
                    <a:pt x="35" y="41"/>
                  </a:lnTo>
                  <a:lnTo>
                    <a:pt x="32" y="37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30" y="30"/>
                  </a:lnTo>
                  <a:lnTo>
                    <a:pt x="28" y="25"/>
                  </a:lnTo>
                  <a:lnTo>
                    <a:pt x="28" y="23"/>
                  </a:lnTo>
                  <a:lnTo>
                    <a:pt x="32" y="20"/>
                  </a:lnTo>
                  <a:lnTo>
                    <a:pt x="39" y="18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9" y="16"/>
                  </a:lnTo>
                  <a:lnTo>
                    <a:pt x="28" y="18"/>
                  </a:lnTo>
                  <a:lnTo>
                    <a:pt x="23" y="30"/>
                  </a:lnTo>
                  <a:lnTo>
                    <a:pt x="21" y="32"/>
                  </a:lnTo>
                  <a:lnTo>
                    <a:pt x="16" y="32"/>
                  </a:lnTo>
                  <a:lnTo>
                    <a:pt x="14" y="37"/>
                  </a:lnTo>
                  <a:lnTo>
                    <a:pt x="9" y="39"/>
                  </a:lnTo>
                  <a:lnTo>
                    <a:pt x="2" y="48"/>
                  </a:lnTo>
                  <a:lnTo>
                    <a:pt x="2" y="53"/>
                  </a:lnTo>
                  <a:lnTo>
                    <a:pt x="5" y="57"/>
                  </a:lnTo>
                  <a:lnTo>
                    <a:pt x="2" y="64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14" y="87"/>
                  </a:lnTo>
                  <a:lnTo>
                    <a:pt x="18" y="94"/>
                  </a:lnTo>
                  <a:lnTo>
                    <a:pt x="18" y="97"/>
                  </a:lnTo>
                  <a:lnTo>
                    <a:pt x="16" y="101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21" y="115"/>
                  </a:lnTo>
                  <a:lnTo>
                    <a:pt x="25" y="117"/>
                  </a:lnTo>
                  <a:lnTo>
                    <a:pt x="30" y="117"/>
                  </a:lnTo>
                  <a:lnTo>
                    <a:pt x="35" y="120"/>
                  </a:lnTo>
                  <a:lnTo>
                    <a:pt x="37" y="117"/>
                  </a:lnTo>
                  <a:lnTo>
                    <a:pt x="44" y="117"/>
                  </a:lnTo>
                  <a:lnTo>
                    <a:pt x="48" y="120"/>
                  </a:lnTo>
                  <a:lnTo>
                    <a:pt x="51" y="117"/>
                  </a:lnTo>
                  <a:lnTo>
                    <a:pt x="55" y="117"/>
                  </a:lnTo>
                  <a:lnTo>
                    <a:pt x="62" y="117"/>
                  </a:lnTo>
                  <a:lnTo>
                    <a:pt x="67" y="120"/>
                  </a:lnTo>
                  <a:lnTo>
                    <a:pt x="83" y="136"/>
                  </a:lnTo>
                  <a:lnTo>
                    <a:pt x="88" y="134"/>
                  </a:lnTo>
                  <a:lnTo>
                    <a:pt x="90" y="136"/>
                  </a:lnTo>
                  <a:lnTo>
                    <a:pt x="90" y="136"/>
                  </a:lnTo>
                  <a:lnTo>
                    <a:pt x="95" y="136"/>
                  </a:lnTo>
                  <a:lnTo>
                    <a:pt x="97" y="138"/>
                  </a:lnTo>
                  <a:lnTo>
                    <a:pt x="102" y="136"/>
                  </a:lnTo>
                  <a:lnTo>
                    <a:pt x="106" y="136"/>
                  </a:lnTo>
                  <a:lnTo>
                    <a:pt x="111" y="136"/>
                  </a:lnTo>
                  <a:lnTo>
                    <a:pt x="113" y="136"/>
                  </a:lnTo>
                  <a:lnTo>
                    <a:pt x="118" y="136"/>
                  </a:lnTo>
                  <a:lnTo>
                    <a:pt x="120" y="136"/>
                  </a:lnTo>
                  <a:lnTo>
                    <a:pt x="122" y="145"/>
                  </a:lnTo>
                  <a:lnTo>
                    <a:pt x="120" y="147"/>
                  </a:lnTo>
                  <a:lnTo>
                    <a:pt x="120" y="152"/>
                  </a:lnTo>
                  <a:lnTo>
                    <a:pt x="118" y="154"/>
                  </a:lnTo>
                  <a:lnTo>
                    <a:pt x="113" y="157"/>
                  </a:lnTo>
                  <a:lnTo>
                    <a:pt x="111" y="159"/>
                  </a:lnTo>
                  <a:lnTo>
                    <a:pt x="113" y="166"/>
                  </a:lnTo>
                  <a:lnTo>
                    <a:pt x="113" y="168"/>
                  </a:lnTo>
                  <a:lnTo>
                    <a:pt x="111" y="175"/>
                  </a:lnTo>
                  <a:lnTo>
                    <a:pt x="111" y="180"/>
                  </a:lnTo>
                  <a:lnTo>
                    <a:pt x="113" y="184"/>
                  </a:lnTo>
                  <a:lnTo>
                    <a:pt x="113" y="187"/>
                  </a:lnTo>
                  <a:lnTo>
                    <a:pt x="118" y="198"/>
                  </a:lnTo>
                  <a:lnTo>
                    <a:pt x="111" y="210"/>
                  </a:lnTo>
                  <a:lnTo>
                    <a:pt x="111" y="212"/>
                  </a:lnTo>
                  <a:lnTo>
                    <a:pt x="113" y="214"/>
                  </a:lnTo>
                  <a:lnTo>
                    <a:pt x="115" y="212"/>
                  </a:lnTo>
                  <a:lnTo>
                    <a:pt x="118" y="214"/>
                  </a:lnTo>
                  <a:lnTo>
                    <a:pt x="118" y="217"/>
                  </a:lnTo>
                  <a:lnTo>
                    <a:pt x="120" y="219"/>
                  </a:lnTo>
                  <a:lnTo>
                    <a:pt x="122" y="221"/>
                  </a:lnTo>
                  <a:lnTo>
                    <a:pt x="120" y="224"/>
                  </a:lnTo>
                  <a:lnTo>
                    <a:pt x="125" y="231"/>
                  </a:lnTo>
                  <a:lnTo>
                    <a:pt x="127" y="240"/>
                  </a:lnTo>
                  <a:lnTo>
                    <a:pt x="129" y="244"/>
                  </a:lnTo>
                  <a:lnTo>
                    <a:pt x="127" y="244"/>
                  </a:lnTo>
                  <a:close/>
                  <a:moveTo>
                    <a:pt x="99" y="4"/>
                  </a:moveTo>
                  <a:lnTo>
                    <a:pt x="104" y="4"/>
                  </a:lnTo>
                  <a:lnTo>
                    <a:pt x="109" y="9"/>
                  </a:lnTo>
                  <a:lnTo>
                    <a:pt x="106" y="11"/>
                  </a:lnTo>
                  <a:lnTo>
                    <a:pt x="104" y="9"/>
                  </a:lnTo>
                  <a:lnTo>
                    <a:pt x="102" y="9"/>
                  </a:lnTo>
                  <a:lnTo>
                    <a:pt x="99" y="4"/>
                  </a:lnTo>
                  <a:close/>
                  <a:moveTo>
                    <a:pt x="85" y="4"/>
                  </a:moveTo>
                  <a:lnTo>
                    <a:pt x="90" y="9"/>
                  </a:lnTo>
                  <a:lnTo>
                    <a:pt x="95" y="9"/>
                  </a:lnTo>
                  <a:lnTo>
                    <a:pt x="92" y="11"/>
                  </a:lnTo>
                  <a:lnTo>
                    <a:pt x="88" y="9"/>
                  </a:lnTo>
                  <a:lnTo>
                    <a:pt x="85" y="7"/>
                  </a:lnTo>
                  <a:lnTo>
                    <a:pt x="85" y="4"/>
                  </a:lnTo>
                  <a:close/>
                  <a:moveTo>
                    <a:pt x="67" y="0"/>
                  </a:moveTo>
                  <a:lnTo>
                    <a:pt x="69" y="2"/>
                  </a:lnTo>
                  <a:lnTo>
                    <a:pt x="74" y="2"/>
                  </a:lnTo>
                  <a:lnTo>
                    <a:pt x="69" y="0"/>
                  </a:lnTo>
                  <a:lnTo>
                    <a:pt x="67" y="0"/>
                  </a:lnTo>
                  <a:close/>
                  <a:moveTo>
                    <a:pt x="185" y="34"/>
                  </a:moveTo>
                  <a:lnTo>
                    <a:pt x="189" y="32"/>
                  </a:lnTo>
                  <a:lnTo>
                    <a:pt x="192" y="34"/>
                  </a:lnTo>
                  <a:lnTo>
                    <a:pt x="196" y="30"/>
                  </a:lnTo>
                  <a:lnTo>
                    <a:pt x="199" y="32"/>
                  </a:lnTo>
                  <a:lnTo>
                    <a:pt x="196" y="37"/>
                  </a:lnTo>
                  <a:lnTo>
                    <a:pt x="192" y="34"/>
                  </a:lnTo>
                  <a:lnTo>
                    <a:pt x="187" y="37"/>
                  </a:lnTo>
                  <a:lnTo>
                    <a:pt x="187" y="37"/>
                  </a:lnTo>
                  <a:lnTo>
                    <a:pt x="185" y="34"/>
                  </a:lnTo>
                  <a:lnTo>
                    <a:pt x="185" y="3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0" name="Freeform 207">
              <a:extLst>
                <a:ext uri="{FF2B5EF4-FFF2-40B4-BE49-F238E27FC236}">
                  <a16:creationId xmlns:a16="http://schemas.microsoft.com/office/drawing/2014/main" id="{3D43D568-6449-1191-EBDF-CDDE72EFE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872" y="2869262"/>
              <a:ext cx="210764" cy="298720"/>
            </a:xfrm>
            <a:custGeom>
              <a:avLst/>
              <a:gdLst>
                <a:gd name="T0" fmla="*/ 206 w 254"/>
                <a:gd name="T1" fmla="*/ 293 h 360"/>
                <a:gd name="T2" fmla="*/ 204 w 254"/>
                <a:gd name="T3" fmla="*/ 259 h 360"/>
                <a:gd name="T4" fmla="*/ 206 w 254"/>
                <a:gd name="T5" fmla="*/ 247 h 360"/>
                <a:gd name="T6" fmla="*/ 224 w 254"/>
                <a:gd name="T7" fmla="*/ 229 h 360"/>
                <a:gd name="T8" fmla="*/ 243 w 254"/>
                <a:gd name="T9" fmla="*/ 226 h 360"/>
                <a:gd name="T10" fmla="*/ 254 w 254"/>
                <a:gd name="T11" fmla="*/ 242 h 360"/>
                <a:gd name="T12" fmla="*/ 245 w 254"/>
                <a:gd name="T13" fmla="*/ 217 h 360"/>
                <a:gd name="T14" fmla="*/ 236 w 254"/>
                <a:gd name="T15" fmla="*/ 210 h 360"/>
                <a:gd name="T16" fmla="*/ 236 w 254"/>
                <a:gd name="T17" fmla="*/ 178 h 360"/>
                <a:gd name="T18" fmla="*/ 238 w 254"/>
                <a:gd name="T19" fmla="*/ 155 h 360"/>
                <a:gd name="T20" fmla="*/ 245 w 254"/>
                <a:gd name="T21" fmla="*/ 134 h 360"/>
                <a:gd name="T22" fmla="*/ 227 w 254"/>
                <a:gd name="T23" fmla="*/ 134 h 360"/>
                <a:gd name="T24" fmla="*/ 213 w 254"/>
                <a:gd name="T25" fmla="*/ 132 h 360"/>
                <a:gd name="T26" fmla="*/ 176 w 254"/>
                <a:gd name="T27" fmla="*/ 115 h 360"/>
                <a:gd name="T28" fmla="*/ 155 w 254"/>
                <a:gd name="T29" fmla="*/ 115 h 360"/>
                <a:gd name="T30" fmla="*/ 141 w 254"/>
                <a:gd name="T31" fmla="*/ 104 h 360"/>
                <a:gd name="T32" fmla="*/ 130 w 254"/>
                <a:gd name="T33" fmla="*/ 71 h 360"/>
                <a:gd name="T34" fmla="*/ 130 w 254"/>
                <a:gd name="T35" fmla="*/ 55 h 360"/>
                <a:gd name="T36" fmla="*/ 141 w 254"/>
                <a:gd name="T37" fmla="*/ 30 h 360"/>
                <a:gd name="T38" fmla="*/ 164 w 254"/>
                <a:gd name="T39" fmla="*/ 11 h 360"/>
                <a:gd name="T40" fmla="*/ 169 w 254"/>
                <a:gd name="T41" fmla="*/ 5 h 360"/>
                <a:gd name="T42" fmla="*/ 155 w 254"/>
                <a:gd name="T43" fmla="*/ 5 h 360"/>
                <a:gd name="T44" fmla="*/ 146 w 254"/>
                <a:gd name="T45" fmla="*/ 9 h 360"/>
                <a:gd name="T46" fmla="*/ 120 w 254"/>
                <a:gd name="T47" fmla="*/ 23 h 360"/>
                <a:gd name="T48" fmla="*/ 107 w 254"/>
                <a:gd name="T49" fmla="*/ 32 h 360"/>
                <a:gd name="T50" fmla="*/ 100 w 254"/>
                <a:gd name="T51" fmla="*/ 32 h 360"/>
                <a:gd name="T52" fmla="*/ 83 w 254"/>
                <a:gd name="T53" fmla="*/ 32 h 360"/>
                <a:gd name="T54" fmla="*/ 74 w 254"/>
                <a:gd name="T55" fmla="*/ 55 h 360"/>
                <a:gd name="T56" fmla="*/ 67 w 254"/>
                <a:gd name="T57" fmla="*/ 65 h 360"/>
                <a:gd name="T58" fmla="*/ 49 w 254"/>
                <a:gd name="T59" fmla="*/ 81 h 360"/>
                <a:gd name="T60" fmla="*/ 49 w 254"/>
                <a:gd name="T61" fmla="*/ 97 h 360"/>
                <a:gd name="T62" fmla="*/ 42 w 254"/>
                <a:gd name="T63" fmla="*/ 90 h 360"/>
                <a:gd name="T64" fmla="*/ 37 w 254"/>
                <a:gd name="T65" fmla="*/ 92 h 360"/>
                <a:gd name="T66" fmla="*/ 26 w 254"/>
                <a:gd name="T67" fmla="*/ 111 h 360"/>
                <a:gd name="T68" fmla="*/ 33 w 254"/>
                <a:gd name="T69" fmla="*/ 127 h 360"/>
                <a:gd name="T70" fmla="*/ 35 w 254"/>
                <a:gd name="T71" fmla="*/ 136 h 360"/>
                <a:gd name="T72" fmla="*/ 35 w 254"/>
                <a:gd name="T73" fmla="*/ 152 h 360"/>
                <a:gd name="T74" fmla="*/ 33 w 254"/>
                <a:gd name="T75" fmla="*/ 178 h 360"/>
                <a:gd name="T76" fmla="*/ 42 w 254"/>
                <a:gd name="T77" fmla="*/ 185 h 360"/>
                <a:gd name="T78" fmla="*/ 28 w 254"/>
                <a:gd name="T79" fmla="*/ 208 h 360"/>
                <a:gd name="T80" fmla="*/ 3 w 254"/>
                <a:gd name="T81" fmla="*/ 235 h 360"/>
                <a:gd name="T82" fmla="*/ 28 w 254"/>
                <a:gd name="T83" fmla="*/ 252 h 360"/>
                <a:gd name="T84" fmla="*/ 47 w 254"/>
                <a:gd name="T85" fmla="*/ 268 h 360"/>
                <a:gd name="T86" fmla="*/ 60 w 254"/>
                <a:gd name="T87" fmla="*/ 261 h 360"/>
                <a:gd name="T88" fmla="*/ 77 w 254"/>
                <a:gd name="T89" fmla="*/ 270 h 360"/>
                <a:gd name="T90" fmla="*/ 93 w 254"/>
                <a:gd name="T91" fmla="*/ 275 h 360"/>
                <a:gd name="T92" fmla="*/ 104 w 254"/>
                <a:gd name="T93" fmla="*/ 293 h 360"/>
                <a:gd name="T94" fmla="*/ 125 w 254"/>
                <a:gd name="T95" fmla="*/ 309 h 360"/>
                <a:gd name="T96" fmla="*/ 134 w 254"/>
                <a:gd name="T97" fmla="*/ 321 h 360"/>
                <a:gd name="T98" fmla="*/ 157 w 254"/>
                <a:gd name="T99" fmla="*/ 319 h 360"/>
                <a:gd name="T100" fmla="*/ 178 w 254"/>
                <a:gd name="T101" fmla="*/ 321 h 360"/>
                <a:gd name="T102" fmla="*/ 176 w 254"/>
                <a:gd name="T103" fmla="*/ 349 h 360"/>
                <a:gd name="T104" fmla="*/ 190 w 254"/>
                <a:gd name="T10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" h="360">
                  <a:moveTo>
                    <a:pt x="190" y="360"/>
                  </a:moveTo>
                  <a:lnTo>
                    <a:pt x="194" y="349"/>
                  </a:lnTo>
                  <a:lnTo>
                    <a:pt x="206" y="305"/>
                  </a:lnTo>
                  <a:lnTo>
                    <a:pt x="206" y="300"/>
                  </a:lnTo>
                  <a:lnTo>
                    <a:pt x="206" y="293"/>
                  </a:lnTo>
                  <a:lnTo>
                    <a:pt x="201" y="284"/>
                  </a:lnTo>
                  <a:lnTo>
                    <a:pt x="192" y="279"/>
                  </a:lnTo>
                  <a:lnTo>
                    <a:pt x="190" y="275"/>
                  </a:lnTo>
                  <a:lnTo>
                    <a:pt x="190" y="263"/>
                  </a:lnTo>
                  <a:lnTo>
                    <a:pt x="204" y="259"/>
                  </a:lnTo>
                  <a:lnTo>
                    <a:pt x="208" y="261"/>
                  </a:lnTo>
                  <a:lnTo>
                    <a:pt x="208" y="256"/>
                  </a:lnTo>
                  <a:lnTo>
                    <a:pt x="206" y="254"/>
                  </a:lnTo>
                  <a:lnTo>
                    <a:pt x="208" y="252"/>
                  </a:lnTo>
                  <a:lnTo>
                    <a:pt x="206" y="247"/>
                  </a:lnTo>
                  <a:lnTo>
                    <a:pt x="197" y="245"/>
                  </a:lnTo>
                  <a:lnTo>
                    <a:pt x="197" y="240"/>
                  </a:lnTo>
                  <a:lnTo>
                    <a:pt x="197" y="233"/>
                  </a:lnTo>
                  <a:lnTo>
                    <a:pt x="220" y="233"/>
                  </a:lnTo>
                  <a:lnTo>
                    <a:pt x="224" y="229"/>
                  </a:lnTo>
                  <a:lnTo>
                    <a:pt x="227" y="229"/>
                  </a:lnTo>
                  <a:lnTo>
                    <a:pt x="229" y="231"/>
                  </a:lnTo>
                  <a:lnTo>
                    <a:pt x="231" y="231"/>
                  </a:lnTo>
                  <a:lnTo>
                    <a:pt x="236" y="226"/>
                  </a:lnTo>
                  <a:lnTo>
                    <a:pt x="243" y="226"/>
                  </a:lnTo>
                  <a:lnTo>
                    <a:pt x="243" y="229"/>
                  </a:lnTo>
                  <a:lnTo>
                    <a:pt x="247" y="233"/>
                  </a:lnTo>
                  <a:lnTo>
                    <a:pt x="247" y="238"/>
                  </a:lnTo>
                  <a:lnTo>
                    <a:pt x="247" y="242"/>
                  </a:lnTo>
                  <a:lnTo>
                    <a:pt x="254" y="242"/>
                  </a:lnTo>
                  <a:lnTo>
                    <a:pt x="252" y="238"/>
                  </a:lnTo>
                  <a:lnTo>
                    <a:pt x="250" y="229"/>
                  </a:lnTo>
                  <a:lnTo>
                    <a:pt x="245" y="222"/>
                  </a:lnTo>
                  <a:lnTo>
                    <a:pt x="247" y="219"/>
                  </a:lnTo>
                  <a:lnTo>
                    <a:pt x="245" y="217"/>
                  </a:lnTo>
                  <a:lnTo>
                    <a:pt x="243" y="215"/>
                  </a:lnTo>
                  <a:lnTo>
                    <a:pt x="243" y="212"/>
                  </a:lnTo>
                  <a:lnTo>
                    <a:pt x="240" y="210"/>
                  </a:lnTo>
                  <a:lnTo>
                    <a:pt x="238" y="212"/>
                  </a:lnTo>
                  <a:lnTo>
                    <a:pt x="236" y="210"/>
                  </a:lnTo>
                  <a:lnTo>
                    <a:pt x="236" y="208"/>
                  </a:lnTo>
                  <a:lnTo>
                    <a:pt x="243" y="196"/>
                  </a:lnTo>
                  <a:lnTo>
                    <a:pt x="238" y="185"/>
                  </a:lnTo>
                  <a:lnTo>
                    <a:pt x="238" y="182"/>
                  </a:lnTo>
                  <a:lnTo>
                    <a:pt x="236" y="178"/>
                  </a:lnTo>
                  <a:lnTo>
                    <a:pt x="236" y="173"/>
                  </a:lnTo>
                  <a:lnTo>
                    <a:pt x="238" y="166"/>
                  </a:lnTo>
                  <a:lnTo>
                    <a:pt x="238" y="164"/>
                  </a:lnTo>
                  <a:lnTo>
                    <a:pt x="236" y="157"/>
                  </a:lnTo>
                  <a:lnTo>
                    <a:pt x="238" y="155"/>
                  </a:lnTo>
                  <a:lnTo>
                    <a:pt x="243" y="152"/>
                  </a:lnTo>
                  <a:lnTo>
                    <a:pt x="245" y="150"/>
                  </a:lnTo>
                  <a:lnTo>
                    <a:pt x="245" y="145"/>
                  </a:lnTo>
                  <a:lnTo>
                    <a:pt x="247" y="143"/>
                  </a:lnTo>
                  <a:lnTo>
                    <a:pt x="245" y="134"/>
                  </a:lnTo>
                  <a:lnTo>
                    <a:pt x="243" y="134"/>
                  </a:lnTo>
                  <a:lnTo>
                    <a:pt x="238" y="134"/>
                  </a:lnTo>
                  <a:lnTo>
                    <a:pt x="236" y="134"/>
                  </a:lnTo>
                  <a:lnTo>
                    <a:pt x="231" y="134"/>
                  </a:lnTo>
                  <a:lnTo>
                    <a:pt x="227" y="134"/>
                  </a:lnTo>
                  <a:lnTo>
                    <a:pt x="222" y="136"/>
                  </a:lnTo>
                  <a:lnTo>
                    <a:pt x="220" y="134"/>
                  </a:lnTo>
                  <a:lnTo>
                    <a:pt x="215" y="134"/>
                  </a:lnTo>
                  <a:lnTo>
                    <a:pt x="215" y="134"/>
                  </a:lnTo>
                  <a:lnTo>
                    <a:pt x="213" y="132"/>
                  </a:lnTo>
                  <a:lnTo>
                    <a:pt x="208" y="134"/>
                  </a:lnTo>
                  <a:lnTo>
                    <a:pt x="192" y="118"/>
                  </a:lnTo>
                  <a:lnTo>
                    <a:pt x="187" y="115"/>
                  </a:lnTo>
                  <a:lnTo>
                    <a:pt x="180" y="115"/>
                  </a:lnTo>
                  <a:lnTo>
                    <a:pt x="176" y="115"/>
                  </a:lnTo>
                  <a:lnTo>
                    <a:pt x="173" y="118"/>
                  </a:lnTo>
                  <a:lnTo>
                    <a:pt x="169" y="115"/>
                  </a:lnTo>
                  <a:lnTo>
                    <a:pt x="162" y="115"/>
                  </a:lnTo>
                  <a:lnTo>
                    <a:pt x="160" y="118"/>
                  </a:lnTo>
                  <a:lnTo>
                    <a:pt x="155" y="115"/>
                  </a:lnTo>
                  <a:lnTo>
                    <a:pt x="150" y="115"/>
                  </a:lnTo>
                  <a:lnTo>
                    <a:pt x="146" y="113"/>
                  </a:lnTo>
                  <a:lnTo>
                    <a:pt x="141" y="108"/>
                  </a:lnTo>
                  <a:lnTo>
                    <a:pt x="141" y="106"/>
                  </a:lnTo>
                  <a:lnTo>
                    <a:pt x="141" y="104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3" y="92"/>
                  </a:lnTo>
                  <a:lnTo>
                    <a:pt x="139" y="85"/>
                  </a:lnTo>
                  <a:lnTo>
                    <a:pt x="130" y="71"/>
                  </a:lnTo>
                  <a:lnTo>
                    <a:pt x="127" y="71"/>
                  </a:lnTo>
                  <a:lnTo>
                    <a:pt x="125" y="71"/>
                  </a:lnTo>
                  <a:lnTo>
                    <a:pt x="125" y="69"/>
                  </a:lnTo>
                  <a:lnTo>
                    <a:pt x="127" y="62"/>
                  </a:lnTo>
                  <a:lnTo>
                    <a:pt x="130" y="55"/>
                  </a:lnTo>
                  <a:lnTo>
                    <a:pt x="127" y="51"/>
                  </a:lnTo>
                  <a:lnTo>
                    <a:pt x="127" y="46"/>
                  </a:lnTo>
                  <a:lnTo>
                    <a:pt x="134" y="37"/>
                  </a:lnTo>
                  <a:lnTo>
                    <a:pt x="139" y="35"/>
                  </a:lnTo>
                  <a:lnTo>
                    <a:pt x="141" y="30"/>
                  </a:lnTo>
                  <a:lnTo>
                    <a:pt x="146" y="30"/>
                  </a:lnTo>
                  <a:lnTo>
                    <a:pt x="148" y="28"/>
                  </a:lnTo>
                  <a:lnTo>
                    <a:pt x="153" y="16"/>
                  </a:lnTo>
                  <a:lnTo>
                    <a:pt x="164" y="14"/>
                  </a:lnTo>
                  <a:lnTo>
                    <a:pt x="164" y="11"/>
                  </a:lnTo>
                  <a:lnTo>
                    <a:pt x="167" y="11"/>
                  </a:lnTo>
                  <a:lnTo>
                    <a:pt x="169" y="11"/>
                  </a:lnTo>
                  <a:lnTo>
                    <a:pt x="171" y="9"/>
                  </a:lnTo>
                  <a:lnTo>
                    <a:pt x="171" y="7"/>
                  </a:lnTo>
                  <a:lnTo>
                    <a:pt x="169" y="5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157" y="2"/>
                  </a:lnTo>
                  <a:lnTo>
                    <a:pt x="157" y="5"/>
                  </a:lnTo>
                  <a:lnTo>
                    <a:pt x="155" y="5"/>
                  </a:lnTo>
                  <a:lnTo>
                    <a:pt x="153" y="5"/>
                  </a:lnTo>
                  <a:lnTo>
                    <a:pt x="148" y="5"/>
                  </a:lnTo>
                  <a:lnTo>
                    <a:pt x="146" y="7"/>
                  </a:lnTo>
                  <a:lnTo>
                    <a:pt x="143" y="9"/>
                  </a:lnTo>
                  <a:lnTo>
                    <a:pt x="146" y="9"/>
                  </a:lnTo>
                  <a:lnTo>
                    <a:pt x="146" y="11"/>
                  </a:lnTo>
                  <a:lnTo>
                    <a:pt x="139" y="14"/>
                  </a:lnTo>
                  <a:lnTo>
                    <a:pt x="132" y="18"/>
                  </a:lnTo>
                  <a:lnTo>
                    <a:pt x="127" y="23"/>
                  </a:lnTo>
                  <a:lnTo>
                    <a:pt x="120" y="23"/>
                  </a:lnTo>
                  <a:lnTo>
                    <a:pt x="116" y="25"/>
                  </a:lnTo>
                  <a:lnTo>
                    <a:pt x="109" y="23"/>
                  </a:lnTo>
                  <a:lnTo>
                    <a:pt x="104" y="25"/>
                  </a:lnTo>
                  <a:lnTo>
                    <a:pt x="104" y="28"/>
                  </a:lnTo>
                  <a:lnTo>
                    <a:pt x="107" y="32"/>
                  </a:lnTo>
                  <a:lnTo>
                    <a:pt x="107" y="35"/>
                  </a:lnTo>
                  <a:lnTo>
                    <a:pt x="102" y="37"/>
                  </a:lnTo>
                  <a:lnTo>
                    <a:pt x="100" y="37"/>
                  </a:lnTo>
                  <a:lnTo>
                    <a:pt x="102" y="35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0" y="32"/>
                  </a:lnTo>
                  <a:lnTo>
                    <a:pt x="95" y="30"/>
                  </a:lnTo>
                  <a:lnTo>
                    <a:pt x="90" y="30"/>
                  </a:lnTo>
                  <a:lnTo>
                    <a:pt x="83" y="32"/>
                  </a:lnTo>
                  <a:lnTo>
                    <a:pt x="83" y="37"/>
                  </a:lnTo>
                  <a:lnTo>
                    <a:pt x="79" y="41"/>
                  </a:lnTo>
                  <a:lnTo>
                    <a:pt x="72" y="53"/>
                  </a:lnTo>
                  <a:lnTo>
                    <a:pt x="72" y="55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4" y="60"/>
                  </a:lnTo>
                  <a:lnTo>
                    <a:pt x="74" y="62"/>
                  </a:lnTo>
                  <a:lnTo>
                    <a:pt x="72" y="65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58" y="71"/>
                  </a:lnTo>
                  <a:lnTo>
                    <a:pt x="56" y="74"/>
                  </a:lnTo>
                  <a:lnTo>
                    <a:pt x="51" y="78"/>
                  </a:lnTo>
                  <a:lnTo>
                    <a:pt x="49" y="81"/>
                  </a:lnTo>
                  <a:lnTo>
                    <a:pt x="47" y="81"/>
                  </a:lnTo>
                  <a:lnTo>
                    <a:pt x="47" y="83"/>
                  </a:lnTo>
                  <a:lnTo>
                    <a:pt x="51" y="88"/>
                  </a:lnTo>
                  <a:lnTo>
                    <a:pt x="51" y="92"/>
                  </a:lnTo>
                  <a:lnTo>
                    <a:pt x="49" y="97"/>
                  </a:lnTo>
                  <a:lnTo>
                    <a:pt x="47" y="97"/>
                  </a:lnTo>
                  <a:lnTo>
                    <a:pt x="44" y="95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90"/>
                  </a:lnTo>
                  <a:lnTo>
                    <a:pt x="40" y="85"/>
                  </a:lnTo>
                  <a:lnTo>
                    <a:pt x="35" y="81"/>
                  </a:lnTo>
                  <a:lnTo>
                    <a:pt x="35" y="85"/>
                  </a:lnTo>
                  <a:lnTo>
                    <a:pt x="35" y="88"/>
                  </a:lnTo>
                  <a:lnTo>
                    <a:pt x="37" y="92"/>
                  </a:lnTo>
                  <a:lnTo>
                    <a:pt x="35" y="97"/>
                  </a:lnTo>
                  <a:lnTo>
                    <a:pt x="33" y="104"/>
                  </a:lnTo>
                  <a:lnTo>
                    <a:pt x="30" y="106"/>
                  </a:lnTo>
                  <a:lnTo>
                    <a:pt x="28" y="106"/>
                  </a:lnTo>
                  <a:lnTo>
                    <a:pt x="26" y="111"/>
                  </a:lnTo>
                  <a:lnTo>
                    <a:pt x="26" y="113"/>
                  </a:lnTo>
                  <a:lnTo>
                    <a:pt x="28" y="118"/>
                  </a:lnTo>
                  <a:lnTo>
                    <a:pt x="28" y="122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35" y="127"/>
                  </a:lnTo>
                  <a:lnTo>
                    <a:pt x="37" y="127"/>
                  </a:lnTo>
                  <a:lnTo>
                    <a:pt x="37" y="132"/>
                  </a:lnTo>
                  <a:lnTo>
                    <a:pt x="35" y="136"/>
                  </a:lnTo>
                  <a:lnTo>
                    <a:pt x="35" y="136"/>
                  </a:lnTo>
                  <a:lnTo>
                    <a:pt x="37" y="141"/>
                  </a:lnTo>
                  <a:lnTo>
                    <a:pt x="37" y="145"/>
                  </a:lnTo>
                  <a:lnTo>
                    <a:pt x="35" y="148"/>
                  </a:lnTo>
                  <a:lnTo>
                    <a:pt x="33" y="150"/>
                  </a:lnTo>
                  <a:lnTo>
                    <a:pt x="35" y="152"/>
                  </a:lnTo>
                  <a:lnTo>
                    <a:pt x="35" y="155"/>
                  </a:lnTo>
                  <a:lnTo>
                    <a:pt x="35" y="162"/>
                  </a:lnTo>
                  <a:lnTo>
                    <a:pt x="35" y="173"/>
                  </a:lnTo>
                  <a:lnTo>
                    <a:pt x="33" y="175"/>
                  </a:lnTo>
                  <a:lnTo>
                    <a:pt x="33" y="178"/>
                  </a:lnTo>
                  <a:lnTo>
                    <a:pt x="35" y="182"/>
                  </a:lnTo>
                  <a:lnTo>
                    <a:pt x="40" y="180"/>
                  </a:lnTo>
                  <a:lnTo>
                    <a:pt x="37" y="182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7"/>
                  </a:lnTo>
                  <a:lnTo>
                    <a:pt x="40" y="189"/>
                  </a:lnTo>
                  <a:lnTo>
                    <a:pt x="40" y="194"/>
                  </a:lnTo>
                  <a:lnTo>
                    <a:pt x="30" y="203"/>
                  </a:lnTo>
                  <a:lnTo>
                    <a:pt x="28" y="208"/>
                  </a:lnTo>
                  <a:lnTo>
                    <a:pt x="23" y="212"/>
                  </a:lnTo>
                  <a:lnTo>
                    <a:pt x="14" y="215"/>
                  </a:lnTo>
                  <a:lnTo>
                    <a:pt x="10" y="219"/>
                  </a:lnTo>
                  <a:lnTo>
                    <a:pt x="3" y="229"/>
                  </a:lnTo>
                  <a:lnTo>
                    <a:pt x="3" y="235"/>
                  </a:lnTo>
                  <a:lnTo>
                    <a:pt x="0" y="238"/>
                  </a:lnTo>
                  <a:lnTo>
                    <a:pt x="7" y="240"/>
                  </a:lnTo>
                  <a:lnTo>
                    <a:pt x="14" y="245"/>
                  </a:lnTo>
                  <a:lnTo>
                    <a:pt x="23" y="252"/>
                  </a:lnTo>
                  <a:lnTo>
                    <a:pt x="28" y="252"/>
                  </a:lnTo>
                  <a:lnTo>
                    <a:pt x="33" y="256"/>
                  </a:lnTo>
                  <a:lnTo>
                    <a:pt x="33" y="261"/>
                  </a:lnTo>
                  <a:lnTo>
                    <a:pt x="33" y="263"/>
                  </a:lnTo>
                  <a:lnTo>
                    <a:pt x="40" y="263"/>
                  </a:lnTo>
                  <a:lnTo>
                    <a:pt x="47" y="268"/>
                  </a:lnTo>
                  <a:lnTo>
                    <a:pt x="49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3"/>
                  </a:lnTo>
                  <a:lnTo>
                    <a:pt x="60" y="261"/>
                  </a:lnTo>
                  <a:lnTo>
                    <a:pt x="63" y="261"/>
                  </a:lnTo>
                  <a:lnTo>
                    <a:pt x="70" y="263"/>
                  </a:lnTo>
                  <a:lnTo>
                    <a:pt x="72" y="265"/>
                  </a:lnTo>
                  <a:lnTo>
                    <a:pt x="72" y="268"/>
                  </a:lnTo>
                  <a:lnTo>
                    <a:pt x="77" y="270"/>
                  </a:lnTo>
                  <a:lnTo>
                    <a:pt x="77" y="270"/>
                  </a:lnTo>
                  <a:lnTo>
                    <a:pt x="77" y="270"/>
                  </a:lnTo>
                  <a:lnTo>
                    <a:pt x="81" y="272"/>
                  </a:lnTo>
                  <a:lnTo>
                    <a:pt x="88" y="275"/>
                  </a:lnTo>
                  <a:lnTo>
                    <a:pt x="93" y="275"/>
                  </a:lnTo>
                  <a:lnTo>
                    <a:pt x="93" y="277"/>
                  </a:lnTo>
                  <a:lnTo>
                    <a:pt x="100" y="284"/>
                  </a:lnTo>
                  <a:lnTo>
                    <a:pt x="100" y="286"/>
                  </a:lnTo>
                  <a:lnTo>
                    <a:pt x="102" y="293"/>
                  </a:lnTo>
                  <a:lnTo>
                    <a:pt x="104" y="293"/>
                  </a:lnTo>
                  <a:lnTo>
                    <a:pt x="116" y="298"/>
                  </a:lnTo>
                  <a:lnTo>
                    <a:pt x="120" y="302"/>
                  </a:lnTo>
                  <a:lnTo>
                    <a:pt x="118" y="309"/>
                  </a:lnTo>
                  <a:lnTo>
                    <a:pt x="120" y="309"/>
                  </a:lnTo>
                  <a:lnTo>
                    <a:pt x="125" y="309"/>
                  </a:lnTo>
                  <a:lnTo>
                    <a:pt x="125" y="316"/>
                  </a:lnTo>
                  <a:lnTo>
                    <a:pt x="125" y="319"/>
                  </a:lnTo>
                  <a:lnTo>
                    <a:pt x="125" y="321"/>
                  </a:lnTo>
                  <a:lnTo>
                    <a:pt x="130" y="323"/>
                  </a:lnTo>
                  <a:lnTo>
                    <a:pt x="134" y="321"/>
                  </a:lnTo>
                  <a:lnTo>
                    <a:pt x="139" y="323"/>
                  </a:lnTo>
                  <a:lnTo>
                    <a:pt x="143" y="323"/>
                  </a:lnTo>
                  <a:lnTo>
                    <a:pt x="146" y="321"/>
                  </a:lnTo>
                  <a:lnTo>
                    <a:pt x="153" y="316"/>
                  </a:lnTo>
                  <a:lnTo>
                    <a:pt x="157" y="319"/>
                  </a:lnTo>
                  <a:lnTo>
                    <a:pt x="162" y="321"/>
                  </a:lnTo>
                  <a:lnTo>
                    <a:pt x="169" y="319"/>
                  </a:lnTo>
                  <a:lnTo>
                    <a:pt x="173" y="319"/>
                  </a:lnTo>
                  <a:lnTo>
                    <a:pt x="176" y="321"/>
                  </a:lnTo>
                  <a:lnTo>
                    <a:pt x="178" y="321"/>
                  </a:lnTo>
                  <a:lnTo>
                    <a:pt x="183" y="323"/>
                  </a:lnTo>
                  <a:lnTo>
                    <a:pt x="185" y="326"/>
                  </a:lnTo>
                  <a:lnTo>
                    <a:pt x="187" y="323"/>
                  </a:lnTo>
                  <a:lnTo>
                    <a:pt x="190" y="326"/>
                  </a:lnTo>
                  <a:lnTo>
                    <a:pt x="176" y="349"/>
                  </a:lnTo>
                  <a:lnTo>
                    <a:pt x="176" y="353"/>
                  </a:lnTo>
                  <a:lnTo>
                    <a:pt x="180" y="351"/>
                  </a:lnTo>
                  <a:lnTo>
                    <a:pt x="185" y="351"/>
                  </a:lnTo>
                  <a:lnTo>
                    <a:pt x="190" y="356"/>
                  </a:lnTo>
                  <a:lnTo>
                    <a:pt x="190" y="36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1" name="Freeform 208">
              <a:extLst>
                <a:ext uri="{FF2B5EF4-FFF2-40B4-BE49-F238E27FC236}">
                  <a16:creationId xmlns:a16="http://schemas.microsoft.com/office/drawing/2014/main" id="{2EFA4FA7-4724-5CBD-C1A6-2E4E637B2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6361" y="3066749"/>
              <a:ext cx="103722" cy="114509"/>
            </a:xfrm>
            <a:custGeom>
              <a:avLst/>
              <a:gdLst>
                <a:gd name="T0" fmla="*/ 121 w 125"/>
                <a:gd name="T1" fmla="*/ 32 h 138"/>
                <a:gd name="T2" fmla="*/ 116 w 125"/>
                <a:gd name="T3" fmla="*/ 27 h 138"/>
                <a:gd name="T4" fmla="*/ 107 w 125"/>
                <a:gd name="T5" fmla="*/ 23 h 138"/>
                <a:gd name="T6" fmla="*/ 102 w 125"/>
                <a:gd name="T7" fmla="*/ 25 h 138"/>
                <a:gd name="T8" fmla="*/ 100 w 125"/>
                <a:gd name="T9" fmla="*/ 32 h 138"/>
                <a:gd name="T10" fmla="*/ 91 w 125"/>
                <a:gd name="T11" fmla="*/ 30 h 138"/>
                <a:gd name="T12" fmla="*/ 77 w 125"/>
                <a:gd name="T13" fmla="*/ 25 h 138"/>
                <a:gd name="T14" fmla="*/ 77 w 125"/>
                <a:gd name="T15" fmla="*/ 18 h 138"/>
                <a:gd name="T16" fmla="*/ 67 w 125"/>
                <a:gd name="T17" fmla="*/ 14 h 138"/>
                <a:gd name="T18" fmla="*/ 51 w 125"/>
                <a:gd name="T19" fmla="*/ 2 h 138"/>
                <a:gd name="T20" fmla="*/ 44 w 125"/>
                <a:gd name="T21" fmla="*/ 7 h 138"/>
                <a:gd name="T22" fmla="*/ 28 w 125"/>
                <a:gd name="T23" fmla="*/ 14 h 138"/>
                <a:gd name="T24" fmla="*/ 17 w 125"/>
                <a:gd name="T25" fmla="*/ 16 h 138"/>
                <a:gd name="T26" fmla="*/ 21 w 125"/>
                <a:gd name="T27" fmla="*/ 23 h 138"/>
                <a:gd name="T28" fmla="*/ 21 w 125"/>
                <a:gd name="T29" fmla="*/ 32 h 138"/>
                <a:gd name="T30" fmla="*/ 12 w 125"/>
                <a:gd name="T31" fmla="*/ 44 h 138"/>
                <a:gd name="T32" fmla="*/ 10 w 125"/>
                <a:gd name="T33" fmla="*/ 53 h 138"/>
                <a:gd name="T34" fmla="*/ 3 w 125"/>
                <a:gd name="T35" fmla="*/ 60 h 138"/>
                <a:gd name="T36" fmla="*/ 5 w 125"/>
                <a:gd name="T37" fmla="*/ 67 h 138"/>
                <a:gd name="T38" fmla="*/ 5 w 125"/>
                <a:gd name="T39" fmla="*/ 76 h 138"/>
                <a:gd name="T40" fmla="*/ 0 w 125"/>
                <a:gd name="T41" fmla="*/ 83 h 138"/>
                <a:gd name="T42" fmla="*/ 7 w 125"/>
                <a:gd name="T43" fmla="*/ 88 h 138"/>
                <a:gd name="T44" fmla="*/ 17 w 125"/>
                <a:gd name="T45" fmla="*/ 94 h 138"/>
                <a:gd name="T46" fmla="*/ 19 w 125"/>
                <a:gd name="T47" fmla="*/ 88 h 138"/>
                <a:gd name="T48" fmla="*/ 24 w 125"/>
                <a:gd name="T49" fmla="*/ 81 h 138"/>
                <a:gd name="T50" fmla="*/ 24 w 125"/>
                <a:gd name="T51" fmla="*/ 88 h 138"/>
                <a:gd name="T52" fmla="*/ 26 w 125"/>
                <a:gd name="T53" fmla="*/ 83 h 138"/>
                <a:gd name="T54" fmla="*/ 28 w 125"/>
                <a:gd name="T55" fmla="*/ 90 h 138"/>
                <a:gd name="T56" fmla="*/ 28 w 125"/>
                <a:gd name="T57" fmla="*/ 99 h 138"/>
                <a:gd name="T58" fmla="*/ 19 w 125"/>
                <a:gd name="T59" fmla="*/ 108 h 138"/>
                <a:gd name="T60" fmla="*/ 24 w 125"/>
                <a:gd name="T61" fmla="*/ 115 h 138"/>
                <a:gd name="T62" fmla="*/ 14 w 125"/>
                <a:gd name="T63" fmla="*/ 120 h 138"/>
                <a:gd name="T64" fmla="*/ 21 w 125"/>
                <a:gd name="T65" fmla="*/ 124 h 138"/>
                <a:gd name="T66" fmla="*/ 26 w 125"/>
                <a:gd name="T67" fmla="*/ 127 h 138"/>
                <a:gd name="T68" fmla="*/ 37 w 125"/>
                <a:gd name="T69" fmla="*/ 129 h 138"/>
                <a:gd name="T70" fmla="*/ 47 w 125"/>
                <a:gd name="T71" fmla="*/ 138 h 138"/>
                <a:gd name="T72" fmla="*/ 65 w 125"/>
                <a:gd name="T73" fmla="*/ 99 h 138"/>
                <a:gd name="T74" fmla="*/ 91 w 125"/>
                <a:gd name="T75" fmla="*/ 90 h 138"/>
                <a:gd name="T76" fmla="*/ 114 w 125"/>
                <a:gd name="T77" fmla="*/ 69 h 138"/>
                <a:gd name="T78" fmla="*/ 123 w 125"/>
                <a:gd name="T79" fmla="*/ 55 h 138"/>
                <a:gd name="T80" fmla="*/ 125 w 125"/>
                <a:gd name="T81" fmla="*/ 51 h 138"/>
                <a:gd name="T82" fmla="*/ 121 w 125"/>
                <a:gd name="T83" fmla="*/ 37 h 138"/>
                <a:gd name="T84" fmla="*/ 121 w 125"/>
                <a:gd name="T85" fmla="*/ 32 h 138"/>
                <a:gd name="T86" fmla="*/ 17 w 125"/>
                <a:gd name="T87" fmla="*/ 99 h 138"/>
                <a:gd name="T88" fmla="*/ 19 w 125"/>
                <a:gd name="T89" fmla="*/ 94 h 138"/>
                <a:gd name="T90" fmla="*/ 21 w 125"/>
                <a:gd name="T91" fmla="*/ 92 h 138"/>
                <a:gd name="T92" fmla="*/ 21 w 125"/>
                <a:gd name="T93" fmla="*/ 97 h 138"/>
                <a:gd name="T94" fmla="*/ 17 w 125"/>
                <a:gd name="T95" fmla="*/ 10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138">
                  <a:moveTo>
                    <a:pt x="121" y="32"/>
                  </a:moveTo>
                  <a:lnTo>
                    <a:pt x="121" y="32"/>
                  </a:lnTo>
                  <a:lnTo>
                    <a:pt x="116" y="30"/>
                  </a:lnTo>
                  <a:lnTo>
                    <a:pt x="116" y="27"/>
                  </a:lnTo>
                  <a:lnTo>
                    <a:pt x="114" y="25"/>
                  </a:lnTo>
                  <a:lnTo>
                    <a:pt x="107" y="23"/>
                  </a:lnTo>
                  <a:lnTo>
                    <a:pt x="104" y="23"/>
                  </a:lnTo>
                  <a:lnTo>
                    <a:pt x="102" y="25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3" y="30"/>
                  </a:lnTo>
                  <a:lnTo>
                    <a:pt x="91" y="30"/>
                  </a:lnTo>
                  <a:lnTo>
                    <a:pt x="84" y="25"/>
                  </a:lnTo>
                  <a:lnTo>
                    <a:pt x="77" y="25"/>
                  </a:lnTo>
                  <a:lnTo>
                    <a:pt x="77" y="23"/>
                  </a:lnTo>
                  <a:lnTo>
                    <a:pt x="77" y="18"/>
                  </a:lnTo>
                  <a:lnTo>
                    <a:pt x="72" y="14"/>
                  </a:lnTo>
                  <a:lnTo>
                    <a:pt x="67" y="14"/>
                  </a:lnTo>
                  <a:lnTo>
                    <a:pt x="58" y="7"/>
                  </a:lnTo>
                  <a:lnTo>
                    <a:pt x="51" y="2"/>
                  </a:lnTo>
                  <a:lnTo>
                    <a:pt x="44" y="0"/>
                  </a:lnTo>
                  <a:lnTo>
                    <a:pt x="44" y="7"/>
                  </a:lnTo>
                  <a:lnTo>
                    <a:pt x="37" y="7"/>
                  </a:lnTo>
                  <a:lnTo>
                    <a:pt x="28" y="14"/>
                  </a:lnTo>
                  <a:lnTo>
                    <a:pt x="24" y="14"/>
                  </a:lnTo>
                  <a:lnTo>
                    <a:pt x="17" y="16"/>
                  </a:lnTo>
                  <a:lnTo>
                    <a:pt x="21" y="21"/>
                  </a:lnTo>
                  <a:lnTo>
                    <a:pt x="21" y="23"/>
                  </a:lnTo>
                  <a:lnTo>
                    <a:pt x="21" y="27"/>
                  </a:lnTo>
                  <a:lnTo>
                    <a:pt x="21" y="32"/>
                  </a:lnTo>
                  <a:lnTo>
                    <a:pt x="14" y="41"/>
                  </a:lnTo>
                  <a:lnTo>
                    <a:pt x="12" y="44"/>
                  </a:lnTo>
                  <a:lnTo>
                    <a:pt x="14" y="48"/>
                  </a:lnTo>
                  <a:lnTo>
                    <a:pt x="10" y="53"/>
                  </a:lnTo>
                  <a:lnTo>
                    <a:pt x="5" y="53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5" y="67"/>
                  </a:lnTo>
                  <a:lnTo>
                    <a:pt x="5" y="69"/>
                  </a:lnTo>
                  <a:lnTo>
                    <a:pt x="5" y="76"/>
                  </a:lnTo>
                  <a:lnTo>
                    <a:pt x="3" y="81"/>
                  </a:lnTo>
                  <a:lnTo>
                    <a:pt x="0" y="83"/>
                  </a:lnTo>
                  <a:lnTo>
                    <a:pt x="3" y="85"/>
                  </a:lnTo>
                  <a:lnTo>
                    <a:pt x="7" y="88"/>
                  </a:lnTo>
                  <a:lnTo>
                    <a:pt x="12" y="92"/>
                  </a:lnTo>
                  <a:lnTo>
                    <a:pt x="17" y="94"/>
                  </a:lnTo>
                  <a:lnTo>
                    <a:pt x="17" y="92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1"/>
                  </a:lnTo>
                  <a:lnTo>
                    <a:pt x="24" y="85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3"/>
                  </a:lnTo>
                  <a:lnTo>
                    <a:pt x="26" y="83"/>
                  </a:lnTo>
                  <a:lnTo>
                    <a:pt x="28" y="90"/>
                  </a:lnTo>
                  <a:lnTo>
                    <a:pt x="26" y="94"/>
                  </a:lnTo>
                  <a:lnTo>
                    <a:pt x="28" y="99"/>
                  </a:lnTo>
                  <a:lnTo>
                    <a:pt x="26" y="104"/>
                  </a:lnTo>
                  <a:lnTo>
                    <a:pt x="19" y="108"/>
                  </a:lnTo>
                  <a:lnTo>
                    <a:pt x="21" y="108"/>
                  </a:lnTo>
                  <a:lnTo>
                    <a:pt x="24" y="115"/>
                  </a:lnTo>
                  <a:lnTo>
                    <a:pt x="19" y="118"/>
                  </a:lnTo>
                  <a:lnTo>
                    <a:pt x="14" y="120"/>
                  </a:lnTo>
                  <a:lnTo>
                    <a:pt x="17" y="124"/>
                  </a:lnTo>
                  <a:lnTo>
                    <a:pt x="21" y="124"/>
                  </a:lnTo>
                  <a:lnTo>
                    <a:pt x="26" y="122"/>
                  </a:lnTo>
                  <a:lnTo>
                    <a:pt x="26" y="127"/>
                  </a:lnTo>
                  <a:lnTo>
                    <a:pt x="33" y="127"/>
                  </a:lnTo>
                  <a:lnTo>
                    <a:pt x="37" y="129"/>
                  </a:lnTo>
                  <a:lnTo>
                    <a:pt x="42" y="138"/>
                  </a:lnTo>
                  <a:lnTo>
                    <a:pt x="47" y="138"/>
                  </a:lnTo>
                  <a:lnTo>
                    <a:pt x="49" y="134"/>
                  </a:lnTo>
                  <a:lnTo>
                    <a:pt x="65" y="99"/>
                  </a:lnTo>
                  <a:lnTo>
                    <a:pt x="70" y="97"/>
                  </a:lnTo>
                  <a:lnTo>
                    <a:pt x="91" y="90"/>
                  </a:lnTo>
                  <a:lnTo>
                    <a:pt x="100" y="83"/>
                  </a:lnTo>
                  <a:lnTo>
                    <a:pt x="114" y="69"/>
                  </a:lnTo>
                  <a:lnTo>
                    <a:pt x="121" y="58"/>
                  </a:lnTo>
                  <a:lnTo>
                    <a:pt x="123" y="55"/>
                  </a:lnTo>
                  <a:lnTo>
                    <a:pt x="125" y="55"/>
                  </a:lnTo>
                  <a:lnTo>
                    <a:pt x="125" y="51"/>
                  </a:lnTo>
                  <a:lnTo>
                    <a:pt x="125" y="46"/>
                  </a:lnTo>
                  <a:lnTo>
                    <a:pt x="121" y="37"/>
                  </a:lnTo>
                  <a:lnTo>
                    <a:pt x="121" y="34"/>
                  </a:lnTo>
                  <a:lnTo>
                    <a:pt x="121" y="32"/>
                  </a:lnTo>
                  <a:lnTo>
                    <a:pt x="121" y="32"/>
                  </a:lnTo>
                  <a:close/>
                  <a:moveTo>
                    <a:pt x="17" y="99"/>
                  </a:moveTo>
                  <a:lnTo>
                    <a:pt x="17" y="99"/>
                  </a:lnTo>
                  <a:lnTo>
                    <a:pt x="19" y="94"/>
                  </a:lnTo>
                  <a:lnTo>
                    <a:pt x="21" y="92"/>
                  </a:lnTo>
                  <a:lnTo>
                    <a:pt x="21" y="92"/>
                  </a:lnTo>
                  <a:lnTo>
                    <a:pt x="21" y="94"/>
                  </a:lnTo>
                  <a:lnTo>
                    <a:pt x="21" y="97"/>
                  </a:lnTo>
                  <a:lnTo>
                    <a:pt x="19" y="101"/>
                  </a:lnTo>
                  <a:lnTo>
                    <a:pt x="17" y="101"/>
                  </a:lnTo>
                  <a:lnTo>
                    <a:pt x="17" y="9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2" name="Freeform 209">
              <a:extLst>
                <a:ext uri="{FF2B5EF4-FFF2-40B4-BE49-F238E27FC236}">
                  <a16:creationId xmlns:a16="http://schemas.microsoft.com/office/drawing/2014/main" id="{FB8E85B6-AEE4-C326-EA23-B3E43CA77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043" y="3093301"/>
              <a:ext cx="224040" cy="331911"/>
            </a:xfrm>
            <a:custGeom>
              <a:avLst/>
              <a:gdLst>
                <a:gd name="T0" fmla="*/ 245 w 270"/>
                <a:gd name="T1" fmla="*/ 236 h 400"/>
                <a:gd name="T2" fmla="*/ 231 w 270"/>
                <a:gd name="T3" fmla="*/ 236 h 400"/>
                <a:gd name="T4" fmla="*/ 231 w 270"/>
                <a:gd name="T5" fmla="*/ 208 h 400"/>
                <a:gd name="T6" fmla="*/ 212 w 270"/>
                <a:gd name="T7" fmla="*/ 215 h 400"/>
                <a:gd name="T8" fmla="*/ 187 w 270"/>
                <a:gd name="T9" fmla="*/ 201 h 400"/>
                <a:gd name="T10" fmla="*/ 164 w 270"/>
                <a:gd name="T11" fmla="*/ 178 h 400"/>
                <a:gd name="T12" fmla="*/ 159 w 270"/>
                <a:gd name="T13" fmla="*/ 162 h 400"/>
                <a:gd name="T14" fmla="*/ 161 w 270"/>
                <a:gd name="T15" fmla="*/ 146 h 400"/>
                <a:gd name="T16" fmla="*/ 171 w 270"/>
                <a:gd name="T17" fmla="*/ 136 h 400"/>
                <a:gd name="T18" fmla="*/ 175 w 270"/>
                <a:gd name="T19" fmla="*/ 118 h 400"/>
                <a:gd name="T20" fmla="*/ 189 w 270"/>
                <a:gd name="T21" fmla="*/ 102 h 400"/>
                <a:gd name="T22" fmla="*/ 219 w 270"/>
                <a:gd name="T23" fmla="*/ 92 h 400"/>
                <a:gd name="T24" fmla="*/ 228 w 270"/>
                <a:gd name="T25" fmla="*/ 88 h 400"/>
                <a:gd name="T26" fmla="*/ 238 w 270"/>
                <a:gd name="T27" fmla="*/ 92 h 400"/>
                <a:gd name="T28" fmla="*/ 224 w 270"/>
                <a:gd name="T29" fmla="*/ 83 h 400"/>
                <a:gd name="T30" fmla="*/ 233 w 270"/>
                <a:gd name="T31" fmla="*/ 56 h 400"/>
                <a:gd name="T32" fmla="*/ 221 w 270"/>
                <a:gd name="T33" fmla="*/ 49 h 400"/>
                <a:gd name="T34" fmla="*/ 201 w 270"/>
                <a:gd name="T35" fmla="*/ 46 h 400"/>
                <a:gd name="T36" fmla="*/ 182 w 270"/>
                <a:gd name="T37" fmla="*/ 51 h 400"/>
                <a:gd name="T38" fmla="*/ 173 w 270"/>
                <a:gd name="T39" fmla="*/ 46 h 400"/>
                <a:gd name="T40" fmla="*/ 168 w 270"/>
                <a:gd name="T41" fmla="*/ 32 h 400"/>
                <a:gd name="T42" fmla="*/ 148 w 270"/>
                <a:gd name="T43" fmla="*/ 16 h 400"/>
                <a:gd name="T44" fmla="*/ 136 w 270"/>
                <a:gd name="T45" fmla="*/ 5 h 400"/>
                <a:gd name="T46" fmla="*/ 125 w 270"/>
                <a:gd name="T47" fmla="*/ 2 h 400"/>
                <a:gd name="T48" fmla="*/ 129 w 270"/>
                <a:gd name="T49" fmla="*/ 23 h 400"/>
                <a:gd name="T50" fmla="*/ 104 w 270"/>
                <a:gd name="T51" fmla="*/ 51 h 400"/>
                <a:gd name="T52" fmla="*/ 53 w 270"/>
                <a:gd name="T53" fmla="*/ 102 h 400"/>
                <a:gd name="T54" fmla="*/ 37 w 270"/>
                <a:gd name="T55" fmla="*/ 95 h 400"/>
                <a:gd name="T56" fmla="*/ 21 w 270"/>
                <a:gd name="T57" fmla="*/ 92 h 400"/>
                <a:gd name="T58" fmla="*/ 25 w 270"/>
                <a:gd name="T59" fmla="*/ 76 h 400"/>
                <a:gd name="T60" fmla="*/ 9 w 270"/>
                <a:gd name="T61" fmla="*/ 83 h 400"/>
                <a:gd name="T62" fmla="*/ 0 w 270"/>
                <a:gd name="T63" fmla="*/ 102 h 400"/>
                <a:gd name="T64" fmla="*/ 0 w 270"/>
                <a:gd name="T65" fmla="*/ 113 h 400"/>
                <a:gd name="T66" fmla="*/ 4 w 270"/>
                <a:gd name="T67" fmla="*/ 127 h 400"/>
                <a:gd name="T68" fmla="*/ 7 w 270"/>
                <a:gd name="T69" fmla="*/ 136 h 400"/>
                <a:gd name="T70" fmla="*/ 32 w 270"/>
                <a:gd name="T71" fmla="*/ 148 h 400"/>
                <a:gd name="T72" fmla="*/ 41 w 270"/>
                <a:gd name="T73" fmla="*/ 169 h 400"/>
                <a:gd name="T74" fmla="*/ 58 w 270"/>
                <a:gd name="T75" fmla="*/ 189 h 400"/>
                <a:gd name="T76" fmla="*/ 67 w 270"/>
                <a:gd name="T77" fmla="*/ 210 h 400"/>
                <a:gd name="T78" fmla="*/ 76 w 270"/>
                <a:gd name="T79" fmla="*/ 231 h 400"/>
                <a:gd name="T80" fmla="*/ 83 w 270"/>
                <a:gd name="T81" fmla="*/ 243 h 400"/>
                <a:gd name="T82" fmla="*/ 95 w 270"/>
                <a:gd name="T83" fmla="*/ 263 h 400"/>
                <a:gd name="T84" fmla="*/ 108 w 270"/>
                <a:gd name="T85" fmla="*/ 284 h 400"/>
                <a:gd name="T86" fmla="*/ 111 w 270"/>
                <a:gd name="T87" fmla="*/ 298 h 400"/>
                <a:gd name="T88" fmla="*/ 113 w 270"/>
                <a:gd name="T89" fmla="*/ 305 h 400"/>
                <a:gd name="T90" fmla="*/ 125 w 270"/>
                <a:gd name="T91" fmla="*/ 317 h 400"/>
                <a:gd name="T92" fmla="*/ 138 w 270"/>
                <a:gd name="T93" fmla="*/ 328 h 400"/>
                <a:gd name="T94" fmla="*/ 150 w 270"/>
                <a:gd name="T95" fmla="*/ 335 h 400"/>
                <a:gd name="T96" fmla="*/ 161 w 270"/>
                <a:gd name="T97" fmla="*/ 342 h 400"/>
                <a:gd name="T98" fmla="*/ 173 w 270"/>
                <a:gd name="T99" fmla="*/ 353 h 400"/>
                <a:gd name="T100" fmla="*/ 191 w 270"/>
                <a:gd name="T101" fmla="*/ 360 h 400"/>
                <a:gd name="T102" fmla="*/ 205 w 270"/>
                <a:gd name="T103" fmla="*/ 367 h 400"/>
                <a:gd name="T104" fmla="*/ 217 w 270"/>
                <a:gd name="T105" fmla="*/ 379 h 400"/>
                <a:gd name="T106" fmla="*/ 226 w 270"/>
                <a:gd name="T107" fmla="*/ 386 h 400"/>
                <a:gd name="T108" fmla="*/ 240 w 270"/>
                <a:gd name="T109" fmla="*/ 400 h 400"/>
                <a:gd name="T110" fmla="*/ 258 w 270"/>
                <a:gd name="T111" fmla="*/ 393 h 400"/>
                <a:gd name="T112" fmla="*/ 258 w 270"/>
                <a:gd name="T113" fmla="*/ 377 h 400"/>
                <a:gd name="T114" fmla="*/ 256 w 270"/>
                <a:gd name="T115" fmla="*/ 374 h 400"/>
                <a:gd name="T116" fmla="*/ 270 w 270"/>
                <a:gd name="T117" fmla="*/ 353 h 400"/>
                <a:gd name="T118" fmla="*/ 263 w 270"/>
                <a:gd name="T119" fmla="*/ 328 h 400"/>
                <a:gd name="T120" fmla="*/ 265 w 270"/>
                <a:gd name="T121" fmla="*/ 300 h 400"/>
                <a:gd name="T122" fmla="*/ 270 w 270"/>
                <a:gd name="T123" fmla="*/ 2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0" h="400">
                  <a:moveTo>
                    <a:pt x="252" y="236"/>
                  </a:moveTo>
                  <a:lnTo>
                    <a:pt x="249" y="236"/>
                  </a:lnTo>
                  <a:lnTo>
                    <a:pt x="247" y="236"/>
                  </a:lnTo>
                  <a:lnTo>
                    <a:pt x="245" y="236"/>
                  </a:lnTo>
                  <a:lnTo>
                    <a:pt x="240" y="236"/>
                  </a:lnTo>
                  <a:lnTo>
                    <a:pt x="238" y="236"/>
                  </a:lnTo>
                  <a:lnTo>
                    <a:pt x="233" y="238"/>
                  </a:lnTo>
                  <a:lnTo>
                    <a:pt x="231" y="236"/>
                  </a:lnTo>
                  <a:lnTo>
                    <a:pt x="231" y="229"/>
                  </a:lnTo>
                  <a:lnTo>
                    <a:pt x="228" y="217"/>
                  </a:lnTo>
                  <a:lnTo>
                    <a:pt x="228" y="210"/>
                  </a:lnTo>
                  <a:lnTo>
                    <a:pt x="231" y="208"/>
                  </a:lnTo>
                  <a:lnTo>
                    <a:pt x="231" y="203"/>
                  </a:lnTo>
                  <a:lnTo>
                    <a:pt x="228" y="201"/>
                  </a:lnTo>
                  <a:lnTo>
                    <a:pt x="221" y="206"/>
                  </a:lnTo>
                  <a:lnTo>
                    <a:pt x="212" y="215"/>
                  </a:lnTo>
                  <a:lnTo>
                    <a:pt x="203" y="213"/>
                  </a:lnTo>
                  <a:lnTo>
                    <a:pt x="194" y="213"/>
                  </a:lnTo>
                  <a:lnTo>
                    <a:pt x="191" y="208"/>
                  </a:lnTo>
                  <a:lnTo>
                    <a:pt x="187" y="201"/>
                  </a:lnTo>
                  <a:lnTo>
                    <a:pt x="182" y="199"/>
                  </a:lnTo>
                  <a:lnTo>
                    <a:pt x="168" y="201"/>
                  </a:lnTo>
                  <a:lnTo>
                    <a:pt x="173" y="194"/>
                  </a:lnTo>
                  <a:lnTo>
                    <a:pt x="164" y="178"/>
                  </a:lnTo>
                  <a:lnTo>
                    <a:pt x="157" y="171"/>
                  </a:lnTo>
                  <a:lnTo>
                    <a:pt x="159" y="169"/>
                  </a:lnTo>
                  <a:lnTo>
                    <a:pt x="157" y="164"/>
                  </a:lnTo>
                  <a:lnTo>
                    <a:pt x="159" y="162"/>
                  </a:lnTo>
                  <a:lnTo>
                    <a:pt x="159" y="155"/>
                  </a:lnTo>
                  <a:lnTo>
                    <a:pt x="159" y="153"/>
                  </a:lnTo>
                  <a:lnTo>
                    <a:pt x="161" y="150"/>
                  </a:lnTo>
                  <a:lnTo>
                    <a:pt x="161" y="146"/>
                  </a:lnTo>
                  <a:lnTo>
                    <a:pt x="166" y="143"/>
                  </a:lnTo>
                  <a:lnTo>
                    <a:pt x="171" y="143"/>
                  </a:lnTo>
                  <a:lnTo>
                    <a:pt x="173" y="141"/>
                  </a:lnTo>
                  <a:lnTo>
                    <a:pt x="171" y="136"/>
                  </a:lnTo>
                  <a:lnTo>
                    <a:pt x="168" y="129"/>
                  </a:lnTo>
                  <a:lnTo>
                    <a:pt x="175" y="123"/>
                  </a:lnTo>
                  <a:lnTo>
                    <a:pt x="173" y="120"/>
                  </a:lnTo>
                  <a:lnTo>
                    <a:pt x="175" y="118"/>
                  </a:lnTo>
                  <a:lnTo>
                    <a:pt x="175" y="111"/>
                  </a:lnTo>
                  <a:lnTo>
                    <a:pt x="180" y="109"/>
                  </a:lnTo>
                  <a:lnTo>
                    <a:pt x="185" y="106"/>
                  </a:lnTo>
                  <a:lnTo>
                    <a:pt x="189" y="102"/>
                  </a:lnTo>
                  <a:lnTo>
                    <a:pt x="191" y="102"/>
                  </a:lnTo>
                  <a:lnTo>
                    <a:pt x="194" y="99"/>
                  </a:lnTo>
                  <a:lnTo>
                    <a:pt x="205" y="97"/>
                  </a:lnTo>
                  <a:lnTo>
                    <a:pt x="219" y="92"/>
                  </a:lnTo>
                  <a:lnTo>
                    <a:pt x="221" y="88"/>
                  </a:lnTo>
                  <a:lnTo>
                    <a:pt x="221" y="90"/>
                  </a:lnTo>
                  <a:lnTo>
                    <a:pt x="226" y="90"/>
                  </a:lnTo>
                  <a:lnTo>
                    <a:pt x="228" y="88"/>
                  </a:lnTo>
                  <a:lnTo>
                    <a:pt x="233" y="92"/>
                  </a:lnTo>
                  <a:lnTo>
                    <a:pt x="233" y="92"/>
                  </a:lnTo>
                  <a:lnTo>
                    <a:pt x="238" y="95"/>
                  </a:lnTo>
                  <a:lnTo>
                    <a:pt x="238" y="92"/>
                  </a:lnTo>
                  <a:lnTo>
                    <a:pt x="238" y="86"/>
                  </a:lnTo>
                  <a:lnTo>
                    <a:pt x="233" y="81"/>
                  </a:lnTo>
                  <a:lnTo>
                    <a:pt x="228" y="81"/>
                  </a:lnTo>
                  <a:lnTo>
                    <a:pt x="224" y="83"/>
                  </a:lnTo>
                  <a:lnTo>
                    <a:pt x="224" y="79"/>
                  </a:lnTo>
                  <a:lnTo>
                    <a:pt x="238" y="56"/>
                  </a:lnTo>
                  <a:lnTo>
                    <a:pt x="235" y="53"/>
                  </a:lnTo>
                  <a:lnTo>
                    <a:pt x="233" y="56"/>
                  </a:lnTo>
                  <a:lnTo>
                    <a:pt x="231" y="53"/>
                  </a:lnTo>
                  <a:lnTo>
                    <a:pt x="226" y="51"/>
                  </a:lnTo>
                  <a:lnTo>
                    <a:pt x="224" y="51"/>
                  </a:lnTo>
                  <a:lnTo>
                    <a:pt x="221" y="49"/>
                  </a:lnTo>
                  <a:lnTo>
                    <a:pt x="217" y="49"/>
                  </a:lnTo>
                  <a:lnTo>
                    <a:pt x="210" y="51"/>
                  </a:lnTo>
                  <a:lnTo>
                    <a:pt x="205" y="49"/>
                  </a:lnTo>
                  <a:lnTo>
                    <a:pt x="201" y="46"/>
                  </a:lnTo>
                  <a:lnTo>
                    <a:pt x="194" y="51"/>
                  </a:lnTo>
                  <a:lnTo>
                    <a:pt x="191" y="53"/>
                  </a:lnTo>
                  <a:lnTo>
                    <a:pt x="187" y="53"/>
                  </a:lnTo>
                  <a:lnTo>
                    <a:pt x="182" y="51"/>
                  </a:lnTo>
                  <a:lnTo>
                    <a:pt x="178" y="53"/>
                  </a:lnTo>
                  <a:lnTo>
                    <a:pt x="173" y="51"/>
                  </a:lnTo>
                  <a:lnTo>
                    <a:pt x="173" y="49"/>
                  </a:lnTo>
                  <a:lnTo>
                    <a:pt x="173" y="46"/>
                  </a:lnTo>
                  <a:lnTo>
                    <a:pt x="173" y="39"/>
                  </a:lnTo>
                  <a:lnTo>
                    <a:pt x="168" y="39"/>
                  </a:lnTo>
                  <a:lnTo>
                    <a:pt x="166" y="39"/>
                  </a:lnTo>
                  <a:lnTo>
                    <a:pt x="168" y="32"/>
                  </a:lnTo>
                  <a:lnTo>
                    <a:pt x="164" y="28"/>
                  </a:lnTo>
                  <a:lnTo>
                    <a:pt x="152" y="23"/>
                  </a:lnTo>
                  <a:lnTo>
                    <a:pt x="150" y="23"/>
                  </a:lnTo>
                  <a:lnTo>
                    <a:pt x="148" y="16"/>
                  </a:lnTo>
                  <a:lnTo>
                    <a:pt x="148" y="14"/>
                  </a:lnTo>
                  <a:lnTo>
                    <a:pt x="141" y="7"/>
                  </a:lnTo>
                  <a:lnTo>
                    <a:pt x="141" y="5"/>
                  </a:lnTo>
                  <a:lnTo>
                    <a:pt x="136" y="5"/>
                  </a:lnTo>
                  <a:lnTo>
                    <a:pt x="129" y="2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2"/>
                  </a:lnTo>
                  <a:lnTo>
                    <a:pt x="125" y="5"/>
                  </a:lnTo>
                  <a:lnTo>
                    <a:pt x="129" y="14"/>
                  </a:lnTo>
                  <a:lnTo>
                    <a:pt x="129" y="19"/>
                  </a:lnTo>
                  <a:lnTo>
                    <a:pt x="129" y="23"/>
                  </a:lnTo>
                  <a:lnTo>
                    <a:pt x="127" y="23"/>
                  </a:lnTo>
                  <a:lnTo>
                    <a:pt x="125" y="26"/>
                  </a:lnTo>
                  <a:lnTo>
                    <a:pt x="118" y="37"/>
                  </a:lnTo>
                  <a:lnTo>
                    <a:pt x="104" y="51"/>
                  </a:lnTo>
                  <a:lnTo>
                    <a:pt x="95" y="58"/>
                  </a:lnTo>
                  <a:lnTo>
                    <a:pt x="74" y="65"/>
                  </a:lnTo>
                  <a:lnTo>
                    <a:pt x="69" y="67"/>
                  </a:lnTo>
                  <a:lnTo>
                    <a:pt x="53" y="102"/>
                  </a:lnTo>
                  <a:lnTo>
                    <a:pt x="51" y="106"/>
                  </a:lnTo>
                  <a:lnTo>
                    <a:pt x="46" y="106"/>
                  </a:lnTo>
                  <a:lnTo>
                    <a:pt x="41" y="97"/>
                  </a:lnTo>
                  <a:lnTo>
                    <a:pt x="37" y="95"/>
                  </a:lnTo>
                  <a:lnTo>
                    <a:pt x="30" y="95"/>
                  </a:lnTo>
                  <a:lnTo>
                    <a:pt x="30" y="90"/>
                  </a:lnTo>
                  <a:lnTo>
                    <a:pt x="25" y="92"/>
                  </a:lnTo>
                  <a:lnTo>
                    <a:pt x="21" y="92"/>
                  </a:lnTo>
                  <a:lnTo>
                    <a:pt x="18" y="88"/>
                  </a:lnTo>
                  <a:lnTo>
                    <a:pt x="23" y="86"/>
                  </a:lnTo>
                  <a:lnTo>
                    <a:pt x="28" y="83"/>
                  </a:lnTo>
                  <a:lnTo>
                    <a:pt x="25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14" y="81"/>
                  </a:lnTo>
                  <a:lnTo>
                    <a:pt x="9" y="83"/>
                  </a:lnTo>
                  <a:lnTo>
                    <a:pt x="2" y="90"/>
                  </a:lnTo>
                  <a:lnTo>
                    <a:pt x="0" y="97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106"/>
                  </a:lnTo>
                  <a:lnTo>
                    <a:pt x="2" y="109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4" y="116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4" y="127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2" y="134"/>
                  </a:lnTo>
                  <a:lnTo>
                    <a:pt x="7" y="136"/>
                  </a:lnTo>
                  <a:lnTo>
                    <a:pt x="14" y="141"/>
                  </a:lnTo>
                  <a:lnTo>
                    <a:pt x="18" y="141"/>
                  </a:lnTo>
                  <a:lnTo>
                    <a:pt x="28" y="148"/>
                  </a:lnTo>
                  <a:lnTo>
                    <a:pt x="32" y="148"/>
                  </a:lnTo>
                  <a:lnTo>
                    <a:pt x="32" y="153"/>
                  </a:lnTo>
                  <a:lnTo>
                    <a:pt x="37" y="159"/>
                  </a:lnTo>
                  <a:lnTo>
                    <a:pt x="39" y="164"/>
                  </a:lnTo>
                  <a:lnTo>
                    <a:pt x="41" y="169"/>
                  </a:lnTo>
                  <a:lnTo>
                    <a:pt x="48" y="173"/>
                  </a:lnTo>
                  <a:lnTo>
                    <a:pt x="53" y="180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58" y="196"/>
                  </a:lnTo>
                  <a:lnTo>
                    <a:pt x="60" y="201"/>
                  </a:lnTo>
                  <a:lnTo>
                    <a:pt x="64" y="203"/>
                  </a:lnTo>
                  <a:lnTo>
                    <a:pt x="67" y="210"/>
                  </a:lnTo>
                  <a:lnTo>
                    <a:pt x="69" y="215"/>
                  </a:lnTo>
                  <a:lnTo>
                    <a:pt x="67" y="217"/>
                  </a:lnTo>
                  <a:lnTo>
                    <a:pt x="71" y="224"/>
                  </a:lnTo>
                  <a:lnTo>
                    <a:pt x="76" y="231"/>
                  </a:lnTo>
                  <a:lnTo>
                    <a:pt x="81" y="236"/>
                  </a:lnTo>
                  <a:lnTo>
                    <a:pt x="78" y="240"/>
                  </a:lnTo>
                  <a:lnTo>
                    <a:pt x="78" y="243"/>
                  </a:lnTo>
                  <a:lnTo>
                    <a:pt x="83" y="243"/>
                  </a:lnTo>
                  <a:lnTo>
                    <a:pt x="90" y="250"/>
                  </a:lnTo>
                  <a:lnTo>
                    <a:pt x="90" y="254"/>
                  </a:lnTo>
                  <a:lnTo>
                    <a:pt x="92" y="259"/>
                  </a:lnTo>
                  <a:lnTo>
                    <a:pt x="95" y="263"/>
                  </a:lnTo>
                  <a:lnTo>
                    <a:pt x="99" y="263"/>
                  </a:lnTo>
                  <a:lnTo>
                    <a:pt x="99" y="270"/>
                  </a:lnTo>
                  <a:lnTo>
                    <a:pt x="106" y="280"/>
                  </a:lnTo>
                  <a:lnTo>
                    <a:pt x="108" y="284"/>
                  </a:lnTo>
                  <a:lnTo>
                    <a:pt x="115" y="293"/>
                  </a:lnTo>
                  <a:lnTo>
                    <a:pt x="115" y="298"/>
                  </a:lnTo>
                  <a:lnTo>
                    <a:pt x="113" y="298"/>
                  </a:lnTo>
                  <a:lnTo>
                    <a:pt x="111" y="298"/>
                  </a:lnTo>
                  <a:lnTo>
                    <a:pt x="111" y="298"/>
                  </a:lnTo>
                  <a:lnTo>
                    <a:pt x="111" y="303"/>
                  </a:lnTo>
                  <a:lnTo>
                    <a:pt x="111" y="305"/>
                  </a:lnTo>
                  <a:lnTo>
                    <a:pt x="113" y="305"/>
                  </a:lnTo>
                  <a:lnTo>
                    <a:pt x="118" y="307"/>
                  </a:lnTo>
                  <a:lnTo>
                    <a:pt x="118" y="310"/>
                  </a:lnTo>
                  <a:lnTo>
                    <a:pt x="118" y="312"/>
                  </a:lnTo>
                  <a:lnTo>
                    <a:pt x="125" y="317"/>
                  </a:lnTo>
                  <a:lnTo>
                    <a:pt x="129" y="321"/>
                  </a:lnTo>
                  <a:lnTo>
                    <a:pt x="131" y="323"/>
                  </a:lnTo>
                  <a:lnTo>
                    <a:pt x="134" y="326"/>
                  </a:lnTo>
                  <a:lnTo>
                    <a:pt x="138" y="328"/>
                  </a:lnTo>
                  <a:lnTo>
                    <a:pt x="138" y="330"/>
                  </a:lnTo>
                  <a:lnTo>
                    <a:pt x="141" y="333"/>
                  </a:lnTo>
                  <a:lnTo>
                    <a:pt x="143" y="335"/>
                  </a:lnTo>
                  <a:lnTo>
                    <a:pt x="150" y="335"/>
                  </a:lnTo>
                  <a:lnTo>
                    <a:pt x="152" y="333"/>
                  </a:lnTo>
                  <a:lnTo>
                    <a:pt x="150" y="335"/>
                  </a:lnTo>
                  <a:lnTo>
                    <a:pt x="155" y="340"/>
                  </a:lnTo>
                  <a:lnTo>
                    <a:pt x="161" y="342"/>
                  </a:lnTo>
                  <a:lnTo>
                    <a:pt x="164" y="347"/>
                  </a:lnTo>
                  <a:lnTo>
                    <a:pt x="164" y="349"/>
                  </a:lnTo>
                  <a:lnTo>
                    <a:pt x="168" y="351"/>
                  </a:lnTo>
                  <a:lnTo>
                    <a:pt x="173" y="353"/>
                  </a:lnTo>
                  <a:lnTo>
                    <a:pt x="175" y="351"/>
                  </a:lnTo>
                  <a:lnTo>
                    <a:pt x="178" y="353"/>
                  </a:lnTo>
                  <a:lnTo>
                    <a:pt x="187" y="358"/>
                  </a:lnTo>
                  <a:lnTo>
                    <a:pt x="191" y="360"/>
                  </a:lnTo>
                  <a:lnTo>
                    <a:pt x="196" y="360"/>
                  </a:lnTo>
                  <a:lnTo>
                    <a:pt x="198" y="360"/>
                  </a:lnTo>
                  <a:lnTo>
                    <a:pt x="198" y="365"/>
                  </a:lnTo>
                  <a:lnTo>
                    <a:pt x="205" y="367"/>
                  </a:lnTo>
                  <a:lnTo>
                    <a:pt x="208" y="370"/>
                  </a:lnTo>
                  <a:lnTo>
                    <a:pt x="212" y="374"/>
                  </a:lnTo>
                  <a:lnTo>
                    <a:pt x="215" y="377"/>
                  </a:lnTo>
                  <a:lnTo>
                    <a:pt x="217" y="379"/>
                  </a:lnTo>
                  <a:lnTo>
                    <a:pt x="217" y="381"/>
                  </a:lnTo>
                  <a:lnTo>
                    <a:pt x="217" y="383"/>
                  </a:lnTo>
                  <a:lnTo>
                    <a:pt x="221" y="383"/>
                  </a:lnTo>
                  <a:lnTo>
                    <a:pt x="226" y="386"/>
                  </a:lnTo>
                  <a:lnTo>
                    <a:pt x="231" y="393"/>
                  </a:lnTo>
                  <a:lnTo>
                    <a:pt x="238" y="397"/>
                  </a:lnTo>
                  <a:lnTo>
                    <a:pt x="240" y="400"/>
                  </a:lnTo>
                  <a:lnTo>
                    <a:pt x="240" y="400"/>
                  </a:lnTo>
                  <a:lnTo>
                    <a:pt x="247" y="397"/>
                  </a:lnTo>
                  <a:lnTo>
                    <a:pt x="252" y="393"/>
                  </a:lnTo>
                  <a:lnTo>
                    <a:pt x="254" y="395"/>
                  </a:lnTo>
                  <a:lnTo>
                    <a:pt x="258" y="393"/>
                  </a:lnTo>
                  <a:lnTo>
                    <a:pt x="258" y="388"/>
                  </a:lnTo>
                  <a:lnTo>
                    <a:pt x="256" y="386"/>
                  </a:lnTo>
                  <a:lnTo>
                    <a:pt x="256" y="381"/>
                  </a:lnTo>
                  <a:lnTo>
                    <a:pt x="258" y="377"/>
                  </a:lnTo>
                  <a:lnTo>
                    <a:pt x="261" y="379"/>
                  </a:lnTo>
                  <a:lnTo>
                    <a:pt x="261" y="377"/>
                  </a:lnTo>
                  <a:lnTo>
                    <a:pt x="258" y="374"/>
                  </a:lnTo>
                  <a:lnTo>
                    <a:pt x="256" y="374"/>
                  </a:lnTo>
                  <a:lnTo>
                    <a:pt x="261" y="367"/>
                  </a:lnTo>
                  <a:lnTo>
                    <a:pt x="265" y="363"/>
                  </a:lnTo>
                  <a:lnTo>
                    <a:pt x="270" y="358"/>
                  </a:lnTo>
                  <a:lnTo>
                    <a:pt x="270" y="353"/>
                  </a:lnTo>
                  <a:lnTo>
                    <a:pt x="263" y="340"/>
                  </a:lnTo>
                  <a:lnTo>
                    <a:pt x="265" y="335"/>
                  </a:lnTo>
                  <a:lnTo>
                    <a:pt x="265" y="330"/>
                  </a:lnTo>
                  <a:lnTo>
                    <a:pt x="263" y="328"/>
                  </a:lnTo>
                  <a:lnTo>
                    <a:pt x="263" y="323"/>
                  </a:lnTo>
                  <a:lnTo>
                    <a:pt x="265" y="321"/>
                  </a:lnTo>
                  <a:lnTo>
                    <a:pt x="268" y="312"/>
                  </a:lnTo>
                  <a:lnTo>
                    <a:pt x="265" y="300"/>
                  </a:lnTo>
                  <a:lnTo>
                    <a:pt x="265" y="293"/>
                  </a:lnTo>
                  <a:lnTo>
                    <a:pt x="268" y="286"/>
                  </a:lnTo>
                  <a:lnTo>
                    <a:pt x="268" y="273"/>
                  </a:lnTo>
                  <a:lnTo>
                    <a:pt x="270" y="266"/>
                  </a:lnTo>
                  <a:lnTo>
                    <a:pt x="270" y="263"/>
                  </a:lnTo>
                  <a:lnTo>
                    <a:pt x="252" y="23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" name="Freeform 210">
              <a:extLst>
                <a:ext uri="{FF2B5EF4-FFF2-40B4-BE49-F238E27FC236}">
                  <a16:creationId xmlns:a16="http://schemas.microsoft.com/office/drawing/2014/main" id="{8734A148-C3AC-F390-C821-AB23C73AB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147" y="3265895"/>
              <a:ext cx="215742" cy="241465"/>
            </a:xfrm>
            <a:custGeom>
              <a:avLst/>
              <a:gdLst>
                <a:gd name="T0" fmla="*/ 249 w 260"/>
                <a:gd name="T1" fmla="*/ 215 h 291"/>
                <a:gd name="T2" fmla="*/ 249 w 260"/>
                <a:gd name="T3" fmla="*/ 164 h 291"/>
                <a:gd name="T4" fmla="*/ 237 w 260"/>
                <a:gd name="T5" fmla="*/ 139 h 291"/>
                <a:gd name="T6" fmla="*/ 193 w 260"/>
                <a:gd name="T7" fmla="*/ 115 h 291"/>
                <a:gd name="T8" fmla="*/ 193 w 260"/>
                <a:gd name="T9" fmla="*/ 92 h 291"/>
                <a:gd name="T10" fmla="*/ 173 w 260"/>
                <a:gd name="T11" fmla="*/ 85 h 291"/>
                <a:gd name="T12" fmla="*/ 161 w 260"/>
                <a:gd name="T13" fmla="*/ 76 h 291"/>
                <a:gd name="T14" fmla="*/ 143 w 260"/>
                <a:gd name="T15" fmla="*/ 72 h 291"/>
                <a:gd name="T16" fmla="*/ 122 w 260"/>
                <a:gd name="T17" fmla="*/ 58 h 291"/>
                <a:gd name="T18" fmla="*/ 108 w 260"/>
                <a:gd name="T19" fmla="*/ 58 h 291"/>
                <a:gd name="T20" fmla="*/ 94 w 260"/>
                <a:gd name="T21" fmla="*/ 44 h 291"/>
                <a:gd name="T22" fmla="*/ 87 w 260"/>
                <a:gd name="T23" fmla="*/ 30 h 291"/>
                <a:gd name="T24" fmla="*/ 85 w 260"/>
                <a:gd name="T25" fmla="*/ 7 h 291"/>
                <a:gd name="T26" fmla="*/ 80 w 260"/>
                <a:gd name="T27" fmla="*/ 2 h 291"/>
                <a:gd name="T28" fmla="*/ 64 w 260"/>
                <a:gd name="T29" fmla="*/ 2 h 291"/>
                <a:gd name="T30" fmla="*/ 43 w 260"/>
                <a:gd name="T31" fmla="*/ 18 h 291"/>
                <a:gd name="T32" fmla="*/ 27 w 260"/>
                <a:gd name="T33" fmla="*/ 25 h 291"/>
                <a:gd name="T34" fmla="*/ 11 w 260"/>
                <a:gd name="T35" fmla="*/ 28 h 291"/>
                <a:gd name="T36" fmla="*/ 18 w 260"/>
                <a:gd name="T37" fmla="*/ 58 h 291"/>
                <a:gd name="T38" fmla="*/ 13 w 260"/>
                <a:gd name="T39" fmla="*/ 85 h 291"/>
                <a:gd name="T40" fmla="*/ 13 w 260"/>
                <a:gd name="T41" fmla="*/ 113 h 291"/>
                <a:gd name="T42" fmla="*/ 13 w 260"/>
                <a:gd name="T43" fmla="*/ 122 h 291"/>
                <a:gd name="T44" fmla="*/ 18 w 260"/>
                <a:gd name="T45" fmla="*/ 145 h 291"/>
                <a:gd name="T46" fmla="*/ 9 w 260"/>
                <a:gd name="T47" fmla="*/ 159 h 291"/>
                <a:gd name="T48" fmla="*/ 9 w 260"/>
                <a:gd name="T49" fmla="*/ 169 h 291"/>
                <a:gd name="T50" fmla="*/ 11 w 260"/>
                <a:gd name="T51" fmla="*/ 175 h 291"/>
                <a:gd name="T52" fmla="*/ 18 w 260"/>
                <a:gd name="T53" fmla="*/ 185 h 291"/>
                <a:gd name="T54" fmla="*/ 20 w 260"/>
                <a:gd name="T55" fmla="*/ 199 h 291"/>
                <a:gd name="T56" fmla="*/ 32 w 260"/>
                <a:gd name="T57" fmla="*/ 215 h 291"/>
                <a:gd name="T58" fmla="*/ 27 w 260"/>
                <a:gd name="T59" fmla="*/ 236 h 291"/>
                <a:gd name="T60" fmla="*/ 55 w 260"/>
                <a:gd name="T61" fmla="*/ 291 h 291"/>
                <a:gd name="T62" fmla="*/ 66 w 260"/>
                <a:gd name="T63" fmla="*/ 289 h 291"/>
                <a:gd name="T64" fmla="*/ 73 w 260"/>
                <a:gd name="T65" fmla="*/ 277 h 291"/>
                <a:gd name="T66" fmla="*/ 92 w 260"/>
                <a:gd name="T67" fmla="*/ 272 h 291"/>
                <a:gd name="T68" fmla="*/ 106 w 260"/>
                <a:gd name="T69" fmla="*/ 272 h 291"/>
                <a:gd name="T70" fmla="*/ 117 w 260"/>
                <a:gd name="T71" fmla="*/ 277 h 291"/>
                <a:gd name="T72" fmla="*/ 124 w 260"/>
                <a:gd name="T73" fmla="*/ 284 h 291"/>
                <a:gd name="T74" fmla="*/ 126 w 260"/>
                <a:gd name="T75" fmla="*/ 272 h 291"/>
                <a:gd name="T76" fmla="*/ 152 w 260"/>
                <a:gd name="T77" fmla="*/ 268 h 291"/>
                <a:gd name="T78" fmla="*/ 163 w 260"/>
                <a:gd name="T79" fmla="*/ 254 h 291"/>
                <a:gd name="T80" fmla="*/ 161 w 260"/>
                <a:gd name="T81" fmla="*/ 238 h 291"/>
                <a:gd name="T82" fmla="*/ 170 w 260"/>
                <a:gd name="T83" fmla="*/ 217 h 291"/>
                <a:gd name="T84" fmla="*/ 228 w 260"/>
                <a:gd name="T85" fmla="*/ 208 h 291"/>
                <a:gd name="T86" fmla="*/ 249 w 260"/>
                <a:gd name="T87" fmla="*/ 222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0" h="291">
                  <a:moveTo>
                    <a:pt x="249" y="222"/>
                  </a:moveTo>
                  <a:lnTo>
                    <a:pt x="251" y="217"/>
                  </a:lnTo>
                  <a:lnTo>
                    <a:pt x="249" y="215"/>
                  </a:lnTo>
                  <a:lnTo>
                    <a:pt x="260" y="194"/>
                  </a:lnTo>
                  <a:lnTo>
                    <a:pt x="260" y="182"/>
                  </a:lnTo>
                  <a:lnTo>
                    <a:pt x="249" y="164"/>
                  </a:lnTo>
                  <a:lnTo>
                    <a:pt x="237" y="162"/>
                  </a:lnTo>
                  <a:lnTo>
                    <a:pt x="237" y="152"/>
                  </a:lnTo>
                  <a:lnTo>
                    <a:pt x="237" y="139"/>
                  </a:lnTo>
                  <a:lnTo>
                    <a:pt x="200" y="139"/>
                  </a:lnTo>
                  <a:lnTo>
                    <a:pt x="200" y="129"/>
                  </a:lnTo>
                  <a:lnTo>
                    <a:pt x="193" y="115"/>
                  </a:lnTo>
                  <a:lnTo>
                    <a:pt x="196" y="111"/>
                  </a:lnTo>
                  <a:lnTo>
                    <a:pt x="193" y="104"/>
                  </a:lnTo>
                  <a:lnTo>
                    <a:pt x="193" y="92"/>
                  </a:lnTo>
                  <a:lnTo>
                    <a:pt x="193" y="90"/>
                  </a:lnTo>
                  <a:lnTo>
                    <a:pt x="184" y="85"/>
                  </a:lnTo>
                  <a:lnTo>
                    <a:pt x="173" y="85"/>
                  </a:lnTo>
                  <a:lnTo>
                    <a:pt x="166" y="83"/>
                  </a:lnTo>
                  <a:lnTo>
                    <a:pt x="161" y="81"/>
                  </a:lnTo>
                  <a:lnTo>
                    <a:pt x="161" y="76"/>
                  </a:lnTo>
                  <a:lnTo>
                    <a:pt x="154" y="74"/>
                  </a:lnTo>
                  <a:lnTo>
                    <a:pt x="145" y="69"/>
                  </a:lnTo>
                  <a:lnTo>
                    <a:pt x="143" y="72"/>
                  </a:lnTo>
                  <a:lnTo>
                    <a:pt x="136" y="62"/>
                  </a:lnTo>
                  <a:lnTo>
                    <a:pt x="129" y="65"/>
                  </a:lnTo>
                  <a:lnTo>
                    <a:pt x="122" y="58"/>
                  </a:lnTo>
                  <a:lnTo>
                    <a:pt x="113" y="58"/>
                  </a:lnTo>
                  <a:lnTo>
                    <a:pt x="113" y="60"/>
                  </a:lnTo>
                  <a:lnTo>
                    <a:pt x="108" y="58"/>
                  </a:lnTo>
                  <a:lnTo>
                    <a:pt x="101" y="53"/>
                  </a:lnTo>
                  <a:lnTo>
                    <a:pt x="96" y="51"/>
                  </a:lnTo>
                  <a:lnTo>
                    <a:pt x="94" y="44"/>
                  </a:lnTo>
                  <a:lnTo>
                    <a:pt x="90" y="42"/>
                  </a:lnTo>
                  <a:lnTo>
                    <a:pt x="85" y="35"/>
                  </a:lnTo>
                  <a:lnTo>
                    <a:pt x="87" y="30"/>
                  </a:lnTo>
                  <a:lnTo>
                    <a:pt x="85" y="21"/>
                  </a:lnTo>
                  <a:lnTo>
                    <a:pt x="87" y="14"/>
                  </a:lnTo>
                  <a:lnTo>
                    <a:pt x="85" y="7"/>
                  </a:lnTo>
                  <a:lnTo>
                    <a:pt x="87" y="2"/>
                  </a:lnTo>
                  <a:lnTo>
                    <a:pt x="85" y="0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1" y="0"/>
                  </a:lnTo>
                  <a:lnTo>
                    <a:pt x="64" y="2"/>
                  </a:lnTo>
                  <a:lnTo>
                    <a:pt x="57" y="5"/>
                  </a:lnTo>
                  <a:lnTo>
                    <a:pt x="46" y="9"/>
                  </a:lnTo>
                  <a:lnTo>
                    <a:pt x="43" y="18"/>
                  </a:lnTo>
                  <a:lnTo>
                    <a:pt x="36" y="21"/>
                  </a:lnTo>
                  <a:lnTo>
                    <a:pt x="32" y="21"/>
                  </a:lnTo>
                  <a:lnTo>
                    <a:pt x="27" y="25"/>
                  </a:lnTo>
                  <a:lnTo>
                    <a:pt x="25" y="25"/>
                  </a:lnTo>
                  <a:lnTo>
                    <a:pt x="18" y="28"/>
                  </a:lnTo>
                  <a:lnTo>
                    <a:pt x="11" y="28"/>
                  </a:lnTo>
                  <a:lnTo>
                    <a:pt x="0" y="28"/>
                  </a:lnTo>
                  <a:lnTo>
                    <a:pt x="18" y="55"/>
                  </a:lnTo>
                  <a:lnTo>
                    <a:pt x="18" y="58"/>
                  </a:lnTo>
                  <a:lnTo>
                    <a:pt x="16" y="65"/>
                  </a:lnTo>
                  <a:lnTo>
                    <a:pt x="16" y="78"/>
                  </a:lnTo>
                  <a:lnTo>
                    <a:pt x="13" y="85"/>
                  </a:lnTo>
                  <a:lnTo>
                    <a:pt x="13" y="92"/>
                  </a:lnTo>
                  <a:lnTo>
                    <a:pt x="16" y="104"/>
                  </a:lnTo>
                  <a:lnTo>
                    <a:pt x="13" y="113"/>
                  </a:lnTo>
                  <a:lnTo>
                    <a:pt x="11" y="115"/>
                  </a:lnTo>
                  <a:lnTo>
                    <a:pt x="11" y="120"/>
                  </a:lnTo>
                  <a:lnTo>
                    <a:pt x="13" y="122"/>
                  </a:lnTo>
                  <a:lnTo>
                    <a:pt x="13" y="127"/>
                  </a:lnTo>
                  <a:lnTo>
                    <a:pt x="11" y="132"/>
                  </a:lnTo>
                  <a:lnTo>
                    <a:pt x="18" y="145"/>
                  </a:lnTo>
                  <a:lnTo>
                    <a:pt x="18" y="150"/>
                  </a:lnTo>
                  <a:lnTo>
                    <a:pt x="13" y="155"/>
                  </a:lnTo>
                  <a:lnTo>
                    <a:pt x="9" y="159"/>
                  </a:lnTo>
                  <a:lnTo>
                    <a:pt x="4" y="166"/>
                  </a:lnTo>
                  <a:lnTo>
                    <a:pt x="6" y="166"/>
                  </a:lnTo>
                  <a:lnTo>
                    <a:pt x="9" y="169"/>
                  </a:lnTo>
                  <a:lnTo>
                    <a:pt x="9" y="171"/>
                  </a:lnTo>
                  <a:lnTo>
                    <a:pt x="11" y="171"/>
                  </a:lnTo>
                  <a:lnTo>
                    <a:pt x="11" y="175"/>
                  </a:lnTo>
                  <a:lnTo>
                    <a:pt x="16" y="180"/>
                  </a:lnTo>
                  <a:lnTo>
                    <a:pt x="18" y="182"/>
                  </a:lnTo>
                  <a:lnTo>
                    <a:pt x="18" y="185"/>
                  </a:lnTo>
                  <a:lnTo>
                    <a:pt x="18" y="189"/>
                  </a:lnTo>
                  <a:lnTo>
                    <a:pt x="18" y="192"/>
                  </a:lnTo>
                  <a:lnTo>
                    <a:pt x="20" y="199"/>
                  </a:lnTo>
                  <a:lnTo>
                    <a:pt x="23" y="203"/>
                  </a:lnTo>
                  <a:lnTo>
                    <a:pt x="32" y="212"/>
                  </a:lnTo>
                  <a:lnTo>
                    <a:pt x="32" y="215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27" y="236"/>
                  </a:lnTo>
                  <a:lnTo>
                    <a:pt x="30" y="240"/>
                  </a:lnTo>
                  <a:lnTo>
                    <a:pt x="41" y="249"/>
                  </a:lnTo>
                  <a:lnTo>
                    <a:pt x="55" y="291"/>
                  </a:lnTo>
                  <a:lnTo>
                    <a:pt x="62" y="291"/>
                  </a:lnTo>
                  <a:lnTo>
                    <a:pt x="62" y="289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9" y="284"/>
                  </a:lnTo>
                  <a:lnTo>
                    <a:pt x="73" y="277"/>
                  </a:lnTo>
                  <a:lnTo>
                    <a:pt x="80" y="270"/>
                  </a:lnTo>
                  <a:lnTo>
                    <a:pt x="87" y="268"/>
                  </a:lnTo>
                  <a:lnTo>
                    <a:pt x="92" y="272"/>
                  </a:lnTo>
                  <a:lnTo>
                    <a:pt x="96" y="270"/>
                  </a:lnTo>
                  <a:lnTo>
                    <a:pt x="101" y="270"/>
                  </a:lnTo>
                  <a:lnTo>
                    <a:pt x="106" y="272"/>
                  </a:lnTo>
                  <a:lnTo>
                    <a:pt x="113" y="270"/>
                  </a:lnTo>
                  <a:lnTo>
                    <a:pt x="117" y="270"/>
                  </a:lnTo>
                  <a:lnTo>
                    <a:pt x="117" y="277"/>
                  </a:lnTo>
                  <a:lnTo>
                    <a:pt x="122" y="284"/>
                  </a:lnTo>
                  <a:lnTo>
                    <a:pt x="122" y="286"/>
                  </a:lnTo>
                  <a:lnTo>
                    <a:pt x="124" y="284"/>
                  </a:lnTo>
                  <a:lnTo>
                    <a:pt x="124" y="282"/>
                  </a:lnTo>
                  <a:lnTo>
                    <a:pt x="126" y="277"/>
                  </a:lnTo>
                  <a:lnTo>
                    <a:pt x="126" y="272"/>
                  </a:lnTo>
                  <a:lnTo>
                    <a:pt x="129" y="268"/>
                  </a:lnTo>
                  <a:lnTo>
                    <a:pt x="143" y="268"/>
                  </a:lnTo>
                  <a:lnTo>
                    <a:pt x="152" y="268"/>
                  </a:lnTo>
                  <a:lnTo>
                    <a:pt x="157" y="272"/>
                  </a:lnTo>
                  <a:lnTo>
                    <a:pt x="159" y="266"/>
                  </a:lnTo>
                  <a:lnTo>
                    <a:pt x="163" y="254"/>
                  </a:lnTo>
                  <a:lnTo>
                    <a:pt x="163" y="247"/>
                  </a:lnTo>
                  <a:lnTo>
                    <a:pt x="163" y="242"/>
                  </a:lnTo>
                  <a:lnTo>
                    <a:pt x="161" y="238"/>
                  </a:lnTo>
                  <a:lnTo>
                    <a:pt x="168" y="229"/>
                  </a:lnTo>
                  <a:lnTo>
                    <a:pt x="170" y="222"/>
                  </a:lnTo>
                  <a:lnTo>
                    <a:pt x="170" y="217"/>
                  </a:lnTo>
                  <a:lnTo>
                    <a:pt x="175" y="215"/>
                  </a:lnTo>
                  <a:lnTo>
                    <a:pt x="205" y="206"/>
                  </a:lnTo>
                  <a:lnTo>
                    <a:pt x="228" y="208"/>
                  </a:lnTo>
                  <a:lnTo>
                    <a:pt x="242" y="217"/>
                  </a:lnTo>
                  <a:lnTo>
                    <a:pt x="247" y="217"/>
                  </a:lnTo>
                  <a:lnTo>
                    <a:pt x="249" y="22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4" name="Freeform 211">
              <a:extLst>
                <a:ext uri="{FF2B5EF4-FFF2-40B4-BE49-F238E27FC236}">
                  <a16:creationId xmlns:a16="http://schemas.microsoft.com/office/drawing/2014/main" id="{891AE915-E5E6-9EEB-B3BB-2DBFB2359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3" y="3436828"/>
              <a:ext cx="149360" cy="158488"/>
            </a:xfrm>
            <a:custGeom>
              <a:avLst/>
              <a:gdLst>
                <a:gd name="T0" fmla="*/ 2 w 180"/>
                <a:gd name="T1" fmla="*/ 60 h 191"/>
                <a:gd name="T2" fmla="*/ 6 w 180"/>
                <a:gd name="T3" fmla="*/ 41 h 191"/>
                <a:gd name="T4" fmla="*/ 4 w 180"/>
                <a:gd name="T5" fmla="*/ 32 h 191"/>
                <a:gd name="T6" fmla="*/ 13 w 180"/>
                <a:gd name="T7" fmla="*/ 16 h 191"/>
                <a:gd name="T8" fmla="*/ 18 w 180"/>
                <a:gd name="T9" fmla="*/ 9 h 191"/>
                <a:gd name="T10" fmla="*/ 71 w 180"/>
                <a:gd name="T11" fmla="*/ 2 h 191"/>
                <a:gd name="T12" fmla="*/ 90 w 180"/>
                <a:gd name="T13" fmla="*/ 11 h 191"/>
                <a:gd name="T14" fmla="*/ 92 w 180"/>
                <a:gd name="T15" fmla="*/ 20 h 191"/>
                <a:gd name="T16" fmla="*/ 96 w 180"/>
                <a:gd name="T17" fmla="*/ 32 h 191"/>
                <a:gd name="T18" fmla="*/ 99 w 180"/>
                <a:gd name="T19" fmla="*/ 50 h 191"/>
                <a:gd name="T20" fmla="*/ 99 w 180"/>
                <a:gd name="T21" fmla="*/ 60 h 191"/>
                <a:gd name="T22" fmla="*/ 108 w 180"/>
                <a:gd name="T23" fmla="*/ 64 h 191"/>
                <a:gd name="T24" fmla="*/ 122 w 180"/>
                <a:gd name="T25" fmla="*/ 64 h 191"/>
                <a:gd name="T26" fmla="*/ 136 w 180"/>
                <a:gd name="T27" fmla="*/ 64 h 191"/>
                <a:gd name="T28" fmla="*/ 145 w 180"/>
                <a:gd name="T29" fmla="*/ 69 h 191"/>
                <a:gd name="T30" fmla="*/ 152 w 180"/>
                <a:gd name="T31" fmla="*/ 96 h 191"/>
                <a:gd name="T32" fmla="*/ 161 w 180"/>
                <a:gd name="T33" fmla="*/ 106 h 191"/>
                <a:gd name="T34" fmla="*/ 173 w 180"/>
                <a:gd name="T35" fmla="*/ 101 h 191"/>
                <a:gd name="T36" fmla="*/ 180 w 180"/>
                <a:gd name="T37" fmla="*/ 106 h 191"/>
                <a:gd name="T38" fmla="*/ 177 w 180"/>
                <a:gd name="T39" fmla="*/ 129 h 191"/>
                <a:gd name="T40" fmla="*/ 175 w 180"/>
                <a:gd name="T41" fmla="*/ 131 h 191"/>
                <a:gd name="T42" fmla="*/ 175 w 180"/>
                <a:gd name="T43" fmla="*/ 136 h 191"/>
                <a:gd name="T44" fmla="*/ 173 w 180"/>
                <a:gd name="T45" fmla="*/ 140 h 191"/>
                <a:gd name="T46" fmla="*/ 173 w 180"/>
                <a:gd name="T47" fmla="*/ 147 h 191"/>
                <a:gd name="T48" fmla="*/ 170 w 180"/>
                <a:gd name="T49" fmla="*/ 159 h 191"/>
                <a:gd name="T50" fmla="*/ 166 w 180"/>
                <a:gd name="T51" fmla="*/ 168 h 191"/>
                <a:gd name="T52" fmla="*/ 154 w 180"/>
                <a:gd name="T53" fmla="*/ 180 h 191"/>
                <a:gd name="T54" fmla="*/ 145 w 180"/>
                <a:gd name="T55" fmla="*/ 184 h 191"/>
                <a:gd name="T56" fmla="*/ 140 w 180"/>
                <a:gd name="T57" fmla="*/ 191 h 191"/>
                <a:gd name="T58" fmla="*/ 136 w 180"/>
                <a:gd name="T59" fmla="*/ 189 h 191"/>
                <a:gd name="T60" fmla="*/ 122 w 180"/>
                <a:gd name="T61" fmla="*/ 184 h 191"/>
                <a:gd name="T62" fmla="*/ 94 w 180"/>
                <a:gd name="T63" fmla="*/ 184 h 191"/>
                <a:gd name="T64" fmla="*/ 92 w 180"/>
                <a:gd name="T65" fmla="*/ 180 h 191"/>
                <a:gd name="T66" fmla="*/ 101 w 180"/>
                <a:gd name="T67" fmla="*/ 163 h 191"/>
                <a:gd name="T68" fmla="*/ 101 w 180"/>
                <a:gd name="T69" fmla="*/ 157 h 191"/>
                <a:gd name="T70" fmla="*/ 108 w 180"/>
                <a:gd name="T71" fmla="*/ 150 h 191"/>
                <a:gd name="T72" fmla="*/ 108 w 180"/>
                <a:gd name="T73" fmla="*/ 138 h 191"/>
                <a:gd name="T74" fmla="*/ 96 w 180"/>
                <a:gd name="T75" fmla="*/ 129 h 191"/>
                <a:gd name="T76" fmla="*/ 73 w 180"/>
                <a:gd name="T77" fmla="*/ 122 h 191"/>
                <a:gd name="T78" fmla="*/ 62 w 180"/>
                <a:gd name="T79" fmla="*/ 113 h 191"/>
                <a:gd name="T80" fmla="*/ 41 w 180"/>
                <a:gd name="T81" fmla="*/ 106 h 191"/>
                <a:gd name="T82" fmla="*/ 32 w 180"/>
                <a:gd name="T83" fmla="*/ 96 h 191"/>
                <a:gd name="T84" fmla="*/ 13 w 180"/>
                <a:gd name="T85" fmla="*/ 83 h 191"/>
                <a:gd name="T86" fmla="*/ 4 w 180"/>
                <a:gd name="T87" fmla="*/ 71 h 191"/>
                <a:gd name="T88" fmla="*/ 0 w 180"/>
                <a:gd name="T89" fmla="*/ 6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0" h="191">
                  <a:moveTo>
                    <a:pt x="0" y="66"/>
                  </a:moveTo>
                  <a:lnTo>
                    <a:pt x="2" y="60"/>
                  </a:lnTo>
                  <a:lnTo>
                    <a:pt x="6" y="48"/>
                  </a:lnTo>
                  <a:lnTo>
                    <a:pt x="6" y="41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11" y="23"/>
                  </a:lnTo>
                  <a:lnTo>
                    <a:pt x="13" y="16"/>
                  </a:lnTo>
                  <a:lnTo>
                    <a:pt x="13" y="11"/>
                  </a:lnTo>
                  <a:lnTo>
                    <a:pt x="18" y="9"/>
                  </a:lnTo>
                  <a:lnTo>
                    <a:pt x="48" y="0"/>
                  </a:lnTo>
                  <a:lnTo>
                    <a:pt x="71" y="2"/>
                  </a:lnTo>
                  <a:lnTo>
                    <a:pt x="85" y="11"/>
                  </a:lnTo>
                  <a:lnTo>
                    <a:pt x="90" y="11"/>
                  </a:lnTo>
                  <a:lnTo>
                    <a:pt x="92" y="16"/>
                  </a:lnTo>
                  <a:lnTo>
                    <a:pt x="92" y="20"/>
                  </a:lnTo>
                  <a:lnTo>
                    <a:pt x="96" y="25"/>
                  </a:lnTo>
                  <a:lnTo>
                    <a:pt x="96" y="32"/>
                  </a:lnTo>
                  <a:lnTo>
                    <a:pt x="101" y="39"/>
                  </a:lnTo>
                  <a:lnTo>
                    <a:pt x="99" y="50"/>
                  </a:lnTo>
                  <a:lnTo>
                    <a:pt x="101" y="55"/>
                  </a:lnTo>
                  <a:lnTo>
                    <a:pt x="99" y="60"/>
                  </a:lnTo>
                  <a:lnTo>
                    <a:pt x="101" y="64"/>
                  </a:lnTo>
                  <a:lnTo>
                    <a:pt x="108" y="64"/>
                  </a:lnTo>
                  <a:lnTo>
                    <a:pt x="110" y="66"/>
                  </a:lnTo>
                  <a:lnTo>
                    <a:pt x="122" y="64"/>
                  </a:lnTo>
                  <a:lnTo>
                    <a:pt x="126" y="66"/>
                  </a:lnTo>
                  <a:lnTo>
                    <a:pt x="136" y="64"/>
                  </a:lnTo>
                  <a:lnTo>
                    <a:pt x="143" y="66"/>
                  </a:lnTo>
                  <a:lnTo>
                    <a:pt x="145" y="69"/>
                  </a:lnTo>
                  <a:lnTo>
                    <a:pt x="147" y="73"/>
                  </a:lnTo>
                  <a:lnTo>
                    <a:pt x="152" y="96"/>
                  </a:lnTo>
                  <a:lnTo>
                    <a:pt x="157" y="103"/>
                  </a:lnTo>
                  <a:lnTo>
                    <a:pt x="161" y="106"/>
                  </a:lnTo>
                  <a:lnTo>
                    <a:pt x="168" y="101"/>
                  </a:lnTo>
                  <a:lnTo>
                    <a:pt x="173" y="101"/>
                  </a:lnTo>
                  <a:lnTo>
                    <a:pt x="177" y="106"/>
                  </a:lnTo>
                  <a:lnTo>
                    <a:pt x="180" y="106"/>
                  </a:lnTo>
                  <a:lnTo>
                    <a:pt x="177" y="108"/>
                  </a:lnTo>
                  <a:lnTo>
                    <a:pt x="177" y="129"/>
                  </a:lnTo>
                  <a:lnTo>
                    <a:pt x="175" y="131"/>
                  </a:lnTo>
                  <a:lnTo>
                    <a:pt x="175" y="131"/>
                  </a:lnTo>
                  <a:lnTo>
                    <a:pt x="175" y="133"/>
                  </a:lnTo>
                  <a:lnTo>
                    <a:pt x="175" y="136"/>
                  </a:lnTo>
                  <a:lnTo>
                    <a:pt x="175" y="138"/>
                  </a:lnTo>
                  <a:lnTo>
                    <a:pt x="173" y="140"/>
                  </a:lnTo>
                  <a:lnTo>
                    <a:pt x="173" y="145"/>
                  </a:lnTo>
                  <a:lnTo>
                    <a:pt x="173" y="147"/>
                  </a:lnTo>
                  <a:lnTo>
                    <a:pt x="173" y="157"/>
                  </a:lnTo>
                  <a:lnTo>
                    <a:pt x="170" y="159"/>
                  </a:lnTo>
                  <a:lnTo>
                    <a:pt x="166" y="163"/>
                  </a:lnTo>
                  <a:lnTo>
                    <a:pt x="166" y="168"/>
                  </a:lnTo>
                  <a:lnTo>
                    <a:pt x="157" y="175"/>
                  </a:lnTo>
                  <a:lnTo>
                    <a:pt x="154" y="180"/>
                  </a:lnTo>
                  <a:lnTo>
                    <a:pt x="150" y="184"/>
                  </a:lnTo>
                  <a:lnTo>
                    <a:pt x="145" y="184"/>
                  </a:lnTo>
                  <a:lnTo>
                    <a:pt x="145" y="184"/>
                  </a:lnTo>
                  <a:lnTo>
                    <a:pt x="140" y="191"/>
                  </a:lnTo>
                  <a:lnTo>
                    <a:pt x="138" y="189"/>
                  </a:lnTo>
                  <a:lnTo>
                    <a:pt x="136" y="189"/>
                  </a:lnTo>
                  <a:lnTo>
                    <a:pt x="129" y="191"/>
                  </a:lnTo>
                  <a:lnTo>
                    <a:pt x="122" y="184"/>
                  </a:lnTo>
                  <a:lnTo>
                    <a:pt x="108" y="182"/>
                  </a:lnTo>
                  <a:lnTo>
                    <a:pt x="94" y="184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9" y="173"/>
                  </a:lnTo>
                  <a:lnTo>
                    <a:pt x="101" y="163"/>
                  </a:lnTo>
                  <a:lnTo>
                    <a:pt x="99" y="159"/>
                  </a:lnTo>
                  <a:lnTo>
                    <a:pt x="101" y="157"/>
                  </a:lnTo>
                  <a:lnTo>
                    <a:pt x="106" y="154"/>
                  </a:lnTo>
                  <a:lnTo>
                    <a:pt x="108" y="150"/>
                  </a:lnTo>
                  <a:lnTo>
                    <a:pt x="110" y="145"/>
                  </a:lnTo>
                  <a:lnTo>
                    <a:pt x="108" y="138"/>
                  </a:lnTo>
                  <a:lnTo>
                    <a:pt x="101" y="133"/>
                  </a:lnTo>
                  <a:lnTo>
                    <a:pt x="96" y="129"/>
                  </a:lnTo>
                  <a:lnTo>
                    <a:pt x="85" y="127"/>
                  </a:lnTo>
                  <a:lnTo>
                    <a:pt x="73" y="122"/>
                  </a:lnTo>
                  <a:lnTo>
                    <a:pt x="64" y="115"/>
                  </a:lnTo>
                  <a:lnTo>
                    <a:pt x="62" y="113"/>
                  </a:lnTo>
                  <a:lnTo>
                    <a:pt x="53" y="108"/>
                  </a:lnTo>
                  <a:lnTo>
                    <a:pt x="41" y="106"/>
                  </a:lnTo>
                  <a:lnTo>
                    <a:pt x="36" y="101"/>
                  </a:lnTo>
                  <a:lnTo>
                    <a:pt x="32" y="96"/>
                  </a:lnTo>
                  <a:lnTo>
                    <a:pt x="27" y="94"/>
                  </a:lnTo>
                  <a:lnTo>
                    <a:pt x="13" y="83"/>
                  </a:lnTo>
                  <a:lnTo>
                    <a:pt x="9" y="73"/>
                  </a:lnTo>
                  <a:lnTo>
                    <a:pt x="4" y="71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5" name="Freeform 212">
              <a:extLst>
                <a:ext uri="{FF2B5EF4-FFF2-40B4-BE49-F238E27FC236}">
                  <a16:creationId xmlns:a16="http://schemas.microsoft.com/office/drawing/2014/main" id="{FF25B3F8-627A-9CBF-CDB2-821AE20FA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039" y="3641783"/>
              <a:ext cx="90446" cy="99573"/>
            </a:xfrm>
            <a:custGeom>
              <a:avLst/>
              <a:gdLst>
                <a:gd name="T0" fmla="*/ 16 w 109"/>
                <a:gd name="T1" fmla="*/ 2 h 120"/>
                <a:gd name="T2" fmla="*/ 28 w 109"/>
                <a:gd name="T3" fmla="*/ 0 h 120"/>
                <a:gd name="T4" fmla="*/ 37 w 109"/>
                <a:gd name="T5" fmla="*/ 9 h 120"/>
                <a:gd name="T6" fmla="*/ 44 w 109"/>
                <a:gd name="T7" fmla="*/ 16 h 120"/>
                <a:gd name="T8" fmla="*/ 51 w 109"/>
                <a:gd name="T9" fmla="*/ 25 h 120"/>
                <a:gd name="T10" fmla="*/ 58 w 109"/>
                <a:gd name="T11" fmla="*/ 20 h 120"/>
                <a:gd name="T12" fmla="*/ 69 w 109"/>
                <a:gd name="T13" fmla="*/ 32 h 120"/>
                <a:gd name="T14" fmla="*/ 79 w 109"/>
                <a:gd name="T15" fmla="*/ 37 h 120"/>
                <a:gd name="T16" fmla="*/ 83 w 109"/>
                <a:gd name="T17" fmla="*/ 41 h 120"/>
                <a:gd name="T18" fmla="*/ 97 w 109"/>
                <a:gd name="T19" fmla="*/ 50 h 120"/>
                <a:gd name="T20" fmla="*/ 106 w 109"/>
                <a:gd name="T21" fmla="*/ 62 h 120"/>
                <a:gd name="T22" fmla="*/ 102 w 109"/>
                <a:gd name="T23" fmla="*/ 74 h 120"/>
                <a:gd name="T24" fmla="*/ 104 w 109"/>
                <a:gd name="T25" fmla="*/ 83 h 120"/>
                <a:gd name="T26" fmla="*/ 106 w 109"/>
                <a:gd name="T27" fmla="*/ 85 h 120"/>
                <a:gd name="T28" fmla="*/ 106 w 109"/>
                <a:gd name="T29" fmla="*/ 87 h 120"/>
                <a:gd name="T30" fmla="*/ 102 w 109"/>
                <a:gd name="T31" fmla="*/ 99 h 120"/>
                <a:gd name="T32" fmla="*/ 97 w 109"/>
                <a:gd name="T33" fmla="*/ 106 h 120"/>
                <a:gd name="T34" fmla="*/ 97 w 109"/>
                <a:gd name="T35" fmla="*/ 108 h 120"/>
                <a:gd name="T36" fmla="*/ 83 w 109"/>
                <a:gd name="T37" fmla="*/ 117 h 120"/>
                <a:gd name="T38" fmla="*/ 81 w 109"/>
                <a:gd name="T39" fmla="*/ 115 h 120"/>
                <a:gd name="T40" fmla="*/ 79 w 109"/>
                <a:gd name="T41" fmla="*/ 120 h 120"/>
                <a:gd name="T42" fmla="*/ 72 w 109"/>
                <a:gd name="T43" fmla="*/ 120 h 120"/>
                <a:gd name="T44" fmla="*/ 67 w 109"/>
                <a:gd name="T45" fmla="*/ 117 h 120"/>
                <a:gd name="T46" fmla="*/ 58 w 109"/>
                <a:gd name="T47" fmla="*/ 117 h 120"/>
                <a:gd name="T48" fmla="*/ 49 w 109"/>
                <a:gd name="T49" fmla="*/ 120 h 120"/>
                <a:gd name="T50" fmla="*/ 49 w 109"/>
                <a:gd name="T51" fmla="*/ 115 h 120"/>
                <a:gd name="T52" fmla="*/ 44 w 109"/>
                <a:gd name="T53" fmla="*/ 115 h 120"/>
                <a:gd name="T54" fmla="*/ 37 w 109"/>
                <a:gd name="T55" fmla="*/ 110 h 120"/>
                <a:gd name="T56" fmla="*/ 21 w 109"/>
                <a:gd name="T57" fmla="*/ 110 h 120"/>
                <a:gd name="T58" fmla="*/ 12 w 109"/>
                <a:gd name="T59" fmla="*/ 104 h 120"/>
                <a:gd name="T60" fmla="*/ 5 w 109"/>
                <a:gd name="T61" fmla="*/ 97 h 120"/>
                <a:gd name="T62" fmla="*/ 0 w 109"/>
                <a:gd name="T63" fmla="*/ 78 h 120"/>
                <a:gd name="T64" fmla="*/ 2 w 109"/>
                <a:gd name="T65" fmla="*/ 78 h 120"/>
                <a:gd name="T66" fmla="*/ 7 w 109"/>
                <a:gd name="T67" fmla="*/ 71 h 120"/>
                <a:gd name="T68" fmla="*/ 5 w 109"/>
                <a:gd name="T69" fmla="*/ 55 h 120"/>
                <a:gd name="T70" fmla="*/ 2 w 109"/>
                <a:gd name="T71" fmla="*/ 46 h 120"/>
                <a:gd name="T72" fmla="*/ 5 w 109"/>
                <a:gd name="T73" fmla="*/ 39 h 120"/>
                <a:gd name="T74" fmla="*/ 7 w 109"/>
                <a:gd name="T75" fmla="*/ 25 h 120"/>
                <a:gd name="T76" fmla="*/ 7 w 109"/>
                <a:gd name="T77" fmla="*/ 18 h 120"/>
                <a:gd name="T78" fmla="*/ 9 w 109"/>
                <a:gd name="T79" fmla="*/ 7 h 120"/>
                <a:gd name="T80" fmla="*/ 12 w 109"/>
                <a:gd name="T81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20">
                  <a:moveTo>
                    <a:pt x="12" y="2"/>
                  </a:moveTo>
                  <a:lnTo>
                    <a:pt x="16" y="2"/>
                  </a:lnTo>
                  <a:lnTo>
                    <a:pt x="18" y="2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9"/>
                  </a:lnTo>
                  <a:lnTo>
                    <a:pt x="42" y="11"/>
                  </a:lnTo>
                  <a:lnTo>
                    <a:pt x="44" y="16"/>
                  </a:lnTo>
                  <a:lnTo>
                    <a:pt x="49" y="25"/>
                  </a:lnTo>
                  <a:lnTo>
                    <a:pt x="51" y="25"/>
                  </a:lnTo>
                  <a:lnTo>
                    <a:pt x="55" y="20"/>
                  </a:lnTo>
                  <a:lnTo>
                    <a:pt x="58" y="20"/>
                  </a:lnTo>
                  <a:lnTo>
                    <a:pt x="62" y="30"/>
                  </a:lnTo>
                  <a:lnTo>
                    <a:pt x="69" y="32"/>
                  </a:lnTo>
                  <a:lnTo>
                    <a:pt x="74" y="32"/>
                  </a:lnTo>
                  <a:lnTo>
                    <a:pt x="79" y="37"/>
                  </a:lnTo>
                  <a:lnTo>
                    <a:pt x="79" y="43"/>
                  </a:lnTo>
                  <a:lnTo>
                    <a:pt x="83" y="41"/>
                  </a:lnTo>
                  <a:lnTo>
                    <a:pt x="90" y="46"/>
                  </a:lnTo>
                  <a:lnTo>
                    <a:pt x="97" y="50"/>
                  </a:lnTo>
                  <a:lnTo>
                    <a:pt x="102" y="60"/>
                  </a:lnTo>
                  <a:lnTo>
                    <a:pt x="106" y="62"/>
                  </a:lnTo>
                  <a:lnTo>
                    <a:pt x="104" y="69"/>
                  </a:lnTo>
                  <a:lnTo>
                    <a:pt x="102" y="74"/>
                  </a:lnTo>
                  <a:lnTo>
                    <a:pt x="104" y="80"/>
                  </a:lnTo>
                  <a:lnTo>
                    <a:pt x="104" y="83"/>
                  </a:lnTo>
                  <a:lnTo>
                    <a:pt x="104" y="83"/>
                  </a:lnTo>
                  <a:lnTo>
                    <a:pt x="106" y="85"/>
                  </a:lnTo>
                  <a:lnTo>
                    <a:pt x="109" y="87"/>
                  </a:lnTo>
                  <a:lnTo>
                    <a:pt x="106" y="87"/>
                  </a:lnTo>
                  <a:lnTo>
                    <a:pt x="102" y="92"/>
                  </a:lnTo>
                  <a:lnTo>
                    <a:pt x="102" y="99"/>
                  </a:lnTo>
                  <a:lnTo>
                    <a:pt x="99" y="101"/>
                  </a:lnTo>
                  <a:lnTo>
                    <a:pt x="97" y="106"/>
                  </a:lnTo>
                  <a:lnTo>
                    <a:pt x="97" y="106"/>
                  </a:lnTo>
                  <a:lnTo>
                    <a:pt x="97" y="108"/>
                  </a:lnTo>
                  <a:lnTo>
                    <a:pt x="90" y="115"/>
                  </a:lnTo>
                  <a:lnTo>
                    <a:pt x="83" y="117"/>
                  </a:lnTo>
                  <a:lnTo>
                    <a:pt x="81" y="115"/>
                  </a:lnTo>
                  <a:lnTo>
                    <a:pt x="81" y="115"/>
                  </a:lnTo>
                  <a:lnTo>
                    <a:pt x="81" y="120"/>
                  </a:lnTo>
                  <a:lnTo>
                    <a:pt x="79" y="120"/>
                  </a:lnTo>
                  <a:lnTo>
                    <a:pt x="74" y="120"/>
                  </a:lnTo>
                  <a:lnTo>
                    <a:pt x="72" y="120"/>
                  </a:lnTo>
                  <a:lnTo>
                    <a:pt x="69" y="120"/>
                  </a:lnTo>
                  <a:lnTo>
                    <a:pt x="67" y="117"/>
                  </a:lnTo>
                  <a:lnTo>
                    <a:pt x="62" y="115"/>
                  </a:lnTo>
                  <a:lnTo>
                    <a:pt x="58" y="117"/>
                  </a:lnTo>
                  <a:lnTo>
                    <a:pt x="53" y="120"/>
                  </a:lnTo>
                  <a:lnTo>
                    <a:pt x="49" y="120"/>
                  </a:lnTo>
                  <a:lnTo>
                    <a:pt x="49" y="117"/>
                  </a:lnTo>
                  <a:lnTo>
                    <a:pt x="49" y="115"/>
                  </a:lnTo>
                  <a:lnTo>
                    <a:pt x="49" y="115"/>
                  </a:lnTo>
                  <a:lnTo>
                    <a:pt x="44" y="115"/>
                  </a:lnTo>
                  <a:lnTo>
                    <a:pt x="42" y="115"/>
                  </a:lnTo>
                  <a:lnTo>
                    <a:pt x="37" y="110"/>
                  </a:lnTo>
                  <a:lnTo>
                    <a:pt x="30" y="110"/>
                  </a:lnTo>
                  <a:lnTo>
                    <a:pt x="21" y="110"/>
                  </a:lnTo>
                  <a:lnTo>
                    <a:pt x="18" y="110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5" y="97"/>
                  </a:lnTo>
                  <a:lnTo>
                    <a:pt x="2" y="87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5" y="74"/>
                  </a:lnTo>
                  <a:lnTo>
                    <a:pt x="7" y="71"/>
                  </a:lnTo>
                  <a:lnTo>
                    <a:pt x="5" y="64"/>
                  </a:lnTo>
                  <a:lnTo>
                    <a:pt x="5" y="55"/>
                  </a:lnTo>
                  <a:lnTo>
                    <a:pt x="5" y="53"/>
                  </a:lnTo>
                  <a:lnTo>
                    <a:pt x="2" y="46"/>
                  </a:lnTo>
                  <a:lnTo>
                    <a:pt x="5" y="41"/>
                  </a:lnTo>
                  <a:lnTo>
                    <a:pt x="5" y="39"/>
                  </a:lnTo>
                  <a:lnTo>
                    <a:pt x="7" y="34"/>
                  </a:lnTo>
                  <a:lnTo>
                    <a:pt x="7" y="25"/>
                  </a:lnTo>
                  <a:lnTo>
                    <a:pt x="7" y="23"/>
                  </a:lnTo>
                  <a:lnTo>
                    <a:pt x="7" y="18"/>
                  </a:lnTo>
                  <a:lnTo>
                    <a:pt x="7" y="11"/>
                  </a:lnTo>
                  <a:lnTo>
                    <a:pt x="9" y="7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6" name="Freeform 213">
              <a:extLst>
                <a:ext uri="{FF2B5EF4-FFF2-40B4-BE49-F238E27FC236}">
                  <a16:creationId xmlns:a16="http://schemas.microsoft.com/office/drawing/2014/main" id="{369B47CC-CB12-D0EE-1D38-E9B8A0BAF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2934" y="3488275"/>
              <a:ext cx="279636" cy="722737"/>
            </a:xfrm>
            <a:custGeom>
              <a:avLst/>
              <a:gdLst>
                <a:gd name="T0" fmla="*/ 88 w 337"/>
                <a:gd name="T1" fmla="*/ 2 h 871"/>
                <a:gd name="T2" fmla="*/ 111 w 337"/>
                <a:gd name="T3" fmla="*/ 14 h 871"/>
                <a:gd name="T4" fmla="*/ 153 w 337"/>
                <a:gd name="T5" fmla="*/ 11 h 871"/>
                <a:gd name="T6" fmla="*/ 208 w 337"/>
                <a:gd name="T7" fmla="*/ 53 h 871"/>
                <a:gd name="T8" fmla="*/ 250 w 337"/>
                <a:gd name="T9" fmla="*/ 92 h 871"/>
                <a:gd name="T10" fmla="*/ 252 w 337"/>
                <a:gd name="T11" fmla="*/ 120 h 871"/>
                <a:gd name="T12" fmla="*/ 294 w 337"/>
                <a:gd name="T13" fmla="*/ 122 h 871"/>
                <a:gd name="T14" fmla="*/ 317 w 337"/>
                <a:gd name="T15" fmla="*/ 83 h 871"/>
                <a:gd name="T16" fmla="*/ 337 w 337"/>
                <a:gd name="T17" fmla="*/ 113 h 871"/>
                <a:gd name="T18" fmla="*/ 312 w 337"/>
                <a:gd name="T19" fmla="*/ 129 h 871"/>
                <a:gd name="T20" fmla="*/ 284 w 337"/>
                <a:gd name="T21" fmla="*/ 155 h 871"/>
                <a:gd name="T22" fmla="*/ 266 w 337"/>
                <a:gd name="T23" fmla="*/ 185 h 871"/>
                <a:gd name="T24" fmla="*/ 257 w 337"/>
                <a:gd name="T25" fmla="*/ 224 h 871"/>
                <a:gd name="T26" fmla="*/ 254 w 337"/>
                <a:gd name="T27" fmla="*/ 263 h 871"/>
                <a:gd name="T28" fmla="*/ 257 w 337"/>
                <a:gd name="T29" fmla="*/ 289 h 871"/>
                <a:gd name="T30" fmla="*/ 282 w 337"/>
                <a:gd name="T31" fmla="*/ 330 h 871"/>
                <a:gd name="T32" fmla="*/ 298 w 337"/>
                <a:gd name="T33" fmla="*/ 353 h 871"/>
                <a:gd name="T34" fmla="*/ 289 w 337"/>
                <a:gd name="T35" fmla="*/ 383 h 871"/>
                <a:gd name="T36" fmla="*/ 227 w 337"/>
                <a:gd name="T37" fmla="*/ 406 h 871"/>
                <a:gd name="T38" fmla="*/ 194 w 337"/>
                <a:gd name="T39" fmla="*/ 402 h 871"/>
                <a:gd name="T40" fmla="*/ 199 w 337"/>
                <a:gd name="T41" fmla="*/ 425 h 871"/>
                <a:gd name="T42" fmla="*/ 199 w 337"/>
                <a:gd name="T43" fmla="*/ 446 h 871"/>
                <a:gd name="T44" fmla="*/ 174 w 337"/>
                <a:gd name="T45" fmla="*/ 469 h 871"/>
                <a:gd name="T46" fmla="*/ 141 w 337"/>
                <a:gd name="T47" fmla="*/ 459 h 871"/>
                <a:gd name="T48" fmla="*/ 162 w 337"/>
                <a:gd name="T49" fmla="*/ 496 h 871"/>
                <a:gd name="T50" fmla="*/ 164 w 337"/>
                <a:gd name="T51" fmla="*/ 492 h 871"/>
                <a:gd name="T52" fmla="*/ 180 w 337"/>
                <a:gd name="T53" fmla="*/ 508 h 871"/>
                <a:gd name="T54" fmla="*/ 157 w 337"/>
                <a:gd name="T55" fmla="*/ 506 h 871"/>
                <a:gd name="T56" fmla="*/ 153 w 337"/>
                <a:gd name="T57" fmla="*/ 524 h 871"/>
                <a:gd name="T58" fmla="*/ 150 w 337"/>
                <a:gd name="T59" fmla="*/ 550 h 871"/>
                <a:gd name="T60" fmla="*/ 150 w 337"/>
                <a:gd name="T61" fmla="*/ 570 h 871"/>
                <a:gd name="T62" fmla="*/ 123 w 337"/>
                <a:gd name="T63" fmla="*/ 586 h 871"/>
                <a:gd name="T64" fmla="*/ 120 w 337"/>
                <a:gd name="T65" fmla="*/ 616 h 871"/>
                <a:gd name="T66" fmla="*/ 157 w 337"/>
                <a:gd name="T67" fmla="*/ 633 h 871"/>
                <a:gd name="T68" fmla="*/ 162 w 337"/>
                <a:gd name="T69" fmla="*/ 653 h 871"/>
                <a:gd name="T70" fmla="*/ 146 w 337"/>
                <a:gd name="T71" fmla="*/ 674 h 871"/>
                <a:gd name="T72" fmla="*/ 132 w 337"/>
                <a:gd name="T73" fmla="*/ 697 h 871"/>
                <a:gd name="T74" fmla="*/ 120 w 337"/>
                <a:gd name="T75" fmla="*/ 716 h 871"/>
                <a:gd name="T76" fmla="*/ 111 w 337"/>
                <a:gd name="T77" fmla="*/ 744 h 871"/>
                <a:gd name="T78" fmla="*/ 123 w 337"/>
                <a:gd name="T79" fmla="*/ 769 h 871"/>
                <a:gd name="T80" fmla="*/ 125 w 337"/>
                <a:gd name="T81" fmla="*/ 780 h 871"/>
                <a:gd name="T82" fmla="*/ 58 w 337"/>
                <a:gd name="T83" fmla="*/ 762 h 871"/>
                <a:gd name="T84" fmla="*/ 23 w 337"/>
                <a:gd name="T85" fmla="*/ 727 h 871"/>
                <a:gd name="T86" fmla="*/ 35 w 337"/>
                <a:gd name="T87" fmla="*/ 649 h 871"/>
                <a:gd name="T88" fmla="*/ 35 w 337"/>
                <a:gd name="T89" fmla="*/ 596 h 871"/>
                <a:gd name="T90" fmla="*/ 21 w 337"/>
                <a:gd name="T91" fmla="*/ 568 h 871"/>
                <a:gd name="T92" fmla="*/ 19 w 337"/>
                <a:gd name="T93" fmla="*/ 540 h 871"/>
                <a:gd name="T94" fmla="*/ 14 w 337"/>
                <a:gd name="T95" fmla="*/ 489 h 871"/>
                <a:gd name="T96" fmla="*/ 12 w 337"/>
                <a:gd name="T97" fmla="*/ 413 h 871"/>
                <a:gd name="T98" fmla="*/ 19 w 337"/>
                <a:gd name="T99" fmla="*/ 339 h 871"/>
                <a:gd name="T100" fmla="*/ 23 w 337"/>
                <a:gd name="T101" fmla="*/ 289 h 871"/>
                <a:gd name="T102" fmla="*/ 0 w 337"/>
                <a:gd name="T103" fmla="*/ 224 h 871"/>
                <a:gd name="T104" fmla="*/ 10 w 337"/>
                <a:gd name="T105" fmla="*/ 166 h 871"/>
                <a:gd name="T106" fmla="*/ 33 w 337"/>
                <a:gd name="T107" fmla="*/ 111 h 871"/>
                <a:gd name="T108" fmla="*/ 28 w 337"/>
                <a:gd name="T109" fmla="*/ 76 h 871"/>
                <a:gd name="T110" fmla="*/ 229 w 337"/>
                <a:gd name="T111" fmla="*/ 861 h 871"/>
                <a:gd name="T112" fmla="*/ 132 w 337"/>
                <a:gd name="T113" fmla="*/ 792 h 871"/>
                <a:gd name="T114" fmla="*/ 132 w 337"/>
                <a:gd name="T115" fmla="*/ 792 h 871"/>
                <a:gd name="T116" fmla="*/ 164 w 337"/>
                <a:gd name="T117" fmla="*/ 838 h 871"/>
                <a:gd name="T118" fmla="*/ 213 w 337"/>
                <a:gd name="T119" fmla="*/ 854 h 871"/>
                <a:gd name="T120" fmla="*/ 187 w 337"/>
                <a:gd name="T121" fmla="*/ 868 h 871"/>
                <a:gd name="T122" fmla="*/ 157 w 337"/>
                <a:gd name="T123" fmla="*/ 859 h 871"/>
                <a:gd name="T124" fmla="*/ 139 w 337"/>
                <a:gd name="T125" fmla="*/ 817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7" h="871">
                  <a:moveTo>
                    <a:pt x="53" y="21"/>
                  </a:moveTo>
                  <a:lnTo>
                    <a:pt x="56" y="16"/>
                  </a:lnTo>
                  <a:lnTo>
                    <a:pt x="60" y="9"/>
                  </a:lnTo>
                  <a:lnTo>
                    <a:pt x="67" y="2"/>
                  </a:lnTo>
                  <a:lnTo>
                    <a:pt x="74" y="0"/>
                  </a:lnTo>
                  <a:lnTo>
                    <a:pt x="79" y="4"/>
                  </a:lnTo>
                  <a:lnTo>
                    <a:pt x="83" y="2"/>
                  </a:lnTo>
                  <a:lnTo>
                    <a:pt x="88" y="2"/>
                  </a:lnTo>
                  <a:lnTo>
                    <a:pt x="93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4" y="9"/>
                  </a:lnTo>
                  <a:lnTo>
                    <a:pt x="109" y="16"/>
                  </a:lnTo>
                  <a:lnTo>
                    <a:pt x="109" y="18"/>
                  </a:lnTo>
                  <a:lnTo>
                    <a:pt x="111" y="16"/>
                  </a:lnTo>
                  <a:lnTo>
                    <a:pt x="111" y="14"/>
                  </a:lnTo>
                  <a:lnTo>
                    <a:pt x="113" y="9"/>
                  </a:lnTo>
                  <a:lnTo>
                    <a:pt x="113" y="4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9" y="0"/>
                  </a:lnTo>
                  <a:lnTo>
                    <a:pt x="144" y="4"/>
                  </a:lnTo>
                  <a:lnTo>
                    <a:pt x="148" y="9"/>
                  </a:lnTo>
                  <a:lnTo>
                    <a:pt x="153" y="11"/>
                  </a:lnTo>
                  <a:lnTo>
                    <a:pt x="157" y="21"/>
                  </a:lnTo>
                  <a:lnTo>
                    <a:pt x="171" y="32"/>
                  </a:lnTo>
                  <a:lnTo>
                    <a:pt x="176" y="34"/>
                  </a:lnTo>
                  <a:lnTo>
                    <a:pt x="180" y="39"/>
                  </a:lnTo>
                  <a:lnTo>
                    <a:pt x="185" y="44"/>
                  </a:lnTo>
                  <a:lnTo>
                    <a:pt x="197" y="46"/>
                  </a:lnTo>
                  <a:lnTo>
                    <a:pt x="206" y="51"/>
                  </a:lnTo>
                  <a:lnTo>
                    <a:pt x="208" y="53"/>
                  </a:lnTo>
                  <a:lnTo>
                    <a:pt x="217" y="60"/>
                  </a:lnTo>
                  <a:lnTo>
                    <a:pt x="229" y="65"/>
                  </a:lnTo>
                  <a:lnTo>
                    <a:pt x="240" y="67"/>
                  </a:lnTo>
                  <a:lnTo>
                    <a:pt x="245" y="71"/>
                  </a:lnTo>
                  <a:lnTo>
                    <a:pt x="252" y="76"/>
                  </a:lnTo>
                  <a:lnTo>
                    <a:pt x="254" y="83"/>
                  </a:lnTo>
                  <a:lnTo>
                    <a:pt x="252" y="88"/>
                  </a:lnTo>
                  <a:lnTo>
                    <a:pt x="250" y="92"/>
                  </a:lnTo>
                  <a:lnTo>
                    <a:pt x="245" y="95"/>
                  </a:lnTo>
                  <a:lnTo>
                    <a:pt x="243" y="97"/>
                  </a:lnTo>
                  <a:lnTo>
                    <a:pt x="245" y="101"/>
                  </a:lnTo>
                  <a:lnTo>
                    <a:pt x="243" y="111"/>
                  </a:lnTo>
                  <a:lnTo>
                    <a:pt x="236" y="118"/>
                  </a:lnTo>
                  <a:lnTo>
                    <a:pt x="234" y="122"/>
                  </a:lnTo>
                  <a:lnTo>
                    <a:pt x="238" y="122"/>
                  </a:lnTo>
                  <a:lnTo>
                    <a:pt x="252" y="120"/>
                  </a:lnTo>
                  <a:lnTo>
                    <a:pt x="266" y="122"/>
                  </a:lnTo>
                  <a:lnTo>
                    <a:pt x="273" y="129"/>
                  </a:lnTo>
                  <a:lnTo>
                    <a:pt x="280" y="127"/>
                  </a:lnTo>
                  <a:lnTo>
                    <a:pt x="282" y="127"/>
                  </a:lnTo>
                  <a:lnTo>
                    <a:pt x="284" y="129"/>
                  </a:lnTo>
                  <a:lnTo>
                    <a:pt x="289" y="122"/>
                  </a:lnTo>
                  <a:lnTo>
                    <a:pt x="289" y="122"/>
                  </a:lnTo>
                  <a:lnTo>
                    <a:pt x="294" y="122"/>
                  </a:lnTo>
                  <a:lnTo>
                    <a:pt x="298" y="118"/>
                  </a:lnTo>
                  <a:lnTo>
                    <a:pt x="301" y="113"/>
                  </a:lnTo>
                  <a:lnTo>
                    <a:pt x="310" y="106"/>
                  </a:lnTo>
                  <a:lnTo>
                    <a:pt x="310" y="101"/>
                  </a:lnTo>
                  <a:lnTo>
                    <a:pt x="314" y="97"/>
                  </a:lnTo>
                  <a:lnTo>
                    <a:pt x="317" y="95"/>
                  </a:lnTo>
                  <a:lnTo>
                    <a:pt x="317" y="85"/>
                  </a:lnTo>
                  <a:lnTo>
                    <a:pt x="317" y="83"/>
                  </a:lnTo>
                  <a:lnTo>
                    <a:pt x="317" y="78"/>
                  </a:lnTo>
                  <a:lnTo>
                    <a:pt x="321" y="74"/>
                  </a:lnTo>
                  <a:lnTo>
                    <a:pt x="333" y="76"/>
                  </a:lnTo>
                  <a:lnTo>
                    <a:pt x="333" y="81"/>
                  </a:lnTo>
                  <a:lnTo>
                    <a:pt x="335" y="90"/>
                  </a:lnTo>
                  <a:lnTo>
                    <a:pt x="335" y="97"/>
                  </a:lnTo>
                  <a:lnTo>
                    <a:pt x="337" y="104"/>
                  </a:lnTo>
                  <a:lnTo>
                    <a:pt x="337" y="113"/>
                  </a:lnTo>
                  <a:lnTo>
                    <a:pt x="337" y="115"/>
                  </a:lnTo>
                  <a:lnTo>
                    <a:pt x="333" y="115"/>
                  </a:lnTo>
                  <a:lnTo>
                    <a:pt x="326" y="118"/>
                  </a:lnTo>
                  <a:lnTo>
                    <a:pt x="326" y="120"/>
                  </a:lnTo>
                  <a:lnTo>
                    <a:pt x="324" y="122"/>
                  </a:lnTo>
                  <a:lnTo>
                    <a:pt x="321" y="122"/>
                  </a:lnTo>
                  <a:lnTo>
                    <a:pt x="314" y="127"/>
                  </a:lnTo>
                  <a:lnTo>
                    <a:pt x="312" y="129"/>
                  </a:lnTo>
                  <a:lnTo>
                    <a:pt x="307" y="131"/>
                  </a:lnTo>
                  <a:lnTo>
                    <a:pt x="301" y="136"/>
                  </a:lnTo>
                  <a:lnTo>
                    <a:pt x="298" y="138"/>
                  </a:lnTo>
                  <a:lnTo>
                    <a:pt x="298" y="143"/>
                  </a:lnTo>
                  <a:lnTo>
                    <a:pt x="294" y="143"/>
                  </a:lnTo>
                  <a:lnTo>
                    <a:pt x="291" y="143"/>
                  </a:lnTo>
                  <a:lnTo>
                    <a:pt x="284" y="152"/>
                  </a:lnTo>
                  <a:lnTo>
                    <a:pt x="284" y="155"/>
                  </a:lnTo>
                  <a:lnTo>
                    <a:pt x="284" y="159"/>
                  </a:lnTo>
                  <a:lnTo>
                    <a:pt x="282" y="162"/>
                  </a:lnTo>
                  <a:lnTo>
                    <a:pt x="280" y="164"/>
                  </a:lnTo>
                  <a:lnTo>
                    <a:pt x="275" y="171"/>
                  </a:lnTo>
                  <a:lnTo>
                    <a:pt x="273" y="173"/>
                  </a:lnTo>
                  <a:lnTo>
                    <a:pt x="268" y="180"/>
                  </a:lnTo>
                  <a:lnTo>
                    <a:pt x="268" y="182"/>
                  </a:lnTo>
                  <a:lnTo>
                    <a:pt x="266" y="185"/>
                  </a:lnTo>
                  <a:lnTo>
                    <a:pt x="264" y="187"/>
                  </a:lnTo>
                  <a:lnTo>
                    <a:pt x="261" y="192"/>
                  </a:lnTo>
                  <a:lnTo>
                    <a:pt x="259" y="196"/>
                  </a:lnTo>
                  <a:lnTo>
                    <a:pt x="259" y="203"/>
                  </a:lnTo>
                  <a:lnTo>
                    <a:pt x="259" y="208"/>
                  </a:lnTo>
                  <a:lnTo>
                    <a:pt x="259" y="210"/>
                  </a:lnTo>
                  <a:lnTo>
                    <a:pt x="259" y="219"/>
                  </a:lnTo>
                  <a:lnTo>
                    <a:pt x="257" y="224"/>
                  </a:lnTo>
                  <a:lnTo>
                    <a:pt x="257" y="226"/>
                  </a:lnTo>
                  <a:lnTo>
                    <a:pt x="254" y="231"/>
                  </a:lnTo>
                  <a:lnTo>
                    <a:pt x="257" y="238"/>
                  </a:lnTo>
                  <a:lnTo>
                    <a:pt x="257" y="240"/>
                  </a:lnTo>
                  <a:lnTo>
                    <a:pt x="257" y="249"/>
                  </a:lnTo>
                  <a:lnTo>
                    <a:pt x="259" y="256"/>
                  </a:lnTo>
                  <a:lnTo>
                    <a:pt x="257" y="259"/>
                  </a:lnTo>
                  <a:lnTo>
                    <a:pt x="254" y="263"/>
                  </a:lnTo>
                  <a:lnTo>
                    <a:pt x="252" y="263"/>
                  </a:lnTo>
                  <a:lnTo>
                    <a:pt x="252" y="263"/>
                  </a:lnTo>
                  <a:lnTo>
                    <a:pt x="252" y="263"/>
                  </a:lnTo>
                  <a:lnTo>
                    <a:pt x="252" y="272"/>
                  </a:lnTo>
                  <a:lnTo>
                    <a:pt x="254" y="279"/>
                  </a:lnTo>
                  <a:lnTo>
                    <a:pt x="252" y="282"/>
                  </a:lnTo>
                  <a:lnTo>
                    <a:pt x="254" y="286"/>
                  </a:lnTo>
                  <a:lnTo>
                    <a:pt x="257" y="289"/>
                  </a:lnTo>
                  <a:lnTo>
                    <a:pt x="254" y="291"/>
                  </a:lnTo>
                  <a:lnTo>
                    <a:pt x="257" y="293"/>
                  </a:lnTo>
                  <a:lnTo>
                    <a:pt x="266" y="300"/>
                  </a:lnTo>
                  <a:lnTo>
                    <a:pt x="273" y="305"/>
                  </a:lnTo>
                  <a:lnTo>
                    <a:pt x="284" y="312"/>
                  </a:lnTo>
                  <a:lnTo>
                    <a:pt x="287" y="316"/>
                  </a:lnTo>
                  <a:lnTo>
                    <a:pt x="287" y="321"/>
                  </a:lnTo>
                  <a:lnTo>
                    <a:pt x="282" y="330"/>
                  </a:lnTo>
                  <a:lnTo>
                    <a:pt x="282" y="332"/>
                  </a:lnTo>
                  <a:lnTo>
                    <a:pt x="284" y="339"/>
                  </a:lnTo>
                  <a:lnTo>
                    <a:pt x="289" y="342"/>
                  </a:lnTo>
                  <a:lnTo>
                    <a:pt x="294" y="344"/>
                  </a:lnTo>
                  <a:lnTo>
                    <a:pt x="298" y="339"/>
                  </a:lnTo>
                  <a:lnTo>
                    <a:pt x="298" y="339"/>
                  </a:lnTo>
                  <a:lnTo>
                    <a:pt x="298" y="344"/>
                  </a:lnTo>
                  <a:lnTo>
                    <a:pt x="298" y="353"/>
                  </a:lnTo>
                  <a:lnTo>
                    <a:pt x="298" y="356"/>
                  </a:lnTo>
                  <a:lnTo>
                    <a:pt x="294" y="362"/>
                  </a:lnTo>
                  <a:lnTo>
                    <a:pt x="294" y="369"/>
                  </a:lnTo>
                  <a:lnTo>
                    <a:pt x="291" y="372"/>
                  </a:lnTo>
                  <a:lnTo>
                    <a:pt x="291" y="369"/>
                  </a:lnTo>
                  <a:lnTo>
                    <a:pt x="289" y="372"/>
                  </a:lnTo>
                  <a:lnTo>
                    <a:pt x="287" y="379"/>
                  </a:lnTo>
                  <a:lnTo>
                    <a:pt x="289" y="383"/>
                  </a:lnTo>
                  <a:lnTo>
                    <a:pt x="287" y="386"/>
                  </a:lnTo>
                  <a:lnTo>
                    <a:pt x="275" y="395"/>
                  </a:lnTo>
                  <a:lnTo>
                    <a:pt x="266" y="397"/>
                  </a:lnTo>
                  <a:lnTo>
                    <a:pt x="264" y="395"/>
                  </a:lnTo>
                  <a:lnTo>
                    <a:pt x="264" y="397"/>
                  </a:lnTo>
                  <a:lnTo>
                    <a:pt x="252" y="402"/>
                  </a:lnTo>
                  <a:lnTo>
                    <a:pt x="236" y="406"/>
                  </a:lnTo>
                  <a:lnTo>
                    <a:pt x="227" y="406"/>
                  </a:lnTo>
                  <a:lnTo>
                    <a:pt x="220" y="406"/>
                  </a:lnTo>
                  <a:lnTo>
                    <a:pt x="215" y="406"/>
                  </a:lnTo>
                  <a:lnTo>
                    <a:pt x="210" y="406"/>
                  </a:lnTo>
                  <a:lnTo>
                    <a:pt x="206" y="404"/>
                  </a:lnTo>
                  <a:lnTo>
                    <a:pt x="199" y="402"/>
                  </a:lnTo>
                  <a:lnTo>
                    <a:pt x="197" y="402"/>
                  </a:lnTo>
                  <a:lnTo>
                    <a:pt x="194" y="399"/>
                  </a:lnTo>
                  <a:lnTo>
                    <a:pt x="194" y="402"/>
                  </a:lnTo>
                  <a:lnTo>
                    <a:pt x="194" y="404"/>
                  </a:lnTo>
                  <a:lnTo>
                    <a:pt x="194" y="406"/>
                  </a:lnTo>
                  <a:lnTo>
                    <a:pt x="194" y="413"/>
                  </a:lnTo>
                  <a:lnTo>
                    <a:pt x="197" y="418"/>
                  </a:lnTo>
                  <a:lnTo>
                    <a:pt x="197" y="420"/>
                  </a:lnTo>
                  <a:lnTo>
                    <a:pt x="199" y="420"/>
                  </a:lnTo>
                  <a:lnTo>
                    <a:pt x="201" y="422"/>
                  </a:lnTo>
                  <a:lnTo>
                    <a:pt x="199" y="425"/>
                  </a:lnTo>
                  <a:lnTo>
                    <a:pt x="199" y="427"/>
                  </a:lnTo>
                  <a:lnTo>
                    <a:pt x="199" y="427"/>
                  </a:lnTo>
                  <a:lnTo>
                    <a:pt x="194" y="432"/>
                  </a:lnTo>
                  <a:lnTo>
                    <a:pt x="194" y="434"/>
                  </a:lnTo>
                  <a:lnTo>
                    <a:pt x="194" y="436"/>
                  </a:lnTo>
                  <a:lnTo>
                    <a:pt x="194" y="441"/>
                  </a:lnTo>
                  <a:lnTo>
                    <a:pt x="197" y="446"/>
                  </a:lnTo>
                  <a:lnTo>
                    <a:pt x="199" y="446"/>
                  </a:lnTo>
                  <a:lnTo>
                    <a:pt x="199" y="450"/>
                  </a:lnTo>
                  <a:lnTo>
                    <a:pt x="197" y="450"/>
                  </a:lnTo>
                  <a:lnTo>
                    <a:pt x="199" y="455"/>
                  </a:lnTo>
                  <a:lnTo>
                    <a:pt x="199" y="457"/>
                  </a:lnTo>
                  <a:lnTo>
                    <a:pt x="192" y="462"/>
                  </a:lnTo>
                  <a:lnTo>
                    <a:pt x="194" y="464"/>
                  </a:lnTo>
                  <a:lnTo>
                    <a:pt x="187" y="469"/>
                  </a:lnTo>
                  <a:lnTo>
                    <a:pt x="174" y="469"/>
                  </a:lnTo>
                  <a:lnTo>
                    <a:pt x="169" y="466"/>
                  </a:lnTo>
                  <a:lnTo>
                    <a:pt x="162" y="459"/>
                  </a:lnTo>
                  <a:lnTo>
                    <a:pt x="153" y="457"/>
                  </a:lnTo>
                  <a:lnTo>
                    <a:pt x="148" y="457"/>
                  </a:lnTo>
                  <a:lnTo>
                    <a:pt x="148" y="457"/>
                  </a:lnTo>
                  <a:lnTo>
                    <a:pt x="148" y="455"/>
                  </a:lnTo>
                  <a:lnTo>
                    <a:pt x="146" y="455"/>
                  </a:lnTo>
                  <a:lnTo>
                    <a:pt x="141" y="459"/>
                  </a:lnTo>
                  <a:lnTo>
                    <a:pt x="141" y="466"/>
                  </a:lnTo>
                  <a:lnTo>
                    <a:pt x="146" y="471"/>
                  </a:lnTo>
                  <a:lnTo>
                    <a:pt x="148" y="478"/>
                  </a:lnTo>
                  <a:lnTo>
                    <a:pt x="146" y="489"/>
                  </a:lnTo>
                  <a:lnTo>
                    <a:pt x="148" y="492"/>
                  </a:lnTo>
                  <a:lnTo>
                    <a:pt x="153" y="494"/>
                  </a:lnTo>
                  <a:lnTo>
                    <a:pt x="160" y="494"/>
                  </a:lnTo>
                  <a:lnTo>
                    <a:pt x="162" y="496"/>
                  </a:lnTo>
                  <a:lnTo>
                    <a:pt x="160" y="496"/>
                  </a:lnTo>
                  <a:lnTo>
                    <a:pt x="157" y="499"/>
                  </a:lnTo>
                  <a:lnTo>
                    <a:pt x="160" y="501"/>
                  </a:lnTo>
                  <a:lnTo>
                    <a:pt x="167" y="499"/>
                  </a:lnTo>
                  <a:lnTo>
                    <a:pt x="169" y="496"/>
                  </a:lnTo>
                  <a:lnTo>
                    <a:pt x="164" y="494"/>
                  </a:lnTo>
                  <a:lnTo>
                    <a:pt x="164" y="494"/>
                  </a:lnTo>
                  <a:lnTo>
                    <a:pt x="164" y="492"/>
                  </a:lnTo>
                  <a:lnTo>
                    <a:pt x="169" y="492"/>
                  </a:lnTo>
                  <a:lnTo>
                    <a:pt x="174" y="489"/>
                  </a:lnTo>
                  <a:lnTo>
                    <a:pt x="176" y="489"/>
                  </a:lnTo>
                  <a:lnTo>
                    <a:pt x="178" y="494"/>
                  </a:lnTo>
                  <a:lnTo>
                    <a:pt x="178" y="499"/>
                  </a:lnTo>
                  <a:lnTo>
                    <a:pt x="176" y="499"/>
                  </a:lnTo>
                  <a:lnTo>
                    <a:pt x="178" y="503"/>
                  </a:lnTo>
                  <a:lnTo>
                    <a:pt x="180" y="508"/>
                  </a:lnTo>
                  <a:lnTo>
                    <a:pt x="180" y="510"/>
                  </a:lnTo>
                  <a:lnTo>
                    <a:pt x="171" y="515"/>
                  </a:lnTo>
                  <a:lnTo>
                    <a:pt x="169" y="515"/>
                  </a:lnTo>
                  <a:lnTo>
                    <a:pt x="167" y="510"/>
                  </a:lnTo>
                  <a:lnTo>
                    <a:pt x="167" y="508"/>
                  </a:lnTo>
                  <a:lnTo>
                    <a:pt x="167" y="506"/>
                  </a:lnTo>
                  <a:lnTo>
                    <a:pt x="162" y="503"/>
                  </a:lnTo>
                  <a:lnTo>
                    <a:pt x="157" y="506"/>
                  </a:lnTo>
                  <a:lnTo>
                    <a:pt x="153" y="508"/>
                  </a:lnTo>
                  <a:lnTo>
                    <a:pt x="153" y="510"/>
                  </a:lnTo>
                  <a:lnTo>
                    <a:pt x="153" y="515"/>
                  </a:lnTo>
                  <a:lnTo>
                    <a:pt x="157" y="515"/>
                  </a:lnTo>
                  <a:lnTo>
                    <a:pt x="164" y="515"/>
                  </a:lnTo>
                  <a:lnTo>
                    <a:pt x="164" y="517"/>
                  </a:lnTo>
                  <a:lnTo>
                    <a:pt x="160" y="522"/>
                  </a:lnTo>
                  <a:lnTo>
                    <a:pt x="153" y="524"/>
                  </a:lnTo>
                  <a:lnTo>
                    <a:pt x="150" y="526"/>
                  </a:lnTo>
                  <a:lnTo>
                    <a:pt x="153" y="529"/>
                  </a:lnTo>
                  <a:lnTo>
                    <a:pt x="150" y="533"/>
                  </a:lnTo>
                  <a:lnTo>
                    <a:pt x="148" y="536"/>
                  </a:lnTo>
                  <a:lnTo>
                    <a:pt x="148" y="543"/>
                  </a:lnTo>
                  <a:lnTo>
                    <a:pt x="150" y="545"/>
                  </a:lnTo>
                  <a:lnTo>
                    <a:pt x="150" y="547"/>
                  </a:lnTo>
                  <a:lnTo>
                    <a:pt x="150" y="550"/>
                  </a:lnTo>
                  <a:lnTo>
                    <a:pt x="155" y="554"/>
                  </a:lnTo>
                  <a:lnTo>
                    <a:pt x="155" y="556"/>
                  </a:lnTo>
                  <a:lnTo>
                    <a:pt x="153" y="559"/>
                  </a:lnTo>
                  <a:lnTo>
                    <a:pt x="153" y="561"/>
                  </a:lnTo>
                  <a:lnTo>
                    <a:pt x="148" y="566"/>
                  </a:lnTo>
                  <a:lnTo>
                    <a:pt x="148" y="568"/>
                  </a:lnTo>
                  <a:lnTo>
                    <a:pt x="146" y="570"/>
                  </a:lnTo>
                  <a:lnTo>
                    <a:pt x="150" y="570"/>
                  </a:lnTo>
                  <a:lnTo>
                    <a:pt x="153" y="573"/>
                  </a:lnTo>
                  <a:lnTo>
                    <a:pt x="153" y="575"/>
                  </a:lnTo>
                  <a:lnTo>
                    <a:pt x="146" y="577"/>
                  </a:lnTo>
                  <a:lnTo>
                    <a:pt x="141" y="575"/>
                  </a:lnTo>
                  <a:lnTo>
                    <a:pt x="137" y="577"/>
                  </a:lnTo>
                  <a:lnTo>
                    <a:pt x="132" y="582"/>
                  </a:lnTo>
                  <a:lnTo>
                    <a:pt x="127" y="582"/>
                  </a:lnTo>
                  <a:lnTo>
                    <a:pt x="123" y="586"/>
                  </a:lnTo>
                  <a:lnTo>
                    <a:pt x="120" y="586"/>
                  </a:lnTo>
                  <a:lnTo>
                    <a:pt x="120" y="591"/>
                  </a:lnTo>
                  <a:lnTo>
                    <a:pt x="118" y="596"/>
                  </a:lnTo>
                  <a:lnTo>
                    <a:pt x="113" y="598"/>
                  </a:lnTo>
                  <a:lnTo>
                    <a:pt x="113" y="600"/>
                  </a:lnTo>
                  <a:lnTo>
                    <a:pt x="116" y="605"/>
                  </a:lnTo>
                  <a:lnTo>
                    <a:pt x="116" y="610"/>
                  </a:lnTo>
                  <a:lnTo>
                    <a:pt x="120" y="616"/>
                  </a:lnTo>
                  <a:lnTo>
                    <a:pt x="125" y="619"/>
                  </a:lnTo>
                  <a:lnTo>
                    <a:pt x="127" y="621"/>
                  </a:lnTo>
                  <a:lnTo>
                    <a:pt x="132" y="626"/>
                  </a:lnTo>
                  <a:lnTo>
                    <a:pt x="141" y="633"/>
                  </a:lnTo>
                  <a:lnTo>
                    <a:pt x="148" y="633"/>
                  </a:lnTo>
                  <a:lnTo>
                    <a:pt x="150" y="633"/>
                  </a:lnTo>
                  <a:lnTo>
                    <a:pt x="153" y="633"/>
                  </a:lnTo>
                  <a:lnTo>
                    <a:pt x="157" y="633"/>
                  </a:lnTo>
                  <a:lnTo>
                    <a:pt x="157" y="635"/>
                  </a:lnTo>
                  <a:lnTo>
                    <a:pt x="157" y="637"/>
                  </a:lnTo>
                  <a:lnTo>
                    <a:pt x="157" y="640"/>
                  </a:lnTo>
                  <a:lnTo>
                    <a:pt x="160" y="644"/>
                  </a:lnTo>
                  <a:lnTo>
                    <a:pt x="160" y="647"/>
                  </a:lnTo>
                  <a:lnTo>
                    <a:pt x="155" y="651"/>
                  </a:lnTo>
                  <a:lnTo>
                    <a:pt x="157" y="651"/>
                  </a:lnTo>
                  <a:lnTo>
                    <a:pt x="162" y="653"/>
                  </a:lnTo>
                  <a:lnTo>
                    <a:pt x="160" y="656"/>
                  </a:lnTo>
                  <a:lnTo>
                    <a:pt x="157" y="658"/>
                  </a:lnTo>
                  <a:lnTo>
                    <a:pt x="160" y="660"/>
                  </a:lnTo>
                  <a:lnTo>
                    <a:pt x="155" y="665"/>
                  </a:lnTo>
                  <a:lnTo>
                    <a:pt x="153" y="665"/>
                  </a:lnTo>
                  <a:lnTo>
                    <a:pt x="153" y="670"/>
                  </a:lnTo>
                  <a:lnTo>
                    <a:pt x="150" y="670"/>
                  </a:lnTo>
                  <a:lnTo>
                    <a:pt x="146" y="674"/>
                  </a:lnTo>
                  <a:lnTo>
                    <a:pt x="146" y="679"/>
                  </a:lnTo>
                  <a:lnTo>
                    <a:pt x="141" y="679"/>
                  </a:lnTo>
                  <a:lnTo>
                    <a:pt x="137" y="683"/>
                  </a:lnTo>
                  <a:lnTo>
                    <a:pt x="134" y="688"/>
                  </a:lnTo>
                  <a:lnTo>
                    <a:pt x="134" y="693"/>
                  </a:lnTo>
                  <a:lnTo>
                    <a:pt x="130" y="697"/>
                  </a:lnTo>
                  <a:lnTo>
                    <a:pt x="130" y="700"/>
                  </a:lnTo>
                  <a:lnTo>
                    <a:pt x="132" y="697"/>
                  </a:lnTo>
                  <a:lnTo>
                    <a:pt x="134" y="700"/>
                  </a:lnTo>
                  <a:lnTo>
                    <a:pt x="137" y="704"/>
                  </a:lnTo>
                  <a:lnTo>
                    <a:pt x="134" y="709"/>
                  </a:lnTo>
                  <a:lnTo>
                    <a:pt x="132" y="713"/>
                  </a:lnTo>
                  <a:lnTo>
                    <a:pt x="130" y="716"/>
                  </a:lnTo>
                  <a:lnTo>
                    <a:pt x="125" y="720"/>
                  </a:lnTo>
                  <a:lnTo>
                    <a:pt x="123" y="718"/>
                  </a:lnTo>
                  <a:lnTo>
                    <a:pt x="120" y="716"/>
                  </a:lnTo>
                  <a:lnTo>
                    <a:pt x="118" y="713"/>
                  </a:lnTo>
                  <a:lnTo>
                    <a:pt x="118" y="716"/>
                  </a:lnTo>
                  <a:lnTo>
                    <a:pt x="118" y="720"/>
                  </a:lnTo>
                  <a:lnTo>
                    <a:pt x="120" y="723"/>
                  </a:lnTo>
                  <a:lnTo>
                    <a:pt x="118" y="725"/>
                  </a:lnTo>
                  <a:lnTo>
                    <a:pt x="113" y="730"/>
                  </a:lnTo>
                  <a:lnTo>
                    <a:pt x="111" y="737"/>
                  </a:lnTo>
                  <a:lnTo>
                    <a:pt x="111" y="744"/>
                  </a:lnTo>
                  <a:lnTo>
                    <a:pt x="116" y="748"/>
                  </a:lnTo>
                  <a:lnTo>
                    <a:pt x="120" y="760"/>
                  </a:lnTo>
                  <a:lnTo>
                    <a:pt x="120" y="762"/>
                  </a:lnTo>
                  <a:lnTo>
                    <a:pt x="120" y="762"/>
                  </a:lnTo>
                  <a:lnTo>
                    <a:pt x="120" y="764"/>
                  </a:lnTo>
                  <a:lnTo>
                    <a:pt x="116" y="767"/>
                  </a:lnTo>
                  <a:lnTo>
                    <a:pt x="118" y="769"/>
                  </a:lnTo>
                  <a:lnTo>
                    <a:pt x="123" y="769"/>
                  </a:lnTo>
                  <a:lnTo>
                    <a:pt x="125" y="771"/>
                  </a:lnTo>
                  <a:lnTo>
                    <a:pt x="125" y="776"/>
                  </a:lnTo>
                  <a:lnTo>
                    <a:pt x="132" y="780"/>
                  </a:lnTo>
                  <a:lnTo>
                    <a:pt x="137" y="783"/>
                  </a:lnTo>
                  <a:lnTo>
                    <a:pt x="139" y="787"/>
                  </a:lnTo>
                  <a:lnTo>
                    <a:pt x="137" y="787"/>
                  </a:lnTo>
                  <a:lnTo>
                    <a:pt x="132" y="785"/>
                  </a:lnTo>
                  <a:lnTo>
                    <a:pt x="125" y="780"/>
                  </a:lnTo>
                  <a:lnTo>
                    <a:pt x="120" y="780"/>
                  </a:lnTo>
                  <a:lnTo>
                    <a:pt x="120" y="778"/>
                  </a:lnTo>
                  <a:lnTo>
                    <a:pt x="93" y="778"/>
                  </a:lnTo>
                  <a:lnTo>
                    <a:pt x="77" y="780"/>
                  </a:lnTo>
                  <a:lnTo>
                    <a:pt x="74" y="778"/>
                  </a:lnTo>
                  <a:lnTo>
                    <a:pt x="63" y="778"/>
                  </a:lnTo>
                  <a:lnTo>
                    <a:pt x="60" y="769"/>
                  </a:lnTo>
                  <a:lnTo>
                    <a:pt x="58" y="762"/>
                  </a:lnTo>
                  <a:lnTo>
                    <a:pt x="53" y="757"/>
                  </a:lnTo>
                  <a:lnTo>
                    <a:pt x="51" y="746"/>
                  </a:lnTo>
                  <a:lnTo>
                    <a:pt x="51" y="739"/>
                  </a:lnTo>
                  <a:lnTo>
                    <a:pt x="49" y="739"/>
                  </a:lnTo>
                  <a:lnTo>
                    <a:pt x="42" y="744"/>
                  </a:lnTo>
                  <a:lnTo>
                    <a:pt x="37" y="748"/>
                  </a:lnTo>
                  <a:lnTo>
                    <a:pt x="33" y="746"/>
                  </a:lnTo>
                  <a:lnTo>
                    <a:pt x="23" y="727"/>
                  </a:lnTo>
                  <a:lnTo>
                    <a:pt x="23" y="723"/>
                  </a:lnTo>
                  <a:lnTo>
                    <a:pt x="26" y="702"/>
                  </a:lnTo>
                  <a:lnTo>
                    <a:pt x="30" y="697"/>
                  </a:lnTo>
                  <a:lnTo>
                    <a:pt x="37" y="688"/>
                  </a:lnTo>
                  <a:lnTo>
                    <a:pt x="40" y="679"/>
                  </a:lnTo>
                  <a:lnTo>
                    <a:pt x="37" y="667"/>
                  </a:lnTo>
                  <a:lnTo>
                    <a:pt x="35" y="658"/>
                  </a:lnTo>
                  <a:lnTo>
                    <a:pt x="35" y="649"/>
                  </a:lnTo>
                  <a:lnTo>
                    <a:pt x="40" y="644"/>
                  </a:lnTo>
                  <a:lnTo>
                    <a:pt x="35" y="635"/>
                  </a:lnTo>
                  <a:lnTo>
                    <a:pt x="37" y="630"/>
                  </a:lnTo>
                  <a:lnTo>
                    <a:pt x="40" y="626"/>
                  </a:lnTo>
                  <a:lnTo>
                    <a:pt x="37" y="616"/>
                  </a:lnTo>
                  <a:lnTo>
                    <a:pt x="37" y="605"/>
                  </a:lnTo>
                  <a:lnTo>
                    <a:pt x="33" y="600"/>
                  </a:lnTo>
                  <a:lnTo>
                    <a:pt x="35" y="596"/>
                  </a:lnTo>
                  <a:lnTo>
                    <a:pt x="40" y="591"/>
                  </a:lnTo>
                  <a:lnTo>
                    <a:pt x="40" y="586"/>
                  </a:lnTo>
                  <a:lnTo>
                    <a:pt x="35" y="580"/>
                  </a:lnTo>
                  <a:lnTo>
                    <a:pt x="28" y="575"/>
                  </a:lnTo>
                  <a:lnTo>
                    <a:pt x="23" y="575"/>
                  </a:lnTo>
                  <a:lnTo>
                    <a:pt x="23" y="575"/>
                  </a:lnTo>
                  <a:lnTo>
                    <a:pt x="19" y="573"/>
                  </a:lnTo>
                  <a:lnTo>
                    <a:pt x="21" y="568"/>
                  </a:lnTo>
                  <a:lnTo>
                    <a:pt x="30" y="568"/>
                  </a:lnTo>
                  <a:lnTo>
                    <a:pt x="35" y="563"/>
                  </a:lnTo>
                  <a:lnTo>
                    <a:pt x="35" y="559"/>
                  </a:lnTo>
                  <a:lnTo>
                    <a:pt x="33" y="556"/>
                  </a:lnTo>
                  <a:lnTo>
                    <a:pt x="28" y="559"/>
                  </a:lnTo>
                  <a:lnTo>
                    <a:pt x="26" y="559"/>
                  </a:lnTo>
                  <a:lnTo>
                    <a:pt x="23" y="550"/>
                  </a:lnTo>
                  <a:lnTo>
                    <a:pt x="19" y="540"/>
                  </a:lnTo>
                  <a:lnTo>
                    <a:pt x="19" y="536"/>
                  </a:lnTo>
                  <a:lnTo>
                    <a:pt x="19" y="529"/>
                  </a:lnTo>
                  <a:lnTo>
                    <a:pt x="12" y="526"/>
                  </a:lnTo>
                  <a:lnTo>
                    <a:pt x="10" y="519"/>
                  </a:lnTo>
                  <a:lnTo>
                    <a:pt x="10" y="503"/>
                  </a:lnTo>
                  <a:lnTo>
                    <a:pt x="14" y="501"/>
                  </a:lnTo>
                  <a:lnTo>
                    <a:pt x="17" y="494"/>
                  </a:lnTo>
                  <a:lnTo>
                    <a:pt x="14" y="489"/>
                  </a:lnTo>
                  <a:lnTo>
                    <a:pt x="10" y="489"/>
                  </a:lnTo>
                  <a:lnTo>
                    <a:pt x="7" y="478"/>
                  </a:lnTo>
                  <a:lnTo>
                    <a:pt x="7" y="464"/>
                  </a:lnTo>
                  <a:lnTo>
                    <a:pt x="7" y="450"/>
                  </a:lnTo>
                  <a:lnTo>
                    <a:pt x="5" y="443"/>
                  </a:lnTo>
                  <a:lnTo>
                    <a:pt x="3" y="436"/>
                  </a:lnTo>
                  <a:lnTo>
                    <a:pt x="12" y="425"/>
                  </a:lnTo>
                  <a:lnTo>
                    <a:pt x="12" y="413"/>
                  </a:lnTo>
                  <a:lnTo>
                    <a:pt x="19" y="411"/>
                  </a:lnTo>
                  <a:lnTo>
                    <a:pt x="21" y="406"/>
                  </a:lnTo>
                  <a:lnTo>
                    <a:pt x="10" y="383"/>
                  </a:lnTo>
                  <a:lnTo>
                    <a:pt x="10" y="374"/>
                  </a:lnTo>
                  <a:lnTo>
                    <a:pt x="10" y="369"/>
                  </a:lnTo>
                  <a:lnTo>
                    <a:pt x="10" y="353"/>
                  </a:lnTo>
                  <a:lnTo>
                    <a:pt x="14" y="344"/>
                  </a:lnTo>
                  <a:lnTo>
                    <a:pt x="19" y="339"/>
                  </a:lnTo>
                  <a:lnTo>
                    <a:pt x="19" y="332"/>
                  </a:lnTo>
                  <a:lnTo>
                    <a:pt x="14" y="325"/>
                  </a:lnTo>
                  <a:lnTo>
                    <a:pt x="12" y="323"/>
                  </a:lnTo>
                  <a:lnTo>
                    <a:pt x="17" y="316"/>
                  </a:lnTo>
                  <a:lnTo>
                    <a:pt x="14" y="307"/>
                  </a:lnTo>
                  <a:lnTo>
                    <a:pt x="19" y="300"/>
                  </a:lnTo>
                  <a:lnTo>
                    <a:pt x="21" y="298"/>
                  </a:lnTo>
                  <a:lnTo>
                    <a:pt x="23" y="289"/>
                  </a:lnTo>
                  <a:lnTo>
                    <a:pt x="21" y="272"/>
                  </a:lnTo>
                  <a:lnTo>
                    <a:pt x="19" y="268"/>
                  </a:lnTo>
                  <a:lnTo>
                    <a:pt x="17" y="256"/>
                  </a:lnTo>
                  <a:lnTo>
                    <a:pt x="12" y="249"/>
                  </a:lnTo>
                  <a:lnTo>
                    <a:pt x="7" y="242"/>
                  </a:lnTo>
                  <a:lnTo>
                    <a:pt x="7" y="238"/>
                  </a:lnTo>
                  <a:lnTo>
                    <a:pt x="3" y="233"/>
                  </a:lnTo>
                  <a:lnTo>
                    <a:pt x="0" y="224"/>
                  </a:lnTo>
                  <a:lnTo>
                    <a:pt x="3" y="215"/>
                  </a:lnTo>
                  <a:lnTo>
                    <a:pt x="7" y="212"/>
                  </a:lnTo>
                  <a:lnTo>
                    <a:pt x="7" y="201"/>
                  </a:lnTo>
                  <a:lnTo>
                    <a:pt x="12" y="198"/>
                  </a:lnTo>
                  <a:lnTo>
                    <a:pt x="12" y="189"/>
                  </a:lnTo>
                  <a:lnTo>
                    <a:pt x="7" y="182"/>
                  </a:lnTo>
                  <a:lnTo>
                    <a:pt x="7" y="168"/>
                  </a:lnTo>
                  <a:lnTo>
                    <a:pt x="10" y="166"/>
                  </a:lnTo>
                  <a:lnTo>
                    <a:pt x="12" y="150"/>
                  </a:lnTo>
                  <a:lnTo>
                    <a:pt x="17" y="145"/>
                  </a:lnTo>
                  <a:lnTo>
                    <a:pt x="21" y="129"/>
                  </a:lnTo>
                  <a:lnTo>
                    <a:pt x="26" y="125"/>
                  </a:lnTo>
                  <a:lnTo>
                    <a:pt x="30" y="122"/>
                  </a:lnTo>
                  <a:lnTo>
                    <a:pt x="35" y="120"/>
                  </a:lnTo>
                  <a:lnTo>
                    <a:pt x="33" y="118"/>
                  </a:lnTo>
                  <a:lnTo>
                    <a:pt x="33" y="111"/>
                  </a:lnTo>
                  <a:lnTo>
                    <a:pt x="30" y="108"/>
                  </a:lnTo>
                  <a:lnTo>
                    <a:pt x="28" y="106"/>
                  </a:lnTo>
                  <a:lnTo>
                    <a:pt x="28" y="101"/>
                  </a:lnTo>
                  <a:lnTo>
                    <a:pt x="33" y="99"/>
                  </a:lnTo>
                  <a:lnTo>
                    <a:pt x="33" y="95"/>
                  </a:lnTo>
                  <a:lnTo>
                    <a:pt x="28" y="88"/>
                  </a:lnTo>
                  <a:lnTo>
                    <a:pt x="26" y="81"/>
                  </a:lnTo>
                  <a:lnTo>
                    <a:pt x="28" y="76"/>
                  </a:lnTo>
                  <a:lnTo>
                    <a:pt x="28" y="71"/>
                  </a:lnTo>
                  <a:lnTo>
                    <a:pt x="23" y="69"/>
                  </a:lnTo>
                  <a:lnTo>
                    <a:pt x="26" y="62"/>
                  </a:lnTo>
                  <a:lnTo>
                    <a:pt x="51" y="51"/>
                  </a:lnTo>
                  <a:lnTo>
                    <a:pt x="56" y="25"/>
                  </a:lnTo>
                  <a:lnTo>
                    <a:pt x="53" y="21"/>
                  </a:lnTo>
                  <a:close/>
                  <a:moveTo>
                    <a:pt x="227" y="859"/>
                  </a:moveTo>
                  <a:lnTo>
                    <a:pt x="229" y="861"/>
                  </a:lnTo>
                  <a:lnTo>
                    <a:pt x="234" y="859"/>
                  </a:lnTo>
                  <a:lnTo>
                    <a:pt x="238" y="859"/>
                  </a:lnTo>
                  <a:lnTo>
                    <a:pt x="240" y="854"/>
                  </a:lnTo>
                  <a:lnTo>
                    <a:pt x="236" y="854"/>
                  </a:lnTo>
                  <a:lnTo>
                    <a:pt x="234" y="857"/>
                  </a:lnTo>
                  <a:lnTo>
                    <a:pt x="229" y="857"/>
                  </a:lnTo>
                  <a:lnTo>
                    <a:pt x="227" y="859"/>
                  </a:lnTo>
                  <a:close/>
                  <a:moveTo>
                    <a:pt x="132" y="792"/>
                  </a:moveTo>
                  <a:lnTo>
                    <a:pt x="132" y="792"/>
                  </a:lnTo>
                  <a:lnTo>
                    <a:pt x="137" y="797"/>
                  </a:lnTo>
                  <a:lnTo>
                    <a:pt x="141" y="804"/>
                  </a:lnTo>
                  <a:lnTo>
                    <a:pt x="144" y="813"/>
                  </a:lnTo>
                  <a:lnTo>
                    <a:pt x="141" y="810"/>
                  </a:lnTo>
                  <a:lnTo>
                    <a:pt x="139" y="813"/>
                  </a:lnTo>
                  <a:lnTo>
                    <a:pt x="137" y="815"/>
                  </a:lnTo>
                  <a:lnTo>
                    <a:pt x="132" y="792"/>
                  </a:lnTo>
                  <a:close/>
                  <a:moveTo>
                    <a:pt x="139" y="817"/>
                  </a:moveTo>
                  <a:lnTo>
                    <a:pt x="141" y="820"/>
                  </a:lnTo>
                  <a:lnTo>
                    <a:pt x="148" y="817"/>
                  </a:lnTo>
                  <a:lnTo>
                    <a:pt x="150" y="822"/>
                  </a:lnTo>
                  <a:lnTo>
                    <a:pt x="153" y="829"/>
                  </a:lnTo>
                  <a:lnTo>
                    <a:pt x="157" y="829"/>
                  </a:lnTo>
                  <a:lnTo>
                    <a:pt x="162" y="834"/>
                  </a:lnTo>
                  <a:lnTo>
                    <a:pt x="164" y="838"/>
                  </a:lnTo>
                  <a:lnTo>
                    <a:pt x="167" y="841"/>
                  </a:lnTo>
                  <a:lnTo>
                    <a:pt x="185" y="845"/>
                  </a:lnTo>
                  <a:lnTo>
                    <a:pt x="185" y="847"/>
                  </a:lnTo>
                  <a:lnTo>
                    <a:pt x="192" y="850"/>
                  </a:lnTo>
                  <a:lnTo>
                    <a:pt x="197" y="854"/>
                  </a:lnTo>
                  <a:lnTo>
                    <a:pt x="201" y="854"/>
                  </a:lnTo>
                  <a:lnTo>
                    <a:pt x="208" y="852"/>
                  </a:lnTo>
                  <a:lnTo>
                    <a:pt x="213" y="854"/>
                  </a:lnTo>
                  <a:lnTo>
                    <a:pt x="213" y="859"/>
                  </a:lnTo>
                  <a:lnTo>
                    <a:pt x="208" y="861"/>
                  </a:lnTo>
                  <a:lnTo>
                    <a:pt x="206" y="859"/>
                  </a:lnTo>
                  <a:lnTo>
                    <a:pt x="201" y="861"/>
                  </a:lnTo>
                  <a:lnTo>
                    <a:pt x="201" y="864"/>
                  </a:lnTo>
                  <a:lnTo>
                    <a:pt x="197" y="868"/>
                  </a:lnTo>
                  <a:lnTo>
                    <a:pt x="192" y="871"/>
                  </a:lnTo>
                  <a:lnTo>
                    <a:pt x="187" y="868"/>
                  </a:lnTo>
                  <a:lnTo>
                    <a:pt x="183" y="866"/>
                  </a:lnTo>
                  <a:lnTo>
                    <a:pt x="174" y="864"/>
                  </a:lnTo>
                  <a:lnTo>
                    <a:pt x="169" y="864"/>
                  </a:lnTo>
                  <a:lnTo>
                    <a:pt x="160" y="864"/>
                  </a:lnTo>
                  <a:lnTo>
                    <a:pt x="153" y="866"/>
                  </a:lnTo>
                  <a:lnTo>
                    <a:pt x="150" y="866"/>
                  </a:lnTo>
                  <a:lnTo>
                    <a:pt x="148" y="859"/>
                  </a:lnTo>
                  <a:lnTo>
                    <a:pt x="157" y="859"/>
                  </a:lnTo>
                  <a:lnTo>
                    <a:pt x="164" y="857"/>
                  </a:lnTo>
                  <a:lnTo>
                    <a:pt x="167" y="854"/>
                  </a:lnTo>
                  <a:lnTo>
                    <a:pt x="169" y="854"/>
                  </a:lnTo>
                  <a:lnTo>
                    <a:pt x="162" y="854"/>
                  </a:lnTo>
                  <a:lnTo>
                    <a:pt x="157" y="854"/>
                  </a:lnTo>
                  <a:lnTo>
                    <a:pt x="148" y="857"/>
                  </a:lnTo>
                  <a:lnTo>
                    <a:pt x="148" y="857"/>
                  </a:lnTo>
                  <a:lnTo>
                    <a:pt x="139" y="81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7" name="Freeform 214">
              <a:extLst>
                <a:ext uri="{FF2B5EF4-FFF2-40B4-BE49-F238E27FC236}">
                  <a16:creationId xmlns:a16="http://schemas.microsoft.com/office/drawing/2014/main" id="{79A7C3B3-3699-A940-575C-6C991B2FD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4762" y="3406128"/>
              <a:ext cx="190020" cy="827289"/>
            </a:xfrm>
            <a:custGeom>
              <a:avLst/>
              <a:gdLst>
                <a:gd name="T0" fmla="*/ 157 w 229"/>
                <a:gd name="T1" fmla="*/ 958 h 997"/>
                <a:gd name="T2" fmla="*/ 155 w 229"/>
                <a:gd name="T3" fmla="*/ 970 h 997"/>
                <a:gd name="T4" fmla="*/ 190 w 229"/>
                <a:gd name="T5" fmla="*/ 970 h 997"/>
                <a:gd name="T6" fmla="*/ 155 w 229"/>
                <a:gd name="T7" fmla="*/ 928 h 997"/>
                <a:gd name="T8" fmla="*/ 183 w 229"/>
                <a:gd name="T9" fmla="*/ 916 h 997"/>
                <a:gd name="T10" fmla="*/ 69 w 229"/>
                <a:gd name="T11" fmla="*/ 822 h 997"/>
                <a:gd name="T12" fmla="*/ 69 w 229"/>
                <a:gd name="T13" fmla="*/ 674 h 997"/>
                <a:gd name="T14" fmla="*/ 53 w 229"/>
                <a:gd name="T15" fmla="*/ 563 h 997"/>
                <a:gd name="T16" fmla="*/ 69 w 229"/>
                <a:gd name="T17" fmla="*/ 388 h 997"/>
                <a:gd name="T18" fmla="*/ 76 w 229"/>
                <a:gd name="T19" fmla="*/ 221 h 997"/>
                <a:gd name="T20" fmla="*/ 74 w 229"/>
                <a:gd name="T21" fmla="*/ 80 h 997"/>
                <a:gd name="T22" fmla="*/ 35 w 229"/>
                <a:gd name="T23" fmla="*/ 18 h 997"/>
                <a:gd name="T24" fmla="*/ 23 w 229"/>
                <a:gd name="T25" fmla="*/ 129 h 997"/>
                <a:gd name="T26" fmla="*/ 23 w 229"/>
                <a:gd name="T27" fmla="*/ 247 h 997"/>
                <a:gd name="T28" fmla="*/ 28 w 229"/>
                <a:gd name="T29" fmla="*/ 353 h 997"/>
                <a:gd name="T30" fmla="*/ 19 w 229"/>
                <a:gd name="T31" fmla="*/ 429 h 997"/>
                <a:gd name="T32" fmla="*/ 9 w 229"/>
                <a:gd name="T33" fmla="*/ 491 h 997"/>
                <a:gd name="T34" fmla="*/ 12 w 229"/>
                <a:gd name="T35" fmla="*/ 572 h 997"/>
                <a:gd name="T36" fmla="*/ 49 w 229"/>
                <a:gd name="T37" fmla="*/ 609 h 997"/>
                <a:gd name="T38" fmla="*/ 39 w 229"/>
                <a:gd name="T39" fmla="*/ 655 h 997"/>
                <a:gd name="T40" fmla="*/ 39 w 229"/>
                <a:gd name="T41" fmla="*/ 720 h 997"/>
                <a:gd name="T42" fmla="*/ 12 w 229"/>
                <a:gd name="T43" fmla="*/ 706 h 997"/>
                <a:gd name="T44" fmla="*/ 28 w 229"/>
                <a:gd name="T45" fmla="*/ 729 h 997"/>
                <a:gd name="T46" fmla="*/ 49 w 229"/>
                <a:gd name="T47" fmla="*/ 757 h 997"/>
                <a:gd name="T48" fmla="*/ 46 w 229"/>
                <a:gd name="T49" fmla="*/ 785 h 997"/>
                <a:gd name="T50" fmla="*/ 51 w 229"/>
                <a:gd name="T51" fmla="*/ 822 h 997"/>
                <a:gd name="T52" fmla="*/ 72 w 229"/>
                <a:gd name="T53" fmla="*/ 863 h 997"/>
                <a:gd name="T54" fmla="*/ 93 w 229"/>
                <a:gd name="T55" fmla="*/ 875 h 997"/>
                <a:gd name="T56" fmla="*/ 99 w 229"/>
                <a:gd name="T57" fmla="*/ 893 h 997"/>
                <a:gd name="T58" fmla="*/ 88 w 229"/>
                <a:gd name="T59" fmla="*/ 903 h 997"/>
                <a:gd name="T60" fmla="*/ 106 w 229"/>
                <a:gd name="T61" fmla="*/ 898 h 997"/>
                <a:gd name="T62" fmla="*/ 102 w 229"/>
                <a:gd name="T63" fmla="*/ 919 h 997"/>
                <a:gd name="T64" fmla="*/ 134 w 229"/>
                <a:gd name="T65" fmla="*/ 909 h 997"/>
                <a:gd name="T66" fmla="*/ 136 w 229"/>
                <a:gd name="T67" fmla="*/ 940 h 997"/>
                <a:gd name="T68" fmla="*/ 178 w 229"/>
                <a:gd name="T69" fmla="*/ 884 h 997"/>
                <a:gd name="T70" fmla="*/ 12 w 229"/>
                <a:gd name="T71" fmla="*/ 632 h 997"/>
                <a:gd name="T72" fmla="*/ 30 w 229"/>
                <a:gd name="T73" fmla="*/ 614 h 997"/>
                <a:gd name="T74" fmla="*/ 30 w 229"/>
                <a:gd name="T75" fmla="*/ 653 h 997"/>
                <a:gd name="T76" fmla="*/ 14 w 229"/>
                <a:gd name="T77" fmla="*/ 667 h 997"/>
                <a:gd name="T78" fmla="*/ 21 w 229"/>
                <a:gd name="T79" fmla="*/ 665 h 997"/>
                <a:gd name="T80" fmla="*/ 37 w 229"/>
                <a:gd name="T81" fmla="*/ 660 h 997"/>
                <a:gd name="T82" fmla="*/ 21 w 229"/>
                <a:gd name="T83" fmla="*/ 676 h 997"/>
                <a:gd name="T84" fmla="*/ 28 w 229"/>
                <a:gd name="T85" fmla="*/ 697 h 997"/>
                <a:gd name="T86" fmla="*/ 16 w 229"/>
                <a:gd name="T87" fmla="*/ 771 h 997"/>
                <a:gd name="T88" fmla="*/ 16 w 229"/>
                <a:gd name="T89" fmla="*/ 782 h 997"/>
                <a:gd name="T90" fmla="*/ 39 w 229"/>
                <a:gd name="T91" fmla="*/ 819 h 997"/>
                <a:gd name="T92" fmla="*/ 49 w 229"/>
                <a:gd name="T93" fmla="*/ 817 h 997"/>
                <a:gd name="T94" fmla="*/ 37 w 229"/>
                <a:gd name="T95" fmla="*/ 843 h 997"/>
                <a:gd name="T96" fmla="*/ 58 w 229"/>
                <a:gd name="T97" fmla="*/ 854 h 997"/>
                <a:gd name="T98" fmla="*/ 51 w 229"/>
                <a:gd name="T99" fmla="*/ 882 h 997"/>
                <a:gd name="T100" fmla="*/ 56 w 229"/>
                <a:gd name="T101" fmla="*/ 877 h 997"/>
                <a:gd name="T102" fmla="*/ 74 w 229"/>
                <a:gd name="T103" fmla="*/ 879 h 997"/>
                <a:gd name="T104" fmla="*/ 69 w 229"/>
                <a:gd name="T105" fmla="*/ 900 h 997"/>
                <a:gd name="T106" fmla="*/ 88 w 229"/>
                <a:gd name="T107" fmla="*/ 921 h 997"/>
                <a:gd name="T108" fmla="*/ 118 w 229"/>
                <a:gd name="T109" fmla="*/ 951 h 997"/>
                <a:gd name="T110" fmla="*/ 120 w 229"/>
                <a:gd name="T111" fmla="*/ 937 h 997"/>
                <a:gd name="T112" fmla="*/ 141 w 229"/>
                <a:gd name="T113" fmla="*/ 951 h 997"/>
                <a:gd name="T114" fmla="*/ 153 w 229"/>
                <a:gd name="T115" fmla="*/ 930 h 997"/>
                <a:gd name="T116" fmla="*/ 146 w 229"/>
                <a:gd name="T117" fmla="*/ 972 h 997"/>
                <a:gd name="T118" fmla="*/ 226 w 229"/>
                <a:gd name="T119" fmla="*/ 972 h 997"/>
                <a:gd name="T120" fmla="*/ 210 w 229"/>
                <a:gd name="T121" fmla="*/ 990 h 997"/>
                <a:gd name="T122" fmla="*/ 183 w 229"/>
                <a:gd name="T123" fmla="*/ 974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997">
                  <a:moveTo>
                    <a:pt x="196" y="965"/>
                  </a:moveTo>
                  <a:lnTo>
                    <a:pt x="194" y="958"/>
                  </a:lnTo>
                  <a:lnTo>
                    <a:pt x="192" y="958"/>
                  </a:lnTo>
                  <a:lnTo>
                    <a:pt x="187" y="956"/>
                  </a:lnTo>
                  <a:lnTo>
                    <a:pt x="180" y="953"/>
                  </a:lnTo>
                  <a:lnTo>
                    <a:pt x="171" y="949"/>
                  </a:lnTo>
                  <a:lnTo>
                    <a:pt x="164" y="946"/>
                  </a:lnTo>
                  <a:lnTo>
                    <a:pt x="164" y="949"/>
                  </a:lnTo>
                  <a:lnTo>
                    <a:pt x="166" y="951"/>
                  </a:lnTo>
                  <a:lnTo>
                    <a:pt x="164" y="953"/>
                  </a:lnTo>
                  <a:lnTo>
                    <a:pt x="162" y="951"/>
                  </a:lnTo>
                  <a:lnTo>
                    <a:pt x="155" y="949"/>
                  </a:lnTo>
                  <a:lnTo>
                    <a:pt x="153" y="946"/>
                  </a:lnTo>
                  <a:lnTo>
                    <a:pt x="150" y="946"/>
                  </a:lnTo>
                  <a:lnTo>
                    <a:pt x="153" y="949"/>
                  </a:lnTo>
                  <a:lnTo>
                    <a:pt x="162" y="953"/>
                  </a:lnTo>
                  <a:lnTo>
                    <a:pt x="162" y="956"/>
                  </a:lnTo>
                  <a:lnTo>
                    <a:pt x="159" y="956"/>
                  </a:lnTo>
                  <a:lnTo>
                    <a:pt x="159" y="956"/>
                  </a:lnTo>
                  <a:lnTo>
                    <a:pt x="159" y="958"/>
                  </a:lnTo>
                  <a:lnTo>
                    <a:pt x="157" y="958"/>
                  </a:lnTo>
                  <a:lnTo>
                    <a:pt x="155" y="956"/>
                  </a:lnTo>
                  <a:lnTo>
                    <a:pt x="150" y="953"/>
                  </a:lnTo>
                  <a:lnTo>
                    <a:pt x="150" y="953"/>
                  </a:lnTo>
                  <a:lnTo>
                    <a:pt x="150" y="956"/>
                  </a:lnTo>
                  <a:lnTo>
                    <a:pt x="148" y="958"/>
                  </a:lnTo>
                  <a:lnTo>
                    <a:pt x="141" y="958"/>
                  </a:lnTo>
                  <a:lnTo>
                    <a:pt x="139" y="958"/>
                  </a:lnTo>
                  <a:lnTo>
                    <a:pt x="141" y="960"/>
                  </a:lnTo>
                  <a:lnTo>
                    <a:pt x="141" y="960"/>
                  </a:lnTo>
                  <a:lnTo>
                    <a:pt x="136" y="960"/>
                  </a:lnTo>
                  <a:lnTo>
                    <a:pt x="132" y="963"/>
                  </a:lnTo>
                  <a:lnTo>
                    <a:pt x="134" y="965"/>
                  </a:lnTo>
                  <a:lnTo>
                    <a:pt x="139" y="965"/>
                  </a:lnTo>
                  <a:lnTo>
                    <a:pt x="141" y="965"/>
                  </a:lnTo>
                  <a:lnTo>
                    <a:pt x="143" y="963"/>
                  </a:lnTo>
                  <a:lnTo>
                    <a:pt x="143" y="963"/>
                  </a:lnTo>
                  <a:lnTo>
                    <a:pt x="146" y="963"/>
                  </a:lnTo>
                  <a:lnTo>
                    <a:pt x="150" y="965"/>
                  </a:lnTo>
                  <a:lnTo>
                    <a:pt x="153" y="965"/>
                  </a:lnTo>
                  <a:lnTo>
                    <a:pt x="155" y="967"/>
                  </a:lnTo>
                  <a:lnTo>
                    <a:pt x="155" y="970"/>
                  </a:lnTo>
                  <a:lnTo>
                    <a:pt x="157" y="970"/>
                  </a:lnTo>
                  <a:lnTo>
                    <a:pt x="153" y="972"/>
                  </a:lnTo>
                  <a:lnTo>
                    <a:pt x="153" y="976"/>
                  </a:lnTo>
                  <a:lnTo>
                    <a:pt x="155" y="979"/>
                  </a:lnTo>
                  <a:lnTo>
                    <a:pt x="157" y="979"/>
                  </a:lnTo>
                  <a:lnTo>
                    <a:pt x="159" y="979"/>
                  </a:lnTo>
                  <a:lnTo>
                    <a:pt x="162" y="983"/>
                  </a:lnTo>
                  <a:lnTo>
                    <a:pt x="164" y="983"/>
                  </a:lnTo>
                  <a:lnTo>
                    <a:pt x="166" y="981"/>
                  </a:lnTo>
                  <a:lnTo>
                    <a:pt x="164" y="979"/>
                  </a:lnTo>
                  <a:lnTo>
                    <a:pt x="159" y="976"/>
                  </a:lnTo>
                  <a:lnTo>
                    <a:pt x="159" y="974"/>
                  </a:lnTo>
                  <a:lnTo>
                    <a:pt x="159" y="974"/>
                  </a:lnTo>
                  <a:lnTo>
                    <a:pt x="162" y="976"/>
                  </a:lnTo>
                  <a:lnTo>
                    <a:pt x="164" y="974"/>
                  </a:lnTo>
                  <a:lnTo>
                    <a:pt x="166" y="972"/>
                  </a:lnTo>
                  <a:lnTo>
                    <a:pt x="162" y="972"/>
                  </a:lnTo>
                  <a:lnTo>
                    <a:pt x="159" y="970"/>
                  </a:lnTo>
                  <a:lnTo>
                    <a:pt x="169" y="967"/>
                  </a:lnTo>
                  <a:lnTo>
                    <a:pt x="173" y="965"/>
                  </a:lnTo>
                  <a:lnTo>
                    <a:pt x="190" y="970"/>
                  </a:lnTo>
                  <a:lnTo>
                    <a:pt x="192" y="967"/>
                  </a:lnTo>
                  <a:lnTo>
                    <a:pt x="192" y="965"/>
                  </a:lnTo>
                  <a:lnTo>
                    <a:pt x="196" y="965"/>
                  </a:lnTo>
                  <a:close/>
                  <a:moveTo>
                    <a:pt x="194" y="956"/>
                  </a:moveTo>
                  <a:lnTo>
                    <a:pt x="190" y="953"/>
                  </a:lnTo>
                  <a:lnTo>
                    <a:pt x="178" y="946"/>
                  </a:lnTo>
                  <a:lnTo>
                    <a:pt x="171" y="944"/>
                  </a:lnTo>
                  <a:lnTo>
                    <a:pt x="169" y="944"/>
                  </a:lnTo>
                  <a:lnTo>
                    <a:pt x="164" y="942"/>
                  </a:lnTo>
                  <a:lnTo>
                    <a:pt x="159" y="940"/>
                  </a:lnTo>
                  <a:lnTo>
                    <a:pt x="159" y="937"/>
                  </a:lnTo>
                  <a:lnTo>
                    <a:pt x="159" y="935"/>
                  </a:lnTo>
                  <a:lnTo>
                    <a:pt x="166" y="933"/>
                  </a:lnTo>
                  <a:lnTo>
                    <a:pt x="166" y="930"/>
                  </a:lnTo>
                  <a:lnTo>
                    <a:pt x="171" y="928"/>
                  </a:lnTo>
                  <a:lnTo>
                    <a:pt x="173" y="923"/>
                  </a:lnTo>
                  <a:lnTo>
                    <a:pt x="173" y="921"/>
                  </a:lnTo>
                  <a:lnTo>
                    <a:pt x="169" y="921"/>
                  </a:lnTo>
                  <a:lnTo>
                    <a:pt x="162" y="923"/>
                  </a:lnTo>
                  <a:lnTo>
                    <a:pt x="159" y="926"/>
                  </a:lnTo>
                  <a:lnTo>
                    <a:pt x="155" y="928"/>
                  </a:lnTo>
                  <a:lnTo>
                    <a:pt x="153" y="921"/>
                  </a:lnTo>
                  <a:lnTo>
                    <a:pt x="150" y="916"/>
                  </a:lnTo>
                  <a:lnTo>
                    <a:pt x="150" y="914"/>
                  </a:lnTo>
                  <a:lnTo>
                    <a:pt x="153" y="912"/>
                  </a:lnTo>
                  <a:lnTo>
                    <a:pt x="155" y="907"/>
                  </a:lnTo>
                  <a:lnTo>
                    <a:pt x="150" y="907"/>
                  </a:lnTo>
                  <a:lnTo>
                    <a:pt x="148" y="907"/>
                  </a:lnTo>
                  <a:lnTo>
                    <a:pt x="150" y="903"/>
                  </a:lnTo>
                  <a:lnTo>
                    <a:pt x="153" y="903"/>
                  </a:lnTo>
                  <a:lnTo>
                    <a:pt x="157" y="905"/>
                  </a:lnTo>
                  <a:lnTo>
                    <a:pt x="159" y="905"/>
                  </a:lnTo>
                  <a:lnTo>
                    <a:pt x="162" y="900"/>
                  </a:lnTo>
                  <a:lnTo>
                    <a:pt x="164" y="898"/>
                  </a:lnTo>
                  <a:lnTo>
                    <a:pt x="162" y="896"/>
                  </a:lnTo>
                  <a:lnTo>
                    <a:pt x="164" y="891"/>
                  </a:lnTo>
                  <a:lnTo>
                    <a:pt x="166" y="891"/>
                  </a:lnTo>
                  <a:lnTo>
                    <a:pt x="171" y="896"/>
                  </a:lnTo>
                  <a:lnTo>
                    <a:pt x="171" y="893"/>
                  </a:lnTo>
                  <a:lnTo>
                    <a:pt x="178" y="891"/>
                  </a:lnTo>
                  <a:lnTo>
                    <a:pt x="183" y="914"/>
                  </a:lnTo>
                  <a:lnTo>
                    <a:pt x="183" y="916"/>
                  </a:lnTo>
                  <a:lnTo>
                    <a:pt x="185" y="916"/>
                  </a:lnTo>
                  <a:lnTo>
                    <a:pt x="194" y="956"/>
                  </a:lnTo>
                  <a:close/>
                  <a:moveTo>
                    <a:pt x="178" y="884"/>
                  </a:moveTo>
                  <a:lnTo>
                    <a:pt x="171" y="879"/>
                  </a:lnTo>
                  <a:lnTo>
                    <a:pt x="166" y="879"/>
                  </a:lnTo>
                  <a:lnTo>
                    <a:pt x="166" y="877"/>
                  </a:lnTo>
                  <a:lnTo>
                    <a:pt x="139" y="877"/>
                  </a:lnTo>
                  <a:lnTo>
                    <a:pt x="123" y="879"/>
                  </a:lnTo>
                  <a:lnTo>
                    <a:pt x="120" y="877"/>
                  </a:lnTo>
                  <a:lnTo>
                    <a:pt x="109" y="877"/>
                  </a:lnTo>
                  <a:lnTo>
                    <a:pt x="106" y="868"/>
                  </a:lnTo>
                  <a:lnTo>
                    <a:pt x="104" y="861"/>
                  </a:lnTo>
                  <a:lnTo>
                    <a:pt x="99" y="856"/>
                  </a:lnTo>
                  <a:lnTo>
                    <a:pt x="97" y="845"/>
                  </a:lnTo>
                  <a:lnTo>
                    <a:pt x="97" y="838"/>
                  </a:lnTo>
                  <a:lnTo>
                    <a:pt x="95" y="838"/>
                  </a:lnTo>
                  <a:lnTo>
                    <a:pt x="88" y="843"/>
                  </a:lnTo>
                  <a:lnTo>
                    <a:pt x="83" y="847"/>
                  </a:lnTo>
                  <a:lnTo>
                    <a:pt x="79" y="845"/>
                  </a:lnTo>
                  <a:lnTo>
                    <a:pt x="69" y="826"/>
                  </a:lnTo>
                  <a:lnTo>
                    <a:pt x="69" y="822"/>
                  </a:lnTo>
                  <a:lnTo>
                    <a:pt x="72" y="801"/>
                  </a:lnTo>
                  <a:lnTo>
                    <a:pt x="76" y="796"/>
                  </a:lnTo>
                  <a:lnTo>
                    <a:pt x="83" y="787"/>
                  </a:lnTo>
                  <a:lnTo>
                    <a:pt x="86" y="778"/>
                  </a:lnTo>
                  <a:lnTo>
                    <a:pt x="83" y="766"/>
                  </a:lnTo>
                  <a:lnTo>
                    <a:pt x="81" y="757"/>
                  </a:lnTo>
                  <a:lnTo>
                    <a:pt x="81" y="748"/>
                  </a:lnTo>
                  <a:lnTo>
                    <a:pt x="86" y="743"/>
                  </a:lnTo>
                  <a:lnTo>
                    <a:pt x="81" y="734"/>
                  </a:lnTo>
                  <a:lnTo>
                    <a:pt x="83" y="729"/>
                  </a:lnTo>
                  <a:lnTo>
                    <a:pt x="86" y="725"/>
                  </a:lnTo>
                  <a:lnTo>
                    <a:pt x="83" y="715"/>
                  </a:lnTo>
                  <a:lnTo>
                    <a:pt x="83" y="704"/>
                  </a:lnTo>
                  <a:lnTo>
                    <a:pt x="79" y="699"/>
                  </a:lnTo>
                  <a:lnTo>
                    <a:pt x="81" y="695"/>
                  </a:lnTo>
                  <a:lnTo>
                    <a:pt x="86" y="690"/>
                  </a:lnTo>
                  <a:lnTo>
                    <a:pt x="86" y="685"/>
                  </a:lnTo>
                  <a:lnTo>
                    <a:pt x="81" y="679"/>
                  </a:lnTo>
                  <a:lnTo>
                    <a:pt x="74" y="674"/>
                  </a:lnTo>
                  <a:lnTo>
                    <a:pt x="69" y="674"/>
                  </a:lnTo>
                  <a:lnTo>
                    <a:pt x="69" y="674"/>
                  </a:lnTo>
                  <a:lnTo>
                    <a:pt x="65" y="672"/>
                  </a:lnTo>
                  <a:lnTo>
                    <a:pt x="67" y="667"/>
                  </a:lnTo>
                  <a:lnTo>
                    <a:pt x="76" y="667"/>
                  </a:lnTo>
                  <a:lnTo>
                    <a:pt x="81" y="662"/>
                  </a:lnTo>
                  <a:lnTo>
                    <a:pt x="81" y="658"/>
                  </a:lnTo>
                  <a:lnTo>
                    <a:pt x="79" y="655"/>
                  </a:lnTo>
                  <a:lnTo>
                    <a:pt x="74" y="658"/>
                  </a:lnTo>
                  <a:lnTo>
                    <a:pt x="72" y="658"/>
                  </a:lnTo>
                  <a:lnTo>
                    <a:pt x="69" y="649"/>
                  </a:lnTo>
                  <a:lnTo>
                    <a:pt x="65" y="639"/>
                  </a:lnTo>
                  <a:lnTo>
                    <a:pt x="65" y="635"/>
                  </a:lnTo>
                  <a:lnTo>
                    <a:pt x="65" y="628"/>
                  </a:lnTo>
                  <a:lnTo>
                    <a:pt x="58" y="625"/>
                  </a:lnTo>
                  <a:lnTo>
                    <a:pt x="56" y="618"/>
                  </a:lnTo>
                  <a:lnTo>
                    <a:pt x="56" y="602"/>
                  </a:lnTo>
                  <a:lnTo>
                    <a:pt x="60" y="600"/>
                  </a:lnTo>
                  <a:lnTo>
                    <a:pt x="63" y="593"/>
                  </a:lnTo>
                  <a:lnTo>
                    <a:pt x="60" y="588"/>
                  </a:lnTo>
                  <a:lnTo>
                    <a:pt x="56" y="588"/>
                  </a:lnTo>
                  <a:lnTo>
                    <a:pt x="53" y="577"/>
                  </a:lnTo>
                  <a:lnTo>
                    <a:pt x="53" y="563"/>
                  </a:lnTo>
                  <a:lnTo>
                    <a:pt x="53" y="549"/>
                  </a:lnTo>
                  <a:lnTo>
                    <a:pt x="51" y="542"/>
                  </a:lnTo>
                  <a:lnTo>
                    <a:pt x="49" y="535"/>
                  </a:lnTo>
                  <a:lnTo>
                    <a:pt x="58" y="524"/>
                  </a:lnTo>
                  <a:lnTo>
                    <a:pt x="58" y="512"/>
                  </a:lnTo>
                  <a:lnTo>
                    <a:pt x="65" y="510"/>
                  </a:lnTo>
                  <a:lnTo>
                    <a:pt x="67" y="505"/>
                  </a:lnTo>
                  <a:lnTo>
                    <a:pt x="56" y="482"/>
                  </a:lnTo>
                  <a:lnTo>
                    <a:pt x="56" y="473"/>
                  </a:lnTo>
                  <a:lnTo>
                    <a:pt x="56" y="468"/>
                  </a:lnTo>
                  <a:lnTo>
                    <a:pt x="56" y="452"/>
                  </a:lnTo>
                  <a:lnTo>
                    <a:pt x="60" y="443"/>
                  </a:lnTo>
                  <a:lnTo>
                    <a:pt x="65" y="438"/>
                  </a:lnTo>
                  <a:lnTo>
                    <a:pt x="65" y="431"/>
                  </a:lnTo>
                  <a:lnTo>
                    <a:pt x="60" y="424"/>
                  </a:lnTo>
                  <a:lnTo>
                    <a:pt x="58" y="422"/>
                  </a:lnTo>
                  <a:lnTo>
                    <a:pt x="63" y="415"/>
                  </a:lnTo>
                  <a:lnTo>
                    <a:pt x="60" y="406"/>
                  </a:lnTo>
                  <a:lnTo>
                    <a:pt x="65" y="399"/>
                  </a:lnTo>
                  <a:lnTo>
                    <a:pt x="67" y="397"/>
                  </a:lnTo>
                  <a:lnTo>
                    <a:pt x="69" y="388"/>
                  </a:lnTo>
                  <a:lnTo>
                    <a:pt x="67" y="371"/>
                  </a:lnTo>
                  <a:lnTo>
                    <a:pt x="65" y="367"/>
                  </a:lnTo>
                  <a:lnTo>
                    <a:pt x="63" y="355"/>
                  </a:lnTo>
                  <a:lnTo>
                    <a:pt x="58" y="348"/>
                  </a:lnTo>
                  <a:lnTo>
                    <a:pt x="53" y="341"/>
                  </a:lnTo>
                  <a:lnTo>
                    <a:pt x="53" y="337"/>
                  </a:lnTo>
                  <a:lnTo>
                    <a:pt x="49" y="332"/>
                  </a:lnTo>
                  <a:lnTo>
                    <a:pt x="46" y="323"/>
                  </a:lnTo>
                  <a:lnTo>
                    <a:pt x="49" y="314"/>
                  </a:lnTo>
                  <a:lnTo>
                    <a:pt x="53" y="311"/>
                  </a:lnTo>
                  <a:lnTo>
                    <a:pt x="53" y="300"/>
                  </a:lnTo>
                  <a:lnTo>
                    <a:pt x="58" y="297"/>
                  </a:lnTo>
                  <a:lnTo>
                    <a:pt x="58" y="288"/>
                  </a:lnTo>
                  <a:lnTo>
                    <a:pt x="53" y="281"/>
                  </a:lnTo>
                  <a:lnTo>
                    <a:pt x="53" y="267"/>
                  </a:lnTo>
                  <a:lnTo>
                    <a:pt x="56" y="265"/>
                  </a:lnTo>
                  <a:lnTo>
                    <a:pt x="58" y="249"/>
                  </a:lnTo>
                  <a:lnTo>
                    <a:pt x="63" y="244"/>
                  </a:lnTo>
                  <a:lnTo>
                    <a:pt x="67" y="228"/>
                  </a:lnTo>
                  <a:lnTo>
                    <a:pt x="72" y="224"/>
                  </a:lnTo>
                  <a:lnTo>
                    <a:pt x="76" y="221"/>
                  </a:lnTo>
                  <a:lnTo>
                    <a:pt x="81" y="219"/>
                  </a:lnTo>
                  <a:lnTo>
                    <a:pt x="79" y="217"/>
                  </a:lnTo>
                  <a:lnTo>
                    <a:pt x="79" y="210"/>
                  </a:lnTo>
                  <a:lnTo>
                    <a:pt x="76" y="207"/>
                  </a:lnTo>
                  <a:lnTo>
                    <a:pt x="74" y="205"/>
                  </a:lnTo>
                  <a:lnTo>
                    <a:pt x="74" y="200"/>
                  </a:lnTo>
                  <a:lnTo>
                    <a:pt x="79" y="198"/>
                  </a:lnTo>
                  <a:lnTo>
                    <a:pt x="79" y="194"/>
                  </a:lnTo>
                  <a:lnTo>
                    <a:pt x="74" y="187"/>
                  </a:lnTo>
                  <a:lnTo>
                    <a:pt x="72" y="180"/>
                  </a:lnTo>
                  <a:lnTo>
                    <a:pt x="74" y="175"/>
                  </a:lnTo>
                  <a:lnTo>
                    <a:pt x="74" y="170"/>
                  </a:lnTo>
                  <a:lnTo>
                    <a:pt x="69" y="168"/>
                  </a:lnTo>
                  <a:lnTo>
                    <a:pt x="72" y="161"/>
                  </a:lnTo>
                  <a:lnTo>
                    <a:pt x="97" y="150"/>
                  </a:lnTo>
                  <a:lnTo>
                    <a:pt x="102" y="124"/>
                  </a:lnTo>
                  <a:lnTo>
                    <a:pt x="99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88" y="122"/>
                  </a:lnTo>
                  <a:lnTo>
                    <a:pt x="74" y="80"/>
                  </a:lnTo>
                  <a:lnTo>
                    <a:pt x="63" y="71"/>
                  </a:lnTo>
                  <a:lnTo>
                    <a:pt x="60" y="67"/>
                  </a:lnTo>
                  <a:lnTo>
                    <a:pt x="65" y="55"/>
                  </a:lnTo>
                  <a:lnTo>
                    <a:pt x="63" y="53"/>
                  </a:lnTo>
                  <a:lnTo>
                    <a:pt x="65" y="46"/>
                  </a:lnTo>
                  <a:lnTo>
                    <a:pt x="65" y="43"/>
                  </a:lnTo>
                  <a:lnTo>
                    <a:pt x="56" y="34"/>
                  </a:lnTo>
                  <a:lnTo>
                    <a:pt x="53" y="30"/>
                  </a:lnTo>
                  <a:lnTo>
                    <a:pt x="51" y="23"/>
                  </a:lnTo>
                  <a:lnTo>
                    <a:pt x="51" y="20"/>
                  </a:lnTo>
                  <a:lnTo>
                    <a:pt x="51" y="16"/>
                  </a:lnTo>
                  <a:lnTo>
                    <a:pt x="51" y="13"/>
                  </a:lnTo>
                  <a:lnTo>
                    <a:pt x="49" y="11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39" y="0"/>
                  </a:lnTo>
                  <a:lnTo>
                    <a:pt x="37" y="4"/>
                  </a:lnTo>
                  <a:lnTo>
                    <a:pt x="37" y="9"/>
                  </a:lnTo>
                  <a:lnTo>
                    <a:pt x="39" y="11"/>
                  </a:lnTo>
                  <a:lnTo>
                    <a:pt x="39" y="16"/>
                  </a:lnTo>
                  <a:lnTo>
                    <a:pt x="35" y="18"/>
                  </a:lnTo>
                  <a:lnTo>
                    <a:pt x="33" y="16"/>
                  </a:lnTo>
                  <a:lnTo>
                    <a:pt x="28" y="20"/>
                  </a:lnTo>
                  <a:lnTo>
                    <a:pt x="21" y="23"/>
                  </a:lnTo>
                  <a:lnTo>
                    <a:pt x="23" y="25"/>
                  </a:lnTo>
                  <a:lnTo>
                    <a:pt x="23" y="30"/>
                  </a:lnTo>
                  <a:lnTo>
                    <a:pt x="23" y="34"/>
                  </a:lnTo>
                  <a:lnTo>
                    <a:pt x="26" y="41"/>
                  </a:lnTo>
                  <a:lnTo>
                    <a:pt x="28" y="55"/>
                  </a:lnTo>
                  <a:lnTo>
                    <a:pt x="28" y="62"/>
                  </a:lnTo>
                  <a:lnTo>
                    <a:pt x="28" y="67"/>
                  </a:lnTo>
                  <a:lnTo>
                    <a:pt x="26" y="69"/>
                  </a:lnTo>
                  <a:lnTo>
                    <a:pt x="26" y="76"/>
                  </a:lnTo>
                  <a:lnTo>
                    <a:pt x="28" y="85"/>
                  </a:lnTo>
                  <a:lnTo>
                    <a:pt x="33" y="92"/>
                  </a:lnTo>
                  <a:lnTo>
                    <a:pt x="33" y="101"/>
                  </a:lnTo>
                  <a:lnTo>
                    <a:pt x="30" y="106"/>
                  </a:lnTo>
                  <a:lnTo>
                    <a:pt x="30" y="108"/>
                  </a:lnTo>
                  <a:lnTo>
                    <a:pt x="30" y="122"/>
                  </a:lnTo>
                  <a:lnTo>
                    <a:pt x="30" y="124"/>
                  </a:lnTo>
                  <a:lnTo>
                    <a:pt x="28" y="127"/>
                  </a:lnTo>
                  <a:lnTo>
                    <a:pt x="23" y="129"/>
                  </a:lnTo>
                  <a:lnTo>
                    <a:pt x="26" y="138"/>
                  </a:lnTo>
                  <a:lnTo>
                    <a:pt x="26" y="140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64"/>
                  </a:lnTo>
                  <a:lnTo>
                    <a:pt x="30" y="173"/>
                  </a:lnTo>
                  <a:lnTo>
                    <a:pt x="33" y="177"/>
                  </a:lnTo>
                  <a:lnTo>
                    <a:pt x="30" y="184"/>
                  </a:lnTo>
                  <a:lnTo>
                    <a:pt x="28" y="189"/>
                  </a:lnTo>
                  <a:lnTo>
                    <a:pt x="28" y="196"/>
                  </a:lnTo>
                  <a:lnTo>
                    <a:pt x="33" y="203"/>
                  </a:lnTo>
                  <a:lnTo>
                    <a:pt x="30" y="207"/>
                  </a:lnTo>
                  <a:lnTo>
                    <a:pt x="30" y="217"/>
                  </a:lnTo>
                  <a:lnTo>
                    <a:pt x="28" y="221"/>
                  </a:lnTo>
                  <a:lnTo>
                    <a:pt x="28" y="226"/>
                  </a:lnTo>
                  <a:lnTo>
                    <a:pt x="28" y="230"/>
                  </a:lnTo>
                  <a:lnTo>
                    <a:pt x="28" y="233"/>
                  </a:lnTo>
                  <a:lnTo>
                    <a:pt x="26" y="237"/>
                  </a:lnTo>
                  <a:lnTo>
                    <a:pt x="26" y="242"/>
                  </a:lnTo>
                  <a:lnTo>
                    <a:pt x="23" y="247"/>
                  </a:lnTo>
                  <a:lnTo>
                    <a:pt x="23" y="254"/>
                  </a:lnTo>
                  <a:lnTo>
                    <a:pt x="23" y="256"/>
                  </a:lnTo>
                  <a:lnTo>
                    <a:pt x="21" y="263"/>
                  </a:lnTo>
                  <a:lnTo>
                    <a:pt x="21" y="267"/>
                  </a:lnTo>
                  <a:lnTo>
                    <a:pt x="23" y="272"/>
                  </a:lnTo>
                  <a:lnTo>
                    <a:pt x="26" y="279"/>
                  </a:lnTo>
                  <a:lnTo>
                    <a:pt x="28" y="284"/>
                  </a:lnTo>
                  <a:lnTo>
                    <a:pt x="23" y="286"/>
                  </a:lnTo>
                  <a:lnTo>
                    <a:pt x="21" y="291"/>
                  </a:lnTo>
                  <a:lnTo>
                    <a:pt x="26" y="293"/>
                  </a:lnTo>
                  <a:lnTo>
                    <a:pt x="21" y="297"/>
                  </a:lnTo>
                  <a:lnTo>
                    <a:pt x="19" y="297"/>
                  </a:lnTo>
                  <a:lnTo>
                    <a:pt x="19" y="304"/>
                  </a:lnTo>
                  <a:lnTo>
                    <a:pt x="19" y="309"/>
                  </a:lnTo>
                  <a:lnTo>
                    <a:pt x="21" y="314"/>
                  </a:lnTo>
                  <a:lnTo>
                    <a:pt x="26" y="325"/>
                  </a:lnTo>
                  <a:lnTo>
                    <a:pt x="26" y="332"/>
                  </a:lnTo>
                  <a:lnTo>
                    <a:pt x="23" y="334"/>
                  </a:lnTo>
                  <a:lnTo>
                    <a:pt x="23" y="339"/>
                  </a:lnTo>
                  <a:lnTo>
                    <a:pt x="28" y="344"/>
                  </a:lnTo>
                  <a:lnTo>
                    <a:pt x="28" y="353"/>
                  </a:lnTo>
                  <a:lnTo>
                    <a:pt x="28" y="358"/>
                  </a:lnTo>
                  <a:lnTo>
                    <a:pt x="28" y="360"/>
                  </a:lnTo>
                  <a:lnTo>
                    <a:pt x="28" y="362"/>
                  </a:lnTo>
                  <a:lnTo>
                    <a:pt x="28" y="367"/>
                  </a:lnTo>
                  <a:lnTo>
                    <a:pt x="26" y="369"/>
                  </a:lnTo>
                  <a:lnTo>
                    <a:pt x="28" y="371"/>
                  </a:lnTo>
                  <a:lnTo>
                    <a:pt x="33" y="378"/>
                  </a:lnTo>
                  <a:lnTo>
                    <a:pt x="33" y="383"/>
                  </a:lnTo>
                  <a:lnTo>
                    <a:pt x="30" y="385"/>
                  </a:lnTo>
                  <a:lnTo>
                    <a:pt x="28" y="388"/>
                  </a:lnTo>
                  <a:lnTo>
                    <a:pt x="26" y="394"/>
                  </a:lnTo>
                  <a:lnTo>
                    <a:pt x="26" y="394"/>
                  </a:lnTo>
                  <a:lnTo>
                    <a:pt x="26" y="397"/>
                  </a:lnTo>
                  <a:lnTo>
                    <a:pt x="26" y="401"/>
                  </a:lnTo>
                  <a:lnTo>
                    <a:pt x="23" y="404"/>
                  </a:lnTo>
                  <a:lnTo>
                    <a:pt x="23" y="408"/>
                  </a:lnTo>
                  <a:lnTo>
                    <a:pt x="21" y="415"/>
                  </a:lnTo>
                  <a:lnTo>
                    <a:pt x="21" y="418"/>
                  </a:lnTo>
                  <a:lnTo>
                    <a:pt x="21" y="422"/>
                  </a:lnTo>
                  <a:lnTo>
                    <a:pt x="19" y="424"/>
                  </a:lnTo>
                  <a:lnTo>
                    <a:pt x="19" y="429"/>
                  </a:lnTo>
                  <a:lnTo>
                    <a:pt x="16" y="431"/>
                  </a:lnTo>
                  <a:lnTo>
                    <a:pt x="16" y="434"/>
                  </a:lnTo>
                  <a:lnTo>
                    <a:pt x="19" y="436"/>
                  </a:lnTo>
                  <a:lnTo>
                    <a:pt x="16" y="441"/>
                  </a:lnTo>
                  <a:lnTo>
                    <a:pt x="16" y="445"/>
                  </a:lnTo>
                  <a:lnTo>
                    <a:pt x="14" y="450"/>
                  </a:lnTo>
                  <a:lnTo>
                    <a:pt x="12" y="452"/>
                  </a:lnTo>
                  <a:lnTo>
                    <a:pt x="12" y="455"/>
                  </a:lnTo>
                  <a:lnTo>
                    <a:pt x="12" y="457"/>
                  </a:lnTo>
                  <a:lnTo>
                    <a:pt x="9" y="461"/>
                  </a:lnTo>
                  <a:lnTo>
                    <a:pt x="12" y="464"/>
                  </a:lnTo>
                  <a:lnTo>
                    <a:pt x="12" y="468"/>
                  </a:lnTo>
                  <a:lnTo>
                    <a:pt x="9" y="473"/>
                  </a:lnTo>
                  <a:lnTo>
                    <a:pt x="7" y="473"/>
                  </a:lnTo>
                  <a:lnTo>
                    <a:pt x="5" y="471"/>
                  </a:lnTo>
                  <a:lnTo>
                    <a:pt x="2" y="471"/>
                  </a:lnTo>
                  <a:lnTo>
                    <a:pt x="0" y="473"/>
                  </a:lnTo>
                  <a:lnTo>
                    <a:pt x="2" y="478"/>
                  </a:lnTo>
                  <a:lnTo>
                    <a:pt x="2" y="485"/>
                  </a:lnTo>
                  <a:lnTo>
                    <a:pt x="5" y="489"/>
                  </a:lnTo>
                  <a:lnTo>
                    <a:pt x="9" y="491"/>
                  </a:lnTo>
                  <a:lnTo>
                    <a:pt x="9" y="496"/>
                  </a:lnTo>
                  <a:lnTo>
                    <a:pt x="9" y="503"/>
                  </a:lnTo>
                  <a:lnTo>
                    <a:pt x="16" y="515"/>
                  </a:lnTo>
                  <a:lnTo>
                    <a:pt x="16" y="517"/>
                  </a:lnTo>
                  <a:lnTo>
                    <a:pt x="19" y="519"/>
                  </a:lnTo>
                  <a:lnTo>
                    <a:pt x="19" y="526"/>
                  </a:lnTo>
                  <a:lnTo>
                    <a:pt x="16" y="535"/>
                  </a:lnTo>
                  <a:lnTo>
                    <a:pt x="16" y="538"/>
                  </a:lnTo>
                  <a:lnTo>
                    <a:pt x="16" y="540"/>
                  </a:lnTo>
                  <a:lnTo>
                    <a:pt x="16" y="542"/>
                  </a:lnTo>
                  <a:lnTo>
                    <a:pt x="14" y="542"/>
                  </a:lnTo>
                  <a:lnTo>
                    <a:pt x="12" y="542"/>
                  </a:lnTo>
                  <a:lnTo>
                    <a:pt x="12" y="545"/>
                  </a:lnTo>
                  <a:lnTo>
                    <a:pt x="12" y="549"/>
                  </a:lnTo>
                  <a:lnTo>
                    <a:pt x="14" y="552"/>
                  </a:lnTo>
                  <a:lnTo>
                    <a:pt x="12" y="561"/>
                  </a:lnTo>
                  <a:lnTo>
                    <a:pt x="14" y="563"/>
                  </a:lnTo>
                  <a:lnTo>
                    <a:pt x="12" y="565"/>
                  </a:lnTo>
                  <a:lnTo>
                    <a:pt x="14" y="568"/>
                  </a:lnTo>
                  <a:lnTo>
                    <a:pt x="12" y="572"/>
                  </a:lnTo>
                  <a:lnTo>
                    <a:pt x="12" y="572"/>
                  </a:lnTo>
                  <a:lnTo>
                    <a:pt x="12" y="575"/>
                  </a:lnTo>
                  <a:lnTo>
                    <a:pt x="19" y="584"/>
                  </a:lnTo>
                  <a:lnTo>
                    <a:pt x="21" y="586"/>
                  </a:lnTo>
                  <a:lnTo>
                    <a:pt x="23" y="591"/>
                  </a:lnTo>
                  <a:lnTo>
                    <a:pt x="28" y="593"/>
                  </a:lnTo>
                  <a:lnTo>
                    <a:pt x="35" y="591"/>
                  </a:lnTo>
                  <a:lnTo>
                    <a:pt x="35" y="586"/>
                  </a:lnTo>
                  <a:lnTo>
                    <a:pt x="35" y="584"/>
                  </a:lnTo>
                  <a:lnTo>
                    <a:pt x="39" y="584"/>
                  </a:lnTo>
                  <a:lnTo>
                    <a:pt x="42" y="588"/>
                  </a:lnTo>
                  <a:lnTo>
                    <a:pt x="44" y="586"/>
                  </a:lnTo>
                  <a:lnTo>
                    <a:pt x="46" y="586"/>
                  </a:lnTo>
                  <a:lnTo>
                    <a:pt x="44" y="591"/>
                  </a:lnTo>
                  <a:lnTo>
                    <a:pt x="39" y="593"/>
                  </a:lnTo>
                  <a:lnTo>
                    <a:pt x="39" y="595"/>
                  </a:lnTo>
                  <a:lnTo>
                    <a:pt x="44" y="598"/>
                  </a:lnTo>
                  <a:lnTo>
                    <a:pt x="46" y="595"/>
                  </a:lnTo>
                  <a:lnTo>
                    <a:pt x="46" y="600"/>
                  </a:lnTo>
                  <a:lnTo>
                    <a:pt x="46" y="607"/>
                  </a:lnTo>
                  <a:lnTo>
                    <a:pt x="49" y="609"/>
                  </a:lnTo>
                  <a:lnTo>
                    <a:pt x="49" y="609"/>
                  </a:lnTo>
                  <a:lnTo>
                    <a:pt x="46" y="609"/>
                  </a:lnTo>
                  <a:lnTo>
                    <a:pt x="44" y="605"/>
                  </a:lnTo>
                  <a:lnTo>
                    <a:pt x="42" y="605"/>
                  </a:lnTo>
                  <a:lnTo>
                    <a:pt x="42" y="607"/>
                  </a:lnTo>
                  <a:lnTo>
                    <a:pt x="42" y="607"/>
                  </a:lnTo>
                  <a:lnTo>
                    <a:pt x="44" y="612"/>
                  </a:lnTo>
                  <a:lnTo>
                    <a:pt x="46" y="614"/>
                  </a:lnTo>
                  <a:lnTo>
                    <a:pt x="44" y="614"/>
                  </a:lnTo>
                  <a:lnTo>
                    <a:pt x="42" y="616"/>
                  </a:lnTo>
                  <a:lnTo>
                    <a:pt x="42" y="621"/>
                  </a:lnTo>
                  <a:lnTo>
                    <a:pt x="44" y="623"/>
                  </a:lnTo>
                  <a:lnTo>
                    <a:pt x="42" y="628"/>
                  </a:lnTo>
                  <a:lnTo>
                    <a:pt x="42" y="630"/>
                  </a:lnTo>
                  <a:lnTo>
                    <a:pt x="44" y="632"/>
                  </a:lnTo>
                  <a:lnTo>
                    <a:pt x="39" y="635"/>
                  </a:lnTo>
                  <a:lnTo>
                    <a:pt x="39" y="637"/>
                  </a:lnTo>
                  <a:lnTo>
                    <a:pt x="44" y="642"/>
                  </a:lnTo>
                  <a:lnTo>
                    <a:pt x="44" y="644"/>
                  </a:lnTo>
                  <a:lnTo>
                    <a:pt x="42" y="649"/>
                  </a:lnTo>
                  <a:lnTo>
                    <a:pt x="39" y="653"/>
                  </a:lnTo>
                  <a:lnTo>
                    <a:pt x="39" y="655"/>
                  </a:lnTo>
                  <a:lnTo>
                    <a:pt x="42" y="658"/>
                  </a:lnTo>
                  <a:lnTo>
                    <a:pt x="46" y="658"/>
                  </a:lnTo>
                  <a:lnTo>
                    <a:pt x="49" y="660"/>
                  </a:lnTo>
                  <a:lnTo>
                    <a:pt x="49" y="662"/>
                  </a:lnTo>
                  <a:lnTo>
                    <a:pt x="53" y="662"/>
                  </a:lnTo>
                  <a:lnTo>
                    <a:pt x="56" y="667"/>
                  </a:lnTo>
                  <a:lnTo>
                    <a:pt x="53" y="672"/>
                  </a:lnTo>
                  <a:lnTo>
                    <a:pt x="51" y="676"/>
                  </a:lnTo>
                  <a:lnTo>
                    <a:pt x="46" y="681"/>
                  </a:lnTo>
                  <a:lnTo>
                    <a:pt x="44" y="681"/>
                  </a:lnTo>
                  <a:lnTo>
                    <a:pt x="42" y="685"/>
                  </a:lnTo>
                  <a:lnTo>
                    <a:pt x="44" y="690"/>
                  </a:lnTo>
                  <a:lnTo>
                    <a:pt x="42" y="690"/>
                  </a:lnTo>
                  <a:lnTo>
                    <a:pt x="44" y="695"/>
                  </a:lnTo>
                  <a:lnTo>
                    <a:pt x="44" y="695"/>
                  </a:lnTo>
                  <a:lnTo>
                    <a:pt x="42" y="699"/>
                  </a:lnTo>
                  <a:lnTo>
                    <a:pt x="39" y="704"/>
                  </a:lnTo>
                  <a:lnTo>
                    <a:pt x="39" y="709"/>
                  </a:lnTo>
                  <a:lnTo>
                    <a:pt x="42" y="711"/>
                  </a:lnTo>
                  <a:lnTo>
                    <a:pt x="39" y="713"/>
                  </a:lnTo>
                  <a:lnTo>
                    <a:pt x="39" y="720"/>
                  </a:lnTo>
                  <a:lnTo>
                    <a:pt x="37" y="722"/>
                  </a:lnTo>
                  <a:lnTo>
                    <a:pt x="37" y="727"/>
                  </a:lnTo>
                  <a:lnTo>
                    <a:pt x="35" y="725"/>
                  </a:lnTo>
                  <a:lnTo>
                    <a:pt x="37" y="722"/>
                  </a:lnTo>
                  <a:lnTo>
                    <a:pt x="37" y="715"/>
                  </a:lnTo>
                  <a:lnTo>
                    <a:pt x="37" y="711"/>
                  </a:lnTo>
                  <a:lnTo>
                    <a:pt x="37" y="711"/>
                  </a:lnTo>
                  <a:lnTo>
                    <a:pt x="37" y="709"/>
                  </a:lnTo>
                  <a:lnTo>
                    <a:pt x="30" y="711"/>
                  </a:lnTo>
                  <a:lnTo>
                    <a:pt x="26" y="713"/>
                  </a:lnTo>
                  <a:lnTo>
                    <a:pt x="26" y="713"/>
                  </a:lnTo>
                  <a:lnTo>
                    <a:pt x="26" y="711"/>
                  </a:lnTo>
                  <a:lnTo>
                    <a:pt x="28" y="711"/>
                  </a:lnTo>
                  <a:lnTo>
                    <a:pt x="30" y="709"/>
                  </a:lnTo>
                  <a:lnTo>
                    <a:pt x="30" y="702"/>
                  </a:lnTo>
                  <a:lnTo>
                    <a:pt x="30" y="702"/>
                  </a:lnTo>
                  <a:lnTo>
                    <a:pt x="26" y="704"/>
                  </a:lnTo>
                  <a:lnTo>
                    <a:pt x="19" y="704"/>
                  </a:lnTo>
                  <a:lnTo>
                    <a:pt x="16" y="702"/>
                  </a:lnTo>
                  <a:lnTo>
                    <a:pt x="12" y="704"/>
                  </a:lnTo>
                  <a:lnTo>
                    <a:pt x="12" y="706"/>
                  </a:lnTo>
                  <a:lnTo>
                    <a:pt x="14" y="711"/>
                  </a:lnTo>
                  <a:lnTo>
                    <a:pt x="16" y="711"/>
                  </a:lnTo>
                  <a:lnTo>
                    <a:pt x="16" y="713"/>
                  </a:lnTo>
                  <a:lnTo>
                    <a:pt x="14" y="713"/>
                  </a:lnTo>
                  <a:lnTo>
                    <a:pt x="12" y="718"/>
                  </a:lnTo>
                  <a:lnTo>
                    <a:pt x="9" y="720"/>
                  </a:lnTo>
                  <a:lnTo>
                    <a:pt x="9" y="725"/>
                  </a:lnTo>
                  <a:lnTo>
                    <a:pt x="2" y="727"/>
                  </a:lnTo>
                  <a:lnTo>
                    <a:pt x="2" y="729"/>
                  </a:lnTo>
                  <a:lnTo>
                    <a:pt x="9" y="736"/>
                  </a:lnTo>
                  <a:lnTo>
                    <a:pt x="12" y="736"/>
                  </a:lnTo>
                  <a:lnTo>
                    <a:pt x="14" y="734"/>
                  </a:lnTo>
                  <a:lnTo>
                    <a:pt x="14" y="732"/>
                  </a:lnTo>
                  <a:lnTo>
                    <a:pt x="9" y="732"/>
                  </a:lnTo>
                  <a:lnTo>
                    <a:pt x="9" y="729"/>
                  </a:lnTo>
                  <a:lnTo>
                    <a:pt x="12" y="725"/>
                  </a:lnTo>
                  <a:lnTo>
                    <a:pt x="16" y="725"/>
                  </a:lnTo>
                  <a:lnTo>
                    <a:pt x="16" y="722"/>
                  </a:lnTo>
                  <a:lnTo>
                    <a:pt x="19" y="727"/>
                  </a:lnTo>
                  <a:lnTo>
                    <a:pt x="23" y="732"/>
                  </a:lnTo>
                  <a:lnTo>
                    <a:pt x="28" y="729"/>
                  </a:lnTo>
                  <a:lnTo>
                    <a:pt x="28" y="729"/>
                  </a:lnTo>
                  <a:lnTo>
                    <a:pt x="33" y="729"/>
                  </a:lnTo>
                  <a:lnTo>
                    <a:pt x="33" y="732"/>
                  </a:lnTo>
                  <a:lnTo>
                    <a:pt x="39" y="734"/>
                  </a:lnTo>
                  <a:lnTo>
                    <a:pt x="39" y="736"/>
                  </a:lnTo>
                  <a:lnTo>
                    <a:pt x="37" y="736"/>
                  </a:lnTo>
                  <a:lnTo>
                    <a:pt x="37" y="739"/>
                  </a:lnTo>
                  <a:lnTo>
                    <a:pt x="39" y="741"/>
                  </a:lnTo>
                  <a:lnTo>
                    <a:pt x="37" y="743"/>
                  </a:lnTo>
                  <a:lnTo>
                    <a:pt x="35" y="746"/>
                  </a:lnTo>
                  <a:lnTo>
                    <a:pt x="37" y="750"/>
                  </a:lnTo>
                  <a:lnTo>
                    <a:pt x="39" y="752"/>
                  </a:lnTo>
                  <a:lnTo>
                    <a:pt x="39" y="752"/>
                  </a:lnTo>
                  <a:lnTo>
                    <a:pt x="35" y="750"/>
                  </a:lnTo>
                  <a:lnTo>
                    <a:pt x="35" y="750"/>
                  </a:lnTo>
                  <a:lnTo>
                    <a:pt x="33" y="750"/>
                  </a:lnTo>
                  <a:lnTo>
                    <a:pt x="33" y="752"/>
                  </a:lnTo>
                  <a:lnTo>
                    <a:pt x="35" y="755"/>
                  </a:lnTo>
                  <a:lnTo>
                    <a:pt x="37" y="759"/>
                  </a:lnTo>
                  <a:lnTo>
                    <a:pt x="42" y="759"/>
                  </a:lnTo>
                  <a:lnTo>
                    <a:pt x="49" y="757"/>
                  </a:lnTo>
                  <a:lnTo>
                    <a:pt x="51" y="759"/>
                  </a:lnTo>
                  <a:lnTo>
                    <a:pt x="51" y="759"/>
                  </a:lnTo>
                  <a:lnTo>
                    <a:pt x="56" y="757"/>
                  </a:lnTo>
                  <a:lnTo>
                    <a:pt x="53" y="759"/>
                  </a:lnTo>
                  <a:lnTo>
                    <a:pt x="56" y="762"/>
                  </a:lnTo>
                  <a:lnTo>
                    <a:pt x="53" y="762"/>
                  </a:lnTo>
                  <a:lnTo>
                    <a:pt x="49" y="762"/>
                  </a:lnTo>
                  <a:lnTo>
                    <a:pt x="49" y="764"/>
                  </a:lnTo>
                  <a:lnTo>
                    <a:pt x="46" y="762"/>
                  </a:lnTo>
                  <a:lnTo>
                    <a:pt x="39" y="764"/>
                  </a:lnTo>
                  <a:lnTo>
                    <a:pt x="37" y="766"/>
                  </a:lnTo>
                  <a:lnTo>
                    <a:pt x="39" y="769"/>
                  </a:lnTo>
                  <a:lnTo>
                    <a:pt x="42" y="771"/>
                  </a:lnTo>
                  <a:lnTo>
                    <a:pt x="44" y="776"/>
                  </a:lnTo>
                  <a:lnTo>
                    <a:pt x="46" y="776"/>
                  </a:lnTo>
                  <a:lnTo>
                    <a:pt x="51" y="773"/>
                  </a:lnTo>
                  <a:lnTo>
                    <a:pt x="49" y="776"/>
                  </a:lnTo>
                  <a:lnTo>
                    <a:pt x="46" y="778"/>
                  </a:lnTo>
                  <a:lnTo>
                    <a:pt x="46" y="780"/>
                  </a:lnTo>
                  <a:lnTo>
                    <a:pt x="46" y="782"/>
                  </a:lnTo>
                  <a:lnTo>
                    <a:pt x="46" y="785"/>
                  </a:lnTo>
                  <a:lnTo>
                    <a:pt x="44" y="785"/>
                  </a:lnTo>
                  <a:lnTo>
                    <a:pt x="44" y="787"/>
                  </a:lnTo>
                  <a:lnTo>
                    <a:pt x="46" y="799"/>
                  </a:lnTo>
                  <a:lnTo>
                    <a:pt x="49" y="801"/>
                  </a:lnTo>
                  <a:lnTo>
                    <a:pt x="49" y="806"/>
                  </a:lnTo>
                  <a:lnTo>
                    <a:pt x="51" y="810"/>
                  </a:lnTo>
                  <a:lnTo>
                    <a:pt x="53" y="810"/>
                  </a:lnTo>
                  <a:lnTo>
                    <a:pt x="53" y="803"/>
                  </a:lnTo>
                  <a:lnTo>
                    <a:pt x="56" y="796"/>
                  </a:lnTo>
                  <a:lnTo>
                    <a:pt x="58" y="794"/>
                  </a:lnTo>
                  <a:lnTo>
                    <a:pt x="60" y="796"/>
                  </a:lnTo>
                  <a:lnTo>
                    <a:pt x="58" y="796"/>
                  </a:lnTo>
                  <a:lnTo>
                    <a:pt x="56" y="806"/>
                  </a:lnTo>
                  <a:lnTo>
                    <a:pt x="56" y="808"/>
                  </a:lnTo>
                  <a:lnTo>
                    <a:pt x="58" y="810"/>
                  </a:lnTo>
                  <a:lnTo>
                    <a:pt x="63" y="810"/>
                  </a:lnTo>
                  <a:lnTo>
                    <a:pt x="60" y="810"/>
                  </a:lnTo>
                  <a:lnTo>
                    <a:pt x="56" y="812"/>
                  </a:lnTo>
                  <a:lnTo>
                    <a:pt x="51" y="815"/>
                  </a:lnTo>
                  <a:lnTo>
                    <a:pt x="53" y="817"/>
                  </a:lnTo>
                  <a:lnTo>
                    <a:pt x="51" y="822"/>
                  </a:lnTo>
                  <a:lnTo>
                    <a:pt x="51" y="824"/>
                  </a:lnTo>
                  <a:lnTo>
                    <a:pt x="49" y="826"/>
                  </a:lnTo>
                  <a:lnTo>
                    <a:pt x="49" y="829"/>
                  </a:lnTo>
                  <a:lnTo>
                    <a:pt x="49" y="833"/>
                  </a:lnTo>
                  <a:lnTo>
                    <a:pt x="53" y="836"/>
                  </a:lnTo>
                  <a:lnTo>
                    <a:pt x="63" y="838"/>
                  </a:lnTo>
                  <a:lnTo>
                    <a:pt x="65" y="840"/>
                  </a:lnTo>
                  <a:lnTo>
                    <a:pt x="65" y="843"/>
                  </a:lnTo>
                  <a:lnTo>
                    <a:pt x="63" y="843"/>
                  </a:lnTo>
                  <a:lnTo>
                    <a:pt x="65" y="847"/>
                  </a:lnTo>
                  <a:lnTo>
                    <a:pt x="65" y="849"/>
                  </a:lnTo>
                  <a:lnTo>
                    <a:pt x="69" y="845"/>
                  </a:lnTo>
                  <a:lnTo>
                    <a:pt x="69" y="847"/>
                  </a:lnTo>
                  <a:lnTo>
                    <a:pt x="67" y="852"/>
                  </a:lnTo>
                  <a:lnTo>
                    <a:pt x="65" y="852"/>
                  </a:lnTo>
                  <a:lnTo>
                    <a:pt x="63" y="856"/>
                  </a:lnTo>
                  <a:lnTo>
                    <a:pt x="65" y="856"/>
                  </a:lnTo>
                  <a:lnTo>
                    <a:pt x="67" y="856"/>
                  </a:lnTo>
                  <a:lnTo>
                    <a:pt x="67" y="859"/>
                  </a:lnTo>
                  <a:lnTo>
                    <a:pt x="69" y="863"/>
                  </a:lnTo>
                  <a:lnTo>
                    <a:pt x="72" y="863"/>
                  </a:lnTo>
                  <a:lnTo>
                    <a:pt x="74" y="861"/>
                  </a:lnTo>
                  <a:lnTo>
                    <a:pt x="74" y="866"/>
                  </a:lnTo>
                  <a:lnTo>
                    <a:pt x="76" y="868"/>
                  </a:lnTo>
                  <a:lnTo>
                    <a:pt x="74" y="868"/>
                  </a:lnTo>
                  <a:lnTo>
                    <a:pt x="72" y="868"/>
                  </a:lnTo>
                  <a:lnTo>
                    <a:pt x="69" y="868"/>
                  </a:lnTo>
                  <a:lnTo>
                    <a:pt x="69" y="870"/>
                  </a:lnTo>
                  <a:lnTo>
                    <a:pt x="72" y="875"/>
                  </a:lnTo>
                  <a:lnTo>
                    <a:pt x="74" y="875"/>
                  </a:lnTo>
                  <a:lnTo>
                    <a:pt x="76" y="879"/>
                  </a:lnTo>
                  <a:lnTo>
                    <a:pt x="76" y="882"/>
                  </a:lnTo>
                  <a:lnTo>
                    <a:pt x="81" y="884"/>
                  </a:lnTo>
                  <a:lnTo>
                    <a:pt x="83" y="884"/>
                  </a:lnTo>
                  <a:lnTo>
                    <a:pt x="81" y="879"/>
                  </a:lnTo>
                  <a:lnTo>
                    <a:pt x="83" y="877"/>
                  </a:lnTo>
                  <a:lnTo>
                    <a:pt x="81" y="873"/>
                  </a:lnTo>
                  <a:lnTo>
                    <a:pt x="86" y="875"/>
                  </a:lnTo>
                  <a:lnTo>
                    <a:pt x="86" y="879"/>
                  </a:lnTo>
                  <a:lnTo>
                    <a:pt x="88" y="882"/>
                  </a:lnTo>
                  <a:lnTo>
                    <a:pt x="90" y="879"/>
                  </a:lnTo>
                  <a:lnTo>
                    <a:pt x="93" y="875"/>
                  </a:lnTo>
                  <a:lnTo>
                    <a:pt x="93" y="873"/>
                  </a:lnTo>
                  <a:lnTo>
                    <a:pt x="90" y="873"/>
                  </a:lnTo>
                  <a:lnTo>
                    <a:pt x="83" y="870"/>
                  </a:lnTo>
                  <a:lnTo>
                    <a:pt x="83" y="870"/>
                  </a:lnTo>
                  <a:lnTo>
                    <a:pt x="88" y="870"/>
                  </a:lnTo>
                  <a:lnTo>
                    <a:pt x="95" y="873"/>
                  </a:lnTo>
                  <a:lnTo>
                    <a:pt x="95" y="873"/>
                  </a:lnTo>
                  <a:lnTo>
                    <a:pt x="99" y="873"/>
                  </a:lnTo>
                  <a:lnTo>
                    <a:pt x="97" y="870"/>
                  </a:lnTo>
                  <a:lnTo>
                    <a:pt x="95" y="868"/>
                  </a:lnTo>
                  <a:lnTo>
                    <a:pt x="86" y="868"/>
                  </a:lnTo>
                  <a:lnTo>
                    <a:pt x="86" y="866"/>
                  </a:lnTo>
                  <a:lnTo>
                    <a:pt x="88" y="866"/>
                  </a:lnTo>
                  <a:lnTo>
                    <a:pt x="95" y="868"/>
                  </a:lnTo>
                  <a:lnTo>
                    <a:pt x="102" y="870"/>
                  </a:lnTo>
                  <a:lnTo>
                    <a:pt x="102" y="875"/>
                  </a:lnTo>
                  <a:lnTo>
                    <a:pt x="99" y="879"/>
                  </a:lnTo>
                  <a:lnTo>
                    <a:pt x="99" y="882"/>
                  </a:lnTo>
                  <a:lnTo>
                    <a:pt x="102" y="889"/>
                  </a:lnTo>
                  <a:lnTo>
                    <a:pt x="102" y="891"/>
                  </a:lnTo>
                  <a:lnTo>
                    <a:pt x="99" y="893"/>
                  </a:lnTo>
                  <a:lnTo>
                    <a:pt x="102" y="889"/>
                  </a:lnTo>
                  <a:lnTo>
                    <a:pt x="97" y="882"/>
                  </a:lnTo>
                  <a:lnTo>
                    <a:pt x="95" y="879"/>
                  </a:lnTo>
                  <a:lnTo>
                    <a:pt x="93" y="882"/>
                  </a:lnTo>
                  <a:lnTo>
                    <a:pt x="93" y="884"/>
                  </a:lnTo>
                  <a:lnTo>
                    <a:pt x="95" y="886"/>
                  </a:lnTo>
                  <a:lnTo>
                    <a:pt x="93" y="891"/>
                  </a:lnTo>
                  <a:lnTo>
                    <a:pt x="93" y="889"/>
                  </a:lnTo>
                  <a:lnTo>
                    <a:pt x="90" y="886"/>
                  </a:lnTo>
                  <a:lnTo>
                    <a:pt x="88" y="886"/>
                  </a:lnTo>
                  <a:lnTo>
                    <a:pt x="86" y="889"/>
                  </a:lnTo>
                  <a:lnTo>
                    <a:pt x="81" y="889"/>
                  </a:lnTo>
                  <a:lnTo>
                    <a:pt x="76" y="889"/>
                  </a:lnTo>
                  <a:lnTo>
                    <a:pt x="81" y="891"/>
                  </a:lnTo>
                  <a:lnTo>
                    <a:pt x="81" y="896"/>
                  </a:lnTo>
                  <a:lnTo>
                    <a:pt x="83" y="900"/>
                  </a:lnTo>
                  <a:lnTo>
                    <a:pt x="83" y="903"/>
                  </a:lnTo>
                  <a:lnTo>
                    <a:pt x="81" y="905"/>
                  </a:lnTo>
                  <a:lnTo>
                    <a:pt x="83" y="905"/>
                  </a:lnTo>
                  <a:lnTo>
                    <a:pt x="86" y="907"/>
                  </a:lnTo>
                  <a:lnTo>
                    <a:pt x="88" y="903"/>
                  </a:lnTo>
                  <a:lnTo>
                    <a:pt x="90" y="905"/>
                  </a:lnTo>
                  <a:lnTo>
                    <a:pt x="93" y="905"/>
                  </a:lnTo>
                  <a:lnTo>
                    <a:pt x="93" y="907"/>
                  </a:lnTo>
                  <a:lnTo>
                    <a:pt x="90" y="907"/>
                  </a:lnTo>
                  <a:lnTo>
                    <a:pt x="86" y="909"/>
                  </a:lnTo>
                  <a:lnTo>
                    <a:pt x="88" y="912"/>
                  </a:lnTo>
                  <a:lnTo>
                    <a:pt x="93" y="914"/>
                  </a:lnTo>
                  <a:lnTo>
                    <a:pt x="97" y="916"/>
                  </a:lnTo>
                  <a:lnTo>
                    <a:pt x="99" y="916"/>
                  </a:lnTo>
                  <a:lnTo>
                    <a:pt x="102" y="914"/>
                  </a:lnTo>
                  <a:lnTo>
                    <a:pt x="99" y="909"/>
                  </a:lnTo>
                  <a:lnTo>
                    <a:pt x="102" y="905"/>
                  </a:lnTo>
                  <a:lnTo>
                    <a:pt x="99" y="903"/>
                  </a:lnTo>
                  <a:lnTo>
                    <a:pt x="99" y="903"/>
                  </a:lnTo>
                  <a:lnTo>
                    <a:pt x="95" y="903"/>
                  </a:lnTo>
                  <a:lnTo>
                    <a:pt x="97" y="903"/>
                  </a:lnTo>
                  <a:lnTo>
                    <a:pt x="99" y="900"/>
                  </a:lnTo>
                  <a:lnTo>
                    <a:pt x="99" y="898"/>
                  </a:lnTo>
                  <a:lnTo>
                    <a:pt x="99" y="896"/>
                  </a:lnTo>
                  <a:lnTo>
                    <a:pt x="104" y="898"/>
                  </a:lnTo>
                  <a:lnTo>
                    <a:pt x="106" y="898"/>
                  </a:lnTo>
                  <a:lnTo>
                    <a:pt x="109" y="900"/>
                  </a:lnTo>
                  <a:lnTo>
                    <a:pt x="111" y="900"/>
                  </a:lnTo>
                  <a:lnTo>
                    <a:pt x="111" y="898"/>
                  </a:lnTo>
                  <a:lnTo>
                    <a:pt x="116" y="898"/>
                  </a:lnTo>
                  <a:lnTo>
                    <a:pt x="118" y="898"/>
                  </a:lnTo>
                  <a:lnTo>
                    <a:pt x="123" y="898"/>
                  </a:lnTo>
                  <a:lnTo>
                    <a:pt x="127" y="898"/>
                  </a:lnTo>
                  <a:lnTo>
                    <a:pt x="127" y="900"/>
                  </a:lnTo>
                  <a:lnTo>
                    <a:pt x="125" y="900"/>
                  </a:lnTo>
                  <a:lnTo>
                    <a:pt x="123" y="903"/>
                  </a:lnTo>
                  <a:lnTo>
                    <a:pt x="120" y="903"/>
                  </a:lnTo>
                  <a:lnTo>
                    <a:pt x="118" y="900"/>
                  </a:lnTo>
                  <a:lnTo>
                    <a:pt x="116" y="900"/>
                  </a:lnTo>
                  <a:lnTo>
                    <a:pt x="109" y="907"/>
                  </a:lnTo>
                  <a:lnTo>
                    <a:pt x="106" y="907"/>
                  </a:lnTo>
                  <a:lnTo>
                    <a:pt x="104" y="907"/>
                  </a:lnTo>
                  <a:lnTo>
                    <a:pt x="102" y="909"/>
                  </a:lnTo>
                  <a:lnTo>
                    <a:pt x="104" y="912"/>
                  </a:lnTo>
                  <a:lnTo>
                    <a:pt x="102" y="914"/>
                  </a:lnTo>
                  <a:lnTo>
                    <a:pt x="99" y="916"/>
                  </a:lnTo>
                  <a:lnTo>
                    <a:pt x="102" y="919"/>
                  </a:lnTo>
                  <a:lnTo>
                    <a:pt x="102" y="919"/>
                  </a:lnTo>
                  <a:lnTo>
                    <a:pt x="102" y="921"/>
                  </a:lnTo>
                  <a:lnTo>
                    <a:pt x="102" y="923"/>
                  </a:lnTo>
                  <a:lnTo>
                    <a:pt x="106" y="926"/>
                  </a:lnTo>
                  <a:lnTo>
                    <a:pt x="111" y="928"/>
                  </a:lnTo>
                  <a:lnTo>
                    <a:pt x="113" y="928"/>
                  </a:lnTo>
                  <a:lnTo>
                    <a:pt x="113" y="928"/>
                  </a:lnTo>
                  <a:lnTo>
                    <a:pt x="113" y="923"/>
                  </a:lnTo>
                  <a:lnTo>
                    <a:pt x="116" y="921"/>
                  </a:lnTo>
                  <a:lnTo>
                    <a:pt x="118" y="921"/>
                  </a:lnTo>
                  <a:lnTo>
                    <a:pt x="118" y="919"/>
                  </a:lnTo>
                  <a:lnTo>
                    <a:pt x="116" y="914"/>
                  </a:lnTo>
                  <a:lnTo>
                    <a:pt x="120" y="914"/>
                  </a:lnTo>
                  <a:lnTo>
                    <a:pt x="125" y="909"/>
                  </a:lnTo>
                  <a:lnTo>
                    <a:pt x="127" y="905"/>
                  </a:lnTo>
                  <a:lnTo>
                    <a:pt x="129" y="905"/>
                  </a:lnTo>
                  <a:lnTo>
                    <a:pt x="132" y="905"/>
                  </a:lnTo>
                  <a:lnTo>
                    <a:pt x="134" y="907"/>
                  </a:lnTo>
                  <a:lnTo>
                    <a:pt x="136" y="907"/>
                  </a:lnTo>
                  <a:lnTo>
                    <a:pt x="136" y="907"/>
                  </a:lnTo>
                  <a:lnTo>
                    <a:pt x="134" y="909"/>
                  </a:lnTo>
                  <a:lnTo>
                    <a:pt x="132" y="912"/>
                  </a:lnTo>
                  <a:lnTo>
                    <a:pt x="132" y="914"/>
                  </a:lnTo>
                  <a:lnTo>
                    <a:pt x="127" y="919"/>
                  </a:lnTo>
                  <a:lnTo>
                    <a:pt x="127" y="923"/>
                  </a:lnTo>
                  <a:lnTo>
                    <a:pt x="129" y="926"/>
                  </a:lnTo>
                  <a:lnTo>
                    <a:pt x="127" y="928"/>
                  </a:lnTo>
                  <a:lnTo>
                    <a:pt x="123" y="930"/>
                  </a:lnTo>
                  <a:lnTo>
                    <a:pt x="123" y="928"/>
                  </a:lnTo>
                  <a:lnTo>
                    <a:pt x="125" y="926"/>
                  </a:lnTo>
                  <a:lnTo>
                    <a:pt x="125" y="921"/>
                  </a:lnTo>
                  <a:lnTo>
                    <a:pt x="123" y="921"/>
                  </a:lnTo>
                  <a:lnTo>
                    <a:pt x="123" y="921"/>
                  </a:lnTo>
                  <a:lnTo>
                    <a:pt x="120" y="923"/>
                  </a:lnTo>
                  <a:lnTo>
                    <a:pt x="120" y="923"/>
                  </a:lnTo>
                  <a:lnTo>
                    <a:pt x="118" y="923"/>
                  </a:lnTo>
                  <a:lnTo>
                    <a:pt x="116" y="926"/>
                  </a:lnTo>
                  <a:lnTo>
                    <a:pt x="118" y="930"/>
                  </a:lnTo>
                  <a:lnTo>
                    <a:pt x="125" y="935"/>
                  </a:lnTo>
                  <a:lnTo>
                    <a:pt x="129" y="937"/>
                  </a:lnTo>
                  <a:lnTo>
                    <a:pt x="134" y="940"/>
                  </a:lnTo>
                  <a:lnTo>
                    <a:pt x="136" y="940"/>
                  </a:lnTo>
                  <a:lnTo>
                    <a:pt x="139" y="940"/>
                  </a:lnTo>
                  <a:lnTo>
                    <a:pt x="141" y="940"/>
                  </a:lnTo>
                  <a:lnTo>
                    <a:pt x="143" y="935"/>
                  </a:lnTo>
                  <a:lnTo>
                    <a:pt x="141" y="928"/>
                  </a:lnTo>
                  <a:lnTo>
                    <a:pt x="143" y="923"/>
                  </a:lnTo>
                  <a:lnTo>
                    <a:pt x="143" y="921"/>
                  </a:lnTo>
                  <a:lnTo>
                    <a:pt x="143" y="916"/>
                  </a:lnTo>
                  <a:lnTo>
                    <a:pt x="143" y="909"/>
                  </a:lnTo>
                  <a:lnTo>
                    <a:pt x="143" y="905"/>
                  </a:lnTo>
                  <a:lnTo>
                    <a:pt x="143" y="903"/>
                  </a:lnTo>
                  <a:lnTo>
                    <a:pt x="148" y="900"/>
                  </a:lnTo>
                  <a:lnTo>
                    <a:pt x="153" y="893"/>
                  </a:lnTo>
                  <a:lnTo>
                    <a:pt x="155" y="893"/>
                  </a:lnTo>
                  <a:lnTo>
                    <a:pt x="159" y="893"/>
                  </a:lnTo>
                  <a:lnTo>
                    <a:pt x="162" y="891"/>
                  </a:lnTo>
                  <a:lnTo>
                    <a:pt x="162" y="886"/>
                  </a:lnTo>
                  <a:lnTo>
                    <a:pt x="164" y="884"/>
                  </a:lnTo>
                  <a:lnTo>
                    <a:pt x="169" y="882"/>
                  </a:lnTo>
                  <a:lnTo>
                    <a:pt x="173" y="886"/>
                  </a:lnTo>
                  <a:lnTo>
                    <a:pt x="176" y="884"/>
                  </a:lnTo>
                  <a:lnTo>
                    <a:pt x="178" y="884"/>
                  </a:lnTo>
                  <a:close/>
                  <a:moveTo>
                    <a:pt x="220" y="995"/>
                  </a:moveTo>
                  <a:lnTo>
                    <a:pt x="222" y="997"/>
                  </a:lnTo>
                  <a:lnTo>
                    <a:pt x="224" y="995"/>
                  </a:lnTo>
                  <a:lnTo>
                    <a:pt x="222" y="995"/>
                  </a:lnTo>
                  <a:lnTo>
                    <a:pt x="222" y="995"/>
                  </a:lnTo>
                  <a:lnTo>
                    <a:pt x="220" y="995"/>
                  </a:lnTo>
                  <a:lnTo>
                    <a:pt x="220" y="995"/>
                  </a:lnTo>
                  <a:close/>
                  <a:moveTo>
                    <a:pt x="30" y="614"/>
                  </a:moveTo>
                  <a:lnTo>
                    <a:pt x="26" y="612"/>
                  </a:lnTo>
                  <a:lnTo>
                    <a:pt x="23" y="614"/>
                  </a:lnTo>
                  <a:lnTo>
                    <a:pt x="23" y="616"/>
                  </a:lnTo>
                  <a:lnTo>
                    <a:pt x="28" y="621"/>
                  </a:lnTo>
                  <a:lnTo>
                    <a:pt x="26" y="621"/>
                  </a:lnTo>
                  <a:lnTo>
                    <a:pt x="30" y="625"/>
                  </a:lnTo>
                  <a:lnTo>
                    <a:pt x="30" y="628"/>
                  </a:lnTo>
                  <a:lnTo>
                    <a:pt x="26" y="625"/>
                  </a:lnTo>
                  <a:lnTo>
                    <a:pt x="23" y="628"/>
                  </a:lnTo>
                  <a:lnTo>
                    <a:pt x="23" y="632"/>
                  </a:lnTo>
                  <a:lnTo>
                    <a:pt x="23" y="635"/>
                  </a:lnTo>
                  <a:lnTo>
                    <a:pt x="16" y="635"/>
                  </a:lnTo>
                  <a:lnTo>
                    <a:pt x="12" y="632"/>
                  </a:lnTo>
                  <a:lnTo>
                    <a:pt x="14" y="628"/>
                  </a:lnTo>
                  <a:lnTo>
                    <a:pt x="14" y="616"/>
                  </a:lnTo>
                  <a:lnTo>
                    <a:pt x="12" y="612"/>
                  </a:lnTo>
                  <a:lnTo>
                    <a:pt x="9" y="609"/>
                  </a:lnTo>
                  <a:lnTo>
                    <a:pt x="9" y="607"/>
                  </a:lnTo>
                  <a:lnTo>
                    <a:pt x="9" y="605"/>
                  </a:lnTo>
                  <a:lnTo>
                    <a:pt x="12" y="602"/>
                  </a:lnTo>
                  <a:lnTo>
                    <a:pt x="14" y="598"/>
                  </a:lnTo>
                  <a:lnTo>
                    <a:pt x="12" y="595"/>
                  </a:lnTo>
                  <a:lnTo>
                    <a:pt x="12" y="593"/>
                  </a:lnTo>
                  <a:lnTo>
                    <a:pt x="14" y="591"/>
                  </a:lnTo>
                  <a:lnTo>
                    <a:pt x="19" y="591"/>
                  </a:lnTo>
                  <a:lnTo>
                    <a:pt x="23" y="593"/>
                  </a:lnTo>
                  <a:lnTo>
                    <a:pt x="28" y="598"/>
                  </a:lnTo>
                  <a:lnTo>
                    <a:pt x="26" y="605"/>
                  </a:lnTo>
                  <a:lnTo>
                    <a:pt x="28" y="605"/>
                  </a:lnTo>
                  <a:lnTo>
                    <a:pt x="28" y="609"/>
                  </a:lnTo>
                  <a:lnTo>
                    <a:pt x="23" y="609"/>
                  </a:lnTo>
                  <a:lnTo>
                    <a:pt x="28" y="612"/>
                  </a:lnTo>
                  <a:lnTo>
                    <a:pt x="30" y="614"/>
                  </a:lnTo>
                  <a:lnTo>
                    <a:pt x="30" y="614"/>
                  </a:lnTo>
                  <a:close/>
                  <a:moveTo>
                    <a:pt x="33" y="605"/>
                  </a:moveTo>
                  <a:lnTo>
                    <a:pt x="35" y="602"/>
                  </a:lnTo>
                  <a:lnTo>
                    <a:pt x="37" y="605"/>
                  </a:lnTo>
                  <a:lnTo>
                    <a:pt x="35" y="607"/>
                  </a:lnTo>
                  <a:lnTo>
                    <a:pt x="33" y="605"/>
                  </a:lnTo>
                  <a:close/>
                  <a:moveTo>
                    <a:pt x="7" y="644"/>
                  </a:moveTo>
                  <a:lnTo>
                    <a:pt x="9" y="642"/>
                  </a:lnTo>
                  <a:lnTo>
                    <a:pt x="12" y="642"/>
                  </a:lnTo>
                  <a:lnTo>
                    <a:pt x="14" y="644"/>
                  </a:lnTo>
                  <a:lnTo>
                    <a:pt x="9" y="646"/>
                  </a:lnTo>
                  <a:lnTo>
                    <a:pt x="7" y="644"/>
                  </a:lnTo>
                  <a:close/>
                  <a:moveTo>
                    <a:pt x="37" y="649"/>
                  </a:moveTo>
                  <a:lnTo>
                    <a:pt x="39" y="646"/>
                  </a:lnTo>
                  <a:lnTo>
                    <a:pt x="39" y="649"/>
                  </a:lnTo>
                  <a:lnTo>
                    <a:pt x="37" y="651"/>
                  </a:lnTo>
                  <a:lnTo>
                    <a:pt x="37" y="649"/>
                  </a:lnTo>
                  <a:close/>
                  <a:moveTo>
                    <a:pt x="30" y="649"/>
                  </a:moveTo>
                  <a:lnTo>
                    <a:pt x="33" y="649"/>
                  </a:lnTo>
                  <a:lnTo>
                    <a:pt x="33" y="653"/>
                  </a:lnTo>
                  <a:lnTo>
                    <a:pt x="30" y="655"/>
                  </a:lnTo>
                  <a:lnTo>
                    <a:pt x="30" y="653"/>
                  </a:lnTo>
                  <a:lnTo>
                    <a:pt x="28" y="651"/>
                  </a:lnTo>
                  <a:lnTo>
                    <a:pt x="30" y="649"/>
                  </a:lnTo>
                  <a:close/>
                  <a:moveTo>
                    <a:pt x="21" y="646"/>
                  </a:moveTo>
                  <a:lnTo>
                    <a:pt x="21" y="646"/>
                  </a:lnTo>
                  <a:lnTo>
                    <a:pt x="28" y="646"/>
                  </a:lnTo>
                  <a:lnTo>
                    <a:pt x="23" y="649"/>
                  </a:lnTo>
                  <a:lnTo>
                    <a:pt x="21" y="646"/>
                  </a:lnTo>
                  <a:close/>
                  <a:moveTo>
                    <a:pt x="21" y="655"/>
                  </a:moveTo>
                  <a:lnTo>
                    <a:pt x="23" y="653"/>
                  </a:lnTo>
                  <a:lnTo>
                    <a:pt x="26" y="655"/>
                  </a:lnTo>
                  <a:lnTo>
                    <a:pt x="23" y="658"/>
                  </a:lnTo>
                  <a:lnTo>
                    <a:pt x="21" y="655"/>
                  </a:lnTo>
                  <a:close/>
                  <a:moveTo>
                    <a:pt x="16" y="660"/>
                  </a:moveTo>
                  <a:lnTo>
                    <a:pt x="19" y="658"/>
                  </a:lnTo>
                  <a:lnTo>
                    <a:pt x="21" y="658"/>
                  </a:lnTo>
                  <a:lnTo>
                    <a:pt x="23" y="660"/>
                  </a:lnTo>
                  <a:lnTo>
                    <a:pt x="23" y="662"/>
                  </a:lnTo>
                  <a:lnTo>
                    <a:pt x="19" y="662"/>
                  </a:lnTo>
                  <a:lnTo>
                    <a:pt x="16" y="662"/>
                  </a:lnTo>
                  <a:lnTo>
                    <a:pt x="16" y="660"/>
                  </a:lnTo>
                  <a:close/>
                  <a:moveTo>
                    <a:pt x="14" y="667"/>
                  </a:moveTo>
                  <a:lnTo>
                    <a:pt x="16" y="669"/>
                  </a:lnTo>
                  <a:lnTo>
                    <a:pt x="12" y="672"/>
                  </a:lnTo>
                  <a:lnTo>
                    <a:pt x="12" y="669"/>
                  </a:lnTo>
                  <a:lnTo>
                    <a:pt x="14" y="667"/>
                  </a:lnTo>
                  <a:close/>
                  <a:moveTo>
                    <a:pt x="33" y="665"/>
                  </a:moveTo>
                  <a:lnTo>
                    <a:pt x="35" y="669"/>
                  </a:lnTo>
                  <a:lnTo>
                    <a:pt x="33" y="669"/>
                  </a:lnTo>
                  <a:lnTo>
                    <a:pt x="33" y="665"/>
                  </a:lnTo>
                  <a:close/>
                  <a:moveTo>
                    <a:pt x="26" y="665"/>
                  </a:moveTo>
                  <a:lnTo>
                    <a:pt x="30" y="662"/>
                  </a:lnTo>
                  <a:lnTo>
                    <a:pt x="30" y="667"/>
                  </a:lnTo>
                  <a:lnTo>
                    <a:pt x="26" y="665"/>
                  </a:lnTo>
                  <a:close/>
                  <a:moveTo>
                    <a:pt x="16" y="697"/>
                  </a:moveTo>
                  <a:lnTo>
                    <a:pt x="19" y="697"/>
                  </a:lnTo>
                  <a:lnTo>
                    <a:pt x="19" y="699"/>
                  </a:lnTo>
                  <a:lnTo>
                    <a:pt x="16" y="699"/>
                  </a:lnTo>
                  <a:lnTo>
                    <a:pt x="16" y="697"/>
                  </a:lnTo>
                  <a:close/>
                  <a:moveTo>
                    <a:pt x="16" y="669"/>
                  </a:moveTo>
                  <a:lnTo>
                    <a:pt x="19" y="667"/>
                  </a:lnTo>
                  <a:lnTo>
                    <a:pt x="16" y="665"/>
                  </a:lnTo>
                  <a:lnTo>
                    <a:pt x="21" y="665"/>
                  </a:lnTo>
                  <a:lnTo>
                    <a:pt x="23" y="667"/>
                  </a:lnTo>
                  <a:lnTo>
                    <a:pt x="21" y="669"/>
                  </a:lnTo>
                  <a:lnTo>
                    <a:pt x="16" y="669"/>
                  </a:lnTo>
                  <a:close/>
                  <a:moveTo>
                    <a:pt x="9" y="676"/>
                  </a:moveTo>
                  <a:lnTo>
                    <a:pt x="2" y="674"/>
                  </a:lnTo>
                  <a:lnTo>
                    <a:pt x="5" y="672"/>
                  </a:lnTo>
                  <a:lnTo>
                    <a:pt x="7" y="672"/>
                  </a:lnTo>
                  <a:lnTo>
                    <a:pt x="9" y="674"/>
                  </a:lnTo>
                  <a:lnTo>
                    <a:pt x="9" y="676"/>
                  </a:lnTo>
                  <a:close/>
                  <a:moveTo>
                    <a:pt x="23" y="690"/>
                  </a:moveTo>
                  <a:lnTo>
                    <a:pt x="28" y="690"/>
                  </a:lnTo>
                  <a:lnTo>
                    <a:pt x="28" y="695"/>
                  </a:lnTo>
                  <a:lnTo>
                    <a:pt x="23" y="690"/>
                  </a:lnTo>
                  <a:close/>
                  <a:moveTo>
                    <a:pt x="30" y="695"/>
                  </a:moveTo>
                  <a:lnTo>
                    <a:pt x="33" y="695"/>
                  </a:lnTo>
                  <a:lnTo>
                    <a:pt x="30" y="697"/>
                  </a:lnTo>
                  <a:lnTo>
                    <a:pt x="30" y="695"/>
                  </a:lnTo>
                  <a:close/>
                  <a:moveTo>
                    <a:pt x="37" y="658"/>
                  </a:moveTo>
                  <a:lnTo>
                    <a:pt x="39" y="658"/>
                  </a:lnTo>
                  <a:lnTo>
                    <a:pt x="42" y="660"/>
                  </a:lnTo>
                  <a:lnTo>
                    <a:pt x="37" y="660"/>
                  </a:lnTo>
                  <a:lnTo>
                    <a:pt x="37" y="658"/>
                  </a:lnTo>
                  <a:close/>
                  <a:moveTo>
                    <a:pt x="44" y="662"/>
                  </a:moveTo>
                  <a:lnTo>
                    <a:pt x="49" y="662"/>
                  </a:lnTo>
                  <a:lnTo>
                    <a:pt x="49" y="667"/>
                  </a:lnTo>
                  <a:lnTo>
                    <a:pt x="51" y="669"/>
                  </a:lnTo>
                  <a:lnTo>
                    <a:pt x="49" y="674"/>
                  </a:lnTo>
                  <a:lnTo>
                    <a:pt x="49" y="676"/>
                  </a:lnTo>
                  <a:lnTo>
                    <a:pt x="46" y="676"/>
                  </a:lnTo>
                  <a:lnTo>
                    <a:pt x="44" y="676"/>
                  </a:lnTo>
                  <a:lnTo>
                    <a:pt x="42" y="674"/>
                  </a:lnTo>
                  <a:lnTo>
                    <a:pt x="39" y="679"/>
                  </a:lnTo>
                  <a:lnTo>
                    <a:pt x="37" y="674"/>
                  </a:lnTo>
                  <a:lnTo>
                    <a:pt x="37" y="669"/>
                  </a:lnTo>
                  <a:lnTo>
                    <a:pt x="39" y="665"/>
                  </a:lnTo>
                  <a:lnTo>
                    <a:pt x="44" y="662"/>
                  </a:lnTo>
                  <a:close/>
                  <a:moveTo>
                    <a:pt x="21" y="674"/>
                  </a:moveTo>
                  <a:lnTo>
                    <a:pt x="21" y="672"/>
                  </a:lnTo>
                  <a:lnTo>
                    <a:pt x="30" y="672"/>
                  </a:lnTo>
                  <a:lnTo>
                    <a:pt x="28" y="674"/>
                  </a:lnTo>
                  <a:lnTo>
                    <a:pt x="23" y="674"/>
                  </a:lnTo>
                  <a:lnTo>
                    <a:pt x="21" y="676"/>
                  </a:lnTo>
                  <a:lnTo>
                    <a:pt x="21" y="676"/>
                  </a:lnTo>
                  <a:lnTo>
                    <a:pt x="21" y="676"/>
                  </a:lnTo>
                  <a:lnTo>
                    <a:pt x="21" y="674"/>
                  </a:lnTo>
                  <a:close/>
                  <a:moveTo>
                    <a:pt x="26" y="683"/>
                  </a:moveTo>
                  <a:lnTo>
                    <a:pt x="23" y="681"/>
                  </a:lnTo>
                  <a:lnTo>
                    <a:pt x="28" y="679"/>
                  </a:lnTo>
                  <a:lnTo>
                    <a:pt x="30" y="679"/>
                  </a:lnTo>
                  <a:lnTo>
                    <a:pt x="30" y="683"/>
                  </a:lnTo>
                  <a:lnTo>
                    <a:pt x="26" y="683"/>
                  </a:lnTo>
                  <a:close/>
                  <a:moveTo>
                    <a:pt x="26" y="685"/>
                  </a:moveTo>
                  <a:lnTo>
                    <a:pt x="30" y="683"/>
                  </a:lnTo>
                  <a:lnTo>
                    <a:pt x="35" y="683"/>
                  </a:lnTo>
                  <a:lnTo>
                    <a:pt x="35" y="690"/>
                  </a:lnTo>
                  <a:lnTo>
                    <a:pt x="33" y="692"/>
                  </a:lnTo>
                  <a:lnTo>
                    <a:pt x="30" y="692"/>
                  </a:lnTo>
                  <a:lnTo>
                    <a:pt x="28" y="688"/>
                  </a:lnTo>
                  <a:lnTo>
                    <a:pt x="26" y="685"/>
                  </a:lnTo>
                  <a:close/>
                  <a:moveTo>
                    <a:pt x="21" y="697"/>
                  </a:moveTo>
                  <a:lnTo>
                    <a:pt x="23" y="695"/>
                  </a:lnTo>
                  <a:lnTo>
                    <a:pt x="23" y="697"/>
                  </a:lnTo>
                  <a:lnTo>
                    <a:pt x="28" y="697"/>
                  </a:lnTo>
                  <a:lnTo>
                    <a:pt x="28" y="699"/>
                  </a:lnTo>
                  <a:lnTo>
                    <a:pt x="26" y="702"/>
                  </a:lnTo>
                  <a:lnTo>
                    <a:pt x="21" y="697"/>
                  </a:lnTo>
                  <a:close/>
                  <a:moveTo>
                    <a:pt x="33" y="778"/>
                  </a:moveTo>
                  <a:lnTo>
                    <a:pt x="35" y="776"/>
                  </a:lnTo>
                  <a:lnTo>
                    <a:pt x="33" y="773"/>
                  </a:lnTo>
                  <a:lnTo>
                    <a:pt x="33" y="776"/>
                  </a:lnTo>
                  <a:lnTo>
                    <a:pt x="26" y="769"/>
                  </a:lnTo>
                  <a:lnTo>
                    <a:pt x="23" y="764"/>
                  </a:lnTo>
                  <a:lnTo>
                    <a:pt x="23" y="762"/>
                  </a:lnTo>
                  <a:lnTo>
                    <a:pt x="28" y="762"/>
                  </a:lnTo>
                  <a:lnTo>
                    <a:pt x="30" y="759"/>
                  </a:lnTo>
                  <a:lnTo>
                    <a:pt x="33" y="766"/>
                  </a:lnTo>
                  <a:lnTo>
                    <a:pt x="35" y="769"/>
                  </a:lnTo>
                  <a:lnTo>
                    <a:pt x="35" y="773"/>
                  </a:lnTo>
                  <a:lnTo>
                    <a:pt x="39" y="776"/>
                  </a:lnTo>
                  <a:lnTo>
                    <a:pt x="42" y="782"/>
                  </a:lnTo>
                  <a:lnTo>
                    <a:pt x="37" y="782"/>
                  </a:lnTo>
                  <a:lnTo>
                    <a:pt x="33" y="782"/>
                  </a:lnTo>
                  <a:lnTo>
                    <a:pt x="33" y="778"/>
                  </a:lnTo>
                  <a:close/>
                  <a:moveTo>
                    <a:pt x="16" y="771"/>
                  </a:moveTo>
                  <a:lnTo>
                    <a:pt x="16" y="769"/>
                  </a:lnTo>
                  <a:lnTo>
                    <a:pt x="19" y="766"/>
                  </a:lnTo>
                  <a:lnTo>
                    <a:pt x="21" y="766"/>
                  </a:lnTo>
                  <a:lnTo>
                    <a:pt x="28" y="776"/>
                  </a:lnTo>
                  <a:lnTo>
                    <a:pt x="30" y="780"/>
                  </a:lnTo>
                  <a:lnTo>
                    <a:pt x="30" y="785"/>
                  </a:lnTo>
                  <a:lnTo>
                    <a:pt x="28" y="787"/>
                  </a:lnTo>
                  <a:lnTo>
                    <a:pt x="26" y="785"/>
                  </a:lnTo>
                  <a:lnTo>
                    <a:pt x="23" y="780"/>
                  </a:lnTo>
                  <a:lnTo>
                    <a:pt x="23" y="778"/>
                  </a:lnTo>
                  <a:lnTo>
                    <a:pt x="21" y="776"/>
                  </a:lnTo>
                  <a:lnTo>
                    <a:pt x="16" y="776"/>
                  </a:lnTo>
                  <a:lnTo>
                    <a:pt x="16" y="771"/>
                  </a:lnTo>
                  <a:close/>
                  <a:moveTo>
                    <a:pt x="16" y="778"/>
                  </a:moveTo>
                  <a:lnTo>
                    <a:pt x="19" y="778"/>
                  </a:lnTo>
                  <a:lnTo>
                    <a:pt x="21" y="778"/>
                  </a:lnTo>
                  <a:lnTo>
                    <a:pt x="23" y="782"/>
                  </a:lnTo>
                  <a:lnTo>
                    <a:pt x="23" y="787"/>
                  </a:lnTo>
                  <a:lnTo>
                    <a:pt x="21" y="787"/>
                  </a:lnTo>
                  <a:lnTo>
                    <a:pt x="19" y="785"/>
                  </a:lnTo>
                  <a:lnTo>
                    <a:pt x="16" y="782"/>
                  </a:lnTo>
                  <a:lnTo>
                    <a:pt x="16" y="778"/>
                  </a:lnTo>
                  <a:close/>
                  <a:moveTo>
                    <a:pt x="26" y="801"/>
                  </a:moveTo>
                  <a:lnTo>
                    <a:pt x="23" y="801"/>
                  </a:lnTo>
                  <a:lnTo>
                    <a:pt x="23" y="799"/>
                  </a:lnTo>
                  <a:lnTo>
                    <a:pt x="21" y="792"/>
                  </a:lnTo>
                  <a:lnTo>
                    <a:pt x="23" y="789"/>
                  </a:lnTo>
                  <a:lnTo>
                    <a:pt x="26" y="789"/>
                  </a:lnTo>
                  <a:lnTo>
                    <a:pt x="30" y="792"/>
                  </a:lnTo>
                  <a:lnTo>
                    <a:pt x="30" y="796"/>
                  </a:lnTo>
                  <a:lnTo>
                    <a:pt x="28" y="796"/>
                  </a:lnTo>
                  <a:lnTo>
                    <a:pt x="26" y="801"/>
                  </a:lnTo>
                  <a:close/>
                  <a:moveTo>
                    <a:pt x="30" y="817"/>
                  </a:moveTo>
                  <a:lnTo>
                    <a:pt x="28" y="819"/>
                  </a:lnTo>
                  <a:lnTo>
                    <a:pt x="26" y="817"/>
                  </a:lnTo>
                  <a:lnTo>
                    <a:pt x="26" y="815"/>
                  </a:lnTo>
                  <a:lnTo>
                    <a:pt x="26" y="812"/>
                  </a:lnTo>
                  <a:lnTo>
                    <a:pt x="28" y="810"/>
                  </a:lnTo>
                  <a:lnTo>
                    <a:pt x="33" y="815"/>
                  </a:lnTo>
                  <a:lnTo>
                    <a:pt x="30" y="817"/>
                  </a:lnTo>
                  <a:close/>
                  <a:moveTo>
                    <a:pt x="42" y="815"/>
                  </a:moveTo>
                  <a:lnTo>
                    <a:pt x="39" y="819"/>
                  </a:lnTo>
                  <a:lnTo>
                    <a:pt x="37" y="822"/>
                  </a:lnTo>
                  <a:lnTo>
                    <a:pt x="35" y="817"/>
                  </a:lnTo>
                  <a:lnTo>
                    <a:pt x="33" y="812"/>
                  </a:lnTo>
                  <a:lnTo>
                    <a:pt x="28" y="806"/>
                  </a:lnTo>
                  <a:lnTo>
                    <a:pt x="33" y="803"/>
                  </a:lnTo>
                  <a:lnTo>
                    <a:pt x="37" y="801"/>
                  </a:lnTo>
                  <a:lnTo>
                    <a:pt x="37" y="799"/>
                  </a:lnTo>
                  <a:lnTo>
                    <a:pt x="35" y="801"/>
                  </a:lnTo>
                  <a:lnTo>
                    <a:pt x="33" y="801"/>
                  </a:lnTo>
                  <a:lnTo>
                    <a:pt x="33" y="799"/>
                  </a:lnTo>
                  <a:lnTo>
                    <a:pt x="33" y="796"/>
                  </a:lnTo>
                  <a:lnTo>
                    <a:pt x="30" y="792"/>
                  </a:lnTo>
                  <a:lnTo>
                    <a:pt x="30" y="787"/>
                  </a:lnTo>
                  <a:lnTo>
                    <a:pt x="33" y="787"/>
                  </a:lnTo>
                  <a:lnTo>
                    <a:pt x="39" y="787"/>
                  </a:lnTo>
                  <a:lnTo>
                    <a:pt x="42" y="787"/>
                  </a:lnTo>
                  <a:lnTo>
                    <a:pt x="44" y="796"/>
                  </a:lnTo>
                  <a:lnTo>
                    <a:pt x="46" y="801"/>
                  </a:lnTo>
                  <a:lnTo>
                    <a:pt x="46" y="810"/>
                  </a:lnTo>
                  <a:lnTo>
                    <a:pt x="46" y="810"/>
                  </a:lnTo>
                  <a:lnTo>
                    <a:pt x="49" y="817"/>
                  </a:lnTo>
                  <a:lnTo>
                    <a:pt x="49" y="824"/>
                  </a:lnTo>
                  <a:lnTo>
                    <a:pt x="46" y="826"/>
                  </a:lnTo>
                  <a:lnTo>
                    <a:pt x="44" y="824"/>
                  </a:lnTo>
                  <a:lnTo>
                    <a:pt x="42" y="819"/>
                  </a:lnTo>
                  <a:lnTo>
                    <a:pt x="42" y="815"/>
                  </a:lnTo>
                  <a:close/>
                  <a:moveTo>
                    <a:pt x="37" y="838"/>
                  </a:moveTo>
                  <a:lnTo>
                    <a:pt x="37" y="833"/>
                  </a:lnTo>
                  <a:lnTo>
                    <a:pt x="35" y="833"/>
                  </a:lnTo>
                  <a:lnTo>
                    <a:pt x="35" y="831"/>
                  </a:lnTo>
                  <a:lnTo>
                    <a:pt x="35" y="829"/>
                  </a:lnTo>
                  <a:lnTo>
                    <a:pt x="37" y="826"/>
                  </a:lnTo>
                  <a:lnTo>
                    <a:pt x="39" y="829"/>
                  </a:lnTo>
                  <a:lnTo>
                    <a:pt x="44" y="829"/>
                  </a:lnTo>
                  <a:lnTo>
                    <a:pt x="42" y="831"/>
                  </a:lnTo>
                  <a:lnTo>
                    <a:pt x="42" y="836"/>
                  </a:lnTo>
                  <a:lnTo>
                    <a:pt x="39" y="838"/>
                  </a:lnTo>
                  <a:lnTo>
                    <a:pt x="37" y="838"/>
                  </a:lnTo>
                  <a:close/>
                  <a:moveTo>
                    <a:pt x="35" y="843"/>
                  </a:moveTo>
                  <a:lnTo>
                    <a:pt x="35" y="840"/>
                  </a:lnTo>
                  <a:lnTo>
                    <a:pt x="39" y="840"/>
                  </a:lnTo>
                  <a:lnTo>
                    <a:pt x="37" y="843"/>
                  </a:lnTo>
                  <a:lnTo>
                    <a:pt x="35" y="843"/>
                  </a:lnTo>
                  <a:close/>
                  <a:moveTo>
                    <a:pt x="44" y="840"/>
                  </a:moveTo>
                  <a:lnTo>
                    <a:pt x="44" y="843"/>
                  </a:lnTo>
                  <a:lnTo>
                    <a:pt x="44" y="847"/>
                  </a:lnTo>
                  <a:lnTo>
                    <a:pt x="44" y="849"/>
                  </a:lnTo>
                  <a:lnTo>
                    <a:pt x="42" y="845"/>
                  </a:lnTo>
                  <a:lnTo>
                    <a:pt x="44" y="840"/>
                  </a:lnTo>
                  <a:close/>
                  <a:moveTo>
                    <a:pt x="46" y="838"/>
                  </a:moveTo>
                  <a:lnTo>
                    <a:pt x="46" y="838"/>
                  </a:lnTo>
                  <a:lnTo>
                    <a:pt x="49" y="838"/>
                  </a:lnTo>
                  <a:lnTo>
                    <a:pt x="51" y="840"/>
                  </a:lnTo>
                  <a:lnTo>
                    <a:pt x="53" y="840"/>
                  </a:lnTo>
                  <a:lnTo>
                    <a:pt x="58" y="845"/>
                  </a:lnTo>
                  <a:lnTo>
                    <a:pt x="58" y="849"/>
                  </a:lnTo>
                  <a:lnTo>
                    <a:pt x="53" y="845"/>
                  </a:lnTo>
                  <a:lnTo>
                    <a:pt x="51" y="845"/>
                  </a:lnTo>
                  <a:lnTo>
                    <a:pt x="46" y="838"/>
                  </a:lnTo>
                  <a:close/>
                  <a:moveTo>
                    <a:pt x="46" y="847"/>
                  </a:moveTo>
                  <a:lnTo>
                    <a:pt x="49" y="845"/>
                  </a:lnTo>
                  <a:lnTo>
                    <a:pt x="53" y="847"/>
                  </a:lnTo>
                  <a:lnTo>
                    <a:pt x="58" y="854"/>
                  </a:lnTo>
                  <a:lnTo>
                    <a:pt x="56" y="856"/>
                  </a:lnTo>
                  <a:lnTo>
                    <a:pt x="51" y="856"/>
                  </a:lnTo>
                  <a:lnTo>
                    <a:pt x="46" y="852"/>
                  </a:lnTo>
                  <a:lnTo>
                    <a:pt x="46" y="847"/>
                  </a:lnTo>
                  <a:close/>
                  <a:moveTo>
                    <a:pt x="51" y="868"/>
                  </a:moveTo>
                  <a:lnTo>
                    <a:pt x="44" y="868"/>
                  </a:lnTo>
                  <a:lnTo>
                    <a:pt x="42" y="866"/>
                  </a:lnTo>
                  <a:lnTo>
                    <a:pt x="44" y="866"/>
                  </a:lnTo>
                  <a:lnTo>
                    <a:pt x="46" y="861"/>
                  </a:lnTo>
                  <a:lnTo>
                    <a:pt x="44" y="856"/>
                  </a:lnTo>
                  <a:lnTo>
                    <a:pt x="46" y="856"/>
                  </a:lnTo>
                  <a:lnTo>
                    <a:pt x="51" y="859"/>
                  </a:lnTo>
                  <a:lnTo>
                    <a:pt x="53" y="859"/>
                  </a:lnTo>
                  <a:lnTo>
                    <a:pt x="58" y="863"/>
                  </a:lnTo>
                  <a:lnTo>
                    <a:pt x="58" y="866"/>
                  </a:lnTo>
                  <a:lnTo>
                    <a:pt x="56" y="866"/>
                  </a:lnTo>
                  <a:lnTo>
                    <a:pt x="56" y="866"/>
                  </a:lnTo>
                  <a:lnTo>
                    <a:pt x="51" y="868"/>
                  </a:lnTo>
                  <a:close/>
                  <a:moveTo>
                    <a:pt x="56" y="884"/>
                  </a:moveTo>
                  <a:lnTo>
                    <a:pt x="53" y="884"/>
                  </a:lnTo>
                  <a:lnTo>
                    <a:pt x="51" y="882"/>
                  </a:lnTo>
                  <a:lnTo>
                    <a:pt x="51" y="879"/>
                  </a:lnTo>
                  <a:lnTo>
                    <a:pt x="51" y="877"/>
                  </a:lnTo>
                  <a:lnTo>
                    <a:pt x="53" y="875"/>
                  </a:lnTo>
                  <a:lnTo>
                    <a:pt x="51" y="875"/>
                  </a:lnTo>
                  <a:lnTo>
                    <a:pt x="51" y="873"/>
                  </a:lnTo>
                  <a:lnTo>
                    <a:pt x="53" y="873"/>
                  </a:lnTo>
                  <a:lnTo>
                    <a:pt x="56" y="875"/>
                  </a:lnTo>
                  <a:lnTo>
                    <a:pt x="56" y="879"/>
                  </a:lnTo>
                  <a:lnTo>
                    <a:pt x="53" y="882"/>
                  </a:lnTo>
                  <a:lnTo>
                    <a:pt x="56" y="884"/>
                  </a:lnTo>
                  <a:close/>
                  <a:moveTo>
                    <a:pt x="56" y="877"/>
                  </a:moveTo>
                  <a:lnTo>
                    <a:pt x="58" y="875"/>
                  </a:lnTo>
                  <a:lnTo>
                    <a:pt x="58" y="875"/>
                  </a:lnTo>
                  <a:lnTo>
                    <a:pt x="60" y="877"/>
                  </a:lnTo>
                  <a:lnTo>
                    <a:pt x="63" y="879"/>
                  </a:lnTo>
                  <a:lnTo>
                    <a:pt x="63" y="882"/>
                  </a:lnTo>
                  <a:lnTo>
                    <a:pt x="60" y="884"/>
                  </a:lnTo>
                  <a:lnTo>
                    <a:pt x="58" y="884"/>
                  </a:lnTo>
                  <a:lnTo>
                    <a:pt x="58" y="882"/>
                  </a:lnTo>
                  <a:lnTo>
                    <a:pt x="58" y="879"/>
                  </a:lnTo>
                  <a:lnTo>
                    <a:pt x="56" y="877"/>
                  </a:lnTo>
                  <a:close/>
                  <a:moveTo>
                    <a:pt x="63" y="879"/>
                  </a:moveTo>
                  <a:lnTo>
                    <a:pt x="67" y="882"/>
                  </a:lnTo>
                  <a:lnTo>
                    <a:pt x="69" y="884"/>
                  </a:lnTo>
                  <a:lnTo>
                    <a:pt x="67" y="884"/>
                  </a:lnTo>
                  <a:lnTo>
                    <a:pt x="65" y="882"/>
                  </a:lnTo>
                  <a:lnTo>
                    <a:pt x="63" y="879"/>
                  </a:lnTo>
                  <a:close/>
                  <a:moveTo>
                    <a:pt x="63" y="893"/>
                  </a:moveTo>
                  <a:lnTo>
                    <a:pt x="60" y="893"/>
                  </a:lnTo>
                  <a:lnTo>
                    <a:pt x="60" y="893"/>
                  </a:lnTo>
                  <a:lnTo>
                    <a:pt x="60" y="891"/>
                  </a:lnTo>
                  <a:lnTo>
                    <a:pt x="60" y="886"/>
                  </a:lnTo>
                  <a:lnTo>
                    <a:pt x="63" y="886"/>
                  </a:lnTo>
                  <a:lnTo>
                    <a:pt x="65" y="889"/>
                  </a:lnTo>
                  <a:lnTo>
                    <a:pt x="63" y="893"/>
                  </a:lnTo>
                  <a:close/>
                  <a:moveTo>
                    <a:pt x="74" y="882"/>
                  </a:moveTo>
                  <a:lnTo>
                    <a:pt x="69" y="879"/>
                  </a:lnTo>
                  <a:lnTo>
                    <a:pt x="67" y="877"/>
                  </a:lnTo>
                  <a:lnTo>
                    <a:pt x="67" y="870"/>
                  </a:lnTo>
                  <a:lnTo>
                    <a:pt x="67" y="870"/>
                  </a:lnTo>
                  <a:lnTo>
                    <a:pt x="69" y="877"/>
                  </a:lnTo>
                  <a:lnTo>
                    <a:pt x="74" y="879"/>
                  </a:lnTo>
                  <a:lnTo>
                    <a:pt x="74" y="882"/>
                  </a:lnTo>
                  <a:lnTo>
                    <a:pt x="74" y="882"/>
                  </a:lnTo>
                  <a:close/>
                  <a:moveTo>
                    <a:pt x="74" y="889"/>
                  </a:moveTo>
                  <a:lnTo>
                    <a:pt x="69" y="886"/>
                  </a:lnTo>
                  <a:lnTo>
                    <a:pt x="72" y="884"/>
                  </a:lnTo>
                  <a:lnTo>
                    <a:pt x="74" y="886"/>
                  </a:lnTo>
                  <a:lnTo>
                    <a:pt x="74" y="889"/>
                  </a:lnTo>
                  <a:lnTo>
                    <a:pt x="74" y="889"/>
                  </a:lnTo>
                  <a:close/>
                  <a:moveTo>
                    <a:pt x="74" y="898"/>
                  </a:moveTo>
                  <a:lnTo>
                    <a:pt x="69" y="891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76" y="893"/>
                  </a:lnTo>
                  <a:lnTo>
                    <a:pt x="76" y="896"/>
                  </a:lnTo>
                  <a:lnTo>
                    <a:pt x="74" y="898"/>
                  </a:lnTo>
                  <a:close/>
                  <a:moveTo>
                    <a:pt x="79" y="907"/>
                  </a:moveTo>
                  <a:lnTo>
                    <a:pt x="79" y="905"/>
                  </a:lnTo>
                  <a:lnTo>
                    <a:pt x="76" y="905"/>
                  </a:lnTo>
                  <a:lnTo>
                    <a:pt x="74" y="903"/>
                  </a:lnTo>
                  <a:lnTo>
                    <a:pt x="72" y="903"/>
                  </a:lnTo>
                  <a:lnTo>
                    <a:pt x="69" y="900"/>
                  </a:lnTo>
                  <a:lnTo>
                    <a:pt x="72" y="900"/>
                  </a:lnTo>
                  <a:lnTo>
                    <a:pt x="76" y="900"/>
                  </a:lnTo>
                  <a:lnTo>
                    <a:pt x="81" y="900"/>
                  </a:lnTo>
                  <a:lnTo>
                    <a:pt x="81" y="903"/>
                  </a:lnTo>
                  <a:lnTo>
                    <a:pt x="79" y="907"/>
                  </a:lnTo>
                  <a:close/>
                  <a:moveTo>
                    <a:pt x="93" y="928"/>
                  </a:moveTo>
                  <a:lnTo>
                    <a:pt x="86" y="926"/>
                  </a:lnTo>
                  <a:lnTo>
                    <a:pt x="86" y="926"/>
                  </a:lnTo>
                  <a:lnTo>
                    <a:pt x="81" y="926"/>
                  </a:lnTo>
                  <a:lnTo>
                    <a:pt x="81" y="923"/>
                  </a:lnTo>
                  <a:lnTo>
                    <a:pt x="74" y="921"/>
                  </a:lnTo>
                  <a:lnTo>
                    <a:pt x="69" y="921"/>
                  </a:lnTo>
                  <a:lnTo>
                    <a:pt x="67" y="916"/>
                  </a:lnTo>
                  <a:lnTo>
                    <a:pt x="67" y="912"/>
                  </a:lnTo>
                  <a:lnTo>
                    <a:pt x="67" y="909"/>
                  </a:lnTo>
                  <a:lnTo>
                    <a:pt x="69" y="912"/>
                  </a:lnTo>
                  <a:lnTo>
                    <a:pt x="74" y="916"/>
                  </a:lnTo>
                  <a:lnTo>
                    <a:pt x="76" y="919"/>
                  </a:lnTo>
                  <a:lnTo>
                    <a:pt x="81" y="919"/>
                  </a:lnTo>
                  <a:lnTo>
                    <a:pt x="83" y="919"/>
                  </a:lnTo>
                  <a:lnTo>
                    <a:pt x="88" y="921"/>
                  </a:lnTo>
                  <a:lnTo>
                    <a:pt x="93" y="921"/>
                  </a:lnTo>
                  <a:lnTo>
                    <a:pt x="95" y="923"/>
                  </a:lnTo>
                  <a:lnTo>
                    <a:pt x="97" y="926"/>
                  </a:lnTo>
                  <a:lnTo>
                    <a:pt x="99" y="926"/>
                  </a:lnTo>
                  <a:lnTo>
                    <a:pt x="102" y="928"/>
                  </a:lnTo>
                  <a:lnTo>
                    <a:pt x="99" y="930"/>
                  </a:lnTo>
                  <a:lnTo>
                    <a:pt x="97" y="930"/>
                  </a:lnTo>
                  <a:lnTo>
                    <a:pt x="93" y="928"/>
                  </a:lnTo>
                  <a:close/>
                  <a:moveTo>
                    <a:pt x="79" y="930"/>
                  </a:moveTo>
                  <a:lnTo>
                    <a:pt x="79" y="930"/>
                  </a:lnTo>
                  <a:lnTo>
                    <a:pt x="81" y="933"/>
                  </a:lnTo>
                  <a:lnTo>
                    <a:pt x="81" y="933"/>
                  </a:lnTo>
                  <a:lnTo>
                    <a:pt x="76" y="930"/>
                  </a:lnTo>
                  <a:lnTo>
                    <a:pt x="79" y="930"/>
                  </a:lnTo>
                  <a:close/>
                  <a:moveTo>
                    <a:pt x="109" y="949"/>
                  </a:moveTo>
                  <a:lnTo>
                    <a:pt x="109" y="949"/>
                  </a:lnTo>
                  <a:lnTo>
                    <a:pt x="111" y="949"/>
                  </a:lnTo>
                  <a:lnTo>
                    <a:pt x="109" y="946"/>
                  </a:lnTo>
                  <a:lnTo>
                    <a:pt x="106" y="949"/>
                  </a:lnTo>
                  <a:lnTo>
                    <a:pt x="109" y="949"/>
                  </a:lnTo>
                  <a:close/>
                  <a:moveTo>
                    <a:pt x="118" y="951"/>
                  </a:moveTo>
                  <a:lnTo>
                    <a:pt x="116" y="951"/>
                  </a:lnTo>
                  <a:lnTo>
                    <a:pt x="113" y="949"/>
                  </a:lnTo>
                  <a:lnTo>
                    <a:pt x="113" y="946"/>
                  </a:lnTo>
                  <a:lnTo>
                    <a:pt x="111" y="944"/>
                  </a:lnTo>
                  <a:lnTo>
                    <a:pt x="106" y="946"/>
                  </a:lnTo>
                  <a:lnTo>
                    <a:pt x="102" y="944"/>
                  </a:lnTo>
                  <a:lnTo>
                    <a:pt x="99" y="940"/>
                  </a:lnTo>
                  <a:lnTo>
                    <a:pt x="95" y="940"/>
                  </a:lnTo>
                  <a:lnTo>
                    <a:pt x="93" y="935"/>
                  </a:lnTo>
                  <a:lnTo>
                    <a:pt x="88" y="933"/>
                  </a:lnTo>
                  <a:lnTo>
                    <a:pt x="88" y="930"/>
                  </a:lnTo>
                  <a:lnTo>
                    <a:pt x="90" y="930"/>
                  </a:lnTo>
                  <a:lnTo>
                    <a:pt x="93" y="930"/>
                  </a:lnTo>
                  <a:lnTo>
                    <a:pt x="95" y="930"/>
                  </a:lnTo>
                  <a:lnTo>
                    <a:pt x="97" y="933"/>
                  </a:lnTo>
                  <a:lnTo>
                    <a:pt x="102" y="930"/>
                  </a:lnTo>
                  <a:lnTo>
                    <a:pt x="106" y="930"/>
                  </a:lnTo>
                  <a:lnTo>
                    <a:pt x="111" y="935"/>
                  </a:lnTo>
                  <a:lnTo>
                    <a:pt x="113" y="935"/>
                  </a:lnTo>
                  <a:lnTo>
                    <a:pt x="116" y="937"/>
                  </a:lnTo>
                  <a:lnTo>
                    <a:pt x="120" y="937"/>
                  </a:lnTo>
                  <a:lnTo>
                    <a:pt x="123" y="937"/>
                  </a:lnTo>
                  <a:lnTo>
                    <a:pt x="123" y="942"/>
                  </a:lnTo>
                  <a:lnTo>
                    <a:pt x="120" y="942"/>
                  </a:lnTo>
                  <a:lnTo>
                    <a:pt x="118" y="942"/>
                  </a:lnTo>
                  <a:lnTo>
                    <a:pt x="120" y="944"/>
                  </a:lnTo>
                  <a:lnTo>
                    <a:pt x="120" y="944"/>
                  </a:lnTo>
                  <a:lnTo>
                    <a:pt x="118" y="949"/>
                  </a:lnTo>
                  <a:lnTo>
                    <a:pt x="118" y="951"/>
                  </a:lnTo>
                  <a:close/>
                  <a:moveTo>
                    <a:pt x="123" y="949"/>
                  </a:moveTo>
                  <a:lnTo>
                    <a:pt x="120" y="951"/>
                  </a:lnTo>
                  <a:lnTo>
                    <a:pt x="120" y="956"/>
                  </a:lnTo>
                  <a:lnTo>
                    <a:pt x="125" y="953"/>
                  </a:lnTo>
                  <a:lnTo>
                    <a:pt x="125" y="951"/>
                  </a:lnTo>
                  <a:lnTo>
                    <a:pt x="127" y="949"/>
                  </a:lnTo>
                  <a:lnTo>
                    <a:pt x="125" y="949"/>
                  </a:lnTo>
                  <a:lnTo>
                    <a:pt x="123" y="949"/>
                  </a:lnTo>
                  <a:close/>
                  <a:moveTo>
                    <a:pt x="148" y="946"/>
                  </a:moveTo>
                  <a:lnTo>
                    <a:pt x="146" y="949"/>
                  </a:lnTo>
                  <a:lnTo>
                    <a:pt x="146" y="951"/>
                  </a:lnTo>
                  <a:lnTo>
                    <a:pt x="143" y="953"/>
                  </a:lnTo>
                  <a:lnTo>
                    <a:pt x="141" y="951"/>
                  </a:lnTo>
                  <a:lnTo>
                    <a:pt x="139" y="949"/>
                  </a:lnTo>
                  <a:lnTo>
                    <a:pt x="136" y="951"/>
                  </a:lnTo>
                  <a:lnTo>
                    <a:pt x="134" y="949"/>
                  </a:lnTo>
                  <a:lnTo>
                    <a:pt x="132" y="949"/>
                  </a:lnTo>
                  <a:lnTo>
                    <a:pt x="129" y="951"/>
                  </a:lnTo>
                  <a:lnTo>
                    <a:pt x="127" y="946"/>
                  </a:lnTo>
                  <a:lnTo>
                    <a:pt x="125" y="946"/>
                  </a:lnTo>
                  <a:lnTo>
                    <a:pt x="125" y="944"/>
                  </a:lnTo>
                  <a:lnTo>
                    <a:pt x="132" y="944"/>
                  </a:lnTo>
                  <a:lnTo>
                    <a:pt x="132" y="942"/>
                  </a:lnTo>
                  <a:lnTo>
                    <a:pt x="139" y="944"/>
                  </a:lnTo>
                  <a:lnTo>
                    <a:pt x="141" y="946"/>
                  </a:lnTo>
                  <a:lnTo>
                    <a:pt x="143" y="944"/>
                  </a:lnTo>
                  <a:lnTo>
                    <a:pt x="146" y="944"/>
                  </a:lnTo>
                  <a:lnTo>
                    <a:pt x="148" y="946"/>
                  </a:lnTo>
                  <a:close/>
                  <a:moveTo>
                    <a:pt x="159" y="944"/>
                  </a:moveTo>
                  <a:lnTo>
                    <a:pt x="155" y="942"/>
                  </a:lnTo>
                  <a:lnTo>
                    <a:pt x="157" y="937"/>
                  </a:lnTo>
                  <a:lnTo>
                    <a:pt x="155" y="935"/>
                  </a:lnTo>
                  <a:lnTo>
                    <a:pt x="155" y="935"/>
                  </a:lnTo>
                  <a:lnTo>
                    <a:pt x="153" y="930"/>
                  </a:lnTo>
                  <a:lnTo>
                    <a:pt x="153" y="926"/>
                  </a:lnTo>
                  <a:lnTo>
                    <a:pt x="150" y="923"/>
                  </a:lnTo>
                  <a:lnTo>
                    <a:pt x="148" y="928"/>
                  </a:lnTo>
                  <a:lnTo>
                    <a:pt x="148" y="933"/>
                  </a:lnTo>
                  <a:lnTo>
                    <a:pt x="150" y="935"/>
                  </a:lnTo>
                  <a:lnTo>
                    <a:pt x="148" y="937"/>
                  </a:lnTo>
                  <a:lnTo>
                    <a:pt x="148" y="942"/>
                  </a:lnTo>
                  <a:lnTo>
                    <a:pt x="153" y="944"/>
                  </a:lnTo>
                  <a:lnTo>
                    <a:pt x="155" y="944"/>
                  </a:lnTo>
                  <a:lnTo>
                    <a:pt x="157" y="946"/>
                  </a:lnTo>
                  <a:lnTo>
                    <a:pt x="159" y="944"/>
                  </a:lnTo>
                  <a:close/>
                  <a:moveTo>
                    <a:pt x="143" y="974"/>
                  </a:moveTo>
                  <a:lnTo>
                    <a:pt x="146" y="974"/>
                  </a:lnTo>
                  <a:lnTo>
                    <a:pt x="148" y="974"/>
                  </a:lnTo>
                  <a:lnTo>
                    <a:pt x="146" y="979"/>
                  </a:lnTo>
                  <a:lnTo>
                    <a:pt x="143" y="974"/>
                  </a:lnTo>
                  <a:close/>
                  <a:moveTo>
                    <a:pt x="143" y="972"/>
                  </a:moveTo>
                  <a:lnTo>
                    <a:pt x="143" y="970"/>
                  </a:lnTo>
                  <a:lnTo>
                    <a:pt x="143" y="967"/>
                  </a:lnTo>
                  <a:lnTo>
                    <a:pt x="148" y="970"/>
                  </a:lnTo>
                  <a:lnTo>
                    <a:pt x="146" y="972"/>
                  </a:lnTo>
                  <a:lnTo>
                    <a:pt x="143" y="972"/>
                  </a:lnTo>
                  <a:close/>
                  <a:moveTo>
                    <a:pt x="226" y="993"/>
                  </a:moveTo>
                  <a:lnTo>
                    <a:pt x="224" y="990"/>
                  </a:lnTo>
                  <a:lnTo>
                    <a:pt x="226" y="988"/>
                  </a:lnTo>
                  <a:lnTo>
                    <a:pt x="226" y="986"/>
                  </a:lnTo>
                  <a:lnTo>
                    <a:pt x="229" y="988"/>
                  </a:lnTo>
                  <a:lnTo>
                    <a:pt x="229" y="990"/>
                  </a:lnTo>
                  <a:lnTo>
                    <a:pt x="229" y="993"/>
                  </a:lnTo>
                  <a:lnTo>
                    <a:pt x="226" y="993"/>
                  </a:lnTo>
                  <a:close/>
                  <a:moveTo>
                    <a:pt x="173" y="972"/>
                  </a:moveTo>
                  <a:lnTo>
                    <a:pt x="178" y="972"/>
                  </a:lnTo>
                  <a:lnTo>
                    <a:pt x="180" y="972"/>
                  </a:lnTo>
                  <a:lnTo>
                    <a:pt x="183" y="970"/>
                  </a:lnTo>
                  <a:lnTo>
                    <a:pt x="187" y="972"/>
                  </a:lnTo>
                  <a:lnTo>
                    <a:pt x="199" y="970"/>
                  </a:lnTo>
                  <a:lnTo>
                    <a:pt x="203" y="967"/>
                  </a:lnTo>
                  <a:lnTo>
                    <a:pt x="210" y="967"/>
                  </a:lnTo>
                  <a:lnTo>
                    <a:pt x="215" y="967"/>
                  </a:lnTo>
                  <a:lnTo>
                    <a:pt x="222" y="967"/>
                  </a:lnTo>
                  <a:lnTo>
                    <a:pt x="224" y="967"/>
                  </a:lnTo>
                  <a:lnTo>
                    <a:pt x="226" y="972"/>
                  </a:lnTo>
                  <a:lnTo>
                    <a:pt x="229" y="974"/>
                  </a:lnTo>
                  <a:lnTo>
                    <a:pt x="226" y="976"/>
                  </a:lnTo>
                  <a:lnTo>
                    <a:pt x="222" y="979"/>
                  </a:lnTo>
                  <a:lnTo>
                    <a:pt x="220" y="974"/>
                  </a:lnTo>
                  <a:lnTo>
                    <a:pt x="217" y="974"/>
                  </a:lnTo>
                  <a:lnTo>
                    <a:pt x="215" y="976"/>
                  </a:lnTo>
                  <a:lnTo>
                    <a:pt x="210" y="976"/>
                  </a:lnTo>
                  <a:lnTo>
                    <a:pt x="208" y="974"/>
                  </a:lnTo>
                  <a:lnTo>
                    <a:pt x="206" y="970"/>
                  </a:lnTo>
                  <a:lnTo>
                    <a:pt x="203" y="970"/>
                  </a:lnTo>
                  <a:lnTo>
                    <a:pt x="199" y="974"/>
                  </a:lnTo>
                  <a:lnTo>
                    <a:pt x="196" y="974"/>
                  </a:lnTo>
                  <a:lnTo>
                    <a:pt x="192" y="974"/>
                  </a:lnTo>
                  <a:lnTo>
                    <a:pt x="196" y="976"/>
                  </a:lnTo>
                  <a:lnTo>
                    <a:pt x="196" y="976"/>
                  </a:lnTo>
                  <a:lnTo>
                    <a:pt x="201" y="979"/>
                  </a:lnTo>
                  <a:lnTo>
                    <a:pt x="203" y="979"/>
                  </a:lnTo>
                  <a:lnTo>
                    <a:pt x="203" y="981"/>
                  </a:lnTo>
                  <a:lnTo>
                    <a:pt x="206" y="983"/>
                  </a:lnTo>
                  <a:lnTo>
                    <a:pt x="210" y="986"/>
                  </a:lnTo>
                  <a:lnTo>
                    <a:pt x="210" y="990"/>
                  </a:lnTo>
                  <a:lnTo>
                    <a:pt x="208" y="990"/>
                  </a:lnTo>
                  <a:lnTo>
                    <a:pt x="203" y="986"/>
                  </a:lnTo>
                  <a:lnTo>
                    <a:pt x="201" y="986"/>
                  </a:lnTo>
                  <a:lnTo>
                    <a:pt x="199" y="986"/>
                  </a:lnTo>
                  <a:lnTo>
                    <a:pt x="194" y="983"/>
                  </a:lnTo>
                  <a:lnTo>
                    <a:pt x="194" y="981"/>
                  </a:lnTo>
                  <a:lnTo>
                    <a:pt x="190" y="981"/>
                  </a:lnTo>
                  <a:lnTo>
                    <a:pt x="190" y="983"/>
                  </a:lnTo>
                  <a:lnTo>
                    <a:pt x="192" y="986"/>
                  </a:lnTo>
                  <a:lnTo>
                    <a:pt x="192" y="988"/>
                  </a:lnTo>
                  <a:lnTo>
                    <a:pt x="190" y="988"/>
                  </a:lnTo>
                  <a:lnTo>
                    <a:pt x="185" y="986"/>
                  </a:lnTo>
                  <a:lnTo>
                    <a:pt x="183" y="988"/>
                  </a:lnTo>
                  <a:lnTo>
                    <a:pt x="180" y="986"/>
                  </a:lnTo>
                  <a:lnTo>
                    <a:pt x="178" y="983"/>
                  </a:lnTo>
                  <a:lnTo>
                    <a:pt x="180" y="981"/>
                  </a:lnTo>
                  <a:lnTo>
                    <a:pt x="176" y="983"/>
                  </a:lnTo>
                  <a:lnTo>
                    <a:pt x="173" y="981"/>
                  </a:lnTo>
                  <a:lnTo>
                    <a:pt x="173" y="979"/>
                  </a:lnTo>
                  <a:lnTo>
                    <a:pt x="176" y="976"/>
                  </a:lnTo>
                  <a:lnTo>
                    <a:pt x="183" y="974"/>
                  </a:lnTo>
                  <a:lnTo>
                    <a:pt x="180" y="974"/>
                  </a:lnTo>
                  <a:lnTo>
                    <a:pt x="176" y="974"/>
                  </a:lnTo>
                  <a:lnTo>
                    <a:pt x="173" y="97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8" name="Freeform 215">
              <a:extLst>
                <a:ext uri="{FF2B5EF4-FFF2-40B4-BE49-F238E27FC236}">
                  <a16:creationId xmlns:a16="http://schemas.microsoft.com/office/drawing/2014/main" id="{F9397B5D-D637-A12B-7335-A8F6D6DE2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918" y="2788767"/>
              <a:ext cx="2489" cy="414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9" name="Freeform 216">
              <a:extLst>
                <a:ext uri="{FF2B5EF4-FFF2-40B4-BE49-F238E27FC236}">
                  <a16:creationId xmlns:a16="http://schemas.microsoft.com/office/drawing/2014/main" id="{011C08A5-820E-9E6E-52D4-CF42FFA8C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7386" y="2792924"/>
              <a:ext cx="11617" cy="14936"/>
            </a:xfrm>
            <a:custGeom>
              <a:avLst/>
              <a:gdLst>
                <a:gd name="T0" fmla="*/ 14 w 14"/>
                <a:gd name="T1" fmla="*/ 13 h 18"/>
                <a:gd name="T2" fmla="*/ 10 w 14"/>
                <a:gd name="T3" fmla="*/ 16 h 18"/>
                <a:gd name="T4" fmla="*/ 14 w 14"/>
                <a:gd name="T5" fmla="*/ 18 h 18"/>
                <a:gd name="T6" fmla="*/ 14 w 14"/>
                <a:gd name="T7" fmla="*/ 13 h 18"/>
                <a:gd name="T8" fmla="*/ 12 w 14"/>
                <a:gd name="T9" fmla="*/ 0 h 18"/>
                <a:gd name="T10" fmla="*/ 7 w 14"/>
                <a:gd name="T11" fmla="*/ 4 h 18"/>
                <a:gd name="T12" fmla="*/ 10 w 14"/>
                <a:gd name="T13" fmla="*/ 9 h 18"/>
                <a:gd name="T14" fmla="*/ 14 w 14"/>
                <a:gd name="T15" fmla="*/ 9 h 18"/>
                <a:gd name="T16" fmla="*/ 12 w 14"/>
                <a:gd name="T17" fmla="*/ 0 h 18"/>
                <a:gd name="T18" fmla="*/ 3 w 14"/>
                <a:gd name="T19" fmla="*/ 4 h 18"/>
                <a:gd name="T20" fmla="*/ 7 w 14"/>
                <a:gd name="T21" fmla="*/ 9 h 18"/>
                <a:gd name="T22" fmla="*/ 5 w 14"/>
                <a:gd name="T23" fmla="*/ 18 h 18"/>
                <a:gd name="T24" fmla="*/ 0 w 14"/>
                <a:gd name="T25" fmla="*/ 9 h 18"/>
                <a:gd name="T26" fmla="*/ 0 w 14"/>
                <a:gd name="T27" fmla="*/ 4 h 18"/>
                <a:gd name="T28" fmla="*/ 3 w 14"/>
                <a:gd name="T2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8">
                  <a:moveTo>
                    <a:pt x="14" y="13"/>
                  </a:moveTo>
                  <a:lnTo>
                    <a:pt x="10" y="16"/>
                  </a:lnTo>
                  <a:lnTo>
                    <a:pt x="14" y="18"/>
                  </a:lnTo>
                  <a:lnTo>
                    <a:pt x="14" y="13"/>
                  </a:lnTo>
                  <a:close/>
                  <a:moveTo>
                    <a:pt x="12" y="0"/>
                  </a:moveTo>
                  <a:lnTo>
                    <a:pt x="7" y="4"/>
                  </a:lnTo>
                  <a:lnTo>
                    <a:pt x="10" y="9"/>
                  </a:lnTo>
                  <a:lnTo>
                    <a:pt x="14" y="9"/>
                  </a:lnTo>
                  <a:lnTo>
                    <a:pt x="12" y="0"/>
                  </a:lnTo>
                  <a:close/>
                  <a:moveTo>
                    <a:pt x="3" y="4"/>
                  </a:moveTo>
                  <a:lnTo>
                    <a:pt x="7" y="9"/>
                  </a:lnTo>
                  <a:lnTo>
                    <a:pt x="5" y="18"/>
                  </a:lnTo>
                  <a:lnTo>
                    <a:pt x="0" y="9"/>
                  </a:lnTo>
                  <a:lnTo>
                    <a:pt x="0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0" name="Freeform 217">
              <a:extLst>
                <a:ext uri="{FF2B5EF4-FFF2-40B4-BE49-F238E27FC236}">
                  <a16:creationId xmlns:a16="http://schemas.microsoft.com/office/drawing/2014/main" id="{39AE2FA2-A776-EDBF-61D5-B90709E32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194" y="2812009"/>
              <a:ext cx="4149" cy="7469"/>
            </a:xfrm>
            <a:custGeom>
              <a:avLst/>
              <a:gdLst>
                <a:gd name="T0" fmla="*/ 3 w 5"/>
                <a:gd name="T1" fmla="*/ 0 h 9"/>
                <a:gd name="T2" fmla="*/ 5 w 5"/>
                <a:gd name="T3" fmla="*/ 2 h 9"/>
                <a:gd name="T4" fmla="*/ 5 w 5"/>
                <a:gd name="T5" fmla="*/ 9 h 9"/>
                <a:gd name="T6" fmla="*/ 0 w 5"/>
                <a:gd name="T7" fmla="*/ 9 h 9"/>
                <a:gd name="T8" fmla="*/ 0 w 5"/>
                <a:gd name="T9" fmla="*/ 4 h 9"/>
                <a:gd name="T10" fmla="*/ 0 w 5"/>
                <a:gd name="T11" fmla="*/ 2 h 9"/>
                <a:gd name="T12" fmla="*/ 0 w 5"/>
                <a:gd name="T13" fmla="*/ 2 h 9"/>
                <a:gd name="T14" fmla="*/ 3 w 5"/>
                <a:gd name="T15" fmla="*/ 0 h 9"/>
                <a:gd name="T16" fmla="*/ 3 w 5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lnTo>
                    <a:pt x="5" y="2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1" name="Freeform 218">
              <a:extLst>
                <a:ext uri="{FF2B5EF4-FFF2-40B4-BE49-F238E27FC236}">
                  <a16:creationId xmlns:a16="http://schemas.microsoft.com/office/drawing/2014/main" id="{4603B547-12D6-828E-86B9-6DD69E181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194" y="2825290"/>
              <a:ext cx="9957" cy="24893"/>
            </a:xfrm>
            <a:custGeom>
              <a:avLst/>
              <a:gdLst>
                <a:gd name="T0" fmla="*/ 10 w 12"/>
                <a:gd name="T1" fmla="*/ 18 h 30"/>
                <a:gd name="T2" fmla="*/ 5 w 12"/>
                <a:gd name="T3" fmla="*/ 23 h 30"/>
                <a:gd name="T4" fmla="*/ 5 w 12"/>
                <a:gd name="T5" fmla="*/ 27 h 30"/>
                <a:gd name="T6" fmla="*/ 10 w 12"/>
                <a:gd name="T7" fmla="*/ 30 h 30"/>
                <a:gd name="T8" fmla="*/ 12 w 12"/>
                <a:gd name="T9" fmla="*/ 23 h 30"/>
                <a:gd name="T10" fmla="*/ 10 w 12"/>
                <a:gd name="T11" fmla="*/ 18 h 30"/>
                <a:gd name="T12" fmla="*/ 0 w 12"/>
                <a:gd name="T13" fmla="*/ 0 h 30"/>
                <a:gd name="T14" fmla="*/ 10 w 12"/>
                <a:gd name="T15" fmla="*/ 2 h 30"/>
                <a:gd name="T16" fmla="*/ 12 w 12"/>
                <a:gd name="T17" fmla="*/ 9 h 30"/>
                <a:gd name="T18" fmla="*/ 12 w 12"/>
                <a:gd name="T19" fmla="*/ 14 h 30"/>
                <a:gd name="T20" fmla="*/ 10 w 12"/>
                <a:gd name="T21" fmla="*/ 11 h 30"/>
                <a:gd name="T22" fmla="*/ 5 w 12"/>
                <a:gd name="T23" fmla="*/ 11 h 30"/>
                <a:gd name="T24" fmla="*/ 7 w 12"/>
                <a:gd name="T25" fmla="*/ 9 h 30"/>
                <a:gd name="T26" fmla="*/ 0 w 12"/>
                <a:gd name="T27" fmla="*/ 2 h 30"/>
                <a:gd name="T28" fmla="*/ 0 w 12"/>
                <a:gd name="T2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30">
                  <a:moveTo>
                    <a:pt x="10" y="18"/>
                  </a:moveTo>
                  <a:lnTo>
                    <a:pt x="5" y="23"/>
                  </a:lnTo>
                  <a:lnTo>
                    <a:pt x="5" y="27"/>
                  </a:lnTo>
                  <a:lnTo>
                    <a:pt x="10" y="30"/>
                  </a:lnTo>
                  <a:lnTo>
                    <a:pt x="12" y="23"/>
                  </a:lnTo>
                  <a:lnTo>
                    <a:pt x="10" y="18"/>
                  </a:lnTo>
                  <a:close/>
                  <a:moveTo>
                    <a:pt x="0" y="0"/>
                  </a:moveTo>
                  <a:lnTo>
                    <a:pt x="10" y="2"/>
                  </a:lnTo>
                  <a:lnTo>
                    <a:pt x="12" y="9"/>
                  </a:lnTo>
                  <a:lnTo>
                    <a:pt x="12" y="14"/>
                  </a:lnTo>
                  <a:lnTo>
                    <a:pt x="10" y="11"/>
                  </a:lnTo>
                  <a:lnTo>
                    <a:pt x="5" y="11"/>
                  </a:lnTo>
                  <a:lnTo>
                    <a:pt x="7" y="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2" name="Freeform 219">
              <a:extLst>
                <a:ext uri="{FF2B5EF4-FFF2-40B4-BE49-F238E27FC236}">
                  <a16:creationId xmlns:a16="http://schemas.microsoft.com/office/drawing/2014/main" id="{EF34C2FF-6222-3F19-2013-318FF7541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885" y="2853502"/>
              <a:ext cx="5809" cy="5809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3 h 7"/>
                <a:gd name="T10" fmla="*/ 3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3" name="Freeform 220">
              <a:extLst>
                <a:ext uri="{FF2B5EF4-FFF2-40B4-BE49-F238E27FC236}">
                  <a16:creationId xmlns:a16="http://schemas.microsoft.com/office/drawing/2014/main" id="{F3495CD9-5DC6-0F16-61E0-5CF588D4A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716" y="2851844"/>
              <a:ext cx="11617" cy="26553"/>
            </a:xfrm>
            <a:custGeom>
              <a:avLst/>
              <a:gdLst>
                <a:gd name="T0" fmla="*/ 7 w 14"/>
                <a:gd name="T1" fmla="*/ 28 h 32"/>
                <a:gd name="T2" fmla="*/ 7 w 14"/>
                <a:gd name="T3" fmla="*/ 26 h 32"/>
                <a:gd name="T4" fmla="*/ 2 w 14"/>
                <a:gd name="T5" fmla="*/ 28 h 32"/>
                <a:gd name="T6" fmla="*/ 0 w 14"/>
                <a:gd name="T7" fmla="*/ 32 h 32"/>
                <a:gd name="T8" fmla="*/ 5 w 14"/>
                <a:gd name="T9" fmla="*/ 32 h 32"/>
                <a:gd name="T10" fmla="*/ 7 w 14"/>
                <a:gd name="T11" fmla="*/ 28 h 32"/>
                <a:gd name="T12" fmla="*/ 9 w 14"/>
                <a:gd name="T13" fmla="*/ 19 h 32"/>
                <a:gd name="T14" fmla="*/ 12 w 14"/>
                <a:gd name="T15" fmla="*/ 23 h 32"/>
                <a:gd name="T16" fmla="*/ 9 w 14"/>
                <a:gd name="T17" fmla="*/ 23 h 32"/>
                <a:gd name="T18" fmla="*/ 9 w 14"/>
                <a:gd name="T19" fmla="*/ 21 h 32"/>
                <a:gd name="T20" fmla="*/ 9 w 14"/>
                <a:gd name="T21" fmla="*/ 21 h 32"/>
                <a:gd name="T22" fmla="*/ 9 w 14"/>
                <a:gd name="T23" fmla="*/ 19 h 32"/>
                <a:gd name="T24" fmla="*/ 14 w 14"/>
                <a:gd name="T25" fmla="*/ 0 h 32"/>
                <a:gd name="T26" fmla="*/ 14 w 14"/>
                <a:gd name="T27" fmla="*/ 5 h 32"/>
                <a:gd name="T28" fmla="*/ 12 w 14"/>
                <a:gd name="T29" fmla="*/ 12 h 32"/>
                <a:gd name="T30" fmla="*/ 14 w 14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2">
                  <a:moveTo>
                    <a:pt x="7" y="28"/>
                  </a:moveTo>
                  <a:lnTo>
                    <a:pt x="7" y="26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5" y="32"/>
                  </a:lnTo>
                  <a:lnTo>
                    <a:pt x="7" y="28"/>
                  </a:lnTo>
                  <a:close/>
                  <a:moveTo>
                    <a:pt x="9" y="19"/>
                  </a:moveTo>
                  <a:lnTo>
                    <a:pt x="12" y="23"/>
                  </a:lnTo>
                  <a:lnTo>
                    <a:pt x="9" y="23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close/>
                  <a:moveTo>
                    <a:pt x="14" y="0"/>
                  </a:moveTo>
                  <a:lnTo>
                    <a:pt x="14" y="5"/>
                  </a:lnTo>
                  <a:lnTo>
                    <a:pt x="12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4" name="Freeform 221">
              <a:extLst>
                <a:ext uri="{FF2B5EF4-FFF2-40B4-BE49-F238E27FC236}">
                  <a16:creationId xmlns:a16="http://schemas.microsoft.com/office/drawing/2014/main" id="{2D88C502-76FD-B768-C577-65DFF0F0C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4075" y="2892518"/>
              <a:ext cx="23234" cy="20744"/>
            </a:xfrm>
            <a:custGeom>
              <a:avLst/>
              <a:gdLst>
                <a:gd name="T0" fmla="*/ 23 w 28"/>
                <a:gd name="T1" fmla="*/ 2 h 25"/>
                <a:gd name="T2" fmla="*/ 28 w 28"/>
                <a:gd name="T3" fmla="*/ 0 h 25"/>
                <a:gd name="T4" fmla="*/ 25 w 28"/>
                <a:gd name="T5" fmla="*/ 4 h 25"/>
                <a:gd name="T6" fmla="*/ 23 w 28"/>
                <a:gd name="T7" fmla="*/ 2 h 25"/>
                <a:gd name="T8" fmla="*/ 21 w 28"/>
                <a:gd name="T9" fmla="*/ 7 h 25"/>
                <a:gd name="T10" fmla="*/ 14 w 28"/>
                <a:gd name="T11" fmla="*/ 9 h 25"/>
                <a:gd name="T12" fmla="*/ 9 w 28"/>
                <a:gd name="T13" fmla="*/ 7 h 25"/>
                <a:gd name="T14" fmla="*/ 4 w 28"/>
                <a:gd name="T15" fmla="*/ 9 h 25"/>
                <a:gd name="T16" fmla="*/ 2 w 28"/>
                <a:gd name="T17" fmla="*/ 11 h 25"/>
                <a:gd name="T18" fmla="*/ 7 w 28"/>
                <a:gd name="T19" fmla="*/ 16 h 25"/>
                <a:gd name="T20" fmla="*/ 7 w 28"/>
                <a:gd name="T21" fmla="*/ 18 h 25"/>
                <a:gd name="T22" fmla="*/ 2 w 28"/>
                <a:gd name="T23" fmla="*/ 23 h 25"/>
                <a:gd name="T24" fmla="*/ 0 w 28"/>
                <a:gd name="T25" fmla="*/ 23 h 25"/>
                <a:gd name="T26" fmla="*/ 4 w 28"/>
                <a:gd name="T27" fmla="*/ 25 h 25"/>
                <a:gd name="T28" fmla="*/ 14 w 28"/>
                <a:gd name="T29" fmla="*/ 25 h 25"/>
                <a:gd name="T30" fmla="*/ 18 w 28"/>
                <a:gd name="T31" fmla="*/ 20 h 25"/>
                <a:gd name="T32" fmla="*/ 18 w 28"/>
                <a:gd name="T33" fmla="*/ 16 h 25"/>
                <a:gd name="T34" fmla="*/ 16 w 28"/>
                <a:gd name="T35" fmla="*/ 11 h 25"/>
                <a:gd name="T36" fmla="*/ 21 w 28"/>
                <a:gd name="T37" fmla="*/ 7 h 25"/>
                <a:gd name="T38" fmla="*/ 21 w 28"/>
                <a:gd name="T3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5">
                  <a:moveTo>
                    <a:pt x="23" y="2"/>
                  </a:moveTo>
                  <a:lnTo>
                    <a:pt x="28" y="0"/>
                  </a:lnTo>
                  <a:lnTo>
                    <a:pt x="25" y="4"/>
                  </a:lnTo>
                  <a:lnTo>
                    <a:pt x="23" y="2"/>
                  </a:lnTo>
                  <a:close/>
                  <a:moveTo>
                    <a:pt x="21" y="7"/>
                  </a:moveTo>
                  <a:lnTo>
                    <a:pt x="14" y="9"/>
                  </a:lnTo>
                  <a:lnTo>
                    <a:pt x="9" y="7"/>
                  </a:lnTo>
                  <a:lnTo>
                    <a:pt x="4" y="9"/>
                  </a:lnTo>
                  <a:lnTo>
                    <a:pt x="2" y="11"/>
                  </a:lnTo>
                  <a:lnTo>
                    <a:pt x="7" y="16"/>
                  </a:lnTo>
                  <a:lnTo>
                    <a:pt x="7" y="18"/>
                  </a:lnTo>
                  <a:lnTo>
                    <a:pt x="2" y="23"/>
                  </a:lnTo>
                  <a:lnTo>
                    <a:pt x="0" y="23"/>
                  </a:lnTo>
                  <a:lnTo>
                    <a:pt x="4" y="25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18" y="16"/>
                  </a:lnTo>
                  <a:lnTo>
                    <a:pt x="16" y="11"/>
                  </a:lnTo>
                  <a:lnTo>
                    <a:pt x="21" y="7"/>
                  </a:lnTo>
                  <a:lnTo>
                    <a:pt x="21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5" name="Frihandsfigur 3">
              <a:extLst>
                <a:ext uri="{FF2B5EF4-FFF2-40B4-BE49-F238E27FC236}">
                  <a16:creationId xmlns:a16="http://schemas.microsoft.com/office/drawing/2014/main" id="{F365437C-ED3C-9857-00D7-D1F42B9528B9}"/>
                </a:ext>
              </a:extLst>
            </p:cNvPr>
            <p:cNvSpPr/>
            <p:nvPr/>
          </p:nvSpPr>
          <p:spPr>
            <a:xfrm>
              <a:off x="6231731" y="3076575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pic>
        <p:nvPicPr>
          <p:cNvPr id="1026" name="Picture 2" descr="Home - Priveon, Inc.">
            <a:extLst>
              <a:ext uri="{FF2B5EF4-FFF2-40B4-BE49-F238E27FC236}">
                <a16:creationId xmlns:a16="http://schemas.microsoft.com/office/drawing/2014/main" id="{E3AC0AA3-38EA-92A7-FEBD-4AE7C834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60" y="2790199"/>
            <a:ext cx="303709" cy="3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2" descr="Home - Priveon, Inc.">
            <a:extLst>
              <a:ext uri="{FF2B5EF4-FFF2-40B4-BE49-F238E27FC236}">
                <a16:creationId xmlns:a16="http://schemas.microsoft.com/office/drawing/2014/main" id="{072BE54A-09BD-7660-CB03-224DBFC4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9" y="3057979"/>
            <a:ext cx="303709" cy="3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2" descr="Home - Priveon, Inc.">
            <a:extLst>
              <a:ext uri="{FF2B5EF4-FFF2-40B4-BE49-F238E27FC236}">
                <a16:creationId xmlns:a16="http://schemas.microsoft.com/office/drawing/2014/main" id="{57928868-A1D8-F5A1-D996-78830D72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988" y="3669849"/>
            <a:ext cx="303709" cy="3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87B2402-8EB5-A42E-E019-4BBBD31233F3}"/>
              </a:ext>
            </a:extLst>
          </p:cNvPr>
          <p:cNvSpPr txBox="1"/>
          <p:nvPr/>
        </p:nvSpPr>
        <p:spPr>
          <a:xfrm>
            <a:off x="5039149" y="2896621"/>
            <a:ext cx="7743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sv-SE" sz="1300" b="1" spc="-40" dirty="0"/>
              <a:t>Amsterdam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3640DF5-2ED5-0AE5-FBCC-1D0E1CB09E3B}"/>
              </a:ext>
            </a:extLst>
          </p:cNvPr>
          <p:cNvSpPr txBox="1"/>
          <p:nvPr/>
        </p:nvSpPr>
        <p:spPr>
          <a:xfrm>
            <a:off x="4011052" y="3339875"/>
            <a:ext cx="62690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sv-SE" sz="1300" b="1" spc="-40" dirty="0"/>
              <a:t>New York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FB5B647A-2E20-EC12-4D88-112C7AAA643F}"/>
              </a:ext>
            </a:extLst>
          </p:cNvPr>
          <p:cNvSpPr txBox="1"/>
          <p:nvPr/>
        </p:nvSpPr>
        <p:spPr>
          <a:xfrm>
            <a:off x="8987600" y="3796688"/>
            <a:ext cx="7327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sv-SE" sz="1300" b="1" spc="-40" dirty="0"/>
              <a:t>Hong Kong</a:t>
            </a:r>
          </a:p>
        </p:txBody>
      </p:sp>
      <p:pic>
        <p:nvPicPr>
          <p:cNvPr id="1082" name="Picture 1081" descr="A gold crown on a black background&#10;&#10;Description automatically generated">
            <a:extLst>
              <a:ext uri="{FF2B5EF4-FFF2-40B4-BE49-F238E27FC236}">
                <a16:creationId xmlns:a16="http://schemas.microsoft.com/office/drawing/2014/main" id="{EF5FEA18-845B-CE97-F438-9CA0F76D4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68" y="2434808"/>
            <a:ext cx="584279" cy="584279"/>
          </a:xfrm>
          <a:prstGeom prst="rect">
            <a:avLst/>
          </a:prstGeom>
        </p:spPr>
      </p:pic>
      <p:sp>
        <p:nvSpPr>
          <p:cNvPr id="1093" name="Title 5">
            <a:extLst>
              <a:ext uri="{FF2B5EF4-FFF2-40B4-BE49-F238E27FC236}">
                <a16:creationId xmlns:a16="http://schemas.microsoft.com/office/drawing/2014/main" id="{EBECBF6C-EA4E-02B0-E6A8-3A4540FE9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0029" y="-158235"/>
            <a:ext cx="7634287" cy="1388116"/>
          </a:xfrm>
        </p:spPr>
        <p:txBody>
          <a:bodyPr/>
          <a:lstStyle/>
          <a:p>
            <a:r>
              <a:rPr lang="sv-SE" dirty="0" err="1"/>
              <a:t>Production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61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0"/>
      <p:bldP spid="1067" grpId="0"/>
      <p:bldP spid="10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Production</a:t>
            </a:r>
            <a:r>
              <a:rPr lang="sv-SE" dirty="0"/>
              <a:t> Environment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 err="1"/>
              <a:t>Hosts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B59CD24-E9CF-BB6C-2917-8C77669DD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165465"/>
              </p:ext>
            </p:extLst>
          </p:nvPr>
        </p:nvGraphicFramePr>
        <p:xfrm>
          <a:off x="438150" y="2101854"/>
          <a:ext cx="11055352" cy="3472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685">
                  <a:extLst>
                    <a:ext uri="{9D8B030D-6E8A-4147-A177-3AD203B41FA5}">
                      <a16:colId xmlns:a16="http://schemas.microsoft.com/office/drawing/2014/main" val="355088259"/>
                    </a:ext>
                  </a:extLst>
                </a:gridCol>
                <a:gridCol w="921877">
                  <a:extLst>
                    <a:ext uri="{9D8B030D-6E8A-4147-A177-3AD203B41FA5}">
                      <a16:colId xmlns:a16="http://schemas.microsoft.com/office/drawing/2014/main" val="94110629"/>
                    </a:ext>
                  </a:extLst>
                </a:gridCol>
                <a:gridCol w="1229965">
                  <a:extLst>
                    <a:ext uri="{9D8B030D-6E8A-4147-A177-3AD203B41FA5}">
                      <a16:colId xmlns:a16="http://schemas.microsoft.com/office/drawing/2014/main" val="337714487"/>
                    </a:ext>
                  </a:extLst>
                </a:gridCol>
                <a:gridCol w="1903173">
                  <a:extLst>
                    <a:ext uri="{9D8B030D-6E8A-4147-A177-3AD203B41FA5}">
                      <a16:colId xmlns:a16="http://schemas.microsoft.com/office/drawing/2014/main" val="2364636792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3533779285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266954236"/>
                    </a:ext>
                  </a:extLst>
                </a:gridCol>
                <a:gridCol w="2609852">
                  <a:extLst>
                    <a:ext uri="{9D8B030D-6E8A-4147-A177-3AD203B41FA5}">
                      <a16:colId xmlns:a16="http://schemas.microsoft.com/office/drawing/2014/main" val="3697552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>
                          <a:effectLst/>
                          <a:latin typeface="+mn-lt"/>
                        </a:rPr>
                        <a:t>Location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>
                          <a:effectLst/>
                          <a:latin typeface="+mn-lt"/>
                        </a:rPr>
                        <a:t>Device Type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Device name 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DNS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>
                          <a:effectLst/>
                          <a:latin typeface="+mn-lt"/>
                        </a:rPr>
                        <a:t>IPs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Software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Role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5255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Amsterdam 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VM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nl-int-ise01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</a:rPr>
                        <a:t>nl-int-ise01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</a:rPr>
                        <a:t>.mhc.molnlycke.net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10.244.2.156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Primary PAN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4449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 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VM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nl-int-ise02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>
                          <a:effectLst/>
                          <a:latin typeface="+mn-lt"/>
                        </a:rPr>
                        <a:t>nl-int-ise02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>
                          <a:effectLst/>
                          <a:latin typeface="+mn-lt"/>
                        </a:rPr>
                        <a:t>.mhc.molnlycke.net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10.244.2.157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Secondary PAN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08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nl-int-ise02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nl-int-ise03.mhc.molnlycke.net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10.244.2.158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Primary</a:t>
                      </a: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MNT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8700909"/>
                  </a:ext>
                </a:extLst>
              </a:tr>
              <a:tr h="57146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nl-int-ise03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nl-int-ise04.mhc.molnlycke.net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10.244.2.159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Secondary</a:t>
                      </a: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MNT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60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 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VM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nl-int-isepsn01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</a:rPr>
                        <a:t>nl-int-isepsn01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</a:rPr>
                        <a:t>.mhc.molnlycke.net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10.244.20.16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PSN , NL_INT Node Group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6089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 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VM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nl-int-isepsn01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>
                          <a:effectLst/>
                          <a:latin typeface="+mn-lt"/>
                        </a:rPr>
                        <a:t>nl-int-isepsn02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>
                          <a:effectLst/>
                          <a:latin typeface="+mn-lt"/>
                        </a:rPr>
                        <a:t>.mhc.molnlycke.net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10.244.20.17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PSN , NL_INT Node Group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507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 New York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VM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us-nyc-isepsn01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us-</a:t>
                      </a:r>
                      <a:r>
                        <a:rPr lang="en-GB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nyc</a:t>
                      </a:r>
                      <a:r>
                        <a:rPr lang="en-GB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sv-SE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isepsn01</a:t>
                      </a:r>
                    </a:p>
                    <a:p>
                      <a:r>
                        <a:rPr lang="sv-SE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.mhc.molnlycke.net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10.242.20.16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PSN , US_NYC Node Group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1287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 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VM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us-nyc-isepsn02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NA / guestnode01</a:t>
                      </a:r>
                      <a:endParaRPr lang="sv-SE" sz="1100" dirty="0">
                        <a:effectLst/>
                        <a:latin typeface="+mn-lt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.molnlycke.com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10.242.20.17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PSN , US_NYC Node Group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749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Hong Kong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cn-hkg-isepsn01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cn-hkg</a:t>
                      </a: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-isepsn01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.mhc.molnlycke.net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10.247.20.16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PSN , CN_HKG Node Group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268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cn-hkg</a:t>
                      </a: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-isepsn01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 err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cn-hkg</a:t>
                      </a: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-isepsn02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.mhc.molnlycke.net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10.247.20.17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828040" algn="l"/>
                        </a:tabLst>
                        <a:defRPr/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PSN , CN_HKG Node Group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2073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47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Production</a:t>
            </a:r>
            <a:r>
              <a:rPr lang="sv-SE" dirty="0"/>
              <a:t> Environment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/>
              <a:t>Services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815C8-6EDF-AEAE-7565-AA0F4658CEFD}"/>
              </a:ext>
            </a:extLst>
          </p:cNvPr>
          <p:cNvSpPr txBox="1"/>
          <p:nvPr/>
        </p:nvSpPr>
        <p:spPr>
          <a:xfrm>
            <a:off x="2220913" y="2317750"/>
            <a:ext cx="6703823" cy="40934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spcBef>
                <a:spcPts val="1150"/>
              </a:spcBef>
              <a:buAutoNum type="arabicPeriod"/>
            </a:pPr>
            <a:r>
              <a:rPr lang="sv-SE" sz="1300" spc="-40" dirty="0"/>
              <a:t>SSID </a:t>
            </a:r>
            <a:r>
              <a:rPr lang="sv-SE" sz="1300" spc="-40" dirty="0" err="1"/>
              <a:t>Authentication</a:t>
            </a:r>
            <a:endParaRPr lang="sv-SE" sz="1300" spc="-40" dirty="0"/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 err="1"/>
              <a:t>mhc!global</a:t>
            </a:r>
            <a:r>
              <a:rPr lang="sv-SE" sz="1300" spc="-40" dirty="0"/>
              <a:t>!, </a:t>
            </a:r>
            <a:r>
              <a:rPr lang="sv-SE" sz="1300" spc="-40" dirty="0" err="1"/>
              <a:t>Certificate</a:t>
            </a:r>
            <a:r>
              <a:rPr lang="sv-SE" sz="1300" spc="-40" dirty="0"/>
              <a:t> </a:t>
            </a:r>
            <a:r>
              <a:rPr lang="sv-SE" sz="1300" spc="-40" dirty="0" err="1"/>
              <a:t>Authentication</a:t>
            </a:r>
            <a:endParaRPr lang="sv-SE" sz="1300" spc="-40" dirty="0"/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 err="1"/>
              <a:t>mhc!warehouse</a:t>
            </a:r>
            <a:r>
              <a:rPr lang="sv-SE" sz="1300" spc="-40" dirty="0"/>
              <a:t>, </a:t>
            </a:r>
            <a:r>
              <a:rPr lang="sv-SE" sz="1300" spc="-40" dirty="0" err="1"/>
              <a:t>iPSK</a:t>
            </a:r>
            <a:r>
              <a:rPr lang="sv-SE" sz="1300" spc="-40" dirty="0"/>
              <a:t>, New Solution, not </a:t>
            </a:r>
            <a:r>
              <a:rPr lang="sv-SE" sz="1300" spc="-40" dirty="0" err="1"/>
              <a:t>widely</a:t>
            </a:r>
            <a:r>
              <a:rPr lang="sv-SE" sz="1300" spc="-40" dirty="0"/>
              <a:t> </a:t>
            </a:r>
            <a:r>
              <a:rPr lang="sv-SE" sz="1300" spc="-40" dirty="0" err="1"/>
              <a:t>deployed</a:t>
            </a:r>
            <a:r>
              <a:rPr lang="sv-SE" sz="1300" spc="-40" dirty="0"/>
              <a:t> </a:t>
            </a:r>
            <a:r>
              <a:rPr lang="sv-SE" sz="1300" spc="-40" dirty="0" err="1"/>
              <a:t>yet</a:t>
            </a:r>
            <a:r>
              <a:rPr lang="sv-SE" sz="1300" spc="-40" dirty="0"/>
              <a:t>.</a:t>
            </a:r>
          </a:p>
          <a:p>
            <a:pPr marL="342900" indent="-342900">
              <a:spcBef>
                <a:spcPts val="1150"/>
              </a:spcBef>
              <a:buAutoNum type="arabicPeriod"/>
            </a:pPr>
            <a:r>
              <a:rPr lang="sv-SE" sz="1300" spc="-40" dirty="0"/>
              <a:t>F5 Health Checks</a:t>
            </a:r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 err="1"/>
              <a:t>Infront</a:t>
            </a:r>
            <a:r>
              <a:rPr lang="sv-SE" sz="1300" spc="-40" dirty="0"/>
              <a:t> </a:t>
            </a:r>
            <a:r>
              <a:rPr lang="sv-SE" sz="1300" spc="-40" dirty="0" err="1"/>
              <a:t>of</a:t>
            </a:r>
            <a:r>
              <a:rPr lang="sv-SE" sz="1300" spc="-40" dirty="0"/>
              <a:t> </a:t>
            </a:r>
            <a:r>
              <a:rPr lang="sv-SE" sz="1300" spc="-40" dirty="0" err="1"/>
              <a:t>our</a:t>
            </a:r>
            <a:r>
              <a:rPr lang="sv-SE" sz="1300" spc="-40" dirty="0"/>
              <a:t> </a:t>
            </a:r>
            <a:r>
              <a:rPr lang="sv-SE" sz="1300" spc="-40" dirty="0" err="1"/>
              <a:t>PSN’s</a:t>
            </a:r>
            <a:r>
              <a:rPr lang="sv-SE" sz="1300" spc="-40" dirty="0"/>
              <a:t> </a:t>
            </a:r>
            <a:r>
              <a:rPr lang="sv-SE" sz="1300" spc="-40" dirty="0" err="1"/>
              <a:t>we</a:t>
            </a:r>
            <a:r>
              <a:rPr lang="sv-SE" sz="1300" spc="-40" dirty="0"/>
              <a:t> </a:t>
            </a:r>
            <a:r>
              <a:rPr lang="sv-SE" sz="1300" spc="-40" dirty="0" err="1"/>
              <a:t>have</a:t>
            </a:r>
            <a:r>
              <a:rPr lang="sv-SE" sz="1300" spc="-40" dirty="0"/>
              <a:t> F5, A </a:t>
            </a:r>
            <a:r>
              <a:rPr lang="sv-SE" sz="1300" spc="-40" dirty="0" err="1"/>
              <a:t>certain</a:t>
            </a:r>
            <a:r>
              <a:rPr lang="sv-SE" sz="1300" spc="-40" dirty="0"/>
              <a:t> Policy </a:t>
            </a:r>
            <a:r>
              <a:rPr lang="sv-SE" sz="1300" spc="-40" dirty="0" err="1"/>
              <a:t>allows</a:t>
            </a:r>
            <a:r>
              <a:rPr lang="sv-SE" sz="1300" spc="-40" dirty="0"/>
              <a:t> F5’s to </a:t>
            </a:r>
            <a:r>
              <a:rPr lang="sv-SE" sz="1300" spc="-40" dirty="0" err="1"/>
              <a:t>probe</a:t>
            </a:r>
            <a:r>
              <a:rPr lang="sv-SE" sz="1300" spc="-40" dirty="0"/>
              <a:t> </a:t>
            </a:r>
            <a:r>
              <a:rPr lang="sv-SE" sz="1300" spc="-40" dirty="0" err="1"/>
              <a:t>our</a:t>
            </a:r>
            <a:r>
              <a:rPr lang="sv-SE" sz="1300" spc="-40" dirty="0"/>
              <a:t> </a:t>
            </a:r>
            <a:r>
              <a:rPr lang="sv-SE" sz="1300" spc="-40" dirty="0" err="1"/>
              <a:t>PSN’s</a:t>
            </a:r>
            <a:endParaRPr lang="sv-SE" sz="1300" spc="-40" dirty="0"/>
          </a:p>
          <a:p>
            <a:pPr marL="342900" indent="-342900">
              <a:spcBef>
                <a:spcPts val="1150"/>
              </a:spcBef>
              <a:buAutoNum type="arabicPeriod"/>
            </a:pPr>
            <a:r>
              <a:rPr lang="sv-SE" sz="1300" spc="-40" dirty="0" err="1"/>
              <a:t>Wired</a:t>
            </a:r>
            <a:r>
              <a:rPr lang="sv-SE" sz="1300" spc="-40" dirty="0"/>
              <a:t> Dot1x</a:t>
            </a:r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/>
              <a:t>All sites </a:t>
            </a:r>
            <a:r>
              <a:rPr lang="sv-SE" sz="1300" spc="-40" dirty="0" err="1"/>
              <a:t>are</a:t>
            </a:r>
            <a:r>
              <a:rPr lang="sv-SE" sz="1300" spc="-40" dirty="0"/>
              <a:t> </a:t>
            </a:r>
            <a:r>
              <a:rPr lang="sv-SE" sz="1300" spc="-40" dirty="0" err="1"/>
              <a:t>running</a:t>
            </a:r>
            <a:r>
              <a:rPr lang="sv-SE" sz="1300" spc="-40" dirty="0"/>
              <a:t> Dot1x in </a:t>
            </a:r>
            <a:r>
              <a:rPr lang="sv-SE" sz="1300" spc="-40" dirty="0" err="1"/>
              <a:t>OpenMode</a:t>
            </a:r>
            <a:r>
              <a:rPr lang="sv-SE" sz="1300" spc="-40" dirty="0"/>
              <a:t>, </a:t>
            </a:r>
            <a:r>
              <a:rPr lang="sv-SE" sz="1300" spc="-40" dirty="0" err="1"/>
              <a:t>some</a:t>
            </a:r>
            <a:r>
              <a:rPr lang="sv-SE" sz="1300" spc="-40" dirty="0"/>
              <a:t> sites </a:t>
            </a:r>
            <a:r>
              <a:rPr lang="sv-SE" sz="1300" spc="-40" dirty="0" err="1"/>
              <a:t>have</a:t>
            </a:r>
            <a:r>
              <a:rPr lang="sv-SE" sz="1300" spc="-40" dirty="0"/>
              <a:t> it in </a:t>
            </a:r>
            <a:r>
              <a:rPr lang="sv-SE" sz="1300" spc="-40" dirty="0" err="1"/>
              <a:t>ClosedMode</a:t>
            </a:r>
            <a:r>
              <a:rPr lang="sv-SE" sz="1300" spc="-40" dirty="0"/>
              <a:t>.</a:t>
            </a:r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/>
              <a:t>Dot1x </a:t>
            </a:r>
            <a:r>
              <a:rPr lang="sv-SE" sz="1300" spc="-40" dirty="0" err="1"/>
              <a:t>Then</a:t>
            </a:r>
            <a:r>
              <a:rPr lang="sv-SE" sz="1300" spc="-40" dirty="0"/>
              <a:t> MAB. </a:t>
            </a:r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 err="1"/>
              <a:t>Sales</a:t>
            </a:r>
            <a:r>
              <a:rPr lang="sv-SE" sz="1300" spc="-40" dirty="0"/>
              <a:t> Offices </a:t>
            </a:r>
            <a:r>
              <a:rPr lang="sv-SE" sz="1300" spc="-40" dirty="0" err="1"/>
              <a:t>recieves</a:t>
            </a:r>
            <a:r>
              <a:rPr lang="sv-SE" sz="1300" spc="-40" dirty="0"/>
              <a:t> DACL </a:t>
            </a:r>
            <a:r>
              <a:rPr lang="sv-SE" sz="1300" spc="-40" dirty="0" err="1"/>
              <a:t>limiting</a:t>
            </a:r>
            <a:r>
              <a:rPr lang="sv-SE" sz="1300" spc="-40" dirty="0"/>
              <a:t> </a:t>
            </a:r>
            <a:r>
              <a:rPr lang="sv-SE" sz="1300" spc="-40" dirty="0" err="1"/>
              <a:t>their</a:t>
            </a:r>
            <a:r>
              <a:rPr lang="sv-SE" sz="1300" spc="-40" dirty="0"/>
              <a:t> access to </a:t>
            </a:r>
            <a:r>
              <a:rPr lang="sv-SE" sz="1300" spc="-40" dirty="0" err="1"/>
              <a:t>certain</a:t>
            </a:r>
            <a:r>
              <a:rPr lang="sv-SE" sz="1300" spc="-40" dirty="0"/>
              <a:t> </a:t>
            </a:r>
            <a:r>
              <a:rPr lang="sv-SE" sz="1300" spc="-40" dirty="0" err="1"/>
              <a:t>backend</a:t>
            </a:r>
            <a:r>
              <a:rPr lang="sv-SE" sz="1300" spc="-40" dirty="0"/>
              <a:t> </a:t>
            </a:r>
            <a:r>
              <a:rPr lang="sv-SE" sz="1300" spc="-40" dirty="0" err="1"/>
              <a:t>networks</a:t>
            </a:r>
            <a:r>
              <a:rPr lang="sv-SE" sz="1300" spc="-40" dirty="0"/>
              <a:t> </a:t>
            </a:r>
            <a:r>
              <a:rPr lang="sv-SE" sz="1300" spc="-40" dirty="0" err="1"/>
              <a:t>located</a:t>
            </a:r>
            <a:r>
              <a:rPr lang="sv-SE" sz="1300" spc="-40"/>
              <a:t> in VDC:s.</a:t>
            </a:r>
            <a:endParaRPr lang="sv-SE" sz="1300" spc="-40" dirty="0"/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/>
              <a:t>If all checks </a:t>
            </a:r>
            <a:r>
              <a:rPr lang="sv-SE" sz="1300" spc="-40" dirty="0" err="1"/>
              <a:t>fails</a:t>
            </a:r>
            <a:r>
              <a:rPr lang="sv-SE" sz="1300" spc="-40" dirty="0"/>
              <a:t>, </a:t>
            </a:r>
            <a:r>
              <a:rPr lang="sv-SE" sz="1300" spc="-40" dirty="0" err="1"/>
              <a:t>then</a:t>
            </a:r>
            <a:r>
              <a:rPr lang="sv-SE" sz="1300" spc="-40" dirty="0"/>
              <a:t> access to </a:t>
            </a:r>
            <a:r>
              <a:rPr lang="sv-SE" sz="1300" spc="-40" dirty="0" err="1"/>
              <a:t>our</a:t>
            </a:r>
            <a:r>
              <a:rPr lang="sv-SE" sz="1300" spc="-40" dirty="0"/>
              <a:t> PXE-servers is </a:t>
            </a:r>
            <a:r>
              <a:rPr lang="sv-SE" sz="1300" spc="-40" dirty="0" err="1"/>
              <a:t>granted</a:t>
            </a:r>
            <a:r>
              <a:rPr lang="sv-SE" sz="1300" spc="-40" dirty="0"/>
              <a:t>.</a:t>
            </a:r>
          </a:p>
          <a:p>
            <a:pPr marL="342900" indent="-342900">
              <a:spcBef>
                <a:spcPts val="1150"/>
              </a:spcBef>
              <a:buAutoNum type="arabicPeriod"/>
            </a:pPr>
            <a:r>
              <a:rPr lang="sv-SE" sz="1300" spc="-40" dirty="0"/>
              <a:t>TACACS</a:t>
            </a:r>
          </a:p>
          <a:p>
            <a:pPr marL="800100" lvl="1" indent="-342900">
              <a:spcBef>
                <a:spcPts val="1150"/>
              </a:spcBef>
              <a:buAutoNum type="arabicPeriod"/>
            </a:pPr>
            <a:r>
              <a:rPr lang="sv-SE" sz="1300" spc="-40" dirty="0"/>
              <a:t>All </a:t>
            </a:r>
            <a:r>
              <a:rPr lang="sv-SE" sz="1300" spc="-40" dirty="0" err="1"/>
              <a:t>Network</a:t>
            </a:r>
            <a:r>
              <a:rPr lang="sv-SE" sz="1300" spc="-40" dirty="0"/>
              <a:t> </a:t>
            </a:r>
            <a:r>
              <a:rPr lang="sv-SE" sz="1300" spc="-40" dirty="0" err="1"/>
              <a:t>devices</a:t>
            </a:r>
            <a:r>
              <a:rPr lang="sv-SE" sz="1300" spc="-40" dirty="0"/>
              <a:t> is </a:t>
            </a:r>
            <a:r>
              <a:rPr lang="sv-SE" sz="1300" spc="-40" dirty="0" err="1"/>
              <a:t>using</a:t>
            </a:r>
            <a:r>
              <a:rPr lang="sv-SE" sz="1300" spc="-40" dirty="0"/>
              <a:t> </a:t>
            </a:r>
            <a:r>
              <a:rPr lang="sv-SE" sz="1300" spc="-40" dirty="0" err="1"/>
              <a:t>Tacacs</a:t>
            </a:r>
            <a:r>
              <a:rPr lang="sv-SE" sz="1300" spc="-40" dirty="0"/>
              <a:t>, The PSN in NL-INT is the </a:t>
            </a:r>
            <a:r>
              <a:rPr lang="sv-SE" sz="1300" spc="-40" dirty="0" err="1"/>
              <a:t>only</a:t>
            </a:r>
            <a:r>
              <a:rPr lang="sv-SE" sz="1300" spc="-40" dirty="0"/>
              <a:t> PSN </a:t>
            </a:r>
            <a:r>
              <a:rPr lang="sv-SE" sz="1300" spc="-40" dirty="0" err="1"/>
              <a:t>that</a:t>
            </a:r>
            <a:r>
              <a:rPr lang="sv-SE" sz="1300" spc="-40" dirty="0"/>
              <a:t> has the </a:t>
            </a:r>
            <a:r>
              <a:rPr lang="sv-SE" sz="1300" spc="-40" dirty="0" err="1"/>
              <a:t>Tacacs</a:t>
            </a:r>
            <a:r>
              <a:rPr lang="sv-SE" sz="1300" spc="-40" dirty="0"/>
              <a:t> </a:t>
            </a:r>
            <a:r>
              <a:rPr lang="sv-SE" sz="1300" spc="-40" dirty="0" err="1"/>
              <a:t>Role</a:t>
            </a:r>
            <a:r>
              <a:rPr lang="sv-SE" sz="1300" spc="-4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31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Production</a:t>
            </a:r>
            <a:r>
              <a:rPr lang="sv-SE" dirty="0"/>
              <a:t> Environment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 err="1"/>
              <a:t>Topology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B9532-ABA1-CB50-EAA7-F8D0F6D2E1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7" y="1425189"/>
            <a:ext cx="5313045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Production</a:t>
            </a:r>
            <a:r>
              <a:rPr lang="sv-SE" dirty="0"/>
              <a:t> Environment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 err="1"/>
              <a:t>Flow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244A2-3067-F107-2AA1-6B4546612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89" y="2040890"/>
            <a:ext cx="5632450" cy="2776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FE8858-E4C9-6AEB-C73C-3EF0FB5F6944}"/>
              </a:ext>
            </a:extLst>
          </p:cNvPr>
          <p:cNvSpPr txBox="1"/>
          <p:nvPr/>
        </p:nvSpPr>
        <p:spPr>
          <a:xfrm>
            <a:off x="647700" y="2641855"/>
            <a:ext cx="5518150" cy="1677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Radius/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Tacacs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access request from NAD (WLC/Switch) to VIP on F5 (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Tacacs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only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avalibe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nl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-int PSN’s)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request is load balanced between the nodes, in this case to nl-int-isepsn02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PSN node responds to the NAD and are source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NATed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behind the VIP on the way back. (This is also the same flow for CoA. The PSN sends the CoA to the NAD and are source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NATed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behind the VIP)</a:t>
            </a:r>
            <a:endParaRPr lang="sv-S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l">
              <a:spcBef>
                <a:spcPts val="1150"/>
              </a:spcBef>
            </a:pPr>
            <a:endParaRPr lang="sv-SE" sz="1100" spc="-40" dirty="0" err="1"/>
          </a:p>
        </p:txBody>
      </p:sp>
    </p:spTree>
    <p:extLst>
      <p:ext uri="{BB962C8B-B14F-4D97-AF65-F5344CB8AC3E}">
        <p14:creationId xmlns:p14="http://schemas.microsoft.com/office/powerpoint/2010/main" val="350838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018BF3-AF41-8927-CC67-1D02E489C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3EC1F-9655-4F7B-D9DC-F73D2CB0E3CA}"/>
              </a:ext>
            </a:extLst>
          </p:cNvPr>
          <p:cNvGrpSpPr/>
          <p:nvPr/>
        </p:nvGrpSpPr>
        <p:grpSpPr>
          <a:xfrm>
            <a:off x="1590481" y="1142153"/>
            <a:ext cx="9011038" cy="5234742"/>
            <a:chOff x="1527653" y="874475"/>
            <a:chExt cx="6003448" cy="3487556"/>
          </a:xfrm>
          <a:solidFill>
            <a:srgbClr val="067A3C"/>
          </a:solidFill>
        </p:grpSpPr>
        <p:sp>
          <p:nvSpPr>
            <p:cNvPr id="3" name="Frihandsfigur 8">
              <a:extLst>
                <a:ext uri="{FF2B5EF4-FFF2-40B4-BE49-F238E27FC236}">
                  <a16:creationId xmlns:a16="http://schemas.microsoft.com/office/drawing/2014/main" id="{AF82D08D-A28D-10FD-ACD8-198F0638C964}"/>
                </a:ext>
              </a:extLst>
            </p:cNvPr>
            <p:cNvSpPr/>
            <p:nvPr/>
          </p:nvSpPr>
          <p:spPr>
            <a:xfrm>
              <a:off x="6084888" y="2694782"/>
              <a:ext cx="197644" cy="345281"/>
            </a:xfrm>
            <a:custGeom>
              <a:avLst/>
              <a:gdLst>
                <a:gd name="connsiteX0" fmla="*/ 158750 w 263525"/>
                <a:gd name="connsiteY0" fmla="*/ 454025 h 460375"/>
                <a:gd name="connsiteX1" fmla="*/ 146050 w 263525"/>
                <a:gd name="connsiteY1" fmla="*/ 457200 h 460375"/>
                <a:gd name="connsiteX2" fmla="*/ 136525 w 263525"/>
                <a:gd name="connsiteY2" fmla="*/ 460375 h 460375"/>
                <a:gd name="connsiteX3" fmla="*/ 127000 w 263525"/>
                <a:gd name="connsiteY3" fmla="*/ 457200 h 460375"/>
                <a:gd name="connsiteX4" fmla="*/ 114300 w 263525"/>
                <a:gd name="connsiteY4" fmla="*/ 438150 h 460375"/>
                <a:gd name="connsiteX5" fmla="*/ 101600 w 263525"/>
                <a:gd name="connsiteY5" fmla="*/ 425450 h 460375"/>
                <a:gd name="connsiteX6" fmla="*/ 85725 w 263525"/>
                <a:gd name="connsiteY6" fmla="*/ 400050 h 460375"/>
                <a:gd name="connsiteX7" fmla="*/ 82550 w 263525"/>
                <a:gd name="connsiteY7" fmla="*/ 387350 h 460375"/>
                <a:gd name="connsiteX8" fmla="*/ 79375 w 263525"/>
                <a:gd name="connsiteY8" fmla="*/ 352425 h 460375"/>
                <a:gd name="connsiteX9" fmla="*/ 73025 w 263525"/>
                <a:gd name="connsiteY9" fmla="*/ 342900 h 460375"/>
                <a:gd name="connsiteX10" fmla="*/ 69850 w 263525"/>
                <a:gd name="connsiteY10" fmla="*/ 320675 h 460375"/>
                <a:gd name="connsiteX11" fmla="*/ 66675 w 263525"/>
                <a:gd name="connsiteY11" fmla="*/ 307975 h 460375"/>
                <a:gd name="connsiteX12" fmla="*/ 63500 w 263525"/>
                <a:gd name="connsiteY12" fmla="*/ 298450 h 460375"/>
                <a:gd name="connsiteX13" fmla="*/ 69850 w 263525"/>
                <a:gd name="connsiteY13" fmla="*/ 279400 h 460375"/>
                <a:gd name="connsiteX14" fmla="*/ 73025 w 263525"/>
                <a:gd name="connsiteY14" fmla="*/ 269875 h 460375"/>
                <a:gd name="connsiteX15" fmla="*/ 60325 w 263525"/>
                <a:gd name="connsiteY15" fmla="*/ 250825 h 460375"/>
                <a:gd name="connsiteX16" fmla="*/ 57150 w 263525"/>
                <a:gd name="connsiteY16" fmla="*/ 225425 h 460375"/>
                <a:gd name="connsiteX17" fmla="*/ 53975 w 263525"/>
                <a:gd name="connsiteY17" fmla="*/ 212725 h 460375"/>
                <a:gd name="connsiteX18" fmla="*/ 44450 w 263525"/>
                <a:gd name="connsiteY18" fmla="*/ 209550 h 460375"/>
                <a:gd name="connsiteX19" fmla="*/ 38100 w 263525"/>
                <a:gd name="connsiteY19" fmla="*/ 190500 h 460375"/>
                <a:gd name="connsiteX20" fmla="*/ 34925 w 263525"/>
                <a:gd name="connsiteY20" fmla="*/ 180975 h 460375"/>
                <a:gd name="connsiteX21" fmla="*/ 31750 w 263525"/>
                <a:gd name="connsiteY21" fmla="*/ 136525 h 460375"/>
                <a:gd name="connsiteX22" fmla="*/ 19050 w 263525"/>
                <a:gd name="connsiteY22" fmla="*/ 107950 h 460375"/>
                <a:gd name="connsiteX23" fmla="*/ 9525 w 263525"/>
                <a:gd name="connsiteY23" fmla="*/ 101600 h 460375"/>
                <a:gd name="connsiteX24" fmla="*/ 0 w 263525"/>
                <a:gd name="connsiteY24" fmla="*/ 92075 h 460375"/>
                <a:gd name="connsiteX25" fmla="*/ 12700 w 263525"/>
                <a:gd name="connsiteY25" fmla="*/ 53975 h 460375"/>
                <a:gd name="connsiteX26" fmla="*/ 15875 w 263525"/>
                <a:gd name="connsiteY26" fmla="*/ 44450 h 460375"/>
                <a:gd name="connsiteX27" fmla="*/ 28575 w 263525"/>
                <a:gd name="connsiteY27" fmla="*/ 25400 h 460375"/>
                <a:gd name="connsiteX28" fmla="*/ 38100 w 263525"/>
                <a:gd name="connsiteY28" fmla="*/ 22225 h 460375"/>
                <a:gd name="connsiteX29" fmla="*/ 53975 w 263525"/>
                <a:gd name="connsiteY29" fmla="*/ 6350 h 460375"/>
                <a:gd name="connsiteX30" fmla="*/ 73025 w 263525"/>
                <a:gd name="connsiteY30" fmla="*/ 0 h 460375"/>
                <a:gd name="connsiteX31" fmla="*/ 95250 w 263525"/>
                <a:gd name="connsiteY31" fmla="*/ 3175 h 460375"/>
                <a:gd name="connsiteX32" fmla="*/ 111125 w 263525"/>
                <a:gd name="connsiteY32" fmla="*/ 19050 h 460375"/>
                <a:gd name="connsiteX33" fmla="*/ 114300 w 263525"/>
                <a:gd name="connsiteY33" fmla="*/ 28575 h 460375"/>
                <a:gd name="connsiteX34" fmla="*/ 120650 w 263525"/>
                <a:gd name="connsiteY34" fmla="*/ 38100 h 460375"/>
                <a:gd name="connsiteX35" fmla="*/ 123825 w 263525"/>
                <a:gd name="connsiteY35" fmla="*/ 47625 h 460375"/>
                <a:gd name="connsiteX36" fmla="*/ 130175 w 263525"/>
                <a:gd name="connsiteY36" fmla="*/ 57150 h 460375"/>
                <a:gd name="connsiteX37" fmla="*/ 133350 w 263525"/>
                <a:gd name="connsiteY37" fmla="*/ 66675 h 460375"/>
                <a:gd name="connsiteX38" fmla="*/ 193675 w 263525"/>
                <a:gd name="connsiteY38" fmla="*/ 79375 h 460375"/>
                <a:gd name="connsiteX39" fmla="*/ 222250 w 263525"/>
                <a:gd name="connsiteY39" fmla="*/ 88900 h 460375"/>
                <a:gd name="connsiteX40" fmla="*/ 228600 w 263525"/>
                <a:gd name="connsiteY40" fmla="*/ 107950 h 460375"/>
                <a:gd name="connsiteX41" fmla="*/ 244475 w 263525"/>
                <a:gd name="connsiteY41" fmla="*/ 136525 h 460375"/>
                <a:gd name="connsiteX42" fmla="*/ 247650 w 263525"/>
                <a:gd name="connsiteY42" fmla="*/ 152400 h 460375"/>
                <a:gd name="connsiteX43" fmla="*/ 257175 w 263525"/>
                <a:gd name="connsiteY43" fmla="*/ 171450 h 460375"/>
                <a:gd name="connsiteX44" fmla="*/ 263525 w 263525"/>
                <a:gd name="connsiteY44" fmla="*/ 190500 h 460375"/>
                <a:gd name="connsiteX45" fmla="*/ 260350 w 263525"/>
                <a:gd name="connsiteY45" fmla="*/ 200025 h 460375"/>
                <a:gd name="connsiteX46" fmla="*/ 247650 w 263525"/>
                <a:gd name="connsiteY46" fmla="*/ 206375 h 460375"/>
                <a:gd name="connsiteX47" fmla="*/ 215900 w 263525"/>
                <a:gd name="connsiteY47" fmla="*/ 212725 h 460375"/>
                <a:gd name="connsiteX48" fmla="*/ 193675 w 263525"/>
                <a:gd name="connsiteY48" fmla="*/ 219075 h 460375"/>
                <a:gd name="connsiteX49" fmla="*/ 177800 w 263525"/>
                <a:gd name="connsiteY49" fmla="*/ 222250 h 460375"/>
                <a:gd name="connsiteX50" fmla="*/ 171450 w 263525"/>
                <a:gd name="connsiteY50" fmla="*/ 231775 h 460375"/>
                <a:gd name="connsiteX51" fmla="*/ 152400 w 263525"/>
                <a:gd name="connsiteY51" fmla="*/ 238125 h 460375"/>
                <a:gd name="connsiteX52" fmla="*/ 142875 w 263525"/>
                <a:gd name="connsiteY52" fmla="*/ 219075 h 460375"/>
                <a:gd name="connsiteX53" fmla="*/ 139700 w 263525"/>
                <a:gd name="connsiteY53" fmla="*/ 209550 h 460375"/>
                <a:gd name="connsiteX54" fmla="*/ 120650 w 263525"/>
                <a:gd name="connsiteY54" fmla="*/ 203200 h 460375"/>
                <a:gd name="connsiteX55" fmla="*/ 111125 w 263525"/>
                <a:gd name="connsiteY55" fmla="*/ 196850 h 460375"/>
                <a:gd name="connsiteX56" fmla="*/ 107950 w 263525"/>
                <a:gd name="connsiteY56" fmla="*/ 187325 h 460375"/>
                <a:gd name="connsiteX57" fmla="*/ 101600 w 263525"/>
                <a:gd name="connsiteY57" fmla="*/ 177800 h 460375"/>
                <a:gd name="connsiteX58" fmla="*/ 85725 w 263525"/>
                <a:gd name="connsiteY58" fmla="*/ 152400 h 460375"/>
                <a:gd name="connsiteX59" fmla="*/ 76200 w 263525"/>
                <a:gd name="connsiteY59" fmla="*/ 158750 h 460375"/>
                <a:gd name="connsiteX60" fmla="*/ 73025 w 263525"/>
                <a:gd name="connsiteY60" fmla="*/ 168275 h 460375"/>
                <a:gd name="connsiteX61" fmla="*/ 66675 w 263525"/>
                <a:gd name="connsiteY61" fmla="*/ 177800 h 460375"/>
                <a:gd name="connsiteX62" fmla="*/ 76200 w 263525"/>
                <a:gd name="connsiteY62" fmla="*/ 196850 h 460375"/>
                <a:gd name="connsiteX63" fmla="*/ 73025 w 263525"/>
                <a:gd name="connsiteY63" fmla="*/ 212725 h 460375"/>
                <a:gd name="connsiteX64" fmla="*/ 85725 w 263525"/>
                <a:gd name="connsiteY64" fmla="*/ 231775 h 460375"/>
                <a:gd name="connsiteX65" fmla="*/ 98425 w 263525"/>
                <a:gd name="connsiteY65" fmla="*/ 250825 h 460375"/>
                <a:gd name="connsiteX66" fmla="*/ 95250 w 263525"/>
                <a:gd name="connsiteY66" fmla="*/ 266700 h 460375"/>
                <a:gd name="connsiteX67" fmla="*/ 92075 w 263525"/>
                <a:gd name="connsiteY67" fmla="*/ 276225 h 460375"/>
                <a:gd name="connsiteX68" fmla="*/ 98425 w 263525"/>
                <a:gd name="connsiteY68" fmla="*/ 285750 h 460375"/>
                <a:gd name="connsiteX69" fmla="*/ 107950 w 263525"/>
                <a:gd name="connsiteY69" fmla="*/ 330200 h 460375"/>
                <a:gd name="connsiteX70" fmla="*/ 111125 w 263525"/>
                <a:gd name="connsiteY70" fmla="*/ 339725 h 460375"/>
                <a:gd name="connsiteX71" fmla="*/ 114300 w 263525"/>
                <a:gd name="connsiteY71" fmla="*/ 349250 h 460375"/>
                <a:gd name="connsiteX72" fmla="*/ 117475 w 263525"/>
                <a:gd name="connsiteY72" fmla="*/ 371475 h 460375"/>
                <a:gd name="connsiteX73" fmla="*/ 123825 w 263525"/>
                <a:gd name="connsiteY73" fmla="*/ 381000 h 460375"/>
                <a:gd name="connsiteX74" fmla="*/ 130175 w 263525"/>
                <a:gd name="connsiteY74" fmla="*/ 406400 h 460375"/>
                <a:gd name="connsiteX75" fmla="*/ 139700 w 263525"/>
                <a:gd name="connsiteY75" fmla="*/ 412750 h 460375"/>
                <a:gd name="connsiteX76" fmla="*/ 142875 w 263525"/>
                <a:gd name="connsiteY76" fmla="*/ 422275 h 460375"/>
                <a:gd name="connsiteX77" fmla="*/ 146050 w 263525"/>
                <a:gd name="connsiteY77" fmla="*/ 434975 h 460375"/>
                <a:gd name="connsiteX78" fmla="*/ 152400 w 263525"/>
                <a:gd name="connsiteY78" fmla="*/ 444500 h 460375"/>
                <a:gd name="connsiteX79" fmla="*/ 158750 w 263525"/>
                <a:gd name="connsiteY79" fmla="*/ 454025 h 46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63525" h="460375">
                  <a:moveTo>
                    <a:pt x="158750" y="454025"/>
                  </a:moveTo>
                  <a:cubicBezTo>
                    <a:pt x="157692" y="456142"/>
                    <a:pt x="150246" y="456001"/>
                    <a:pt x="146050" y="457200"/>
                  </a:cubicBezTo>
                  <a:cubicBezTo>
                    <a:pt x="142832" y="458119"/>
                    <a:pt x="139872" y="460375"/>
                    <a:pt x="136525" y="460375"/>
                  </a:cubicBezTo>
                  <a:cubicBezTo>
                    <a:pt x="133178" y="460375"/>
                    <a:pt x="130175" y="458258"/>
                    <a:pt x="127000" y="457200"/>
                  </a:cubicBezTo>
                  <a:cubicBezTo>
                    <a:pt x="119451" y="434552"/>
                    <a:pt x="130155" y="461933"/>
                    <a:pt x="114300" y="438150"/>
                  </a:cubicBezTo>
                  <a:cubicBezTo>
                    <a:pt x="104624" y="423636"/>
                    <a:pt x="119743" y="431498"/>
                    <a:pt x="101600" y="425450"/>
                  </a:cubicBezTo>
                  <a:cubicBezTo>
                    <a:pt x="94043" y="402780"/>
                    <a:pt x="100819" y="410113"/>
                    <a:pt x="85725" y="400050"/>
                  </a:cubicBezTo>
                  <a:cubicBezTo>
                    <a:pt x="84667" y="395817"/>
                    <a:pt x="83127" y="391675"/>
                    <a:pt x="82550" y="387350"/>
                  </a:cubicBezTo>
                  <a:cubicBezTo>
                    <a:pt x="81005" y="375763"/>
                    <a:pt x="81824" y="363855"/>
                    <a:pt x="79375" y="352425"/>
                  </a:cubicBezTo>
                  <a:cubicBezTo>
                    <a:pt x="78575" y="348694"/>
                    <a:pt x="75142" y="346075"/>
                    <a:pt x="73025" y="342900"/>
                  </a:cubicBezTo>
                  <a:cubicBezTo>
                    <a:pt x="80433" y="320675"/>
                    <a:pt x="85725" y="325967"/>
                    <a:pt x="69850" y="320675"/>
                  </a:cubicBezTo>
                  <a:cubicBezTo>
                    <a:pt x="68792" y="316442"/>
                    <a:pt x="67874" y="312171"/>
                    <a:pt x="66675" y="307975"/>
                  </a:cubicBezTo>
                  <a:cubicBezTo>
                    <a:pt x="65756" y="304757"/>
                    <a:pt x="63130" y="301776"/>
                    <a:pt x="63500" y="298450"/>
                  </a:cubicBezTo>
                  <a:cubicBezTo>
                    <a:pt x="64239" y="291797"/>
                    <a:pt x="67733" y="285750"/>
                    <a:pt x="69850" y="279400"/>
                  </a:cubicBezTo>
                  <a:lnTo>
                    <a:pt x="73025" y="269875"/>
                  </a:lnTo>
                  <a:cubicBezTo>
                    <a:pt x="68792" y="263525"/>
                    <a:pt x="61272" y="258398"/>
                    <a:pt x="60325" y="250825"/>
                  </a:cubicBezTo>
                  <a:cubicBezTo>
                    <a:pt x="59267" y="242358"/>
                    <a:pt x="58553" y="233841"/>
                    <a:pt x="57150" y="225425"/>
                  </a:cubicBezTo>
                  <a:cubicBezTo>
                    <a:pt x="56433" y="221121"/>
                    <a:pt x="56701" y="216132"/>
                    <a:pt x="53975" y="212725"/>
                  </a:cubicBezTo>
                  <a:cubicBezTo>
                    <a:pt x="51884" y="210112"/>
                    <a:pt x="47625" y="210608"/>
                    <a:pt x="44450" y="209550"/>
                  </a:cubicBezTo>
                  <a:lnTo>
                    <a:pt x="38100" y="190500"/>
                  </a:lnTo>
                  <a:lnTo>
                    <a:pt x="34925" y="180975"/>
                  </a:lnTo>
                  <a:cubicBezTo>
                    <a:pt x="33867" y="166158"/>
                    <a:pt x="33954" y="151215"/>
                    <a:pt x="31750" y="136525"/>
                  </a:cubicBezTo>
                  <a:cubicBezTo>
                    <a:pt x="30640" y="129128"/>
                    <a:pt x="25437" y="114337"/>
                    <a:pt x="19050" y="107950"/>
                  </a:cubicBezTo>
                  <a:cubicBezTo>
                    <a:pt x="16352" y="105252"/>
                    <a:pt x="12456" y="104043"/>
                    <a:pt x="9525" y="101600"/>
                  </a:cubicBezTo>
                  <a:cubicBezTo>
                    <a:pt x="6076" y="98725"/>
                    <a:pt x="3175" y="95250"/>
                    <a:pt x="0" y="92075"/>
                  </a:cubicBezTo>
                  <a:lnTo>
                    <a:pt x="12700" y="53975"/>
                  </a:lnTo>
                  <a:cubicBezTo>
                    <a:pt x="13758" y="50800"/>
                    <a:pt x="14019" y="47235"/>
                    <a:pt x="15875" y="44450"/>
                  </a:cubicBezTo>
                  <a:cubicBezTo>
                    <a:pt x="20108" y="38100"/>
                    <a:pt x="21335" y="27813"/>
                    <a:pt x="28575" y="25400"/>
                  </a:cubicBezTo>
                  <a:lnTo>
                    <a:pt x="38100" y="22225"/>
                  </a:lnTo>
                  <a:cubicBezTo>
                    <a:pt x="43893" y="13536"/>
                    <a:pt x="43949" y="10806"/>
                    <a:pt x="53975" y="6350"/>
                  </a:cubicBezTo>
                  <a:cubicBezTo>
                    <a:pt x="60092" y="3632"/>
                    <a:pt x="73025" y="0"/>
                    <a:pt x="73025" y="0"/>
                  </a:cubicBezTo>
                  <a:cubicBezTo>
                    <a:pt x="80433" y="1058"/>
                    <a:pt x="88082" y="1025"/>
                    <a:pt x="95250" y="3175"/>
                  </a:cubicBezTo>
                  <a:cubicBezTo>
                    <a:pt x="102721" y="5416"/>
                    <a:pt x="107888" y="12575"/>
                    <a:pt x="111125" y="19050"/>
                  </a:cubicBezTo>
                  <a:cubicBezTo>
                    <a:pt x="112622" y="22043"/>
                    <a:pt x="112803" y="25582"/>
                    <a:pt x="114300" y="28575"/>
                  </a:cubicBezTo>
                  <a:cubicBezTo>
                    <a:pt x="116007" y="31988"/>
                    <a:pt x="118943" y="34687"/>
                    <a:pt x="120650" y="38100"/>
                  </a:cubicBezTo>
                  <a:cubicBezTo>
                    <a:pt x="122147" y="41093"/>
                    <a:pt x="122328" y="44632"/>
                    <a:pt x="123825" y="47625"/>
                  </a:cubicBezTo>
                  <a:cubicBezTo>
                    <a:pt x="125532" y="51038"/>
                    <a:pt x="128468" y="53737"/>
                    <a:pt x="130175" y="57150"/>
                  </a:cubicBezTo>
                  <a:cubicBezTo>
                    <a:pt x="131672" y="60143"/>
                    <a:pt x="131207" y="64104"/>
                    <a:pt x="133350" y="66675"/>
                  </a:cubicBezTo>
                  <a:cubicBezTo>
                    <a:pt x="148682" y="85073"/>
                    <a:pt x="171127" y="77872"/>
                    <a:pt x="193675" y="79375"/>
                  </a:cubicBezTo>
                  <a:cubicBezTo>
                    <a:pt x="200141" y="80453"/>
                    <a:pt x="217059" y="80594"/>
                    <a:pt x="222250" y="88900"/>
                  </a:cubicBezTo>
                  <a:cubicBezTo>
                    <a:pt x="225798" y="94576"/>
                    <a:pt x="224887" y="102381"/>
                    <a:pt x="228600" y="107950"/>
                  </a:cubicBezTo>
                  <a:cubicBezTo>
                    <a:pt x="238059" y="122139"/>
                    <a:pt x="241122" y="123113"/>
                    <a:pt x="244475" y="136525"/>
                  </a:cubicBezTo>
                  <a:cubicBezTo>
                    <a:pt x="245784" y="141760"/>
                    <a:pt x="246341" y="147165"/>
                    <a:pt x="247650" y="152400"/>
                  </a:cubicBezTo>
                  <a:cubicBezTo>
                    <a:pt x="252613" y="172250"/>
                    <a:pt x="248306" y="151495"/>
                    <a:pt x="257175" y="171450"/>
                  </a:cubicBezTo>
                  <a:cubicBezTo>
                    <a:pt x="259893" y="177567"/>
                    <a:pt x="263525" y="190500"/>
                    <a:pt x="263525" y="190500"/>
                  </a:cubicBezTo>
                  <a:cubicBezTo>
                    <a:pt x="262467" y="193675"/>
                    <a:pt x="262717" y="197658"/>
                    <a:pt x="260350" y="200025"/>
                  </a:cubicBezTo>
                  <a:cubicBezTo>
                    <a:pt x="257003" y="203372"/>
                    <a:pt x="252000" y="204511"/>
                    <a:pt x="247650" y="206375"/>
                  </a:cubicBezTo>
                  <a:cubicBezTo>
                    <a:pt x="235639" y="211523"/>
                    <a:pt x="231123" y="209957"/>
                    <a:pt x="215900" y="212725"/>
                  </a:cubicBezTo>
                  <a:cubicBezTo>
                    <a:pt x="194124" y="216684"/>
                    <a:pt x="211810" y="214541"/>
                    <a:pt x="193675" y="219075"/>
                  </a:cubicBezTo>
                  <a:cubicBezTo>
                    <a:pt x="188440" y="220384"/>
                    <a:pt x="183092" y="221192"/>
                    <a:pt x="177800" y="222250"/>
                  </a:cubicBezTo>
                  <a:cubicBezTo>
                    <a:pt x="175683" y="225425"/>
                    <a:pt x="174686" y="229753"/>
                    <a:pt x="171450" y="231775"/>
                  </a:cubicBezTo>
                  <a:cubicBezTo>
                    <a:pt x="165774" y="235323"/>
                    <a:pt x="152400" y="238125"/>
                    <a:pt x="152400" y="238125"/>
                  </a:cubicBezTo>
                  <a:cubicBezTo>
                    <a:pt x="144420" y="214184"/>
                    <a:pt x="155185" y="243694"/>
                    <a:pt x="142875" y="219075"/>
                  </a:cubicBezTo>
                  <a:cubicBezTo>
                    <a:pt x="141378" y="216082"/>
                    <a:pt x="142423" y="211495"/>
                    <a:pt x="139700" y="209550"/>
                  </a:cubicBezTo>
                  <a:cubicBezTo>
                    <a:pt x="134253" y="205659"/>
                    <a:pt x="126219" y="206913"/>
                    <a:pt x="120650" y="203200"/>
                  </a:cubicBezTo>
                  <a:lnTo>
                    <a:pt x="111125" y="196850"/>
                  </a:lnTo>
                  <a:cubicBezTo>
                    <a:pt x="110067" y="193675"/>
                    <a:pt x="109447" y="190318"/>
                    <a:pt x="107950" y="187325"/>
                  </a:cubicBezTo>
                  <a:cubicBezTo>
                    <a:pt x="106243" y="183912"/>
                    <a:pt x="103150" y="181287"/>
                    <a:pt x="101600" y="177800"/>
                  </a:cubicBezTo>
                  <a:cubicBezTo>
                    <a:pt x="90464" y="152744"/>
                    <a:pt x="102860" y="163823"/>
                    <a:pt x="85725" y="152400"/>
                  </a:cubicBezTo>
                  <a:cubicBezTo>
                    <a:pt x="82550" y="154517"/>
                    <a:pt x="78584" y="155770"/>
                    <a:pt x="76200" y="158750"/>
                  </a:cubicBezTo>
                  <a:cubicBezTo>
                    <a:pt x="74109" y="161363"/>
                    <a:pt x="74522" y="165282"/>
                    <a:pt x="73025" y="168275"/>
                  </a:cubicBezTo>
                  <a:cubicBezTo>
                    <a:pt x="71318" y="171688"/>
                    <a:pt x="68792" y="174625"/>
                    <a:pt x="66675" y="177800"/>
                  </a:cubicBezTo>
                  <a:cubicBezTo>
                    <a:pt x="69886" y="182616"/>
                    <a:pt x="76200" y="190277"/>
                    <a:pt x="76200" y="196850"/>
                  </a:cubicBezTo>
                  <a:cubicBezTo>
                    <a:pt x="76200" y="202246"/>
                    <a:pt x="74083" y="207433"/>
                    <a:pt x="73025" y="212725"/>
                  </a:cubicBezTo>
                  <a:cubicBezTo>
                    <a:pt x="91234" y="218795"/>
                    <a:pt x="76147" y="210703"/>
                    <a:pt x="85725" y="231775"/>
                  </a:cubicBezTo>
                  <a:cubicBezTo>
                    <a:pt x="88883" y="238723"/>
                    <a:pt x="98425" y="250825"/>
                    <a:pt x="98425" y="250825"/>
                  </a:cubicBezTo>
                  <a:cubicBezTo>
                    <a:pt x="97367" y="256117"/>
                    <a:pt x="96559" y="261465"/>
                    <a:pt x="95250" y="266700"/>
                  </a:cubicBezTo>
                  <a:cubicBezTo>
                    <a:pt x="94438" y="269947"/>
                    <a:pt x="91525" y="272924"/>
                    <a:pt x="92075" y="276225"/>
                  </a:cubicBezTo>
                  <a:cubicBezTo>
                    <a:pt x="92702" y="279989"/>
                    <a:pt x="96308" y="282575"/>
                    <a:pt x="98425" y="285750"/>
                  </a:cubicBezTo>
                  <a:cubicBezTo>
                    <a:pt x="102430" y="317792"/>
                    <a:pt x="98902" y="303055"/>
                    <a:pt x="107950" y="330200"/>
                  </a:cubicBezTo>
                  <a:lnTo>
                    <a:pt x="111125" y="339725"/>
                  </a:lnTo>
                  <a:lnTo>
                    <a:pt x="114300" y="349250"/>
                  </a:lnTo>
                  <a:cubicBezTo>
                    <a:pt x="115358" y="356658"/>
                    <a:pt x="115325" y="364307"/>
                    <a:pt x="117475" y="371475"/>
                  </a:cubicBezTo>
                  <a:cubicBezTo>
                    <a:pt x="118571" y="375130"/>
                    <a:pt x="122485" y="377427"/>
                    <a:pt x="123825" y="381000"/>
                  </a:cubicBezTo>
                  <a:cubicBezTo>
                    <a:pt x="124244" y="382116"/>
                    <a:pt x="127410" y="402944"/>
                    <a:pt x="130175" y="406400"/>
                  </a:cubicBezTo>
                  <a:cubicBezTo>
                    <a:pt x="132559" y="409380"/>
                    <a:pt x="136525" y="410633"/>
                    <a:pt x="139700" y="412750"/>
                  </a:cubicBezTo>
                  <a:cubicBezTo>
                    <a:pt x="140758" y="415925"/>
                    <a:pt x="141956" y="419057"/>
                    <a:pt x="142875" y="422275"/>
                  </a:cubicBezTo>
                  <a:cubicBezTo>
                    <a:pt x="144074" y="426471"/>
                    <a:pt x="144331" y="430964"/>
                    <a:pt x="146050" y="434975"/>
                  </a:cubicBezTo>
                  <a:cubicBezTo>
                    <a:pt x="147553" y="438482"/>
                    <a:pt x="150693" y="441087"/>
                    <a:pt x="152400" y="444500"/>
                  </a:cubicBezTo>
                  <a:cubicBezTo>
                    <a:pt x="155910" y="451519"/>
                    <a:pt x="159808" y="451908"/>
                    <a:pt x="158750" y="454025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" name="Freeform 171">
              <a:extLst>
                <a:ext uri="{FF2B5EF4-FFF2-40B4-BE49-F238E27FC236}">
                  <a16:creationId xmlns:a16="http://schemas.microsoft.com/office/drawing/2014/main" id="{6D1997AC-DF82-1DD3-0E08-B856B1936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8127" y="3825165"/>
              <a:ext cx="352656" cy="536866"/>
            </a:xfrm>
            <a:custGeom>
              <a:avLst/>
              <a:gdLst>
                <a:gd name="T0" fmla="*/ 32 w 425"/>
                <a:gd name="T1" fmla="*/ 647 h 647"/>
                <a:gd name="T2" fmla="*/ 12 w 425"/>
                <a:gd name="T3" fmla="*/ 555 h 647"/>
                <a:gd name="T4" fmla="*/ 363 w 425"/>
                <a:gd name="T5" fmla="*/ 90 h 647"/>
                <a:gd name="T6" fmla="*/ 370 w 425"/>
                <a:gd name="T7" fmla="*/ 72 h 647"/>
                <a:gd name="T8" fmla="*/ 309 w 425"/>
                <a:gd name="T9" fmla="*/ 238 h 647"/>
                <a:gd name="T10" fmla="*/ 319 w 425"/>
                <a:gd name="T11" fmla="*/ 247 h 647"/>
                <a:gd name="T12" fmla="*/ 360 w 425"/>
                <a:gd name="T13" fmla="*/ 208 h 647"/>
                <a:gd name="T14" fmla="*/ 367 w 425"/>
                <a:gd name="T15" fmla="*/ 183 h 647"/>
                <a:gd name="T16" fmla="*/ 400 w 425"/>
                <a:gd name="T17" fmla="*/ 171 h 647"/>
                <a:gd name="T18" fmla="*/ 411 w 425"/>
                <a:gd name="T19" fmla="*/ 150 h 647"/>
                <a:gd name="T20" fmla="*/ 418 w 425"/>
                <a:gd name="T21" fmla="*/ 120 h 647"/>
                <a:gd name="T22" fmla="*/ 381 w 425"/>
                <a:gd name="T23" fmla="*/ 120 h 647"/>
                <a:gd name="T24" fmla="*/ 374 w 425"/>
                <a:gd name="T25" fmla="*/ 90 h 647"/>
                <a:gd name="T26" fmla="*/ 367 w 425"/>
                <a:gd name="T27" fmla="*/ 86 h 647"/>
                <a:gd name="T28" fmla="*/ 358 w 425"/>
                <a:gd name="T29" fmla="*/ 95 h 647"/>
                <a:gd name="T30" fmla="*/ 358 w 425"/>
                <a:gd name="T31" fmla="*/ 77 h 647"/>
                <a:gd name="T32" fmla="*/ 360 w 425"/>
                <a:gd name="T33" fmla="*/ 53 h 647"/>
                <a:gd name="T34" fmla="*/ 353 w 425"/>
                <a:gd name="T35" fmla="*/ 30 h 647"/>
                <a:gd name="T36" fmla="*/ 344 w 425"/>
                <a:gd name="T37" fmla="*/ 16 h 647"/>
                <a:gd name="T38" fmla="*/ 337 w 425"/>
                <a:gd name="T39" fmla="*/ 12 h 647"/>
                <a:gd name="T40" fmla="*/ 330 w 425"/>
                <a:gd name="T41" fmla="*/ 5 h 647"/>
                <a:gd name="T42" fmla="*/ 337 w 425"/>
                <a:gd name="T43" fmla="*/ 37 h 647"/>
                <a:gd name="T44" fmla="*/ 344 w 425"/>
                <a:gd name="T45" fmla="*/ 72 h 647"/>
                <a:gd name="T46" fmla="*/ 349 w 425"/>
                <a:gd name="T47" fmla="*/ 67 h 647"/>
                <a:gd name="T48" fmla="*/ 344 w 425"/>
                <a:gd name="T49" fmla="*/ 93 h 647"/>
                <a:gd name="T50" fmla="*/ 349 w 425"/>
                <a:gd name="T51" fmla="*/ 107 h 647"/>
                <a:gd name="T52" fmla="*/ 344 w 425"/>
                <a:gd name="T53" fmla="*/ 130 h 647"/>
                <a:gd name="T54" fmla="*/ 319 w 425"/>
                <a:gd name="T55" fmla="*/ 157 h 647"/>
                <a:gd name="T56" fmla="*/ 328 w 425"/>
                <a:gd name="T57" fmla="*/ 192 h 647"/>
                <a:gd name="T58" fmla="*/ 305 w 425"/>
                <a:gd name="T59" fmla="*/ 236 h 647"/>
                <a:gd name="T60" fmla="*/ 291 w 425"/>
                <a:gd name="T61" fmla="*/ 224 h 647"/>
                <a:gd name="T62" fmla="*/ 291 w 425"/>
                <a:gd name="T63" fmla="*/ 227 h 647"/>
                <a:gd name="T64" fmla="*/ 90 w 425"/>
                <a:gd name="T65" fmla="*/ 435 h 647"/>
                <a:gd name="T66" fmla="*/ 102 w 425"/>
                <a:gd name="T67" fmla="*/ 411 h 647"/>
                <a:gd name="T68" fmla="*/ 106 w 425"/>
                <a:gd name="T69" fmla="*/ 425 h 647"/>
                <a:gd name="T70" fmla="*/ 95 w 425"/>
                <a:gd name="T71" fmla="*/ 430 h 647"/>
                <a:gd name="T72" fmla="*/ 99 w 425"/>
                <a:gd name="T73" fmla="*/ 379 h 647"/>
                <a:gd name="T74" fmla="*/ 106 w 425"/>
                <a:gd name="T75" fmla="*/ 365 h 647"/>
                <a:gd name="T76" fmla="*/ 125 w 425"/>
                <a:gd name="T77" fmla="*/ 340 h 647"/>
                <a:gd name="T78" fmla="*/ 150 w 425"/>
                <a:gd name="T79" fmla="*/ 317 h 647"/>
                <a:gd name="T80" fmla="*/ 166 w 425"/>
                <a:gd name="T81" fmla="*/ 312 h 647"/>
                <a:gd name="T82" fmla="*/ 215 w 425"/>
                <a:gd name="T83" fmla="*/ 282 h 647"/>
                <a:gd name="T84" fmla="*/ 236 w 425"/>
                <a:gd name="T85" fmla="*/ 247 h 647"/>
                <a:gd name="T86" fmla="*/ 263 w 425"/>
                <a:gd name="T87" fmla="*/ 215 h 647"/>
                <a:gd name="T88" fmla="*/ 279 w 425"/>
                <a:gd name="T89" fmla="*/ 220 h 647"/>
                <a:gd name="T90" fmla="*/ 286 w 425"/>
                <a:gd name="T91" fmla="*/ 229 h 647"/>
                <a:gd name="T92" fmla="*/ 298 w 425"/>
                <a:gd name="T93" fmla="*/ 227 h 647"/>
                <a:gd name="T94" fmla="*/ 291 w 425"/>
                <a:gd name="T95" fmla="*/ 243 h 647"/>
                <a:gd name="T96" fmla="*/ 275 w 425"/>
                <a:gd name="T97" fmla="*/ 277 h 647"/>
                <a:gd name="T98" fmla="*/ 243 w 425"/>
                <a:gd name="T99" fmla="*/ 307 h 647"/>
                <a:gd name="T100" fmla="*/ 243 w 425"/>
                <a:gd name="T101" fmla="*/ 319 h 647"/>
                <a:gd name="T102" fmla="*/ 231 w 425"/>
                <a:gd name="T103" fmla="*/ 321 h 647"/>
                <a:gd name="T104" fmla="*/ 219 w 425"/>
                <a:gd name="T105" fmla="*/ 328 h 647"/>
                <a:gd name="T106" fmla="*/ 201 w 425"/>
                <a:gd name="T107" fmla="*/ 347 h 647"/>
                <a:gd name="T108" fmla="*/ 173 w 425"/>
                <a:gd name="T109" fmla="*/ 388 h 647"/>
                <a:gd name="T110" fmla="*/ 157 w 425"/>
                <a:gd name="T111" fmla="*/ 404 h 647"/>
                <a:gd name="T112" fmla="*/ 127 w 425"/>
                <a:gd name="T113" fmla="*/ 418 h 647"/>
                <a:gd name="T114" fmla="*/ 111 w 425"/>
                <a:gd name="T115" fmla="*/ 402 h 647"/>
                <a:gd name="T116" fmla="*/ 99 w 425"/>
                <a:gd name="T117" fmla="*/ 39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5" h="647">
                  <a:moveTo>
                    <a:pt x="90" y="374"/>
                  </a:moveTo>
                  <a:lnTo>
                    <a:pt x="92" y="377"/>
                  </a:lnTo>
                  <a:lnTo>
                    <a:pt x="92" y="377"/>
                  </a:lnTo>
                  <a:lnTo>
                    <a:pt x="92" y="374"/>
                  </a:lnTo>
                  <a:lnTo>
                    <a:pt x="90" y="372"/>
                  </a:lnTo>
                  <a:lnTo>
                    <a:pt x="90" y="374"/>
                  </a:lnTo>
                  <a:lnTo>
                    <a:pt x="90" y="374"/>
                  </a:lnTo>
                  <a:close/>
                  <a:moveTo>
                    <a:pt x="28" y="645"/>
                  </a:moveTo>
                  <a:lnTo>
                    <a:pt x="32" y="647"/>
                  </a:lnTo>
                  <a:lnTo>
                    <a:pt x="37" y="647"/>
                  </a:lnTo>
                  <a:lnTo>
                    <a:pt x="39" y="642"/>
                  </a:lnTo>
                  <a:lnTo>
                    <a:pt x="37" y="638"/>
                  </a:lnTo>
                  <a:lnTo>
                    <a:pt x="35" y="642"/>
                  </a:lnTo>
                  <a:lnTo>
                    <a:pt x="30" y="642"/>
                  </a:lnTo>
                  <a:lnTo>
                    <a:pt x="28" y="645"/>
                  </a:lnTo>
                  <a:close/>
                  <a:moveTo>
                    <a:pt x="0" y="564"/>
                  </a:moveTo>
                  <a:lnTo>
                    <a:pt x="9" y="552"/>
                  </a:lnTo>
                  <a:lnTo>
                    <a:pt x="12" y="555"/>
                  </a:lnTo>
                  <a:lnTo>
                    <a:pt x="12" y="557"/>
                  </a:lnTo>
                  <a:lnTo>
                    <a:pt x="9" y="562"/>
                  </a:lnTo>
                  <a:lnTo>
                    <a:pt x="12" y="564"/>
                  </a:lnTo>
                  <a:lnTo>
                    <a:pt x="9" y="566"/>
                  </a:lnTo>
                  <a:lnTo>
                    <a:pt x="5" y="566"/>
                  </a:lnTo>
                  <a:lnTo>
                    <a:pt x="2" y="566"/>
                  </a:lnTo>
                  <a:lnTo>
                    <a:pt x="0" y="564"/>
                  </a:lnTo>
                  <a:close/>
                  <a:moveTo>
                    <a:pt x="360" y="90"/>
                  </a:moveTo>
                  <a:lnTo>
                    <a:pt x="363" y="90"/>
                  </a:lnTo>
                  <a:lnTo>
                    <a:pt x="363" y="93"/>
                  </a:lnTo>
                  <a:lnTo>
                    <a:pt x="360" y="93"/>
                  </a:lnTo>
                  <a:lnTo>
                    <a:pt x="360" y="90"/>
                  </a:lnTo>
                  <a:close/>
                  <a:moveTo>
                    <a:pt x="365" y="72"/>
                  </a:moveTo>
                  <a:lnTo>
                    <a:pt x="365" y="72"/>
                  </a:lnTo>
                  <a:lnTo>
                    <a:pt x="367" y="72"/>
                  </a:lnTo>
                  <a:lnTo>
                    <a:pt x="365" y="72"/>
                  </a:lnTo>
                  <a:close/>
                  <a:moveTo>
                    <a:pt x="372" y="74"/>
                  </a:moveTo>
                  <a:lnTo>
                    <a:pt x="370" y="72"/>
                  </a:lnTo>
                  <a:lnTo>
                    <a:pt x="372" y="65"/>
                  </a:lnTo>
                  <a:lnTo>
                    <a:pt x="372" y="70"/>
                  </a:lnTo>
                  <a:lnTo>
                    <a:pt x="374" y="72"/>
                  </a:lnTo>
                  <a:lnTo>
                    <a:pt x="372" y="72"/>
                  </a:lnTo>
                  <a:lnTo>
                    <a:pt x="374" y="74"/>
                  </a:lnTo>
                  <a:lnTo>
                    <a:pt x="372" y="74"/>
                  </a:lnTo>
                  <a:close/>
                  <a:moveTo>
                    <a:pt x="305" y="238"/>
                  </a:moveTo>
                  <a:lnTo>
                    <a:pt x="309" y="241"/>
                  </a:lnTo>
                  <a:lnTo>
                    <a:pt x="309" y="238"/>
                  </a:lnTo>
                  <a:lnTo>
                    <a:pt x="312" y="238"/>
                  </a:lnTo>
                  <a:lnTo>
                    <a:pt x="312" y="241"/>
                  </a:lnTo>
                  <a:lnTo>
                    <a:pt x="312" y="243"/>
                  </a:lnTo>
                  <a:lnTo>
                    <a:pt x="312" y="243"/>
                  </a:lnTo>
                  <a:lnTo>
                    <a:pt x="314" y="243"/>
                  </a:lnTo>
                  <a:lnTo>
                    <a:pt x="316" y="245"/>
                  </a:lnTo>
                  <a:lnTo>
                    <a:pt x="314" y="247"/>
                  </a:lnTo>
                  <a:lnTo>
                    <a:pt x="316" y="250"/>
                  </a:lnTo>
                  <a:lnTo>
                    <a:pt x="319" y="247"/>
                  </a:lnTo>
                  <a:lnTo>
                    <a:pt x="328" y="243"/>
                  </a:lnTo>
                  <a:lnTo>
                    <a:pt x="333" y="238"/>
                  </a:lnTo>
                  <a:lnTo>
                    <a:pt x="339" y="231"/>
                  </a:lnTo>
                  <a:lnTo>
                    <a:pt x="346" y="224"/>
                  </a:lnTo>
                  <a:lnTo>
                    <a:pt x="353" y="215"/>
                  </a:lnTo>
                  <a:lnTo>
                    <a:pt x="356" y="213"/>
                  </a:lnTo>
                  <a:lnTo>
                    <a:pt x="360" y="213"/>
                  </a:lnTo>
                  <a:lnTo>
                    <a:pt x="360" y="210"/>
                  </a:lnTo>
                  <a:lnTo>
                    <a:pt x="360" y="208"/>
                  </a:lnTo>
                  <a:lnTo>
                    <a:pt x="363" y="206"/>
                  </a:lnTo>
                  <a:lnTo>
                    <a:pt x="367" y="204"/>
                  </a:lnTo>
                  <a:lnTo>
                    <a:pt x="370" y="194"/>
                  </a:lnTo>
                  <a:lnTo>
                    <a:pt x="374" y="190"/>
                  </a:lnTo>
                  <a:lnTo>
                    <a:pt x="374" y="187"/>
                  </a:lnTo>
                  <a:lnTo>
                    <a:pt x="376" y="185"/>
                  </a:lnTo>
                  <a:lnTo>
                    <a:pt x="372" y="183"/>
                  </a:lnTo>
                  <a:lnTo>
                    <a:pt x="370" y="180"/>
                  </a:lnTo>
                  <a:lnTo>
                    <a:pt x="367" y="183"/>
                  </a:lnTo>
                  <a:lnTo>
                    <a:pt x="370" y="180"/>
                  </a:lnTo>
                  <a:lnTo>
                    <a:pt x="372" y="178"/>
                  </a:lnTo>
                  <a:lnTo>
                    <a:pt x="381" y="169"/>
                  </a:lnTo>
                  <a:lnTo>
                    <a:pt x="386" y="167"/>
                  </a:lnTo>
                  <a:lnTo>
                    <a:pt x="393" y="169"/>
                  </a:lnTo>
                  <a:lnTo>
                    <a:pt x="395" y="169"/>
                  </a:lnTo>
                  <a:lnTo>
                    <a:pt x="395" y="171"/>
                  </a:lnTo>
                  <a:lnTo>
                    <a:pt x="395" y="174"/>
                  </a:lnTo>
                  <a:lnTo>
                    <a:pt x="400" y="171"/>
                  </a:lnTo>
                  <a:lnTo>
                    <a:pt x="402" y="169"/>
                  </a:lnTo>
                  <a:lnTo>
                    <a:pt x="397" y="167"/>
                  </a:lnTo>
                  <a:lnTo>
                    <a:pt x="397" y="164"/>
                  </a:lnTo>
                  <a:lnTo>
                    <a:pt x="400" y="157"/>
                  </a:lnTo>
                  <a:lnTo>
                    <a:pt x="402" y="155"/>
                  </a:lnTo>
                  <a:lnTo>
                    <a:pt x="406" y="155"/>
                  </a:lnTo>
                  <a:lnTo>
                    <a:pt x="406" y="155"/>
                  </a:lnTo>
                  <a:lnTo>
                    <a:pt x="409" y="153"/>
                  </a:lnTo>
                  <a:lnTo>
                    <a:pt x="411" y="150"/>
                  </a:lnTo>
                  <a:lnTo>
                    <a:pt x="416" y="141"/>
                  </a:lnTo>
                  <a:lnTo>
                    <a:pt x="416" y="139"/>
                  </a:lnTo>
                  <a:lnTo>
                    <a:pt x="416" y="137"/>
                  </a:lnTo>
                  <a:lnTo>
                    <a:pt x="418" y="132"/>
                  </a:lnTo>
                  <a:lnTo>
                    <a:pt x="420" y="127"/>
                  </a:lnTo>
                  <a:lnTo>
                    <a:pt x="425" y="125"/>
                  </a:lnTo>
                  <a:lnTo>
                    <a:pt x="423" y="125"/>
                  </a:lnTo>
                  <a:lnTo>
                    <a:pt x="418" y="123"/>
                  </a:lnTo>
                  <a:lnTo>
                    <a:pt x="418" y="120"/>
                  </a:lnTo>
                  <a:lnTo>
                    <a:pt x="418" y="120"/>
                  </a:lnTo>
                  <a:lnTo>
                    <a:pt x="418" y="118"/>
                  </a:lnTo>
                  <a:lnTo>
                    <a:pt x="413" y="118"/>
                  </a:lnTo>
                  <a:lnTo>
                    <a:pt x="409" y="120"/>
                  </a:lnTo>
                  <a:lnTo>
                    <a:pt x="402" y="127"/>
                  </a:lnTo>
                  <a:lnTo>
                    <a:pt x="397" y="130"/>
                  </a:lnTo>
                  <a:lnTo>
                    <a:pt x="395" y="130"/>
                  </a:lnTo>
                  <a:lnTo>
                    <a:pt x="390" y="127"/>
                  </a:lnTo>
                  <a:lnTo>
                    <a:pt x="381" y="120"/>
                  </a:lnTo>
                  <a:lnTo>
                    <a:pt x="379" y="120"/>
                  </a:lnTo>
                  <a:lnTo>
                    <a:pt x="376" y="116"/>
                  </a:lnTo>
                  <a:lnTo>
                    <a:pt x="374" y="113"/>
                  </a:lnTo>
                  <a:lnTo>
                    <a:pt x="376" y="111"/>
                  </a:lnTo>
                  <a:lnTo>
                    <a:pt x="379" y="107"/>
                  </a:lnTo>
                  <a:lnTo>
                    <a:pt x="374" y="100"/>
                  </a:lnTo>
                  <a:lnTo>
                    <a:pt x="374" y="95"/>
                  </a:lnTo>
                  <a:lnTo>
                    <a:pt x="374" y="93"/>
                  </a:lnTo>
                  <a:lnTo>
                    <a:pt x="374" y="90"/>
                  </a:lnTo>
                  <a:lnTo>
                    <a:pt x="374" y="86"/>
                  </a:lnTo>
                  <a:lnTo>
                    <a:pt x="372" y="86"/>
                  </a:lnTo>
                  <a:lnTo>
                    <a:pt x="372" y="81"/>
                  </a:lnTo>
                  <a:lnTo>
                    <a:pt x="372" y="79"/>
                  </a:lnTo>
                  <a:lnTo>
                    <a:pt x="370" y="79"/>
                  </a:lnTo>
                  <a:lnTo>
                    <a:pt x="367" y="79"/>
                  </a:lnTo>
                  <a:lnTo>
                    <a:pt x="365" y="79"/>
                  </a:lnTo>
                  <a:lnTo>
                    <a:pt x="367" y="83"/>
                  </a:lnTo>
                  <a:lnTo>
                    <a:pt x="367" y="86"/>
                  </a:lnTo>
                  <a:lnTo>
                    <a:pt x="370" y="88"/>
                  </a:lnTo>
                  <a:lnTo>
                    <a:pt x="365" y="90"/>
                  </a:lnTo>
                  <a:lnTo>
                    <a:pt x="365" y="95"/>
                  </a:lnTo>
                  <a:lnTo>
                    <a:pt x="370" y="97"/>
                  </a:lnTo>
                  <a:lnTo>
                    <a:pt x="370" y="100"/>
                  </a:lnTo>
                  <a:lnTo>
                    <a:pt x="365" y="102"/>
                  </a:lnTo>
                  <a:lnTo>
                    <a:pt x="363" y="97"/>
                  </a:lnTo>
                  <a:lnTo>
                    <a:pt x="363" y="95"/>
                  </a:lnTo>
                  <a:lnTo>
                    <a:pt x="358" y="95"/>
                  </a:lnTo>
                  <a:lnTo>
                    <a:pt x="358" y="93"/>
                  </a:lnTo>
                  <a:lnTo>
                    <a:pt x="356" y="90"/>
                  </a:lnTo>
                  <a:lnTo>
                    <a:pt x="351" y="90"/>
                  </a:lnTo>
                  <a:lnTo>
                    <a:pt x="351" y="88"/>
                  </a:lnTo>
                  <a:lnTo>
                    <a:pt x="356" y="88"/>
                  </a:lnTo>
                  <a:lnTo>
                    <a:pt x="356" y="83"/>
                  </a:lnTo>
                  <a:lnTo>
                    <a:pt x="353" y="81"/>
                  </a:lnTo>
                  <a:lnTo>
                    <a:pt x="356" y="77"/>
                  </a:lnTo>
                  <a:lnTo>
                    <a:pt x="358" y="77"/>
                  </a:lnTo>
                  <a:lnTo>
                    <a:pt x="360" y="72"/>
                  </a:lnTo>
                  <a:lnTo>
                    <a:pt x="358" y="70"/>
                  </a:lnTo>
                  <a:lnTo>
                    <a:pt x="358" y="67"/>
                  </a:lnTo>
                  <a:lnTo>
                    <a:pt x="358" y="63"/>
                  </a:lnTo>
                  <a:lnTo>
                    <a:pt x="358" y="58"/>
                  </a:lnTo>
                  <a:lnTo>
                    <a:pt x="353" y="56"/>
                  </a:lnTo>
                  <a:lnTo>
                    <a:pt x="353" y="53"/>
                  </a:lnTo>
                  <a:lnTo>
                    <a:pt x="356" y="56"/>
                  </a:lnTo>
                  <a:lnTo>
                    <a:pt x="360" y="53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3" y="42"/>
                  </a:lnTo>
                  <a:lnTo>
                    <a:pt x="360" y="37"/>
                  </a:lnTo>
                  <a:lnTo>
                    <a:pt x="360" y="33"/>
                  </a:lnTo>
                  <a:lnTo>
                    <a:pt x="360" y="35"/>
                  </a:lnTo>
                  <a:lnTo>
                    <a:pt x="353" y="35"/>
                  </a:lnTo>
                  <a:lnTo>
                    <a:pt x="351" y="33"/>
                  </a:lnTo>
                  <a:lnTo>
                    <a:pt x="353" y="30"/>
                  </a:lnTo>
                  <a:lnTo>
                    <a:pt x="351" y="28"/>
                  </a:lnTo>
                  <a:lnTo>
                    <a:pt x="349" y="28"/>
                  </a:lnTo>
                  <a:lnTo>
                    <a:pt x="351" y="26"/>
                  </a:lnTo>
                  <a:lnTo>
                    <a:pt x="353" y="23"/>
                  </a:lnTo>
                  <a:lnTo>
                    <a:pt x="353" y="21"/>
                  </a:lnTo>
                  <a:lnTo>
                    <a:pt x="349" y="21"/>
                  </a:lnTo>
                  <a:lnTo>
                    <a:pt x="346" y="19"/>
                  </a:lnTo>
                  <a:lnTo>
                    <a:pt x="344" y="19"/>
                  </a:lnTo>
                  <a:lnTo>
                    <a:pt x="344" y="16"/>
                  </a:lnTo>
                  <a:lnTo>
                    <a:pt x="346" y="16"/>
                  </a:lnTo>
                  <a:lnTo>
                    <a:pt x="346" y="14"/>
                  </a:lnTo>
                  <a:lnTo>
                    <a:pt x="344" y="12"/>
                  </a:lnTo>
                  <a:lnTo>
                    <a:pt x="342" y="14"/>
                  </a:lnTo>
                  <a:lnTo>
                    <a:pt x="342" y="16"/>
                  </a:lnTo>
                  <a:lnTo>
                    <a:pt x="342" y="19"/>
                  </a:lnTo>
                  <a:lnTo>
                    <a:pt x="337" y="19"/>
                  </a:lnTo>
                  <a:lnTo>
                    <a:pt x="339" y="14"/>
                  </a:lnTo>
                  <a:lnTo>
                    <a:pt x="337" y="12"/>
                  </a:lnTo>
                  <a:lnTo>
                    <a:pt x="337" y="7"/>
                  </a:lnTo>
                  <a:lnTo>
                    <a:pt x="337" y="3"/>
                  </a:lnTo>
                  <a:lnTo>
                    <a:pt x="337" y="3"/>
                  </a:lnTo>
                  <a:lnTo>
                    <a:pt x="337" y="3"/>
                  </a:lnTo>
                  <a:lnTo>
                    <a:pt x="335" y="0"/>
                  </a:lnTo>
                  <a:lnTo>
                    <a:pt x="335" y="0"/>
                  </a:lnTo>
                  <a:lnTo>
                    <a:pt x="328" y="0"/>
                  </a:lnTo>
                  <a:lnTo>
                    <a:pt x="328" y="3"/>
                  </a:lnTo>
                  <a:lnTo>
                    <a:pt x="330" y="5"/>
                  </a:lnTo>
                  <a:lnTo>
                    <a:pt x="335" y="16"/>
                  </a:lnTo>
                  <a:lnTo>
                    <a:pt x="335" y="19"/>
                  </a:lnTo>
                  <a:lnTo>
                    <a:pt x="335" y="26"/>
                  </a:lnTo>
                  <a:lnTo>
                    <a:pt x="333" y="28"/>
                  </a:lnTo>
                  <a:lnTo>
                    <a:pt x="333" y="28"/>
                  </a:lnTo>
                  <a:lnTo>
                    <a:pt x="330" y="30"/>
                  </a:lnTo>
                  <a:lnTo>
                    <a:pt x="333" y="37"/>
                  </a:lnTo>
                  <a:lnTo>
                    <a:pt x="335" y="40"/>
                  </a:lnTo>
                  <a:lnTo>
                    <a:pt x="337" y="37"/>
                  </a:lnTo>
                  <a:lnTo>
                    <a:pt x="342" y="37"/>
                  </a:lnTo>
                  <a:lnTo>
                    <a:pt x="339" y="37"/>
                  </a:lnTo>
                  <a:lnTo>
                    <a:pt x="337" y="42"/>
                  </a:lnTo>
                  <a:lnTo>
                    <a:pt x="337" y="47"/>
                  </a:lnTo>
                  <a:lnTo>
                    <a:pt x="339" y="51"/>
                  </a:lnTo>
                  <a:lnTo>
                    <a:pt x="342" y="63"/>
                  </a:lnTo>
                  <a:lnTo>
                    <a:pt x="342" y="70"/>
                  </a:lnTo>
                  <a:lnTo>
                    <a:pt x="342" y="74"/>
                  </a:lnTo>
                  <a:lnTo>
                    <a:pt x="344" y="72"/>
                  </a:lnTo>
                  <a:lnTo>
                    <a:pt x="344" y="70"/>
                  </a:lnTo>
                  <a:lnTo>
                    <a:pt x="344" y="67"/>
                  </a:lnTo>
                  <a:lnTo>
                    <a:pt x="344" y="65"/>
                  </a:lnTo>
                  <a:lnTo>
                    <a:pt x="346" y="67"/>
                  </a:lnTo>
                  <a:lnTo>
                    <a:pt x="346" y="72"/>
                  </a:lnTo>
                  <a:lnTo>
                    <a:pt x="349" y="72"/>
                  </a:lnTo>
                  <a:lnTo>
                    <a:pt x="349" y="70"/>
                  </a:lnTo>
                  <a:lnTo>
                    <a:pt x="349" y="67"/>
                  </a:lnTo>
                  <a:lnTo>
                    <a:pt x="349" y="67"/>
                  </a:lnTo>
                  <a:lnTo>
                    <a:pt x="349" y="70"/>
                  </a:lnTo>
                  <a:lnTo>
                    <a:pt x="346" y="74"/>
                  </a:lnTo>
                  <a:lnTo>
                    <a:pt x="346" y="79"/>
                  </a:lnTo>
                  <a:lnTo>
                    <a:pt x="346" y="79"/>
                  </a:lnTo>
                  <a:lnTo>
                    <a:pt x="344" y="81"/>
                  </a:lnTo>
                  <a:lnTo>
                    <a:pt x="342" y="79"/>
                  </a:lnTo>
                  <a:lnTo>
                    <a:pt x="342" y="79"/>
                  </a:lnTo>
                  <a:lnTo>
                    <a:pt x="342" y="83"/>
                  </a:lnTo>
                  <a:lnTo>
                    <a:pt x="344" y="93"/>
                  </a:lnTo>
                  <a:lnTo>
                    <a:pt x="346" y="93"/>
                  </a:lnTo>
                  <a:lnTo>
                    <a:pt x="349" y="93"/>
                  </a:lnTo>
                  <a:lnTo>
                    <a:pt x="349" y="95"/>
                  </a:lnTo>
                  <a:lnTo>
                    <a:pt x="351" y="97"/>
                  </a:lnTo>
                  <a:lnTo>
                    <a:pt x="351" y="97"/>
                  </a:lnTo>
                  <a:lnTo>
                    <a:pt x="349" y="102"/>
                  </a:lnTo>
                  <a:lnTo>
                    <a:pt x="349" y="102"/>
                  </a:lnTo>
                  <a:lnTo>
                    <a:pt x="349" y="104"/>
                  </a:lnTo>
                  <a:lnTo>
                    <a:pt x="349" y="107"/>
                  </a:lnTo>
                  <a:lnTo>
                    <a:pt x="346" y="113"/>
                  </a:lnTo>
                  <a:lnTo>
                    <a:pt x="346" y="118"/>
                  </a:lnTo>
                  <a:lnTo>
                    <a:pt x="344" y="118"/>
                  </a:lnTo>
                  <a:lnTo>
                    <a:pt x="346" y="120"/>
                  </a:lnTo>
                  <a:lnTo>
                    <a:pt x="346" y="123"/>
                  </a:lnTo>
                  <a:lnTo>
                    <a:pt x="342" y="123"/>
                  </a:lnTo>
                  <a:lnTo>
                    <a:pt x="342" y="127"/>
                  </a:lnTo>
                  <a:lnTo>
                    <a:pt x="342" y="127"/>
                  </a:lnTo>
                  <a:lnTo>
                    <a:pt x="344" y="130"/>
                  </a:lnTo>
                  <a:lnTo>
                    <a:pt x="342" y="132"/>
                  </a:lnTo>
                  <a:lnTo>
                    <a:pt x="337" y="132"/>
                  </a:lnTo>
                  <a:lnTo>
                    <a:pt x="337" y="137"/>
                  </a:lnTo>
                  <a:lnTo>
                    <a:pt x="333" y="150"/>
                  </a:lnTo>
                  <a:lnTo>
                    <a:pt x="333" y="155"/>
                  </a:lnTo>
                  <a:lnTo>
                    <a:pt x="330" y="157"/>
                  </a:lnTo>
                  <a:lnTo>
                    <a:pt x="328" y="157"/>
                  </a:lnTo>
                  <a:lnTo>
                    <a:pt x="323" y="157"/>
                  </a:lnTo>
                  <a:lnTo>
                    <a:pt x="319" y="157"/>
                  </a:lnTo>
                  <a:lnTo>
                    <a:pt x="312" y="160"/>
                  </a:lnTo>
                  <a:lnTo>
                    <a:pt x="307" y="164"/>
                  </a:lnTo>
                  <a:lnTo>
                    <a:pt x="307" y="169"/>
                  </a:lnTo>
                  <a:lnTo>
                    <a:pt x="307" y="176"/>
                  </a:lnTo>
                  <a:lnTo>
                    <a:pt x="312" y="178"/>
                  </a:lnTo>
                  <a:lnTo>
                    <a:pt x="316" y="183"/>
                  </a:lnTo>
                  <a:lnTo>
                    <a:pt x="321" y="187"/>
                  </a:lnTo>
                  <a:lnTo>
                    <a:pt x="326" y="190"/>
                  </a:lnTo>
                  <a:lnTo>
                    <a:pt x="328" y="192"/>
                  </a:lnTo>
                  <a:lnTo>
                    <a:pt x="328" y="201"/>
                  </a:lnTo>
                  <a:lnTo>
                    <a:pt x="330" y="201"/>
                  </a:lnTo>
                  <a:lnTo>
                    <a:pt x="328" y="204"/>
                  </a:lnTo>
                  <a:lnTo>
                    <a:pt x="328" y="208"/>
                  </a:lnTo>
                  <a:lnTo>
                    <a:pt x="326" y="213"/>
                  </a:lnTo>
                  <a:lnTo>
                    <a:pt x="319" y="222"/>
                  </a:lnTo>
                  <a:lnTo>
                    <a:pt x="312" y="229"/>
                  </a:lnTo>
                  <a:lnTo>
                    <a:pt x="307" y="234"/>
                  </a:lnTo>
                  <a:lnTo>
                    <a:pt x="305" y="236"/>
                  </a:lnTo>
                  <a:lnTo>
                    <a:pt x="305" y="238"/>
                  </a:lnTo>
                  <a:close/>
                  <a:moveTo>
                    <a:pt x="291" y="222"/>
                  </a:moveTo>
                  <a:lnTo>
                    <a:pt x="291" y="220"/>
                  </a:lnTo>
                  <a:lnTo>
                    <a:pt x="293" y="217"/>
                  </a:lnTo>
                  <a:lnTo>
                    <a:pt x="296" y="217"/>
                  </a:lnTo>
                  <a:lnTo>
                    <a:pt x="296" y="220"/>
                  </a:lnTo>
                  <a:lnTo>
                    <a:pt x="293" y="222"/>
                  </a:lnTo>
                  <a:lnTo>
                    <a:pt x="291" y="224"/>
                  </a:lnTo>
                  <a:lnTo>
                    <a:pt x="291" y="224"/>
                  </a:lnTo>
                  <a:lnTo>
                    <a:pt x="291" y="222"/>
                  </a:lnTo>
                  <a:close/>
                  <a:moveTo>
                    <a:pt x="289" y="229"/>
                  </a:moveTo>
                  <a:lnTo>
                    <a:pt x="291" y="227"/>
                  </a:lnTo>
                  <a:lnTo>
                    <a:pt x="293" y="227"/>
                  </a:lnTo>
                  <a:lnTo>
                    <a:pt x="291" y="229"/>
                  </a:lnTo>
                  <a:lnTo>
                    <a:pt x="289" y="229"/>
                  </a:lnTo>
                  <a:close/>
                  <a:moveTo>
                    <a:pt x="286" y="227"/>
                  </a:moveTo>
                  <a:lnTo>
                    <a:pt x="289" y="227"/>
                  </a:lnTo>
                  <a:lnTo>
                    <a:pt x="291" y="227"/>
                  </a:lnTo>
                  <a:lnTo>
                    <a:pt x="291" y="224"/>
                  </a:lnTo>
                  <a:lnTo>
                    <a:pt x="286" y="227"/>
                  </a:lnTo>
                  <a:close/>
                  <a:moveTo>
                    <a:pt x="113" y="423"/>
                  </a:moveTo>
                  <a:lnTo>
                    <a:pt x="116" y="421"/>
                  </a:lnTo>
                  <a:lnTo>
                    <a:pt x="116" y="423"/>
                  </a:lnTo>
                  <a:lnTo>
                    <a:pt x="113" y="423"/>
                  </a:lnTo>
                  <a:close/>
                  <a:moveTo>
                    <a:pt x="95" y="430"/>
                  </a:moveTo>
                  <a:lnTo>
                    <a:pt x="90" y="435"/>
                  </a:lnTo>
                  <a:lnTo>
                    <a:pt x="90" y="435"/>
                  </a:lnTo>
                  <a:lnTo>
                    <a:pt x="88" y="432"/>
                  </a:lnTo>
                  <a:lnTo>
                    <a:pt x="92" y="428"/>
                  </a:lnTo>
                  <a:lnTo>
                    <a:pt x="95" y="428"/>
                  </a:lnTo>
                  <a:lnTo>
                    <a:pt x="95" y="425"/>
                  </a:lnTo>
                  <a:lnTo>
                    <a:pt x="97" y="423"/>
                  </a:lnTo>
                  <a:lnTo>
                    <a:pt x="99" y="421"/>
                  </a:lnTo>
                  <a:lnTo>
                    <a:pt x="99" y="416"/>
                  </a:lnTo>
                  <a:lnTo>
                    <a:pt x="99" y="414"/>
                  </a:lnTo>
                  <a:lnTo>
                    <a:pt x="102" y="411"/>
                  </a:lnTo>
                  <a:lnTo>
                    <a:pt x="106" y="416"/>
                  </a:lnTo>
                  <a:lnTo>
                    <a:pt x="109" y="421"/>
                  </a:lnTo>
                  <a:lnTo>
                    <a:pt x="109" y="421"/>
                  </a:lnTo>
                  <a:lnTo>
                    <a:pt x="109" y="423"/>
                  </a:lnTo>
                  <a:lnTo>
                    <a:pt x="106" y="423"/>
                  </a:lnTo>
                  <a:lnTo>
                    <a:pt x="106" y="421"/>
                  </a:lnTo>
                  <a:lnTo>
                    <a:pt x="104" y="423"/>
                  </a:lnTo>
                  <a:lnTo>
                    <a:pt x="104" y="423"/>
                  </a:lnTo>
                  <a:lnTo>
                    <a:pt x="106" y="425"/>
                  </a:lnTo>
                  <a:lnTo>
                    <a:pt x="109" y="425"/>
                  </a:lnTo>
                  <a:lnTo>
                    <a:pt x="109" y="428"/>
                  </a:lnTo>
                  <a:lnTo>
                    <a:pt x="106" y="428"/>
                  </a:lnTo>
                  <a:lnTo>
                    <a:pt x="106" y="428"/>
                  </a:lnTo>
                  <a:lnTo>
                    <a:pt x="102" y="430"/>
                  </a:lnTo>
                  <a:lnTo>
                    <a:pt x="99" y="432"/>
                  </a:lnTo>
                  <a:lnTo>
                    <a:pt x="97" y="430"/>
                  </a:lnTo>
                  <a:lnTo>
                    <a:pt x="95" y="430"/>
                  </a:lnTo>
                  <a:lnTo>
                    <a:pt x="95" y="430"/>
                  </a:lnTo>
                  <a:close/>
                  <a:moveTo>
                    <a:pt x="90" y="395"/>
                  </a:moveTo>
                  <a:lnTo>
                    <a:pt x="88" y="393"/>
                  </a:lnTo>
                  <a:lnTo>
                    <a:pt x="88" y="388"/>
                  </a:lnTo>
                  <a:lnTo>
                    <a:pt x="90" y="386"/>
                  </a:lnTo>
                  <a:lnTo>
                    <a:pt x="90" y="386"/>
                  </a:lnTo>
                  <a:lnTo>
                    <a:pt x="88" y="386"/>
                  </a:lnTo>
                  <a:lnTo>
                    <a:pt x="92" y="379"/>
                  </a:lnTo>
                  <a:lnTo>
                    <a:pt x="97" y="379"/>
                  </a:lnTo>
                  <a:lnTo>
                    <a:pt x="99" y="379"/>
                  </a:lnTo>
                  <a:lnTo>
                    <a:pt x="102" y="379"/>
                  </a:lnTo>
                  <a:lnTo>
                    <a:pt x="99" y="377"/>
                  </a:lnTo>
                  <a:lnTo>
                    <a:pt x="97" y="374"/>
                  </a:lnTo>
                  <a:lnTo>
                    <a:pt x="97" y="370"/>
                  </a:lnTo>
                  <a:lnTo>
                    <a:pt x="99" y="365"/>
                  </a:lnTo>
                  <a:lnTo>
                    <a:pt x="102" y="363"/>
                  </a:lnTo>
                  <a:lnTo>
                    <a:pt x="102" y="361"/>
                  </a:lnTo>
                  <a:lnTo>
                    <a:pt x="104" y="363"/>
                  </a:lnTo>
                  <a:lnTo>
                    <a:pt x="106" y="365"/>
                  </a:lnTo>
                  <a:lnTo>
                    <a:pt x="106" y="363"/>
                  </a:lnTo>
                  <a:lnTo>
                    <a:pt x="109" y="356"/>
                  </a:lnTo>
                  <a:lnTo>
                    <a:pt x="109" y="354"/>
                  </a:lnTo>
                  <a:lnTo>
                    <a:pt x="111" y="354"/>
                  </a:lnTo>
                  <a:lnTo>
                    <a:pt x="118" y="347"/>
                  </a:lnTo>
                  <a:lnTo>
                    <a:pt x="120" y="349"/>
                  </a:lnTo>
                  <a:lnTo>
                    <a:pt x="120" y="347"/>
                  </a:lnTo>
                  <a:lnTo>
                    <a:pt x="120" y="342"/>
                  </a:lnTo>
                  <a:lnTo>
                    <a:pt x="125" y="340"/>
                  </a:lnTo>
                  <a:lnTo>
                    <a:pt x="127" y="338"/>
                  </a:lnTo>
                  <a:lnTo>
                    <a:pt x="127" y="340"/>
                  </a:lnTo>
                  <a:lnTo>
                    <a:pt x="129" y="342"/>
                  </a:lnTo>
                  <a:lnTo>
                    <a:pt x="129" y="335"/>
                  </a:lnTo>
                  <a:lnTo>
                    <a:pt x="134" y="331"/>
                  </a:lnTo>
                  <a:lnTo>
                    <a:pt x="136" y="331"/>
                  </a:lnTo>
                  <a:lnTo>
                    <a:pt x="141" y="326"/>
                  </a:lnTo>
                  <a:lnTo>
                    <a:pt x="143" y="324"/>
                  </a:lnTo>
                  <a:lnTo>
                    <a:pt x="150" y="317"/>
                  </a:lnTo>
                  <a:lnTo>
                    <a:pt x="155" y="317"/>
                  </a:lnTo>
                  <a:lnTo>
                    <a:pt x="155" y="319"/>
                  </a:lnTo>
                  <a:lnTo>
                    <a:pt x="159" y="319"/>
                  </a:lnTo>
                  <a:lnTo>
                    <a:pt x="162" y="317"/>
                  </a:lnTo>
                  <a:lnTo>
                    <a:pt x="164" y="317"/>
                  </a:lnTo>
                  <a:lnTo>
                    <a:pt x="169" y="321"/>
                  </a:lnTo>
                  <a:lnTo>
                    <a:pt x="166" y="317"/>
                  </a:lnTo>
                  <a:lnTo>
                    <a:pt x="166" y="314"/>
                  </a:lnTo>
                  <a:lnTo>
                    <a:pt x="166" y="312"/>
                  </a:lnTo>
                  <a:lnTo>
                    <a:pt x="173" y="307"/>
                  </a:lnTo>
                  <a:lnTo>
                    <a:pt x="178" y="305"/>
                  </a:lnTo>
                  <a:lnTo>
                    <a:pt x="185" y="298"/>
                  </a:lnTo>
                  <a:lnTo>
                    <a:pt x="192" y="296"/>
                  </a:lnTo>
                  <a:lnTo>
                    <a:pt x="196" y="296"/>
                  </a:lnTo>
                  <a:lnTo>
                    <a:pt x="196" y="294"/>
                  </a:lnTo>
                  <a:lnTo>
                    <a:pt x="201" y="289"/>
                  </a:lnTo>
                  <a:lnTo>
                    <a:pt x="206" y="289"/>
                  </a:lnTo>
                  <a:lnTo>
                    <a:pt x="215" y="282"/>
                  </a:lnTo>
                  <a:lnTo>
                    <a:pt x="222" y="275"/>
                  </a:lnTo>
                  <a:lnTo>
                    <a:pt x="222" y="271"/>
                  </a:lnTo>
                  <a:lnTo>
                    <a:pt x="224" y="268"/>
                  </a:lnTo>
                  <a:lnTo>
                    <a:pt x="224" y="264"/>
                  </a:lnTo>
                  <a:lnTo>
                    <a:pt x="229" y="259"/>
                  </a:lnTo>
                  <a:lnTo>
                    <a:pt x="231" y="259"/>
                  </a:lnTo>
                  <a:lnTo>
                    <a:pt x="231" y="254"/>
                  </a:lnTo>
                  <a:lnTo>
                    <a:pt x="231" y="252"/>
                  </a:lnTo>
                  <a:lnTo>
                    <a:pt x="236" y="247"/>
                  </a:lnTo>
                  <a:lnTo>
                    <a:pt x="240" y="250"/>
                  </a:lnTo>
                  <a:lnTo>
                    <a:pt x="243" y="247"/>
                  </a:lnTo>
                  <a:lnTo>
                    <a:pt x="245" y="245"/>
                  </a:lnTo>
                  <a:lnTo>
                    <a:pt x="249" y="238"/>
                  </a:lnTo>
                  <a:lnTo>
                    <a:pt x="252" y="238"/>
                  </a:lnTo>
                  <a:lnTo>
                    <a:pt x="254" y="234"/>
                  </a:lnTo>
                  <a:lnTo>
                    <a:pt x="259" y="224"/>
                  </a:lnTo>
                  <a:lnTo>
                    <a:pt x="259" y="217"/>
                  </a:lnTo>
                  <a:lnTo>
                    <a:pt x="263" y="215"/>
                  </a:lnTo>
                  <a:lnTo>
                    <a:pt x="266" y="213"/>
                  </a:lnTo>
                  <a:lnTo>
                    <a:pt x="273" y="210"/>
                  </a:lnTo>
                  <a:lnTo>
                    <a:pt x="275" y="210"/>
                  </a:lnTo>
                  <a:lnTo>
                    <a:pt x="273" y="215"/>
                  </a:lnTo>
                  <a:lnTo>
                    <a:pt x="273" y="217"/>
                  </a:lnTo>
                  <a:lnTo>
                    <a:pt x="275" y="220"/>
                  </a:lnTo>
                  <a:lnTo>
                    <a:pt x="275" y="220"/>
                  </a:lnTo>
                  <a:lnTo>
                    <a:pt x="277" y="217"/>
                  </a:lnTo>
                  <a:lnTo>
                    <a:pt x="279" y="220"/>
                  </a:lnTo>
                  <a:lnTo>
                    <a:pt x="279" y="222"/>
                  </a:lnTo>
                  <a:lnTo>
                    <a:pt x="279" y="222"/>
                  </a:lnTo>
                  <a:lnTo>
                    <a:pt x="279" y="224"/>
                  </a:lnTo>
                  <a:lnTo>
                    <a:pt x="277" y="227"/>
                  </a:lnTo>
                  <a:lnTo>
                    <a:pt x="275" y="227"/>
                  </a:lnTo>
                  <a:lnTo>
                    <a:pt x="277" y="234"/>
                  </a:lnTo>
                  <a:lnTo>
                    <a:pt x="279" y="234"/>
                  </a:lnTo>
                  <a:lnTo>
                    <a:pt x="282" y="231"/>
                  </a:lnTo>
                  <a:lnTo>
                    <a:pt x="286" y="229"/>
                  </a:lnTo>
                  <a:lnTo>
                    <a:pt x="289" y="229"/>
                  </a:lnTo>
                  <a:lnTo>
                    <a:pt x="289" y="229"/>
                  </a:lnTo>
                  <a:lnTo>
                    <a:pt x="289" y="231"/>
                  </a:lnTo>
                  <a:lnTo>
                    <a:pt x="291" y="234"/>
                  </a:lnTo>
                  <a:lnTo>
                    <a:pt x="296" y="231"/>
                  </a:lnTo>
                  <a:lnTo>
                    <a:pt x="293" y="231"/>
                  </a:lnTo>
                  <a:lnTo>
                    <a:pt x="293" y="229"/>
                  </a:lnTo>
                  <a:lnTo>
                    <a:pt x="296" y="224"/>
                  </a:lnTo>
                  <a:lnTo>
                    <a:pt x="298" y="227"/>
                  </a:lnTo>
                  <a:lnTo>
                    <a:pt x="298" y="229"/>
                  </a:lnTo>
                  <a:lnTo>
                    <a:pt x="300" y="229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6" y="236"/>
                  </a:lnTo>
                  <a:lnTo>
                    <a:pt x="298" y="234"/>
                  </a:lnTo>
                  <a:lnTo>
                    <a:pt x="296" y="241"/>
                  </a:lnTo>
                  <a:lnTo>
                    <a:pt x="293" y="238"/>
                  </a:lnTo>
                  <a:lnTo>
                    <a:pt x="291" y="243"/>
                  </a:lnTo>
                  <a:lnTo>
                    <a:pt x="291" y="245"/>
                  </a:lnTo>
                  <a:lnTo>
                    <a:pt x="293" y="250"/>
                  </a:lnTo>
                  <a:lnTo>
                    <a:pt x="293" y="254"/>
                  </a:lnTo>
                  <a:lnTo>
                    <a:pt x="296" y="254"/>
                  </a:lnTo>
                  <a:lnTo>
                    <a:pt x="293" y="257"/>
                  </a:lnTo>
                  <a:lnTo>
                    <a:pt x="282" y="266"/>
                  </a:lnTo>
                  <a:lnTo>
                    <a:pt x="282" y="268"/>
                  </a:lnTo>
                  <a:lnTo>
                    <a:pt x="273" y="277"/>
                  </a:lnTo>
                  <a:lnTo>
                    <a:pt x="275" y="277"/>
                  </a:lnTo>
                  <a:lnTo>
                    <a:pt x="270" y="277"/>
                  </a:lnTo>
                  <a:lnTo>
                    <a:pt x="266" y="282"/>
                  </a:lnTo>
                  <a:lnTo>
                    <a:pt x="266" y="287"/>
                  </a:lnTo>
                  <a:lnTo>
                    <a:pt x="261" y="291"/>
                  </a:lnTo>
                  <a:lnTo>
                    <a:pt x="261" y="294"/>
                  </a:lnTo>
                  <a:lnTo>
                    <a:pt x="254" y="298"/>
                  </a:lnTo>
                  <a:lnTo>
                    <a:pt x="247" y="301"/>
                  </a:lnTo>
                  <a:lnTo>
                    <a:pt x="245" y="301"/>
                  </a:lnTo>
                  <a:lnTo>
                    <a:pt x="243" y="307"/>
                  </a:lnTo>
                  <a:lnTo>
                    <a:pt x="245" y="312"/>
                  </a:lnTo>
                  <a:lnTo>
                    <a:pt x="243" y="314"/>
                  </a:lnTo>
                  <a:lnTo>
                    <a:pt x="245" y="314"/>
                  </a:lnTo>
                  <a:lnTo>
                    <a:pt x="247" y="319"/>
                  </a:lnTo>
                  <a:lnTo>
                    <a:pt x="247" y="324"/>
                  </a:lnTo>
                  <a:lnTo>
                    <a:pt x="245" y="326"/>
                  </a:lnTo>
                  <a:lnTo>
                    <a:pt x="243" y="324"/>
                  </a:lnTo>
                  <a:lnTo>
                    <a:pt x="245" y="319"/>
                  </a:lnTo>
                  <a:lnTo>
                    <a:pt x="243" y="319"/>
                  </a:lnTo>
                  <a:lnTo>
                    <a:pt x="243" y="321"/>
                  </a:lnTo>
                  <a:lnTo>
                    <a:pt x="243" y="324"/>
                  </a:lnTo>
                  <a:lnTo>
                    <a:pt x="240" y="326"/>
                  </a:lnTo>
                  <a:lnTo>
                    <a:pt x="238" y="324"/>
                  </a:lnTo>
                  <a:lnTo>
                    <a:pt x="233" y="324"/>
                  </a:lnTo>
                  <a:lnTo>
                    <a:pt x="238" y="324"/>
                  </a:lnTo>
                  <a:lnTo>
                    <a:pt x="238" y="321"/>
                  </a:lnTo>
                  <a:lnTo>
                    <a:pt x="233" y="319"/>
                  </a:lnTo>
                  <a:lnTo>
                    <a:pt x="231" y="321"/>
                  </a:lnTo>
                  <a:lnTo>
                    <a:pt x="231" y="324"/>
                  </a:lnTo>
                  <a:lnTo>
                    <a:pt x="229" y="324"/>
                  </a:lnTo>
                  <a:lnTo>
                    <a:pt x="226" y="324"/>
                  </a:lnTo>
                  <a:lnTo>
                    <a:pt x="226" y="319"/>
                  </a:lnTo>
                  <a:lnTo>
                    <a:pt x="222" y="319"/>
                  </a:lnTo>
                  <a:lnTo>
                    <a:pt x="224" y="321"/>
                  </a:lnTo>
                  <a:lnTo>
                    <a:pt x="224" y="324"/>
                  </a:lnTo>
                  <a:lnTo>
                    <a:pt x="222" y="328"/>
                  </a:lnTo>
                  <a:lnTo>
                    <a:pt x="219" y="328"/>
                  </a:lnTo>
                  <a:lnTo>
                    <a:pt x="217" y="328"/>
                  </a:lnTo>
                  <a:lnTo>
                    <a:pt x="215" y="331"/>
                  </a:lnTo>
                  <a:lnTo>
                    <a:pt x="213" y="331"/>
                  </a:lnTo>
                  <a:lnTo>
                    <a:pt x="210" y="331"/>
                  </a:lnTo>
                  <a:lnTo>
                    <a:pt x="210" y="333"/>
                  </a:lnTo>
                  <a:lnTo>
                    <a:pt x="206" y="335"/>
                  </a:lnTo>
                  <a:lnTo>
                    <a:pt x="203" y="340"/>
                  </a:lnTo>
                  <a:lnTo>
                    <a:pt x="203" y="342"/>
                  </a:lnTo>
                  <a:lnTo>
                    <a:pt x="201" y="347"/>
                  </a:lnTo>
                  <a:lnTo>
                    <a:pt x="196" y="354"/>
                  </a:lnTo>
                  <a:lnTo>
                    <a:pt x="196" y="358"/>
                  </a:lnTo>
                  <a:lnTo>
                    <a:pt x="194" y="361"/>
                  </a:lnTo>
                  <a:lnTo>
                    <a:pt x="185" y="368"/>
                  </a:lnTo>
                  <a:lnTo>
                    <a:pt x="180" y="370"/>
                  </a:lnTo>
                  <a:lnTo>
                    <a:pt x="180" y="377"/>
                  </a:lnTo>
                  <a:lnTo>
                    <a:pt x="176" y="384"/>
                  </a:lnTo>
                  <a:lnTo>
                    <a:pt x="171" y="388"/>
                  </a:lnTo>
                  <a:lnTo>
                    <a:pt x="173" y="388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3" y="391"/>
                  </a:lnTo>
                  <a:lnTo>
                    <a:pt x="173" y="393"/>
                  </a:lnTo>
                  <a:lnTo>
                    <a:pt x="171" y="393"/>
                  </a:lnTo>
                  <a:lnTo>
                    <a:pt x="166" y="393"/>
                  </a:lnTo>
                  <a:lnTo>
                    <a:pt x="159" y="395"/>
                  </a:lnTo>
                  <a:lnTo>
                    <a:pt x="157" y="400"/>
                  </a:lnTo>
                  <a:lnTo>
                    <a:pt x="157" y="404"/>
                  </a:lnTo>
                  <a:lnTo>
                    <a:pt x="152" y="407"/>
                  </a:lnTo>
                  <a:lnTo>
                    <a:pt x="152" y="404"/>
                  </a:lnTo>
                  <a:lnTo>
                    <a:pt x="150" y="402"/>
                  </a:lnTo>
                  <a:lnTo>
                    <a:pt x="150" y="404"/>
                  </a:lnTo>
                  <a:lnTo>
                    <a:pt x="150" y="407"/>
                  </a:lnTo>
                  <a:lnTo>
                    <a:pt x="146" y="409"/>
                  </a:lnTo>
                  <a:lnTo>
                    <a:pt x="141" y="414"/>
                  </a:lnTo>
                  <a:lnTo>
                    <a:pt x="134" y="416"/>
                  </a:lnTo>
                  <a:lnTo>
                    <a:pt x="127" y="418"/>
                  </a:lnTo>
                  <a:lnTo>
                    <a:pt x="125" y="416"/>
                  </a:lnTo>
                  <a:lnTo>
                    <a:pt x="125" y="414"/>
                  </a:lnTo>
                  <a:lnTo>
                    <a:pt x="118" y="418"/>
                  </a:lnTo>
                  <a:lnTo>
                    <a:pt x="118" y="416"/>
                  </a:lnTo>
                  <a:lnTo>
                    <a:pt x="120" y="414"/>
                  </a:lnTo>
                  <a:lnTo>
                    <a:pt x="118" y="411"/>
                  </a:lnTo>
                  <a:lnTo>
                    <a:pt x="113" y="409"/>
                  </a:lnTo>
                  <a:lnTo>
                    <a:pt x="113" y="404"/>
                  </a:lnTo>
                  <a:lnTo>
                    <a:pt x="111" y="402"/>
                  </a:lnTo>
                  <a:lnTo>
                    <a:pt x="109" y="402"/>
                  </a:lnTo>
                  <a:lnTo>
                    <a:pt x="106" y="402"/>
                  </a:lnTo>
                  <a:lnTo>
                    <a:pt x="109" y="400"/>
                  </a:lnTo>
                  <a:lnTo>
                    <a:pt x="106" y="398"/>
                  </a:lnTo>
                  <a:lnTo>
                    <a:pt x="104" y="395"/>
                  </a:lnTo>
                  <a:lnTo>
                    <a:pt x="102" y="395"/>
                  </a:lnTo>
                  <a:lnTo>
                    <a:pt x="99" y="398"/>
                  </a:lnTo>
                  <a:lnTo>
                    <a:pt x="99" y="398"/>
                  </a:lnTo>
                  <a:lnTo>
                    <a:pt x="99" y="395"/>
                  </a:lnTo>
                  <a:lnTo>
                    <a:pt x="92" y="395"/>
                  </a:lnTo>
                  <a:lnTo>
                    <a:pt x="90" y="39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267FB026-821F-8A95-E96D-34DB1E002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679" y="3314021"/>
              <a:ext cx="4149" cy="7469"/>
            </a:xfrm>
            <a:custGeom>
              <a:avLst/>
              <a:gdLst>
                <a:gd name="T0" fmla="*/ 0 w 5"/>
                <a:gd name="T1" fmla="*/ 7 h 9"/>
                <a:gd name="T2" fmla="*/ 0 w 5"/>
                <a:gd name="T3" fmla="*/ 4 h 9"/>
                <a:gd name="T4" fmla="*/ 0 w 5"/>
                <a:gd name="T5" fmla="*/ 0 h 9"/>
                <a:gd name="T6" fmla="*/ 2 w 5"/>
                <a:gd name="T7" fmla="*/ 0 h 9"/>
                <a:gd name="T8" fmla="*/ 5 w 5"/>
                <a:gd name="T9" fmla="*/ 4 h 9"/>
                <a:gd name="T10" fmla="*/ 0 w 5"/>
                <a:gd name="T11" fmla="*/ 9 h 9"/>
                <a:gd name="T12" fmla="*/ 0 w 5"/>
                <a:gd name="T13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7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4"/>
                  </a:lnTo>
                  <a:lnTo>
                    <a:pt x="0" y="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A1D081B4-8360-B35F-79C0-C365402C3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4657" y="3289128"/>
              <a:ext cx="26553" cy="20744"/>
            </a:xfrm>
            <a:custGeom>
              <a:avLst/>
              <a:gdLst>
                <a:gd name="T0" fmla="*/ 4 w 32"/>
                <a:gd name="T1" fmla="*/ 14 h 25"/>
                <a:gd name="T2" fmla="*/ 7 w 32"/>
                <a:gd name="T3" fmla="*/ 11 h 25"/>
                <a:gd name="T4" fmla="*/ 7 w 32"/>
                <a:gd name="T5" fmla="*/ 7 h 25"/>
                <a:gd name="T6" fmla="*/ 7 w 32"/>
                <a:gd name="T7" fmla="*/ 4 h 25"/>
                <a:gd name="T8" fmla="*/ 4 w 32"/>
                <a:gd name="T9" fmla="*/ 0 h 25"/>
                <a:gd name="T10" fmla="*/ 2 w 32"/>
                <a:gd name="T11" fmla="*/ 0 h 25"/>
                <a:gd name="T12" fmla="*/ 0 w 32"/>
                <a:gd name="T13" fmla="*/ 7 h 25"/>
                <a:gd name="T14" fmla="*/ 0 w 32"/>
                <a:gd name="T15" fmla="*/ 9 h 25"/>
                <a:gd name="T16" fmla="*/ 2 w 32"/>
                <a:gd name="T17" fmla="*/ 14 h 25"/>
                <a:gd name="T18" fmla="*/ 4 w 32"/>
                <a:gd name="T19" fmla="*/ 14 h 25"/>
                <a:gd name="T20" fmla="*/ 4 w 32"/>
                <a:gd name="T21" fmla="*/ 14 h 25"/>
                <a:gd name="T22" fmla="*/ 7 w 32"/>
                <a:gd name="T23" fmla="*/ 23 h 25"/>
                <a:gd name="T24" fmla="*/ 9 w 32"/>
                <a:gd name="T25" fmla="*/ 23 h 25"/>
                <a:gd name="T26" fmla="*/ 11 w 32"/>
                <a:gd name="T27" fmla="*/ 25 h 25"/>
                <a:gd name="T28" fmla="*/ 9 w 32"/>
                <a:gd name="T29" fmla="*/ 25 h 25"/>
                <a:gd name="T30" fmla="*/ 7 w 32"/>
                <a:gd name="T31" fmla="*/ 23 h 25"/>
                <a:gd name="T32" fmla="*/ 7 w 32"/>
                <a:gd name="T33" fmla="*/ 23 h 25"/>
                <a:gd name="T34" fmla="*/ 30 w 32"/>
                <a:gd name="T35" fmla="*/ 25 h 25"/>
                <a:gd name="T36" fmla="*/ 32 w 32"/>
                <a:gd name="T37" fmla="*/ 23 h 25"/>
                <a:gd name="T38" fmla="*/ 30 w 32"/>
                <a:gd name="T39" fmla="*/ 18 h 25"/>
                <a:gd name="T40" fmla="*/ 27 w 32"/>
                <a:gd name="T41" fmla="*/ 20 h 25"/>
                <a:gd name="T42" fmla="*/ 25 w 32"/>
                <a:gd name="T43" fmla="*/ 20 h 25"/>
                <a:gd name="T44" fmla="*/ 27 w 32"/>
                <a:gd name="T45" fmla="*/ 23 h 25"/>
                <a:gd name="T46" fmla="*/ 30 w 32"/>
                <a:gd name="T4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25">
                  <a:moveTo>
                    <a:pt x="4" y="14"/>
                  </a:moveTo>
                  <a:lnTo>
                    <a:pt x="7" y="11"/>
                  </a:lnTo>
                  <a:lnTo>
                    <a:pt x="7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4" y="14"/>
                  </a:lnTo>
                  <a:close/>
                  <a:moveTo>
                    <a:pt x="7" y="23"/>
                  </a:moveTo>
                  <a:lnTo>
                    <a:pt x="9" y="23"/>
                  </a:lnTo>
                  <a:lnTo>
                    <a:pt x="11" y="25"/>
                  </a:lnTo>
                  <a:lnTo>
                    <a:pt x="9" y="25"/>
                  </a:lnTo>
                  <a:lnTo>
                    <a:pt x="7" y="23"/>
                  </a:lnTo>
                  <a:lnTo>
                    <a:pt x="7" y="23"/>
                  </a:lnTo>
                  <a:close/>
                  <a:moveTo>
                    <a:pt x="30" y="25"/>
                  </a:moveTo>
                  <a:lnTo>
                    <a:pt x="32" y="23"/>
                  </a:lnTo>
                  <a:lnTo>
                    <a:pt x="30" y="18"/>
                  </a:lnTo>
                  <a:lnTo>
                    <a:pt x="27" y="20"/>
                  </a:lnTo>
                  <a:lnTo>
                    <a:pt x="25" y="20"/>
                  </a:lnTo>
                  <a:lnTo>
                    <a:pt x="27" y="23"/>
                  </a:lnTo>
                  <a:lnTo>
                    <a:pt x="30" y="2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685CFF01-DA51-9C60-7AFF-997969FF3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1913" y="3173789"/>
              <a:ext cx="164296" cy="87957"/>
            </a:xfrm>
            <a:custGeom>
              <a:avLst/>
              <a:gdLst>
                <a:gd name="T0" fmla="*/ 194 w 198"/>
                <a:gd name="T1" fmla="*/ 5 h 106"/>
                <a:gd name="T2" fmla="*/ 198 w 198"/>
                <a:gd name="T3" fmla="*/ 2 h 106"/>
                <a:gd name="T4" fmla="*/ 198 w 198"/>
                <a:gd name="T5" fmla="*/ 0 h 106"/>
                <a:gd name="T6" fmla="*/ 194 w 198"/>
                <a:gd name="T7" fmla="*/ 0 h 106"/>
                <a:gd name="T8" fmla="*/ 192 w 198"/>
                <a:gd name="T9" fmla="*/ 2 h 106"/>
                <a:gd name="T10" fmla="*/ 194 w 198"/>
                <a:gd name="T11" fmla="*/ 5 h 106"/>
                <a:gd name="T12" fmla="*/ 4 w 198"/>
                <a:gd name="T13" fmla="*/ 106 h 106"/>
                <a:gd name="T14" fmla="*/ 7 w 198"/>
                <a:gd name="T15" fmla="*/ 106 h 106"/>
                <a:gd name="T16" fmla="*/ 4 w 198"/>
                <a:gd name="T17" fmla="*/ 106 h 106"/>
                <a:gd name="T18" fmla="*/ 4 w 198"/>
                <a:gd name="T19" fmla="*/ 106 h 106"/>
                <a:gd name="T20" fmla="*/ 0 w 198"/>
                <a:gd name="T21" fmla="*/ 99 h 106"/>
                <a:gd name="T22" fmla="*/ 2 w 198"/>
                <a:gd name="T23" fmla="*/ 97 h 106"/>
                <a:gd name="T24" fmla="*/ 4 w 198"/>
                <a:gd name="T25" fmla="*/ 97 h 106"/>
                <a:gd name="T26" fmla="*/ 7 w 198"/>
                <a:gd name="T27" fmla="*/ 97 h 106"/>
                <a:gd name="T28" fmla="*/ 4 w 198"/>
                <a:gd name="T29" fmla="*/ 99 h 106"/>
                <a:gd name="T30" fmla="*/ 2 w 198"/>
                <a:gd name="T31" fmla="*/ 99 h 106"/>
                <a:gd name="T32" fmla="*/ 0 w 198"/>
                <a:gd name="T33" fmla="*/ 9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106">
                  <a:moveTo>
                    <a:pt x="194" y="5"/>
                  </a:moveTo>
                  <a:lnTo>
                    <a:pt x="198" y="2"/>
                  </a:lnTo>
                  <a:lnTo>
                    <a:pt x="198" y="0"/>
                  </a:lnTo>
                  <a:lnTo>
                    <a:pt x="194" y="0"/>
                  </a:lnTo>
                  <a:lnTo>
                    <a:pt x="192" y="2"/>
                  </a:lnTo>
                  <a:lnTo>
                    <a:pt x="194" y="5"/>
                  </a:lnTo>
                  <a:close/>
                  <a:moveTo>
                    <a:pt x="4" y="106"/>
                  </a:moveTo>
                  <a:lnTo>
                    <a:pt x="7" y="106"/>
                  </a:lnTo>
                  <a:lnTo>
                    <a:pt x="4" y="106"/>
                  </a:lnTo>
                  <a:lnTo>
                    <a:pt x="4" y="106"/>
                  </a:lnTo>
                  <a:close/>
                  <a:moveTo>
                    <a:pt x="0" y="99"/>
                  </a:moveTo>
                  <a:lnTo>
                    <a:pt x="2" y="97"/>
                  </a:lnTo>
                  <a:lnTo>
                    <a:pt x="4" y="97"/>
                  </a:lnTo>
                  <a:lnTo>
                    <a:pt x="7" y="97"/>
                  </a:lnTo>
                  <a:lnTo>
                    <a:pt x="4" y="99"/>
                  </a:lnTo>
                  <a:lnTo>
                    <a:pt x="2" y="99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AC6B3C70-58ED-0D47-0AFD-4A3AB822E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2649" y="2846027"/>
              <a:ext cx="38170" cy="126956"/>
            </a:xfrm>
            <a:custGeom>
              <a:avLst/>
              <a:gdLst>
                <a:gd name="T0" fmla="*/ 18 w 46"/>
                <a:gd name="T1" fmla="*/ 23 h 153"/>
                <a:gd name="T2" fmla="*/ 16 w 46"/>
                <a:gd name="T3" fmla="*/ 16 h 153"/>
                <a:gd name="T4" fmla="*/ 18 w 46"/>
                <a:gd name="T5" fmla="*/ 7 h 153"/>
                <a:gd name="T6" fmla="*/ 18 w 46"/>
                <a:gd name="T7" fmla="*/ 2 h 153"/>
                <a:gd name="T8" fmla="*/ 14 w 46"/>
                <a:gd name="T9" fmla="*/ 5 h 153"/>
                <a:gd name="T10" fmla="*/ 14 w 46"/>
                <a:gd name="T11" fmla="*/ 14 h 153"/>
                <a:gd name="T12" fmla="*/ 11 w 46"/>
                <a:gd name="T13" fmla="*/ 26 h 153"/>
                <a:gd name="T14" fmla="*/ 11 w 46"/>
                <a:gd name="T15" fmla="*/ 53 h 153"/>
                <a:gd name="T16" fmla="*/ 14 w 46"/>
                <a:gd name="T17" fmla="*/ 42 h 153"/>
                <a:gd name="T18" fmla="*/ 14 w 46"/>
                <a:gd name="T19" fmla="*/ 35 h 153"/>
                <a:gd name="T20" fmla="*/ 16 w 46"/>
                <a:gd name="T21" fmla="*/ 30 h 153"/>
                <a:gd name="T22" fmla="*/ 11 w 46"/>
                <a:gd name="T23" fmla="*/ 39 h 153"/>
                <a:gd name="T24" fmla="*/ 11 w 46"/>
                <a:gd name="T25" fmla="*/ 46 h 153"/>
                <a:gd name="T26" fmla="*/ 11 w 46"/>
                <a:gd name="T27" fmla="*/ 53 h 153"/>
                <a:gd name="T28" fmla="*/ 5 w 46"/>
                <a:gd name="T29" fmla="*/ 49 h 153"/>
                <a:gd name="T30" fmla="*/ 0 w 46"/>
                <a:gd name="T31" fmla="*/ 49 h 153"/>
                <a:gd name="T32" fmla="*/ 11 w 46"/>
                <a:gd name="T33" fmla="*/ 72 h 153"/>
                <a:gd name="T34" fmla="*/ 14 w 46"/>
                <a:gd name="T35" fmla="*/ 63 h 153"/>
                <a:gd name="T36" fmla="*/ 9 w 46"/>
                <a:gd name="T37" fmla="*/ 67 h 153"/>
                <a:gd name="T38" fmla="*/ 9 w 46"/>
                <a:gd name="T39" fmla="*/ 72 h 153"/>
                <a:gd name="T40" fmla="*/ 21 w 46"/>
                <a:gd name="T41" fmla="*/ 97 h 153"/>
                <a:gd name="T42" fmla="*/ 18 w 46"/>
                <a:gd name="T43" fmla="*/ 99 h 153"/>
                <a:gd name="T44" fmla="*/ 25 w 46"/>
                <a:gd name="T45" fmla="*/ 113 h 153"/>
                <a:gd name="T46" fmla="*/ 30 w 46"/>
                <a:gd name="T47" fmla="*/ 120 h 153"/>
                <a:gd name="T48" fmla="*/ 25 w 46"/>
                <a:gd name="T49" fmla="*/ 116 h 153"/>
                <a:gd name="T50" fmla="*/ 25 w 46"/>
                <a:gd name="T51" fmla="*/ 113 h 153"/>
                <a:gd name="T52" fmla="*/ 35 w 46"/>
                <a:gd name="T53" fmla="*/ 120 h 153"/>
                <a:gd name="T54" fmla="*/ 37 w 46"/>
                <a:gd name="T55" fmla="*/ 123 h 153"/>
                <a:gd name="T56" fmla="*/ 37 w 46"/>
                <a:gd name="T57" fmla="*/ 116 h 153"/>
                <a:gd name="T58" fmla="*/ 35 w 46"/>
                <a:gd name="T59" fmla="*/ 130 h 153"/>
                <a:gd name="T60" fmla="*/ 35 w 46"/>
                <a:gd name="T61" fmla="*/ 125 h 153"/>
                <a:gd name="T62" fmla="*/ 32 w 46"/>
                <a:gd name="T63" fmla="*/ 127 h 153"/>
                <a:gd name="T64" fmla="*/ 42 w 46"/>
                <a:gd name="T65" fmla="*/ 134 h 153"/>
                <a:gd name="T66" fmla="*/ 37 w 46"/>
                <a:gd name="T67" fmla="*/ 136 h 153"/>
                <a:gd name="T68" fmla="*/ 42 w 46"/>
                <a:gd name="T69" fmla="*/ 139 h 153"/>
                <a:gd name="T70" fmla="*/ 39 w 46"/>
                <a:gd name="T71" fmla="*/ 146 h 153"/>
                <a:gd name="T72" fmla="*/ 42 w 46"/>
                <a:gd name="T73" fmla="*/ 148 h 153"/>
                <a:gd name="T74" fmla="*/ 44 w 46"/>
                <a:gd name="T75" fmla="*/ 150 h 153"/>
                <a:gd name="T76" fmla="*/ 46 w 46"/>
                <a:gd name="T77" fmla="*/ 150 h 153"/>
                <a:gd name="T78" fmla="*/ 44 w 46"/>
                <a:gd name="T7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" h="153">
                  <a:moveTo>
                    <a:pt x="14" y="28"/>
                  </a:moveTo>
                  <a:lnTo>
                    <a:pt x="18" y="23"/>
                  </a:lnTo>
                  <a:lnTo>
                    <a:pt x="18" y="19"/>
                  </a:lnTo>
                  <a:lnTo>
                    <a:pt x="16" y="16"/>
                  </a:lnTo>
                  <a:lnTo>
                    <a:pt x="18" y="12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4" y="5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4" y="28"/>
                  </a:lnTo>
                  <a:close/>
                  <a:moveTo>
                    <a:pt x="11" y="53"/>
                  </a:moveTo>
                  <a:lnTo>
                    <a:pt x="14" y="46"/>
                  </a:lnTo>
                  <a:lnTo>
                    <a:pt x="14" y="42"/>
                  </a:lnTo>
                  <a:lnTo>
                    <a:pt x="14" y="39"/>
                  </a:lnTo>
                  <a:lnTo>
                    <a:pt x="14" y="35"/>
                  </a:lnTo>
                  <a:lnTo>
                    <a:pt x="16" y="33"/>
                  </a:lnTo>
                  <a:lnTo>
                    <a:pt x="16" y="30"/>
                  </a:lnTo>
                  <a:lnTo>
                    <a:pt x="11" y="33"/>
                  </a:lnTo>
                  <a:lnTo>
                    <a:pt x="11" y="39"/>
                  </a:lnTo>
                  <a:lnTo>
                    <a:pt x="9" y="42"/>
                  </a:lnTo>
                  <a:lnTo>
                    <a:pt x="11" y="46"/>
                  </a:lnTo>
                  <a:lnTo>
                    <a:pt x="11" y="49"/>
                  </a:lnTo>
                  <a:lnTo>
                    <a:pt x="11" y="53"/>
                  </a:lnTo>
                  <a:close/>
                  <a:moveTo>
                    <a:pt x="0" y="49"/>
                  </a:moveTo>
                  <a:lnTo>
                    <a:pt x="5" y="49"/>
                  </a:lnTo>
                  <a:lnTo>
                    <a:pt x="5" y="46"/>
                  </a:lnTo>
                  <a:lnTo>
                    <a:pt x="0" y="49"/>
                  </a:lnTo>
                  <a:close/>
                  <a:moveTo>
                    <a:pt x="9" y="72"/>
                  </a:moveTo>
                  <a:lnTo>
                    <a:pt x="11" y="72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9" y="69"/>
                  </a:lnTo>
                  <a:lnTo>
                    <a:pt x="9" y="72"/>
                  </a:lnTo>
                  <a:lnTo>
                    <a:pt x="9" y="72"/>
                  </a:lnTo>
                  <a:close/>
                  <a:moveTo>
                    <a:pt x="21" y="97"/>
                  </a:moveTo>
                  <a:lnTo>
                    <a:pt x="16" y="99"/>
                  </a:lnTo>
                  <a:lnTo>
                    <a:pt x="18" y="99"/>
                  </a:lnTo>
                  <a:lnTo>
                    <a:pt x="21" y="97"/>
                  </a:lnTo>
                  <a:close/>
                  <a:moveTo>
                    <a:pt x="25" y="113"/>
                  </a:moveTo>
                  <a:lnTo>
                    <a:pt x="28" y="116"/>
                  </a:lnTo>
                  <a:lnTo>
                    <a:pt x="30" y="120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6"/>
                  </a:lnTo>
                  <a:lnTo>
                    <a:pt x="25" y="113"/>
                  </a:lnTo>
                  <a:close/>
                  <a:moveTo>
                    <a:pt x="37" y="116"/>
                  </a:moveTo>
                  <a:lnTo>
                    <a:pt x="35" y="120"/>
                  </a:lnTo>
                  <a:lnTo>
                    <a:pt x="37" y="123"/>
                  </a:lnTo>
                  <a:lnTo>
                    <a:pt x="37" y="123"/>
                  </a:lnTo>
                  <a:lnTo>
                    <a:pt x="37" y="118"/>
                  </a:lnTo>
                  <a:lnTo>
                    <a:pt x="37" y="116"/>
                  </a:lnTo>
                  <a:close/>
                  <a:moveTo>
                    <a:pt x="32" y="127"/>
                  </a:moveTo>
                  <a:lnTo>
                    <a:pt x="35" y="130"/>
                  </a:lnTo>
                  <a:lnTo>
                    <a:pt x="37" y="127"/>
                  </a:lnTo>
                  <a:lnTo>
                    <a:pt x="35" y="125"/>
                  </a:lnTo>
                  <a:lnTo>
                    <a:pt x="30" y="125"/>
                  </a:lnTo>
                  <a:lnTo>
                    <a:pt x="32" y="127"/>
                  </a:lnTo>
                  <a:close/>
                  <a:moveTo>
                    <a:pt x="39" y="139"/>
                  </a:moveTo>
                  <a:lnTo>
                    <a:pt x="42" y="134"/>
                  </a:lnTo>
                  <a:lnTo>
                    <a:pt x="39" y="134"/>
                  </a:lnTo>
                  <a:lnTo>
                    <a:pt x="37" y="136"/>
                  </a:lnTo>
                  <a:lnTo>
                    <a:pt x="39" y="139"/>
                  </a:lnTo>
                  <a:close/>
                  <a:moveTo>
                    <a:pt x="42" y="139"/>
                  </a:moveTo>
                  <a:lnTo>
                    <a:pt x="39" y="143"/>
                  </a:lnTo>
                  <a:lnTo>
                    <a:pt x="39" y="146"/>
                  </a:lnTo>
                  <a:lnTo>
                    <a:pt x="39" y="148"/>
                  </a:lnTo>
                  <a:lnTo>
                    <a:pt x="42" y="148"/>
                  </a:lnTo>
                  <a:lnTo>
                    <a:pt x="42" y="150"/>
                  </a:lnTo>
                  <a:lnTo>
                    <a:pt x="44" y="150"/>
                  </a:lnTo>
                  <a:lnTo>
                    <a:pt x="44" y="153"/>
                  </a:lnTo>
                  <a:lnTo>
                    <a:pt x="46" y="150"/>
                  </a:lnTo>
                  <a:lnTo>
                    <a:pt x="44" y="146"/>
                  </a:lnTo>
                  <a:lnTo>
                    <a:pt x="44" y="141"/>
                  </a:lnTo>
                  <a:lnTo>
                    <a:pt x="42" y="1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E43D7A44-3BA0-5054-C152-A6D5CB6C0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6235" y="2807857"/>
              <a:ext cx="21574" cy="42319"/>
            </a:xfrm>
            <a:custGeom>
              <a:avLst/>
              <a:gdLst>
                <a:gd name="T0" fmla="*/ 23 w 26"/>
                <a:gd name="T1" fmla="*/ 0 h 51"/>
                <a:gd name="T2" fmla="*/ 19 w 26"/>
                <a:gd name="T3" fmla="*/ 5 h 51"/>
                <a:gd name="T4" fmla="*/ 23 w 26"/>
                <a:gd name="T5" fmla="*/ 9 h 51"/>
                <a:gd name="T6" fmla="*/ 23 w 26"/>
                <a:gd name="T7" fmla="*/ 7 h 51"/>
                <a:gd name="T8" fmla="*/ 26 w 26"/>
                <a:gd name="T9" fmla="*/ 2 h 51"/>
                <a:gd name="T10" fmla="*/ 23 w 26"/>
                <a:gd name="T11" fmla="*/ 0 h 51"/>
                <a:gd name="T12" fmla="*/ 12 w 26"/>
                <a:gd name="T13" fmla="*/ 30 h 51"/>
                <a:gd name="T14" fmla="*/ 16 w 26"/>
                <a:gd name="T15" fmla="*/ 28 h 51"/>
                <a:gd name="T16" fmla="*/ 16 w 26"/>
                <a:gd name="T17" fmla="*/ 30 h 51"/>
                <a:gd name="T18" fmla="*/ 14 w 26"/>
                <a:gd name="T19" fmla="*/ 30 h 51"/>
                <a:gd name="T20" fmla="*/ 12 w 26"/>
                <a:gd name="T21" fmla="*/ 30 h 51"/>
                <a:gd name="T22" fmla="*/ 0 w 26"/>
                <a:gd name="T23" fmla="*/ 46 h 51"/>
                <a:gd name="T24" fmla="*/ 3 w 26"/>
                <a:gd name="T25" fmla="*/ 44 h 51"/>
                <a:gd name="T26" fmla="*/ 7 w 26"/>
                <a:gd name="T27" fmla="*/ 42 h 51"/>
                <a:gd name="T28" fmla="*/ 7 w 26"/>
                <a:gd name="T29" fmla="*/ 44 h 51"/>
                <a:gd name="T30" fmla="*/ 5 w 26"/>
                <a:gd name="T31" fmla="*/ 51 h 51"/>
                <a:gd name="T32" fmla="*/ 0 w 26"/>
                <a:gd name="T33" fmla="*/ 51 h 51"/>
                <a:gd name="T34" fmla="*/ 0 w 26"/>
                <a:gd name="T35" fmla="*/ 48 h 51"/>
                <a:gd name="T36" fmla="*/ 0 w 26"/>
                <a:gd name="T37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1">
                  <a:moveTo>
                    <a:pt x="23" y="0"/>
                  </a:moveTo>
                  <a:lnTo>
                    <a:pt x="19" y="5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6" y="2"/>
                  </a:lnTo>
                  <a:lnTo>
                    <a:pt x="23" y="0"/>
                  </a:lnTo>
                  <a:close/>
                  <a:moveTo>
                    <a:pt x="12" y="30"/>
                  </a:moveTo>
                  <a:lnTo>
                    <a:pt x="16" y="28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2" y="30"/>
                  </a:lnTo>
                  <a:close/>
                  <a:moveTo>
                    <a:pt x="0" y="46"/>
                  </a:moveTo>
                  <a:lnTo>
                    <a:pt x="3" y="44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5" y="51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6F65662E-6A6E-266C-DC69-C7A64406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726" y="1086898"/>
              <a:ext cx="2295168" cy="1232220"/>
            </a:xfrm>
            <a:custGeom>
              <a:avLst/>
              <a:gdLst>
                <a:gd name="T0" fmla="*/ 2175 w 2766"/>
                <a:gd name="T1" fmla="*/ 1206 h 1485"/>
                <a:gd name="T2" fmla="*/ 2084 w 2766"/>
                <a:gd name="T3" fmla="*/ 1143 h 1485"/>
                <a:gd name="T4" fmla="*/ 1962 w 2766"/>
                <a:gd name="T5" fmla="*/ 1042 h 1485"/>
                <a:gd name="T6" fmla="*/ 1828 w 2766"/>
                <a:gd name="T7" fmla="*/ 1042 h 1485"/>
                <a:gd name="T8" fmla="*/ 1727 w 2766"/>
                <a:gd name="T9" fmla="*/ 1159 h 1485"/>
                <a:gd name="T10" fmla="*/ 1445 w 2766"/>
                <a:gd name="T11" fmla="*/ 1116 h 1485"/>
                <a:gd name="T12" fmla="*/ 1281 w 2766"/>
                <a:gd name="T13" fmla="*/ 1183 h 1485"/>
                <a:gd name="T14" fmla="*/ 1080 w 2766"/>
                <a:gd name="T15" fmla="*/ 1173 h 1485"/>
                <a:gd name="T16" fmla="*/ 863 w 2766"/>
                <a:gd name="T17" fmla="*/ 1062 h 1485"/>
                <a:gd name="T18" fmla="*/ 695 w 2766"/>
                <a:gd name="T19" fmla="*/ 1134 h 1485"/>
                <a:gd name="T20" fmla="*/ 584 w 2766"/>
                <a:gd name="T21" fmla="*/ 1217 h 1485"/>
                <a:gd name="T22" fmla="*/ 475 w 2766"/>
                <a:gd name="T23" fmla="*/ 1323 h 1485"/>
                <a:gd name="T24" fmla="*/ 480 w 2766"/>
                <a:gd name="T25" fmla="*/ 1441 h 1485"/>
                <a:gd name="T26" fmla="*/ 265 w 2766"/>
                <a:gd name="T27" fmla="*/ 1388 h 1485"/>
                <a:gd name="T28" fmla="*/ 247 w 2766"/>
                <a:gd name="T29" fmla="*/ 1233 h 1485"/>
                <a:gd name="T30" fmla="*/ 41 w 2766"/>
                <a:gd name="T31" fmla="*/ 1053 h 1485"/>
                <a:gd name="T32" fmla="*/ 62 w 2766"/>
                <a:gd name="T33" fmla="*/ 811 h 1485"/>
                <a:gd name="T34" fmla="*/ 64 w 2766"/>
                <a:gd name="T35" fmla="*/ 594 h 1485"/>
                <a:gd name="T36" fmla="*/ 189 w 2766"/>
                <a:gd name="T37" fmla="*/ 647 h 1485"/>
                <a:gd name="T38" fmla="*/ 92 w 2766"/>
                <a:gd name="T39" fmla="*/ 718 h 1485"/>
                <a:gd name="T40" fmla="*/ 157 w 2766"/>
                <a:gd name="T41" fmla="*/ 778 h 1485"/>
                <a:gd name="T42" fmla="*/ 267 w 2766"/>
                <a:gd name="T43" fmla="*/ 640 h 1485"/>
                <a:gd name="T44" fmla="*/ 406 w 2766"/>
                <a:gd name="T45" fmla="*/ 621 h 1485"/>
                <a:gd name="T46" fmla="*/ 510 w 2766"/>
                <a:gd name="T47" fmla="*/ 587 h 1485"/>
                <a:gd name="T48" fmla="*/ 676 w 2766"/>
                <a:gd name="T49" fmla="*/ 594 h 1485"/>
                <a:gd name="T50" fmla="*/ 632 w 2766"/>
                <a:gd name="T51" fmla="*/ 386 h 1485"/>
                <a:gd name="T52" fmla="*/ 752 w 2766"/>
                <a:gd name="T53" fmla="*/ 635 h 1485"/>
                <a:gd name="T54" fmla="*/ 831 w 2766"/>
                <a:gd name="T55" fmla="*/ 591 h 1485"/>
                <a:gd name="T56" fmla="*/ 715 w 2766"/>
                <a:gd name="T57" fmla="*/ 407 h 1485"/>
                <a:gd name="T58" fmla="*/ 759 w 2766"/>
                <a:gd name="T59" fmla="*/ 393 h 1485"/>
                <a:gd name="T60" fmla="*/ 916 w 2766"/>
                <a:gd name="T61" fmla="*/ 492 h 1485"/>
                <a:gd name="T62" fmla="*/ 865 w 2766"/>
                <a:gd name="T63" fmla="*/ 307 h 1485"/>
                <a:gd name="T64" fmla="*/ 868 w 2766"/>
                <a:gd name="T65" fmla="*/ 183 h 1485"/>
                <a:gd name="T66" fmla="*/ 999 w 2766"/>
                <a:gd name="T67" fmla="*/ 136 h 1485"/>
                <a:gd name="T68" fmla="*/ 1022 w 2766"/>
                <a:gd name="T69" fmla="*/ 42 h 1485"/>
                <a:gd name="T70" fmla="*/ 1189 w 2766"/>
                <a:gd name="T71" fmla="*/ 53 h 1485"/>
                <a:gd name="T72" fmla="*/ 1205 w 2766"/>
                <a:gd name="T73" fmla="*/ 171 h 1485"/>
                <a:gd name="T74" fmla="*/ 1237 w 2766"/>
                <a:gd name="T75" fmla="*/ 180 h 1485"/>
                <a:gd name="T76" fmla="*/ 1450 w 2766"/>
                <a:gd name="T77" fmla="*/ 166 h 1485"/>
                <a:gd name="T78" fmla="*/ 1551 w 2766"/>
                <a:gd name="T79" fmla="*/ 171 h 1485"/>
                <a:gd name="T80" fmla="*/ 1650 w 2766"/>
                <a:gd name="T81" fmla="*/ 199 h 1485"/>
                <a:gd name="T82" fmla="*/ 1727 w 2766"/>
                <a:gd name="T83" fmla="*/ 129 h 1485"/>
                <a:gd name="T84" fmla="*/ 1909 w 2766"/>
                <a:gd name="T85" fmla="*/ 92 h 1485"/>
                <a:gd name="T86" fmla="*/ 2135 w 2766"/>
                <a:gd name="T87" fmla="*/ 159 h 1485"/>
                <a:gd name="T88" fmla="*/ 2334 w 2766"/>
                <a:gd name="T89" fmla="*/ 139 h 1485"/>
                <a:gd name="T90" fmla="*/ 2461 w 2766"/>
                <a:gd name="T91" fmla="*/ 51 h 1485"/>
                <a:gd name="T92" fmla="*/ 2657 w 2766"/>
                <a:gd name="T93" fmla="*/ 113 h 1485"/>
                <a:gd name="T94" fmla="*/ 2729 w 2766"/>
                <a:gd name="T95" fmla="*/ 92 h 1485"/>
                <a:gd name="T96" fmla="*/ 2729 w 2766"/>
                <a:gd name="T97" fmla="*/ 201 h 1485"/>
                <a:gd name="T98" fmla="*/ 2648 w 2766"/>
                <a:gd name="T99" fmla="*/ 229 h 1485"/>
                <a:gd name="T100" fmla="*/ 2671 w 2766"/>
                <a:gd name="T101" fmla="*/ 342 h 1485"/>
                <a:gd name="T102" fmla="*/ 2655 w 2766"/>
                <a:gd name="T103" fmla="*/ 480 h 1485"/>
                <a:gd name="T104" fmla="*/ 2539 w 2766"/>
                <a:gd name="T105" fmla="*/ 596 h 1485"/>
                <a:gd name="T106" fmla="*/ 2583 w 2766"/>
                <a:gd name="T107" fmla="*/ 737 h 1485"/>
                <a:gd name="T108" fmla="*/ 2576 w 2766"/>
                <a:gd name="T109" fmla="*/ 935 h 1485"/>
                <a:gd name="T110" fmla="*/ 2475 w 2766"/>
                <a:gd name="T111" fmla="*/ 665 h 1485"/>
                <a:gd name="T112" fmla="*/ 2468 w 2766"/>
                <a:gd name="T113" fmla="*/ 476 h 1485"/>
                <a:gd name="T114" fmla="*/ 2412 w 2766"/>
                <a:gd name="T115" fmla="*/ 538 h 1485"/>
                <a:gd name="T116" fmla="*/ 2359 w 2766"/>
                <a:gd name="T117" fmla="*/ 681 h 1485"/>
                <a:gd name="T118" fmla="*/ 2239 w 2766"/>
                <a:gd name="T119" fmla="*/ 700 h 1485"/>
                <a:gd name="T120" fmla="*/ 2089 w 2766"/>
                <a:gd name="T121" fmla="*/ 917 h 1485"/>
                <a:gd name="T122" fmla="*/ 2232 w 2766"/>
                <a:gd name="T123" fmla="*/ 965 h 1485"/>
                <a:gd name="T124" fmla="*/ 2255 w 2766"/>
                <a:gd name="T125" fmla="*/ 1226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66" h="1485">
                  <a:moveTo>
                    <a:pt x="2145" y="1349"/>
                  </a:moveTo>
                  <a:lnTo>
                    <a:pt x="2145" y="1349"/>
                  </a:lnTo>
                  <a:lnTo>
                    <a:pt x="2142" y="1344"/>
                  </a:lnTo>
                  <a:lnTo>
                    <a:pt x="2142" y="1344"/>
                  </a:lnTo>
                  <a:lnTo>
                    <a:pt x="2142" y="1344"/>
                  </a:lnTo>
                  <a:lnTo>
                    <a:pt x="2142" y="1340"/>
                  </a:lnTo>
                  <a:lnTo>
                    <a:pt x="2140" y="1340"/>
                  </a:lnTo>
                  <a:lnTo>
                    <a:pt x="2140" y="1335"/>
                  </a:lnTo>
                  <a:lnTo>
                    <a:pt x="2140" y="1335"/>
                  </a:lnTo>
                  <a:lnTo>
                    <a:pt x="2142" y="1333"/>
                  </a:lnTo>
                  <a:lnTo>
                    <a:pt x="2147" y="1333"/>
                  </a:lnTo>
                  <a:lnTo>
                    <a:pt x="2149" y="1333"/>
                  </a:lnTo>
                  <a:lnTo>
                    <a:pt x="2149" y="1330"/>
                  </a:lnTo>
                  <a:lnTo>
                    <a:pt x="2149" y="1328"/>
                  </a:lnTo>
                  <a:lnTo>
                    <a:pt x="2149" y="1323"/>
                  </a:lnTo>
                  <a:lnTo>
                    <a:pt x="2149" y="1323"/>
                  </a:lnTo>
                  <a:lnTo>
                    <a:pt x="2149" y="1319"/>
                  </a:lnTo>
                  <a:lnTo>
                    <a:pt x="2149" y="1314"/>
                  </a:lnTo>
                  <a:lnTo>
                    <a:pt x="2147" y="1314"/>
                  </a:lnTo>
                  <a:lnTo>
                    <a:pt x="2147" y="1305"/>
                  </a:lnTo>
                  <a:lnTo>
                    <a:pt x="2147" y="1303"/>
                  </a:lnTo>
                  <a:lnTo>
                    <a:pt x="2147" y="1298"/>
                  </a:lnTo>
                  <a:lnTo>
                    <a:pt x="2147" y="1293"/>
                  </a:lnTo>
                  <a:lnTo>
                    <a:pt x="2142" y="1291"/>
                  </a:lnTo>
                  <a:lnTo>
                    <a:pt x="2142" y="1286"/>
                  </a:lnTo>
                  <a:lnTo>
                    <a:pt x="2140" y="1284"/>
                  </a:lnTo>
                  <a:lnTo>
                    <a:pt x="2135" y="1277"/>
                  </a:lnTo>
                  <a:lnTo>
                    <a:pt x="2135" y="1273"/>
                  </a:lnTo>
                  <a:lnTo>
                    <a:pt x="2135" y="1270"/>
                  </a:lnTo>
                  <a:lnTo>
                    <a:pt x="2138" y="1270"/>
                  </a:lnTo>
                  <a:lnTo>
                    <a:pt x="2140" y="1270"/>
                  </a:lnTo>
                  <a:lnTo>
                    <a:pt x="2142" y="1266"/>
                  </a:lnTo>
                  <a:lnTo>
                    <a:pt x="2142" y="1263"/>
                  </a:lnTo>
                  <a:lnTo>
                    <a:pt x="2147" y="1259"/>
                  </a:lnTo>
                  <a:lnTo>
                    <a:pt x="2149" y="1256"/>
                  </a:lnTo>
                  <a:lnTo>
                    <a:pt x="2151" y="1259"/>
                  </a:lnTo>
                  <a:lnTo>
                    <a:pt x="2154" y="1259"/>
                  </a:lnTo>
                  <a:lnTo>
                    <a:pt x="2168" y="1261"/>
                  </a:lnTo>
                  <a:lnTo>
                    <a:pt x="2170" y="1263"/>
                  </a:lnTo>
                  <a:lnTo>
                    <a:pt x="2172" y="1263"/>
                  </a:lnTo>
                  <a:lnTo>
                    <a:pt x="2175" y="1261"/>
                  </a:lnTo>
                  <a:lnTo>
                    <a:pt x="2175" y="1256"/>
                  </a:lnTo>
                  <a:lnTo>
                    <a:pt x="2172" y="1254"/>
                  </a:lnTo>
                  <a:lnTo>
                    <a:pt x="2172" y="1252"/>
                  </a:lnTo>
                  <a:lnTo>
                    <a:pt x="2172" y="1252"/>
                  </a:lnTo>
                  <a:lnTo>
                    <a:pt x="2172" y="1250"/>
                  </a:lnTo>
                  <a:lnTo>
                    <a:pt x="2172" y="1247"/>
                  </a:lnTo>
                  <a:lnTo>
                    <a:pt x="2172" y="1243"/>
                  </a:lnTo>
                  <a:lnTo>
                    <a:pt x="2175" y="1240"/>
                  </a:lnTo>
                  <a:lnTo>
                    <a:pt x="2175" y="1238"/>
                  </a:lnTo>
                  <a:lnTo>
                    <a:pt x="2172" y="1236"/>
                  </a:lnTo>
                  <a:lnTo>
                    <a:pt x="2172" y="1233"/>
                  </a:lnTo>
                  <a:lnTo>
                    <a:pt x="2177" y="1233"/>
                  </a:lnTo>
                  <a:lnTo>
                    <a:pt x="2175" y="1231"/>
                  </a:lnTo>
                  <a:lnTo>
                    <a:pt x="2175" y="1229"/>
                  </a:lnTo>
                  <a:lnTo>
                    <a:pt x="2175" y="1226"/>
                  </a:lnTo>
                  <a:lnTo>
                    <a:pt x="2175" y="1224"/>
                  </a:lnTo>
                  <a:lnTo>
                    <a:pt x="2177" y="1222"/>
                  </a:lnTo>
                  <a:lnTo>
                    <a:pt x="2177" y="1219"/>
                  </a:lnTo>
                  <a:lnTo>
                    <a:pt x="2175" y="1217"/>
                  </a:lnTo>
                  <a:lnTo>
                    <a:pt x="2175" y="1215"/>
                  </a:lnTo>
                  <a:lnTo>
                    <a:pt x="2175" y="1208"/>
                  </a:lnTo>
                  <a:lnTo>
                    <a:pt x="2175" y="1208"/>
                  </a:lnTo>
                  <a:lnTo>
                    <a:pt x="2177" y="1208"/>
                  </a:lnTo>
                  <a:lnTo>
                    <a:pt x="2175" y="1206"/>
                  </a:lnTo>
                  <a:lnTo>
                    <a:pt x="2175" y="1206"/>
                  </a:lnTo>
                  <a:lnTo>
                    <a:pt x="2175" y="1201"/>
                  </a:lnTo>
                  <a:lnTo>
                    <a:pt x="2172" y="1201"/>
                  </a:lnTo>
                  <a:lnTo>
                    <a:pt x="2172" y="1199"/>
                  </a:lnTo>
                  <a:lnTo>
                    <a:pt x="2172" y="1196"/>
                  </a:lnTo>
                  <a:lnTo>
                    <a:pt x="2172" y="1192"/>
                  </a:lnTo>
                  <a:lnTo>
                    <a:pt x="2172" y="1192"/>
                  </a:lnTo>
                  <a:lnTo>
                    <a:pt x="2170" y="1189"/>
                  </a:lnTo>
                  <a:lnTo>
                    <a:pt x="2170" y="1187"/>
                  </a:lnTo>
                  <a:lnTo>
                    <a:pt x="2175" y="1183"/>
                  </a:lnTo>
                  <a:lnTo>
                    <a:pt x="2177" y="1183"/>
                  </a:lnTo>
                  <a:lnTo>
                    <a:pt x="2177" y="1180"/>
                  </a:lnTo>
                  <a:lnTo>
                    <a:pt x="2177" y="1178"/>
                  </a:lnTo>
                  <a:lnTo>
                    <a:pt x="2179" y="1173"/>
                  </a:lnTo>
                  <a:lnTo>
                    <a:pt x="2177" y="1171"/>
                  </a:lnTo>
                  <a:lnTo>
                    <a:pt x="2175" y="1169"/>
                  </a:lnTo>
                  <a:lnTo>
                    <a:pt x="2175" y="1166"/>
                  </a:lnTo>
                  <a:lnTo>
                    <a:pt x="2170" y="1162"/>
                  </a:lnTo>
                  <a:lnTo>
                    <a:pt x="2170" y="1159"/>
                  </a:lnTo>
                  <a:lnTo>
                    <a:pt x="2172" y="1159"/>
                  </a:lnTo>
                  <a:lnTo>
                    <a:pt x="2170" y="1155"/>
                  </a:lnTo>
                  <a:lnTo>
                    <a:pt x="2168" y="1153"/>
                  </a:lnTo>
                  <a:lnTo>
                    <a:pt x="2165" y="1153"/>
                  </a:lnTo>
                  <a:lnTo>
                    <a:pt x="2163" y="1150"/>
                  </a:lnTo>
                  <a:lnTo>
                    <a:pt x="2158" y="1150"/>
                  </a:lnTo>
                  <a:lnTo>
                    <a:pt x="2156" y="1150"/>
                  </a:lnTo>
                  <a:lnTo>
                    <a:pt x="2154" y="1153"/>
                  </a:lnTo>
                  <a:lnTo>
                    <a:pt x="2151" y="1155"/>
                  </a:lnTo>
                  <a:lnTo>
                    <a:pt x="2149" y="1157"/>
                  </a:lnTo>
                  <a:lnTo>
                    <a:pt x="2147" y="1157"/>
                  </a:lnTo>
                  <a:lnTo>
                    <a:pt x="2145" y="1157"/>
                  </a:lnTo>
                  <a:lnTo>
                    <a:pt x="2145" y="1162"/>
                  </a:lnTo>
                  <a:lnTo>
                    <a:pt x="2140" y="1162"/>
                  </a:lnTo>
                  <a:lnTo>
                    <a:pt x="2138" y="1162"/>
                  </a:lnTo>
                  <a:lnTo>
                    <a:pt x="2135" y="1166"/>
                  </a:lnTo>
                  <a:lnTo>
                    <a:pt x="2135" y="1169"/>
                  </a:lnTo>
                  <a:lnTo>
                    <a:pt x="2133" y="1171"/>
                  </a:lnTo>
                  <a:lnTo>
                    <a:pt x="2133" y="1173"/>
                  </a:lnTo>
                  <a:lnTo>
                    <a:pt x="2133" y="1176"/>
                  </a:lnTo>
                  <a:lnTo>
                    <a:pt x="2131" y="1178"/>
                  </a:lnTo>
                  <a:lnTo>
                    <a:pt x="2128" y="1180"/>
                  </a:lnTo>
                  <a:lnTo>
                    <a:pt x="2121" y="1180"/>
                  </a:lnTo>
                  <a:lnTo>
                    <a:pt x="2119" y="1183"/>
                  </a:lnTo>
                  <a:lnTo>
                    <a:pt x="2117" y="1180"/>
                  </a:lnTo>
                  <a:lnTo>
                    <a:pt x="2114" y="1183"/>
                  </a:lnTo>
                  <a:lnTo>
                    <a:pt x="2112" y="1185"/>
                  </a:lnTo>
                  <a:lnTo>
                    <a:pt x="2112" y="1180"/>
                  </a:lnTo>
                  <a:lnTo>
                    <a:pt x="2110" y="1178"/>
                  </a:lnTo>
                  <a:lnTo>
                    <a:pt x="2108" y="1178"/>
                  </a:lnTo>
                  <a:lnTo>
                    <a:pt x="2103" y="1180"/>
                  </a:lnTo>
                  <a:lnTo>
                    <a:pt x="2101" y="1180"/>
                  </a:lnTo>
                  <a:lnTo>
                    <a:pt x="2101" y="1178"/>
                  </a:lnTo>
                  <a:lnTo>
                    <a:pt x="2096" y="1176"/>
                  </a:lnTo>
                  <a:lnTo>
                    <a:pt x="2094" y="1173"/>
                  </a:lnTo>
                  <a:lnTo>
                    <a:pt x="2091" y="1169"/>
                  </a:lnTo>
                  <a:lnTo>
                    <a:pt x="2091" y="1166"/>
                  </a:lnTo>
                  <a:lnTo>
                    <a:pt x="2091" y="1164"/>
                  </a:lnTo>
                  <a:lnTo>
                    <a:pt x="2091" y="1159"/>
                  </a:lnTo>
                  <a:lnTo>
                    <a:pt x="2091" y="1157"/>
                  </a:lnTo>
                  <a:lnTo>
                    <a:pt x="2089" y="1153"/>
                  </a:lnTo>
                  <a:lnTo>
                    <a:pt x="2087" y="1153"/>
                  </a:lnTo>
                  <a:lnTo>
                    <a:pt x="2087" y="1150"/>
                  </a:lnTo>
                  <a:lnTo>
                    <a:pt x="2087" y="1148"/>
                  </a:lnTo>
                  <a:lnTo>
                    <a:pt x="2089" y="1146"/>
                  </a:lnTo>
                  <a:lnTo>
                    <a:pt x="2089" y="1143"/>
                  </a:lnTo>
                  <a:lnTo>
                    <a:pt x="2087" y="1143"/>
                  </a:lnTo>
                  <a:lnTo>
                    <a:pt x="2084" y="1143"/>
                  </a:lnTo>
                  <a:lnTo>
                    <a:pt x="2082" y="1143"/>
                  </a:lnTo>
                  <a:lnTo>
                    <a:pt x="2080" y="1146"/>
                  </a:lnTo>
                  <a:lnTo>
                    <a:pt x="2078" y="1146"/>
                  </a:lnTo>
                  <a:lnTo>
                    <a:pt x="2075" y="1146"/>
                  </a:lnTo>
                  <a:lnTo>
                    <a:pt x="2073" y="1143"/>
                  </a:lnTo>
                  <a:lnTo>
                    <a:pt x="2071" y="1143"/>
                  </a:lnTo>
                  <a:lnTo>
                    <a:pt x="2071" y="1141"/>
                  </a:lnTo>
                  <a:lnTo>
                    <a:pt x="2066" y="1139"/>
                  </a:lnTo>
                  <a:lnTo>
                    <a:pt x="2066" y="1139"/>
                  </a:lnTo>
                  <a:lnTo>
                    <a:pt x="2064" y="1136"/>
                  </a:lnTo>
                  <a:lnTo>
                    <a:pt x="2061" y="1136"/>
                  </a:lnTo>
                  <a:lnTo>
                    <a:pt x="2059" y="1134"/>
                  </a:lnTo>
                  <a:lnTo>
                    <a:pt x="2059" y="1132"/>
                  </a:lnTo>
                  <a:lnTo>
                    <a:pt x="2057" y="1132"/>
                  </a:lnTo>
                  <a:lnTo>
                    <a:pt x="2054" y="1129"/>
                  </a:lnTo>
                  <a:lnTo>
                    <a:pt x="2054" y="1127"/>
                  </a:lnTo>
                  <a:lnTo>
                    <a:pt x="2052" y="1125"/>
                  </a:lnTo>
                  <a:lnTo>
                    <a:pt x="2050" y="1125"/>
                  </a:lnTo>
                  <a:lnTo>
                    <a:pt x="2050" y="1127"/>
                  </a:lnTo>
                  <a:lnTo>
                    <a:pt x="2048" y="1127"/>
                  </a:lnTo>
                  <a:lnTo>
                    <a:pt x="2045" y="1127"/>
                  </a:lnTo>
                  <a:lnTo>
                    <a:pt x="2045" y="1129"/>
                  </a:lnTo>
                  <a:lnTo>
                    <a:pt x="2043" y="1127"/>
                  </a:lnTo>
                  <a:lnTo>
                    <a:pt x="2041" y="1127"/>
                  </a:lnTo>
                  <a:lnTo>
                    <a:pt x="2038" y="1125"/>
                  </a:lnTo>
                  <a:lnTo>
                    <a:pt x="2034" y="1125"/>
                  </a:lnTo>
                  <a:lnTo>
                    <a:pt x="2031" y="1125"/>
                  </a:lnTo>
                  <a:lnTo>
                    <a:pt x="2034" y="1122"/>
                  </a:lnTo>
                  <a:lnTo>
                    <a:pt x="2034" y="1120"/>
                  </a:lnTo>
                  <a:lnTo>
                    <a:pt x="2031" y="1120"/>
                  </a:lnTo>
                  <a:lnTo>
                    <a:pt x="2029" y="1122"/>
                  </a:lnTo>
                  <a:lnTo>
                    <a:pt x="2024" y="1122"/>
                  </a:lnTo>
                  <a:lnTo>
                    <a:pt x="2022" y="1122"/>
                  </a:lnTo>
                  <a:lnTo>
                    <a:pt x="2020" y="1122"/>
                  </a:lnTo>
                  <a:lnTo>
                    <a:pt x="2020" y="1122"/>
                  </a:lnTo>
                  <a:lnTo>
                    <a:pt x="2015" y="1122"/>
                  </a:lnTo>
                  <a:lnTo>
                    <a:pt x="2015" y="1120"/>
                  </a:lnTo>
                  <a:lnTo>
                    <a:pt x="2011" y="1118"/>
                  </a:lnTo>
                  <a:lnTo>
                    <a:pt x="2006" y="1113"/>
                  </a:lnTo>
                  <a:lnTo>
                    <a:pt x="2004" y="1109"/>
                  </a:lnTo>
                  <a:lnTo>
                    <a:pt x="2004" y="1106"/>
                  </a:lnTo>
                  <a:lnTo>
                    <a:pt x="2004" y="1102"/>
                  </a:lnTo>
                  <a:lnTo>
                    <a:pt x="2001" y="1102"/>
                  </a:lnTo>
                  <a:lnTo>
                    <a:pt x="1999" y="1102"/>
                  </a:lnTo>
                  <a:lnTo>
                    <a:pt x="1999" y="1097"/>
                  </a:lnTo>
                  <a:lnTo>
                    <a:pt x="1997" y="1095"/>
                  </a:lnTo>
                  <a:lnTo>
                    <a:pt x="1997" y="1090"/>
                  </a:lnTo>
                  <a:lnTo>
                    <a:pt x="1994" y="1088"/>
                  </a:lnTo>
                  <a:lnTo>
                    <a:pt x="1988" y="1083"/>
                  </a:lnTo>
                  <a:lnTo>
                    <a:pt x="1983" y="1076"/>
                  </a:lnTo>
                  <a:lnTo>
                    <a:pt x="1983" y="1074"/>
                  </a:lnTo>
                  <a:lnTo>
                    <a:pt x="1981" y="1072"/>
                  </a:lnTo>
                  <a:lnTo>
                    <a:pt x="1978" y="1072"/>
                  </a:lnTo>
                  <a:lnTo>
                    <a:pt x="1978" y="1072"/>
                  </a:lnTo>
                  <a:lnTo>
                    <a:pt x="1978" y="1069"/>
                  </a:lnTo>
                  <a:lnTo>
                    <a:pt x="1978" y="1067"/>
                  </a:lnTo>
                  <a:lnTo>
                    <a:pt x="1976" y="1065"/>
                  </a:lnTo>
                  <a:lnTo>
                    <a:pt x="1974" y="1062"/>
                  </a:lnTo>
                  <a:lnTo>
                    <a:pt x="1971" y="1060"/>
                  </a:lnTo>
                  <a:lnTo>
                    <a:pt x="1971" y="1058"/>
                  </a:lnTo>
                  <a:lnTo>
                    <a:pt x="1969" y="1056"/>
                  </a:lnTo>
                  <a:lnTo>
                    <a:pt x="1967" y="1051"/>
                  </a:lnTo>
                  <a:lnTo>
                    <a:pt x="1962" y="1049"/>
                  </a:lnTo>
                  <a:lnTo>
                    <a:pt x="1962" y="1046"/>
                  </a:lnTo>
                  <a:lnTo>
                    <a:pt x="1962" y="1044"/>
                  </a:lnTo>
                  <a:lnTo>
                    <a:pt x="1962" y="1042"/>
                  </a:lnTo>
                  <a:lnTo>
                    <a:pt x="1957" y="1039"/>
                  </a:lnTo>
                  <a:lnTo>
                    <a:pt x="1955" y="1039"/>
                  </a:lnTo>
                  <a:lnTo>
                    <a:pt x="1955" y="1037"/>
                  </a:lnTo>
                  <a:lnTo>
                    <a:pt x="1955" y="1035"/>
                  </a:lnTo>
                  <a:lnTo>
                    <a:pt x="1955" y="1032"/>
                  </a:lnTo>
                  <a:lnTo>
                    <a:pt x="1953" y="1030"/>
                  </a:lnTo>
                  <a:lnTo>
                    <a:pt x="1951" y="1028"/>
                  </a:lnTo>
                  <a:lnTo>
                    <a:pt x="1951" y="1025"/>
                  </a:lnTo>
                  <a:lnTo>
                    <a:pt x="1951" y="1025"/>
                  </a:lnTo>
                  <a:lnTo>
                    <a:pt x="1948" y="1025"/>
                  </a:lnTo>
                  <a:lnTo>
                    <a:pt x="1944" y="1023"/>
                  </a:lnTo>
                  <a:lnTo>
                    <a:pt x="1944" y="1023"/>
                  </a:lnTo>
                  <a:lnTo>
                    <a:pt x="1944" y="1021"/>
                  </a:lnTo>
                  <a:lnTo>
                    <a:pt x="1944" y="1019"/>
                  </a:lnTo>
                  <a:lnTo>
                    <a:pt x="1941" y="1019"/>
                  </a:lnTo>
                  <a:lnTo>
                    <a:pt x="1939" y="1019"/>
                  </a:lnTo>
                  <a:lnTo>
                    <a:pt x="1939" y="1019"/>
                  </a:lnTo>
                  <a:lnTo>
                    <a:pt x="1937" y="1019"/>
                  </a:lnTo>
                  <a:lnTo>
                    <a:pt x="1934" y="1016"/>
                  </a:lnTo>
                  <a:lnTo>
                    <a:pt x="1934" y="1014"/>
                  </a:lnTo>
                  <a:lnTo>
                    <a:pt x="1934" y="1012"/>
                  </a:lnTo>
                  <a:lnTo>
                    <a:pt x="1932" y="1009"/>
                  </a:lnTo>
                  <a:lnTo>
                    <a:pt x="1930" y="1012"/>
                  </a:lnTo>
                  <a:lnTo>
                    <a:pt x="1927" y="1009"/>
                  </a:lnTo>
                  <a:lnTo>
                    <a:pt x="1925" y="1009"/>
                  </a:lnTo>
                  <a:lnTo>
                    <a:pt x="1923" y="1009"/>
                  </a:lnTo>
                  <a:lnTo>
                    <a:pt x="1921" y="1007"/>
                  </a:lnTo>
                  <a:lnTo>
                    <a:pt x="1918" y="1009"/>
                  </a:lnTo>
                  <a:lnTo>
                    <a:pt x="1918" y="1012"/>
                  </a:lnTo>
                  <a:lnTo>
                    <a:pt x="1918" y="1012"/>
                  </a:lnTo>
                  <a:lnTo>
                    <a:pt x="1914" y="1012"/>
                  </a:lnTo>
                  <a:lnTo>
                    <a:pt x="1911" y="1009"/>
                  </a:lnTo>
                  <a:lnTo>
                    <a:pt x="1909" y="1009"/>
                  </a:lnTo>
                  <a:lnTo>
                    <a:pt x="1904" y="1009"/>
                  </a:lnTo>
                  <a:lnTo>
                    <a:pt x="1904" y="1009"/>
                  </a:lnTo>
                  <a:lnTo>
                    <a:pt x="1902" y="1007"/>
                  </a:lnTo>
                  <a:lnTo>
                    <a:pt x="1895" y="1005"/>
                  </a:lnTo>
                  <a:lnTo>
                    <a:pt x="1893" y="1005"/>
                  </a:lnTo>
                  <a:lnTo>
                    <a:pt x="1888" y="1002"/>
                  </a:lnTo>
                  <a:lnTo>
                    <a:pt x="1886" y="1002"/>
                  </a:lnTo>
                  <a:lnTo>
                    <a:pt x="1886" y="1002"/>
                  </a:lnTo>
                  <a:lnTo>
                    <a:pt x="1879" y="1005"/>
                  </a:lnTo>
                  <a:lnTo>
                    <a:pt x="1877" y="1007"/>
                  </a:lnTo>
                  <a:lnTo>
                    <a:pt x="1877" y="1007"/>
                  </a:lnTo>
                  <a:lnTo>
                    <a:pt x="1874" y="1009"/>
                  </a:lnTo>
                  <a:lnTo>
                    <a:pt x="1870" y="1009"/>
                  </a:lnTo>
                  <a:lnTo>
                    <a:pt x="1867" y="1009"/>
                  </a:lnTo>
                  <a:lnTo>
                    <a:pt x="1863" y="1009"/>
                  </a:lnTo>
                  <a:lnTo>
                    <a:pt x="1861" y="1012"/>
                  </a:lnTo>
                  <a:lnTo>
                    <a:pt x="1856" y="1012"/>
                  </a:lnTo>
                  <a:lnTo>
                    <a:pt x="1856" y="1014"/>
                  </a:lnTo>
                  <a:lnTo>
                    <a:pt x="1851" y="1016"/>
                  </a:lnTo>
                  <a:lnTo>
                    <a:pt x="1849" y="1016"/>
                  </a:lnTo>
                  <a:lnTo>
                    <a:pt x="1849" y="1016"/>
                  </a:lnTo>
                  <a:lnTo>
                    <a:pt x="1844" y="1016"/>
                  </a:lnTo>
                  <a:lnTo>
                    <a:pt x="1842" y="1016"/>
                  </a:lnTo>
                  <a:lnTo>
                    <a:pt x="1837" y="1019"/>
                  </a:lnTo>
                  <a:lnTo>
                    <a:pt x="1835" y="1021"/>
                  </a:lnTo>
                  <a:lnTo>
                    <a:pt x="1835" y="1023"/>
                  </a:lnTo>
                  <a:lnTo>
                    <a:pt x="1833" y="1025"/>
                  </a:lnTo>
                  <a:lnTo>
                    <a:pt x="1831" y="1030"/>
                  </a:lnTo>
                  <a:lnTo>
                    <a:pt x="1828" y="1032"/>
                  </a:lnTo>
                  <a:lnTo>
                    <a:pt x="1828" y="1035"/>
                  </a:lnTo>
                  <a:lnTo>
                    <a:pt x="1828" y="1037"/>
                  </a:lnTo>
                  <a:lnTo>
                    <a:pt x="1828" y="1042"/>
                  </a:lnTo>
                  <a:lnTo>
                    <a:pt x="1828" y="1042"/>
                  </a:lnTo>
                  <a:lnTo>
                    <a:pt x="1831" y="1044"/>
                  </a:lnTo>
                  <a:lnTo>
                    <a:pt x="1835" y="1039"/>
                  </a:lnTo>
                  <a:lnTo>
                    <a:pt x="1840" y="1039"/>
                  </a:lnTo>
                  <a:lnTo>
                    <a:pt x="1842" y="1039"/>
                  </a:lnTo>
                  <a:lnTo>
                    <a:pt x="1844" y="1044"/>
                  </a:lnTo>
                  <a:lnTo>
                    <a:pt x="1847" y="1049"/>
                  </a:lnTo>
                  <a:lnTo>
                    <a:pt x="1849" y="1051"/>
                  </a:lnTo>
                  <a:lnTo>
                    <a:pt x="1849" y="1053"/>
                  </a:lnTo>
                  <a:lnTo>
                    <a:pt x="1849" y="1056"/>
                  </a:lnTo>
                  <a:lnTo>
                    <a:pt x="1849" y="1062"/>
                  </a:lnTo>
                  <a:lnTo>
                    <a:pt x="1847" y="1062"/>
                  </a:lnTo>
                  <a:lnTo>
                    <a:pt x="1844" y="1067"/>
                  </a:lnTo>
                  <a:lnTo>
                    <a:pt x="1844" y="1072"/>
                  </a:lnTo>
                  <a:lnTo>
                    <a:pt x="1842" y="1074"/>
                  </a:lnTo>
                  <a:lnTo>
                    <a:pt x="1840" y="1079"/>
                  </a:lnTo>
                  <a:lnTo>
                    <a:pt x="1837" y="1083"/>
                  </a:lnTo>
                  <a:lnTo>
                    <a:pt x="1840" y="1086"/>
                  </a:lnTo>
                  <a:lnTo>
                    <a:pt x="1840" y="1088"/>
                  </a:lnTo>
                  <a:lnTo>
                    <a:pt x="1840" y="1092"/>
                  </a:lnTo>
                  <a:lnTo>
                    <a:pt x="1842" y="1095"/>
                  </a:lnTo>
                  <a:lnTo>
                    <a:pt x="1842" y="1099"/>
                  </a:lnTo>
                  <a:lnTo>
                    <a:pt x="1840" y="1099"/>
                  </a:lnTo>
                  <a:lnTo>
                    <a:pt x="1840" y="1104"/>
                  </a:lnTo>
                  <a:lnTo>
                    <a:pt x="1840" y="1106"/>
                  </a:lnTo>
                  <a:lnTo>
                    <a:pt x="1840" y="1113"/>
                  </a:lnTo>
                  <a:lnTo>
                    <a:pt x="1840" y="1116"/>
                  </a:lnTo>
                  <a:lnTo>
                    <a:pt x="1840" y="1120"/>
                  </a:lnTo>
                  <a:lnTo>
                    <a:pt x="1842" y="1120"/>
                  </a:lnTo>
                  <a:lnTo>
                    <a:pt x="1844" y="1122"/>
                  </a:lnTo>
                  <a:lnTo>
                    <a:pt x="1844" y="1120"/>
                  </a:lnTo>
                  <a:lnTo>
                    <a:pt x="1847" y="1122"/>
                  </a:lnTo>
                  <a:lnTo>
                    <a:pt x="1847" y="1125"/>
                  </a:lnTo>
                  <a:lnTo>
                    <a:pt x="1847" y="1129"/>
                  </a:lnTo>
                  <a:lnTo>
                    <a:pt x="1842" y="1134"/>
                  </a:lnTo>
                  <a:lnTo>
                    <a:pt x="1835" y="1134"/>
                  </a:lnTo>
                  <a:lnTo>
                    <a:pt x="1831" y="1139"/>
                  </a:lnTo>
                  <a:lnTo>
                    <a:pt x="1821" y="1148"/>
                  </a:lnTo>
                  <a:lnTo>
                    <a:pt x="1819" y="1148"/>
                  </a:lnTo>
                  <a:lnTo>
                    <a:pt x="1817" y="1146"/>
                  </a:lnTo>
                  <a:lnTo>
                    <a:pt x="1810" y="1143"/>
                  </a:lnTo>
                  <a:lnTo>
                    <a:pt x="1805" y="1146"/>
                  </a:lnTo>
                  <a:lnTo>
                    <a:pt x="1805" y="1143"/>
                  </a:lnTo>
                  <a:lnTo>
                    <a:pt x="1803" y="1143"/>
                  </a:lnTo>
                  <a:lnTo>
                    <a:pt x="1800" y="1143"/>
                  </a:lnTo>
                  <a:lnTo>
                    <a:pt x="1798" y="1141"/>
                  </a:lnTo>
                  <a:lnTo>
                    <a:pt x="1789" y="1139"/>
                  </a:lnTo>
                  <a:lnTo>
                    <a:pt x="1782" y="1141"/>
                  </a:lnTo>
                  <a:lnTo>
                    <a:pt x="1782" y="1143"/>
                  </a:lnTo>
                  <a:lnTo>
                    <a:pt x="1777" y="1146"/>
                  </a:lnTo>
                  <a:lnTo>
                    <a:pt x="1775" y="1146"/>
                  </a:lnTo>
                  <a:lnTo>
                    <a:pt x="1773" y="1143"/>
                  </a:lnTo>
                  <a:lnTo>
                    <a:pt x="1768" y="1146"/>
                  </a:lnTo>
                  <a:lnTo>
                    <a:pt x="1766" y="1146"/>
                  </a:lnTo>
                  <a:lnTo>
                    <a:pt x="1764" y="1141"/>
                  </a:lnTo>
                  <a:lnTo>
                    <a:pt x="1757" y="1139"/>
                  </a:lnTo>
                  <a:lnTo>
                    <a:pt x="1754" y="1136"/>
                  </a:lnTo>
                  <a:lnTo>
                    <a:pt x="1747" y="1139"/>
                  </a:lnTo>
                  <a:lnTo>
                    <a:pt x="1745" y="1139"/>
                  </a:lnTo>
                  <a:lnTo>
                    <a:pt x="1743" y="1139"/>
                  </a:lnTo>
                  <a:lnTo>
                    <a:pt x="1738" y="1141"/>
                  </a:lnTo>
                  <a:lnTo>
                    <a:pt x="1738" y="1146"/>
                  </a:lnTo>
                  <a:lnTo>
                    <a:pt x="1734" y="1148"/>
                  </a:lnTo>
                  <a:lnTo>
                    <a:pt x="1731" y="1150"/>
                  </a:lnTo>
                  <a:lnTo>
                    <a:pt x="1727" y="1155"/>
                  </a:lnTo>
                  <a:lnTo>
                    <a:pt x="1727" y="1157"/>
                  </a:lnTo>
                  <a:lnTo>
                    <a:pt x="1727" y="1159"/>
                  </a:lnTo>
                  <a:lnTo>
                    <a:pt x="1722" y="1164"/>
                  </a:lnTo>
                  <a:lnTo>
                    <a:pt x="1713" y="1164"/>
                  </a:lnTo>
                  <a:lnTo>
                    <a:pt x="1708" y="1164"/>
                  </a:lnTo>
                  <a:lnTo>
                    <a:pt x="1706" y="1169"/>
                  </a:lnTo>
                  <a:lnTo>
                    <a:pt x="1701" y="1169"/>
                  </a:lnTo>
                  <a:lnTo>
                    <a:pt x="1692" y="1173"/>
                  </a:lnTo>
                  <a:lnTo>
                    <a:pt x="1690" y="1178"/>
                  </a:lnTo>
                  <a:lnTo>
                    <a:pt x="1687" y="1178"/>
                  </a:lnTo>
                  <a:lnTo>
                    <a:pt x="1683" y="1176"/>
                  </a:lnTo>
                  <a:lnTo>
                    <a:pt x="1678" y="1176"/>
                  </a:lnTo>
                  <a:lnTo>
                    <a:pt x="1676" y="1178"/>
                  </a:lnTo>
                  <a:lnTo>
                    <a:pt x="1671" y="1178"/>
                  </a:lnTo>
                  <a:lnTo>
                    <a:pt x="1660" y="1178"/>
                  </a:lnTo>
                  <a:lnTo>
                    <a:pt x="1650" y="1176"/>
                  </a:lnTo>
                  <a:lnTo>
                    <a:pt x="1641" y="1178"/>
                  </a:lnTo>
                  <a:lnTo>
                    <a:pt x="1637" y="1178"/>
                  </a:lnTo>
                  <a:lnTo>
                    <a:pt x="1634" y="1173"/>
                  </a:lnTo>
                  <a:lnTo>
                    <a:pt x="1632" y="1173"/>
                  </a:lnTo>
                  <a:lnTo>
                    <a:pt x="1630" y="1171"/>
                  </a:lnTo>
                  <a:lnTo>
                    <a:pt x="1625" y="1169"/>
                  </a:lnTo>
                  <a:lnTo>
                    <a:pt x="1623" y="1162"/>
                  </a:lnTo>
                  <a:lnTo>
                    <a:pt x="1620" y="1159"/>
                  </a:lnTo>
                  <a:lnTo>
                    <a:pt x="1616" y="1162"/>
                  </a:lnTo>
                  <a:lnTo>
                    <a:pt x="1609" y="1162"/>
                  </a:lnTo>
                  <a:lnTo>
                    <a:pt x="1602" y="1157"/>
                  </a:lnTo>
                  <a:lnTo>
                    <a:pt x="1597" y="1153"/>
                  </a:lnTo>
                  <a:lnTo>
                    <a:pt x="1590" y="1153"/>
                  </a:lnTo>
                  <a:lnTo>
                    <a:pt x="1583" y="1153"/>
                  </a:lnTo>
                  <a:lnTo>
                    <a:pt x="1579" y="1148"/>
                  </a:lnTo>
                  <a:lnTo>
                    <a:pt x="1574" y="1150"/>
                  </a:lnTo>
                  <a:lnTo>
                    <a:pt x="1567" y="1150"/>
                  </a:lnTo>
                  <a:lnTo>
                    <a:pt x="1565" y="1153"/>
                  </a:lnTo>
                  <a:lnTo>
                    <a:pt x="1556" y="1155"/>
                  </a:lnTo>
                  <a:lnTo>
                    <a:pt x="1549" y="1155"/>
                  </a:lnTo>
                  <a:lnTo>
                    <a:pt x="1547" y="1159"/>
                  </a:lnTo>
                  <a:lnTo>
                    <a:pt x="1544" y="1159"/>
                  </a:lnTo>
                  <a:lnTo>
                    <a:pt x="1540" y="1159"/>
                  </a:lnTo>
                  <a:lnTo>
                    <a:pt x="1537" y="1159"/>
                  </a:lnTo>
                  <a:lnTo>
                    <a:pt x="1535" y="1162"/>
                  </a:lnTo>
                  <a:lnTo>
                    <a:pt x="1528" y="1162"/>
                  </a:lnTo>
                  <a:lnTo>
                    <a:pt x="1526" y="1162"/>
                  </a:lnTo>
                  <a:lnTo>
                    <a:pt x="1523" y="1162"/>
                  </a:lnTo>
                  <a:lnTo>
                    <a:pt x="1517" y="1159"/>
                  </a:lnTo>
                  <a:lnTo>
                    <a:pt x="1512" y="1157"/>
                  </a:lnTo>
                  <a:lnTo>
                    <a:pt x="1510" y="1155"/>
                  </a:lnTo>
                  <a:lnTo>
                    <a:pt x="1505" y="1150"/>
                  </a:lnTo>
                  <a:lnTo>
                    <a:pt x="1503" y="1150"/>
                  </a:lnTo>
                  <a:lnTo>
                    <a:pt x="1500" y="1148"/>
                  </a:lnTo>
                  <a:lnTo>
                    <a:pt x="1500" y="1146"/>
                  </a:lnTo>
                  <a:lnTo>
                    <a:pt x="1498" y="1141"/>
                  </a:lnTo>
                  <a:lnTo>
                    <a:pt x="1496" y="1139"/>
                  </a:lnTo>
                  <a:lnTo>
                    <a:pt x="1496" y="1134"/>
                  </a:lnTo>
                  <a:lnTo>
                    <a:pt x="1496" y="1132"/>
                  </a:lnTo>
                  <a:lnTo>
                    <a:pt x="1496" y="1129"/>
                  </a:lnTo>
                  <a:lnTo>
                    <a:pt x="1493" y="1127"/>
                  </a:lnTo>
                  <a:lnTo>
                    <a:pt x="1489" y="1125"/>
                  </a:lnTo>
                  <a:lnTo>
                    <a:pt x="1482" y="1125"/>
                  </a:lnTo>
                  <a:lnTo>
                    <a:pt x="1477" y="1125"/>
                  </a:lnTo>
                  <a:lnTo>
                    <a:pt x="1475" y="1122"/>
                  </a:lnTo>
                  <a:lnTo>
                    <a:pt x="1468" y="1122"/>
                  </a:lnTo>
                  <a:lnTo>
                    <a:pt x="1468" y="1120"/>
                  </a:lnTo>
                  <a:lnTo>
                    <a:pt x="1463" y="1118"/>
                  </a:lnTo>
                  <a:lnTo>
                    <a:pt x="1456" y="1120"/>
                  </a:lnTo>
                  <a:lnTo>
                    <a:pt x="1452" y="1118"/>
                  </a:lnTo>
                  <a:lnTo>
                    <a:pt x="1447" y="1118"/>
                  </a:lnTo>
                  <a:lnTo>
                    <a:pt x="1445" y="1116"/>
                  </a:lnTo>
                  <a:lnTo>
                    <a:pt x="1440" y="1113"/>
                  </a:lnTo>
                  <a:lnTo>
                    <a:pt x="1436" y="1111"/>
                  </a:lnTo>
                  <a:lnTo>
                    <a:pt x="1431" y="1109"/>
                  </a:lnTo>
                  <a:lnTo>
                    <a:pt x="1429" y="1109"/>
                  </a:lnTo>
                  <a:lnTo>
                    <a:pt x="1424" y="1111"/>
                  </a:lnTo>
                  <a:lnTo>
                    <a:pt x="1424" y="1116"/>
                  </a:lnTo>
                  <a:lnTo>
                    <a:pt x="1426" y="1118"/>
                  </a:lnTo>
                  <a:lnTo>
                    <a:pt x="1424" y="1122"/>
                  </a:lnTo>
                  <a:lnTo>
                    <a:pt x="1422" y="1120"/>
                  </a:lnTo>
                  <a:lnTo>
                    <a:pt x="1420" y="1122"/>
                  </a:lnTo>
                  <a:lnTo>
                    <a:pt x="1417" y="1125"/>
                  </a:lnTo>
                  <a:lnTo>
                    <a:pt x="1417" y="1129"/>
                  </a:lnTo>
                  <a:lnTo>
                    <a:pt x="1413" y="1134"/>
                  </a:lnTo>
                  <a:lnTo>
                    <a:pt x="1413" y="1143"/>
                  </a:lnTo>
                  <a:lnTo>
                    <a:pt x="1413" y="1150"/>
                  </a:lnTo>
                  <a:lnTo>
                    <a:pt x="1420" y="1150"/>
                  </a:lnTo>
                  <a:lnTo>
                    <a:pt x="1422" y="1153"/>
                  </a:lnTo>
                  <a:lnTo>
                    <a:pt x="1426" y="1155"/>
                  </a:lnTo>
                  <a:lnTo>
                    <a:pt x="1426" y="1157"/>
                  </a:lnTo>
                  <a:lnTo>
                    <a:pt x="1426" y="1164"/>
                  </a:lnTo>
                  <a:lnTo>
                    <a:pt x="1424" y="1171"/>
                  </a:lnTo>
                  <a:lnTo>
                    <a:pt x="1429" y="1173"/>
                  </a:lnTo>
                  <a:lnTo>
                    <a:pt x="1431" y="1176"/>
                  </a:lnTo>
                  <a:lnTo>
                    <a:pt x="1429" y="1183"/>
                  </a:lnTo>
                  <a:lnTo>
                    <a:pt x="1422" y="1183"/>
                  </a:lnTo>
                  <a:lnTo>
                    <a:pt x="1417" y="1183"/>
                  </a:lnTo>
                  <a:lnTo>
                    <a:pt x="1415" y="1185"/>
                  </a:lnTo>
                  <a:lnTo>
                    <a:pt x="1413" y="1185"/>
                  </a:lnTo>
                  <a:lnTo>
                    <a:pt x="1408" y="1183"/>
                  </a:lnTo>
                  <a:lnTo>
                    <a:pt x="1399" y="1183"/>
                  </a:lnTo>
                  <a:lnTo>
                    <a:pt x="1396" y="1183"/>
                  </a:lnTo>
                  <a:lnTo>
                    <a:pt x="1392" y="1180"/>
                  </a:lnTo>
                  <a:lnTo>
                    <a:pt x="1390" y="1180"/>
                  </a:lnTo>
                  <a:lnTo>
                    <a:pt x="1385" y="1180"/>
                  </a:lnTo>
                  <a:lnTo>
                    <a:pt x="1380" y="1185"/>
                  </a:lnTo>
                  <a:lnTo>
                    <a:pt x="1376" y="1185"/>
                  </a:lnTo>
                  <a:lnTo>
                    <a:pt x="1373" y="1187"/>
                  </a:lnTo>
                  <a:lnTo>
                    <a:pt x="1366" y="1183"/>
                  </a:lnTo>
                  <a:lnTo>
                    <a:pt x="1362" y="1180"/>
                  </a:lnTo>
                  <a:lnTo>
                    <a:pt x="1353" y="1176"/>
                  </a:lnTo>
                  <a:lnTo>
                    <a:pt x="1350" y="1171"/>
                  </a:lnTo>
                  <a:lnTo>
                    <a:pt x="1350" y="1169"/>
                  </a:lnTo>
                  <a:lnTo>
                    <a:pt x="1348" y="1164"/>
                  </a:lnTo>
                  <a:lnTo>
                    <a:pt x="1341" y="1166"/>
                  </a:lnTo>
                  <a:lnTo>
                    <a:pt x="1339" y="1169"/>
                  </a:lnTo>
                  <a:lnTo>
                    <a:pt x="1334" y="1166"/>
                  </a:lnTo>
                  <a:lnTo>
                    <a:pt x="1332" y="1169"/>
                  </a:lnTo>
                  <a:lnTo>
                    <a:pt x="1330" y="1169"/>
                  </a:lnTo>
                  <a:lnTo>
                    <a:pt x="1327" y="1166"/>
                  </a:lnTo>
                  <a:lnTo>
                    <a:pt x="1325" y="1164"/>
                  </a:lnTo>
                  <a:lnTo>
                    <a:pt x="1323" y="1159"/>
                  </a:lnTo>
                  <a:lnTo>
                    <a:pt x="1323" y="1159"/>
                  </a:lnTo>
                  <a:lnTo>
                    <a:pt x="1318" y="1162"/>
                  </a:lnTo>
                  <a:lnTo>
                    <a:pt x="1313" y="1162"/>
                  </a:lnTo>
                  <a:lnTo>
                    <a:pt x="1311" y="1162"/>
                  </a:lnTo>
                  <a:lnTo>
                    <a:pt x="1306" y="1162"/>
                  </a:lnTo>
                  <a:lnTo>
                    <a:pt x="1299" y="1164"/>
                  </a:lnTo>
                  <a:lnTo>
                    <a:pt x="1295" y="1164"/>
                  </a:lnTo>
                  <a:lnTo>
                    <a:pt x="1293" y="1171"/>
                  </a:lnTo>
                  <a:lnTo>
                    <a:pt x="1290" y="1171"/>
                  </a:lnTo>
                  <a:lnTo>
                    <a:pt x="1283" y="1169"/>
                  </a:lnTo>
                  <a:lnTo>
                    <a:pt x="1283" y="1171"/>
                  </a:lnTo>
                  <a:lnTo>
                    <a:pt x="1283" y="1176"/>
                  </a:lnTo>
                  <a:lnTo>
                    <a:pt x="1286" y="1176"/>
                  </a:lnTo>
                  <a:lnTo>
                    <a:pt x="1283" y="1178"/>
                  </a:lnTo>
                  <a:lnTo>
                    <a:pt x="1281" y="1183"/>
                  </a:lnTo>
                  <a:lnTo>
                    <a:pt x="1276" y="1183"/>
                  </a:lnTo>
                  <a:lnTo>
                    <a:pt x="1274" y="1187"/>
                  </a:lnTo>
                  <a:lnTo>
                    <a:pt x="1274" y="1189"/>
                  </a:lnTo>
                  <a:lnTo>
                    <a:pt x="1267" y="1192"/>
                  </a:lnTo>
                  <a:lnTo>
                    <a:pt x="1267" y="1196"/>
                  </a:lnTo>
                  <a:lnTo>
                    <a:pt x="1265" y="1201"/>
                  </a:lnTo>
                  <a:lnTo>
                    <a:pt x="1260" y="1203"/>
                  </a:lnTo>
                  <a:lnTo>
                    <a:pt x="1256" y="1206"/>
                  </a:lnTo>
                  <a:lnTo>
                    <a:pt x="1253" y="1208"/>
                  </a:lnTo>
                  <a:lnTo>
                    <a:pt x="1244" y="1208"/>
                  </a:lnTo>
                  <a:lnTo>
                    <a:pt x="1242" y="1210"/>
                  </a:lnTo>
                  <a:lnTo>
                    <a:pt x="1237" y="1217"/>
                  </a:lnTo>
                  <a:lnTo>
                    <a:pt x="1237" y="1219"/>
                  </a:lnTo>
                  <a:lnTo>
                    <a:pt x="1235" y="1219"/>
                  </a:lnTo>
                  <a:lnTo>
                    <a:pt x="1233" y="1217"/>
                  </a:lnTo>
                  <a:lnTo>
                    <a:pt x="1228" y="1217"/>
                  </a:lnTo>
                  <a:lnTo>
                    <a:pt x="1228" y="1215"/>
                  </a:lnTo>
                  <a:lnTo>
                    <a:pt x="1221" y="1213"/>
                  </a:lnTo>
                  <a:lnTo>
                    <a:pt x="1216" y="1210"/>
                  </a:lnTo>
                  <a:lnTo>
                    <a:pt x="1214" y="1208"/>
                  </a:lnTo>
                  <a:lnTo>
                    <a:pt x="1212" y="1206"/>
                  </a:lnTo>
                  <a:lnTo>
                    <a:pt x="1214" y="1201"/>
                  </a:lnTo>
                  <a:lnTo>
                    <a:pt x="1212" y="1199"/>
                  </a:lnTo>
                  <a:lnTo>
                    <a:pt x="1207" y="1201"/>
                  </a:lnTo>
                  <a:lnTo>
                    <a:pt x="1207" y="1206"/>
                  </a:lnTo>
                  <a:lnTo>
                    <a:pt x="1203" y="1206"/>
                  </a:lnTo>
                  <a:lnTo>
                    <a:pt x="1191" y="1208"/>
                  </a:lnTo>
                  <a:lnTo>
                    <a:pt x="1189" y="1208"/>
                  </a:lnTo>
                  <a:lnTo>
                    <a:pt x="1186" y="1210"/>
                  </a:lnTo>
                  <a:lnTo>
                    <a:pt x="1184" y="1210"/>
                  </a:lnTo>
                  <a:lnTo>
                    <a:pt x="1179" y="1208"/>
                  </a:lnTo>
                  <a:lnTo>
                    <a:pt x="1177" y="1208"/>
                  </a:lnTo>
                  <a:lnTo>
                    <a:pt x="1177" y="1206"/>
                  </a:lnTo>
                  <a:lnTo>
                    <a:pt x="1175" y="1203"/>
                  </a:lnTo>
                  <a:lnTo>
                    <a:pt x="1175" y="1201"/>
                  </a:lnTo>
                  <a:lnTo>
                    <a:pt x="1175" y="1199"/>
                  </a:lnTo>
                  <a:lnTo>
                    <a:pt x="1175" y="1196"/>
                  </a:lnTo>
                  <a:lnTo>
                    <a:pt x="1175" y="1194"/>
                  </a:lnTo>
                  <a:lnTo>
                    <a:pt x="1170" y="1192"/>
                  </a:lnTo>
                  <a:lnTo>
                    <a:pt x="1170" y="1192"/>
                  </a:lnTo>
                  <a:lnTo>
                    <a:pt x="1166" y="1189"/>
                  </a:lnTo>
                  <a:lnTo>
                    <a:pt x="1161" y="1187"/>
                  </a:lnTo>
                  <a:lnTo>
                    <a:pt x="1159" y="1187"/>
                  </a:lnTo>
                  <a:lnTo>
                    <a:pt x="1156" y="1183"/>
                  </a:lnTo>
                  <a:lnTo>
                    <a:pt x="1152" y="1178"/>
                  </a:lnTo>
                  <a:lnTo>
                    <a:pt x="1147" y="1173"/>
                  </a:lnTo>
                  <a:lnTo>
                    <a:pt x="1140" y="1171"/>
                  </a:lnTo>
                  <a:lnTo>
                    <a:pt x="1133" y="1171"/>
                  </a:lnTo>
                  <a:lnTo>
                    <a:pt x="1126" y="1171"/>
                  </a:lnTo>
                  <a:lnTo>
                    <a:pt x="1124" y="1173"/>
                  </a:lnTo>
                  <a:lnTo>
                    <a:pt x="1126" y="1176"/>
                  </a:lnTo>
                  <a:lnTo>
                    <a:pt x="1126" y="1178"/>
                  </a:lnTo>
                  <a:lnTo>
                    <a:pt x="1122" y="1180"/>
                  </a:lnTo>
                  <a:lnTo>
                    <a:pt x="1117" y="1178"/>
                  </a:lnTo>
                  <a:lnTo>
                    <a:pt x="1112" y="1180"/>
                  </a:lnTo>
                  <a:lnTo>
                    <a:pt x="1108" y="1178"/>
                  </a:lnTo>
                  <a:lnTo>
                    <a:pt x="1103" y="1178"/>
                  </a:lnTo>
                  <a:lnTo>
                    <a:pt x="1101" y="1180"/>
                  </a:lnTo>
                  <a:lnTo>
                    <a:pt x="1099" y="1180"/>
                  </a:lnTo>
                  <a:lnTo>
                    <a:pt x="1094" y="1178"/>
                  </a:lnTo>
                  <a:lnTo>
                    <a:pt x="1089" y="1176"/>
                  </a:lnTo>
                  <a:lnTo>
                    <a:pt x="1089" y="1173"/>
                  </a:lnTo>
                  <a:lnTo>
                    <a:pt x="1089" y="1171"/>
                  </a:lnTo>
                  <a:lnTo>
                    <a:pt x="1085" y="1166"/>
                  </a:lnTo>
                  <a:lnTo>
                    <a:pt x="1080" y="1169"/>
                  </a:lnTo>
                  <a:lnTo>
                    <a:pt x="1080" y="1173"/>
                  </a:lnTo>
                  <a:lnTo>
                    <a:pt x="1082" y="1173"/>
                  </a:lnTo>
                  <a:lnTo>
                    <a:pt x="1080" y="1178"/>
                  </a:lnTo>
                  <a:lnTo>
                    <a:pt x="1078" y="1180"/>
                  </a:lnTo>
                  <a:lnTo>
                    <a:pt x="1073" y="1180"/>
                  </a:lnTo>
                  <a:lnTo>
                    <a:pt x="1020" y="1116"/>
                  </a:lnTo>
                  <a:lnTo>
                    <a:pt x="983" y="1088"/>
                  </a:lnTo>
                  <a:lnTo>
                    <a:pt x="981" y="1083"/>
                  </a:lnTo>
                  <a:lnTo>
                    <a:pt x="985" y="1083"/>
                  </a:lnTo>
                  <a:lnTo>
                    <a:pt x="988" y="1079"/>
                  </a:lnTo>
                  <a:lnTo>
                    <a:pt x="988" y="1076"/>
                  </a:lnTo>
                  <a:lnTo>
                    <a:pt x="985" y="1074"/>
                  </a:lnTo>
                  <a:lnTo>
                    <a:pt x="981" y="1076"/>
                  </a:lnTo>
                  <a:lnTo>
                    <a:pt x="976" y="1076"/>
                  </a:lnTo>
                  <a:lnTo>
                    <a:pt x="974" y="1081"/>
                  </a:lnTo>
                  <a:lnTo>
                    <a:pt x="969" y="1081"/>
                  </a:lnTo>
                  <a:lnTo>
                    <a:pt x="965" y="1086"/>
                  </a:lnTo>
                  <a:lnTo>
                    <a:pt x="965" y="1090"/>
                  </a:lnTo>
                  <a:lnTo>
                    <a:pt x="962" y="1092"/>
                  </a:lnTo>
                  <a:lnTo>
                    <a:pt x="960" y="1095"/>
                  </a:lnTo>
                  <a:lnTo>
                    <a:pt x="955" y="1097"/>
                  </a:lnTo>
                  <a:lnTo>
                    <a:pt x="951" y="1099"/>
                  </a:lnTo>
                  <a:lnTo>
                    <a:pt x="946" y="1099"/>
                  </a:lnTo>
                  <a:lnTo>
                    <a:pt x="946" y="1106"/>
                  </a:lnTo>
                  <a:lnTo>
                    <a:pt x="944" y="1106"/>
                  </a:lnTo>
                  <a:lnTo>
                    <a:pt x="942" y="1106"/>
                  </a:lnTo>
                  <a:lnTo>
                    <a:pt x="935" y="1104"/>
                  </a:lnTo>
                  <a:lnTo>
                    <a:pt x="928" y="1104"/>
                  </a:lnTo>
                  <a:lnTo>
                    <a:pt x="925" y="1109"/>
                  </a:lnTo>
                  <a:lnTo>
                    <a:pt x="923" y="1109"/>
                  </a:lnTo>
                  <a:lnTo>
                    <a:pt x="921" y="1104"/>
                  </a:lnTo>
                  <a:lnTo>
                    <a:pt x="921" y="1099"/>
                  </a:lnTo>
                  <a:lnTo>
                    <a:pt x="923" y="1097"/>
                  </a:lnTo>
                  <a:lnTo>
                    <a:pt x="925" y="1092"/>
                  </a:lnTo>
                  <a:lnTo>
                    <a:pt x="923" y="1090"/>
                  </a:lnTo>
                  <a:lnTo>
                    <a:pt x="919" y="1095"/>
                  </a:lnTo>
                  <a:lnTo>
                    <a:pt x="916" y="1095"/>
                  </a:lnTo>
                  <a:lnTo>
                    <a:pt x="909" y="1090"/>
                  </a:lnTo>
                  <a:lnTo>
                    <a:pt x="905" y="1090"/>
                  </a:lnTo>
                  <a:lnTo>
                    <a:pt x="905" y="1092"/>
                  </a:lnTo>
                  <a:lnTo>
                    <a:pt x="907" y="1095"/>
                  </a:lnTo>
                  <a:lnTo>
                    <a:pt x="905" y="1097"/>
                  </a:lnTo>
                  <a:lnTo>
                    <a:pt x="902" y="1097"/>
                  </a:lnTo>
                  <a:lnTo>
                    <a:pt x="900" y="1092"/>
                  </a:lnTo>
                  <a:lnTo>
                    <a:pt x="898" y="1086"/>
                  </a:lnTo>
                  <a:lnTo>
                    <a:pt x="891" y="1081"/>
                  </a:lnTo>
                  <a:lnTo>
                    <a:pt x="891" y="1081"/>
                  </a:lnTo>
                  <a:lnTo>
                    <a:pt x="891" y="1086"/>
                  </a:lnTo>
                  <a:lnTo>
                    <a:pt x="891" y="1090"/>
                  </a:lnTo>
                  <a:lnTo>
                    <a:pt x="889" y="1090"/>
                  </a:lnTo>
                  <a:lnTo>
                    <a:pt x="889" y="1086"/>
                  </a:lnTo>
                  <a:lnTo>
                    <a:pt x="884" y="1086"/>
                  </a:lnTo>
                  <a:lnTo>
                    <a:pt x="884" y="1090"/>
                  </a:lnTo>
                  <a:lnTo>
                    <a:pt x="882" y="1090"/>
                  </a:lnTo>
                  <a:lnTo>
                    <a:pt x="879" y="1088"/>
                  </a:lnTo>
                  <a:lnTo>
                    <a:pt x="875" y="1090"/>
                  </a:lnTo>
                  <a:lnTo>
                    <a:pt x="872" y="1090"/>
                  </a:lnTo>
                  <a:lnTo>
                    <a:pt x="870" y="1086"/>
                  </a:lnTo>
                  <a:lnTo>
                    <a:pt x="872" y="1083"/>
                  </a:lnTo>
                  <a:lnTo>
                    <a:pt x="872" y="1083"/>
                  </a:lnTo>
                  <a:lnTo>
                    <a:pt x="872" y="1079"/>
                  </a:lnTo>
                  <a:lnTo>
                    <a:pt x="872" y="1076"/>
                  </a:lnTo>
                  <a:lnTo>
                    <a:pt x="872" y="1072"/>
                  </a:lnTo>
                  <a:lnTo>
                    <a:pt x="870" y="1072"/>
                  </a:lnTo>
                  <a:lnTo>
                    <a:pt x="868" y="1067"/>
                  </a:lnTo>
                  <a:lnTo>
                    <a:pt x="865" y="1062"/>
                  </a:lnTo>
                  <a:lnTo>
                    <a:pt x="863" y="1062"/>
                  </a:lnTo>
                  <a:lnTo>
                    <a:pt x="863" y="1058"/>
                  </a:lnTo>
                  <a:lnTo>
                    <a:pt x="859" y="1056"/>
                  </a:lnTo>
                  <a:lnTo>
                    <a:pt x="854" y="1058"/>
                  </a:lnTo>
                  <a:lnTo>
                    <a:pt x="847" y="1058"/>
                  </a:lnTo>
                  <a:lnTo>
                    <a:pt x="842" y="1056"/>
                  </a:lnTo>
                  <a:lnTo>
                    <a:pt x="838" y="1056"/>
                  </a:lnTo>
                  <a:lnTo>
                    <a:pt x="833" y="1053"/>
                  </a:lnTo>
                  <a:lnTo>
                    <a:pt x="828" y="1056"/>
                  </a:lnTo>
                  <a:lnTo>
                    <a:pt x="826" y="1053"/>
                  </a:lnTo>
                  <a:lnTo>
                    <a:pt x="822" y="1056"/>
                  </a:lnTo>
                  <a:lnTo>
                    <a:pt x="822" y="1060"/>
                  </a:lnTo>
                  <a:lnTo>
                    <a:pt x="817" y="1060"/>
                  </a:lnTo>
                  <a:lnTo>
                    <a:pt x="815" y="1062"/>
                  </a:lnTo>
                  <a:lnTo>
                    <a:pt x="815" y="1065"/>
                  </a:lnTo>
                  <a:lnTo>
                    <a:pt x="815" y="1067"/>
                  </a:lnTo>
                  <a:lnTo>
                    <a:pt x="810" y="1069"/>
                  </a:lnTo>
                  <a:lnTo>
                    <a:pt x="808" y="1069"/>
                  </a:lnTo>
                  <a:lnTo>
                    <a:pt x="805" y="1072"/>
                  </a:lnTo>
                  <a:lnTo>
                    <a:pt x="798" y="1074"/>
                  </a:lnTo>
                  <a:lnTo>
                    <a:pt x="798" y="1074"/>
                  </a:lnTo>
                  <a:lnTo>
                    <a:pt x="796" y="1074"/>
                  </a:lnTo>
                  <a:lnTo>
                    <a:pt x="787" y="1081"/>
                  </a:lnTo>
                  <a:lnTo>
                    <a:pt x="782" y="1083"/>
                  </a:lnTo>
                  <a:lnTo>
                    <a:pt x="778" y="1086"/>
                  </a:lnTo>
                  <a:lnTo>
                    <a:pt x="775" y="1083"/>
                  </a:lnTo>
                  <a:lnTo>
                    <a:pt x="773" y="1081"/>
                  </a:lnTo>
                  <a:lnTo>
                    <a:pt x="771" y="1083"/>
                  </a:lnTo>
                  <a:lnTo>
                    <a:pt x="768" y="1088"/>
                  </a:lnTo>
                  <a:lnTo>
                    <a:pt x="764" y="1088"/>
                  </a:lnTo>
                  <a:lnTo>
                    <a:pt x="762" y="1088"/>
                  </a:lnTo>
                  <a:lnTo>
                    <a:pt x="762" y="1092"/>
                  </a:lnTo>
                  <a:lnTo>
                    <a:pt x="762" y="1095"/>
                  </a:lnTo>
                  <a:lnTo>
                    <a:pt x="759" y="1092"/>
                  </a:lnTo>
                  <a:lnTo>
                    <a:pt x="755" y="1095"/>
                  </a:lnTo>
                  <a:lnTo>
                    <a:pt x="752" y="1097"/>
                  </a:lnTo>
                  <a:lnTo>
                    <a:pt x="748" y="1097"/>
                  </a:lnTo>
                  <a:lnTo>
                    <a:pt x="741" y="1099"/>
                  </a:lnTo>
                  <a:lnTo>
                    <a:pt x="741" y="1102"/>
                  </a:lnTo>
                  <a:lnTo>
                    <a:pt x="734" y="1102"/>
                  </a:lnTo>
                  <a:lnTo>
                    <a:pt x="729" y="1104"/>
                  </a:lnTo>
                  <a:lnTo>
                    <a:pt x="725" y="1104"/>
                  </a:lnTo>
                  <a:lnTo>
                    <a:pt x="718" y="1106"/>
                  </a:lnTo>
                  <a:lnTo>
                    <a:pt x="718" y="1111"/>
                  </a:lnTo>
                  <a:lnTo>
                    <a:pt x="715" y="1113"/>
                  </a:lnTo>
                  <a:lnTo>
                    <a:pt x="713" y="1109"/>
                  </a:lnTo>
                  <a:lnTo>
                    <a:pt x="708" y="1109"/>
                  </a:lnTo>
                  <a:lnTo>
                    <a:pt x="704" y="1111"/>
                  </a:lnTo>
                  <a:lnTo>
                    <a:pt x="704" y="1113"/>
                  </a:lnTo>
                  <a:lnTo>
                    <a:pt x="704" y="1116"/>
                  </a:lnTo>
                  <a:lnTo>
                    <a:pt x="699" y="1113"/>
                  </a:lnTo>
                  <a:lnTo>
                    <a:pt x="695" y="1113"/>
                  </a:lnTo>
                  <a:lnTo>
                    <a:pt x="692" y="1111"/>
                  </a:lnTo>
                  <a:lnTo>
                    <a:pt x="690" y="1111"/>
                  </a:lnTo>
                  <a:lnTo>
                    <a:pt x="688" y="1113"/>
                  </a:lnTo>
                  <a:lnTo>
                    <a:pt x="683" y="1116"/>
                  </a:lnTo>
                  <a:lnTo>
                    <a:pt x="683" y="1116"/>
                  </a:lnTo>
                  <a:lnTo>
                    <a:pt x="683" y="1120"/>
                  </a:lnTo>
                  <a:lnTo>
                    <a:pt x="683" y="1122"/>
                  </a:lnTo>
                  <a:lnTo>
                    <a:pt x="685" y="1125"/>
                  </a:lnTo>
                  <a:lnTo>
                    <a:pt x="692" y="1122"/>
                  </a:lnTo>
                  <a:lnTo>
                    <a:pt x="692" y="1127"/>
                  </a:lnTo>
                  <a:lnTo>
                    <a:pt x="688" y="1127"/>
                  </a:lnTo>
                  <a:lnTo>
                    <a:pt x="685" y="1129"/>
                  </a:lnTo>
                  <a:lnTo>
                    <a:pt x="685" y="1132"/>
                  </a:lnTo>
                  <a:lnTo>
                    <a:pt x="692" y="1132"/>
                  </a:lnTo>
                  <a:lnTo>
                    <a:pt x="695" y="1134"/>
                  </a:lnTo>
                  <a:lnTo>
                    <a:pt x="699" y="1132"/>
                  </a:lnTo>
                  <a:lnTo>
                    <a:pt x="702" y="1132"/>
                  </a:lnTo>
                  <a:lnTo>
                    <a:pt x="704" y="1136"/>
                  </a:lnTo>
                  <a:lnTo>
                    <a:pt x="708" y="1136"/>
                  </a:lnTo>
                  <a:lnTo>
                    <a:pt x="708" y="1141"/>
                  </a:lnTo>
                  <a:lnTo>
                    <a:pt x="706" y="1143"/>
                  </a:lnTo>
                  <a:lnTo>
                    <a:pt x="704" y="1141"/>
                  </a:lnTo>
                  <a:lnTo>
                    <a:pt x="695" y="1143"/>
                  </a:lnTo>
                  <a:lnTo>
                    <a:pt x="690" y="1146"/>
                  </a:lnTo>
                  <a:lnTo>
                    <a:pt x="685" y="1153"/>
                  </a:lnTo>
                  <a:lnTo>
                    <a:pt x="685" y="1157"/>
                  </a:lnTo>
                  <a:lnTo>
                    <a:pt x="688" y="1159"/>
                  </a:lnTo>
                  <a:lnTo>
                    <a:pt x="690" y="1164"/>
                  </a:lnTo>
                  <a:lnTo>
                    <a:pt x="685" y="1166"/>
                  </a:lnTo>
                  <a:lnTo>
                    <a:pt x="685" y="1171"/>
                  </a:lnTo>
                  <a:lnTo>
                    <a:pt x="681" y="1171"/>
                  </a:lnTo>
                  <a:lnTo>
                    <a:pt x="681" y="1173"/>
                  </a:lnTo>
                  <a:lnTo>
                    <a:pt x="683" y="1176"/>
                  </a:lnTo>
                  <a:lnTo>
                    <a:pt x="683" y="1180"/>
                  </a:lnTo>
                  <a:lnTo>
                    <a:pt x="688" y="1180"/>
                  </a:lnTo>
                  <a:lnTo>
                    <a:pt x="690" y="1183"/>
                  </a:lnTo>
                  <a:lnTo>
                    <a:pt x="695" y="1183"/>
                  </a:lnTo>
                  <a:lnTo>
                    <a:pt x="695" y="1185"/>
                  </a:lnTo>
                  <a:lnTo>
                    <a:pt x="699" y="1189"/>
                  </a:lnTo>
                  <a:lnTo>
                    <a:pt x="706" y="1189"/>
                  </a:lnTo>
                  <a:lnTo>
                    <a:pt x="708" y="1189"/>
                  </a:lnTo>
                  <a:lnTo>
                    <a:pt x="708" y="1206"/>
                  </a:lnTo>
                  <a:lnTo>
                    <a:pt x="706" y="1210"/>
                  </a:lnTo>
                  <a:lnTo>
                    <a:pt x="699" y="1213"/>
                  </a:lnTo>
                  <a:lnTo>
                    <a:pt x="695" y="1213"/>
                  </a:lnTo>
                  <a:lnTo>
                    <a:pt x="688" y="1208"/>
                  </a:lnTo>
                  <a:lnTo>
                    <a:pt x="685" y="1210"/>
                  </a:lnTo>
                  <a:lnTo>
                    <a:pt x="685" y="1215"/>
                  </a:lnTo>
                  <a:lnTo>
                    <a:pt x="683" y="1219"/>
                  </a:lnTo>
                  <a:lnTo>
                    <a:pt x="678" y="1219"/>
                  </a:lnTo>
                  <a:lnTo>
                    <a:pt x="671" y="1215"/>
                  </a:lnTo>
                  <a:lnTo>
                    <a:pt x="665" y="1215"/>
                  </a:lnTo>
                  <a:lnTo>
                    <a:pt x="662" y="1215"/>
                  </a:lnTo>
                  <a:lnTo>
                    <a:pt x="660" y="1215"/>
                  </a:lnTo>
                  <a:lnTo>
                    <a:pt x="655" y="1215"/>
                  </a:lnTo>
                  <a:lnTo>
                    <a:pt x="651" y="1210"/>
                  </a:lnTo>
                  <a:lnTo>
                    <a:pt x="655" y="1208"/>
                  </a:lnTo>
                  <a:lnTo>
                    <a:pt x="655" y="1206"/>
                  </a:lnTo>
                  <a:lnTo>
                    <a:pt x="653" y="1203"/>
                  </a:lnTo>
                  <a:lnTo>
                    <a:pt x="648" y="1201"/>
                  </a:lnTo>
                  <a:lnTo>
                    <a:pt x="646" y="1203"/>
                  </a:lnTo>
                  <a:lnTo>
                    <a:pt x="641" y="1203"/>
                  </a:lnTo>
                  <a:lnTo>
                    <a:pt x="639" y="1203"/>
                  </a:lnTo>
                  <a:lnTo>
                    <a:pt x="639" y="1208"/>
                  </a:lnTo>
                  <a:lnTo>
                    <a:pt x="632" y="1210"/>
                  </a:lnTo>
                  <a:lnTo>
                    <a:pt x="632" y="1208"/>
                  </a:lnTo>
                  <a:lnTo>
                    <a:pt x="625" y="1201"/>
                  </a:lnTo>
                  <a:lnTo>
                    <a:pt x="621" y="1203"/>
                  </a:lnTo>
                  <a:lnTo>
                    <a:pt x="618" y="1206"/>
                  </a:lnTo>
                  <a:lnTo>
                    <a:pt x="616" y="1203"/>
                  </a:lnTo>
                  <a:lnTo>
                    <a:pt x="614" y="1203"/>
                  </a:lnTo>
                  <a:lnTo>
                    <a:pt x="614" y="1208"/>
                  </a:lnTo>
                  <a:lnTo>
                    <a:pt x="609" y="1208"/>
                  </a:lnTo>
                  <a:lnTo>
                    <a:pt x="609" y="1217"/>
                  </a:lnTo>
                  <a:lnTo>
                    <a:pt x="602" y="1219"/>
                  </a:lnTo>
                  <a:lnTo>
                    <a:pt x="600" y="1219"/>
                  </a:lnTo>
                  <a:lnTo>
                    <a:pt x="598" y="1215"/>
                  </a:lnTo>
                  <a:lnTo>
                    <a:pt x="588" y="1213"/>
                  </a:lnTo>
                  <a:lnTo>
                    <a:pt x="586" y="1210"/>
                  </a:lnTo>
                  <a:lnTo>
                    <a:pt x="581" y="1213"/>
                  </a:lnTo>
                  <a:lnTo>
                    <a:pt x="584" y="1217"/>
                  </a:lnTo>
                  <a:lnTo>
                    <a:pt x="579" y="1222"/>
                  </a:lnTo>
                  <a:lnTo>
                    <a:pt x="577" y="1219"/>
                  </a:lnTo>
                  <a:lnTo>
                    <a:pt x="577" y="1215"/>
                  </a:lnTo>
                  <a:lnTo>
                    <a:pt x="575" y="1213"/>
                  </a:lnTo>
                  <a:lnTo>
                    <a:pt x="572" y="1213"/>
                  </a:lnTo>
                  <a:lnTo>
                    <a:pt x="565" y="1208"/>
                  </a:lnTo>
                  <a:lnTo>
                    <a:pt x="563" y="1203"/>
                  </a:lnTo>
                  <a:lnTo>
                    <a:pt x="558" y="1203"/>
                  </a:lnTo>
                  <a:lnTo>
                    <a:pt x="554" y="1199"/>
                  </a:lnTo>
                  <a:lnTo>
                    <a:pt x="551" y="1199"/>
                  </a:lnTo>
                  <a:lnTo>
                    <a:pt x="549" y="1194"/>
                  </a:lnTo>
                  <a:lnTo>
                    <a:pt x="547" y="1194"/>
                  </a:lnTo>
                  <a:lnTo>
                    <a:pt x="538" y="1196"/>
                  </a:lnTo>
                  <a:lnTo>
                    <a:pt x="533" y="1194"/>
                  </a:lnTo>
                  <a:lnTo>
                    <a:pt x="531" y="1189"/>
                  </a:lnTo>
                  <a:lnTo>
                    <a:pt x="528" y="1189"/>
                  </a:lnTo>
                  <a:lnTo>
                    <a:pt x="524" y="1192"/>
                  </a:lnTo>
                  <a:lnTo>
                    <a:pt x="519" y="1192"/>
                  </a:lnTo>
                  <a:lnTo>
                    <a:pt x="519" y="1194"/>
                  </a:lnTo>
                  <a:lnTo>
                    <a:pt x="517" y="1196"/>
                  </a:lnTo>
                  <a:lnTo>
                    <a:pt x="517" y="1194"/>
                  </a:lnTo>
                  <a:lnTo>
                    <a:pt x="512" y="1196"/>
                  </a:lnTo>
                  <a:lnTo>
                    <a:pt x="512" y="1199"/>
                  </a:lnTo>
                  <a:lnTo>
                    <a:pt x="508" y="1201"/>
                  </a:lnTo>
                  <a:lnTo>
                    <a:pt x="505" y="1199"/>
                  </a:lnTo>
                  <a:lnTo>
                    <a:pt x="510" y="1196"/>
                  </a:lnTo>
                  <a:lnTo>
                    <a:pt x="510" y="1192"/>
                  </a:lnTo>
                  <a:lnTo>
                    <a:pt x="505" y="1192"/>
                  </a:lnTo>
                  <a:lnTo>
                    <a:pt x="498" y="1187"/>
                  </a:lnTo>
                  <a:lnTo>
                    <a:pt x="498" y="1189"/>
                  </a:lnTo>
                  <a:lnTo>
                    <a:pt x="498" y="1194"/>
                  </a:lnTo>
                  <a:lnTo>
                    <a:pt x="498" y="1196"/>
                  </a:lnTo>
                  <a:lnTo>
                    <a:pt x="494" y="1196"/>
                  </a:lnTo>
                  <a:lnTo>
                    <a:pt x="489" y="1199"/>
                  </a:lnTo>
                  <a:lnTo>
                    <a:pt x="489" y="1203"/>
                  </a:lnTo>
                  <a:lnTo>
                    <a:pt x="484" y="1203"/>
                  </a:lnTo>
                  <a:lnTo>
                    <a:pt x="480" y="1208"/>
                  </a:lnTo>
                  <a:lnTo>
                    <a:pt x="478" y="1213"/>
                  </a:lnTo>
                  <a:lnTo>
                    <a:pt x="480" y="1217"/>
                  </a:lnTo>
                  <a:lnTo>
                    <a:pt x="480" y="1222"/>
                  </a:lnTo>
                  <a:lnTo>
                    <a:pt x="473" y="1222"/>
                  </a:lnTo>
                  <a:lnTo>
                    <a:pt x="468" y="1222"/>
                  </a:lnTo>
                  <a:lnTo>
                    <a:pt x="473" y="1240"/>
                  </a:lnTo>
                  <a:lnTo>
                    <a:pt x="471" y="1243"/>
                  </a:lnTo>
                  <a:lnTo>
                    <a:pt x="471" y="1247"/>
                  </a:lnTo>
                  <a:lnTo>
                    <a:pt x="464" y="1250"/>
                  </a:lnTo>
                  <a:lnTo>
                    <a:pt x="457" y="1245"/>
                  </a:lnTo>
                  <a:lnTo>
                    <a:pt x="457" y="1240"/>
                  </a:lnTo>
                  <a:lnTo>
                    <a:pt x="445" y="1231"/>
                  </a:lnTo>
                  <a:lnTo>
                    <a:pt x="443" y="1236"/>
                  </a:lnTo>
                  <a:lnTo>
                    <a:pt x="443" y="1240"/>
                  </a:lnTo>
                  <a:lnTo>
                    <a:pt x="436" y="1247"/>
                  </a:lnTo>
                  <a:lnTo>
                    <a:pt x="431" y="1250"/>
                  </a:lnTo>
                  <a:lnTo>
                    <a:pt x="434" y="1259"/>
                  </a:lnTo>
                  <a:lnTo>
                    <a:pt x="436" y="1261"/>
                  </a:lnTo>
                  <a:lnTo>
                    <a:pt x="436" y="1275"/>
                  </a:lnTo>
                  <a:lnTo>
                    <a:pt x="431" y="1282"/>
                  </a:lnTo>
                  <a:lnTo>
                    <a:pt x="441" y="1286"/>
                  </a:lnTo>
                  <a:lnTo>
                    <a:pt x="443" y="1291"/>
                  </a:lnTo>
                  <a:lnTo>
                    <a:pt x="443" y="1296"/>
                  </a:lnTo>
                  <a:lnTo>
                    <a:pt x="450" y="1300"/>
                  </a:lnTo>
                  <a:lnTo>
                    <a:pt x="452" y="1298"/>
                  </a:lnTo>
                  <a:lnTo>
                    <a:pt x="464" y="1300"/>
                  </a:lnTo>
                  <a:lnTo>
                    <a:pt x="475" y="1310"/>
                  </a:lnTo>
                  <a:lnTo>
                    <a:pt x="482" y="1323"/>
                  </a:lnTo>
                  <a:lnTo>
                    <a:pt x="475" y="1323"/>
                  </a:lnTo>
                  <a:lnTo>
                    <a:pt x="475" y="1328"/>
                  </a:lnTo>
                  <a:lnTo>
                    <a:pt x="482" y="1333"/>
                  </a:lnTo>
                  <a:lnTo>
                    <a:pt x="487" y="1330"/>
                  </a:lnTo>
                  <a:lnTo>
                    <a:pt x="494" y="1335"/>
                  </a:lnTo>
                  <a:lnTo>
                    <a:pt x="494" y="1335"/>
                  </a:lnTo>
                  <a:lnTo>
                    <a:pt x="491" y="1335"/>
                  </a:lnTo>
                  <a:lnTo>
                    <a:pt x="491" y="1337"/>
                  </a:lnTo>
                  <a:lnTo>
                    <a:pt x="491" y="1340"/>
                  </a:lnTo>
                  <a:lnTo>
                    <a:pt x="489" y="1340"/>
                  </a:lnTo>
                  <a:lnTo>
                    <a:pt x="491" y="1342"/>
                  </a:lnTo>
                  <a:lnTo>
                    <a:pt x="491" y="1344"/>
                  </a:lnTo>
                  <a:lnTo>
                    <a:pt x="489" y="1344"/>
                  </a:lnTo>
                  <a:lnTo>
                    <a:pt x="491" y="1344"/>
                  </a:lnTo>
                  <a:lnTo>
                    <a:pt x="491" y="1347"/>
                  </a:lnTo>
                  <a:lnTo>
                    <a:pt x="487" y="1347"/>
                  </a:lnTo>
                  <a:lnTo>
                    <a:pt x="484" y="1347"/>
                  </a:lnTo>
                  <a:lnTo>
                    <a:pt x="482" y="1347"/>
                  </a:lnTo>
                  <a:lnTo>
                    <a:pt x="480" y="1347"/>
                  </a:lnTo>
                  <a:lnTo>
                    <a:pt x="484" y="1349"/>
                  </a:lnTo>
                  <a:lnTo>
                    <a:pt x="487" y="1351"/>
                  </a:lnTo>
                  <a:lnTo>
                    <a:pt x="484" y="1353"/>
                  </a:lnTo>
                  <a:lnTo>
                    <a:pt x="482" y="1351"/>
                  </a:lnTo>
                  <a:lnTo>
                    <a:pt x="482" y="1351"/>
                  </a:lnTo>
                  <a:lnTo>
                    <a:pt x="480" y="1351"/>
                  </a:lnTo>
                  <a:lnTo>
                    <a:pt x="480" y="1353"/>
                  </a:lnTo>
                  <a:lnTo>
                    <a:pt x="478" y="1351"/>
                  </a:lnTo>
                  <a:lnTo>
                    <a:pt x="478" y="1351"/>
                  </a:lnTo>
                  <a:lnTo>
                    <a:pt x="475" y="1351"/>
                  </a:lnTo>
                  <a:lnTo>
                    <a:pt x="478" y="1353"/>
                  </a:lnTo>
                  <a:lnTo>
                    <a:pt x="480" y="1353"/>
                  </a:lnTo>
                  <a:lnTo>
                    <a:pt x="475" y="1356"/>
                  </a:lnTo>
                  <a:lnTo>
                    <a:pt x="473" y="1356"/>
                  </a:lnTo>
                  <a:lnTo>
                    <a:pt x="471" y="1358"/>
                  </a:lnTo>
                  <a:lnTo>
                    <a:pt x="468" y="1356"/>
                  </a:lnTo>
                  <a:lnTo>
                    <a:pt x="468" y="1358"/>
                  </a:lnTo>
                  <a:lnTo>
                    <a:pt x="466" y="1360"/>
                  </a:lnTo>
                  <a:lnTo>
                    <a:pt x="464" y="1358"/>
                  </a:lnTo>
                  <a:lnTo>
                    <a:pt x="464" y="1358"/>
                  </a:lnTo>
                  <a:lnTo>
                    <a:pt x="461" y="1360"/>
                  </a:lnTo>
                  <a:lnTo>
                    <a:pt x="461" y="1363"/>
                  </a:lnTo>
                  <a:lnTo>
                    <a:pt x="459" y="1367"/>
                  </a:lnTo>
                  <a:lnTo>
                    <a:pt x="457" y="1370"/>
                  </a:lnTo>
                  <a:lnTo>
                    <a:pt x="457" y="1374"/>
                  </a:lnTo>
                  <a:lnTo>
                    <a:pt x="454" y="1377"/>
                  </a:lnTo>
                  <a:lnTo>
                    <a:pt x="454" y="1386"/>
                  </a:lnTo>
                  <a:lnTo>
                    <a:pt x="452" y="1386"/>
                  </a:lnTo>
                  <a:lnTo>
                    <a:pt x="450" y="1390"/>
                  </a:lnTo>
                  <a:lnTo>
                    <a:pt x="452" y="1397"/>
                  </a:lnTo>
                  <a:lnTo>
                    <a:pt x="457" y="1397"/>
                  </a:lnTo>
                  <a:lnTo>
                    <a:pt x="459" y="1397"/>
                  </a:lnTo>
                  <a:lnTo>
                    <a:pt x="461" y="1400"/>
                  </a:lnTo>
                  <a:lnTo>
                    <a:pt x="466" y="1402"/>
                  </a:lnTo>
                  <a:lnTo>
                    <a:pt x="466" y="1409"/>
                  </a:lnTo>
                  <a:lnTo>
                    <a:pt x="471" y="1411"/>
                  </a:lnTo>
                  <a:lnTo>
                    <a:pt x="473" y="1409"/>
                  </a:lnTo>
                  <a:lnTo>
                    <a:pt x="475" y="1409"/>
                  </a:lnTo>
                  <a:lnTo>
                    <a:pt x="473" y="1413"/>
                  </a:lnTo>
                  <a:lnTo>
                    <a:pt x="473" y="1418"/>
                  </a:lnTo>
                  <a:lnTo>
                    <a:pt x="471" y="1416"/>
                  </a:lnTo>
                  <a:lnTo>
                    <a:pt x="471" y="1420"/>
                  </a:lnTo>
                  <a:lnTo>
                    <a:pt x="473" y="1420"/>
                  </a:lnTo>
                  <a:lnTo>
                    <a:pt x="473" y="1423"/>
                  </a:lnTo>
                  <a:lnTo>
                    <a:pt x="475" y="1425"/>
                  </a:lnTo>
                  <a:lnTo>
                    <a:pt x="475" y="1432"/>
                  </a:lnTo>
                  <a:lnTo>
                    <a:pt x="478" y="1434"/>
                  </a:lnTo>
                  <a:lnTo>
                    <a:pt x="480" y="1441"/>
                  </a:lnTo>
                  <a:lnTo>
                    <a:pt x="487" y="1450"/>
                  </a:lnTo>
                  <a:lnTo>
                    <a:pt x="498" y="1460"/>
                  </a:lnTo>
                  <a:lnTo>
                    <a:pt x="501" y="1462"/>
                  </a:lnTo>
                  <a:lnTo>
                    <a:pt x="501" y="1462"/>
                  </a:lnTo>
                  <a:lnTo>
                    <a:pt x="494" y="1469"/>
                  </a:lnTo>
                  <a:lnTo>
                    <a:pt x="487" y="1474"/>
                  </a:lnTo>
                  <a:lnTo>
                    <a:pt x="484" y="1476"/>
                  </a:lnTo>
                  <a:lnTo>
                    <a:pt x="475" y="1476"/>
                  </a:lnTo>
                  <a:lnTo>
                    <a:pt x="473" y="1471"/>
                  </a:lnTo>
                  <a:lnTo>
                    <a:pt x="464" y="1462"/>
                  </a:lnTo>
                  <a:lnTo>
                    <a:pt x="457" y="1462"/>
                  </a:lnTo>
                  <a:lnTo>
                    <a:pt x="454" y="1469"/>
                  </a:lnTo>
                  <a:lnTo>
                    <a:pt x="461" y="1474"/>
                  </a:lnTo>
                  <a:lnTo>
                    <a:pt x="464" y="1478"/>
                  </a:lnTo>
                  <a:lnTo>
                    <a:pt x="461" y="1485"/>
                  </a:lnTo>
                  <a:lnTo>
                    <a:pt x="454" y="1480"/>
                  </a:lnTo>
                  <a:lnTo>
                    <a:pt x="448" y="1480"/>
                  </a:lnTo>
                  <a:lnTo>
                    <a:pt x="434" y="1474"/>
                  </a:lnTo>
                  <a:lnTo>
                    <a:pt x="427" y="1478"/>
                  </a:lnTo>
                  <a:lnTo>
                    <a:pt x="427" y="1480"/>
                  </a:lnTo>
                  <a:lnTo>
                    <a:pt x="431" y="1485"/>
                  </a:lnTo>
                  <a:lnTo>
                    <a:pt x="424" y="1480"/>
                  </a:lnTo>
                  <a:lnTo>
                    <a:pt x="413" y="1480"/>
                  </a:lnTo>
                  <a:lnTo>
                    <a:pt x="411" y="1478"/>
                  </a:lnTo>
                  <a:lnTo>
                    <a:pt x="401" y="1480"/>
                  </a:lnTo>
                  <a:lnTo>
                    <a:pt x="394" y="1483"/>
                  </a:lnTo>
                  <a:lnTo>
                    <a:pt x="394" y="1483"/>
                  </a:lnTo>
                  <a:lnTo>
                    <a:pt x="390" y="1483"/>
                  </a:lnTo>
                  <a:lnTo>
                    <a:pt x="383" y="1476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4" y="1478"/>
                  </a:lnTo>
                  <a:lnTo>
                    <a:pt x="367" y="1476"/>
                  </a:lnTo>
                  <a:lnTo>
                    <a:pt x="367" y="1478"/>
                  </a:lnTo>
                  <a:lnTo>
                    <a:pt x="362" y="1476"/>
                  </a:lnTo>
                  <a:lnTo>
                    <a:pt x="362" y="1474"/>
                  </a:lnTo>
                  <a:lnTo>
                    <a:pt x="360" y="1474"/>
                  </a:lnTo>
                  <a:lnTo>
                    <a:pt x="360" y="1474"/>
                  </a:lnTo>
                  <a:lnTo>
                    <a:pt x="360" y="1471"/>
                  </a:lnTo>
                  <a:lnTo>
                    <a:pt x="360" y="1469"/>
                  </a:lnTo>
                  <a:lnTo>
                    <a:pt x="360" y="1467"/>
                  </a:lnTo>
                  <a:lnTo>
                    <a:pt x="358" y="1460"/>
                  </a:lnTo>
                  <a:lnTo>
                    <a:pt x="355" y="1450"/>
                  </a:lnTo>
                  <a:lnTo>
                    <a:pt x="353" y="1448"/>
                  </a:lnTo>
                  <a:lnTo>
                    <a:pt x="348" y="1441"/>
                  </a:lnTo>
                  <a:lnTo>
                    <a:pt x="344" y="1439"/>
                  </a:lnTo>
                  <a:lnTo>
                    <a:pt x="344" y="1437"/>
                  </a:lnTo>
                  <a:lnTo>
                    <a:pt x="339" y="1432"/>
                  </a:lnTo>
                  <a:lnTo>
                    <a:pt x="337" y="1434"/>
                  </a:lnTo>
                  <a:lnTo>
                    <a:pt x="334" y="1432"/>
                  </a:lnTo>
                  <a:lnTo>
                    <a:pt x="330" y="1432"/>
                  </a:lnTo>
                  <a:lnTo>
                    <a:pt x="327" y="1427"/>
                  </a:lnTo>
                  <a:lnTo>
                    <a:pt x="325" y="1427"/>
                  </a:lnTo>
                  <a:lnTo>
                    <a:pt x="321" y="1425"/>
                  </a:lnTo>
                  <a:lnTo>
                    <a:pt x="318" y="1423"/>
                  </a:lnTo>
                  <a:lnTo>
                    <a:pt x="316" y="1423"/>
                  </a:lnTo>
                  <a:lnTo>
                    <a:pt x="311" y="1420"/>
                  </a:lnTo>
                  <a:lnTo>
                    <a:pt x="311" y="1418"/>
                  </a:lnTo>
                  <a:lnTo>
                    <a:pt x="307" y="1416"/>
                  </a:lnTo>
                  <a:lnTo>
                    <a:pt x="304" y="1411"/>
                  </a:lnTo>
                  <a:lnTo>
                    <a:pt x="291" y="1402"/>
                  </a:lnTo>
                  <a:lnTo>
                    <a:pt x="286" y="1400"/>
                  </a:lnTo>
                  <a:lnTo>
                    <a:pt x="277" y="1395"/>
                  </a:lnTo>
                  <a:lnTo>
                    <a:pt x="270" y="1395"/>
                  </a:lnTo>
                  <a:lnTo>
                    <a:pt x="265" y="1390"/>
                  </a:lnTo>
                  <a:lnTo>
                    <a:pt x="265" y="1388"/>
                  </a:lnTo>
                  <a:lnTo>
                    <a:pt x="258" y="1383"/>
                  </a:lnTo>
                  <a:lnTo>
                    <a:pt x="256" y="1383"/>
                  </a:lnTo>
                  <a:lnTo>
                    <a:pt x="251" y="1381"/>
                  </a:lnTo>
                  <a:lnTo>
                    <a:pt x="254" y="1379"/>
                  </a:lnTo>
                  <a:lnTo>
                    <a:pt x="258" y="1379"/>
                  </a:lnTo>
                  <a:lnTo>
                    <a:pt x="256" y="1374"/>
                  </a:lnTo>
                  <a:lnTo>
                    <a:pt x="256" y="1374"/>
                  </a:lnTo>
                  <a:lnTo>
                    <a:pt x="261" y="1374"/>
                  </a:lnTo>
                  <a:lnTo>
                    <a:pt x="265" y="1377"/>
                  </a:lnTo>
                  <a:lnTo>
                    <a:pt x="265" y="1377"/>
                  </a:lnTo>
                  <a:lnTo>
                    <a:pt x="270" y="1377"/>
                  </a:lnTo>
                  <a:lnTo>
                    <a:pt x="270" y="1372"/>
                  </a:lnTo>
                  <a:lnTo>
                    <a:pt x="267" y="1370"/>
                  </a:lnTo>
                  <a:lnTo>
                    <a:pt x="267" y="1365"/>
                  </a:lnTo>
                  <a:lnTo>
                    <a:pt x="272" y="1360"/>
                  </a:lnTo>
                  <a:lnTo>
                    <a:pt x="272" y="1358"/>
                  </a:lnTo>
                  <a:lnTo>
                    <a:pt x="274" y="1358"/>
                  </a:lnTo>
                  <a:lnTo>
                    <a:pt x="277" y="1358"/>
                  </a:lnTo>
                  <a:lnTo>
                    <a:pt x="279" y="1356"/>
                  </a:lnTo>
                  <a:lnTo>
                    <a:pt x="281" y="1356"/>
                  </a:lnTo>
                  <a:lnTo>
                    <a:pt x="281" y="1353"/>
                  </a:lnTo>
                  <a:lnTo>
                    <a:pt x="277" y="1351"/>
                  </a:lnTo>
                  <a:lnTo>
                    <a:pt x="277" y="1349"/>
                  </a:lnTo>
                  <a:lnTo>
                    <a:pt x="274" y="1351"/>
                  </a:lnTo>
                  <a:lnTo>
                    <a:pt x="272" y="1349"/>
                  </a:lnTo>
                  <a:lnTo>
                    <a:pt x="267" y="1342"/>
                  </a:lnTo>
                  <a:lnTo>
                    <a:pt x="274" y="1342"/>
                  </a:lnTo>
                  <a:lnTo>
                    <a:pt x="281" y="1342"/>
                  </a:lnTo>
                  <a:lnTo>
                    <a:pt x="284" y="1340"/>
                  </a:lnTo>
                  <a:lnTo>
                    <a:pt x="281" y="1340"/>
                  </a:lnTo>
                  <a:lnTo>
                    <a:pt x="279" y="1337"/>
                  </a:lnTo>
                  <a:lnTo>
                    <a:pt x="284" y="1335"/>
                  </a:lnTo>
                  <a:lnTo>
                    <a:pt x="293" y="1328"/>
                  </a:lnTo>
                  <a:lnTo>
                    <a:pt x="295" y="1326"/>
                  </a:lnTo>
                  <a:lnTo>
                    <a:pt x="293" y="1323"/>
                  </a:lnTo>
                  <a:lnTo>
                    <a:pt x="288" y="1323"/>
                  </a:lnTo>
                  <a:lnTo>
                    <a:pt x="284" y="1326"/>
                  </a:lnTo>
                  <a:lnTo>
                    <a:pt x="279" y="1326"/>
                  </a:lnTo>
                  <a:lnTo>
                    <a:pt x="279" y="1326"/>
                  </a:lnTo>
                  <a:lnTo>
                    <a:pt x="279" y="1326"/>
                  </a:lnTo>
                  <a:lnTo>
                    <a:pt x="279" y="1316"/>
                  </a:lnTo>
                  <a:lnTo>
                    <a:pt x="281" y="1314"/>
                  </a:lnTo>
                  <a:lnTo>
                    <a:pt x="286" y="1307"/>
                  </a:lnTo>
                  <a:lnTo>
                    <a:pt x="297" y="1307"/>
                  </a:lnTo>
                  <a:lnTo>
                    <a:pt x="300" y="1305"/>
                  </a:lnTo>
                  <a:lnTo>
                    <a:pt x="300" y="1300"/>
                  </a:lnTo>
                  <a:lnTo>
                    <a:pt x="302" y="1291"/>
                  </a:lnTo>
                  <a:lnTo>
                    <a:pt x="302" y="1286"/>
                  </a:lnTo>
                  <a:lnTo>
                    <a:pt x="295" y="1282"/>
                  </a:lnTo>
                  <a:lnTo>
                    <a:pt x="297" y="1273"/>
                  </a:lnTo>
                  <a:lnTo>
                    <a:pt x="302" y="1270"/>
                  </a:lnTo>
                  <a:lnTo>
                    <a:pt x="304" y="1266"/>
                  </a:lnTo>
                  <a:lnTo>
                    <a:pt x="304" y="1261"/>
                  </a:lnTo>
                  <a:lnTo>
                    <a:pt x="302" y="1259"/>
                  </a:lnTo>
                  <a:lnTo>
                    <a:pt x="300" y="1254"/>
                  </a:lnTo>
                  <a:lnTo>
                    <a:pt x="297" y="1259"/>
                  </a:lnTo>
                  <a:lnTo>
                    <a:pt x="291" y="1256"/>
                  </a:lnTo>
                  <a:lnTo>
                    <a:pt x="286" y="1254"/>
                  </a:lnTo>
                  <a:lnTo>
                    <a:pt x="281" y="1254"/>
                  </a:lnTo>
                  <a:lnTo>
                    <a:pt x="277" y="1252"/>
                  </a:lnTo>
                  <a:lnTo>
                    <a:pt x="272" y="1252"/>
                  </a:lnTo>
                  <a:lnTo>
                    <a:pt x="263" y="1250"/>
                  </a:lnTo>
                  <a:lnTo>
                    <a:pt x="261" y="1252"/>
                  </a:lnTo>
                  <a:lnTo>
                    <a:pt x="258" y="1250"/>
                  </a:lnTo>
                  <a:lnTo>
                    <a:pt x="251" y="1245"/>
                  </a:lnTo>
                  <a:lnTo>
                    <a:pt x="247" y="1233"/>
                  </a:lnTo>
                  <a:lnTo>
                    <a:pt x="244" y="1236"/>
                  </a:lnTo>
                  <a:lnTo>
                    <a:pt x="237" y="1240"/>
                  </a:lnTo>
                  <a:lnTo>
                    <a:pt x="233" y="1238"/>
                  </a:lnTo>
                  <a:lnTo>
                    <a:pt x="228" y="1240"/>
                  </a:lnTo>
                  <a:lnTo>
                    <a:pt x="221" y="1238"/>
                  </a:lnTo>
                  <a:lnTo>
                    <a:pt x="219" y="1243"/>
                  </a:lnTo>
                  <a:lnTo>
                    <a:pt x="207" y="1233"/>
                  </a:lnTo>
                  <a:lnTo>
                    <a:pt x="205" y="1226"/>
                  </a:lnTo>
                  <a:lnTo>
                    <a:pt x="205" y="1219"/>
                  </a:lnTo>
                  <a:lnTo>
                    <a:pt x="203" y="1219"/>
                  </a:lnTo>
                  <a:lnTo>
                    <a:pt x="201" y="1215"/>
                  </a:lnTo>
                  <a:lnTo>
                    <a:pt x="198" y="1210"/>
                  </a:lnTo>
                  <a:lnTo>
                    <a:pt x="187" y="1213"/>
                  </a:lnTo>
                  <a:lnTo>
                    <a:pt x="180" y="1206"/>
                  </a:lnTo>
                  <a:lnTo>
                    <a:pt x="182" y="1201"/>
                  </a:lnTo>
                  <a:lnTo>
                    <a:pt x="177" y="1196"/>
                  </a:lnTo>
                  <a:lnTo>
                    <a:pt x="175" y="1187"/>
                  </a:lnTo>
                  <a:lnTo>
                    <a:pt x="170" y="1187"/>
                  </a:lnTo>
                  <a:lnTo>
                    <a:pt x="164" y="1189"/>
                  </a:lnTo>
                  <a:lnTo>
                    <a:pt x="154" y="1189"/>
                  </a:lnTo>
                  <a:lnTo>
                    <a:pt x="143" y="1187"/>
                  </a:lnTo>
                  <a:lnTo>
                    <a:pt x="140" y="1189"/>
                  </a:lnTo>
                  <a:lnTo>
                    <a:pt x="140" y="1194"/>
                  </a:lnTo>
                  <a:lnTo>
                    <a:pt x="136" y="1194"/>
                  </a:lnTo>
                  <a:lnTo>
                    <a:pt x="134" y="1194"/>
                  </a:lnTo>
                  <a:lnTo>
                    <a:pt x="134" y="1189"/>
                  </a:lnTo>
                  <a:lnTo>
                    <a:pt x="127" y="1183"/>
                  </a:lnTo>
                  <a:lnTo>
                    <a:pt x="129" y="1178"/>
                  </a:lnTo>
                  <a:lnTo>
                    <a:pt x="124" y="1171"/>
                  </a:lnTo>
                  <a:lnTo>
                    <a:pt x="124" y="1166"/>
                  </a:lnTo>
                  <a:lnTo>
                    <a:pt x="127" y="1162"/>
                  </a:lnTo>
                  <a:lnTo>
                    <a:pt x="131" y="1166"/>
                  </a:lnTo>
                  <a:lnTo>
                    <a:pt x="140" y="1164"/>
                  </a:lnTo>
                  <a:lnTo>
                    <a:pt x="145" y="1157"/>
                  </a:lnTo>
                  <a:lnTo>
                    <a:pt x="147" y="1155"/>
                  </a:lnTo>
                  <a:lnTo>
                    <a:pt x="143" y="1153"/>
                  </a:lnTo>
                  <a:lnTo>
                    <a:pt x="143" y="1148"/>
                  </a:lnTo>
                  <a:lnTo>
                    <a:pt x="134" y="1141"/>
                  </a:lnTo>
                  <a:lnTo>
                    <a:pt x="127" y="1139"/>
                  </a:lnTo>
                  <a:lnTo>
                    <a:pt x="124" y="1132"/>
                  </a:lnTo>
                  <a:lnTo>
                    <a:pt x="120" y="1129"/>
                  </a:lnTo>
                  <a:lnTo>
                    <a:pt x="115" y="1122"/>
                  </a:lnTo>
                  <a:lnTo>
                    <a:pt x="113" y="1116"/>
                  </a:lnTo>
                  <a:lnTo>
                    <a:pt x="108" y="1111"/>
                  </a:lnTo>
                  <a:lnTo>
                    <a:pt x="108" y="1104"/>
                  </a:lnTo>
                  <a:lnTo>
                    <a:pt x="104" y="1099"/>
                  </a:lnTo>
                  <a:lnTo>
                    <a:pt x="106" y="1095"/>
                  </a:lnTo>
                  <a:lnTo>
                    <a:pt x="106" y="1090"/>
                  </a:lnTo>
                  <a:lnTo>
                    <a:pt x="97" y="1088"/>
                  </a:lnTo>
                  <a:lnTo>
                    <a:pt x="92" y="1088"/>
                  </a:lnTo>
                  <a:lnTo>
                    <a:pt x="90" y="1083"/>
                  </a:lnTo>
                  <a:lnTo>
                    <a:pt x="85" y="1086"/>
                  </a:lnTo>
                  <a:lnTo>
                    <a:pt x="78" y="1090"/>
                  </a:lnTo>
                  <a:lnTo>
                    <a:pt x="76" y="1083"/>
                  </a:lnTo>
                  <a:lnTo>
                    <a:pt x="71" y="1083"/>
                  </a:lnTo>
                  <a:lnTo>
                    <a:pt x="64" y="1086"/>
                  </a:lnTo>
                  <a:lnTo>
                    <a:pt x="62" y="1079"/>
                  </a:lnTo>
                  <a:lnTo>
                    <a:pt x="57" y="1081"/>
                  </a:lnTo>
                  <a:lnTo>
                    <a:pt x="53" y="1079"/>
                  </a:lnTo>
                  <a:lnTo>
                    <a:pt x="50" y="1079"/>
                  </a:lnTo>
                  <a:lnTo>
                    <a:pt x="50" y="1072"/>
                  </a:lnTo>
                  <a:lnTo>
                    <a:pt x="48" y="1069"/>
                  </a:lnTo>
                  <a:lnTo>
                    <a:pt x="46" y="1062"/>
                  </a:lnTo>
                  <a:lnTo>
                    <a:pt x="44" y="1060"/>
                  </a:lnTo>
                  <a:lnTo>
                    <a:pt x="41" y="1056"/>
                  </a:lnTo>
                  <a:lnTo>
                    <a:pt x="41" y="1053"/>
                  </a:lnTo>
                  <a:lnTo>
                    <a:pt x="41" y="1049"/>
                  </a:lnTo>
                  <a:lnTo>
                    <a:pt x="39" y="1049"/>
                  </a:lnTo>
                  <a:lnTo>
                    <a:pt x="39" y="1046"/>
                  </a:lnTo>
                  <a:lnTo>
                    <a:pt x="39" y="1042"/>
                  </a:lnTo>
                  <a:lnTo>
                    <a:pt x="34" y="1042"/>
                  </a:lnTo>
                  <a:lnTo>
                    <a:pt x="39" y="1037"/>
                  </a:lnTo>
                  <a:lnTo>
                    <a:pt x="37" y="1032"/>
                  </a:lnTo>
                  <a:lnTo>
                    <a:pt x="41" y="1030"/>
                  </a:lnTo>
                  <a:lnTo>
                    <a:pt x="41" y="1025"/>
                  </a:lnTo>
                  <a:lnTo>
                    <a:pt x="32" y="1009"/>
                  </a:lnTo>
                  <a:lnTo>
                    <a:pt x="32" y="993"/>
                  </a:lnTo>
                  <a:lnTo>
                    <a:pt x="34" y="991"/>
                  </a:lnTo>
                  <a:lnTo>
                    <a:pt x="37" y="984"/>
                  </a:lnTo>
                  <a:lnTo>
                    <a:pt x="39" y="982"/>
                  </a:lnTo>
                  <a:lnTo>
                    <a:pt x="41" y="979"/>
                  </a:lnTo>
                  <a:lnTo>
                    <a:pt x="39" y="979"/>
                  </a:lnTo>
                  <a:lnTo>
                    <a:pt x="39" y="975"/>
                  </a:lnTo>
                  <a:lnTo>
                    <a:pt x="39" y="975"/>
                  </a:lnTo>
                  <a:lnTo>
                    <a:pt x="39" y="970"/>
                  </a:lnTo>
                  <a:lnTo>
                    <a:pt x="37" y="968"/>
                  </a:lnTo>
                  <a:lnTo>
                    <a:pt x="37" y="965"/>
                  </a:lnTo>
                  <a:lnTo>
                    <a:pt x="39" y="963"/>
                  </a:lnTo>
                  <a:lnTo>
                    <a:pt x="41" y="968"/>
                  </a:lnTo>
                  <a:lnTo>
                    <a:pt x="46" y="965"/>
                  </a:lnTo>
                  <a:lnTo>
                    <a:pt x="44" y="963"/>
                  </a:lnTo>
                  <a:lnTo>
                    <a:pt x="46" y="961"/>
                  </a:lnTo>
                  <a:lnTo>
                    <a:pt x="50" y="963"/>
                  </a:lnTo>
                  <a:lnTo>
                    <a:pt x="55" y="959"/>
                  </a:lnTo>
                  <a:lnTo>
                    <a:pt x="57" y="956"/>
                  </a:lnTo>
                  <a:lnTo>
                    <a:pt x="60" y="954"/>
                  </a:lnTo>
                  <a:lnTo>
                    <a:pt x="67" y="956"/>
                  </a:lnTo>
                  <a:lnTo>
                    <a:pt x="69" y="954"/>
                  </a:lnTo>
                  <a:lnTo>
                    <a:pt x="64" y="949"/>
                  </a:lnTo>
                  <a:lnTo>
                    <a:pt x="62" y="949"/>
                  </a:lnTo>
                  <a:lnTo>
                    <a:pt x="60" y="949"/>
                  </a:lnTo>
                  <a:lnTo>
                    <a:pt x="55" y="949"/>
                  </a:lnTo>
                  <a:lnTo>
                    <a:pt x="53" y="945"/>
                  </a:lnTo>
                  <a:lnTo>
                    <a:pt x="48" y="945"/>
                  </a:lnTo>
                  <a:lnTo>
                    <a:pt x="41" y="940"/>
                  </a:lnTo>
                  <a:lnTo>
                    <a:pt x="44" y="938"/>
                  </a:lnTo>
                  <a:lnTo>
                    <a:pt x="48" y="940"/>
                  </a:lnTo>
                  <a:lnTo>
                    <a:pt x="48" y="938"/>
                  </a:lnTo>
                  <a:lnTo>
                    <a:pt x="46" y="933"/>
                  </a:lnTo>
                  <a:lnTo>
                    <a:pt x="48" y="931"/>
                  </a:lnTo>
                  <a:lnTo>
                    <a:pt x="44" y="933"/>
                  </a:lnTo>
                  <a:lnTo>
                    <a:pt x="44" y="933"/>
                  </a:lnTo>
                  <a:lnTo>
                    <a:pt x="41" y="933"/>
                  </a:lnTo>
                  <a:lnTo>
                    <a:pt x="41" y="935"/>
                  </a:lnTo>
                  <a:lnTo>
                    <a:pt x="39" y="935"/>
                  </a:lnTo>
                  <a:lnTo>
                    <a:pt x="39" y="938"/>
                  </a:lnTo>
                  <a:lnTo>
                    <a:pt x="37" y="938"/>
                  </a:lnTo>
                  <a:lnTo>
                    <a:pt x="37" y="931"/>
                  </a:lnTo>
                  <a:lnTo>
                    <a:pt x="46" y="922"/>
                  </a:lnTo>
                  <a:lnTo>
                    <a:pt x="53" y="919"/>
                  </a:lnTo>
                  <a:lnTo>
                    <a:pt x="57" y="910"/>
                  </a:lnTo>
                  <a:lnTo>
                    <a:pt x="62" y="901"/>
                  </a:lnTo>
                  <a:lnTo>
                    <a:pt x="67" y="889"/>
                  </a:lnTo>
                  <a:lnTo>
                    <a:pt x="76" y="875"/>
                  </a:lnTo>
                  <a:lnTo>
                    <a:pt x="83" y="862"/>
                  </a:lnTo>
                  <a:lnTo>
                    <a:pt x="80" y="855"/>
                  </a:lnTo>
                  <a:lnTo>
                    <a:pt x="71" y="843"/>
                  </a:lnTo>
                  <a:lnTo>
                    <a:pt x="67" y="843"/>
                  </a:lnTo>
                  <a:lnTo>
                    <a:pt x="57" y="829"/>
                  </a:lnTo>
                  <a:lnTo>
                    <a:pt x="57" y="822"/>
                  </a:lnTo>
                  <a:lnTo>
                    <a:pt x="62" y="818"/>
                  </a:lnTo>
                  <a:lnTo>
                    <a:pt x="62" y="811"/>
                  </a:lnTo>
                  <a:lnTo>
                    <a:pt x="55" y="806"/>
                  </a:lnTo>
                  <a:lnTo>
                    <a:pt x="53" y="801"/>
                  </a:lnTo>
                  <a:lnTo>
                    <a:pt x="53" y="795"/>
                  </a:lnTo>
                  <a:lnTo>
                    <a:pt x="55" y="792"/>
                  </a:lnTo>
                  <a:lnTo>
                    <a:pt x="53" y="788"/>
                  </a:lnTo>
                  <a:lnTo>
                    <a:pt x="48" y="788"/>
                  </a:lnTo>
                  <a:lnTo>
                    <a:pt x="46" y="783"/>
                  </a:lnTo>
                  <a:lnTo>
                    <a:pt x="46" y="776"/>
                  </a:lnTo>
                  <a:lnTo>
                    <a:pt x="48" y="774"/>
                  </a:lnTo>
                  <a:lnTo>
                    <a:pt x="44" y="771"/>
                  </a:lnTo>
                  <a:lnTo>
                    <a:pt x="44" y="767"/>
                  </a:lnTo>
                  <a:lnTo>
                    <a:pt x="44" y="755"/>
                  </a:lnTo>
                  <a:lnTo>
                    <a:pt x="48" y="753"/>
                  </a:lnTo>
                  <a:lnTo>
                    <a:pt x="39" y="732"/>
                  </a:lnTo>
                  <a:lnTo>
                    <a:pt x="30" y="716"/>
                  </a:lnTo>
                  <a:lnTo>
                    <a:pt x="27" y="709"/>
                  </a:lnTo>
                  <a:lnTo>
                    <a:pt x="23" y="704"/>
                  </a:lnTo>
                  <a:lnTo>
                    <a:pt x="27" y="695"/>
                  </a:lnTo>
                  <a:lnTo>
                    <a:pt x="32" y="688"/>
                  </a:lnTo>
                  <a:lnTo>
                    <a:pt x="32" y="681"/>
                  </a:lnTo>
                  <a:lnTo>
                    <a:pt x="30" y="679"/>
                  </a:lnTo>
                  <a:lnTo>
                    <a:pt x="20" y="672"/>
                  </a:lnTo>
                  <a:lnTo>
                    <a:pt x="18" y="670"/>
                  </a:lnTo>
                  <a:lnTo>
                    <a:pt x="16" y="665"/>
                  </a:lnTo>
                  <a:lnTo>
                    <a:pt x="11" y="661"/>
                  </a:lnTo>
                  <a:lnTo>
                    <a:pt x="7" y="661"/>
                  </a:lnTo>
                  <a:lnTo>
                    <a:pt x="4" y="651"/>
                  </a:lnTo>
                  <a:lnTo>
                    <a:pt x="2" y="647"/>
                  </a:lnTo>
                  <a:lnTo>
                    <a:pt x="2" y="640"/>
                  </a:lnTo>
                  <a:lnTo>
                    <a:pt x="4" y="635"/>
                  </a:lnTo>
                  <a:lnTo>
                    <a:pt x="0" y="633"/>
                  </a:lnTo>
                  <a:lnTo>
                    <a:pt x="4" y="631"/>
                  </a:lnTo>
                  <a:lnTo>
                    <a:pt x="9" y="628"/>
                  </a:lnTo>
                  <a:lnTo>
                    <a:pt x="9" y="628"/>
                  </a:lnTo>
                  <a:lnTo>
                    <a:pt x="11" y="628"/>
                  </a:lnTo>
                  <a:lnTo>
                    <a:pt x="11" y="621"/>
                  </a:lnTo>
                  <a:lnTo>
                    <a:pt x="18" y="617"/>
                  </a:lnTo>
                  <a:lnTo>
                    <a:pt x="23" y="614"/>
                  </a:lnTo>
                  <a:lnTo>
                    <a:pt x="25" y="610"/>
                  </a:lnTo>
                  <a:lnTo>
                    <a:pt x="25" y="605"/>
                  </a:lnTo>
                  <a:lnTo>
                    <a:pt x="27" y="605"/>
                  </a:lnTo>
                  <a:lnTo>
                    <a:pt x="32" y="605"/>
                  </a:lnTo>
                  <a:lnTo>
                    <a:pt x="34" y="603"/>
                  </a:lnTo>
                  <a:lnTo>
                    <a:pt x="34" y="598"/>
                  </a:lnTo>
                  <a:lnTo>
                    <a:pt x="34" y="598"/>
                  </a:lnTo>
                  <a:lnTo>
                    <a:pt x="39" y="598"/>
                  </a:lnTo>
                  <a:lnTo>
                    <a:pt x="41" y="601"/>
                  </a:lnTo>
                  <a:lnTo>
                    <a:pt x="41" y="605"/>
                  </a:lnTo>
                  <a:lnTo>
                    <a:pt x="44" y="607"/>
                  </a:lnTo>
                  <a:lnTo>
                    <a:pt x="44" y="603"/>
                  </a:lnTo>
                  <a:lnTo>
                    <a:pt x="46" y="601"/>
                  </a:lnTo>
                  <a:lnTo>
                    <a:pt x="48" y="601"/>
                  </a:lnTo>
                  <a:lnTo>
                    <a:pt x="50" y="598"/>
                  </a:lnTo>
                  <a:lnTo>
                    <a:pt x="46" y="596"/>
                  </a:lnTo>
                  <a:lnTo>
                    <a:pt x="46" y="594"/>
                  </a:lnTo>
                  <a:lnTo>
                    <a:pt x="48" y="596"/>
                  </a:lnTo>
                  <a:lnTo>
                    <a:pt x="50" y="594"/>
                  </a:lnTo>
                  <a:lnTo>
                    <a:pt x="50" y="594"/>
                  </a:lnTo>
                  <a:lnTo>
                    <a:pt x="50" y="594"/>
                  </a:lnTo>
                  <a:lnTo>
                    <a:pt x="48" y="591"/>
                  </a:lnTo>
                  <a:lnTo>
                    <a:pt x="50" y="589"/>
                  </a:lnTo>
                  <a:lnTo>
                    <a:pt x="53" y="589"/>
                  </a:lnTo>
                  <a:lnTo>
                    <a:pt x="57" y="591"/>
                  </a:lnTo>
                  <a:lnTo>
                    <a:pt x="60" y="594"/>
                  </a:lnTo>
                  <a:lnTo>
                    <a:pt x="62" y="596"/>
                  </a:lnTo>
                  <a:lnTo>
                    <a:pt x="64" y="594"/>
                  </a:lnTo>
                  <a:lnTo>
                    <a:pt x="67" y="596"/>
                  </a:lnTo>
                  <a:lnTo>
                    <a:pt x="69" y="598"/>
                  </a:lnTo>
                  <a:lnTo>
                    <a:pt x="71" y="598"/>
                  </a:lnTo>
                  <a:lnTo>
                    <a:pt x="71" y="601"/>
                  </a:lnTo>
                  <a:lnTo>
                    <a:pt x="67" y="605"/>
                  </a:lnTo>
                  <a:lnTo>
                    <a:pt x="64" y="603"/>
                  </a:lnTo>
                  <a:lnTo>
                    <a:pt x="60" y="603"/>
                  </a:lnTo>
                  <a:lnTo>
                    <a:pt x="55" y="601"/>
                  </a:lnTo>
                  <a:lnTo>
                    <a:pt x="55" y="598"/>
                  </a:lnTo>
                  <a:lnTo>
                    <a:pt x="53" y="601"/>
                  </a:lnTo>
                  <a:lnTo>
                    <a:pt x="53" y="605"/>
                  </a:lnTo>
                  <a:lnTo>
                    <a:pt x="55" y="610"/>
                  </a:lnTo>
                  <a:lnTo>
                    <a:pt x="57" y="605"/>
                  </a:lnTo>
                  <a:lnTo>
                    <a:pt x="60" y="607"/>
                  </a:lnTo>
                  <a:lnTo>
                    <a:pt x="60" y="610"/>
                  </a:lnTo>
                  <a:lnTo>
                    <a:pt x="64" y="607"/>
                  </a:lnTo>
                  <a:lnTo>
                    <a:pt x="67" y="610"/>
                  </a:lnTo>
                  <a:lnTo>
                    <a:pt x="67" y="612"/>
                  </a:lnTo>
                  <a:lnTo>
                    <a:pt x="69" y="612"/>
                  </a:lnTo>
                  <a:lnTo>
                    <a:pt x="71" y="610"/>
                  </a:lnTo>
                  <a:lnTo>
                    <a:pt x="71" y="610"/>
                  </a:lnTo>
                  <a:lnTo>
                    <a:pt x="71" y="612"/>
                  </a:lnTo>
                  <a:lnTo>
                    <a:pt x="71" y="614"/>
                  </a:lnTo>
                  <a:lnTo>
                    <a:pt x="74" y="610"/>
                  </a:lnTo>
                  <a:lnTo>
                    <a:pt x="76" y="610"/>
                  </a:lnTo>
                  <a:lnTo>
                    <a:pt x="78" y="610"/>
                  </a:lnTo>
                  <a:lnTo>
                    <a:pt x="78" y="612"/>
                  </a:lnTo>
                  <a:lnTo>
                    <a:pt x="76" y="614"/>
                  </a:lnTo>
                  <a:lnTo>
                    <a:pt x="80" y="614"/>
                  </a:lnTo>
                  <a:lnTo>
                    <a:pt x="80" y="614"/>
                  </a:lnTo>
                  <a:lnTo>
                    <a:pt x="78" y="617"/>
                  </a:lnTo>
                  <a:lnTo>
                    <a:pt x="76" y="621"/>
                  </a:lnTo>
                  <a:lnTo>
                    <a:pt x="80" y="621"/>
                  </a:lnTo>
                  <a:lnTo>
                    <a:pt x="83" y="614"/>
                  </a:lnTo>
                  <a:lnTo>
                    <a:pt x="83" y="612"/>
                  </a:lnTo>
                  <a:lnTo>
                    <a:pt x="83" y="612"/>
                  </a:lnTo>
                  <a:lnTo>
                    <a:pt x="87" y="610"/>
                  </a:lnTo>
                  <a:lnTo>
                    <a:pt x="90" y="612"/>
                  </a:lnTo>
                  <a:lnTo>
                    <a:pt x="92" y="610"/>
                  </a:lnTo>
                  <a:lnTo>
                    <a:pt x="90" y="607"/>
                  </a:lnTo>
                  <a:lnTo>
                    <a:pt x="90" y="607"/>
                  </a:lnTo>
                  <a:lnTo>
                    <a:pt x="94" y="607"/>
                  </a:lnTo>
                  <a:lnTo>
                    <a:pt x="97" y="612"/>
                  </a:lnTo>
                  <a:lnTo>
                    <a:pt x="101" y="612"/>
                  </a:lnTo>
                  <a:lnTo>
                    <a:pt x="106" y="614"/>
                  </a:lnTo>
                  <a:lnTo>
                    <a:pt x="110" y="612"/>
                  </a:lnTo>
                  <a:lnTo>
                    <a:pt x="108" y="610"/>
                  </a:lnTo>
                  <a:lnTo>
                    <a:pt x="115" y="612"/>
                  </a:lnTo>
                  <a:lnTo>
                    <a:pt x="117" y="614"/>
                  </a:lnTo>
                  <a:lnTo>
                    <a:pt x="120" y="612"/>
                  </a:lnTo>
                  <a:lnTo>
                    <a:pt x="124" y="614"/>
                  </a:lnTo>
                  <a:lnTo>
                    <a:pt x="145" y="626"/>
                  </a:lnTo>
                  <a:lnTo>
                    <a:pt x="159" y="635"/>
                  </a:lnTo>
                  <a:lnTo>
                    <a:pt x="164" y="640"/>
                  </a:lnTo>
                  <a:lnTo>
                    <a:pt x="166" y="640"/>
                  </a:lnTo>
                  <a:lnTo>
                    <a:pt x="173" y="647"/>
                  </a:lnTo>
                  <a:lnTo>
                    <a:pt x="175" y="649"/>
                  </a:lnTo>
                  <a:lnTo>
                    <a:pt x="175" y="647"/>
                  </a:lnTo>
                  <a:lnTo>
                    <a:pt x="175" y="644"/>
                  </a:lnTo>
                  <a:lnTo>
                    <a:pt x="175" y="644"/>
                  </a:lnTo>
                  <a:lnTo>
                    <a:pt x="182" y="649"/>
                  </a:lnTo>
                  <a:lnTo>
                    <a:pt x="187" y="649"/>
                  </a:lnTo>
                  <a:lnTo>
                    <a:pt x="191" y="654"/>
                  </a:lnTo>
                  <a:lnTo>
                    <a:pt x="194" y="654"/>
                  </a:lnTo>
                  <a:lnTo>
                    <a:pt x="191" y="649"/>
                  </a:lnTo>
                  <a:lnTo>
                    <a:pt x="189" y="647"/>
                  </a:lnTo>
                  <a:lnTo>
                    <a:pt x="191" y="647"/>
                  </a:lnTo>
                  <a:lnTo>
                    <a:pt x="196" y="651"/>
                  </a:lnTo>
                  <a:lnTo>
                    <a:pt x="196" y="654"/>
                  </a:lnTo>
                  <a:lnTo>
                    <a:pt x="205" y="661"/>
                  </a:lnTo>
                  <a:lnTo>
                    <a:pt x="203" y="663"/>
                  </a:lnTo>
                  <a:lnTo>
                    <a:pt x="207" y="665"/>
                  </a:lnTo>
                  <a:lnTo>
                    <a:pt x="210" y="663"/>
                  </a:lnTo>
                  <a:lnTo>
                    <a:pt x="212" y="665"/>
                  </a:lnTo>
                  <a:lnTo>
                    <a:pt x="217" y="670"/>
                  </a:lnTo>
                  <a:lnTo>
                    <a:pt x="219" y="674"/>
                  </a:lnTo>
                  <a:lnTo>
                    <a:pt x="221" y="677"/>
                  </a:lnTo>
                  <a:lnTo>
                    <a:pt x="226" y="681"/>
                  </a:lnTo>
                  <a:lnTo>
                    <a:pt x="226" y="681"/>
                  </a:lnTo>
                  <a:lnTo>
                    <a:pt x="228" y="681"/>
                  </a:lnTo>
                  <a:lnTo>
                    <a:pt x="228" y="688"/>
                  </a:lnTo>
                  <a:lnTo>
                    <a:pt x="228" y="693"/>
                  </a:lnTo>
                  <a:lnTo>
                    <a:pt x="228" y="698"/>
                  </a:lnTo>
                  <a:lnTo>
                    <a:pt x="226" y="702"/>
                  </a:lnTo>
                  <a:lnTo>
                    <a:pt x="226" y="704"/>
                  </a:lnTo>
                  <a:lnTo>
                    <a:pt x="221" y="711"/>
                  </a:lnTo>
                  <a:lnTo>
                    <a:pt x="221" y="714"/>
                  </a:lnTo>
                  <a:lnTo>
                    <a:pt x="212" y="723"/>
                  </a:lnTo>
                  <a:lnTo>
                    <a:pt x="207" y="728"/>
                  </a:lnTo>
                  <a:lnTo>
                    <a:pt x="201" y="728"/>
                  </a:lnTo>
                  <a:lnTo>
                    <a:pt x="198" y="730"/>
                  </a:lnTo>
                  <a:lnTo>
                    <a:pt x="191" y="730"/>
                  </a:lnTo>
                  <a:lnTo>
                    <a:pt x="189" y="732"/>
                  </a:lnTo>
                  <a:lnTo>
                    <a:pt x="180" y="735"/>
                  </a:lnTo>
                  <a:lnTo>
                    <a:pt x="168" y="732"/>
                  </a:lnTo>
                  <a:lnTo>
                    <a:pt x="161" y="730"/>
                  </a:lnTo>
                  <a:lnTo>
                    <a:pt x="157" y="728"/>
                  </a:lnTo>
                  <a:lnTo>
                    <a:pt x="152" y="730"/>
                  </a:lnTo>
                  <a:lnTo>
                    <a:pt x="150" y="728"/>
                  </a:lnTo>
                  <a:lnTo>
                    <a:pt x="143" y="728"/>
                  </a:lnTo>
                  <a:lnTo>
                    <a:pt x="143" y="728"/>
                  </a:lnTo>
                  <a:lnTo>
                    <a:pt x="140" y="725"/>
                  </a:lnTo>
                  <a:lnTo>
                    <a:pt x="136" y="728"/>
                  </a:lnTo>
                  <a:lnTo>
                    <a:pt x="131" y="723"/>
                  </a:lnTo>
                  <a:lnTo>
                    <a:pt x="131" y="721"/>
                  </a:lnTo>
                  <a:lnTo>
                    <a:pt x="127" y="721"/>
                  </a:lnTo>
                  <a:lnTo>
                    <a:pt x="124" y="721"/>
                  </a:lnTo>
                  <a:lnTo>
                    <a:pt x="124" y="718"/>
                  </a:lnTo>
                  <a:lnTo>
                    <a:pt x="120" y="718"/>
                  </a:lnTo>
                  <a:lnTo>
                    <a:pt x="117" y="721"/>
                  </a:lnTo>
                  <a:lnTo>
                    <a:pt x="113" y="721"/>
                  </a:lnTo>
                  <a:lnTo>
                    <a:pt x="113" y="718"/>
                  </a:lnTo>
                  <a:lnTo>
                    <a:pt x="110" y="718"/>
                  </a:lnTo>
                  <a:lnTo>
                    <a:pt x="113" y="716"/>
                  </a:lnTo>
                  <a:lnTo>
                    <a:pt x="110" y="711"/>
                  </a:lnTo>
                  <a:lnTo>
                    <a:pt x="110" y="714"/>
                  </a:lnTo>
                  <a:lnTo>
                    <a:pt x="104" y="714"/>
                  </a:lnTo>
                  <a:lnTo>
                    <a:pt x="99" y="711"/>
                  </a:lnTo>
                  <a:lnTo>
                    <a:pt x="99" y="714"/>
                  </a:lnTo>
                  <a:lnTo>
                    <a:pt x="94" y="711"/>
                  </a:lnTo>
                  <a:lnTo>
                    <a:pt x="85" y="704"/>
                  </a:lnTo>
                  <a:lnTo>
                    <a:pt x="85" y="700"/>
                  </a:lnTo>
                  <a:lnTo>
                    <a:pt x="80" y="700"/>
                  </a:lnTo>
                  <a:lnTo>
                    <a:pt x="78" y="700"/>
                  </a:lnTo>
                  <a:lnTo>
                    <a:pt x="76" y="700"/>
                  </a:lnTo>
                  <a:lnTo>
                    <a:pt x="74" y="700"/>
                  </a:lnTo>
                  <a:lnTo>
                    <a:pt x="78" y="704"/>
                  </a:lnTo>
                  <a:lnTo>
                    <a:pt x="80" y="709"/>
                  </a:lnTo>
                  <a:lnTo>
                    <a:pt x="85" y="714"/>
                  </a:lnTo>
                  <a:lnTo>
                    <a:pt x="85" y="716"/>
                  </a:lnTo>
                  <a:lnTo>
                    <a:pt x="92" y="718"/>
                  </a:lnTo>
                  <a:lnTo>
                    <a:pt x="92" y="718"/>
                  </a:lnTo>
                  <a:lnTo>
                    <a:pt x="90" y="721"/>
                  </a:lnTo>
                  <a:lnTo>
                    <a:pt x="87" y="723"/>
                  </a:lnTo>
                  <a:lnTo>
                    <a:pt x="87" y="725"/>
                  </a:lnTo>
                  <a:lnTo>
                    <a:pt x="94" y="723"/>
                  </a:lnTo>
                  <a:lnTo>
                    <a:pt x="97" y="721"/>
                  </a:lnTo>
                  <a:lnTo>
                    <a:pt x="101" y="723"/>
                  </a:lnTo>
                  <a:lnTo>
                    <a:pt x="97" y="725"/>
                  </a:lnTo>
                  <a:lnTo>
                    <a:pt x="97" y="725"/>
                  </a:lnTo>
                  <a:lnTo>
                    <a:pt x="101" y="725"/>
                  </a:lnTo>
                  <a:lnTo>
                    <a:pt x="101" y="730"/>
                  </a:lnTo>
                  <a:lnTo>
                    <a:pt x="97" y="730"/>
                  </a:lnTo>
                  <a:lnTo>
                    <a:pt x="94" y="732"/>
                  </a:lnTo>
                  <a:lnTo>
                    <a:pt x="99" y="732"/>
                  </a:lnTo>
                  <a:lnTo>
                    <a:pt x="101" y="732"/>
                  </a:lnTo>
                  <a:lnTo>
                    <a:pt x="106" y="732"/>
                  </a:lnTo>
                  <a:lnTo>
                    <a:pt x="108" y="735"/>
                  </a:lnTo>
                  <a:lnTo>
                    <a:pt x="110" y="732"/>
                  </a:lnTo>
                  <a:lnTo>
                    <a:pt x="120" y="737"/>
                  </a:lnTo>
                  <a:lnTo>
                    <a:pt x="124" y="741"/>
                  </a:lnTo>
                  <a:lnTo>
                    <a:pt x="127" y="744"/>
                  </a:lnTo>
                  <a:lnTo>
                    <a:pt x="124" y="746"/>
                  </a:lnTo>
                  <a:lnTo>
                    <a:pt x="124" y="748"/>
                  </a:lnTo>
                  <a:lnTo>
                    <a:pt x="127" y="748"/>
                  </a:lnTo>
                  <a:lnTo>
                    <a:pt x="127" y="753"/>
                  </a:lnTo>
                  <a:lnTo>
                    <a:pt x="124" y="760"/>
                  </a:lnTo>
                  <a:lnTo>
                    <a:pt x="122" y="760"/>
                  </a:lnTo>
                  <a:lnTo>
                    <a:pt x="122" y="765"/>
                  </a:lnTo>
                  <a:lnTo>
                    <a:pt x="124" y="765"/>
                  </a:lnTo>
                  <a:lnTo>
                    <a:pt x="124" y="769"/>
                  </a:lnTo>
                  <a:lnTo>
                    <a:pt x="131" y="776"/>
                  </a:lnTo>
                  <a:lnTo>
                    <a:pt x="131" y="778"/>
                  </a:lnTo>
                  <a:lnTo>
                    <a:pt x="136" y="783"/>
                  </a:lnTo>
                  <a:lnTo>
                    <a:pt x="136" y="785"/>
                  </a:lnTo>
                  <a:lnTo>
                    <a:pt x="136" y="790"/>
                  </a:lnTo>
                  <a:lnTo>
                    <a:pt x="134" y="795"/>
                  </a:lnTo>
                  <a:lnTo>
                    <a:pt x="136" y="797"/>
                  </a:lnTo>
                  <a:lnTo>
                    <a:pt x="138" y="799"/>
                  </a:lnTo>
                  <a:lnTo>
                    <a:pt x="145" y="804"/>
                  </a:lnTo>
                  <a:lnTo>
                    <a:pt x="150" y="799"/>
                  </a:lnTo>
                  <a:lnTo>
                    <a:pt x="152" y="799"/>
                  </a:lnTo>
                  <a:lnTo>
                    <a:pt x="154" y="804"/>
                  </a:lnTo>
                  <a:lnTo>
                    <a:pt x="159" y="806"/>
                  </a:lnTo>
                  <a:lnTo>
                    <a:pt x="159" y="811"/>
                  </a:lnTo>
                  <a:lnTo>
                    <a:pt x="161" y="813"/>
                  </a:lnTo>
                  <a:lnTo>
                    <a:pt x="168" y="813"/>
                  </a:lnTo>
                  <a:lnTo>
                    <a:pt x="170" y="815"/>
                  </a:lnTo>
                  <a:lnTo>
                    <a:pt x="175" y="815"/>
                  </a:lnTo>
                  <a:lnTo>
                    <a:pt x="180" y="818"/>
                  </a:lnTo>
                  <a:lnTo>
                    <a:pt x="182" y="820"/>
                  </a:lnTo>
                  <a:lnTo>
                    <a:pt x="187" y="813"/>
                  </a:lnTo>
                  <a:lnTo>
                    <a:pt x="189" y="813"/>
                  </a:lnTo>
                  <a:lnTo>
                    <a:pt x="191" y="813"/>
                  </a:lnTo>
                  <a:lnTo>
                    <a:pt x="194" y="806"/>
                  </a:lnTo>
                  <a:lnTo>
                    <a:pt x="189" y="804"/>
                  </a:lnTo>
                  <a:lnTo>
                    <a:pt x="191" y="801"/>
                  </a:lnTo>
                  <a:lnTo>
                    <a:pt x="191" y="799"/>
                  </a:lnTo>
                  <a:lnTo>
                    <a:pt x="187" y="797"/>
                  </a:lnTo>
                  <a:lnTo>
                    <a:pt x="187" y="795"/>
                  </a:lnTo>
                  <a:lnTo>
                    <a:pt x="182" y="797"/>
                  </a:lnTo>
                  <a:lnTo>
                    <a:pt x="180" y="797"/>
                  </a:lnTo>
                  <a:lnTo>
                    <a:pt x="175" y="799"/>
                  </a:lnTo>
                  <a:lnTo>
                    <a:pt x="170" y="797"/>
                  </a:lnTo>
                  <a:lnTo>
                    <a:pt x="168" y="790"/>
                  </a:lnTo>
                  <a:lnTo>
                    <a:pt x="161" y="788"/>
                  </a:lnTo>
                  <a:lnTo>
                    <a:pt x="161" y="783"/>
                  </a:lnTo>
                  <a:lnTo>
                    <a:pt x="157" y="778"/>
                  </a:lnTo>
                  <a:lnTo>
                    <a:pt x="161" y="778"/>
                  </a:lnTo>
                  <a:lnTo>
                    <a:pt x="164" y="776"/>
                  </a:lnTo>
                  <a:lnTo>
                    <a:pt x="164" y="774"/>
                  </a:lnTo>
                  <a:lnTo>
                    <a:pt x="164" y="771"/>
                  </a:lnTo>
                  <a:lnTo>
                    <a:pt x="161" y="769"/>
                  </a:lnTo>
                  <a:lnTo>
                    <a:pt x="164" y="765"/>
                  </a:lnTo>
                  <a:lnTo>
                    <a:pt x="168" y="765"/>
                  </a:lnTo>
                  <a:lnTo>
                    <a:pt x="173" y="769"/>
                  </a:lnTo>
                  <a:lnTo>
                    <a:pt x="180" y="769"/>
                  </a:lnTo>
                  <a:lnTo>
                    <a:pt x="182" y="774"/>
                  </a:lnTo>
                  <a:lnTo>
                    <a:pt x="184" y="778"/>
                  </a:lnTo>
                  <a:lnTo>
                    <a:pt x="194" y="778"/>
                  </a:lnTo>
                  <a:lnTo>
                    <a:pt x="194" y="781"/>
                  </a:lnTo>
                  <a:lnTo>
                    <a:pt x="198" y="781"/>
                  </a:lnTo>
                  <a:lnTo>
                    <a:pt x="212" y="788"/>
                  </a:lnTo>
                  <a:lnTo>
                    <a:pt x="217" y="792"/>
                  </a:lnTo>
                  <a:lnTo>
                    <a:pt x="219" y="790"/>
                  </a:lnTo>
                  <a:lnTo>
                    <a:pt x="224" y="785"/>
                  </a:lnTo>
                  <a:lnTo>
                    <a:pt x="224" y="781"/>
                  </a:lnTo>
                  <a:lnTo>
                    <a:pt x="226" y="781"/>
                  </a:lnTo>
                  <a:lnTo>
                    <a:pt x="231" y="778"/>
                  </a:lnTo>
                  <a:lnTo>
                    <a:pt x="224" y="769"/>
                  </a:lnTo>
                  <a:lnTo>
                    <a:pt x="214" y="760"/>
                  </a:lnTo>
                  <a:lnTo>
                    <a:pt x="212" y="753"/>
                  </a:lnTo>
                  <a:lnTo>
                    <a:pt x="212" y="751"/>
                  </a:lnTo>
                  <a:lnTo>
                    <a:pt x="219" y="746"/>
                  </a:lnTo>
                  <a:lnTo>
                    <a:pt x="224" y="739"/>
                  </a:lnTo>
                  <a:lnTo>
                    <a:pt x="226" y="735"/>
                  </a:lnTo>
                  <a:lnTo>
                    <a:pt x="228" y="730"/>
                  </a:lnTo>
                  <a:lnTo>
                    <a:pt x="233" y="730"/>
                  </a:lnTo>
                  <a:lnTo>
                    <a:pt x="240" y="723"/>
                  </a:lnTo>
                  <a:lnTo>
                    <a:pt x="244" y="714"/>
                  </a:lnTo>
                  <a:lnTo>
                    <a:pt x="247" y="711"/>
                  </a:lnTo>
                  <a:lnTo>
                    <a:pt x="254" y="711"/>
                  </a:lnTo>
                  <a:lnTo>
                    <a:pt x="256" y="716"/>
                  </a:lnTo>
                  <a:lnTo>
                    <a:pt x="263" y="716"/>
                  </a:lnTo>
                  <a:lnTo>
                    <a:pt x="270" y="716"/>
                  </a:lnTo>
                  <a:lnTo>
                    <a:pt x="272" y="718"/>
                  </a:lnTo>
                  <a:lnTo>
                    <a:pt x="272" y="723"/>
                  </a:lnTo>
                  <a:lnTo>
                    <a:pt x="277" y="718"/>
                  </a:lnTo>
                  <a:lnTo>
                    <a:pt x="281" y="723"/>
                  </a:lnTo>
                  <a:lnTo>
                    <a:pt x="284" y="728"/>
                  </a:lnTo>
                  <a:lnTo>
                    <a:pt x="286" y="730"/>
                  </a:lnTo>
                  <a:lnTo>
                    <a:pt x="286" y="723"/>
                  </a:lnTo>
                  <a:lnTo>
                    <a:pt x="281" y="716"/>
                  </a:lnTo>
                  <a:lnTo>
                    <a:pt x="284" y="714"/>
                  </a:lnTo>
                  <a:lnTo>
                    <a:pt x="284" y="704"/>
                  </a:lnTo>
                  <a:lnTo>
                    <a:pt x="286" y="702"/>
                  </a:lnTo>
                  <a:lnTo>
                    <a:pt x="284" y="700"/>
                  </a:lnTo>
                  <a:lnTo>
                    <a:pt x="284" y="698"/>
                  </a:lnTo>
                  <a:lnTo>
                    <a:pt x="284" y="695"/>
                  </a:lnTo>
                  <a:lnTo>
                    <a:pt x="284" y="693"/>
                  </a:lnTo>
                  <a:lnTo>
                    <a:pt x="284" y="691"/>
                  </a:lnTo>
                  <a:lnTo>
                    <a:pt x="281" y="688"/>
                  </a:lnTo>
                  <a:lnTo>
                    <a:pt x="277" y="686"/>
                  </a:lnTo>
                  <a:lnTo>
                    <a:pt x="270" y="686"/>
                  </a:lnTo>
                  <a:lnTo>
                    <a:pt x="267" y="679"/>
                  </a:lnTo>
                  <a:lnTo>
                    <a:pt x="270" y="674"/>
                  </a:lnTo>
                  <a:lnTo>
                    <a:pt x="270" y="665"/>
                  </a:lnTo>
                  <a:lnTo>
                    <a:pt x="272" y="663"/>
                  </a:lnTo>
                  <a:lnTo>
                    <a:pt x="270" y="661"/>
                  </a:lnTo>
                  <a:lnTo>
                    <a:pt x="270" y="656"/>
                  </a:lnTo>
                  <a:lnTo>
                    <a:pt x="272" y="656"/>
                  </a:lnTo>
                  <a:lnTo>
                    <a:pt x="270" y="651"/>
                  </a:lnTo>
                  <a:lnTo>
                    <a:pt x="270" y="647"/>
                  </a:lnTo>
                  <a:lnTo>
                    <a:pt x="267" y="640"/>
                  </a:lnTo>
                  <a:lnTo>
                    <a:pt x="261" y="635"/>
                  </a:lnTo>
                  <a:lnTo>
                    <a:pt x="251" y="626"/>
                  </a:lnTo>
                  <a:lnTo>
                    <a:pt x="251" y="624"/>
                  </a:lnTo>
                  <a:lnTo>
                    <a:pt x="256" y="624"/>
                  </a:lnTo>
                  <a:lnTo>
                    <a:pt x="263" y="631"/>
                  </a:lnTo>
                  <a:lnTo>
                    <a:pt x="270" y="631"/>
                  </a:lnTo>
                  <a:lnTo>
                    <a:pt x="272" y="628"/>
                  </a:lnTo>
                  <a:lnTo>
                    <a:pt x="279" y="626"/>
                  </a:lnTo>
                  <a:lnTo>
                    <a:pt x="291" y="628"/>
                  </a:lnTo>
                  <a:lnTo>
                    <a:pt x="297" y="631"/>
                  </a:lnTo>
                  <a:lnTo>
                    <a:pt x="297" y="635"/>
                  </a:lnTo>
                  <a:lnTo>
                    <a:pt x="300" y="640"/>
                  </a:lnTo>
                  <a:lnTo>
                    <a:pt x="307" y="642"/>
                  </a:lnTo>
                  <a:lnTo>
                    <a:pt x="307" y="644"/>
                  </a:lnTo>
                  <a:lnTo>
                    <a:pt x="311" y="651"/>
                  </a:lnTo>
                  <a:lnTo>
                    <a:pt x="311" y="656"/>
                  </a:lnTo>
                  <a:lnTo>
                    <a:pt x="304" y="656"/>
                  </a:lnTo>
                  <a:lnTo>
                    <a:pt x="302" y="658"/>
                  </a:lnTo>
                  <a:lnTo>
                    <a:pt x="295" y="658"/>
                  </a:lnTo>
                  <a:lnTo>
                    <a:pt x="293" y="661"/>
                  </a:lnTo>
                  <a:lnTo>
                    <a:pt x="295" y="663"/>
                  </a:lnTo>
                  <a:lnTo>
                    <a:pt x="293" y="665"/>
                  </a:lnTo>
                  <a:lnTo>
                    <a:pt x="291" y="665"/>
                  </a:lnTo>
                  <a:lnTo>
                    <a:pt x="288" y="668"/>
                  </a:lnTo>
                  <a:lnTo>
                    <a:pt x="288" y="672"/>
                  </a:lnTo>
                  <a:lnTo>
                    <a:pt x="293" y="674"/>
                  </a:lnTo>
                  <a:lnTo>
                    <a:pt x="300" y="681"/>
                  </a:lnTo>
                  <a:lnTo>
                    <a:pt x="309" y="693"/>
                  </a:lnTo>
                  <a:lnTo>
                    <a:pt x="314" y="693"/>
                  </a:lnTo>
                  <a:lnTo>
                    <a:pt x="318" y="688"/>
                  </a:lnTo>
                  <a:lnTo>
                    <a:pt x="321" y="693"/>
                  </a:lnTo>
                  <a:lnTo>
                    <a:pt x="323" y="691"/>
                  </a:lnTo>
                  <a:lnTo>
                    <a:pt x="327" y="691"/>
                  </a:lnTo>
                  <a:lnTo>
                    <a:pt x="327" y="688"/>
                  </a:lnTo>
                  <a:lnTo>
                    <a:pt x="337" y="686"/>
                  </a:lnTo>
                  <a:lnTo>
                    <a:pt x="337" y="681"/>
                  </a:lnTo>
                  <a:lnTo>
                    <a:pt x="334" y="674"/>
                  </a:lnTo>
                  <a:lnTo>
                    <a:pt x="339" y="670"/>
                  </a:lnTo>
                  <a:lnTo>
                    <a:pt x="339" y="665"/>
                  </a:lnTo>
                  <a:lnTo>
                    <a:pt x="334" y="663"/>
                  </a:lnTo>
                  <a:lnTo>
                    <a:pt x="337" y="661"/>
                  </a:lnTo>
                  <a:lnTo>
                    <a:pt x="348" y="658"/>
                  </a:lnTo>
                  <a:lnTo>
                    <a:pt x="351" y="656"/>
                  </a:lnTo>
                  <a:lnTo>
                    <a:pt x="358" y="658"/>
                  </a:lnTo>
                  <a:lnTo>
                    <a:pt x="355" y="656"/>
                  </a:lnTo>
                  <a:lnTo>
                    <a:pt x="351" y="651"/>
                  </a:lnTo>
                  <a:lnTo>
                    <a:pt x="348" y="647"/>
                  </a:lnTo>
                  <a:lnTo>
                    <a:pt x="351" y="647"/>
                  </a:lnTo>
                  <a:lnTo>
                    <a:pt x="353" y="651"/>
                  </a:lnTo>
                  <a:lnTo>
                    <a:pt x="358" y="649"/>
                  </a:lnTo>
                  <a:lnTo>
                    <a:pt x="364" y="640"/>
                  </a:lnTo>
                  <a:lnTo>
                    <a:pt x="367" y="640"/>
                  </a:lnTo>
                  <a:lnTo>
                    <a:pt x="376" y="628"/>
                  </a:lnTo>
                  <a:lnTo>
                    <a:pt x="376" y="626"/>
                  </a:lnTo>
                  <a:lnTo>
                    <a:pt x="378" y="624"/>
                  </a:lnTo>
                  <a:lnTo>
                    <a:pt x="383" y="626"/>
                  </a:lnTo>
                  <a:lnTo>
                    <a:pt x="390" y="624"/>
                  </a:lnTo>
                  <a:lnTo>
                    <a:pt x="390" y="619"/>
                  </a:lnTo>
                  <a:lnTo>
                    <a:pt x="399" y="617"/>
                  </a:lnTo>
                  <a:lnTo>
                    <a:pt x="399" y="621"/>
                  </a:lnTo>
                  <a:lnTo>
                    <a:pt x="399" y="621"/>
                  </a:lnTo>
                  <a:lnTo>
                    <a:pt x="401" y="624"/>
                  </a:lnTo>
                  <a:lnTo>
                    <a:pt x="399" y="626"/>
                  </a:lnTo>
                  <a:lnTo>
                    <a:pt x="401" y="628"/>
                  </a:lnTo>
                  <a:lnTo>
                    <a:pt x="406" y="624"/>
                  </a:lnTo>
                  <a:lnTo>
                    <a:pt x="406" y="621"/>
                  </a:lnTo>
                  <a:lnTo>
                    <a:pt x="404" y="619"/>
                  </a:lnTo>
                  <a:lnTo>
                    <a:pt x="401" y="617"/>
                  </a:lnTo>
                  <a:lnTo>
                    <a:pt x="401" y="614"/>
                  </a:lnTo>
                  <a:lnTo>
                    <a:pt x="408" y="607"/>
                  </a:lnTo>
                  <a:lnTo>
                    <a:pt x="411" y="607"/>
                  </a:lnTo>
                  <a:lnTo>
                    <a:pt x="411" y="610"/>
                  </a:lnTo>
                  <a:lnTo>
                    <a:pt x="408" y="610"/>
                  </a:lnTo>
                  <a:lnTo>
                    <a:pt x="408" y="612"/>
                  </a:lnTo>
                  <a:lnTo>
                    <a:pt x="411" y="617"/>
                  </a:lnTo>
                  <a:lnTo>
                    <a:pt x="415" y="614"/>
                  </a:lnTo>
                  <a:lnTo>
                    <a:pt x="418" y="612"/>
                  </a:lnTo>
                  <a:lnTo>
                    <a:pt x="415" y="610"/>
                  </a:lnTo>
                  <a:lnTo>
                    <a:pt x="413" y="605"/>
                  </a:lnTo>
                  <a:lnTo>
                    <a:pt x="413" y="603"/>
                  </a:lnTo>
                  <a:lnTo>
                    <a:pt x="415" y="601"/>
                  </a:lnTo>
                  <a:lnTo>
                    <a:pt x="427" y="596"/>
                  </a:lnTo>
                  <a:lnTo>
                    <a:pt x="434" y="596"/>
                  </a:lnTo>
                  <a:lnTo>
                    <a:pt x="436" y="598"/>
                  </a:lnTo>
                  <a:lnTo>
                    <a:pt x="431" y="598"/>
                  </a:lnTo>
                  <a:lnTo>
                    <a:pt x="427" y="601"/>
                  </a:lnTo>
                  <a:lnTo>
                    <a:pt x="420" y="603"/>
                  </a:lnTo>
                  <a:lnTo>
                    <a:pt x="422" y="605"/>
                  </a:lnTo>
                  <a:lnTo>
                    <a:pt x="424" y="605"/>
                  </a:lnTo>
                  <a:lnTo>
                    <a:pt x="427" y="605"/>
                  </a:lnTo>
                  <a:lnTo>
                    <a:pt x="431" y="610"/>
                  </a:lnTo>
                  <a:lnTo>
                    <a:pt x="429" y="610"/>
                  </a:lnTo>
                  <a:lnTo>
                    <a:pt x="427" y="612"/>
                  </a:lnTo>
                  <a:lnTo>
                    <a:pt x="431" y="617"/>
                  </a:lnTo>
                  <a:lnTo>
                    <a:pt x="429" y="619"/>
                  </a:lnTo>
                  <a:lnTo>
                    <a:pt x="424" y="619"/>
                  </a:lnTo>
                  <a:lnTo>
                    <a:pt x="420" y="624"/>
                  </a:lnTo>
                  <a:lnTo>
                    <a:pt x="422" y="628"/>
                  </a:lnTo>
                  <a:lnTo>
                    <a:pt x="424" y="628"/>
                  </a:lnTo>
                  <a:lnTo>
                    <a:pt x="427" y="628"/>
                  </a:lnTo>
                  <a:lnTo>
                    <a:pt x="431" y="628"/>
                  </a:lnTo>
                  <a:lnTo>
                    <a:pt x="434" y="626"/>
                  </a:lnTo>
                  <a:lnTo>
                    <a:pt x="438" y="626"/>
                  </a:lnTo>
                  <a:lnTo>
                    <a:pt x="438" y="633"/>
                  </a:lnTo>
                  <a:lnTo>
                    <a:pt x="441" y="626"/>
                  </a:lnTo>
                  <a:lnTo>
                    <a:pt x="443" y="621"/>
                  </a:lnTo>
                  <a:lnTo>
                    <a:pt x="445" y="621"/>
                  </a:lnTo>
                  <a:lnTo>
                    <a:pt x="448" y="624"/>
                  </a:lnTo>
                  <a:lnTo>
                    <a:pt x="452" y="626"/>
                  </a:lnTo>
                  <a:lnTo>
                    <a:pt x="452" y="626"/>
                  </a:lnTo>
                  <a:lnTo>
                    <a:pt x="452" y="624"/>
                  </a:lnTo>
                  <a:lnTo>
                    <a:pt x="452" y="619"/>
                  </a:lnTo>
                  <a:lnTo>
                    <a:pt x="450" y="617"/>
                  </a:lnTo>
                  <a:lnTo>
                    <a:pt x="450" y="617"/>
                  </a:lnTo>
                  <a:lnTo>
                    <a:pt x="452" y="612"/>
                  </a:lnTo>
                  <a:lnTo>
                    <a:pt x="457" y="612"/>
                  </a:lnTo>
                  <a:lnTo>
                    <a:pt x="459" y="610"/>
                  </a:lnTo>
                  <a:lnTo>
                    <a:pt x="464" y="605"/>
                  </a:lnTo>
                  <a:lnTo>
                    <a:pt x="466" y="607"/>
                  </a:lnTo>
                  <a:lnTo>
                    <a:pt x="468" y="607"/>
                  </a:lnTo>
                  <a:lnTo>
                    <a:pt x="471" y="607"/>
                  </a:lnTo>
                  <a:lnTo>
                    <a:pt x="475" y="607"/>
                  </a:lnTo>
                  <a:lnTo>
                    <a:pt x="484" y="607"/>
                  </a:lnTo>
                  <a:lnTo>
                    <a:pt x="487" y="605"/>
                  </a:lnTo>
                  <a:lnTo>
                    <a:pt x="487" y="603"/>
                  </a:lnTo>
                  <a:lnTo>
                    <a:pt x="489" y="601"/>
                  </a:lnTo>
                  <a:lnTo>
                    <a:pt x="494" y="601"/>
                  </a:lnTo>
                  <a:lnTo>
                    <a:pt x="494" y="598"/>
                  </a:lnTo>
                  <a:lnTo>
                    <a:pt x="498" y="594"/>
                  </a:lnTo>
                  <a:lnTo>
                    <a:pt x="501" y="594"/>
                  </a:lnTo>
                  <a:lnTo>
                    <a:pt x="508" y="589"/>
                  </a:lnTo>
                  <a:lnTo>
                    <a:pt x="510" y="587"/>
                  </a:lnTo>
                  <a:lnTo>
                    <a:pt x="512" y="587"/>
                  </a:lnTo>
                  <a:lnTo>
                    <a:pt x="512" y="587"/>
                  </a:lnTo>
                  <a:lnTo>
                    <a:pt x="510" y="591"/>
                  </a:lnTo>
                  <a:lnTo>
                    <a:pt x="514" y="594"/>
                  </a:lnTo>
                  <a:lnTo>
                    <a:pt x="517" y="596"/>
                  </a:lnTo>
                  <a:lnTo>
                    <a:pt x="517" y="598"/>
                  </a:lnTo>
                  <a:lnTo>
                    <a:pt x="514" y="603"/>
                  </a:lnTo>
                  <a:lnTo>
                    <a:pt x="517" y="605"/>
                  </a:lnTo>
                  <a:lnTo>
                    <a:pt x="514" y="610"/>
                  </a:lnTo>
                  <a:lnTo>
                    <a:pt x="517" y="612"/>
                  </a:lnTo>
                  <a:lnTo>
                    <a:pt x="528" y="612"/>
                  </a:lnTo>
                  <a:lnTo>
                    <a:pt x="531" y="610"/>
                  </a:lnTo>
                  <a:lnTo>
                    <a:pt x="531" y="607"/>
                  </a:lnTo>
                  <a:lnTo>
                    <a:pt x="528" y="607"/>
                  </a:lnTo>
                  <a:lnTo>
                    <a:pt x="524" y="601"/>
                  </a:lnTo>
                  <a:lnTo>
                    <a:pt x="526" y="598"/>
                  </a:lnTo>
                  <a:lnTo>
                    <a:pt x="528" y="596"/>
                  </a:lnTo>
                  <a:lnTo>
                    <a:pt x="533" y="598"/>
                  </a:lnTo>
                  <a:lnTo>
                    <a:pt x="538" y="596"/>
                  </a:lnTo>
                  <a:lnTo>
                    <a:pt x="540" y="589"/>
                  </a:lnTo>
                  <a:lnTo>
                    <a:pt x="542" y="589"/>
                  </a:lnTo>
                  <a:lnTo>
                    <a:pt x="545" y="591"/>
                  </a:lnTo>
                  <a:lnTo>
                    <a:pt x="549" y="591"/>
                  </a:lnTo>
                  <a:lnTo>
                    <a:pt x="545" y="587"/>
                  </a:lnTo>
                  <a:lnTo>
                    <a:pt x="540" y="584"/>
                  </a:lnTo>
                  <a:lnTo>
                    <a:pt x="540" y="580"/>
                  </a:lnTo>
                  <a:lnTo>
                    <a:pt x="535" y="573"/>
                  </a:lnTo>
                  <a:lnTo>
                    <a:pt x="533" y="573"/>
                  </a:lnTo>
                  <a:lnTo>
                    <a:pt x="533" y="577"/>
                  </a:lnTo>
                  <a:lnTo>
                    <a:pt x="531" y="573"/>
                  </a:lnTo>
                  <a:lnTo>
                    <a:pt x="528" y="566"/>
                  </a:lnTo>
                  <a:lnTo>
                    <a:pt x="526" y="564"/>
                  </a:lnTo>
                  <a:lnTo>
                    <a:pt x="521" y="559"/>
                  </a:lnTo>
                  <a:lnTo>
                    <a:pt x="521" y="559"/>
                  </a:lnTo>
                  <a:lnTo>
                    <a:pt x="526" y="557"/>
                  </a:lnTo>
                  <a:lnTo>
                    <a:pt x="526" y="552"/>
                  </a:lnTo>
                  <a:lnTo>
                    <a:pt x="524" y="547"/>
                  </a:lnTo>
                  <a:lnTo>
                    <a:pt x="526" y="545"/>
                  </a:lnTo>
                  <a:lnTo>
                    <a:pt x="531" y="547"/>
                  </a:lnTo>
                  <a:lnTo>
                    <a:pt x="533" y="545"/>
                  </a:lnTo>
                  <a:lnTo>
                    <a:pt x="535" y="547"/>
                  </a:lnTo>
                  <a:lnTo>
                    <a:pt x="540" y="547"/>
                  </a:lnTo>
                  <a:lnTo>
                    <a:pt x="545" y="550"/>
                  </a:lnTo>
                  <a:lnTo>
                    <a:pt x="561" y="547"/>
                  </a:lnTo>
                  <a:lnTo>
                    <a:pt x="579" y="547"/>
                  </a:lnTo>
                  <a:lnTo>
                    <a:pt x="586" y="552"/>
                  </a:lnTo>
                  <a:lnTo>
                    <a:pt x="600" y="557"/>
                  </a:lnTo>
                  <a:lnTo>
                    <a:pt x="600" y="559"/>
                  </a:lnTo>
                  <a:lnTo>
                    <a:pt x="600" y="561"/>
                  </a:lnTo>
                  <a:lnTo>
                    <a:pt x="600" y="566"/>
                  </a:lnTo>
                  <a:lnTo>
                    <a:pt x="605" y="564"/>
                  </a:lnTo>
                  <a:lnTo>
                    <a:pt x="611" y="561"/>
                  </a:lnTo>
                  <a:lnTo>
                    <a:pt x="614" y="564"/>
                  </a:lnTo>
                  <a:lnTo>
                    <a:pt x="618" y="564"/>
                  </a:lnTo>
                  <a:lnTo>
                    <a:pt x="618" y="568"/>
                  </a:lnTo>
                  <a:lnTo>
                    <a:pt x="625" y="568"/>
                  </a:lnTo>
                  <a:lnTo>
                    <a:pt x="637" y="575"/>
                  </a:lnTo>
                  <a:lnTo>
                    <a:pt x="648" y="577"/>
                  </a:lnTo>
                  <a:lnTo>
                    <a:pt x="653" y="580"/>
                  </a:lnTo>
                  <a:lnTo>
                    <a:pt x="655" y="587"/>
                  </a:lnTo>
                  <a:lnTo>
                    <a:pt x="662" y="587"/>
                  </a:lnTo>
                  <a:lnTo>
                    <a:pt x="667" y="591"/>
                  </a:lnTo>
                  <a:lnTo>
                    <a:pt x="671" y="601"/>
                  </a:lnTo>
                  <a:lnTo>
                    <a:pt x="676" y="603"/>
                  </a:lnTo>
                  <a:lnTo>
                    <a:pt x="676" y="601"/>
                  </a:lnTo>
                  <a:lnTo>
                    <a:pt x="676" y="594"/>
                  </a:lnTo>
                  <a:lnTo>
                    <a:pt x="678" y="594"/>
                  </a:lnTo>
                  <a:lnTo>
                    <a:pt x="681" y="591"/>
                  </a:lnTo>
                  <a:lnTo>
                    <a:pt x="676" y="587"/>
                  </a:lnTo>
                  <a:lnTo>
                    <a:pt x="678" y="584"/>
                  </a:lnTo>
                  <a:lnTo>
                    <a:pt x="678" y="573"/>
                  </a:lnTo>
                  <a:lnTo>
                    <a:pt x="681" y="571"/>
                  </a:lnTo>
                  <a:lnTo>
                    <a:pt x="678" y="571"/>
                  </a:lnTo>
                  <a:lnTo>
                    <a:pt x="676" y="568"/>
                  </a:lnTo>
                  <a:lnTo>
                    <a:pt x="674" y="568"/>
                  </a:lnTo>
                  <a:lnTo>
                    <a:pt x="669" y="571"/>
                  </a:lnTo>
                  <a:lnTo>
                    <a:pt x="667" y="568"/>
                  </a:lnTo>
                  <a:lnTo>
                    <a:pt x="658" y="559"/>
                  </a:lnTo>
                  <a:lnTo>
                    <a:pt x="655" y="559"/>
                  </a:lnTo>
                  <a:lnTo>
                    <a:pt x="651" y="554"/>
                  </a:lnTo>
                  <a:lnTo>
                    <a:pt x="651" y="547"/>
                  </a:lnTo>
                  <a:lnTo>
                    <a:pt x="648" y="545"/>
                  </a:lnTo>
                  <a:lnTo>
                    <a:pt x="646" y="550"/>
                  </a:lnTo>
                  <a:lnTo>
                    <a:pt x="641" y="547"/>
                  </a:lnTo>
                  <a:lnTo>
                    <a:pt x="637" y="547"/>
                  </a:lnTo>
                  <a:lnTo>
                    <a:pt x="632" y="545"/>
                  </a:lnTo>
                  <a:lnTo>
                    <a:pt x="630" y="547"/>
                  </a:lnTo>
                  <a:lnTo>
                    <a:pt x="630" y="541"/>
                  </a:lnTo>
                  <a:lnTo>
                    <a:pt x="625" y="538"/>
                  </a:lnTo>
                  <a:lnTo>
                    <a:pt x="623" y="529"/>
                  </a:lnTo>
                  <a:lnTo>
                    <a:pt x="623" y="527"/>
                  </a:lnTo>
                  <a:lnTo>
                    <a:pt x="625" y="529"/>
                  </a:lnTo>
                  <a:lnTo>
                    <a:pt x="628" y="524"/>
                  </a:lnTo>
                  <a:lnTo>
                    <a:pt x="628" y="520"/>
                  </a:lnTo>
                  <a:lnTo>
                    <a:pt x="623" y="515"/>
                  </a:lnTo>
                  <a:lnTo>
                    <a:pt x="621" y="510"/>
                  </a:lnTo>
                  <a:lnTo>
                    <a:pt x="625" y="506"/>
                  </a:lnTo>
                  <a:lnTo>
                    <a:pt x="628" y="508"/>
                  </a:lnTo>
                  <a:lnTo>
                    <a:pt x="623" y="504"/>
                  </a:lnTo>
                  <a:lnTo>
                    <a:pt x="618" y="504"/>
                  </a:lnTo>
                  <a:lnTo>
                    <a:pt x="616" y="497"/>
                  </a:lnTo>
                  <a:lnTo>
                    <a:pt x="614" y="492"/>
                  </a:lnTo>
                  <a:lnTo>
                    <a:pt x="611" y="494"/>
                  </a:lnTo>
                  <a:lnTo>
                    <a:pt x="605" y="490"/>
                  </a:lnTo>
                  <a:lnTo>
                    <a:pt x="607" y="483"/>
                  </a:lnTo>
                  <a:lnTo>
                    <a:pt x="609" y="480"/>
                  </a:lnTo>
                  <a:lnTo>
                    <a:pt x="605" y="476"/>
                  </a:lnTo>
                  <a:lnTo>
                    <a:pt x="605" y="471"/>
                  </a:lnTo>
                  <a:lnTo>
                    <a:pt x="607" y="469"/>
                  </a:lnTo>
                  <a:lnTo>
                    <a:pt x="616" y="457"/>
                  </a:lnTo>
                  <a:lnTo>
                    <a:pt x="621" y="455"/>
                  </a:lnTo>
                  <a:lnTo>
                    <a:pt x="621" y="453"/>
                  </a:lnTo>
                  <a:lnTo>
                    <a:pt x="618" y="448"/>
                  </a:lnTo>
                  <a:lnTo>
                    <a:pt x="618" y="444"/>
                  </a:lnTo>
                  <a:lnTo>
                    <a:pt x="621" y="439"/>
                  </a:lnTo>
                  <a:lnTo>
                    <a:pt x="618" y="434"/>
                  </a:lnTo>
                  <a:lnTo>
                    <a:pt x="618" y="427"/>
                  </a:lnTo>
                  <a:lnTo>
                    <a:pt x="618" y="423"/>
                  </a:lnTo>
                  <a:lnTo>
                    <a:pt x="618" y="420"/>
                  </a:lnTo>
                  <a:lnTo>
                    <a:pt x="618" y="416"/>
                  </a:lnTo>
                  <a:lnTo>
                    <a:pt x="616" y="413"/>
                  </a:lnTo>
                  <a:lnTo>
                    <a:pt x="618" y="404"/>
                  </a:lnTo>
                  <a:lnTo>
                    <a:pt x="618" y="404"/>
                  </a:lnTo>
                  <a:lnTo>
                    <a:pt x="616" y="400"/>
                  </a:lnTo>
                  <a:lnTo>
                    <a:pt x="616" y="393"/>
                  </a:lnTo>
                  <a:lnTo>
                    <a:pt x="616" y="383"/>
                  </a:lnTo>
                  <a:lnTo>
                    <a:pt x="618" y="381"/>
                  </a:lnTo>
                  <a:lnTo>
                    <a:pt x="623" y="383"/>
                  </a:lnTo>
                  <a:lnTo>
                    <a:pt x="621" y="386"/>
                  </a:lnTo>
                  <a:lnTo>
                    <a:pt x="623" y="388"/>
                  </a:lnTo>
                  <a:lnTo>
                    <a:pt x="628" y="386"/>
                  </a:lnTo>
                  <a:lnTo>
                    <a:pt x="632" y="386"/>
                  </a:lnTo>
                  <a:lnTo>
                    <a:pt x="639" y="383"/>
                  </a:lnTo>
                  <a:lnTo>
                    <a:pt x="641" y="383"/>
                  </a:lnTo>
                  <a:lnTo>
                    <a:pt x="646" y="383"/>
                  </a:lnTo>
                  <a:lnTo>
                    <a:pt x="648" y="383"/>
                  </a:lnTo>
                  <a:lnTo>
                    <a:pt x="653" y="383"/>
                  </a:lnTo>
                  <a:lnTo>
                    <a:pt x="667" y="388"/>
                  </a:lnTo>
                  <a:lnTo>
                    <a:pt x="671" y="388"/>
                  </a:lnTo>
                  <a:lnTo>
                    <a:pt x="676" y="388"/>
                  </a:lnTo>
                  <a:lnTo>
                    <a:pt x="678" y="393"/>
                  </a:lnTo>
                  <a:lnTo>
                    <a:pt x="674" y="395"/>
                  </a:lnTo>
                  <a:lnTo>
                    <a:pt x="676" y="400"/>
                  </a:lnTo>
                  <a:lnTo>
                    <a:pt x="676" y="404"/>
                  </a:lnTo>
                  <a:lnTo>
                    <a:pt x="678" y="407"/>
                  </a:lnTo>
                  <a:lnTo>
                    <a:pt x="678" y="413"/>
                  </a:lnTo>
                  <a:lnTo>
                    <a:pt x="683" y="420"/>
                  </a:lnTo>
                  <a:lnTo>
                    <a:pt x="681" y="432"/>
                  </a:lnTo>
                  <a:lnTo>
                    <a:pt x="683" y="434"/>
                  </a:lnTo>
                  <a:lnTo>
                    <a:pt x="681" y="439"/>
                  </a:lnTo>
                  <a:lnTo>
                    <a:pt x="683" y="441"/>
                  </a:lnTo>
                  <a:lnTo>
                    <a:pt x="683" y="446"/>
                  </a:lnTo>
                  <a:lnTo>
                    <a:pt x="681" y="446"/>
                  </a:lnTo>
                  <a:lnTo>
                    <a:pt x="681" y="453"/>
                  </a:lnTo>
                  <a:lnTo>
                    <a:pt x="685" y="455"/>
                  </a:lnTo>
                  <a:lnTo>
                    <a:pt x="688" y="462"/>
                  </a:lnTo>
                  <a:lnTo>
                    <a:pt x="692" y="462"/>
                  </a:lnTo>
                  <a:lnTo>
                    <a:pt x="692" y="464"/>
                  </a:lnTo>
                  <a:lnTo>
                    <a:pt x="697" y="462"/>
                  </a:lnTo>
                  <a:lnTo>
                    <a:pt x="699" y="464"/>
                  </a:lnTo>
                  <a:lnTo>
                    <a:pt x="702" y="471"/>
                  </a:lnTo>
                  <a:lnTo>
                    <a:pt x="706" y="476"/>
                  </a:lnTo>
                  <a:lnTo>
                    <a:pt x="708" y="480"/>
                  </a:lnTo>
                  <a:lnTo>
                    <a:pt x="711" y="492"/>
                  </a:lnTo>
                  <a:lnTo>
                    <a:pt x="713" y="497"/>
                  </a:lnTo>
                  <a:lnTo>
                    <a:pt x="713" y="499"/>
                  </a:lnTo>
                  <a:lnTo>
                    <a:pt x="713" y="501"/>
                  </a:lnTo>
                  <a:lnTo>
                    <a:pt x="715" y="508"/>
                  </a:lnTo>
                  <a:lnTo>
                    <a:pt x="715" y="513"/>
                  </a:lnTo>
                  <a:lnTo>
                    <a:pt x="722" y="522"/>
                  </a:lnTo>
                  <a:lnTo>
                    <a:pt x="722" y="529"/>
                  </a:lnTo>
                  <a:lnTo>
                    <a:pt x="725" y="534"/>
                  </a:lnTo>
                  <a:lnTo>
                    <a:pt x="729" y="536"/>
                  </a:lnTo>
                  <a:lnTo>
                    <a:pt x="727" y="541"/>
                  </a:lnTo>
                  <a:lnTo>
                    <a:pt x="729" y="543"/>
                  </a:lnTo>
                  <a:lnTo>
                    <a:pt x="729" y="550"/>
                  </a:lnTo>
                  <a:lnTo>
                    <a:pt x="738" y="561"/>
                  </a:lnTo>
                  <a:lnTo>
                    <a:pt x="745" y="564"/>
                  </a:lnTo>
                  <a:lnTo>
                    <a:pt x="748" y="568"/>
                  </a:lnTo>
                  <a:lnTo>
                    <a:pt x="752" y="568"/>
                  </a:lnTo>
                  <a:lnTo>
                    <a:pt x="757" y="575"/>
                  </a:lnTo>
                  <a:lnTo>
                    <a:pt x="757" y="577"/>
                  </a:lnTo>
                  <a:lnTo>
                    <a:pt x="755" y="577"/>
                  </a:lnTo>
                  <a:lnTo>
                    <a:pt x="755" y="582"/>
                  </a:lnTo>
                  <a:lnTo>
                    <a:pt x="755" y="587"/>
                  </a:lnTo>
                  <a:lnTo>
                    <a:pt x="757" y="596"/>
                  </a:lnTo>
                  <a:lnTo>
                    <a:pt x="762" y="601"/>
                  </a:lnTo>
                  <a:lnTo>
                    <a:pt x="762" y="605"/>
                  </a:lnTo>
                  <a:lnTo>
                    <a:pt x="759" y="610"/>
                  </a:lnTo>
                  <a:lnTo>
                    <a:pt x="759" y="612"/>
                  </a:lnTo>
                  <a:lnTo>
                    <a:pt x="757" y="614"/>
                  </a:lnTo>
                  <a:lnTo>
                    <a:pt x="757" y="617"/>
                  </a:lnTo>
                  <a:lnTo>
                    <a:pt x="757" y="626"/>
                  </a:lnTo>
                  <a:lnTo>
                    <a:pt x="752" y="628"/>
                  </a:lnTo>
                  <a:lnTo>
                    <a:pt x="755" y="631"/>
                  </a:lnTo>
                  <a:lnTo>
                    <a:pt x="757" y="631"/>
                  </a:lnTo>
                  <a:lnTo>
                    <a:pt x="757" y="633"/>
                  </a:lnTo>
                  <a:lnTo>
                    <a:pt x="752" y="635"/>
                  </a:lnTo>
                  <a:lnTo>
                    <a:pt x="752" y="644"/>
                  </a:lnTo>
                  <a:lnTo>
                    <a:pt x="750" y="647"/>
                  </a:lnTo>
                  <a:lnTo>
                    <a:pt x="745" y="644"/>
                  </a:lnTo>
                  <a:lnTo>
                    <a:pt x="745" y="647"/>
                  </a:lnTo>
                  <a:lnTo>
                    <a:pt x="750" y="651"/>
                  </a:lnTo>
                  <a:lnTo>
                    <a:pt x="750" y="654"/>
                  </a:lnTo>
                  <a:lnTo>
                    <a:pt x="745" y="656"/>
                  </a:lnTo>
                  <a:lnTo>
                    <a:pt x="743" y="661"/>
                  </a:lnTo>
                  <a:lnTo>
                    <a:pt x="734" y="661"/>
                  </a:lnTo>
                  <a:lnTo>
                    <a:pt x="732" y="658"/>
                  </a:lnTo>
                  <a:lnTo>
                    <a:pt x="736" y="654"/>
                  </a:lnTo>
                  <a:lnTo>
                    <a:pt x="736" y="651"/>
                  </a:lnTo>
                  <a:lnTo>
                    <a:pt x="734" y="651"/>
                  </a:lnTo>
                  <a:lnTo>
                    <a:pt x="732" y="654"/>
                  </a:lnTo>
                  <a:lnTo>
                    <a:pt x="729" y="654"/>
                  </a:lnTo>
                  <a:lnTo>
                    <a:pt x="720" y="649"/>
                  </a:lnTo>
                  <a:lnTo>
                    <a:pt x="718" y="651"/>
                  </a:lnTo>
                  <a:lnTo>
                    <a:pt x="706" y="654"/>
                  </a:lnTo>
                  <a:lnTo>
                    <a:pt x="699" y="654"/>
                  </a:lnTo>
                  <a:lnTo>
                    <a:pt x="697" y="658"/>
                  </a:lnTo>
                  <a:lnTo>
                    <a:pt x="699" y="661"/>
                  </a:lnTo>
                  <a:lnTo>
                    <a:pt x="699" y="661"/>
                  </a:lnTo>
                  <a:lnTo>
                    <a:pt x="702" y="658"/>
                  </a:lnTo>
                  <a:lnTo>
                    <a:pt x="708" y="656"/>
                  </a:lnTo>
                  <a:lnTo>
                    <a:pt x="711" y="661"/>
                  </a:lnTo>
                  <a:lnTo>
                    <a:pt x="718" y="665"/>
                  </a:lnTo>
                  <a:lnTo>
                    <a:pt x="732" y="668"/>
                  </a:lnTo>
                  <a:lnTo>
                    <a:pt x="738" y="670"/>
                  </a:lnTo>
                  <a:lnTo>
                    <a:pt x="748" y="668"/>
                  </a:lnTo>
                  <a:lnTo>
                    <a:pt x="755" y="668"/>
                  </a:lnTo>
                  <a:lnTo>
                    <a:pt x="755" y="670"/>
                  </a:lnTo>
                  <a:lnTo>
                    <a:pt x="764" y="672"/>
                  </a:lnTo>
                  <a:lnTo>
                    <a:pt x="771" y="670"/>
                  </a:lnTo>
                  <a:lnTo>
                    <a:pt x="768" y="665"/>
                  </a:lnTo>
                  <a:lnTo>
                    <a:pt x="766" y="661"/>
                  </a:lnTo>
                  <a:lnTo>
                    <a:pt x="766" y="656"/>
                  </a:lnTo>
                  <a:lnTo>
                    <a:pt x="771" y="654"/>
                  </a:lnTo>
                  <a:lnTo>
                    <a:pt x="773" y="651"/>
                  </a:lnTo>
                  <a:lnTo>
                    <a:pt x="773" y="647"/>
                  </a:lnTo>
                  <a:lnTo>
                    <a:pt x="780" y="642"/>
                  </a:lnTo>
                  <a:lnTo>
                    <a:pt x="780" y="638"/>
                  </a:lnTo>
                  <a:lnTo>
                    <a:pt x="785" y="628"/>
                  </a:lnTo>
                  <a:lnTo>
                    <a:pt x="780" y="621"/>
                  </a:lnTo>
                  <a:lnTo>
                    <a:pt x="782" y="614"/>
                  </a:lnTo>
                  <a:lnTo>
                    <a:pt x="787" y="603"/>
                  </a:lnTo>
                  <a:lnTo>
                    <a:pt x="789" y="601"/>
                  </a:lnTo>
                  <a:lnTo>
                    <a:pt x="782" y="584"/>
                  </a:lnTo>
                  <a:lnTo>
                    <a:pt x="773" y="580"/>
                  </a:lnTo>
                  <a:lnTo>
                    <a:pt x="771" y="575"/>
                  </a:lnTo>
                  <a:lnTo>
                    <a:pt x="771" y="564"/>
                  </a:lnTo>
                  <a:lnTo>
                    <a:pt x="778" y="559"/>
                  </a:lnTo>
                  <a:lnTo>
                    <a:pt x="780" y="554"/>
                  </a:lnTo>
                  <a:lnTo>
                    <a:pt x="785" y="552"/>
                  </a:lnTo>
                  <a:lnTo>
                    <a:pt x="794" y="545"/>
                  </a:lnTo>
                  <a:lnTo>
                    <a:pt x="801" y="545"/>
                  </a:lnTo>
                  <a:lnTo>
                    <a:pt x="808" y="550"/>
                  </a:lnTo>
                  <a:lnTo>
                    <a:pt x="808" y="557"/>
                  </a:lnTo>
                  <a:lnTo>
                    <a:pt x="815" y="559"/>
                  </a:lnTo>
                  <a:lnTo>
                    <a:pt x="815" y="564"/>
                  </a:lnTo>
                  <a:lnTo>
                    <a:pt x="817" y="564"/>
                  </a:lnTo>
                  <a:lnTo>
                    <a:pt x="822" y="571"/>
                  </a:lnTo>
                  <a:lnTo>
                    <a:pt x="822" y="575"/>
                  </a:lnTo>
                  <a:lnTo>
                    <a:pt x="826" y="577"/>
                  </a:lnTo>
                  <a:lnTo>
                    <a:pt x="826" y="582"/>
                  </a:lnTo>
                  <a:lnTo>
                    <a:pt x="831" y="587"/>
                  </a:lnTo>
                  <a:lnTo>
                    <a:pt x="831" y="591"/>
                  </a:lnTo>
                  <a:lnTo>
                    <a:pt x="828" y="594"/>
                  </a:lnTo>
                  <a:lnTo>
                    <a:pt x="833" y="598"/>
                  </a:lnTo>
                  <a:lnTo>
                    <a:pt x="838" y="598"/>
                  </a:lnTo>
                  <a:lnTo>
                    <a:pt x="842" y="603"/>
                  </a:lnTo>
                  <a:lnTo>
                    <a:pt x="849" y="601"/>
                  </a:lnTo>
                  <a:lnTo>
                    <a:pt x="852" y="601"/>
                  </a:lnTo>
                  <a:lnTo>
                    <a:pt x="859" y="601"/>
                  </a:lnTo>
                  <a:lnTo>
                    <a:pt x="861" y="598"/>
                  </a:lnTo>
                  <a:lnTo>
                    <a:pt x="863" y="596"/>
                  </a:lnTo>
                  <a:lnTo>
                    <a:pt x="859" y="596"/>
                  </a:lnTo>
                  <a:lnTo>
                    <a:pt x="856" y="596"/>
                  </a:lnTo>
                  <a:lnTo>
                    <a:pt x="854" y="594"/>
                  </a:lnTo>
                  <a:lnTo>
                    <a:pt x="852" y="598"/>
                  </a:lnTo>
                  <a:lnTo>
                    <a:pt x="845" y="598"/>
                  </a:lnTo>
                  <a:lnTo>
                    <a:pt x="842" y="594"/>
                  </a:lnTo>
                  <a:lnTo>
                    <a:pt x="838" y="594"/>
                  </a:lnTo>
                  <a:lnTo>
                    <a:pt x="835" y="591"/>
                  </a:lnTo>
                  <a:lnTo>
                    <a:pt x="835" y="587"/>
                  </a:lnTo>
                  <a:lnTo>
                    <a:pt x="833" y="587"/>
                  </a:lnTo>
                  <a:lnTo>
                    <a:pt x="831" y="580"/>
                  </a:lnTo>
                  <a:lnTo>
                    <a:pt x="831" y="573"/>
                  </a:lnTo>
                  <a:lnTo>
                    <a:pt x="835" y="573"/>
                  </a:lnTo>
                  <a:lnTo>
                    <a:pt x="838" y="568"/>
                  </a:lnTo>
                  <a:lnTo>
                    <a:pt x="835" y="566"/>
                  </a:lnTo>
                  <a:lnTo>
                    <a:pt x="835" y="564"/>
                  </a:lnTo>
                  <a:lnTo>
                    <a:pt x="833" y="561"/>
                  </a:lnTo>
                  <a:lnTo>
                    <a:pt x="831" y="559"/>
                  </a:lnTo>
                  <a:lnTo>
                    <a:pt x="826" y="554"/>
                  </a:lnTo>
                  <a:lnTo>
                    <a:pt x="826" y="552"/>
                  </a:lnTo>
                  <a:lnTo>
                    <a:pt x="819" y="545"/>
                  </a:lnTo>
                  <a:lnTo>
                    <a:pt x="812" y="545"/>
                  </a:lnTo>
                  <a:lnTo>
                    <a:pt x="803" y="543"/>
                  </a:lnTo>
                  <a:lnTo>
                    <a:pt x="801" y="536"/>
                  </a:lnTo>
                  <a:lnTo>
                    <a:pt x="796" y="538"/>
                  </a:lnTo>
                  <a:lnTo>
                    <a:pt x="789" y="534"/>
                  </a:lnTo>
                  <a:lnTo>
                    <a:pt x="785" y="536"/>
                  </a:lnTo>
                  <a:lnTo>
                    <a:pt x="780" y="534"/>
                  </a:lnTo>
                  <a:lnTo>
                    <a:pt x="775" y="538"/>
                  </a:lnTo>
                  <a:lnTo>
                    <a:pt x="773" y="545"/>
                  </a:lnTo>
                  <a:lnTo>
                    <a:pt x="771" y="547"/>
                  </a:lnTo>
                  <a:lnTo>
                    <a:pt x="764" y="545"/>
                  </a:lnTo>
                  <a:lnTo>
                    <a:pt x="757" y="547"/>
                  </a:lnTo>
                  <a:lnTo>
                    <a:pt x="750" y="547"/>
                  </a:lnTo>
                  <a:lnTo>
                    <a:pt x="748" y="543"/>
                  </a:lnTo>
                  <a:lnTo>
                    <a:pt x="750" y="538"/>
                  </a:lnTo>
                  <a:lnTo>
                    <a:pt x="748" y="534"/>
                  </a:lnTo>
                  <a:lnTo>
                    <a:pt x="741" y="527"/>
                  </a:lnTo>
                  <a:lnTo>
                    <a:pt x="738" y="522"/>
                  </a:lnTo>
                  <a:lnTo>
                    <a:pt x="738" y="510"/>
                  </a:lnTo>
                  <a:lnTo>
                    <a:pt x="734" y="504"/>
                  </a:lnTo>
                  <a:lnTo>
                    <a:pt x="736" y="499"/>
                  </a:lnTo>
                  <a:lnTo>
                    <a:pt x="736" y="485"/>
                  </a:lnTo>
                  <a:lnTo>
                    <a:pt x="734" y="476"/>
                  </a:lnTo>
                  <a:lnTo>
                    <a:pt x="729" y="471"/>
                  </a:lnTo>
                  <a:lnTo>
                    <a:pt x="722" y="471"/>
                  </a:lnTo>
                  <a:lnTo>
                    <a:pt x="720" y="467"/>
                  </a:lnTo>
                  <a:lnTo>
                    <a:pt x="711" y="457"/>
                  </a:lnTo>
                  <a:lnTo>
                    <a:pt x="704" y="453"/>
                  </a:lnTo>
                  <a:lnTo>
                    <a:pt x="704" y="448"/>
                  </a:lnTo>
                  <a:lnTo>
                    <a:pt x="706" y="439"/>
                  </a:lnTo>
                  <a:lnTo>
                    <a:pt x="704" y="434"/>
                  </a:lnTo>
                  <a:lnTo>
                    <a:pt x="702" y="430"/>
                  </a:lnTo>
                  <a:lnTo>
                    <a:pt x="702" y="427"/>
                  </a:lnTo>
                  <a:lnTo>
                    <a:pt x="706" y="423"/>
                  </a:lnTo>
                  <a:lnTo>
                    <a:pt x="713" y="416"/>
                  </a:lnTo>
                  <a:lnTo>
                    <a:pt x="715" y="407"/>
                  </a:lnTo>
                  <a:lnTo>
                    <a:pt x="713" y="395"/>
                  </a:lnTo>
                  <a:lnTo>
                    <a:pt x="704" y="379"/>
                  </a:lnTo>
                  <a:lnTo>
                    <a:pt x="706" y="377"/>
                  </a:lnTo>
                  <a:lnTo>
                    <a:pt x="713" y="381"/>
                  </a:lnTo>
                  <a:lnTo>
                    <a:pt x="713" y="386"/>
                  </a:lnTo>
                  <a:lnTo>
                    <a:pt x="715" y="386"/>
                  </a:lnTo>
                  <a:lnTo>
                    <a:pt x="718" y="388"/>
                  </a:lnTo>
                  <a:lnTo>
                    <a:pt x="718" y="395"/>
                  </a:lnTo>
                  <a:lnTo>
                    <a:pt x="722" y="400"/>
                  </a:lnTo>
                  <a:lnTo>
                    <a:pt x="722" y="409"/>
                  </a:lnTo>
                  <a:lnTo>
                    <a:pt x="725" y="416"/>
                  </a:lnTo>
                  <a:lnTo>
                    <a:pt x="725" y="420"/>
                  </a:lnTo>
                  <a:lnTo>
                    <a:pt x="727" y="425"/>
                  </a:lnTo>
                  <a:lnTo>
                    <a:pt x="732" y="430"/>
                  </a:lnTo>
                  <a:lnTo>
                    <a:pt x="732" y="434"/>
                  </a:lnTo>
                  <a:lnTo>
                    <a:pt x="736" y="437"/>
                  </a:lnTo>
                  <a:lnTo>
                    <a:pt x="736" y="441"/>
                  </a:lnTo>
                  <a:lnTo>
                    <a:pt x="732" y="444"/>
                  </a:lnTo>
                  <a:lnTo>
                    <a:pt x="734" y="446"/>
                  </a:lnTo>
                  <a:lnTo>
                    <a:pt x="741" y="446"/>
                  </a:lnTo>
                  <a:lnTo>
                    <a:pt x="745" y="448"/>
                  </a:lnTo>
                  <a:lnTo>
                    <a:pt x="752" y="448"/>
                  </a:lnTo>
                  <a:lnTo>
                    <a:pt x="757" y="446"/>
                  </a:lnTo>
                  <a:lnTo>
                    <a:pt x="762" y="450"/>
                  </a:lnTo>
                  <a:lnTo>
                    <a:pt x="762" y="453"/>
                  </a:lnTo>
                  <a:lnTo>
                    <a:pt x="766" y="448"/>
                  </a:lnTo>
                  <a:lnTo>
                    <a:pt x="771" y="448"/>
                  </a:lnTo>
                  <a:lnTo>
                    <a:pt x="775" y="446"/>
                  </a:lnTo>
                  <a:lnTo>
                    <a:pt x="778" y="446"/>
                  </a:lnTo>
                  <a:lnTo>
                    <a:pt x="785" y="453"/>
                  </a:lnTo>
                  <a:lnTo>
                    <a:pt x="787" y="453"/>
                  </a:lnTo>
                  <a:lnTo>
                    <a:pt x="794" y="457"/>
                  </a:lnTo>
                  <a:lnTo>
                    <a:pt x="803" y="455"/>
                  </a:lnTo>
                  <a:lnTo>
                    <a:pt x="805" y="450"/>
                  </a:lnTo>
                  <a:lnTo>
                    <a:pt x="801" y="453"/>
                  </a:lnTo>
                  <a:lnTo>
                    <a:pt x="794" y="453"/>
                  </a:lnTo>
                  <a:lnTo>
                    <a:pt x="792" y="448"/>
                  </a:lnTo>
                  <a:lnTo>
                    <a:pt x="789" y="448"/>
                  </a:lnTo>
                  <a:lnTo>
                    <a:pt x="787" y="441"/>
                  </a:lnTo>
                  <a:lnTo>
                    <a:pt x="780" y="441"/>
                  </a:lnTo>
                  <a:lnTo>
                    <a:pt x="780" y="439"/>
                  </a:lnTo>
                  <a:lnTo>
                    <a:pt x="778" y="439"/>
                  </a:lnTo>
                  <a:lnTo>
                    <a:pt x="775" y="441"/>
                  </a:lnTo>
                  <a:lnTo>
                    <a:pt x="764" y="441"/>
                  </a:lnTo>
                  <a:lnTo>
                    <a:pt x="759" y="437"/>
                  </a:lnTo>
                  <a:lnTo>
                    <a:pt x="752" y="437"/>
                  </a:lnTo>
                  <a:lnTo>
                    <a:pt x="745" y="430"/>
                  </a:lnTo>
                  <a:lnTo>
                    <a:pt x="745" y="425"/>
                  </a:lnTo>
                  <a:lnTo>
                    <a:pt x="741" y="425"/>
                  </a:lnTo>
                  <a:lnTo>
                    <a:pt x="736" y="416"/>
                  </a:lnTo>
                  <a:lnTo>
                    <a:pt x="738" y="413"/>
                  </a:lnTo>
                  <a:lnTo>
                    <a:pt x="741" y="411"/>
                  </a:lnTo>
                  <a:lnTo>
                    <a:pt x="745" y="407"/>
                  </a:lnTo>
                  <a:lnTo>
                    <a:pt x="750" y="407"/>
                  </a:lnTo>
                  <a:lnTo>
                    <a:pt x="755" y="413"/>
                  </a:lnTo>
                  <a:lnTo>
                    <a:pt x="764" y="418"/>
                  </a:lnTo>
                  <a:lnTo>
                    <a:pt x="771" y="416"/>
                  </a:lnTo>
                  <a:lnTo>
                    <a:pt x="775" y="409"/>
                  </a:lnTo>
                  <a:lnTo>
                    <a:pt x="771" y="400"/>
                  </a:lnTo>
                  <a:lnTo>
                    <a:pt x="764" y="400"/>
                  </a:lnTo>
                  <a:lnTo>
                    <a:pt x="757" y="404"/>
                  </a:lnTo>
                  <a:lnTo>
                    <a:pt x="755" y="400"/>
                  </a:lnTo>
                  <a:lnTo>
                    <a:pt x="755" y="397"/>
                  </a:lnTo>
                  <a:lnTo>
                    <a:pt x="757" y="400"/>
                  </a:lnTo>
                  <a:lnTo>
                    <a:pt x="759" y="397"/>
                  </a:lnTo>
                  <a:lnTo>
                    <a:pt x="759" y="393"/>
                  </a:lnTo>
                  <a:lnTo>
                    <a:pt x="764" y="386"/>
                  </a:lnTo>
                  <a:lnTo>
                    <a:pt x="771" y="381"/>
                  </a:lnTo>
                  <a:lnTo>
                    <a:pt x="773" y="383"/>
                  </a:lnTo>
                  <a:lnTo>
                    <a:pt x="789" y="383"/>
                  </a:lnTo>
                  <a:lnTo>
                    <a:pt x="794" y="388"/>
                  </a:lnTo>
                  <a:lnTo>
                    <a:pt x="798" y="393"/>
                  </a:lnTo>
                  <a:lnTo>
                    <a:pt x="810" y="395"/>
                  </a:lnTo>
                  <a:lnTo>
                    <a:pt x="812" y="397"/>
                  </a:lnTo>
                  <a:lnTo>
                    <a:pt x="817" y="400"/>
                  </a:lnTo>
                  <a:lnTo>
                    <a:pt x="826" y="409"/>
                  </a:lnTo>
                  <a:lnTo>
                    <a:pt x="831" y="409"/>
                  </a:lnTo>
                  <a:lnTo>
                    <a:pt x="842" y="409"/>
                  </a:lnTo>
                  <a:lnTo>
                    <a:pt x="852" y="402"/>
                  </a:lnTo>
                  <a:lnTo>
                    <a:pt x="854" y="407"/>
                  </a:lnTo>
                  <a:lnTo>
                    <a:pt x="856" y="407"/>
                  </a:lnTo>
                  <a:lnTo>
                    <a:pt x="861" y="407"/>
                  </a:lnTo>
                  <a:lnTo>
                    <a:pt x="861" y="413"/>
                  </a:lnTo>
                  <a:lnTo>
                    <a:pt x="861" y="418"/>
                  </a:lnTo>
                  <a:lnTo>
                    <a:pt x="861" y="420"/>
                  </a:lnTo>
                  <a:lnTo>
                    <a:pt x="854" y="425"/>
                  </a:lnTo>
                  <a:lnTo>
                    <a:pt x="854" y="430"/>
                  </a:lnTo>
                  <a:lnTo>
                    <a:pt x="856" y="434"/>
                  </a:lnTo>
                  <a:lnTo>
                    <a:pt x="856" y="441"/>
                  </a:lnTo>
                  <a:lnTo>
                    <a:pt x="863" y="448"/>
                  </a:lnTo>
                  <a:lnTo>
                    <a:pt x="865" y="453"/>
                  </a:lnTo>
                  <a:lnTo>
                    <a:pt x="861" y="455"/>
                  </a:lnTo>
                  <a:lnTo>
                    <a:pt x="863" y="469"/>
                  </a:lnTo>
                  <a:lnTo>
                    <a:pt x="865" y="469"/>
                  </a:lnTo>
                  <a:lnTo>
                    <a:pt x="868" y="464"/>
                  </a:lnTo>
                  <a:lnTo>
                    <a:pt x="865" y="462"/>
                  </a:lnTo>
                  <a:lnTo>
                    <a:pt x="870" y="457"/>
                  </a:lnTo>
                  <a:lnTo>
                    <a:pt x="868" y="453"/>
                  </a:lnTo>
                  <a:lnTo>
                    <a:pt x="872" y="450"/>
                  </a:lnTo>
                  <a:lnTo>
                    <a:pt x="875" y="446"/>
                  </a:lnTo>
                  <a:lnTo>
                    <a:pt x="877" y="448"/>
                  </a:lnTo>
                  <a:lnTo>
                    <a:pt x="879" y="455"/>
                  </a:lnTo>
                  <a:lnTo>
                    <a:pt x="879" y="464"/>
                  </a:lnTo>
                  <a:lnTo>
                    <a:pt x="882" y="467"/>
                  </a:lnTo>
                  <a:lnTo>
                    <a:pt x="879" y="469"/>
                  </a:lnTo>
                  <a:lnTo>
                    <a:pt x="879" y="474"/>
                  </a:lnTo>
                  <a:lnTo>
                    <a:pt x="877" y="476"/>
                  </a:lnTo>
                  <a:lnTo>
                    <a:pt x="884" y="480"/>
                  </a:lnTo>
                  <a:lnTo>
                    <a:pt x="891" y="480"/>
                  </a:lnTo>
                  <a:lnTo>
                    <a:pt x="898" y="483"/>
                  </a:lnTo>
                  <a:lnTo>
                    <a:pt x="902" y="487"/>
                  </a:lnTo>
                  <a:lnTo>
                    <a:pt x="900" y="492"/>
                  </a:lnTo>
                  <a:lnTo>
                    <a:pt x="905" y="497"/>
                  </a:lnTo>
                  <a:lnTo>
                    <a:pt x="914" y="497"/>
                  </a:lnTo>
                  <a:lnTo>
                    <a:pt x="923" y="504"/>
                  </a:lnTo>
                  <a:lnTo>
                    <a:pt x="921" y="501"/>
                  </a:lnTo>
                  <a:lnTo>
                    <a:pt x="923" y="497"/>
                  </a:lnTo>
                  <a:lnTo>
                    <a:pt x="928" y="490"/>
                  </a:lnTo>
                  <a:lnTo>
                    <a:pt x="932" y="490"/>
                  </a:lnTo>
                  <a:lnTo>
                    <a:pt x="942" y="497"/>
                  </a:lnTo>
                  <a:lnTo>
                    <a:pt x="949" y="497"/>
                  </a:lnTo>
                  <a:lnTo>
                    <a:pt x="951" y="499"/>
                  </a:lnTo>
                  <a:lnTo>
                    <a:pt x="953" y="508"/>
                  </a:lnTo>
                  <a:lnTo>
                    <a:pt x="953" y="499"/>
                  </a:lnTo>
                  <a:lnTo>
                    <a:pt x="951" y="494"/>
                  </a:lnTo>
                  <a:lnTo>
                    <a:pt x="946" y="494"/>
                  </a:lnTo>
                  <a:lnTo>
                    <a:pt x="942" y="492"/>
                  </a:lnTo>
                  <a:lnTo>
                    <a:pt x="932" y="487"/>
                  </a:lnTo>
                  <a:lnTo>
                    <a:pt x="925" y="487"/>
                  </a:lnTo>
                  <a:lnTo>
                    <a:pt x="919" y="494"/>
                  </a:lnTo>
                  <a:lnTo>
                    <a:pt x="916" y="492"/>
                  </a:lnTo>
                  <a:lnTo>
                    <a:pt x="916" y="492"/>
                  </a:lnTo>
                  <a:lnTo>
                    <a:pt x="907" y="490"/>
                  </a:lnTo>
                  <a:lnTo>
                    <a:pt x="900" y="480"/>
                  </a:lnTo>
                  <a:lnTo>
                    <a:pt x="895" y="478"/>
                  </a:lnTo>
                  <a:lnTo>
                    <a:pt x="889" y="478"/>
                  </a:lnTo>
                  <a:lnTo>
                    <a:pt x="884" y="471"/>
                  </a:lnTo>
                  <a:lnTo>
                    <a:pt x="889" y="474"/>
                  </a:lnTo>
                  <a:lnTo>
                    <a:pt x="891" y="474"/>
                  </a:lnTo>
                  <a:lnTo>
                    <a:pt x="895" y="464"/>
                  </a:lnTo>
                  <a:lnTo>
                    <a:pt x="893" y="460"/>
                  </a:lnTo>
                  <a:lnTo>
                    <a:pt x="889" y="453"/>
                  </a:lnTo>
                  <a:lnTo>
                    <a:pt x="886" y="444"/>
                  </a:lnTo>
                  <a:lnTo>
                    <a:pt x="879" y="434"/>
                  </a:lnTo>
                  <a:lnTo>
                    <a:pt x="875" y="432"/>
                  </a:lnTo>
                  <a:lnTo>
                    <a:pt x="870" y="427"/>
                  </a:lnTo>
                  <a:lnTo>
                    <a:pt x="872" y="420"/>
                  </a:lnTo>
                  <a:lnTo>
                    <a:pt x="870" y="416"/>
                  </a:lnTo>
                  <a:lnTo>
                    <a:pt x="870" y="407"/>
                  </a:lnTo>
                  <a:lnTo>
                    <a:pt x="865" y="402"/>
                  </a:lnTo>
                  <a:lnTo>
                    <a:pt x="861" y="402"/>
                  </a:lnTo>
                  <a:lnTo>
                    <a:pt x="854" y="397"/>
                  </a:lnTo>
                  <a:lnTo>
                    <a:pt x="845" y="395"/>
                  </a:lnTo>
                  <a:lnTo>
                    <a:pt x="840" y="390"/>
                  </a:lnTo>
                  <a:lnTo>
                    <a:pt x="833" y="386"/>
                  </a:lnTo>
                  <a:lnTo>
                    <a:pt x="833" y="381"/>
                  </a:lnTo>
                  <a:lnTo>
                    <a:pt x="833" y="379"/>
                  </a:lnTo>
                  <a:lnTo>
                    <a:pt x="833" y="374"/>
                  </a:lnTo>
                  <a:lnTo>
                    <a:pt x="826" y="379"/>
                  </a:lnTo>
                  <a:lnTo>
                    <a:pt x="812" y="377"/>
                  </a:lnTo>
                  <a:lnTo>
                    <a:pt x="808" y="379"/>
                  </a:lnTo>
                  <a:lnTo>
                    <a:pt x="801" y="374"/>
                  </a:lnTo>
                  <a:lnTo>
                    <a:pt x="801" y="367"/>
                  </a:lnTo>
                  <a:lnTo>
                    <a:pt x="798" y="367"/>
                  </a:lnTo>
                  <a:lnTo>
                    <a:pt x="796" y="365"/>
                  </a:lnTo>
                  <a:lnTo>
                    <a:pt x="798" y="358"/>
                  </a:lnTo>
                  <a:lnTo>
                    <a:pt x="792" y="347"/>
                  </a:lnTo>
                  <a:lnTo>
                    <a:pt x="785" y="344"/>
                  </a:lnTo>
                  <a:lnTo>
                    <a:pt x="787" y="340"/>
                  </a:lnTo>
                  <a:lnTo>
                    <a:pt x="785" y="337"/>
                  </a:lnTo>
                  <a:lnTo>
                    <a:pt x="782" y="337"/>
                  </a:lnTo>
                  <a:lnTo>
                    <a:pt x="780" y="335"/>
                  </a:lnTo>
                  <a:lnTo>
                    <a:pt x="780" y="330"/>
                  </a:lnTo>
                  <a:lnTo>
                    <a:pt x="780" y="326"/>
                  </a:lnTo>
                  <a:lnTo>
                    <a:pt x="775" y="321"/>
                  </a:lnTo>
                  <a:lnTo>
                    <a:pt x="780" y="319"/>
                  </a:lnTo>
                  <a:lnTo>
                    <a:pt x="785" y="319"/>
                  </a:lnTo>
                  <a:lnTo>
                    <a:pt x="789" y="314"/>
                  </a:lnTo>
                  <a:lnTo>
                    <a:pt x="796" y="314"/>
                  </a:lnTo>
                  <a:lnTo>
                    <a:pt x="808" y="312"/>
                  </a:lnTo>
                  <a:lnTo>
                    <a:pt x="824" y="305"/>
                  </a:lnTo>
                  <a:lnTo>
                    <a:pt x="828" y="300"/>
                  </a:lnTo>
                  <a:lnTo>
                    <a:pt x="833" y="298"/>
                  </a:lnTo>
                  <a:lnTo>
                    <a:pt x="838" y="300"/>
                  </a:lnTo>
                  <a:lnTo>
                    <a:pt x="842" y="298"/>
                  </a:lnTo>
                  <a:lnTo>
                    <a:pt x="845" y="293"/>
                  </a:lnTo>
                  <a:lnTo>
                    <a:pt x="854" y="291"/>
                  </a:lnTo>
                  <a:lnTo>
                    <a:pt x="868" y="284"/>
                  </a:lnTo>
                  <a:lnTo>
                    <a:pt x="870" y="286"/>
                  </a:lnTo>
                  <a:lnTo>
                    <a:pt x="868" y="291"/>
                  </a:lnTo>
                  <a:lnTo>
                    <a:pt x="868" y="293"/>
                  </a:lnTo>
                  <a:lnTo>
                    <a:pt x="863" y="296"/>
                  </a:lnTo>
                  <a:lnTo>
                    <a:pt x="861" y="305"/>
                  </a:lnTo>
                  <a:lnTo>
                    <a:pt x="861" y="310"/>
                  </a:lnTo>
                  <a:lnTo>
                    <a:pt x="870" y="316"/>
                  </a:lnTo>
                  <a:lnTo>
                    <a:pt x="877" y="316"/>
                  </a:lnTo>
                  <a:lnTo>
                    <a:pt x="872" y="314"/>
                  </a:lnTo>
                  <a:lnTo>
                    <a:pt x="865" y="307"/>
                  </a:lnTo>
                  <a:lnTo>
                    <a:pt x="865" y="305"/>
                  </a:lnTo>
                  <a:lnTo>
                    <a:pt x="868" y="300"/>
                  </a:lnTo>
                  <a:lnTo>
                    <a:pt x="877" y="293"/>
                  </a:lnTo>
                  <a:lnTo>
                    <a:pt x="879" y="286"/>
                  </a:lnTo>
                  <a:lnTo>
                    <a:pt x="877" y="280"/>
                  </a:lnTo>
                  <a:lnTo>
                    <a:pt x="872" y="280"/>
                  </a:lnTo>
                  <a:lnTo>
                    <a:pt x="865" y="277"/>
                  </a:lnTo>
                  <a:lnTo>
                    <a:pt x="865" y="273"/>
                  </a:lnTo>
                  <a:lnTo>
                    <a:pt x="861" y="273"/>
                  </a:lnTo>
                  <a:lnTo>
                    <a:pt x="859" y="275"/>
                  </a:lnTo>
                  <a:lnTo>
                    <a:pt x="856" y="273"/>
                  </a:lnTo>
                  <a:lnTo>
                    <a:pt x="854" y="268"/>
                  </a:lnTo>
                  <a:lnTo>
                    <a:pt x="847" y="268"/>
                  </a:lnTo>
                  <a:lnTo>
                    <a:pt x="842" y="268"/>
                  </a:lnTo>
                  <a:lnTo>
                    <a:pt x="838" y="263"/>
                  </a:lnTo>
                  <a:lnTo>
                    <a:pt x="840" y="261"/>
                  </a:lnTo>
                  <a:lnTo>
                    <a:pt x="840" y="259"/>
                  </a:lnTo>
                  <a:lnTo>
                    <a:pt x="842" y="256"/>
                  </a:lnTo>
                  <a:lnTo>
                    <a:pt x="847" y="261"/>
                  </a:lnTo>
                  <a:lnTo>
                    <a:pt x="852" y="261"/>
                  </a:lnTo>
                  <a:lnTo>
                    <a:pt x="856" y="259"/>
                  </a:lnTo>
                  <a:lnTo>
                    <a:pt x="854" y="256"/>
                  </a:lnTo>
                  <a:lnTo>
                    <a:pt x="852" y="256"/>
                  </a:lnTo>
                  <a:lnTo>
                    <a:pt x="849" y="259"/>
                  </a:lnTo>
                  <a:lnTo>
                    <a:pt x="845" y="254"/>
                  </a:lnTo>
                  <a:lnTo>
                    <a:pt x="845" y="252"/>
                  </a:lnTo>
                  <a:lnTo>
                    <a:pt x="840" y="250"/>
                  </a:lnTo>
                  <a:lnTo>
                    <a:pt x="833" y="247"/>
                  </a:lnTo>
                  <a:lnTo>
                    <a:pt x="828" y="250"/>
                  </a:lnTo>
                  <a:lnTo>
                    <a:pt x="826" y="245"/>
                  </a:lnTo>
                  <a:lnTo>
                    <a:pt x="828" y="243"/>
                  </a:lnTo>
                  <a:lnTo>
                    <a:pt x="828" y="240"/>
                  </a:lnTo>
                  <a:lnTo>
                    <a:pt x="824" y="236"/>
                  </a:lnTo>
                  <a:lnTo>
                    <a:pt x="826" y="236"/>
                  </a:lnTo>
                  <a:lnTo>
                    <a:pt x="828" y="236"/>
                  </a:lnTo>
                  <a:lnTo>
                    <a:pt x="833" y="243"/>
                  </a:lnTo>
                  <a:lnTo>
                    <a:pt x="838" y="240"/>
                  </a:lnTo>
                  <a:lnTo>
                    <a:pt x="842" y="247"/>
                  </a:lnTo>
                  <a:lnTo>
                    <a:pt x="842" y="243"/>
                  </a:lnTo>
                  <a:lnTo>
                    <a:pt x="842" y="240"/>
                  </a:lnTo>
                  <a:lnTo>
                    <a:pt x="845" y="238"/>
                  </a:lnTo>
                  <a:lnTo>
                    <a:pt x="847" y="229"/>
                  </a:lnTo>
                  <a:lnTo>
                    <a:pt x="842" y="226"/>
                  </a:lnTo>
                  <a:lnTo>
                    <a:pt x="845" y="224"/>
                  </a:lnTo>
                  <a:lnTo>
                    <a:pt x="849" y="226"/>
                  </a:lnTo>
                  <a:lnTo>
                    <a:pt x="852" y="222"/>
                  </a:lnTo>
                  <a:lnTo>
                    <a:pt x="840" y="219"/>
                  </a:lnTo>
                  <a:lnTo>
                    <a:pt x="838" y="224"/>
                  </a:lnTo>
                  <a:lnTo>
                    <a:pt x="835" y="224"/>
                  </a:lnTo>
                  <a:lnTo>
                    <a:pt x="835" y="219"/>
                  </a:lnTo>
                  <a:lnTo>
                    <a:pt x="840" y="215"/>
                  </a:lnTo>
                  <a:lnTo>
                    <a:pt x="847" y="215"/>
                  </a:lnTo>
                  <a:lnTo>
                    <a:pt x="852" y="213"/>
                  </a:lnTo>
                  <a:lnTo>
                    <a:pt x="852" y="210"/>
                  </a:lnTo>
                  <a:lnTo>
                    <a:pt x="856" y="206"/>
                  </a:lnTo>
                  <a:lnTo>
                    <a:pt x="856" y="201"/>
                  </a:lnTo>
                  <a:lnTo>
                    <a:pt x="856" y="199"/>
                  </a:lnTo>
                  <a:lnTo>
                    <a:pt x="856" y="196"/>
                  </a:lnTo>
                  <a:lnTo>
                    <a:pt x="861" y="192"/>
                  </a:lnTo>
                  <a:lnTo>
                    <a:pt x="861" y="192"/>
                  </a:lnTo>
                  <a:lnTo>
                    <a:pt x="863" y="194"/>
                  </a:lnTo>
                  <a:lnTo>
                    <a:pt x="865" y="194"/>
                  </a:lnTo>
                  <a:lnTo>
                    <a:pt x="868" y="189"/>
                  </a:lnTo>
                  <a:lnTo>
                    <a:pt x="870" y="189"/>
                  </a:lnTo>
                  <a:lnTo>
                    <a:pt x="865" y="185"/>
                  </a:lnTo>
                  <a:lnTo>
                    <a:pt x="868" y="183"/>
                  </a:lnTo>
                  <a:lnTo>
                    <a:pt x="872" y="183"/>
                  </a:lnTo>
                  <a:lnTo>
                    <a:pt x="875" y="180"/>
                  </a:lnTo>
                  <a:lnTo>
                    <a:pt x="877" y="178"/>
                  </a:lnTo>
                  <a:lnTo>
                    <a:pt x="879" y="176"/>
                  </a:lnTo>
                  <a:lnTo>
                    <a:pt x="884" y="178"/>
                  </a:lnTo>
                  <a:lnTo>
                    <a:pt x="891" y="176"/>
                  </a:lnTo>
                  <a:lnTo>
                    <a:pt x="889" y="173"/>
                  </a:lnTo>
                  <a:lnTo>
                    <a:pt x="889" y="171"/>
                  </a:lnTo>
                  <a:lnTo>
                    <a:pt x="898" y="169"/>
                  </a:lnTo>
                  <a:lnTo>
                    <a:pt x="902" y="166"/>
                  </a:lnTo>
                  <a:lnTo>
                    <a:pt x="905" y="162"/>
                  </a:lnTo>
                  <a:lnTo>
                    <a:pt x="916" y="157"/>
                  </a:lnTo>
                  <a:lnTo>
                    <a:pt x="919" y="153"/>
                  </a:lnTo>
                  <a:lnTo>
                    <a:pt x="916" y="153"/>
                  </a:lnTo>
                  <a:lnTo>
                    <a:pt x="909" y="157"/>
                  </a:lnTo>
                  <a:lnTo>
                    <a:pt x="907" y="155"/>
                  </a:lnTo>
                  <a:lnTo>
                    <a:pt x="902" y="159"/>
                  </a:lnTo>
                  <a:lnTo>
                    <a:pt x="898" y="157"/>
                  </a:lnTo>
                  <a:lnTo>
                    <a:pt x="898" y="148"/>
                  </a:lnTo>
                  <a:lnTo>
                    <a:pt x="902" y="146"/>
                  </a:lnTo>
                  <a:lnTo>
                    <a:pt x="902" y="141"/>
                  </a:lnTo>
                  <a:lnTo>
                    <a:pt x="905" y="143"/>
                  </a:lnTo>
                  <a:lnTo>
                    <a:pt x="905" y="143"/>
                  </a:lnTo>
                  <a:lnTo>
                    <a:pt x="907" y="146"/>
                  </a:lnTo>
                  <a:lnTo>
                    <a:pt x="909" y="141"/>
                  </a:lnTo>
                  <a:lnTo>
                    <a:pt x="905" y="139"/>
                  </a:lnTo>
                  <a:lnTo>
                    <a:pt x="912" y="136"/>
                  </a:lnTo>
                  <a:lnTo>
                    <a:pt x="914" y="139"/>
                  </a:lnTo>
                  <a:lnTo>
                    <a:pt x="919" y="141"/>
                  </a:lnTo>
                  <a:lnTo>
                    <a:pt x="923" y="136"/>
                  </a:lnTo>
                  <a:lnTo>
                    <a:pt x="928" y="136"/>
                  </a:lnTo>
                  <a:lnTo>
                    <a:pt x="939" y="134"/>
                  </a:lnTo>
                  <a:lnTo>
                    <a:pt x="944" y="134"/>
                  </a:lnTo>
                  <a:lnTo>
                    <a:pt x="946" y="136"/>
                  </a:lnTo>
                  <a:lnTo>
                    <a:pt x="942" y="148"/>
                  </a:lnTo>
                  <a:lnTo>
                    <a:pt x="942" y="150"/>
                  </a:lnTo>
                  <a:lnTo>
                    <a:pt x="946" y="153"/>
                  </a:lnTo>
                  <a:lnTo>
                    <a:pt x="946" y="146"/>
                  </a:lnTo>
                  <a:lnTo>
                    <a:pt x="951" y="141"/>
                  </a:lnTo>
                  <a:lnTo>
                    <a:pt x="951" y="136"/>
                  </a:lnTo>
                  <a:lnTo>
                    <a:pt x="951" y="134"/>
                  </a:lnTo>
                  <a:lnTo>
                    <a:pt x="953" y="139"/>
                  </a:lnTo>
                  <a:lnTo>
                    <a:pt x="955" y="146"/>
                  </a:lnTo>
                  <a:lnTo>
                    <a:pt x="958" y="146"/>
                  </a:lnTo>
                  <a:lnTo>
                    <a:pt x="960" y="141"/>
                  </a:lnTo>
                  <a:lnTo>
                    <a:pt x="958" y="136"/>
                  </a:lnTo>
                  <a:lnTo>
                    <a:pt x="962" y="134"/>
                  </a:lnTo>
                  <a:lnTo>
                    <a:pt x="962" y="134"/>
                  </a:lnTo>
                  <a:lnTo>
                    <a:pt x="965" y="139"/>
                  </a:lnTo>
                  <a:lnTo>
                    <a:pt x="969" y="134"/>
                  </a:lnTo>
                  <a:lnTo>
                    <a:pt x="972" y="132"/>
                  </a:lnTo>
                  <a:lnTo>
                    <a:pt x="969" y="127"/>
                  </a:lnTo>
                  <a:lnTo>
                    <a:pt x="974" y="127"/>
                  </a:lnTo>
                  <a:lnTo>
                    <a:pt x="976" y="125"/>
                  </a:lnTo>
                  <a:lnTo>
                    <a:pt x="972" y="125"/>
                  </a:lnTo>
                  <a:lnTo>
                    <a:pt x="976" y="120"/>
                  </a:lnTo>
                  <a:lnTo>
                    <a:pt x="981" y="118"/>
                  </a:lnTo>
                  <a:lnTo>
                    <a:pt x="985" y="116"/>
                  </a:lnTo>
                  <a:lnTo>
                    <a:pt x="988" y="118"/>
                  </a:lnTo>
                  <a:lnTo>
                    <a:pt x="988" y="120"/>
                  </a:lnTo>
                  <a:lnTo>
                    <a:pt x="990" y="120"/>
                  </a:lnTo>
                  <a:lnTo>
                    <a:pt x="995" y="122"/>
                  </a:lnTo>
                  <a:lnTo>
                    <a:pt x="995" y="127"/>
                  </a:lnTo>
                  <a:lnTo>
                    <a:pt x="997" y="129"/>
                  </a:lnTo>
                  <a:lnTo>
                    <a:pt x="995" y="141"/>
                  </a:lnTo>
                  <a:lnTo>
                    <a:pt x="999" y="136"/>
                  </a:lnTo>
                  <a:lnTo>
                    <a:pt x="1004" y="129"/>
                  </a:lnTo>
                  <a:lnTo>
                    <a:pt x="999" y="120"/>
                  </a:lnTo>
                  <a:lnTo>
                    <a:pt x="995" y="116"/>
                  </a:lnTo>
                  <a:lnTo>
                    <a:pt x="990" y="111"/>
                  </a:lnTo>
                  <a:lnTo>
                    <a:pt x="985" y="113"/>
                  </a:lnTo>
                  <a:lnTo>
                    <a:pt x="983" y="111"/>
                  </a:lnTo>
                  <a:lnTo>
                    <a:pt x="979" y="113"/>
                  </a:lnTo>
                  <a:lnTo>
                    <a:pt x="979" y="109"/>
                  </a:lnTo>
                  <a:lnTo>
                    <a:pt x="974" y="109"/>
                  </a:lnTo>
                  <a:lnTo>
                    <a:pt x="972" y="106"/>
                  </a:lnTo>
                  <a:lnTo>
                    <a:pt x="976" y="104"/>
                  </a:lnTo>
                  <a:lnTo>
                    <a:pt x="983" y="104"/>
                  </a:lnTo>
                  <a:lnTo>
                    <a:pt x="988" y="99"/>
                  </a:lnTo>
                  <a:lnTo>
                    <a:pt x="990" y="99"/>
                  </a:lnTo>
                  <a:lnTo>
                    <a:pt x="995" y="102"/>
                  </a:lnTo>
                  <a:lnTo>
                    <a:pt x="999" y="99"/>
                  </a:lnTo>
                  <a:lnTo>
                    <a:pt x="1002" y="102"/>
                  </a:lnTo>
                  <a:lnTo>
                    <a:pt x="1011" y="97"/>
                  </a:lnTo>
                  <a:lnTo>
                    <a:pt x="1016" y="99"/>
                  </a:lnTo>
                  <a:lnTo>
                    <a:pt x="1020" y="99"/>
                  </a:lnTo>
                  <a:lnTo>
                    <a:pt x="1022" y="99"/>
                  </a:lnTo>
                  <a:lnTo>
                    <a:pt x="1027" y="97"/>
                  </a:lnTo>
                  <a:lnTo>
                    <a:pt x="1025" y="95"/>
                  </a:lnTo>
                  <a:lnTo>
                    <a:pt x="1018" y="95"/>
                  </a:lnTo>
                  <a:lnTo>
                    <a:pt x="1011" y="92"/>
                  </a:lnTo>
                  <a:lnTo>
                    <a:pt x="1006" y="95"/>
                  </a:lnTo>
                  <a:lnTo>
                    <a:pt x="999" y="92"/>
                  </a:lnTo>
                  <a:lnTo>
                    <a:pt x="999" y="90"/>
                  </a:lnTo>
                  <a:lnTo>
                    <a:pt x="997" y="86"/>
                  </a:lnTo>
                  <a:lnTo>
                    <a:pt x="1004" y="81"/>
                  </a:lnTo>
                  <a:lnTo>
                    <a:pt x="997" y="79"/>
                  </a:lnTo>
                  <a:lnTo>
                    <a:pt x="992" y="74"/>
                  </a:lnTo>
                  <a:lnTo>
                    <a:pt x="988" y="74"/>
                  </a:lnTo>
                  <a:lnTo>
                    <a:pt x="985" y="69"/>
                  </a:lnTo>
                  <a:lnTo>
                    <a:pt x="983" y="65"/>
                  </a:lnTo>
                  <a:lnTo>
                    <a:pt x="988" y="65"/>
                  </a:lnTo>
                  <a:lnTo>
                    <a:pt x="988" y="58"/>
                  </a:lnTo>
                  <a:lnTo>
                    <a:pt x="983" y="53"/>
                  </a:lnTo>
                  <a:lnTo>
                    <a:pt x="983" y="35"/>
                  </a:lnTo>
                  <a:lnTo>
                    <a:pt x="988" y="30"/>
                  </a:lnTo>
                  <a:lnTo>
                    <a:pt x="985" y="25"/>
                  </a:lnTo>
                  <a:lnTo>
                    <a:pt x="988" y="19"/>
                  </a:lnTo>
                  <a:lnTo>
                    <a:pt x="990" y="14"/>
                  </a:lnTo>
                  <a:lnTo>
                    <a:pt x="988" y="9"/>
                  </a:lnTo>
                  <a:lnTo>
                    <a:pt x="992" y="7"/>
                  </a:lnTo>
                  <a:lnTo>
                    <a:pt x="992" y="5"/>
                  </a:lnTo>
                  <a:lnTo>
                    <a:pt x="999" y="0"/>
                  </a:lnTo>
                  <a:lnTo>
                    <a:pt x="1002" y="0"/>
                  </a:lnTo>
                  <a:lnTo>
                    <a:pt x="1006" y="5"/>
                  </a:lnTo>
                  <a:lnTo>
                    <a:pt x="1011" y="2"/>
                  </a:lnTo>
                  <a:lnTo>
                    <a:pt x="1016" y="2"/>
                  </a:lnTo>
                  <a:lnTo>
                    <a:pt x="1018" y="7"/>
                  </a:lnTo>
                  <a:lnTo>
                    <a:pt x="1022" y="9"/>
                  </a:lnTo>
                  <a:lnTo>
                    <a:pt x="1027" y="5"/>
                  </a:lnTo>
                  <a:lnTo>
                    <a:pt x="1029" y="5"/>
                  </a:lnTo>
                  <a:lnTo>
                    <a:pt x="1029" y="9"/>
                  </a:lnTo>
                  <a:lnTo>
                    <a:pt x="1032" y="12"/>
                  </a:lnTo>
                  <a:lnTo>
                    <a:pt x="1039" y="14"/>
                  </a:lnTo>
                  <a:lnTo>
                    <a:pt x="1039" y="16"/>
                  </a:lnTo>
                  <a:lnTo>
                    <a:pt x="1034" y="19"/>
                  </a:lnTo>
                  <a:lnTo>
                    <a:pt x="1034" y="21"/>
                  </a:lnTo>
                  <a:lnTo>
                    <a:pt x="1032" y="23"/>
                  </a:lnTo>
                  <a:lnTo>
                    <a:pt x="1034" y="28"/>
                  </a:lnTo>
                  <a:lnTo>
                    <a:pt x="1029" y="35"/>
                  </a:lnTo>
                  <a:lnTo>
                    <a:pt x="1025" y="37"/>
                  </a:lnTo>
                  <a:lnTo>
                    <a:pt x="1022" y="42"/>
                  </a:lnTo>
                  <a:lnTo>
                    <a:pt x="1025" y="42"/>
                  </a:lnTo>
                  <a:lnTo>
                    <a:pt x="1034" y="39"/>
                  </a:lnTo>
                  <a:lnTo>
                    <a:pt x="1041" y="28"/>
                  </a:lnTo>
                  <a:lnTo>
                    <a:pt x="1043" y="30"/>
                  </a:lnTo>
                  <a:lnTo>
                    <a:pt x="1046" y="32"/>
                  </a:lnTo>
                  <a:lnTo>
                    <a:pt x="1041" y="37"/>
                  </a:lnTo>
                  <a:lnTo>
                    <a:pt x="1041" y="39"/>
                  </a:lnTo>
                  <a:lnTo>
                    <a:pt x="1046" y="39"/>
                  </a:lnTo>
                  <a:lnTo>
                    <a:pt x="1050" y="35"/>
                  </a:lnTo>
                  <a:lnTo>
                    <a:pt x="1052" y="32"/>
                  </a:lnTo>
                  <a:lnTo>
                    <a:pt x="1055" y="32"/>
                  </a:lnTo>
                  <a:lnTo>
                    <a:pt x="1062" y="32"/>
                  </a:lnTo>
                  <a:lnTo>
                    <a:pt x="1062" y="28"/>
                  </a:lnTo>
                  <a:lnTo>
                    <a:pt x="1064" y="28"/>
                  </a:lnTo>
                  <a:lnTo>
                    <a:pt x="1066" y="30"/>
                  </a:lnTo>
                  <a:lnTo>
                    <a:pt x="1071" y="28"/>
                  </a:lnTo>
                  <a:lnTo>
                    <a:pt x="1076" y="32"/>
                  </a:lnTo>
                  <a:lnTo>
                    <a:pt x="1076" y="37"/>
                  </a:lnTo>
                  <a:lnTo>
                    <a:pt x="1078" y="44"/>
                  </a:lnTo>
                  <a:lnTo>
                    <a:pt x="1078" y="46"/>
                  </a:lnTo>
                  <a:lnTo>
                    <a:pt x="1076" y="51"/>
                  </a:lnTo>
                  <a:lnTo>
                    <a:pt x="1073" y="56"/>
                  </a:lnTo>
                  <a:lnTo>
                    <a:pt x="1078" y="65"/>
                  </a:lnTo>
                  <a:lnTo>
                    <a:pt x="1078" y="69"/>
                  </a:lnTo>
                  <a:lnTo>
                    <a:pt x="1076" y="72"/>
                  </a:lnTo>
                  <a:lnTo>
                    <a:pt x="1071" y="74"/>
                  </a:lnTo>
                  <a:lnTo>
                    <a:pt x="1076" y="74"/>
                  </a:lnTo>
                  <a:lnTo>
                    <a:pt x="1082" y="72"/>
                  </a:lnTo>
                  <a:lnTo>
                    <a:pt x="1087" y="67"/>
                  </a:lnTo>
                  <a:lnTo>
                    <a:pt x="1094" y="67"/>
                  </a:lnTo>
                  <a:lnTo>
                    <a:pt x="1096" y="62"/>
                  </a:lnTo>
                  <a:lnTo>
                    <a:pt x="1096" y="53"/>
                  </a:lnTo>
                  <a:lnTo>
                    <a:pt x="1094" y="49"/>
                  </a:lnTo>
                  <a:lnTo>
                    <a:pt x="1092" y="49"/>
                  </a:lnTo>
                  <a:lnTo>
                    <a:pt x="1089" y="46"/>
                  </a:lnTo>
                  <a:lnTo>
                    <a:pt x="1087" y="44"/>
                  </a:lnTo>
                  <a:lnTo>
                    <a:pt x="1089" y="42"/>
                  </a:lnTo>
                  <a:lnTo>
                    <a:pt x="1094" y="42"/>
                  </a:lnTo>
                  <a:lnTo>
                    <a:pt x="1094" y="44"/>
                  </a:lnTo>
                  <a:lnTo>
                    <a:pt x="1099" y="42"/>
                  </a:lnTo>
                  <a:lnTo>
                    <a:pt x="1106" y="39"/>
                  </a:lnTo>
                  <a:lnTo>
                    <a:pt x="1110" y="35"/>
                  </a:lnTo>
                  <a:lnTo>
                    <a:pt x="1112" y="35"/>
                  </a:lnTo>
                  <a:lnTo>
                    <a:pt x="1119" y="35"/>
                  </a:lnTo>
                  <a:lnTo>
                    <a:pt x="1119" y="30"/>
                  </a:lnTo>
                  <a:lnTo>
                    <a:pt x="1124" y="28"/>
                  </a:lnTo>
                  <a:lnTo>
                    <a:pt x="1126" y="28"/>
                  </a:lnTo>
                  <a:lnTo>
                    <a:pt x="1129" y="25"/>
                  </a:lnTo>
                  <a:lnTo>
                    <a:pt x="1133" y="25"/>
                  </a:lnTo>
                  <a:lnTo>
                    <a:pt x="1136" y="25"/>
                  </a:lnTo>
                  <a:lnTo>
                    <a:pt x="1140" y="25"/>
                  </a:lnTo>
                  <a:lnTo>
                    <a:pt x="1140" y="28"/>
                  </a:lnTo>
                  <a:lnTo>
                    <a:pt x="1138" y="30"/>
                  </a:lnTo>
                  <a:lnTo>
                    <a:pt x="1140" y="32"/>
                  </a:lnTo>
                  <a:lnTo>
                    <a:pt x="1149" y="32"/>
                  </a:lnTo>
                  <a:lnTo>
                    <a:pt x="1149" y="35"/>
                  </a:lnTo>
                  <a:lnTo>
                    <a:pt x="1154" y="35"/>
                  </a:lnTo>
                  <a:lnTo>
                    <a:pt x="1170" y="44"/>
                  </a:lnTo>
                  <a:lnTo>
                    <a:pt x="1173" y="46"/>
                  </a:lnTo>
                  <a:lnTo>
                    <a:pt x="1175" y="51"/>
                  </a:lnTo>
                  <a:lnTo>
                    <a:pt x="1175" y="53"/>
                  </a:lnTo>
                  <a:lnTo>
                    <a:pt x="1182" y="62"/>
                  </a:lnTo>
                  <a:lnTo>
                    <a:pt x="1184" y="60"/>
                  </a:lnTo>
                  <a:lnTo>
                    <a:pt x="1184" y="58"/>
                  </a:lnTo>
                  <a:lnTo>
                    <a:pt x="1186" y="56"/>
                  </a:lnTo>
                  <a:lnTo>
                    <a:pt x="1189" y="53"/>
                  </a:lnTo>
                  <a:lnTo>
                    <a:pt x="1184" y="51"/>
                  </a:lnTo>
                  <a:lnTo>
                    <a:pt x="1182" y="51"/>
                  </a:lnTo>
                  <a:lnTo>
                    <a:pt x="1182" y="49"/>
                  </a:lnTo>
                  <a:lnTo>
                    <a:pt x="1184" y="44"/>
                  </a:lnTo>
                  <a:lnTo>
                    <a:pt x="1186" y="46"/>
                  </a:lnTo>
                  <a:lnTo>
                    <a:pt x="1189" y="49"/>
                  </a:lnTo>
                  <a:lnTo>
                    <a:pt x="1193" y="51"/>
                  </a:lnTo>
                  <a:lnTo>
                    <a:pt x="1193" y="56"/>
                  </a:lnTo>
                  <a:lnTo>
                    <a:pt x="1198" y="60"/>
                  </a:lnTo>
                  <a:lnTo>
                    <a:pt x="1200" y="65"/>
                  </a:lnTo>
                  <a:lnTo>
                    <a:pt x="1203" y="67"/>
                  </a:lnTo>
                  <a:lnTo>
                    <a:pt x="1205" y="65"/>
                  </a:lnTo>
                  <a:lnTo>
                    <a:pt x="1207" y="65"/>
                  </a:lnTo>
                  <a:lnTo>
                    <a:pt x="1209" y="67"/>
                  </a:lnTo>
                  <a:lnTo>
                    <a:pt x="1212" y="69"/>
                  </a:lnTo>
                  <a:lnTo>
                    <a:pt x="1212" y="74"/>
                  </a:lnTo>
                  <a:lnTo>
                    <a:pt x="1216" y="79"/>
                  </a:lnTo>
                  <a:lnTo>
                    <a:pt x="1214" y="81"/>
                  </a:lnTo>
                  <a:lnTo>
                    <a:pt x="1214" y="81"/>
                  </a:lnTo>
                  <a:lnTo>
                    <a:pt x="1214" y="79"/>
                  </a:lnTo>
                  <a:lnTo>
                    <a:pt x="1212" y="76"/>
                  </a:lnTo>
                  <a:lnTo>
                    <a:pt x="1209" y="76"/>
                  </a:lnTo>
                  <a:lnTo>
                    <a:pt x="1207" y="79"/>
                  </a:lnTo>
                  <a:lnTo>
                    <a:pt x="1205" y="76"/>
                  </a:lnTo>
                  <a:lnTo>
                    <a:pt x="1198" y="74"/>
                  </a:lnTo>
                  <a:lnTo>
                    <a:pt x="1191" y="74"/>
                  </a:lnTo>
                  <a:lnTo>
                    <a:pt x="1191" y="74"/>
                  </a:lnTo>
                  <a:lnTo>
                    <a:pt x="1193" y="79"/>
                  </a:lnTo>
                  <a:lnTo>
                    <a:pt x="1200" y="79"/>
                  </a:lnTo>
                  <a:lnTo>
                    <a:pt x="1200" y="81"/>
                  </a:lnTo>
                  <a:lnTo>
                    <a:pt x="1200" y="81"/>
                  </a:lnTo>
                  <a:lnTo>
                    <a:pt x="1203" y="88"/>
                  </a:lnTo>
                  <a:lnTo>
                    <a:pt x="1205" y="88"/>
                  </a:lnTo>
                  <a:lnTo>
                    <a:pt x="1207" y="88"/>
                  </a:lnTo>
                  <a:lnTo>
                    <a:pt x="1209" y="83"/>
                  </a:lnTo>
                  <a:lnTo>
                    <a:pt x="1209" y="83"/>
                  </a:lnTo>
                  <a:lnTo>
                    <a:pt x="1212" y="86"/>
                  </a:lnTo>
                  <a:lnTo>
                    <a:pt x="1216" y="88"/>
                  </a:lnTo>
                  <a:lnTo>
                    <a:pt x="1216" y="86"/>
                  </a:lnTo>
                  <a:lnTo>
                    <a:pt x="1219" y="86"/>
                  </a:lnTo>
                  <a:lnTo>
                    <a:pt x="1221" y="90"/>
                  </a:lnTo>
                  <a:lnTo>
                    <a:pt x="1219" y="92"/>
                  </a:lnTo>
                  <a:lnTo>
                    <a:pt x="1223" y="99"/>
                  </a:lnTo>
                  <a:lnTo>
                    <a:pt x="1226" y="106"/>
                  </a:lnTo>
                  <a:lnTo>
                    <a:pt x="1226" y="113"/>
                  </a:lnTo>
                  <a:lnTo>
                    <a:pt x="1221" y="120"/>
                  </a:lnTo>
                  <a:lnTo>
                    <a:pt x="1221" y="120"/>
                  </a:lnTo>
                  <a:lnTo>
                    <a:pt x="1219" y="125"/>
                  </a:lnTo>
                  <a:lnTo>
                    <a:pt x="1219" y="129"/>
                  </a:lnTo>
                  <a:lnTo>
                    <a:pt x="1216" y="134"/>
                  </a:lnTo>
                  <a:lnTo>
                    <a:pt x="1216" y="136"/>
                  </a:lnTo>
                  <a:lnTo>
                    <a:pt x="1219" y="139"/>
                  </a:lnTo>
                  <a:lnTo>
                    <a:pt x="1219" y="141"/>
                  </a:lnTo>
                  <a:lnTo>
                    <a:pt x="1214" y="143"/>
                  </a:lnTo>
                  <a:lnTo>
                    <a:pt x="1212" y="148"/>
                  </a:lnTo>
                  <a:lnTo>
                    <a:pt x="1214" y="150"/>
                  </a:lnTo>
                  <a:lnTo>
                    <a:pt x="1209" y="157"/>
                  </a:lnTo>
                  <a:lnTo>
                    <a:pt x="1207" y="159"/>
                  </a:lnTo>
                  <a:lnTo>
                    <a:pt x="1209" y="162"/>
                  </a:lnTo>
                  <a:lnTo>
                    <a:pt x="1207" y="166"/>
                  </a:lnTo>
                  <a:lnTo>
                    <a:pt x="1203" y="169"/>
                  </a:lnTo>
                  <a:lnTo>
                    <a:pt x="1198" y="173"/>
                  </a:lnTo>
                  <a:lnTo>
                    <a:pt x="1193" y="173"/>
                  </a:lnTo>
                  <a:lnTo>
                    <a:pt x="1198" y="173"/>
                  </a:lnTo>
                  <a:lnTo>
                    <a:pt x="1203" y="173"/>
                  </a:lnTo>
                  <a:lnTo>
                    <a:pt x="1205" y="171"/>
                  </a:lnTo>
                  <a:lnTo>
                    <a:pt x="1205" y="171"/>
                  </a:lnTo>
                  <a:lnTo>
                    <a:pt x="1207" y="178"/>
                  </a:lnTo>
                  <a:lnTo>
                    <a:pt x="1205" y="185"/>
                  </a:lnTo>
                  <a:lnTo>
                    <a:pt x="1200" y="189"/>
                  </a:lnTo>
                  <a:lnTo>
                    <a:pt x="1198" y="199"/>
                  </a:lnTo>
                  <a:lnTo>
                    <a:pt x="1200" y="203"/>
                  </a:lnTo>
                  <a:lnTo>
                    <a:pt x="1203" y="208"/>
                  </a:lnTo>
                  <a:lnTo>
                    <a:pt x="1198" y="217"/>
                  </a:lnTo>
                  <a:lnTo>
                    <a:pt x="1193" y="217"/>
                  </a:lnTo>
                  <a:lnTo>
                    <a:pt x="1191" y="217"/>
                  </a:lnTo>
                  <a:lnTo>
                    <a:pt x="1189" y="217"/>
                  </a:lnTo>
                  <a:lnTo>
                    <a:pt x="1186" y="219"/>
                  </a:lnTo>
                  <a:lnTo>
                    <a:pt x="1189" y="222"/>
                  </a:lnTo>
                  <a:lnTo>
                    <a:pt x="1191" y="231"/>
                  </a:lnTo>
                  <a:lnTo>
                    <a:pt x="1189" y="236"/>
                  </a:lnTo>
                  <a:lnTo>
                    <a:pt x="1184" y="238"/>
                  </a:lnTo>
                  <a:lnTo>
                    <a:pt x="1182" y="243"/>
                  </a:lnTo>
                  <a:lnTo>
                    <a:pt x="1184" y="250"/>
                  </a:lnTo>
                  <a:lnTo>
                    <a:pt x="1184" y="254"/>
                  </a:lnTo>
                  <a:lnTo>
                    <a:pt x="1182" y="256"/>
                  </a:lnTo>
                  <a:lnTo>
                    <a:pt x="1184" y="259"/>
                  </a:lnTo>
                  <a:lnTo>
                    <a:pt x="1186" y="261"/>
                  </a:lnTo>
                  <a:lnTo>
                    <a:pt x="1184" y="273"/>
                  </a:lnTo>
                  <a:lnTo>
                    <a:pt x="1179" y="275"/>
                  </a:lnTo>
                  <a:lnTo>
                    <a:pt x="1179" y="280"/>
                  </a:lnTo>
                  <a:lnTo>
                    <a:pt x="1179" y="277"/>
                  </a:lnTo>
                  <a:lnTo>
                    <a:pt x="1184" y="277"/>
                  </a:lnTo>
                  <a:lnTo>
                    <a:pt x="1189" y="273"/>
                  </a:lnTo>
                  <a:lnTo>
                    <a:pt x="1191" y="268"/>
                  </a:lnTo>
                  <a:lnTo>
                    <a:pt x="1189" y="266"/>
                  </a:lnTo>
                  <a:lnTo>
                    <a:pt x="1191" y="263"/>
                  </a:lnTo>
                  <a:lnTo>
                    <a:pt x="1196" y="263"/>
                  </a:lnTo>
                  <a:lnTo>
                    <a:pt x="1200" y="263"/>
                  </a:lnTo>
                  <a:lnTo>
                    <a:pt x="1196" y="261"/>
                  </a:lnTo>
                  <a:lnTo>
                    <a:pt x="1189" y="254"/>
                  </a:lnTo>
                  <a:lnTo>
                    <a:pt x="1186" y="250"/>
                  </a:lnTo>
                  <a:lnTo>
                    <a:pt x="1189" y="245"/>
                  </a:lnTo>
                  <a:lnTo>
                    <a:pt x="1196" y="243"/>
                  </a:lnTo>
                  <a:lnTo>
                    <a:pt x="1205" y="243"/>
                  </a:lnTo>
                  <a:lnTo>
                    <a:pt x="1209" y="238"/>
                  </a:lnTo>
                  <a:lnTo>
                    <a:pt x="1214" y="238"/>
                  </a:lnTo>
                  <a:lnTo>
                    <a:pt x="1216" y="236"/>
                  </a:lnTo>
                  <a:lnTo>
                    <a:pt x="1214" y="231"/>
                  </a:lnTo>
                  <a:lnTo>
                    <a:pt x="1219" y="226"/>
                  </a:lnTo>
                  <a:lnTo>
                    <a:pt x="1223" y="222"/>
                  </a:lnTo>
                  <a:lnTo>
                    <a:pt x="1221" y="217"/>
                  </a:lnTo>
                  <a:lnTo>
                    <a:pt x="1221" y="215"/>
                  </a:lnTo>
                  <a:lnTo>
                    <a:pt x="1226" y="217"/>
                  </a:lnTo>
                  <a:lnTo>
                    <a:pt x="1230" y="217"/>
                  </a:lnTo>
                  <a:lnTo>
                    <a:pt x="1233" y="213"/>
                  </a:lnTo>
                  <a:lnTo>
                    <a:pt x="1230" y="208"/>
                  </a:lnTo>
                  <a:lnTo>
                    <a:pt x="1237" y="203"/>
                  </a:lnTo>
                  <a:lnTo>
                    <a:pt x="1239" y="199"/>
                  </a:lnTo>
                  <a:lnTo>
                    <a:pt x="1237" y="194"/>
                  </a:lnTo>
                  <a:lnTo>
                    <a:pt x="1228" y="199"/>
                  </a:lnTo>
                  <a:lnTo>
                    <a:pt x="1228" y="203"/>
                  </a:lnTo>
                  <a:lnTo>
                    <a:pt x="1223" y="208"/>
                  </a:lnTo>
                  <a:lnTo>
                    <a:pt x="1219" y="206"/>
                  </a:lnTo>
                  <a:lnTo>
                    <a:pt x="1214" y="199"/>
                  </a:lnTo>
                  <a:lnTo>
                    <a:pt x="1219" y="194"/>
                  </a:lnTo>
                  <a:lnTo>
                    <a:pt x="1216" y="187"/>
                  </a:lnTo>
                  <a:lnTo>
                    <a:pt x="1221" y="185"/>
                  </a:lnTo>
                  <a:lnTo>
                    <a:pt x="1228" y="185"/>
                  </a:lnTo>
                  <a:lnTo>
                    <a:pt x="1235" y="189"/>
                  </a:lnTo>
                  <a:lnTo>
                    <a:pt x="1237" y="185"/>
                  </a:lnTo>
                  <a:lnTo>
                    <a:pt x="1237" y="180"/>
                  </a:lnTo>
                  <a:lnTo>
                    <a:pt x="1242" y="178"/>
                  </a:lnTo>
                  <a:lnTo>
                    <a:pt x="1244" y="183"/>
                  </a:lnTo>
                  <a:lnTo>
                    <a:pt x="1242" y="185"/>
                  </a:lnTo>
                  <a:lnTo>
                    <a:pt x="1242" y="187"/>
                  </a:lnTo>
                  <a:lnTo>
                    <a:pt x="1253" y="196"/>
                  </a:lnTo>
                  <a:lnTo>
                    <a:pt x="1258" y="199"/>
                  </a:lnTo>
                  <a:lnTo>
                    <a:pt x="1260" y="196"/>
                  </a:lnTo>
                  <a:lnTo>
                    <a:pt x="1269" y="194"/>
                  </a:lnTo>
                  <a:lnTo>
                    <a:pt x="1272" y="192"/>
                  </a:lnTo>
                  <a:lnTo>
                    <a:pt x="1272" y="187"/>
                  </a:lnTo>
                  <a:lnTo>
                    <a:pt x="1265" y="180"/>
                  </a:lnTo>
                  <a:lnTo>
                    <a:pt x="1265" y="176"/>
                  </a:lnTo>
                  <a:lnTo>
                    <a:pt x="1267" y="178"/>
                  </a:lnTo>
                  <a:lnTo>
                    <a:pt x="1276" y="185"/>
                  </a:lnTo>
                  <a:lnTo>
                    <a:pt x="1279" y="185"/>
                  </a:lnTo>
                  <a:lnTo>
                    <a:pt x="1283" y="189"/>
                  </a:lnTo>
                  <a:lnTo>
                    <a:pt x="1281" y="192"/>
                  </a:lnTo>
                  <a:lnTo>
                    <a:pt x="1283" y="196"/>
                  </a:lnTo>
                  <a:lnTo>
                    <a:pt x="1288" y="201"/>
                  </a:lnTo>
                  <a:lnTo>
                    <a:pt x="1288" y="208"/>
                  </a:lnTo>
                  <a:lnTo>
                    <a:pt x="1290" y="210"/>
                  </a:lnTo>
                  <a:lnTo>
                    <a:pt x="1290" y="208"/>
                  </a:lnTo>
                  <a:lnTo>
                    <a:pt x="1295" y="203"/>
                  </a:lnTo>
                  <a:lnTo>
                    <a:pt x="1297" y="203"/>
                  </a:lnTo>
                  <a:lnTo>
                    <a:pt x="1299" y="199"/>
                  </a:lnTo>
                  <a:lnTo>
                    <a:pt x="1297" y="199"/>
                  </a:lnTo>
                  <a:lnTo>
                    <a:pt x="1293" y="199"/>
                  </a:lnTo>
                  <a:lnTo>
                    <a:pt x="1290" y="199"/>
                  </a:lnTo>
                  <a:lnTo>
                    <a:pt x="1288" y="194"/>
                  </a:lnTo>
                  <a:lnTo>
                    <a:pt x="1293" y="189"/>
                  </a:lnTo>
                  <a:lnTo>
                    <a:pt x="1297" y="185"/>
                  </a:lnTo>
                  <a:lnTo>
                    <a:pt x="1299" y="183"/>
                  </a:lnTo>
                  <a:lnTo>
                    <a:pt x="1302" y="183"/>
                  </a:lnTo>
                  <a:lnTo>
                    <a:pt x="1304" y="180"/>
                  </a:lnTo>
                  <a:lnTo>
                    <a:pt x="1313" y="178"/>
                  </a:lnTo>
                  <a:lnTo>
                    <a:pt x="1327" y="176"/>
                  </a:lnTo>
                  <a:lnTo>
                    <a:pt x="1343" y="173"/>
                  </a:lnTo>
                  <a:lnTo>
                    <a:pt x="1355" y="169"/>
                  </a:lnTo>
                  <a:lnTo>
                    <a:pt x="1362" y="169"/>
                  </a:lnTo>
                  <a:lnTo>
                    <a:pt x="1369" y="171"/>
                  </a:lnTo>
                  <a:lnTo>
                    <a:pt x="1369" y="173"/>
                  </a:lnTo>
                  <a:lnTo>
                    <a:pt x="1366" y="176"/>
                  </a:lnTo>
                  <a:lnTo>
                    <a:pt x="1364" y="180"/>
                  </a:lnTo>
                  <a:lnTo>
                    <a:pt x="1366" y="187"/>
                  </a:lnTo>
                  <a:lnTo>
                    <a:pt x="1371" y="192"/>
                  </a:lnTo>
                  <a:lnTo>
                    <a:pt x="1390" y="192"/>
                  </a:lnTo>
                  <a:lnTo>
                    <a:pt x="1394" y="194"/>
                  </a:lnTo>
                  <a:lnTo>
                    <a:pt x="1394" y="194"/>
                  </a:lnTo>
                  <a:lnTo>
                    <a:pt x="1401" y="194"/>
                  </a:lnTo>
                  <a:lnTo>
                    <a:pt x="1408" y="194"/>
                  </a:lnTo>
                  <a:lnTo>
                    <a:pt x="1420" y="192"/>
                  </a:lnTo>
                  <a:lnTo>
                    <a:pt x="1429" y="187"/>
                  </a:lnTo>
                  <a:lnTo>
                    <a:pt x="1433" y="189"/>
                  </a:lnTo>
                  <a:lnTo>
                    <a:pt x="1436" y="189"/>
                  </a:lnTo>
                  <a:lnTo>
                    <a:pt x="1438" y="185"/>
                  </a:lnTo>
                  <a:lnTo>
                    <a:pt x="1438" y="183"/>
                  </a:lnTo>
                  <a:lnTo>
                    <a:pt x="1440" y="180"/>
                  </a:lnTo>
                  <a:lnTo>
                    <a:pt x="1445" y="183"/>
                  </a:lnTo>
                  <a:lnTo>
                    <a:pt x="1452" y="180"/>
                  </a:lnTo>
                  <a:lnTo>
                    <a:pt x="1452" y="183"/>
                  </a:lnTo>
                  <a:lnTo>
                    <a:pt x="1454" y="185"/>
                  </a:lnTo>
                  <a:lnTo>
                    <a:pt x="1456" y="180"/>
                  </a:lnTo>
                  <a:lnTo>
                    <a:pt x="1456" y="176"/>
                  </a:lnTo>
                  <a:lnTo>
                    <a:pt x="1452" y="173"/>
                  </a:lnTo>
                  <a:lnTo>
                    <a:pt x="1452" y="169"/>
                  </a:lnTo>
                  <a:lnTo>
                    <a:pt x="1450" y="166"/>
                  </a:lnTo>
                  <a:lnTo>
                    <a:pt x="1445" y="164"/>
                  </a:lnTo>
                  <a:lnTo>
                    <a:pt x="1445" y="159"/>
                  </a:lnTo>
                  <a:lnTo>
                    <a:pt x="1443" y="159"/>
                  </a:lnTo>
                  <a:lnTo>
                    <a:pt x="1443" y="155"/>
                  </a:lnTo>
                  <a:lnTo>
                    <a:pt x="1438" y="150"/>
                  </a:lnTo>
                  <a:lnTo>
                    <a:pt x="1438" y="146"/>
                  </a:lnTo>
                  <a:lnTo>
                    <a:pt x="1440" y="141"/>
                  </a:lnTo>
                  <a:lnTo>
                    <a:pt x="1440" y="143"/>
                  </a:lnTo>
                  <a:lnTo>
                    <a:pt x="1443" y="146"/>
                  </a:lnTo>
                  <a:lnTo>
                    <a:pt x="1447" y="141"/>
                  </a:lnTo>
                  <a:lnTo>
                    <a:pt x="1447" y="141"/>
                  </a:lnTo>
                  <a:lnTo>
                    <a:pt x="1447" y="136"/>
                  </a:lnTo>
                  <a:lnTo>
                    <a:pt x="1450" y="136"/>
                  </a:lnTo>
                  <a:lnTo>
                    <a:pt x="1454" y="141"/>
                  </a:lnTo>
                  <a:lnTo>
                    <a:pt x="1456" y="139"/>
                  </a:lnTo>
                  <a:lnTo>
                    <a:pt x="1459" y="134"/>
                  </a:lnTo>
                  <a:lnTo>
                    <a:pt x="1459" y="136"/>
                  </a:lnTo>
                  <a:lnTo>
                    <a:pt x="1466" y="136"/>
                  </a:lnTo>
                  <a:lnTo>
                    <a:pt x="1468" y="136"/>
                  </a:lnTo>
                  <a:lnTo>
                    <a:pt x="1470" y="134"/>
                  </a:lnTo>
                  <a:lnTo>
                    <a:pt x="1473" y="139"/>
                  </a:lnTo>
                  <a:lnTo>
                    <a:pt x="1477" y="139"/>
                  </a:lnTo>
                  <a:lnTo>
                    <a:pt x="1480" y="143"/>
                  </a:lnTo>
                  <a:lnTo>
                    <a:pt x="1482" y="141"/>
                  </a:lnTo>
                  <a:lnTo>
                    <a:pt x="1482" y="136"/>
                  </a:lnTo>
                  <a:lnTo>
                    <a:pt x="1484" y="136"/>
                  </a:lnTo>
                  <a:lnTo>
                    <a:pt x="1489" y="141"/>
                  </a:lnTo>
                  <a:lnTo>
                    <a:pt x="1484" y="143"/>
                  </a:lnTo>
                  <a:lnTo>
                    <a:pt x="1484" y="148"/>
                  </a:lnTo>
                  <a:lnTo>
                    <a:pt x="1484" y="148"/>
                  </a:lnTo>
                  <a:lnTo>
                    <a:pt x="1489" y="148"/>
                  </a:lnTo>
                  <a:lnTo>
                    <a:pt x="1491" y="148"/>
                  </a:lnTo>
                  <a:lnTo>
                    <a:pt x="1491" y="146"/>
                  </a:lnTo>
                  <a:lnTo>
                    <a:pt x="1493" y="143"/>
                  </a:lnTo>
                  <a:lnTo>
                    <a:pt x="1496" y="146"/>
                  </a:lnTo>
                  <a:lnTo>
                    <a:pt x="1493" y="141"/>
                  </a:lnTo>
                  <a:lnTo>
                    <a:pt x="1491" y="139"/>
                  </a:lnTo>
                  <a:lnTo>
                    <a:pt x="1493" y="136"/>
                  </a:lnTo>
                  <a:lnTo>
                    <a:pt x="1496" y="136"/>
                  </a:lnTo>
                  <a:lnTo>
                    <a:pt x="1503" y="134"/>
                  </a:lnTo>
                  <a:lnTo>
                    <a:pt x="1505" y="136"/>
                  </a:lnTo>
                  <a:lnTo>
                    <a:pt x="1507" y="134"/>
                  </a:lnTo>
                  <a:lnTo>
                    <a:pt x="1512" y="134"/>
                  </a:lnTo>
                  <a:lnTo>
                    <a:pt x="1512" y="139"/>
                  </a:lnTo>
                  <a:lnTo>
                    <a:pt x="1514" y="143"/>
                  </a:lnTo>
                  <a:lnTo>
                    <a:pt x="1514" y="141"/>
                  </a:lnTo>
                  <a:lnTo>
                    <a:pt x="1517" y="141"/>
                  </a:lnTo>
                  <a:lnTo>
                    <a:pt x="1521" y="136"/>
                  </a:lnTo>
                  <a:lnTo>
                    <a:pt x="1523" y="143"/>
                  </a:lnTo>
                  <a:lnTo>
                    <a:pt x="1526" y="143"/>
                  </a:lnTo>
                  <a:lnTo>
                    <a:pt x="1528" y="141"/>
                  </a:lnTo>
                  <a:lnTo>
                    <a:pt x="1533" y="143"/>
                  </a:lnTo>
                  <a:lnTo>
                    <a:pt x="1535" y="153"/>
                  </a:lnTo>
                  <a:lnTo>
                    <a:pt x="1537" y="146"/>
                  </a:lnTo>
                  <a:lnTo>
                    <a:pt x="1540" y="146"/>
                  </a:lnTo>
                  <a:lnTo>
                    <a:pt x="1542" y="146"/>
                  </a:lnTo>
                  <a:lnTo>
                    <a:pt x="1540" y="153"/>
                  </a:lnTo>
                  <a:lnTo>
                    <a:pt x="1542" y="155"/>
                  </a:lnTo>
                  <a:lnTo>
                    <a:pt x="1544" y="157"/>
                  </a:lnTo>
                  <a:lnTo>
                    <a:pt x="1547" y="157"/>
                  </a:lnTo>
                  <a:lnTo>
                    <a:pt x="1549" y="159"/>
                  </a:lnTo>
                  <a:lnTo>
                    <a:pt x="1551" y="159"/>
                  </a:lnTo>
                  <a:lnTo>
                    <a:pt x="1551" y="157"/>
                  </a:lnTo>
                  <a:lnTo>
                    <a:pt x="1553" y="162"/>
                  </a:lnTo>
                  <a:lnTo>
                    <a:pt x="1551" y="166"/>
                  </a:lnTo>
                  <a:lnTo>
                    <a:pt x="1551" y="171"/>
                  </a:lnTo>
                  <a:lnTo>
                    <a:pt x="1556" y="166"/>
                  </a:lnTo>
                  <a:lnTo>
                    <a:pt x="1560" y="166"/>
                  </a:lnTo>
                  <a:lnTo>
                    <a:pt x="1560" y="169"/>
                  </a:lnTo>
                  <a:lnTo>
                    <a:pt x="1553" y="176"/>
                  </a:lnTo>
                  <a:lnTo>
                    <a:pt x="1553" y="183"/>
                  </a:lnTo>
                  <a:lnTo>
                    <a:pt x="1560" y="183"/>
                  </a:lnTo>
                  <a:lnTo>
                    <a:pt x="1563" y="180"/>
                  </a:lnTo>
                  <a:lnTo>
                    <a:pt x="1565" y="178"/>
                  </a:lnTo>
                  <a:lnTo>
                    <a:pt x="1567" y="180"/>
                  </a:lnTo>
                  <a:lnTo>
                    <a:pt x="1567" y="183"/>
                  </a:lnTo>
                  <a:lnTo>
                    <a:pt x="1572" y="183"/>
                  </a:lnTo>
                  <a:lnTo>
                    <a:pt x="1577" y="187"/>
                  </a:lnTo>
                  <a:lnTo>
                    <a:pt x="1574" y="192"/>
                  </a:lnTo>
                  <a:lnTo>
                    <a:pt x="1579" y="192"/>
                  </a:lnTo>
                  <a:lnTo>
                    <a:pt x="1579" y="196"/>
                  </a:lnTo>
                  <a:lnTo>
                    <a:pt x="1581" y="194"/>
                  </a:lnTo>
                  <a:lnTo>
                    <a:pt x="1583" y="196"/>
                  </a:lnTo>
                  <a:lnTo>
                    <a:pt x="1579" y="203"/>
                  </a:lnTo>
                  <a:lnTo>
                    <a:pt x="1574" y="206"/>
                  </a:lnTo>
                  <a:lnTo>
                    <a:pt x="1570" y="203"/>
                  </a:lnTo>
                  <a:lnTo>
                    <a:pt x="1563" y="201"/>
                  </a:lnTo>
                  <a:lnTo>
                    <a:pt x="1553" y="201"/>
                  </a:lnTo>
                  <a:lnTo>
                    <a:pt x="1558" y="203"/>
                  </a:lnTo>
                  <a:lnTo>
                    <a:pt x="1558" y="208"/>
                  </a:lnTo>
                  <a:lnTo>
                    <a:pt x="1567" y="208"/>
                  </a:lnTo>
                  <a:lnTo>
                    <a:pt x="1567" y="213"/>
                  </a:lnTo>
                  <a:lnTo>
                    <a:pt x="1577" y="217"/>
                  </a:lnTo>
                  <a:lnTo>
                    <a:pt x="1583" y="219"/>
                  </a:lnTo>
                  <a:lnTo>
                    <a:pt x="1588" y="217"/>
                  </a:lnTo>
                  <a:lnTo>
                    <a:pt x="1588" y="213"/>
                  </a:lnTo>
                  <a:lnTo>
                    <a:pt x="1586" y="208"/>
                  </a:lnTo>
                  <a:lnTo>
                    <a:pt x="1583" y="206"/>
                  </a:lnTo>
                  <a:lnTo>
                    <a:pt x="1586" y="206"/>
                  </a:lnTo>
                  <a:lnTo>
                    <a:pt x="1590" y="210"/>
                  </a:lnTo>
                  <a:lnTo>
                    <a:pt x="1595" y="213"/>
                  </a:lnTo>
                  <a:lnTo>
                    <a:pt x="1597" y="215"/>
                  </a:lnTo>
                  <a:lnTo>
                    <a:pt x="1595" y="215"/>
                  </a:lnTo>
                  <a:lnTo>
                    <a:pt x="1586" y="222"/>
                  </a:lnTo>
                  <a:lnTo>
                    <a:pt x="1588" y="224"/>
                  </a:lnTo>
                  <a:lnTo>
                    <a:pt x="1590" y="224"/>
                  </a:lnTo>
                  <a:lnTo>
                    <a:pt x="1595" y="222"/>
                  </a:lnTo>
                  <a:lnTo>
                    <a:pt x="1597" y="222"/>
                  </a:lnTo>
                  <a:lnTo>
                    <a:pt x="1611" y="236"/>
                  </a:lnTo>
                  <a:lnTo>
                    <a:pt x="1613" y="238"/>
                  </a:lnTo>
                  <a:lnTo>
                    <a:pt x="1618" y="243"/>
                  </a:lnTo>
                  <a:lnTo>
                    <a:pt x="1627" y="243"/>
                  </a:lnTo>
                  <a:lnTo>
                    <a:pt x="1634" y="250"/>
                  </a:lnTo>
                  <a:lnTo>
                    <a:pt x="1641" y="252"/>
                  </a:lnTo>
                  <a:lnTo>
                    <a:pt x="1641" y="250"/>
                  </a:lnTo>
                  <a:lnTo>
                    <a:pt x="1641" y="247"/>
                  </a:lnTo>
                  <a:lnTo>
                    <a:pt x="1643" y="245"/>
                  </a:lnTo>
                  <a:lnTo>
                    <a:pt x="1646" y="250"/>
                  </a:lnTo>
                  <a:lnTo>
                    <a:pt x="1648" y="252"/>
                  </a:lnTo>
                  <a:lnTo>
                    <a:pt x="1650" y="256"/>
                  </a:lnTo>
                  <a:lnTo>
                    <a:pt x="1653" y="256"/>
                  </a:lnTo>
                  <a:lnTo>
                    <a:pt x="1653" y="252"/>
                  </a:lnTo>
                  <a:lnTo>
                    <a:pt x="1648" y="229"/>
                  </a:lnTo>
                  <a:lnTo>
                    <a:pt x="1643" y="219"/>
                  </a:lnTo>
                  <a:lnTo>
                    <a:pt x="1639" y="206"/>
                  </a:lnTo>
                  <a:lnTo>
                    <a:pt x="1637" y="194"/>
                  </a:lnTo>
                  <a:lnTo>
                    <a:pt x="1634" y="187"/>
                  </a:lnTo>
                  <a:lnTo>
                    <a:pt x="1634" y="185"/>
                  </a:lnTo>
                  <a:lnTo>
                    <a:pt x="1637" y="187"/>
                  </a:lnTo>
                  <a:lnTo>
                    <a:pt x="1639" y="192"/>
                  </a:lnTo>
                  <a:lnTo>
                    <a:pt x="1643" y="196"/>
                  </a:lnTo>
                  <a:lnTo>
                    <a:pt x="1650" y="199"/>
                  </a:lnTo>
                  <a:lnTo>
                    <a:pt x="1655" y="203"/>
                  </a:lnTo>
                  <a:lnTo>
                    <a:pt x="1662" y="203"/>
                  </a:lnTo>
                  <a:lnTo>
                    <a:pt x="1678" y="201"/>
                  </a:lnTo>
                  <a:lnTo>
                    <a:pt x="1683" y="203"/>
                  </a:lnTo>
                  <a:lnTo>
                    <a:pt x="1685" y="201"/>
                  </a:lnTo>
                  <a:lnTo>
                    <a:pt x="1690" y="206"/>
                  </a:lnTo>
                  <a:lnTo>
                    <a:pt x="1690" y="203"/>
                  </a:lnTo>
                  <a:lnTo>
                    <a:pt x="1687" y="199"/>
                  </a:lnTo>
                  <a:lnTo>
                    <a:pt x="1687" y="196"/>
                  </a:lnTo>
                  <a:lnTo>
                    <a:pt x="1685" y="194"/>
                  </a:lnTo>
                  <a:lnTo>
                    <a:pt x="1687" y="192"/>
                  </a:lnTo>
                  <a:lnTo>
                    <a:pt x="1687" y="187"/>
                  </a:lnTo>
                  <a:lnTo>
                    <a:pt x="1701" y="183"/>
                  </a:lnTo>
                  <a:lnTo>
                    <a:pt x="1704" y="183"/>
                  </a:lnTo>
                  <a:lnTo>
                    <a:pt x="1706" y="183"/>
                  </a:lnTo>
                  <a:lnTo>
                    <a:pt x="1710" y="185"/>
                  </a:lnTo>
                  <a:lnTo>
                    <a:pt x="1717" y="185"/>
                  </a:lnTo>
                  <a:lnTo>
                    <a:pt x="1722" y="189"/>
                  </a:lnTo>
                  <a:lnTo>
                    <a:pt x="1729" y="192"/>
                  </a:lnTo>
                  <a:lnTo>
                    <a:pt x="1731" y="196"/>
                  </a:lnTo>
                  <a:lnTo>
                    <a:pt x="1738" y="196"/>
                  </a:lnTo>
                  <a:lnTo>
                    <a:pt x="1740" y="201"/>
                  </a:lnTo>
                  <a:lnTo>
                    <a:pt x="1750" y="201"/>
                  </a:lnTo>
                  <a:lnTo>
                    <a:pt x="1743" y="196"/>
                  </a:lnTo>
                  <a:lnTo>
                    <a:pt x="1743" y="194"/>
                  </a:lnTo>
                  <a:lnTo>
                    <a:pt x="1750" y="196"/>
                  </a:lnTo>
                  <a:lnTo>
                    <a:pt x="1752" y="194"/>
                  </a:lnTo>
                  <a:lnTo>
                    <a:pt x="1747" y="192"/>
                  </a:lnTo>
                  <a:lnTo>
                    <a:pt x="1752" y="187"/>
                  </a:lnTo>
                  <a:lnTo>
                    <a:pt x="1747" y="185"/>
                  </a:lnTo>
                  <a:lnTo>
                    <a:pt x="1743" y="187"/>
                  </a:lnTo>
                  <a:lnTo>
                    <a:pt x="1738" y="185"/>
                  </a:lnTo>
                  <a:lnTo>
                    <a:pt x="1736" y="178"/>
                  </a:lnTo>
                  <a:lnTo>
                    <a:pt x="1736" y="173"/>
                  </a:lnTo>
                  <a:lnTo>
                    <a:pt x="1738" y="171"/>
                  </a:lnTo>
                  <a:lnTo>
                    <a:pt x="1740" y="173"/>
                  </a:lnTo>
                  <a:lnTo>
                    <a:pt x="1743" y="171"/>
                  </a:lnTo>
                  <a:lnTo>
                    <a:pt x="1740" y="169"/>
                  </a:lnTo>
                  <a:lnTo>
                    <a:pt x="1745" y="166"/>
                  </a:lnTo>
                  <a:lnTo>
                    <a:pt x="1752" y="173"/>
                  </a:lnTo>
                  <a:lnTo>
                    <a:pt x="1752" y="178"/>
                  </a:lnTo>
                  <a:lnTo>
                    <a:pt x="1754" y="176"/>
                  </a:lnTo>
                  <a:lnTo>
                    <a:pt x="1757" y="178"/>
                  </a:lnTo>
                  <a:lnTo>
                    <a:pt x="1761" y="176"/>
                  </a:lnTo>
                  <a:lnTo>
                    <a:pt x="1759" y="171"/>
                  </a:lnTo>
                  <a:lnTo>
                    <a:pt x="1764" y="171"/>
                  </a:lnTo>
                  <a:lnTo>
                    <a:pt x="1766" y="173"/>
                  </a:lnTo>
                  <a:lnTo>
                    <a:pt x="1768" y="169"/>
                  </a:lnTo>
                  <a:lnTo>
                    <a:pt x="1761" y="162"/>
                  </a:lnTo>
                  <a:lnTo>
                    <a:pt x="1757" y="159"/>
                  </a:lnTo>
                  <a:lnTo>
                    <a:pt x="1752" y="155"/>
                  </a:lnTo>
                  <a:lnTo>
                    <a:pt x="1752" y="150"/>
                  </a:lnTo>
                  <a:lnTo>
                    <a:pt x="1750" y="148"/>
                  </a:lnTo>
                  <a:lnTo>
                    <a:pt x="1745" y="148"/>
                  </a:lnTo>
                  <a:lnTo>
                    <a:pt x="1740" y="148"/>
                  </a:lnTo>
                  <a:lnTo>
                    <a:pt x="1745" y="146"/>
                  </a:lnTo>
                  <a:lnTo>
                    <a:pt x="1745" y="141"/>
                  </a:lnTo>
                  <a:lnTo>
                    <a:pt x="1745" y="141"/>
                  </a:lnTo>
                  <a:lnTo>
                    <a:pt x="1743" y="134"/>
                  </a:lnTo>
                  <a:lnTo>
                    <a:pt x="1750" y="134"/>
                  </a:lnTo>
                  <a:lnTo>
                    <a:pt x="1750" y="127"/>
                  </a:lnTo>
                  <a:lnTo>
                    <a:pt x="1743" y="129"/>
                  </a:lnTo>
                  <a:lnTo>
                    <a:pt x="1738" y="134"/>
                  </a:lnTo>
                  <a:lnTo>
                    <a:pt x="1738" y="139"/>
                  </a:lnTo>
                  <a:lnTo>
                    <a:pt x="1729" y="136"/>
                  </a:lnTo>
                  <a:lnTo>
                    <a:pt x="1727" y="129"/>
                  </a:lnTo>
                  <a:lnTo>
                    <a:pt x="1729" y="125"/>
                  </a:lnTo>
                  <a:lnTo>
                    <a:pt x="1729" y="118"/>
                  </a:lnTo>
                  <a:lnTo>
                    <a:pt x="1736" y="116"/>
                  </a:lnTo>
                  <a:lnTo>
                    <a:pt x="1740" y="116"/>
                  </a:lnTo>
                  <a:lnTo>
                    <a:pt x="1747" y="109"/>
                  </a:lnTo>
                  <a:lnTo>
                    <a:pt x="1747" y="106"/>
                  </a:lnTo>
                  <a:lnTo>
                    <a:pt x="1743" y="102"/>
                  </a:lnTo>
                  <a:lnTo>
                    <a:pt x="1740" y="102"/>
                  </a:lnTo>
                  <a:lnTo>
                    <a:pt x="1736" y="102"/>
                  </a:lnTo>
                  <a:lnTo>
                    <a:pt x="1729" y="102"/>
                  </a:lnTo>
                  <a:lnTo>
                    <a:pt x="1724" y="95"/>
                  </a:lnTo>
                  <a:lnTo>
                    <a:pt x="1731" y="92"/>
                  </a:lnTo>
                  <a:lnTo>
                    <a:pt x="1738" y="92"/>
                  </a:lnTo>
                  <a:lnTo>
                    <a:pt x="1747" y="95"/>
                  </a:lnTo>
                  <a:lnTo>
                    <a:pt x="1757" y="95"/>
                  </a:lnTo>
                  <a:lnTo>
                    <a:pt x="1770" y="92"/>
                  </a:lnTo>
                  <a:lnTo>
                    <a:pt x="1796" y="92"/>
                  </a:lnTo>
                  <a:lnTo>
                    <a:pt x="1798" y="90"/>
                  </a:lnTo>
                  <a:lnTo>
                    <a:pt x="1817" y="90"/>
                  </a:lnTo>
                  <a:lnTo>
                    <a:pt x="1826" y="90"/>
                  </a:lnTo>
                  <a:lnTo>
                    <a:pt x="1831" y="90"/>
                  </a:lnTo>
                  <a:lnTo>
                    <a:pt x="1842" y="90"/>
                  </a:lnTo>
                  <a:lnTo>
                    <a:pt x="1835" y="90"/>
                  </a:lnTo>
                  <a:lnTo>
                    <a:pt x="1821" y="97"/>
                  </a:lnTo>
                  <a:lnTo>
                    <a:pt x="1817" y="95"/>
                  </a:lnTo>
                  <a:lnTo>
                    <a:pt x="1814" y="95"/>
                  </a:lnTo>
                  <a:lnTo>
                    <a:pt x="1810" y="95"/>
                  </a:lnTo>
                  <a:lnTo>
                    <a:pt x="1807" y="102"/>
                  </a:lnTo>
                  <a:lnTo>
                    <a:pt x="1812" y="109"/>
                  </a:lnTo>
                  <a:lnTo>
                    <a:pt x="1807" y="109"/>
                  </a:lnTo>
                  <a:lnTo>
                    <a:pt x="1807" y="113"/>
                  </a:lnTo>
                  <a:lnTo>
                    <a:pt x="1812" y="116"/>
                  </a:lnTo>
                  <a:lnTo>
                    <a:pt x="1819" y="111"/>
                  </a:lnTo>
                  <a:lnTo>
                    <a:pt x="1819" y="106"/>
                  </a:lnTo>
                  <a:lnTo>
                    <a:pt x="1828" y="99"/>
                  </a:lnTo>
                  <a:lnTo>
                    <a:pt x="1844" y="92"/>
                  </a:lnTo>
                  <a:lnTo>
                    <a:pt x="1844" y="99"/>
                  </a:lnTo>
                  <a:lnTo>
                    <a:pt x="1847" y="111"/>
                  </a:lnTo>
                  <a:lnTo>
                    <a:pt x="1844" y="113"/>
                  </a:lnTo>
                  <a:lnTo>
                    <a:pt x="1842" y="106"/>
                  </a:lnTo>
                  <a:lnTo>
                    <a:pt x="1837" y="102"/>
                  </a:lnTo>
                  <a:lnTo>
                    <a:pt x="1837" y="99"/>
                  </a:lnTo>
                  <a:lnTo>
                    <a:pt x="1833" y="102"/>
                  </a:lnTo>
                  <a:lnTo>
                    <a:pt x="1831" y="102"/>
                  </a:lnTo>
                  <a:lnTo>
                    <a:pt x="1833" y="109"/>
                  </a:lnTo>
                  <a:lnTo>
                    <a:pt x="1837" y="111"/>
                  </a:lnTo>
                  <a:lnTo>
                    <a:pt x="1840" y="118"/>
                  </a:lnTo>
                  <a:lnTo>
                    <a:pt x="1837" y="125"/>
                  </a:lnTo>
                  <a:lnTo>
                    <a:pt x="1833" y="125"/>
                  </a:lnTo>
                  <a:lnTo>
                    <a:pt x="1831" y="127"/>
                  </a:lnTo>
                  <a:lnTo>
                    <a:pt x="1835" y="129"/>
                  </a:lnTo>
                  <a:lnTo>
                    <a:pt x="1835" y="132"/>
                  </a:lnTo>
                  <a:lnTo>
                    <a:pt x="1837" y="134"/>
                  </a:lnTo>
                  <a:lnTo>
                    <a:pt x="1840" y="134"/>
                  </a:lnTo>
                  <a:lnTo>
                    <a:pt x="1847" y="129"/>
                  </a:lnTo>
                  <a:lnTo>
                    <a:pt x="1847" y="125"/>
                  </a:lnTo>
                  <a:lnTo>
                    <a:pt x="1849" y="118"/>
                  </a:lnTo>
                  <a:lnTo>
                    <a:pt x="1849" y="116"/>
                  </a:lnTo>
                  <a:lnTo>
                    <a:pt x="1849" y="109"/>
                  </a:lnTo>
                  <a:lnTo>
                    <a:pt x="1847" y="88"/>
                  </a:lnTo>
                  <a:lnTo>
                    <a:pt x="1854" y="81"/>
                  </a:lnTo>
                  <a:lnTo>
                    <a:pt x="1865" y="79"/>
                  </a:lnTo>
                  <a:lnTo>
                    <a:pt x="1879" y="76"/>
                  </a:lnTo>
                  <a:lnTo>
                    <a:pt x="1888" y="79"/>
                  </a:lnTo>
                  <a:lnTo>
                    <a:pt x="1902" y="83"/>
                  </a:lnTo>
                  <a:lnTo>
                    <a:pt x="1909" y="92"/>
                  </a:lnTo>
                  <a:lnTo>
                    <a:pt x="1909" y="97"/>
                  </a:lnTo>
                  <a:lnTo>
                    <a:pt x="1907" y="99"/>
                  </a:lnTo>
                  <a:lnTo>
                    <a:pt x="1897" y="92"/>
                  </a:lnTo>
                  <a:lnTo>
                    <a:pt x="1897" y="95"/>
                  </a:lnTo>
                  <a:lnTo>
                    <a:pt x="1900" y="99"/>
                  </a:lnTo>
                  <a:lnTo>
                    <a:pt x="1900" y="104"/>
                  </a:lnTo>
                  <a:lnTo>
                    <a:pt x="1900" y="106"/>
                  </a:lnTo>
                  <a:lnTo>
                    <a:pt x="1895" y="111"/>
                  </a:lnTo>
                  <a:lnTo>
                    <a:pt x="1900" y="111"/>
                  </a:lnTo>
                  <a:lnTo>
                    <a:pt x="1904" y="109"/>
                  </a:lnTo>
                  <a:lnTo>
                    <a:pt x="1911" y="109"/>
                  </a:lnTo>
                  <a:lnTo>
                    <a:pt x="1916" y="104"/>
                  </a:lnTo>
                  <a:lnTo>
                    <a:pt x="1916" y="111"/>
                  </a:lnTo>
                  <a:lnTo>
                    <a:pt x="1918" y="116"/>
                  </a:lnTo>
                  <a:lnTo>
                    <a:pt x="1921" y="120"/>
                  </a:lnTo>
                  <a:lnTo>
                    <a:pt x="1923" y="122"/>
                  </a:lnTo>
                  <a:lnTo>
                    <a:pt x="1925" y="118"/>
                  </a:lnTo>
                  <a:lnTo>
                    <a:pt x="1925" y="116"/>
                  </a:lnTo>
                  <a:lnTo>
                    <a:pt x="1930" y="111"/>
                  </a:lnTo>
                  <a:lnTo>
                    <a:pt x="1934" y="113"/>
                  </a:lnTo>
                  <a:lnTo>
                    <a:pt x="1937" y="118"/>
                  </a:lnTo>
                  <a:lnTo>
                    <a:pt x="1934" y="120"/>
                  </a:lnTo>
                  <a:lnTo>
                    <a:pt x="1932" y="127"/>
                  </a:lnTo>
                  <a:lnTo>
                    <a:pt x="1934" y="129"/>
                  </a:lnTo>
                  <a:lnTo>
                    <a:pt x="1937" y="127"/>
                  </a:lnTo>
                  <a:lnTo>
                    <a:pt x="1939" y="122"/>
                  </a:lnTo>
                  <a:lnTo>
                    <a:pt x="1941" y="120"/>
                  </a:lnTo>
                  <a:lnTo>
                    <a:pt x="1944" y="125"/>
                  </a:lnTo>
                  <a:lnTo>
                    <a:pt x="1944" y="120"/>
                  </a:lnTo>
                  <a:lnTo>
                    <a:pt x="1948" y="111"/>
                  </a:lnTo>
                  <a:lnTo>
                    <a:pt x="1948" y="109"/>
                  </a:lnTo>
                  <a:lnTo>
                    <a:pt x="1953" y="111"/>
                  </a:lnTo>
                  <a:lnTo>
                    <a:pt x="1962" y="118"/>
                  </a:lnTo>
                  <a:lnTo>
                    <a:pt x="1974" y="120"/>
                  </a:lnTo>
                  <a:lnTo>
                    <a:pt x="1978" y="127"/>
                  </a:lnTo>
                  <a:lnTo>
                    <a:pt x="1978" y="132"/>
                  </a:lnTo>
                  <a:lnTo>
                    <a:pt x="1971" y="134"/>
                  </a:lnTo>
                  <a:lnTo>
                    <a:pt x="1967" y="139"/>
                  </a:lnTo>
                  <a:lnTo>
                    <a:pt x="1971" y="136"/>
                  </a:lnTo>
                  <a:lnTo>
                    <a:pt x="1981" y="134"/>
                  </a:lnTo>
                  <a:lnTo>
                    <a:pt x="1988" y="136"/>
                  </a:lnTo>
                  <a:lnTo>
                    <a:pt x="1994" y="134"/>
                  </a:lnTo>
                  <a:lnTo>
                    <a:pt x="1999" y="129"/>
                  </a:lnTo>
                  <a:lnTo>
                    <a:pt x="2004" y="127"/>
                  </a:lnTo>
                  <a:lnTo>
                    <a:pt x="2013" y="120"/>
                  </a:lnTo>
                  <a:lnTo>
                    <a:pt x="2018" y="120"/>
                  </a:lnTo>
                  <a:lnTo>
                    <a:pt x="2022" y="113"/>
                  </a:lnTo>
                  <a:lnTo>
                    <a:pt x="2029" y="111"/>
                  </a:lnTo>
                  <a:lnTo>
                    <a:pt x="2045" y="104"/>
                  </a:lnTo>
                  <a:lnTo>
                    <a:pt x="2052" y="102"/>
                  </a:lnTo>
                  <a:lnTo>
                    <a:pt x="2057" y="102"/>
                  </a:lnTo>
                  <a:lnTo>
                    <a:pt x="2057" y="99"/>
                  </a:lnTo>
                  <a:lnTo>
                    <a:pt x="2066" y="95"/>
                  </a:lnTo>
                  <a:lnTo>
                    <a:pt x="2071" y="92"/>
                  </a:lnTo>
                  <a:lnTo>
                    <a:pt x="2082" y="92"/>
                  </a:lnTo>
                  <a:lnTo>
                    <a:pt x="2103" y="99"/>
                  </a:lnTo>
                  <a:lnTo>
                    <a:pt x="2112" y="109"/>
                  </a:lnTo>
                  <a:lnTo>
                    <a:pt x="2121" y="113"/>
                  </a:lnTo>
                  <a:lnTo>
                    <a:pt x="2128" y="122"/>
                  </a:lnTo>
                  <a:lnTo>
                    <a:pt x="2133" y="129"/>
                  </a:lnTo>
                  <a:lnTo>
                    <a:pt x="2133" y="134"/>
                  </a:lnTo>
                  <a:lnTo>
                    <a:pt x="2135" y="136"/>
                  </a:lnTo>
                  <a:lnTo>
                    <a:pt x="2133" y="143"/>
                  </a:lnTo>
                  <a:lnTo>
                    <a:pt x="2138" y="150"/>
                  </a:lnTo>
                  <a:lnTo>
                    <a:pt x="2138" y="155"/>
                  </a:lnTo>
                  <a:lnTo>
                    <a:pt x="2135" y="159"/>
                  </a:lnTo>
                  <a:lnTo>
                    <a:pt x="2140" y="157"/>
                  </a:lnTo>
                  <a:lnTo>
                    <a:pt x="2145" y="153"/>
                  </a:lnTo>
                  <a:lnTo>
                    <a:pt x="2151" y="153"/>
                  </a:lnTo>
                  <a:lnTo>
                    <a:pt x="2154" y="155"/>
                  </a:lnTo>
                  <a:lnTo>
                    <a:pt x="2154" y="153"/>
                  </a:lnTo>
                  <a:lnTo>
                    <a:pt x="2161" y="150"/>
                  </a:lnTo>
                  <a:lnTo>
                    <a:pt x="2165" y="153"/>
                  </a:lnTo>
                  <a:lnTo>
                    <a:pt x="2165" y="159"/>
                  </a:lnTo>
                  <a:lnTo>
                    <a:pt x="2168" y="155"/>
                  </a:lnTo>
                  <a:lnTo>
                    <a:pt x="2165" y="148"/>
                  </a:lnTo>
                  <a:lnTo>
                    <a:pt x="2170" y="148"/>
                  </a:lnTo>
                  <a:lnTo>
                    <a:pt x="2172" y="153"/>
                  </a:lnTo>
                  <a:lnTo>
                    <a:pt x="2179" y="159"/>
                  </a:lnTo>
                  <a:lnTo>
                    <a:pt x="2181" y="166"/>
                  </a:lnTo>
                  <a:lnTo>
                    <a:pt x="2184" y="166"/>
                  </a:lnTo>
                  <a:lnTo>
                    <a:pt x="2191" y="176"/>
                  </a:lnTo>
                  <a:lnTo>
                    <a:pt x="2191" y="173"/>
                  </a:lnTo>
                  <a:lnTo>
                    <a:pt x="2188" y="166"/>
                  </a:lnTo>
                  <a:lnTo>
                    <a:pt x="2184" y="164"/>
                  </a:lnTo>
                  <a:lnTo>
                    <a:pt x="2184" y="159"/>
                  </a:lnTo>
                  <a:lnTo>
                    <a:pt x="2188" y="164"/>
                  </a:lnTo>
                  <a:lnTo>
                    <a:pt x="2191" y="162"/>
                  </a:lnTo>
                  <a:lnTo>
                    <a:pt x="2195" y="166"/>
                  </a:lnTo>
                  <a:lnTo>
                    <a:pt x="2202" y="176"/>
                  </a:lnTo>
                  <a:lnTo>
                    <a:pt x="2200" y="169"/>
                  </a:lnTo>
                  <a:lnTo>
                    <a:pt x="2193" y="157"/>
                  </a:lnTo>
                  <a:lnTo>
                    <a:pt x="2193" y="148"/>
                  </a:lnTo>
                  <a:lnTo>
                    <a:pt x="2193" y="139"/>
                  </a:lnTo>
                  <a:lnTo>
                    <a:pt x="2198" y="134"/>
                  </a:lnTo>
                  <a:lnTo>
                    <a:pt x="2207" y="134"/>
                  </a:lnTo>
                  <a:lnTo>
                    <a:pt x="2209" y="129"/>
                  </a:lnTo>
                  <a:lnTo>
                    <a:pt x="2216" y="127"/>
                  </a:lnTo>
                  <a:lnTo>
                    <a:pt x="2216" y="125"/>
                  </a:lnTo>
                  <a:lnTo>
                    <a:pt x="2218" y="122"/>
                  </a:lnTo>
                  <a:lnTo>
                    <a:pt x="2221" y="122"/>
                  </a:lnTo>
                  <a:lnTo>
                    <a:pt x="2225" y="127"/>
                  </a:lnTo>
                  <a:lnTo>
                    <a:pt x="2228" y="127"/>
                  </a:lnTo>
                  <a:lnTo>
                    <a:pt x="2235" y="127"/>
                  </a:lnTo>
                  <a:lnTo>
                    <a:pt x="2241" y="122"/>
                  </a:lnTo>
                  <a:lnTo>
                    <a:pt x="2244" y="122"/>
                  </a:lnTo>
                  <a:lnTo>
                    <a:pt x="2251" y="120"/>
                  </a:lnTo>
                  <a:lnTo>
                    <a:pt x="2260" y="120"/>
                  </a:lnTo>
                  <a:lnTo>
                    <a:pt x="2265" y="118"/>
                  </a:lnTo>
                  <a:lnTo>
                    <a:pt x="2265" y="118"/>
                  </a:lnTo>
                  <a:lnTo>
                    <a:pt x="2267" y="120"/>
                  </a:lnTo>
                  <a:lnTo>
                    <a:pt x="2269" y="122"/>
                  </a:lnTo>
                  <a:lnTo>
                    <a:pt x="2271" y="118"/>
                  </a:lnTo>
                  <a:lnTo>
                    <a:pt x="2276" y="111"/>
                  </a:lnTo>
                  <a:lnTo>
                    <a:pt x="2274" y="109"/>
                  </a:lnTo>
                  <a:lnTo>
                    <a:pt x="2274" y="104"/>
                  </a:lnTo>
                  <a:lnTo>
                    <a:pt x="2276" y="99"/>
                  </a:lnTo>
                  <a:lnTo>
                    <a:pt x="2278" y="97"/>
                  </a:lnTo>
                  <a:lnTo>
                    <a:pt x="2285" y="99"/>
                  </a:lnTo>
                  <a:lnTo>
                    <a:pt x="2285" y="104"/>
                  </a:lnTo>
                  <a:lnTo>
                    <a:pt x="2288" y="106"/>
                  </a:lnTo>
                  <a:lnTo>
                    <a:pt x="2292" y="106"/>
                  </a:lnTo>
                  <a:lnTo>
                    <a:pt x="2297" y="109"/>
                  </a:lnTo>
                  <a:lnTo>
                    <a:pt x="2297" y="113"/>
                  </a:lnTo>
                  <a:lnTo>
                    <a:pt x="2302" y="120"/>
                  </a:lnTo>
                  <a:lnTo>
                    <a:pt x="2306" y="122"/>
                  </a:lnTo>
                  <a:lnTo>
                    <a:pt x="2311" y="122"/>
                  </a:lnTo>
                  <a:lnTo>
                    <a:pt x="2322" y="125"/>
                  </a:lnTo>
                  <a:lnTo>
                    <a:pt x="2322" y="122"/>
                  </a:lnTo>
                  <a:lnTo>
                    <a:pt x="2327" y="122"/>
                  </a:lnTo>
                  <a:lnTo>
                    <a:pt x="2334" y="134"/>
                  </a:lnTo>
                  <a:lnTo>
                    <a:pt x="2334" y="139"/>
                  </a:lnTo>
                  <a:lnTo>
                    <a:pt x="2336" y="141"/>
                  </a:lnTo>
                  <a:lnTo>
                    <a:pt x="2343" y="141"/>
                  </a:lnTo>
                  <a:lnTo>
                    <a:pt x="2345" y="139"/>
                  </a:lnTo>
                  <a:lnTo>
                    <a:pt x="2352" y="139"/>
                  </a:lnTo>
                  <a:lnTo>
                    <a:pt x="2350" y="134"/>
                  </a:lnTo>
                  <a:lnTo>
                    <a:pt x="2355" y="132"/>
                  </a:lnTo>
                  <a:lnTo>
                    <a:pt x="2359" y="132"/>
                  </a:lnTo>
                  <a:lnTo>
                    <a:pt x="2359" y="132"/>
                  </a:lnTo>
                  <a:lnTo>
                    <a:pt x="2357" y="127"/>
                  </a:lnTo>
                  <a:lnTo>
                    <a:pt x="2359" y="125"/>
                  </a:lnTo>
                  <a:lnTo>
                    <a:pt x="2359" y="122"/>
                  </a:lnTo>
                  <a:lnTo>
                    <a:pt x="2359" y="120"/>
                  </a:lnTo>
                  <a:lnTo>
                    <a:pt x="2355" y="116"/>
                  </a:lnTo>
                  <a:lnTo>
                    <a:pt x="2348" y="113"/>
                  </a:lnTo>
                  <a:lnTo>
                    <a:pt x="2348" y="106"/>
                  </a:lnTo>
                  <a:lnTo>
                    <a:pt x="2338" y="99"/>
                  </a:lnTo>
                  <a:lnTo>
                    <a:pt x="2336" y="97"/>
                  </a:lnTo>
                  <a:lnTo>
                    <a:pt x="2334" y="95"/>
                  </a:lnTo>
                  <a:lnTo>
                    <a:pt x="2327" y="90"/>
                  </a:lnTo>
                  <a:lnTo>
                    <a:pt x="2322" y="95"/>
                  </a:lnTo>
                  <a:lnTo>
                    <a:pt x="2320" y="95"/>
                  </a:lnTo>
                  <a:lnTo>
                    <a:pt x="2320" y="88"/>
                  </a:lnTo>
                  <a:lnTo>
                    <a:pt x="2322" y="86"/>
                  </a:lnTo>
                  <a:lnTo>
                    <a:pt x="2320" y="79"/>
                  </a:lnTo>
                  <a:lnTo>
                    <a:pt x="2318" y="76"/>
                  </a:lnTo>
                  <a:lnTo>
                    <a:pt x="2315" y="74"/>
                  </a:lnTo>
                  <a:lnTo>
                    <a:pt x="2313" y="67"/>
                  </a:lnTo>
                  <a:lnTo>
                    <a:pt x="2306" y="62"/>
                  </a:lnTo>
                  <a:lnTo>
                    <a:pt x="2308" y="60"/>
                  </a:lnTo>
                  <a:lnTo>
                    <a:pt x="2318" y="60"/>
                  </a:lnTo>
                  <a:lnTo>
                    <a:pt x="2320" y="62"/>
                  </a:lnTo>
                  <a:lnTo>
                    <a:pt x="2332" y="60"/>
                  </a:lnTo>
                  <a:lnTo>
                    <a:pt x="2341" y="60"/>
                  </a:lnTo>
                  <a:lnTo>
                    <a:pt x="2341" y="58"/>
                  </a:lnTo>
                  <a:lnTo>
                    <a:pt x="2345" y="56"/>
                  </a:lnTo>
                  <a:lnTo>
                    <a:pt x="2352" y="60"/>
                  </a:lnTo>
                  <a:lnTo>
                    <a:pt x="2355" y="58"/>
                  </a:lnTo>
                  <a:lnTo>
                    <a:pt x="2359" y="58"/>
                  </a:lnTo>
                  <a:lnTo>
                    <a:pt x="2359" y="53"/>
                  </a:lnTo>
                  <a:lnTo>
                    <a:pt x="2364" y="53"/>
                  </a:lnTo>
                  <a:lnTo>
                    <a:pt x="2366" y="56"/>
                  </a:lnTo>
                  <a:lnTo>
                    <a:pt x="2366" y="56"/>
                  </a:lnTo>
                  <a:lnTo>
                    <a:pt x="2368" y="51"/>
                  </a:lnTo>
                  <a:lnTo>
                    <a:pt x="2373" y="53"/>
                  </a:lnTo>
                  <a:lnTo>
                    <a:pt x="2373" y="49"/>
                  </a:lnTo>
                  <a:lnTo>
                    <a:pt x="2392" y="44"/>
                  </a:lnTo>
                  <a:lnTo>
                    <a:pt x="2392" y="49"/>
                  </a:lnTo>
                  <a:lnTo>
                    <a:pt x="2394" y="44"/>
                  </a:lnTo>
                  <a:lnTo>
                    <a:pt x="2396" y="42"/>
                  </a:lnTo>
                  <a:lnTo>
                    <a:pt x="2398" y="42"/>
                  </a:lnTo>
                  <a:lnTo>
                    <a:pt x="2403" y="42"/>
                  </a:lnTo>
                  <a:lnTo>
                    <a:pt x="2405" y="42"/>
                  </a:lnTo>
                  <a:lnTo>
                    <a:pt x="2410" y="44"/>
                  </a:lnTo>
                  <a:lnTo>
                    <a:pt x="2417" y="44"/>
                  </a:lnTo>
                  <a:lnTo>
                    <a:pt x="2422" y="44"/>
                  </a:lnTo>
                  <a:lnTo>
                    <a:pt x="2424" y="46"/>
                  </a:lnTo>
                  <a:lnTo>
                    <a:pt x="2426" y="46"/>
                  </a:lnTo>
                  <a:lnTo>
                    <a:pt x="2428" y="44"/>
                  </a:lnTo>
                  <a:lnTo>
                    <a:pt x="2435" y="44"/>
                  </a:lnTo>
                  <a:lnTo>
                    <a:pt x="2449" y="46"/>
                  </a:lnTo>
                  <a:lnTo>
                    <a:pt x="2454" y="49"/>
                  </a:lnTo>
                  <a:lnTo>
                    <a:pt x="2456" y="49"/>
                  </a:lnTo>
                  <a:lnTo>
                    <a:pt x="2456" y="46"/>
                  </a:lnTo>
                  <a:lnTo>
                    <a:pt x="2461" y="46"/>
                  </a:lnTo>
                  <a:lnTo>
                    <a:pt x="2463" y="49"/>
                  </a:lnTo>
                  <a:lnTo>
                    <a:pt x="2461" y="51"/>
                  </a:lnTo>
                  <a:lnTo>
                    <a:pt x="2463" y="53"/>
                  </a:lnTo>
                  <a:lnTo>
                    <a:pt x="2470" y="51"/>
                  </a:lnTo>
                  <a:lnTo>
                    <a:pt x="2484" y="53"/>
                  </a:lnTo>
                  <a:lnTo>
                    <a:pt x="2495" y="60"/>
                  </a:lnTo>
                  <a:lnTo>
                    <a:pt x="2495" y="62"/>
                  </a:lnTo>
                  <a:lnTo>
                    <a:pt x="2491" y="60"/>
                  </a:lnTo>
                  <a:lnTo>
                    <a:pt x="2484" y="58"/>
                  </a:lnTo>
                  <a:lnTo>
                    <a:pt x="2484" y="60"/>
                  </a:lnTo>
                  <a:lnTo>
                    <a:pt x="2495" y="65"/>
                  </a:lnTo>
                  <a:lnTo>
                    <a:pt x="2502" y="65"/>
                  </a:lnTo>
                  <a:lnTo>
                    <a:pt x="2505" y="60"/>
                  </a:lnTo>
                  <a:lnTo>
                    <a:pt x="2509" y="60"/>
                  </a:lnTo>
                  <a:lnTo>
                    <a:pt x="2516" y="60"/>
                  </a:lnTo>
                  <a:lnTo>
                    <a:pt x="2514" y="58"/>
                  </a:lnTo>
                  <a:lnTo>
                    <a:pt x="2516" y="56"/>
                  </a:lnTo>
                  <a:lnTo>
                    <a:pt x="2521" y="58"/>
                  </a:lnTo>
                  <a:lnTo>
                    <a:pt x="2525" y="60"/>
                  </a:lnTo>
                  <a:lnTo>
                    <a:pt x="2528" y="62"/>
                  </a:lnTo>
                  <a:lnTo>
                    <a:pt x="2528" y="60"/>
                  </a:lnTo>
                  <a:lnTo>
                    <a:pt x="2528" y="58"/>
                  </a:lnTo>
                  <a:lnTo>
                    <a:pt x="2535" y="60"/>
                  </a:lnTo>
                  <a:lnTo>
                    <a:pt x="2535" y="62"/>
                  </a:lnTo>
                  <a:lnTo>
                    <a:pt x="2542" y="65"/>
                  </a:lnTo>
                  <a:lnTo>
                    <a:pt x="2546" y="62"/>
                  </a:lnTo>
                  <a:lnTo>
                    <a:pt x="2565" y="67"/>
                  </a:lnTo>
                  <a:lnTo>
                    <a:pt x="2562" y="62"/>
                  </a:lnTo>
                  <a:lnTo>
                    <a:pt x="2567" y="62"/>
                  </a:lnTo>
                  <a:lnTo>
                    <a:pt x="2569" y="67"/>
                  </a:lnTo>
                  <a:lnTo>
                    <a:pt x="2574" y="67"/>
                  </a:lnTo>
                  <a:lnTo>
                    <a:pt x="2572" y="65"/>
                  </a:lnTo>
                  <a:lnTo>
                    <a:pt x="2574" y="62"/>
                  </a:lnTo>
                  <a:lnTo>
                    <a:pt x="2581" y="65"/>
                  </a:lnTo>
                  <a:lnTo>
                    <a:pt x="2579" y="67"/>
                  </a:lnTo>
                  <a:lnTo>
                    <a:pt x="2583" y="69"/>
                  </a:lnTo>
                  <a:lnTo>
                    <a:pt x="2588" y="69"/>
                  </a:lnTo>
                  <a:lnTo>
                    <a:pt x="2588" y="67"/>
                  </a:lnTo>
                  <a:lnTo>
                    <a:pt x="2585" y="65"/>
                  </a:lnTo>
                  <a:lnTo>
                    <a:pt x="2592" y="65"/>
                  </a:lnTo>
                  <a:lnTo>
                    <a:pt x="2595" y="67"/>
                  </a:lnTo>
                  <a:lnTo>
                    <a:pt x="2595" y="69"/>
                  </a:lnTo>
                  <a:lnTo>
                    <a:pt x="2597" y="74"/>
                  </a:lnTo>
                  <a:lnTo>
                    <a:pt x="2606" y="76"/>
                  </a:lnTo>
                  <a:lnTo>
                    <a:pt x="2611" y="74"/>
                  </a:lnTo>
                  <a:lnTo>
                    <a:pt x="2604" y="72"/>
                  </a:lnTo>
                  <a:lnTo>
                    <a:pt x="2599" y="69"/>
                  </a:lnTo>
                  <a:lnTo>
                    <a:pt x="2599" y="67"/>
                  </a:lnTo>
                  <a:lnTo>
                    <a:pt x="2602" y="67"/>
                  </a:lnTo>
                  <a:lnTo>
                    <a:pt x="2609" y="67"/>
                  </a:lnTo>
                  <a:lnTo>
                    <a:pt x="2615" y="72"/>
                  </a:lnTo>
                  <a:lnTo>
                    <a:pt x="2618" y="76"/>
                  </a:lnTo>
                  <a:lnTo>
                    <a:pt x="2620" y="76"/>
                  </a:lnTo>
                  <a:lnTo>
                    <a:pt x="2620" y="74"/>
                  </a:lnTo>
                  <a:lnTo>
                    <a:pt x="2620" y="72"/>
                  </a:lnTo>
                  <a:lnTo>
                    <a:pt x="2622" y="72"/>
                  </a:lnTo>
                  <a:lnTo>
                    <a:pt x="2627" y="74"/>
                  </a:lnTo>
                  <a:lnTo>
                    <a:pt x="2625" y="76"/>
                  </a:lnTo>
                  <a:lnTo>
                    <a:pt x="2629" y="81"/>
                  </a:lnTo>
                  <a:lnTo>
                    <a:pt x="2636" y="95"/>
                  </a:lnTo>
                  <a:lnTo>
                    <a:pt x="2643" y="97"/>
                  </a:lnTo>
                  <a:lnTo>
                    <a:pt x="2646" y="102"/>
                  </a:lnTo>
                  <a:lnTo>
                    <a:pt x="2648" y="104"/>
                  </a:lnTo>
                  <a:lnTo>
                    <a:pt x="2650" y="109"/>
                  </a:lnTo>
                  <a:lnTo>
                    <a:pt x="2650" y="111"/>
                  </a:lnTo>
                  <a:lnTo>
                    <a:pt x="2650" y="116"/>
                  </a:lnTo>
                  <a:lnTo>
                    <a:pt x="2655" y="116"/>
                  </a:lnTo>
                  <a:lnTo>
                    <a:pt x="2657" y="113"/>
                  </a:lnTo>
                  <a:lnTo>
                    <a:pt x="2664" y="113"/>
                  </a:lnTo>
                  <a:lnTo>
                    <a:pt x="2666" y="120"/>
                  </a:lnTo>
                  <a:lnTo>
                    <a:pt x="2671" y="120"/>
                  </a:lnTo>
                  <a:lnTo>
                    <a:pt x="2671" y="118"/>
                  </a:lnTo>
                  <a:lnTo>
                    <a:pt x="2669" y="118"/>
                  </a:lnTo>
                  <a:lnTo>
                    <a:pt x="2669" y="113"/>
                  </a:lnTo>
                  <a:lnTo>
                    <a:pt x="2671" y="111"/>
                  </a:lnTo>
                  <a:lnTo>
                    <a:pt x="2673" y="111"/>
                  </a:lnTo>
                  <a:lnTo>
                    <a:pt x="2676" y="116"/>
                  </a:lnTo>
                  <a:lnTo>
                    <a:pt x="2680" y="120"/>
                  </a:lnTo>
                  <a:lnTo>
                    <a:pt x="2678" y="118"/>
                  </a:lnTo>
                  <a:lnTo>
                    <a:pt x="2676" y="111"/>
                  </a:lnTo>
                  <a:lnTo>
                    <a:pt x="2676" y="109"/>
                  </a:lnTo>
                  <a:lnTo>
                    <a:pt x="2673" y="104"/>
                  </a:lnTo>
                  <a:lnTo>
                    <a:pt x="2669" y="109"/>
                  </a:lnTo>
                  <a:lnTo>
                    <a:pt x="2662" y="109"/>
                  </a:lnTo>
                  <a:lnTo>
                    <a:pt x="2662" y="106"/>
                  </a:lnTo>
                  <a:lnTo>
                    <a:pt x="2664" y="102"/>
                  </a:lnTo>
                  <a:lnTo>
                    <a:pt x="2662" y="97"/>
                  </a:lnTo>
                  <a:lnTo>
                    <a:pt x="2655" y="92"/>
                  </a:lnTo>
                  <a:lnTo>
                    <a:pt x="2650" y="88"/>
                  </a:lnTo>
                  <a:lnTo>
                    <a:pt x="2650" y="83"/>
                  </a:lnTo>
                  <a:lnTo>
                    <a:pt x="2646" y="83"/>
                  </a:lnTo>
                  <a:lnTo>
                    <a:pt x="2641" y="88"/>
                  </a:lnTo>
                  <a:lnTo>
                    <a:pt x="2641" y="86"/>
                  </a:lnTo>
                  <a:lnTo>
                    <a:pt x="2646" y="83"/>
                  </a:lnTo>
                  <a:lnTo>
                    <a:pt x="2648" y="76"/>
                  </a:lnTo>
                  <a:lnTo>
                    <a:pt x="2652" y="69"/>
                  </a:lnTo>
                  <a:lnTo>
                    <a:pt x="2657" y="67"/>
                  </a:lnTo>
                  <a:lnTo>
                    <a:pt x="2655" y="69"/>
                  </a:lnTo>
                  <a:lnTo>
                    <a:pt x="2659" y="79"/>
                  </a:lnTo>
                  <a:lnTo>
                    <a:pt x="2664" y="79"/>
                  </a:lnTo>
                  <a:lnTo>
                    <a:pt x="2664" y="79"/>
                  </a:lnTo>
                  <a:lnTo>
                    <a:pt x="2659" y="74"/>
                  </a:lnTo>
                  <a:lnTo>
                    <a:pt x="2659" y="72"/>
                  </a:lnTo>
                  <a:lnTo>
                    <a:pt x="2662" y="69"/>
                  </a:lnTo>
                  <a:lnTo>
                    <a:pt x="2666" y="67"/>
                  </a:lnTo>
                  <a:lnTo>
                    <a:pt x="2666" y="65"/>
                  </a:lnTo>
                  <a:lnTo>
                    <a:pt x="2662" y="65"/>
                  </a:lnTo>
                  <a:lnTo>
                    <a:pt x="2664" y="62"/>
                  </a:lnTo>
                  <a:lnTo>
                    <a:pt x="2666" y="62"/>
                  </a:lnTo>
                  <a:lnTo>
                    <a:pt x="2671" y="60"/>
                  </a:lnTo>
                  <a:lnTo>
                    <a:pt x="2673" y="56"/>
                  </a:lnTo>
                  <a:lnTo>
                    <a:pt x="2678" y="56"/>
                  </a:lnTo>
                  <a:lnTo>
                    <a:pt x="2680" y="58"/>
                  </a:lnTo>
                  <a:lnTo>
                    <a:pt x="2682" y="56"/>
                  </a:lnTo>
                  <a:lnTo>
                    <a:pt x="2685" y="58"/>
                  </a:lnTo>
                  <a:lnTo>
                    <a:pt x="2685" y="60"/>
                  </a:lnTo>
                  <a:lnTo>
                    <a:pt x="2689" y="62"/>
                  </a:lnTo>
                  <a:lnTo>
                    <a:pt x="2696" y="65"/>
                  </a:lnTo>
                  <a:lnTo>
                    <a:pt x="2699" y="62"/>
                  </a:lnTo>
                  <a:lnTo>
                    <a:pt x="2710" y="65"/>
                  </a:lnTo>
                  <a:lnTo>
                    <a:pt x="2710" y="69"/>
                  </a:lnTo>
                  <a:lnTo>
                    <a:pt x="2712" y="72"/>
                  </a:lnTo>
                  <a:lnTo>
                    <a:pt x="2715" y="69"/>
                  </a:lnTo>
                  <a:lnTo>
                    <a:pt x="2715" y="67"/>
                  </a:lnTo>
                  <a:lnTo>
                    <a:pt x="2717" y="67"/>
                  </a:lnTo>
                  <a:lnTo>
                    <a:pt x="2717" y="74"/>
                  </a:lnTo>
                  <a:lnTo>
                    <a:pt x="2722" y="69"/>
                  </a:lnTo>
                  <a:lnTo>
                    <a:pt x="2726" y="65"/>
                  </a:lnTo>
                  <a:lnTo>
                    <a:pt x="2729" y="67"/>
                  </a:lnTo>
                  <a:lnTo>
                    <a:pt x="2729" y="69"/>
                  </a:lnTo>
                  <a:lnTo>
                    <a:pt x="2726" y="74"/>
                  </a:lnTo>
                  <a:lnTo>
                    <a:pt x="2726" y="76"/>
                  </a:lnTo>
                  <a:lnTo>
                    <a:pt x="2731" y="88"/>
                  </a:lnTo>
                  <a:lnTo>
                    <a:pt x="2729" y="92"/>
                  </a:lnTo>
                  <a:lnTo>
                    <a:pt x="2729" y="95"/>
                  </a:lnTo>
                  <a:lnTo>
                    <a:pt x="2733" y="95"/>
                  </a:lnTo>
                  <a:lnTo>
                    <a:pt x="2736" y="99"/>
                  </a:lnTo>
                  <a:lnTo>
                    <a:pt x="2740" y="102"/>
                  </a:lnTo>
                  <a:lnTo>
                    <a:pt x="2742" y="104"/>
                  </a:lnTo>
                  <a:lnTo>
                    <a:pt x="2740" y="109"/>
                  </a:lnTo>
                  <a:lnTo>
                    <a:pt x="2733" y="106"/>
                  </a:lnTo>
                  <a:lnTo>
                    <a:pt x="2726" y="109"/>
                  </a:lnTo>
                  <a:lnTo>
                    <a:pt x="2736" y="111"/>
                  </a:lnTo>
                  <a:lnTo>
                    <a:pt x="2738" y="116"/>
                  </a:lnTo>
                  <a:lnTo>
                    <a:pt x="2736" y="118"/>
                  </a:lnTo>
                  <a:lnTo>
                    <a:pt x="2731" y="120"/>
                  </a:lnTo>
                  <a:lnTo>
                    <a:pt x="2729" y="127"/>
                  </a:lnTo>
                  <a:lnTo>
                    <a:pt x="2726" y="125"/>
                  </a:lnTo>
                  <a:lnTo>
                    <a:pt x="2722" y="127"/>
                  </a:lnTo>
                  <a:lnTo>
                    <a:pt x="2715" y="127"/>
                  </a:lnTo>
                  <a:lnTo>
                    <a:pt x="2710" y="132"/>
                  </a:lnTo>
                  <a:lnTo>
                    <a:pt x="2717" y="132"/>
                  </a:lnTo>
                  <a:lnTo>
                    <a:pt x="2719" y="132"/>
                  </a:lnTo>
                  <a:lnTo>
                    <a:pt x="2722" y="136"/>
                  </a:lnTo>
                  <a:lnTo>
                    <a:pt x="2726" y="132"/>
                  </a:lnTo>
                  <a:lnTo>
                    <a:pt x="2729" y="132"/>
                  </a:lnTo>
                  <a:lnTo>
                    <a:pt x="2729" y="136"/>
                  </a:lnTo>
                  <a:lnTo>
                    <a:pt x="2731" y="141"/>
                  </a:lnTo>
                  <a:lnTo>
                    <a:pt x="2729" y="143"/>
                  </a:lnTo>
                  <a:lnTo>
                    <a:pt x="2729" y="150"/>
                  </a:lnTo>
                  <a:lnTo>
                    <a:pt x="2733" y="146"/>
                  </a:lnTo>
                  <a:lnTo>
                    <a:pt x="2738" y="146"/>
                  </a:lnTo>
                  <a:lnTo>
                    <a:pt x="2742" y="150"/>
                  </a:lnTo>
                  <a:lnTo>
                    <a:pt x="2742" y="153"/>
                  </a:lnTo>
                  <a:lnTo>
                    <a:pt x="2747" y="157"/>
                  </a:lnTo>
                  <a:lnTo>
                    <a:pt x="2740" y="162"/>
                  </a:lnTo>
                  <a:lnTo>
                    <a:pt x="2742" y="162"/>
                  </a:lnTo>
                  <a:lnTo>
                    <a:pt x="2745" y="169"/>
                  </a:lnTo>
                  <a:lnTo>
                    <a:pt x="2740" y="171"/>
                  </a:lnTo>
                  <a:lnTo>
                    <a:pt x="2740" y="173"/>
                  </a:lnTo>
                  <a:lnTo>
                    <a:pt x="2742" y="176"/>
                  </a:lnTo>
                  <a:lnTo>
                    <a:pt x="2742" y="173"/>
                  </a:lnTo>
                  <a:lnTo>
                    <a:pt x="2745" y="173"/>
                  </a:lnTo>
                  <a:lnTo>
                    <a:pt x="2747" y="176"/>
                  </a:lnTo>
                  <a:lnTo>
                    <a:pt x="2747" y="180"/>
                  </a:lnTo>
                  <a:lnTo>
                    <a:pt x="2752" y="180"/>
                  </a:lnTo>
                  <a:lnTo>
                    <a:pt x="2754" y="183"/>
                  </a:lnTo>
                  <a:lnTo>
                    <a:pt x="2754" y="178"/>
                  </a:lnTo>
                  <a:lnTo>
                    <a:pt x="2756" y="176"/>
                  </a:lnTo>
                  <a:lnTo>
                    <a:pt x="2759" y="178"/>
                  </a:lnTo>
                  <a:lnTo>
                    <a:pt x="2763" y="178"/>
                  </a:lnTo>
                  <a:lnTo>
                    <a:pt x="2763" y="185"/>
                  </a:lnTo>
                  <a:lnTo>
                    <a:pt x="2761" y="185"/>
                  </a:lnTo>
                  <a:lnTo>
                    <a:pt x="2756" y="183"/>
                  </a:lnTo>
                  <a:lnTo>
                    <a:pt x="2754" y="187"/>
                  </a:lnTo>
                  <a:lnTo>
                    <a:pt x="2759" y="189"/>
                  </a:lnTo>
                  <a:lnTo>
                    <a:pt x="2763" y="189"/>
                  </a:lnTo>
                  <a:lnTo>
                    <a:pt x="2766" y="194"/>
                  </a:lnTo>
                  <a:lnTo>
                    <a:pt x="2766" y="199"/>
                  </a:lnTo>
                  <a:lnTo>
                    <a:pt x="2759" y="201"/>
                  </a:lnTo>
                  <a:lnTo>
                    <a:pt x="2754" y="194"/>
                  </a:lnTo>
                  <a:lnTo>
                    <a:pt x="2754" y="192"/>
                  </a:lnTo>
                  <a:lnTo>
                    <a:pt x="2756" y="201"/>
                  </a:lnTo>
                  <a:lnTo>
                    <a:pt x="2752" y="203"/>
                  </a:lnTo>
                  <a:lnTo>
                    <a:pt x="2749" y="203"/>
                  </a:lnTo>
                  <a:lnTo>
                    <a:pt x="2749" y="201"/>
                  </a:lnTo>
                  <a:lnTo>
                    <a:pt x="2745" y="201"/>
                  </a:lnTo>
                  <a:lnTo>
                    <a:pt x="2742" y="201"/>
                  </a:lnTo>
                  <a:lnTo>
                    <a:pt x="2733" y="199"/>
                  </a:lnTo>
                  <a:lnTo>
                    <a:pt x="2729" y="201"/>
                  </a:lnTo>
                  <a:lnTo>
                    <a:pt x="2726" y="201"/>
                  </a:lnTo>
                  <a:lnTo>
                    <a:pt x="2726" y="199"/>
                  </a:lnTo>
                  <a:lnTo>
                    <a:pt x="2724" y="196"/>
                  </a:lnTo>
                  <a:lnTo>
                    <a:pt x="2722" y="194"/>
                  </a:lnTo>
                  <a:lnTo>
                    <a:pt x="2722" y="201"/>
                  </a:lnTo>
                  <a:lnTo>
                    <a:pt x="2719" y="201"/>
                  </a:lnTo>
                  <a:lnTo>
                    <a:pt x="2719" y="201"/>
                  </a:lnTo>
                  <a:lnTo>
                    <a:pt x="2722" y="206"/>
                  </a:lnTo>
                  <a:lnTo>
                    <a:pt x="2717" y="208"/>
                  </a:lnTo>
                  <a:lnTo>
                    <a:pt x="2717" y="208"/>
                  </a:lnTo>
                  <a:lnTo>
                    <a:pt x="2717" y="208"/>
                  </a:lnTo>
                  <a:lnTo>
                    <a:pt x="2715" y="206"/>
                  </a:lnTo>
                  <a:lnTo>
                    <a:pt x="2706" y="208"/>
                  </a:lnTo>
                  <a:lnTo>
                    <a:pt x="2703" y="206"/>
                  </a:lnTo>
                  <a:lnTo>
                    <a:pt x="2706" y="203"/>
                  </a:lnTo>
                  <a:lnTo>
                    <a:pt x="2703" y="199"/>
                  </a:lnTo>
                  <a:lnTo>
                    <a:pt x="2701" y="199"/>
                  </a:lnTo>
                  <a:lnTo>
                    <a:pt x="2692" y="189"/>
                  </a:lnTo>
                  <a:lnTo>
                    <a:pt x="2689" y="189"/>
                  </a:lnTo>
                  <a:lnTo>
                    <a:pt x="2692" y="187"/>
                  </a:lnTo>
                  <a:lnTo>
                    <a:pt x="2685" y="185"/>
                  </a:lnTo>
                  <a:lnTo>
                    <a:pt x="2682" y="189"/>
                  </a:lnTo>
                  <a:lnTo>
                    <a:pt x="2676" y="192"/>
                  </a:lnTo>
                  <a:lnTo>
                    <a:pt x="2673" y="194"/>
                  </a:lnTo>
                  <a:lnTo>
                    <a:pt x="2669" y="196"/>
                  </a:lnTo>
                  <a:lnTo>
                    <a:pt x="2669" y="189"/>
                  </a:lnTo>
                  <a:lnTo>
                    <a:pt x="2666" y="185"/>
                  </a:lnTo>
                  <a:lnTo>
                    <a:pt x="2669" y="189"/>
                  </a:lnTo>
                  <a:lnTo>
                    <a:pt x="2666" y="199"/>
                  </a:lnTo>
                  <a:lnTo>
                    <a:pt x="2669" y="203"/>
                  </a:lnTo>
                  <a:lnTo>
                    <a:pt x="2669" y="208"/>
                  </a:lnTo>
                  <a:lnTo>
                    <a:pt x="2659" y="219"/>
                  </a:lnTo>
                  <a:lnTo>
                    <a:pt x="2657" y="219"/>
                  </a:lnTo>
                  <a:lnTo>
                    <a:pt x="2655" y="210"/>
                  </a:lnTo>
                  <a:lnTo>
                    <a:pt x="2652" y="210"/>
                  </a:lnTo>
                  <a:lnTo>
                    <a:pt x="2648" y="213"/>
                  </a:lnTo>
                  <a:lnTo>
                    <a:pt x="2636" y="203"/>
                  </a:lnTo>
                  <a:lnTo>
                    <a:pt x="2639" y="201"/>
                  </a:lnTo>
                  <a:lnTo>
                    <a:pt x="2636" y="189"/>
                  </a:lnTo>
                  <a:lnTo>
                    <a:pt x="2632" y="189"/>
                  </a:lnTo>
                  <a:lnTo>
                    <a:pt x="2632" y="187"/>
                  </a:lnTo>
                  <a:lnTo>
                    <a:pt x="2629" y="183"/>
                  </a:lnTo>
                  <a:lnTo>
                    <a:pt x="2627" y="185"/>
                  </a:lnTo>
                  <a:lnTo>
                    <a:pt x="2627" y="189"/>
                  </a:lnTo>
                  <a:lnTo>
                    <a:pt x="2627" y="192"/>
                  </a:lnTo>
                  <a:lnTo>
                    <a:pt x="2629" y="194"/>
                  </a:lnTo>
                  <a:lnTo>
                    <a:pt x="2629" y="199"/>
                  </a:lnTo>
                  <a:lnTo>
                    <a:pt x="2622" y="194"/>
                  </a:lnTo>
                  <a:lnTo>
                    <a:pt x="2618" y="189"/>
                  </a:lnTo>
                  <a:lnTo>
                    <a:pt x="2618" y="189"/>
                  </a:lnTo>
                  <a:lnTo>
                    <a:pt x="2620" y="194"/>
                  </a:lnTo>
                  <a:lnTo>
                    <a:pt x="2618" y="196"/>
                  </a:lnTo>
                  <a:lnTo>
                    <a:pt x="2618" y="199"/>
                  </a:lnTo>
                  <a:lnTo>
                    <a:pt x="2625" y="199"/>
                  </a:lnTo>
                  <a:lnTo>
                    <a:pt x="2627" y="201"/>
                  </a:lnTo>
                  <a:lnTo>
                    <a:pt x="2625" y="206"/>
                  </a:lnTo>
                  <a:lnTo>
                    <a:pt x="2618" y="206"/>
                  </a:lnTo>
                  <a:lnTo>
                    <a:pt x="2618" y="210"/>
                  </a:lnTo>
                  <a:lnTo>
                    <a:pt x="2620" y="210"/>
                  </a:lnTo>
                  <a:lnTo>
                    <a:pt x="2632" y="224"/>
                  </a:lnTo>
                  <a:lnTo>
                    <a:pt x="2641" y="226"/>
                  </a:lnTo>
                  <a:lnTo>
                    <a:pt x="2646" y="224"/>
                  </a:lnTo>
                  <a:lnTo>
                    <a:pt x="2650" y="229"/>
                  </a:lnTo>
                  <a:lnTo>
                    <a:pt x="2652" y="233"/>
                  </a:lnTo>
                  <a:lnTo>
                    <a:pt x="2652" y="233"/>
                  </a:lnTo>
                  <a:lnTo>
                    <a:pt x="2648" y="229"/>
                  </a:lnTo>
                  <a:lnTo>
                    <a:pt x="2646" y="229"/>
                  </a:lnTo>
                  <a:lnTo>
                    <a:pt x="2648" y="236"/>
                  </a:lnTo>
                  <a:lnTo>
                    <a:pt x="2655" y="240"/>
                  </a:lnTo>
                  <a:lnTo>
                    <a:pt x="2657" y="245"/>
                  </a:lnTo>
                  <a:lnTo>
                    <a:pt x="2659" y="250"/>
                  </a:lnTo>
                  <a:lnTo>
                    <a:pt x="2659" y="259"/>
                  </a:lnTo>
                  <a:lnTo>
                    <a:pt x="2657" y="273"/>
                  </a:lnTo>
                  <a:lnTo>
                    <a:pt x="2659" y="280"/>
                  </a:lnTo>
                  <a:lnTo>
                    <a:pt x="2659" y="286"/>
                  </a:lnTo>
                  <a:lnTo>
                    <a:pt x="2659" y="289"/>
                  </a:lnTo>
                  <a:lnTo>
                    <a:pt x="2655" y="296"/>
                  </a:lnTo>
                  <a:lnTo>
                    <a:pt x="2655" y="300"/>
                  </a:lnTo>
                  <a:lnTo>
                    <a:pt x="2650" y="305"/>
                  </a:lnTo>
                  <a:lnTo>
                    <a:pt x="2652" y="300"/>
                  </a:lnTo>
                  <a:lnTo>
                    <a:pt x="2650" y="298"/>
                  </a:lnTo>
                  <a:lnTo>
                    <a:pt x="2641" y="305"/>
                  </a:lnTo>
                  <a:lnTo>
                    <a:pt x="2639" y="303"/>
                  </a:lnTo>
                  <a:lnTo>
                    <a:pt x="2634" y="307"/>
                  </a:lnTo>
                  <a:lnTo>
                    <a:pt x="2632" y="305"/>
                  </a:lnTo>
                  <a:lnTo>
                    <a:pt x="2629" y="300"/>
                  </a:lnTo>
                  <a:lnTo>
                    <a:pt x="2625" y="300"/>
                  </a:lnTo>
                  <a:lnTo>
                    <a:pt x="2618" y="296"/>
                  </a:lnTo>
                  <a:lnTo>
                    <a:pt x="2613" y="291"/>
                  </a:lnTo>
                  <a:lnTo>
                    <a:pt x="2609" y="291"/>
                  </a:lnTo>
                  <a:lnTo>
                    <a:pt x="2604" y="289"/>
                  </a:lnTo>
                  <a:lnTo>
                    <a:pt x="2602" y="289"/>
                  </a:lnTo>
                  <a:lnTo>
                    <a:pt x="2597" y="293"/>
                  </a:lnTo>
                  <a:lnTo>
                    <a:pt x="2592" y="293"/>
                  </a:lnTo>
                  <a:lnTo>
                    <a:pt x="2597" y="296"/>
                  </a:lnTo>
                  <a:lnTo>
                    <a:pt x="2604" y="296"/>
                  </a:lnTo>
                  <a:lnTo>
                    <a:pt x="2606" y="291"/>
                  </a:lnTo>
                  <a:lnTo>
                    <a:pt x="2618" y="296"/>
                  </a:lnTo>
                  <a:lnTo>
                    <a:pt x="2620" y="300"/>
                  </a:lnTo>
                  <a:lnTo>
                    <a:pt x="2613" y="305"/>
                  </a:lnTo>
                  <a:lnTo>
                    <a:pt x="2611" y="303"/>
                  </a:lnTo>
                  <a:lnTo>
                    <a:pt x="2606" y="303"/>
                  </a:lnTo>
                  <a:lnTo>
                    <a:pt x="2606" y="307"/>
                  </a:lnTo>
                  <a:lnTo>
                    <a:pt x="2602" y="303"/>
                  </a:lnTo>
                  <a:lnTo>
                    <a:pt x="2597" y="303"/>
                  </a:lnTo>
                  <a:lnTo>
                    <a:pt x="2599" y="303"/>
                  </a:lnTo>
                  <a:lnTo>
                    <a:pt x="2602" y="307"/>
                  </a:lnTo>
                  <a:lnTo>
                    <a:pt x="2609" y="312"/>
                  </a:lnTo>
                  <a:lnTo>
                    <a:pt x="2606" y="316"/>
                  </a:lnTo>
                  <a:lnTo>
                    <a:pt x="2609" y="326"/>
                  </a:lnTo>
                  <a:lnTo>
                    <a:pt x="2613" y="328"/>
                  </a:lnTo>
                  <a:lnTo>
                    <a:pt x="2611" y="326"/>
                  </a:lnTo>
                  <a:lnTo>
                    <a:pt x="2611" y="316"/>
                  </a:lnTo>
                  <a:lnTo>
                    <a:pt x="2613" y="314"/>
                  </a:lnTo>
                  <a:lnTo>
                    <a:pt x="2618" y="314"/>
                  </a:lnTo>
                  <a:lnTo>
                    <a:pt x="2618" y="312"/>
                  </a:lnTo>
                  <a:lnTo>
                    <a:pt x="2625" y="307"/>
                  </a:lnTo>
                  <a:lnTo>
                    <a:pt x="2627" y="305"/>
                  </a:lnTo>
                  <a:lnTo>
                    <a:pt x="2629" y="307"/>
                  </a:lnTo>
                  <a:lnTo>
                    <a:pt x="2629" y="312"/>
                  </a:lnTo>
                  <a:lnTo>
                    <a:pt x="2636" y="319"/>
                  </a:lnTo>
                  <a:lnTo>
                    <a:pt x="2641" y="321"/>
                  </a:lnTo>
                  <a:lnTo>
                    <a:pt x="2646" y="326"/>
                  </a:lnTo>
                  <a:lnTo>
                    <a:pt x="2652" y="323"/>
                  </a:lnTo>
                  <a:lnTo>
                    <a:pt x="2652" y="321"/>
                  </a:lnTo>
                  <a:lnTo>
                    <a:pt x="2652" y="319"/>
                  </a:lnTo>
                  <a:lnTo>
                    <a:pt x="2655" y="319"/>
                  </a:lnTo>
                  <a:lnTo>
                    <a:pt x="2664" y="328"/>
                  </a:lnTo>
                  <a:lnTo>
                    <a:pt x="2666" y="330"/>
                  </a:lnTo>
                  <a:lnTo>
                    <a:pt x="2662" y="330"/>
                  </a:lnTo>
                  <a:lnTo>
                    <a:pt x="2662" y="335"/>
                  </a:lnTo>
                  <a:lnTo>
                    <a:pt x="2671" y="342"/>
                  </a:lnTo>
                  <a:lnTo>
                    <a:pt x="2673" y="342"/>
                  </a:lnTo>
                  <a:lnTo>
                    <a:pt x="2673" y="340"/>
                  </a:lnTo>
                  <a:lnTo>
                    <a:pt x="2673" y="333"/>
                  </a:lnTo>
                  <a:lnTo>
                    <a:pt x="2678" y="337"/>
                  </a:lnTo>
                  <a:lnTo>
                    <a:pt x="2687" y="351"/>
                  </a:lnTo>
                  <a:lnTo>
                    <a:pt x="2685" y="349"/>
                  </a:lnTo>
                  <a:lnTo>
                    <a:pt x="2682" y="349"/>
                  </a:lnTo>
                  <a:lnTo>
                    <a:pt x="2680" y="349"/>
                  </a:lnTo>
                  <a:lnTo>
                    <a:pt x="2682" y="353"/>
                  </a:lnTo>
                  <a:lnTo>
                    <a:pt x="2680" y="358"/>
                  </a:lnTo>
                  <a:lnTo>
                    <a:pt x="2678" y="363"/>
                  </a:lnTo>
                  <a:lnTo>
                    <a:pt x="2680" y="365"/>
                  </a:lnTo>
                  <a:lnTo>
                    <a:pt x="2685" y="363"/>
                  </a:lnTo>
                  <a:lnTo>
                    <a:pt x="2685" y="358"/>
                  </a:lnTo>
                  <a:lnTo>
                    <a:pt x="2687" y="356"/>
                  </a:lnTo>
                  <a:lnTo>
                    <a:pt x="2689" y="358"/>
                  </a:lnTo>
                  <a:lnTo>
                    <a:pt x="2692" y="353"/>
                  </a:lnTo>
                  <a:lnTo>
                    <a:pt x="2694" y="360"/>
                  </a:lnTo>
                  <a:lnTo>
                    <a:pt x="2703" y="367"/>
                  </a:lnTo>
                  <a:lnTo>
                    <a:pt x="2712" y="370"/>
                  </a:lnTo>
                  <a:lnTo>
                    <a:pt x="2719" y="374"/>
                  </a:lnTo>
                  <a:lnTo>
                    <a:pt x="2717" y="377"/>
                  </a:lnTo>
                  <a:lnTo>
                    <a:pt x="2722" y="383"/>
                  </a:lnTo>
                  <a:lnTo>
                    <a:pt x="2726" y="386"/>
                  </a:lnTo>
                  <a:lnTo>
                    <a:pt x="2731" y="395"/>
                  </a:lnTo>
                  <a:lnTo>
                    <a:pt x="2733" y="407"/>
                  </a:lnTo>
                  <a:lnTo>
                    <a:pt x="2729" y="407"/>
                  </a:lnTo>
                  <a:lnTo>
                    <a:pt x="2729" y="409"/>
                  </a:lnTo>
                  <a:lnTo>
                    <a:pt x="2733" y="411"/>
                  </a:lnTo>
                  <a:lnTo>
                    <a:pt x="2736" y="418"/>
                  </a:lnTo>
                  <a:lnTo>
                    <a:pt x="2733" y="418"/>
                  </a:lnTo>
                  <a:lnTo>
                    <a:pt x="2731" y="416"/>
                  </a:lnTo>
                  <a:lnTo>
                    <a:pt x="2715" y="416"/>
                  </a:lnTo>
                  <a:lnTo>
                    <a:pt x="2710" y="413"/>
                  </a:lnTo>
                  <a:lnTo>
                    <a:pt x="2708" y="416"/>
                  </a:lnTo>
                  <a:lnTo>
                    <a:pt x="2703" y="413"/>
                  </a:lnTo>
                  <a:lnTo>
                    <a:pt x="2703" y="411"/>
                  </a:lnTo>
                  <a:lnTo>
                    <a:pt x="2701" y="409"/>
                  </a:lnTo>
                  <a:lnTo>
                    <a:pt x="2701" y="411"/>
                  </a:lnTo>
                  <a:lnTo>
                    <a:pt x="2701" y="413"/>
                  </a:lnTo>
                  <a:lnTo>
                    <a:pt x="2694" y="418"/>
                  </a:lnTo>
                  <a:lnTo>
                    <a:pt x="2689" y="418"/>
                  </a:lnTo>
                  <a:lnTo>
                    <a:pt x="2687" y="420"/>
                  </a:lnTo>
                  <a:lnTo>
                    <a:pt x="2692" y="420"/>
                  </a:lnTo>
                  <a:lnTo>
                    <a:pt x="2685" y="427"/>
                  </a:lnTo>
                  <a:lnTo>
                    <a:pt x="2680" y="427"/>
                  </a:lnTo>
                  <a:lnTo>
                    <a:pt x="2680" y="432"/>
                  </a:lnTo>
                  <a:lnTo>
                    <a:pt x="2682" y="432"/>
                  </a:lnTo>
                  <a:lnTo>
                    <a:pt x="2676" y="441"/>
                  </a:lnTo>
                  <a:lnTo>
                    <a:pt x="2673" y="444"/>
                  </a:lnTo>
                  <a:lnTo>
                    <a:pt x="2673" y="441"/>
                  </a:lnTo>
                  <a:lnTo>
                    <a:pt x="2671" y="441"/>
                  </a:lnTo>
                  <a:lnTo>
                    <a:pt x="2671" y="448"/>
                  </a:lnTo>
                  <a:lnTo>
                    <a:pt x="2673" y="455"/>
                  </a:lnTo>
                  <a:lnTo>
                    <a:pt x="2669" y="457"/>
                  </a:lnTo>
                  <a:lnTo>
                    <a:pt x="2666" y="455"/>
                  </a:lnTo>
                  <a:lnTo>
                    <a:pt x="2666" y="460"/>
                  </a:lnTo>
                  <a:lnTo>
                    <a:pt x="2666" y="462"/>
                  </a:lnTo>
                  <a:lnTo>
                    <a:pt x="2662" y="469"/>
                  </a:lnTo>
                  <a:lnTo>
                    <a:pt x="2659" y="469"/>
                  </a:lnTo>
                  <a:lnTo>
                    <a:pt x="2662" y="471"/>
                  </a:lnTo>
                  <a:lnTo>
                    <a:pt x="2659" y="474"/>
                  </a:lnTo>
                  <a:lnTo>
                    <a:pt x="2659" y="476"/>
                  </a:lnTo>
                  <a:lnTo>
                    <a:pt x="2655" y="476"/>
                  </a:lnTo>
                  <a:lnTo>
                    <a:pt x="2652" y="478"/>
                  </a:lnTo>
                  <a:lnTo>
                    <a:pt x="2655" y="480"/>
                  </a:lnTo>
                  <a:lnTo>
                    <a:pt x="2655" y="483"/>
                  </a:lnTo>
                  <a:lnTo>
                    <a:pt x="2650" y="487"/>
                  </a:lnTo>
                  <a:lnTo>
                    <a:pt x="2652" y="490"/>
                  </a:lnTo>
                  <a:lnTo>
                    <a:pt x="2652" y="492"/>
                  </a:lnTo>
                  <a:lnTo>
                    <a:pt x="2650" y="494"/>
                  </a:lnTo>
                  <a:lnTo>
                    <a:pt x="2648" y="492"/>
                  </a:lnTo>
                  <a:lnTo>
                    <a:pt x="2646" y="492"/>
                  </a:lnTo>
                  <a:lnTo>
                    <a:pt x="2648" y="497"/>
                  </a:lnTo>
                  <a:lnTo>
                    <a:pt x="2652" y="499"/>
                  </a:lnTo>
                  <a:lnTo>
                    <a:pt x="2650" y="504"/>
                  </a:lnTo>
                  <a:lnTo>
                    <a:pt x="2646" y="504"/>
                  </a:lnTo>
                  <a:lnTo>
                    <a:pt x="2646" y="506"/>
                  </a:lnTo>
                  <a:lnTo>
                    <a:pt x="2648" y="508"/>
                  </a:lnTo>
                  <a:lnTo>
                    <a:pt x="2650" y="515"/>
                  </a:lnTo>
                  <a:lnTo>
                    <a:pt x="2648" y="517"/>
                  </a:lnTo>
                  <a:lnTo>
                    <a:pt x="2650" y="520"/>
                  </a:lnTo>
                  <a:lnTo>
                    <a:pt x="2646" y="527"/>
                  </a:lnTo>
                  <a:lnTo>
                    <a:pt x="2646" y="529"/>
                  </a:lnTo>
                  <a:lnTo>
                    <a:pt x="2643" y="536"/>
                  </a:lnTo>
                  <a:lnTo>
                    <a:pt x="2643" y="545"/>
                  </a:lnTo>
                  <a:lnTo>
                    <a:pt x="2641" y="550"/>
                  </a:lnTo>
                  <a:lnTo>
                    <a:pt x="2639" y="554"/>
                  </a:lnTo>
                  <a:lnTo>
                    <a:pt x="2641" y="554"/>
                  </a:lnTo>
                  <a:lnTo>
                    <a:pt x="2643" y="557"/>
                  </a:lnTo>
                  <a:lnTo>
                    <a:pt x="2641" y="559"/>
                  </a:lnTo>
                  <a:lnTo>
                    <a:pt x="2648" y="568"/>
                  </a:lnTo>
                  <a:lnTo>
                    <a:pt x="2648" y="571"/>
                  </a:lnTo>
                  <a:lnTo>
                    <a:pt x="2646" y="571"/>
                  </a:lnTo>
                  <a:lnTo>
                    <a:pt x="2641" y="571"/>
                  </a:lnTo>
                  <a:lnTo>
                    <a:pt x="2636" y="568"/>
                  </a:lnTo>
                  <a:lnTo>
                    <a:pt x="2634" y="568"/>
                  </a:lnTo>
                  <a:lnTo>
                    <a:pt x="2627" y="561"/>
                  </a:lnTo>
                  <a:lnTo>
                    <a:pt x="2629" y="561"/>
                  </a:lnTo>
                  <a:lnTo>
                    <a:pt x="2627" y="559"/>
                  </a:lnTo>
                  <a:lnTo>
                    <a:pt x="2625" y="561"/>
                  </a:lnTo>
                  <a:lnTo>
                    <a:pt x="2620" y="561"/>
                  </a:lnTo>
                  <a:lnTo>
                    <a:pt x="2620" y="557"/>
                  </a:lnTo>
                  <a:lnTo>
                    <a:pt x="2609" y="550"/>
                  </a:lnTo>
                  <a:lnTo>
                    <a:pt x="2604" y="550"/>
                  </a:lnTo>
                  <a:lnTo>
                    <a:pt x="2597" y="554"/>
                  </a:lnTo>
                  <a:lnTo>
                    <a:pt x="2595" y="552"/>
                  </a:lnTo>
                  <a:lnTo>
                    <a:pt x="2590" y="552"/>
                  </a:lnTo>
                  <a:lnTo>
                    <a:pt x="2585" y="559"/>
                  </a:lnTo>
                  <a:lnTo>
                    <a:pt x="2581" y="559"/>
                  </a:lnTo>
                  <a:lnTo>
                    <a:pt x="2579" y="566"/>
                  </a:lnTo>
                  <a:lnTo>
                    <a:pt x="2576" y="568"/>
                  </a:lnTo>
                  <a:lnTo>
                    <a:pt x="2572" y="566"/>
                  </a:lnTo>
                  <a:lnTo>
                    <a:pt x="2574" y="573"/>
                  </a:lnTo>
                  <a:lnTo>
                    <a:pt x="2572" y="575"/>
                  </a:lnTo>
                  <a:lnTo>
                    <a:pt x="2574" y="582"/>
                  </a:lnTo>
                  <a:lnTo>
                    <a:pt x="2572" y="584"/>
                  </a:lnTo>
                  <a:lnTo>
                    <a:pt x="2572" y="596"/>
                  </a:lnTo>
                  <a:lnTo>
                    <a:pt x="2569" y="598"/>
                  </a:lnTo>
                  <a:lnTo>
                    <a:pt x="2567" y="594"/>
                  </a:lnTo>
                  <a:lnTo>
                    <a:pt x="2560" y="580"/>
                  </a:lnTo>
                  <a:lnTo>
                    <a:pt x="2560" y="575"/>
                  </a:lnTo>
                  <a:lnTo>
                    <a:pt x="2558" y="575"/>
                  </a:lnTo>
                  <a:lnTo>
                    <a:pt x="2553" y="571"/>
                  </a:lnTo>
                  <a:lnTo>
                    <a:pt x="2553" y="575"/>
                  </a:lnTo>
                  <a:lnTo>
                    <a:pt x="2549" y="584"/>
                  </a:lnTo>
                  <a:lnTo>
                    <a:pt x="2544" y="587"/>
                  </a:lnTo>
                  <a:lnTo>
                    <a:pt x="2544" y="589"/>
                  </a:lnTo>
                  <a:lnTo>
                    <a:pt x="2549" y="591"/>
                  </a:lnTo>
                  <a:lnTo>
                    <a:pt x="2544" y="601"/>
                  </a:lnTo>
                  <a:lnTo>
                    <a:pt x="2542" y="596"/>
                  </a:lnTo>
                  <a:lnTo>
                    <a:pt x="2539" y="596"/>
                  </a:lnTo>
                  <a:lnTo>
                    <a:pt x="2537" y="594"/>
                  </a:lnTo>
                  <a:lnTo>
                    <a:pt x="2532" y="594"/>
                  </a:lnTo>
                  <a:lnTo>
                    <a:pt x="2532" y="601"/>
                  </a:lnTo>
                  <a:lnTo>
                    <a:pt x="2530" y="601"/>
                  </a:lnTo>
                  <a:lnTo>
                    <a:pt x="2525" y="598"/>
                  </a:lnTo>
                  <a:lnTo>
                    <a:pt x="2523" y="598"/>
                  </a:lnTo>
                  <a:lnTo>
                    <a:pt x="2521" y="601"/>
                  </a:lnTo>
                  <a:lnTo>
                    <a:pt x="2525" y="605"/>
                  </a:lnTo>
                  <a:lnTo>
                    <a:pt x="2523" y="607"/>
                  </a:lnTo>
                  <a:lnTo>
                    <a:pt x="2521" y="610"/>
                  </a:lnTo>
                  <a:lnTo>
                    <a:pt x="2521" y="614"/>
                  </a:lnTo>
                  <a:lnTo>
                    <a:pt x="2523" y="619"/>
                  </a:lnTo>
                  <a:lnTo>
                    <a:pt x="2525" y="624"/>
                  </a:lnTo>
                  <a:lnTo>
                    <a:pt x="2523" y="624"/>
                  </a:lnTo>
                  <a:lnTo>
                    <a:pt x="2523" y="626"/>
                  </a:lnTo>
                  <a:lnTo>
                    <a:pt x="2528" y="628"/>
                  </a:lnTo>
                  <a:lnTo>
                    <a:pt x="2532" y="631"/>
                  </a:lnTo>
                  <a:lnTo>
                    <a:pt x="2532" y="633"/>
                  </a:lnTo>
                  <a:lnTo>
                    <a:pt x="2530" y="633"/>
                  </a:lnTo>
                  <a:lnTo>
                    <a:pt x="2530" y="638"/>
                  </a:lnTo>
                  <a:lnTo>
                    <a:pt x="2532" y="640"/>
                  </a:lnTo>
                  <a:lnTo>
                    <a:pt x="2537" y="642"/>
                  </a:lnTo>
                  <a:lnTo>
                    <a:pt x="2535" y="644"/>
                  </a:lnTo>
                  <a:lnTo>
                    <a:pt x="2532" y="642"/>
                  </a:lnTo>
                  <a:lnTo>
                    <a:pt x="2528" y="642"/>
                  </a:lnTo>
                  <a:lnTo>
                    <a:pt x="2528" y="644"/>
                  </a:lnTo>
                  <a:lnTo>
                    <a:pt x="2532" y="649"/>
                  </a:lnTo>
                  <a:lnTo>
                    <a:pt x="2535" y="647"/>
                  </a:lnTo>
                  <a:lnTo>
                    <a:pt x="2535" y="651"/>
                  </a:lnTo>
                  <a:lnTo>
                    <a:pt x="2532" y="656"/>
                  </a:lnTo>
                  <a:lnTo>
                    <a:pt x="2535" y="661"/>
                  </a:lnTo>
                  <a:lnTo>
                    <a:pt x="2532" y="663"/>
                  </a:lnTo>
                  <a:lnTo>
                    <a:pt x="2532" y="670"/>
                  </a:lnTo>
                  <a:lnTo>
                    <a:pt x="2532" y="672"/>
                  </a:lnTo>
                  <a:lnTo>
                    <a:pt x="2535" y="677"/>
                  </a:lnTo>
                  <a:lnTo>
                    <a:pt x="2535" y="679"/>
                  </a:lnTo>
                  <a:lnTo>
                    <a:pt x="2535" y="684"/>
                  </a:lnTo>
                  <a:lnTo>
                    <a:pt x="2537" y="691"/>
                  </a:lnTo>
                  <a:lnTo>
                    <a:pt x="2535" y="693"/>
                  </a:lnTo>
                  <a:lnTo>
                    <a:pt x="2539" y="695"/>
                  </a:lnTo>
                  <a:lnTo>
                    <a:pt x="2542" y="700"/>
                  </a:lnTo>
                  <a:lnTo>
                    <a:pt x="2549" y="707"/>
                  </a:lnTo>
                  <a:lnTo>
                    <a:pt x="2553" y="709"/>
                  </a:lnTo>
                  <a:lnTo>
                    <a:pt x="2555" y="709"/>
                  </a:lnTo>
                  <a:lnTo>
                    <a:pt x="2555" y="704"/>
                  </a:lnTo>
                  <a:lnTo>
                    <a:pt x="2551" y="698"/>
                  </a:lnTo>
                  <a:lnTo>
                    <a:pt x="2551" y="695"/>
                  </a:lnTo>
                  <a:lnTo>
                    <a:pt x="2553" y="693"/>
                  </a:lnTo>
                  <a:lnTo>
                    <a:pt x="2558" y="693"/>
                  </a:lnTo>
                  <a:lnTo>
                    <a:pt x="2565" y="700"/>
                  </a:lnTo>
                  <a:lnTo>
                    <a:pt x="2569" y="698"/>
                  </a:lnTo>
                  <a:lnTo>
                    <a:pt x="2572" y="700"/>
                  </a:lnTo>
                  <a:lnTo>
                    <a:pt x="2572" y="702"/>
                  </a:lnTo>
                  <a:lnTo>
                    <a:pt x="2569" y="707"/>
                  </a:lnTo>
                  <a:lnTo>
                    <a:pt x="2574" y="709"/>
                  </a:lnTo>
                  <a:lnTo>
                    <a:pt x="2572" y="714"/>
                  </a:lnTo>
                  <a:lnTo>
                    <a:pt x="2572" y="716"/>
                  </a:lnTo>
                  <a:lnTo>
                    <a:pt x="2569" y="718"/>
                  </a:lnTo>
                  <a:lnTo>
                    <a:pt x="2567" y="721"/>
                  </a:lnTo>
                  <a:lnTo>
                    <a:pt x="2572" y="730"/>
                  </a:lnTo>
                  <a:lnTo>
                    <a:pt x="2574" y="735"/>
                  </a:lnTo>
                  <a:lnTo>
                    <a:pt x="2574" y="741"/>
                  </a:lnTo>
                  <a:lnTo>
                    <a:pt x="2579" y="744"/>
                  </a:lnTo>
                  <a:lnTo>
                    <a:pt x="2581" y="744"/>
                  </a:lnTo>
                  <a:lnTo>
                    <a:pt x="2581" y="741"/>
                  </a:lnTo>
                  <a:lnTo>
                    <a:pt x="2583" y="737"/>
                  </a:lnTo>
                  <a:lnTo>
                    <a:pt x="2585" y="737"/>
                  </a:lnTo>
                  <a:lnTo>
                    <a:pt x="2585" y="737"/>
                  </a:lnTo>
                  <a:lnTo>
                    <a:pt x="2590" y="739"/>
                  </a:lnTo>
                  <a:lnTo>
                    <a:pt x="2590" y="748"/>
                  </a:lnTo>
                  <a:lnTo>
                    <a:pt x="2599" y="758"/>
                  </a:lnTo>
                  <a:lnTo>
                    <a:pt x="2604" y="765"/>
                  </a:lnTo>
                  <a:lnTo>
                    <a:pt x="2602" y="767"/>
                  </a:lnTo>
                  <a:lnTo>
                    <a:pt x="2602" y="771"/>
                  </a:lnTo>
                  <a:lnTo>
                    <a:pt x="2597" y="774"/>
                  </a:lnTo>
                  <a:lnTo>
                    <a:pt x="2592" y="769"/>
                  </a:lnTo>
                  <a:lnTo>
                    <a:pt x="2585" y="767"/>
                  </a:lnTo>
                  <a:lnTo>
                    <a:pt x="2585" y="762"/>
                  </a:lnTo>
                  <a:lnTo>
                    <a:pt x="2588" y="758"/>
                  </a:lnTo>
                  <a:lnTo>
                    <a:pt x="2588" y="751"/>
                  </a:lnTo>
                  <a:lnTo>
                    <a:pt x="2588" y="748"/>
                  </a:lnTo>
                  <a:lnTo>
                    <a:pt x="2583" y="751"/>
                  </a:lnTo>
                  <a:lnTo>
                    <a:pt x="2585" y="751"/>
                  </a:lnTo>
                  <a:lnTo>
                    <a:pt x="2585" y="755"/>
                  </a:lnTo>
                  <a:lnTo>
                    <a:pt x="2581" y="755"/>
                  </a:lnTo>
                  <a:lnTo>
                    <a:pt x="2579" y="762"/>
                  </a:lnTo>
                  <a:lnTo>
                    <a:pt x="2579" y="765"/>
                  </a:lnTo>
                  <a:lnTo>
                    <a:pt x="2583" y="762"/>
                  </a:lnTo>
                  <a:lnTo>
                    <a:pt x="2583" y="767"/>
                  </a:lnTo>
                  <a:lnTo>
                    <a:pt x="2581" y="771"/>
                  </a:lnTo>
                  <a:lnTo>
                    <a:pt x="2583" y="778"/>
                  </a:lnTo>
                  <a:lnTo>
                    <a:pt x="2581" y="781"/>
                  </a:lnTo>
                  <a:lnTo>
                    <a:pt x="2581" y="795"/>
                  </a:lnTo>
                  <a:lnTo>
                    <a:pt x="2585" y="799"/>
                  </a:lnTo>
                  <a:lnTo>
                    <a:pt x="2585" y="801"/>
                  </a:lnTo>
                  <a:lnTo>
                    <a:pt x="2595" y="818"/>
                  </a:lnTo>
                  <a:lnTo>
                    <a:pt x="2599" y="818"/>
                  </a:lnTo>
                  <a:lnTo>
                    <a:pt x="2606" y="827"/>
                  </a:lnTo>
                  <a:lnTo>
                    <a:pt x="2611" y="831"/>
                  </a:lnTo>
                  <a:lnTo>
                    <a:pt x="2609" y="834"/>
                  </a:lnTo>
                  <a:lnTo>
                    <a:pt x="2609" y="838"/>
                  </a:lnTo>
                  <a:lnTo>
                    <a:pt x="2595" y="843"/>
                  </a:lnTo>
                  <a:lnTo>
                    <a:pt x="2595" y="843"/>
                  </a:lnTo>
                  <a:lnTo>
                    <a:pt x="2588" y="845"/>
                  </a:lnTo>
                  <a:lnTo>
                    <a:pt x="2585" y="845"/>
                  </a:lnTo>
                  <a:lnTo>
                    <a:pt x="2585" y="848"/>
                  </a:lnTo>
                  <a:lnTo>
                    <a:pt x="2583" y="855"/>
                  </a:lnTo>
                  <a:lnTo>
                    <a:pt x="2581" y="862"/>
                  </a:lnTo>
                  <a:lnTo>
                    <a:pt x="2579" y="864"/>
                  </a:lnTo>
                  <a:lnTo>
                    <a:pt x="2583" y="868"/>
                  </a:lnTo>
                  <a:lnTo>
                    <a:pt x="2581" y="878"/>
                  </a:lnTo>
                  <a:lnTo>
                    <a:pt x="2583" y="889"/>
                  </a:lnTo>
                  <a:lnTo>
                    <a:pt x="2590" y="894"/>
                  </a:lnTo>
                  <a:lnTo>
                    <a:pt x="2590" y="898"/>
                  </a:lnTo>
                  <a:lnTo>
                    <a:pt x="2595" y="901"/>
                  </a:lnTo>
                  <a:lnTo>
                    <a:pt x="2599" y="905"/>
                  </a:lnTo>
                  <a:lnTo>
                    <a:pt x="2595" y="905"/>
                  </a:lnTo>
                  <a:lnTo>
                    <a:pt x="2592" y="903"/>
                  </a:lnTo>
                  <a:lnTo>
                    <a:pt x="2588" y="905"/>
                  </a:lnTo>
                  <a:lnTo>
                    <a:pt x="2585" y="910"/>
                  </a:lnTo>
                  <a:lnTo>
                    <a:pt x="2581" y="910"/>
                  </a:lnTo>
                  <a:lnTo>
                    <a:pt x="2576" y="915"/>
                  </a:lnTo>
                  <a:lnTo>
                    <a:pt x="2572" y="912"/>
                  </a:lnTo>
                  <a:lnTo>
                    <a:pt x="2569" y="915"/>
                  </a:lnTo>
                  <a:lnTo>
                    <a:pt x="2572" y="917"/>
                  </a:lnTo>
                  <a:lnTo>
                    <a:pt x="2576" y="917"/>
                  </a:lnTo>
                  <a:lnTo>
                    <a:pt x="2574" y="922"/>
                  </a:lnTo>
                  <a:lnTo>
                    <a:pt x="2574" y="924"/>
                  </a:lnTo>
                  <a:lnTo>
                    <a:pt x="2579" y="928"/>
                  </a:lnTo>
                  <a:lnTo>
                    <a:pt x="2576" y="931"/>
                  </a:lnTo>
                  <a:lnTo>
                    <a:pt x="2574" y="931"/>
                  </a:lnTo>
                  <a:lnTo>
                    <a:pt x="2576" y="935"/>
                  </a:lnTo>
                  <a:lnTo>
                    <a:pt x="2576" y="940"/>
                  </a:lnTo>
                  <a:lnTo>
                    <a:pt x="2579" y="940"/>
                  </a:lnTo>
                  <a:lnTo>
                    <a:pt x="2581" y="938"/>
                  </a:lnTo>
                  <a:lnTo>
                    <a:pt x="2585" y="942"/>
                  </a:lnTo>
                  <a:lnTo>
                    <a:pt x="2581" y="945"/>
                  </a:lnTo>
                  <a:lnTo>
                    <a:pt x="2581" y="952"/>
                  </a:lnTo>
                  <a:lnTo>
                    <a:pt x="2583" y="956"/>
                  </a:lnTo>
                  <a:lnTo>
                    <a:pt x="2581" y="965"/>
                  </a:lnTo>
                  <a:lnTo>
                    <a:pt x="2581" y="968"/>
                  </a:lnTo>
                  <a:lnTo>
                    <a:pt x="2581" y="970"/>
                  </a:lnTo>
                  <a:lnTo>
                    <a:pt x="2581" y="975"/>
                  </a:lnTo>
                  <a:lnTo>
                    <a:pt x="2574" y="979"/>
                  </a:lnTo>
                  <a:lnTo>
                    <a:pt x="2574" y="984"/>
                  </a:lnTo>
                  <a:lnTo>
                    <a:pt x="2574" y="984"/>
                  </a:lnTo>
                  <a:lnTo>
                    <a:pt x="2572" y="993"/>
                  </a:lnTo>
                  <a:lnTo>
                    <a:pt x="2567" y="1002"/>
                  </a:lnTo>
                  <a:lnTo>
                    <a:pt x="2567" y="998"/>
                  </a:lnTo>
                  <a:lnTo>
                    <a:pt x="2567" y="995"/>
                  </a:lnTo>
                  <a:lnTo>
                    <a:pt x="2567" y="991"/>
                  </a:lnTo>
                  <a:lnTo>
                    <a:pt x="2565" y="989"/>
                  </a:lnTo>
                  <a:lnTo>
                    <a:pt x="2558" y="986"/>
                  </a:lnTo>
                  <a:lnTo>
                    <a:pt x="2553" y="979"/>
                  </a:lnTo>
                  <a:lnTo>
                    <a:pt x="2551" y="972"/>
                  </a:lnTo>
                  <a:lnTo>
                    <a:pt x="2544" y="954"/>
                  </a:lnTo>
                  <a:lnTo>
                    <a:pt x="2537" y="947"/>
                  </a:lnTo>
                  <a:lnTo>
                    <a:pt x="2542" y="947"/>
                  </a:lnTo>
                  <a:lnTo>
                    <a:pt x="2544" y="945"/>
                  </a:lnTo>
                  <a:lnTo>
                    <a:pt x="2546" y="940"/>
                  </a:lnTo>
                  <a:lnTo>
                    <a:pt x="2542" y="942"/>
                  </a:lnTo>
                  <a:lnTo>
                    <a:pt x="2537" y="942"/>
                  </a:lnTo>
                  <a:lnTo>
                    <a:pt x="2530" y="938"/>
                  </a:lnTo>
                  <a:lnTo>
                    <a:pt x="2514" y="910"/>
                  </a:lnTo>
                  <a:lnTo>
                    <a:pt x="2498" y="892"/>
                  </a:lnTo>
                  <a:lnTo>
                    <a:pt x="2498" y="887"/>
                  </a:lnTo>
                  <a:lnTo>
                    <a:pt x="2493" y="880"/>
                  </a:lnTo>
                  <a:lnTo>
                    <a:pt x="2482" y="862"/>
                  </a:lnTo>
                  <a:lnTo>
                    <a:pt x="2470" y="838"/>
                  </a:lnTo>
                  <a:lnTo>
                    <a:pt x="2461" y="818"/>
                  </a:lnTo>
                  <a:lnTo>
                    <a:pt x="2461" y="811"/>
                  </a:lnTo>
                  <a:lnTo>
                    <a:pt x="2456" y="801"/>
                  </a:lnTo>
                  <a:lnTo>
                    <a:pt x="2454" y="788"/>
                  </a:lnTo>
                  <a:lnTo>
                    <a:pt x="2449" y="781"/>
                  </a:lnTo>
                  <a:lnTo>
                    <a:pt x="2452" y="771"/>
                  </a:lnTo>
                  <a:lnTo>
                    <a:pt x="2456" y="765"/>
                  </a:lnTo>
                  <a:lnTo>
                    <a:pt x="2456" y="758"/>
                  </a:lnTo>
                  <a:lnTo>
                    <a:pt x="2461" y="758"/>
                  </a:lnTo>
                  <a:lnTo>
                    <a:pt x="2458" y="755"/>
                  </a:lnTo>
                  <a:lnTo>
                    <a:pt x="2458" y="751"/>
                  </a:lnTo>
                  <a:lnTo>
                    <a:pt x="2461" y="741"/>
                  </a:lnTo>
                  <a:lnTo>
                    <a:pt x="2452" y="730"/>
                  </a:lnTo>
                  <a:lnTo>
                    <a:pt x="2447" y="730"/>
                  </a:lnTo>
                  <a:lnTo>
                    <a:pt x="2447" y="728"/>
                  </a:lnTo>
                  <a:lnTo>
                    <a:pt x="2449" y="723"/>
                  </a:lnTo>
                  <a:lnTo>
                    <a:pt x="2458" y="728"/>
                  </a:lnTo>
                  <a:lnTo>
                    <a:pt x="2463" y="723"/>
                  </a:lnTo>
                  <a:lnTo>
                    <a:pt x="2461" y="718"/>
                  </a:lnTo>
                  <a:lnTo>
                    <a:pt x="2461" y="711"/>
                  </a:lnTo>
                  <a:lnTo>
                    <a:pt x="2470" y="709"/>
                  </a:lnTo>
                  <a:lnTo>
                    <a:pt x="2472" y="711"/>
                  </a:lnTo>
                  <a:lnTo>
                    <a:pt x="2470" y="707"/>
                  </a:lnTo>
                  <a:lnTo>
                    <a:pt x="2477" y="693"/>
                  </a:lnTo>
                  <a:lnTo>
                    <a:pt x="2472" y="686"/>
                  </a:lnTo>
                  <a:lnTo>
                    <a:pt x="2472" y="677"/>
                  </a:lnTo>
                  <a:lnTo>
                    <a:pt x="2470" y="672"/>
                  </a:lnTo>
                  <a:lnTo>
                    <a:pt x="2475" y="670"/>
                  </a:lnTo>
                  <a:lnTo>
                    <a:pt x="2475" y="665"/>
                  </a:lnTo>
                  <a:lnTo>
                    <a:pt x="2472" y="663"/>
                  </a:lnTo>
                  <a:lnTo>
                    <a:pt x="2475" y="654"/>
                  </a:lnTo>
                  <a:lnTo>
                    <a:pt x="2477" y="656"/>
                  </a:lnTo>
                  <a:lnTo>
                    <a:pt x="2475" y="651"/>
                  </a:lnTo>
                  <a:lnTo>
                    <a:pt x="2472" y="647"/>
                  </a:lnTo>
                  <a:lnTo>
                    <a:pt x="2475" y="647"/>
                  </a:lnTo>
                  <a:lnTo>
                    <a:pt x="2475" y="638"/>
                  </a:lnTo>
                  <a:lnTo>
                    <a:pt x="2472" y="635"/>
                  </a:lnTo>
                  <a:lnTo>
                    <a:pt x="2475" y="633"/>
                  </a:lnTo>
                  <a:lnTo>
                    <a:pt x="2479" y="631"/>
                  </a:lnTo>
                  <a:lnTo>
                    <a:pt x="2482" y="626"/>
                  </a:lnTo>
                  <a:lnTo>
                    <a:pt x="2479" y="621"/>
                  </a:lnTo>
                  <a:lnTo>
                    <a:pt x="2482" y="612"/>
                  </a:lnTo>
                  <a:lnTo>
                    <a:pt x="2479" y="610"/>
                  </a:lnTo>
                  <a:lnTo>
                    <a:pt x="2477" y="607"/>
                  </a:lnTo>
                  <a:lnTo>
                    <a:pt x="2482" y="601"/>
                  </a:lnTo>
                  <a:lnTo>
                    <a:pt x="2482" y="596"/>
                  </a:lnTo>
                  <a:lnTo>
                    <a:pt x="2479" y="596"/>
                  </a:lnTo>
                  <a:lnTo>
                    <a:pt x="2477" y="591"/>
                  </a:lnTo>
                  <a:lnTo>
                    <a:pt x="2479" y="587"/>
                  </a:lnTo>
                  <a:lnTo>
                    <a:pt x="2479" y="584"/>
                  </a:lnTo>
                  <a:lnTo>
                    <a:pt x="2484" y="582"/>
                  </a:lnTo>
                  <a:lnTo>
                    <a:pt x="2484" y="580"/>
                  </a:lnTo>
                  <a:lnTo>
                    <a:pt x="2489" y="577"/>
                  </a:lnTo>
                  <a:lnTo>
                    <a:pt x="2489" y="573"/>
                  </a:lnTo>
                  <a:lnTo>
                    <a:pt x="2495" y="568"/>
                  </a:lnTo>
                  <a:lnTo>
                    <a:pt x="2495" y="568"/>
                  </a:lnTo>
                  <a:lnTo>
                    <a:pt x="2500" y="566"/>
                  </a:lnTo>
                  <a:lnTo>
                    <a:pt x="2502" y="566"/>
                  </a:lnTo>
                  <a:lnTo>
                    <a:pt x="2502" y="564"/>
                  </a:lnTo>
                  <a:lnTo>
                    <a:pt x="2502" y="561"/>
                  </a:lnTo>
                  <a:lnTo>
                    <a:pt x="2498" y="561"/>
                  </a:lnTo>
                  <a:lnTo>
                    <a:pt x="2495" y="561"/>
                  </a:lnTo>
                  <a:lnTo>
                    <a:pt x="2493" y="559"/>
                  </a:lnTo>
                  <a:lnTo>
                    <a:pt x="2493" y="552"/>
                  </a:lnTo>
                  <a:lnTo>
                    <a:pt x="2495" y="545"/>
                  </a:lnTo>
                  <a:lnTo>
                    <a:pt x="2493" y="543"/>
                  </a:lnTo>
                  <a:lnTo>
                    <a:pt x="2491" y="538"/>
                  </a:lnTo>
                  <a:lnTo>
                    <a:pt x="2489" y="538"/>
                  </a:lnTo>
                  <a:lnTo>
                    <a:pt x="2489" y="541"/>
                  </a:lnTo>
                  <a:lnTo>
                    <a:pt x="2486" y="541"/>
                  </a:lnTo>
                  <a:lnTo>
                    <a:pt x="2486" y="531"/>
                  </a:lnTo>
                  <a:lnTo>
                    <a:pt x="2486" y="529"/>
                  </a:lnTo>
                  <a:lnTo>
                    <a:pt x="2486" y="527"/>
                  </a:lnTo>
                  <a:lnTo>
                    <a:pt x="2486" y="522"/>
                  </a:lnTo>
                  <a:lnTo>
                    <a:pt x="2482" y="520"/>
                  </a:lnTo>
                  <a:lnTo>
                    <a:pt x="2484" y="517"/>
                  </a:lnTo>
                  <a:lnTo>
                    <a:pt x="2482" y="517"/>
                  </a:lnTo>
                  <a:lnTo>
                    <a:pt x="2482" y="515"/>
                  </a:lnTo>
                  <a:lnTo>
                    <a:pt x="2477" y="510"/>
                  </a:lnTo>
                  <a:lnTo>
                    <a:pt x="2477" y="506"/>
                  </a:lnTo>
                  <a:lnTo>
                    <a:pt x="2475" y="504"/>
                  </a:lnTo>
                  <a:lnTo>
                    <a:pt x="2475" y="499"/>
                  </a:lnTo>
                  <a:lnTo>
                    <a:pt x="2472" y="494"/>
                  </a:lnTo>
                  <a:lnTo>
                    <a:pt x="2472" y="492"/>
                  </a:lnTo>
                  <a:lnTo>
                    <a:pt x="2477" y="485"/>
                  </a:lnTo>
                  <a:lnTo>
                    <a:pt x="2482" y="487"/>
                  </a:lnTo>
                  <a:lnTo>
                    <a:pt x="2486" y="485"/>
                  </a:lnTo>
                  <a:lnTo>
                    <a:pt x="2484" y="483"/>
                  </a:lnTo>
                  <a:lnTo>
                    <a:pt x="2489" y="480"/>
                  </a:lnTo>
                  <a:lnTo>
                    <a:pt x="2486" y="480"/>
                  </a:lnTo>
                  <a:lnTo>
                    <a:pt x="2482" y="480"/>
                  </a:lnTo>
                  <a:lnTo>
                    <a:pt x="2479" y="478"/>
                  </a:lnTo>
                  <a:lnTo>
                    <a:pt x="2475" y="478"/>
                  </a:lnTo>
                  <a:lnTo>
                    <a:pt x="2468" y="474"/>
                  </a:lnTo>
                  <a:lnTo>
                    <a:pt x="2468" y="476"/>
                  </a:lnTo>
                  <a:lnTo>
                    <a:pt x="2461" y="476"/>
                  </a:lnTo>
                  <a:lnTo>
                    <a:pt x="2458" y="480"/>
                  </a:lnTo>
                  <a:lnTo>
                    <a:pt x="2454" y="480"/>
                  </a:lnTo>
                  <a:lnTo>
                    <a:pt x="2447" y="485"/>
                  </a:lnTo>
                  <a:lnTo>
                    <a:pt x="2449" y="487"/>
                  </a:lnTo>
                  <a:lnTo>
                    <a:pt x="2449" y="492"/>
                  </a:lnTo>
                  <a:lnTo>
                    <a:pt x="2454" y="494"/>
                  </a:lnTo>
                  <a:lnTo>
                    <a:pt x="2454" y="499"/>
                  </a:lnTo>
                  <a:lnTo>
                    <a:pt x="2454" y="501"/>
                  </a:lnTo>
                  <a:lnTo>
                    <a:pt x="2454" y="506"/>
                  </a:lnTo>
                  <a:lnTo>
                    <a:pt x="2458" y="510"/>
                  </a:lnTo>
                  <a:lnTo>
                    <a:pt x="2458" y="513"/>
                  </a:lnTo>
                  <a:lnTo>
                    <a:pt x="2461" y="513"/>
                  </a:lnTo>
                  <a:lnTo>
                    <a:pt x="2463" y="522"/>
                  </a:lnTo>
                  <a:lnTo>
                    <a:pt x="2470" y="524"/>
                  </a:lnTo>
                  <a:lnTo>
                    <a:pt x="2468" y="529"/>
                  </a:lnTo>
                  <a:lnTo>
                    <a:pt x="2472" y="534"/>
                  </a:lnTo>
                  <a:lnTo>
                    <a:pt x="2470" y="536"/>
                  </a:lnTo>
                  <a:lnTo>
                    <a:pt x="2468" y="534"/>
                  </a:lnTo>
                  <a:lnTo>
                    <a:pt x="2465" y="529"/>
                  </a:lnTo>
                  <a:lnTo>
                    <a:pt x="2458" y="531"/>
                  </a:lnTo>
                  <a:lnTo>
                    <a:pt x="2456" y="534"/>
                  </a:lnTo>
                  <a:lnTo>
                    <a:pt x="2454" y="541"/>
                  </a:lnTo>
                  <a:lnTo>
                    <a:pt x="2456" y="543"/>
                  </a:lnTo>
                  <a:lnTo>
                    <a:pt x="2456" y="547"/>
                  </a:lnTo>
                  <a:lnTo>
                    <a:pt x="2454" y="550"/>
                  </a:lnTo>
                  <a:lnTo>
                    <a:pt x="2454" y="550"/>
                  </a:lnTo>
                  <a:lnTo>
                    <a:pt x="2456" y="552"/>
                  </a:lnTo>
                  <a:lnTo>
                    <a:pt x="2456" y="554"/>
                  </a:lnTo>
                  <a:lnTo>
                    <a:pt x="2452" y="559"/>
                  </a:lnTo>
                  <a:lnTo>
                    <a:pt x="2454" y="561"/>
                  </a:lnTo>
                  <a:lnTo>
                    <a:pt x="2452" y="564"/>
                  </a:lnTo>
                  <a:lnTo>
                    <a:pt x="2452" y="575"/>
                  </a:lnTo>
                  <a:lnTo>
                    <a:pt x="2449" y="577"/>
                  </a:lnTo>
                  <a:lnTo>
                    <a:pt x="2449" y="580"/>
                  </a:lnTo>
                  <a:lnTo>
                    <a:pt x="2447" y="582"/>
                  </a:lnTo>
                  <a:lnTo>
                    <a:pt x="2445" y="589"/>
                  </a:lnTo>
                  <a:lnTo>
                    <a:pt x="2442" y="584"/>
                  </a:lnTo>
                  <a:lnTo>
                    <a:pt x="2440" y="580"/>
                  </a:lnTo>
                  <a:lnTo>
                    <a:pt x="2442" y="573"/>
                  </a:lnTo>
                  <a:lnTo>
                    <a:pt x="2440" y="571"/>
                  </a:lnTo>
                  <a:lnTo>
                    <a:pt x="2438" y="571"/>
                  </a:lnTo>
                  <a:lnTo>
                    <a:pt x="2435" y="575"/>
                  </a:lnTo>
                  <a:lnTo>
                    <a:pt x="2433" y="577"/>
                  </a:lnTo>
                  <a:lnTo>
                    <a:pt x="2433" y="580"/>
                  </a:lnTo>
                  <a:lnTo>
                    <a:pt x="2431" y="573"/>
                  </a:lnTo>
                  <a:lnTo>
                    <a:pt x="2426" y="571"/>
                  </a:lnTo>
                  <a:lnTo>
                    <a:pt x="2426" y="568"/>
                  </a:lnTo>
                  <a:lnTo>
                    <a:pt x="2422" y="571"/>
                  </a:lnTo>
                  <a:lnTo>
                    <a:pt x="2422" y="571"/>
                  </a:lnTo>
                  <a:lnTo>
                    <a:pt x="2422" y="568"/>
                  </a:lnTo>
                  <a:lnTo>
                    <a:pt x="2424" y="566"/>
                  </a:lnTo>
                  <a:lnTo>
                    <a:pt x="2422" y="564"/>
                  </a:lnTo>
                  <a:lnTo>
                    <a:pt x="2422" y="559"/>
                  </a:lnTo>
                  <a:lnTo>
                    <a:pt x="2424" y="559"/>
                  </a:lnTo>
                  <a:lnTo>
                    <a:pt x="2422" y="554"/>
                  </a:lnTo>
                  <a:lnTo>
                    <a:pt x="2422" y="554"/>
                  </a:lnTo>
                  <a:lnTo>
                    <a:pt x="2424" y="552"/>
                  </a:lnTo>
                  <a:lnTo>
                    <a:pt x="2422" y="547"/>
                  </a:lnTo>
                  <a:lnTo>
                    <a:pt x="2419" y="545"/>
                  </a:lnTo>
                  <a:lnTo>
                    <a:pt x="2422" y="543"/>
                  </a:lnTo>
                  <a:lnTo>
                    <a:pt x="2422" y="538"/>
                  </a:lnTo>
                  <a:lnTo>
                    <a:pt x="2417" y="536"/>
                  </a:lnTo>
                  <a:lnTo>
                    <a:pt x="2415" y="531"/>
                  </a:lnTo>
                  <a:lnTo>
                    <a:pt x="2415" y="531"/>
                  </a:lnTo>
                  <a:lnTo>
                    <a:pt x="2412" y="538"/>
                  </a:lnTo>
                  <a:lnTo>
                    <a:pt x="2410" y="538"/>
                  </a:lnTo>
                  <a:lnTo>
                    <a:pt x="2410" y="543"/>
                  </a:lnTo>
                  <a:lnTo>
                    <a:pt x="2408" y="547"/>
                  </a:lnTo>
                  <a:lnTo>
                    <a:pt x="2405" y="547"/>
                  </a:lnTo>
                  <a:lnTo>
                    <a:pt x="2403" y="543"/>
                  </a:lnTo>
                  <a:lnTo>
                    <a:pt x="2401" y="543"/>
                  </a:lnTo>
                  <a:lnTo>
                    <a:pt x="2398" y="543"/>
                  </a:lnTo>
                  <a:lnTo>
                    <a:pt x="2398" y="541"/>
                  </a:lnTo>
                  <a:lnTo>
                    <a:pt x="2394" y="541"/>
                  </a:lnTo>
                  <a:lnTo>
                    <a:pt x="2392" y="541"/>
                  </a:lnTo>
                  <a:lnTo>
                    <a:pt x="2392" y="541"/>
                  </a:lnTo>
                  <a:lnTo>
                    <a:pt x="2389" y="545"/>
                  </a:lnTo>
                  <a:lnTo>
                    <a:pt x="2387" y="545"/>
                  </a:lnTo>
                  <a:lnTo>
                    <a:pt x="2387" y="547"/>
                  </a:lnTo>
                  <a:lnTo>
                    <a:pt x="2378" y="547"/>
                  </a:lnTo>
                  <a:lnTo>
                    <a:pt x="2375" y="552"/>
                  </a:lnTo>
                  <a:lnTo>
                    <a:pt x="2373" y="550"/>
                  </a:lnTo>
                  <a:lnTo>
                    <a:pt x="2371" y="552"/>
                  </a:lnTo>
                  <a:lnTo>
                    <a:pt x="2366" y="552"/>
                  </a:lnTo>
                  <a:lnTo>
                    <a:pt x="2362" y="559"/>
                  </a:lnTo>
                  <a:lnTo>
                    <a:pt x="2359" y="561"/>
                  </a:lnTo>
                  <a:lnTo>
                    <a:pt x="2359" y="566"/>
                  </a:lnTo>
                  <a:lnTo>
                    <a:pt x="2355" y="568"/>
                  </a:lnTo>
                  <a:lnTo>
                    <a:pt x="2355" y="571"/>
                  </a:lnTo>
                  <a:lnTo>
                    <a:pt x="2357" y="573"/>
                  </a:lnTo>
                  <a:lnTo>
                    <a:pt x="2359" y="577"/>
                  </a:lnTo>
                  <a:lnTo>
                    <a:pt x="2364" y="584"/>
                  </a:lnTo>
                  <a:lnTo>
                    <a:pt x="2359" y="587"/>
                  </a:lnTo>
                  <a:lnTo>
                    <a:pt x="2357" y="603"/>
                  </a:lnTo>
                  <a:lnTo>
                    <a:pt x="2362" y="607"/>
                  </a:lnTo>
                  <a:lnTo>
                    <a:pt x="2359" y="610"/>
                  </a:lnTo>
                  <a:lnTo>
                    <a:pt x="2359" y="610"/>
                  </a:lnTo>
                  <a:lnTo>
                    <a:pt x="2359" y="614"/>
                  </a:lnTo>
                  <a:lnTo>
                    <a:pt x="2355" y="619"/>
                  </a:lnTo>
                  <a:lnTo>
                    <a:pt x="2355" y="626"/>
                  </a:lnTo>
                  <a:lnTo>
                    <a:pt x="2352" y="628"/>
                  </a:lnTo>
                  <a:lnTo>
                    <a:pt x="2352" y="633"/>
                  </a:lnTo>
                  <a:lnTo>
                    <a:pt x="2350" y="642"/>
                  </a:lnTo>
                  <a:lnTo>
                    <a:pt x="2355" y="647"/>
                  </a:lnTo>
                  <a:lnTo>
                    <a:pt x="2350" y="649"/>
                  </a:lnTo>
                  <a:lnTo>
                    <a:pt x="2357" y="656"/>
                  </a:lnTo>
                  <a:lnTo>
                    <a:pt x="2355" y="658"/>
                  </a:lnTo>
                  <a:lnTo>
                    <a:pt x="2352" y="661"/>
                  </a:lnTo>
                  <a:lnTo>
                    <a:pt x="2357" y="663"/>
                  </a:lnTo>
                  <a:lnTo>
                    <a:pt x="2357" y="663"/>
                  </a:lnTo>
                  <a:lnTo>
                    <a:pt x="2362" y="663"/>
                  </a:lnTo>
                  <a:lnTo>
                    <a:pt x="2362" y="661"/>
                  </a:lnTo>
                  <a:lnTo>
                    <a:pt x="2362" y="658"/>
                  </a:lnTo>
                  <a:lnTo>
                    <a:pt x="2366" y="661"/>
                  </a:lnTo>
                  <a:lnTo>
                    <a:pt x="2368" y="661"/>
                  </a:lnTo>
                  <a:lnTo>
                    <a:pt x="2368" y="661"/>
                  </a:lnTo>
                  <a:lnTo>
                    <a:pt x="2368" y="658"/>
                  </a:lnTo>
                  <a:lnTo>
                    <a:pt x="2371" y="661"/>
                  </a:lnTo>
                  <a:lnTo>
                    <a:pt x="2375" y="663"/>
                  </a:lnTo>
                  <a:lnTo>
                    <a:pt x="2375" y="665"/>
                  </a:lnTo>
                  <a:lnTo>
                    <a:pt x="2375" y="665"/>
                  </a:lnTo>
                  <a:lnTo>
                    <a:pt x="2378" y="670"/>
                  </a:lnTo>
                  <a:lnTo>
                    <a:pt x="2378" y="672"/>
                  </a:lnTo>
                  <a:lnTo>
                    <a:pt x="2375" y="672"/>
                  </a:lnTo>
                  <a:lnTo>
                    <a:pt x="2373" y="672"/>
                  </a:lnTo>
                  <a:lnTo>
                    <a:pt x="2371" y="672"/>
                  </a:lnTo>
                  <a:lnTo>
                    <a:pt x="2366" y="674"/>
                  </a:lnTo>
                  <a:lnTo>
                    <a:pt x="2366" y="674"/>
                  </a:lnTo>
                  <a:lnTo>
                    <a:pt x="2368" y="677"/>
                  </a:lnTo>
                  <a:lnTo>
                    <a:pt x="2364" y="684"/>
                  </a:lnTo>
                  <a:lnTo>
                    <a:pt x="2359" y="681"/>
                  </a:lnTo>
                  <a:lnTo>
                    <a:pt x="2359" y="679"/>
                  </a:lnTo>
                  <a:lnTo>
                    <a:pt x="2357" y="677"/>
                  </a:lnTo>
                  <a:lnTo>
                    <a:pt x="2355" y="679"/>
                  </a:lnTo>
                  <a:lnTo>
                    <a:pt x="2352" y="677"/>
                  </a:lnTo>
                  <a:lnTo>
                    <a:pt x="2350" y="677"/>
                  </a:lnTo>
                  <a:lnTo>
                    <a:pt x="2350" y="679"/>
                  </a:lnTo>
                  <a:lnTo>
                    <a:pt x="2350" y="684"/>
                  </a:lnTo>
                  <a:lnTo>
                    <a:pt x="2348" y="684"/>
                  </a:lnTo>
                  <a:lnTo>
                    <a:pt x="2345" y="686"/>
                  </a:lnTo>
                  <a:lnTo>
                    <a:pt x="2343" y="688"/>
                  </a:lnTo>
                  <a:lnTo>
                    <a:pt x="2345" y="691"/>
                  </a:lnTo>
                  <a:lnTo>
                    <a:pt x="2343" y="693"/>
                  </a:lnTo>
                  <a:lnTo>
                    <a:pt x="2341" y="693"/>
                  </a:lnTo>
                  <a:lnTo>
                    <a:pt x="2336" y="688"/>
                  </a:lnTo>
                  <a:lnTo>
                    <a:pt x="2334" y="688"/>
                  </a:lnTo>
                  <a:lnTo>
                    <a:pt x="2336" y="691"/>
                  </a:lnTo>
                  <a:lnTo>
                    <a:pt x="2332" y="693"/>
                  </a:lnTo>
                  <a:lnTo>
                    <a:pt x="2332" y="695"/>
                  </a:lnTo>
                  <a:lnTo>
                    <a:pt x="2329" y="700"/>
                  </a:lnTo>
                  <a:lnTo>
                    <a:pt x="2325" y="700"/>
                  </a:lnTo>
                  <a:lnTo>
                    <a:pt x="2322" y="702"/>
                  </a:lnTo>
                  <a:lnTo>
                    <a:pt x="2315" y="695"/>
                  </a:lnTo>
                  <a:lnTo>
                    <a:pt x="2313" y="695"/>
                  </a:lnTo>
                  <a:lnTo>
                    <a:pt x="2311" y="693"/>
                  </a:lnTo>
                  <a:lnTo>
                    <a:pt x="2313" y="693"/>
                  </a:lnTo>
                  <a:lnTo>
                    <a:pt x="2315" y="693"/>
                  </a:lnTo>
                  <a:lnTo>
                    <a:pt x="2315" y="688"/>
                  </a:lnTo>
                  <a:lnTo>
                    <a:pt x="2318" y="686"/>
                  </a:lnTo>
                  <a:lnTo>
                    <a:pt x="2322" y="686"/>
                  </a:lnTo>
                  <a:lnTo>
                    <a:pt x="2332" y="679"/>
                  </a:lnTo>
                  <a:lnTo>
                    <a:pt x="2329" y="677"/>
                  </a:lnTo>
                  <a:lnTo>
                    <a:pt x="2327" y="677"/>
                  </a:lnTo>
                  <a:lnTo>
                    <a:pt x="2322" y="681"/>
                  </a:lnTo>
                  <a:lnTo>
                    <a:pt x="2318" y="679"/>
                  </a:lnTo>
                  <a:lnTo>
                    <a:pt x="2318" y="677"/>
                  </a:lnTo>
                  <a:lnTo>
                    <a:pt x="2313" y="674"/>
                  </a:lnTo>
                  <a:lnTo>
                    <a:pt x="2308" y="674"/>
                  </a:lnTo>
                  <a:lnTo>
                    <a:pt x="2304" y="672"/>
                  </a:lnTo>
                  <a:lnTo>
                    <a:pt x="2297" y="672"/>
                  </a:lnTo>
                  <a:lnTo>
                    <a:pt x="2299" y="677"/>
                  </a:lnTo>
                  <a:lnTo>
                    <a:pt x="2297" y="677"/>
                  </a:lnTo>
                  <a:lnTo>
                    <a:pt x="2295" y="674"/>
                  </a:lnTo>
                  <a:lnTo>
                    <a:pt x="2295" y="672"/>
                  </a:lnTo>
                  <a:lnTo>
                    <a:pt x="2288" y="674"/>
                  </a:lnTo>
                  <a:lnTo>
                    <a:pt x="2281" y="672"/>
                  </a:lnTo>
                  <a:lnTo>
                    <a:pt x="2278" y="674"/>
                  </a:lnTo>
                  <a:lnTo>
                    <a:pt x="2274" y="672"/>
                  </a:lnTo>
                  <a:lnTo>
                    <a:pt x="2269" y="670"/>
                  </a:lnTo>
                  <a:lnTo>
                    <a:pt x="2262" y="677"/>
                  </a:lnTo>
                  <a:lnTo>
                    <a:pt x="2260" y="677"/>
                  </a:lnTo>
                  <a:lnTo>
                    <a:pt x="2260" y="679"/>
                  </a:lnTo>
                  <a:lnTo>
                    <a:pt x="2265" y="684"/>
                  </a:lnTo>
                  <a:lnTo>
                    <a:pt x="2260" y="686"/>
                  </a:lnTo>
                  <a:lnTo>
                    <a:pt x="2258" y="684"/>
                  </a:lnTo>
                  <a:lnTo>
                    <a:pt x="2255" y="688"/>
                  </a:lnTo>
                  <a:lnTo>
                    <a:pt x="2260" y="691"/>
                  </a:lnTo>
                  <a:lnTo>
                    <a:pt x="2262" y="688"/>
                  </a:lnTo>
                  <a:lnTo>
                    <a:pt x="2265" y="691"/>
                  </a:lnTo>
                  <a:lnTo>
                    <a:pt x="2265" y="693"/>
                  </a:lnTo>
                  <a:lnTo>
                    <a:pt x="2258" y="698"/>
                  </a:lnTo>
                  <a:lnTo>
                    <a:pt x="2253" y="693"/>
                  </a:lnTo>
                  <a:lnTo>
                    <a:pt x="2246" y="693"/>
                  </a:lnTo>
                  <a:lnTo>
                    <a:pt x="2244" y="695"/>
                  </a:lnTo>
                  <a:lnTo>
                    <a:pt x="2246" y="698"/>
                  </a:lnTo>
                  <a:lnTo>
                    <a:pt x="2241" y="698"/>
                  </a:lnTo>
                  <a:lnTo>
                    <a:pt x="2239" y="700"/>
                  </a:lnTo>
                  <a:lnTo>
                    <a:pt x="2237" y="700"/>
                  </a:lnTo>
                  <a:lnTo>
                    <a:pt x="2237" y="698"/>
                  </a:lnTo>
                  <a:lnTo>
                    <a:pt x="2228" y="698"/>
                  </a:lnTo>
                  <a:lnTo>
                    <a:pt x="2225" y="700"/>
                  </a:lnTo>
                  <a:lnTo>
                    <a:pt x="2216" y="698"/>
                  </a:lnTo>
                  <a:lnTo>
                    <a:pt x="2211" y="700"/>
                  </a:lnTo>
                  <a:lnTo>
                    <a:pt x="2211" y="702"/>
                  </a:lnTo>
                  <a:lnTo>
                    <a:pt x="2218" y="707"/>
                  </a:lnTo>
                  <a:lnTo>
                    <a:pt x="2214" y="709"/>
                  </a:lnTo>
                  <a:lnTo>
                    <a:pt x="2211" y="714"/>
                  </a:lnTo>
                  <a:lnTo>
                    <a:pt x="2209" y="711"/>
                  </a:lnTo>
                  <a:lnTo>
                    <a:pt x="2205" y="709"/>
                  </a:lnTo>
                  <a:lnTo>
                    <a:pt x="2207" y="704"/>
                  </a:lnTo>
                  <a:lnTo>
                    <a:pt x="2205" y="702"/>
                  </a:lnTo>
                  <a:lnTo>
                    <a:pt x="2202" y="707"/>
                  </a:lnTo>
                  <a:lnTo>
                    <a:pt x="2198" y="707"/>
                  </a:lnTo>
                  <a:lnTo>
                    <a:pt x="2195" y="707"/>
                  </a:lnTo>
                  <a:lnTo>
                    <a:pt x="2191" y="709"/>
                  </a:lnTo>
                  <a:lnTo>
                    <a:pt x="2186" y="709"/>
                  </a:lnTo>
                  <a:lnTo>
                    <a:pt x="2179" y="714"/>
                  </a:lnTo>
                  <a:lnTo>
                    <a:pt x="2172" y="714"/>
                  </a:lnTo>
                  <a:lnTo>
                    <a:pt x="2165" y="718"/>
                  </a:lnTo>
                  <a:lnTo>
                    <a:pt x="2161" y="721"/>
                  </a:lnTo>
                  <a:lnTo>
                    <a:pt x="2158" y="716"/>
                  </a:lnTo>
                  <a:lnTo>
                    <a:pt x="2156" y="716"/>
                  </a:lnTo>
                  <a:lnTo>
                    <a:pt x="2154" y="721"/>
                  </a:lnTo>
                  <a:lnTo>
                    <a:pt x="2147" y="728"/>
                  </a:lnTo>
                  <a:lnTo>
                    <a:pt x="2147" y="732"/>
                  </a:lnTo>
                  <a:lnTo>
                    <a:pt x="2142" y="735"/>
                  </a:lnTo>
                  <a:lnTo>
                    <a:pt x="2142" y="739"/>
                  </a:lnTo>
                  <a:lnTo>
                    <a:pt x="2147" y="748"/>
                  </a:lnTo>
                  <a:lnTo>
                    <a:pt x="2145" y="755"/>
                  </a:lnTo>
                  <a:lnTo>
                    <a:pt x="2140" y="762"/>
                  </a:lnTo>
                  <a:lnTo>
                    <a:pt x="2135" y="769"/>
                  </a:lnTo>
                  <a:lnTo>
                    <a:pt x="2138" y="776"/>
                  </a:lnTo>
                  <a:lnTo>
                    <a:pt x="2138" y="783"/>
                  </a:lnTo>
                  <a:lnTo>
                    <a:pt x="2140" y="785"/>
                  </a:lnTo>
                  <a:lnTo>
                    <a:pt x="2140" y="790"/>
                  </a:lnTo>
                  <a:lnTo>
                    <a:pt x="2138" y="790"/>
                  </a:lnTo>
                  <a:lnTo>
                    <a:pt x="2135" y="792"/>
                  </a:lnTo>
                  <a:lnTo>
                    <a:pt x="2135" y="797"/>
                  </a:lnTo>
                  <a:lnTo>
                    <a:pt x="2133" y="799"/>
                  </a:lnTo>
                  <a:lnTo>
                    <a:pt x="2135" y="806"/>
                  </a:lnTo>
                  <a:lnTo>
                    <a:pt x="2131" y="808"/>
                  </a:lnTo>
                  <a:lnTo>
                    <a:pt x="2131" y="815"/>
                  </a:lnTo>
                  <a:lnTo>
                    <a:pt x="2124" y="822"/>
                  </a:lnTo>
                  <a:lnTo>
                    <a:pt x="2126" y="827"/>
                  </a:lnTo>
                  <a:lnTo>
                    <a:pt x="2121" y="827"/>
                  </a:lnTo>
                  <a:lnTo>
                    <a:pt x="2121" y="836"/>
                  </a:lnTo>
                  <a:lnTo>
                    <a:pt x="2119" y="836"/>
                  </a:lnTo>
                  <a:lnTo>
                    <a:pt x="2117" y="845"/>
                  </a:lnTo>
                  <a:lnTo>
                    <a:pt x="2117" y="852"/>
                  </a:lnTo>
                  <a:lnTo>
                    <a:pt x="2114" y="857"/>
                  </a:lnTo>
                  <a:lnTo>
                    <a:pt x="2117" y="862"/>
                  </a:lnTo>
                  <a:lnTo>
                    <a:pt x="2114" y="866"/>
                  </a:lnTo>
                  <a:lnTo>
                    <a:pt x="2114" y="871"/>
                  </a:lnTo>
                  <a:lnTo>
                    <a:pt x="2110" y="875"/>
                  </a:lnTo>
                  <a:lnTo>
                    <a:pt x="2110" y="878"/>
                  </a:lnTo>
                  <a:lnTo>
                    <a:pt x="2108" y="880"/>
                  </a:lnTo>
                  <a:lnTo>
                    <a:pt x="2108" y="885"/>
                  </a:lnTo>
                  <a:lnTo>
                    <a:pt x="2101" y="889"/>
                  </a:lnTo>
                  <a:lnTo>
                    <a:pt x="2101" y="896"/>
                  </a:lnTo>
                  <a:lnTo>
                    <a:pt x="2096" y="903"/>
                  </a:lnTo>
                  <a:lnTo>
                    <a:pt x="2096" y="905"/>
                  </a:lnTo>
                  <a:lnTo>
                    <a:pt x="2091" y="912"/>
                  </a:lnTo>
                  <a:lnTo>
                    <a:pt x="2089" y="917"/>
                  </a:lnTo>
                  <a:lnTo>
                    <a:pt x="2087" y="919"/>
                  </a:lnTo>
                  <a:lnTo>
                    <a:pt x="2089" y="924"/>
                  </a:lnTo>
                  <a:lnTo>
                    <a:pt x="2094" y="926"/>
                  </a:lnTo>
                  <a:lnTo>
                    <a:pt x="2098" y="924"/>
                  </a:lnTo>
                  <a:lnTo>
                    <a:pt x="2101" y="928"/>
                  </a:lnTo>
                  <a:lnTo>
                    <a:pt x="2105" y="928"/>
                  </a:lnTo>
                  <a:lnTo>
                    <a:pt x="2110" y="924"/>
                  </a:lnTo>
                  <a:lnTo>
                    <a:pt x="2114" y="924"/>
                  </a:lnTo>
                  <a:lnTo>
                    <a:pt x="2117" y="922"/>
                  </a:lnTo>
                  <a:lnTo>
                    <a:pt x="2119" y="922"/>
                  </a:lnTo>
                  <a:lnTo>
                    <a:pt x="2124" y="919"/>
                  </a:lnTo>
                  <a:lnTo>
                    <a:pt x="2124" y="931"/>
                  </a:lnTo>
                  <a:lnTo>
                    <a:pt x="2128" y="938"/>
                  </a:lnTo>
                  <a:lnTo>
                    <a:pt x="2131" y="945"/>
                  </a:lnTo>
                  <a:lnTo>
                    <a:pt x="2131" y="949"/>
                  </a:lnTo>
                  <a:lnTo>
                    <a:pt x="2135" y="954"/>
                  </a:lnTo>
                  <a:lnTo>
                    <a:pt x="2138" y="952"/>
                  </a:lnTo>
                  <a:lnTo>
                    <a:pt x="2140" y="952"/>
                  </a:lnTo>
                  <a:lnTo>
                    <a:pt x="2142" y="949"/>
                  </a:lnTo>
                  <a:lnTo>
                    <a:pt x="2145" y="945"/>
                  </a:lnTo>
                  <a:lnTo>
                    <a:pt x="2147" y="945"/>
                  </a:lnTo>
                  <a:lnTo>
                    <a:pt x="2149" y="947"/>
                  </a:lnTo>
                  <a:lnTo>
                    <a:pt x="2151" y="945"/>
                  </a:lnTo>
                  <a:lnTo>
                    <a:pt x="2156" y="945"/>
                  </a:lnTo>
                  <a:lnTo>
                    <a:pt x="2154" y="947"/>
                  </a:lnTo>
                  <a:lnTo>
                    <a:pt x="2151" y="949"/>
                  </a:lnTo>
                  <a:lnTo>
                    <a:pt x="2151" y="956"/>
                  </a:lnTo>
                  <a:lnTo>
                    <a:pt x="2149" y="956"/>
                  </a:lnTo>
                  <a:lnTo>
                    <a:pt x="2147" y="959"/>
                  </a:lnTo>
                  <a:lnTo>
                    <a:pt x="2147" y="961"/>
                  </a:lnTo>
                  <a:lnTo>
                    <a:pt x="2156" y="959"/>
                  </a:lnTo>
                  <a:lnTo>
                    <a:pt x="2161" y="956"/>
                  </a:lnTo>
                  <a:lnTo>
                    <a:pt x="2163" y="949"/>
                  </a:lnTo>
                  <a:lnTo>
                    <a:pt x="2163" y="945"/>
                  </a:lnTo>
                  <a:lnTo>
                    <a:pt x="2165" y="942"/>
                  </a:lnTo>
                  <a:lnTo>
                    <a:pt x="2168" y="949"/>
                  </a:lnTo>
                  <a:lnTo>
                    <a:pt x="2165" y="954"/>
                  </a:lnTo>
                  <a:lnTo>
                    <a:pt x="2165" y="959"/>
                  </a:lnTo>
                  <a:lnTo>
                    <a:pt x="2170" y="956"/>
                  </a:lnTo>
                  <a:lnTo>
                    <a:pt x="2170" y="952"/>
                  </a:lnTo>
                  <a:lnTo>
                    <a:pt x="2168" y="945"/>
                  </a:lnTo>
                  <a:lnTo>
                    <a:pt x="2170" y="940"/>
                  </a:lnTo>
                  <a:lnTo>
                    <a:pt x="2165" y="938"/>
                  </a:lnTo>
                  <a:lnTo>
                    <a:pt x="2165" y="928"/>
                  </a:lnTo>
                  <a:lnTo>
                    <a:pt x="2168" y="928"/>
                  </a:lnTo>
                  <a:lnTo>
                    <a:pt x="2172" y="931"/>
                  </a:lnTo>
                  <a:lnTo>
                    <a:pt x="2172" y="933"/>
                  </a:lnTo>
                  <a:lnTo>
                    <a:pt x="2175" y="935"/>
                  </a:lnTo>
                  <a:lnTo>
                    <a:pt x="2177" y="935"/>
                  </a:lnTo>
                  <a:lnTo>
                    <a:pt x="2177" y="933"/>
                  </a:lnTo>
                  <a:lnTo>
                    <a:pt x="2181" y="933"/>
                  </a:lnTo>
                  <a:lnTo>
                    <a:pt x="2186" y="928"/>
                  </a:lnTo>
                  <a:lnTo>
                    <a:pt x="2191" y="933"/>
                  </a:lnTo>
                  <a:lnTo>
                    <a:pt x="2195" y="933"/>
                  </a:lnTo>
                  <a:lnTo>
                    <a:pt x="2200" y="935"/>
                  </a:lnTo>
                  <a:lnTo>
                    <a:pt x="2202" y="940"/>
                  </a:lnTo>
                  <a:lnTo>
                    <a:pt x="2205" y="942"/>
                  </a:lnTo>
                  <a:lnTo>
                    <a:pt x="2209" y="942"/>
                  </a:lnTo>
                  <a:lnTo>
                    <a:pt x="2211" y="947"/>
                  </a:lnTo>
                  <a:lnTo>
                    <a:pt x="2221" y="949"/>
                  </a:lnTo>
                  <a:lnTo>
                    <a:pt x="2223" y="952"/>
                  </a:lnTo>
                  <a:lnTo>
                    <a:pt x="2225" y="954"/>
                  </a:lnTo>
                  <a:lnTo>
                    <a:pt x="2228" y="956"/>
                  </a:lnTo>
                  <a:lnTo>
                    <a:pt x="2230" y="956"/>
                  </a:lnTo>
                  <a:lnTo>
                    <a:pt x="2235" y="963"/>
                  </a:lnTo>
                  <a:lnTo>
                    <a:pt x="2232" y="965"/>
                  </a:lnTo>
                  <a:lnTo>
                    <a:pt x="2232" y="970"/>
                  </a:lnTo>
                  <a:lnTo>
                    <a:pt x="2230" y="972"/>
                  </a:lnTo>
                  <a:lnTo>
                    <a:pt x="2232" y="977"/>
                  </a:lnTo>
                  <a:lnTo>
                    <a:pt x="2237" y="977"/>
                  </a:lnTo>
                  <a:lnTo>
                    <a:pt x="2241" y="984"/>
                  </a:lnTo>
                  <a:lnTo>
                    <a:pt x="2241" y="986"/>
                  </a:lnTo>
                  <a:lnTo>
                    <a:pt x="2239" y="991"/>
                  </a:lnTo>
                  <a:lnTo>
                    <a:pt x="2239" y="995"/>
                  </a:lnTo>
                  <a:lnTo>
                    <a:pt x="2244" y="998"/>
                  </a:lnTo>
                  <a:lnTo>
                    <a:pt x="2248" y="1000"/>
                  </a:lnTo>
                  <a:lnTo>
                    <a:pt x="2251" y="995"/>
                  </a:lnTo>
                  <a:lnTo>
                    <a:pt x="2251" y="1000"/>
                  </a:lnTo>
                  <a:lnTo>
                    <a:pt x="2248" y="1002"/>
                  </a:lnTo>
                  <a:lnTo>
                    <a:pt x="2251" y="1007"/>
                  </a:lnTo>
                  <a:lnTo>
                    <a:pt x="2253" y="1012"/>
                  </a:lnTo>
                  <a:lnTo>
                    <a:pt x="2251" y="1014"/>
                  </a:lnTo>
                  <a:lnTo>
                    <a:pt x="2251" y="1016"/>
                  </a:lnTo>
                  <a:lnTo>
                    <a:pt x="2251" y="1019"/>
                  </a:lnTo>
                  <a:lnTo>
                    <a:pt x="2251" y="1023"/>
                  </a:lnTo>
                  <a:lnTo>
                    <a:pt x="2251" y="1025"/>
                  </a:lnTo>
                  <a:lnTo>
                    <a:pt x="2251" y="1028"/>
                  </a:lnTo>
                  <a:lnTo>
                    <a:pt x="2251" y="1030"/>
                  </a:lnTo>
                  <a:lnTo>
                    <a:pt x="2253" y="1032"/>
                  </a:lnTo>
                  <a:lnTo>
                    <a:pt x="2251" y="1035"/>
                  </a:lnTo>
                  <a:lnTo>
                    <a:pt x="2253" y="1044"/>
                  </a:lnTo>
                  <a:lnTo>
                    <a:pt x="2251" y="1049"/>
                  </a:lnTo>
                  <a:lnTo>
                    <a:pt x="2253" y="1056"/>
                  </a:lnTo>
                  <a:lnTo>
                    <a:pt x="2253" y="1058"/>
                  </a:lnTo>
                  <a:lnTo>
                    <a:pt x="2253" y="1062"/>
                  </a:lnTo>
                  <a:lnTo>
                    <a:pt x="2258" y="1076"/>
                  </a:lnTo>
                  <a:lnTo>
                    <a:pt x="2260" y="1076"/>
                  </a:lnTo>
                  <a:lnTo>
                    <a:pt x="2265" y="1074"/>
                  </a:lnTo>
                  <a:lnTo>
                    <a:pt x="2265" y="1076"/>
                  </a:lnTo>
                  <a:lnTo>
                    <a:pt x="2262" y="1081"/>
                  </a:lnTo>
                  <a:lnTo>
                    <a:pt x="2260" y="1083"/>
                  </a:lnTo>
                  <a:lnTo>
                    <a:pt x="2262" y="1086"/>
                  </a:lnTo>
                  <a:lnTo>
                    <a:pt x="2265" y="1086"/>
                  </a:lnTo>
                  <a:lnTo>
                    <a:pt x="2269" y="1092"/>
                  </a:lnTo>
                  <a:lnTo>
                    <a:pt x="2269" y="1102"/>
                  </a:lnTo>
                  <a:lnTo>
                    <a:pt x="2271" y="1104"/>
                  </a:lnTo>
                  <a:lnTo>
                    <a:pt x="2269" y="1106"/>
                  </a:lnTo>
                  <a:lnTo>
                    <a:pt x="2271" y="1116"/>
                  </a:lnTo>
                  <a:lnTo>
                    <a:pt x="2274" y="1116"/>
                  </a:lnTo>
                  <a:lnTo>
                    <a:pt x="2274" y="1120"/>
                  </a:lnTo>
                  <a:lnTo>
                    <a:pt x="2274" y="1122"/>
                  </a:lnTo>
                  <a:lnTo>
                    <a:pt x="2274" y="1129"/>
                  </a:lnTo>
                  <a:lnTo>
                    <a:pt x="2276" y="1134"/>
                  </a:lnTo>
                  <a:lnTo>
                    <a:pt x="2276" y="1139"/>
                  </a:lnTo>
                  <a:lnTo>
                    <a:pt x="2269" y="1146"/>
                  </a:lnTo>
                  <a:lnTo>
                    <a:pt x="2269" y="1150"/>
                  </a:lnTo>
                  <a:lnTo>
                    <a:pt x="2267" y="1157"/>
                  </a:lnTo>
                  <a:lnTo>
                    <a:pt x="2267" y="1164"/>
                  </a:lnTo>
                  <a:lnTo>
                    <a:pt x="2269" y="1166"/>
                  </a:lnTo>
                  <a:lnTo>
                    <a:pt x="2269" y="1171"/>
                  </a:lnTo>
                  <a:lnTo>
                    <a:pt x="2265" y="1176"/>
                  </a:lnTo>
                  <a:lnTo>
                    <a:pt x="2265" y="1180"/>
                  </a:lnTo>
                  <a:lnTo>
                    <a:pt x="2262" y="1187"/>
                  </a:lnTo>
                  <a:lnTo>
                    <a:pt x="2262" y="1187"/>
                  </a:lnTo>
                  <a:lnTo>
                    <a:pt x="2262" y="1192"/>
                  </a:lnTo>
                  <a:lnTo>
                    <a:pt x="2260" y="1196"/>
                  </a:lnTo>
                  <a:lnTo>
                    <a:pt x="2262" y="1206"/>
                  </a:lnTo>
                  <a:lnTo>
                    <a:pt x="2258" y="1210"/>
                  </a:lnTo>
                  <a:lnTo>
                    <a:pt x="2260" y="1215"/>
                  </a:lnTo>
                  <a:lnTo>
                    <a:pt x="2260" y="1215"/>
                  </a:lnTo>
                  <a:lnTo>
                    <a:pt x="2260" y="1219"/>
                  </a:lnTo>
                  <a:lnTo>
                    <a:pt x="2255" y="1226"/>
                  </a:lnTo>
                  <a:lnTo>
                    <a:pt x="2255" y="1231"/>
                  </a:lnTo>
                  <a:lnTo>
                    <a:pt x="2251" y="1236"/>
                  </a:lnTo>
                  <a:lnTo>
                    <a:pt x="2251" y="1238"/>
                  </a:lnTo>
                  <a:lnTo>
                    <a:pt x="2246" y="1245"/>
                  </a:lnTo>
                  <a:lnTo>
                    <a:pt x="2241" y="1261"/>
                  </a:lnTo>
                  <a:lnTo>
                    <a:pt x="2239" y="1263"/>
                  </a:lnTo>
                  <a:lnTo>
                    <a:pt x="2239" y="1268"/>
                  </a:lnTo>
                  <a:lnTo>
                    <a:pt x="2241" y="1270"/>
                  </a:lnTo>
                  <a:lnTo>
                    <a:pt x="2239" y="1273"/>
                  </a:lnTo>
                  <a:lnTo>
                    <a:pt x="2235" y="1275"/>
                  </a:lnTo>
                  <a:lnTo>
                    <a:pt x="2235" y="1280"/>
                  </a:lnTo>
                  <a:lnTo>
                    <a:pt x="2230" y="1282"/>
                  </a:lnTo>
                  <a:lnTo>
                    <a:pt x="2230" y="1289"/>
                  </a:lnTo>
                  <a:lnTo>
                    <a:pt x="2228" y="1289"/>
                  </a:lnTo>
                  <a:lnTo>
                    <a:pt x="2230" y="1293"/>
                  </a:lnTo>
                  <a:lnTo>
                    <a:pt x="2225" y="1300"/>
                  </a:lnTo>
                  <a:lnTo>
                    <a:pt x="2225" y="1298"/>
                  </a:lnTo>
                  <a:lnTo>
                    <a:pt x="2221" y="1298"/>
                  </a:lnTo>
                  <a:lnTo>
                    <a:pt x="2223" y="1303"/>
                  </a:lnTo>
                  <a:lnTo>
                    <a:pt x="2223" y="1307"/>
                  </a:lnTo>
                  <a:lnTo>
                    <a:pt x="2218" y="1310"/>
                  </a:lnTo>
                  <a:lnTo>
                    <a:pt x="2221" y="1312"/>
                  </a:lnTo>
                  <a:lnTo>
                    <a:pt x="2214" y="1321"/>
                  </a:lnTo>
                  <a:lnTo>
                    <a:pt x="2209" y="1326"/>
                  </a:lnTo>
                  <a:lnTo>
                    <a:pt x="2207" y="1326"/>
                  </a:lnTo>
                  <a:lnTo>
                    <a:pt x="2207" y="1328"/>
                  </a:lnTo>
                  <a:lnTo>
                    <a:pt x="2200" y="1330"/>
                  </a:lnTo>
                  <a:lnTo>
                    <a:pt x="2195" y="1335"/>
                  </a:lnTo>
                  <a:lnTo>
                    <a:pt x="2193" y="1333"/>
                  </a:lnTo>
                  <a:lnTo>
                    <a:pt x="2191" y="1335"/>
                  </a:lnTo>
                  <a:lnTo>
                    <a:pt x="2184" y="1330"/>
                  </a:lnTo>
                  <a:lnTo>
                    <a:pt x="2177" y="1328"/>
                  </a:lnTo>
                  <a:lnTo>
                    <a:pt x="2177" y="1321"/>
                  </a:lnTo>
                  <a:lnTo>
                    <a:pt x="2175" y="1319"/>
                  </a:lnTo>
                  <a:lnTo>
                    <a:pt x="2170" y="1321"/>
                  </a:lnTo>
                  <a:lnTo>
                    <a:pt x="2165" y="1319"/>
                  </a:lnTo>
                  <a:lnTo>
                    <a:pt x="2163" y="1321"/>
                  </a:lnTo>
                  <a:lnTo>
                    <a:pt x="2163" y="1323"/>
                  </a:lnTo>
                  <a:lnTo>
                    <a:pt x="2161" y="1328"/>
                  </a:lnTo>
                  <a:lnTo>
                    <a:pt x="2158" y="1335"/>
                  </a:lnTo>
                  <a:lnTo>
                    <a:pt x="2156" y="1337"/>
                  </a:lnTo>
                  <a:lnTo>
                    <a:pt x="2156" y="1344"/>
                  </a:lnTo>
                  <a:lnTo>
                    <a:pt x="2154" y="1342"/>
                  </a:lnTo>
                  <a:lnTo>
                    <a:pt x="2147" y="1344"/>
                  </a:lnTo>
                  <a:lnTo>
                    <a:pt x="2147" y="1349"/>
                  </a:lnTo>
                  <a:lnTo>
                    <a:pt x="2145" y="134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A894E3D7-6AB3-DD18-35F3-334DA5DE1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8342" y="935879"/>
              <a:ext cx="1965746" cy="1283666"/>
            </a:xfrm>
            <a:custGeom>
              <a:avLst/>
              <a:gdLst>
                <a:gd name="T0" fmla="*/ 12 w 2369"/>
                <a:gd name="T1" fmla="*/ 184 h 1547"/>
                <a:gd name="T2" fmla="*/ 60 w 2369"/>
                <a:gd name="T3" fmla="*/ 226 h 1547"/>
                <a:gd name="T4" fmla="*/ 69 w 2369"/>
                <a:gd name="T5" fmla="*/ 182 h 1547"/>
                <a:gd name="T6" fmla="*/ 32 w 2369"/>
                <a:gd name="T7" fmla="*/ 194 h 1547"/>
                <a:gd name="T8" fmla="*/ 76 w 2369"/>
                <a:gd name="T9" fmla="*/ 226 h 1547"/>
                <a:gd name="T10" fmla="*/ 139 w 2369"/>
                <a:gd name="T11" fmla="*/ 85 h 1547"/>
                <a:gd name="T12" fmla="*/ 162 w 2369"/>
                <a:gd name="T13" fmla="*/ 106 h 1547"/>
                <a:gd name="T14" fmla="*/ 143 w 2369"/>
                <a:gd name="T15" fmla="*/ 134 h 1547"/>
                <a:gd name="T16" fmla="*/ 162 w 2369"/>
                <a:gd name="T17" fmla="*/ 154 h 1547"/>
                <a:gd name="T18" fmla="*/ 129 w 2369"/>
                <a:gd name="T19" fmla="*/ 173 h 1547"/>
                <a:gd name="T20" fmla="*/ 123 w 2369"/>
                <a:gd name="T21" fmla="*/ 189 h 1547"/>
                <a:gd name="T22" fmla="*/ 127 w 2369"/>
                <a:gd name="T23" fmla="*/ 212 h 1547"/>
                <a:gd name="T24" fmla="*/ 143 w 2369"/>
                <a:gd name="T25" fmla="*/ 194 h 1547"/>
                <a:gd name="T26" fmla="*/ 173 w 2369"/>
                <a:gd name="T27" fmla="*/ 173 h 1547"/>
                <a:gd name="T28" fmla="*/ 192 w 2369"/>
                <a:gd name="T29" fmla="*/ 187 h 1547"/>
                <a:gd name="T30" fmla="*/ 201 w 2369"/>
                <a:gd name="T31" fmla="*/ 83 h 1547"/>
                <a:gd name="T32" fmla="*/ 196 w 2369"/>
                <a:gd name="T33" fmla="*/ 150 h 1547"/>
                <a:gd name="T34" fmla="*/ 222 w 2369"/>
                <a:gd name="T35" fmla="*/ 129 h 1547"/>
                <a:gd name="T36" fmla="*/ 2023 w 2369"/>
                <a:gd name="T37" fmla="*/ 258 h 1547"/>
                <a:gd name="T38" fmla="*/ 289 w 2369"/>
                <a:gd name="T39" fmla="*/ 441 h 1547"/>
                <a:gd name="T40" fmla="*/ 310 w 2369"/>
                <a:gd name="T41" fmla="*/ 552 h 1547"/>
                <a:gd name="T42" fmla="*/ 326 w 2369"/>
                <a:gd name="T43" fmla="*/ 503 h 1547"/>
                <a:gd name="T44" fmla="*/ 425 w 2369"/>
                <a:gd name="T45" fmla="*/ 401 h 1547"/>
                <a:gd name="T46" fmla="*/ 374 w 2369"/>
                <a:gd name="T47" fmla="*/ 390 h 1547"/>
                <a:gd name="T48" fmla="*/ 312 w 2369"/>
                <a:gd name="T49" fmla="*/ 427 h 1547"/>
                <a:gd name="T50" fmla="*/ 270 w 2369"/>
                <a:gd name="T51" fmla="*/ 487 h 1547"/>
                <a:gd name="T52" fmla="*/ 275 w 2369"/>
                <a:gd name="T53" fmla="*/ 522 h 1547"/>
                <a:gd name="T54" fmla="*/ 252 w 2369"/>
                <a:gd name="T55" fmla="*/ 554 h 1547"/>
                <a:gd name="T56" fmla="*/ 280 w 2369"/>
                <a:gd name="T57" fmla="*/ 686 h 1547"/>
                <a:gd name="T58" fmla="*/ 296 w 2369"/>
                <a:gd name="T59" fmla="*/ 605 h 1547"/>
                <a:gd name="T60" fmla="*/ 245 w 2369"/>
                <a:gd name="T61" fmla="*/ 621 h 1547"/>
                <a:gd name="T62" fmla="*/ 256 w 2369"/>
                <a:gd name="T63" fmla="*/ 679 h 1547"/>
                <a:gd name="T64" fmla="*/ 284 w 2369"/>
                <a:gd name="T65" fmla="*/ 699 h 1547"/>
                <a:gd name="T66" fmla="*/ 344 w 2369"/>
                <a:gd name="T67" fmla="*/ 706 h 1547"/>
                <a:gd name="T68" fmla="*/ 148 w 2369"/>
                <a:gd name="T69" fmla="*/ 889 h 1547"/>
                <a:gd name="T70" fmla="*/ 330 w 2369"/>
                <a:gd name="T71" fmla="*/ 803 h 1547"/>
                <a:gd name="T72" fmla="*/ 342 w 2369"/>
                <a:gd name="T73" fmla="*/ 776 h 1547"/>
                <a:gd name="T74" fmla="*/ 386 w 2369"/>
                <a:gd name="T75" fmla="*/ 743 h 1547"/>
                <a:gd name="T76" fmla="*/ 376 w 2369"/>
                <a:gd name="T77" fmla="*/ 716 h 1547"/>
                <a:gd name="T78" fmla="*/ 527 w 2369"/>
                <a:gd name="T79" fmla="*/ 540 h 1547"/>
                <a:gd name="T80" fmla="*/ 610 w 2369"/>
                <a:gd name="T81" fmla="*/ 838 h 1547"/>
                <a:gd name="T82" fmla="*/ 614 w 2369"/>
                <a:gd name="T83" fmla="*/ 533 h 1547"/>
                <a:gd name="T84" fmla="*/ 665 w 2369"/>
                <a:gd name="T85" fmla="*/ 538 h 1547"/>
                <a:gd name="T86" fmla="*/ 637 w 2369"/>
                <a:gd name="T87" fmla="*/ 395 h 1547"/>
                <a:gd name="T88" fmla="*/ 697 w 2369"/>
                <a:gd name="T89" fmla="*/ 464 h 1547"/>
                <a:gd name="T90" fmla="*/ 709 w 2369"/>
                <a:gd name="T91" fmla="*/ 445 h 1547"/>
                <a:gd name="T92" fmla="*/ 734 w 2369"/>
                <a:gd name="T93" fmla="*/ 418 h 1547"/>
                <a:gd name="T94" fmla="*/ 787 w 2369"/>
                <a:gd name="T95" fmla="*/ 268 h 1547"/>
                <a:gd name="T96" fmla="*/ 831 w 2369"/>
                <a:gd name="T97" fmla="*/ 272 h 1547"/>
                <a:gd name="T98" fmla="*/ 841 w 2369"/>
                <a:gd name="T99" fmla="*/ 311 h 1547"/>
                <a:gd name="T100" fmla="*/ 432 w 2369"/>
                <a:gd name="T101" fmla="*/ 97 h 1547"/>
                <a:gd name="T102" fmla="*/ 681 w 2369"/>
                <a:gd name="T103" fmla="*/ 50 h 1547"/>
                <a:gd name="T104" fmla="*/ 624 w 2369"/>
                <a:gd name="T105" fmla="*/ 78 h 1547"/>
                <a:gd name="T106" fmla="*/ 633 w 2369"/>
                <a:gd name="T107" fmla="*/ 108 h 1547"/>
                <a:gd name="T108" fmla="*/ 681 w 2369"/>
                <a:gd name="T109" fmla="*/ 127 h 1547"/>
                <a:gd name="T110" fmla="*/ 720 w 2369"/>
                <a:gd name="T111" fmla="*/ 90 h 1547"/>
                <a:gd name="T112" fmla="*/ 776 w 2369"/>
                <a:gd name="T113" fmla="*/ 127 h 1547"/>
                <a:gd name="T114" fmla="*/ 1651 w 2369"/>
                <a:gd name="T115" fmla="*/ 87 h 1547"/>
                <a:gd name="T116" fmla="*/ 1515 w 2369"/>
                <a:gd name="T117" fmla="*/ 168 h 1547"/>
                <a:gd name="T118" fmla="*/ 1524 w 2369"/>
                <a:gd name="T119" fmla="*/ 124 h 1547"/>
                <a:gd name="T120" fmla="*/ 1494 w 2369"/>
                <a:gd name="T121" fmla="*/ 117 h 1547"/>
                <a:gd name="T122" fmla="*/ 1441 w 2369"/>
                <a:gd name="T123" fmla="*/ 138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69" h="1547">
                  <a:moveTo>
                    <a:pt x="589" y="1545"/>
                  </a:moveTo>
                  <a:lnTo>
                    <a:pt x="584" y="1542"/>
                  </a:lnTo>
                  <a:lnTo>
                    <a:pt x="559" y="1547"/>
                  </a:lnTo>
                  <a:lnTo>
                    <a:pt x="589" y="1545"/>
                  </a:lnTo>
                  <a:close/>
                  <a:moveTo>
                    <a:pt x="2346" y="1457"/>
                  </a:moveTo>
                  <a:lnTo>
                    <a:pt x="2348" y="1457"/>
                  </a:lnTo>
                  <a:lnTo>
                    <a:pt x="2353" y="1455"/>
                  </a:lnTo>
                  <a:lnTo>
                    <a:pt x="2353" y="1452"/>
                  </a:lnTo>
                  <a:lnTo>
                    <a:pt x="2350" y="1452"/>
                  </a:lnTo>
                  <a:lnTo>
                    <a:pt x="2346" y="1457"/>
                  </a:lnTo>
                  <a:close/>
                  <a:moveTo>
                    <a:pt x="30" y="214"/>
                  </a:moveTo>
                  <a:lnTo>
                    <a:pt x="28" y="210"/>
                  </a:lnTo>
                  <a:lnTo>
                    <a:pt x="28" y="203"/>
                  </a:lnTo>
                  <a:lnTo>
                    <a:pt x="26" y="201"/>
                  </a:lnTo>
                  <a:lnTo>
                    <a:pt x="21" y="201"/>
                  </a:lnTo>
                  <a:lnTo>
                    <a:pt x="21" y="196"/>
                  </a:lnTo>
                  <a:lnTo>
                    <a:pt x="26" y="191"/>
                  </a:lnTo>
                  <a:lnTo>
                    <a:pt x="28" y="187"/>
                  </a:lnTo>
                  <a:lnTo>
                    <a:pt x="35" y="187"/>
                  </a:lnTo>
                  <a:lnTo>
                    <a:pt x="37" y="184"/>
                  </a:lnTo>
                  <a:lnTo>
                    <a:pt x="39" y="184"/>
                  </a:lnTo>
                  <a:lnTo>
                    <a:pt x="42" y="189"/>
                  </a:lnTo>
                  <a:lnTo>
                    <a:pt x="46" y="191"/>
                  </a:lnTo>
                  <a:lnTo>
                    <a:pt x="51" y="191"/>
                  </a:lnTo>
                  <a:lnTo>
                    <a:pt x="51" y="189"/>
                  </a:lnTo>
                  <a:lnTo>
                    <a:pt x="53" y="189"/>
                  </a:lnTo>
                  <a:lnTo>
                    <a:pt x="51" y="187"/>
                  </a:lnTo>
                  <a:lnTo>
                    <a:pt x="46" y="184"/>
                  </a:lnTo>
                  <a:lnTo>
                    <a:pt x="35" y="177"/>
                  </a:lnTo>
                  <a:lnTo>
                    <a:pt x="26" y="177"/>
                  </a:lnTo>
                  <a:lnTo>
                    <a:pt x="21" y="177"/>
                  </a:lnTo>
                  <a:lnTo>
                    <a:pt x="12" y="184"/>
                  </a:lnTo>
                  <a:lnTo>
                    <a:pt x="9" y="189"/>
                  </a:lnTo>
                  <a:lnTo>
                    <a:pt x="5" y="191"/>
                  </a:lnTo>
                  <a:lnTo>
                    <a:pt x="0" y="196"/>
                  </a:lnTo>
                  <a:lnTo>
                    <a:pt x="0" y="207"/>
                  </a:lnTo>
                  <a:lnTo>
                    <a:pt x="2" y="210"/>
                  </a:lnTo>
                  <a:lnTo>
                    <a:pt x="9" y="205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6" y="212"/>
                  </a:lnTo>
                  <a:lnTo>
                    <a:pt x="19" y="210"/>
                  </a:lnTo>
                  <a:lnTo>
                    <a:pt x="19" y="207"/>
                  </a:lnTo>
                  <a:lnTo>
                    <a:pt x="21" y="205"/>
                  </a:lnTo>
                  <a:lnTo>
                    <a:pt x="23" y="207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0" y="214"/>
                  </a:lnTo>
                  <a:close/>
                  <a:moveTo>
                    <a:pt x="62" y="152"/>
                  </a:moveTo>
                  <a:lnTo>
                    <a:pt x="65" y="147"/>
                  </a:lnTo>
                  <a:lnTo>
                    <a:pt x="67" y="145"/>
                  </a:lnTo>
                  <a:lnTo>
                    <a:pt x="69" y="145"/>
                  </a:lnTo>
                  <a:lnTo>
                    <a:pt x="69" y="147"/>
                  </a:lnTo>
                  <a:lnTo>
                    <a:pt x="72" y="150"/>
                  </a:lnTo>
                  <a:lnTo>
                    <a:pt x="69" y="154"/>
                  </a:lnTo>
                  <a:lnTo>
                    <a:pt x="65" y="154"/>
                  </a:lnTo>
                  <a:lnTo>
                    <a:pt x="65" y="152"/>
                  </a:lnTo>
                  <a:lnTo>
                    <a:pt x="62" y="152"/>
                  </a:lnTo>
                  <a:close/>
                  <a:moveTo>
                    <a:pt x="53" y="235"/>
                  </a:moveTo>
                  <a:lnTo>
                    <a:pt x="56" y="235"/>
                  </a:lnTo>
                  <a:lnTo>
                    <a:pt x="58" y="235"/>
                  </a:lnTo>
                  <a:lnTo>
                    <a:pt x="60" y="231"/>
                  </a:lnTo>
                  <a:lnTo>
                    <a:pt x="60" y="228"/>
                  </a:lnTo>
                  <a:lnTo>
                    <a:pt x="60" y="226"/>
                  </a:lnTo>
                  <a:lnTo>
                    <a:pt x="62" y="228"/>
                  </a:lnTo>
                  <a:lnTo>
                    <a:pt x="65" y="226"/>
                  </a:lnTo>
                  <a:lnTo>
                    <a:pt x="67" y="219"/>
                  </a:lnTo>
                  <a:lnTo>
                    <a:pt x="65" y="214"/>
                  </a:lnTo>
                  <a:lnTo>
                    <a:pt x="62" y="212"/>
                  </a:lnTo>
                  <a:lnTo>
                    <a:pt x="62" y="210"/>
                  </a:lnTo>
                  <a:lnTo>
                    <a:pt x="67" y="207"/>
                  </a:lnTo>
                  <a:lnTo>
                    <a:pt x="69" y="207"/>
                  </a:lnTo>
                  <a:lnTo>
                    <a:pt x="76" y="205"/>
                  </a:lnTo>
                  <a:lnTo>
                    <a:pt x="79" y="205"/>
                  </a:lnTo>
                  <a:lnTo>
                    <a:pt x="79" y="203"/>
                  </a:lnTo>
                  <a:lnTo>
                    <a:pt x="76" y="203"/>
                  </a:lnTo>
                  <a:lnTo>
                    <a:pt x="74" y="201"/>
                  </a:lnTo>
                  <a:lnTo>
                    <a:pt x="72" y="201"/>
                  </a:lnTo>
                  <a:lnTo>
                    <a:pt x="72" y="198"/>
                  </a:lnTo>
                  <a:lnTo>
                    <a:pt x="72" y="194"/>
                  </a:lnTo>
                  <a:lnTo>
                    <a:pt x="74" y="191"/>
                  </a:lnTo>
                  <a:lnTo>
                    <a:pt x="76" y="194"/>
                  </a:lnTo>
                  <a:lnTo>
                    <a:pt x="76" y="194"/>
                  </a:lnTo>
                  <a:lnTo>
                    <a:pt x="79" y="196"/>
                  </a:lnTo>
                  <a:lnTo>
                    <a:pt x="81" y="194"/>
                  </a:lnTo>
                  <a:lnTo>
                    <a:pt x="86" y="189"/>
                  </a:lnTo>
                  <a:lnTo>
                    <a:pt x="88" y="189"/>
                  </a:lnTo>
                  <a:lnTo>
                    <a:pt x="88" y="187"/>
                  </a:lnTo>
                  <a:lnTo>
                    <a:pt x="86" y="182"/>
                  </a:lnTo>
                  <a:lnTo>
                    <a:pt x="86" y="180"/>
                  </a:lnTo>
                  <a:lnTo>
                    <a:pt x="81" y="177"/>
                  </a:lnTo>
                  <a:lnTo>
                    <a:pt x="81" y="173"/>
                  </a:lnTo>
                  <a:lnTo>
                    <a:pt x="79" y="173"/>
                  </a:lnTo>
                  <a:lnTo>
                    <a:pt x="74" y="175"/>
                  </a:lnTo>
                  <a:lnTo>
                    <a:pt x="72" y="180"/>
                  </a:lnTo>
                  <a:lnTo>
                    <a:pt x="69" y="182"/>
                  </a:lnTo>
                  <a:lnTo>
                    <a:pt x="69" y="180"/>
                  </a:lnTo>
                  <a:lnTo>
                    <a:pt x="69" y="175"/>
                  </a:lnTo>
                  <a:lnTo>
                    <a:pt x="74" y="173"/>
                  </a:lnTo>
                  <a:lnTo>
                    <a:pt x="74" y="168"/>
                  </a:lnTo>
                  <a:lnTo>
                    <a:pt x="76" y="161"/>
                  </a:lnTo>
                  <a:lnTo>
                    <a:pt x="74" y="161"/>
                  </a:lnTo>
                  <a:lnTo>
                    <a:pt x="69" y="166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1"/>
                  </a:lnTo>
                  <a:lnTo>
                    <a:pt x="67" y="166"/>
                  </a:lnTo>
                  <a:lnTo>
                    <a:pt x="65" y="164"/>
                  </a:lnTo>
                  <a:lnTo>
                    <a:pt x="65" y="166"/>
                  </a:lnTo>
                  <a:lnTo>
                    <a:pt x="62" y="171"/>
                  </a:lnTo>
                  <a:lnTo>
                    <a:pt x="60" y="173"/>
                  </a:lnTo>
                  <a:lnTo>
                    <a:pt x="60" y="175"/>
                  </a:lnTo>
                  <a:lnTo>
                    <a:pt x="60" y="177"/>
                  </a:lnTo>
                  <a:lnTo>
                    <a:pt x="65" y="177"/>
                  </a:lnTo>
                  <a:lnTo>
                    <a:pt x="65" y="177"/>
                  </a:lnTo>
                  <a:lnTo>
                    <a:pt x="65" y="180"/>
                  </a:lnTo>
                  <a:lnTo>
                    <a:pt x="62" y="182"/>
                  </a:lnTo>
                  <a:lnTo>
                    <a:pt x="60" y="184"/>
                  </a:lnTo>
                  <a:lnTo>
                    <a:pt x="60" y="189"/>
                  </a:lnTo>
                  <a:lnTo>
                    <a:pt x="58" y="191"/>
                  </a:lnTo>
                  <a:lnTo>
                    <a:pt x="56" y="191"/>
                  </a:lnTo>
                  <a:lnTo>
                    <a:pt x="53" y="196"/>
                  </a:lnTo>
                  <a:lnTo>
                    <a:pt x="49" y="198"/>
                  </a:lnTo>
                  <a:lnTo>
                    <a:pt x="44" y="196"/>
                  </a:lnTo>
                  <a:lnTo>
                    <a:pt x="42" y="198"/>
                  </a:lnTo>
                  <a:lnTo>
                    <a:pt x="37" y="196"/>
                  </a:lnTo>
                  <a:lnTo>
                    <a:pt x="35" y="194"/>
                  </a:lnTo>
                  <a:lnTo>
                    <a:pt x="32" y="194"/>
                  </a:lnTo>
                  <a:lnTo>
                    <a:pt x="32" y="198"/>
                  </a:lnTo>
                  <a:lnTo>
                    <a:pt x="32" y="201"/>
                  </a:lnTo>
                  <a:lnTo>
                    <a:pt x="32" y="203"/>
                  </a:lnTo>
                  <a:lnTo>
                    <a:pt x="35" y="203"/>
                  </a:lnTo>
                  <a:lnTo>
                    <a:pt x="37" y="201"/>
                  </a:lnTo>
                  <a:lnTo>
                    <a:pt x="42" y="203"/>
                  </a:lnTo>
                  <a:lnTo>
                    <a:pt x="42" y="207"/>
                  </a:lnTo>
                  <a:lnTo>
                    <a:pt x="46" y="210"/>
                  </a:lnTo>
                  <a:lnTo>
                    <a:pt x="49" y="210"/>
                  </a:lnTo>
                  <a:lnTo>
                    <a:pt x="44" y="212"/>
                  </a:lnTo>
                  <a:lnTo>
                    <a:pt x="39" y="212"/>
                  </a:lnTo>
                  <a:lnTo>
                    <a:pt x="37" y="214"/>
                  </a:lnTo>
                  <a:lnTo>
                    <a:pt x="37" y="226"/>
                  </a:lnTo>
                  <a:lnTo>
                    <a:pt x="39" y="228"/>
                  </a:lnTo>
                  <a:lnTo>
                    <a:pt x="39" y="231"/>
                  </a:lnTo>
                  <a:lnTo>
                    <a:pt x="39" y="233"/>
                  </a:lnTo>
                  <a:lnTo>
                    <a:pt x="44" y="231"/>
                  </a:lnTo>
                  <a:lnTo>
                    <a:pt x="46" y="233"/>
                  </a:lnTo>
                  <a:lnTo>
                    <a:pt x="49" y="228"/>
                  </a:lnTo>
                  <a:lnTo>
                    <a:pt x="49" y="224"/>
                  </a:lnTo>
                  <a:lnTo>
                    <a:pt x="51" y="224"/>
                  </a:lnTo>
                  <a:lnTo>
                    <a:pt x="53" y="228"/>
                  </a:lnTo>
                  <a:lnTo>
                    <a:pt x="53" y="235"/>
                  </a:lnTo>
                  <a:close/>
                  <a:moveTo>
                    <a:pt x="81" y="228"/>
                  </a:moveTo>
                  <a:lnTo>
                    <a:pt x="83" y="224"/>
                  </a:lnTo>
                  <a:lnTo>
                    <a:pt x="86" y="221"/>
                  </a:lnTo>
                  <a:lnTo>
                    <a:pt x="83" y="217"/>
                  </a:lnTo>
                  <a:lnTo>
                    <a:pt x="79" y="217"/>
                  </a:lnTo>
                  <a:lnTo>
                    <a:pt x="76" y="214"/>
                  </a:lnTo>
                  <a:lnTo>
                    <a:pt x="74" y="219"/>
                  </a:lnTo>
                  <a:lnTo>
                    <a:pt x="74" y="221"/>
                  </a:lnTo>
                  <a:lnTo>
                    <a:pt x="76" y="226"/>
                  </a:lnTo>
                  <a:lnTo>
                    <a:pt x="81" y="228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90" y="240"/>
                  </a:lnTo>
                  <a:lnTo>
                    <a:pt x="93" y="240"/>
                  </a:lnTo>
                  <a:lnTo>
                    <a:pt x="95" y="238"/>
                  </a:lnTo>
                  <a:lnTo>
                    <a:pt x="102" y="238"/>
                  </a:lnTo>
                  <a:lnTo>
                    <a:pt x="102" y="235"/>
                  </a:lnTo>
                  <a:lnTo>
                    <a:pt x="102" y="231"/>
                  </a:lnTo>
                  <a:lnTo>
                    <a:pt x="97" y="231"/>
                  </a:lnTo>
                  <a:lnTo>
                    <a:pt x="97" y="226"/>
                  </a:lnTo>
                  <a:lnTo>
                    <a:pt x="93" y="219"/>
                  </a:lnTo>
                  <a:lnTo>
                    <a:pt x="90" y="221"/>
                  </a:lnTo>
                  <a:lnTo>
                    <a:pt x="90" y="228"/>
                  </a:lnTo>
                  <a:lnTo>
                    <a:pt x="90" y="231"/>
                  </a:lnTo>
                  <a:lnTo>
                    <a:pt x="83" y="231"/>
                  </a:lnTo>
                  <a:lnTo>
                    <a:pt x="83" y="233"/>
                  </a:lnTo>
                  <a:lnTo>
                    <a:pt x="88" y="235"/>
                  </a:lnTo>
                  <a:lnTo>
                    <a:pt x="88" y="240"/>
                  </a:lnTo>
                  <a:close/>
                  <a:moveTo>
                    <a:pt x="141" y="90"/>
                  </a:moveTo>
                  <a:lnTo>
                    <a:pt x="146" y="87"/>
                  </a:lnTo>
                  <a:lnTo>
                    <a:pt x="150" y="87"/>
                  </a:lnTo>
                  <a:lnTo>
                    <a:pt x="150" y="85"/>
                  </a:lnTo>
                  <a:lnTo>
                    <a:pt x="153" y="85"/>
                  </a:lnTo>
                  <a:lnTo>
                    <a:pt x="153" y="83"/>
                  </a:lnTo>
                  <a:lnTo>
                    <a:pt x="150" y="78"/>
                  </a:lnTo>
                  <a:lnTo>
                    <a:pt x="148" y="76"/>
                  </a:lnTo>
                  <a:lnTo>
                    <a:pt x="146" y="78"/>
                  </a:lnTo>
                  <a:lnTo>
                    <a:pt x="139" y="78"/>
                  </a:lnTo>
                  <a:lnTo>
                    <a:pt x="136" y="80"/>
                  </a:lnTo>
                  <a:lnTo>
                    <a:pt x="136" y="83"/>
                  </a:lnTo>
                  <a:lnTo>
                    <a:pt x="139" y="85"/>
                  </a:lnTo>
                  <a:lnTo>
                    <a:pt x="139" y="87"/>
                  </a:lnTo>
                  <a:lnTo>
                    <a:pt x="141" y="87"/>
                  </a:lnTo>
                  <a:lnTo>
                    <a:pt x="141" y="90"/>
                  </a:lnTo>
                  <a:lnTo>
                    <a:pt x="141" y="90"/>
                  </a:lnTo>
                  <a:close/>
                  <a:moveTo>
                    <a:pt x="146" y="99"/>
                  </a:moveTo>
                  <a:lnTo>
                    <a:pt x="146" y="94"/>
                  </a:lnTo>
                  <a:lnTo>
                    <a:pt x="148" y="94"/>
                  </a:lnTo>
                  <a:lnTo>
                    <a:pt x="148" y="97"/>
                  </a:lnTo>
                  <a:lnTo>
                    <a:pt x="146" y="99"/>
                  </a:lnTo>
                  <a:close/>
                  <a:moveTo>
                    <a:pt x="148" y="110"/>
                  </a:moveTo>
                  <a:lnTo>
                    <a:pt x="150" y="108"/>
                  </a:lnTo>
                  <a:lnTo>
                    <a:pt x="153" y="106"/>
                  </a:lnTo>
                  <a:lnTo>
                    <a:pt x="153" y="104"/>
                  </a:lnTo>
                  <a:lnTo>
                    <a:pt x="150" y="104"/>
                  </a:lnTo>
                  <a:lnTo>
                    <a:pt x="148" y="104"/>
                  </a:lnTo>
                  <a:lnTo>
                    <a:pt x="146" y="104"/>
                  </a:lnTo>
                  <a:lnTo>
                    <a:pt x="143" y="101"/>
                  </a:lnTo>
                  <a:lnTo>
                    <a:pt x="139" y="101"/>
                  </a:lnTo>
                  <a:lnTo>
                    <a:pt x="136" y="104"/>
                  </a:lnTo>
                  <a:lnTo>
                    <a:pt x="132" y="106"/>
                  </a:lnTo>
                  <a:lnTo>
                    <a:pt x="132" y="108"/>
                  </a:lnTo>
                  <a:lnTo>
                    <a:pt x="132" y="110"/>
                  </a:lnTo>
                  <a:lnTo>
                    <a:pt x="136" y="113"/>
                  </a:lnTo>
                  <a:lnTo>
                    <a:pt x="141" y="110"/>
                  </a:lnTo>
                  <a:lnTo>
                    <a:pt x="143" y="113"/>
                  </a:lnTo>
                  <a:lnTo>
                    <a:pt x="146" y="113"/>
                  </a:lnTo>
                  <a:lnTo>
                    <a:pt x="148" y="110"/>
                  </a:lnTo>
                  <a:close/>
                  <a:moveTo>
                    <a:pt x="157" y="113"/>
                  </a:moveTo>
                  <a:lnTo>
                    <a:pt x="157" y="108"/>
                  </a:lnTo>
                  <a:lnTo>
                    <a:pt x="157" y="104"/>
                  </a:lnTo>
                  <a:lnTo>
                    <a:pt x="159" y="104"/>
                  </a:lnTo>
                  <a:lnTo>
                    <a:pt x="162" y="106"/>
                  </a:lnTo>
                  <a:lnTo>
                    <a:pt x="164" y="108"/>
                  </a:lnTo>
                  <a:lnTo>
                    <a:pt x="164" y="110"/>
                  </a:lnTo>
                  <a:lnTo>
                    <a:pt x="159" y="113"/>
                  </a:lnTo>
                  <a:lnTo>
                    <a:pt x="157" y="113"/>
                  </a:lnTo>
                  <a:close/>
                  <a:moveTo>
                    <a:pt x="141" y="134"/>
                  </a:moveTo>
                  <a:lnTo>
                    <a:pt x="143" y="127"/>
                  </a:lnTo>
                  <a:lnTo>
                    <a:pt x="148" y="122"/>
                  </a:lnTo>
                  <a:lnTo>
                    <a:pt x="150" y="120"/>
                  </a:lnTo>
                  <a:lnTo>
                    <a:pt x="150" y="117"/>
                  </a:lnTo>
                  <a:lnTo>
                    <a:pt x="148" y="115"/>
                  </a:lnTo>
                  <a:lnTo>
                    <a:pt x="143" y="120"/>
                  </a:lnTo>
                  <a:lnTo>
                    <a:pt x="139" y="117"/>
                  </a:lnTo>
                  <a:lnTo>
                    <a:pt x="134" y="117"/>
                  </a:lnTo>
                  <a:lnTo>
                    <a:pt x="132" y="120"/>
                  </a:lnTo>
                  <a:lnTo>
                    <a:pt x="129" y="122"/>
                  </a:lnTo>
                  <a:lnTo>
                    <a:pt x="132" y="124"/>
                  </a:lnTo>
                  <a:lnTo>
                    <a:pt x="134" y="124"/>
                  </a:lnTo>
                  <a:lnTo>
                    <a:pt x="136" y="129"/>
                  </a:lnTo>
                  <a:lnTo>
                    <a:pt x="136" y="129"/>
                  </a:lnTo>
                  <a:lnTo>
                    <a:pt x="132" y="131"/>
                  </a:lnTo>
                  <a:lnTo>
                    <a:pt x="125" y="134"/>
                  </a:lnTo>
                  <a:lnTo>
                    <a:pt x="125" y="136"/>
                  </a:lnTo>
                  <a:lnTo>
                    <a:pt x="125" y="138"/>
                  </a:lnTo>
                  <a:lnTo>
                    <a:pt x="129" y="138"/>
                  </a:lnTo>
                  <a:lnTo>
                    <a:pt x="134" y="136"/>
                  </a:lnTo>
                  <a:lnTo>
                    <a:pt x="136" y="136"/>
                  </a:lnTo>
                  <a:lnTo>
                    <a:pt x="139" y="134"/>
                  </a:lnTo>
                  <a:lnTo>
                    <a:pt x="141" y="134"/>
                  </a:lnTo>
                  <a:close/>
                  <a:moveTo>
                    <a:pt x="153" y="134"/>
                  </a:moveTo>
                  <a:lnTo>
                    <a:pt x="148" y="134"/>
                  </a:lnTo>
                  <a:lnTo>
                    <a:pt x="146" y="136"/>
                  </a:lnTo>
                  <a:lnTo>
                    <a:pt x="143" y="134"/>
                  </a:lnTo>
                  <a:lnTo>
                    <a:pt x="146" y="131"/>
                  </a:lnTo>
                  <a:lnTo>
                    <a:pt x="150" y="129"/>
                  </a:lnTo>
                  <a:lnTo>
                    <a:pt x="150" y="124"/>
                  </a:lnTo>
                  <a:lnTo>
                    <a:pt x="155" y="129"/>
                  </a:lnTo>
                  <a:lnTo>
                    <a:pt x="153" y="131"/>
                  </a:lnTo>
                  <a:lnTo>
                    <a:pt x="153" y="134"/>
                  </a:lnTo>
                  <a:close/>
                  <a:moveTo>
                    <a:pt x="164" y="143"/>
                  </a:moveTo>
                  <a:lnTo>
                    <a:pt x="157" y="138"/>
                  </a:lnTo>
                  <a:lnTo>
                    <a:pt x="157" y="134"/>
                  </a:lnTo>
                  <a:lnTo>
                    <a:pt x="157" y="131"/>
                  </a:lnTo>
                  <a:lnTo>
                    <a:pt x="159" y="131"/>
                  </a:lnTo>
                  <a:lnTo>
                    <a:pt x="162" y="136"/>
                  </a:lnTo>
                  <a:lnTo>
                    <a:pt x="166" y="136"/>
                  </a:lnTo>
                  <a:lnTo>
                    <a:pt x="169" y="138"/>
                  </a:lnTo>
                  <a:lnTo>
                    <a:pt x="169" y="141"/>
                  </a:lnTo>
                  <a:lnTo>
                    <a:pt x="164" y="143"/>
                  </a:lnTo>
                  <a:close/>
                  <a:moveTo>
                    <a:pt x="159" y="154"/>
                  </a:moveTo>
                  <a:lnTo>
                    <a:pt x="155" y="150"/>
                  </a:lnTo>
                  <a:lnTo>
                    <a:pt x="148" y="145"/>
                  </a:lnTo>
                  <a:lnTo>
                    <a:pt x="141" y="143"/>
                  </a:lnTo>
                  <a:lnTo>
                    <a:pt x="136" y="143"/>
                  </a:lnTo>
                  <a:lnTo>
                    <a:pt x="134" y="141"/>
                  </a:lnTo>
                  <a:lnTo>
                    <a:pt x="134" y="138"/>
                  </a:lnTo>
                  <a:lnTo>
                    <a:pt x="139" y="138"/>
                  </a:lnTo>
                  <a:lnTo>
                    <a:pt x="146" y="138"/>
                  </a:lnTo>
                  <a:lnTo>
                    <a:pt x="153" y="141"/>
                  </a:lnTo>
                  <a:lnTo>
                    <a:pt x="157" y="147"/>
                  </a:lnTo>
                  <a:lnTo>
                    <a:pt x="159" y="147"/>
                  </a:lnTo>
                  <a:lnTo>
                    <a:pt x="162" y="145"/>
                  </a:lnTo>
                  <a:lnTo>
                    <a:pt x="164" y="145"/>
                  </a:lnTo>
                  <a:lnTo>
                    <a:pt x="162" y="147"/>
                  </a:lnTo>
                  <a:lnTo>
                    <a:pt x="162" y="154"/>
                  </a:lnTo>
                  <a:lnTo>
                    <a:pt x="159" y="154"/>
                  </a:lnTo>
                  <a:close/>
                  <a:moveTo>
                    <a:pt x="162" y="166"/>
                  </a:moveTo>
                  <a:lnTo>
                    <a:pt x="162" y="159"/>
                  </a:lnTo>
                  <a:lnTo>
                    <a:pt x="159" y="157"/>
                  </a:lnTo>
                  <a:lnTo>
                    <a:pt x="155" y="157"/>
                  </a:lnTo>
                  <a:lnTo>
                    <a:pt x="150" y="154"/>
                  </a:lnTo>
                  <a:lnTo>
                    <a:pt x="143" y="150"/>
                  </a:lnTo>
                  <a:lnTo>
                    <a:pt x="141" y="150"/>
                  </a:lnTo>
                  <a:lnTo>
                    <a:pt x="139" y="147"/>
                  </a:lnTo>
                  <a:lnTo>
                    <a:pt x="134" y="147"/>
                  </a:lnTo>
                  <a:lnTo>
                    <a:pt x="129" y="145"/>
                  </a:lnTo>
                  <a:lnTo>
                    <a:pt x="120" y="145"/>
                  </a:lnTo>
                  <a:lnTo>
                    <a:pt x="116" y="147"/>
                  </a:lnTo>
                  <a:lnTo>
                    <a:pt x="116" y="150"/>
                  </a:lnTo>
                  <a:lnTo>
                    <a:pt x="116" y="152"/>
                  </a:lnTo>
                  <a:lnTo>
                    <a:pt x="118" y="154"/>
                  </a:lnTo>
                  <a:lnTo>
                    <a:pt x="125" y="157"/>
                  </a:lnTo>
                  <a:lnTo>
                    <a:pt x="127" y="152"/>
                  </a:lnTo>
                  <a:lnTo>
                    <a:pt x="129" y="152"/>
                  </a:lnTo>
                  <a:lnTo>
                    <a:pt x="132" y="154"/>
                  </a:lnTo>
                  <a:lnTo>
                    <a:pt x="134" y="159"/>
                  </a:lnTo>
                  <a:lnTo>
                    <a:pt x="136" y="159"/>
                  </a:lnTo>
                  <a:lnTo>
                    <a:pt x="139" y="159"/>
                  </a:lnTo>
                  <a:lnTo>
                    <a:pt x="141" y="164"/>
                  </a:lnTo>
                  <a:lnTo>
                    <a:pt x="146" y="164"/>
                  </a:lnTo>
                  <a:lnTo>
                    <a:pt x="150" y="164"/>
                  </a:lnTo>
                  <a:lnTo>
                    <a:pt x="155" y="166"/>
                  </a:lnTo>
                  <a:lnTo>
                    <a:pt x="159" y="166"/>
                  </a:lnTo>
                  <a:lnTo>
                    <a:pt x="162" y="166"/>
                  </a:lnTo>
                  <a:close/>
                  <a:moveTo>
                    <a:pt x="132" y="173"/>
                  </a:moveTo>
                  <a:lnTo>
                    <a:pt x="129" y="173"/>
                  </a:lnTo>
                  <a:lnTo>
                    <a:pt x="129" y="173"/>
                  </a:lnTo>
                  <a:lnTo>
                    <a:pt x="129" y="173"/>
                  </a:lnTo>
                  <a:lnTo>
                    <a:pt x="125" y="171"/>
                  </a:lnTo>
                  <a:lnTo>
                    <a:pt x="123" y="171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5" y="161"/>
                  </a:lnTo>
                  <a:lnTo>
                    <a:pt x="129" y="164"/>
                  </a:lnTo>
                  <a:lnTo>
                    <a:pt x="132" y="161"/>
                  </a:lnTo>
                  <a:lnTo>
                    <a:pt x="134" y="166"/>
                  </a:lnTo>
                  <a:lnTo>
                    <a:pt x="136" y="166"/>
                  </a:lnTo>
                  <a:lnTo>
                    <a:pt x="136" y="164"/>
                  </a:lnTo>
                  <a:lnTo>
                    <a:pt x="139" y="166"/>
                  </a:lnTo>
                  <a:lnTo>
                    <a:pt x="141" y="168"/>
                  </a:lnTo>
                  <a:lnTo>
                    <a:pt x="139" y="168"/>
                  </a:lnTo>
                  <a:lnTo>
                    <a:pt x="132" y="173"/>
                  </a:lnTo>
                  <a:close/>
                  <a:moveTo>
                    <a:pt x="123" y="196"/>
                  </a:moveTo>
                  <a:lnTo>
                    <a:pt x="120" y="191"/>
                  </a:lnTo>
                  <a:lnTo>
                    <a:pt x="120" y="187"/>
                  </a:lnTo>
                  <a:lnTo>
                    <a:pt x="118" y="184"/>
                  </a:lnTo>
                  <a:lnTo>
                    <a:pt x="116" y="191"/>
                  </a:lnTo>
                  <a:lnTo>
                    <a:pt x="116" y="194"/>
                  </a:lnTo>
                  <a:lnTo>
                    <a:pt x="116" y="196"/>
                  </a:lnTo>
                  <a:lnTo>
                    <a:pt x="120" y="196"/>
                  </a:lnTo>
                  <a:lnTo>
                    <a:pt x="123" y="196"/>
                  </a:lnTo>
                  <a:close/>
                  <a:moveTo>
                    <a:pt x="125" y="194"/>
                  </a:moveTo>
                  <a:lnTo>
                    <a:pt x="127" y="194"/>
                  </a:lnTo>
                  <a:lnTo>
                    <a:pt x="129" y="191"/>
                  </a:lnTo>
                  <a:lnTo>
                    <a:pt x="127" y="189"/>
                  </a:lnTo>
                  <a:lnTo>
                    <a:pt x="125" y="184"/>
                  </a:lnTo>
                  <a:lnTo>
                    <a:pt x="123" y="184"/>
                  </a:lnTo>
                  <a:lnTo>
                    <a:pt x="123" y="189"/>
                  </a:lnTo>
                  <a:lnTo>
                    <a:pt x="125" y="194"/>
                  </a:lnTo>
                  <a:close/>
                  <a:moveTo>
                    <a:pt x="134" y="189"/>
                  </a:moveTo>
                  <a:lnTo>
                    <a:pt x="134" y="189"/>
                  </a:lnTo>
                  <a:lnTo>
                    <a:pt x="136" y="191"/>
                  </a:lnTo>
                  <a:lnTo>
                    <a:pt x="139" y="191"/>
                  </a:lnTo>
                  <a:lnTo>
                    <a:pt x="139" y="189"/>
                  </a:lnTo>
                  <a:lnTo>
                    <a:pt x="136" y="187"/>
                  </a:lnTo>
                  <a:lnTo>
                    <a:pt x="132" y="184"/>
                  </a:lnTo>
                  <a:lnTo>
                    <a:pt x="132" y="187"/>
                  </a:lnTo>
                  <a:lnTo>
                    <a:pt x="134" y="189"/>
                  </a:lnTo>
                  <a:close/>
                  <a:moveTo>
                    <a:pt x="134" y="201"/>
                  </a:moveTo>
                  <a:lnTo>
                    <a:pt x="134" y="198"/>
                  </a:lnTo>
                  <a:lnTo>
                    <a:pt x="136" y="194"/>
                  </a:lnTo>
                  <a:lnTo>
                    <a:pt x="136" y="191"/>
                  </a:lnTo>
                  <a:lnTo>
                    <a:pt x="132" y="191"/>
                  </a:lnTo>
                  <a:lnTo>
                    <a:pt x="132" y="194"/>
                  </a:lnTo>
                  <a:lnTo>
                    <a:pt x="132" y="196"/>
                  </a:lnTo>
                  <a:lnTo>
                    <a:pt x="129" y="198"/>
                  </a:lnTo>
                  <a:lnTo>
                    <a:pt x="134" y="201"/>
                  </a:lnTo>
                  <a:close/>
                  <a:moveTo>
                    <a:pt x="127" y="212"/>
                  </a:moveTo>
                  <a:lnTo>
                    <a:pt x="127" y="207"/>
                  </a:lnTo>
                  <a:lnTo>
                    <a:pt x="125" y="207"/>
                  </a:lnTo>
                  <a:lnTo>
                    <a:pt x="120" y="203"/>
                  </a:lnTo>
                  <a:lnTo>
                    <a:pt x="118" y="203"/>
                  </a:lnTo>
                  <a:lnTo>
                    <a:pt x="116" y="205"/>
                  </a:lnTo>
                  <a:lnTo>
                    <a:pt x="118" y="210"/>
                  </a:lnTo>
                  <a:lnTo>
                    <a:pt x="118" y="212"/>
                  </a:lnTo>
                  <a:lnTo>
                    <a:pt x="113" y="214"/>
                  </a:lnTo>
                  <a:lnTo>
                    <a:pt x="116" y="217"/>
                  </a:lnTo>
                  <a:lnTo>
                    <a:pt x="123" y="219"/>
                  </a:lnTo>
                  <a:lnTo>
                    <a:pt x="125" y="217"/>
                  </a:lnTo>
                  <a:lnTo>
                    <a:pt x="127" y="212"/>
                  </a:lnTo>
                  <a:close/>
                  <a:moveTo>
                    <a:pt x="132" y="203"/>
                  </a:moveTo>
                  <a:lnTo>
                    <a:pt x="132" y="207"/>
                  </a:lnTo>
                  <a:lnTo>
                    <a:pt x="132" y="212"/>
                  </a:lnTo>
                  <a:lnTo>
                    <a:pt x="134" y="212"/>
                  </a:lnTo>
                  <a:lnTo>
                    <a:pt x="134" y="207"/>
                  </a:lnTo>
                  <a:lnTo>
                    <a:pt x="134" y="205"/>
                  </a:lnTo>
                  <a:lnTo>
                    <a:pt x="132" y="203"/>
                  </a:lnTo>
                  <a:close/>
                  <a:moveTo>
                    <a:pt x="164" y="157"/>
                  </a:moveTo>
                  <a:lnTo>
                    <a:pt x="164" y="154"/>
                  </a:lnTo>
                  <a:lnTo>
                    <a:pt x="166" y="152"/>
                  </a:lnTo>
                  <a:lnTo>
                    <a:pt x="166" y="147"/>
                  </a:lnTo>
                  <a:lnTo>
                    <a:pt x="169" y="145"/>
                  </a:lnTo>
                  <a:lnTo>
                    <a:pt x="171" y="147"/>
                  </a:lnTo>
                  <a:lnTo>
                    <a:pt x="173" y="150"/>
                  </a:lnTo>
                  <a:lnTo>
                    <a:pt x="173" y="152"/>
                  </a:lnTo>
                  <a:lnTo>
                    <a:pt x="173" y="154"/>
                  </a:lnTo>
                  <a:lnTo>
                    <a:pt x="171" y="157"/>
                  </a:lnTo>
                  <a:lnTo>
                    <a:pt x="169" y="159"/>
                  </a:lnTo>
                  <a:lnTo>
                    <a:pt x="166" y="159"/>
                  </a:lnTo>
                  <a:lnTo>
                    <a:pt x="164" y="157"/>
                  </a:lnTo>
                  <a:close/>
                  <a:moveTo>
                    <a:pt x="139" y="203"/>
                  </a:moveTo>
                  <a:lnTo>
                    <a:pt x="141" y="205"/>
                  </a:lnTo>
                  <a:lnTo>
                    <a:pt x="146" y="207"/>
                  </a:lnTo>
                  <a:lnTo>
                    <a:pt x="148" y="205"/>
                  </a:lnTo>
                  <a:lnTo>
                    <a:pt x="150" y="203"/>
                  </a:lnTo>
                  <a:lnTo>
                    <a:pt x="148" y="201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3" y="203"/>
                  </a:lnTo>
                  <a:lnTo>
                    <a:pt x="139" y="203"/>
                  </a:lnTo>
                  <a:close/>
                  <a:moveTo>
                    <a:pt x="141" y="196"/>
                  </a:moveTo>
                  <a:lnTo>
                    <a:pt x="143" y="194"/>
                  </a:lnTo>
                  <a:lnTo>
                    <a:pt x="146" y="191"/>
                  </a:lnTo>
                  <a:lnTo>
                    <a:pt x="146" y="189"/>
                  </a:lnTo>
                  <a:lnTo>
                    <a:pt x="143" y="191"/>
                  </a:lnTo>
                  <a:lnTo>
                    <a:pt x="141" y="196"/>
                  </a:lnTo>
                  <a:close/>
                  <a:moveTo>
                    <a:pt x="148" y="191"/>
                  </a:moveTo>
                  <a:lnTo>
                    <a:pt x="148" y="194"/>
                  </a:lnTo>
                  <a:lnTo>
                    <a:pt x="150" y="194"/>
                  </a:lnTo>
                  <a:lnTo>
                    <a:pt x="153" y="194"/>
                  </a:lnTo>
                  <a:lnTo>
                    <a:pt x="155" y="191"/>
                  </a:lnTo>
                  <a:lnTo>
                    <a:pt x="153" y="189"/>
                  </a:lnTo>
                  <a:lnTo>
                    <a:pt x="150" y="189"/>
                  </a:lnTo>
                  <a:lnTo>
                    <a:pt x="150" y="191"/>
                  </a:lnTo>
                  <a:lnTo>
                    <a:pt x="148" y="191"/>
                  </a:lnTo>
                  <a:close/>
                  <a:moveTo>
                    <a:pt x="148" y="175"/>
                  </a:moveTo>
                  <a:lnTo>
                    <a:pt x="146" y="177"/>
                  </a:lnTo>
                  <a:lnTo>
                    <a:pt x="143" y="177"/>
                  </a:lnTo>
                  <a:lnTo>
                    <a:pt x="141" y="175"/>
                  </a:lnTo>
                  <a:lnTo>
                    <a:pt x="141" y="173"/>
                  </a:lnTo>
                  <a:lnTo>
                    <a:pt x="143" y="168"/>
                  </a:lnTo>
                  <a:lnTo>
                    <a:pt x="148" y="166"/>
                  </a:lnTo>
                  <a:lnTo>
                    <a:pt x="153" y="166"/>
                  </a:lnTo>
                  <a:lnTo>
                    <a:pt x="155" y="168"/>
                  </a:lnTo>
                  <a:lnTo>
                    <a:pt x="157" y="171"/>
                  </a:lnTo>
                  <a:lnTo>
                    <a:pt x="157" y="175"/>
                  </a:lnTo>
                  <a:lnTo>
                    <a:pt x="155" y="175"/>
                  </a:lnTo>
                  <a:lnTo>
                    <a:pt x="150" y="175"/>
                  </a:lnTo>
                  <a:lnTo>
                    <a:pt x="148" y="175"/>
                  </a:lnTo>
                  <a:close/>
                  <a:moveTo>
                    <a:pt x="164" y="173"/>
                  </a:moveTo>
                  <a:lnTo>
                    <a:pt x="166" y="175"/>
                  </a:lnTo>
                  <a:lnTo>
                    <a:pt x="171" y="177"/>
                  </a:lnTo>
                  <a:lnTo>
                    <a:pt x="173" y="175"/>
                  </a:lnTo>
                  <a:lnTo>
                    <a:pt x="173" y="173"/>
                  </a:lnTo>
                  <a:lnTo>
                    <a:pt x="171" y="171"/>
                  </a:lnTo>
                  <a:lnTo>
                    <a:pt x="169" y="171"/>
                  </a:lnTo>
                  <a:lnTo>
                    <a:pt x="169" y="173"/>
                  </a:lnTo>
                  <a:lnTo>
                    <a:pt x="164" y="173"/>
                  </a:lnTo>
                  <a:close/>
                  <a:moveTo>
                    <a:pt x="173" y="212"/>
                  </a:moveTo>
                  <a:lnTo>
                    <a:pt x="173" y="210"/>
                  </a:lnTo>
                  <a:lnTo>
                    <a:pt x="171" y="207"/>
                  </a:lnTo>
                  <a:lnTo>
                    <a:pt x="171" y="201"/>
                  </a:lnTo>
                  <a:lnTo>
                    <a:pt x="171" y="198"/>
                  </a:lnTo>
                  <a:lnTo>
                    <a:pt x="169" y="194"/>
                  </a:lnTo>
                  <a:lnTo>
                    <a:pt x="164" y="191"/>
                  </a:lnTo>
                  <a:lnTo>
                    <a:pt x="164" y="191"/>
                  </a:lnTo>
                  <a:lnTo>
                    <a:pt x="157" y="194"/>
                  </a:lnTo>
                  <a:lnTo>
                    <a:pt x="153" y="196"/>
                  </a:lnTo>
                  <a:lnTo>
                    <a:pt x="153" y="198"/>
                  </a:lnTo>
                  <a:lnTo>
                    <a:pt x="155" y="205"/>
                  </a:lnTo>
                  <a:lnTo>
                    <a:pt x="157" y="212"/>
                  </a:lnTo>
                  <a:lnTo>
                    <a:pt x="159" y="214"/>
                  </a:lnTo>
                  <a:lnTo>
                    <a:pt x="162" y="214"/>
                  </a:lnTo>
                  <a:lnTo>
                    <a:pt x="169" y="212"/>
                  </a:lnTo>
                  <a:lnTo>
                    <a:pt x="173" y="212"/>
                  </a:lnTo>
                  <a:close/>
                  <a:moveTo>
                    <a:pt x="185" y="210"/>
                  </a:moveTo>
                  <a:lnTo>
                    <a:pt x="185" y="207"/>
                  </a:lnTo>
                  <a:lnTo>
                    <a:pt x="183" y="205"/>
                  </a:lnTo>
                  <a:lnTo>
                    <a:pt x="183" y="203"/>
                  </a:lnTo>
                  <a:lnTo>
                    <a:pt x="185" y="201"/>
                  </a:lnTo>
                  <a:lnTo>
                    <a:pt x="187" y="196"/>
                  </a:lnTo>
                  <a:lnTo>
                    <a:pt x="187" y="194"/>
                  </a:lnTo>
                  <a:lnTo>
                    <a:pt x="192" y="191"/>
                  </a:lnTo>
                  <a:lnTo>
                    <a:pt x="194" y="191"/>
                  </a:lnTo>
                  <a:lnTo>
                    <a:pt x="196" y="189"/>
                  </a:lnTo>
                  <a:lnTo>
                    <a:pt x="192" y="187"/>
                  </a:lnTo>
                  <a:lnTo>
                    <a:pt x="189" y="189"/>
                  </a:lnTo>
                  <a:lnTo>
                    <a:pt x="183" y="184"/>
                  </a:lnTo>
                  <a:lnTo>
                    <a:pt x="178" y="180"/>
                  </a:lnTo>
                  <a:lnTo>
                    <a:pt x="173" y="182"/>
                  </a:lnTo>
                  <a:lnTo>
                    <a:pt x="171" y="182"/>
                  </a:lnTo>
                  <a:lnTo>
                    <a:pt x="169" y="182"/>
                  </a:lnTo>
                  <a:lnTo>
                    <a:pt x="169" y="187"/>
                  </a:lnTo>
                  <a:lnTo>
                    <a:pt x="173" y="194"/>
                  </a:lnTo>
                  <a:lnTo>
                    <a:pt x="173" y="201"/>
                  </a:lnTo>
                  <a:lnTo>
                    <a:pt x="176" y="207"/>
                  </a:lnTo>
                  <a:lnTo>
                    <a:pt x="180" y="210"/>
                  </a:lnTo>
                  <a:lnTo>
                    <a:pt x="185" y="210"/>
                  </a:lnTo>
                  <a:close/>
                  <a:moveTo>
                    <a:pt x="199" y="210"/>
                  </a:moveTo>
                  <a:lnTo>
                    <a:pt x="196" y="212"/>
                  </a:lnTo>
                  <a:lnTo>
                    <a:pt x="201" y="214"/>
                  </a:lnTo>
                  <a:lnTo>
                    <a:pt x="206" y="219"/>
                  </a:lnTo>
                  <a:lnTo>
                    <a:pt x="210" y="219"/>
                  </a:lnTo>
                  <a:lnTo>
                    <a:pt x="215" y="212"/>
                  </a:lnTo>
                  <a:lnTo>
                    <a:pt x="213" y="205"/>
                  </a:lnTo>
                  <a:lnTo>
                    <a:pt x="208" y="205"/>
                  </a:lnTo>
                  <a:lnTo>
                    <a:pt x="203" y="205"/>
                  </a:lnTo>
                  <a:lnTo>
                    <a:pt x="199" y="210"/>
                  </a:lnTo>
                  <a:close/>
                  <a:moveTo>
                    <a:pt x="196" y="219"/>
                  </a:moveTo>
                  <a:lnTo>
                    <a:pt x="196" y="221"/>
                  </a:lnTo>
                  <a:lnTo>
                    <a:pt x="201" y="221"/>
                  </a:lnTo>
                  <a:lnTo>
                    <a:pt x="201" y="224"/>
                  </a:lnTo>
                  <a:lnTo>
                    <a:pt x="203" y="221"/>
                  </a:lnTo>
                  <a:lnTo>
                    <a:pt x="201" y="219"/>
                  </a:lnTo>
                  <a:lnTo>
                    <a:pt x="196" y="219"/>
                  </a:lnTo>
                  <a:close/>
                  <a:moveTo>
                    <a:pt x="196" y="83"/>
                  </a:moveTo>
                  <a:lnTo>
                    <a:pt x="199" y="83"/>
                  </a:lnTo>
                  <a:lnTo>
                    <a:pt x="201" y="83"/>
                  </a:lnTo>
                  <a:lnTo>
                    <a:pt x="206" y="78"/>
                  </a:lnTo>
                  <a:lnTo>
                    <a:pt x="208" y="78"/>
                  </a:lnTo>
                  <a:lnTo>
                    <a:pt x="210" y="80"/>
                  </a:lnTo>
                  <a:lnTo>
                    <a:pt x="213" y="80"/>
                  </a:lnTo>
                  <a:lnTo>
                    <a:pt x="213" y="83"/>
                  </a:lnTo>
                  <a:lnTo>
                    <a:pt x="210" y="87"/>
                  </a:lnTo>
                  <a:lnTo>
                    <a:pt x="208" y="87"/>
                  </a:lnTo>
                  <a:lnTo>
                    <a:pt x="206" y="85"/>
                  </a:lnTo>
                  <a:lnTo>
                    <a:pt x="199" y="85"/>
                  </a:lnTo>
                  <a:lnTo>
                    <a:pt x="196" y="83"/>
                  </a:lnTo>
                  <a:close/>
                  <a:moveTo>
                    <a:pt x="206" y="143"/>
                  </a:moveTo>
                  <a:lnTo>
                    <a:pt x="208" y="138"/>
                  </a:lnTo>
                  <a:lnTo>
                    <a:pt x="210" y="136"/>
                  </a:lnTo>
                  <a:lnTo>
                    <a:pt x="210" y="134"/>
                  </a:lnTo>
                  <a:lnTo>
                    <a:pt x="206" y="131"/>
                  </a:lnTo>
                  <a:lnTo>
                    <a:pt x="206" y="129"/>
                  </a:lnTo>
                  <a:lnTo>
                    <a:pt x="201" y="129"/>
                  </a:lnTo>
                  <a:lnTo>
                    <a:pt x="196" y="129"/>
                  </a:lnTo>
                  <a:lnTo>
                    <a:pt x="189" y="134"/>
                  </a:lnTo>
                  <a:lnTo>
                    <a:pt x="189" y="136"/>
                  </a:lnTo>
                  <a:lnTo>
                    <a:pt x="189" y="138"/>
                  </a:lnTo>
                  <a:lnTo>
                    <a:pt x="196" y="143"/>
                  </a:lnTo>
                  <a:lnTo>
                    <a:pt x="201" y="145"/>
                  </a:lnTo>
                  <a:lnTo>
                    <a:pt x="206" y="143"/>
                  </a:lnTo>
                  <a:close/>
                  <a:moveTo>
                    <a:pt x="215" y="136"/>
                  </a:moveTo>
                  <a:lnTo>
                    <a:pt x="215" y="138"/>
                  </a:lnTo>
                  <a:lnTo>
                    <a:pt x="215" y="143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06" y="145"/>
                  </a:lnTo>
                  <a:lnTo>
                    <a:pt x="201" y="150"/>
                  </a:lnTo>
                  <a:lnTo>
                    <a:pt x="196" y="150"/>
                  </a:lnTo>
                  <a:lnTo>
                    <a:pt x="194" y="147"/>
                  </a:lnTo>
                  <a:lnTo>
                    <a:pt x="192" y="150"/>
                  </a:lnTo>
                  <a:lnTo>
                    <a:pt x="192" y="152"/>
                  </a:lnTo>
                  <a:lnTo>
                    <a:pt x="192" y="157"/>
                  </a:lnTo>
                  <a:lnTo>
                    <a:pt x="192" y="168"/>
                  </a:lnTo>
                  <a:lnTo>
                    <a:pt x="194" y="175"/>
                  </a:lnTo>
                  <a:lnTo>
                    <a:pt x="201" y="182"/>
                  </a:lnTo>
                  <a:lnTo>
                    <a:pt x="203" y="182"/>
                  </a:lnTo>
                  <a:lnTo>
                    <a:pt x="210" y="180"/>
                  </a:lnTo>
                  <a:lnTo>
                    <a:pt x="215" y="180"/>
                  </a:lnTo>
                  <a:lnTo>
                    <a:pt x="219" y="177"/>
                  </a:lnTo>
                  <a:lnTo>
                    <a:pt x="226" y="175"/>
                  </a:lnTo>
                  <a:lnTo>
                    <a:pt x="226" y="173"/>
                  </a:lnTo>
                  <a:lnTo>
                    <a:pt x="222" y="168"/>
                  </a:lnTo>
                  <a:lnTo>
                    <a:pt x="219" y="166"/>
                  </a:lnTo>
                  <a:lnTo>
                    <a:pt x="215" y="164"/>
                  </a:lnTo>
                  <a:lnTo>
                    <a:pt x="213" y="159"/>
                  </a:lnTo>
                  <a:lnTo>
                    <a:pt x="213" y="154"/>
                  </a:lnTo>
                  <a:lnTo>
                    <a:pt x="217" y="152"/>
                  </a:lnTo>
                  <a:lnTo>
                    <a:pt x="222" y="152"/>
                  </a:lnTo>
                  <a:lnTo>
                    <a:pt x="226" y="150"/>
                  </a:lnTo>
                  <a:lnTo>
                    <a:pt x="226" y="147"/>
                  </a:lnTo>
                  <a:lnTo>
                    <a:pt x="222" y="143"/>
                  </a:lnTo>
                  <a:lnTo>
                    <a:pt x="217" y="141"/>
                  </a:lnTo>
                  <a:lnTo>
                    <a:pt x="215" y="136"/>
                  </a:lnTo>
                  <a:close/>
                  <a:moveTo>
                    <a:pt x="236" y="143"/>
                  </a:moveTo>
                  <a:lnTo>
                    <a:pt x="231" y="141"/>
                  </a:lnTo>
                  <a:lnTo>
                    <a:pt x="231" y="138"/>
                  </a:lnTo>
                  <a:lnTo>
                    <a:pt x="229" y="136"/>
                  </a:lnTo>
                  <a:lnTo>
                    <a:pt x="224" y="136"/>
                  </a:lnTo>
                  <a:lnTo>
                    <a:pt x="222" y="134"/>
                  </a:lnTo>
                  <a:lnTo>
                    <a:pt x="222" y="129"/>
                  </a:lnTo>
                  <a:lnTo>
                    <a:pt x="222" y="127"/>
                  </a:lnTo>
                  <a:lnTo>
                    <a:pt x="219" y="120"/>
                  </a:lnTo>
                  <a:lnTo>
                    <a:pt x="219" y="115"/>
                  </a:lnTo>
                  <a:lnTo>
                    <a:pt x="219" y="110"/>
                  </a:lnTo>
                  <a:lnTo>
                    <a:pt x="224" y="108"/>
                  </a:lnTo>
                  <a:lnTo>
                    <a:pt x="229" y="104"/>
                  </a:lnTo>
                  <a:lnTo>
                    <a:pt x="229" y="101"/>
                  </a:lnTo>
                  <a:lnTo>
                    <a:pt x="229" y="97"/>
                  </a:lnTo>
                  <a:lnTo>
                    <a:pt x="231" y="97"/>
                  </a:lnTo>
                  <a:lnTo>
                    <a:pt x="236" y="99"/>
                  </a:lnTo>
                  <a:lnTo>
                    <a:pt x="238" y="99"/>
                  </a:lnTo>
                  <a:lnTo>
                    <a:pt x="240" y="104"/>
                  </a:lnTo>
                  <a:lnTo>
                    <a:pt x="240" y="110"/>
                  </a:lnTo>
                  <a:lnTo>
                    <a:pt x="240" y="113"/>
                  </a:lnTo>
                  <a:lnTo>
                    <a:pt x="245" y="113"/>
                  </a:lnTo>
                  <a:lnTo>
                    <a:pt x="250" y="120"/>
                  </a:lnTo>
                  <a:lnTo>
                    <a:pt x="252" y="120"/>
                  </a:lnTo>
                  <a:lnTo>
                    <a:pt x="252" y="122"/>
                  </a:lnTo>
                  <a:lnTo>
                    <a:pt x="245" y="124"/>
                  </a:lnTo>
                  <a:lnTo>
                    <a:pt x="238" y="127"/>
                  </a:lnTo>
                  <a:lnTo>
                    <a:pt x="238" y="131"/>
                  </a:lnTo>
                  <a:lnTo>
                    <a:pt x="238" y="134"/>
                  </a:lnTo>
                  <a:lnTo>
                    <a:pt x="238" y="141"/>
                  </a:lnTo>
                  <a:lnTo>
                    <a:pt x="236" y="143"/>
                  </a:lnTo>
                  <a:close/>
                  <a:moveTo>
                    <a:pt x="2037" y="263"/>
                  </a:moveTo>
                  <a:lnTo>
                    <a:pt x="2037" y="261"/>
                  </a:lnTo>
                  <a:lnTo>
                    <a:pt x="2039" y="258"/>
                  </a:lnTo>
                  <a:lnTo>
                    <a:pt x="2037" y="258"/>
                  </a:lnTo>
                  <a:lnTo>
                    <a:pt x="2034" y="258"/>
                  </a:lnTo>
                  <a:lnTo>
                    <a:pt x="2037" y="263"/>
                  </a:lnTo>
                  <a:close/>
                  <a:moveTo>
                    <a:pt x="2020" y="258"/>
                  </a:moveTo>
                  <a:lnTo>
                    <a:pt x="2023" y="258"/>
                  </a:lnTo>
                  <a:lnTo>
                    <a:pt x="2023" y="256"/>
                  </a:lnTo>
                  <a:lnTo>
                    <a:pt x="2018" y="254"/>
                  </a:lnTo>
                  <a:lnTo>
                    <a:pt x="2018" y="256"/>
                  </a:lnTo>
                  <a:lnTo>
                    <a:pt x="2020" y="258"/>
                  </a:lnTo>
                  <a:close/>
                  <a:moveTo>
                    <a:pt x="2004" y="265"/>
                  </a:moveTo>
                  <a:lnTo>
                    <a:pt x="2006" y="265"/>
                  </a:lnTo>
                  <a:lnTo>
                    <a:pt x="2006" y="263"/>
                  </a:lnTo>
                  <a:lnTo>
                    <a:pt x="2006" y="258"/>
                  </a:lnTo>
                  <a:lnTo>
                    <a:pt x="2002" y="258"/>
                  </a:lnTo>
                  <a:lnTo>
                    <a:pt x="2002" y="261"/>
                  </a:lnTo>
                  <a:lnTo>
                    <a:pt x="2004" y="265"/>
                  </a:lnTo>
                  <a:close/>
                  <a:moveTo>
                    <a:pt x="2369" y="711"/>
                  </a:moveTo>
                  <a:lnTo>
                    <a:pt x="2367" y="711"/>
                  </a:lnTo>
                  <a:lnTo>
                    <a:pt x="2369" y="716"/>
                  </a:lnTo>
                  <a:lnTo>
                    <a:pt x="2369" y="713"/>
                  </a:lnTo>
                  <a:lnTo>
                    <a:pt x="2369" y="711"/>
                  </a:lnTo>
                  <a:lnTo>
                    <a:pt x="2369" y="709"/>
                  </a:lnTo>
                  <a:lnTo>
                    <a:pt x="2369" y="711"/>
                  </a:lnTo>
                  <a:close/>
                  <a:moveTo>
                    <a:pt x="2362" y="702"/>
                  </a:moveTo>
                  <a:lnTo>
                    <a:pt x="2367" y="706"/>
                  </a:lnTo>
                  <a:lnTo>
                    <a:pt x="2369" y="706"/>
                  </a:lnTo>
                  <a:lnTo>
                    <a:pt x="2369" y="704"/>
                  </a:lnTo>
                  <a:lnTo>
                    <a:pt x="2367" y="699"/>
                  </a:lnTo>
                  <a:lnTo>
                    <a:pt x="2362" y="699"/>
                  </a:lnTo>
                  <a:lnTo>
                    <a:pt x="2362" y="702"/>
                  </a:lnTo>
                  <a:close/>
                  <a:moveTo>
                    <a:pt x="286" y="448"/>
                  </a:moveTo>
                  <a:lnTo>
                    <a:pt x="286" y="448"/>
                  </a:lnTo>
                  <a:lnTo>
                    <a:pt x="289" y="445"/>
                  </a:lnTo>
                  <a:lnTo>
                    <a:pt x="293" y="441"/>
                  </a:lnTo>
                  <a:lnTo>
                    <a:pt x="296" y="438"/>
                  </a:lnTo>
                  <a:lnTo>
                    <a:pt x="293" y="438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5"/>
                  </a:lnTo>
                  <a:lnTo>
                    <a:pt x="286" y="448"/>
                  </a:lnTo>
                  <a:close/>
                  <a:moveTo>
                    <a:pt x="261" y="582"/>
                  </a:moveTo>
                  <a:lnTo>
                    <a:pt x="266" y="582"/>
                  </a:lnTo>
                  <a:lnTo>
                    <a:pt x="273" y="579"/>
                  </a:lnTo>
                  <a:lnTo>
                    <a:pt x="277" y="577"/>
                  </a:lnTo>
                  <a:lnTo>
                    <a:pt x="282" y="577"/>
                  </a:lnTo>
                  <a:lnTo>
                    <a:pt x="284" y="579"/>
                  </a:lnTo>
                  <a:lnTo>
                    <a:pt x="289" y="582"/>
                  </a:lnTo>
                  <a:lnTo>
                    <a:pt x="291" y="579"/>
                  </a:lnTo>
                  <a:lnTo>
                    <a:pt x="289" y="577"/>
                  </a:lnTo>
                  <a:lnTo>
                    <a:pt x="289" y="575"/>
                  </a:lnTo>
                  <a:lnTo>
                    <a:pt x="291" y="575"/>
                  </a:lnTo>
                  <a:lnTo>
                    <a:pt x="293" y="579"/>
                  </a:lnTo>
                  <a:lnTo>
                    <a:pt x="296" y="579"/>
                  </a:lnTo>
                  <a:lnTo>
                    <a:pt x="303" y="579"/>
                  </a:lnTo>
                  <a:lnTo>
                    <a:pt x="305" y="577"/>
                  </a:lnTo>
                  <a:lnTo>
                    <a:pt x="307" y="577"/>
                  </a:lnTo>
                  <a:lnTo>
                    <a:pt x="310" y="572"/>
                  </a:lnTo>
                  <a:lnTo>
                    <a:pt x="310" y="568"/>
                  </a:lnTo>
                  <a:lnTo>
                    <a:pt x="312" y="563"/>
                  </a:lnTo>
                  <a:lnTo>
                    <a:pt x="312" y="559"/>
                  </a:lnTo>
                  <a:lnTo>
                    <a:pt x="310" y="556"/>
                  </a:lnTo>
                  <a:lnTo>
                    <a:pt x="307" y="552"/>
                  </a:lnTo>
                  <a:lnTo>
                    <a:pt x="303" y="552"/>
                  </a:lnTo>
                  <a:lnTo>
                    <a:pt x="300" y="552"/>
                  </a:lnTo>
                  <a:lnTo>
                    <a:pt x="298" y="549"/>
                  </a:lnTo>
                  <a:lnTo>
                    <a:pt x="300" y="547"/>
                  </a:lnTo>
                  <a:lnTo>
                    <a:pt x="305" y="549"/>
                  </a:lnTo>
                  <a:lnTo>
                    <a:pt x="307" y="547"/>
                  </a:lnTo>
                  <a:lnTo>
                    <a:pt x="310" y="552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4" y="552"/>
                  </a:lnTo>
                  <a:lnTo>
                    <a:pt x="312" y="545"/>
                  </a:lnTo>
                  <a:lnTo>
                    <a:pt x="307" y="540"/>
                  </a:lnTo>
                  <a:lnTo>
                    <a:pt x="303" y="533"/>
                  </a:lnTo>
                  <a:lnTo>
                    <a:pt x="305" y="531"/>
                  </a:lnTo>
                  <a:lnTo>
                    <a:pt x="307" y="535"/>
                  </a:lnTo>
                  <a:lnTo>
                    <a:pt x="307" y="538"/>
                  </a:lnTo>
                  <a:lnTo>
                    <a:pt x="312" y="540"/>
                  </a:lnTo>
                  <a:lnTo>
                    <a:pt x="316" y="540"/>
                  </a:lnTo>
                  <a:lnTo>
                    <a:pt x="316" y="538"/>
                  </a:lnTo>
                  <a:lnTo>
                    <a:pt x="316" y="535"/>
                  </a:lnTo>
                  <a:lnTo>
                    <a:pt x="314" y="535"/>
                  </a:lnTo>
                  <a:lnTo>
                    <a:pt x="314" y="531"/>
                  </a:lnTo>
                  <a:lnTo>
                    <a:pt x="316" y="529"/>
                  </a:lnTo>
                  <a:lnTo>
                    <a:pt x="316" y="524"/>
                  </a:lnTo>
                  <a:lnTo>
                    <a:pt x="314" y="519"/>
                  </a:lnTo>
                  <a:lnTo>
                    <a:pt x="310" y="515"/>
                  </a:lnTo>
                  <a:lnTo>
                    <a:pt x="312" y="515"/>
                  </a:lnTo>
                  <a:lnTo>
                    <a:pt x="316" y="517"/>
                  </a:lnTo>
                  <a:lnTo>
                    <a:pt x="319" y="517"/>
                  </a:lnTo>
                  <a:lnTo>
                    <a:pt x="321" y="512"/>
                  </a:lnTo>
                  <a:lnTo>
                    <a:pt x="319" y="510"/>
                  </a:lnTo>
                  <a:lnTo>
                    <a:pt x="316" y="510"/>
                  </a:lnTo>
                  <a:lnTo>
                    <a:pt x="316" y="505"/>
                  </a:lnTo>
                  <a:lnTo>
                    <a:pt x="319" y="503"/>
                  </a:lnTo>
                  <a:lnTo>
                    <a:pt x="323" y="508"/>
                  </a:lnTo>
                  <a:lnTo>
                    <a:pt x="328" y="508"/>
                  </a:lnTo>
                  <a:lnTo>
                    <a:pt x="330" y="505"/>
                  </a:lnTo>
                  <a:lnTo>
                    <a:pt x="328" y="505"/>
                  </a:lnTo>
                  <a:lnTo>
                    <a:pt x="326" y="503"/>
                  </a:lnTo>
                  <a:lnTo>
                    <a:pt x="330" y="503"/>
                  </a:lnTo>
                  <a:lnTo>
                    <a:pt x="333" y="503"/>
                  </a:lnTo>
                  <a:lnTo>
                    <a:pt x="335" y="501"/>
                  </a:lnTo>
                  <a:lnTo>
                    <a:pt x="335" y="496"/>
                  </a:lnTo>
                  <a:lnTo>
                    <a:pt x="335" y="494"/>
                  </a:lnTo>
                  <a:lnTo>
                    <a:pt x="335" y="494"/>
                  </a:lnTo>
                  <a:lnTo>
                    <a:pt x="340" y="492"/>
                  </a:lnTo>
                  <a:lnTo>
                    <a:pt x="342" y="487"/>
                  </a:lnTo>
                  <a:lnTo>
                    <a:pt x="337" y="485"/>
                  </a:lnTo>
                  <a:lnTo>
                    <a:pt x="337" y="482"/>
                  </a:lnTo>
                  <a:lnTo>
                    <a:pt x="340" y="478"/>
                  </a:lnTo>
                  <a:lnTo>
                    <a:pt x="340" y="482"/>
                  </a:lnTo>
                  <a:lnTo>
                    <a:pt x="342" y="480"/>
                  </a:lnTo>
                  <a:lnTo>
                    <a:pt x="349" y="473"/>
                  </a:lnTo>
                  <a:lnTo>
                    <a:pt x="351" y="468"/>
                  </a:lnTo>
                  <a:lnTo>
                    <a:pt x="353" y="466"/>
                  </a:lnTo>
                  <a:lnTo>
                    <a:pt x="353" y="462"/>
                  </a:lnTo>
                  <a:lnTo>
                    <a:pt x="360" y="457"/>
                  </a:lnTo>
                  <a:lnTo>
                    <a:pt x="363" y="450"/>
                  </a:lnTo>
                  <a:lnTo>
                    <a:pt x="365" y="443"/>
                  </a:lnTo>
                  <a:lnTo>
                    <a:pt x="370" y="443"/>
                  </a:lnTo>
                  <a:lnTo>
                    <a:pt x="376" y="438"/>
                  </a:lnTo>
                  <a:lnTo>
                    <a:pt x="386" y="427"/>
                  </a:lnTo>
                  <a:lnTo>
                    <a:pt x="393" y="422"/>
                  </a:lnTo>
                  <a:lnTo>
                    <a:pt x="395" y="422"/>
                  </a:lnTo>
                  <a:lnTo>
                    <a:pt x="400" y="418"/>
                  </a:lnTo>
                  <a:lnTo>
                    <a:pt x="406" y="415"/>
                  </a:lnTo>
                  <a:lnTo>
                    <a:pt x="411" y="411"/>
                  </a:lnTo>
                  <a:lnTo>
                    <a:pt x="416" y="404"/>
                  </a:lnTo>
                  <a:lnTo>
                    <a:pt x="420" y="401"/>
                  </a:lnTo>
                  <a:lnTo>
                    <a:pt x="423" y="404"/>
                  </a:lnTo>
                  <a:lnTo>
                    <a:pt x="425" y="401"/>
                  </a:lnTo>
                  <a:lnTo>
                    <a:pt x="425" y="399"/>
                  </a:lnTo>
                  <a:lnTo>
                    <a:pt x="425" y="397"/>
                  </a:lnTo>
                  <a:lnTo>
                    <a:pt x="425" y="392"/>
                  </a:lnTo>
                  <a:lnTo>
                    <a:pt x="425" y="390"/>
                  </a:lnTo>
                  <a:lnTo>
                    <a:pt x="425" y="383"/>
                  </a:lnTo>
                  <a:lnTo>
                    <a:pt x="425" y="383"/>
                  </a:lnTo>
                  <a:lnTo>
                    <a:pt x="420" y="383"/>
                  </a:lnTo>
                  <a:lnTo>
                    <a:pt x="420" y="376"/>
                  </a:lnTo>
                  <a:lnTo>
                    <a:pt x="423" y="371"/>
                  </a:lnTo>
                  <a:lnTo>
                    <a:pt x="423" y="369"/>
                  </a:lnTo>
                  <a:lnTo>
                    <a:pt x="418" y="369"/>
                  </a:lnTo>
                  <a:lnTo>
                    <a:pt x="416" y="367"/>
                  </a:lnTo>
                  <a:lnTo>
                    <a:pt x="411" y="367"/>
                  </a:lnTo>
                  <a:lnTo>
                    <a:pt x="409" y="365"/>
                  </a:lnTo>
                  <a:lnTo>
                    <a:pt x="409" y="360"/>
                  </a:lnTo>
                  <a:lnTo>
                    <a:pt x="406" y="358"/>
                  </a:lnTo>
                  <a:lnTo>
                    <a:pt x="402" y="360"/>
                  </a:lnTo>
                  <a:lnTo>
                    <a:pt x="402" y="362"/>
                  </a:lnTo>
                  <a:lnTo>
                    <a:pt x="400" y="362"/>
                  </a:lnTo>
                  <a:lnTo>
                    <a:pt x="395" y="360"/>
                  </a:lnTo>
                  <a:lnTo>
                    <a:pt x="393" y="362"/>
                  </a:lnTo>
                  <a:lnTo>
                    <a:pt x="388" y="365"/>
                  </a:lnTo>
                  <a:lnTo>
                    <a:pt x="386" y="369"/>
                  </a:lnTo>
                  <a:lnTo>
                    <a:pt x="383" y="371"/>
                  </a:lnTo>
                  <a:lnTo>
                    <a:pt x="381" y="371"/>
                  </a:lnTo>
                  <a:lnTo>
                    <a:pt x="379" y="374"/>
                  </a:lnTo>
                  <a:lnTo>
                    <a:pt x="379" y="376"/>
                  </a:lnTo>
                  <a:lnTo>
                    <a:pt x="374" y="381"/>
                  </a:lnTo>
                  <a:lnTo>
                    <a:pt x="374" y="383"/>
                  </a:lnTo>
                  <a:lnTo>
                    <a:pt x="376" y="385"/>
                  </a:lnTo>
                  <a:lnTo>
                    <a:pt x="376" y="390"/>
                  </a:lnTo>
                  <a:lnTo>
                    <a:pt x="374" y="390"/>
                  </a:lnTo>
                  <a:lnTo>
                    <a:pt x="372" y="392"/>
                  </a:lnTo>
                  <a:lnTo>
                    <a:pt x="372" y="395"/>
                  </a:lnTo>
                  <a:lnTo>
                    <a:pt x="370" y="397"/>
                  </a:lnTo>
                  <a:lnTo>
                    <a:pt x="367" y="399"/>
                  </a:lnTo>
                  <a:lnTo>
                    <a:pt x="360" y="404"/>
                  </a:lnTo>
                  <a:lnTo>
                    <a:pt x="358" y="406"/>
                  </a:lnTo>
                  <a:lnTo>
                    <a:pt x="356" y="406"/>
                  </a:lnTo>
                  <a:lnTo>
                    <a:pt x="351" y="404"/>
                  </a:lnTo>
                  <a:lnTo>
                    <a:pt x="349" y="408"/>
                  </a:lnTo>
                  <a:lnTo>
                    <a:pt x="346" y="413"/>
                  </a:lnTo>
                  <a:lnTo>
                    <a:pt x="342" y="415"/>
                  </a:lnTo>
                  <a:lnTo>
                    <a:pt x="340" y="413"/>
                  </a:lnTo>
                  <a:lnTo>
                    <a:pt x="340" y="411"/>
                  </a:lnTo>
                  <a:lnTo>
                    <a:pt x="337" y="411"/>
                  </a:lnTo>
                  <a:lnTo>
                    <a:pt x="337" y="413"/>
                  </a:lnTo>
                  <a:lnTo>
                    <a:pt x="337" y="418"/>
                  </a:lnTo>
                  <a:lnTo>
                    <a:pt x="337" y="420"/>
                  </a:lnTo>
                  <a:lnTo>
                    <a:pt x="335" y="415"/>
                  </a:lnTo>
                  <a:lnTo>
                    <a:pt x="333" y="413"/>
                  </a:lnTo>
                  <a:lnTo>
                    <a:pt x="326" y="413"/>
                  </a:lnTo>
                  <a:lnTo>
                    <a:pt x="319" y="415"/>
                  </a:lnTo>
                  <a:lnTo>
                    <a:pt x="316" y="415"/>
                  </a:lnTo>
                  <a:lnTo>
                    <a:pt x="314" y="418"/>
                  </a:lnTo>
                  <a:lnTo>
                    <a:pt x="312" y="420"/>
                  </a:lnTo>
                  <a:lnTo>
                    <a:pt x="316" y="425"/>
                  </a:lnTo>
                  <a:lnTo>
                    <a:pt x="316" y="427"/>
                  </a:lnTo>
                  <a:lnTo>
                    <a:pt x="316" y="427"/>
                  </a:lnTo>
                  <a:lnTo>
                    <a:pt x="314" y="429"/>
                  </a:lnTo>
                  <a:lnTo>
                    <a:pt x="312" y="432"/>
                  </a:lnTo>
                  <a:lnTo>
                    <a:pt x="310" y="432"/>
                  </a:lnTo>
                  <a:lnTo>
                    <a:pt x="310" y="429"/>
                  </a:lnTo>
                  <a:lnTo>
                    <a:pt x="312" y="427"/>
                  </a:lnTo>
                  <a:lnTo>
                    <a:pt x="312" y="425"/>
                  </a:lnTo>
                  <a:lnTo>
                    <a:pt x="310" y="425"/>
                  </a:lnTo>
                  <a:lnTo>
                    <a:pt x="307" y="429"/>
                  </a:lnTo>
                  <a:lnTo>
                    <a:pt x="303" y="432"/>
                  </a:lnTo>
                  <a:lnTo>
                    <a:pt x="303" y="434"/>
                  </a:lnTo>
                  <a:lnTo>
                    <a:pt x="305" y="436"/>
                  </a:lnTo>
                  <a:lnTo>
                    <a:pt x="303" y="438"/>
                  </a:lnTo>
                  <a:lnTo>
                    <a:pt x="303" y="441"/>
                  </a:lnTo>
                  <a:lnTo>
                    <a:pt x="298" y="441"/>
                  </a:lnTo>
                  <a:lnTo>
                    <a:pt x="296" y="443"/>
                  </a:lnTo>
                  <a:lnTo>
                    <a:pt x="293" y="445"/>
                  </a:lnTo>
                  <a:lnTo>
                    <a:pt x="291" y="448"/>
                  </a:lnTo>
                  <a:lnTo>
                    <a:pt x="289" y="450"/>
                  </a:lnTo>
                  <a:lnTo>
                    <a:pt x="286" y="455"/>
                  </a:lnTo>
                  <a:lnTo>
                    <a:pt x="289" y="457"/>
                  </a:lnTo>
                  <a:lnTo>
                    <a:pt x="291" y="457"/>
                  </a:lnTo>
                  <a:lnTo>
                    <a:pt x="289" y="459"/>
                  </a:lnTo>
                  <a:lnTo>
                    <a:pt x="282" y="459"/>
                  </a:lnTo>
                  <a:lnTo>
                    <a:pt x="280" y="462"/>
                  </a:lnTo>
                  <a:lnTo>
                    <a:pt x="280" y="468"/>
                  </a:lnTo>
                  <a:lnTo>
                    <a:pt x="280" y="471"/>
                  </a:lnTo>
                  <a:lnTo>
                    <a:pt x="282" y="471"/>
                  </a:lnTo>
                  <a:lnTo>
                    <a:pt x="284" y="471"/>
                  </a:lnTo>
                  <a:lnTo>
                    <a:pt x="286" y="473"/>
                  </a:lnTo>
                  <a:lnTo>
                    <a:pt x="284" y="473"/>
                  </a:lnTo>
                  <a:lnTo>
                    <a:pt x="284" y="478"/>
                  </a:lnTo>
                  <a:lnTo>
                    <a:pt x="282" y="480"/>
                  </a:lnTo>
                  <a:lnTo>
                    <a:pt x="280" y="480"/>
                  </a:lnTo>
                  <a:lnTo>
                    <a:pt x="275" y="478"/>
                  </a:lnTo>
                  <a:lnTo>
                    <a:pt x="270" y="480"/>
                  </a:lnTo>
                  <a:lnTo>
                    <a:pt x="270" y="482"/>
                  </a:lnTo>
                  <a:lnTo>
                    <a:pt x="270" y="487"/>
                  </a:lnTo>
                  <a:lnTo>
                    <a:pt x="268" y="489"/>
                  </a:lnTo>
                  <a:lnTo>
                    <a:pt x="263" y="494"/>
                  </a:lnTo>
                  <a:lnTo>
                    <a:pt x="261" y="492"/>
                  </a:lnTo>
                  <a:lnTo>
                    <a:pt x="259" y="489"/>
                  </a:lnTo>
                  <a:lnTo>
                    <a:pt x="256" y="485"/>
                  </a:lnTo>
                  <a:lnTo>
                    <a:pt x="256" y="487"/>
                  </a:lnTo>
                  <a:lnTo>
                    <a:pt x="254" y="492"/>
                  </a:lnTo>
                  <a:lnTo>
                    <a:pt x="256" y="496"/>
                  </a:lnTo>
                  <a:lnTo>
                    <a:pt x="259" y="498"/>
                  </a:lnTo>
                  <a:lnTo>
                    <a:pt x="261" y="498"/>
                  </a:lnTo>
                  <a:lnTo>
                    <a:pt x="263" y="498"/>
                  </a:lnTo>
                  <a:lnTo>
                    <a:pt x="263" y="501"/>
                  </a:lnTo>
                  <a:lnTo>
                    <a:pt x="261" y="505"/>
                  </a:lnTo>
                  <a:lnTo>
                    <a:pt x="263" y="508"/>
                  </a:lnTo>
                  <a:lnTo>
                    <a:pt x="266" y="510"/>
                  </a:lnTo>
                  <a:lnTo>
                    <a:pt x="268" y="508"/>
                  </a:lnTo>
                  <a:lnTo>
                    <a:pt x="268" y="508"/>
                  </a:lnTo>
                  <a:lnTo>
                    <a:pt x="270" y="508"/>
                  </a:lnTo>
                  <a:lnTo>
                    <a:pt x="275" y="508"/>
                  </a:lnTo>
                  <a:lnTo>
                    <a:pt x="277" y="505"/>
                  </a:lnTo>
                  <a:lnTo>
                    <a:pt x="280" y="508"/>
                  </a:lnTo>
                  <a:lnTo>
                    <a:pt x="277" y="510"/>
                  </a:lnTo>
                  <a:lnTo>
                    <a:pt x="273" y="510"/>
                  </a:lnTo>
                  <a:lnTo>
                    <a:pt x="268" y="510"/>
                  </a:lnTo>
                  <a:lnTo>
                    <a:pt x="268" y="512"/>
                  </a:lnTo>
                  <a:lnTo>
                    <a:pt x="263" y="512"/>
                  </a:lnTo>
                  <a:lnTo>
                    <a:pt x="263" y="515"/>
                  </a:lnTo>
                  <a:lnTo>
                    <a:pt x="263" y="519"/>
                  </a:lnTo>
                  <a:lnTo>
                    <a:pt x="268" y="522"/>
                  </a:lnTo>
                  <a:lnTo>
                    <a:pt x="270" y="522"/>
                  </a:lnTo>
                  <a:lnTo>
                    <a:pt x="273" y="522"/>
                  </a:lnTo>
                  <a:lnTo>
                    <a:pt x="275" y="522"/>
                  </a:lnTo>
                  <a:lnTo>
                    <a:pt x="273" y="524"/>
                  </a:lnTo>
                  <a:lnTo>
                    <a:pt x="268" y="526"/>
                  </a:lnTo>
                  <a:lnTo>
                    <a:pt x="263" y="526"/>
                  </a:lnTo>
                  <a:lnTo>
                    <a:pt x="261" y="526"/>
                  </a:lnTo>
                  <a:lnTo>
                    <a:pt x="261" y="529"/>
                  </a:lnTo>
                  <a:lnTo>
                    <a:pt x="263" y="531"/>
                  </a:lnTo>
                  <a:lnTo>
                    <a:pt x="266" y="531"/>
                  </a:lnTo>
                  <a:lnTo>
                    <a:pt x="270" y="531"/>
                  </a:lnTo>
                  <a:lnTo>
                    <a:pt x="270" y="533"/>
                  </a:lnTo>
                  <a:lnTo>
                    <a:pt x="268" y="533"/>
                  </a:lnTo>
                  <a:lnTo>
                    <a:pt x="263" y="533"/>
                  </a:lnTo>
                  <a:lnTo>
                    <a:pt x="263" y="535"/>
                  </a:lnTo>
                  <a:lnTo>
                    <a:pt x="266" y="538"/>
                  </a:lnTo>
                  <a:lnTo>
                    <a:pt x="270" y="538"/>
                  </a:lnTo>
                  <a:lnTo>
                    <a:pt x="277" y="542"/>
                  </a:lnTo>
                  <a:lnTo>
                    <a:pt x="280" y="542"/>
                  </a:lnTo>
                  <a:lnTo>
                    <a:pt x="280" y="545"/>
                  </a:lnTo>
                  <a:lnTo>
                    <a:pt x="280" y="547"/>
                  </a:lnTo>
                  <a:lnTo>
                    <a:pt x="277" y="542"/>
                  </a:lnTo>
                  <a:lnTo>
                    <a:pt x="273" y="542"/>
                  </a:lnTo>
                  <a:lnTo>
                    <a:pt x="270" y="540"/>
                  </a:lnTo>
                  <a:lnTo>
                    <a:pt x="266" y="540"/>
                  </a:lnTo>
                  <a:lnTo>
                    <a:pt x="263" y="540"/>
                  </a:lnTo>
                  <a:lnTo>
                    <a:pt x="261" y="542"/>
                  </a:lnTo>
                  <a:lnTo>
                    <a:pt x="259" y="545"/>
                  </a:lnTo>
                  <a:lnTo>
                    <a:pt x="259" y="545"/>
                  </a:lnTo>
                  <a:lnTo>
                    <a:pt x="259" y="547"/>
                  </a:lnTo>
                  <a:lnTo>
                    <a:pt x="259" y="549"/>
                  </a:lnTo>
                  <a:lnTo>
                    <a:pt x="259" y="552"/>
                  </a:lnTo>
                  <a:lnTo>
                    <a:pt x="256" y="552"/>
                  </a:lnTo>
                  <a:lnTo>
                    <a:pt x="254" y="552"/>
                  </a:lnTo>
                  <a:lnTo>
                    <a:pt x="252" y="554"/>
                  </a:lnTo>
                  <a:lnTo>
                    <a:pt x="252" y="559"/>
                  </a:lnTo>
                  <a:lnTo>
                    <a:pt x="252" y="561"/>
                  </a:lnTo>
                  <a:lnTo>
                    <a:pt x="252" y="561"/>
                  </a:lnTo>
                  <a:lnTo>
                    <a:pt x="247" y="563"/>
                  </a:lnTo>
                  <a:lnTo>
                    <a:pt x="247" y="563"/>
                  </a:lnTo>
                  <a:lnTo>
                    <a:pt x="252" y="568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9" y="568"/>
                  </a:lnTo>
                  <a:lnTo>
                    <a:pt x="261" y="565"/>
                  </a:lnTo>
                  <a:lnTo>
                    <a:pt x="266" y="561"/>
                  </a:lnTo>
                  <a:lnTo>
                    <a:pt x="270" y="559"/>
                  </a:lnTo>
                  <a:lnTo>
                    <a:pt x="275" y="561"/>
                  </a:lnTo>
                  <a:lnTo>
                    <a:pt x="277" y="561"/>
                  </a:lnTo>
                  <a:lnTo>
                    <a:pt x="277" y="563"/>
                  </a:lnTo>
                  <a:lnTo>
                    <a:pt x="275" y="563"/>
                  </a:lnTo>
                  <a:lnTo>
                    <a:pt x="273" y="561"/>
                  </a:lnTo>
                  <a:lnTo>
                    <a:pt x="270" y="561"/>
                  </a:lnTo>
                  <a:lnTo>
                    <a:pt x="268" y="563"/>
                  </a:lnTo>
                  <a:lnTo>
                    <a:pt x="263" y="568"/>
                  </a:lnTo>
                  <a:lnTo>
                    <a:pt x="261" y="570"/>
                  </a:lnTo>
                  <a:lnTo>
                    <a:pt x="261" y="575"/>
                  </a:lnTo>
                  <a:lnTo>
                    <a:pt x="261" y="577"/>
                  </a:lnTo>
                  <a:lnTo>
                    <a:pt x="261" y="579"/>
                  </a:lnTo>
                  <a:lnTo>
                    <a:pt x="261" y="582"/>
                  </a:lnTo>
                  <a:lnTo>
                    <a:pt x="261" y="582"/>
                  </a:lnTo>
                  <a:close/>
                  <a:moveTo>
                    <a:pt x="280" y="695"/>
                  </a:moveTo>
                  <a:lnTo>
                    <a:pt x="280" y="697"/>
                  </a:lnTo>
                  <a:lnTo>
                    <a:pt x="282" y="695"/>
                  </a:lnTo>
                  <a:lnTo>
                    <a:pt x="280" y="690"/>
                  </a:lnTo>
                  <a:lnTo>
                    <a:pt x="282" y="688"/>
                  </a:lnTo>
                  <a:lnTo>
                    <a:pt x="280" y="686"/>
                  </a:lnTo>
                  <a:lnTo>
                    <a:pt x="275" y="683"/>
                  </a:lnTo>
                  <a:lnTo>
                    <a:pt x="275" y="681"/>
                  </a:lnTo>
                  <a:lnTo>
                    <a:pt x="270" y="679"/>
                  </a:lnTo>
                  <a:lnTo>
                    <a:pt x="266" y="679"/>
                  </a:lnTo>
                  <a:lnTo>
                    <a:pt x="263" y="683"/>
                  </a:lnTo>
                  <a:lnTo>
                    <a:pt x="263" y="686"/>
                  </a:lnTo>
                  <a:lnTo>
                    <a:pt x="268" y="686"/>
                  </a:lnTo>
                  <a:lnTo>
                    <a:pt x="268" y="686"/>
                  </a:lnTo>
                  <a:lnTo>
                    <a:pt x="273" y="686"/>
                  </a:lnTo>
                  <a:lnTo>
                    <a:pt x="273" y="690"/>
                  </a:lnTo>
                  <a:lnTo>
                    <a:pt x="275" y="690"/>
                  </a:lnTo>
                  <a:lnTo>
                    <a:pt x="280" y="695"/>
                  </a:lnTo>
                  <a:close/>
                  <a:moveTo>
                    <a:pt x="353" y="695"/>
                  </a:moveTo>
                  <a:lnTo>
                    <a:pt x="349" y="692"/>
                  </a:lnTo>
                  <a:lnTo>
                    <a:pt x="346" y="692"/>
                  </a:lnTo>
                  <a:lnTo>
                    <a:pt x="344" y="692"/>
                  </a:lnTo>
                  <a:lnTo>
                    <a:pt x="342" y="686"/>
                  </a:lnTo>
                  <a:lnTo>
                    <a:pt x="337" y="686"/>
                  </a:lnTo>
                  <a:lnTo>
                    <a:pt x="330" y="681"/>
                  </a:lnTo>
                  <a:lnTo>
                    <a:pt x="328" y="676"/>
                  </a:lnTo>
                  <a:lnTo>
                    <a:pt x="323" y="676"/>
                  </a:lnTo>
                  <a:lnTo>
                    <a:pt x="316" y="667"/>
                  </a:lnTo>
                  <a:lnTo>
                    <a:pt x="310" y="658"/>
                  </a:lnTo>
                  <a:lnTo>
                    <a:pt x="307" y="651"/>
                  </a:lnTo>
                  <a:lnTo>
                    <a:pt x="303" y="644"/>
                  </a:lnTo>
                  <a:lnTo>
                    <a:pt x="303" y="632"/>
                  </a:lnTo>
                  <a:lnTo>
                    <a:pt x="300" y="628"/>
                  </a:lnTo>
                  <a:lnTo>
                    <a:pt x="298" y="616"/>
                  </a:lnTo>
                  <a:lnTo>
                    <a:pt x="298" y="612"/>
                  </a:lnTo>
                  <a:lnTo>
                    <a:pt x="300" y="609"/>
                  </a:lnTo>
                  <a:lnTo>
                    <a:pt x="298" y="607"/>
                  </a:lnTo>
                  <a:lnTo>
                    <a:pt x="296" y="605"/>
                  </a:lnTo>
                  <a:lnTo>
                    <a:pt x="291" y="607"/>
                  </a:lnTo>
                  <a:lnTo>
                    <a:pt x="289" y="605"/>
                  </a:lnTo>
                  <a:lnTo>
                    <a:pt x="291" y="605"/>
                  </a:lnTo>
                  <a:lnTo>
                    <a:pt x="296" y="605"/>
                  </a:lnTo>
                  <a:lnTo>
                    <a:pt x="300" y="602"/>
                  </a:lnTo>
                  <a:lnTo>
                    <a:pt x="303" y="593"/>
                  </a:lnTo>
                  <a:lnTo>
                    <a:pt x="300" y="589"/>
                  </a:lnTo>
                  <a:lnTo>
                    <a:pt x="298" y="591"/>
                  </a:lnTo>
                  <a:lnTo>
                    <a:pt x="293" y="591"/>
                  </a:lnTo>
                  <a:lnTo>
                    <a:pt x="296" y="589"/>
                  </a:lnTo>
                  <a:lnTo>
                    <a:pt x="300" y="589"/>
                  </a:lnTo>
                  <a:lnTo>
                    <a:pt x="303" y="586"/>
                  </a:lnTo>
                  <a:lnTo>
                    <a:pt x="300" y="584"/>
                  </a:lnTo>
                  <a:lnTo>
                    <a:pt x="291" y="584"/>
                  </a:lnTo>
                  <a:lnTo>
                    <a:pt x="282" y="582"/>
                  </a:lnTo>
                  <a:lnTo>
                    <a:pt x="277" y="579"/>
                  </a:lnTo>
                  <a:lnTo>
                    <a:pt x="275" y="579"/>
                  </a:lnTo>
                  <a:lnTo>
                    <a:pt x="268" y="584"/>
                  </a:lnTo>
                  <a:lnTo>
                    <a:pt x="261" y="584"/>
                  </a:lnTo>
                  <a:lnTo>
                    <a:pt x="259" y="586"/>
                  </a:lnTo>
                  <a:lnTo>
                    <a:pt x="252" y="591"/>
                  </a:lnTo>
                  <a:lnTo>
                    <a:pt x="252" y="595"/>
                  </a:lnTo>
                  <a:lnTo>
                    <a:pt x="250" y="598"/>
                  </a:lnTo>
                  <a:lnTo>
                    <a:pt x="252" y="602"/>
                  </a:lnTo>
                  <a:lnTo>
                    <a:pt x="254" y="602"/>
                  </a:lnTo>
                  <a:lnTo>
                    <a:pt x="256" y="602"/>
                  </a:lnTo>
                  <a:lnTo>
                    <a:pt x="256" y="605"/>
                  </a:lnTo>
                  <a:lnTo>
                    <a:pt x="252" y="605"/>
                  </a:lnTo>
                  <a:lnTo>
                    <a:pt x="247" y="607"/>
                  </a:lnTo>
                  <a:lnTo>
                    <a:pt x="245" y="614"/>
                  </a:lnTo>
                  <a:lnTo>
                    <a:pt x="245" y="619"/>
                  </a:lnTo>
                  <a:lnTo>
                    <a:pt x="245" y="621"/>
                  </a:lnTo>
                  <a:lnTo>
                    <a:pt x="250" y="619"/>
                  </a:lnTo>
                  <a:lnTo>
                    <a:pt x="254" y="616"/>
                  </a:lnTo>
                  <a:lnTo>
                    <a:pt x="256" y="619"/>
                  </a:lnTo>
                  <a:lnTo>
                    <a:pt x="252" y="621"/>
                  </a:lnTo>
                  <a:lnTo>
                    <a:pt x="252" y="626"/>
                  </a:lnTo>
                  <a:lnTo>
                    <a:pt x="254" y="626"/>
                  </a:lnTo>
                  <a:lnTo>
                    <a:pt x="256" y="621"/>
                  </a:lnTo>
                  <a:lnTo>
                    <a:pt x="259" y="621"/>
                  </a:lnTo>
                  <a:lnTo>
                    <a:pt x="259" y="623"/>
                  </a:lnTo>
                  <a:lnTo>
                    <a:pt x="256" y="626"/>
                  </a:lnTo>
                  <a:lnTo>
                    <a:pt x="256" y="628"/>
                  </a:lnTo>
                  <a:lnTo>
                    <a:pt x="259" y="632"/>
                  </a:lnTo>
                  <a:lnTo>
                    <a:pt x="263" y="632"/>
                  </a:lnTo>
                  <a:lnTo>
                    <a:pt x="261" y="632"/>
                  </a:lnTo>
                  <a:lnTo>
                    <a:pt x="256" y="632"/>
                  </a:lnTo>
                  <a:lnTo>
                    <a:pt x="254" y="637"/>
                  </a:lnTo>
                  <a:lnTo>
                    <a:pt x="254" y="639"/>
                  </a:lnTo>
                  <a:lnTo>
                    <a:pt x="256" y="644"/>
                  </a:lnTo>
                  <a:lnTo>
                    <a:pt x="254" y="644"/>
                  </a:lnTo>
                  <a:lnTo>
                    <a:pt x="254" y="644"/>
                  </a:lnTo>
                  <a:lnTo>
                    <a:pt x="250" y="644"/>
                  </a:lnTo>
                  <a:lnTo>
                    <a:pt x="247" y="644"/>
                  </a:lnTo>
                  <a:lnTo>
                    <a:pt x="243" y="644"/>
                  </a:lnTo>
                  <a:lnTo>
                    <a:pt x="240" y="649"/>
                  </a:lnTo>
                  <a:lnTo>
                    <a:pt x="240" y="651"/>
                  </a:lnTo>
                  <a:lnTo>
                    <a:pt x="240" y="658"/>
                  </a:lnTo>
                  <a:lnTo>
                    <a:pt x="240" y="662"/>
                  </a:lnTo>
                  <a:lnTo>
                    <a:pt x="240" y="665"/>
                  </a:lnTo>
                  <a:lnTo>
                    <a:pt x="247" y="669"/>
                  </a:lnTo>
                  <a:lnTo>
                    <a:pt x="247" y="674"/>
                  </a:lnTo>
                  <a:lnTo>
                    <a:pt x="252" y="676"/>
                  </a:lnTo>
                  <a:lnTo>
                    <a:pt x="256" y="679"/>
                  </a:lnTo>
                  <a:lnTo>
                    <a:pt x="259" y="679"/>
                  </a:lnTo>
                  <a:lnTo>
                    <a:pt x="261" y="676"/>
                  </a:lnTo>
                  <a:lnTo>
                    <a:pt x="266" y="672"/>
                  </a:lnTo>
                  <a:lnTo>
                    <a:pt x="263" y="665"/>
                  </a:lnTo>
                  <a:lnTo>
                    <a:pt x="266" y="662"/>
                  </a:lnTo>
                  <a:lnTo>
                    <a:pt x="268" y="658"/>
                  </a:lnTo>
                  <a:lnTo>
                    <a:pt x="266" y="662"/>
                  </a:lnTo>
                  <a:lnTo>
                    <a:pt x="266" y="665"/>
                  </a:lnTo>
                  <a:lnTo>
                    <a:pt x="268" y="669"/>
                  </a:lnTo>
                  <a:lnTo>
                    <a:pt x="268" y="674"/>
                  </a:lnTo>
                  <a:lnTo>
                    <a:pt x="270" y="674"/>
                  </a:lnTo>
                  <a:lnTo>
                    <a:pt x="275" y="674"/>
                  </a:lnTo>
                  <a:lnTo>
                    <a:pt x="275" y="669"/>
                  </a:lnTo>
                  <a:lnTo>
                    <a:pt x="277" y="665"/>
                  </a:lnTo>
                  <a:lnTo>
                    <a:pt x="277" y="667"/>
                  </a:lnTo>
                  <a:lnTo>
                    <a:pt x="277" y="669"/>
                  </a:lnTo>
                  <a:lnTo>
                    <a:pt x="277" y="674"/>
                  </a:lnTo>
                  <a:lnTo>
                    <a:pt x="282" y="681"/>
                  </a:lnTo>
                  <a:lnTo>
                    <a:pt x="286" y="683"/>
                  </a:lnTo>
                  <a:lnTo>
                    <a:pt x="289" y="683"/>
                  </a:lnTo>
                  <a:lnTo>
                    <a:pt x="291" y="681"/>
                  </a:lnTo>
                  <a:lnTo>
                    <a:pt x="293" y="681"/>
                  </a:lnTo>
                  <a:lnTo>
                    <a:pt x="293" y="683"/>
                  </a:lnTo>
                  <a:lnTo>
                    <a:pt x="291" y="683"/>
                  </a:lnTo>
                  <a:lnTo>
                    <a:pt x="289" y="686"/>
                  </a:lnTo>
                  <a:lnTo>
                    <a:pt x="286" y="688"/>
                  </a:lnTo>
                  <a:lnTo>
                    <a:pt x="286" y="690"/>
                  </a:lnTo>
                  <a:lnTo>
                    <a:pt x="289" y="692"/>
                  </a:lnTo>
                  <a:lnTo>
                    <a:pt x="289" y="697"/>
                  </a:lnTo>
                  <a:lnTo>
                    <a:pt x="286" y="697"/>
                  </a:lnTo>
                  <a:lnTo>
                    <a:pt x="284" y="697"/>
                  </a:lnTo>
                  <a:lnTo>
                    <a:pt x="284" y="699"/>
                  </a:lnTo>
                  <a:lnTo>
                    <a:pt x="286" y="702"/>
                  </a:lnTo>
                  <a:lnTo>
                    <a:pt x="293" y="702"/>
                  </a:lnTo>
                  <a:lnTo>
                    <a:pt x="298" y="704"/>
                  </a:lnTo>
                  <a:lnTo>
                    <a:pt x="303" y="702"/>
                  </a:lnTo>
                  <a:lnTo>
                    <a:pt x="307" y="704"/>
                  </a:lnTo>
                  <a:lnTo>
                    <a:pt x="307" y="702"/>
                  </a:lnTo>
                  <a:lnTo>
                    <a:pt x="310" y="702"/>
                  </a:lnTo>
                  <a:lnTo>
                    <a:pt x="312" y="704"/>
                  </a:lnTo>
                  <a:lnTo>
                    <a:pt x="312" y="709"/>
                  </a:lnTo>
                  <a:lnTo>
                    <a:pt x="316" y="713"/>
                  </a:lnTo>
                  <a:lnTo>
                    <a:pt x="319" y="713"/>
                  </a:lnTo>
                  <a:lnTo>
                    <a:pt x="321" y="709"/>
                  </a:lnTo>
                  <a:lnTo>
                    <a:pt x="321" y="704"/>
                  </a:lnTo>
                  <a:lnTo>
                    <a:pt x="314" y="702"/>
                  </a:lnTo>
                  <a:lnTo>
                    <a:pt x="314" y="702"/>
                  </a:lnTo>
                  <a:lnTo>
                    <a:pt x="314" y="699"/>
                  </a:lnTo>
                  <a:lnTo>
                    <a:pt x="319" y="699"/>
                  </a:lnTo>
                  <a:lnTo>
                    <a:pt x="321" y="704"/>
                  </a:lnTo>
                  <a:lnTo>
                    <a:pt x="323" y="706"/>
                  </a:lnTo>
                  <a:lnTo>
                    <a:pt x="326" y="711"/>
                  </a:lnTo>
                  <a:lnTo>
                    <a:pt x="328" y="711"/>
                  </a:lnTo>
                  <a:lnTo>
                    <a:pt x="328" y="706"/>
                  </a:lnTo>
                  <a:lnTo>
                    <a:pt x="330" y="706"/>
                  </a:lnTo>
                  <a:lnTo>
                    <a:pt x="333" y="709"/>
                  </a:lnTo>
                  <a:lnTo>
                    <a:pt x="337" y="711"/>
                  </a:lnTo>
                  <a:lnTo>
                    <a:pt x="340" y="711"/>
                  </a:lnTo>
                  <a:lnTo>
                    <a:pt x="340" y="709"/>
                  </a:lnTo>
                  <a:lnTo>
                    <a:pt x="337" y="706"/>
                  </a:lnTo>
                  <a:lnTo>
                    <a:pt x="337" y="704"/>
                  </a:lnTo>
                  <a:lnTo>
                    <a:pt x="337" y="704"/>
                  </a:lnTo>
                  <a:lnTo>
                    <a:pt x="342" y="706"/>
                  </a:lnTo>
                  <a:lnTo>
                    <a:pt x="344" y="706"/>
                  </a:lnTo>
                  <a:lnTo>
                    <a:pt x="344" y="706"/>
                  </a:lnTo>
                  <a:lnTo>
                    <a:pt x="346" y="711"/>
                  </a:lnTo>
                  <a:lnTo>
                    <a:pt x="349" y="713"/>
                  </a:lnTo>
                  <a:lnTo>
                    <a:pt x="351" y="711"/>
                  </a:lnTo>
                  <a:lnTo>
                    <a:pt x="351" y="709"/>
                  </a:lnTo>
                  <a:lnTo>
                    <a:pt x="351" y="706"/>
                  </a:lnTo>
                  <a:lnTo>
                    <a:pt x="346" y="706"/>
                  </a:lnTo>
                  <a:lnTo>
                    <a:pt x="346" y="704"/>
                  </a:lnTo>
                  <a:lnTo>
                    <a:pt x="346" y="702"/>
                  </a:lnTo>
                  <a:lnTo>
                    <a:pt x="349" y="704"/>
                  </a:lnTo>
                  <a:lnTo>
                    <a:pt x="351" y="704"/>
                  </a:lnTo>
                  <a:lnTo>
                    <a:pt x="353" y="699"/>
                  </a:lnTo>
                  <a:lnTo>
                    <a:pt x="353" y="697"/>
                  </a:lnTo>
                  <a:lnTo>
                    <a:pt x="353" y="695"/>
                  </a:lnTo>
                  <a:close/>
                  <a:moveTo>
                    <a:pt x="39" y="958"/>
                  </a:moveTo>
                  <a:lnTo>
                    <a:pt x="37" y="953"/>
                  </a:lnTo>
                  <a:lnTo>
                    <a:pt x="37" y="951"/>
                  </a:lnTo>
                  <a:lnTo>
                    <a:pt x="37" y="949"/>
                  </a:lnTo>
                  <a:lnTo>
                    <a:pt x="35" y="949"/>
                  </a:lnTo>
                  <a:lnTo>
                    <a:pt x="32" y="951"/>
                  </a:lnTo>
                  <a:lnTo>
                    <a:pt x="32" y="956"/>
                  </a:lnTo>
                  <a:lnTo>
                    <a:pt x="35" y="958"/>
                  </a:lnTo>
                  <a:lnTo>
                    <a:pt x="37" y="960"/>
                  </a:lnTo>
                  <a:lnTo>
                    <a:pt x="39" y="960"/>
                  </a:lnTo>
                  <a:lnTo>
                    <a:pt x="39" y="958"/>
                  </a:lnTo>
                  <a:close/>
                  <a:moveTo>
                    <a:pt x="148" y="889"/>
                  </a:moveTo>
                  <a:lnTo>
                    <a:pt x="150" y="889"/>
                  </a:lnTo>
                  <a:lnTo>
                    <a:pt x="150" y="886"/>
                  </a:lnTo>
                  <a:lnTo>
                    <a:pt x="148" y="884"/>
                  </a:lnTo>
                  <a:lnTo>
                    <a:pt x="146" y="884"/>
                  </a:lnTo>
                  <a:lnTo>
                    <a:pt x="146" y="886"/>
                  </a:lnTo>
                  <a:lnTo>
                    <a:pt x="148" y="889"/>
                  </a:lnTo>
                  <a:close/>
                  <a:moveTo>
                    <a:pt x="231" y="796"/>
                  </a:moveTo>
                  <a:lnTo>
                    <a:pt x="236" y="796"/>
                  </a:lnTo>
                  <a:lnTo>
                    <a:pt x="243" y="792"/>
                  </a:lnTo>
                  <a:lnTo>
                    <a:pt x="245" y="787"/>
                  </a:lnTo>
                  <a:lnTo>
                    <a:pt x="245" y="780"/>
                  </a:lnTo>
                  <a:lnTo>
                    <a:pt x="247" y="778"/>
                  </a:lnTo>
                  <a:lnTo>
                    <a:pt x="250" y="780"/>
                  </a:lnTo>
                  <a:lnTo>
                    <a:pt x="250" y="787"/>
                  </a:lnTo>
                  <a:lnTo>
                    <a:pt x="252" y="783"/>
                  </a:lnTo>
                  <a:lnTo>
                    <a:pt x="252" y="778"/>
                  </a:lnTo>
                  <a:lnTo>
                    <a:pt x="247" y="773"/>
                  </a:lnTo>
                  <a:lnTo>
                    <a:pt x="233" y="766"/>
                  </a:lnTo>
                  <a:lnTo>
                    <a:pt x="226" y="764"/>
                  </a:lnTo>
                  <a:lnTo>
                    <a:pt x="222" y="766"/>
                  </a:lnTo>
                  <a:lnTo>
                    <a:pt x="219" y="776"/>
                  </a:lnTo>
                  <a:lnTo>
                    <a:pt x="219" y="787"/>
                  </a:lnTo>
                  <a:lnTo>
                    <a:pt x="222" y="792"/>
                  </a:lnTo>
                  <a:lnTo>
                    <a:pt x="222" y="796"/>
                  </a:lnTo>
                  <a:lnTo>
                    <a:pt x="224" y="796"/>
                  </a:lnTo>
                  <a:lnTo>
                    <a:pt x="226" y="796"/>
                  </a:lnTo>
                  <a:lnTo>
                    <a:pt x="226" y="801"/>
                  </a:lnTo>
                  <a:lnTo>
                    <a:pt x="229" y="801"/>
                  </a:lnTo>
                  <a:lnTo>
                    <a:pt x="231" y="796"/>
                  </a:lnTo>
                  <a:close/>
                  <a:moveTo>
                    <a:pt x="270" y="806"/>
                  </a:moveTo>
                  <a:lnTo>
                    <a:pt x="270" y="806"/>
                  </a:lnTo>
                  <a:lnTo>
                    <a:pt x="273" y="803"/>
                  </a:lnTo>
                  <a:lnTo>
                    <a:pt x="277" y="803"/>
                  </a:lnTo>
                  <a:lnTo>
                    <a:pt x="280" y="801"/>
                  </a:lnTo>
                  <a:lnTo>
                    <a:pt x="273" y="801"/>
                  </a:lnTo>
                  <a:lnTo>
                    <a:pt x="270" y="803"/>
                  </a:lnTo>
                  <a:lnTo>
                    <a:pt x="270" y="806"/>
                  </a:lnTo>
                  <a:close/>
                  <a:moveTo>
                    <a:pt x="330" y="803"/>
                  </a:moveTo>
                  <a:lnTo>
                    <a:pt x="330" y="806"/>
                  </a:lnTo>
                  <a:lnTo>
                    <a:pt x="335" y="801"/>
                  </a:lnTo>
                  <a:lnTo>
                    <a:pt x="335" y="799"/>
                  </a:lnTo>
                  <a:lnTo>
                    <a:pt x="333" y="799"/>
                  </a:lnTo>
                  <a:lnTo>
                    <a:pt x="330" y="801"/>
                  </a:lnTo>
                  <a:lnTo>
                    <a:pt x="330" y="803"/>
                  </a:lnTo>
                  <a:close/>
                  <a:moveTo>
                    <a:pt x="321" y="806"/>
                  </a:moveTo>
                  <a:lnTo>
                    <a:pt x="326" y="806"/>
                  </a:lnTo>
                  <a:lnTo>
                    <a:pt x="328" y="803"/>
                  </a:lnTo>
                  <a:lnTo>
                    <a:pt x="326" y="801"/>
                  </a:lnTo>
                  <a:lnTo>
                    <a:pt x="323" y="801"/>
                  </a:lnTo>
                  <a:lnTo>
                    <a:pt x="321" y="806"/>
                  </a:lnTo>
                  <a:close/>
                  <a:moveTo>
                    <a:pt x="372" y="783"/>
                  </a:moveTo>
                  <a:lnTo>
                    <a:pt x="374" y="785"/>
                  </a:lnTo>
                  <a:lnTo>
                    <a:pt x="376" y="783"/>
                  </a:lnTo>
                  <a:lnTo>
                    <a:pt x="381" y="780"/>
                  </a:lnTo>
                  <a:lnTo>
                    <a:pt x="383" y="778"/>
                  </a:lnTo>
                  <a:lnTo>
                    <a:pt x="379" y="778"/>
                  </a:lnTo>
                  <a:lnTo>
                    <a:pt x="374" y="780"/>
                  </a:lnTo>
                  <a:lnTo>
                    <a:pt x="372" y="783"/>
                  </a:lnTo>
                  <a:close/>
                  <a:moveTo>
                    <a:pt x="351" y="780"/>
                  </a:moveTo>
                  <a:lnTo>
                    <a:pt x="353" y="783"/>
                  </a:lnTo>
                  <a:lnTo>
                    <a:pt x="356" y="783"/>
                  </a:lnTo>
                  <a:lnTo>
                    <a:pt x="358" y="780"/>
                  </a:lnTo>
                  <a:lnTo>
                    <a:pt x="353" y="778"/>
                  </a:lnTo>
                  <a:lnTo>
                    <a:pt x="351" y="780"/>
                  </a:lnTo>
                  <a:close/>
                  <a:moveTo>
                    <a:pt x="340" y="778"/>
                  </a:moveTo>
                  <a:lnTo>
                    <a:pt x="342" y="780"/>
                  </a:lnTo>
                  <a:lnTo>
                    <a:pt x="344" y="780"/>
                  </a:lnTo>
                  <a:lnTo>
                    <a:pt x="346" y="783"/>
                  </a:lnTo>
                  <a:lnTo>
                    <a:pt x="346" y="778"/>
                  </a:lnTo>
                  <a:lnTo>
                    <a:pt x="342" y="776"/>
                  </a:lnTo>
                  <a:lnTo>
                    <a:pt x="340" y="778"/>
                  </a:lnTo>
                  <a:close/>
                  <a:moveTo>
                    <a:pt x="333" y="778"/>
                  </a:moveTo>
                  <a:lnTo>
                    <a:pt x="333" y="780"/>
                  </a:lnTo>
                  <a:lnTo>
                    <a:pt x="335" y="780"/>
                  </a:lnTo>
                  <a:lnTo>
                    <a:pt x="337" y="778"/>
                  </a:lnTo>
                  <a:lnTo>
                    <a:pt x="335" y="778"/>
                  </a:lnTo>
                  <a:lnTo>
                    <a:pt x="333" y="778"/>
                  </a:lnTo>
                  <a:close/>
                  <a:moveTo>
                    <a:pt x="781" y="642"/>
                  </a:moveTo>
                  <a:lnTo>
                    <a:pt x="781" y="646"/>
                  </a:lnTo>
                  <a:lnTo>
                    <a:pt x="783" y="649"/>
                  </a:lnTo>
                  <a:lnTo>
                    <a:pt x="785" y="646"/>
                  </a:lnTo>
                  <a:lnTo>
                    <a:pt x="783" y="642"/>
                  </a:lnTo>
                  <a:lnTo>
                    <a:pt x="781" y="642"/>
                  </a:lnTo>
                  <a:close/>
                  <a:moveTo>
                    <a:pt x="774" y="630"/>
                  </a:moveTo>
                  <a:lnTo>
                    <a:pt x="774" y="637"/>
                  </a:lnTo>
                  <a:lnTo>
                    <a:pt x="776" y="642"/>
                  </a:lnTo>
                  <a:lnTo>
                    <a:pt x="776" y="649"/>
                  </a:lnTo>
                  <a:lnTo>
                    <a:pt x="776" y="651"/>
                  </a:lnTo>
                  <a:lnTo>
                    <a:pt x="778" y="646"/>
                  </a:lnTo>
                  <a:lnTo>
                    <a:pt x="778" y="635"/>
                  </a:lnTo>
                  <a:lnTo>
                    <a:pt x="774" y="630"/>
                  </a:lnTo>
                  <a:lnTo>
                    <a:pt x="774" y="630"/>
                  </a:lnTo>
                  <a:close/>
                  <a:moveTo>
                    <a:pt x="767" y="621"/>
                  </a:moveTo>
                  <a:lnTo>
                    <a:pt x="769" y="626"/>
                  </a:lnTo>
                  <a:lnTo>
                    <a:pt x="771" y="628"/>
                  </a:lnTo>
                  <a:lnTo>
                    <a:pt x="771" y="623"/>
                  </a:lnTo>
                  <a:lnTo>
                    <a:pt x="769" y="621"/>
                  </a:lnTo>
                  <a:lnTo>
                    <a:pt x="767" y="621"/>
                  </a:lnTo>
                  <a:close/>
                  <a:moveTo>
                    <a:pt x="386" y="748"/>
                  </a:moveTo>
                  <a:lnTo>
                    <a:pt x="388" y="748"/>
                  </a:lnTo>
                  <a:lnTo>
                    <a:pt x="388" y="743"/>
                  </a:lnTo>
                  <a:lnTo>
                    <a:pt x="386" y="743"/>
                  </a:lnTo>
                  <a:lnTo>
                    <a:pt x="386" y="748"/>
                  </a:lnTo>
                  <a:close/>
                  <a:moveTo>
                    <a:pt x="406" y="764"/>
                  </a:moveTo>
                  <a:lnTo>
                    <a:pt x="406" y="764"/>
                  </a:lnTo>
                  <a:lnTo>
                    <a:pt x="409" y="762"/>
                  </a:lnTo>
                  <a:lnTo>
                    <a:pt x="409" y="762"/>
                  </a:lnTo>
                  <a:lnTo>
                    <a:pt x="404" y="762"/>
                  </a:lnTo>
                  <a:lnTo>
                    <a:pt x="406" y="764"/>
                  </a:lnTo>
                  <a:close/>
                  <a:moveTo>
                    <a:pt x="402" y="759"/>
                  </a:moveTo>
                  <a:lnTo>
                    <a:pt x="402" y="755"/>
                  </a:lnTo>
                  <a:lnTo>
                    <a:pt x="395" y="750"/>
                  </a:lnTo>
                  <a:lnTo>
                    <a:pt x="393" y="748"/>
                  </a:lnTo>
                  <a:lnTo>
                    <a:pt x="390" y="750"/>
                  </a:lnTo>
                  <a:lnTo>
                    <a:pt x="395" y="755"/>
                  </a:lnTo>
                  <a:lnTo>
                    <a:pt x="402" y="759"/>
                  </a:lnTo>
                  <a:close/>
                  <a:moveTo>
                    <a:pt x="413" y="739"/>
                  </a:moveTo>
                  <a:lnTo>
                    <a:pt x="416" y="734"/>
                  </a:lnTo>
                  <a:lnTo>
                    <a:pt x="413" y="727"/>
                  </a:lnTo>
                  <a:lnTo>
                    <a:pt x="406" y="723"/>
                  </a:lnTo>
                  <a:lnTo>
                    <a:pt x="402" y="718"/>
                  </a:lnTo>
                  <a:lnTo>
                    <a:pt x="397" y="718"/>
                  </a:lnTo>
                  <a:lnTo>
                    <a:pt x="393" y="713"/>
                  </a:lnTo>
                  <a:lnTo>
                    <a:pt x="388" y="711"/>
                  </a:lnTo>
                  <a:lnTo>
                    <a:pt x="388" y="706"/>
                  </a:lnTo>
                  <a:lnTo>
                    <a:pt x="381" y="704"/>
                  </a:lnTo>
                  <a:lnTo>
                    <a:pt x="379" y="704"/>
                  </a:lnTo>
                  <a:lnTo>
                    <a:pt x="376" y="704"/>
                  </a:lnTo>
                  <a:lnTo>
                    <a:pt x="376" y="706"/>
                  </a:lnTo>
                  <a:lnTo>
                    <a:pt x="374" y="709"/>
                  </a:lnTo>
                  <a:lnTo>
                    <a:pt x="376" y="713"/>
                  </a:lnTo>
                  <a:lnTo>
                    <a:pt x="379" y="713"/>
                  </a:lnTo>
                  <a:lnTo>
                    <a:pt x="379" y="716"/>
                  </a:lnTo>
                  <a:lnTo>
                    <a:pt x="376" y="716"/>
                  </a:lnTo>
                  <a:lnTo>
                    <a:pt x="374" y="713"/>
                  </a:lnTo>
                  <a:lnTo>
                    <a:pt x="372" y="713"/>
                  </a:lnTo>
                  <a:lnTo>
                    <a:pt x="374" y="718"/>
                  </a:lnTo>
                  <a:lnTo>
                    <a:pt x="381" y="725"/>
                  </a:lnTo>
                  <a:lnTo>
                    <a:pt x="386" y="727"/>
                  </a:lnTo>
                  <a:lnTo>
                    <a:pt x="388" y="732"/>
                  </a:lnTo>
                  <a:lnTo>
                    <a:pt x="390" y="732"/>
                  </a:lnTo>
                  <a:lnTo>
                    <a:pt x="390" y="727"/>
                  </a:lnTo>
                  <a:lnTo>
                    <a:pt x="393" y="729"/>
                  </a:lnTo>
                  <a:lnTo>
                    <a:pt x="397" y="727"/>
                  </a:lnTo>
                  <a:lnTo>
                    <a:pt x="397" y="729"/>
                  </a:lnTo>
                  <a:lnTo>
                    <a:pt x="400" y="734"/>
                  </a:lnTo>
                  <a:lnTo>
                    <a:pt x="400" y="736"/>
                  </a:lnTo>
                  <a:lnTo>
                    <a:pt x="402" y="739"/>
                  </a:lnTo>
                  <a:lnTo>
                    <a:pt x="406" y="741"/>
                  </a:lnTo>
                  <a:lnTo>
                    <a:pt x="409" y="736"/>
                  </a:lnTo>
                  <a:lnTo>
                    <a:pt x="413" y="739"/>
                  </a:lnTo>
                  <a:close/>
                  <a:moveTo>
                    <a:pt x="513" y="561"/>
                  </a:moveTo>
                  <a:lnTo>
                    <a:pt x="515" y="561"/>
                  </a:lnTo>
                  <a:lnTo>
                    <a:pt x="513" y="559"/>
                  </a:lnTo>
                  <a:lnTo>
                    <a:pt x="513" y="556"/>
                  </a:lnTo>
                  <a:lnTo>
                    <a:pt x="515" y="556"/>
                  </a:lnTo>
                  <a:lnTo>
                    <a:pt x="517" y="559"/>
                  </a:lnTo>
                  <a:lnTo>
                    <a:pt x="520" y="559"/>
                  </a:lnTo>
                  <a:lnTo>
                    <a:pt x="522" y="559"/>
                  </a:lnTo>
                  <a:lnTo>
                    <a:pt x="524" y="559"/>
                  </a:lnTo>
                  <a:lnTo>
                    <a:pt x="527" y="554"/>
                  </a:lnTo>
                  <a:lnTo>
                    <a:pt x="531" y="552"/>
                  </a:lnTo>
                  <a:lnTo>
                    <a:pt x="533" y="549"/>
                  </a:lnTo>
                  <a:lnTo>
                    <a:pt x="536" y="547"/>
                  </a:lnTo>
                  <a:lnTo>
                    <a:pt x="533" y="542"/>
                  </a:lnTo>
                  <a:lnTo>
                    <a:pt x="527" y="540"/>
                  </a:lnTo>
                  <a:lnTo>
                    <a:pt x="527" y="538"/>
                  </a:lnTo>
                  <a:lnTo>
                    <a:pt x="522" y="533"/>
                  </a:lnTo>
                  <a:lnTo>
                    <a:pt x="520" y="531"/>
                  </a:lnTo>
                  <a:lnTo>
                    <a:pt x="517" y="533"/>
                  </a:lnTo>
                  <a:lnTo>
                    <a:pt x="513" y="535"/>
                  </a:lnTo>
                  <a:lnTo>
                    <a:pt x="510" y="535"/>
                  </a:lnTo>
                  <a:lnTo>
                    <a:pt x="506" y="540"/>
                  </a:lnTo>
                  <a:lnTo>
                    <a:pt x="506" y="542"/>
                  </a:lnTo>
                  <a:lnTo>
                    <a:pt x="508" y="547"/>
                  </a:lnTo>
                  <a:lnTo>
                    <a:pt x="510" y="552"/>
                  </a:lnTo>
                  <a:lnTo>
                    <a:pt x="508" y="556"/>
                  </a:lnTo>
                  <a:lnTo>
                    <a:pt x="513" y="561"/>
                  </a:lnTo>
                  <a:close/>
                  <a:moveTo>
                    <a:pt x="527" y="736"/>
                  </a:moveTo>
                  <a:lnTo>
                    <a:pt x="527" y="739"/>
                  </a:lnTo>
                  <a:lnTo>
                    <a:pt x="527" y="739"/>
                  </a:lnTo>
                  <a:lnTo>
                    <a:pt x="529" y="739"/>
                  </a:lnTo>
                  <a:lnTo>
                    <a:pt x="531" y="736"/>
                  </a:lnTo>
                  <a:lnTo>
                    <a:pt x="531" y="734"/>
                  </a:lnTo>
                  <a:lnTo>
                    <a:pt x="529" y="732"/>
                  </a:lnTo>
                  <a:lnTo>
                    <a:pt x="527" y="732"/>
                  </a:lnTo>
                  <a:lnTo>
                    <a:pt x="527" y="734"/>
                  </a:lnTo>
                  <a:lnTo>
                    <a:pt x="527" y="736"/>
                  </a:lnTo>
                  <a:close/>
                  <a:moveTo>
                    <a:pt x="605" y="836"/>
                  </a:moveTo>
                  <a:lnTo>
                    <a:pt x="605" y="838"/>
                  </a:lnTo>
                  <a:lnTo>
                    <a:pt x="607" y="840"/>
                  </a:lnTo>
                  <a:lnTo>
                    <a:pt x="607" y="843"/>
                  </a:lnTo>
                  <a:lnTo>
                    <a:pt x="612" y="845"/>
                  </a:lnTo>
                  <a:lnTo>
                    <a:pt x="617" y="843"/>
                  </a:lnTo>
                  <a:lnTo>
                    <a:pt x="619" y="843"/>
                  </a:lnTo>
                  <a:lnTo>
                    <a:pt x="617" y="838"/>
                  </a:lnTo>
                  <a:lnTo>
                    <a:pt x="612" y="836"/>
                  </a:lnTo>
                  <a:lnTo>
                    <a:pt x="610" y="838"/>
                  </a:lnTo>
                  <a:lnTo>
                    <a:pt x="607" y="836"/>
                  </a:lnTo>
                  <a:lnTo>
                    <a:pt x="605" y="836"/>
                  </a:lnTo>
                  <a:close/>
                  <a:moveTo>
                    <a:pt x="589" y="559"/>
                  </a:moveTo>
                  <a:lnTo>
                    <a:pt x="589" y="554"/>
                  </a:lnTo>
                  <a:lnTo>
                    <a:pt x="587" y="552"/>
                  </a:lnTo>
                  <a:lnTo>
                    <a:pt x="587" y="549"/>
                  </a:lnTo>
                  <a:lnTo>
                    <a:pt x="589" y="547"/>
                  </a:lnTo>
                  <a:lnTo>
                    <a:pt x="587" y="545"/>
                  </a:lnTo>
                  <a:lnTo>
                    <a:pt x="584" y="542"/>
                  </a:lnTo>
                  <a:lnTo>
                    <a:pt x="580" y="545"/>
                  </a:lnTo>
                  <a:lnTo>
                    <a:pt x="580" y="552"/>
                  </a:lnTo>
                  <a:lnTo>
                    <a:pt x="582" y="554"/>
                  </a:lnTo>
                  <a:lnTo>
                    <a:pt x="584" y="554"/>
                  </a:lnTo>
                  <a:lnTo>
                    <a:pt x="587" y="559"/>
                  </a:lnTo>
                  <a:lnTo>
                    <a:pt x="589" y="559"/>
                  </a:lnTo>
                  <a:close/>
                  <a:moveTo>
                    <a:pt x="582" y="526"/>
                  </a:moveTo>
                  <a:lnTo>
                    <a:pt x="587" y="524"/>
                  </a:lnTo>
                  <a:lnTo>
                    <a:pt x="589" y="524"/>
                  </a:lnTo>
                  <a:lnTo>
                    <a:pt x="594" y="522"/>
                  </a:lnTo>
                  <a:lnTo>
                    <a:pt x="591" y="519"/>
                  </a:lnTo>
                  <a:lnTo>
                    <a:pt x="594" y="517"/>
                  </a:lnTo>
                  <a:lnTo>
                    <a:pt x="596" y="517"/>
                  </a:lnTo>
                  <a:lnTo>
                    <a:pt x="594" y="515"/>
                  </a:lnTo>
                  <a:lnTo>
                    <a:pt x="591" y="515"/>
                  </a:lnTo>
                  <a:lnTo>
                    <a:pt x="584" y="519"/>
                  </a:lnTo>
                  <a:lnTo>
                    <a:pt x="582" y="524"/>
                  </a:lnTo>
                  <a:lnTo>
                    <a:pt x="582" y="526"/>
                  </a:lnTo>
                  <a:close/>
                  <a:moveTo>
                    <a:pt x="600" y="533"/>
                  </a:moveTo>
                  <a:lnTo>
                    <a:pt x="605" y="535"/>
                  </a:lnTo>
                  <a:lnTo>
                    <a:pt x="610" y="538"/>
                  </a:lnTo>
                  <a:lnTo>
                    <a:pt x="614" y="535"/>
                  </a:lnTo>
                  <a:lnTo>
                    <a:pt x="614" y="533"/>
                  </a:lnTo>
                  <a:lnTo>
                    <a:pt x="607" y="533"/>
                  </a:lnTo>
                  <a:lnTo>
                    <a:pt x="603" y="531"/>
                  </a:lnTo>
                  <a:lnTo>
                    <a:pt x="600" y="533"/>
                  </a:lnTo>
                  <a:close/>
                  <a:moveTo>
                    <a:pt x="642" y="563"/>
                  </a:moveTo>
                  <a:lnTo>
                    <a:pt x="642" y="565"/>
                  </a:lnTo>
                  <a:lnTo>
                    <a:pt x="640" y="570"/>
                  </a:lnTo>
                  <a:lnTo>
                    <a:pt x="637" y="572"/>
                  </a:lnTo>
                  <a:lnTo>
                    <a:pt x="635" y="575"/>
                  </a:lnTo>
                  <a:lnTo>
                    <a:pt x="637" y="579"/>
                  </a:lnTo>
                  <a:lnTo>
                    <a:pt x="640" y="577"/>
                  </a:lnTo>
                  <a:lnTo>
                    <a:pt x="644" y="575"/>
                  </a:lnTo>
                  <a:lnTo>
                    <a:pt x="647" y="572"/>
                  </a:lnTo>
                  <a:lnTo>
                    <a:pt x="651" y="568"/>
                  </a:lnTo>
                  <a:lnTo>
                    <a:pt x="654" y="568"/>
                  </a:lnTo>
                  <a:lnTo>
                    <a:pt x="658" y="563"/>
                  </a:lnTo>
                  <a:lnTo>
                    <a:pt x="656" y="559"/>
                  </a:lnTo>
                  <a:lnTo>
                    <a:pt x="654" y="559"/>
                  </a:lnTo>
                  <a:lnTo>
                    <a:pt x="651" y="556"/>
                  </a:lnTo>
                  <a:lnTo>
                    <a:pt x="644" y="559"/>
                  </a:lnTo>
                  <a:lnTo>
                    <a:pt x="642" y="563"/>
                  </a:lnTo>
                  <a:close/>
                  <a:moveTo>
                    <a:pt x="656" y="524"/>
                  </a:moveTo>
                  <a:lnTo>
                    <a:pt x="654" y="529"/>
                  </a:lnTo>
                  <a:lnTo>
                    <a:pt x="651" y="535"/>
                  </a:lnTo>
                  <a:lnTo>
                    <a:pt x="649" y="540"/>
                  </a:lnTo>
                  <a:lnTo>
                    <a:pt x="649" y="545"/>
                  </a:lnTo>
                  <a:lnTo>
                    <a:pt x="656" y="545"/>
                  </a:lnTo>
                  <a:lnTo>
                    <a:pt x="656" y="547"/>
                  </a:lnTo>
                  <a:lnTo>
                    <a:pt x="660" y="547"/>
                  </a:lnTo>
                  <a:lnTo>
                    <a:pt x="665" y="549"/>
                  </a:lnTo>
                  <a:lnTo>
                    <a:pt x="667" y="547"/>
                  </a:lnTo>
                  <a:lnTo>
                    <a:pt x="667" y="545"/>
                  </a:lnTo>
                  <a:lnTo>
                    <a:pt x="665" y="538"/>
                  </a:lnTo>
                  <a:lnTo>
                    <a:pt x="663" y="533"/>
                  </a:lnTo>
                  <a:lnTo>
                    <a:pt x="658" y="529"/>
                  </a:lnTo>
                  <a:lnTo>
                    <a:pt x="656" y="524"/>
                  </a:lnTo>
                  <a:close/>
                  <a:moveTo>
                    <a:pt x="628" y="455"/>
                  </a:moveTo>
                  <a:lnTo>
                    <a:pt x="626" y="450"/>
                  </a:lnTo>
                  <a:lnTo>
                    <a:pt x="628" y="448"/>
                  </a:lnTo>
                  <a:lnTo>
                    <a:pt x="624" y="445"/>
                  </a:lnTo>
                  <a:lnTo>
                    <a:pt x="619" y="448"/>
                  </a:lnTo>
                  <a:lnTo>
                    <a:pt x="619" y="450"/>
                  </a:lnTo>
                  <a:lnTo>
                    <a:pt x="621" y="450"/>
                  </a:lnTo>
                  <a:lnTo>
                    <a:pt x="621" y="455"/>
                  </a:lnTo>
                  <a:lnTo>
                    <a:pt x="626" y="455"/>
                  </a:lnTo>
                  <a:lnTo>
                    <a:pt x="628" y="455"/>
                  </a:lnTo>
                  <a:close/>
                  <a:moveTo>
                    <a:pt x="640" y="401"/>
                  </a:moveTo>
                  <a:lnTo>
                    <a:pt x="637" y="401"/>
                  </a:lnTo>
                  <a:lnTo>
                    <a:pt x="637" y="399"/>
                  </a:lnTo>
                  <a:lnTo>
                    <a:pt x="637" y="406"/>
                  </a:lnTo>
                  <a:lnTo>
                    <a:pt x="640" y="408"/>
                  </a:lnTo>
                  <a:lnTo>
                    <a:pt x="642" y="406"/>
                  </a:lnTo>
                  <a:lnTo>
                    <a:pt x="644" y="406"/>
                  </a:lnTo>
                  <a:lnTo>
                    <a:pt x="644" y="411"/>
                  </a:lnTo>
                  <a:lnTo>
                    <a:pt x="647" y="413"/>
                  </a:lnTo>
                  <a:lnTo>
                    <a:pt x="647" y="408"/>
                  </a:lnTo>
                  <a:lnTo>
                    <a:pt x="644" y="404"/>
                  </a:lnTo>
                  <a:lnTo>
                    <a:pt x="649" y="401"/>
                  </a:lnTo>
                  <a:lnTo>
                    <a:pt x="649" y="399"/>
                  </a:lnTo>
                  <a:lnTo>
                    <a:pt x="644" y="397"/>
                  </a:lnTo>
                  <a:lnTo>
                    <a:pt x="644" y="395"/>
                  </a:lnTo>
                  <a:lnTo>
                    <a:pt x="644" y="392"/>
                  </a:lnTo>
                  <a:lnTo>
                    <a:pt x="642" y="392"/>
                  </a:lnTo>
                  <a:lnTo>
                    <a:pt x="640" y="392"/>
                  </a:lnTo>
                  <a:lnTo>
                    <a:pt x="637" y="395"/>
                  </a:lnTo>
                  <a:lnTo>
                    <a:pt x="642" y="399"/>
                  </a:lnTo>
                  <a:lnTo>
                    <a:pt x="640" y="401"/>
                  </a:lnTo>
                  <a:close/>
                  <a:moveTo>
                    <a:pt x="633" y="376"/>
                  </a:moveTo>
                  <a:lnTo>
                    <a:pt x="628" y="376"/>
                  </a:lnTo>
                  <a:lnTo>
                    <a:pt x="626" y="371"/>
                  </a:lnTo>
                  <a:lnTo>
                    <a:pt x="624" y="371"/>
                  </a:lnTo>
                  <a:lnTo>
                    <a:pt x="624" y="374"/>
                  </a:lnTo>
                  <a:lnTo>
                    <a:pt x="624" y="376"/>
                  </a:lnTo>
                  <a:lnTo>
                    <a:pt x="628" y="378"/>
                  </a:lnTo>
                  <a:lnTo>
                    <a:pt x="633" y="378"/>
                  </a:lnTo>
                  <a:lnTo>
                    <a:pt x="633" y="376"/>
                  </a:lnTo>
                  <a:close/>
                  <a:moveTo>
                    <a:pt x="635" y="371"/>
                  </a:moveTo>
                  <a:lnTo>
                    <a:pt x="635" y="371"/>
                  </a:lnTo>
                  <a:lnTo>
                    <a:pt x="637" y="374"/>
                  </a:lnTo>
                  <a:lnTo>
                    <a:pt x="642" y="371"/>
                  </a:lnTo>
                  <a:lnTo>
                    <a:pt x="644" y="371"/>
                  </a:lnTo>
                  <a:lnTo>
                    <a:pt x="649" y="371"/>
                  </a:lnTo>
                  <a:lnTo>
                    <a:pt x="649" y="369"/>
                  </a:lnTo>
                  <a:lnTo>
                    <a:pt x="642" y="369"/>
                  </a:lnTo>
                  <a:lnTo>
                    <a:pt x="640" y="367"/>
                  </a:lnTo>
                  <a:lnTo>
                    <a:pt x="637" y="367"/>
                  </a:lnTo>
                  <a:lnTo>
                    <a:pt x="635" y="371"/>
                  </a:lnTo>
                  <a:close/>
                  <a:moveTo>
                    <a:pt x="681" y="473"/>
                  </a:moveTo>
                  <a:lnTo>
                    <a:pt x="686" y="468"/>
                  </a:lnTo>
                  <a:lnTo>
                    <a:pt x="684" y="466"/>
                  </a:lnTo>
                  <a:lnTo>
                    <a:pt x="679" y="466"/>
                  </a:lnTo>
                  <a:lnTo>
                    <a:pt x="677" y="468"/>
                  </a:lnTo>
                  <a:lnTo>
                    <a:pt x="679" y="473"/>
                  </a:lnTo>
                  <a:lnTo>
                    <a:pt x="681" y="473"/>
                  </a:lnTo>
                  <a:close/>
                  <a:moveTo>
                    <a:pt x="695" y="471"/>
                  </a:moveTo>
                  <a:lnTo>
                    <a:pt x="697" y="466"/>
                  </a:lnTo>
                  <a:lnTo>
                    <a:pt x="697" y="464"/>
                  </a:lnTo>
                  <a:lnTo>
                    <a:pt x="693" y="464"/>
                  </a:lnTo>
                  <a:lnTo>
                    <a:pt x="693" y="466"/>
                  </a:lnTo>
                  <a:lnTo>
                    <a:pt x="688" y="466"/>
                  </a:lnTo>
                  <a:lnTo>
                    <a:pt x="690" y="468"/>
                  </a:lnTo>
                  <a:lnTo>
                    <a:pt x="695" y="471"/>
                  </a:lnTo>
                  <a:close/>
                  <a:moveTo>
                    <a:pt x="714" y="473"/>
                  </a:moveTo>
                  <a:lnTo>
                    <a:pt x="716" y="471"/>
                  </a:lnTo>
                  <a:lnTo>
                    <a:pt x="711" y="468"/>
                  </a:lnTo>
                  <a:lnTo>
                    <a:pt x="707" y="471"/>
                  </a:lnTo>
                  <a:lnTo>
                    <a:pt x="707" y="473"/>
                  </a:lnTo>
                  <a:lnTo>
                    <a:pt x="714" y="473"/>
                  </a:lnTo>
                  <a:close/>
                  <a:moveTo>
                    <a:pt x="744" y="464"/>
                  </a:moveTo>
                  <a:lnTo>
                    <a:pt x="746" y="468"/>
                  </a:lnTo>
                  <a:lnTo>
                    <a:pt x="748" y="468"/>
                  </a:lnTo>
                  <a:lnTo>
                    <a:pt x="748" y="466"/>
                  </a:lnTo>
                  <a:lnTo>
                    <a:pt x="746" y="464"/>
                  </a:lnTo>
                  <a:lnTo>
                    <a:pt x="744" y="464"/>
                  </a:lnTo>
                  <a:close/>
                  <a:moveTo>
                    <a:pt x="725" y="459"/>
                  </a:moveTo>
                  <a:lnTo>
                    <a:pt x="730" y="459"/>
                  </a:lnTo>
                  <a:lnTo>
                    <a:pt x="732" y="457"/>
                  </a:lnTo>
                  <a:lnTo>
                    <a:pt x="730" y="455"/>
                  </a:lnTo>
                  <a:lnTo>
                    <a:pt x="727" y="457"/>
                  </a:lnTo>
                  <a:lnTo>
                    <a:pt x="727" y="457"/>
                  </a:lnTo>
                  <a:lnTo>
                    <a:pt x="725" y="459"/>
                  </a:lnTo>
                  <a:close/>
                  <a:moveTo>
                    <a:pt x="711" y="443"/>
                  </a:moveTo>
                  <a:lnTo>
                    <a:pt x="711" y="441"/>
                  </a:lnTo>
                  <a:lnTo>
                    <a:pt x="709" y="441"/>
                  </a:lnTo>
                  <a:lnTo>
                    <a:pt x="704" y="443"/>
                  </a:lnTo>
                  <a:lnTo>
                    <a:pt x="704" y="445"/>
                  </a:lnTo>
                  <a:lnTo>
                    <a:pt x="709" y="448"/>
                  </a:lnTo>
                  <a:lnTo>
                    <a:pt x="709" y="445"/>
                  </a:lnTo>
                  <a:lnTo>
                    <a:pt x="709" y="445"/>
                  </a:lnTo>
                  <a:lnTo>
                    <a:pt x="709" y="443"/>
                  </a:lnTo>
                  <a:lnTo>
                    <a:pt x="711" y="443"/>
                  </a:lnTo>
                  <a:close/>
                  <a:moveTo>
                    <a:pt x="723" y="438"/>
                  </a:moveTo>
                  <a:lnTo>
                    <a:pt x="723" y="436"/>
                  </a:lnTo>
                  <a:lnTo>
                    <a:pt x="718" y="436"/>
                  </a:lnTo>
                  <a:lnTo>
                    <a:pt x="716" y="438"/>
                  </a:lnTo>
                  <a:lnTo>
                    <a:pt x="718" y="441"/>
                  </a:lnTo>
                  <a:lnTo>
                    <a:pt x="720" y="443"/>
                  </a:lnTo>
                  <a:lnTo>
                    <a:pt x="723" y="441"/>
                  </a:lnTo>
                  <a:lnTo>
                    <a:pt x="723" y="438"/>
                  </a:lnTo>
                  <a:close/>
                  <a:moveTo>
                    <a:pt x="725" y="441"/>
                  </a:moveTo>
                  <a:lnTo>
                    <a:pt x="725" y="443"/>
                  </a:lnTo>
                  <a:lnTo>
                    <a:pt x="727" y="441"/>
                  </a:lnTo>
                  <a:lnTo>
                    <a:pt x="732" y="438"/>
                  </a:lnTo>
                  <a:lnTo>
                    <a:pt x="732" y="436"/>
                  </a:lnTo>
                  <a:lnTo>
                    <a:pt x="730" y="434"/>
                  </a:lnTo>
                  <a:lnTo>
                    <a:pt x="725" y="434"/>
                  </a:lnTo>
                  <a:lnTo>
                    <a:pt x="725" y="436"/>
                  </a:lnTo>
                  <a:lnTo>
                    <a:pt x="725" y="438"/>
                  </a:lnTo>
                  <a:lnTo>
                    <a:pt x="725" y="441"/>
                  </a:lnTo>
                  <a:close/>
                  <a:moveTo>
                    <a:pt x="711" y="429"/>
                  </a:moveTo>
                  <a:lnTo>
                    <a:pt x="716" y="425"/>
                  </a:lnTo>
                  <a:lnTo>
                    <a:pt x="714" y="422"/>
                  </a:lnTo>
                  <a:lnTo>
                    <a:pt x="711" y="422"/>
                  </a:lnTo>
                  <a:lnTo>
                    <a:pt x="709" y="425"/>
                  </a:lnTo>
                  <a:lnTo>
                    <a:pt x="704" y="425"/>
                  </a:lnTo>
                  <a:lnTo>
                    <a:pt x="704" y="425"/>
                  </a:lnTo>
                  <a:lnTo>
                    <a:pt x="711" y="427"/>
                  </a:lnTo>
                  <a:lnTo>
                    <a:pt x="711" y="429"/>
                  </a:lnTo>
                  <a:close/>
                  <a:moveTo>
                    <a:pt x="732" y="420"/>
                  </a:moveTo>
                  <a:lnTo>
                    <a:pt x="734" y="418"/>
                  </a:lnTo>
                  <a:lnTo>
                    <a:pt x="734" y="418"/>
                  </a:lnTo>
                  <a:lnTo>
                    <a:pt x="732" y="413"/>
                  </a:lnTo>
                  <a:lnTo>
                    <a:pt x="734" y="413"/>
                  </a:lnTo>
                  <a:lnTo>
                    <a:pt x="734" y="411"/>
                  </a:lnTo>
                  <a:lnTo>
                    <a:pt x="732" y="408"/>
                  </a:lnTo>
                  <a:lnTo>
                    <a:pt x="727" y="408"/>
                  </a:lnTo>
                  <a:lnTo>
                    <a:pt x="725" y="408"/>
                  </a:lnTo>
                  <a:lnTo>
                    <a:pt x="725" y="413"/>
                  </a:lnTo>
                  <a:lnTo>
                    <a:pt x="725" y="413"/>
                  </a:lnTo>
                  <a:lnTo>
                    <a:pt x="723" y="411"/>
                  </a:lnTo>
                  <a:lnTo>
                    <a:pt x="720" y="411"/>
                  </a:lnTo>
                  <a:lnTo>
                    <a:pt x="723" y="415"/>
                  </a:lnTo>
                  <a:lnTo>
                    <a:pt x="725" y="418"/>
                  </a:lnTo>
                  <a:lnTo>
                    <a:pt x="730" y="418"/>
                  </a:lnTo>
                  <a:lnTo>
                    <a:pt x="732" y="420"/>
                  </a:lnTo>
                  <a:close/>
                  <a:moveTo>
                    <a:pt x="716" y="238"/>
                  </a:moveTo>
                  <a:lnTo>
                    <a:pt x="718" y="238"/>
                  </a:lnTo>
                  <a:lnTo>
                    <a:pt x="718" y="235"/>
                  </a:lnTo>
                  <a:lnTo>
                    <a:pt x="716" y="233"/>
                  </a:lnTo>
                  <a:lnTo>
                    <a:pt x="714" y="235"/>
                  </a:lnTo>
                  <a:lnTo>
                    <a:pt x="716" y="238"/>
                  </a:lnTo>
                  <a:close/>
                  <a:moveTo>
                    <a:pt x="693" y="274"/>
                  </a:moveTo>
                  <a:lnTo>
                    <a:pt x="695" y="277"/>
                  </a:lnTo>
                  <a:lnTo>
                    <a:pt x="697" y="277"/>
                  </a:lnTo>
                  <a:lnTo>
                    <a:pt x="700" y="277"/>
                  </a:lnTo>
                  <a:lnTo>
                    <a:pt x="702" y="274"/>
                  </a:lnTo>
                  <a:lnTo>
                    <a:pt x="702" y="268"/>
                  </a:lnTo>
                  <a:lnTo>
                    <a:pt x="697" y="265"/>
                  </a:lnTo>
                  <a:lnTo>
                    <a:pt x="695" y="265"/>
                  </a:lnTo>
                  <a:lnTo>
                    <a:pt x="693" y="268"/>
                  </a:lnTo>
                  <a:lnTo>
                    <a:pt x="693" y="270"/>
                  </a:lnTo>
                  <a:lnTo>
                    <a:pt x="693" y="274"/>
                  </a:lnTo>
                  <a:close/>
                  <a:moveTo>
                    <a:pt x="787" y="268"/>
                  </a:moveTo>
                  <a:lnTo>
                    <a:pt x="790" y="268"/>
                  </a:lnTo>
                  <a:lnTo>
                    <a:pt x="792" y="265"/>
                  </a:lnTo>
                  <a:lnTo>
                    <a:pt x="794" y="263"/>
                  </a:lnTo>
                  <a:lnTo>
                    <a:pt x="797" y="263"/>
                  </a:lnTo>
                  <a:lnTo>
                    <a:pt x="797" y="265"/>
                  </a:lnTo>
                  <a:lnTo>
                    <a:pt x="797" y="268"/>
                  </a:lnTo>
                  <a:lnTo>
                    <a:pt x="801" y="263"/>
                  </a:lnTo>
                  <a:lnTo>
                    <a:pt x="804" y="261"/>
                  </a:lnTo>
                  <a:lnTo>
                    <a:pt x="804" y="256"/>
                  </a:lnTo>
                  <a:lnTo>
                    <a:pt x="806" y="254"/>
                  </a:lnTo>
                  <a:lnTo>
                    <a:pt x="806" y="249"/>
                  </a:lnTo>
                  <a:lnTo>
                    <a:pt x="806" y="249"/>
                  </a:lnTo>
                  <a:lnTo>
                    <a:pt x="804" y="249"/>
                  </a:lnTo>
                  <a:lnTo>
                    <a:pt x="801" y="251"/>
                  </a:lnTo>
                  <a:lnTo>
                    <a:pt x="797" y="254"/>
                  </a:lnTo>
                  <a:lnTo>
                    <a:pt x="792" y="256"/>
                  </a:lnTo>
                  <a:lnTo>
                    <a:pt x="787" y="263"/>
                  </a:lnTo>
                  <a:lnTo>
                    <a:pt x="787" y="268"/>
                  </a:lnTo>
                  <a:close/>
                  <a:moveTo>
                    <a:pt x="827" y="270"/>
                  </a:moveTo>
                  <a:lnTo>
                    <a:pt x="831" y="270"/>
                  </a:lnTo>
                  <a:lnTo>
                    <a:pt x="834" y="268"/>
                  </a:lnTo>
                  <a:lnTo>
                    <a:pt x="831" y="265"/>
                  </a:lnTo>
                  <a:lnTo>
                    <a:pt x="829" y="268"/>
                  </a:lnTo>
                  <a:lnTo>
                    <a:pt x="827" y="270"/>
                  </a:lnTo>
                  <a:lnTo>
                    <a:pt x="827" y="270"/>
                  </a:lnTo>
                  <a:close/>
                  <a:moveTo>
                    <a:pt x="834" y="279"/>
                  </a:moveTo>
                  <a:lnTo>
                    <a:pt x="836" y="279"/>
                  </a:lnTo>
                  <a:lnTo>
                    <a:pt x="838" y="279"/>
                  </a:lnTo>
                  <a:lnTo>
                    <a:pt x="838" y="277"/>
                  </a:lnTo>
                  <a:lnTo>
                    <a:pt x="836" y="274"/>
                  </a:lnTo>
                  <a:lnTo>
                    <a:pt x="834" y="272"/>
                  </a:lnTo>
                  <a:lnTo>
                    <a:pt x="831" y="272"/>
                  </a:lnTo>
                  <a:lnTo>
                    <a:pt x="831" y="274"/>
                  </a:lnTo>
                  <a:lnTo>
                    <a:pt x="834" y="277"/>
                  </a:lnTo>
                  <a:lnTo>
                    <a:pt x="834" y="279"/>
                  </a:lnTo>
                  <a:close/>
                  <a:moveTo>
                    <a:pt x="799" y="291"/>
                  </a:moveTo>
                  <a:lnTo>
                    <a:pt x="801" y="288"/>
                  </a:lnTo>
                  <a:lnTo>
                    <a:pt x="801" y="286"/>
                  </a:lnTo>
                  <a:lnTo>
                    <a:pt x="799" y="284"/>
                  </a:lnTo>
                  <a:lnTo>
                    <a:pt x="797" y="286"/>
                  </a:lnTo>
                  <a:lnTo>
                    <a:pt x="792" y="288"/>
                  </a:lnTo>
                  <a:lnTo>
                    <a:pt x="794" y="291"/>
                  </a:lnTo>
                  <a:lnTo>
                    <a:pt x="799" y="291"/>
                  </a:lnTo>
                  <a:close/>
                  <a:moveTo>
                    <a:pt x="820" y="291"/>
                  </a:moveTo>
                  <a:lnTo>
                    <a:pt x="820" y="288"/>
                  </a:lnTo>
                  <a:lnTo>
                    <a:pt x="820" y="286"/>
                  </a:lnTo>
                  <a:lnTo>
                    <a:pt x="820" y="284"/>
                  </a:lnTo>
                  <a:lnTo>
                    <a:pt x="820" y="279"/>
                  </a:lnTo>
                  <a:lnTo>
                    <a:pt x="817" y="279"/>
                  </a:lnTo>
                  <a:lnTo>
                    <a:pt x="815" y="281"/>
                  </a:lnTo>
                  <a:lnTo>
                    <a:pt x="815" y="284"/>
                  </a:lnTo>
                  <a:lnTo>
                    <a:pt x="811" y="286"/>
                  </a:lnTo>
                  <a:lnTo>
                    <a:pt x="811" y="288"/>
                  </a:lnTo>
                  <a:lnTo>
                    <a:pt x="813" y="288"/>
                  </a:lnTo>
                  <a:lnTo>
                    <a:pt x="815" y="286"/>
                  </a:lnTo>
                  <a:lnTo>
                    <a:pt x="817" y="286"/>
                  </a:lnTo>
                  <a:lnTo>
                    <a:pt x="820" y="291"/>
                  </a:lnTo>
                  <a:close/>
                  <a:moveTo>
                    <a:pt x="820" y="311"/>
                  </a:moveTo>
                  <a:lnTo>
                    <a:pt x="824" y="311"/>
                  </a:lnTo>
                  <a:lnTo>
                    <a:pt x="827" y="314"/>
                  </a:lnTo>
                  <a:lnTo>
                    <a:pt x="829" y="314"/>
                  </a:lnTo>
                  <a:lnTo>
                    <a:pt x="831" y="311"/>
                  </a:lnTo>
                  <a:lnTo>
                    <a:pt x="836" y="311"/>
                  </a:lnTo>
                  <a:lnTo>
                    <a:pt x="841" y="311"/>
                  </a:lnTo>
                  <a:lnTo>
                    <a:pt x="841" y="309"/>
                  </a:lnTo>
                  <a:lnTo>
                    <a:pt x="841" y="307"/>
                  </a:lnTo>
                  <a:lnTo>
                    <a:pt x="841" y="307"/>
                  </a:lnTo>
                  <a:lnTo>
                    <a:pt x="841" y="304"/>
                  </a:lnTo>
                  <a:lnTo>
                    <a:pt x="841" y="302"/>
                  </a:lnTo>
                  <a:lnTo>
                    <a:pt x="836" y="302"/>
                  </a:lnTo>
                  <a:lnTo>
                    <a:pt x="834" y="304"/>
                  </a:lnTo>
                  <a:lnTo>
                    <a:pt x="834" y="304"/>
                  </a:lnTo>
                  <a:lnTo>
                    <a:pt x="834" y="307"/>
                  </a:lnTo>
                  <a:lnTo>
                    <a:pt x="831" y="307"/>
                  </a:lnTo>
                  <a:lnTo>
                    <a:pt x="829" y="304"/>
                  </a:lnTo>
                  <a:lnTo>
                    <a:pt x="829" y="304"/>
                  </a:lnTo>
                  <a:lnTo>
                    <a:pt x="827" y="307"/>
                  </a:lnTo>
                  <a:lnTo>
                    <a:pt x="824" y="307"/>
                  </a:lnTo>
                  <a:lnTo>
                    <a:pt x="822" y="307"/>
                  </a:lnTo>
                  <a:lnTo>
                    <a:pt x="820" y="309"/>
                  </a:lnTo>
                  <a:lnTo>
                    <a:pt x="820" y="311"/>
                  </a:lnTo>
                  <a:close/>
                  <a:moveTo>
                    <a:pt x="443" y="187"/>
                  </a:moveTo>
                  <a:lnTo>
                    <a:pt x="448" y="189"/>
                  </a:lnTo>
                  <a:lnTo>
                    <a:pt x="450" y="191"/>
                  </a:lnTo>
                  <a:lnTo>
                    <a:pt x="453" y="191"/>
                  </a:lnTo>
                  <a:lnTo>
                    <a:pt x="460" y="189"/>
                  </a:lnTo>
                  <a:lnTo>
                    <a:pt x="460" y="187"/>
                  </a:lnTo>
                  <a:lnTo>
                    <a:pt x="457" y="184"/>
                  </a:lnTo>
                  <a:lnTo>
                    <a:pt x="453" y="187"/>
                  </a:lnTo>
                  <a:lnTo>
                    <a:pt x="448" y="184"/>
                  </a:lnTo>
                  <a:lnTo>
                    <a:pt x="446" y="182"/>
                  </a:lnTo>
                  <a:lnTo>
                    <a:pt x="443" y="184"/>
                  </a:lnTo>
                  <a:lnTo>
                    <a:pt x="443" y="187"/>
                  </a:lnTo>
                  <a:lnTo>
                    <a:pt x="443" y="187"/>
                  </a:lnTo>
                  <a:close/>
                  <a:moveTo>
                    <a:pt x="434" y="99"/>
                  </a:moveTo>
                  <a:lnTo>
                    <a:pt x="432" y="97"/>
                  </a:lnTo>
                  <a:lnTo>
                    <a:pt x="432" y="92"/>
                  </a:lnTo>
                  <a:lnTo>
                    <a:pt x="439" y="90"/>
                  </a:lnTo>
                  <a:lnTo>
                    <a:pt x="446" y="87"/>
                  </a:lnTo>
                  <a:lnTo>
                    <a:pt x="450" y="90"/>
                  </a:lnTo>
                  <a:lnTo>
                    <a:pt x="453" y="94"/>
                  </a:lnTo>
                  <a:lnTo>
                    <a:pt x="450" y="97"/>
                  </a:lnTo>
                  <a:lnTo>
                    <a:pt x="446" y="99"/>
                  </a:lnTo>
                  <a:lnTo>
                    <a:pt x="437" y="99"/>
                  </a:lnTo>
                  <a:lnTo>
                    <a:pt x="437" y="99"/>
                  </a:lnTo>
                  <a:lnTo>
                    <a:pt x="434" y="99"/>
                  </a:lnTo>
                  <a:lnTo>
                    <a:pt x="434" y="99"/>
                  </a:lnTo>
                  <a:close/>
                  <a:moveTo>
                    <a:pt x="563" y="30"/>
                  </a:moveTo>
                  <a:lnTo>
                    <a:pt x="568" y="27"/>
                  </a:lnTo>
                  <a:lnTo>
                    <a:pt x="570" y="23"/>
                  </a:lnTo>
                  <a:lnTo>
                    <a:pt x="577" y="23"/>
                  </a:lnTo>
                  <a:lnTo>
                    <a:pt x="582" y="23"/>
                  </a:lnTo>
                  <a:lnTo>
                    <a:pt x="580" y="27"/>
                  </a:lnTo>
                  <a:lnTo>
                    <a:pt x="580" y="30"/>
                  </a:lnTo>
                  <a:lnTo>
                    <a:pt x="575" y="32"/>
                  </a:lnTo>
                  <a:lnTo>
                    <a:pt x="570" y="34"/>
                  </a:lnTo>
                  <a:lnTo>
                    <a:pt x="566" y="32"/>
                  </a:lnTo>
                  <a:lnTo>
                    <a:pt x="563" y="30"/>
                  </a:lnTo>
                  <a:close/>
                  <a:moveTo>
                    <a:pt x="658" y="90"/>
                  </a:moveTo>
                  <a:lnTo>
                    <a:pt x="665" y="85"/>
                  </a:lnTo>
                  <a:lnTo>
                    <a:pt x="667" y="80"/>
                  </a:lnTo>
                  <a:lnTo>
                    <a:pt x="667" y="78"/>
                  </a:lnTo>
                  <a:lnTo>
                    <a:pt x="674" y="74"/>
                  </a:lnTo>
                  <a:lnTo>
                    <a:pt x="681" y="67"/>
                  </a:lnTo>
                  <a:lnTo>
                    <a:pt x="688" y="64"/>
                  </a:lnTo>
                  <a:lnTo>
                    <a:pt x="690" y="60"/>
                  </a:lnTo>
                  <a:lnTo>
                    <a:pt x="688" y="55"/>
                  </a:lnTo>
                  <a:lnTo>
                    <a:pt x="681" y="50"/>
                  </a:lnTo>
                  <a:lnTo>
                    <a:pt x="674" y="46"/>
                  </a:lnTo>
                  <a:lnTo>
                    <a:pt x="672" y="39"/>
                  </a:lnTo>
                  <a:lnTo>
                    <a:pt x="672" y="34"/>
                  </a:lnTo>
                  <a:lnTo>
                    <a:pt x="674" y="30"/>
                  </a:lnTo>
                  <a:lnTo>
                    <a:pt x="674" y="25"/>
                  </a:lnTo>
                  <a:lnTo>
                    <a:pt x="672" y="25"/>
                  </a:lnTo>
                  <a:lnTo>
                    <a:pt x="663" y="25"/>
                  </a:lnTo>
                  <a:lnTo>
                    <a:pt x="654" y="23"/>
                  </a:lnTo>
                  <a:lnTo>
                    <a:pt x="649" y="18"/>
                  </a:lnTo>
                  <a:lnTo>
                    <a:pt x="640" y="9"/>
                  </a:lnTo>
                  <a:lnTo>
                    <a:pt x="635" y="4"/>
                  </a:lnTo>
                  <a:lnTo>
                    <a:pt x="628" y="0"/>
                  </a:lnTo>
                  <a:lnTo>
                    <a:pt x="624" y="0"/>
                  </a:lnTo>
                  <a:lnTo>
                    <a:pt x="624" y="2"/>
                  </a:lnTo>
                  <a:lnTo>
                    <a:pt x="621" y="4"/>
                  </a:lnTo>
                  <a:lnTo>
                    <a:pt x="624" y="9"/>
                  </a:lnTo>
                  <a:lnTo>
                    <a:pt x="624" y="13"/>
                  </a:lnTo>
                  <a:lnTo>
                    <a:pt x="619" y="18"/>
                  </a:lnTo>
                  <a:lnTo>
                    <a:pt x="614" y="25"/>
                  </a:lnTo>
                  <a:lnTo>
                    <a:pt x="612" y="32"/>
                  </a:lnTo>
                  <a:lnTo>
                    <a:pt x="610" y="34"/>
                  </a:lnTo>
                  <a:lnTo>
                    <a:pt x="612" y="53"/>
                  </a:lnTo>
                  <a:lnTo>
                    <a:pt x="614" y="55"/>
                  </a:lnTo>
                  <a:lnTo>
                    <a:pt x="617" y="57"/>
                  </a:lnTo>
                  <a:lnTo>
                    <a:pt x="619" y="62"/>
                  </a:lnTo>
                  <a:lnTo>
                    <a:pt x="617" y="74"/>
                  </a:lnTo>
                  <a:lnTo>
                    <a:pt x="614" y="78"/>
                  </a:lnTo>
                  <a:lnTo>
                    <a:pt x="614" y="83"/>
                  </a:lnTo>
                  <a:lnTo>
                    <a:pt x="614" y="85"/>
                  </a:lnTo>
                  <a:lnTo>
                    <a:pt x="617" y="85"/>
                  </a:lnTo>
                  <a:lnTo>
                    <a:pt x="619" y="80"/>
                  </a:lnTo>
                  <a:lnTo>
                    <a:pt x="624" y="78"/>
                  </a:lnTo>
                  <a:lnTo>
                    <a:pt x="626" y="78"/>
                  </a:lnTo>
                  <a:lnTo>
                    <a:pt x="628" y="83"/>
                  </a:lnTo>
                  <a:lnTo>
                    <a:pt x="633" y="87"/>
                  </a:lnTo>
                  <a:lnTo>
                    <a:pt x="637" y="87"/>
                  </a:lnTo>
                  <a:lnTo>
                    <a:pt x="640" y="85"/>
                  </a:lnTo>
                  <a:lnTo>
                    <a:pt x="642" y="87"/>
                  </a:lnTo>
                  <a:lnTo>
                    <a:pt x="649" y="90"/>
                  </a:lnTo>
                  <a:lnTo>
                    <a:pt x="654" y="90"/>
                  </a:lnTo>
                  <a:lnTo>
                    <a:pt x="658" y="90"/>
                  </a:lnTo>
                  <a:close/>
                  <a:moveTo>
                    <a:pt x="640" y="120"/>
                  </a:moveTo>
                  <a:lnTo>
                    <a:pt x="640" y="120"/>
                  </a:lnTo>
                  <a:lnTo>
                    <a:pt x="642" y="122"/>
                  </a:lnTo>
                  <a:lnTo>
                    <a:pt x="647" y="124"/>
                  </a:lnTo>
                  <a:lnTo>
                    <a:pt x="651" y="120"/>
                  </a:lnTo>
                  <a:lnTo>
                    <a:pt x="656" y="115"/>
                  </a:lnTo>
                  <a:lnTo>
                    <a:pt x="658" y="115"/>
                  </a:lnTo>
                  <a:lnTo>
                    <a:pt x="660" y="108"/>
                  </a:lnTo>
                  <a:lnTo>
                    <a:pt x="663" y="104"/>
                  </a:lnTo>
                  <a:lnTo>
                    <a:pt x="663" y="99"/>
                  </a:lnTo>
                  <a:lnTo>
                    <a:pt x="654" y="94"/>
                  </a:lnTo>
                  <a:lnTo>
                    <a:pt x="647" y="94"/>
                  </a:lnTo>
                  <a:lnTo>
                    <a:pt x="640" y="94"/>
                  </a:lnTo>
                  <a:lnTo>
                    <a:pt x="635" y="97"/>
                  </a:lnTo>
                  <a:lnTo>
                    <a:pt x="633" y="94"/>
                  </a:lnTo>
                  <a:lnTo>
                    <a:pt x="630" y="94"/>
                  </a:lnTo>
                  <a:lnTo>
                    <a:pt x="626" y="99"/>
                  </a:lnTo>
                  <a:lnTo>
                    <a:pt x="621" y="99"/>
                  </a:lnTo>
                  <a:lnTo>
                    <a:pt x="619" y="99"/>
                  </a:lnTo>
                  <a:lnTo>
                    <a:pt x="621" y="104"/>
                  </a:lnTo>
                  <a:lnTo>
                    <a:pt x="626" y="104"/>
                  </a:lnTo>
                  <a:lnTo>
                    <a:pt x="628" y="108"/>
                  </a:lnTo>
                  <a:lnTo>
                    <a:pt x="633" y="108"/>
                  </a:lnTo>
                  <a:lnTo>
                    <a:pt x="635" y="113"/>
                  </a:lnTo>
                  <a:lnTo>
                    <a:pt x="640" y="115"/>
                  </a:lnTo>
                  <a:lnTo>
                    <a:pt x="649" y="115"/>
                  </a:lnTo>
                  <a:lnTo>
                    <a:pt x="651" y="115"/>
                  </a:lnTo>
                  <a:lnTo>
                    <a:pt x="649" y="117"/>
                  </a:lnTo>
                  <a:lnTo>
                    <a:pt x="644" y="120"/>
                  </a:lnTo>
                  <a:lnTo>
                    <a:pt x="640" y="120"/>
                  </a:lnTo>
                  <a:close/>
                  <a:moveTo>
                    <a:pt x="781" y="131"/>
                  </a:moveTo>
                  <a:lnTo>
                    <a:pt x="781" y="136"/>
                  </a:lnTo>
                  <a:lnTo>
                    <a:pt x="776" y="143"/>
                  </a:lnTo>
                  <a:lnTo>
                    <a:pt x="769" y="143"/>
                  </a:lnTo>
                  <a:lnTo>
                    <a:pt x="764" y="147"/>
                  </a:lnTo>
                  <a:lnTo>
                    <a:pt x="760" y="152"/>
                  </a:lnTo>
                  <a:lnTo>
                    <a:pt x="757" y="152"/>
                  </a:lnTo>
                  <a:lnTo>
                    <a:pt x="753" y="147"/>
                  </a:lnTo>
                  <a:lnTo>
                    <a:pt x="751" y="145"/>
                  </a:lnTo>
                  <a:lnTo>
                    <a:pt x="746" y="147"/>
                  </a:lnTo>
                  <a:lnTo>
                    <a:pt x="744" y="145"/>
                  </a:lnTo>
                  <a:lnTo>
                    <a:pt x="739" y="147"/>
                  </a:lnTo>
                  <a:lnTo>
                    <a:pt x="730" y="145"/>
                  </a:lnTo>
                  <a:lnTo>
                    <a:pt x="723" y="143"/>
                  </a:lnTo>
                  <a:lnTo>
                    <a:pt x="720" y="141"/>
                  </a:lnTo>
                  <a:lnTo>
                    <a:pt x="716" y="143"/>
                  </a:lnTo>
                  <a:lnTo>
                    <a:pt x="709" y="145"/>
                  </a:lnTo>
                  <a:lnTo>
                    <a:pt x="707" y="145"/>
                  </a:lnTo>
                  <a:lnTo>
                    <a:pt x="702" y="141"/>
                  </a:lnTo>
                  <a:lnTo>
                    <a:pt x="697" y="141"/>
                  </a:lnTo>
                  <a:lnTo>
                    <a:pt x="693" y="138"/>
                  </a:lnTo>
                  <a:lnTo>
                    <a:pt x="690" y="129"/>
                  </a:lnTo>
                  <a:lnTo>
                    <a:pt x="688" y="127"/>
                  </a:lnTo>
                  <a:lnTo>
                    <a:pt x="686" y="124"/>
                  </a:lnTo>
                  <a:lnTo>
                    <a:pt x="681" y="127"/>
                  </a:lnTo>
                  <a:lnTo>
                    <a:pt x="679" y="124"/>
                  </a:lnTo>
                  <a:lnTo>
                    <a:pt x="674" y="122"/>
                  </a:lnTo>
                  <a:lnTo>
                    <a:pt x="674" y="124"/>
                  </a:lnTo>
                  <a:lnTo>
                    <a:pt x="674" y="127"/>
                  </a:lnTo>
                  <a:lnTo>
                    <a:pt x="672" y="129"/>
                  </a:lnTo>
                  <a:lnTo>
                    <a:pt x="670" y="127"/>
                  </a:lnTo>
                  <a:lnTo>
                    <a:pt x="667" y="124"/>
                  </a:lnTo>
                  <a:lnTo>
                    <a:pt x="667" y="122"/>
                  </a:lnTo>
                  <a:lnTo>
                    <a:pt x="672" y="120"/>
                  </a:lnTo>
                  <a:lnTo>
                    <a:pt x="672" y="117"/>
                  </a:lnTo>
                  <a:lnTo>
                    <a:pt x="672" y="110"/>
                  </a:lnTo>
                  <a:lnTo>
                    <a:pt x="672" y="106"/>
                  </a:lnTo>
                  <a:lnTo>
                    <a:pt x="677" y="101"/>
                  </a:lnTo>
                  <a:lnTo>
                    <a:pt x="674" y="99"/>
                  </a:lnTo>
                  <a:lnTo>
                    <a:pt x="672" y="99"/>
                  </a:lnTo>
                  <a:lnTo>
                    <a:pt x="667" y="97"/>
                  </a:lnTo>
                  <a:lnTo>
                    <a:pt x="667" y="92"/>
                  </a:lnTo>
                  <a:lnTo>
                    <a:pt x="670" y="87"/>
                  </a:lnTo>
                  <a:lnTo>
                    <a:pt x="674" y="83"/>
                  </a:lnTo>
                  <a:lnTo>
                    <a:pt x="679" y="83"/>
                  </a:lnTo>
                  <a:lnTo>
                    <a:pt x="679" y="78"/>
                  </a:lnTo>
                  <a:lnTo>
                    <a:pt x="681" y="76"/>
                  </a:lnTo>
                  <a:lnTo>
                    <a:pt x="686" y="74"/>
                  </a:lnTo>
                  <a:lnTo>
                    <a:pt x="693" y="69"/>
                  </a:lnTo>
                  <a:lnTo>
                    <a:pt x="695" y="64"/>
                  </a:lnTo>
                  <a:lnTo>
                    <a:pt x="697" y="62"/>
                  </a:lnTo>
                  <a:lnTo>
                    <a:pt x="704" y="64"/>
                  </a:lnTo>
                  <a:lnTo>
                    <a:pt x="711" y="67"/>
                  </a:lnTo>
                  <a:lnTo>
                    <a:pt x="718" y="76"/>
                  </a:lnTo>
                  <a:lnTo>
                    <a:pt x="720" y="80"/>
                  </a:lnTo>
                  <a:lnTo>
                    <a:pt x="718" y="87"/>
                  </a:lnTo>
                  <a:lnTo>
                    <a:pt x="720" y="90"/>
                  </a:lnTo>
                  <a:lnTo>
                    <a:pt x="718" y="92"/>
                  </a:lnTo>
                  <a:lnTo>
                    <a:pt x="716" y="97"/>
                  </a:lnTo>
                  <a:lnTo>
                    <a:pt x="716" y="99"/>
                  </a:lnTo>
                  <a:lnTo>
                    <a:pt x="718" y="99"/>
                  </a:lnTo>
                  <a:lnTo>
                    <a:pt x="720" y="92"/>
                  </a:lnTo>
                  <a:lnTo>
                    <a:pt x="723" y="87"/>
                  </a:lnTo>
                  <a:lnTo>
                    <a:pt x="723" y="83"/>
                  </a:lnTo>
                  <a:lnTo>
                    <a:pt x="725" y="80"/>
                  </a:lnTo>
                  <a:lnTo>
                    <a:pt x="723" y="78"/>
                  </a:lnTo>
                  <a:lnTo>
                    <a:pt x="718" y="71"/>
                  </a:lnTo>
                  <a:lnTo>
                    <a:pt x="718" y="69"/>
                  </a:lnTo>
                  <a:lnTo>
                    <a:pt x="718" y="67"/>
                  </a:lnTo>
                  <a:lnTo>
                    <a:pt x="725" y="64"/>
                  </a:lnTo>
                  <a:lnTo>
                    <a:pt x="734" y="67"/>
                  </a:lnTo>
                  <a:lnTo>
                    <a:pt x="746" y="76"/>
                  </a:lnTo>
                  <a:lnTo>
                    <a:pt x="748" y="76"/>
                  </a:lnTo>
                  <a:lnTo>
                    <a:pt x="751" y="78"/>
                  </a:lnTo>
                  <a:lnTo>
                    <a:pt x="751" y="83"/>
                  </a:lnTo>
                  <a:lnTo>
                    <a:pt x="755" y="85"/>
                  </a:lnTo>
                  <a:lnTo>
                    <a:pt x="755" y="92"/>
                  </a:lnTo>
                  <a:lnTo>
                    <a:pt x="755" y="97"/>
                  </a:lnTo>
                  <a:lnTo>
                    <a:pt x="762" y="104"/>
                  </a:lnTo>
                  <a:lnTo>
                    <a:pt x="767" y="110"/>
                  </a:lnTo>
                  <a:lnTo>
                    <a:pt x="767" y="113"/>
                  </a:lnTo>
                  <a:lnTo>
                    <a:pt x="762" y="113"/>
                  </a:lnTo>
                  <a:lnTo>
                    <a:pt x="760" y="110"/>
                  </a:lnTo>
                  <a:lnTo>
                    <a:pt x="757" y="110"/>
                  </a:lnTo>
                  <a:lnTo>
                    <a:pt x="757" y="115"/>
                  </a:lnTo>
                  <a:lnTo>
                    <a:pt x="762" y="120"/>
                  </a:lnTo>
                  <a:lnTo>
                    <a:pt x="767" y="120"/>
                  </a:lnTo>
                  <a:lnTo>
                    <a:pt x="774" y="124"/>
                  </a:lnTo>
                  <a:lnTo>
                    <a:pt x="776" y="127"/>
                  </a:lnTo>
                  <a:lnTo>
                    <a:pt x="781" y="131"/>
                  </a:lnTo>
                  <a:close/>
                  <a:moveTo>
                    <a:pt x="1549" y="13"/>
                  </a:moveTo>
                  <a:lnTo>
                    <a:pt x="1549" y="7"/>
                  </a:lnTo>
                  <a:lnTo>
                    <a:pt x="1556" y="0"/>
                  </a:lnTo>
                  <a:lnTo>
                    <a:pt x="1556" y="2"/>
                  </a:lnTo>
                  <a:lnTo>
                    <a:pt x="1559" y="7"/>
                  </a:lnTo>
                  <a:lnTo>
                    <a:pt x="1559" y="7"/>
                  </a:lnTo>
                  <a:lnTo>
                    <a:pt x="1556" y="9"/>
                  </a:lnTo>
                  <a:lnTo>
                    <a:pt x="1554" y="13"/>
                  </a:lnTo>
                  <a:lnTo>
                    <a:pt x="1549" y="13"/>
                  </a:lnTo>
                  <a:close/>
                  <a:moveTo>
                    <a:pt x="1593" y="87"/>
                  </a:moveTo>
                  <a:lnTo>
                    <a:pt x="1596" y="94"/>
                  </a:lnTo>
                  <a:lnTo>
                    <a:pt x="1602" y="104"/>
                  </a:lnTo>
                  <a:lnTo>
                    <a:pt x="1605" y="108"/>
                  </a:lnTo>
                  <a:lnTo>
                    <a:pt x="1619" y="113"/>
                  </a:lnTo>
                  <a:lnTo>
                    <a:pt x="1630" y="113"/>
                  </a:lnTo>
                  <a:lnTo>
                    <a:pt x="1637" y="117"/>
                  </a:lnTo>
                  <a:lnTo>
                    <a:pt x="1644" y="117"/>
                  </a:lnTo>
                  <a:lnTo>
                    <a:pt x="1649" y="115"/>
                  </a:lnTo>
                  <a:lnTo>
                    <a:pt x="1656" y="117"/>
                  </a:lnTo>
                  <a:lnTo>
                    <a:pt x="1660" y="115"/>
                  </a:lnTo>
                  <a:lnTo>
                    <a:pt x="1667" y="110"/>
                  </a:lnTo>
                  <a:lnTo>
                    <a:pt x="1669" y="106"/>
                  </a:lnTo>
                  <a:lnTo>
                    <a:pt x="1672" y="101"/>
                  </a:lnTo>
                  <a:lnTo>
                    <a:pt x="1672" y="94"/>
                  </a:lnTo>
                  <a:lnTo>
                    <a:pt x="1667" y="94"/>
                  </a:lnTo>
                  <a:lnTo>
                    <a:pt x="1665" y="94"/>
                  </a:lnTo>
                  <a:lnTo>
                    <a:pt x="1662" y="90"/>
                  </a:lnTo>
                  <a:lnTo>
                    <a:pt x="1662" y="87"/>
                  </a:lnTo>
                  <a:lnTo>
                    <a:pt x="1662" y="85"/>
                  </a:lnTo>
                  <a:lnTo>
                    <a:pt x="1658" y="87"/>
                  </a:lnTo>
                  <a:lnTo>
                    <a:pt x="1651" y="87"/>
                  </a:lnTo>
                  <a:lnTo>
                    <a:pt x="1642" y="87"/>
                  </a:lnTo>
                  <a:lnTo>
                    <a:pt x="1635" y="92"/>
                  </a:lnTo>
                  <a:lnTo>
                    <a:pt x="1630" y="94"/>
                  </a:lnTo>
                  <a:lnTo>
                    <a:pt x="1630" y="92"/>
                  </a:lnTo>
                  <a:lnTo>
                    <a:pt x="1628" y="87"/>
                  </a:lnTo>
                  <a:lnTo>
                    <a:pt x="1626" y="87"/>
                  </a:lnTo>
                  <a:lnTo>
                    <a:pt x="1621" y="90"/>
                  </a:lnTo>
                  <a:lnTo>
                    <a:pt x="1614" y="90"/>
                  </a:lnTo>
                  <a:lnTo>
                    <a:pt x="1612" y="87"/>
                  </a:lnTo>
                  <a:lnTo>
                    <a:pt x="1612" y="92"/>
                  </a:lnTo>
                  <a:lnTo>
                    <a:pt x="1607" y="94"/>
                  </a:lnTo>
                  <a:lnTo>
                    <a:pt x="1600" y="92"/>
                  </a:lnTo>
                  <a:lnTo>
                    <a:pt x="1598" y="90"/>
                  </a:lnTo>
                  <a:lnTo>
                    <a:pt x="1598" y="87"/>
                  </a:lnTo>
                  <a:lnTo>
                    <a:pt x="1593" y="87"/>
                  </a:lnTo>
                  <a:close/>
                  <a:moveTo>
                    <a:pt x="1432" y="159"/>
                  </a:moveTo>
                  <a:lnTo>
                    <a:pt x="1427" y="147"/>
                  </a:lnTo>
                  <a:lnTo>
                    <a:pt x="1427" y="143"/>
                  </a:lnTo>
                  <a:lnTo>
                    <a:pt x="1422" y="141"/>
                  </a:lnTo>
                  <a:lnTo>
                    <a:pt x="1415" y="141"/>
                  </a:lnTo>
                  <a:lnTo>
                    <a:pt x="1411" y="134"/>
                  </a:lnTo>
                  <a:lnTo>
                    <a:pt x="1409" y="131"/>
                  </a:lnTo>
                  <a:lnTo>
                    <a:pt x="1406" y="131"/>
                  </a:lnTo>
                  <a:lnTo>
                    <a:pt x="1406" y="134"/>
                  </a:lnTo>
                  <a:lnTo>
                    <a:pt x="1411" y="141"/>
                  </a:lnTo>
                  <a:lnTo>
                    <a:pt x="1415" y="145"/>
                  </a:lnTo>
                  <a:lnTo>
                    <a:pt x="1422" y="154"/>
                  </a:lnTo>
                  <a:lnTo>
                    <a:pt x="1425" y="164"/>
                  </a:lnTo>
                  <a:lnTo>
                    <a:pt x="1429" y="166"/>
                  </a:lnTo>
                  <a:lnTo>
                    <a:pt x="1432" y="164"/>
                  </a:lnTo>
                  <a:lnTo>
                    <a:pt x="1432" y="159"/>
                  </a:lnTo>
                  <a:close/>
                  <a:moveTo>
                    <a:pt x="1515" y="168"/>
                  </a:moveTo>
                  <a:lnTo>
                    <a:pt x="1510" y="168"/>
                  </a:lnTo>
                  <a:lnTo>
                    <a:pt x="1508" y="166"/>
                  </a:lnTo>
                  <a:lnTo>
                    <a:pt x="1508" y="164"/>
                  </a:lnTo>
                  <a:lnTo>
                    <a:pt x="1510" y="161"/>
                  </a:lnTo>
                  <a:lnTo>
                    <a:pt x="1512" y="161"/>
                  </a:lnTo>
                  <a:lnTo>
                    <a:pt x="1512" y="166"/>
                  </a:lnTo>
                  <a:lnTo>
                    <a:pt x="1517" y="166"/>
                  </a:lnTo>
                  <a:lnTo>
                    <a:pt x="1519" y="168"/>
                  </a:lnTo>
                  <a:lnTo>
                    <a:pt x="1519" y="171"/>
                  </a:lnTo>
                  <a:lnTo>
                    <a:pt x="1522" y="171"/>
                  </a:lnTo>
                  <a:lnTo>
                    <a:pt x="1526" y="166"/>
                  </a:lnTo>
                  <a:lnTo>
                    <a:pt x="1529" y="157"/>
                  </a:lnTo>
                  <a:lnTo>
                    <a:pt x="1535" y="150"/>
                  </a:lnTo>
                  <a:lnTo>
                    <a:pt x="1542" y="150"/>
                  </a:lnTo>
                  <a:lnTo>
                    <a:pt x="1545" y="147"/>
                  </a:lnTo>
                  <a:lnTo>
                    <a:pt x="1547" y="147"/>
                  </a:lnTo>
                  <a:lnTo>
                    <a:pt x="1545" y="150"/>
                  </a:lnTo>
                  <a:lnTo>
                    <a:pt x="1549" y="152"/>
                  </a:lnTo>
                  <a:lnTo>
                    <a:pt x="1552" y="152"/>
                  </a:lnTo>
                  <a:lnTo>
                    <a:pt x="1556" y="152"/>
                  </a:lnTo>
                  <a:lnTo>
                    <a:pt x="1556" y="147"/>
                  </a:lnTo>
                  <a:lnTo>
                    <a:pt x="1563" y="145"/>
                  </a:lnTo>
                  <a:lnTo>
                    <a:pt x="1566" y="141"/>
                  </a:lnTo>
                  <a:lnTo>
                    <a:pt x="1563" y="138"/>
                  </a:lnTo>
                  <a:lnTo>
                    <a:pt x="1559" y="138"/>
                  </a:lnTo>
                  <a:lnTo>
                    <a:pt x="1552" y="143"/>
                  </a:lnTo>
                  <a:lnTo>
                    <a:pt x="1547" y="138"/>
                  </a:lnTo>
                  <a:lnTo>
                    <a:pt x="1540" y="136"/>
                  </a:lnTo>
                  <a:lnTo>
                    <a:pt x="1538" y="134"/>
                  </a:lnTo>
                  <a:lnTo>
                    <a:pt x="1531" y="134"/>
                  </a:lnTo>
                  <a:lnTo>
                    <a:pt x="1531" y="131"/>
                  </a:lnTo>
                  <a:lnTo>
                    <a:pt x="1524" y="124"/>
                  </a:lnTo>
                  <a:lnTo>
                    <a:pt x="1522" y="122"/>
                  </a:lnTo>
                  <a:lnTo>
                    <a:pt x="1519" y="115"/>
                  </a:lnTo>
                  <a:lnTo>
                    <a:pt x="1519" y="113"/>
                  </a:lnTo>
                  <a:lnTo>
                    <a:pt x="1515" y="108"/>
                  </a:lnTo>
                  <a:lnTo>
                    <a:pt x="1515" y="106"/>
                  </a:lnTo>
                  <a:lnTo>
                    <a:pt x="1510" y="104"/>
                  </a:lnTo>
                  <a:lnTo>
                    <a:pt x="1510" y="101"/>
                  </a:lnTo>
                  <a:lnTo>
                    <a:pt x="1512" y="99"/>
                  </a:lnTo>
                  <a:lnTo>
                    <a:pt x="1510" y="97"/>
                  </a:lnTo>
                  <a:lnTo>
                    <a:pt x="1512" y="94"/>
                  </a:lnTo>
                  <a:lnTo>
                    <a:pt x="1515" y="94"/>
                  </a:lnTo>
                  <a:lnTo>
                    <a:pt x="1515" y="90"/>
                  </a:lnTo>
                  <a:lnTo>
                    <a:pt x="1512" y="90"/>
                  </a:lnTo>
                  <a:lnTo>
                    <a:pt x="1508" y="87"/>
                  </a:lnTo>
                  <a:lnTo>
                    <a:pt x="1501" y="87"/>
                  </a:lnTo>
                  <a:lnTo>
                    <a:pt x="1496" y="85"/>
                  </a:lnTo>
                  <a:lnTo>
                    <a:pt x="1492" y="83"/>
                  </a:lnTo>
                  <a:lnTo>
                    <a:pt x="1487" y="83"/>
                  </a:lnTo>
                  <a:lnTo>
                    <a:pt x="1482" y="80"/>
                  </a:lnTo>
                  <a:lnTo>
                    <a:pt x="1482" y="83"/>
                  </a:lnTo>
                  <a:lnTo>
                    <a:pt x="1487" y="87"/>
                  </a:lnTo>
                  <a:lnTo>
                    <a:pt x="1492" y="87"/>
                  </a:lnTo>
                  <a:lnTo>
                    <a:pt x="1494" y="90"/>
                  </a:lnTo>
                  <a:lnTo>
                    <a:pt x="1487" y="90"/>
                  </a:lnTo>
                  <a:lnTo>
                    <a:pt x="1487" y="90"/>
                  </a:lnTo>
                  <a:lnTo>
                    <a:pt x="1482" y="90"/>
                  </a:lnTo>
                  <a:lnTo>
                    <a:pt x="1480" y="92"/>
                  </a:lnTo>
                  <a:lnTo>
                    <a:pt x="1482" y="97"/>
                  </a:lnTo>
                  <a:lnTo>
                    <a:pt x="1485" y="101"/>
                  </a:lnTo>
                  <a:lnTo>
                    <a:pt x="1485" y="108"/>
                  </a:lnTo>
                  <a:lnTo>
                    <a:pt x="1492" y="115"/>
                  </a:lnTo>
                  <a:lnTo>
                    <a:pt x="1494" y="117"/>
                  </a:lnTo>
                  <a:lnTo>
                    <a:pt x="1492" y="120"/>
                  </a:lnTo>
                  <a:lnTo>
                    <a:pt x="1487" y="120"/>
                  </a:lnTo>
                  <a:lnTo>
                    <a:pt x="1482" y="115"/>
                  </a:lnTo>
                  <a:lnTo>
                    <a:pt x="1480" y="108"/>
                  </a:lnTo>
                  <a:lnTo>
                    <a:pt x="1478" y="106"/>
                  </a:lnTo>
                  <a:lnTo>
                    <a:pt x="1473" y="108"/>
                  </a:lnTo>
                  <a:lnTo>
                    <a:pt x="1471" y="108"/>
                  </a:lnTo>
                  <a:lnTo>
                    <a:pt x="1469" y="108"/>
                  </a:lnTo>
                  <a:lnTo>
                    <a:pt x="1464" y="106"/>
                  </a:lnTo>
                  <a:lnTo>
                    <a:pt x="1464" y="104"/>
                  </a:lnTo>
                  <a:lnTo>
                    <a:pt x="1464" y="99"/>
                  </a:lnTo>
                  <a:lnTo>
                    <a:pt x="1459" y="99"/>
                  </a:lnTo>
                  <a:lnTo>
                    <a:pt x="1455" y="94"/>
                  </a:lnTo>
                  <a:lnTo>
                    <a:pt x="1448" y="94"/>
                  </a:lnTo>
                  <a:lnTo>
                    <a:pt x="1445" y="92"/>
                  </a:lnTo>
                  <a:lnTo>
                    <a:pt x="1445" y="90"/>
                  </a:lnTo>
                  <a:lnTo>
                    <a:pt x="1441" y="90"/>
                  </a:lnTo>
                  <a:lnTo>
                    <a:pt x="1436" y="94"/>
                  </a:lnTo>
                  <a:lnTo>
                    <a:pt x="1436" y="99"/>
                  </a:lnTo>
                  <a:lnTo>
                    <a:pt x="1436" y="101"/>
                  </a:lnTo>
                  <a:lnTo>
                    <a:pt x="1436" y="106"/>
                  </a:lnTo>
                  <a:lnTo>
                    <a:pt x="1434" y="110"/>
                  </a:lnTo>
                  <a:lnTo>
                    <a:pt x="1429" y="115"/>
                  </a:lnTo>
                  <a:lnTo>
                    <a:pt x="1429" y="117"/>
                  </a:lnTo>
                  <a:lnTo>
                    <a:pt x="1434" y="124"/>
                  </a:lnTo>
                  <a:lnTo>
                    <a:pt x="1436" y="124"/>
                  </a:lnTo>
                  <a:lnTo>
                    <a:pt x="1441" y="127"/>
                  </a:lnTo>
                  <a:lnTo>
                    <a:pt x="1439" y="129"/>
                  </a:lnTo>
                  <a:lnTo>
                    <a:pt x="1436" y="129"/>
                  </a:lnTo>
                  <a:lnTo>
                    <a:pt x="1436" y="134"/>
                  </a:lnTo>
                  <a:lnTo>
                    <a:pt x="1439" y="136"/>
                  </a:lnTo>
                  <a:lnTo>
                    <a:pt x="1441" y="138"/>
                  </a:lnTo>
                  <a:lnTo>
                    <a:pt x="1441" y="141"/>
                  </a:lnTo>
                  <a:lnTo>
                    <a:pt x="1443" y="143"/>
                  </a:lnTo>
                  <a:lnTo>
                    <a:pt x="1448" y="145"/>
                  </a:lnTo>
                  <a:lnTo>
                    <a:pt x="1450" y="147"/>
                  </a:lnTo>
                  <a:lnTo>
                    <a:pt x="1448" y="150"/>
                  </a:lnTo>
                  <a:lnTo>
                    <a:pt x="1450" y="152"/>
                  </a:lnTo>
                  <a:lnTo>
                    <a:pt x="1452" y="150"/>
                  </a:lnTo>
                  <a:lnTo>
                    <a:pt x="1455" y="150"/>
                  </a:lnTo>
                  <a:lnTo>
                    <a:pt x="1457" y="152"/>
                  </a:lnTo>
                  <a:lnTo>
                    <a:pt x="1455" y="154"/>
                  </a:lnTo>
                  <a:lnTo>
                    <a:pt x="1452" y="154"/>
                  </a:lnTo>
                  <a:lnTo>
                    <a:pt x="1450" y="154"/>
                  </a:lnTo>
                  <a:lnTo>
                    <a:pt x="1448" y="157"/>
                  </a:lnTo>
                  <a:lnTo>
                    <a:pt x="1450" y="159"/>
                  </a:lnTo>
                  <a:lnTo>
                    <a:pt x="1464" y="168"/>
                  </a:lnTo>
                  <a:lnTo>
                    <a:pt x="1471" y="171"/>
                  </a:lnTo>
                  <a:lnTo>
                    <a:pt x="1475" y="171"/>
                  </a:lnTo>
                  <a:lnTo>
                    <a:pt x="1480" y="173"/>
                  </a:lnTo>
                  <a:lnTo>
                    <a:pt x="1482" y="175"/>
                  </a:lnTo>
                  <a:lnTo>
                    <a:pt x="1485" y="180"/>
                  </a:lnTo>
                  <a:lnTo>
                    <a:pt x="1489" y="184"/>
                  </a:lnTo>
                  <a:lnTo>
                    <a:pt x="1494" y="184"/>
                  </a:lnTo>
                  <a:lnTo>
                    <a:pt x="1501" y="182"/>
                  </a:lnTo>
                  <a:lnTo>
                    <a:pt x="1505" y="182"/>
                  </a:lnTo>
                  <a:lnTo>
                    <a:pt x="1510" y="184"/>
                  </a:lnTo>
                  <a:lnTo>
                    <a:pt x="1515" y="184"/>
                  </a:lnTo>
                  <a:lnTo>
                    <a:pt x="1515" y="180"/>
                  </a:lnTo>
                  <a:lnTo>
                    <a:pt x="1515" y="175"/>
                  </a:lnTo>
                  <a:lnTo>
                    <a:pt x="1512" y="171"/>
                  </a:lnTo>
                  <a:lnTo>
                    <a:pt x="1515" y="16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76C8CD23-5EA0-2EF3-B8ED-45B44E005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2746" y="1006410"/>
              <a:ext cx="2233764" cy="1144264"/>
            </a:xfrm>
            <a:custGeom>
              <a:avLst/>
              <a:gdLst>
                <a:gd name="T0" fmla="*/ 1635 w 2692"/>
                <a:gd name="T1" fmla="*/ 25 h 1379"/>
                <a:gd name="T2" fmla="*/ 1596 w 2692"/>
                <a:gd name="T3" fmla="*/ 35 h 1379"/>
                <a:gd name="T4" fmla="*/ 889 w 2692"/>
                <a:gd name="T5" fmla="*/ 109 h 1379"/>
                <a:gd name="T6" fmla="*/ 933 w 2692"/>
                <a:gd name="T7" fmla="*/ 69 h 1379"/>
                <a:gd name="T8" fmla="*/ 903 w 2692"/>
                <a:gd name="T9" fmla="*/ 23 h 1379"/>
                <a:gd name="T10" fmla="*/ 884 w 2692"/>
                <a:gd name="T11" fmla="*/ 28 h 1379"/>
                <a:gd name="T12" fmla="*/ 861 w 2692"/>
                <a:gd name="T13" fmla="*/ 19 h 1379"/>
                <a:gd name="T14" fmla="*/ 873 w 2692"/>
                <a:gd name="T15" fmla="*/ 53 h 1379"/>
                <a:gd name="T16" fmla="*/ 965 w 2692"/>
                <a:gd name="T17" fmla="*/ 62 h 1379"/>
                <a:gd name="T18" fmla="*/ 970 w 2692"/>
                <a:gd name="T19" fmla="*/ 65 h 1379"/>
                <a:gd name="T20" fmla="*/ 1014 w 2692"/>
                <a:gd name="T21" fmla="*/ 104 h 1379"/>
                <a:gd name="T22" fmla="*/ 1402 w 2692"/>
                <a:gd name="T23" fmla="*/ 224 h 1379"/>
                <a:gd name="T24" fmla="*/ 1349 w 2692"/>
                <a:gd name="T25" fmla="*/ 284 h 1379"/>
                <a:gd name="T26" fmla="*/ 1212 w 2692"/>
                <a:gd name="T27" fmla="*/ 238 h 1379"/>
                <a:gd name="T28" fmla="*/ 1196 w 2692"/>
                <a:gd name="T29" fmla="*/ 261 h 1379"/>
                <a:gd name="T30" fmla="*/ 1621 w 2692"/>
                <a:gd name="T31" fmla="*/ 122 h 1379"/>
                <a:gd name="T32" fmla="*/ 1693 w 2692"/>
                <a:gd name="T33" fmla="*/ 155 h 1379"/>
                <a:gd name="T34" fmla="*/ 1658 w 2692"/>
                <a:gd name="T35" fmla="*/ 125 h 1379"/>
                <a:gd name="T36" fmla="*/ 1563 w 2692"/>
                <a:gd name="T37" fmla="*/ 157 h 1379"/>
                <a:gd name="T38" fmla="*/ 1693 w 2692"/>
                <a:gd name="T39" fmla="*/ 282 h 1379"/>
                <a:gd name="T40" fmla="*/ 2147 w 2692"/>
                <a:gd name="T41" fmla="*/ 236 h 1379"/>
                <a:gd name="T42" fmla="*/ 2147 w 2692"/>
                <a:gd name="T43" fmla="*/ 250 h 1379"/>
                <a:gd name="T44" fmla="*/ 2251 w 2692"/>
                <a:gd name="T45" fmla="*/ 199 h 1379"/>
                <a:gd name="T46" fmla="*/ 2235 w 2692"/>
                <a:gd name="T47" fmla="*/ 180 h 1379"/>
                <a:gd name="T48" fmla="*/ 2302 w 2692"/>
                <a:gd name="T49" fmla="*/ 1314 h 1379"/>
                <a:gd name="T50" fmla="*/ 2321 w 2692"/>
                <a:gd name="T51" fmla="*/ 1291 h 1379"/>
                <a:gd name="T52" fmla="*/ 2309 w 2692"/>
                <a:gd name="T53" fmla="*/ 1277 h 1379"/>
                <a:gd name="T54" fmla="*/ 2281 w 2692"/>
                <a:gd name="T55" fmla="*/ 1203 h 1379"/>
                <a:gd name="T56" fmla="*/ 2318 w 2692"/>
                <a:gd name="T57" fmla="*/ 1208 h 1379"/>
                <a:gd name="T58" fmla="*/ 2270 w 2692"/>
                <a:gd name="T59" fmla="*/ 1132 h 1379"/>
                <a:gd name="T60" fmla="*/ 2240 w 2692"/>
                <a:gd name="T61" fmla="*/ 1092 h 1379"/>
                <a:gd name="T62" fmla="*/ 2237 w 2692"/>
                <a:gd name="T63" fmla="*/ 1062 h 1379"/>
                <a:gd name="T64" fmla="*/ 2198 w 2692"/>
                <a:gd name="T65" fmla="*/ 1014 h 1379"/>
                <a:gd name="T66" fmla="*/ 2205 w 2692"/>
                <a:gd name="T67" fmla="*/ 1039 h 1379"/>
                <a:gd name="T68" fmla="*/ 2212 w 2692"/>
                <a:gd name="T69" fmla="*/ 1090 h 1379"/>
                <a:gd name="T70" fmla="*/ 2251 w 2692"/>
                <a:gd name="T71" fmla="*/ 1159 h 1379"/>
                <a:gd name="T72" fmla="*/ 2274 w 2692"/>
                <a:gd name="T73" fmla="*/ 1233 h 1379"/>
                <a:gd name="T74" fmla="*/ 2302 w 2692"/>
                <a:gd name="T75" fmla="*/ 1314 h 1379"/>
                <a:gd name="T76" fmla="*/ 2101 w 2692"/>
                <a:gd name="T77" fmla="*/ 1002 h 1379"/>
                <a:gd name="T78" fmla="*/ 2073 w 2692"/>
                <a:gd name="T79" fmla="*/ 1014 h 1379"/>
                <a:gd name="T80" fmla="*/ 2104 w 2692"/>
                <a:gd name="T81" fmla="*/ 1028 h 1379"/>
                <a:gd name="T82" fmla="*/ 2099 w 2692"/>
                <a:gd name="T83" fmla="*/ 1021 h 1379"/>
                <a:gd name="T84" fmla="*/ 2265 w 2692"/>
                <a:gd name="T85" fmla="*/ 790 h 1379"/>
                <a:gd name="T86" fmla="*/ 2528 w 2692"/>
                <a:gd name="T87" fmla="*/ 737 h 1379"/>
                <a:gd name="T88" fmla="*/ 2512 w 2692"/>
                <a:gd name="T89" fmla="*/ 753 h 1379"/>
                <a:gd name="T90" fmla="*/ 2685 w 2692"/>
                <a:gd name="T91" fmla="*/ 908 h 1379"/>
                <a:gd name="T92" fmla="*/ 2646 w 2692"/>
                <a:gd name="T93" fmla="*/ 908 h 1379"/>
                <a:gd name="T94" fmla="*/ 2630 w 2692"/>
                <a:gd name="T95" fmla="*/ 885 h 1379"/>
                <a:gd name="T96" fmla="*/ 2501 w 2692"/>
                <a:gd name="T97" fmla="*/ 1109 h 1379"/>
                <a:gd name="T98" fmla="*/ 2521 w 2692"/>
                <a:gd name="T99" fmla="*/ 1111 h 1379"/>
                <a:gd name="T100" fmla="*/ 2510 w 2692"/>
                <a:gd name="T101" fmla="*/ 1139 h 1379"/>
                <a:gd name="T102" fmla="*/ 2505 w 2692"/>
                <a:gd name="T103" fmla="*/ 1166 h 1379"/>
                <a:gd name="T104" fmla="*/ 2505 w 2692"/>
                <a:gd name="T105" fmla="*/ 1178 h 1379"/>
                <a:gd name="T106" fmla="*/ 2496 w 2692"/>
                <a:gd name="T107" fmla="*/ 1233 h 1379"/>
                <a:gd name="T108" fmla="*/ 2487 w 2692"/>
                <a:gd name="T109" fmla="*/ 1256 h 1379"/>
                <a:gd name="T110" fmla="*/ 2459 w 2692"/>
                <a:gd name="T111" fmla="*/ 1291 h 1379"/>
                <a:gd name="T112" fmla="*/ 2427 w 2692"/>
                <a:gd name="T113" fmla="*/ 1328 h 1379"/>
                <a:gd name="T114" fmla="*/ 2422 w 2692"/>
                <a:gd name="T115" fmla="*/ 1314 h 1379"/>
                <a:gd name="T116" fmla="*/ 2394 w 2692"/>
                <a:gd name="T117" fmla="*/ 1379 h 1379"/>
                <a:gd name="T118" fmla="*/ 2394 w 2692"/>
                <a:gd name="T119" fmla="*/ 1360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92" h="1379">
                  <a:moveTo>
                    <a:pt x="1582" y="0"/>
                  </a:moveTo>
                  <a:lnTo>
                    <a:pt x="1589" y="0"/>
                  </a:lnTo>
                  <a:lnTo>
                    <a:pt x="1596" y="0"/>
                  </a:lnTo>
                  <a:lnTo>
                    <a:pt x="1600" y="2"/>
                  </a:lnTo>
                  <a:lnTo>
                    <a:pt x="1609" y="7"/>
                  </a:lnTo>
                  <a:lnTo>
                    <a:pt x="1614" y="7"/>
                  </a:lnTo>
                  <a:lnTo>
                    <a:pt x="1619" y="7"/>
                  </a:lnTo>
                  <a:lnTo>
                    <a:pt x="1628" y="7"/>
                  </a:lnTo>
                  <a:lnTo>
                    <a:pt x="1639" y="9"/>
                  </a:lnTo>
                  <a:lnTo>
                    <a:pt x="1639" y="12"/>
                  </a:lnTo>
                  <a:lnTo>
                    <a:pt x="1635" y="14"/>
                  </a:lnTo>
                  <a:lnTo>
                    <a:pt x="1633" y="16"/>
                  </a:lnTo>
                  <a:lnTo>
                    <a:pt x="1633" y="21"/>
                  </a:lnTo>
                  <a:lnTo>
                    <a:pt x="1635" y="25"/>
                  </a:lnTo>
                  <a:lnTo>
                    <a:pt x="1642" y="28"/>
                  </a:lnTo>
                  <a:lnTo>
                    <a:pt x="1642" y="32"/>
                  </a:lnTo>
                  <a:lnTo>
                    <a:pt x="1642" y="35"/>
                  </a:lnTo>
                  <a:lnTo>
                    <a:pt x="1639" y="39"/>
                  </a:lnTo>
                  <a:lnTo>
                    <a:pt x="1639" y="44"/>
                  </a:lnTo>
                  <a:lnTo>
                    <a:pt x="1635" y="49"/>
                  </a:lnTo>
                  <a:lnTo>
                    <a:pt x="1635" y="51"/>
                  </a:lnTo>
                  <a:lnTo>
                    <a:pt x="1630" y="49"/>
                  </a:lnTo>
                  <a:lnTo>
                    <a:pt x="1628" y="49"/>
                  </a:lnTo>
                  <a:lnTo>
                    <a:pt x="1623" y="51"/>
                  </a:lnTo>
                  <a:lnTo>
                    <a:pt x="1619" y="51"/>
                  </a:lnTo>
                  <a:lnTo>
                    <a:pt x="1609" y="46"/>
                  </a:lnTo>
                  <a:lnTo>
                    <a:pt x="1605" y="42"/>
                  </a:lnTo>
                  <a:lnTo>
                    <a:pt x="1596" y="35"/>
                  </a:lnTo>
                  <a:lnTo>
                    <a:pt x="1593" y="30"/>
                  </a:lnTo>
                  <a:lnTo>
                    <a:pt x="1596" y="25"/>
                  </a:lnTo>
                  <a:lnTo>
                    <a:pt x="1596" y="21"/>
                  </a:lnTo>
                  <a:lnTo>
                    <a:pt x="1596" y="19"/>
                  </a:lnTo>
                  <a:lnTo>
                    <a:pt x="1593" y="16"/>
                  </a:lnTo>
                  <a:lnTo>
                    <a:pt x="1591" y="14"/>
                  </a:lnTo>
                  <a:lnTo>
                    <a:pt x="1591" y="9"/>
                  </a:lnTo>
                  <a:lnTo>
                    <a:pt x="1589" y="9"/>
                  </a:lnTo>
                  <a:lnTo>
                    <a:pt x="1586" y="5"/>
                  </a:lnTo>
                  <a:lnTo>
                    <a:pt x="1582" y="0"/>
                  </a:lnTo>
                  <a:close/>
                  <a:moveTo>
                    <a:pt x="884" y="111"/>
                  </a:moveTo>
                  <a:lnTo>
                    <a:pt x="884" y="109"/>
                  </a:lnTo>
                  <a:lnTo>
                    <a:pt x="887" y="109"/>
                  </a:lnTo>
                  <a:lnTo>
                    <a:pt x="889" y="109"/>
                  </a:lnTo>
                  <a:lnTo>
                    <a:pt x="889" y="109"/>
                  </a:lnTo>
                  <a:lnTo>
                    <a:pt x="894" y="102"/>
                  </a:lnTo>
                  <a:lnTo>
                    <a:pt x="898" y="97"/>
                  </a:lnTo>
                  <a:lnTo>
                    <a:pt x="901" y="95"/>
                  </a:lnTo>
                  <a:lnTo>
                    <a:pt x="901" y="92"/>
                  </a:lnTo>
                  <a:lnTo>
                    <a:pt x="901" y="88"/>
                  </a:lnTo>
                  <a:lnTo>
                    <a:pt x="910" y="81"/>
                  </a:lnTo>
                  <a:lnTo>
                    <a:pt x="912" y="81"/>
                  </a:lnTo>
                  <a:lnTo>
                    <a:pt x="914" y="83"/>
                  </a:lnTo>
                  <a:lnTo>
                    <a:pt x="919" y="83"/>
                  </a:lnTo>
                  <a:lnTo>
                    <a:pt x="921" y="79"/>
                  </a:lnTo>
                  <a:lnTo>
                    <a:pt x="921" y="76"/>
                  </a:lnTo>
                  <a:lnTo>
                    <a:pt x="926" y="74"/>
                  </a:lnTo>
                  <a:lnTo>
                    <a:pt x="933" y="69"/>
                  </a:lnTo>
                  <a:lnTo>
                    <a:pt x="935" y="65"/>
                  </a:lnTo>
                  <a:lnTo>
                    <a:pt x="938" y="62"/>
                  </a:lnTo>
                  <a:lnTo>
                    <a:pt x="942" y="56"/>
                  </a:lnTo>
                  <a:lnTo>
                    <a:pt x="940" y="51"/>
                  </a:lnTo>
                  <a:lnTo>
                    <a:pt x="935" y="44"/>
                  </a:lnTo>
                  <a:lnTo>
                    <a:pt x="933" y="39"/>
                  </a:lnTo>
                  <a:lnTo>
                    <a:pt x="933" y="35"/>
                  </a:lnTo>
                  <a:lnTo>
                    <a:pt x="926" y="30"/>
                  </a:lnTo>
                  <a:lnTo>
                    <a:pt x="921" y="30"/>
                  </a:lnTo>
                  <a:lnTo>
                    <a:pt x="919" y="32"/>
                  </a:lnTo>
                  <a:lnTo>
                    <a:pt x="917" y="30"/>
                  </a:lnTo>
                  <a:lnTo>
                    <a:pt x="912" y="28"/>
                  </a:lnTo>
                  <a:lnTo>
                    <a:pt x="905" y="23"/>
                  </a:lnTo>
                  <a:lnTo>
                    <a:pt x="903" y="23"/>
                  </a:lnTo>
                  <a:lnTo>
                    <a:pt x="903" y="23"/>
                  </a:lnTo>
                  <a:lnTo>
                    <a:pt x="901" y="23"/>
                  </a:lnTo>
                  <a:lnTo>
                    <a:pt x="898" y="21"/>
                  </a:lnTo>
                  <a:lnTo>
                    <a:pt x="896" y="16"/>
                  </a:lnTo>
                  <a:lnTo>
                    <a:pt x="894" y="16"/>
                  </a:lnTo>
                  <a:lnTo>
                    <a:pt x="891" y="21"/>
                  </a:lnTo>
                  <a:lnTo>
                    <a:pt x="889" y="21"/>
                  </a:lnTo>
                  <a:lnTo>
                    <a:pt x="887" y="14"/>
                  </a:lnTo>
                  <a:lnTo>
                    <a:pt x="884" y="14"/>
                  </a:lnTo>
                  <a:lnTo>
                    <a:pt x="884" y="16"/>
                  </a:lnTo>
                  <a:lnTo>
                    <a:pt x="887" y="19"/>
                  </a:lnTo>
                  <a:lnTo>
                    <a:pt x="887" y="21"/>
                  </a:lnTo>
                  <a:lnTo>
                    <a:pt x="884" y="23"/>
                  </a:lnTo>
                  <a:lnTo>
                    <a:pt x="884" y="28"/>
                  </a:lnTo>
                  <a:lnTo>
                    <a:pt x="882" y="28"/>
                  </a:lnTo>
                  <a:lnTo>
                    <a:pt x="880" y="25"/>
                  </a:lnTo>
                  <a:lnTo>
                    <a:pt x="880" y="12"/>
                  </a:lnTo>
                  <a:lnTo>
                    <a:pt x="875" y="9"/>
                  </a:lnTo>
                  <a:lnTo>
                    <a:pt x="871" y="7"/>
                  </a:lnTo>
                  <a:lnTo>
                    <a:pt x="866" y="5"/>
                  </a:lnTo>
                  <a:lnTo>
                    <a:pt x="864" y="5"/>
                  </a:lnTo>
                  <a:lnTo>
                    <a:pt x="861" y="9"/>
                  </a:lnTo>
                  <a:lnTo>
                    <a:pt x="861" y="12"/>
                  </a:lnTo>
                  <a:lnTo>
                    <a:pt x="866" y="16"/>
                  </a:lnTo>
                  <a:lnTo>
                    <a:pt x="868" y="19"/>
                  </a:lnTo>
                  <a:lnTo>
                    <a:pt x="866" y="21"/>
                  </a:lnTo>
                  <a:lnTo>
                    <a:pt x="864" y="21"/>
                  </a:lnTo>
                  <a:lnTo>
                    <a:pt x="861" y="19"/>
                  </a:lnTo>
                  <a:lnTo>
                    <a:pt x="859" y="16"/>
                  </a:lnTo>
                  <a:lnTo>
                    <a:pt x="857" y="16"/>
                  </a:lnTo>
                  <a:lnTo>
                    <a:pt x="859" y="19"/>
                  </a:lnTo>
                  <a:lnTo>
                    <a:pt x="859" y="23"/>
                  </a:lnTo>
                  <a:lnTo>
                    <a:pt x="859" y="23"/>
                  </a:lnTo>
                  <a:lnTo>
                    <a:pt x="859" y="28"/>
                  </a:lnTo>
                  <a:lnTo>
                    <a:pt x="861" y="30"/>
                  </a:lnTo>
                  <a:lnTo>
                    <a:pt x="864" y="32"/>
                  </a:lnTo>
                  <a:lnTo>
                    <a:pt x="866" y="35"/>
                  </a:lnTo>
                  <a:lnTo>
                    <a:pt x="864" y="37"/>
                  </a:lnTo>
                  <a:lnTo>
                    <a:pt x="868" y="49"/>
                  </a:lnTo>
                  <a:lnTo>
                    <a:pt x="873" y="51"/>
                  </a:lnTo>
                  <a:lnTo>
                    <a:pt x="875" y="51"/>
                  </a:lnTo>
                  <a:lnTo>
                    <a:pt x="873" y="53"/>
                  </a:lnTo>
                  <a:lnTo>
                    <a:pt x="871" y="53"/>
                  </a:lnTo>
                  <a:lnTo>
                    <a:pt x="868" y="60"/>
                  </a:lnTo>
                  <a:lnTo>
                    <a:pt x="871" y="69"/>
                  </a:lnTo>
                  <a:lnTo>
                    <a:pt x="873" y="74"/>
                  </a:lnTo>
                  <a:lnTo>
                    <a:pt x="873" y="79"/>
                  </a:lnTo>
                  <a:lnTo>
                    <a:pt x="875" y="81"/>
                  </a:lnTo>
                  <a:lnTo>
                    <a:pt x="875" y="86"/>
                  </a:lnTo>
                  <a:lnTo>
                    <a:pt x="873" y="88"/>
                  </a:lnTo>
                  <a:lnTo>
                    <a:pt x="878" y="92"/>
                  </a:lnTo>
                  <a:lnTo>
                    <a:pt x="878" y="99"/>
                  </a:lnTo>
                  <a:lnTo>
                    <a:pt x="882" y="104"/>
                  </a:lnTo>
                  <a:lnTo>
                    <a:pt x="882" y="106"/>
                  </a:lnTo>
                  <a:lnTo>
                    <a:pt x="884" y="111"/>
                  </a:lnTo>
                  <a:close/>
                  <a:moveTo>
                    <a:pt x="965" y="62"/>
                  </a:moveTo>
                  <a:lnTo>
                    <a:pt x="970" y="60"/>
                  </a:lnTo>
                  <a:lnTo>
                    <a:pt x="970" y="58"/>
                  </a:lnTo>
                  <a:lnTo>
                    <a:pt x="968" y="58"/>
                  </a:lnTo>
                  <a:lnTo>
                    <a:pt x="970" y="56"/>
                  </a:lnTo>
                  <a:lnTo>
                    <a:pt x="972" y="53"/>
                  </a:lnTo>
                  <a:lnTo>
                    <a:pt x="970" y="51"/>
                  </a:lnTo>
                  <a:lnTo>
                    <a:pt x="968" y="53"/>
                  </a:lnTo>
                  <a:lnTo>
                    <a:pt x="963" y="56"/>
                  </a:lnTo>
                  <a:lnTo>
                    <a:pt x="965" y="58"/>
                  </a:lnTo>
                  <a:lnTo>
                    <a:pt x="963" y="60"/>
                  </a:lnTo>
                  <a:lnTo>
                    <a:pt x="961" y="62"/>
                  </a:lnTo>
                  <a:lnTo>
                    <a:pt x="963" y="65"/>
                  </a:lnTo>
                  <a:lnTo>
                    <a:pt x="965" y="62"/>
                  </a:lnTo>
                  <a:close/>
                  <a:moveTo>
                    <a:pt x="970" y="65"/>
                  </a:moveTo>
                  <a:lnTo>
                    <a:pt x="972" y="60"/>
                  </a:lnTo>
                  <a:lnTo>
                    <a:pt x="979" y="60"/>
                  </a:lnTo>
                  <a:lnTo>
                    <a:pt x="981" y="58"/>
                  </a:lnTo>
                  <a:lnTo>
                    <a:pt x="984" y="58"/>
                  </a:lnTo>
                  <a:lnTo>
                    <a:pt x="986" y="56"/>
                  </a:lnTo>
                  <a:lnTo>
                    <a:pt x="988" y="58"/>
                  </a:lnTo>
                  <a:lnTo>
                    <a:pt x="991" y="62"/>
                  </a:lnTo>
                  <a:lnTo>
                    <a:pt x="988" y="65"/>
                  </a:lnTo>
                  <a:lnTo>
                    <a:pt x="986" y="62"/>
                  </a:lnTo>
                  <a:lnTo>
                    <a:pt x="984" y="65"/>
                  </a:lnTo>
                  <a:lnTo>
                    <a:pt x="977" y="67"/>
                  </a:lnTo>
                  <a:lnTo>
                    <a:pt x="972" y="67"/>
                  </a:lnTo>
                  <a:lnTo>
                    <a:pt x="970" y="65"/>
                  </a:lnTo>
                  <a:close/>
                  <a:moveTo>
                    <a:pt x="1014" y="104"/>
                  </a:moveTo>
                  <a:lnTo>
                    <a:pt x="1014" y="106"/>
                  </a:lnTo>
                  <a:lnTo>
                    <a:pt x="1018" y="111"/>
                  </a:lnTo>
                  <a:lnTo>
                    <a:pt x="1016" y="113"/>
                  </a:lnTo>
                  <a:lnTo>
                    <a:pt x="1016" y="116"/>
                  </a:lnTo>
                  <a:lnTo>
                    <a:pt x="1021" y="113"/>
                  </a:lnTo>
                  <a:lnTo>
                    <a:pt x="1023" y="109"/>
                  </a:lnTo>
                  <a:lnTo>
                    <a:pt x="1021" y="104"/>
                  </a:lnTo>
                  <a:lnTo>
                    <a:pt x="1016" y="102"/>
                  </a:lnTo>
                  <a:lnTo>
                    <a:pt x="1014" y="104"/>
                  </a:lnTo>
                  <a:close/>
                  <a:moveTo>
                    <a:pt x="1404" y="231"/>
                  </a:moveTo>
                  <a:lnTo>
                    <a:pt x="1406" y="229"/>
                  </a:lnTo>
                  <a:lnTo>
                    <a:pt x="1406" y="224"/>
                  </a:lnTo>
                  <a:lnTo>
                    <a:pt x="1406" y="222"/>
                  </a:lnTo>
                  <a:lnTo>
                    <a:pt x="1402" y="224"/>
                  </a:lnTo>
                  <a:lnTo>
                    <a:pt x="1399" y="224"/>
                  </a:lnTo>
                  <a:lnTo>
                    <a:pt x="1402" y="229"/>
                  </a:lnTo>
                  <a:lnTo>
                    <a:pt x="1404" y="229"/>
                  </a:lnTo>
                  <a:lnTo>
                    <a:pt x="1404" y="231"/>
                  </a:lnTo>
                  <a:close/>
                  <a:moveTo>
                    <a:pt x="1353" y="289"/>
                  </a:moveTo>
                  <a:lnTo>
                    <a:pt x="1358" y="289"/>
                  </a:lnTo>
                  <a:lnTo>
                    <a:pt x="1360" y="286"/>
                  </a:lnTo>
                  <a:lnTo>
                    <a:pt x="1360" y="286"/>
                  </a:lnTo>
                  <a:lnTo>
                    <a:pt x="1360" y="286"/>
                  </a:lnTo>
                  <a:lnTo>
                    <a:pt x="1358" y="284"/>
                  </a:lnTo>
                  <a:lnTo>
                    <a:pt x="1353" y="280"/>
                  </a:lnTo>
                  <a:lnTo>
                    <a:pt x="1351" y="280"/>
                  </a:lnTo>
                  <a:lnTo>
                    <a:pt x="1349" y="282"/>
                  </a:lnTo>
                  <a:lnTo>
                    <a:pt x="1349" y="284"/>
                  </a:lnTo>
                  <a:lnTo>
                    <a:pt x="1353" y="286"/>
                  </a:lnTo>
                  <a:lnTo>
                    <a:pt x="1353" y="286"/>
                  </a:lnTo>
                  <a:lnTo>
                    <a:pt x="1353" y="289"/>
                  </a:lnTo>
                  <a:close/>
                  <a:moveTo>
                    <a:pt x="1205" y="263"/>
                  </a:moveTo>
                  <a:lnTo>
                    <a:pt x="1210" y="263"/>
                  </a:lnTo>
                  <a:lnTo>
                    <a:pt x="1212" y="266"/>
                  </a:lnTo>
                  <a:lnTo>
                    <a:pt x="1217" y="263"/>
                  </a:lnTo>
                  <a:lnTo>
                    <a:pt x="1217" y="261"/>
                  </a:lnTo>
                  <a:lnTo>
                    <a:pt x="1219" y="259"/>
                  </a:lnTo>
                  <a:lnTo>
                    <a:pt x="1219" y="256"/>
                  </a:lnTo>
                  <a:lnTo>
                    <a:pt x="1217" y="254"/>
                  </a:lnTo>
                  <a:lnTo>
                    <a:pt x="1217" y="247"/>
                  </a:lnTo>
                  <a:lnTo>
                    <a:pt x="1215" y="243"/>
                  </a:lnTo>
                  <a:lnTo>
                    <a:pt x="1212" y="238"/>
                  </a:lnTo>
                  <a:lnTo>
                    <a:pt x="1212" y="236"/>
                  </a:lnTo>
                  <a:lnTo>
                    <a:pt x="1210" y="236"/>
                  </a:lnTo>
                  <a:lnTo>
                    <a:pt x="1201" y="238"/>
                  </a:lnTo>
                  <a:lnTo>
                    <a:pt x="1194" y="243"/>
                  </a:lnTo>
                  <a:lnTo>
                    <a:pt x="1189" y="243"/>
                  </a:lnTo>
                  <a:lnTo>
                    <a:pt x="1189" y="245"/>
                  </a:lnTo>
                  <a:lnTo>
                    <a:pt x="1189" y="250"/>
                  </a:lnTo>
                  <a:lnTo>
                    <a:pt x="1194" y="252"/>
                  </a:lnTo>
                  <a:lnTo>
                    <a:pt x="1194" y="254"/>
                  </a:lnTo>
                  <a:lnTo>
                    <a:pt x="1192" y="256"/>
                  </a:lnTo>
                  <a:lnTo>
                    <a:pt x="1189" y="256"/>
                  </a:lnTo>
                  <a:lnTo>
                    <a:pt x="1187" y="256"/>
                  </a:lnTo>
                  <a:lnTo>
                    <a:pt x="1189" y="261"/>
                  </a:lnTo>
                  <a:lnTo>
                    <a:pt x="1196" y="261"/>
                  </a:lnTo>
                  <a:lnTo>
                    <a:pt x="1205" y="263"/>
                  </a:lnTo>
                  <a:close/>
                  <a:moveTo>
                    <a:pt x="1635" y="136"/>
                  </a:moveTo>
                  <a:lnTo>
                    <a:pt x="1635" y="134"/>
                  </a:lnTo>
                  <a:lnTo>
                    <a:pt x="1635" y="132"/>
                  </a:lnTo>
                  <a:lnTo>
                    <a:pt x="1637" y="127"/>
                  </a:lnTo>
                  <a:lnTo>
                    <a:pt x="1639" y="125"/>
                  </a:lnTo>
                  <a:lnTo>
                    <a:pt x="1637" y="120"/>
                  </a:lnTo>
                  <a:lnTo>
                    <a:pt x="1633" y="116"/>
                  </a:lnTo>
                  <a:lnTo>
                    <a:pt x="1630" y="111"/>
                  </a:lnTo>
                  <a:lnTo>
                    <a:pt x="1628" y="109"/>
                  </a:lnTo>
                  <a:lnTo>
                    <a:pt x="1623" y="111"/>
                  </a:lnTo>
                  <a:lnTo>
                    <a:pt x="1619" y="113"/>
                  </a:lnTo>
                  <a:lnTo>
                    <a:pt x="1619" y="118"/>
                  </a:lnTo>
                  <a:lnTo>
                    <a:pt x="1621" y="122"/>
                  </a:lnTo>
                  <a:lnTo>
                    <a:pt x="1621" y="125"/>
                  </a:lnTo>
                  <a:lnTo>
                    <a:pt x="1623" y="127"/>
                  </a:lnTo>
                  <a:lnTo>
                    <a:pt x="1626" y="129"/>
                  </a:lnTo>
                  <a:lnTo>
                    <a:pt x="1630" y="134"/>
                  </a:lnTo>
                  <a:lnTo>
                    <a:pt x="1635" y="136"/>
                  </a:lnTo>
                  <a:close/>
                  <a:moveTo>
                    <a:pt x="1646" y="166"/>
                  </a:moveTo>
                  <a:lnTo>
                    <a:pt x="1649" y="164"/>
                  </a:lnTo>
                  <a:lnTo>
                    <a:pt x="1651" y="159"/>
                  </a:lnTo>
                  <a:lnTo>
                    <a:pt x="1658" y="157"/>
                  </a:lnTo>
                  <a:lnTo>
                    <a:pt x="1665" y="157"/>
                  </a:lnTo>
                  <a:lnTo>
                    <a:pt x="1674" y="157"/>
                  </a:lnTo>
                  <a:lnTo>
                    <a:pt x="1679" y="157"/>
                  </a:lnTo>
                  <a:lnTo>
                    <a:pt x="1688" y="157"/>
                  </a:lnTo>
                  <a:lnTo>
                    <a:pt x="1693" y="155"/>
                  </a:lnTo>
                  <a:lnTo>
                    <a:pt x="1699" y="155"/>
                  </a:lnTo>
                  <a:lnTo>
                    <a:pt x="1704" y="155"/>
                  </a:lnTo>
                  <a:lnTo>
                    <a:pt x="1706" y="153"/>
                  </a:lnTo>
                  <a:lnTo>
                    <a:pt x="1704" y="148"/>
                  </a:lnTo>
                  <a:lnTo>
                    <a:pt x="1702" y="143"/>
                  </a:lnTo>
                  <a:lnTo>
                    <a:pt x="1697" y="139"/>
                  </a:lnTo>
                  <a:lnTo>
                    <a:pt x="1688" y="132"/>
                  </a:lnTo>
                  <a:lnTo>
                    <a:pt x="1683" y="132"/>
                  </a:lnTo>
                  <a:lnTo>
                    <a:pt x="1676" y="129"/>
                  </a:lnTo>
                  <a:lnTo>
                    <a:pt x="1672" y="125"/>
                  </a:lnTo>
                  <a:lnTo>
                    <a:pt x="1669" y="125"/>
                  </a:lnTo>
                  <a:lnTo>
                    <a:pt x="1667" y="127"/>
                  </a:lnTo>
                  <a:lnTo>
                    <a:pt x="1660" y="125"/>
                  </a:lnTo>
                  <a:lnTo>
                    <a:pt x="1658" y="125"/>
                  </a:lnTo>
                  <a:lnTo>
                    <a:pt x="1653" y="129"/>
                  </a:lnTo>
                  <a:lnTo>
                    <a:pt x="1649" y="136"/>
                  </a:lnTo>
                  <a:lnTo>
                    <a:pt x="1651" y="141"/>
                  </a:lnTo>
                  <a:lnTo>
                    <a:pt x="1651" y="148"/>
                  </a:lnTo>
                  <a:lnTo>
                    <a:pt x="1646" y="159"/>
                  </a:lnTo>
                  <a:lnTo>
                    <a:pt x="1644" y="162"/>
                  </a:lnTo>
                  <a:lnTo>
                    <a:pt x="1642" y="166"/>
                  </a:lnTo>
                  <a:lnTo>
                    <a:pt x="1646" y="166"/>
                  </a:lnTo>
                  <a:close/>
                  <a:moveTo>
                    <a:pt x="1545" y="146"/>
                  </a:moveTo>
                  <a:lnTo>
                    <a:pt x="1547" y="150"/>
                  </a:lnTo>
                  <a:lnTo>
                    <a:pt x="1549" y="153"/>
                  </a:lnTo>
                  <a:lnTo>
                    <a:pt x="1554" y="153"/>
                  </a:lnTo>
                  <a:lnTo>
                    <a:pt x="1559" y="155"/>
                  </a:lnTo>
                  <a:lnTo>
                    <a:pt x="1563" y="157"/>
                  </a:lnTo>
                  <a:lnTo>
                    <a:pt x="1568" y="159"/>
                  </a:lnTo>
                  <a:lnTo>
                    <a:pt x="1570" y="159"/>
                  </a:lnTo>
                  <a:lnTo>
                    <a:pt x="1570" y="157"/>
                  </a:lnTo>
                  <a:lnTo>
                    <a:pt x="1563" y="153"/>
                  </a:lnTo>
                  <a:lnTo>
                    <a:pt x="1559" y="150"/>
                  </a:lnTo>
                  <a:lnTo>
                    <a:pt x="1554" y="150"/>
                  </a:lnTo>
                  <a:lnTo>
                    <a:pt x="1549" y="146"/>
                  </a:lnTo>
                  <a:lnTo>
                    <a:pt x="1547" y="146"/>
                  </a:lnTo>
                  <a:lnTo>
                    <a:pt x="1545" y="146"/>
                  </a:lnTo>
                  <a:close/>
                  <a:moveTo>
                    <a:pt x="1679" y="280"/>
                  </a:moveTo>
                  <a:lnTo>
                    <a:pt x="1683" y="284"/>
                  </a:lnTo>
                  <a:lnTo>
                    <a:pt x="1686" y="284"/>
                  </a:lnTo>
                  <a:lnTo>
                    <a:pt x="1688" y="282"/>
                  </a:lnTo>
                  <a:lnTo>
                    <a:pt x="1693" y="282"/>
                  </a:lnTo>
                  <a:lnTo>
                    <a:pt x="1695" y="280"/>
                  </a:lnTo>
                  <a:lnTo>
                    <a:pt x="1693" y="277"/>
                  </a:lnTo>
                  <a:lnTo>
                    <a:pt x="1690" y="273"/>
                  </a:lnTo>
                  <a:lnTo>
                    <a:pt x="1688" y="273"/>
                  </a:lnTo>
                  <a:lnTo>
                    <a:pt x="1688" y="275"/>
                  </a:lnTo>
                  <a:lnTo>
                    <a:pt x="1683" y="280"/>
                  </a:lnTo>
                  <a:lnTo>
                    <a:pt x="1683" y="280"/>
                  </a:lnTo>
                  <a:lnTo>
                    <a:pt x="1681" y="280"/>
                  </a:lnTo>
                  <a:lnTo>
                    <a:pt x="1679" y="280"/>
                  </a:lnTo>
                  <a:close/>
                  <a:moveTo>
                    <a:pt x="2147" y="243"/>
                  </a:moveTo>
                  <a:lnTo>
                    <a:pt x="2150" y="243"/>
                  </a:lnTo>
                  <a:lnTo>
                    <a:pt x="2150" y="238"/>
                  </a:lnTo>
                  <a:lnTo>
                    <a:pt x="2150" y="236"/>
                  </a:lnTo>
                  <a:lnTo>
                    <a:pt x="2147" y="236"/>
                  </a:lnTo>
                  <a:lnTo>
                    <a:pt x="2147" y="238"/>
                  </a:lnTo>
                  <a:lnTo>
                    <a:pt x="2147" y="243"/>
                  </a:lnTo>
                  <a:close/>
                  <a:moveTo>
                    <a:pt x="2145" y="245"/>
                  </a:moveTo>
                  <a:lnTo>
                    <a:pt x="2147" y="247"/>
                  </a:lnTo>
                  <a:lnTo>
                    <a:pt x="2147" y="243"/>
                  </a:lnTo>
                  <a:lnTo>
                    <a:pt x="2145" y="240"/>
                  </a:lnTo>
                  <a:lnTo>
                    <a:pt x="2143" y="240"/>
                  </a:lnTo>
                  <a:lnTo>
                    <a:pt x="2143" y="243"/>
                  </a:lnTo>
                  <a:lnTo>
                    <a:pt x="2145" y="245"/>
                  </a:lnTo>
                  <a:close/>
                  <a:moveTo>
                    <a:pt x="2140" y="247"/>
                  </a:moveTo>
                  <a:lnTo>
                    <a:pt x="2145" y="252"/>
                  </a:lnTo>
                  <a:lnTo>
                    <a:pt x="2147" y="256"/>
                  </a:lnTo>
                  <a:lnTo>
                    <a:pt x="2147" y="254"/>
                  </a:lnTo>
                  <a:lnTo>
                    <a:pt x="2147" y="250"/>
                  </a:lnTo>
                  <a:lnTo>
                    <a:pt x="2143" y="247"/>
                  </a:lnTo>
                  <a:lnTo>
                    <a:pt x="2140" y="247"/>
                  </a:lnTo>
                  <a:lnTo>
                    <a:pt x="2140" y="247"/>
                  </a:lnTo>
                  <a:close/>
                  <a:moveTo>
                    <a:pt x="2131" y="245"/>
                  </a:moveTo>
                  <a:lnTo>
                    <a:pt x="2134" y="250"/>
                  </a:lnTo>
                  <a:lnTo>
                    <a:pt x="2136" y="252"/>
                  </a:lnTo>
                  <a:lnTo>
                    <a:pt x="2136" y="250"/>
                  </a:lnTo>
                  <a:lnTo>
                    <a:pt x="2138" y="250"/>
                  </a:lnTo>
                  <a:lnTo>
                    <a:pt x="2136" y="245"/>
                  </a:lnTo>
                  <a:lnTo>
                    <a:pt x="2134" y="243"/>
                  </a:lnTo>
                  <a:lnTo>
                    <a:pt x="2134" y="245"/>
                  </a:lnTo>
                  <a:lnTo>
                    <a:pt x="2131" y="245"/>
                  </a:lnTo>
                  <a:close/>
                  <a:moveTo>
                    <a:pt x="2247" y="196"/>
                  </a:moveTo>
                  <a:lnTo>
                    <a:pt x="2251" y="199"/>
                  </a:lnTo>
                  <a:lnTo>
                    <a:pt x="2256" y="199"/>
                  </a:lnTo>
                  <a:lnTo>
                    <a:pt x="2258" y="194"/>
                  </a:lnTo>
                  <a:lnTo>
                    <a:pt x="2258" y="189"/>
                  </a:lnTo>
                  <a:lnTo>
                    <a:pt x="2256" y="185"/>
                  </a:lnTo>
                  <a:lnTo>
                    <a:pt x="2256" y="185"/>
                  </a:lnTo>
                  <a:lnTo>
                    <a:pt x="2256" y="180"/>
                  </a:lnTo>
                  <a:lnTo>
                    <a:pt x="2251" y="178"/>
                  </a:lnTo>
                  <a:lnTo>
                    <a:pt x="2249" y="180"/>
                  </a:lnTo>
                  <a:lnTo>
                    <a:pt x="2247" y="178"/>
                  </a:lnTo>
                  <a:lnTo>
                    <a:pt x="2242" y="178"/>
                  </a:lnTo>
                  <a:lnTo>
                    <a:pt x="2237" y="178"/>
                  </a:lnTo>
                  <a:lnTo>
                    <a:pt x="2237" y="178"/>
                  </a:lnTo>
                  <a:lnTo>
                    <a:pt x="2235" y="178"/>
                  </a:lnTo>
                  <a:lnTo>
                    <a:pt x="2235" y="180"/>
                  </a:lnTo>
                  <a:lnTo>
                    <a:pt x="2233" y="180"/>
                  </a:lnTo>
                  <a:lnTo>
                    <a:pt x="2230" y="185"/>
                  </a:lnTo>
                  <a:lnTo>
                    <a:pt x="2230" y="192"/>
                  </a:lnTo>
                  <a:lnTo>
                    <a:pt x="2233" y="192"/>
                  </a:lnTo>
                  <a:lnTo>
                    <a:pt x="2237" y="192"/>
                  </a:lnTo>
                  <a:lnTo>
                    <a:pt x="2242" y="194"/>
                  </a:lnTo>
                  <a:lnTo>
                    <a:pt x="2247" y="196"/>
                  </a:lnTo>
                  <a:close/>
                  <a:moveTo>
                    <a:pt x="2274" y="187"/>
                  </a:moveTo>
                  <a:lnTo>
                    <a:pt x="2277" y="185"/>
                  </a:lnTo>
                  <a:lnTo>
                    <a:pt x="2277" y="183"/>
                  </a:lnTo>
                  <a:lnTo>
                    <a:pt x="2272" y="183"/>
                  </a:lnTo>
                  <a:lnTo>
                    <a:pt x="2272" y="185"/>
                  </a:lnTo>
                  <a:lnTo>
                    <a:pt x="2274" y="187"/>
                  </a:lnTo>
                  <a:close/>
                  <a:moveTo>
                    <a:pt x="2302" y="1314"/>
                  </a:moveTo>
                  <a:lnTo>
                    <a:pt x="2302" y="1310"/>
                  </a:lnTo>
                  <a:lnTo>
                    <a:pt x="2302" y="1305"/>
                  </a:lnTo>
                  <a:lnTo>
                    <a:pt x="2300" y="1300"/>
                  </a:lnTo>
                  <a:lnTo>
                    <a:pt x="2300" y="1296"/>
                  </a:lnTo>
                  <a:lnTo>
                    <a:pt x="2300" y="1289"/>
                  </a:lnTo>
                  <a:lnTo>
                    <a:pt x="2304" y="1284"/>
                  </a:lnTo>
                  <a:lnTo>
                    <a:pt x="2307" y="1286"/>
                  </a:lnTo>
                  <a:lnTo>
                    <a:pt x="2307" y="1289"/>
                  </a:lnTo>
                  <a:lnTo>
                    <a:pt x="2309" y="1291"/>
                  </a:lnTo>
                  <a:lnTo>
                    <a:pt x="2316" y="1291"/>
                  </a:lnTo>
                  <a:lnTo>
                    <a:pt x="2318" y="1289"/>
                  </a:lnTo>
                  <a:lnTo>
                    <a:pt x="2321" y="1286"/>
                  </a:lnTo>
                  <a:lnTo>
                    <a:pt x="2321" y="1289"/>
                  </a:lnTo>
                  <a:lnTo>
                    <a:pt x="2321" y="1291"/>
                  </a:lnTo>
                  <a:lnTo>
                    <a:pt x="2321" y="1293"/>
                  </a:lnTo>
                  <a:lnTo>
                    <a:pt x="2325" y="1298"/>
                  </a:lnTo>
                  <a:lnTo>
                    <a:pt x="2325" y="1303"/>
                  </a:lnTo>
                  <a:lnTo>
                    <a:pt x="2327" y="1305"/>
                  </a:lnTo>
                  <a:lnTo>
                    <a:pt x="2327" y="1303"/>
                  </a:lnTo>
                  <a:lnTo>
                    <a:pt x="2327" y="1300"/>
                  </a:lnTo>
                  <a:lnTo>
                    <a:pt x="2327" y="1296"/>
                  </a:lnTo>
                  <a:lnTo>
                    <a:pt x="2327" y="1291"/>
                  </a:lnTo>
                  <a:lnTo>
                    <a:pt x="2323" y="1289"/>
                  </a:lnTo>
                  <a:lnTo>
                    <a:pt x="2323" y="1282"/>
                  </a:lnTo>
                  <a:lnTo>
                    <a:pt x="2321" y="1280"/>
                  </a:lnTo>
                  <a:lnTo>
                    <a:pt x="2318" y="1280"/>
                  </a:lnTo>
                  <a:lnTo>
                    <a:pt x="2316" y="1280"/>
                  </a:lnTo>
                  <a:lnTo>
                    <a:pt x="2309" y="1277"/>
                  </a:lnTo>
                  <a:lnTo>
                    <a:pt x="2309" y="1270"/>
                  </a:lnTo>
                  <a:lnTo>
                    <a:pt x="2304" y="1266"/>
                  </a:lnTo>
                  <a:lnTo>
                    <a:pt x="2300" y="1261"/>
                  </a:lnTo>
                  <a:lnTo>
                    <a:pt x="2297" y="1261"/>
                  </a:lnTo>
                  <a:lnTo>
                    <a:pt x="2293" y="1256"/>
                  </a:lnTo>
                  <a:lnTo>
                    <a:pt x="2293" y="1250"/>
                  </a:lnTo>
                  <a:lnTo>
                    <a:pt x="2288" y="1243"/>
                  </a:lnTo>
                  <a:lnTo>
                    <a:pt x="2288" y="1238"/>
                  </a:lnTo>
                  <a:lnTo>
                    <a:pt x="2288" y="1231"/>
                  </a:lnTo>
                  <a:lnTo>
                    <a:pt x="2286" y="1224"/>
                  </a:lnTo>
                  <a:lnTo>
                    <a:pt x="2284" y="1219"/>
                  </a:lnTo>
                  <a:lnTo>
                    <a:pt x="2286" y="1213"/>
                  </a:lnTo>
                  <a:lnTo>
                    <a:pt x="2284" y="1208"/>
                  </a:lnTo>
                  <a:lnTo>
                    <a:pt x="2281" y="1203"/>
                  </a:lnTo>
                  <a:lnTo>
                    <a:pt x="2284" y="1199"/>
                  </a:lnTo>
                  <a:lnTo>
                    <a:pt x="2284" y="1196"/>
                  </a:lnTo>
                  <a:lnTo>
                    <a:pt x="2284" y="1194"/>
                  </a:lnTo>
                  <a:lnTo>
                    <a:pt x="2286" y="1194"/>
                  </a:lnTo>
                  <a:lnTo>
                    <a:pt x="2288" y="1194"/>
                  </a:lnTo>
                  <a:lnTo>
                    <a:pt x="2293" y="1194"/>
                  </a:lnTo>
                  <a:lnTo>
                    <a:pt x="2297" y="1194"/>
                  </a:lnTo>
                  <a:lnTo>
                    <a:pt x="2302" y="1196"/>
                  </a:lnTo>
                  <a:lnTo>
                    <a:pt x="2307" y="1203"/>
                  </a:lnTo>
                  <a:lnTo>
                    <a:pt x="2311" y="1206"/>
                  </a:lnTo>
                  <a:lnTo>
                    <a:pt x="2314" y="1208"/>
                  </a:lnTo>
                  <a:lnTo>
                    <a:pt x="2318" y="1213"/>
                  </a:lnTo>
                  <a:lnTo>
                    <a:pt x="2321" y="1215"/>
                  </a:lnTo>
                  <a:lnTo>
                    <a:pt x="2318" y="1208"/>
                  </a:lnTo>
                  <a:lnTo>
                    <a:pt x="2314" y="1203"/>
                  </a:lnTo>
                  <a:lnTo>
                    <a:pt x="2309" y="1199"/>
                  </a:lnTo>
                  <a:lnTo>
                    <a:pt x="2304" y="1194"/>
                  </a:lnTo>
                  <a:lnTo>
                    <a:pt x="2302" y="1187"/>
                  </a:lnTo>
                  <a:lnTo>
                    <a:pt x="2302" y="1185"/>
                  </a:lnTo>
                  <a:lnTo>
                    <a:pt x="2297" y="1183"/>
                  </a:lnTo>
                  <a:lnTo>
                    <a:pt x="2295" y="1176"/>
                  </a:lnTo>
                  <a:lnTo>
                    <a:pt x="2293" y="1171"/>
                  </a:lnTo>
                  <a:lnTo>
                    <a:pt x="2291" y="1169"/>
                  </a:lnTo>
                  <a:lnTo>
                    <a:pt x="2291" y="1166"/>
                  </a:lnTo>
                  <a:lnTo>
                    <a:pt x="2284" y="1157"/>
                  </a:lnTo>
                  <a:lnTo>
                    <a:pt x="2277" y="1148"/>
                  </a:lnTo>
                  <a:lnTo>
                    <a:pt x="2277" y="1143"/>
                  </a:lnTo>
                  <a:lnTo>
                    <a:pt x="2270" y="1132"/>
                  </a:lnTo>
                  <a:lnTo>
                    <a:pt x="2265" y="1125"/>
                  </a:lnTo>
                  <a:lnTo>
                    <a:pt x="2263" y="1122"/>
                  </a:lnTo>
                  <a:lnTo>
                    <a:pt x="2263" y="1118"/>
                  </a:lnTo>
                  <a:lnTo>
                    <a:pt x="2261" y="1116"/>
                  </a:lnTo>
                  <a:lnTo>
                    <a:pt x="2256" y="1113"/>
                  </a:lnTo>
                  <a:lnTo>
                    <a:pt x="2256" y="1116"/>
                  </a:lnTo>
                  <a:lnTo>
                    <a:pt x="2254" y="1116"/>
                  </a:lnTo>
                  <a:lnTo>
                    <a:pt x="2254" y="1113"/>
                  </a:lnTo>
                  <a:lnTo>
                    <a:pt x="2254" y="1111"/>
                  </a:lnTo>
                  <a:lnTo>
                    <a:pt x="2254" y="1106"/>
                  </a:lnTo>
                  <a:lnTo>
                    <a:pt x="2249" y="1104"/>
                  </a:lnTo>
                  <a:lnTo>
                    <a:pt x="2244" y="1099"/>
                  </a:lnTo>
                  <a:lnTo>
                    <a:pt x="2242" y="1095"/>
                  </a:lnTo>
                  <a:lnTo>
                    <a:pt x="2240" y="1092"/>
                  </a:lnTo>
                  <a:lnTo>
                    <a:pt x="2240" y="1088"/>
                  </a:lnTo>
                  <a:lnTo>
                    <a:pt x="2242" y="1083"/>
                  </a:lnTo>
                  <a:lnTo>
                    <a:pt x="2242" y="1083"/>
                  </a:lnTo>
                  <a:lnTo>
                    <a:pt x="2242" y="1079"/>
                  </a:lnTo>
                  <a:lnTo>
                    <a:pt x="2240" y="1072"/>
                  </a:lnTo>
                  <a:lnTo>
                    <a:pt x="2240" y="1067"/>
                  </a:lnTo>
                  <a:lnTo>
                    <a:pt x="2235" y="1065"/>
                  </a:lnTo>
                  <a:lnTo>
                    <a:pt x="2230" y="1060"/>
                  </a:lnTo>
                  <a:lnTo>
                    <a:pt x="2230" y="1058"/>
                  </a:lnTo>
                  <a:lnTo>
                    <a:pt x="2228" y="1056"/>
                  </a:lnTo>
                  <a:lnTo>
                    <a:pt x="2228" y="1053"/>
                  </a:lnTo>
                  <a:lnTo>
                    <a:pt x="2230" y="1053"/>
                  </a:lnTo>
                  <a:lnTo>
                    <a:pt x="2233" y="1056"/>
                  </a:lnTo>
                  <a:lnTo>
                    <a:pt x="2237" y="1062"/>
                  </a:lnTo>
                  <a:lnTo>
                    <a:pt x="2235" y="1058"/>
                  </a:lnTo>
                  <a:lnTo>
                    <a:pt x="2230" y="1049"/>
                  </a:lnTo>
                  <a:lnTo>
                    <a:pt x="2226" y="1044"/>
                  </a:lnTo>
                  <a:lnTo>
                    <a:pt x="2224" y="1044"/>
                  </a:lnTo>
                  <a:lnTo>
                    <a:pt x="2224" y="1042"/>
                  </a:lnTo>
                  <a:lnTo>
                    <a:pt x="2214" y="1035"/>
                  </a:lnTo>
                  <a:lnTo>
                    <a:pt x="2212" y="1030"/>
                  </a:lnTo>
                  <a:lnTo>
                    <a:pt x="2212" y="1023"/>
                  </a:lnTo>
                  <a:lnTo>
                    <a:pt x="2210" y="1021"/>
                  </a:lnTo>
                  <a:lnTo>
                    <a:pt x="2203" y="1016"/>
                  </a:lnTo>
                  <a:lnTo>
                    <a:pt x="2200" y="1012"/>
                  </a:lnTo>
                  <a:lnTo>
                    <a:pt x="2198" y="1009"/>
                  </a:lnTo>
                  <a:lnTo>
                    <a:pt x="2198" y="1012"/>
                  </a:lnTo>
                  <a:lnTo>
                    <a:pt x="2198" y="1014"/>
                  </a:lnTo>
                  <a:lnTo>
                    <a:pt x="2198" y="1016"/>
                  </a:lnTo>
                  <a:lnTo>
                    <a:pt x="2196" y="1019"/>
                  </a:lnTo>
                  <a:lnTo>
                    <a:pt x="2194" y="1016"/>
                  </a:lnTo>
                  <a:lnTo>
                    <a:pt x="2189" y="1016"/>
                  </a:lnTo>
                  <a:lnTo>
                    <a:pt x="2196" y="1021"/>
                  </a:lnTo>
                  <a:lnTo>
                    <a:pt x="2203" y="1025"/>
                  </a:lnTo>
                  <a:lnTo>
                    <a:pt x="2205" y="1028"/>
                  </a:lnTo>
                  <a:lnTo>
                    <a:pt x="2205" y="1035"/>
                  </a:lnTo>
                  <a:lnTo>
                    <a:pt x="2205" y="1032"/>
                  </a:lnTo>
                  <a:lnTo>
                    <a:pt x="2210" y="1032"/>
                  </a:lnTo>
                  <a:lnTo>
                    <a:pt x="2210" y="1035"/>
                  </a:lnTo>
                  <a:lnTo>
                    <a:pt x="2207" y="1037"/>
                  </a:lnTo>
                  <a:lnTo>
                    <a:pt x="2205" y="1037"/>
                  </a:lnTo>
                  <a:lnTo>
                    <a:pt x="2205" y="1039"/>
                  </a:lnTo>
                  <a:lnTo>
                    <a:pt x="2210" y="1039"/>
                  </a:lnTo>
                  <a:lnTo>
                    <a:pt x="2210" y="1044"/>
                  </a:lnTo>
                  <a:lnTo>
                    <a:pt x="2207" y="1046"/>
                  </a:lnTo>
                  <a:lnTo>
                    <a:pt x="2203" y="1046"/>
                  </a:lnTo>
                  <a:lnTo>
                    <a:pt x="2200" y="1042"/>
                  </a:lnTo>
                  <a:lnTo>
                    <a:pt x="2198" y="1046"/>
                  </a:lnTo>
                  <a:lnTo>
                    <a:pt x="2196" y="1051"/>
                  </a:lnTo>
                  <a:lnTo>
                    <a:pt x="2200" y="1056"/>
                  </a:lnTo>
                  <a:lnTo>
                    <a:pt x="2200" y="1060"/>
                  </a:lnTo>
                  <a:lnTo>
                    <a:pt x="2205" y="1065"/>
                  </a:lnTo>
                  <a:lnTo>
                    <a:pt x="2210" y="1072"/>
                  </a:lnTo>
                  <a:lnTo>
                    <a:pt x="2210" y="1081"/>
                  </a:lnTo>
                  <a:lnTo>
                    <a:pt x="2212" y="1083"/>
                  </a:lnTo>
                  <a:lnTo>
                    <a:pt x="2212" y="1090"/>
                  </a:lnTo>
                  <a:lnTo>
                    <a:pt x="2214" y="1099"/>
                  </a:lnTo>
                  <a:lnTo>
                    <a:pt x="2219" y="1106"/>
                  </a:lnTo>
                  <a:lnTo>
                    <a:pt x="2221" y="1109"/>
                  </a:lnTo>
                  <a:lnTo>
                    <a:pt x="2224" y="1111"/>
                  </a:lnTo>
                  <a:lnTo>
                    <a:pt x="2221" y="1111"/>
                  </a:lnTo>
                  <a:lnTo>
                    <a:pt x="2230" y="1122"/>
                  </a:lnTo>
                  <a:lnTo>
                    <a:pt x="2235" y="1122"/>
                  </a:lnTo>
                  <a:lnTo>
                    <a:pt x="2240" y="1129"/>
                  </a:lnTo>
                  <a:lnTo>
                    <a:pt x="2240" y="1136"/>
                  </a:lnTo>
                  <a:lnTo>
                    <a:pt x="2240" y="1143"/>
                  </a:lnTo>
                  <a:lnTo>
                    <a:pt x="2244" y="1148"/>
                  </a:lnTo>
                  <a:lnTo>
                    <a:pt x="2244" y="1153"/>
                  </a:lnTo>
                  <a:lnTo>
                    <a:pt x="2247" y="1155"/>
                  </a:lnTo>
                  <a:lnTo>
                    <a:pt x="2251" y="1159"/>
                  </a:lnTo>
                  <a:lnTo>
                    <a:pt x="2249" y="1159"/>
                  </a:lnTo>
                  <a:lnTo>
                    <a:pt x="2251" y="1164"/>
                  </a:lnTo>
                  <a:lnTo>
                    <a:pt x="2256" y="1171"/>
                  </a:lnTo>
                  <a:lnTo>
                    <a:pt x="2256" y="1176"/>
                  </a:lnTo>
                  <a:lnTo>
                    <a:pt x="2258" y="1183"/>
                  </a:lnTo>
                  <a:lnTo>
                    <a:pt x="2258" y="1189"/>
                  </a:lnTo>
                  <a:lnTo>
                    <a:pt x="2261" y="1192"/>
                  </a:lnTo>
                  <a:lnTo>
                    <a:pt x="2261" y="1196"/>
                  </a:lnTo>
                  <a:lnTo>
                    <a:pt x="2261" y="1203"/>
                  </a:lnTo>
                  <a:lnTo>
                    <a:pt x="2263" y="1210"/>
                  </a:lnTo>
                  <a:lnTo>
                    <a:pt x="2263" y="1215"/>
                  </a:lnTo>
                  <a:lnTo>
                    <a:pt x="2263" y="1219"/>
                  </a:lnTo>
                  <a:lnTo>
                    <a:pt x="2267" y="1224"/>
                  </a:lnTo>
                  <a:lnTo>
                    <a:pt x="2274" y="1233"/>
                  </a:lnTo>
                  <a:lnTo>
                    <a:pt x="2274" y="1238"/>
                  </a:lnTo>
                  <a:lnTo>
                    <a:pt x="2279" y="1243"/>
                  </a:lnTo>
                  <a:lnTo>
                    <a:pt x="2279" y="1252"/>
                  </a:lnTo>
                  <a:lnTo>
                    <a:pt x="2279" y="1259"/>
                  </a:lnTo>
                  <a:lnTo>
                    <a:pt x="2281" y="1266"/>
                  </a:lnTo>
                  <a:lnTo>
                    <a:pt x="2284" y="1270"/>
                  </a:lnTo>
                  <a:lnTo>
                    <a:pt x="2288" y="1277"/>
                  </a:lnTo>
                  <a:lnTo>
                    <a:pt x="2291" y="1280"/>
                  </a:lnTo>
                  <a:lnTo>
                    <a:pt x="2288" y="1286"/>
                  </a:lnTo>
                  <a:lnTo>
                    <a:pt x="2288" y="1296"/>
                  </a:lnTo>
                  <a:lnTo>
                    <a:pt x="2291" y="1300"/>
                  </a:lnTo>
                  <a:lnTo>
                    <a:pt x="2295" y="1303"/>
                  </a:lnTo>
                  <a:lnTo>
                    <a:pt x="2297" y="1310"/>
                  </a:lnTo>
                  <a:lnTo>
                    <a:pt x="2302" y="1314"/>
                  </a:lnTo>
                  <a:close/>
                  <a:moveTo>
                    <a:pt x="2087" y="1016"/>
                  </a:moveTo>
                  <a:lnTo>
                    <a:pt x="2090" y="1016"/>
                  </a:lnTo>
                  <a:lnTo>
                    <a:pt x="2090" y="1014"/>
                  </a:lnTo>
                  <a:lnTo>
                    <a:pt x="2092" y="1012"/>
                  </a:lnTo>
                  <a:lnTo>
                    <a:pt x="2094" y="1012"/>
                  </a:lnTo>
                  <a:lnTo>
                    <a:pt x="2097" y="1016"/>
                  </a:lnTo>
                  <a:lnTo>
                    <a:pt x="2099" y="1016"/>
                  </a:lnTo>
                  <a:lnTo>
                    <a:pt x="2101" y="1014"/>
                  </a:lnTo>
                  <a:lnTo>
                    <a:pt x="2104" y="1012"/>
                  </a:lnTo>
                  <a:lnTo>
                    <a:pt x="2101" y="1009"/>
                  </a:lnTo>
                  <a:lnTo>
                    <a:pt x="2101" y="1007"/>
                  </a:lnTo>
                  <a:lnTo>
                    <a:pt x="2104" y="1005"/>
                  </a:lnTo>
                  <a:lnTo>
                    <a:pt x="2106" y="1002"/>
                  </a:lnTo>
                  <a:lnTo>
                    <a:pt x="2101" y="1002"/>
                  </a:lnTo>
                  <a:lnTo>
                    <a:pt x="2101" y="1005"/>
                  </a:lnTo>
                  <a:lnTo>
                    <a:pt x="2099" y="1007"/>
                  </a:lnTo>
                  <a:lnTo>
                    <a:pt x="2097" y="1005"/>
                  </a:lnTo>
                  <a:lnTo>
                    <a:pt x="2099" y="1002"/>
                  </a:lnTo>
                  <a:lnTo>
                    <a:pt x="2099" y="1000"/>
                  </a:lnTo>
                  <a:lnTo>
                    <a:pt x="2099" y="1000"/>
                  </a:lnTo>
                  <a:lnTo>
                    <a:pt x="2094" y="1000"/>
                  </a:lnTo>
                  <a:lnTo>
                    <a:pt x="2092" y="1000"/>
                  </a:lnTo>
                  <a:lnTo>
                    <a:pt x="2090" y="1002"/>
                  </a:lnTo>
                  <a:lnTo>
                    <a:pt x="2087" y="1005"/>
                  </a:lnTo>
                  <a:lnTo>
                    <a:pt x="2085" y="1007"/>
                  </a:lnTo>
                  <a:lnTo>
                    <a:pt x="2085" y="1012"/>
                  </a:lnTo>
                  <a:lnTo>
                    <a:pt x="2087" y="1016"/>
                  </a:lnTo>
                  <a:close/>
                  <a:moveTo>
                    <a:pt x="2073" y="1014"/>
                  </a:moveTo>
                  <a:lnTo>
                    <a:pt x="2076" y="1012"/>
                  </a:lnTo>
                  <a:lnTo>
                    <a:pt x="2076" y="1012"/>
                  </a:lnTo>
                  <a:lnTo>
                    <a:pt x="2078" y="1009"/>
                  </a:lnTo>
                  <a:lnTo>
                    <a:pt x="2080" y="1012"/>
                  </a:lnTo>
                  <a:lnTo>
                    <a:pt x="2080" y="1009"/>
                  </a:lnTo>
                  <a:lnTo>
                    <a:pt x="2080" y="1007"/>
                  </a:lnTo>
                  <a:lnTo>
                    <a:pt x="2080" y="1005"/>
                  </a:lnTo>
                  <a:lnTo>
                    <a:pt x="2080" y="1002"/>
                  </a:lnTo>
                  <a:lnTo>
                    <a:pt x="2080" y="1002"/>
                  </a:lnTo>
                  <a:lnTo>
                    <a:pt x="2078" y="1005"/>
                  </a:lnTo>
                  <a:lnTo>
                    <a:pt x="2073" y="1007"/>
                  </a:lnTo>
                  <a:lnTo>
                    <a:pt x="2073" y="1009"/>
                  </a:lnTo>
                  <a:lnTo>
                    <a:pt x="2073" y="1014"/>
                  </a:lnTo>
                  <a:close/>
                  <a:moveTo>
                    <a:pt x="2104" y="1028"/>
                  </a:moveTo>
                  <a:lnTo>
                    <a:pt x="2104" y="1028"/>
                  </a:lnTo>
                  <a:lnTo>
                    <a:pt x="2106" y="1025"/>
                  </a:lnTo>
                  <a:lnTo>
                    <a:pt x="2108" y="1023"/>
                  </a:lnTo>
                  <a:lnTo>
                    <a:pt x="2106" y="1021"/>
                  </a:lnTo>
                  <a:lnTo>
                    <a:pt x="2104" y="1023"/>
                  </a:lnTo>
                  <a:lnTo>
                    <a:pt x="2106" y="1023"/>
                  </a:lnTo>
                  <a:lnTo>
                    <a:pt x="2104" y="1028"/>
                  </a:lnTo>
                  <a:close/>
                  <a:moveTo>
                    <a:pt x="2099" y="1021"/>
                  </a:moveTo>
                  <a:lnTo>
                    <a:pt x="2099" y="1025"/>
                  </a:lnTo>
                  <a:lnTo>
                    <a:pt x="2101" y="1028"/>
                  </a:lnTo>
                  <a:lnTo>
                    <a:pt x="2101" y="1025"/>
                  </a:lnTo>
                  <a:lnTo>
                    <a:pt x="2101" y="1021"/>
                  </a:lnTo>
                  <a:lnTo>
                    <a:pt x="2099" y="1021"/>
                  </a:lnTo>
                  <a:lnTo>
                    <a:pt x="2099" y="1021"/>
                  </a:lnTo>
                  <a:close/>
                  <a:moveTo>
                    <a:pt x="2099" y="1042"/>
                  </a:moveTo>
                  <a:lnTo>
                    <a:pt x="2101" y="1037"/>
                  </a:lnTo>
                  <a:lnTo>
                    <a:pt x="2104" y="1037"/>
                  </a:lnTo>
                  <a:lnTo>
                    <a:pt x="2106" y="1032"/>
                  </a:lnTo>
                  <a:lnTo>
                    <a:pt x="2106" y="1032"/>
                  </a:lnTo>
                  <a:lnTo>
                    <a:pt x="2106" y="1030"/>
                  </a:lnTo>
                  <a:lnTo>
                    <a:pt x="2099" y="1030"/>
                  </a:lnTo>
                  <a:lnTo>
                    <a:pt x="2097" y="1037"/>
                  </a:lnTo>
                  <a:lnTo>
                    <a:pt x="2097" y="1039"/>
                  </a:lnTo>
                  <a:lnTo>
                    <a:pt x="2099" y="1042"/>
                  </a:lnTo>
                  <a:close/>
                  <a:moveTo>
                    <a:pt x="2261" y="797"/>
                  </a:moveTo>
                  <a:lnTo>
                    <a:pt x="2263" y="797"/>
                  </a:lnTo>
                  <a:lnTo>
                    <a:pt x="2265" y="792"/>
                  </a:lnTo>
                  <a:lnTo>
                    <a:pt x="2265" y="790"/>
                  </a:lnTo>
                  <a:lnTo>
                    <a:pt x="2263" y="790"/>
                  </a:lnTo>
                  <a:lnTo>
                    <a:pt x="2261" y="792"/>
                  </a:lnTo>
                  <a:lnTo>
                    <a:pt x="2261" y="797"/>
                  </a:lnTo>
                  <a:close/>
                  <a:moveTo>
                    <a:pt x="2517" y="769"/>
                  </a:moveTo>
                  <a:lnTo>
                    <a:pt x="2519" y="769"/>
                  </a:lnTo>
                  <a:lnTo>
                    <a:pt x="2519" y="765"/>
                  </a:lnTo>
                  <a:lnTo>
                    <a:pt x="2517" y="760"/>
                  </a:lnTo>
                  <a:lnTo>
                    <a:pt x="2517" y="760"/>
                  </a:lnTo>
                  <a:lnTo>
                    <a:pt x="2517" y="755"/>
                  </a:lnTo>
                  <a:lnTo>
                    <a:pt x="2519" y="751"/>
                  </a:lnTo>
                  <a:lnTo>
                    <a:pt x="2524" y="748"/>
                  </a:lnTo>
                  <a:lnTo>
                    <a:pt x="2528" y="744"/>
                  </a:lnTo>
                  <a:lnTo>
                    <a:pt x="2531" y="741"/>
                  </a:lnTo>
                  <a:lnTo>
                    <a:pt x="2528" y="737"/>
                  </a:lnTo>
                  <a:lnTo>
                    <a:pt x="2526" y="732"/>
                  </a:lnTo>
                  <a:lnTo>
                    <a:pt x="2521" y="728"/>
                  </a:lnTo>
                  <a:lnTo>
                    <a:pt x="2519" y="728"/>
                  </a:lnTo>
                  <a:lnTo>
                    <a:pt x="2517" y="728"/>
                  </a:lnTo>
                  <a:lnTo>
                    <a:pt x="2517" y="730"/>
                  </a:lnTo>
                  <a:lnTo>
                    <a:pt x="2514" y="732"/>
                  </a:lnTo>
                  <a:lnTo>
                    <a:pt x="2510" y="739"/>
                  </a:lnTo>
                  <a:lnTo>
                    <a:pt x="2508" y="739"/>
                  </a:lnTo>
                  <a:lnTo>
                    <a:pt x="2505" y="744"/>
                  </a:lnTo>
                  <a:lnTo>
                    <a:pt x="2508" y="744"/>
                  </a:lnTo>
                  <a:lnTo>
                    <a:pt x="2512" y="741"/>
                  </a:lnTo>
                  <a:lnTo>
                    <a:pt x="2512" y="741"/>
                  </a:lnTo>
                  <a:lnTo>
                    <a:pt x="2510" y="746"/>
                  </a:lnTo>
                  <a:lnTo>
                    <a:pt x="2512" y="753"/>
                  </a:lnTo>
                  <a:lnTo>
                    <a:pt x="2514" y="755"/>
                  </a:lnTo>
                  <a:lnTo>
                    <a:pt x="2514" y="760"/>
                  </a:lnTo>
                  <a:lnTo>
                    <a:pt x="2512" y="762"/>
                  </a:lnTo>
                  <a:lnTo>
                    <a:pt x="2514" y="765"/>
                  </a:lnTo>
                  <a:lnTo>
                    <a:pt x="2517" y="769"/>
                  </a:lnTo>
                  <a:close/>
                  <a:moveTo>
                    <a:pt x="2669" y="901"/>
                  </a:moveTo>
                  <a:lnTo>
                    <a:pt x="2671" y="905"/>
                  </a:lnTo>
                  <a:lnTo>
                    <a:pt x="2674" y="905"/>
                  </a:lnTo>
                  <a:lnTo>
                    <a:pt x="2678" y="910"/>
                  </a:lnTo>
                  <a:lnTo>
                    <a:pt x="2685" y="910"/>
                  </a:lnTo>
                  <a:lnTo>
                    <a:pt x="2688" y="912"/>
                  </a:lnTo>
                  <a:lnTo>
                    <a:pt x="2692" y="912"/>
                  </a:lnTo>
                  <a:lnTo>
                    <a:pt x="2692" y="910"/>
                  </a:lnTo>
                  <a:lnTo>
                    <a:pt x="2685" y="908"/>
                  </a:lnTo>
                  <a:lnTo>
                    <a:pt x="2683" y="905"/>
                  </a:lnTo>
                  <a:lnTo>
                    <a:pt x="2678" y="905"/>
                  </a:lnTo>
                  <a:lnTo>
                    <a:pt x="2676" y="901"/>
                  </a:lnTo>
                  <a:lnTo>
                    <a:pt x="2669" y="901"/>
                  </a:lnTo>
                  <a:lnTo>
                    <a:pt x="2669" y="901"/>
                  </a:lnTo>
                  <a:close/>
                  <a:moveTo>
                    <a:pt x="2625" y="892"/>
                  </a:moveTo>
                  <a:lnTo>
                    <a:pt x="2628" y="894"/>
                  </a:lnTo>
                  <a:lnTo>
                    <a:pt x="2632" y="892"/>
                  </a:lnTo>
                  <a:lnTo>
                    <a:pt x="2635" y="896"/>
                  </a:lnTo>
                  <a:lnTo>
                    <a:pt x="2635" y="896"/>
                  </a:lnTo>
                  <a:lnTo>
                    <a:pt x="2637" y="901"/>
                  </a:lnTo>
                  <a:lnTo>
                    <a:pt x="2641" y="903"/>
                  </a:lnTo>
                  <a:lnTo>
                    <a:pt x="2644" y="905"/>
                  </a:lnTo>
                  <a:lnTo>
                    <a:pt x="2646" y="908"/>
                  </a:lnTo>
                  <a:lnTo>
                    <a:pt x="2648" y="905"/>
                  </a:lnTo>
                  <a:lnTo>
                    <a:pt x="2651" y="910"/>
                  </a:lnTo>
                  <a:lnTo>
                    <a:pt x="2655" y="910"/>
                  </a:lnTo>
                  <a:lnTo>
                    <a:pt x="2658" y="908"/>
                  </a:lnTo>
                  <a:lnTo>
                    <a:pt x="2655" y="903"/>
                  </a:lnTo>
                  <a:lnTo>
                    <a:pt x="2651" y="903"/>
                  </a:lnTo>
                  <a:lnTo>
                    <a:pt x="2644" y="898"/>
                  </a:lnTo>
                  <a:lnTo>
                    <a:pt x="2644" y="894"/>
                  </a:lnTo>
                  <a:lnTo>
                    <a:pt x="2639" y="894"/>
                  </a:lnTo>
                  <a:lnTo>
                    <a:pt x="2635" y="889"/>
                  </a:lnTo>
                  <a:lnTo>
                    <a:pt x="2635" y="887"/>
                  </a:lnTo>
                  <a:lnTo>
                    <a:pt x="2637" y="885"/>
                  </a:lnTo>
                  <a:lnTo>
                    <a:pt x="2632" y="885"/>
                  </a:lnTo>
                  <a:lnTo>
                    <a:pt x="2630" y="885"/>
                  </a:lnTo>
                  <a:lnTo>
                    <a:pt x="2628" y="885"/>
                  </a:lnTo>
                  <a:lnTo>
                    <a:pt x="2625" y="889"/>
                  </a:lnTo>
                  <a:lnTo>
                    <a:pt x="2625" y="892"/>
                  </a:lnTo>
                  <a:close/>
                  <a:moveTo>
                    <a:pt x="2521" y="1109"/>
                  </a:moveTo>
                  <a:lnTo>
                    <a:pt x="2524" y="1109"/>
                  </a:lnTo>
                  <a:lnTo>
                    <a:pt x="2524" y="1106"/>
                  </a:lnTo>
                  <a:lnTo>
                    <a:pt x="2524" y="1102"/>
                  </a:lnTo>
                  <a:lnTo>
                    <a:pt x="2521" y="1099"/>
                  </a:lnTo>
                  <a:lnTo>
                    <a:pt x="2519" y="1102"/>
                  </a:lnTo>
                  <a:lnTo>
                    <a:pt x="2519" y="1104"/>
                  </a:lnTo>
                  <a:lnTo>
                    <a:pt x="2521" y="1109"/>
                  </a:lnTo>
                  <a:close/>
                  <a:moveTo>
                    <a:pt x="2498" y="1102"/>
                  </a:moveTo>
                  <a:lnTo>
                    <a:pt x="2498" y="1106"/>
                  </a:lnTo>
                  <a:lnTo>
                    <a:pt x="2501" y="1109"/>
                  </a:lnTo>
                  <a:lnTo>
                    <a:pt x="2505" y="1106"/>
                  </a:lnTo>
                  <a:lnTo>
                    <a:pt x="2505" y="1104"/>
                  </a:lnTo>
                  <a:lnTo>
                    <a:pt x="2501" y="1102"/>
                  </a:lnTo>
                  <a:lnTo>
                    <a:pt x="2498" y="1102"/>
                  </a:lnTo>
                  <a:close/>
                  <a:moveTo>
                    <a:pt x="2510" y="1139"/>
                  </a:moveTo>
                  <a:lnTo>
                    <a:pt x="2512" y="1139"/>
                  </a:lnTo>
                  <a:lnTo>
                    <a:pt x="2512" y="1134"/>
                  </a:lnTo>
                  <a:lnTo>
                    <a:pt x="2512" y="1129"/>
                  </a:lnTo>
                  <a:lnTo>
                    <a:pt x="2517" y="1127"/>
                  </a:lnTo>
                  <a:lnTo>
                    <a:pt x="2519" y="1125"/>
                  </a:lnTo>
                  <a:lnTo>
                    <a:pt x="2519" y="1120"/>
                  </a:lnTo>
                  <a:lnTo>
                    <a:pt x="2519" y="1116"/>
                  </a:lnTo>
                  <a:lnTo>
                    <a:pt x="2521" y="1116"/>
                  </a:lnTo>
                  <a:lnTo>
                    <a:pt x="2521" y="1111"/>
                  </a:lnTo>
                  <a:lnTo>
                    <a:pt x="2514" y="1104"/>
                  </a:lnTo>
                  <a:lnTo>
                    <a:pt x="2512" y="1109"/>
                  </a:lnTo>
                  <a:lnTo>
                    <a:pt x="2514" y="1116"/>
                  </a:lnTo>
                  <a:lnTo>
                    <a:pt x="2512" y="1120"/>
                  </a:lnTo>
                  <a:lnTo>
                    <a:pt x="2510" y="1120"/>
                  </a:lnTo>
                  <a:lnTo>
                    <a:pt x="2508" y="1125"/>
                  </a:lnTo>
                  <a:lnTo>
                    <a:pt x="2505" y="1125"/>
                  </a:lnTo>
                  <a:lnTo>
                    <a:pt x="2505" y="1127"/>
                  </a:lnTo>
                  <a:lnTo>
                    <a:pt x="2508" y="1129"/>
                  </a:lnTo>
                  <a:lnTo>
                    <a:pt x="2508" y="1134"/>
                  </a:lnTo>
                  <a:lnTo>
                    <a:pt x="2505" y="1134"/>
                  </a:lnTo>
                  <a:lnTo>
                    <a:pt x="2505" y="1136"/>
                  </a:lnTo>
                  <a:lnTo>
                    <a:pt x="2510" y="1136"/>
                  </a:lnTo>
                  <a:lnTo>
                    <a:pt x="2510" y="1139"/>
                  </a:lnTo>
                  <a:close/>
                  <a:moveTo>
                    <a:pt x="2508" y="1164"/>
                  </a:moveTo>
                  <a:lnTo>
                    <a:pt x="2508" y="1162"/>
                  </a:lnTo>
                  <a:lnTo>
                    <a:pt x="2508" y="1162"/>
                  </a:lnTo>
                  <a:lnTo>
                    <a:pt x="2510" y="1162"/>
                  </a:lnTo>
                  <a:lnTo>
                    <a:pt x="2508" y="1157"/>
                  </a:lnTo>
                  <a:lnTo>
                    <a:pt x="2508" y="1153"/>
                  </a:lnTo>
                  <a:lnTo>
                    <a:pt x="2505" y="1153"/>
                  </a:lnTo>
                  <a:lnTo>
                    <a:pt x="2505" y="1157"/>
                  </a:lnTo>
                  <a:lnTo>
                    <a:pt x="2505" y="1159"/>
                  </a:lnTo>
                  <a:lnTo>
                    <a:pt x="2508" y="1164"/>
                  </a:lnTo>
                  <a:close/>
                  <a:moveTo>
                    <a:pt x="2508" y="1171"/>
                  </a:moveTo>
                  <a:lnTo>
                    <a:pt x="2510" y="1171"/>
                  </a:lnTo>
                  <a:lnTo>
                    <a:pt x="2510" y="1169"/>
                  </a:lnTo>
                  <a:lnTo>
                    <a:pt x="2505" y="1166"/>
                  </a:lnTo>
                  <a:lnTo>
                    <a:pt x="2505" y="1169"/>
                  </a:lnTo>
                  <a:lnTo>
                    <a:pt x="2505" y="1169"/>
                  </a:lnTo>
                  <a:lnTo>
                    <a:pt x="2508" y="1171"/>
                  </a:lnTo>
                  <a:close/>
                  <a:moveTo>
                    <a:pt x="2501" y="1178"/>
                  </a:moveTo>
                  <a:lnTo>
                    <a:pt x="2501" y="1178"/>
                  </a:lnTo>
                  <a:lnTo>
                    <a:pt x="2501" y="1176"/>
                  </a:lnTo>
                  <a:lnTo>
                    <a:pt x="2498" y="1176"/>
                  </a:lnTo>
                  <a:lnTo>
                    <a:pt x="2498" y="1178"/>
                  </a:lnTo>
                  <a:lnTo>
                    <a:pt x="2501" y="1178"/>
                  </a:lnTo>
                  <a:close/>
                  <a:moveTo>
                    <a:pt x="2503" y="1187"/>
                  </a:moveTo>
                  <a:lnTo>
                    <a:pt x="2505" y="1187"/>
                  </a:lnTo>
                  <a:lnTo>
                    <a:pt x="2508" y="1185"/>
                  </a:lnTo>
                  <a:lnTo>
                    <a:pt x="2508" y="1180"/>
                  </a:lnTo>
                  <a:lnTo>
                    <a:pt x="2505" y="1178"/>
                  </a:lnTo>
                  <a:lnTo>
                    <a:pt x="2505" y="1183"/>
                  </a:lnTo>
                  <a:lnTo>
                    <a:pt x="2503" y="1187"/>
                  </a:lnTo>
                  <a:close/>
                  <a:moveTo>
                    <a:pt x="2498" y="1213"/>
                  </a:moveTo>
                  <a:lnTo>
                    <a:pt x="2501" y="1213"/>
                  </a:lnTo>
                  <a:lnTo>
                    <a:pt x="2498" y="1210"/>
                  </a:lnTo>
                  <a:lnTo>
                    <a:pt x="2496" y="1210"/>
                  </a:lnTo>
                  <a:lnTo>
                    <a:pt x="2498" y="1213"/>
                  </a:lnTo>
                  <a:close/>
                  <a:moveTo>
                    <a:pt x="2496" y="1229"/>
                  </a:moveTo>
                  <a:lnTo>
                    <a:pt x="2498" y="1224"/>
                  </a:lnTo>
                  <a:lnTo>
                    <a:pt x="2496" y="1222"/>
                  </a:lnTo>
                  <a:lnTo>
                    <a:pt x="2496" y="1224"/>
                  </a:lnTo>
                  <a:lnTo>
                    <a:pt x="2496" y="1229"/>
                  </a:lnTo>
                  <a:close/>
                  <a:moveTo>
                    <a:pt x="2496" y="1231"/>
                  </a:moveTo>
                  <a:lnTo>
                    <a:pt x="2496" y="1233"/>
                  </a:lnTo>
                  <a:lnTo>
                    <a:pt x="2498" y="1231"/>
                  </a:lnTo>
                  <a:lnTo>
                    <a:pt x="2496" y="1231"/>
                  </a:lnTo>
                  <a:close/>
                  <a:moveTo>
                    <a:pt x="2491" y="1238"/>
                  </a:moveTo>
                  <a:lnTo>
                    <a:pt x="2491" y="1240"/>
                  </a:lnTo>
                  <a:lnTo>
                    <a:pt x="2494" y="1240"/>
                  </a:lnTo>
                  <a:lnTo>
                    <a:pt x="2494" y="1238"/>
                  </a:lnTo>
                  <a:lnTo>
                    <a:pt x="2494" y="1238"/>
                  </a:lnTo>
                  <a:lnTo>
                    <a:pt x="2491" y="1238"/>
                  </a:lnTo>
                  <a:close/>
                  <a:moveTo>
                    <a:pt x="2489" y="1256"/>
                  </a:moveTo>
                  <a:lnTo>
                    <a:pt x="2489" y="1254"/>
                  </a:lnTo>
                  <a:lnTo>
                    <a:pt x="2491" y="1247"/>
                  </a:lnTo>
                  <a:lnTo>
                    <a:pt x="2489" y="1247"/>
                  </a:lnTo>
                  <a:lnTo>
                    <a:pt x="2489" y="1250"/>
                  </a:lnTo>
                  <a:lnTo>
                    <a:pt x="2487" y="1256"/>
                  </a:lnTo>
                  <a:lnTo>
                    <a:pt x="2489" y="1256"/>
                  </a:lnTo>
                  <a:close/>
                  <a:moveTo>
                    <a:pt x="2452" y="1303"/>
                  </a:moveTo>
                  <a:lnTo>
                    <a:pt x="2454" y="1305"/>
                  </a:lnTo>
                  <a:lnTo>
                    <a:pt x="2459" y="1300"/>
                  </a:lnTo>
                  <a:lnTo>
                    <a:pt x="2461" y="1296"/>
                  </a:lnTo>
                  <a:lnTo>
                    <a:pt x="2464" y="1293"/>
                  </a:lnTo>
                  <a:lnTo>
                    <a:pt x="2464" y="1289"/>
                  </a:lnTo>
                  <a:lnTo>
                    <a:pt x="2466" y="1284"/>
                  </a:lnTo>
                  <a:lnTo>
                    <a:pt x="2471" y="1280"/>
                  </a:lnTo>
                  <a:lnTo>
                    <a:pt x="2468" y="1280"/>
                  </a:lnTo>
                  <a:lnTo>
                    <a:pt x="2464" y="1280"/>
                  </a:lnTo>
                  <a:lnTo>
                    <a:pt x="2461" y="1284"/>
                  </a:lnTo>
                  <a:lnTo>
                    <a:pt x="2459" y="1286"/>
                  </a:lnTo>
                  <a:lnTo>
                    <a:pt x="2459" y="1291"/>
                  </a:lnTo>
                  <a:lnTo>
                    <a:pt x="2457" y="1291"/>
                  </a:lnTo>
                  <a:lnTo>
                    <a:pt x="2457" y="1293"/>
                  </a:lnTo>
                  <a:lnTo>
                    <a:pt x="2454" y="1298"/>
                  </a:lnTo>
                  <a:lnTo>
                    <a:pt x="2452" y="1303"/>
                  </a:lnTo>
                  <a:close/>
                  <a:moveTo>
                    <a:pt x="2413" y="1349"/>
                  </a:moveTo>
                  <a:lnTo>
                    <a:pt x="2415" y="1349"/>
                  </a:lnTo>
                  <a:lnTo>
                    <a:pt x="2415" y="1344"/>
                  </a:lnTo>
                  <a:lnTo>
                    <a:pt x="2420" y="1342"/>
                  </a:lnTo>
                  <a:lnTo>
                    <a:pt x="2417" y="1337"/>
                  </a:lnTo>
                  <a:lnTo>
                    <a:pt x="2420" y="1335"/>
                  </a:lnTo>
                  <a:lnTo>
                    <a:pt x="2420" y="1333"/>
                  </a:lnTo>
                  <a:lnTo>
                    <a:pt x="2422" y="1330"/>
                  </a:lnTo>
                  <a:lnTo>
                    <a:pt x="2424" y="1333"/>
                  </a:lnTo>
                  <a:lnTo>
                    <a:pt x="2427" y="1328"/>
                  </a:lnTo>
                  <a:lnTo>
                    <a:pt x="2431" y="1323"/>
                  </a:lnTo>
                  <a:lnTo>
                    <a:pt x="2434" y="1319"/>
                  </a:lnTo>
                  <a:lnTo>
                    <a:pt x="2441" y="1316"/>
                  </a:lnTo>
                  <a:lnTo>
                    <a:pt x="2443" y="1316"/>
                  </a:lnTo>
                  <a:lnTo>
                    <a:pt x="2443" y="1312"/>
                  </a:lnTo>
                  <a:lnTo>
                    <a:pt x="2441" y="1307"/>
                  </a:lnTo>
                  <a:lnTo>
                    <a:pt x="2438" y="1307"/>
                  </a:lnTo>
                  <a:lnTo>
                    <a:pt x="2434" y="1312"/>
                  </a:lnTo>
                  <a:lnTo>
                    <a:pt x="2434" y="1316"/>
                  </a:lnTo>
                  <a:lnTo>
                    <a:pt x="2431" y="1316"/>
                  </a:lnTo>
                  <a:lnTo>
                    <a:pt x="2427" y="1319"/>
                  </a:lnTo>
                  <a:lnTo>
                    <a:pt x="2424" y="1316"/>
                  </a:lnTo>
                  <a:lnTo>
                    <a:pt x="2424" y="1314"/>
                  </a:lnTo>
                  <a:lnTo>
                    <a:pt x="2422" y="1314"/>
                  </a:lnTo>
                  <a:lnTo>
                    <a:pt x="2422" y="1319"/>
                  </a:lnTo>
                  <a:lnTo>
                    <a:pt x="2422" y="1321"/>
                  </a:lnTo>
                  <a:lnTo>
                    <a:pt x="2422" y="1323"/>
                  </a:lnTo>
                  <a:lnTo>
                    <a:pt x="2420" y="1328"/>
                  </a:lnTo>
                  <a:lnTo>
                    <a:pt x="2417" y="1328"/>
                  </a:lnTo>
                  <a:lnTo>
                    <a:pt x="2417" y="1330"/>
                  </a:lnTo>
                  <a:lnTo>
                    <a:pt x="2415" y="1335"/>
                  </a:lnTo>
                  <a:lnTo>
                    <a:pt x="2413" y="1335"/>
                  </a:lnTo>
                  <a:lnTo>
                    <a:pt x="2413" y="1337"/>
                  </a:lnTo>
                  <a:lnTo>
                    <a:pt x="2415" y="1340"/>
                  </a:lnTo>
                  <a:lnTo>
                    <a:pt x="2413" y="1342"/>
                  </a:lnTo>
                  <a:lnTo>
                    <a:pt x="2413" y="1344"/>
                  </a:lnTo>
                  <a:lnTo>
                    <a:pt x="2413" y="1349"/>
                  </a:lnTo>
                  <a:close/>
                  <a:moveTo>
                    <a:pt x="2394" y="1379"/>
                  </a:moveTo>
                  <a:lnTo>
                    <a:pt x="2394" y="1377"/>
                  </a:lnTo>
                  <a:lnTo>
                    <a:pt x="2397" y="1374"/>
                  </a:lnTo>
                  <a:lnTo>
                    <a:pt x="2397" y="1372"/>
                  </a:lnTo>
                  <a:lnTo>
                    <a:pt x="2397" y="1363"/>
                  </a:lnTo>
                  <a:lnTo>
                    <a:pt x="2399" y="1360"/>
                  </a:lnTo>
                  <a:lnTo>
                    <a:pt x="2404" y="1356"/>
                  </a:lnTo>
                  <a:lnTo>
                    <a:pt x="2406" y="1351"/>
                  </a:lnTo>
                  <a:lnTo>
                    <a:pt x="2404" y="1351"/>
                  </a:lnTo>
                  <a:lnTo>
                    <a:pt x="2401" y="1351"/>
                  </a:lnTo>
                  <a:lnTo>
                    <a:pt x="2399" y="1351"/>
                  </a:lnTo>
                  <a:lnTo>
                    <a:pt x="2397" y="1349"/>
                  </a:lnTo>
                  <a:lnTo>
                    <a:pt x="2394" y="1351"/>
                  </a:lnTo>
                  <a:lnTo>
                    <a:pt x="2394" y="1356"/>
                  </a:lnTo>
                  <a:lnTo>
                    <a:pt x="2394" y="1360"/>
                  </a:lnTo>
                  <a:lnTo>
                    <a:pt x="2392" y="1367"/>
                  </a:lnTo>
                  <a:lnTo>
                    <a:pt x="2390" y="1370"/>
                  </a:lnTo>
                  <a:lnTo>
                    <a:pt x="2392" y="1374"/>
                  </a:lnTo>
                  <a:lnTo>
                    <a:pt x="2394" y="1379"/>
                  </a:lnTo>
                  <a:close/>
                  <a:moveTo>
                    <a:pt x="3" y="1042"/>
                  </a:moveTo>
                  <a:lnTo>
                    <a:pt x="3" y="1042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5" y="1046"/>
                  </a:lnTo>
                  <a:lnTo>
                    <a:pt x="7" y="1044"/>
                  </a:lnTo>
                  <a:lnTo>
                    <a:pt x="3" y="104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F4482F0D-CA7D-DD2A-5B70-8A9C0C2ED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0846" y="1918335"/>
              <a:ext cx="1135967" cy="839735"/>
            </a:xfrm>
            <a:custGeom>
              <a:avLst/>
              <a:gdLst>
                <a:gd name="T0" fmla="*/ 1021 w 1369"/>
                <a:gd name="T1" fmla="*/ 137 h 1012"/>
                <a:gd name="T2" fmla="*/ 1032 w 1369"/>
                <a:gd name="T3" fmla="*/ 97 h 1012"/>
                <a:gd name="T4" fmla="*/ 1037 w 1369"/>
                <a:gd name="T5" fmla="*/ 47 h 1012"/>
                <a:gd name="T6" fmla="*/ 1027 w 1369"/>
                <a:gd name="T7" fmla="*/ 17 h 1012"/>
                <a:gd name="T8" fmla="*/ 1069 w 1369"/>
                <a:gd name="T9" fmla="*/ 3 h 1012"/>
                <a:gd name="T10" fmla="*/ 1111 w 1369"/>
                <a:gd name="T11" fmla="*/ 5 h 1012"/>
                <a:gd name="T12" fmla="*/ 1134 w 1369"/>
                <a:gd name="T13" fmla="*/ 21 h 1012"/>
                <a:gd name="T14" fmla="*/ 1152 w 1369"/>
                <a:gd name="T15" fmla="*/ 47 h 1012"/>
                <a:gd name="T16" fmla="*/ 1184 w 1369"/>
                <a:gd name="T17" fmla="*/ 86 h 1012"/>
                <a:gd name="T18" fmla="*/ 1212 w 1369"/>
                <a:gd name="T19" fmla="*/ 120 h 1012"/>
                <a:gd name="T20" fmla="*/ 1240 w 1369"/>
                <a:gd name="T21" fmla="*/ 123 h 1012"/>
                <a:gd name="T22" fmla="*/ 1268 w 1369"/>
                <a:gd name="T23" fmla="*/ 144 h 1012"/>
                <a:gd name="T24" fmla="*/ 1281 w 1369"/>
                <a:gd name="T25" fmla="*/ 167 h 1012"/>
                <a:gd name="T26" fmla="*/ 1321 w 1369"/>
                <a:gd name="T27" fmla="*/ 176 h 1012"/>
                <a:gd name="T28" fmla="*/ 1348 w 1369"/>
                <a:gd name="T29" fmla="*/ 148 h 1012"/>
                <a:gd name="T30" fmla="*/ 1365 w 1369"/>
                <a:gd name="T31" fmla="*/ 181 h 1012"/>
                <a:gd name="T32" fmla="*/ 1365 w 1369"/>
                <a:gd name="T33" fmla="*/ 215 h 1012"/>
                <a:gd name="T34" fmla="*/ 1362 w 1369"/>
                <a:gd name="T35" fmla="*/ 250 h 1012"/>
                <a:gd name="T36" fmla="*/ 1328 w 1369"/>
                <a:gd name="T37" fmla="*/ 268 h 1012"/>
                <a:gd name="T38" fmla="*/ 1339 w 1369"/>
                <a:gd name="T39" fmla="*/ 321 h 1012"/>
                <a:gd name="T40" fmla="*/ 1235 w 1369"/>
                <a:gd name="T41" fmla="*/ 437 h 1012"/>
                <a:gd name="T42" fmla="*/ 1187 w 1369"/>
                <a:gd name="T43" fmla="*/ 467 h 1012"/>
                <a:gd name="T44" fmla="*/ 1187 w 1369"/>
                <a:gd name="T45" fmla="*/ 455 h 1012"/>
                <a:gd name="T46" fmla="*/ 1187 w 1369"/>
                <a:gd name="T47" fmla="*/ 423 h 1012"/>
                <a:gd name="T48" fmla="*/ 1138 w 1369"/>
                <a:gd name="T49" fmla="*/ 437 h 1012"/>
                <a:gd name="T50" fmla="*/ 1101 w 1369"/>
                <a:gd name="T51" fmla="*/ 476 h 1012"/>
                <a:gd name="T52" fmla="*/ 1131 w 1369"/>
                <a:gd name="T53" fmla="*/ 504 h 1012"/>
                <a:gd name="T54" fmla="*/ 1166 w 1369"/>
                <a:gd name="T55" fmla="*/ 504 h 1012"/>
                <a:gd name="T56" fmla="*/ 1214 w 1369"/>
                <a:gd name="T57" fmla="*/ 513 h 1012"/>
                <a:gd name="T58" fmla="*/ 1187 w 1369"/>
                <a:gd name="T59" fmla="*/ 534 h 1012"/>
                <a:gd name="T60" fmla="*/ 1161 w 1369"/>
                <a:gd name="T61" fmla="*/ 564 h 1012"/>
                <a:gd name="T62" fmla="*/ 1196 w 1369"/>
                <a:gd name="T63" fmla="*/ 631 h 1012"/>
                <a:gd name="T64" fmla="*/ 1208 w 1369"/>
                <a:gd name="T65" fmla="*/ 666 h 1012"/>
                <a:gd name="T66" fmla="*/ 1171 w 1369"/>
                <a:gd name="T67" fmla="*/ 661 h 1012"/>
                <a:gd name="T68" fmla="*/ 1224 w 1369"/>
                <a:gd name="T69" fmla="*/ 700 h 1012"/>
                <a:gd name="T70" fmla="*/ 1221 w 1369"/>
                <a:gd name="T71" fmla="*/ 709 h 1012"/>
                <a:gd name="T72" fmla="*/ 1242 w 1369"/>
                <a:gd name="T73" fmla="*/ 726 h 1012"/>
                <a:gd name="T74" fmla="*/ 1238 w 1369"/>
                <a:gd name="T75" fmla="*/ 744 h 1012"/>
                <a:gd name="T76" fmla="*/ 1226 w 1369"/>
                <a:gd name="T77" fmla="*/ 769 h 1012"/>
                <a:gd name="T78" fmla="*/ 1221 w 1369"/>
                <a:gd name="T79" fmla="*/ 795 h 1012"/>
                <a:gd name="T80" fmla="*/ 1208 w 1369"/>
                <a:gd name="T81" fmla="*/ 813 h 1012"/>
                <a:gd name="T82" fmla="*/ 1208 w 1369"/>
                <a:gd name="T83" fmla="*/ 839 h 1012"/>
                <a:gd name="T84" fmla="*/ 1194 w 1369"/>
                <a:gd name="T85" fmla="*/ 843 h 1012"/>
                <a:gd name="T86" fmla="*/ 1180 w 1369"/>
                <a:gd name="T87" fmla="*/ 864 h 1012"/>
                <a:gd name="T88" fmla="*/ 1164 w 1369"/>
                <a:gd name="T89" fmla="*/ 878 h 1012"/>
                <a:gd name="T90" fmla="*/ 1138 w 1369"/>
                <a:gd name="T91" fmla="*/ 903 h 1012"/>
                <a:gd name="T92" fmla="*/ 1108 w 1369"/>
                <a:gd name="T93" fmla="*/ 913 h 1012"/>
                <a:gd name="T94" fmla="*/ 1087 w 1369"/>
                <a:gd name="T95" fmla="*/ 920 h 1012"/>
                <a:gd name="T96" fmla="*/ 1046 w 1369"/>
                <a:gd name="T97" fmla="*/ 936 h 1012"/>
                <a:gd name="T98" fmla="*/ 1032 w 1369"/>
                <a:gd name="T99" fmla="*/ 943 h 1012"/>
                <a:gd name="T100" fmla="*/ 1023 w 1369"/>
                <a:gd name="T101" fmla="*/ 959 h 1012"/>
                <a:gd name="T102" fmla="*/ 1000 w 1369"/>
                <a:gd name="T103" fmla="*/ 933 h 1012"/>
                <a:gd name="T104" fmla="*/ 843 w 1369"/>
                <a:gd name="T105" fmla="*/ 954 h 1012"/>
                <a:gd name="T106" fmla="*/ 1164 w 1369"/>
                <a:gd name="T107" fmla="*/ 885 h 1012"/>
                <a:gd name="T108" fmla="*/ 1219 w 1369"/>
                <a:gd name="T109" fmla="*/ 670 h 1012"/>
                <a:gd name="T110" fmla="*/ 1251 w 1369"/>
                <a:gd name="T111" fmla="*/ 903 h 1012"/>
                <a:gd name="T112" fmla="*/ 1256 w 1369"/>
                <a:gd name="T113" fmla="*/ 836 h 1012"/>
                <a:gd name="T114" fmla="*/ 1228 w 1369"/>
                <a:gd name="T115" fmla="*/ 894 h 1012"/>
                <a:gd name="T116" fmla="*/ 1041 w 1369"/>
                <a:gd name="T117" fmla="*/ 950 h 1012"/>
                <a:gd name="T118" fmla="*/ 1002 w 1369"/>
                <a:gd name="T119" fmla="*/ 996 h 1012"/>
                <a:gd name="T120" fmla="*/ 1041 w 1369"/>
                <a:gd name="T121" fmla="*/ 996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9" h="1012">
                  <a:moveTo>
                    <a:pt x="416" y="215"/>
                  </a:moveTo>
                  <a:lnTo>
                    <a:pt x="423" y="215"/>
                  </a:lnTo>
                  <a:lnTo>
                    <a:pt x="425" y="217"/>
                  </a:lnTo>
                  <a:lnTo>
                    <a:pt x="429" y="217"/>
                  </a:lnTo>
                  <a:lnTo>
                    <a:pt x="614" y="222"/>
                  </a:lnTo>
                  <a:lnTo>
                    <a:pt x="942" y="185"/>
                  </a:lnTo>
                  <a:lnTo>
                    <a:pt x="984" y="144"/>
                  </a:lnTo>
                  <a:lnTo>
                    <a:pt x="993" y="141"/>
                  </a:lnTo>
                  <a:lnTo>
                    <a:pt x="995" y="141"/>
                  </a:lnTo>
                  <a:lnTo>
                    <a:pt x="995" y="144"/>
                  </a:lnTo>
                  <a:lnTo>
                    <a:pt x="1000" y="141"/>
                  </a:lnTo>
                  <a:lnTo>
                    <a:pt x="1007" y="144"/>
                  </a:lnTo>
                  <a:lnTo>
                    <a:pt x="1009" y="146"/>
                  </a:lnTo>
                  <a:lnTo>
                    <a:pt x="1011" y="146"/>
                  </a:lnTo>
                  <a:lnTo>
                    <a:pt x="1021" y="137"/>
                  </a:lnTo>
                  <a:lnTo>
                    <a:pt x="1025" y="132"/>
                  </a:lnTo>
                  <a:lnTo>
                    <a:pt x="1032" y="132"/>
                  </a:lnTo>
                  <a:lnTo>
                    <a:pt x="1037" y="127"/>
                  </a:lnTo>
                  <a:lnTo>
                    <a:pt x="1037" y="123"/>
                  </a:lnTo>
                  <a:lnTo>
                    <a:pt x="1037" y="120"/>
                  </a:lnTo>
                  <a:lnTo>
                    <a:pt x="1034" y="118"/>
                  </a:lnTo>
                  <a:lnTo>
                    <a:pt x="1034" y="120"/>
                  </a:lnTo>
                  <a:lnTo>
                    <a:pt x="1032" y="118"/>
                  </a:lnTo>
                  <a:lnTo>
                    <a:pt x="1030" y="118"/>
                  </a:lnTo>
                  <a:lnTo>
                    <a:pt x="1030" y="114"/>
                  </a:lnTo>
                  <a:lnTo>
                    <a:pt x="1030" y="111"/>
                  </a:lnTo>
                  <a:lnTo>
                    <a:pt x="1030" y="104"/>
                  </a:lnTo>
                  <a:lnTo>
                    <a:pt x="1030" y="102"/>
                  </a:lnTo>
                  <a:lnTo>
                    <a:pt x="1030" y="97"/>
                  </a:lnTo>
                  <a:lnTo>
                    <a:pt x="1032" y="97"/>
                  </a:lnTo>
                  <a:lnTo>
                    <a:pt x="1032" y="93"/>
                  </a:lnTo>
                  <a:lnTo>
                    <a:pt x="1030" y="90"/>
                  </a:lnTo>
                  <a:lnTo>
                    <a:pt x="1030" y="86"/>
                  </a:lnTo>
                  <a:lnTo>
                    <a:pt x="1030" y="84"/>
                  </a:lnTo>
                  <a:lnTo>
                    <a:pt x="1027" y="81"/>
                  </a:lnTo>
                  <a:lnTo>
                    <a:pt x="1030" y="77"/>
                  </a:lnTo>
                  <a:lnTo>
                    <a:pt x="1032" y="72"/>
                  </a:lnTo>
                  <a:lnTo>
                    <a:pt x="1034" y="70"/>
                  </a:lnTo>
                  <a:lnTo>
                    <a:pt x="1034" y="65"/>
                  </a:lnTo>
                  <a:lnTo>
                    <a:pt x="1037" y="60"/>
                  </a:lnTo>
                  <a:lnTo>
                    <a:pt x="1039" y="60"/>
                  </a:lnTo>
                  <a:lnTo>
                    <a:pt x="1039" y="54"/>
                  </a:lnTo>
                  <a:lnTo>
                    <a:pt x="1039" y="51"/>
                  </a:lnTo>
                  <a:lnTo>
                    <a:pt x="1039" y="49"/>
                  </a:lnTo>
                  <a:lnTo>
                    <a:pt x="1037" y="47"/>
                  </a:lnTo>
                  <a:lnTo>
                    <a:pt x="1034" y="42"/>
                  </a:lnTo>
                  <a:lnTo>
                    <a:pt x="1032" y="37"/>
                  </a:lnTo>
                  <a:lnTo>
                    <a:pt x="1030" y="37"/>
                  </a:lnTo>
                  <a:lnTo>
                    <a:pt x="1025" y="37"/>
                  </a:lnTo>
                  <a:lnTo>
                    <a:pt x="1021" y="42"/>
                  </a:lnTo>
                  <a:lnTo>
                    <a:pt x="1018" y="40"/>
                  </a:lnTo>
                  <a:lnTo>
                    <a:pt x="1018" y="40"/>
                  </a:lnTo>
                  <a:lnTo>
                    <a:pt x="1018" y="35"/>
                  </a:lnTo>
                  <a:lnTo>
                    <a:pt x="1018" y="33"/>
                  </a:lnTo>
                  <a:lnTo>
                    <a:pt x="1018" y="30"/>
                  </a:lnTo>
                  <a:lnTo>
                    <a:pt x="1021" y="28"/>
                  </a:lnTo>
                  <a:lnTo>
                    <a:pt x="1023" y="23"/>
                  </a:lnTo>
                  <a:lnTo>
                    <a:pt x="1025" y="21"/>
                  </a:lnTo>
                  <a:lnTo>
                    <a:pt x="1025" y="19"/>
                  </a:lnTo>
                  <a:lnTo>
                    <a:pt x="1027" y="17"/>
                  </a:lnTo>
                  <a:lnTo>
                    <a:pt x="1032" y="14"/>
                  </a:lnTo>
                  <a:lnTo>
                    <a:pt x="1034" y="14"/>
                  </a:lnTo>
                  <a:lnTo>
                    <a:pt x="1039" y="14"/>
                  </a:lnTo>
                  <a:lnTo>
                    <a:pt x="1039" y="14"/>
                  </a:lnTo>
                  <a:lnTo>
                    <a:pt x="1041" y="14"/>
                  </a:lnTo>
                  <a:lnTo>
                    <a:pt x="1046" y="12"/>
                  </a:lnTo>
                  <a:lnTo>
                    <a:pt x="1046" y="10"/>
                  </a:lnTo>
                  <a:lnTo>
                    <a:pt x="1051" y="10"/>
                  </a:lnTo>
                  <a:lnTo>
                    <a:pt x="1053" y="7"/>
                  </a:lnTo>
                  <a:lnTo>
                    <a:pt x="1057" y="7"/>
                  </a:lnTo>
                  <a:lnTo>
                    <a:pt x="1060" y="7"/>
                  </a:lnTo>
                  <a:lnTo>
                    <a:pt x="1064" y="7"/>
                  </a:lnTo>
                  <a:lnTo>
                    <a:pt x="1067" y="5"/>
                  </a:lnTo>
                  <a:lnTo>
                    <a:pt x="1067" y="5"/>
                  </a:lnTo>
                  <a:lnTo>
                    <a:pt x="1069" y="3"/>
                  </a:lnTo>
                  <a:lnTo>
                    <a:pt x="1076" y="0"/>
                  </a:lnTo>
                  <a:lnTo>
                    <a:pt x="1076" y="0"/>
                  </a:lnTo>
                  <a:lnTo>
                    <a:pt x="1078" y="0"/>
                  </a:lnTo>
                  <a:lnTo>
                    <a:pt x="1083" y="3"/>
                  </a:lnTo>
                  <a:lnTo>
                    <a:pt x="1085" y="3"/>
                  </a:lnTo>
                  <a:lnTo>
                    <a:pt x="1092" y="5"/>
                  </a:lnTo>
                  <a:lnTo>
                    <a:pt x="1094" y="7"/>
                  </a:lnTo>
                  <a:lnTo>
                    <a:pt x="1094" y="7"/>
                  </a:lnTo>
                  <a:lnTo>
                    <a:pt x="1099" y="7"/>
                  </a:lnTo>
                  <a:lnTo>
                    <a:pt x="1101" y="7"/>
                  </a:lnTo>
                  <a:lnTo>
                    <a:pt x="1104" y="10"/>
                  </a:lnTo>
                  <a:lnTo>
                    <a:pt x="1108" y="10"/>
                  </a:lnTo>
                  <a:lnTo>
                    <a:pt x="1108" y="10"/>
                  </a:lnTo>
                  <a:lnTo>
                    <a:pt x="1108" y="7"/>
                  </a:lnTo>
                  <a:lnTo>
                    <a:pt x="1111" y="5"/>
                  </a:lnTo>
                  <a:lnTo>
                    <a:pt x="1113" y="7"/>
                  </a:lnTo>
                  <a:lnTo>
                    <a:pt x="1115" y="7"/>
                  </a:lnTo>
                  <a:lnTo>
                    <a:pt x="1117" y="7"/>
                  </a:lnTo>
                  <a:lnTo>
                    <a:pt x="1120" y="10"/>
                  </a:lnTo>
                  <a:lnTo>
                    <a:pt x="1122" y="7"/>
                  </a:lnTo>
                  <a:lnTo>
                    <a:pt x="1124" y="10"/>
                  </a:lnTo>
                  <a:lnTo>
                    <a:pt x="1124" y="12"/>
                  </a:lnTo>
                  <a:lnTo>
                    <a:pt x="1124" y="14"/>
                  </a:lnTo>
                  <a:lnTo>
                    <a:pt x="1127" y="17"/>
                  </a:lnTo>
                  <a:lnTo>
                    <a:pt x="1129" y="17"/>
                  </a:lnTo>
                  <a:lnTo>
                    <a:pt x="1129" y="17"/>
                  </a:lnTo>
                  <a:lnTo>
                    <a:pt x="1131" y="17"/>
                  </a:lnTo>
                  <a:lnTo>
                    <a:pt x="1134" y="17"/>
                  </a:lnTo>
                  <a:lnTo>
                    <a:pt x="1134" y="19"/>
                  </a:lnTo>
                  <a:lnTo>
                    <a:pt x="1134" y="21"/>
                  </a:lnTo>
                  <a:lnTo>
                    <a:pt x="1134" y="21"/>
                  </a:lnTo>
                  <a:lnTo>
                    <a:pt x="1138" y="23"/>
                  </a:lnTo>
                  <a:lnTo>
                    <a:pt x="1141" y="23"/>
                  </a:lnTo>
                  <a:lnTo>
                    <a:pt x="1141" y="23"/>
                  </a:lnTo>
                  <a:lnTo>
                    <a:pt x="1141" y="26"/>
                  </a:lnTo>
                  <a:lnTo>
                    <a:pt x="1143" y="28"/>
                  </a:lnTo>
                  <a:lnTo>
                    <a:pt x="1145" y="30"/>
                  </a:lnTo>
                  <a:lnTo>
                    <a:pt x="1145" y="33"/>
                  </a:lnTo>
                  <a:lnTo>
                    <a:pt x="1145" y="35"/>
                  </a:lnTo>
                  <a:lnTo>
                    <a:pt x="1145" y="37"/>
                  </a:lnTo>
                  <a:lnTo>
                    <a:pt x="1147" y="37"/>
                  </a:lnTo>
                  <a:lnTo>
                    <a:pt x="1152" y="40"/>
                  </a:lnTo>
                  <a:lnTo>
                    <a:pt x="1152" y="42"/>
                  </a:lnTo>
                  <a:lnTo>
                    <a:pt x="1152" y="44"/>
                  </a:lnTo>
                  <a:lnTo>
                    <a:pt x="1152" y="47"/>
                  </a:lnTo>
                  <a:lnTo>
                    <a:pt x="1157" y="49"/>
                  </a:lnTo>
                  <a:lnTo>
                    <a:pt x="1159" y="54"/>
                  </a:lnTo>
                  <a:lnTo>
                    <a:pt x="1161" y="56"/>
                  </a:lnTo>
                  <a:lnTo>
                    <a:pt x="1161" y="58"/>
                  </a:lnTo>
                  <a:lnTo>
                    <a:pt x="1164" y="60"/>
                  </a:lnTo>
                  <a:lnTo>
                    <a:pt x="1166" y="63"/>
                  </a:lnTo>
                  <a:lnTo>
                    <a:pt x="1168" y="65"/>
                  </a:lnTo>
                  <a:lnTo>
                    <a:pt x="1168" y="67"/>
                  </a:lnTo>
                  <a:lnTo>
                    <a:pt x="1168" y="70"/>
                  </a:lnTo>
                  <a:lnTo>
                    <a:pt x="1168" y="70"/>
                  </a:lnTo>
                  <a:lnTo>
                    <a:pt x="1171" y="70"/>
                  </a:lnTo>
                  <a:lnTo>
                    <a:pt x="1173" y="72"/>
                  </a:lnTo>
                  <a:lnTo>
                    <a:pt x="1173" y="74"/>
                  </a:lnTo>
                  <a:lnTo>
                    <a:pt x="1178" y="81"/>
                  </a:lnTo>
                  <a:lnTo>
                    <a:pt x="1184" y="86"/>
                  </a:lnTo>
                  <a:lnTo>
                    <a:pt x="1187" y="88"/>
                  </a:lnTo>
                  <a:lnTo>
                    <a:pt x="1187" y="93"/>
                  </a:lnTo>
                  <a:lnTo>
                    <a:pt x="1189" y="95"/>
                  </a:lnTo>
                  <a:lnTo>
                    <a:pt x="1189" y="100"/>
                  </a:lnTo>
                  <a:lnTo>
                    <a:pt x="1191" y="100"/>
                  </a:lnTo>
                  <a:lnTo>
                    <a:pt x="1194" y="100"/>
                  </a:lnTo>
                  <a:lnTo>
                    <a:pt x="1194" y="104"/>
                  </a:lnTo>
                  <a:lnTo>
                    <a:pt x="1194" y="107"/>
                  </a:lnTo>
                  <a:lnTo>
                    <a:pt x="1196" y="111"/>
                  </a:lnTo>
                  <a:lnTo>
                    <a:pt x="1201" y="116"/>
                  </a:lnTo>
                  <a:lnTo>
                    <a:pt x="1205" y="118"/>
                  </a:lnTo>
                  <a:lnTo>
                    <a:pt x="1205" y="120"/>
                  </a:lnTo>
                  <a:lnTo>
                    <a:pt x="1210" y="120"/>
                  </a:lnTo>
                  <a:lnTo>
                    <a:pt x="1210" y="120"/>
                  </a:lnTo>
                  <a:lnTo>
                    <a:pt x="1212" y="120"/>
                  </a:lnTo>
                  <a:lnTo>
                    <a:pt x="1214" y="120"/>
                  </a:lnTo>
                  <a:lnTo>
                    <a:pt x="1219" y="120"/>
                  </a:lnTo>
                  <a:lnTo>
                    <a:pt x="1221" y="118"/>
                  </a:lnTo>
                  <a:lnTo>
                    <a:pt x="1224" y="118"/>
                  </a:lnTo>
                  <a:lnTo>
                    <a:pt x="1224" y="120"/>
                  </a:lnTo>
                  <a:lnTo>
                    <a:pt x="1221" y="123"/>
                  </a:lnTo>
                  <a:lnTo>
                    <a:pt x="1224" y="123"/>
                  </a:lnTo>
                  <a:lnTo>
                    <a:pt x="1228" y="123"/>
                  </a:lnTo>
                  <a:lnTo>
                    <a:pt x="1231" y="125"/>
                  </a:lnTo>
                  <a:lnTo>
                    <a:pt x="1233" y="125"/>
                  </a:lnTo>
                  <a:lnTo>
                    <a:pt x="1235" y="127"/>
                  </a:lnTo>
                  <a:lnTo>
                    <a:pt x="1235" y="125"/>
                  </a:lnTo>
                  <a:lnTo>
                    <a:pt x="1238" y="125"/>
                  </a:lnTo>
                  <a:lnTo>
                    <a:pt x="1240" y="125"/>
                  </a:lnTo>
                  <a:lnTo>
                    <a:pt x="1240" y="123"/>
                  </a:lnTo>
                  <a:lnTo>
                    <a:pt x="1242" y="123"/>
                  </a:lnTo>
                  <a:lnTo>
                    <a:pt x="1244" y="125"/>
                  </a:lnTo>
                  <a:lnTo>
                    <a:pt x="1244" y="127"/>
                  </a:lnTo>
                  <a:lnTo>
                    <a:pt x="1247" y="130"/>
                  </a:lnTo>
                  <a:lnTo>
                    <a:pt x="1249" y="130"/>
                  </a:lnTo>
                  <a:lnTo>
                    <a:pt x="1249" y="132"/>
                  </a:lnTo>
                  <a:lnTo>
                    <a:pt x="1251" y="134"/>
                  </a:lnTo>
                  <a:lnTo>
                    <a:pt x="1254" y="134"/>
                  </a:lnTo>
                  <a:lnTo>
                    <a:pt x="1256" y="137"/>
                  </a:lnTo>
                  <a:lnTo>
                    <a:pt x="1256" y="137"/>
                  </a:lnTo>
                  <a:lnTo>
                    <a:pt x="1261" y="139"/>
                  </a:lnTo>
                  <a:lnTo>
                    <a:pt x="1261" y="141"/>
                  </a:lnTo>
                  <a:lnTo>
                    <a:pt x="1263" y="141"/>
                  </a:lnTo>
                  <a:lnTo>
                    <a:pt x="1265" y="144"/>
                  </a:lnTo>
                  <a:lnTo>
                    <a:pt x="1268" y="144"/>
                  </a:lnTo>
                  <a:lnTo>
                    <a:pt x="1270" y="144"/>
                  </a:lnTo>
                  <a:lnTo>
                    <a:pt x="1272" y="141"/>
                  </a:lnTo>
                  <a:lnTo>
                    <a:pt x="1274" y="141"/>
                  </a:lnTo>
                  <a:lnTo>
                    <a:pt x="1277" y="141"/>
                  </a:lnTo>
                  <a:lnTo>
                    <a:pt x="1279" y="141"/>
                  </a:lnTo>
                  <a:lnTo>
                    <a:pt x="1279" y="144"/>
                  </a:lnTo>
                  <a:lnTo>
                    <a:pt x="1277" y="146"/>
                  </a:lnTo>
                  <a:lnTo>
                    <a:pt x="1277" y="148"/>
                  </a:lnTo>
                  <a:lnTo>
                    <a:pt x="1277" y="151"/>
                  </a:lnTo>
                  <a:lnTo>
                    <a:pt x="1279" y="151"/>
                  </a:lnTo>
                  <a:lnTo>
                    <a:pt x="1281" y="155"/>
                  </a:lnTo>
                  <a:lnTo>
                    <a:pt x="1281" y="157"/>
                  </a:lnTo>
                  <a:lnTo>
                    <a:pt x="1281" y="162"/>
                  </a:lnTo>
                  <a:lnTo>
                    <a:pt x="1281" y="164"/>
                  </a:lnTo>
                  <a:lnTo>
                    <a:pt x="1281" y="167"/>
                  </a:lnTo>
                  <a:lnTo>
                    <a:pt x="1284" y="171"/>
                  </a:lnTo>
                  <a:lnTo>
                    <a:pt x="1286" y="174"/>
                  </a:lnTo>
                  <a:lnTo>
                    <a:pt x="1291" y="176"/>
                  </a:lnTo>
                  <a:lnTo>
                    <a:pt x="1291" y="178"/>
                  </a:lnTo>
                  <a:lnTo>
                    <a:pt x="1293" y="178"/>
                  </a:lnTo>
                  <a:lnTo>
                    <a:pt x="1298" y="176"/>
                  </a:lnTo>
                  <a:lnTo>
                    <a:pt x="1300" y="176"/>
                  </a:lnTo>
                  <a:lnTo>
                    <a:pt x="1302" y="178"/>
                  </a:lnTo>
                  <a:lnTo>
                    <a:pt x="1302" y="183"/>
                  </a:lnTo>
                  <a:lnTo>
                    <a:pt x="1304" y="181"/>
                  </a:lnTo>
                  <a:lnTo>
                    <a:pt x="1307" y="178"/>
                  </a:lnTo>
                  <a:lnTo>
                    <a:pt x="1309" y="181"/>
                  </a:lnTo>
                  <a:lnTo>
                    <a:pt x="1311" y="178"/>
                  </a:lnTo>
                  <a:lnTo>
                    <a:pt x="1318" y="178"/>
                  </a:lnTo>
                  <a:lnTo>
                    <a:pt x="1321" y="176"/>
                  </a:lnTo>
                  <a:lnTo>
                    <a:pt x="1323" y="174"/>
                  </a:lnTo>
                  <a:lnTo>
                    <a:pt x="1323" y="171"/>
                  </a:lnTo>
                  <a:lnTo>
                    <a:pt x="1323" y="169"/>
                  </a:lnTo>
                  <a:lnTo>
                    <a:pt x="1325" y="167"/>
                  </a:lnTo>
                  <a:lnTo>
                    <a:pt x="1325" y="164"/>
                  </a:lnTo>
                  <a:lnTo>
                    <a:pt x="1328" y="160"/>
                  </a:lnTo>
                  <a:lnTo>
                    <a:pt x="1330" y="160"/>
                  </a:lnTo>
                  <a:lnTo>
                    <a:pt x="1335" y="160"/>
                  </a:lnTo>
                  <a:lnTo>
                    <a:pt x="1335" y="155"/>
                  </a:lnTo>
                  <a:lnTo>
                    <a:pt x="1337" y="155"/>
                  </a:lnTo>
                  <a:lnTo>
                    <a:pt x="1339" y="155"/>
                  </a:lnTo>
                  <a:lnTo>
                    <a:pt x="1341" y="153"/>
                  </a:lnTo>
                  <a:lnTo>
                    <a:pt x="1344" y="151"/>
                  </a:lnTo>
                  <a:lnTo>
                    <a:pt x="1346" y="148"/>
                  </a:lnTo>
                  <a:lnTo>
                    <a:pt x="1348" y="148"/>
                  </a:lnTo>
                  <a:lnTo>
                    <a:pt x="1353" y="148"/>
                  </a:lnTo>
                  <a:lnTo>
                    <a:pt x="1355" y="151"/>
                  </a:lnTo>
                  <a:lnTo>
                    <a:pt x="1358" y="151"/>
                  </a:lnTo>
                  <a:lnTo>
                    <a:pt x="1360" y="153"/>
                  </a:lnTo>
                  <a:lnTo>
                    <a:pt x="1362" y="157"/>
                  </a:lnTo>
                  <a:lnTo>
                    <a:pt x="1360" y="157"/>
                  </a:lnTo>
                  <a:lnTo>
                    <a:pt x="1360" y="160"/>
                  </a:lnTo>
                  <a:lnTo>
                    <a:pt x="1365" y="164"/>
                  </a:lnTo>
                  <a:lnTo>
                    <a:pt x="1365" y="167"/>
                  </a:lnTo>
                  <a:lnTo>
                    <a:pt x="1367" y="169"/>
                  </a:lnTo>
                  <a:lnTo>
                    <a:pt x="1369" y="171"/>
                  </a:lnTo>
                  <a:lnTo>
                    <a:pt x="1367" y="176"/>
                  </a:lnTo>
                  <a:lnTo>
                    <a:pt x="1367" y="178"/>
                  </a:lnTo>
                  <a:lnTo>
                    <a:pt x="1367" y="181"/>
                  </a:lnTo>
                  <a:lnTo>
                    <a:pt x="1365" y="181"/>
                  </a:lnTo>
                  <a:lnTo>
                    <a:pt x="1360" y="185"/>
                  </a:lnTo>
                  <a:lnTo>
                    <a:pt x="1360" y="187"/>
                  </a:lnTo>
                  <a:lnTo>
                    <a:pt x="1362" y="190"/>
                  </a:lnTo>
                  <a:lnTo>
                    <a:pt x="1362" y="190"/>
                  </a:lnTo>
                  <a:lnTo>
                    <a:pt x="1362" y="194"/>
                  </a:lnTo>
                  <a:lnTo>
                    <a:pt x="1362" y="197"/>
                  </a:lnTo>
                  <a:lnTo>
                    <a:pt x="1362" y="199"/>
                  </a:lnTo>
                  <a:lnTo>
                    <a:pt x="1365" y="199"/>
                  </a:lnTo>
                  <a:lnTo>
                    <a:pt x="1365" y="204"/>
                  </a:lnTo>
                  <a:lnTo>
                    <a:pt x="1365" y="204"/>
                  </a:lnTo>
                  <a:lnTo>
                    <a:pt x="1367" y="206"/>
                  </a:lnTo>
                  <a:lnTo>
                    <a:pt x="1365" y="206"/>
                  </a:lnTo>
                  <a:lnTo>
                    <a:pt x="1365" y="206"/>
                  </a:lnTo>
                  <a:lnTo>
                    <a:pt x="1365" y="213"/>
                  </a:lnTo>
                  <a:lnTo>
                    <a:pt x="1365" y="215"/>
                  </a:lnTo>
                  <a:lnTo>
                    <a:pt x="1367" y="217"/>
                  </a:lnTo>
                  <a:lnTo>
                    <a:pt x="1367" y="220"/>
                  </a:lnTo>
                  <a:lnTo>
                    <a:pt x="1365" y="222"/>
                  </a:lnTo>
                  <a:lnTo>
                    <a:pt x="1365" y="224"/>
                  </a:lnTo>
                  <a:lnTo>
                    <a:pt x="1365" y="227"/>
                  </a:lnTo>
                  <a:lnTo>
                    <a:pt x="1365" y="229"/>
                  </a:lnTo>
                  <a:lnTo>
                    <a:pt x="1367" y="231"/>
                  </a:lnTo>
                  <a:lnTo>
                    <a:pt x="1362" y="231"/>
                  </a:lnTo>
                  <a:lnTo>
                    <a:pt x="1362" y="234"/>
                  </a:lnTo>
                  <a:lnTo>
                    <a:pt x="1365" y="236"/>
                  </a:lnTo>
                  <a:lnTo>
                    <a:pt x="1365" y="238"/>
                  </a:lnTo>
                  <a:lnTo>
                    <a:pt x="1362" y="241"/>
                  </a:lnTo>
                  <a:lnTo>
                    <a:pt x="1362" y="245"/>
                  </a:lnTo>
                  <a:lnTo>
                    <a:pt x="1362" y="248"/>
                  </a:lnTo>
                  <a:lnTo>
                    <a:pt x="1362" y="250"/>
                  </a:lnTo>
                  <a:lnTo>
                    <a:pt x="1362" y="250"/>
                  </a:lnTo>
                  <a:lnTo>
                    <a:pt x="1362" y="252"/>
                  </a:lnTo>
                  <a:lnTo>
                    <a:pt x="1365" y="254"/>
                  </a:lnTo>
                  <a:lnTo>
                    <a:pt x="1365" y="259"/>
                  </a:lnTo>
                  <a:lnTo>
                    <a:pt x="1362" y="261"/>
                  </a:lnTo>
                  <a:lnTo>
                    <a:pt x="1360" y="261"/>
                  </a:lnTo>
                  <a:lnTo>
                    <a:pt x="1358" y="259"/>
                  </a:lnTo>
                  <a:lnTo>
                    <a:pt x="1344" y="257"/>
                  </a:lnTo>
                  <a:lnTo>
                    <a:pt x="1341" y="257"/>
                  </a:lnTo>
                  <a:lnTo>
                    <a:pt x="1339" y="254"/>
                  </a:lnTo>
                  <a:lnTo>
                    <a:pt x="1337" y="257"/>
                  </a:lnTo>
                  <a:lnTo>
                    <a:pt x="1332" y="261"/>
                  </a:lnTo>
                  <a:lnTo>
                    <a:pt x="1332" y="264"/>
                  </a:lnTo>
                  <a:lnTo>
                    <a:pt x="1330" y="268"/>
                  </a:lnTo>
                  <a:lnTo>
                    <a:pt x="1328" y="268"/>
                  </a:lnTo>
                  <a:lnTo>
                    <a:pt x="1325" y="268"/>
                  </a:lnTo>
                  <a:lnTo>
                    <a:pt x="1325" y="271"/>
                  </a:lnTo>
                  <a:lnTo>
                    <a:pt x="1325" y="275"/>
                  </a:lnTo>
                  <a:lnTo>
                    <a:pt x="1330" y="282"/>
                  </a:lnTo>
                  <a:lnTo>
                    <a:pt x="1332" y="284"/>
                  </a:lnTo>
                  <a:lnTo>
                    <a:pt x="1332" y="289"/>
                  </a:lnTo>
                  <a:lnTo>
                    <a:pt x="1337" y="291"/>
                  </a:lnTo>
                  <a:lnTo>
                    <a:pt x="1337" y="296"/>
                  </a:lnTo>
                  <a:lnTo>
                    <a:pt x="1337" y="301"/>
                  </a:lnTo>
                  <a:lnTo>
                    <a:pt x="1337" y="303"/>
                  </a:lnTo>
                  <a:lnTo>
                    <a:pt x="1337" y="312"/>
                  </a:lnTo>
                  <a:lnTo>
                    <a:pt x="1339" y="312"/>
                  </a:lnTo>
                  <a:lnTo>
                    <a:pt x="1339" y="317"/>
                  </a:lnTo>
                  <a:lnTo>
                    <a:pt x="1339" y="321"/>
                  </a:lnTo>
                  <a:lnTo>
                    <a:pt x="1339" y="321"/>
                  </a:lnTo>
                  <a:lnTo>
                    <a:pt x="1339" y="326"/>
                  </a:lnTo>
                  <a:lnTo>
                    <a:pt x="1339" y="328"/>
                  </a:lnTo>
                  <a:lnTo>
                    <a:pt x="1339" y="331"/>
                  </a:lnTo>
                  <a:lnTo>
                    <a:pt x="1337" y="331"/>
                  </a:lnTo>
                  <a:lnTo>
                    <a:pt x="1332" y="331"/>
                  </a:lnTo>
                  <a:lnTo>
                    <a:pt x="1330" y="333"/>
                  </a:lnTo>
                  <a:lnTo>
                    <a:pt x="1330" y="333"/>
                  </a:lnTo>
                  <a:lnTo>
                    <a:pt x="1330" y="338"/>
                  </a:lnTo>
                  <a:lnTo>
                    <a:pt x="1332" y="338"/>
                  </a:lnTo>
                  <a:lnTo>
                    <a:pt x="1332" y="342"/>
                  </a:lnTo>
                  <a:lnTo>
                    <a:pt x="1332" y="342"/>
                  </a:lnTo>
                  <a:lnTo>
                    <a:pt x="1314" y="358"/>
                  </a:lnTo>
                  <a:lnTo>
                    <a:pt x="1307" y="391"/>
                  </a:lnTo>
                  <a:lnTo>
                    <a:pt x="1247" y="432"/>
                  </a:lnTo>
                  <a:lnTo>
                    <a:pt x="1235" y="437"/>
                  </a:lnTo>
                  <a:lnTo>
                    <a:pt x="1235" y="437"/>
                  </a:lnTo>
                  <a:lnTo>
                    <a:pt x="1233" y="435"/>
                  </a:lnTo>
                  <a:lnTo>
                    <a:pt x="1228" y="442"/>
                  </a:lnTo>
                  <a:lnTo>
                    <a:pt x="1224" y="442"/>
                  </a:lnTo>
                  <a:lnTo>
                    <a:pt x="1221" y="442"/>
                  </a:lnTo>
                  <a:lnTo>
                    <a:pt x="1219" y="439"/>
                  </a:lnTo>
                  <a:lnTo>
                    <a:pt x="1212" y="444"/>
                  </a:lnTo>
                  <a:lnTo>
                    <a:pt x="1208" y="444"/>
                  </a:lnTo>
                  <a:lnTo>
                    <a:pt x="1208" y="448"/>
                  </a:lnTo>
                  <a:lnTo>
                    <a:pt x="1205" y="448"/>
                  </a:lnTo>
                  <a:lnTo>
                    <a:pt x="1196" y="455"/>
                  </a:lnTo>
                  <a:lnTo>
                    <a:pt x="1191" y="458"/>
                  </a:lnTo>
                  <a:lnTo>
                    <a:pt x="1191" y="462"/>
                  </a:lnTo>
                  <a:lnTo>
                    <a:pt x="1191" y="465"/>
                  </a:lnTo>
                  <a:lnTo>
                    <a:pt x="1187" y="467"/>
                  </a:lnTo>
                  <a:lnTo>
                    <a:pt x="1182" y="472"/>
                  </a:lnTo>
                  <a:lnTo>
                    <a:pt x="1180" y="472"/>
                  </a:lnTo>
                  <a:lnTo>
                    <a:pt x="1178" y="476"/>
                  </a:lnTo>
                  <a:lnTo>
                    <a:pt x="1175" y="476"/>
                  </a:lnTo>
                  <a:lnTo>
                    <a:pt x="1175" y="472"/>
                  </a:lnTo>
                  <a:lnTo>
                    <a:pt x="1171" y="469"/>
                  </a:lnTo>
                  <a:lnTo>
                    <a:pt x="1173" y="467"/>
                  </a:lnTo>
                  <a:lnTo>
                    <a:pt x="1175" y="467"/>
                  </a:lnTo>
                  <a:lnTo>
                    <a:pt x="1178" y="465"/>
                  </a:lnTo>
                  <a:lnTo>
                    <a:pt x="1182" y="465"/>
                  </a:lnTo>
                  <a:lnTo>
                    <a:pt x="1184" y="462"/>
                  </a:lnTo>
                  <a:lnTo>
                    <a:pt x="1184" y="460"/>
                  </a:lnTo>
                  <a:lnTo>
                    <a:pt x="1182" y="460"/>
                  </a:lnTo>
                  <a:lnTo>
                    <a:pt x="1182" y="458"/>
                  </a:lnTo>
                  <a:lnTo>
                    <a:pt x="1187" y="455"/>
                  </a:lnTo>
                  <a:lnTo>
                    <a:pt x="1189" y="453"/>
                  </a:lnTo>
                  <a:lnTo>
                    <a:pt x="1182" y="455"/>
                  </a:lnTo>
                  <a:lnTo>
                    <a:pt x="1180" y="458"/>
                  </a:lnTo>
                  <a:lnTo>
                    <a:pt x="1178" y="455"/>
                  </a:lnTo>
                  <a:lnTo>
                    <a:pt x="1178" y="453"/>
                  </a:lnTo>
                  <a:lnTo>
                    <a:pt x="1178" y="451"/>
                  </a:lnTo>
                  <a:lnTo>
                    <a:pt x="1180" y="448"/>
                  </a:lnTo>
                  <a:lnTo>
                    <a:pt x="1175" y="444"/>
                  </a:lnTo>
                  <a:lnTo>
                    <a:pt x="1175" y="439"/>
                  </a:lnTo>
                  <a:lnTo>
                    <a:pt x="1175" y="437"/>
                  </a:lnTo>
                  <a:lnTo>
                    <a:pt x="1180" y="437"/>
                  </a:lnTo>
                  <a:lnTo>
                    <a:pt x="1180" y="432"/>
                  </a:lnTo>
                  <a:lnTo>
                    <a:pt x="1184" y="425"/>
                  </a:lnTo>
                  <a:lnTo>
                    <a:pt x="1184" y="423"/>
                  </a:lnTo>
                  <a:lnTo>
                    <a:pt x="1187" y="423"/>
                  </a:lnTo>
                  <a:lnTo>
                    <a:pt x="1187" y="418"/>
                  </a:lnTo>
                  <a:lnTo>
                    <a:pt x="1178" y="414"/>
                  </a:lnTo>
                  <a:lnTo>
                    <a:pt x="1171" y="405"/>
                  </a:lnTo>
                  <a:lnTo>
                    <a:pt x="1168" y="409"/>
                  </a:lnTo>
                  <a:lnTo>
                    <a:pt x="1166" y="409"/>
                  </a:lnTo>
                  <a:lnTo>
                    <a:pt x="1164" y="407"/>
                  </a:lnTo>
                  <a:lnTo>
                    <a:pt x="1159" y="409"/>
                  </a:lnTo>
                  <a:lnTo>
                    <a:pt x="1157" y="414"/>
                  </a:lnTo>
                  <a:lnTo>
                    <a:pt x="1154" y="414"/>
                  </a:lnTo>
                  <a:lnTo>
                    <a:pt x="1154" y="418"/>
                  </a:lnTo>
                  <a:lnTo>
                    <a:pt x="1150" y="423"/>
                  </a:lnTo>
                  <a:lnTo>
                    <a:pt x="1150" y="432"/>
                  </a:lnTo>
                  <a:lnTo>
                    <a:pt x="1147" y="432"/>
                  </a:lnTo>
                  <a:lnTo>
                    <a:pt x="1143" y="437"/>
                  </a:lnTo>
                  <a:lnTo>
                    <a:pt x="1138" y="437"/>
                  </a:lnTo>
                  <a:lnTo>
                    <a:pt x="1131" y="442"/>
                  </a:lnTo>
                  <a:lnTo>
                    <a:pt x="1129" y="453"/>
                  </a:lnTo>
                  <a:lnTo>
                    <a:pt x="1127" y="455"/>
                  </a:lnTo>
                  <a:lnTo>
                    <a:pt x="1129" y="455"/>
                  </a:lnTo>
                  <a:lnTo>
                    <a:pt x="1129" y="462"/>
                  </a:lnTo>
                  <a:lnTo>
                    <a:pt x="1127" y="462"/>
                  </a:lnTo>
                  <a:lnTo>
                    <a:pt x="1129" y="462"/>
                  </a:lnTo>
                  <a:lnTo>
                    <a:pt x="1127" y="467"/>
                  </a:lnTo>
                  <a:lnTo>
                    <a:pt x="1120" y="467"/>
                  </a:lnTo>
                  <a:lnTo>
                    <a:pt x="1113" y="467"/>
                  </a:lnTo>
                  <a:lnTo>
                    <a:pt x="1106" y="465"/>
                  </a:lnTo>
                  <a:lnTo>
                    <a:pt x="1106" y="467"/>
                  </a:lnTo>
                  <a:lnTo>
                    <a:pt x="1104" y="469"/>
                  </a:lnTo>
                  <a:lnTo>
                    <a:pt x="1101" y="474"/>
                  </a:lnTo>
                  <a:lnTo>
                    <a:pt x="1101" y="476"/>
                  </a:lnTo>
                  <a:lnTo>
                    <a:pt x="1101" y="478"/>
                  </a:lnTo>
                  <a:lnTo>
                    <a:pt x="1099" y="481"/>
                  </a:lnTo>
                  <a:lnTo>
                    <a:pt x="1101" y="485"/>
                  </a:lnTo>
                  <a:lnTo>
                    <a:pt x="1104" y="490"/>
                  </a:lnTo>
                  <a:lnTo>
                    <a:pt x="1106" y="492"/>
                  </a:lnTo>
                  <a:lnTo>
                    <a:pt x="1115" y="497"/>
                  </a:lnTo>
                  <a:lnTo>
                    <a:pt x="1115" y="499"/>
                  </a:lnTo>
                  <a:lnTo>
                    <a:pt x="1117" y="504"/>
                  </a:lnTo>
                  <a:lnTo>
                    <a:pt x="1117" y="502"/>
                  </a:lnTo>
                  <a:lnTo>
                    <a:pt x="1120" y="504"/>
                  </a:lnTo>
                  <a:lnTo>
                    <a:pt x="1122" y="502"/>
                  </a:lnTo>
                  <a:lnTo>
                    <a:pt x="1124" y="502"/>
                  </a:lnTo>
                  <a:lnTo>
                    <a:pt x="1124" y="504"/>
                  </a:lnTo>
                  <a:lnTo>
                    <a:pt x="1127" y="504"/>
                  </a:lnTo>
                  <a:lnTo>
                    <a:pt x="1131" y="504"/>
                  </a:lnTo>
                  <a:lnTo>
                    <a:pt x="1134" y="506"/>
                  </a:lnTo>
                  <a:lnTo>
                    <a:pt x="1134" y="513"/>
                  </a:lnTo>
                  <a:lnTo>
                    <a:pt x="1138" y="525"/>
                  </a:lnTo>
                  <a:lnTo>
                    <a:pt x="1145" y="525"/>
                  </a:lnTo>
                  <a:lnTo>
                    <a:pt x="1147" y="522"/>
                  </a:lnTo>
                  <a:lnTo>
                    <a:pt x="1152" y="522"/>
                  </a:lnTo>
                  <a:lnTo>
                    <a:pt x="1154" y="522"/>
                  </a:lnTo>
                  <a:lnTo>
                    <a:pt x="1157" y="518"/>
                  </a:lnTo>
                  <a:lnTo>
                    <a:pt x="1154" y="515"/>
                  </a:lnTo>
                  <a:lnTo>
                    <a:pt x="1154" y="513"/>
                  </a:lnTo>
                  <a:lnTo>
                    <a:pt x="1159" y="511"/>
                  </a:lnTo>
                  <a:lnTo>
                    <a:pt x="1161" y="508"/>
                  </a:lnTo>
                  <a:lnTo>
                    <a:pt x="1161" y="506"/>
                  </a:lnTo>
                  <a:lnTo>
                    <a:pt x="1161" y="504"/>
                  </a:lnTo>
                  <a:lnTo>
                    <a:pt x="1166" y="504"/>
                  </a:lnTo>
                  <a:lnTo>
                    <a:pt x="1175" y="499"/>
                  </a:lnTo>
                  <a:lnTo>
                    <a:pt x="1175" y="502"/>
                  </a:lnTo>
                  <a:lnTo>
                    <a:pt x="1178" y="502"/>
                  </a:lnTo>
                  <a:lnTo>
                    <a:pt x="1180" y="506"/>
                  </a:lnTo>
                  <a:lnTo>
                    <a:pt x="1184" y="506"/>
                  </a:lnTo>
                  <a:lnTo>
                    <a:pt x="1187" y="508"/>
                  </a:lnTo>
                  <a:lnTo>
                    <a:pt x="1201" y="508"/>
                  </a:lnTo>
                  <a:lnTo>
                    <a:pt x="1201" y="506"/>
                  </a:lnTo>
                  <a:lnTo>
                    <a:pt x="1205" y="506"/>
                  </a:lnTo>
                  <a:lnTo>
                    <a:pt x="1205" y="508"/>
                  </a:lnTo>
                  <a:lnTo>
                    <a:pt x="1212" y="508"/>
                  </a:lnTo>
                  <a:lnTo>
                    <a:pt x="1217" y="508"/>
                  </a:lnTo>
                  <a:lnTo>
                    <a:pt x="1219" y="508"/>
                  </a:lnTo>
                  <a:lnTo>
                    <a:pt x="1214" y="511"/>
                  </a:lnTo>
                  <a:lnTo>
                    <a:pt x="1214" y="513"/>
                  </a:lnTo>
                  <a:lnTo>
                    <a:pt x="1217" y="518"/>
                  </a:lnTo>
                  <a:lnTo>
                    <a:pt x="1214" y="518"/>
                  </a:lnTo>
                  <a:lnTo>
                    <a:pt x="1212" y="520"/>
                  </a:lnTo>
                  <a:lnTo>
                    <a:pt x="1212" y="525"/>
                  </a:lnTo>
                  <a:lnTo>
                    <a:pt x="1217" y="525"/>
                  </a:lnTo>
                  <a:lnTo>
                    <a:pt x="1217" y="527"/>
                  </a:lnTo>
                  <a:lnTo>
                    <a:pt x="1212" y="532"/>
                  </a:lnTo>
                  <a:lnTo>
                    <a:pt x="1205" y="527"/>
                  </a:lnTo>
                  <a:lnTo>
                    <a:pt x="1205" y="525"/>
                  </a:lnTo>
                  <a:lnTo>
                    <a:pt x="1203" y="527"/>
                  </a:lnTo>
                  <a:lnTo>
                    <a:pt x="1203" y="525"/>
                  </a:lnTo>
                  <a:lnTo>
                    <a:pt x="1198" y="532"/>
                  </a:lnTo>
                  <a:lnTo>
                    <a:pt x="1196" y="532"/>
                  </a:lnTo>
                  <a:lnTo>
                    <a:pt x="1191" y="534"/>
                  </a:lnTo>
                  <a:lnTo>
                    <a:pt x="1187" y="534"/>
                  </a:lnTo>
                  <a:lnTo>
                    <a:pt x="1187" y="536"/>
                  </a:lnTo>
                  <a:lnTo>
                    <a:pt x="1182" y="534"/>
                  </a:lnTo>
                  <a:lnTo>
                    <a:pt x="1178" y="534"/>
                  </a:lnTo>
                  <a:lnTo>
                    <a:pt x="1182" y="536"/>
                  </a:lnTo>
                  <a:lnTo>
                    <a:pt x="1184" y="541"/>
                  </a:lnTo>
                  <a:lnTo>
                    <a:pt x="1178" y="541"/>
                  </a:lnTo>
                  <a:lnTo>
                    <a:pt x="1178" y="545"/>
                  </a:lnTo>
                  <a:lnTo>
                    <a:pt x="1171" y="545"/>
                  </a:lnTo>
                  <a:lnTo>
                    <a:pt x="1168" y="550"/>
                  </a:lnTo>
                  <a:lnTo>
                    <a:pt x="1171" y="552"/>
                  </a:lnTo>
                  <a:lnTo>
                    <a:pt x="1175" y="555"/>
                  </a:lnTo>
                  <a:lnTo>
                    <a:pt x="1171" y="559"/>
                  </a:lnTo>
                  <a:lnTo>
                    <a:pt x="1168" y="557"/>
                  </a:lnTo>
                  <a:lnTo>
                    <a:pt x="1164" y="564"/>
                  </a:lnTo>
                  <a:lnTo>
                    <a:pt x="1161" y="564"/>
                  </a:lnTo>
                  <a:lnTo>
                    <a:pt x="1159" y="564"/>
                  </a:lnTo>
                  <a:lnTo>
                    <a:pt x="1159" y="569"/>
                  </a:lnTo>
                  <a:lnTo>
                    <a:pt x="1161" y="573"/>
                  </a:lnTo>
                  <a:lnTo>
                    <a:pt x="1159" y="582"/>
                  </a:lnTo>
                  <a:lnTo>
                    <a:pt x="1159" y="592"/>
                  </a:lnTo>
                  <a:lnTo>
                    <a:pt x="1161" y="592"/>
                  </a:lnTo>
                  <a:lnTo>
                    <a:pt x="1171" y="596"/>
                  </a:lnTo>
                  <a:lnTo>
                    <a:pt x="1171" y="601"/>
                  </a:lnTo>
                  <a:lnTo>
                    <a:pt x="1175" y="599"/>
                  </a:lnTo>
                  <a:lnTo>
                    <a:pt x="1187" y="603"/>
                  </a:lnTo>
                  <a:lnTo>
                    <a:pt x="1191" y="617"/>
                  </a:lnTo>
                  <a:lnTo>
                    <a:pt x="1194" y="617"/>
                  </a:lnTo>
                  <a:lnTo>
                    <a:pt x="1191" y="622"/>
                  </a:lnTo>
                  <a:lnTo>
                    <a:pt x="1196" y="624"/>
                  </a:lnTo>
                  <a:lnTo>
                    <a:pt x="1196" y="631"/>
                  </a:lnTo>
                  <a:lnTo>
                    <a:pt x="1205" y="636"/>
                  </a:lnTo>
                  <a:lnTo>
                    <a:pt x="1205" y="642"/>
                  </a:lnTo>
                  <a:lnTo>
                    <a:pt x="1210" y="649"/>
                  </a:lnTo>
                  <a:lnTo>
                    <a:pt x="1214" y="652"/>
                  </a:lnTo>
                  <a:lnTo>
                    <a:pt x="1219" y="652"/>
                  </a:lnTo>
                  <a:lnTo>
                    <a:pt x="1221" y="654"/>
                  </a:lnTo>
                  <a:lnTo>
                    <a:pt x="1221" y="654"/>
                  </a:lnTo>
                  <a:lnTo>
                    <a:pt x="1226" y="661"/>
                  </a:lnTo>
                  <a:lnTo>
                    <a:pt x="1228" y="661"/>
                  </a:lnTo>
                  <a:lnTo>
                    <a:pt x="1231" y="668"/>
                  </a:lnTo>
                  <a:lnTo>
                    <a:pt x="1228" y="670"/>
                  </a:lnTo>
                  <a:lnTo>
                    <a:pt x="1221" y="666"/>
                  </a:lnTo>
                  <a:lnTo>
                    <a:pt x="1214" y="670"/>
                  </a:lnTo>
                  <a:lnTo>
                    <a:pt x="1210" y="666"/>
                  </a:lnTo>
                  <a:lnTo>
                    <a:pt x="1208" y="666"/>
                  </a:lnTo>
                  <a:lnTo>
                    <a:pt x="1203" y="661"/>
                  </a:lnTo>
                  <a:lnTo>
                    <a:pt x="1196" y="661"/>
                  </a:lnTo>
                  <a:lnTo>
                    <a:pt x="1194" y="666"/>
                  </a:lnTo>
                  <a:lnTo>
                    <a:pt x="1189" y="666"/>
                  </a:lnTo>
                  <a:lnTo>
                    <a:pt x="1187" y="663"/>
                  </a:lnTo>
                  <a:lnTo>
                    <a:pt x="1184" y="656"/>
                  </a:lnTo>
                  <a:lnTo>
                    <a:pt x="1178" y="659"/>
                  </a:lnTo>
                  <a:lnTo>
                    <a:pt x="1175" y="656"/>
                  </a:lnTo>
                  <a:lnTo>
                    <a:pt x="1173" y="659"/>
                  </a:lnTo>
                  <a:lnTo>
                    <a:pt x="1171" y="659"/>
                  </a:lnTo>
                  <a:lnTo>
                    <a:pt x="1168" y="656"/>
                  </a:lnTo>
                  <a:lnTo>
                    <a:pt x="1164" y="659"/>
                  </a:lnTo>
                  <a:lnTo>
                    <a:pt x="1159" y="668"/>
                  </a:lnTo>
                  <a:lnTo>
                    <a:pt x="1166" y="661"/>
                  </a:lnTo>
                  <a:lnTo>
                    <a:pt x="1171" y="661"/>
                  </a:lnTo>
                  <a:lnTo>
                    <a:pt x="1175" y="661"/>
                  </a:lnTo>
                  <a:lnTo>
                    <a:pt x="1180" y="659"/>
                  </a:lnTo>
                  <a:lnTo>
                    <a:pt x="1182" y="659"/>
                  </a:lnTo>
                  <a:lnTo>
                    <a:pt x="1182" y="661"/>
                  </a:lnTo>
                  <a:lnTo>
                    <a:pt x="1189" y="668"/>
                  </a:lnTo>
                  <a:lnTo>
                    <a:pt x="1191" y="668"/>
                  </a:lnTo>
                  <a:lnTo>
                    <a:pt x="1198" y="663"/>
                  </a:lnTo>
                  <a:lnTo>
                    <a:pt x="1203" y="663"/>
                  </a:lnTo>
                  <a:lnTo>
                    <a:pt x="1210" y="672"/>
                  </a:lnTo>
                  <a:lnTo>
                    <a:pt x="1217" y="675"/>
                  </a:lnTo>
                  <a:lnTo>
                    <a:pt x="1228" y="682"/>
                  </a:lnTo>
                  <a:lnTo>
                    <a:pt x="1233" y="691"/>
                  </a:lnTo>
                  <a:lnTo>
                    <a:pt x="1233" y="693"/>
                  </a:lnTo>
                  <a:lnTo>
                    <a:pt x="1228" y="693"/>
                  </a:lnTo>
                  <a:lnTo>
                    <a:pt x="1224" y="700"/>
                  </a:lnTo>
                  <a:lnTo>
                    <a:pt x="1221" y="700"/>
                  </a:lnTo>
                  <a:lnTo>
                    <a:pt x="1219" y="700"/>
                  </a:lnTo>
                  <a:lnTo>
                    <a:pt x="1219" y="705"/>
                  </a:lnTo>
                  <a:lnTo>
                    <a:pt x="1214" y="707"/>
                  </a:lnTo>
                  <a:lnTo>
                    <a:pt x="1210" y="705"/>
                  </a:lnTo>
                  <a:lnTo>
                    <a:pt x="1208" y="707"/>
                  </a:lnTo>
                  <a:lnTo>
                    <a:pt x="1203" y="705"/>
                  </a:lnTo>
                  <a:lnTo>
                    <a:pt x="1198" y="709"/>
                  </a:lnTo>
                  <a:lnTo>
                    <a:pt x="1198" y="714"/>
                  </a:lnTo>
                  <a:lnTo>
                    <a:pt x="1201" y="712"/>
                  </a:lnTo>
                  <a:lnTo>
                    <a:pt x="1203" y="707"/>
                  </a:lnTo>
                  <a:lnTo>
                    <a:pt x="1208" y="707"/>
                  </a:lnTo>
                  <a:lnTo>
                    <a:pt x="1212" y="714"/>
                  </a:lnTo>
                  <a:lnTo>
                    <a:pt x="1217" y="714"/>
                  </a:lnTo>
                  <a:lnTo>
                    <a:pt x="1221" y="709"/>
                  </a:lnTo>
                  <a:lnTo>
                    <a:pt x="1228" y="709"/>
                  </a:lnTo>
                  <a:lnTo>
                    <a:pt x="1235" y="719"/>
                  </a:lnTo>
                  <a:lnTo>
                    <a:pt x="1235" y="716"/>
                  </a:lnTo>
                  <a:lnTo>
                    <a:pt x="1238" y="719"/>
                  </a:lnTo>
                  <a:lnTo>
                    <a:pt x="1242" y="719"/>
                  </a:lnTo>
                  <a:lnTo>
                    <a:pt x="1242" y="719"/>
                  </a:lnTo>
                  <a:lnTo>
                    <a:pt x="1233" y="728"/>
                  </a:lnTo>
                  <a:lnTo>
                    <a:pt x="1226" y="730"/>
                  </a:lnTo>
                  <a:lnTo>
                    <a:pt x="1226" y="733"/>
                  </a:lnTo>
                  <a:lnTo>
                    <a:pt x="1231" y="735"/>
                  </a:lnTo>
                  <a:lnTo>
                    <a:pt x="1235" y="730"/>
                  </a:lnTo>
                  <a:lnTo>
                    <a:pt x="1240" y="730"/>
                  </a:lnTo>
                  <a:lnTo>
                    <a:pt x="1240" y="728"/>
                  </a:lnTo>
                  <a:lnTo>
                    <a:pt x="1238" y="728"/>
                  </a:lnTo>
                  <a:lnTo>
                    <a:pt x="1242" y="726"/>
                  </a:lnTo>
                  <a:lnTo>
                    <a:pt x="1244" y="726"/>
                  </a:lnTo>
                  <a:lnTo>
                    <a:pt x="1244" y="733"/>
                  </a:lnTo>
                  <a:lnTo>
                    <a:pt x="1244" y="735"/>
                  </a:lnTo>
                  <a:lnTo>
                    <a:pt x="1242" y="737"/>
                  </a:lnTo>
                  <a:lnTo>
                    <a:pt x="1242" y="735"/>
                  </a:lnTo>
                  <a:lnTo>
                    <a:pt x="1240" y="735"/>
                  </a:lnTo>
                  <a:lnTo>
                    <a:pt x="1240" y="737"/>
                  </a:lnTo>
                  <a:lnTo>
                    <a:pt x="1238" y="737"/>
                  </a:lnTo>
                  <a:lnTo>
                    <a:pt x="1233" y="737"/>
                  </a:lnTo>
                  <a:lnTo>
                    <a:pt x="1231" y="739"/>
                  </a:lnTo>
                  <a:lnTo>
                    <a:pt x="1228" y="742"/>
                  </a:lnTo>
                  <a:lnTo>
                    <a:pt x="1235" y="742"/>
                  </a:lnTo>
                  <a:lnTo>
                    <a:pt x="1238" y="744"/>
                  </a:lnTo>
                  <a:lnTo>
                    <a:pt x="1238" y="746"/>
                  </a:lnTo>
                  <a:lnTo>
                    <a:pt x="1238" y="744"/>
                  </a:lnTo>
                  <a:lnTo>
                    <a:pt x="1233" y="749"/>
                  </a:lnTo>
                  <a:lnTo>
                    <a:pt x="1235" y="749"/>
                  </a:lnTo>
                  <a:lnTo>
                    <a:pt x="1238" y="751"/>
                  </a:lnTo>
                  <a:lnTo>
                    <a:pt x="1235" y="753"/>
                  </a:lnTo>
                  <a:lnTo>
                    <a:pt x="1233" y="753"/>
                  </a:lnTo>
                  <a:lnTo>
                    <a:pt x="1231" y="753"/>
                  </a:lnTo>
                  <a:lnTo>
                    <a:pt x="1233" y="756"/>
                  </a:lnTo>
                  <a:lnTo>
                    <a:pt x="1238" y="756"/>
                  </a:lnTo>
                  <a:lnTo>
                    <a:pt x="1240" y="760"/>
                  </a:lnTo>
                  <a:lnTo>
                    <a:pt x="1235" y="763"/>
                  </a:lnTo>
                  <a:lnTo>
                    <a:pt x="1235" y="767"/>
                  </a:lnTo>
                  <a:lnTo>
                    <a:pt x="1235" y="765"/>
                  </a:lnTo>
                  <a:lnTo>
                    <a:pt x="1233" y="760"/>
                  </a:lnTo>
                  <a:lnTo>
                    <a:pt x="1231" y="763"/>
                  </a:lnTo>
                  <a:lnTo>
                    <a:pt x="1226" y="769"/>
                  </a:lnTo>
                  <a:lnTo>
                    <a:pt x="1224" y="772"/>
                  </a:lnTo>
                  <a:lnTo>
                    <a:pt x="1219" y="769"/>
                  </a:lnTo>
                  <a:lnTo>
                    <a:pt x="1224" y="772"/>
                  </a:lnTo>
                  <a:lnTo>
                    <a:pt x="1224" y="774"/>
                  </a:lnTo>
                  <a:lnTo>
                    <a:pt x="1224" y="776"/>
                  </a:lnTo>
                  <a:lnTo>
                    <a:pt x="1221" y="779"/>
                  </a:lnTo>
                  <a:lnTo>
                    <a:pt x="1221" y="781"/>
                  </a:lnTo>
                  <a:lnTo>
                    <a:pt x="1224" y="783"/>
                  </a:lnTo>
                  <a:lnTo>
                    <a:pt x="1221" y="786"/>
                  </a:lnTo>
                  <a:lnTo>
                    <a:pt x="1221" y="788"/>
                  </a:lnTo>
                  <a:lnTo>
                    <a:pt x="1219" y="790"/>
                  </a:lnTo>
                  <a:lnTo>
                    <a:pt x="1217" y="788"/>
                  </a:lnTo>
                  <a:lnTo>
                    <a:pt x="1214" y="790"/>
                  </a:lnTo>
                  <a:lnTo>
                    <a:pt x="1219" y="790"/>
                  </a:lnTo>
                  <a:lnTo>
                    <a:pt x="1221" y="795"/>
                  </a:lnTo>
                  <a:lnTo>
                    <a:pt x="1217" y="795"/>
                  </a:lnTo>
                  <a:lnTo>
                    <a:pt x="1217" y="797"/>
                  </a:lnTo>
                  <a:lnTo>
                    <a:pt x="1210" y="802"/>
                  </a:lnTo>
                  <a:lnTo>
                    <a:pt x="1208" y="802"/>
                  </a:lnTo>
                  <a:lnTo>
                    <a:pt x="1208" y="797"/>
                  </a:lnTo>
                  <a:lnTo>
                    <a:pt x="1205" y="799"/>
                  </a:lnTo>
                  <a:lnTo>
                    <a:pt x="1205" y="797"/>
                  </a:lnTo>
                  <a:lnTo>
                    <a:pt x="1203" y="802"/>
                  </a:lnTo>
                  <a:lnTo>
                    <a:pt x="1201" y="802"/>
                  </a:lnTo>
                  <a:lnTo>
                    <a:pt x="1203" y="804"/>
                  </a:lnTo>
                  <a:lnTo>
                    <a:pt x="1201" y="804"/>
                  </a:lnTo>
                  <a:lnTo>
                    <a:pt x="1205" y="806"/>
                  </a:lnTo>
                  <a:lnTo>
                    <a:pt x="1208" y="809"/>
                  </a:lnTo>
                  <a:lnTo>
                    <a:pt x="1203" y="809"/>
                  </a:lnTo>
                  <a:lnTo>
                    <a:pt x="1208" y="813"/>
                  </a:lnTo>
                  <a:lnTo>
                    <a:pt x="1210" y="811"/>
                  </a:lnTo>
                  <a:lnTo>
                    <a:pt x="1212" y="813"/>
                  </a:lnTo>
                  <a:lnTo>
                    <a:pt x="1205" y="816"/>
                  </a:lnTo>
                  <a:lnTo>
                    <a:pt x="1201" y="820"/>
                  </a:lnTo>
                  <a:lnTo>
                    <a:pt x="1201" y="823"/>
                  </a:lnTo>
                  <a:lnTo>
                    <a:pt x="1203" y="823"/>
                  </a:lnTo>
                  <a:lnTo>
                    <a:pt x="1205" y="820"/>
                  </a:lnTo>
                  <a:lnTo>
                    <a:pt x="1208" y="823"/>
                  </a:lnTo>
                  <a:lnTo>
                    <a:pt x="1203" y="827"/>
                  </a:lnTo>
                  <a:lnTo>
                    <a:pt x="1205" y="827"/>
                  </a:lnTo>
                  <a:lnTo>
                    <a:pt x="1205" y="832"/>
                  </a:lnTo>
                  <a:lnTo>
                    <a:pt x="1203" y="832"/>
                  </a:lnTo>
                  <a:lnTo>
                    <a:pt x="1203" y="834"/>
                  </a:lnTo>
                  <a:lnTo>
                    <a:pt x="1205" y="834"/>
                  </a:lnTo>
                  <a:lnTo>
                    <a:pt x="1208" y="839"/>
                  </a:lnTo>
                  <a:lnTo>
                    <a:pt x="1208" y="843"/>
                  </a:lnTo>
                  <a:lnTo>
                    <a:pt x="1205" y="839"/>
                  </a:lnTo>
                  <a:lnTo>
                    <a:pt x="1203" y="839"/>
                  </a:lnTo>
                  <a:lnTo>
                    <a:pt x="1203" y="836"/>
                  </a:lnTo>
                  <a:lnTo>
                    <a:pt x="1201" y="834"/>
                  </a:lnTo>
                  <a:lnTo>
                    <a:pt x="1198" y="836"/>
                  </a:lnTo>
                  <a:lnTo>
                    <a:pt x="1196" y="836"/>
                  </a:lnTo>
                  <a:lnTo>
                    <a:pt x="1196" y="839"/>
                  </a:lnTo>
                  <a:lnTo>
                    <a:pt x="1198" y="841"/>
                  </a:lnTo>
                  <a:lnTo>
                    <a:pt x="1198" y="846"/>
                  </a:lnTo>
                  <a:lnTo>
                    <a:pt x="1198" y="843"/>
                  </a:lnTo>
                  <a:lnTo>
                    <a:pt x="1196" y="843"/>
                  </a:lnTo>
                  <a:lnTo>
                    <a:pt x="1194" y="841"/>
                  </a:lnTo>
                  <a:lnTo>
                    <a:pt x="1191" y="843"/>
                  </a:lnTo>
                  <a:lnTo>
                    <a:pt x="1194" y="843"/>
                  </a:lnTo>
                  <a:lnTo>
                    <a:pt x="1194" y="848"/>
                  </a:lnTo>
                  <a:lnTo>
                    <a:pt x="1196" y="848"/>
                  </a:lnTo>
                  <a:lnTo>
                    <a:pt x="1196" y="848"/>
                  </a:lnTo>
                  <a:lnTo>
                    <a:pt x="1194" y="853"/>
                  </a:lnTo>
                  <a:lnTo>
                    <a:pt x="1191" y="848"/>
                  </a:lnTo>
                  <a:lnTo>
                    <a:pt x="1189" y="853"/>
                  </a:lnTo>
                  <a:lnTo>
                    <a:pt x="1191" y="853"/>
                  </a:lnTo>
                  <a:lnTo>
                    <a:pt x="1194" y="855"/>
                  </a:lnTo>
                  <a:lnTo>
                    <a:pt x="1194" y="860"/>
                  </a:lnTo>
                  <a:lnTo>
                    <a:pt x="1187" y="855"/>
                  </a:lnTo>
                  <a:lnTo>
                    <a:pt x="1184" y="857"/>
                  </a:lnTo>
                  <a:lnTo>
                    <a:pt x="1184" y="857"/>
                  </a:lnTo>
                  <a:lnTo>
                    <a:pt x="1180" y="860"/>
                  </a:lnTo>
                  <a:lnTo>
                    <a:pt x="1173" y="862"/>
                  </a:lnTo>
                  <a:lnTo>
                    <a:pt x="1180" y="864"/>
                  </a:lnTo>
                  <a:lnTo>
                    <a:pt x="1182" y="864"/>
                  </a:lnTo>
                  <a:lnTo>
                    <a:pt x="1184" y="864"/>
                  </a:lnTo>
                  <a:lnTo>
                    <a:pt x="1184" y="869"/>
                  </a:lnTo>
                  <a:lnTo>
                    <a:pt x="1182" y="869"/>
                  </a:lnTo>
                  <a:lnTo>
                    <a:pt x="1180" y="873"/>
                  </a:lnTo>
                  <a:lnTo>
                    <a:pt x="1178" y="869"/>
                  </a:lnTo>
                  <a:lnTo>
                    <a:pt x="1175" y="873"/>
                  </a:lnTo>
                  <a:lnTo>
                    <a:pt x="1175" y="873"/>
                  </a:lnTo>
                  <a:lnTo>
                    <a:pt x="1175" y="873"/>
                  </a:lnTo>
                  <a:lnTo>
                    <a:pt x="1173" y="873"/>
                  </a:lnTo>
                  <a:lnTo>
                    <a:pt x="1171" y="876"/>
                  </a:lnTo>
                  <a:lnTo>
                    <a:pt x="1171" y="876"/>
                  </a:lnTo>
                  <a:lnTo>
                    <a:pt x="1168" y="880"/>
                  </a:lnTo>
                  <a:lnTo>
                    <a:pt x="1164" y="880"/>
                  </a:lnTo>
                  <a:lnTo>
                    <a:pt x="1164" y="878"/>
                  </a:lnTo>
                  <a:lnTo>
                    <a:pt x="1159" y="880"/>
                  </a:lnTo>
                  <a:lnTo>
                    <a:pt x="1157" y="883"/>
                  </a:lnTo>
                  <a:lnTo>
                    <a:pt x="1154" y="880"/>
                  </a:lnTo>
                  <a:lnTo>
                    <a:pt x="1157" y="885"/>
                  </a:lnTo>
                  <a:lnTo>
                    <a:pt x="1157" y="890"/>
                  </a:lnTo>
                  <a:lnTo>
                    <a:pt x="1154" y="892"/>
                  </a:lnTo>
                  <a:lnTo>
                    <a:pt x="1157" y="894"/>
                  </a:lnTo>
                  <a:lnTo>
                    <a:pt x="1152" y="896"/>
                  </a:lnTo>
                  <a:lnTo>
                    <a:pt x="1150" y="896"/>
                  </a:lnTo>
                  <a:lnTo>
                    <a:pt x="1150" y="899"/>
                  </a:lnTo>
                  <a:lnTo>
                    <a:pt x="1147" y="896"/>
                  </a:lnTo>
                  <a:lnTo>
                    <a:pt x="1145" y="896"/>
                  </a:lnTo>
                  <a:lnTo>
                    <a:pt x="1143" y="901"/>
                  </a:lnTo>
                  <a:lnTo>
                    <a:pt x="1138" y="901"/>
                  </a:lnTo>
                  <a:lnTo>
                    <a:pt x="1138" y="903"/>
                  </a:lnTo>
                  <a:lnTo>
                    <a:pt x="1136" y="903"/>
                  </a:lnTo>
                  <a:lnTo>
                    <a:pt x="1134" y="901"/>
                  </a:lnTo>
                  <a:lnTo>
                    <a:pt x="1131" y="901"/>
                  </a:lnTo>
                  <a:lnTo>
                    <a:pt x="1131" y="906"/>
                  </a:lnTo>
                  <a:lnTo>
                    <a:pt x="1129" y="908"/>
                  </a:lnTo>
                  <a:lnTo>
                    <a:pt x="1127" y="903"/>
                  </a:lnTo>
                  <a:lnTo>
                    <a:pt x="1124" y="901"/>
                  </a:lnTo>
                  <a:lnTo>
                    <a:pt x="1124" y="903"/>
                  </a:lnTo>
                  <a:lnTo>
                    <a:pt x="1120" y="903"/>
                  </a:lnTo>
                  <a:lnTo>
                    <a:pt x="1120" y="906"/>
                  </a:lnTo>
                  <a:lnTo>
                    <a:pt x="1117" y="908"/>
                  </a:lnTo>
                  <a:lnTo>
                    <a:pt x="1113" y="906"/>
                  </a:lnTo>
                  <a:lnTo>
                    <a:pt x="1113" y="908"/>
                  </a:lnTo>
                  <a:lnTo>
                    <a:pt x="1108" y="908"/>
                  </a:lnTo>
                  <a:lnTo>
                    <a:pt x="1108" y="913"/>
                  </a:lnTo>
                  <a:lnTo>
                    <a:pt x="1099" y="917"/>
                  </a:lnTo>
                  <a:lnTo>
                    <a:pt x="1099" y="915"/>
                  </a:lnTo>
                  <a:lnTo>
                    <a:pt x="1101" y="913"/>
                  </a:lnTo>
                  <a:lnTo>
                    <a:pt x="1104" y="910"/>
                  </a:lnTo>
                  <a:lnTo>
                    <a:pt x="1101" y="910"/>
                  </a:lnTo>
                  <a:lnTo>
                    <a:pt x="1097" y="906"/>
                  </a:lnTo>
                  <a:lnTo>
                    <a:pt x="1097" y="903"/>
                  </a:lnTo>
                  <a:lnTo>
                    <a:pt x="1092" y="901"/>
                  </a:lnTo>
                  <a:lnTo>
                    <a:pt x="1090" y="899"/>
                  </a:lnTo>
                  <a:lnTo>
                    <a:pt x="1090" y="901"/>
                  </a:lnTo>
                  <a:lnTo>
                    <a:pt x="1090" y="906"/>
                  </a:lnTo>
                  <a:lnTo>
                    <a:pt x="1092" y="908"/>
                  </a:lnTo>
                  <a:lnTo>
                    <a:pt x="1092" y="913"/>
                  </a:lnTo>
                  <a:lnTo>
                    <a:pt x="1087" y="915"/>
                  </a:lnTo>
                  <a:lnTo>
                    <a:pt x="1087" y="920"/>
                  </a:lnTo>
                  <a:lnTo>
                    <a:pt x="1085" y="920"/>
                  </a:lnTo>
                  <a:lnTo>
                    <a:pt x="1083" y="920"/>
                  </a:lnTo>
                  <a:lnTo>
                    <a:pt x="1083" y="917"/>
                  </a:lnTo>
                  <a:lnTo>
                    <a:pt x="1081" y="920"/>
                  </a:lnTo>
                  <a:lnTo>
                    <a:pt x="1078" y="922"/>
                  </a:lnTo>
                  <a:lnTo>
                    <a:pt x="1074" y="926"/>
                  </a:lnTo>
                  <a:lnTo>
                    <a:pt x="1069" y="929"/>
                  </a:lnTo>
                  <a:lnTo>
                    <a:pt x="1067" y="929"/>
                  </a:lnTo>
                  <a:lnTo>
                    <a:pt x="1064" y="929"/>
                  </a:lnTo>
                  <a:lnTo>
                    <a:pt x="1060" y="929"/>
                  </a:lnTo>
                  <a:lnTo>
                    <a:pt x="1055" y="929"/>
                  </a:lnTo>
                  <a:lnTo>
                    <a:pt x="1057" y="933"/>
                  </a:lnTo>
                  <a:lnTo>
                    <a:pt x="1053" y="936"/>
                  </a:lnTo>
                  <a:lnTo>
                    <a:pt x="1048" y="936"/>
                  </a:lnTo>
                  <a:lnTo>
                    <a:pt x="1046" y="936"/>
                  </a:lnTo>
                  <a:lnTo>
                    <a:pt x="1044" y="938"/>
                  </a:lnTo>
                  <a:lnTo>
                    <a:pt x="1039" y="938"/>
                  </a:lnTo>
                  <a:lnTo>
                    <a:pt x="1039" y="940"/>
                  </a:lnTo>
                  <a:lnTo>
                    <a:pt x="1037" y="940"/>
                  </a:lnTo>
                  <a:lnTo>
                    <a:pt x="1037" y="940"/>
                  </a:lnTo>
                  <a:lnTo>
                    <a:pt x="1037" y="940"/>
                  </a:lnTo>
                  <a:lnTo>
                    <a:pt x="1034" y="938"/>
                  </a:lnTo>
                  <a:lnTo>
                    <a:pt x="1037" y="938"/>
                  </a:lnTo>
                  <a:lnTo>
                    <a:pt x="1034" y="938"/>
                  </a:lnTo>
                  <a:lnTo>
                    <a:pt x="1034" y="936"/>
                  </a:lnTo>
                  <a:lnTo>
                    <a:pt x="1034" y="936"/>
                  </a:lnTo>
                  <a:lnTo>
                    <a:pt x="1032" y="936"/>
                  </a:lnTo>
                  <a:lnTo>
                    <a:pt x="1032" y="936"/>
                  </a:lnTo>
                  <a:lnTo>
                    <a:pt x="1032" y="938"/>
                  </a:lnTo>
                  <a:lnTo>
                    <a:pt x="1032" y="943"/>
                  </a:lnTo>
                  <a:lnTo>
                    <a:pt x="1027" y="945"/>
                  </a:lnTo>
                  <a:lnTo>
                    <a:pt x="1027" y="945"/>
                  </a:lnTo>
                  <a:lnTo>
                    <a:pt x="1030" y="950"/>
                  </a:lnTo>
                  <a:lnTo>
                    <a:pt x="1032" y="950"/>
                  </a:lnTo>
                  <a:lnTo>
                    <a:pt x="1034" y="954"/>
                  </a:lnTo>
                  <a:lnTo>
                    <a:pt x="1034" y="954"/>
                  </a:lnTo>
                  <a:lnTo>
                    <a:pt x="1034" y="954"/>
                  </a:lnTo>
                  <a:lnTo>
                    <a:pt x="1037" y="957"/>
                  </a:lnTo>
                  <a:lnTo>
                    <a:pt x="1032" y="961"/>
                  </a:lnTo>
                  <a:lnTo>
                    <a:pt x="1030" y="961"/>
                  </a:lnTo>
                  <a:lnTo>
                    <a:pt x="1030" y="961"/>
                  </a:lnTo>
                  <a:lnTo>
                    <a:pt x="1025" y="959"/>
                  </a:lnTo>
                  <a:lnTo>
                    <a:pt x="1023" y="963"/>
                  </a:lnTo>
                  <a:lnTo>
                    <a:pt x="1023" y="963"/>
                  </a:lnTo>
                  <a:lnTo>
                    <a:pt x="1023" y="959"/>
                  </a:lnTo>
                  <a:lnTo>
                    <a:pt x="1023" y="957"/>
                  </a:lnTo>
                  <a:lnTo>
                    <a:pt x="1021" y="954"/>
                  </a:lnTo>
                  <a:lnTo>
                    <a:pt x="1014" y="947"/>
                  </a:lnTo>
                  <a:lnTo>
                    <a:pt x="1014" y="945"/>
                  </a:lnTo>
                  <a:lnTo>
                    <a:pt x="1018" y="943"/>
                  </a:lnTo>
                  <a:lnTo>
                    <a:pt x="1018" y="938"/>
                  </a:lnTo>
                  <a:lnTo>
                    <a:pt x="1021" y="938"/>
                  </a:lnTo>
                  <a:lnTo>
                    <a:pt x="1021" y="936"/>
                  </a:lnTo>
                  <a:lnTo>
                    <a:pt x="1018" y="936"/>
                  </a:lnTo>
                  <a:lnTo>
                    <a:pt x="1016" y="936"/>
                  </a:lnTo>
                  <a:lnTo>
                    <a:pt x="1014" y="933"/>
                  </a:lnTo>
                  <a:lnTo>
                    <a:pt x="1011" y="938"/>
                  </a:lnTo>
                  <a:lnTo>
                    <a:pt x="1009" y="938"/>
                  </a:lnTo>
                  <a:lnTo>
                    <a:pt x="1007" y="938"/>
                  </a:lnTo>
                  <a:lnTo>
                    <a:pt x="1000" y="933"/>
                  </a:lnTo>
                  <a:lnTo>
                    <a:pt x="997" y="933"/>
                  </a:lnTo>
                  <a:lnTo>
                    <a:pt x="995" y="931"/>
                  </a:lnTo>
                  <a:lnTo>
                    <a:pt x="993" y="926"/>
                  </a:lnTo>
                  <a:lnTo>
                    <a:pt x="990" y="931"/>
                  </a:lnTo>
                  <a:lnTo>
                    <a:pt x="993" y="933"/>
                  </a:lnTo>
                  <a:lnTo>
                    <a:pt x="988" y="933"/>
                  </a:lnTo>
                  <a:lnTo>
                    <a:pt x="986" y="933"/>
                  </a:lnTo>
                  <a:lnTo>
                    <a:pt x="984" y="933"/>
                  </a:lnTo>
                  <a:lnTo>
                    <a:pt x="984" y="933"/>
                  </a:lnTo>
                  <a:lnTo>
                    <a:pt x="984" y="933"/>
                  </a:lnTo>
                  <a:lnTo>
                    <a:pt x="981" y="933"/>
                  </a:lnTo>
                  <a:lnTo>
                    <a:pt x="979" y="933"/>
                  </a:lnTo>
                  <a:lnTo>
                    <a:pt x="958" y="936"/>
                  </a:lnTo>
                  <a:lnTo>
                    <a:pt x="914" y="917"/>
                  </a:lnTo>
                  <a:lnTo>
                    <a:pt x="843" y="954"/>
                  </a:lnTo>
                  <a:lnTo>
                    <a:pt x="790" y="938"/>
                  </a:lnTo>
                  <a:lnTo>
                    <a:pt x="667" y="846"/>
                  </a:lnTo>
                  <a:lnTo>
                    <a:pt x="404" y="823"/>
                  </a:lnTo>
                  <a:lnTo>
                    <a:pt x="266" y="693"/>
                  </a:lnTo>
                  <a:lnTo>
                    <a:pt x="0" y="578"/>
                  </a:lnTo>
                  <a:lnTo>
                    <a:pt x="23" y="354"/>
                  </a:lnTo>
                  <a:lnTo>
                    <a:pt x="196" y="259"/>
                  </a:lnTo>
                  <a:lnTo>
                    <a:pt x="399" y="217"/>
                  </a:lnTo>
                  <a:lnTo>
                    <a:pt x="416" y="215"/>
                  </a:lnTo>
                  <a:close/>
                  <a:moveTo>
                    <a:pt x="1164" y="885"/>
                  </a:moveTo>
                  <a:lnTo>
                    <a:pt x="1164" y="887"/>
                  </a:lnTo>
                  <a:lnTo>
                    <a:pt x="1168" y="887"/>
                  </a:lnTo>
                  <a:lnTo>
                    <a:pt x="1171" y="887"/>
                  </a:lnTo>
                  <a:lnTo>
                    <a:pt x="1168" y="885"/>
                  </a:lnTo>
                  <a:lnTo>
                    <a:pt x="1164" y="885"/>
                  </a:lnTo>
                  <a:close/>
                  <a:moveTo>
                    <a:pt x="1210" y="832"/>
                  </a:moveTo>
                  <a:lnTo>
                    <a:pt x="1210" y="836"/>
                  </a:lnTo>
                  <a:lnTo>
                    <a:pt x="1212" y="834"/>
                  </a:lnTo>
                  <a:lnTo>
                    <a:pt x="1212" y="832"/>
                  </a:lnTo>
                  <a:lnTo>
                    <a:pt x="1210" y="830"/>
                  </a:lnTo>
                  <a:lnTo>
                    <a:pt x="1210" y="832"/>
                  </a:lnTo>
                  <a:close/>
                  <a:moveTo>
                    <a:pt x="1242" y="709"/>
                  </a:moveTo>
                  <a:lnTo>
                    <a:pt x="1242" y="714"/>
                  </a:lnTo>
                  <a:lnTo>
                    <a:pt x="1247" y="714"/>
                  </a:lnTo>
                  <a:lnTo>
                    <a:pt x="1249" y="716"/>
                  </a:lnTo>
                  <a:lnTo>
                    <a:pt x="1249" y="714"/>
                  </a:lnTo>
                  <a:lnTo>
                    <a:pt x="1244" y="712"/>
                  </a:lnTo>
                  <a:lnTo>
                    <a:pt x="1242" y="712"/>
                  </a:lnTo>
                  <a:lnTo>
                    <a:pt x="1242" y="709"/>
                  </a:lnTo>
                  <a:close/>
                  <a:moveTo>
                    <a:pt x="1219" y="670"/>
                  </a:moveTo>
                  <a:lnTo>
                    <a:pt x="1219" y="670"/>
                  </a:lnTo>
                  <a:lnTo>
                    <a:pt x="1221" y="672"/>
                  </a:lnTo>
                  <a:lnTo>
                    <a:pt x="1226" y="675"/>
                  </a:lnTo>
                  <a:lnTo>
                    <a:pt x="1231" y="675"/>
                  </a:lnTo>
                  <a:lnTo>
                    <a:pt x="1228" y="670"/>
                  </a:lnTo>
                  <a:lnTo>
                    <a:pt x="1226" y="672"/>
                  </a:lnTo>
                  <a:lnTo>
                    <a:pt x="1224" y="670"/>
                  </a:lnTo>
                  <a:lnTo>
                    <a:pt x="1219" y="670"/>
                  </a:lnTo>
                  <a:close/>
                  <a:moveTo>
                    <a:pt x="1244" y="922"/>
                  </a:moveTo>
                  <a:lnTo>
                    <a:pt x="1247" y="922"/>
                  </a:lnTo>
                  <a:lnTo>
                    <a:pt x="1251" y="922"/>
                  </a:lnTo>
                  <a:lnTo>
                    <a:pt x="1249" y="920"/>
                  </a:lnTo>
                  <a:lnTo>
                    <a:pt x="1251" y="913"/>
                  </a:lnTo>
                  <a:lnTo>
                    <a:pt x="1249" y="908"/>
                  </a:lnTo>
                  <a:lnTo>
                    <a:pt x="1251" y="903"/>
                  </a:lnTo>
                  <a:lnTo>
                    <a:pt x="1256" y="894"/>
                  </a:lnTo>
                  <a:lnTo>
                    <a:pt x="1258" y="890"/>
                  </a:lnTo>
                  <a:lnTo>
                    <a:pt x="1258" y="887"/>
                  </a:lnTo>
                  <a:lnTo>
                    <a:pt x="1256" y="887"/>
                  </a:lnTo>
                  <a:lnTo>
                    <a:pt x="1258" y="880"/>
                  </a:lnTo>
                  <a:lnTo>
                    <a:pt x="1258" y="873"/>
                  </a:lnTo>
                  <a:lnTo>
                    <a:pt x="1258" y="869"/>
                  </a:lnTo>
                  <a:lnTo>
                    <a:pt x="1261" y="864"/>
                  </a:lnTo>
                  <a:lnTo>
                    <a:pt x="1261" y="853"/>
                  </a:lnTo>
                  <a:lnTo>
                    <a:pt x="1263" y="848"/>
                  </a:lnTo>
                  <a:lnTo>
                    <a:pt x="1263" y="846"/>
                  </a:lnTo>
                  <a:lnTo>
                    <a:pt x="1263" y="843"/>
                  </a:lnTo>
                  <a:lnTo>
                    <a:pt x="1258" y="841"/>
                  </a:lnTo>
                  <a:lnTo>
                    <a:pt x="1258" y="841"/>
                  </a:lnTo>
                  <a:lnTo>
                    <a:pt x="1256" y="836"/>
                  </a:lnTo>
                  <a:lnTo>
                    <a:pt x="1251" y="834"/>
                  </a:lnTo>
                  <a:lnTo>
                    <a:pt x="1249" y="836"/>
                  </a:lnTo>
                  <a:lnTo>
                    <a:pt x="1249" y="839"/>
                  </a:lnTo>
                  <a:lnTo>
                    <a:pt x="1244" y="839"/>
                  </a:lnTo>
                  <a:lnTo>
                    <a:pt x="1240" y="846"/>
                  </a:lnTo>
                  <a:lnTo>
                    <a:pt x="1235" y="853"/>
                  </a:lnTo>
                  <a:lnTo>
                    <a:pt x="1238" y="855"/>
                  </a:lnTo>
                  <a:lnTo>
                    <a:pt x="1238" y="857"/>
                  </a:lnTo>
                  <a:lnTo>
                    <a:pt x="1235" y="860"/>
                  </a:lnTo>
                  <a:lnTo>
                    <a:pt x="1231" y="866"/>
                  </a:lnTo>
                  <a:lnTo>
                    <a:pt x="1228" y="876"/>
                  </a:lnTo>
                  <a:lnTo>
                    <a:pt x="1226" y="876"/>
                  </a:lnTo>
                  <a:lnTo>
                    <a:pt x="1228" y="878"/>
                  </a:lnTo>
                  <a:lnTo>
                    <a:pt x="1228" y="887"/>
                  </a:lnTo>
                  <a:lnTo>
                    <a:pt x="1228" y="894"/>
                  </a:lnTo>
                  <a:lnTo>
                    <a:pt x="1231" y="896"/>
                  </a:lnTo>
                  <a:lnTo>
                    <a:pt x="1231" y="899"/>
                  </a:lnTo>
                  <a:lnTo>
                    <a:pt x="1231" y="899"/>
                  </a:lnTo>
                  <a:lnTo>
                    <a:pt x="1231" y="901"/>
                  </a:lnTo>
                  <a:lnTo>
                    <a:pt x="1233" y="906"/>
                  </a:lnTo>
                  <a:lnTo>
                    <a:pt x="1235" y="906"/>
                  </a:lnTo>
                  <a:lnTo>
                    <a:pt x="1235" y="908"/>
                  </a:lnTo>
                  <a:lnTo>
                    <a:pt x="1242" y="910"/>
                  </a:lnTo>
                  <a:lnTo>
                    <a:pt x="1244" y="915"/>
                  </a:lnTo>
                  <a:lnTo>
                    <a:pt x="1244" y="920"/>
                  </a:lnTo>
                  <a:lnTo>
                    <a:pt x="1244" y="922"/>
                  </a:lnTo>
                  <a:close/>
                  <a:moveTo>
                    <a:pt x="1032" y="945"/>
                  </a:moveTo>
                  <a:lnTo>
                    <a:pt x="1034" y="947"/>
                  </a:lnTo>
                  <a:lnTo>
                    <a:pt x="1037" y="947"/>
                  </a:lnTo>
                  <a:lnTo>
                    <a:pt x="1041" y="950"/>
                  </a:lnTo>
                  <a:lnTo>
                    <a:pt x="1041" y="947"/>
                  </a:lnTo>
                  <a:lnTo>
                    <a:pt x="1037" y="945"/>
                  </a:lnTo>
                  <a:lnTo>
                    <a:pt x="1032" y="945"/>
                  </a:lnTo>
                  <a:close/>
                  <a:moveTo>
                    <a:pt x="1034" y="968"/>
                  </a:moveTo>
                  <a:lnTo>
                    <a:pt x="1030" y="968"/>
                  </a:lnTo>
                  <a:lnTo>
                    <a:pt x="1027" y="968"/>
                  </a:lnTo>
                  <a:lnTo>
                    <a:pt x="1023" y="970"/>
                  </a:lnTo>
                  <a:lnTo>
                    <a:pt x="1021" y="970"/>
                  </a:lnTo>
                  <a:lnTo>
                    <a:pt x="1016" y="970"/>
                  </a:lnTo>
                  <a:lnTo>
                    <a:pt x="1011" y="973"/>
                  </a:lnTo>
                  <a:lnTo>
                    <a:pt x="1011" y="975"/>
                  </a:lnTo>
                  <a:lnTo>
                    <a:pt x="1004" y="980"/>
                  </a:lnTo>
                  <a:lnTo>
                    <a:pt x="1000" y="987"/>
                  </a:lnTo>
                  <a:lnTo>
                    <a:pt x="1002" y="989"/>
                  </a:lnTo>
                  <a:lnTo>
                    <a:pt x="1002" y="996"/>
                  </a:lnTo>
                  <a:lnTo>
                    <a:pt x="1004" y="1000"/>
                  </a:lnTo>
                  <a:lnTo>
                    <a:pt x="1004" y="1003"/>
                  </a:lnTo>
                  <a:lnTo>
                    <a:pt x="1007" y="1007"/>
                  </a:lnTo>
                  <a:lnTo>
                    <a:pt x="1011" y="1007"/>
                  </a:lnTo>
                  <a:lnTo>
                    <a:pt x="1014" y="1010"/>
                  </a:lnTo>
                  <a:lnTo>
                    <a:pt x="1018" y="1010"/>
                  </a:lnTo>
                  <a:lnTo>
                    <a:pt x="1021" y="1012"/>
                  </a:lnTo>
                  <a:lnTo>
                    <a:pt x="1025" y="1010"/>
                  </a:lnTo>
                  <a:lnTo>
                    <a:pt x="1025" y="1005"/>
                  </a:lnTo>
                  <a:lnTo>
                    <a:pt x="1027" y="1005"/>
                  </a:lnTo>
                  <a:lnTo>
                    <a:pt x="1032" y="1007"/>
                  </a:lnTo>
                  <a:lnTo>
                    <a:pt x="1034" y="1003"/>
                  </a:lnTo>
                  <a:lnTo>
                    <a:pt x="1034" y="1000"/>
                  </a:lnTo>
                  <a:lnTo>
                    <a:pt x="1039" y="1000"/>
                  </a:lnTo>
                  <a:lnTo>
                    <a:pt x="1041" y="996"/>
                  </a:lnTo>
                  <a:lnTo>
                    <a:pt x="1041" y="993"/>
                  </a:lnTo>
                  <a:lnTo>
                    <a:pt x="1044" y="987"/>
                  </a:lnTo>
                  <a:lnTo>
                    <a:pt x="1046" y="984"/>
                  </a:lnTo>
                  <a:lnTo>
                    <a:pt x="1046" y="982"/>
                  </a:lnTo>
                  <a:lnTo>
                    <a:pt x="1048" y="977"/>
                  </a:lnTo>
                  <a:lnTo>
                    <a:pt x="1048" y="970"/>
                  </a:lnTo>
                  <a:lnTo>
                    <a:pt x="1044" y="968"/>
                  </a:lnTo>
                  <a:lnTo>
                    <a:pt x="1039" y="966"/>
                  </a:lnTo>
                  <a:lnTo>
                    <a:pt x="1037" y="968"/>
                  </a:lnTo>
                  <a:lnTo>
                    <a:pt x="1034" y="968"/>
                  </a:lnTo>
                  <a:lnTo>
                    <a:pt x="1034" y="968"/>
                  </a:lnTo>
                  <a:lnTo>
                    <a:pt x="1034" y="96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F6F17EDD-913B-8D81-934D-6BF3904A2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6558" y="1121749"/>
              <a:ext cx="247274" cy="300380"/>
            </a:xfrm>
            <a:custGeom>
              <a:avLst/>
              <a:gdLst>
                <a:gd name="T0" fmla="*/ 288 w 298"/>
                <a:gd name="T1" fmla="*/ 25 h 362"/>
                <a:gd name="T2" fmla="*/ 122 w 298"/>
                <a:gd name="T3" fmla="*/ 2 h 362"/>
                <a:gd name="T4" fmla="*/ 99 w 298"/>
                <a:gd name="T5" fmla="*/ 32 h 362"/>
                <a:gd name="T6" fmla="*/ 138 w 298"/>
                <a:gd name="T7" fmla="*/ 64 h 362"/>
                <a:gd name="T8" fmla="*/ 134 w 298"/>
                <a:gd name="T9" fmla="*/ 71 h 362"/>
                <a:gd name="T10" fmla="*/ 129 w 298"/>
                <a:gd name="T11" fmla="*/ 85 h 362"/>
                <a:gd name="T12" fmla="*/ 166 w 298"/>
                <a:gd name="T13" fmla="*/ 92 h 362"/>
                <a:gd name="T14" fmla="*/ 201 w 298"/>
                <a:gd name="T15" fmla="*/ 90 h 362"/>
                <a:gd name="T16" fmla="*/ 219 w 298"/>
                <a:gd name="T17" fmla="*/ 44 h 362"/>
                <a:gd name="T18" fmla="*/ 184 w 298"/>
                <a:gd name="T19" fmla="*/ 27 h 362"/>
                <a:gd name="T20" fmla="*/ 171 w 298"/>
                <a:gd name="T21" fmla="*/ 32 h 362"/>
                <a:gd name="T22" fmla="*/ 157 w 298"/>
                <a:gd name="T23" fmla="*/ 18 h 362"/>
                <a:gd name="T24" fmla="*/ 154 w 298"/>
                <a:gd name="T25" fmla="*/ 41 h 362"/>
                <a:gd name="T26" fmla="*/ 136 w 298"/>
                <a:gd name="T27" fmla="*/ 34 h 362"/>
                <a:gd name="T28" fmla="*/ 115 w 298"/>
                <a:gd name="T29" fmla="*/ 16 h 362"/>
                <a:gd name="T30" fmla="*/ 113 w 298"/>
                <a:gd name="T31" fmla="*/ 44 h 362"/>
                <a:gd name="T32" fmla="*/ 104 w 298"/>
                <a:gd name="T33" fmla="*/ 50 h 362"/>
                <a:gd name="T34" fmla="*/ 249 w 298"/>
                <a:gd name="T35" fmla="*/ 108 h 362"/>
                <a:gd name="T36" fmla="*/ 224 w 298"/>
                <a:gd name="T37" fmla="*/ 129 h 362"/>
                <a:gd name="T38" fmla="*/ 152 w 298"/>
                <a:gd name="T39" fmla="*/ 161 h 362"/>
                <a:gd name="T40" fmla="*/ 189 w 298"/>
                <a:gd name="T41" fmla="*/ 175 h 362"/>
                <a:gd name="T42" fmla="*/ 184 w 298"/>
                <a:gd name="T43" fmla="*/ 203 h 362"/>
                <a:gd name="T44" fmla="*/ 168 w 298"/>
                <a:gd name="T45" fmla="*/ 198 h 362"/>
                <a:gd name="T46" fmla="*/ 161 w 298"/>
                <a:gd name="T47" fmla="*/ 173 h 362"/>
                <a:gd name="T48" fmla="*/ 129 w 298"/>
                <a:gd name="T49" fmla="*/ 104 h 362"/>
                <a:gd name="T50" fmla="*/ 159 w 298"/>
                <a:gd name="T51" fmla="*/ 152 h 362"/>
                <a:gd name="T52" fmla="*/ 152 w 298"/>
                <a:gd name="T53" fmla="*/ 131 h 362"/>
                <a:gd name="T54" fmla="*/ 9 w 298"/>
                <a:gd name="T55" fmla="*/ 147 h 362"/>
                <a:gd name="T56" fmla="*/ 16 w 298"/>
                <a:gd name="T57" fmla="*/ 143 h 362"/>
                <a:gd name="T58" fmla="*/ 94 w 298"/>
                <a:gd name="T59" fmla="*/ 256 h 362"/>
                <a:gd name="T60" fmla="*/ 88 w 298"/>
                <a:gd name="T61" fmla="*/ 228 h 362"/>
                <a:gd name="T62" fmla="*/ 62 w 298"/>
                <a:gd name="T63" fmla="*/ 212 h 362"/>
                <a:gd name="T64" fmla="*/ 60 w 298"/>
                <a:gd name="T65" fmla="*/ 191 h 362"/>
                <a:gd name="T66" fmla="*/ 67 w 298"/>
                <a:gd name="T67" fmla="*/ 189 h 362"/>
                <a:gd name="T68" fmla="*/ 94 w 298"/>
                <a:gd name="T69" fmla="*/ 175 h 362"/>
                <a:gd name="T70" fmla="*/ 58 w 298"/>
                <a:gd name="T71" fmla="*/ 184 h 362"/>
                <a:gd name="T72" fmla="*/ 58 w 298"/>
                <a:gd name="T73" fmla="*/ 168 h 362"/>
                <a:gd name="T74" fmla="*/ 94 w 298"/>
                <a:gd name="T75" fmla="*/ 143 h 362"/>
                <a:gd name="T76" fmla="*/ 74 w 298"/>
                <a:gd name="T77" fmla="*/ 145 h 362"/>
                <a:gd name="T78" fmla="*/ 64 w 298"/>
                <a:gd name="T79" fmla="*/ 136 h 362"/>
                <a:gd name="T80" fmla="*/ 58 w 298"/>
                <a:gd name="T81" fmla="*/ 152 h 362"/>
                <a:gd name="T82" fmla="*/ 27 w 298"/>
                <a:gd name="T83" fmla="*/ 145 h 362"/>
                <a:gd name="T84" fmla="*/ 18 w 298"/>
                <a:gd name="T85" fmla="*/ 127 h 362"/>
                <a:gd name="T86" fmla="*/ 21 w 298"/>
                <a:gd name="T87" fmla="*/ 117 h 362"/>
                <a:gd name="T88" fmla="*/ 11 w 298"/>
                <a:gd name="T89" fmla="*/ 106 h 362"/>
                <a:gd name="T90" fmla="*/ 7 w 298"/>
                <a:gd name="T91" fmla="*/ 71 h 362"/>
                <a:gd name="T92" fmla="*/ 25 w 298"/>
                <a:gd name="T93" fmla="*/ 69 h 362"/>
                <a:gd name="T94" fmla="*/ 27 w 298"/>
                <a:gd name="T95" fmla="*/ 80 h 362"/>
                <a:gd name="T96" fmla="*/ 44 w 298"/>
                <a:gd name="T97" fmla="*/ 92 h 362"/>
                <a:gd name="T98" fmla="*/ 62 w 298"/>
                <a:gd name="T99" fmla="*/ 76 h 362"/>
                <a:gd name="T100" fmla="*/ 76 w 298"/>
                <a:gd name="T101" fmla="*/ 117 h 362"/>
                <a:gd name="T102" fmla="*/ 69 w 298"/>
                <a:gd name="T103" fmla="*/ 62 h 362"/>
                <a:gd name="T104" fmla="*/ 97 w 298"/>
                <a:gd name="T105" fmla="*/ 74 h 362"/>
                <a:gd name="T106" fmla="*/ 113 w 298"/>
                <a:gd name="T107" fmla="*/ 94 h 362"/>
                <a:gd name="T108" fmla="*/ 148 w 298"/>
                <a:gd name="T109" fmla="*/ 129 h 362"/>
                <a:gd name="T110" fmla="*/ 124 w 298"/>
                <a:gd name="T111" fmla="*/ 157 h 362"/>
                <a:gd name="T112" fmla="*/ 118 w 298"/>
                <a:gd name="T113" fmla="*/ 198 h 362"/>
                <a:gd name="T114" fmla="*/ 106 w 298"/>
                <a:gd name="T115" fmla="*/ 244 h 362"/>
                <a:gd name="T116" fmla="*/ 145 w 298"/>
                <a:gd name="T1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8" h="362">
                  <a:moveTo>
                    <a:pt x="275" y="30"/>
                  </a:moveTo>
                  <a:lnTo>
                    <a:pt x="277" y="30"/>
                  </a:lnTo>
                  <a:lnTo>
                    <a:pt x="277" y="27"/>
                  </a:lnTo>
                  <a:lnTo>
                    <a:pt x="277" y="27"/>
                  </a:lnTo>
                  <a:lnTo>
                    <a:pt x="281" y="25"/>
                  </a:lnTo>
                  <a:lnTo>
                    <a:pt x="284" y="23"/>
                  </a:lnTo>
                  <a:lnTo>
                    <a:pt x="288" y="18"/>
                  </a:lnTo>
                  <a:lnTo>
                    <a:pt x="293" y="16"/>
                  </a:lnTo>
                  <a:lnTo>
                    <a:pt x="295" y="18"/>
                  </a:lnTo>
                  <a:lnTo>
                    <a:pt x="298" y="18"/>
                  </a:lnTo>
                  <a:lnTo>
                    <a:pt x="298" y="20"/>
                  </a:lnTo>
                  <a:lnTo>
                    <a:pt x="291" y="25"/>
                  </a:lnTo>
                  <a:lnTo>
                    <a:pt x="288" y="25"/>
                  </a:lnTo>
                  <a:lnTo>
                    <a:pt x="284" y="32"/>
                  </a:lnTo>
                  <a:lnTo>
                    <a:pt x="279" y="32"/>
                  </a:lnTo>
                  <a:lnTo>
                    <a:pt x="277" y="32"/>
                  </a:lnTo>
                  <a:lnTo>
                    <a:pt x="275" y="30"/>
                  </a:lnTo>
                  <a:close/>
                  <a:moveTo>
                    <a:pt x="221" y="34"/>
                  </a:moveTo>
                  <a:lnTo>
                    <a:pt x="224" y="37"/>
                  </a:lnTo>
                  <a:lnTo>
                    <a:pt x="226" y="37"/>
                  </a:lnTo>
                  <a:lnTo>
                    <a:pt x="228" y="34"/>
                  </a:lnTo>
                  <a:lnTo>
                    <a:pt x="228" y="32"/>
                  </a:lnTo>
                  <a:lnTo>
                    <a:pt x="224" y="30"/>
                  </a:lnTo>
                  <a:lnTo>
                    <a:pt x="224" y="32"/>
                  </a:lnTo>
                  <a:lnTo>
                    <a:pt x="221" y="34"/>
                  </a:lnTo>
                  <a:close/>
                  <a:moveTo>
                    <a:pt x="122" y="2"/>
                  </a:moveTo>
                  <a:lnTo>
                    <a:pt x="129" y="7"/>
                  </a:lnTo>
                  <a:lnTo>
                    <a:pt x="131" y="7"/>
                  </a:lnTo>
                  <a:lnTo>
                    <a:pt x="134" y="7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29" y="2"/>
                  </a:lnTo>
                  <a:lnTo>
                    <a:pt x="124" y="0"/>
                  </a:lnTo>
                  <a:lnTo>
                    <a:pt x="122" y="0"/>
                  </a:lnTo>
                  <a:lnTo>
                    <a:pt x="120" y="0"/>
                  </a:lnTo>
                  <a:lnTo>
                    <a:pt x="122" y="2"/>
                  </a:lnTo>
                  <a:close/>
                  <a:moveTo>
                    <a:pt x="101" y="37"/>
                  </a:moveTo>
                  <a:lnTo>
                    <a:pt x="99" y="34"/>
                  </a:lnTo>
                  <a:lnTo>
                    <a:pt x="99" y="32"/>
                  </a:lnTo>
                  <a:lnTo>
                    <a:pt x="99" y="30"/>
                  </a:lnTo>
                  <a:lnTo>
                    <a:pt x="101" y="30"/>
                  </a:lnTo>
                  <a:lnTo>
                    <a:pt x="104" y="30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4" y="37"/>
                  </a:lnTo>
                  <a:lnTo>
                    <a:pt x="101" y="37"/>
                  </a:lnTo>
                  <a:close/>
                  <a:moveTo>
                    <a:pt x="122" y="69"/>
                  </a:moveTo>
                  <a:lnTo>
                    <a:pt x="122" y="69"/>
                  </a:lnTo>
                  <a:lnTo>
                    <a:pt x="122" y="69"/>
                  </a:lnTo>
                  <a:lnTo>
                    <a:pt x="127" y="67"/>
                  </a:lnTo>
                  <a:lnTo>
                    <a:pt x="129" y="64"/>
                  </a:lnTo>
                  <a:lnTo>
                    <a:pt x="138" y="64"/>
                  </a:lnTo>
                  <a:lnTo>
                    <a:pt x="143" y="64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0" y="67"/>
                  </a:lnTo>
                  <a:lnTo>
                    <a:pt x="148" y="69"/>
                  </a:lnTo>
                  <a:lnTo>
                    <a:pt x="145" y="71"/>
                  </a:lnTo>
                  <a:lnTo>
                    <a:pt x="141" y="69"/>
                  </a:lnTo>
                  <a:lnTo>
                    <a:pt x="136" y="69"/>
                  </a:lnTo>
                  <a:lnTo>
                    <a:pt x="131" y="69"/>
                  </a:lnTo>
                  <a:lnTo>
                    <a:pt x="131" y="69"/>
                  </a:lnTo>
                  <a:lnTo>
                    <a:pt x="134" y="71"/>
                  </a:lnTo>
                  <a:lnTo>
                    <a:pt x="138" y="74"/>
                  </a:lnTo>
                  <a:lnTo>
                    <a:pt x="141" y="74"/>
                  </a:lnTo>
                  <a:lnTo>
                    <a:pt x="141" y="76"/>
                  </a:lnTo>
                  <a:lnTo>
                    <a:pt x="141" y="76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7" y="74"/>
                  </a:lnTo>
                  <a:lnTo>
                    <a:pt x="124" y="74"/>
                  </a:lnTo>
                  <a:lnTo>
                    <a:pt x="118" y="74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9" y="85"/>
                  </a:lnTo>
                  <a:lnTo>
                    <a:pt x="131" y="85"/>
                  </a:lnTo>
                  <a:lnTo>
                    <a:pt x="136" y="83"/>
                  </a:lnTo>
                  <a:lnTo>
                    <a:pt x="136" y="83"/>
                  </a:lnTo>
                  <a:lnTo>
                    <a:pt x="138" y="87"/>
                  </a:lnTo>
                  <a:lnTo>
                    <a:pt x="138" y="92"/>
                  </a:lnTo>
                  <a:lnTo>
                    <a:pt x="141" y="92"/>
                  </a:lnTo>
                  <a:lnTo>
                    <a:pt x="145" y="90"/>
                  </a:lnTo>
                  <a:lnTo>
                    <a:pt x="152" y="90"/>
                  </a:lnTo>
                  <a:lnTo>
                    <a:pt x="157" y="87"/>
                  </a:lnTo>
                  <a:lnTo>
                    <a:pt x="161" y="87"/>
                  </a:lnTo>
                  <a:lnTo>
                    <a:pt x="166" y="87"/>
                  </a:lnTo>
                  <a:lnTo>
                    <a:pt x="166" y="90"/>
                  </a:lnTo>
                  <a:lnTo>
                    <a:pt x="166" y="92"/>
                  </a:lnTo>
                  <a:lnTo>
                    <a:pt x="166" y="97"/>
                  </a:lnTo>
                  <a:lnTo>
                    <a:pt x="171" y="99"/>
                  </a:lnTo>
                  <a:lnTo>
                    <a:pt x="175" y="101"/>
                  </a:lnTo>
                  <a:lnTo>
                    <a:pt x="182" y="99"/>
                  </a:lnTo>
                  <a:lnTo>
                    <a:pt x="184" y="97"/>
                  </a:lnTo>
                  <a:lnTo>
                    <a:pt x="182" y="94"/>
                  </a:lnTo>
                  <a:lnTo>
                    <a:pt x="182" y="92"/>
                  </a:lnTo>
                  <a:lnTo>
                    <a:pt x="184" y="90"/>
                  </a:lnTo>
                  <a:lnTo>
                    <a:pt x="189" y="85"/>
                  </a:lnTo>
                  <a:lnTo>
                    <a:pt x="191" y="85"/>
                  </a:lnTo>
                  <a:lnTo>
                    <a:pt x="194" y="87"/>
                  </a:lnTo>
                  <a:lnTo>
                    <a:pt x="196" y="90"/>
                  </a:lnTo>
                  <a:lnTo>
                    <a:pt x="201" y="90"/>
                  </a:lnTo>
                  <a:lnTo>
                    <a:pt x="205" y="87"/>
                  </a:lnTo>
                  <a:lnTo>
                    <a:pt x="205" y="85"/>
                  </a:lnTo>
                  <a:lnTo>
                    <a:pt x="205" y="78"/>
                  </a:lnTo>
                  <a:lnTo>
                    <a:pt x="205" y="76"/>
                  </a:lnTo>
                  <a:lnTo>
                    <a:pt x="208" y="74"/>
                  </a:lnTo>
                  <a:lnTo>
                    <a:pt x="210" y="71"/>
                  </a:lnTo>
                  <a:lnTo>
                    <a:pt x="212" y="64"/>
                  </a:lnTo>
                  <a:lnTo>
                    <a:pt x="215" y="60"/>
                  </a:lnTo>
                  <a:lnTo>
                    <a:pt x="219" y="55"/>
                  </a:lnTo>
                  <a:lnTo>
                    <a:pt x="221" y="53"/>
                  </a:lnTo>
                  <a:lnTo>
                    <a:pt x="221" y="48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1"/>
                  </a:lnTo>
                  <a:lnTo>
                    <a:pt x="221" y="39"/>
                  </a:lnTo>
                  <a:lnTo>
                    <a:pt x="219" y="37"/>
                  </a:lnTo>
                  <a:lnTo>
                    <a:pt x="212" y="37"/>
                  </a:lnTo>
                  <a:lnTo>
                    <a:pt x="210" y="34"/>
                  </a:lnTo>
                  <a:lnTo>
                    <a:pt x="208" y="34"/>
                  </a:lnTo>
                  <a:lnTo>
                    <a:pt x="201" y="34"/>
                  </a:lnTo>
                  <a:lnTo>
                    <a:pt x="196" y="34"/>
                  </a:lnTo>
                  <a:lnTo>
                    <a:pt x="194" y="32"/>
                  </a:lnTo>
                  <a:lnTo>
                    <a:pt x="189" y="32"/>
                  </a:lnTo>
                  <a:lnTo>
                    <a:pt x="187" y="30"/>
                  </a:lnTo>
                  <a:lnTo>
                    <a:pt x="187" y="27"/>
                  </a:lnTo>
                  <a:lnTo>
                    <a:pt x="184" y="27"/>
                  </a:lnTo>
                  <a:lnTo>
                    <a:pt x="182" y="30"/>
                  </a:lnTo>
                  <a:lnTo>
                    <a:pt x="182" y="27"/>
                  </a:lnTo>
                  <a:lnTo>
                    <a:pt x="182" y="25"/>
                  </a:lnTo>
                  <a:lnTo>
                    <a:pt x="182" y="23"/>
                  </a:lnTo>
                  <a:lnTo>
                    <a:pt x="180" y="23"/>
                  </a:lnTo>
                  <a:lnTo>
                    <a:pt x="178" y="27"/>
                  </a:lnTo>
                  <a:lnTo>
                    <a:pt x="175" y="27"/>
                  </a:lnTo>
                  <a:lnTo>
                    <a:pt x="175" y="23"/>
                  </a:lnTo>
                  <a:lnTo>
                    <a:pt x="175" y="23"/>
                  </a:lnTo>
                  <a:lnTo>
                    <a:pt x="173" y="25"/>
                  </a:lnTo>
                  <a:lnTo>
                    <a:pt x="173" y="27"/>
                  </a:lnTo>
                  <a:lnTo>
                    <a:pt x="173" y="30"/>
                  </a:lnTo>
                  <a:lnTo>
                    <a:pt x="171" y="32"/>
                  </a:lnTo>
                  <a:lnTo>
                    <a:pt x="171" y="34"/>
                  </a:lnTo>
                  <a:lnTo>
                    <a:pt x="168" y="39"/>
                  </a:lnTo>
                  <a:lnTo>
                    <a:pt x="166" y="37"/>
                  </a:lnTo>
                  <a:lnTo>
                    <a:pt x="166" y="34"/>
                  </a:lnTo>
                  <a:lnTo>
                    <a:pt x="164" y="34"/>
                  </a:lnTo>
                  <a:lnTo>
                    <a:pt x="164" y="37"/>
                  </a:lnTo>
                  <a:lnTo>
                    <a:pt x="164" y="39"/>
                  </a:lnTo>
                  <a:lnTo>
                    <a:pt x="161" y="37"/>
                  </a:lnTo>
                  <a:lnTo>
                    <a:pt x="161" y="34"/>
                  </a:lnTo>
                  <a:lnTo>
                    <a:pt x="164" y="30"/>
                  </a:lnTo>
                  <a:lnTo>
                    <a:pt x="164" y="23"/>
                  </a:lnTo>
                  <a:lnTo>
                    <a:pt x="161" y="20"/>
                  </a:lnTo>
                  <a:lnTo>
                    <a:pt x="157" y="18"/>
                  </a:lnTo>
                  <a:lnTo>
                    <a:pt x="157" y="14"/>
                  </a:lnTo>
                  <a:lnTo>
                    <a:pt x="154" y="14"/>
                  </a:lnTo>
                  <a:lnTo>
                    <a:pt x="154" y="18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4" y="20"/>
                  </a:lnTo>
                  <a:lnTo>
                    <a:pt x="152" y="20"/>
                  </a:lnTo>
                  <a:lnTo>
                    <a:pt x="150" y="20"/>
                  </a:lnTo>
                  <a:lnTo>
                    <a:pt x="150" y="25"/>
                  </a:lnTo>
                  <a:lnTo>
                    <a:pt x="154" y="27"/>
                  </a:lnTo>
                  <a:lnTo>
                    <a:pt x="154" y="32"/>
                  </a:lnTo>
                  <a:lnTo>
                    <a:pt x="154" y="37"/>
                  </a:lnTo>
                  <a:lnTo>
                    <a:pt x="154" y="41"/>
                  </a:lnTo>
                  <a:lnTo>
                    <a:pt x="157" y="46"/>
                  </a:lnTo>
                  <a:lnTo>
                    <a:pt x="154" y="50"/>
                  </a:lnTo>
                  <a:lnTo>
                    <a:pt x="152" y="50"/>
                  </a:lnTo>
                  <a:lnTo>
                    <a:pt x="152" y="46"/>
                  </a:lnTo>
                  <a:lnTo>
                    <a:pt x="148" y="44"/>
                  </a:lnTo>
                  <a:lnTo>
                    <a:pt x="143" y="41"/>
                  </a:lnTo>
                  <a:lnTo>
                    <a:pt x="143" y="37"/>
                  </a:lnTo>
                  <a:lnTo>
                    <a:pt x="145" y="34"/>
                  </a:lnTo>
                  <a:lnTo>
                    <a:pt x="145" y="32"/>
                  </a:lnTo>
                  <a:lnTo>
                    <a:pt x="143" y="32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4" y="37"/>
                  </a:lnTo>
                  <a:lnTo>
                    <a:pt x="129" y="37"/>
                  </a:lnTo>
                  <a:lnTo>
                    <a:pt x="129" y="34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124" y="30"/>
                  </a:lnTo>
                  <a:lnTo>
                    <a:pt x="124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18" y="23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5" y="16"/>
                  </a:lnTo>
                  <a:lnTo>
                    <a:pt x="113" y="18"/>
                  </a:lnTo>
                  <a:lnTo>
                    <a:pt x="113" y="23"/>
                  </a:lnTo>
                  <a:lnTo>
                    <a:pt x="113" y="27"/>
                  </a:lnTo>
                  <a:lnTo>
                    <a:pt x="115" y="32"/>
                  </a:lnTo>
                  <a:lnTo>
                    <a:pt x="118" y="37"/>
                  </a:lnTo>
                  <a:lnTo>
                    <a:pt x="115" y="39"/>
                  </a:lnTo>
                  <a:lnTo>
                    <a:pt x="113" y="37"/>
                  </a:lnTo>
                  <a:lnTo>
                    <a:pt x="111" y="32"/>
                  </a:lnTo>
                  <a:lnTo>
                    <a:pt x="111" y="30"/>
                  </a:lnTo>
                  <a:lnTo>
                    <a:pt x="108" y="34"/>
                  </a:lnTo>
                  <a:lnTo>
                    <a:pt x="111" y="39"/>
                  </a:lnTo>
                  <a:lnTo>
                    <a:pt x="113" y="41"/>
                  </a:lnTo>
                  <a:lnTo>
                    <a:pt x="113" y="44"/>
                  </a:lnTo>
                  <a:lnTo>
                    <a:pt x="111" y="48"/>
                  </a:lnTo>
                  <a:lnTo>
                    <a:pt x="111" y="46"/>
                  </a:lnTo>
                  <a:lnTo>
                    <a:pt x="108" y="41"/>
                  </a:lnTo>
                  <a:lnTo>
                    <a:pt x="106" y="41"/>
                  </a:lnTo>
                  <a:lnTo>
                    <a:pt x="99" y="41"/>
                  </a:lnTo>
                  <a:lnTo>
                    <a:pt x="97" y="39"/>
                  </a:lnTo>
                  <a:lnTo>
                    <a:pt x="94" y="41"/>
                  </a:lnTo>
                  <a:lnTo>
                    <a:pt x="97" y="46"/>
                  </a:lnTo>
                  <a:lnTo>
                    <a:pt x="99" y="46"/>
                  </a:lnTo>
                  <a:lnTo>
                    <a:pt x="101" y="48"/>
                  </a:lnTo>
                  <a:lnTo>
                    <a:pt x="99" y="50"/>
                  </a:lnTo>
                  <a:lnTo>
                    <a:pt x="101" y="50"/>
                  </a:lnTo>
                  <a:lnTo>
                    <a:pt x="104" y="50"/>
                  </a:lnTo>
                  <a:lnTo>
                    <a:pt x="106" y="53"/>
                  </a:lnTo>
                  <a:lnTo>
                    <a:pt x="99" y="55"/>
                  </a:lnTo>
                  <a:lnTo>
                    <a:pt x="99" y="57"/>
                  </a:lnTo>
                  <a:lnTo>
                    <a:pt x="104" y="64"/>
                  </a:lnTo>
                  <a:lnTo>
                    <a:pt x="106" y="67"/>
                  </a:lnTo>
                  <a:lnTo>
                    <a:pt x="111" y="69"/>
                  </a:lnTo>
                  <a:lnTo>
                    <a:pt x="115" y="69"/>
                  </a:lnTo>
                  <a:lnTo>
                    <a:pt x="118" y="67"/>
                  </a:lnTo>
                  <a:lnTo>
                    <a:pt x="122" y="69"/>
                  </a:lnTo>
                  <a:close/>
                  <a:moveTo>
                    <a:pt x="240" y="117"/>
                  </a:moveTo>
                  <a:lnTo>
                    <a:pt x="242" y="111"/>
                  </a:lnTo>
                  <a:lnTo>
                    <a:pt x="247" y="108"/>
                  </a:lnTo>
                  <a:lnTo>
                    <a:pt x="249" y="108"/>
                  </a:lnTo>
                  <a:lnTo>
                    <a:pt x="251" y="106"/>
                  </a:lnTo>
                  <a:lnTo>
                    <a:pt x="254" y="108"/>
                  </a:lnTo>
                  <a:lnTo>
                    <a:pt x="258" y="108"/>
                  </a:lnTo>
                  <a:lnTo>
                    <a:pt x="261" y="108"/>
                  </a:lnTo>
                  <a:lnTo>
                    <a:pt x="261" y="111"/>
                  </a:lnTo>
                  <a:lnTo>
                    <a:pt x="256" y="113"/>
                  </a:lnTo>
                  <a:lnTo>
                    <a:pt x="251" y="111"/>
                  </a:lnTo>
                  <a:lnTo>
                    <a:pt x="249" y="111"/>
                  </a:lnTo>
                  <a:lnTo>
                    <a:pt x="247" y="113"/>
                  </a:lnTo>
                  <a:lnTo>
                    <a:pt x="245" y="113"/>
                  </a:lnTo>
                  <a:lnTo>
                    <a:pt x="242" y="117"/>
                  </a:lnTo>
                  <a:lnTo>
                    <a:pt x="240" y="117"/>
                  </a:lnTo>
                  <a:close/>
                  <a:moveTo>
                    <a:pt x="224" y="129"/>
                  </a:moveTo>
                  <a:lnTo>
                    <a:pt x="224" y="127"/>
                  </a:lnTo>
                  <a:lnTo>
                    <a:pt x="221" y="124"/>
                  </a:lnTo>
                  <a:lnTo>
                    <a:pt x="221" y="120"/>
                  </a:lnTo>
                  <a:lnTo>
                    <a:pt x="221" y="120"/>
                  </a:lnTo>
                  <a:lnTo>
                    <a:pt x="224" y="117"/>
                  </a:lnTo>
                  <a:lnTo>
                    <a:pt x="224" y="117"/>
                  </a:lnTo>
                  <a:lnTo>
                    <a:pt x="226" y="122"/>
                  </a:lnTo>
                  <a:lnTo>
                    <a:pt x="228" y="124"/>
                  </a:lnTo>
                  <a:lnTo>
                    <a:pt x="228" y="127"/>
                  </a:lnTo>
                  <a:lnTo>
                    <a:pt x="226" y="131"/>
                  </a:lnTo>
                  <a:lnTo>
                    <a:pt x="224" y="129"/>
                  </a:lnTo>
                  <a:close/>
                  <a:moveTo>
                    <a:pt x="150" y="166"/>
                  </a:moveTo>
                  <a:lnTo>
                    <a:pt x="152" y="161"/>
                  </a:lnTo>
                  <a:lnTo>
                    <a:pt x="154" y="157"/>
                  </a:lnTo>
                  <a:lnTo>
                    <a:pt x="164" y="157"/>
                  </a:lnTo>
                  <a:lnTo>
                    <a:pt x="168" y="154"/>
                  </a:lnTo>
                  <a:lnTo>
                    <a:pt x="173" y="150"/>
                  </a:lnTo>
                  <a:lnTo>
                    <a:pt x="178" y="147"/>
                  </a:lnTo>
                  <a:lnTo>
                    <a:pt x="180" y="152"/>
                  </a:lnTo>
                  <a:lnTo>
                    <a:pt x="184" y="157"/>
                  </a:lnTo>
                  <a:lnTo>
                    <a:pt x="182" y="159"/>
                  </a:lnTo>
                  <a:lnTo>
                    <a:pt x="180" y="159"/>
                  </a:lnTo>
                  <a:lnTo>
                    <a:pt x="178" y="161"/>
                  </a:lnTo>
                  <a:lnTo>
                    <a:pt x="180" y="166"/>
                  </a:lnTo>
                  <a:lnTo>
                    <a:pt x="184" y="173"/>
                  </a:lnTo>
                  <a:lnTo>
                    <a:pt x="189" y="175"/>
                  </a:lnTo>
                  <a:lnTo>
                    <a:pt x="191" y="173"/>
                  </a:lnTo>
                  <a:lnTo>
                    <a:pt x="196" y="171"/>
                  </a:lnTo>
                  <a:lnTo>
                    <a:pt x="201" y="173"/>
                  </a:lnTo>
                  <a:lnTo>
                    <a:pt x="203" y="175"/>
                  </a:lnTo>
                  <a:lnTo>
                    <a:pt x="205" y="175"/>
                  </a:lnTo>
                  <a:lnTo>
                    <a:pt x="205" y="177"/>
                  </a:lnTo>
                  <a:lnTo>
                    <a:pt x="201" y="180"/>
                  </a:lnTo>
                  <a:lnTo>
                    <a:pt x="196" y="184"/>
                  </a:lnTo>
                  <a:lnTo>
                    <a:pt x="196" y="189"/>
                  </a:lnTo>
                  <a:lnTo>
                    <a:pt x="194" y="198"/>
                  </a:lnTo>
                  <a:lnTo>
                    <a:pt x="189" y="198"/>
                  </a:lnTo>
                  <a:lnTo>
                    <a:pt x="187" y="201"/>
                  </a:lnTo>
                  <a:lnTo>
                    <a:pt x="184" y="203"/>
                  </a:lnTo>
                  <a:lnTo>
                    <a:pt x="184" y="208"/>
                  </a:lnTo>
                  <a:lnTo>
                    <a:pt x="180" y="210"/>
                  </a:lnTo>
                  <a:lnTo>
                    <a:pt x="178" y="210"/>
                  </a:lnTo>
                  <a:lnTo>
                    <a:pt x="178" y="205"/>
                  </a:lnTo>
                  <a:lnTo>
                    <a:pt x="180" y="203"/>
                  </a:lnTo>
                  <a:lnTo>
                    <a:pt x="178" y="198"/>
                  </a:lnTo>
                  <a:lnTo>
                    <a:pt x="180" y="191"/>
                  </a:lnTo>
                  <a:lnTo>
                    <a:pt x="180" y="187"/>
                  </a:lnTo>
                  <a:lnTo>
                    <a:pt x="178" y="189"/>
                  </a:lnTo>
                  <a:lnTo>
                    <a:pt x="175" y="189"/>
                  </a:lnTo>
                  <a:lnTo>
                    <a:pt x="173" y="189"/>
                  </a:lnTo>
                  <a:lnTo>
                    <a:pt x="171" y="196"/>
                  </a:lnTo>
                  <a:lnTo>
                    <a:pt x="168" y="198"/>
                  </a:lnTo>
                  <a:lnTo>
                    <a:pt x="166" y="196"/>
                  </a:lnTo>
                  <a:lnTo>
                    <a:pt x="161" y="201"/>
                  </a:lnTo>
                  <a:lnTo>
                    <a:pt x="157" y="201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52" y="201"/>
                  </a:lnTo>
                  <a:lnTo>
                    <a:pt x="152" y="198"/>
                  </a:lnTo>
                  <a:lnTo>
                    <a:pt x="152" y="194"/>
                  </a:lnTo>
                  <a:lnTo>
                    <a:pt x="154" y="191"/>
                  </a:lnTo>
                  <a:lnTo>
                    <a:pt x="157" y="184"/>
                  </a:lnTo>
                  <a:lnTo>
                    <a:pt x="159" y="180"/>
                  </a:lnTo>
                  <a:lnTo>
                    <a:pt x="159" y="175"/>
                  </a:lnTo>
                  <a:lnTo>
                    <a:pt x="161" y="173"/>
                  </a:lnTo>
                  <a:lnTo>
                    <a:pt x="159" y="171"/>
                  </a:lnTo>
                  <a:lnTo>
                    <a:pt x="157" y="171"/>
                  </a:lnTo>
                  <a:lnTo>
                    <a:pt x="152" y="168"/>
                  </a:lnTo>
                  <a:lnTo>
                    <a:pt x="150" y="166"/>
                  </a:lnTo>
                  <a:close/>
                  <a:moveTo>
                    <a:pt x="129" y="104"/>
                  </a:moveTo>
                  <a:lnTo>
                    <a:pt x="131" y="108"/>
                  </a:lnTo>
                  <a:lnTo>
                    <a:pt x="134" y="111"/>
                  </a:lnTo>
                  <a:lnTo>
                    <a:pt x="136" y="111"/>
                  </a:lnTo>
                  <a:lnTo>
                    <a:pt x="141" y="111"/>
                  </a:lnTo>
                  <a:lnTo>
                    <a:pt x="141" y="106"/>
                  </a:lnTo>
                  <a:lnTo>
                    <a:pt x="138" y="104"/>
                  </a:lnTo>
                  <a:lnTo>
                    <a:pt x="131" y="101"/>
                  </a:lnTo>
                  <a:lnTo>
                    <a:pt x="129" y="104"/>
                  </a:lnTo>
                  <a:lnTo>
                    <a:pt x="129" y="104"/>
                  </a:lnTo>
                  <a:close/>
                  <a:moveTo>
                    <a:pt x="138" y="141"/>
                  </a:moveTo>
                  <a:lnTo>
                    <a:pt x="141" y="143"/>
                  </a:lnTo>
                  <a:lnTo>
                    <a:pt x="145" y="143"/>
                  </a:lnTo>
                  <a:lnTo>
                    <a:pt x="148" y="147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50" y="152"/>
                  </a:lnTo>
                  <a:lnTo>
                    <a:pt x="148" y="157"/>
                  </a:lnTo>
                  <a:lnTo>
                    <a:pt x="150" y="154"/>
                  </a:lnTo>
                  <a:lnTo>
                    <a:pt x="152" y="157"/>
                  </a:lnTo>
                  <a:lnTo>
                    <a:pt x="154" y="154"/>
                  </a:lnTo>
                  <a:lnTo>
                    <a:pt x="159" y="152"/>
                  </a:lnTo>
                  <a:lnTo>
                    <a:pt x="164" y="152"/>
                  </a:lnTo>
                  <a:lnTo>
                    <a:pt x="166" y="150"/>
                  </a:lnTo>
                  <a:lnTo>
                    <a:pt x="164" y="147"/>
                  </a:lnTo>
                  <a:lnTo>
                    <a:pt x="166" y="141"/>
                  </a:lnTo>
                  <a:lnTo>
                    <a:pt x="168" y="141"/>
                  </a:lnTo>
                  <a:lnTo>
                    <a:pt x="168" y="136"/>
                  </a:lnTo>
                  <a:lnTo>
                    <a:pt x="168" y="134"/>
                  </a:lnTo>
                  <a:lnTo>
                    <a:pt x="164" y="134"/>
                  </a:lnTo>
                  <a:lnTo>
                    <a:pt x="164" y="131"/>
                  </a:lnTo>
                  <a:lnTo>
                    <a:pt x="161" y="129"/>
                  </a:lnTo>
                  <a:lnTo>
                    <a:pt x="159" y="131"/>
                  </a:lnTo>
                  <a:lnTo>
                    <a:pt x="154" y="134"/>
                  </a:lnTo>
                  <a:lnTo>
                    <a:pt x="152" y="131"/>
                  </a:lnTo>
                  <a:lnTo>
                    <a:pt x="152" y="131"/>
                  </a:lnTo>
                  <a:lnTo>
                    <a:pt x="148" y="134"/>
                  </a:lnTo>
                  <a:lnTo>
                    <a:pt x="148" y="136"/>
                  </a:lnTo>
                  <a:lnTo>
                    <a:pt x="145" y="138"/>
                  </a:lnTo>
                  <a:lnTo>
                    <a:pt x="143" y="136"/>
                  </a:lnTo>
                  <a:lnTo>
                    <a:pt x="141" y="141"/>
                  </a:lnTo>
                  <a:lnTo>
                    <a:pt x="138" y="141"/>
                  </a:lnTo>
                  <a:close/>
                  <a:moveTo>
                    <a:pt x="21" y="161"/>
                  </a:moveTo>
                  <a:lnTo>
                    <a:pt x="18" y="154"/>
                  </a:lnTo>
                  <a:lnTo>
                    <a:pt x="18" y="154"/>
                  </a:lnTo>
                  <a:lnTo>
                    <a:pt x="16" y="150"/>
                  </a:lnTo>
                  <a:lnTo>
                    <a:pt x="14" y="147"/>
                  </a:lnTo>
                  <a:lnTo>
                    <a:pt x="9" y="147"/>
                  </a:lnTo>
                  <a:lnTo>
                    <a:pt x="7" y="143"/>
                  </a:lnTo>
                  <a:lnTo>
                    <a:pt x="7" y="138"/>
                  </a:lnTo>
                  <a:lnTo>
                    <a:pt x="4" y="134"/>
                  </a:lnTo>
                  <a:lnTo>
                    <a:pt x="2" y="131"/>
                  </a:lnTo>
                  <a:lnTo>
                    <a:pt x="2" y="124"/>
                  </a:lnTo>
                  <a:lnTo>
                    <a:pt x="4" y="122"/>
                  </a:lnTo>
                  <a:lnTo>
                    <a:pt x="7" y="124"/>
                  </a:lnTo>
                  <a:lnTo>
                    <a:pt x="11" y="129"/>
                  </a:lnTo>
                  <a:lnTo>
                    <a:pt x="11" y="131"/>
                  </a:lnTo>
                  <a:lnTo>
                    <a:pt x="9" y="136"/>
                  </a:lnTo>
                  <a:lnTo>
                    <a:pt x="14" y="141"/>
                  </a:lnTo>
                  <a:lnTo>
                    <a:pt x="16" y="143"/>
                  </a:lnTo>
                  <a:lnTo>
                    <a:pt x="16" y="143"/>
                  </a:lnTo>
                  <a:lnTo>
                    <a:pt x="18" y="145"/>
                  </a:lnTo>
                  <a:lnTo>
                    <a:pt x="18" y="145"/>
                  </a:lnTo>
                  <a:lnTo>
                    <a:pt x="21" y="150"/>
                  </a:lnTo>
                  <a:lnTo>
                    <a:pt x="23" y="154"/>
                  </a:lnTo>
                  <a:lnTo>
                    <a:pt x="25" y="159"/>
                  </a:lnTo>
                  <a:lnTo>
                    <a:pt x="25" y="161"/>
                  </a:lnTo>
                  <a:lnTo>
                    <a:pt x="23" y="161"/>
                  </a:lnTo>
                  <a:lnTo>
                    <a:pt x="23" y="161"/>
                  </a:lnTo>
                  <a:lnTo>
                    <a:pt x="21" y="161"/>
                  </a:lnTo>
                  <a:close/>
                  <a:moveTo>
                    <a:pt x="99" y="256"/>
                  </a:moveTo>
                  <a:lnTo>
                    <a:pt x="97" y="254"/>
                  </a:lnTo>
                  <a:lnTo>
                    <a:pt x="97" y="254"/>
                  </a:lnTo>
                  <a:lnTo>
                    <a:pt x="94" y="256"/>
                  </a:lnTo>
                  <a:lnTo>
                    <a:pt x="92" y="256"/>
                  </a:lnTo>
                  <a:lnTo>
                    <a:pt x="92" y="254"/>
                  </a:lnTo>
                  <a:lnTo>
                    <a:pt x="92" y="247"/>
                  </a:lnTo>
                  <a:lnTo>
                    <a:pt x="92" y="244"/>
                  </a:lnTo>
                  <a:lnTo>
                    <a:pt x="90" y="244"/>
                  </a:lnTo>
                  <a:lnTo>
                    <a:pt x="83" y="238"/>
                  </a:lnTo>
                  <a:lnTo>
                    <a:pt x="83" y="235"/>
                  </a:lnTo>
                  <a:lnTo>
                    <a:pt x="88" y="233"/>
                  </a:lnTo>
                  <a:lnTo>
                    <a:pt x="88" y="233"/>
                  </a:lnTo>
                  <a:lnTo>
                    <a:pt x="90" y="231"/>
                  </a:lnTo>
                  <a:lnTo>
                    <a:pt x="90" y="228"/>
                  </a:lnTo>
                  <a:lnTo>
                    <a:pt x="90" y="228"/>
                  </a:lnTo>
                  <a:lnTo>
                    <a:pt x="88" y="228"/>
                  </a:lnTo>
                  <a:lnTo>
                    <a:pt x="85" y="226"/>
                  </a:lnTo>
                  <a:lnTo>
                    <a:pt x="83" y="226"/>
                  </a:lnTo>
                  <a:lnTo>
                    <a:pt x="83" y="228"/>
                  </a:lnTo>
                  <a:lnTo>
                    <a:pt x="78" y="231"/>
                  </a:lnTo>
                  <a:lnTo>
                    <a:pt x="74" y="226"/>
                  </a:lnTo>
                  <a:lnTo>
                    <a:pt x="74" y="224"/>
                  </a:lnTo>
                  <a:lnTo>
                    <a:pt x="71" y="224"/>
                  </a:lnTo>
                  <a:lnTo>
                    <a:pt x="69" y="221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4" y="217"/>
                  </a:lnTo>
                  <a:lnTo>
                    <a:pt x="64" y="214"/>
                  </a:lnTo>
                  <a:lnTo>
                    <a:pt x="62" y="212"/>
                  </a:lnTo>
                  <a:lnTo>
                    <a:pt x="60" y="214"/>
                  </a:lnTo>
                  <a:lnTo>
                    <a:pt x="60" y="212"/>
                  </a:lnTo>
                  <a:lnTo>
                    <a:pt x="60" y="210"/>
                  </a:lnTo>
                  <a:lnTo>
                    <a:pt x="55" y="208"/>
                  </a:lnTo>
                  <a:lnTo>
                    <a:pt x="55" y="205"/>
                  </a:lnTo>
                  <a:lnTo>
                    <a:pt x="55" y="205"/>
                  </a:lnTo>
                  <a:lnTo>
                    <a:pt x="55" y="203"/>
                  </a:lnTo>
                  <a:lnTo>
                    <a:pt x="55" y="201"/>
                  </a:lnTo>
                  <a:lnTo>
                    <a:pt x="55" y="198"/>
                  </a:lnTo>
                  <a:lnTo>
                    <a:pt x="53" y="196"/>
                  </a:lnTo>
                  <a:lnTo>
                    <a:pt x="53" y="196"/>
                  </a:lnTo>
                  <a:lnTo>
                    <a:pt x="58" y="191"/>
                  </a:lnTo>
                  <a:lnTo>
                    <a:pt x="60" y="191"/>
                  </a:lnTo>
                  <a:lnTo>
                    <a:pt x="62" y="196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7" y="196"/>
                  </a:lnTo>
                  <a:lnTo>
                    <a:pt x="69" y="196"/>
                  </a:lnTo>
                  <a:lnTo>
                    <a:pt x="71" y="198"/>
                  </a:lnTo>
                  <a:lnTo>
                    <a:pt x="76" y="196"/>
                  </a:lnTo>
                  <a:lnTo>
                    <a:pt x="83" y="196"/>
                  </a:lnTo>
                  <a:lnTo>
                    <a:pt x="83" y="194"/>
                  </a:lnTo>
                  <a:lnTo>
                    <a:pt x="78" y="191"/>
                  </a:lnTo>
                  <a:lnTo>
                    <a:pt x="76" y="191"/>
                  </a:lnTo>
                  <a:lnTo>
                    <a:pt x="69" y="191"/>
                  </a:lnTo>
                  <a:lnTo>
                    <a:pt x="67" y="189"/>
                  </a:lnTo>
                  <a:lnTo>
                    <a:pt x="67" y="189"/>
                  </a:lnTo>
                  <a:lnTo>
                    <a:pt x="69" y="187"/>
                  </a:lnTo>
                  <a:lnTo>
                    <a:pt x="71" y="187"/>
                  </a:lnTo>
                  <a:lnTo>
                    <a:pt x="78" y="184"/>
                  </a:lnTo>
                  <a:lnTo>
                    <a:pt x="83" y="182"/>
                  </a:lnTo>
                  <a:lnTo>
                    <a:pt x="88" y="182"/>
                  </a:lnTo>
                  <a:lnTo>
                    <a:pt x="90" y="182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4" y="180"/>
                  </a:lnTo>
                  <a:lnTo>
                    <a:pt x="94" y="177"/>
                  </a:lnTo>
                  <a:lnTo>
                    <a:pt x="97" y="175"/>
                  </a:lnTo>
                  <a:lnTo>
                    <a:pt x="94" y="175"/>
                  </a:lnTo>
                  <a:lnTo>
                    <a:pt x="90" y="177"/>
                  </a:lnTo>
                  <a:lnTo>
                    <a:pt x="90" y="177"/>
                  </a:lnTo>
                  <a:lnTo>
                    <a:pt x="81" y="177"/>
                  </a:lnTo>
                  <a:lnTo>
                    <a:pt x="78" y="180"/>
                  </a:lnTo>
                  <a:lnTo>
                    <a:pt x="78" y="177"/>
                  </a:lnTo>
                  <a:lnTo>
                    <a:pt x="74" y="177"/>
                  </a:lnTo>
                  <a:lnTo>
                    <a:pt x="74" y="177"/>
                  </a:lnTo>
                  <a:lnTo>
                    <a:pt x="71" y="180"/>
                  </a:lnTo>
                  <a:lnTo>
                    <a:pt x="69" y="182"/>
                  </a:lnTo>
                  <a:lnTo>
                    <a:pt x="64" y="184"/>
                  </a:lnTo>
                  <a:lnTo>
                    <a:pt x="62" y="182"/>
                  </a:lnTo>
                  <a:lnTo>
                    <a:pt x="60" y="184"/>
                  </a:lnTo>
                  <a:lnTo>
                    <a:pt x="58" y="184"/>
                  </a:lnTo>
                  <a:lnTo>
                    <a:pt x="53" y="187"/>
                  </a:lnTo>
                  <a:lnTo>
                    <a:pt x="51" y="187"/>
                  </a:lnTo>
                  <a:lnTo>
                    <a:pt x="48" y="184"/>
                  </a:lnTo>
                  <a:lnTo>
                    <a:pt x="48" y="180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1"/>
                  </a:lnTo>
                  <a:lnTo>
                    <a:pt x="51" y="168"/>
                  </a:lnTo>
                  <a:lnTo>
                    <a:pt x="53" y="168"/>
                  </a:lnTo>
                  <a:lnTo>
                    <a:pt x="55" y="168"/>
                  </a:lnTo>
                  <a:lnTo>
                    <a:pt x="55" y="171"/>
                  </a:lnTo>
                  <a:lnTo>
                    <a:pt x="58" y="171"/>
                  </a:lnTo>
                  <a:lnTo>
                    <a:pt x="58" y="168"/>
                  </a:lnTo>
                  <a:lnTo>
                    <a:pt x="62" y="166"/>
                  </a:lnTo>
                  <a:lnTo>
                    <a:pt x="64" y="166"/>
                  </a:lnTo>
                  <a:lnTo>
                    <a:pt x="67" y="164"/>
                  </a:lnTo>
                  <a:lnTo>
                    <a:pt x="69" y="159"/>
                  </a:lnTo>
                  <a:lnTo>
                    <a:pt x="74" y="157"/>
                  </a:lnTo>
                  <a:lnTo>
                    <a:pt x="74" y="154"/>
                  </a:lnTo>
                  <a:lnTo>
                    <a:pt x="74" y="152"/>
                  </a:lnTo>
                  <a:lnTo>
                    <a:pt x="81" y="150"/>
                  </a:lnTo>
                  <a:lnTo>
                    <a:pt x="85" y="150"/>
                  </a:lnTo>
                  <a:lnTo>
                    <a:pt x="90" y="147"/>
                  </a:lnTo>
                  <a:lnTo>
                    <a:pt x="92" y="145"/>
                  </a:lnTo>
                  <a:lnTo>
                    <a:pt x="94" y="143"/>
                  </a:lnTo>
                  <a:lnTo>
                    <a:pt x="94" y="143"/>
                  </a:lnTo>
                  <a:lnTo>
                    <a:pt x="92" y="143"/>
                  </a:lnTo>
                  <a:lnTo>
                    <a:pt x="90" y="145"/>
                  </a:lnTo>
                  <a:lnTo>
                    <a:pt x="88" y="145"/>
                  </a:lnTo>
                  <a:lnTo>
                    <a:pt x="83" y="145"/>
                  </a:lnTo>
                  <a:lnTo>
                    <a:pt x="83" y="141"/>
                  </a:lnTo>
                  <a:lnTo>
                    <a:pt x="85" y="138"/>
                  </a:lnTo>
                  <a:lnTo>
                    <a:pt x="85" y="131"/>
                  </a:lnTo>
                  <a:lnTo>
                    <a:pt x="85" y="129"/>
                  </a:lnTo>
                  <a:lnTo>
                    <a:pt x="83" y="129"/>
                  </a:lnTo>
                  <a:lnTo>
                    <a:pt x="81" y="131"/>
                  </a:lnTo>
                  <a:lnTo>
                    <a:pt x="81" y="136"/>
                  </a:lnTo>
                  <a:lnTo>
                    <a:pt x="81" y="141"/>
                  </a:lnTo>
                  <a:lnTo>
                    <a:pt x="74" y="145"/>
                  </a:lnTo>
                  <a:lnTo>
                    <a:pt x="71" y="147"/>
                  </a:lnTo>
                  <a:lnTo>
                    <a:pt x="69" y="145"/>
                  </a:lnTo>
                  <a:lnTo>
                    <a:pt x="69" y="141"/>
                  </a:lnTo>
                  <a:lnTo>
                    <a:pt x="69" y="138"/>
                  </a:lnTo>
                  <a:lnTo>
                    <a:pt x="71" y="136"/>
                  </a:lnTo>
                  <a:lnTo>
                    <a:pt x="71" y="134"/>
                  </a:lnTo>
                  <a:lnTo>
                    <a:pt x="69" y="131"/>
                  </a:lnTo>
                  <a:lnTo>
                    <a:pt x="69" y="127"/>
                  </a:lnTo>
                  <a:lnTo>
                    <a:pt x="67" y="124"/>
                  </a:lnTo>
                  <a:lnTo>
                    <a:pt x="67" y="124"/>
                  </a:lnTo>
                  <a:lnTo>
                    <a:pt x="64" y="127"/>
                  </a:lnTo>
                  <a:lnTo>
                    <a:pt x="67" y="134"/>
                  </a:lnTo>
                  <a:lnTo>
                    <a:pt x="64" y="136"/>
                  </a:lnTo>
                  <a:lnTo>
                    <a:pt x="62" y="138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1"/>
                  </a:lnTo>
                  <a:lnTo>
                    <a:pt x="58" y="129"/>
                  </a:lnTo>
                  <a:lnTo>
                    <a:pt x="58" y="131"/>
                  </a:lnTo>
                  <a:lnTo>
                    <a:pt x="58" y="134"/>
                  </a:lnTo>
                  <a:lnTo>
                    <a:pt x="58" y="136"/>
                  </a:lnTo>
                  <a:lnTo>
                    <a:pt x="58" y="141"/>
                  </a:lnTo>
                  <a:lnTo>
                    <a:pt x="60" y="145"/>
                  </a:lnTo>
                  <a:lnTo>
                    <a:pt x="62" y="150"/>
                  </a:lnTo>
                  <a:lnTo>
                    <a:pt x="62" y="152"/>
                  </a:lnTo>
                  <a:lnTo>
                    <a:pt x="58" y="152"/>
                  </a:lnTo>
                  <a:lnTo>
                    <a:pt x="55" y="152"/>
                  </a:lnTo>
                  <a:lnTo>
                    <a:pt x="55" y="157"/>
                  </a:lnTo>
                  <a:lnTo>
                    <a:pt x="55" y="159"/>
                  </a:lnTo>
                  <a:lnTo>
                    <a:pt x="51" y="161"/>
                  </a:lnTo>
                  <a:lnTo>
                    <a:pt x="44" y="164"/>
                  </a:lnTo>
                  <a:lnTo>
                    <a:pt x="39" y="161"/>
                  </a:lnTo>
                  <a:lnTo>
                    <a:pt x="39" y="159"/>
                  </a:lnTo>
                  <a:lnTo>
                    <a:pt x="41" y="159"/>
                  </a:lnTo>
                  <a:lnTo>
                    <a:pt x="39" y="154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0" y="150"/>
                  </a:lnTo>
                  <a:lnTo>
                    <a:pt x="27" y="145"/>
                  </a:lnTo>
                  <a:lnTo>
                    <a:pt x="27" y="143"/>
                  </a:lnTo>
                  <a:lnTo>
                    <a:pt x="32" y="143"/>
                  </a:lnTo>
                  <a:lnTo>
                    <a:pt x="34" y="141"/>
                  </a:lnTo>
                  <a:lnTo>
                    <a:pt x="34" y="138"/>
                  </a:lnTo>
                  <a:lnTo>
                    <a:pt x="32" y="138"/>
                  </a:lnTo>
                  <a:lnTo>
                    <a:pt x="30" y="141"/>
                  </a:lnTo>
                  <a:lnTo>
                    <a:pt x="25" y="138"/>
                  </a:lnTo>
                  <a:lnTo>
                    <a:pt x="25" y="136"/>
                  </a:lnTo>
                  <a:lnTo>
                    <a:pt x="23" y="134"/>
                  </a:lnTo>
                  <a:lnTo>
                    <a:pt x="18" y="131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18" y="127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1" y="120"/>
                  </a:lnTo>
                  <a:lnTo>
                    <a:pt x="11" y="115"/>
                  </a:lnTo>
                  <a:lnTo>
                    <a:pt x="14" y="115"/>
                  </a:lnTo>
                  <a:lnTo>
                    <a:pt x="18" y="120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21" y="122"/>
                  </a:lnTo>
                  <a:lnTo>
                    <a:pt x="23" y="120"/>
                  </a:lnTo>
                  <a:lnTo>
                    <a:pt x="25" y="117"/>
                  </a:lnTo>
                  <a:lnTo>
                    <a:pt x="23" y="117"/>
                  </a:lnTo>
                  <a:lnTo>
                    <a:pt x="21" y="117"/>
                  </a:lnTo>
                  <a:lnTo>
                    <a:pt x="18" y="115"/>
                  </a:lnTo>
                  <a:lnTo>
                    <a:pt x="18" y="115"/>
                  </a:lnTo>
                  <a:lnTo>
                    <a:pt x="16" y="111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8" y="101"/>
                  </a:lnTo>
                  <a:lnTo>
                    <a:pt x="18" y="99"/>
                  </a:lnTo>
                  <a:lnTo>
                    <a:pt x="18" y="97"/>
                  </a:lnTo>
                  <a:lnTo>
                    <a:pt x="16" y="99"/>
                  </a:lnTo>
                  <a:lnTo>
                    <a:pt x="14" y="97"/>
                  </a:lnTo>
                  <a:lnTo>
                    <a:pt x="11" y="97"/>
                  </a:lnTo>
                  <a:lnTo>
                    <a:pt x="11" y="101"/>
                  </a:lnTo>
                  <a:lnTo>
                    <a:pt x="11" y="106"/>
                  </a:lnTo>
                  <a:lnTo>
                    <a:pt x="9" y="108"/>
                  </a:lnTo>
                  <a:lnTo>
                    <a:pt x="7" y="111"/>
                  </a:lnTo>
                  <a:lnTo>
                    <a:pt x="7" y="106"/>
                  </a:lnTo>
                  <a:lnTo>
                    <a:pt x="2" y="99"/>
                  </a:lnTo>
                  <a:lnTo>
                    <a:pt x="2" y="94"/>
                  </a:lnTo>
                  <a:lnTo>
                    <a:pt x="0" y="90"/>
                  </a:lnTo>
                  <a:lnTo>
                    <a:pt x="0" y="85"/>
                  </a:lnTo>
                  <a:lnTo>
                    <a:pt x="2" y="85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11" y="69"/>
                  </a:lnTo>
                  <a:lnTo>
                    <a:pt x="14" y="74"/>
                  </a:lnTo>
                  <a:lnTo>
                    <a:pt x="16" y="78"/>
                  </a:lnTo>
                  <a:lnTo>
                    <a:pt x="21" y="78"/>
                  </a:lnTo>
                  <a:lnTo>
                    <a:pt x="21" y="76"/>
                  </a:lnTo>
                  <a:lnTo>
                    <a:pt x="16" y="71"/>
                  </a:lnTo>
                  <a:lnTo>
                    <a:pt x="16" y="67"/>
                  </a:lnTo>
                  <a:lnTo>
                    <a:pt x="18" y="64"/>
                  </a:lnTo>
                  <a:lnTo>
                    <a:pt x="21" y="67"/>
                  </a:lnTo>
                  <a:lnTo>
                    <a:pt x="21" y="69"/>
                  </a:lnTo>
                  <a:lnTo>
                    <a:pt x="23" y="71"/>
                  </a:lnTo>
                  <a:lnTo>
                    <a:pt x="25" y="69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41" y="64"/>
                  </a:lnTo>
                  <a:lnTo>
                    <a:pt x="44" y="69"/>
                  </a:lnTo>
                  <a:lnTo>
                    <a:pt x="41" y="71"/>
                  </a:lnTo>
                  <a:lnTo>
                    <a:pt x="39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0" y="76"/>
                  </a:lnTo>
                  <a:lnTo>
                    <a:pt x="30" y="78"/>
                  </a:lnTo>
                  <a:lnTo>
                    <a:pt x="27" y="78"/>
                  </a:lnTo>
                  <a:lnTo>
                    <a:pt x="27" y="80"/>
                  </a:lnTo>
                  <a:lnTo>
                    <a:pt x="30" y="83"/>
                  </a:lnTo>
                  <a:lnTo>
                    <a:pt x="32" y="80"/>
                  </a:lnTo>
                  <a:lnTo>
                    <a:pt x="37" y="78"/>
                  </a:lnTo>
                  <a:lnTo>
                    <a:pt x="39" y="80"/>
                  </a:lnTo>
                  <a:lnTo>
                    <a:pt x="39" y="80"/>
                  </a:lnTo>
                  <a:lnTo>
                    <a:pt x="34" y="85"/>
                  </a:lnTo>
                  <a:lnTo>
                    <a:pt x="34" y="87"/>
                  </a:lnTo>
                  <a:lnTo>
                    <a:pt x="37" y="87"/>
                  </a:lnTo>
                  <a:lnTo>
                    <a:pt x="39" y="85"/>
                  </a:lnTo>
                  <a:lnTo>
                    <a:pt x="39" y="85"/>
                  </a:lnTo>
                  <a:lnTo>
                    <a:pt x="41" y="90"/>
                  </a:lnTo>
                  <a:lnTo>
                    <a:pt x="44" y="90"/>
                  </a:lnTo>
                  <a:lnTo>
                    <a:pt x="44" y="92"/>
                  </a:lnTo>
                  <a:lnTo>
                    <a:pt x="44" y="97"/>
                  </a:lnTo>
                  <a:lnTo>
                    <a:pt x="46" y="99"/>
                  </a:lnTo>
                  <a:lnTo>
                    <a:pt x="48" y="101"/>
                  </a:lnTo>
                  <a:lnTo>
                    <a:pt x="46" y="94"/>
                  </a:lnTo>
                  <a:lnTo>
                    <a:pt x="44" y="90"/>
                  </a:lnTo>
                  <a:lnTo>
                    <a:pt x="44" y="85"/>
                  </a:lnTo>
                  <a:lnTo>
                    <a:pt x="44" y="80"/>
                  </a:lnTo>
                  <a:lnTo>
                    <a:pt x="48" y="74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3" y="69"/>
                  </a:lnTo>
                  <a:lnTo>
                    <a:pt x="58" y="74"/>
                  </a:lnTo>
                  <a:lnTo>
                    <a:pt x="62" y="76"/>
                  </a:lnTo>
                  <a:lnTo>
                    <a:pt x="62" y="78"/>
                  </a:lnTo>
                  <a:lnTo>
                    <a:pt x="62" y="8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4" y="101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4" y="106"/>
                  </a:lnTo>
                  <a:lnTo>
                    <a:pt x="67" y="106"/>
                  </a:lnTo>
                  <a:lnTo>
                    <a:pt x="69" y="106"/>
                  </a:lnTo>
                  <a:lnTo>
                    <a:pt x="71" y="108"/>
                  </a:lnTo>
                  <a:lnTo>
                    <a:pt x="74" y="115"/>
                  </a:lnTo>
                  <a:lnTo>
                    <a:pt x="76" y="117"/>
                  </a:lnTo>
                  <a:lnTo>
                    <a:pt x="78" y="117"/>
                  </a:lnTo>
                  <a:lnTo>
                    <a:pt x="78" y="115"/>
                  </a:lnTo>
                  <a:lnTo>
                    <a:pt x="76" y="111"/>
                  </a:lnTo>
                  <a:lnTo>
                    <a:pt x="74" y="106"/>
                  </a:lnTo>
                  <a:lnTo>
                    <a:pt x="71" y="99"/>
                  </a:lnTo>
                  <a:lnTo>
                    <a:pt x="69" y="94"/>
                  </a:lnTo>
                  <a:lnTo>
                    <a:pt x="69" y="90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7" y="69"/>
                  </a:lnTo>
                  <a:lnTo>
                    <a:pt x="67" y="64"/>
                  </a:lnTo>
                  <a:lnTo>
                    <a:pt x="69" y="62"/>
                  </a:lnTo>
                  <a:lnTo>
                    <a:pt x="69" y="55"/>
                  </a:lnTo>
                  <a:lnTo>
                    <a:pt x="71" y="50"/>
                  </a:lnTo>
                  <a:lnTo>
                    <a:pt x="74" y="50"/>
                  </a:lnTo>
                  <a:lnTo>
                    <a:pt x="76" y="50"/>
                  </a:lnTo>
                  <a:lnTo>
                    <a:pt x="78" y="55"/>
                  </a:lnTo>
                  <a:lnTo>
                    <a:pt x="81" y="60"/>
                  </a:lnTo>
                  <a:lnTo>
                    <a:pt x="83" y="62"/>
                  </a:lnTo>
                  <a:lnTo>
                    <a:pt x="83" y="60"/>
                  </a:lnTo>
                  <a:lnTo>
                    <a:pt x="88" y="57"/>
                  </a:lnTo>
                  <a:lnTo>
                    <a:pt x="90" y="60"/>
                  </a:lnTo>
                  <a:lnTo>
                    <a:pt x="94" y="64"/>
                  </a:lnTo>
                  <a:lnTo>
                    <a:pt x="94" y="69"/>
                  </a:lnTo>
                  <a:lnTo>
                    <a:pt x="97" y="74"/>
                  </a:lnTo>
                  <a:lnTo>
                    <a:pt x="94" y="76"/>
                  </a:lnTo>
                  <a:lnTo>
                    <a:pt x="94" y="85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4" y="94"/>
                  </a:lnTo>
                  <a:lnTo>
                    <a:pt x="97" y="92"/>
                  </a:lnTo>
                  <a:lnTo>
                    <a:pt x="97" y="85"/>
                  </a:lnTo>
                  <a:lnTo>
                    <a:pt x="97" y="78"/>
                  </a:lnTo>
                  <a:lnTo>
                    <a:pt x="99" y="74"/>
                  </a:lnTo>
                  <a:lnTo>
                    <a:pt x="101" y="71"/>
                  </a:lnTo>
                  <a:lnTo>
                    <a:pt x="106" y="76"/>
                  </a:lnTo>
                  <a:lnTo>
                    <a:pt x="108" y="85"/>
                  </a:lnTo>
                  <a:lnTo>
                    <a:pt x="113" y="94"/>
                  </a:lnTo>
                  <a:lnTo>
                    <a:pt x="113" y="97"/>
                  </a:lnTo>
                  <a:lnTo>
                    <a:pt x="115" y="99"/>
                  </a:lnTo>
                  <a:lnTo>
                    <a:pt x="120" y="99"/>
                  </a:lnTo>
                  <a:lnTo>
                    <a:pt x="120" y="101"/>
                  </a:lnTo>
                  <a:lnTo>
                    <a:pt x="127" y="106"/>
                  </a:lnTo>
                  <a:lnTo>
                    <a:pt x="129" y="108"/>
                  </a:lnTo>
                  <a:lnTo>
                    <a:pt x="134" y="115"/>
                  </a:lnTo>
                  <a:lnTo>
                    <a:pt x="138" y="117"/>
                  </a:lnTo>
                  <a:lnTo>
                    <a:pt x="148" y="120"/>
                  </a:lnTo>
                  <a:lnTo>
                    <a:pt x="150" y="120"/>
                  </a:lnTo>
                  <a:lnTo>
                    <a:pt x="150" y="124"/>
                  </a:lnTo>
                  <a:lnTo>
                    <a:pt x="150" y="127"/>
                  </a:lnTo>
                  <a:lnTo>
                    <a:pt x="148" y="129"/>
                  </a:lnTo>
                  <a:lnTo>
                    <a:pt x="148" y="131"/>
                  </a:lnTo>
                  <a:lnTo>
                    <a:pt x="145" y="127"/>
                  </a:lnTo>
                  <a:lnTo>
                    <a:pt x="141" y="129"/>
                  </a:lnTo>
                  <a:lnTo>
                    <a:pt x="138" y="129"/>
                  </a:lnTo>
                  <a:lnTo>
                    <a:pt x="131" y="134"/>
                  </a:lnTo>
                  <a:lnTo>
                    <a:pt x="127" y="134"/>
                  </a:lnTo>
                  <a:lnTo>
                    <a:pt x="127" y="134"/>
                  </a:lnTo>
                  <a:lnTo>
                    <a:pt x="129" y="136"/>
                  </a:lnTo>
                  <a:lnTo>
                    <a:pt x="127" y="138"/>
                  </a:lnTo>
                  <a:lnTo>
                    <a:pt x="124" y="143"/>
                  </a:lnTo>
                  <a:lnTo>
                    <a:pt x="122" y="145"/>
                  </a:lnTo>
                  <a:lnTo>
                    <a:pt x="124" y="150"/>
                  </a:lnTo>
                  <a:lnTo>
                    <a:pt x="124" y="157"/>
                  </a:lnTo>
                  <a:lnTo>
                    <a:pt x="122" y="161"/>
                  </a:lnTo>
                  <a:lnTo>
                    <a:pt x="124" y="166"/>
                  </a:lnTo>
                  <a:lnTo>
                    <a:pt x="124" y="168"/>
                  </a:lnTo>
                  <a:lnTo>
                    <a:pt x="122" y="171"/>
                  </a:lnTo>
                  <a:lnTo>
                    <a:pt x="120" y="168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20" y="180"/>
                  </a:lnTo>
                  <a:lnTo>
                    <a:pt x="120" y="184"/>
                  </a:lnTo>
                  <a:lnTo>
                    <a:pt x="118" y="189"/>
                  </a:lnTo>
                  <a:lnTo>
                    <a:pt x="118" y="194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13" y="198"/>
                  </a:lnTo>
                  <a:lnTo>
                    <a:pt x="108" y="201"/>
                  </a:lnTo>
                  <a:lnTo>
                    <a:pt x="113" y="203"/>
                  </a:lnTo>
                  <a:lnTo>
                    <a:pt x="113" y="205"/>
                  </a:lnTo>
                  <a:lnTo>
                    <a:pt x="108" y="208"/>
                  </a:lnTo>
                  <a:lnTo>
                    <a:pt x="108" y="210"/>
                  </a:lnTo>
                  <a:lnTo>
                    <a:pt x="108" y="214"/>
                  </a:lnTo>
                  <a:lnTo>
                    <a:pt x="108" y="226"/>
                  </a:lnTo>
                  <a:lnTo>
                    <a:pt x="106" y="231"/>
                  </a:lnTo>
                  <a:lnTo>
                    <a:pt x="104" y="233"/>
                  </a:lnTo>
                  <a:lnTo>
                    <a:pt x="106" y="238"/>
                  </a:lnTo>
                  <a:lnTo>
                    <a:pt x="106" y="242"/>
                  </a:lnTo>
                  <a:lnTo>
                    <a:pt x="106" y="244"/>
                  </a:lnTo>
                  <a:lnTo>
                    <a:pt x="106" y="247"/>
                  </a:lnTo>
                  <a:lnTo>
                    <a:pt x="106" y="251"/>
                  </a:lnTo>
                  <a:lnTo>
                    <a:pt x="104" y="254"/>
                  </a:lnTo>
                  <a:lnTo>
                    <a:pt x="99" y="256"/>
                  </a:lnTo>
                  <a:close/>
                  <a:moveTo>
                    <a:pt x="148" y="362"/>
                  </a:moveTo>
                  <a:lnTo>
                    <a:pt x="148" y="360"/>
                  </a:lnTo>
                  <a:lnTo>
                    <a:pt x="150" y="355"/>
                  </a:lnTo>
                  <a:lnTo>
                    <a:pt x="145" y="351"/>
                  </a:lnTo>
                  <a:lnTo>
                    <a:pt x="143" y="351"/>
                  </a:lnTo>
                  <a:lnTo>
                    <a:pt x="141" y="353"/>
                  </a:lnTo>
                  <a:lnTo>
                    <a:pt x="143" y="358"/>
                  </a:lnTo>
                  <a:lnTo>
                    <a:pt x="145" y="360"/>
                  </a:lnTo>
                  <a:lnTo>
                    <a:pt x="145" y="362"/>
                  </a:lnTo>
                  <a:lnTo>
                    <a:pt x="148" y="36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37BFBFCF-F01B-746B-A7BF-69A873B07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2878" y="2108355"/>
              <a:ext cx="274657" cy="528568"/>
            </a:xfrm>
            <a:custGeom>
              <a:avLst/>
              <a:gdLst>
                <a:gd name="T0" fmla="*/ 139 w 331"/>
                <a:gd name="T1" fmla="*/ 305 h 637"/>
                <a:gd name="T2" fmla="*/ 10 w 331"/>
                <a:gd name="T3" fmla="*/ 635 h 637"/>
                <a:gd name="T4" fmla="*/ 74 w 331"/>
                <a:gd name="T5" fmla="*/ 573 h 637"/>
                <a:gd name="T6" fmla="*/ 91 w 331"/>
                <a:gd name="T7" fmla="*/ 538 h 637"/>
                <a:gd name="T8" fmla="*/ 95 w 331"/>
                <a:gd name="T9" fmla="*/ 524 h 637"/>
                <a:gd name="T10" fmla="*/ 208 w 331"/>
                <a:gd name="T11" fmla="*/ 113 h 637"/>
                <a:gd name="T12" fmla="*/ 231 w 331"/>
                <a:gd name="T13" fmla="*/ 127 h 637"/>
                <a:gd name="T14" fmla="*/ 220 w 331"/>
                <a:gd name="T15" fmla="*/ 88 h 637"/>
                <a:gd name="T16" fmla="*/ 238 w 331"/>
                <a:gd name="T17" fmla="*/ 76 h 637"/>
                <a:gd name="T18" fmla="*/ 238 w 331"/>
                <a:gd name="T19" fmla="*/ 51 h 637"/>
                <a:gd name="T20" fmla="*/ 229 w 331"/>
                <a:gd name="T21" fmla="*/ 0 h 637"/>
                <a:gd name="T22" fmla="*/ 275 w 331"/>
                <a:gd name="T23" fmla="*/ 37 h 637"/>
                <a:gd name="T24" fmla="*/ 312 w 331"/>
                <a:gd name="T25" fmla="*/ 30 h 637"/>
                <a:gd name="T26" fmla="*/ 328 w 331"/>
                <a:gd name="T27" fmla="*/ 55 h 637"/>
                <a:gd name="T28" fmla="*/ 312 w 331"/>
                <a:gd name="T29" fmla="*/ 74 h 637"/>
                <a:gd name="T30" fmla="*/ 287 w 331"/>
                <a:gd name="T31" fmla="*/ 109 h 637"/>
                <a:gd name="T32" fmla="*/ 241 w 331"/>
                <a:gd name="T33" fmla="*/ 99 h 637"/>
                <a:gd name="T34" fmla="*/ 252 w 331"/>
                <a:gd name="T35" fmla="*/ 113 h 637"/>
                <a:gd name="T36" fmla="*/ 227 w 331"/>
                <a:gd name="T37" fmla="*/ 247 h 637"/>
                <a:gd name="T38" fmla="*/ 231 w 331"/>
                <a:gd name="T39" fmla="*/ 247 h 637"/>
                <a:gd name="T40" fmla="*/ 72 w 331"/>
                <a:gd name="T41" fmla="*/ 395 h 637"/>
                <a:gd name="T42" fmla="*/ 63 w 331"/>
                <a:gd name="T43" fmla="*/ 407 h 637"/>
                <a:gd name="T44" fmla="*/ 97 w 331"/>
                <a:gd name="T45" fmla="*/ 411 h 637"/>
                <a:gd name="T46" fmla="*/ 91 w 331"/>
                <a:gd name="T47" fmla="*/ 418 h 637"/>
                <a:gd name="T48" fmla="*/ 183 w 331"/>
                <a:gd name="T49" fmla="*/ 351 h 637"/>
                <a:gd name="T50" fmla="*/ 146 w 331"/>
                <a:gd name="T51" fmla="*/ 400 h 637"/>
                <a:gd name="T52" fmla="*/ 164 w 331"/>
                <a:gd name="T53" fmla="*/ 376 h 637"/>
                <a:gd name="T54" fmla="*/ 169 w 331"/>
                <a:gd name="T55" fmla="*/ 358 h 637"/>
                <a:gd name="T56" fmla="*/ 137 w 331"/>
                <a:gd name="T57" fmla="*/ 374 h 637"/>
                <a:gd name="T58" fmla="*/ 116 w 331"/>
                <a:gd name="T59" fmla="*/ 467 h 637"/>
                <a:gd name="T60" fmla="*/ 125 w 331"/>
                <a:gd name="T61" fmla="*/ 462 h 637"/>
                <a:gd name="T62" fmla="*/ 127 w 331"/>
                <a:gd name="T63" fmla="*/ 437 h 637"/>
                <a:gd name="T64" fmla="*/ 127 w 331"/>
                <a:gd name="T65" fmla="*/ 390 h 637"/>
                <a:gd name="T66" fmla="*/ 107 w 331"/>
                <a:gd name="T67" fmla="*/ 374 h 637"/>
                <a:gd name="T68" fmla="*/ 132 w 331"/>
                <a:gd name="T69" fmla="*/ 356 h 637"/>
                <a:gd name="T70" fmla="*/ 167 w 331"/>
                <a:gd name="T71" fmla="*/ 346 h 637"/>
                <a:gd name="T72" fmla="*/ 188 w 331"/>
                <a:gd name="T73" fmla="*/ 365 h 637"/>
                <a:gd name="T74" fmla="*/ 211 w 331"/>
                <a:gd name="T75" fmla="*/ 360 h 637"/>
                <a:gd name="T76" fmla="*/ 218 w 331"/>
                <a:gd name="T77" fmla="*/ 333 h 637"/>
                <a:gd name="T78" fmla="*/ 224 w 331"/>
                <a:gd name="T79" fmla="*/ 342 h 637"/>
                <a:gd name="T80" fmla="*/ 257 w 331"/>
                <a:gd name="T81" fmla="*/ 328 h 637"/>
                <a:gd name="T82" fmla="*/ 271 w 331"/>
                <a:gd name="T83" fmla="*/ 314 h 637"/>
                <a:gd name="T84" fmla="*/ 287 w 331"/>
                <a:gd name="T85" fmla="*/ 326 h 637"/>
                <a:gd name="T86" fmla="*/ 287 w 331"/>
                <a:gd name="T87" fmla="*/ 263 h 637"/>
                <a:gd name="T88" fmla="*/ 289 w 331"/>
                <a:gd name="T89" fmla="*/ 217 h 637"/>
                <a:gd name="T90" fmla="*/ 287 w 331"/>
                <a:gd name="T91" fmla="*/ 180 h 637"/>
                <a:gd name="T92" fmla="*/ 259 w 331"/>
                <a:gd name="T93" fmla="*/ 132 h 637"/>
                <a:gd name="T94" fmla="*/ 259 w 331"/>
                <a:gd name="T95" fmla="*/ 141 h 637"/>
                <a:gd name="T96" fmla="*/ 243 w 331"/>
                <a:gd name="T97" fmla="*/ 141 h 637"/>
                <a:gd name="T98" fmla="*/ 238 w 331"/>
                <a:gd name="T99" fmla="*/ 178 h 637"/>
                <a:gd name="T100" fmla="*/ 245 w 331"/>
                <a:gd name="T101" fmla="*/ 233 h 637"/>
                <a:gd name="T102" fmla="*/ 208 w 331"/>
                <a:gd name="T103" fmla="*/ 277 h 637"/>
                <a:gd name="T104" fmla="*/ 197 w 331"/>
                <a:gd name="T105" fmla="*/ 268 h 637"/>
                <a:gd name="T106" fmla="*/ 192 w 331"/>
                <a:gd name="T107" fmla="*/ 312 h 637"/>
                <a:gd name="T108" fmla="*/ 174 w 331"/>
                <a:gd name="T109" fmla="*/ 316 h 637"/>
                <a:gd name="T110" fmla="*/ 125 w 331"/>
                <a:gd name="T111" fmla="*/ 335 h 637"/>
                <a:gd name="T112" fmla="*/ 104 w 331"/>
                <a:gd name="T113" fmla="*/ 370 h 637"/>
                <a:gd name="T114" fmla="*/ 84 w 331"/>
                <a:gd name="T115" fmla="*/ 390 h 637"/>
                <a:gd name="T116" fmla="*/ 86 w 331"/>
                <a:gd name="T117" fmla="*/ 407 h 637"/>
                <a:gd name="T118" fmla="*/ 91 w 331"/>
                <a:gd name="T119" fmla="*/ 397 h 637"/>
                <a:gd name="T120" fmla="*/ 97 w 331"/>
                <a:gd name="T121" fmla="*/ 427 h 637"/>
                <a:gd name="T122" fmla="*/ 109 w 331"/>
                <a:gd name="T123" fmla="*/ 434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1" h="637">
                  <a:moveTo>
                    <a:pt x="132" y="305"/>
                  </a:moveTo>
                  <a:lnTo>
                    <a:pt x="134" y="307"/>
                  </a:lnTo>
                  <a:lnTo>
                    <a:pt x="132" y="307"/>
                  </a:lnTo>
                  <a:lnTo>
                    <a:pt x="132" y="307"/>
                  </a:lnTo>
                  <a:lnTo>
                    <a:pt x="132" y="305"/>
                  </a:lnTo>
                  <a:close/>
                  <a:moveTo>
                    <a:pt x="137" y="305"/>
                  </a:moveTo>
                  <a:lnTo>
                    <a:pt x="134" y="305"/>
                  </a:lnTo>
                  <a:lnTo>
                    <a:pt x="137" y="300"/>
                  </a:lnTo>
                  <a:lnTo>
                    <a:pt x="139" y="300"/>
                  </a:lnTo>
                  <a:lnTo>
                    <a:pt x="139" y="305"/>
                  </a:lnTo>
                  <a:lnTo>
                    <a:pt x="139" y="305"/>
                  </a:lnTo>
                  <a:lnTo>
                    <a:pt x="137" y="305"/>
                  </a:lnTo>
                  <a:close/>
                  <a:moveTo>
                    <a:pt x="5" y="635"/>
                  </a:moveTo>
                  <a:lnTo>
                    <a:pt x="3" y="633"/>
                  </a:lnTo>
                  <a:lnTo>
                    <a:pt x="0" y="633"/>
                  </a:lnTo>
                  <a:lnTo>
                    <a:pt x="0" y="637"/>
                  </a:lnTo>
                  <a:lnTo>
                    <a:pt x="3" y="637"/>
                  </a:lnTo>
                  <a:lnTo>
                    <a:pt x="5" y="635"/>
                  </a:lnTo>
                  <a:close/>
                  <a:moveTo>
                    <a:pt x="7" y="633"/>
                  </a:moveTo>
                  <a:lnTo>
                    <a:pt x="10" y="631"/>
                  </a:lnTo>
                  <a:lnTo>
                    <a:pt x="12" y="631"/>
                  </a:lnTo>
                  <a:lnTo>
                    <a:pt x="10" y="635"/>
                  </a:lnTo>
                  <a:lnTo>
                    <a:pt x="7" y="635"/>
                  </a:lnTo>
                  <a:lnTo>
                    <a:pt x="7" y="633"/>
                  </a:lnTo>
                  <a:close/>
                  <a:moveTo>
                    <a:pt x="26" y="617"/>
                  </a:moveTo>
                  <a:lnTo>
                    <a:pt x="26" y="621"/>
                  </a:lnTo>
                  <a:lnTo>
                    <a:pt x="28" y="624"/>
                  </a:lnTo>
                  <a:lnTo>
                    <a:pt x="31" y="624"/>
                  </a:lnTo>
                  <a:lnTo>
                    <a:pt x="31" y="619"/>
                  </a:lnTo>
                  <a:lnTo>
                    <a:pt x="26" y="617"/>
                  </a:lnTo>
                  <a:close/>
                  <a:moveTo>
                    <a:pt x="72" y="580"/>
                  </a:moveTo>
                  <a:lnTo>
                    <a:pt x="70" y="575"/>
                  </a:lnTo>
                  <a:lnTo>
                    <a:pt x="74" y="573"/>
                  </a:lnTo>
                  <a:lnTo>
                    <a:pt x="74" y="570"/>
                  </a:lnTo>
                  <a:lnTo>
                    <a:pt x="74" y="568"/>
                  </a:lnTo>
                  <a:lnTo>
                    <a:pt x="79" y="566"/>
                  </a:lnTo>
                  <a:lnTo>
                    <a:pt x="79" y="564"/>
                  </a:lnTo>
                  <a:lnTo>
                    <a:pt x="81" y="566"/>
                  </a:lnTo>
                  <a:lnTo>
                    <a:pt x="79" y="570"/>
                  </a:lnTo>
                  <a:lnTo>
                    <a:pt x="79" y="573"/>
                  </a:lnTo>
                  <a:lnTo>
                    <a:pt x="74" y="577"/>
                  </a:lnTo>
                  <a:lnTo>
                    <a:pt x="74" y="580"/>
                  </a:lnTo>
                  <a:lnTo>
                    <a:pt x="72" y="580"/>
                  </a:lnTo>
                  <a:close/>
                  <a:moveTo>
                    <a:pt x="91" y="538"/>
                  </a:moveTo>
                  <a:lnTo>
                    <a:pt x="95" y="540"/>
                  </a:lnTo>
                  <a:lnTo>
                    <a:pt x="95" y="545"/>
                  </a:lnTo>
                  <a:lnTo>
                    <a:pt x="93" y="545"/>
                  </a:lnTo>
                  <a:lnTo>
                    <a:pt x="91" y="543"/>
                  </a:lnTo>
                  <a:lnTo>
                    <a:pt x="91" y="540"/>
                  </a:lnTo>
                  <a:lnTo>
                    <a:pt x="91" y="538"/>
                  </a:lnTo>
                  <a:close/>
                  <a:moveTo>
                    <a:pt x="100" y="531"/>
                  </a:moveTo>
                  <a:lnTo>
                    <a:pt x="97" y="529"/>
                  </a:lnTo>
                  <a:lnTo>
                    <a:pt x="95" y="529"/>
                  </a:lnTo>
                  <a:lnTo>
                    <a:pt x="93" y="529"/>
                  </a:lnTo>
                  <a:lnTo>
                    <a:pt x="95" y="524"/>
                  </a:lnTo>
                  <a:lnTo>
                    <a:pt x="100" y="524"/>
                  </a:lnTo>
                  <a:lnTo>
                    <a:pt x="100" y="524"/>
                  </a:lnTo>
                  <a:lnTo>
                    <a:pt x="100" y="522"/>
                  </a:lnTo>
                  <a:lnTo>
                    <a:pt x="102" y="522"/>
                  </a:lnTo>
                  <a:lnTo>
                    <a:pt x="104" y="522"/>
                  </a:lnTo>
                  <a:lnTo>
                    <a:pt x="107" y="520"/>
                  </a:lnTo>
                  <a:lnTo>
                    <a:pt x="104" y="524"/>
                  </a:lnTo>
                  <a:lnTo>
                    <a:pt x="102" y="527"/>
                  </a:lnTo>
                  <a:lnTo>
                    <a:pt x="102" y="529"/>
                  </a:lnTo>
                  <a:lnTo>
                    <a:pt x="100" y="531"/>
                  </a:lnTo>
                  <a:close/>
                  <a:moveTo>
                    <a:pt x="208" y="113"/>
                  </a:moveTo>
                  <a:lnTo>
                    <a:pt x="206" y="111"/>
                  </a:lnTo>
                  <a:lnTo>
                    <a:pt x="206" y="109"/>
                  </a:lnTo>
                  <a:lnTo>
                    <a:pt x="211" y="106"/>
                  </a:lnTo>
                  <a:lnTo>
                    <a:pt x="213" y="104"/>
                  </a:lnTo>
                  <a:lnTo>
                    <a:pt x="211" y="109"/>
                  </a:lnTo>
                  <a:lnTo>
                    <a:pt x="211" y="111"/>
                  </a:lnTo>
                  <a:lnTo>
                    <a:pt x="208" y="113"/>
                  </a:lnTo>
                  <a:close/>
                  <a:moveTo>
                    <a:pt x="234" y="134"/>
                  </a:moveTo>
                  <a:lnTo>
                    <a:pt x="231" y="132"/>
                  </a:lnTo>
                  <a:lnTo>
                    <a:pt x="229" y="129"/>
                  </a:lnTo>
                  <a:lnTo>
                    <a:pt x="231" y="127"/>
                  </a:lnTo>
                  <a:lnTo>
                    <a:pt x="229" y="120"/>
                  </a:lnTo>
                  <a:lnTo>
                    <a:pt x="227" y="113"/>
                  </a:lnTo>
                  <a:lnTo>
                    <a:pt x="222" y="111"/>
                  </a:lnTo>
                  <a:lnTo>
                    <a:pt x="220" y="109"/>
                  </a:lnTo>
                  <a:lnTo>
                    <a:pt x="218" y="109"/>
                  </a:lnTo>
                  <a:lnTo>
                    <a:pt x="218" y="104"/>
                  </a:lnTo>
                  <a:lnTo>
                    <a:pt x="218" y="99"/>
                  </a:lnTo>
                  <a:lnTo>
                    <a:pt x="215" y="95"/>
                  </a:lnTo>
                  <a:lnTo>
                    <a:pt x="218" y="92"/>
                  </a:lnTo>
                  <a:lnTo>
                    <a:pt x="220" y="90"/>
                  </a:lnTo>
                  <a:lnTo>
                    <a:pt x="220" y="88"/>
                  </a:lnTo>
                  <a:lnTo>
                    <a:pt x="224" y="88"/>
                  </a:lnTo>
                  <a:lnTo>
                    <a:pt x="224" y="83"/>
                  </a:lnTo>
                  <a:lnTo>
                    <a:pt x="227" y="81"/>
                  </a:lnTo>
                  <a:lnTo>
                    <a:pt x="227" y="81"/>
                  </a:lnTo>
                  <a:lnTo>
                    <a:pt x="222" y="76"/>
                  </a:lnTo>
                  <a:lnTo>
                    <a:pt x="220" y="76"/>
                  </a:lnTo>
                  <a:lnTo>
                    <a:pt x="220" y="74"/>
                  </a:lnTo>
                  <a:lnTo>
                    <a:pt x="220" y="72"/>
                  </a:lnTo>
                  <a:lnTo>
                    <a:pt x="224" y="72"/>
                  </a:lnTo>
                  <a:lnTo>
                    <a:pt x="231" y="74"/>
                  </a:lnTo>
                  <a:lnTo>
                    <a:pt x="238" y="76"/>
                  </a:lnTo>
                  <a:lnTo>
                    <a:pt x="241" y="74"/>
                  </a:lnTo>
                  <a:lnTo>
                    <a:pt x="241" y="72"/>
                  </a:lnTo>
                  <a:lnTo>
                    <a:pt x="241" y="69"/>
                  </a:lnTo>
                  <a:lnTo>
                    <a:pt x="241" y="67"/>
                  </a:lnTo>
                  <a:lnTo>
                    <a:pt x="238" y="65"/>
                  </a:lnTo>
                  <a:lnTo>
                    <a:pt x="238" y="62"/>
                  </a:lnTo>
                  <a:lnTo>
                    <a:pt x="236" y="60"/>
                  </a:lnTo>
                  <a:lnTo>
                    <a:pt x="234" y="55"/>
                  </a:lnTo>
                  <a:lnTo>
                    <a:pt x="236" y="51"/>
                  </a:lnTo>
                  <a:lnTo>
                    <a:pt x="238" y="51"/>
                  </a:lnTo>
                  <a:lnTo>
                    <a:pt x="238" y="51"/>
                  </a:lnTo>
                  <a:lnTo>
                    <a:pt x="238" y="46"/>
                  </a:lnTo>
                  <a:lnTo>
                    <a:pt x="236" y="39"/>
                  </a:lnTo>
                  <a:lnTo>
                    <a:pt x="236" y="37"/>
                  </a:lnTo>
                  <a:lnTo>
                    <a:pt x="236" y="28"/>
                  </a:lnTo>
                  <a:lnTo>
                    <a:pt x="234" y="23"/>
                  </a:lnTo>
                  <a:lnTo>
                    <a:pt x="227" y="14"/>
                  </a:lnTo>
                  <a:lnTo>
                    <a:pt x="227" y="7"/>
                  </a:lnTo>
                  <a:lnTo>
                    <a:pt x="224" y="5"/>
                  </a:lnTo>
                  <a:lnTo>
                    <a:pt x="224" y="5"/>
                  </a:lnTo>
                  <a:lnTo>
                    <a:pt x="227" y="5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234" y="0"/>
                  </a:lnTo>
                  <a:lnTo>
                    <a:pt x="236" y="2"/>
                  </a:lnTo>
                  <a:lnTo>
                    <a:pt x="241" y="7"/>
                  </a:lnTo>
                  <a:lnTo>
                    <a:pt x="248" y="9"/>
                  </a:lnTo>
                  <a:lnTo>
                    <a:pt x="250" y="14"/>
                  </a:lnTo>
                  <a:lnTo>
                    <a:pt x="259" y="23"/>
                  </a:lnTo>
                  <a:lnTo>
                    <a:pt x="266" y="28"/>
                  </a:lnTo>
                  <a:lnTo>
                    <a:pt x="266" y="30"/>
                  </a:lnTo>
                  <a:lnTo>
                    <a:pt x="271" y="32"/>
                  </a:lnTo>
                  <a:lnTo>
                    <a:pt x="275" y="37"/>
                  </a:lnTo>
                  <a:lnTo>
                    <a:pt x="280" y="39"/>
                  </a:lnTo>
                  <a:lnTo>
                    <a:pt x="287" y="39"/>
                  </a:lnTo>
                  <a:lnTo>
                    <a:pt x="289" y="44"/>
                  </a:lnTo>
                  <a:lnTo>
                    <a:pt x="294" y="44"/>
                  </a:lnTo>
                  <a:lnTo>
                    <a:pt x="294" y="44"/>
                  </a:lnTo>
                  <a:lnTo>
                    <a:pt x="301" y="44"/>
                  </a:lnTo>
                  <a:lnTo>
                    <a:pt x="308" y="39"/>
                  </a:lnTo>
                  <a:lnTo>
                    <a:pt x="310" y="35"/>
                  </a:lnTo>
                  <a:lnTo>
                    <a:pt x="310" y="30"/>
                  </a:lnTo>
                  <a:lnTo>
                    <a:pt x="312" y="30"/>
                  </a:lnTo>
                  <a:lnTo>
                    <a:pt x="312" y="30"/>
                  </a:lnTo>
                  <a:lnTo>
                    <a:pt x="312" y="35"/>
                  </a:lnTo>
                  <a:lnTo>
                    <a:pt x="310" y="42"/>
                  </a:lnTo>
                  <a:lnTo>
                    <a:pt x="310" y="46"/>
                  </a:lnTo>
                  <a:lnTo>
                    <a:pt x="312" y="49"/>
                  </a:lnTo>
                  <a:lnTo>
                    <a:pt x="317" y="51"/>
                  </a:lnTo>
                  <a:lnTo>
                    <a:pt x="321" y="55"/>
                  </a:lnTo>
                  <a:lnTo>
                    <a:pt x="321" y="60"/>
                  </a:lnTo>
                  <a:lnTo>
                    <a:pt x="321" y="60"/>
                  </a:lnTo>
                  <a:lnTo>
                    <a:pt x="324" y="60"/>
                  </a:lnTo>
                  <a:lnTo>
                    <a:pt x="326" y="58"/>
                  </a:lnTo>
                  <a:lnTo>
                    <a:pt x="328" y="55"/>
                  </a:lnTo>
                  <a:lnTo>
                    <a:pt x="331" y="55"/>
                  </a:lnTo>
                  <a:lnTo>
                    <a:pt x="331" y="58"/>
                  </a:lnTo>
                  <a:lnTo>
                    <a:pt x="328" y="60"/>
                  </a:lnTo>
                  <a:lnTo>
                    <a:pt x="328" y="62"/>
                  </a:lnTo>
                  <a:lnTo>
                    <a:pt x="326" y="65"/>
                  </a:lnTo>
                  <a:lnTo>
                    <a:pt x="321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17" y="72"/>
                  </a:lnTo>
                  <a:lnTo>
                    <a:pt x="314" y="72"/>
                  </a:lnTo>
                  <a:lnTo>
                    <a:pt x="312" y="74"/>
                  </a:lnTo>
                  <a:lnTo>
                    <a:pt x="312" y="76"/>
                  </a:lnTo>
                  <a:lnTo>
                    <a:pt x="308" y="76"/>
                  </a:lnTo>
                  <a:lnTo>
                    <a:pt x="303" y="74"/>
                  </a:lnTo>
                  <a:lnTo>
                    <a:pt x="298" y="76"/>
                  </a:lnTo>
                  <a:lnTo>
                    <a:pt x="294" y="83"/>
                  </a:lnTo>
                  <a:lnTo>
                    <a:pt x="291" y="92"/>
                  </a:lnTo>
                  <a:lnTo>
                    <a:pt x="291" y="99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11"/>
                  </a:lnTo>
                  <a:lnTo>
                    <a:pt x="287" y="109"/>
                  </a:lnTo>
                  <a:lnTo>
                    <a:pt x="287" y="106"/>
                  </a:lnTo>
                  <a:lnTo>
                    <a:pt x="280" y="104"/>
                  </a:lnTo>
                  <a:lnTo>
                    <a:pt x="273" y="102"/>
                  </a:lnTo>
                  <a:lnTo>
                    <a:pt x="268" y="95"/>
                  </a:lnTo>
                  <a:lnTo>
                    <a:pt x="264" y="92"/>
                  </a:lnTo>
                  <a:lnTo>
                    <a:pt x="259" y="92"/>
                  </a:lnTo>
                  <a:lnTo>
                    <a:pt x="257" y="92"/>
                  </a:lnTo>
                  <a:lnTo>
                    <a:pt x="254" y="90"/>
                  </a:lnTo>
                  <a:lnTo>
                    <a:pt x="252" y="90"/>
                  </a:lnTo>
                  <a:lnTo>
                    <a:pt x="245" y="92"/>
                  </a:lnTo>
                  <a:lnTo>
                    <a:pt x="241" y="99"/>
                  </a:lnTo>
                  <a:lnTo>
                    <a:pt x="238" y="99"/>
                  </a:lnTo>
                  <a:lnTo>
                    <a:pt x="234" y="95"/>
                  </a:lnTo>
                  <a:lnTo>
                    <a:pt x="231" y="95"/>
                  </a:lnTo>
                  <a:lnTo>
                    <a:pt x="229" y="97"/>
                  </a:lnTo>
                  <a:lnTo>
                    <a:pt x="229" y="102"/>
                  </a:lnTo>
                  <a:lnTo>
                    <a:pt x="229" y="106"/>
                  </a:lnTo>
                  <a:lnTo>
                    <a:pt x="234" y="109"/>
                  </a:lnTo>
                  <a:lnTo>
                    <a:pt x="238" y="106"/>
                  </a:lnTo>
                  <a:lnTo>
                    <a:pt x="243" y="113"/>
                  </a:lnTo>
                  <a:lnTo>
                    <a:pt x="248" y="113"/>
                  </a:lnTo>
                  <a:lnTo>
                    <a:pt x="252" y="113"/>
                  </a:lnTo>
                  <a:lnTo>
                    <a:pt x="254" y="116"/>
                  </a:lnTo>
                  <a:lnTo>
                    <a:pt x="252" y="120"/>
                  </a:lnTo>
                  <a:lnTo>
                    <a:pt x="250" y="122"/>
                  </a:lnTo>
                  <a:lnTo>
                    <a:pt x="248" y="120"/>
                  </a:lnTo>
                  <a:lnTo>
                    <a:pt x="243" y="120"/>
                  </a:lnTo>
                  <a:lnTo>
                    <a:pt x="241" y="122"/>
                  </a:lnTo>
                  <a:lnTo>
                    <a:pt x="241" y="125"/>
                  </a:lnTo>
                  <a:lnTo>
                    <a:pt x="238" y="129"/>
                  </a:lnTo>
                  <a:lnTo>
                    <a:pt x="234" y="134"/>
                  </a:lnTo>
                  <a:close/>
                  <a:moveTo>
                    <a:pt x="227" y="249"/>
                  </a:moveTo>
                  <a:lnTo>
                    <a:pt x="227" y="247"/>
                  </a:lnTo>
                  <a:lnTo>
                    <a:pt x="229" y="245"/>
                  </a:lnTo>
                  <a:lnTo>
                    <a:pt x="229" y="243"/>
                  </a:lnTo>
                  <a:lnTo>
                    <a:pt x="224" y="245"/>
                  </a:lnTo>
                  <a:lnTo>
                    <a:pt x="224" y="243"/>
                  </a:lnTo>
                  <a:lnTo>
                    <a:pt x="227" y="236"/>
                  </a:lnTo>
                  <a:lnTo>
                    <a:pt x="229" y="233"/>
                  </a:lnTo>
                  <a:lnTo>
                    <a:pt x="229" y="238"/>
                  </a:lnTo>
                  <a:lnTo>
                    <a:pt x="229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31" y="247"/>
                  </a:lnTo>
                  <a:lnTo>
                    <a:pt x="229" y="249"/>
                  </a:lnTo>
                  <a:lnTo>
                    <a:pt x="227" y="249"/>
                  </a:lnTo>
                  <a:close/>
                  <a:moveTo>
                    <a:pt x="72" y="393"/>
                  </a:moveTo>
                  <a:lnTo>
                    <a:pt x="74" y="395"/>
                  </a:lnTo>
                  <a:lnTo>
                    <a:pt x="77" y="393"/>
                  </a:lnTo>
                  <a:lnTo>
                    <a:pt x="74" y="393"/>
                  </a:lnTo>
                  <a:lnTo>
                    <a:pt x="72" y="393"/>
                  </a:lnTo>
                  <a:lnTo>
                    <a:pt x="72" y="393"/>
                  </a:lnTo>
                  <a:close/>
                  <a:moveTo>
                    <a:pt x="72" y="395"/>
                  </a:moveTo>
                  <a:lnTo>
                    <a:pt x="72" y="397"/>
                  </a:lnTo>
                  <a:lnTo>
                    <a:pt x="72" y="395"/>
                  </a:lnTo>
                  <a:lnTo>
                    <a:pt x="72" y="395"/>
                  </a:lnTo>
                  <a:close/>
                  <a:moveTo>
                    <a:pt x="70" y="397"/>
                  </a:moveTo>
                  <a:lnTo>
                    <a:pt x="70" y="400"/>
                  </a:lnTo>
                  <a:lnTo>
                    <a:pt x="72" y="397"/>
                  </a:lnTo>
                  <a:lnTo>
                    <a:pt x="70" y="397"/>
                  </a:lnTo>
                  <a:close/>
                  <a:moveTo>
                    <a:pt x="67" y="400"/>
                  </a:moveTo>
                  <a:lnTo>
                    <a:pt x="67" y="402"/>
                  </a:lnTo>
                  <a:lnTo>
                    <a:pt x="70" y="400"/>
                  </a:lnTo>
                  <a:lnTo>
                    <a:pt x="67" y="400"/>
                  </a:lnTo>
                  <a:close/>
                  <a:moveTo>
                    <a:pt x="63" y="411"/>
                  </a:moveTo>
                  <a:lnTo>
                    <a:pt x="63" y="407"/>
                  </a:lnTo>
                  <a:lnTo>
                    <a:pt x="63" y="404"/>
                  </a:lnTo>
                  <a:lnTo>
                    <a:pt x="65" y="402"/>
                  </a:lnTo>
                  <a:lnTo>
                    <a:pt x="65" y="404"/>
                  </a:lnTo>
                  <a:lnTo>
                    <a:pt x="67" y="407"/>
                  </a:lnTo>
                  <a:lnTo>
                    <a:pt x="70" y="409"/>
                  </a:lnTo>
                  <a:lnTo>
                    <a:pt x="65" y="411"/>
                  </a:lnTo>
                  <a:lnTo>
                    <a:pt x="63" y="411"/>
                  </a:lnTo>
                  <a:close/>
                  <a:moveTo>
                    <a:pt x="95" y="413"/>
                  </a:moveTo>
                  <a:lnTo>
                    <a:pt x="95" y="411"/>
                  </a:lnTo>
                  <a:lnTo>
                    <a:pt x="97" y="409"/>
                  </a:lnTo>
                  <a:lnTo>
                    <a:pt x="97" y="411"/>
                  </a:lnTo>
                  <a:lnTo>
                    <a:pt x="97" y="413"/>
                  </a:lnTo>
                  <a:lnTo>
                    <a:pt x="95" y="413"/>
                  </a:lnTo>
                  <a:close/>
                  <a:moveTo>
                    <a:pt x="93" y="420"/>
                  </a:moveTo>
                  <a:lnTo>
                    <a:pt x="93" y="418"/>
                  </a:lnTo>
                  <a:lnTo>
                    <a:pt x="95" y="418"/>
                  </a:lnTo>
                  <a:lnTo>
                    <a:pt x="93" y="420"/>
                  </a:lnTo>
                  <a:lnTo>
                    <a:pt x="93" y="420"/>
                  </a:lnTo>
                  <a:close/>
                  <a:moveTo>
                    <a:pt x="91" y="409"/>
                  </a:moveTo>
                  <a:lnTo>
                    <a:pt x="88" y="411"/>
                  </a:lnTo>
                  <a:lnTo>
                    <a:pt x="88" y="416"/>
                  </a:lnTo>
                  <a:lnTo>
                    <a:pt x="91" y="418"/>
                  </a:lnTo>
                  <a:lnTo>
                    <a:pt x="93" y="418"/>
                  </a:lnTo>
                  <a:lnTo>
                    <a:pt x="93" y="413"/>
                  </a:lnTo>
                  <a:lnTo>
                    <a:pt x="91" y="411"/>
                  </a:lnTo>
                  <a:lnTo>
                    <a:pt x="91" y="409"/>
                  </a:lnTo>
                  <a:lnTo>
                    <a:pt x="91" y="409"/>
                  </a:lnTo>
                  <a:close/>
                  <a:moveTo>
                    <a:pt x="181" y="358"/>
                  </a:moveTo>
                  <a:lnTo>
                    <a:pt x="178" y="353"/>
                  </a:lnTo>
                  <a:lnTo>
                    <a:pt x="178" y="351"/>
                  </a:lnTo>
                  <a:lnTo>
                    <a:pt x="181" y="349"/>
                  </a:lnTo>
                  <a:lnTo>
                    <a:pt x="183" y="349"/>
                  </a:lnTo>
                  <a:lnTo>
                    <a:pt x="183" y="351"/>
                  </a:lnTo>
                  <a:lnTo>
                    <a:pt x="183" y="353"/>
                  </a:lnTo>
                  <a:lnTo>
                    <a:pt x="183" y="356"/>
                  </a:lnTo>
                  <a:lnTo>
                    <a:pt x="183" y="358"/>
                  </a:lnTo>
                  <a:lnTo>
                    <a:pt x="181" y="358"/>
                  </a:lnTo>
                  <a:close/>
                  <a:moveTo>
                    <a:pt x="167" y="353"/>
                  </a:moveTo>
                  <a:lnTo>
                    <a:pt x="169" y="351"/>
                  </a:lnTo>
                  <a:lnTo>
                    <a:pt x="171" y="351"/>
                  </a:lnTo>
                  <a:lnTo>
                    <a:pt x="171" y="353"/>
                  </a:lnTo>
                  <a:lnTo>
                    <a:pt x="169" y="356"/>
                  </a:lnTo>
                  <a:lnTo>
                    <a:pt x="167" y="353"/>
                  </a:lnTo>
                  <a:close/>
                  <a:moveTo>
                    <a:pt x="146" y="400"/>
                  </a:moveTo>
                  <a:lnTo>
                    <a:pt x="148" y="400"/>
                  </a:lnTo>
                  <a:lnTo>
                    <a:pt x="151" y="397"/>
                  </a:lnTo>
                  <a:lnTo>
                    <a:pt x="153" y="400"/>
                  </a:lnTo>
                  <a:lnTo>
                    <a:pt x="155" y="397"/>
                  </a:lnTo>
                  <a:lnTo>
                    <a:pt x="153" y="395"/>
                  </a:lnTo>
                  <a:lnTo>
                    <a:pt x="151" y="390"/>
                  </a:lnTo>
                  <a:lnTo>
                    <a:pt x="153" y="388"/>
                  </a:lnTo>
                  <a:lnTo>
                    <a:pt x="153" y="381"/>
                  </a:lnTo>
                  <a:lnTo>
                    <a:pt x="160" y="379"/>
                  </a:lnTo>
                  <a:lnTo>
                    <a:pt x="160" y="376"/>
                  </a:lnTo>
                  <a:lnTo>
                    <a:pt x="164" y="376"/>
                  </a:lnTo>
                  <a:lnTo>
                    <a:pt x="171" y="381"/>
                  </a:lnTo>
                  <a:lnTo>
                    <a:pt x="171" y="383"/>
                  </a:lnTo>
                  <a:lnTo>
                    <a:pt x="176" y="383"/>
                  </a:lnTo>
                  <a:lnTo>
                    <a:pt x="176" y="374"/>
                  </a:lnTo>
                  <a:lnTo>
                    <a:pt x="181" y="370"/>
                  </a:lnTo>
                  <a:lnTo>
                    <a:pt x="183" y="367"/>
                  </a:lnTo>
                  <a:lnTo>
                    <a:pt x="181" y="367"/>
                  </a:lnTo>
                  <a:lnTo>
                    <a:pt x="181" y="363"/>
                  </a:lnTo>
                  <a:lnTo>
                    <a:pt x="176" y="360"/>
                  </a:lnTo>
                  <a:lnTo>
                    <a:pt x="171" y="360"/>
                  </a:lnTo>
                  <a:lnTo>
                    <a:pt x="169" y="358"/>
                  </a:lnTo>
                  <a:lnTo>
                    <a:pt x="164" y="358"/>
                  </a:lnTo>
                  <a:lnTo>
                    <a:pt x="157" y="360"/>
                  </a:lnTo>
                  <a:lnTo>
                    <a:pt x="157" y="365"/>
                  </a:lnTo>
                  <a:lnTo>
                    <a:pt x="155" y="367"/>
                  </a:lnTo>
                  <a:lnTo>
                    <a:pt x="153" y="367"/>
                  </a:lnTo>
                  <a:lnTo>
                    <a:pt x="148" y="370"/>
                  </a:lnTo>
                  <a:lnTo>
                    <a:pt x="148" y="370"/>
                  </a:lnTo>
                  <a:lnTo>
                    <a:pt x="146" y="365"/>
                  </a:lnTo>
                  <a:lnTo>
                    <a:pt x="144" y="365"/>
                  </a:lnTo>
                  <a:lnTo>
                    <a:pt x="137" y="372"/>
                  </a:lnTo>
                  <a:lnTo>
                    <a:pt x="137" y="374"/>
                  </a:lnTo>
                  <a:lnTo>
                    <a:pt x="134" y="376"/>
                  </a:lnTo>
                  <a:lnTo>
                    <a:pt x="132" y="381"/>
                  </a:lnTo>
                  <a:lnTo>
                    <a:pt x="139" y="383"/>
                  </a:lnTo>
                  <a:lnTo>
                    <a:pt x="139" y="388"/>
                  </a:lnTo>
                  <a:lnTo>
                    <a:pt x="139" y="388"/>
                  </a:lnTo>
                  <a:lnTo>
                    <a:pt x="139" y="390"/>
                  </a:lnTo>
                  <a:lnTo>
                    <a:pt x="141" y="395"/>
                  </a:lnTo>
                  <a:lnTo>
                    <a:pt x="146" y="395"/>
                  </a:lnTo>
                  <a:lnTo>
                    <a:pt x="146" y="400"/>
                  </a:lnTo>
                  <a:close/>
                  <a:moveTo>
                    <a:pt x="118" y="469"/>
                  </a:moveTo>
                  <a:lnTo>
                    <a:pt x="116" y="467"/>
                  </a:lnTo>
                  <a:lnTo>
                    <a:pt x="114" y="467"/>
                  </a:lnTo>
                  <a:lnTo>
                    <a:pt x="114" y="469"/>
                  </a:lnTo>
                  <a:lnTo>
                    <a:pt x="116" y="473"/>
                  </a:lnTo>
                  <a:lnTo>
                    <a:pt x="118" y="473"/>
                  </a:lnTo>
                  <a:lnTo>
                    <a:pt x="121" y="473"/>
                  </a:lnTo>
                  <a:lnTo>
                    <a:pt x="118" y="469"/>
                  </a:lnTo>
                  <a:close/>
                  <a:moveTo>
                    <a:pt x="123" y="464"/>
                  </a:moveTo>
                  <a:lnTo>
                    <a:pt x="123" y="457"/>
                  </a:lnTo>
                  <a:lnTo>
                    <a:pt x="123" y="455"/>
                  </a:lnTo>
                  <a:lnTo>
                    <a:pt x="125" y="457"/>
                  </a:lnTo>
                  <a:lnTo>
                    <a:pt x="125" y="462"/>
                  </a:lnTo>
                  <a:lnTo>
                    <a:pt x="123" y="464"/>
                  </a:lnTo>
                  <a:lnTo>
                    <a:pt x="123" y="464"/>
                  </a:lnTo>
                  <a:close/>
                  <a:moveTo>
                    <a:pt x="116" y="453"/>
                  </a:moveTo>
                  <a:lnTo>
                    <a:pt x="118" y="450"/>
                  </a:lnTo>
                  <a:lnTo>
                    <a:pt x="123" y="446"/>
                  </a:lnTo>
                  <a:lnTo>
                    <a:pt x="121" y="441"/>
                  </a:lnTo>
                  <a:lnTo>
                    <a:pt x="118" y="439"/>
                  </a:lnTo>
                  <a:lnTo>
                    <a:pt x="121" y="439"/>
                  </a:lnTo>
                  <a:lnTo>
                    <a:pt x="125" y="439"/>
                  </a:lnTo>
                  <a:lnTo>
                    <a:pt x="125" y="441"/>
                  </a:lnTo>
                  <a:lnTo>
                    <a:pt x="127" y="437"/>
                  </a:lnTo>
                  <a:lnTo>
                    <a:pt x="127" y="430"/>
                  </a:lnTo>
                  <a:lnTo>
                    <a:pt x="125" y="427"/>
                  </a:lnTo>
                  <a:lnTo>
                    <a:pt x="125" y="413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2" y="400"/>
                  </a:lnTo>
                  <a:lnTo>
                    <a:pt x="132" y="397"/>
                  </a:lnTo>
                  <a:lnTo>
                    <a:pt x="130" y="397"/>
                  </a:lnTo>
                  <a:lnTo>
                    <a:pt x="130" y="393"/>
                  </a:lnTo>
                  <a:lnTo>
                    <a:pt x="127" y="393"/>
                  </a:lnTo>
                  <a:lnTo>
                    <a:pt x="127" y="390"/>
                  </a:lnTo>
                  <a:lnTo>
                    <a:pt x="121" y="390"/>
                  </a:lnTo>
                  <a:lnTo>
                    <a:pt x="118" y="388"/>
                  </a:lnTo>
                  <a:lnTo>
                    <a:pt x="123" y="386"/>
                  </a:lnTo>
                  <a:lnTo>
                    <a:pt x="123" y="383"/>
                  </a:lnTo>
                  <a:lnTo>
                    <a:pt x="123" y="379"/>
                  </a:lnTo>
                  <a:lnTo>
                    <a:pt x="121" y="376"/>
                  </a:lnTo>
                  <a:lnTo>
                    <a:pt x="116" y="376"/>
                  </a:lnTo>
                  <a:lnTo>
                    <a:pt x="116" y="379"/>
                  </a:lnTo>
                  <a:lnTo>
                    <a:pt x="114" y="381"/>
                  </a:lnTo>
                  <a:lnTo>
                    <a:pt x="111" y="379"/>
                  </a:lnTo>
                  <a:lnTo>
                    <a:pt x="107" y="374"/>
                  </a:lnTo>
                  <a:lnTo>
                    <a:pt x="107" y="372"/>
                  </a:lnTo>
                  <a:lnTo>
                    <a:pt x="114" y="367"/>
                  </a:lnTo>
                  <a:lnTo>
                    <a:pt x="118" y="367"/>
                  </a:lnTo>
                  <a:lnTo>
                    <a:pt x="125" y="370"/>
                  </a:lnTo>
                  <a:lnTo>
                    <a:pt x="127" y="372"/>
                  </a:lnTo>
                  <a:lnTo>
                    <a:pt x="130" y="370"/>
                  </a:lnTo>
                  <a:lnTo>
                    <a:pt x="130" y="367"/>
                  </a:lnTo>
                  <a:lnTo>
                    <a:pt x="130" y="363"/>
                  </a:lnTo>
                  <a:lnTo>
                    <a:pt x="130" y="360"/>
                  </a:lnTo>
                  <a:lnTo>
                    <a:pt x="130" y="358"/>
                  </a:lnTo>
                  <a:lnTo>
                    <a:pt x="132" y="356"/>
                  </a:lnTo>
                  <a:lnTo>
                    <a:pt x="134" y="360"/>
                  </a:lnTo>
                  <a:lnTo>
                    <a:pt x="137" y="360"/>
                  </a:lnTo>
                  <a:lnTo>
                    <a:pt x="141" y="358"/>
                  </a:lnTo>
                  <a:lnTo>
                    <a:pt x="148" y="356"/>
                  </a:lnTo>
                  <a:lnTo>
                    <a:pt x="155" y="353"/>
                  </a:lnTo>
                  <a:lnTo>
                    <a:pt x="157" y="353"/>
                  </a:lnTo>
                  <a:lnTo>
                    <a:pt x="160" y="356"/>
                  </a:lnTo>
                  <a:lnTo>
                    <a:pt x="162" y="353"/>
                  </a:lnTo>
                  <a:lnTo>
                    <a:pt x="162" y="351"/>
                  </a:lnTo>
                  <a:lnTo>
                    <a:pt x="167" y="349"/>
                  </a:lnTo>
                  <a:lnTo>
                    <a:pt x="167" y="346"/>
                  </a:lnTo>
                  <a:lnTo>
                    <a:pt x="174" y="344"/>
                  </a:lnTo>
                  <a:lnTo>
                    <a:pt x="178" y="342"/>
                  </a:lnTo>
                  <a:lnTo>
                    <a:pt x="183" y="342"/>
                  </a:lnTo>
                  <a:lnTo>
                    <a:pt x="188" y="342"/>
                  </a:lnTo>
                  <a:lnTo>
                    <a:pt x="190" y="344"/>
                  </a:lnTo>
                  <a:lnTo>
                    <a:pt x="190" y="346"/>
                  </a:lnTo>
                  <a:lnTo>
                    <a:pt x="185" y="351"/>
                  </a:lnTo>
                  <a:lnTo>
                    <a:pt x="185" y="356"/>
                  </a:lnTo>
                  <a:lnTo>
                    <a:pt x="188" y="356"/>
                  </a:lnTo>
                  <a:lnTo>
                    <a:pt x="188" y="360"/>
                  </a:lnTo>
                  <a:lnTo>
                    <a:pt x="188" y="365"/>
                  </a:lnTo>
                  <a:lnTo>
                    <a:pt x="188" y="365"/>
                  </a:lnTo>
                  <a:lnTo>
                    <a:pt x="188" y="370"/>
                  </a:lnTo>
                  <a:lnTo>
                    <a:pt x="192" y="372"/>
                  </a:lnTo>
                  <a:lnTo>
                    <a:pt x="199" y="376"/>
                  </a:lnTo>
                  <a:lnTo>
                    <a:pt x="201" y="379"/>
                  </a:lnTo>
                  <a:lnTo>
                    <a:pt x="206" y="376"/>
                  </a:lnTo>
                  <a:lnTo>
                    <a:pt x="208" y="370"/>
                  </a:lnTo>
                  <a:lnTo>
                    <a:pt x="211" y="367"/>
                  </a:lnTo>
                  <a:lnTo>
                    <a:pt x="211" y="365"/>
                  </a:lnTo>
                  <a:lnTo>
                    <a:pt x="213" y="363"/>
                  </a:lnTo>
                  <a:lnTo>
                    <a:pt x="211" y="360"/>
                  </a:lnTo>
                  <a:lnTo>
                    <a:pt x="215" y="356"/>
                  </a:lnTo>
                  <a:lnTo>
                    <a:pt x="218" y="356"/>
                  </a:lnTo>
                  <a:lnTo>
                    <a:pt x="222" y="356"/>
                  </a:lnTo>
                  <a:lnTo>
                    <a:pt x="222" y="353"/>
                  </a:lnTo>
                  <a:lnTo>
                    <a:pt x="222" y="351"/>
                  </a:lnTo>
                  <a:lnTo>
                    <a:pt x="220" y="346"/>
                  </a:lnTo>
                  <a:lnTo>
                    <a:pt x="213" y="344"/>
                  </a:lnTo>
                  <a:lnTo>
                    <a:pt x="213" y="342"/>
                  </a:lnTo>
                  <a:lnTo>
                    <a:pt x="213" y="335"/>
                  </a:lnTo>
                  <a:lnTo>
                    <a:pt x="215" y="333"/>
                  </a:lnTo>
                  <a:lnTo>
                    <a:pt x="218" y="333"/>
                  </a:lnTo>
                  <a:lnTo>
                    <a:pt x="218" y="335"/>
                  </a:lnTo>
                  <a:lnTo>
                    <a:pt x="218" y="340"/>
                  </a:lnTo>
                  <a:lnTo>
                    <a:pt x="218" y="340"/>
                  </a:lnTo>
                  <a:lnTo>
                    <a:pt x="220" y="340"/>
                  </a:lnTo>
                  <a:lnTo>
                    <a:pt x="222" y="337"/>
                  </a:lnTo>
                  <a:lnTo>
                    <a:pt x="224" y="340"/>
                  </a:lnTo>
                  <a:lnTo>
                    <a:pt x="227" y="340"/>
                  </a:lnTo>
                  <a:lnTo>
                    <a:pt x="229" y="340"/>
                  </a:lnTo>
                  <a:lnTo>
                    <a:pt x="229" y="340"/>
                  </a:lnTo>
                  <a:lnTo>
                    <a:pt x="229" y="342"/>
                  </a:lnTo>
                  <a:lnTo>
                    <a:pt x="224" y="342"/>
                  </a:lnTo>
                  <a:lnTo>
                    <a:pt x="224" y="344"/>
                  </a:lnTo>
                  <a:lnTo>
                    <a:pt x="227" y="344"/>
                  </a:lnTo>
                  <a:lnTo>
                    <a:pt x="229" y="344"/>
                  </a:lnTo>
                  <a:lnTo>
                    <a:pt x="234" y="340"/>
                  </a:lnTo>
                  <a:lnTo>
                    <a:pt x="245" y="342"/>
                  </a:lnTo>
                  <a:lnTo>
                    <a:pt x="250" y="342"/>
                  </a:lnTo>
                  <a:lnTo>
                    <a:pt x="250" y="340"/>
                  </a:lnTo>
                  <a:lnTo>
                    <a:pt x="248" y="335"/>
                  </a:lnTo>
                  <a:lnTo>
                    <a:pt x="250" y="330"/>
                  </a:lnTo>
                  <a:lnTo>
                    <a:pt x="254" y="328"/>
                  </a:lnTo>
                  <a:lnTo>
                    <a:pt x="257" y="328"/>
                  </a:lnTo>
                  <a:lnTo>
                    <a:pt x="259" y="333"/>
                  </a:lnTo>
                  <a:lnTo>
                    <a:pt x="257" y="337"/>
                  </a:lnTo>
                  <a:lnTo>
                    <a:pt x="259" y="340"/>
                  </a:lnTo>
                  <a:lnTo>
                    <a:pt x="261" y="340"/>
                  </a:lnTo>
                  <a:lnTo>
                    <a:pt x="264" y="335"/>
                  </a:lnTo>
                  <a:lnTo>
                    <a:pt x="261" y="328"/>
                  </a:lnTo>
                  <a:lnTo>
                    <a:pt x="264" y="323"/>
                  </a:lnTo>
                  <a:lnTo>
                    <a:pt x="268" y="319"/>
                  </a:lnTo>
                  <a:lnTo>
                    <a:pt x="271" y="319"/>
                  </a:lnTo>
                  <a:lnTo>
                    <a:pt x="273" y="316"/>
                  </a:lnTo>
                  <a:lnTo>
                    <a:pt x="271" y="314"/>
                  </a:lnTo>
                  <a:lnTo>
                    <a:pt x="271" y="310"/>
                  </a:lnTo>
                  <a:lnTo>
                    <a:pt x="275" y="310"/>
                  </a:lnTo>
                  <a:lnTo>
                    <a:pt x="278" y="310"/>
                  </a:lnTo>
                  <a:lnTo>
                    <a:pt x="280" y="312"/>
                  </a:lnTo>
                  <a:lnTo>
                    <a:pt x="278" y="314"/>
                  </a:lnTo>
                  <a:lnTo>
                    <a:pt x="275" y="321"/>
                  </a:lnTo>
                  <a:lnTo>
                    <a:pt x="278" y="333"/>
                  </a:lnTo>
                  <a:lnTo>
                    <a:pt x="280" y="333"/>
                  </a:lnTo>
                  <a:lnTo>
                    <a:pt x="282" y="330"/>
                  </a:lnTo>
                  <a:lnTo>
                    <a:pt x="284" y="328"/>
                  </a:lnTo>
                  <a:lnTo>
                    <a:pt x="287" y="326"/>
                  </a:lnTo>
                  <a:lnTo>
                    <a:pt x="291" y="323"/>
                  </a:lnTo>
                  <a:lnTo>
                    <a:pt x="294" y="316"/>
                  </a:lnTo>
                  <a:lnTo>
                    <a:pt x="291" y="314"/>
                  </a:lnTo>
                  <a:lnTo>
                    <a:pt x="296" y="310"/>
                  </a:lnTo>
                  <a:lnTo>
                    <a:pt x="296" y="307"/>
                  </a:lnTo>
                  <a:lnTo>
                    <a:pt x="294" y="305"/>
                  </a:lnTo>
                  <a:lnTo>
                    <a:pt x="289" y="298"/>
                  </a:lnTo>
                  <a:lnTo>
                    <a:pt x="287" y="293"/>
                  </a:lnTo>
                  <a:lnTo>
                    <a:pt x="284" y="282"/>
                  </a:lnTo>
                  <a:lnTo>
                    <a:pt x="287" y="270"/>
                  </a:lnTo>
                  <a:lnTo>
                    <a:pt x="287" y="263"/>
                  </a:lnTo>
                  <a:lnTo>
                    <a:pt x="284" y="249"/>
                  </a:lnTo>
                  <a:lnTo>
                    <a:pt x="278" y="243"/>
                  </a:lnTo>
                  <a:lnTo>
                    <a:pt x="278" y="236"/>
                  </a:lnTo>
                  <a:lnTo>
                    <a:pt x="280" y="229"/>
                  </a:lnTo>
                  <a:lnTo>
                    <a:pt x="287" y="226"/>
                  </a:lnTo>
                  <a:lnTo>
                    <a:pt x="289" y="226"/>
                  </a:lnTo>
                  <a:lnTo>
                    <a:pt x="291" y="229"/>
                  </a:lnTo>
                  <a:lnTo>
                    <a:pt x="291" y="226"/>
                  </a:lnTo>
                  <a:lnTo>
                    <a:pt x="291" y="222"/>
                  </a:lnTo>
                  <a:lnTo>
                    <a:pt x="289" y="219"/>
                  </a:lnTo>
                  <a:lnTo>
                    <a:pt x="289" y="217"/>
                  </a:lnTo>
                  <a:lnTo>
                    <a:pt x="287" y="213"/>
                  </a:lnTo>
                  <a:lnTo>
                    <a:pt x="287" y="213"/>
                  </a:lnTo>
                  <a:lnTo>
                    <a:pt x="287" y="208"/>
                  </a:lnTo>
                  <a:lnTo>
                    <a:pt x="289" y="206"/>
                  </a:lnTo>
                  <a:lnTo>
                    <a:pt x="289" y="206"/>
                  </a:lnTo>
                  <a:lnTo>
                    <a:pt x="289" y="201"/>
                  </a:lnTo>
                  <a:lnTo>
                    <a:pt x="289" y="199"/>
                  </a:lnTo>
                  <a:lnTo>
                    <a:pt x="289" y="194"/>
                  </a:lnTo>
                  <a:lnTo>
                    <a:pt x="289" y="192"/>
                  </a:lnTo>
                  <a:lnTo>
                    <a:pt x="287" y="189"/>
                  </a:lnTo>
                  <a:lnTo>
                    <a:pt x="287" y="180"/>
                  </a:lnTo>
                  <a:lnTo>
                    <a:pt x="282" y="173"/>
                  </a:lnTo>
                  <a:lnTo>
                    <a:pt x="280" y="173"/>
                  </a:lnTo>
                  <a:lnTo>
                    <a:pt x="278" y="173"/>
                  </a:lnTo>
                  <a:lnTo>
                    <a:pt x="278" y="164"/>
                  </a:lnTo>
                  <a:lnTo>
                    <a:pt x="273" y="159"/>
                  </a:lnTo>
                  <a:lnTo>
                    <a:pt x="266" y="150"/>
                  </a:lnTo>
                  <a:lnTo>
                    <a:pt x="264" y="146"/>
                  </a:lnTo>
                  <a:lnTo>
                    <a:pt x="261" y="139"/>
                  </a:lnTo>
                  <a:lnTo>
                    <a:pt x="261" y="134"/>
                  </a:lnTo>
                  <a:lnTo>
                    <a:pt x="261" y="132"/>
                  </a:lnTo>
                  <a:lnTo>
                    <a:pt x="259" y="132"/>
                  </a:lnTo>
                  <a:lnTo>
                    <a:pt x="257" y="134"/>
                  </a:lnTo>
                  <a:lnTo>
                    <a:pt x="257" y="132"/>
                  </a:lnTo>
                  <a:lnTo>
                    <a:pt x="252" y="129"/>
                  </a:lnTo>
                  <a:lnTo>
                    <a:pt x="250" y="129"/>
                  </a:lnTo>
                  <a:lnTo>
                    <a:pt x="250" y="132"/>
                  </a:lnTo>
                  <a:lnTo>
                    <a:pt x="248" y="136"/>
                  </a:lnTo>
                  <a:lnTo>
                    <a:pt x="248" y="141"/>
                  </a:lnTo>
                  <a:lnTo>
                    <a:pt x="250" y="141"/>
                  </a:lnTo>
                  <a:lnTo>
                    <a:pt x="252" y="141"/>
                  </a:lnTo>
                  <a:lnTo>
                    <a:pt x="257" y="136"/>
                  </a:lnTo>
                  <a:lnTo>
                    <a:pt x="259" y="141"/>
                  </a:lnTo>
                  <a:lnTo>
                    <a:pt x="257" y="146"/>
                  </a:lnTo>
                  <a:lnTo>
                    <a:pt x="254" y="148"/>
                  </a:lnTo>
                  <a:lnTo>
                    <a:pt x="252" y="146"/>
                  </a:lnTo>
                  <a:lnTo>
                    <a:pt x="252" y="146"/>
                  </a:lnTo>
                  <a:lnTo>
                    <a:pt x="252" y="150"/>
                  </a:lnTo>
                  <a:lnTo>
                    <a:pt x="250" y="152"/>
                  </a:lnTo>
                  <a:lnTo>
                    <a:pt x="248" y="150"/>
                  </a:lnTo>
                  <a:lnTo>
                    <a:pt x="248" y="148"/>
                  </a:lnTo>
                  <a:lnTo>
                    <a:pt x="245" y="143"/>
                  </a:lnTo>
                  <a:lnTo>
                    <a:pt x="245" y="141"/>
                  </a:lnTo>
                  <a:lnTo>
                    <a:pt x="243" y="141"/>
                  </a:lnTo>
                  <a:lnTo>
                    <a:pt x="241" y="141"/>
                  </a:lnTo>
                  <a:lnTo>
                    <a:pt x="238" y="143"/>
                  </a:lnTo>
                  <a:lnTo>
                    <a:pt x="241" y="150"/>
                  </a:lnTo>
                  <a:lnTo>
                    <a:pt x="241" y="155"/>
                  </a:lnTo>
                  <a:lnTo>
                    <a:pt x="238" y="155"/>
                  </a:lnTo>
                  <a:lnTo>
                    <a:pt x="236" y="159"/>
                  </a:lnTo>
                  <a:lnTo>
                    <a:pt x="236" y="162"/>
                  </a:lnTo>
                  <a:lnTo>
                    <a:pt x="241" y="166"/>
                  </a:lnTo>
                  <a:lnTo>
                    <a:pt x="243" y="169"/>
                  </a:lnTo>
                  <a:lnTo>
                    <a:pt x="241" y="176"/>
                  </a:lnTo>
                  <a:lnTo>
                    <a:pt x="238" y="178"/>
                  </a:lnTo>
                  <a:lnTo>
                    <a:pt x="236" y="176"/>
                  </a:lnTo>
                  <a:lnTo>
                    <a:pt x="234" y="178"/>
                  </a:lnTo>
                  <a:lnTo>
                    <a:pt x="238" y="182"/>
                  </a:lnTo>
                  <a:lnTo>
                    <a:pt x="241" y="182"/>
                  </a:lnTo>
                  <a:lnTo>
                    <a:pt x="243" y="178"/>
                  </a:lnTo>
                  <a:lnTo>
                    <a:pt x="248" y="187"/>
                  </a:lnTo>
                  <a:lnTo>
                    <a:pt x="250" y="199"/>
                  </a:lnTo>
                  <a:lnTo>
                    <a:pt x="248" y="203"/>
                  </a:lnTo>
                  <a:lnTo>
                    <a:pt x="248" y="215"/>
                  </a:lnTo>
                  <a:lnTo>
                    <a:pt x="245" y="229"/>
                  </a:lnTo>
                  <a:lnTo>
                    <a:pt x="245" y="233"/>
                  </a:lnTo>
                  <a:lnTo>
                    <a:pt x="245" y="240"/>
                  </a:lnTo>
                  <a:lnTo>
                    <a:pt x="238" y="243"/>
                  </a:lnTo>
                  <a:lnTo>
                    <a:pt x="236" y="249"/>
                  </a:lnTo>
                  <a:lnTo>
                    <a:pt x="236" y="256"/>
                  </a:lnTo>
                  <a:lnTo>
                    <a:pt x="234" y="261"/>
                  </a:lnTo>
                  <a:lnTo>
                    <a:pt x="234" y="266"/>
                  </a:lnTo>
                  <a:lnTo>
                    <a:pt x="229" y="270"/>
                  </a:lnTo>
                  <a:lnTo>
                    <a:pt x="220" y="275"/>
                  </a:lnTo>
                  <a:lnTo>
                    <a:pt x="215" y="277"/>
                  </a:lnTo>
                  <a:lnTo>
                    <a:pt x="213" y="279"/>
                  </a:lnTo>
                  <a:lnTo>
                    <a:pt x="208" y="277"/>
                  </a:lnTo>
                  <a:lnTo>
                    <a:pt x="204" y="273"/>
                  </a:lnTo>
                  <a:lnTo>
                    <a:pt x="204" y="268"/>
                  </a:lnTo>
                  <a:lnTo>
                    <a:pt x="206" y="268"/>
                  </a:lnTo>
                  <a:lnTo>
                    <a:pt x="208" y="263"/>
                  </a:lnTo>
                  <a:lnTo>
                    <a:pt x="206" y="261"/>
                  </a:lnTo>
                  <a:lnTo>
                    <a:pt x="211" y="259"/>
                  </a:lnTo>
                  <a:lnTo>
                    <a:pt x="208" y="259"/>
                  </a:lnTo>
                  <a:lnTo>
                    <a:pt x="204" y="259"/>
                  </a:lnTo>
                  <a:lnTo>
                    <a:pt x="201" y="263"/>
                  </a:lnTo>
                  <a:lnTo>
                    <a:pt x="197" y="266"/>
                  </a:lnTo>
                  <a:lnTo>
                    <a:pt x="197" y="268"/>
                  </a:lnTo>
                  <a:lnTo>
                    <a:pt x="199" y="273"/>
                  </a:lnTo>
                  <a:lnTo>
                    <a:pt x="199" y="284"/>
                  </a:lnTo>
                  <a:lnTo>
                    <a:pt x="199" y="289"/>
                  </a:lnTo>
                  <a:lnTo>
                    <a:pt x="194" y="293"/>
                  </a:lnTo>
                  <a:lnTo>
                    <a:pt x="194" y="296"/>
                  </a:lnTo>
                  <a:lnTo>
                    <a:pt x="192" y="298"/>
                  </a:lnTo>
                  <a:lnTo>
                    <a:pt x="192" y="305"/>
                  </a:lnTo>
                  <a:lnTo>
                    <a:pt x="192" y="307"/>
                  </a:lnTo>
                  <a:lnTo>
                    <a:pt x="194" y="310"/>
                  </a:lnTo>
                  <a:lnTo>
                    <a:pt x="192" y="312"/>
                  </a:lnTo>
                  <a:lnTo>
                    <a:pt x="192" y="312"/>
                  </a:lnTo>
                  <a:lnTo>
                    <a:pt x="192" y="314"/>
                  </a:lnTo>
                  <a:lnTo>
                    <a:pt x="190" y="316"/>
                  </a:lnTo>
                  <a:lnTo>
                    <a:pt x="192" y="316"/>
                  </a:lnTo>
                  <a:lnTo>
                    <a:pt x="188" y="319"/>
                  </a:lnTo>
                  <a:lnTo>
                    <a:pt x="185" y="316"/>
                  </a:lnTo>
                  <a:lnTo>
                    <a:pt x="183" y="319"/>
                  </a:lnTo>
                  <a:lnTo>
                    <a:pt x="181" y="319"/>
                  </a:lnTo>
                  <a:lnTo>
                    <a:pt x="181" y="314"/>
                  </a:lnTo>
                  <a:lnTo>
                    <a:pt x="178" y="314"/>
                  </a:lnTo>
                  <a:lnTo>
                    <a:pt x="176" y="316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64" y="319"/>
                  </a:lnTo>
                  <a:lnTo>
                    <a:pt x="157" y="319"/>
                  </a:lnTo>
                  <a:lnTo>
                    <a:pt x="153" y="321"/>
                  </a:lnTo>
                  <a:lnTo>
                    <a:pt x="148" y="321"/>
                  </a:lnTo>
                  <a:lnTo>
                    <a:pt x="144" y="323"/>
                  </a:lnTo>
                  <a:lnTo>
                    <a:pt x="141" y="323"/>
                  </a:lnTo>
                  <a:lnTo>
                    <a:pt x="137" y="323"/>
                  </a:lnTo>
                  <a:lnTo>
                    <a:pt x="130" y="328"/>
                  </a:lnTo>
                  <a:lnTo>
                    <a:pt x="127" y="333"/>
                  </a:lnTo>
                  <a:lnTo>
                    <a:pt x="125" y="335"/>
                  </a:lnTo>
                  <a:lnTo>
                    <a:pt x="125" y="337"/>
                  </a:lnTo>
                  <a:lnTo>
                    <a:pt x="118" y="344"/>
                  </a:lnTo>
                  <a:lnTo>
                    <a:pt x="116" y="346"/>
                  </a:lnTo>
                  <a:lnTo>
                    <a:pt x="111" y="351"/>
                  </a:lnTo>
                  <a:lnTo>
                    <a:pt x="111" y="353"/>
                  </a:lnTo>
                  <a:lnTo>
                    <a:pt x="109" y="356"/>
                  </a:lnTo>
                  <a:lnTo>
                    <a:pt x="102" y="358"/>
                  </a:lnTo>
                  <a:lnTo>
                    <a:pt x="100" y="360"/>
                  </a:lnTo>
                  <a:lnTo>
                    <a:pt x="102" y="367"/>
                  </a:lnTo>
                  <a:lnTo>
                    <a:pt x="104" y="367"/>
                  </a:lnTo>
                  <a:lnTo>
                    <a:pt x="104" y="370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95" y="376"/>
                  </a:lnTo>
                  <a:lnTo>
                    <a:pt x="95" y="379"/>
                  </a:lnTo>
                  <a:lnTo>
                    <a:pt x="91" y="381"/>
                  </a:lnTo>
                  <a:lnTo>
                    <a:pt x="88" y="386"/>
                  </a:lnTo>
                  <a:lnTo>
                    <a:pt x="86" y="388"/>
                  </a:lnTo>
                  <a:lnTo>
                    <a:pt x="84" y="388"/>
                  </a:lnTo>
                  <a:lnTo>
                    <a:pt x="79" y="390"/>
                  </a:lnTo>
                  <a:lnTo>
                    <a:pt x="81" y="390"/>
                  </a:lnTo>
                  <a:lnTo>
                    <a:pt x="84" y="390"/>
                  </a:lnTo>
                  <a:lnTo>
                    <a:pt x="84" y="395"/>
                  </a:lnTo>
                  <a:lnTo>
                    <a:pt x="86" y="400"/>
                  </a:lnTo>
                  <a:lnTo>
                    <a:pt x="84" y="400"/>
                  </a:lnTo>
                  <a:lnTo>
                    <a:pt x="84" y="397"/>
                  </a:lnTo>
                  <a:lnTo>
                    <a:pt x="81" y="395"/>
                  </a:lnTo>
                  <a:lnTo>
                    <a:pt x="81" y="397"/>
                  </a:lnTo>
                  <a:lnTo>
                    <a:pt x="81" y="402"/>
                  </a:lnTo>
                  <a:lnTo>
                    <a:pt x="86" y="404"/>
                  </a:lnTo>
                  <a:lnTo>
                    <a:pt x="86" y="407"/>
                  </a:lnTo>
                  <a:lnTo>
                    <a:pt x="84" y="409"/>
                  </a:lnTo>
                  <a:lnTo>
                    <a:pt x="86" y="407"/>
                  </a:lnTo>
                  <a:lnTo>
                    <a:pt x="88" y="404"/>
                  </a:lnTo>
                  <a:lnTo>
                    <a:pt x="91" y="404"/>
                  </a:lnTo>
                  <a:lnTo>
                    <a:pt x="93" y="404"/>
                  </a:lnTo>
                  <a:lnTo>
                    <a:pt x="91" y="407"/>
                  </a:lnTo>
                  <a:lnTo>
                    <a:pt x="93" y="407"/>
                  </a:lnTo>
                  <a:lnTo>
                    <a:pt x="95" y="407"/>
                  </a:lnTo>
                  <a:lnTo>
                    <a:pt x="95" y="402"/>
                  </a:lnTo>
                  <a:lnTo>
                    <a:pt x="93" y="400"/>
                  </a:lnTo>
                  <a:lnTo>
                    <a:pt x="88" y="402"/>
                  </a:lnTo>
                  <a:lnTo>
                    <a:pt x="91" y="400"/>
                  </a:lnTo>
                  <a:lnTo>
                    <a:pt x="91" y="397"/>
                  </a:lnTo>
                  <a:lnTo>
                    <a:pt x="91" y="395"/>
                  </a:lnTo>
                  <a:lnTo>
                    <a:pt x="91" y="393"/>
                  </a:lnTo>
                  <a:lnTo>
                    <a:pt x="95" y="393"/>
                  </a:lnTo>
                  <a:lnTo>
                    <a:pt x="97" y="400"/>
                  </a:lnTo>
                  <a:lnTo>
                    <a:pt x="100" y="404"/>
                  </a:lnTo>
                  <a:lnTo>
                    <a:pt x="100" y="407"/>
                  </a:lnTo>
                  <a:lnTo>
                    <a:pt x="102" y="413"/>
                  </a:lnTo>
                  <a:lnTo>
                    <a:pt x="97" y="420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97" y="427"/>
                  </a:lnTo>
                  <a:lnTo>
                    <a:pt x="100" y="437"/>
                  </a:lnTo>
                  <a:lnTo>
                    <a:pt x="104" y="439"/>
                  </a:lnTo>
                  <a:lnTo>
                    <a:pt x="104" y="443"/>
                  </a:lnTo>
                  <a:lnTo>
                    <a:pt x="102" y="446"/>
                  </a:lnTo>
                  <a:lnTo>
                    <a:pt x="104" y="448"/>
                  </a:lnTo>
                  <a:lnTo>
                    <a:pt x="107" y="448"/>
                  </a:lnTo>
                  <a:lnTo>
                    <a:pt x="111" y="450"/>
                  </a:lnTo>
                  <a:lnTo>
                    <a:pt x="111" y="448"/>
                  </a:lnTo>
                  <a:lnTo>
                    <a:pt x="111" y="446"/>
                  </a:lnTo>
                  <a:lnTo>
                    <a:pt x="109" y="441"/>
                  </a:lnTo>
                  <a:lnTo>
                    <a:pt x="109" y="434"/>
                  </a:lnTo>
                  <a:lnTo>
                    <a:pt x="111" y="432"/>
                  </a:lnTo>
                  <a:lnTo>
                    <a:pt x="114" y="434"/>
                  </a:lnTo>
                  <a:lnTo>
                    <a:pt x="111" y="437"/>
                  </a:lnTo>
                  <a:lnTo>
                    <a:pt x="111" y="439"/>
                  </a:lnTo>
                  <a:lnTo>
                    <a:pt x="114" y="441"/>
                  </a:lnTo>
                  <a:lnTo>
                    <a:pt x="116" y="446"/>
                  </a:lnTo>
                  <a:lnTo>
                    <a:pt x="116" y="450"/>
                  </a:lnTo>
                  <a:lnTo>
                    <a:pt x="116" y="45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25E7BED4-8244-66B0-2B64-5DCCE469A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2133" y="2307501"/>
              <a:ext cx="78829" cy="126956"/>
            </a:xfrm>
            <a:custGeom>
              <a:avLst/>
              <a:gdLst>
                <a:gd name="T0" fmla="*/ 60 w 95"/>
                <a:gd name="T1" fmla="*/ 109 h 153"/>
                <a:gd name="T2" fmla="*/ 58 w 95"/>
                <a:gd name="T3" fmla="*/ 111 h 153"/>
                <a:gd name="T4" fmla="*/ 28 w 95"/>
                <a:gd name="T5" fmla="*/ 125 h 153"/>
                <a:gd name="T6" fmla="*/ 25 w 95"/>
                <a:gd name="T7" fmla="*/ 120 h 153"/>
                <a:gd name="T8" fmla="*/ 30 w 95"/>
                <a:gd name="T9" fmla="*/ 118 h 153"/>
                <a:gd name="T10" fmla="*/ 30 w 95"/>
                <a:gd name="T11" fmla="*/ 125 h 153"/>
                <a:gd name="T12" fmla="*/ 28 w 95"/>
                <a:gd name="T13" fmla="*/ 125 h 153"/>
                <a:gd name="T14" fmla="*/ 72 w 95"/>
                <a:gd name="T15" fmla="*/ 104 h 153"/>
                <a:gd name="T16" fmla="*/ 74 w 95"/>
                <a:gd name="T17" fmla="*/ 111 h 153"/>
                <a:gd name="T18" fmla="*/ 76 w 95"/>
                <a:gd name="T19" fmla="*/ 106 h 153"/>
                <a:gd name="T20" fmla="*/ 76 w 95"/>
                <a:gd name="T21" fmla="*/ 102 h 153"/>
                <a:gd name="T22" fmla="*/ 88 w 95"/>
                <a:gd name="T23" fmla="*/ 127 h 153"/>
                <a:gd name="T24" fmla="*/ 95 w 95"/>
                <a:gd name="T25" fmla="*/ 125 h 153"/>
                <a:gd name="T26" fmla="*/ 90 w 95"/>
                <a:gd name="T27" fmla="*/ 130 h 153"/>
                <a:gd name="T28" fmla="*/ 92 w 95"/>
                <a:gd name="T29" fmla="*/ 123 h 153"/>
                <a:gd name="T30" fmla="*/ 90 w 95"/>
                <a:gd name="T31" fmla="*/ 120 h 153"/>
                <a:gd name="T32" fmla="*/ 90 w 95"/>
                <a:gd name="T33" fmla="*/ 113 h 153"/>
                <a:gd name="T34" fmla="*/ 95 w 95"/>
                <a:gd name="T35" fmla="*/ 113 h 153"/>
                <a:gd name="T36" fmla="*/ 92 w 95"/>
                <a:gd name="T37" fmla="*/ 123 h 153"/>
                <a:gd name="T38" fmla="*/ 32 w 95"/>
                <a:gd name="T39" fmla="*/ 150 h 153"/>
                <a:gd name="T40" fmla="*/ 42 w 95"/>
                <a:gd name="T41" fmla="*/ 143 h 153"/>
                <a:gd name="T42" fmla="*/ 46 w 95"/>
                <a:gd name="T43" fmla="*/ 148 h 153"/>
                <a:gd name="T44" fmla="*/ 37 w 95"/>
                <a:gd name="T45" fmla="*/ 153 h 153"/>
                <a:gd name="T46" fmla="*/ 0 w 95"/>
                <a:gd name="T47" fmla="*/ 28 h 153"/>
                <a:gd name="T48" fmla="*/ 2 w 95"/>
                <a:gd name="T49" fmla="*/ 26 h 153"/>
                <a:gd name="T50" fmla="*/ 7 w 95"/>
                <a:gd name="T51" fmla="*/ 28 h 153"/>
                <a:gd name="T52" fmla="*/ 21 w 95"/>
                <a:gd name="T53" fmla="*/ 42 h 153"/>
                <a:gd name="T54" fmla="*/ 21 w 95"/>
                <a:gd name="T55" fmla="*/ 44 h 153"/>
                <a:gd name="T56" fmla="*/ 25 w 95"/>
                <a:gd name="T57" fmla="*/ 53 h 153"/>
                <a:gd name="T58" fmla="*/ 19 w 95"/>
                <a:gd name="T59" fmla="*/ 49 h 153"/>
                <a:gd name="T60" fmla="*/ 14 w 95"/>
                <a:gd name="T61" fmla="*/ 51 h 153"/>
                <a:gd name="T62" fmla="*/ 19 w 95"/>
                <a:gd name="T63" fmla="*/ 60 h 153"/>
                <a:gd name="T64" fmla="*/ 23 w 95"/>
                <a:gd name="T65" fmla="*/ 65 h 153"/>
                <a:gd name="T66" fmla="*/ 25 w 95"/>
                <a:gd name="T67" fmla="*/ 74 h 153"/>
                <a:gd name="T68" fmla="*/ 30 w 95"/>
                <a:gd name="T69" fmla="*/ 81 h 153"/>
                <a:gd name="T70" fmla="*/ 23 w 95"/>
                <a:gd name="T71" fmla="*/ 88 h 153"/>
                <a:gd name="T72" fmla="*/ 28 w 95"/>
                <a:gd name="T73" fmla="*/ 95 h 153"/>
                <a:gd name="T74" fmla="*/ 23 w 95"/>
                <a:gd name="T75" fmla="*/ 100 h 153"/>
                <a:gd name="T76" fmla="*/ 23 w 95"/>
                <a:gd name="T77" fmla="*/ 104 h 153"/>
                <a:gd name="T78" fmla="*/ 32 w 95"/>
                <a:gd name="T79" fmla="*/ 113 h 153"/>
                <a:gd name="T80" fmla="*/ 35 w 95"/>
                <a:gd name="T81" fmla="*/ 120 h 153"/>
                <a:gd name="T82" fmla="*/ 37 w 95"/>
                <a:gd name="T83" fmla="*/ 120 h 153"/>
                <a:gd name="T84" fmla="*/ 39 w 95"/>
                <a:gd name="T85" fmla="*/ 118 h 153"/>
                <a:gd name="T86" fmla="*/ 51 w 95"/>
                <a:gd name="T87" fmla="*/ 106 h 153"/>
                <a:gd name="T88" fmla="*/ 56 w 95"/>
                <a:gd name="T89" fmla="*/ 106 h 153"/>
                <a:gd name="T90" fmla="*/ 62 w 95"/>
                <a:gd name="T91" fmla="*/ 104 h 153"/>
                <a:gd name="T92" fmla="*/ 67 w 95"/>
                <a:gd name="T93" fmla="*/ 106 h 153"/>
                <a:gd name="T94" fmla="*/ 72 w 95"/>
                <a:gd name="T95" fmla="*/ 106 h 153"/>
                <a:gd name="T96" fmla="*/ 74 w 95"/>
                <a:gd name="T97" fmla="*/ 102 h 153"/>
                <a:gd name="T98" fmla="*/ 86 w 95"/>
                <a:gd name="T99" fmla="*/ 93 h 153"/>
                <a:gd name="T100" fmla="*/ 86 w 95"/>
                <a:gd name="T101" fmla="*/ 88 h 153"/>
                <a:gd name="T102" fmla="*/ 83 w 95"/>
                <a:gd name="T103" fmla="*/ 74 h 153"/>
                <a:gd name="T104" fmla="*/ 83 w 95"/>
                <a:gd name="T105" fmla="*/ 70 h 153"/>
                <a:gd name="T106" fmla="*/ 76 w 95"/>
                <a:gd name="T107" fmla="*/ 51 h 153"/>
                <a:gd name="T108" fmla="*/ 65 w 95"/>
                <a:gd name="T109" fmla="*/ 26 h 153"/>
                <a:gd name="T110" fmla="*/ 44 w 95"/>
                <a:gd name="T111" fmla="*/ 0 h 153"/>
                <a:gd name="T112" fmla="*/ 21 w 95"/>
                <a:gd name="T113" fmla="*/ 7 h 153"/>
                <a:gd name="T114" fmla="*/ 7 w 95"/>
                <a:gd name="T115" fmla="*/ 16 h 153"/>
                <a:gd name="T116" fmla="*/ 0 w 95"/>
                <a:gd name="T117" fmla="*/ 2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" h="153">
                  <a:moveTo>
                    <a:pt x="58" y="109"/>
                  </a:moveTo>
                  <a:lnTo>
                    <a:pt x="60" y="109"/>
                  </a:lnTo>
                  <a:lnTo>
                    <a:pt x="62" y="111"/>
                  </a:lnTo>
                  <a:lnTo>
                    <a:pt x="58" y="111"/>
                  </a:lnTo>
                  <a:lnTo>
                    <a:pt x="58" y="109"/>
                  </a:lnTo>
                  <a:close/>
                  <a:moveTo>
                    <a:pt x="28" y="125"/>
                  </a:moveTo>
                  <a:lnTo>
                    <a:pt x="25" y="123"/>
                  </a:lnTo>
                  <a:lnTo>
                    <a:pt x="25" y="120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20"/>
                  </a:lnTo>
                  <a:lnTo>
                    <a:pt x="30" y="125"/>
                  </a:lnTo>
                  <a:lnTo>
                    <a:pt x="30" y="125"/>
                  </a:lnTo>
                  <a:lnTo>
                    <a:pt x="28" y="125"/>
                  </a:lnTo>
                  <a:close/>
                  <a:moveTo>
                    <a:pt x="76" y="102"/>
                  </a:moveTo>
                  <a:lnTo>
                    <a:pt x="72" y="104"/>
                  </a:lnTo>
                  <a:lnTo>
                    <a:pt x="72" y="109"/>
                  </a:lnTo>
                  <a:lnTo>
                    <a:pt x="74" y="111"/>
                  </a:lnTo>
                  <a:lnTo>
                    <a:pt x="76" y="109"/>
                  </a:lnTo>
                  <a:lnTo>
                    <a:pt x="76" y="106"/>
                  </a:lnTo>
                  <a:lnTo>
                    <a:pt x="76" y="104"/>
                  </a:lnTo>
                  <a:lnTo>
                    <a:pt x="76" y="102"/>
                  </a:lnTo>
                  <a:close/>
                  <a:moveTo>
                    <a:pt x="90" y="130"/>
                  </a:moveTo>
                  <a:lnTo>
                    <a:pt x="88" y="127"/>
                  </a:lnTo>
                  <a:lnTo>
                    <a:pt x="90" y="125"/>
                  </a:lnTo>
                  <a:lnTo>
                    <a:pt x="95" y="125"/>
                  </a:lnTo>
                  <a:lnTo>
                    <a:pt x="92" y="127"/>
                  </a:lnTo>
                  <a:lnTo>
                    <a:pt x="90" y="130"/>
                  </a:lnTo>
                  <a:lnTo>
                    <a:pt x="90" y="130"/>
                  </a:lnTo>
                  <a:close/>
                  <a:moveTo>
                    <a:pt x="92" y="123"/>
                  </a:moveTo>
                  <a:lnTo>
                    <a:pt x="90" y="123"/>
                  </a:lnTo>
                  <a:lnTo>
                    <a:pt x="90" y="120"/>
                  </a:lnTo>
                  <a:lnTo>
                    <a:pt x="90" y="116"/>
                  </a:lnTo>
                  <a:lnTo>
                    <a:pt x="90" y="113"/>
                  </a:lnTo>
                  <a:lnTo>
                    <a:pt x="92" y="113"/>
                  </a:lnTo>
                  <a:lnTo>
                    <a:pt x="95" y="113"/>
                  </a:lnTo>
                  <a:lnTo>
                    <a:pt x="95" y="118"/>
                  </a:lnTo>
                  <a:lnTo>
                    <a:pt x="92" y="123"/>
                  </a:lnTo>
                  <a:close/>
                  <a:moveTo>
                    <a:pt x="32" y="153"/>
                  </a:moveTo>
                  <a:lnTo>
                    <a:pt x="32" y="150"/>
                  </a:lnTo>
                  <a:lnTo>
                    <a:pt x="35" y="146"/>
                  </a:lnTo>
                  <a:lnTo>
                    <a:pt x="42" y="143"/>
                  </a:lnTo>
                  <a:lnTo>
                    <a:pt x="46" y="143"/>
                  </a:lnTo>
                  <a:lnTo>
                    <a:pt x="46" y="148"/>
                  </a:lnTo>
                  <a:lnTo>
                    <a:pt x="44" y="153"/>
                  </a:lnTo>
                  <a:lnTo>
                    <a:pt x="37" y="153"/>
                  </a:lnTo>
                  <a:lnTo>
                    <a:pt x="32" y="153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9" y="26"/>
                  </a:lnTo>
                  <a:lnTo>
                    <a:pt x="7" y="28"/>
                  </a:lnTo>
                  <a:lnTo>
                    <a:pt x="14" y="35"/>
                  </a:lnTo>
                  <a:lnTo>
                    <a:pt x="21" y="42"/>
                  </a:lnTo>
                  <a:lnTo>
                    <a:pt x="23" y="42"/>
                  </a:lnTo>
                  <a:lnTo>
                    <a:pt x="21" y="44"/>
                  </a:lnTo>
                  <a:lnTo>
                    <a:pt x="25" y="49"/>
                  </a:lnTo>
                  <a:lnTo>
                    <a:pt x="25" y="53"/>
                  </a:lnTo>
                  <a:lnTo>
                    <a:pt x="19" y="51"/>
                  </a:lnTo>
                  <a:lnTo>
                    <a:pt x="19" y="49"/>
                  </a:lnTo>
                  <a:lnTo>
                    <a:pt x="16" y="51"/>
                  </a:lnTo>
                  <a:lnTo>
                    <a:pt x="14" y="51"/>
                  </a:lnTo>
                  <a:lnTo>
                    <a:pt x="9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5"/>
                  </a:lnTo>
                  <a:lnTo>
                    <a:pt x="23" y="74"/>
                  </a:lnTo>
                  <a:lnTo>
                    <a:pt x="25" y="74"/>
                  </a:lnTo>
                  <a:lnTo>
                    <a:pt x="28" y="74"/>
                  </a:lnTo>
                  <a:lnTo>
                    <a:pt x="30" y="81"/>
                  </a:lnTo>
                  <a:lnTo>
                    <a:pt x="23" y="86"/>
                  </a:lnTo>
                  <a:lnTo>
                    <a:pt x="23" y="88"/>
                  </a:lnTo>
                  <a:lnTo>
                    <a:pt x="25" y="90"/>
                  </a:lnTo>
                  <a:lnTo>
                    <a:pt x="28" y="95"/>
                  </a:lnTo>
                  <a:lnTo>
                    <a:pt x="23" y="95"/>
                  </a:lnTo>
                  <a:lnTo>
                    <a:pt x="23" y="100"/>
                  </a:lnTo>
                  <a:lnTo>
                    <a:pt x="25" y="104"/>
                  </a:lnTo>
                  <a:lnTo>
                    <a:pt x="23" y="104"/>
                  </a:lnTo>
                  <a:lnTo>
                    <a:pt x="28" y="113"/>
                  </a:lnTo>
                  <a:lnTo>
                    <a:pt x="32" y="113"/>
                  </a:lnTo>
                  <a:lnTo>
                    <a:pt x="32" y="118"/>
                  </a:lnTo>
                  <a:lnTo>
                    <a:pt x="35" y="120"/>
                  </a:lnTo>
                  <a:lnTo>
                    <a:pt x="35" y="123"/>
                  </a:lnTo>
                  <a:lnTo>
                    <a:pt x="37" y="120"/>
                  </a:lnTo>
                  <a:lnTo>
                    <a:pt x="37" y="116"/>
                  </a:lnTo>
                  <a:lnTo>
                    <a:pt x="39" y="118"/>
                  </a:lnTo>
                  <a:lnTo>
                    <a:pt x="42" y="113"/>
                  </a:lnTo>
                  <a:lnTo>
                    <a:pt x="51" y="106"/>
                  </a:lnTo>
                  <a:lnTo>
                    <a:pt x="56" y="104"/>
                  </a:lnTo>
                  <a:lnTo>
                    <a:pt x="56" y="106"/>
                  </a:lnTo>
                  <a:lnTo>
                    <a:pt x="60" y="104"/>
                  </a:lnTo>
                  <a:lnTo>
                    <a:pt x="62" y="104"/>
                  </a:lnTo>
                  <a:lnTo>
                    <a:pt x="62" y="109"/>
                  </a:lnTo>
                  <a:lnTo>
                    <a:pt x="67" y="106"/>
                  </a:lnTo>
                  <a:lnTo>
                    <a:pt x="69" y="109"/>
                  </a:lnTo>
                  <a:lnTo>
                    <a:pt x="72" y="106"/>
                  </a:lnTo>
                  <a:lnTo>
                    <a:pt x="69" y="104"/>
                  </a:lnTo>
                  <a:lnTo>
                    <a:pt x="74" y="102"/>
                  </a:lnTo>
                  <a:lnTo>
                    <a:pt x="79" y="102"/>
                  </a:lnTo>
                  <a:lnTo>
                    <a:pt x="86" y="93"/>
                  </a:lnTo>
                  <a:lnTo>
                    <a:pt x="83" y="90"/>
                  </a:lnTo>
                  <a:lnTo>
                    <a:pt x="86" y="88"/>
                  </a:lnTo>
                  <a:lnTo>
                    <a:pt x="86" y="74"/>
                  </a:lnTo>
                  <a:lnTo>
                    <a:pt x="83" y="74"/>
                  </a:lnTo>
                  <a:lnTo>
                    <a:pt x="83" y="74"/>
                  </a:lnTo>
                  <a:lnTo>
                    <a:pt x="83" y="70"/>
                  </a:lnTo>
                  <a:lnTo>
                    <a:pt x="79" y="56"/>
                  </a:lnTo>
                  <a:lnTo>
                    <a:pt x="76" y="51"/>
                  </a:lnTo>
                  <a:lnTo>
                    <a:pt x="76" y="42"/>
                  </a:lnTo>
                  <a:lnTo>
                    <a:pt x="65" y="26"/>
                  </a:lnTo>
                  <a:lnTo>
                    <a:pt x="53" y="14"/>
                  </a:lnTo>
                  <a:lnTo>
                    <a:pt x="44" y="0"/>
                  </a:lnTo>
                  <a:lnTo>
                    <a:pt x="37" y="7"/>
                  </a:lnTo>
                  <a:lnTo>
                    <a:pt x="21" y="7"/>
                  </a:lnTo>
                  <a:lnTo>
                    <a:pt x="14" y="14"/>
                  </a:lnTo>
                  <a:lnTo>
                    <a:pt x="7" y="16"/>
                  </a:lnTo>
                  <a:lnTo>
                    <a:pt x="0" y="23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27BE28B1-61B7-54A1-FE23-F337E5A2E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5623" y="2192992"/>
              <a:ext cx="82978" cy="141892"/>
            </a:xfrm>
            <a:custGeom>
              <a:avLst/>
              <a:gdLst>
                <a:gd name="T0" fmla="*/ 0 w 100"/>
                <a:gd name="T1" fmla="*/ 94 h 171"/>
                <a:gd name="T2" fmla="*/ 9 w 100"/>
                <a:gd name="T3" fmla="*/ 85 h 171"/>
                <a:gd name="T4" fmla="*/ 14 w 100"/>
                <a:gd name="T5" fmla="*/ 78 h 171"/>
                <a:gd name="T6" fmla="*/ 21 w 100"/>
                <a:gd name="T7" fmla="*/ 69 h 171"/>
                <a:gd name="T8" fmla="*/ 26 w 100"/>
                <a:gd name="T9" fmla="*/ 55 h 171"/>
                <a:gd name="T10" fmla="*/ 26 w 100"/>
                <a:gd name="T11" fmla="*/ 46 h 171"/>
                <a:gd name="T12" fmla="*/ 35 w 100"/>
                <a:gd name="T13" fmla="*/ 46 h 171"/>
                <a:gd name="T14" fmla="*/ 42 w 100"/>
                <a:gd name="T15" fmla="*/ 50 h 171"/>
                <a:gd name="T16" fmla="*/ 49 w 100"/>
                <a:gd name="T17" fmla="*/ 50 h 171"/>
                <a:gd name="T18" fmla="*/ 63 w 100"/>
                <a:gd name="T19" fmla="*/ 50 h 171"/>
                <a:gd name="T20" fmla="*/ 65 w 100"/>
                <a:gd name="T21" fmla="*/ 44 h 171"/>
                <a:gd name="T22" fmla="*/ 56 w 100"/>
                <a:gd name="T23" fmla="*/ 34 h 171"/>
                <a:gd name="T24" fmla="*/ 65 w 100"/>
                <a:gd name="T25" fmla="*/ 32 h 171"/>
                <a:gd name="T26" fmla="*/ 72 w 100"/>
                <a:gd name="T27" fmla="*/ 20 h 171"/>
                <a:gd name="T28" fmla="*/ 81 w 100"/>
                <a:gd name="T29" fmla="*/ 16 h 171"/>
                <a:gd name="T30" fmla="*/ 81 w 100"/>
                <a:gd name="T31" fmla="*/ 9 h 171"/>
                <a:gd name="T32" fmla="*/ 81 w 100"/>
                <a:gd name="T33" fmla="*/ 0 h 171"/>
                <a:gd name="T34" fmla="*/ 88 w 100"/>
                <a:gd name="T35" fmla="*/ 2 h 171"/>
                <a:gd name="T36" fmla="*/ 88 w 100"/>
                <a:gd name="T37" fmla="*/ 9 h 171"/>
                <a:gd name="T38" fmla="*/ 100 w 100"/>
                <a:gd name="T39" fmla="*/ 16 h 171"/>
                <a:gd name="T40" fmla="*/ 93 w 100"/>
                <a:gd name="T41" fmla="*/ 23 h 171"/>
                <a:gd name="T42" fmla="*/ 90 w 100"/>
                <a:gd name="T43" fmla="*/ 27 h 171"/>
                <a:gd name="T44" fmla="*/ 88 w 100"/>
                <a:gd name="T45" fmla="*/ 46 h 171"/>
                <a:gd name="T46" fmla="*/ 93 w 100"/>
                <a:gd name="T47" fmla="*/ 60 h 171"/>
                <a:gd name="T48" fmla="*/ 93 w 100"/>
                <a:gd name="T49" fmla="*/ 67 h 171"/>
                <a:gd name="T50" fmla="*/ 88 w 100"/>
                <a:gd name="T51" fmla="*/ 74 h 171"/>
                <a:gd name="T52" fmla="*/ 81 w 100"/>
                <a:gd name="T53" fmla="*/ 87 h 171"/>
                <a:gd name="T54" fmla="*/ 76 w 100"/>
                <a:gd name="T55" fmla="*/ 92 h 171"/>
                <a:gd name="T56" fmla="*/ 67 w 100"/>
                <a:gd name="T57" fmla="*/ 94 h 171"/>
                <a:gd name="T58" fmla="*/ 60 w 100"/>
                <a:gd name="T59" fmla="*/ 104 h 171"/>
                <a:gd name="T60" fmla="*/ 63 w 100"/>
                <a:gd name="T61" fmla="*/ 113 h 171"/>
                <a:gd name="T62" fmla="*/ 60 w 100"/>
                <a:gd name="T63" fmla="*/ 120 h 171"/>
                <a:gd name="T64" fmla="*/ 72 w 100"/>
                <a:gd name="T65" fmla="*/ 124 h 171"/>
                <a:gd name="T66" fmla="*/ 88 w 100"/>
                <a:gd name="T67" fmla="*/ 138 h 171"/>
                <a:gd name="T68" fmla="*/ 65 w 100"/>
                <a:gd name="T69" fmla="*/ 145 h 171"/>
                <a:gd name="T70" fmla="*/ 51 w 100"/>
                <a:gd name="T71" fmla="*/ 154 h 171"/>
                <a:gd name="T72" fmla="*/ 44 w 100"/>
                <a:gd name="T73" fmla="*/ 166 h 171"/>
                <a:gd name="T74" fmla="*/ 37 w 100"/>
                <a:gd name="T75" fmla="*/ 161 h 171"/>
                <a:gd name="T76" fmla="*/ 33 w 100"/>
                <a:gd name="T77" fmla="*/ 168 h 171"/>
                <a:gd name="T78" fmla="*/ 26 w 100"/>
                <a:gd name="T79" fmla="*/ 171 h 171"/>
                <a:gd name="T80" fmla="*/ 28 w 100"/>
                <a:gd name="T81" fmla="*/ 161 h 171"/>
                <a:gd name="T82" fmla="*/ 21 w 100"/>
                <a:gd name="T83" fmla="*/ 161 h 171"/>
                <a:gd name="T84" fmla="*/ 19 w 100"/>
                <a:gd name="T85" fmla="*/ 157 h 171"/>
                <a:gd name="T86" fmla="*/ 23 w 100"/>
                <a:gd name="T87" fmla="*/ 143 h 171"/>
                <a:gd name="T88" fmla="*/ 33 w 100"/>
                <a:gd name="T89" fmla="*/ 138 h 171"/>
                <a:gd name="T90" fmla="*/ 21 w 100"/>
                <a:gd name="T91" fmla="*/ 141 h 171"/>
                <a:gd name="T92" fmla="*/ 19 w 100"/>
                <a:gd name="T93" fmla="*/ 129 h 171"/>
                <a:gd name="T94" fmla="*/ 21 w 100"/>
                <a:gd name="T95" fmla="*/ 117 h 171"/>
                <a:gd name="T96" fmla="*/ 26 w 100"/>
                <a:gd name="T97" fmla="*/ 111 h 171"/>
                <a:gd name="T98" fmla="*/ 21 w 100"/>
                <a:gd name="T99" fmla="*/ 115 h 171"/>
                <a:gd name="T100" fmla="*/ 12 w 100"/>
                <a:gd name="T101" fmla="*/ 113 h 171"/>
                <a:gd name="T102" fmla="*/ 7 w 100"/>
                <a:gd name="T103" fmla="*/ 113 h 171"/>
                <a:gd name="T104" fmla="*/ 3 w 100"/>
                <a:gd name="T105" fmla="*/ 108 h 171"/>
                <a:gd name="T106" fmla="*/ 0 w 100"/>
                <a:gd name="T107" fmla="*/ 10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171">
                  <a:moveTo>
                    <a:pt x="0" y="106"/>
                  </a:moveTo>
                  <a:lnTo>
                    <a:pt x="0" y="94"/>
                  </a:lnTo>
                  <a:lnTo>
                    <a:pt x="5" y="90"/>
                  </a:lnTo>
                  <a:lnTo>
                    <a:pt x="9" y="85"/>
                  </a:lnTo>
                  <a:lnTo>
                    <a:pt x="9" y="80"/>
                  </a:lnTo>
                  <a:lnTo>
                    <a:pt x="14" y="78"/>
                  </a:lnTo>
                  <a:lnTo>
                    <a:pt x="16" y="71"/>
                  </a:lnTo>
                  <a:lnTo>
                    <a:pt x="21" y="69"/>
                  </a:lnTo>
                  <a:lnTo>
                    <a:pt x="26" y="57"/>
                  </a:lnTo>
                  <a:lnTo>
                    <a:pt x="26" y="55"/>
                  </a:lnTo>
                  <a:lnTo>
                    <a:pt x="26" y="53"/>
                  </a:lnTo>
                  <a:lnTo>
                    <a:pt x="26" y="46"/>
                  </a:lnTo>
                  <a:lnTo>
                    <a:pt x="30" y="41"/>
                  </a:lnTo>
                  <a:lnTo>
                    <a:pt x="35" y="46"/>
                  </a:lnTo>
                  <a:lnTo>
                    <a:pt x="37" y="48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9" y="50"/>
                  </a:lnTo>
                  <a:lnTo>
                    <a:pt x="58" y="50"/>
                  </a:lnTo>
                  <a:lnTo>
                    <a:pt x="63" y="50"/>
                  </a:lnTo>
                  <a:lnTo>
                    <a:pt x="65" y="46"/>
                  </a:lnTo>
                  <a:lnTo>
                    <a:pt x="65" y="44"/>
                  </a:lnTo>
                  <a:lnTo>
                    <a:pt x="60" y="39"/>
                  </a:lnTo>
                  <a:lnTo>
                    <a:pt x="56" y="34"/>
                  </a:lnTo>
                  <a:lnTo>
                    <a:pt x="60" y="32"/>
                  </a:lnTo>
                  <a:lnTo>
                    <a:pt x="65" y="32"/>
                  </a:lnTo>
                  <a:lnTo>
                    <a:pt x="72" y="25"/>
                  </a:lnTo>
                  <a:lnTo>
                    <a:pt x="72" y="20"/>
                  </a:lnTo>
                  <a:lnTo>
                    <a:pt x="76" y="16"/>
                  </a:lnTo>
                  <a:lnTo>
                    <a:pt x="81" y="16"/>
                  </a:lnTo>
                  <a:lnTo>
                    <a:pt x="81" y="11"/>
                  </a:lnTo>
                  <a:lnTo>
                    <a:pt x="81" y="9"/>
                  </a:lnTo>
                  <a:lnTo>
                    <a:pt x="81" y="4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8" y="2"/>
                  </a:lnTo>
                  <a:lnTo>
                    <a:pt x="88" y="7"/>
                  </a:lnTo>
                  <a:lnTo>
                    <a:pt x="88" y="9"/>
                  </a:lnTo>
                  <a:lnTo>
                    <a:pt x="95" y="9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93" y="23"/>
                  </a:lnTo>
                  <a:lnTo>
                    <a:pt x="90" y="23"/>
                  </a:lnTo>
                  <a:lnTo>
                    <a:pt x="90" y="27"/>
                  </a:lnTo>
                  <a:lnTo>
                    <a:pt x="88" y="39"/>
                  </a:lnTo>
                  <a:lnTo>
                    <a:pt x="88" y="46"/>
                  </a:lnTo>
                  <a:lnTo>
                    <a:pt x="93" y="48"/>
                  </a:lnTo>
                  <a:lnTo>
                    <a:pt x="93" y="60"/>
                  </a:lnTo>
                  <a:lnTo>
                    <a:pt x="95" y="62"/>
                  </a:lnTo>
                  <a:lnTo>
                    <a:pt x="93" y="67"/>
                  </a:lnTo>
                  <a:lnTo>
                    <a:pt x="88" y="71"/>
                  </a:lnTo>
                  <a:lnTo>
                    <a:pt x="88" y="74"/>
                  </a:lnTo>
                  <a:lnTo>
                    <a:pt x="79" y="83"/>
                  </a:lnTo>
                  <a:lnTo>
                    <a:pt x="81" y="87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2" y="92"/>
                  </a:lnTo>
                  <a:lnTo>
                    <a:pt x="67" y="94"/>
                  </a:lnTo>
                  <a:lnTo>
                    <a:pt x="65" y="99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3" y="113"/>
                  </a:lnTo>
                  <a:lnTo>
                    <a:pt x="60" y="115"/>
                  </a:lnTo>
                  <a:lnTo>
                    <a:pt x="60" y="120"/>
                  </a:lnTo>
                  <a:lnTo>
                    <a:pt x="69" y="122"/>
                  </a:lnTo>
                  <a:lnTo>
                    <a:pt x="72" y="124"/>
                  </a:lnTo>
                  <a:lnTo>
                    <a:pt x="86" y="134"/>
                  </a:lnTo>
                  <a:lnTo>
                    <a:pt x="88" y="138"/>
                  </a:lnTo>
                  <a:lnTo>
                    <a:pt x="81" y="145"/>
                  </a:lnTo>
                  <a:lnTo>
                    <a:pt x="65" y="145"/>
                  </a:lnTo>
                  <a:lnTo>
                    <a:pt x="58" y="152"/>
                  </a:lnTo>
                  <a:lnTo>
                    <a:pt x="51" y="154"/>
                  </a:lnTo>
                  <a:lnTo>
                    <a:pt x="44" y="161"/>
                  </a:lnTo>
                  <a:lnTo>
                    <a:pt x="44" y="166"/>
                  </a:lnTo>
                  <a:lnTo>
                    <a:pt x="39" y="159"/>
                  </a:lnTo>
                  <a:lnTo>
                    <a:pt x="37" y="161"/>
                  </a:lnTo>
                  <a:lnTo>
                    <a:pt x="37" y="164"/>
                  </a:lnTo>
                  <a:lnTo>
                    <a:pt x="33" y="168"/>
                  </a:lnTo>
                  <a:lnTo>
                    <a:pt x="30" y="166"/>
                  </a:lnTo>
                  <a:lnTo>
                    <a:pt x="26" y="171"/>
                  </a:lnTo>
                  <a:lnTo>
                    <a:pt x="26" y="168"/>
                  </a:lnTo>
                  <a:lnTo>
                    <a:pt x="28" y="161"/>
                  </a:lnTo>
                  <a:lnTo>
                    <a:pt x="23" y="159"/>
                  </a:lnTo>
                  <a:lnTo>
                    <a:pt x="21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21" y="150"/>
                  </a:lnTo>
                  <a:lnTo>
                    <a:pt x="23" y="143"/>
                  </a:lnTo>
                  <a:lnTo>
                    <a:pt x="28" y="143"/>
                  </a:lnTo>
                  <a:lnTo>
                    <a:pt x="33" y="138"/>
                  </a:lnTo>
                  <a:lnTo>
                    <a:pt x="28" y="141"/>
                  </a:lnTo>
                  <a:lnTo>
                    <a:pt x="21" y="141"/>
                  </a:lnTo>
                  <a:lnTo>
                    <a:pt x="19" y="138"/>
                  </a:lnTo>
                  <a:lnTo>
                    <a:pt x="19" y="129"/>
                  </a:lnTo>
                  <a:lnTo>
                    <a:pt x="23" y="120"/>
                  </a:lnTo>
                  <a:lnTo>
                    <a:pt x="21" y="117"/>
                  </a:lnTo>
                  <a:lnTo>
                    <a:pt x="23" y="115"/>
                  </a:lnTo>
                  <a:lnTo>
                    <a:pt x="26" y="111"/>
                  </a:lnTo>
                  <a:lnTo>
                    <a:pt x="23" y="111"/>
                  </a:lnTo>
                  <a:lnTo>
                    <a:pt x="21" y="115"/>
                  </a:lnTo>
                  <a:lnTo>
                    <a:pt x="14" y="115"/>
                  </a:lnTo>
                  <a:lnTo>
                    <a:pt x="12" y="113"/>
                  </a:lnTo>
                  <a:lnTo>
                    <a:pt x="7" y="111"/>
                  </a:lnTo>
                  <a:lnTo>
                    <a:pt x="7" y="113"/>
                  </a:lnTo>
                  <a:lnTo>
                    <a:pt x="5" y="115"/>
                  </a:lnTo>
                  <a:lnTo>
                    <a:pt x="3" y="108"/>
                  </a:lnTo>
                  <a:lnTo>
                    <a:pt x="0" y="108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DBE4F405-3E87-882A-4594-6C1BB4AD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5161" y="2007122"/>
              <a:ext cx="536867" cy="254742"/>
            </a:xfrm>
            <a:custGeom>
              <a:avLst/>
              <a:gdLst>
                <a:gd name="T0" fmla="*/ 23 w 647"/>
                <a:gd name="T1" fmla="*/ 94 h 307"/>
                <a:gd name="T2" fmla="*/ 39 w 647"/>
                <a:gd name="T3" fmla="*/ 74 h 307"/>
                <a:gd name="T4" fmla="*/ 46 w 647"/>
                <a:gd name="T5" fmla="*/ 60 h 307"/>
                <a:gd name="T6" fmla="*/ 74 w 647"/>
                <a:gd name="T7" fmla="*/ 53 h 307"/>
                <a:gd name="T8" fmla="*/ 90 w 647"/>
                <a:gd name="T9" fmla="*/ 57 h 307"/>
                <a:gd name="T10" fmla="*/ 111 w 647"/>
                <a:gd name="T11" fmla="*/ 55 h 307"/>
                <a:gd name="T12" fmla="*/ 136 w 647"/>
                <a:gd name="T13" fmla="*/ 78 h 307"/>
                <a:gd name="T14" fmla="*/ 159 w 647"/>
                <a:gd name="T15" fmla="*/ 74 h 307"/>
                <a:gd name="T16" fmla="*/ 185 w 647"/>
                <a:gd name="T17" fmla="*/ 74 h 307"/>
                <a:gd name="T18" fmla="*/ 189 w 647"/>
                <a:gd name="T19" fmla="*/ 48 h 307"/>
                <a:gd name="T20" fmla="*/ 176 w 647"/>
                <a:gd name="T21" fmla="*/ 25 h 307"/>
                <a:gd name="T22" fmla="*/ 189 w 647"/>
                <a:gd name="T23" fmla="*/ 9 h 307"/>
                <a:gd name="T24" fmla="*/ 203 w 647"/>
                <a:gd name="T25" fmla="*/ 4 h 307"/>
                <a:gd name="T26" fmla="*/ 231 w 647"/>
                <a:gd name="T27" fmla="*/ 11 h 307"/>
                <a:gd name="T28" fmla="*/ 256 w 647"/>
                <a:gd name="T29" fmla="*/ 18 h 307"/>
                <a:gd name="T30" fmla="*/ 263 w 647"/>
                <a:gd name="T31" fmla="*/ 37 h 307"/>
                <a:gd name="T32" fmla="*/ 280 w 647"/>
                <a:gd name="T33" fmla="*/ 50 h 307"/>
                <a:gd name="T34" fmla="*/ 303 w 647"/>
                <a:gd name="T35" fmla="*/ 50 h 307"/>
                <a:gd name="T36" fmla="*/ 330 w 647"/>
                <a:gd name="T37" fmla="*/ 41 h 307"/>
                <a:gd name="T38" fmla="*/ 365 w 647"/>
                <a:gd name="T39" fmla="*/ 48 h 307"/>
                <a:gd name="T40" fmla="*/ 393 w 647"/>
                <a:gd name="T41" fmla="*/ 62 h 307"/>
                <a:gd name="T42" fmla="*/ 423 w 647"/>
                <a:gd name="T43" fmla="*/ 69 h 307"/>
                <a:gd name="T44" fmla="*/ 453 w 647"/>
                <a:gd name="T45" fmla="*/ 69 h 307"/>
                <a:gd name="T46" fmla="*/ 485 w 647"/>
                <a:gd name="T47" fmla="*/ 55 h 307"/>
                <a:gd name="T48" fmla="*/ 501 w 647"/>
                <a:gd name="T49" fmla="*/ 37 h 307"/>
                <a:gd name="T50" fmla="*/ 520 w 647"/>
                <a:gd name="T51" fmla="*/ 30 h 307"/>
                <a:gd name="T52" fmla="*/ 540 w 647"/>
                <a:gd name="T53" fmla="*/ 37 h 307"/>
                <a:gd name="T54" fmla="*/ 559 w 647"/>
                <a:gd name="T55" fmla="*/ 67 h 307"/>
                <a:gd name="T56" fmla="*/ 568 w 647"/>
                <a:gd name="T57" fmla="*/ 106 h 307"/>
                <a:gd name="T58" fmla="*/ 603 w 647"/>
                <a:gd name="T59" fmla="*/ 94 h 307"/>
                <a:gd name="T60" fmla="*/ 633 w 647"/>
                <a:gd name="T61" fmla="*/ 101 h 307"/>
                <a:gd name="T62" fmla="*/ 647 w 647"/>
                <a:gd name="T63" fmla="*/ 129 h 307"/>
                <a:gd name="T64" fmla="*/ 633 w 647"/>
                <a:gd name="T65" fmla="*/ 134 h 307"/>
                <a:gd name="T66" fmla="*/ 605 w 647"/>
                <a:gd name="T67" fmla="*/ 141 h 307"/>
                <a:gd name="T68" fmla="*/ 596 w 647"/>
                <a:gd name="T69" fmla="*/ 150 h 307"/>
                <a:gd name="T70" fmla="*/ 575 w 647"/>
                <a:gd name="T71" fmla="*/ 175 h 307"/>
                <a:gd name="T72" fmla="*/ 550 w 647"/>
                <a:gd name="T73" fmla="*/ 191 h 307"/>
                <a:gd name="T74" fmla="*/ 529 w 647"/>
                <a:gd name="T75" fmla="*/ 194 h 307"/>
                <a:gd name="T76" fmla="*/ 501 w 647"/>
                <a:gd name="T77" fmla="*/ 207 h 307"/>
                <a:gd name="T78" fmla="*/ 517 w 647"/>
                <a:gd name="T79" fmla="*/ 233 h 307"/>
                <a:gd name="T80" fmla="*/ 487 w 647"/>
                <a:gd name="T81" fmla="*/ 265 h 307"/>
                <a:gd name="T82" fmla="*/ 450 w 647"/>
                <a:gd name="T83" fmla="*/ 277 h 307"/>
                <a:gd name="T84" fmla="*/ 400 w 647"/>
                <a:gd name="T85" fmla="*/ 304 h 307"/>
                <a:gd name="T86" fmla="*/ 370 w 647"/>
                <a:gd name="T87" fmla="*/ 302 h 307"/>
                <a:gd name="T88" fmla="*/ 319 w 647"/>
                <a:gd name="T89" fmla="*/ 279 h 307"/>
                <a:gd name="T90" fmla="*/ 277 w 647"/>
                <a:gd name="T91" fmla="*/ 284 h 307"/>
                <a:gd name="T92" fmla="*/ 215 w 647"/>
                <a:gd name="T93" fmla="*/ 284 h 307"/>
                <a:gd name="T94" fmla="*/ 194 w 647"/>
                <a:gd name="T95" fmla="*/ 254 h 307"/>
                <a:gd name="T96" fmla="*/ 183 w 647"/>
                <a:gd name="T97" fmla="*/ 240 h 307"/>
                <a:gd name="T98" fmla="*/ 159 w 647"/>
                <a:gd name="T99" fmla="*/ 231 h 307"/>
                <a:gd name="T100" fmla="*/ 129 w 647"/>
                <a:gd name="T101" fmla="*/ 221 h 307"/>
                <a:gd name="T102" fmla="*/ 83 w 647"/>
                <a:gd name="T103" fmla="*/ 207 h 307"/>
                <a:gd name="T104" fmla="*/ 86 w 647"/>
                <a:gd name="T105" fmla="*/ 191 h 307"/>
                <a:gd name="T106" fmla="*/ 76 w 647"/>
                <a:gd name="T107" fmla="*/ 171 h 307"/>
                <a:gd name="T108" fmla="*/ 67 w 647"/>
                <a:gd name="T109" fmla="*/ 150 h 307"/>
                <a:gd name="T110" fmla="*/ 49 w 647"/>
                <a:gd name="T111" fmla="*/ 145 h 307"/>
                <a:gd name="T112" fmla="*/ 32 w 647"/>
                <a:gd name="T113" fmla="*/ 141 h 307"/>
                <a:gd name="T114" fmla="*/ 23 w 647"/>
                <a:gd name="T115" fmla="*/ 138 h 307"/>
                <a:gd name="T116" fmla="*/ 7 w 647"/>
                <a:gd name="T117" fmla="*/ 122 h 307"/>
                <a:gd name="T118" fmla="*/ 2 w 647"/>
                <a:gd name="T119" fmla="*/ 11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307">
                  <a:moveTo>
                    <a:pt x="0" y="108"/>
                  </a:moveTo>
                  <a:lnTo>
                    <a:pt x="5" y="101"/>
                  </a:lnTo>
                  <a:lnTo>
                    <a:pt x="7" y="99"/>
                  </a:lnTo>
                  <a:lnTo>
                    <a:pt x="16" y="99"/>
                  </a:lnTo>
                  <a:lnTo>
                    <a:pt x="19" y="97"/>
                  </a:lnTo>
                  <a:lnTo>
                    <a:pt x="23" y="94"/>
                  </a:lnTo>
                  <a:lnTo>
                    <a:pt x="28" y="92"/>
                  </a:lnTo>
                  <a:lnTo>
                    <a:pt x="30" y="87"/>
                  </a:lnTo>
                  <a:lnTo>
                    <a:pt x="30" y="83"/>
                  </a:lnTo>
                  <a:lnTo>
                    <a:pt x="37" y="80"/>
                  </a:lnTo>
                  <a:lnTo>
                    <a:pt x="37" y="78"/>
                  </a:lnTo>
                  <a:lnTo>
                    <a:pt x="39" y="74"/>
                  </a:lnTo>
                  <a:lnTo>
                    <a:pt x="44" y="74"/>
                  </a:lnTo>
                  <a:lnTo>
                    <a:pt x="46" y="69"/>
                  </a:lnTo>
                  <a:lnTo>
                    <a:pt x="49" y="67"/>
                  </a:lnTo>
                  <a:lnTo>
                    <a:pt x="46" y="67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53" y="62"/>
                  </a:lnTo>
                  <a:lnTo>
                    <a:pt x="56" y="62"/>
                  </a:lnTo>
                  <a:lnTo>
                    <a:pt x="58" y="55"/>
                  </a:lnTo>
                  <a:lnTo>
                    <a:pt x="62" y="55"/>
                  </a:lnTo>
                  <a:lnTo>
                    <a:pt x="69" y="53"/>
                  </a:lnTo>
                  <a:lnTo>
                    <a:pt x="74" y="53"/>
                  </a:lnTo>
                  <a:lnTo>
                    <a:pt x="76" y="53"/>
                  </a:lnTo>
                  <a:lnTo>
                    <a:pt x="81" y="53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8" y="55"/>
                  </a:lnTo>
                  <a:lnTo>
                    <a:pt x="90" y="57"/>
                  </a:lnTo>
                  <a:lnTo>
                    <a:pt x="93" y="60"/>
                  </a:lnTo>
                  <a:lnTo>
                    <a:pt x="95" y="60"/>
                  </a:lnTo>
                  <a:lnTo>
                    <a:pt x="97" y="57"/>
                  </a:lnTo>
                  <a:lnTo>
                    <a:pt x="102" y="60"/>
                  </a:lnTo>
                  <a:lnTo>
                    <a:pt x="104" y="57"/>
                  </a:lnTo>
                  <a:lnTo>
                    <a:pt x="111" y="55"/>
                  </a:lnTo>
                  <a:lnTo>
                    <a:pt x="113" y="60"/>
                  </a:lnTo>
                  <a:lnTo>
                    <a:pt x="113" y="62"/>
                  </a:lnTo>
                  <a:lnTo>
                    <a:pt x="116" y="67"/>
                  </a:lnTo>
                  <a:lnTo>
                    <a:pt x="125" y="71"/>
                  </a:lnTo>
                  <a:lnTo>
                    <a:pt x="129" y="74"/>
                  </a:lnTo>
                  <a:lnTo>
                    <a:pt x="136" y="78"/>
                  </a:lnTo>
                  <a:lnTo>
                    <a:pt x="139" y="76"/>
                  </a:lnTo>
                  <a:lnTo>
                    <a:pt x="143" y="76"/>
                  </a:lnTo>
                  <a:lnTo>
                    <a:pt x="148" y="71"/>
                  </a:lnTo>
                  <a:lnTo>
                    <a:pt x="153" y="71"/>
                  </a:lnTo>
                  <a:lnTo>
                    <a:pt x="155" y="71"/>
                  </a:lnTo>
                  <a:lnTo>
                    <a:pt x="159" y="74"/>
                  </a:lnTo>
                  <a:lnTo>
                    <a:pt x="162" y="74"/>
                  </a:lnTo>
                  <a:lnTo>
                    <a:pt x="171" y="74"/>
                  </a:lnTo>
                  <a:lnTo>
                    <a:pt x="176" y="76"/>
                  </a:lnTo>
                  <a:lnTo>
                    <a:pt x="178" y="76"/>
                  </a:lnTo>
                  <a:lnTo>
                    <a:pt x="180" y="74"/>
                  </a:lnTo>
                  <a:lnTo>
                    <a:pt x="185" y="74"/>
                  </a:lnTo>
                  <a:lnTo>
                    <a:pt x="192" y="74"/>
                  </a:lnTo>
                  <a:lnTo>
                    <a:pt x="194" y="67"/>
                  </a:lnTo>
                  <a:lnTo>
                    <a:pt x="192" y="64"/>
                  </a:lnTo>
                  <a:lnTo>
                    <a:pt x="187" y="62"/>
                  </a:lnTo>
                  <a:lnTo>
                    <a:pt x="189" y="55"/>
                  </a:lnTo>
                  <a:lnTo>
                    <a:pt x="189" y="48"/>
                  </a:lnTo>
                  <a:lnTo>
                    <a:pt x="189" y="46"/>
                  </a:lnTo>
                  <a:lnTo>
                    <a:pt x="185" y="44"/>
                  </a:lnTo>
                  <a:lnTo>
                    <a:pt x="183" y="41"/>
                  </a:lnTo>
                  <a:lnTo>
                    <a:pt x="176" y="41"/>
                  </a:lnTo>
                  <a:lnTo>
                    <a:pt x="176" y="34"/>
                  </a:lnTo>
                  <a:lnTo>
                    <a:pt x="176" y="25"/>
                  </a:lnTo>
                  <a:lnTo>
                    <a:pt x="180" y="20"/>
                  </a:lnTo>
                  <a:lnTo>
                    <a:pt x="180" y="16"/>
                  </a:lnTo>
                  <a:lnTo>
                    <a:pt x="183" y="13"/>
                  </a:lnTo>
                  <a:lnTo>
                    <a:pt x="185" y="11"/>
                  </a:lnTo>
                  <a:lnTo>
                    <a:pt x="187" y="13"/>
                  </a:lnTo>
                  <a:lnTo>
                    <a:pt x="189" y="9"/>
                  </a:lnTo>
                  <a:lnTo>
                    <a:pt x="187" y="7"/>
                  </a:lnTo>
                  <a:lnTo>
                    <a:pt x="187" y="2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9" y="2"/>
                  </a:lnTo>
                  <a:lnTo>
                    <a:pt x="203" y="4"/>
                  </a:lnTo>
                  <a:lnTo>
                    <a:pt x="208" y="7"/>
                  </a:lnTo>
                  <a:lnTo>
                    <a:pt x="210" y="9"/>
                  </a:lnTo>
                  <a:lnTo>
                    <a:pt x="215" y="9"/>
                  </a:lnTo>
                  <a:lnTo>
                    <a:pt x="219" y="11"/>
                  </a:lnTo>
                  <a:lnTo>
                    <a:pt x="226" y="9"/>
                  </a:lnTo>
                  <a:lnTo>
                    <a:pt x="231" y="11"/>
                  </a:lnTo>
                  <a:lnTo>
                    <a:pt x="231" y="13"/>
                  </a:lnTo>
                  <a:lnTo>
                    <a:pt x="238" y="13"/>
                  </a:lnTo>
                  <a:lnTo>
                    <a:pt x="240" y="16"/>
                  </a:lnTo>
                  <a:lnTo>
                    <a:pt x="245" y="16"/>
                  </a:lnTo>
                  <a:lnTo>
                    <a:pt x="252" y="16"/>
                  </a:lnTo>
                  <a:lnTo>
                    <a:pt x="256" y="18"/>
                  </a:lnTo>
                  <a:lnTo>
                    <a:pt x="259" y="20"/>
                  </a:lnTo>
                  <a:lnTo>
                    <a:pt x="259" y="23"/>
                  </a:lnTo>
                  <a:lnTo>
                    <a:pt x="259" y="25"/>
                  </a:lnTo>
                  <a:lnTo>
                    <a:pt x="259" y="30"/>
                  </a:lnTo>
                  <a:lnTo>
                    <a:pt x="261" y="32"/>
                  </a:lnTo>
                  <a:lnTo>
                    <a:pt x="263" y="37"/>
                  </a:lnTo>
                  <a:lnTo>
                    <a:pt x="263" y="39"/>
                  </a:lnTo>
                  <a:lnTo>
                    <a:pt x="266" y="41"/>
                  </a:lnTo>
                  <a:lnTo>
                    <a:pt x="268" y="41"/>
                  </a:lnTo>
                  <a:lnTo>
                    <a:pt x="273" y="46"/>
                  </a:lnTo>
                  <a:lnTo>
                    <a:pt x="275" y="48"/>
                  </a:lnTo>
                  <a:lnTo>
                    <a:pt x="280" y="50"/>
                  </a:lnTo>
                  <a:lnTo>
                    <a:pt x="286" y="53"/>
                  </a:lnTo>
                  <a:lnTo>
                    <a:pt x="289" y="53"/>
                  </a:lnTo>
                  <a:lnTo>
                    <a:pt x="291" y="53"/>
                  </a:lnTo>
                  <a:lnTo>
                    <a:pt x="298" y="53"/>
                  </a:lnTo>
                  <a:lnTo>
                    <a:pt x="300" y="50"/>
                  </a:lnTo>
                  <a:lnTo>
                    <a:pt x="303" y="50"/>
                  </a:lnTo>
                  <a:lnTo>
                    <a:pt x="307" y="50"/>
                  </a:lnTo>
                  <a:lnTo>
                    <a:pt x="310" y="50"/>
                  </a:lnTo>
                  <a:lnTo>
                    <a:pt x="312" y="46"/>
                  </a:lnTo>
                  <a:lnTo>
                    <a:pt x="319" y="46"/>
                  </a:lnTo>
                  <a:lnTo>
                    <a:pt x="328" y="44"/>
                  </a:lnTo>
                  <a:lnTo>
                    <a:pt x="330" y="41"/>
                  </a:lnTo>
                  <a:lnTo>
                    <a:pt x="337" y="41"/>
                  </a:lnTo>
                  <a:lnTo>
                    <a:pt x="342" y="39"/>
                  </a:lnTo>
                  <a:lnTo>
                    <a:pt x="346" y="44"/>
                  </a:lnTo>
                  <a:lnTo>
                    <a:pt x="353" y="44"/>
                  </a:lnTo>
                  <a:lnTo>
                    <a:pt x="360" y="44"/>
                  </a:lnTo>
                  <a:lnTo>
                    <a:pt x="365" y="48"/>
                  </a:lnTo>
                  <a:lnTo>
                    <a:pt x="372" y="53"/>
                  </a:lnTo>
                  <a:lnTo>
                    <a:pt x="379" y="53"/>
                  </a:lnTo>
                  <a:lnTo>
                    <a:pt x="383" y="50"/>
                  </a:lnTo>
                  <a:lnTo>
                    <a:pt x="386" y="53"/>
                  </a:lnTo>
                  <a:lnTo>
                    <a:pt x="388" y="60"/>
                  </a:lnTo>
                  <a:lnTo>
                    <a:pt x="393" y="62"/>
                  </a:lnTo>
                  <a:lnTo>
                    <a:pt x="395" y="64"/>
                  </a:lnTo>
                  <a:lnTo>
                    <a:pt x="397" y="64"/>
                  </a:lnTo>
                  <a:lnTo>
                    <a:pt x="400" y="69"/>
                  </a:lnTo>
                  <a:lnTo>
                    <a:pt x="404" y="69"/>
                  </a:lnTo>
                  <a:lnTo>
                    <a:pt x="413" y="67"/>
                  </a:lnTo>
                  <a:lnTo>
                    <a:pt x="423" y="69"/>
                  </a:lnTo>
                  <a:lnTo>
                    <a:pt x="434" y="69"/>
                  </a:lnTo>
                  <a:lnTo>
                    <a:pt x="439" y="69"/>
                  </a:lnTo>
                  <a:lnTo>
                    <a:pt x="441" y="67"/>
                  </a:lnTo>
                  <a:lnTo>
                    <a:pt x="446" y="67"/>
                  </a:lnTo>
                  <a:lnTo>
                    <a:pt x="450" y="69"/>
                  </a:lnTo>
                  <a:lnTo>
                    <a:pt x="453" y="69"/>
                  </a:lnTo>
                  <a:lnTo>
                    <a:pt x="455" y="64"/>
                  </a:lnTo>
                  <a:lnTo>
                    <a:pt x="464" y="60"/>
                  </a:lnTo>
                  <a:lnTo>
                    <a:pt x="469" y="60"/>
                  </a:lnTo>
                  <a:lnTo>
                    <a:pt x="471" y="55"/>
                  </a:lnTo>
                  <a:lnTo>
                    <a:pt x="476" y="55"/>
                  </a:lnTo>
                  <a:lnTo>
                    <a:pt x="485" y="55"/>
                  </a:lnTo>
                  <a:lnTo>
                    <a:pt x="490" y="50"/>
                  </a:lnTo>
                  <a:lnTo>
                    <a:pt x="490" y="48"/>
                  </a:lnTo>
                  <a:lnTo>
                    <a:pt x="490" y="46"/>
                  </a:lnTo>
                  <a:lnTo>
                    <a:pt x="494" y="41"/>
                  </a:lnTo>
                  <a:lnTo>
                    <a:pt x="497" y="39"/>
                  </a:lnTo>
                  <a:lnTo>
                    <a:pt x="501" y="37"/>
                  </a:lnTo>
                  <a:lnTo>
                    <a:pt x="501" y="32"/>
                  </a:lnTo>
                  <a:lnTo>
                    <a:pt x="506" y="30"/>
                  </a:lnTo>
                  <a:lnTo>
                    <a:pt x="508" y="30"/>
                  </a:lnTo>
                  <a:lnTo>
                    <a:pt x="510" y="30"/>
                  </a:lnTo>
                  <a:lnTo>
                    <a:pt x="517" y="27"/>
                  </a:lnTo>
                  <a:lnTo>
                    <a:pt x="520" y="30"/>
                  </a:lnTo>
                  <a:lnTo>
                    <a:pt x="527" y="32"/>
                  </a:lnTo>
                  <a:lnTo>
                    <a:pt x="529" y="37"/>
                  </a:lnTo>
                  <a:lnTo>
                    <a:pt x="531" y="37"/>
                  </a:lnTo>
                  <a:lnTo>
                    <a:pt x="536" y="34"/>
                  </a:lnTo>
                  <a:lnTo>
                    <a:pt x="538" y="37"/>
                  </a:lnTo>
                  <a:lnTo>
                    <a:pt x="540" y="37"/>
                  </a:lnTo>
                  <a:lnTo>
                    <a:pt x="545" y="34"/>
                  </a:lnTo>
                  <a:lnTo>
                    <a:pt x="545" y="32"/>
                  </a:lnTo>
                  <a:lnTo>
                    <a:pt x="552" y="30"/>
                  </a:lnTo>
                  <a:lnTo>
                    <a:pt x="561" y="32"/>
                  </a:lnTo>
                  <a:lnTo>
                    <a:pt x="563" y="34"/>
                  </a:lnTo>
                  <a:lnTo>
                    <a:pt x="559" y="67"/>
                  </a:lnTo>
                  <a:lnTo>
                    <a:pt x="559" y="74"/>
                  </a:lnTo>
                  <a:lnTo>
                    <a:pt x="557" y="80"/>
                  </a:lnTo>
                  <a:lnTo>
                    <a:pt x="559" y="85"/>
                  </a:lnTo>
                  <a:lnTo>
                    <a:pt x="554" y="94"/>
                  </a:lnTo>
                  <a:lnTo>
                    <a:pt x="559" y="101"/>
                  </a:lnTo>
                  <a:lnTo>
                    <a:pt x="568" y="106"/>
                  </a:lnTo>
                  <a:lnTo>
                    <a:pt x="575" y="101"/>
                  </a:lnTo>
                  <a:lnTo>
                    <a:pt x="584" y="101"/>
                  </a:lnTo>
                  <a:lnTo>
                    <a:pt x="594" y="101"/>
                  </a:lnTo>
                  <a:lnTo>
                    <a:pt x="598" y="106"/>
                  </a:lnTo>
                  <a:lnTo>
                    <a:pt x="603" y="99"/>
                  </a:lnTo>
                  <a:lnTo>
                    <a:pt x="603" y="94"/>
                  </a:lnTo>
                  <a:lnTo>
                    <a:pt x="603" y="90"/>
                  </a:lnTo>
                  <a:lnTo>
                    <a:pt x="607" y="87"/>
                  </a:lnTo>
                  <a:lnTo>
                    <a:pt x="610" y="85"/>
                  </a:lnTo>
                  <a:lnTo>
                    <a:pt x="619" y="90"/>
                  </a:lnTo>
                  <a:lnTo>
                    <a:pt x="624" y="94"/>
                  </a:lnTo>
                  <a:lnTo>
                    <a:pt x="633" y="101"/>
                  </a:lnTo>
                  <a:lnTo>
                    <a:pt x="637" y="110"/>
                  </a:lnTo>
                  <a:lnTo>
                    <a:pt x="647" y="115"/>
                  </a:lnTo>
                  <a:lnTo>
                    <a:pt x="647" y="120"/>
                  </a:lnTo>
                  <a:lnTo>
                    <a:pt x="647" y="122"/>
                  </a:lnTo>
                  <a:lnTo>
                    <a:pt x="647" y="127"/>
                  </a:lnTo>
                  <a:lnTo>
                    <a:pt x="647" y="129"/>
                  </a:lnTo>
                  <a:lnTo>
                    <a:pt x="647" y="131"/>
                  </a:lnTo>
                  <a:lnTo>
                    <a:pt x="644" y="134"/>
                  </a:lnTo>
                  <a:lnTo>
                    <a:pt x="642" y="134"/>
                  </a:lnTo>
                  <a:lnTo>
                    <a:pt x="640" y="131"/>
                  </a:lnTo>
                  <a:lnTo>
                    <a:pt x="635" y="131"/>
                  </a:lnTo>
                  <a:lnTo>
                    <a:pt x="633" y="134"/>
                  </a:lnTo>
                  <a:lnTo>
                    <a:pt x="626" y="131"/>
                  </a:lnTo>
                  <a:lnTo>
                    <a:pt x="624" y="131"/>
                  </a:lnTo>
                  <a:lnTo>
                    <a:pt x="619" y="136"/>
                  </a:lnTo>
                  <a:lnTo>
                    <a:pt x="614" y="141"/>
                  </a:lnTo>
                  <a:lnTo>
                    <a:pt x="610" y="143"/>
                  </a:lnTo>
                  <a:lnTo>
                    <a:pt x="605" y="141"/>
                  </a:lnTo>
                  <a:lnTo>
                    <a:pt x="605" y="141"/>
                  </a:lnTo>
                  <a:lnTo>
                    <a:pt x="605" y="145"/>
                  </a:lnTo>
                  <a:lnTo>
                    <a:pt x="603" y="147"/>
                  </a:lnTo>
                  <a:lnTo>
                    <a:pt x="600" y="147"/>
                  </a:lnTo>
                  <a:lnTo>
                    <a:pt x="598" y="147"/>
                  </a:lnTo>
                  <a:lnTo>
                    <a:pt x="596" y="150"/>
                  </a:lnTo>
                  <a:lnTo>
                    <a:pt x="594" y="154"/>
                  </a:lnTo>
                  <a:lnTo>
                    <a:pt x="591" y="161"/>
                  </a:lnTo>
                  <a:lnTo>
                    <a:pt x="591" y="166"/>
                  </a:lnTo>
                  <a:lnTo>
                    <a:pt x="589" y="168"/>
                  </a:lnTo>
                  <a:lnTo>
                    <a:pt x="584" y="171"/>
                  </a:lnTo>
                  <a:lnTo>
                    <a:pt x="575" y="175"/>
                  </a:lnTo>
                  <a:lnTo>
                    <a:pt x="570" y="175"/>
                  </a:lnTo>
                  <a:lnTo>
                    <a:pt x="566" y="175"/>
                  </a:lnTo>
                  <a:lnTo>
                    <a:pt x="563" y="177"/>
                  </a:lnTo>
                  <a:lnTo>
                    <a:pt x="559" y="184"/>
                  </a:lnTo>
                  <a:lnTo>
                    <a:pt x="554" y="189"/>
                  </a:lnTo>
                  <a:lnTo>
                    <a:pt x="550" y="191"/>
                  </a:lnTo>
                  <a:lnTo>
                    <a:pt x="547" y="194"/>
                  </a:lnTo>
                  <a:lnTo>
                    <a:pt x="547" y="198"/>
                  </a:lnTo>
                  <a:lnTo>
                    <a:pt x="545" y="198"/>
                  </a:lnTo>
                  <a:lnTo>
                    <a:pt x="540" y="196"/>
                  </a:lnTo>
                  <a:lnTo>
                    <a:pt x="536" y="196"/>
                  </a:lnTo>
                  <a:lnTo>
                    <a:pt x="529" y="194"/>
                  </a:lnTo>
                  <a:lnTo>
                    <a:pt x="524" y="189"/>
                  </a:lnTo>
                  <a:lnTo>
                    <a:pt x="517" y="189"/>
                  </a:lnTo>
                  <a:lnTo>
                    <a:pt x="510" y="191"/>
                  </a:lnTo>
                  <a:lnTo>
                    <a:pt x="506" y="194"/>
                  </a:lnTo>
                  <a:lnTo>
                    <a:pt x="501" y="198"/>
                  </a:lnTo>
                  <a:lnTo>
                    <a:pt x="501" y="207"/>
                  </a:lnTo>
                  <a:lnTo>
                    <a:pt x="503" y="212"/>
                  </a:lnTo>
                  <a:lnTo>
                    <a:pt x="501" y="214"/>
                  </a:lnTo>
                  <a:lnTo>
                    <a:pt x="510" y="221"/>
                  </a:lnTo>
                  <a:lnTo>
                    <a:pt x="520" y="226"/>
                  </a:lnTo>
                  <a:lnTo>
                    <a:pt x="520" y="228"/>
                  </a:lnTo>
                  <a:lnTo>
                    <a:pt x="517" y="233"/>
                  </a:lnTo>
                  <a:lnTo>
                    <a:pt x="515" y="238"/>
                  </a:lnTo>
                  <a:lnTo>
                    <a:pt x="506" y="247"/>
                  </a:lnTo>
                  <a:lnTo>
                    <a:pt x="501" y="256"/>
                  </a:lnTo>
                  <a:lnTo>
                    <a:pt x="497" y="263"/>
                  </a:lnTo>
                  <a:lnTo>
                    <a:pt x="494" y="263"/>
                  </a:lnTo>
                  <a:lnTo>
                    <a:pt x="487" y="265"/>
                  </a:lnTo>
                  <a:lnTo>
                    <a:pt x="483" y="265"/>
                  </a:lnTo>
                  <a:lnTo>
                    <a:pt x="476" y="270"/>
                  </a:lnTo>
                  <a:lnTo>
                    <a:pt x="471" y="274"/>
                  </a:lnTo>
                  <a:lnTo>
                    <a:pt x="464" y="274"/>
                  </a:lnTo>
                  <a:lnTo>
                    <a:pt x="457" y="274"/>
                  </a:lnTo>
                  <a:lnTo>
                    <a:pt x="450" y="277"/>
                  </a:lnTo>
                  <a:lnTo>
                    <a:pt x="443" y="279"/>
                  </a:lnTo>
                  <a:lnTo>
                    <a:pt x="430" y="284"/>
                  </a:lnTo>
                  <a:lnTo>
                    <a:pt x="418" y="288"/>
                  </a:lnTo>
                  <a:lnTo>
                    <a:pt x="411" y="295"/>
                  </a:lnTo>
                  <a:lnTo>
                    <a:pt x="402" y="302"/>
                  </a:lnTo>
                  <a:lnTo>
                    <a:pt x="400" y="304"/>
                  </a:lnTo>
                  <a:lnTo>
                    <a:pt x="393" y="307"/>
                  </a:lnTo>
                  <a:lnTo>
                    <a:pt x="388" y="304"/>
                  </a:lnTo>
                  <a:lnTo>
                    <a:pt x="388" y="302"/>
                  </a:lnTo>
                  <a:lnTo>
                    <a:pt x="386" y="298"/>
                  </a:lnTo>
                  <a:lnTo>
                    <a:pt x="376" y="300"/>
                  </a:lnTo>
                  <a:lnTo>
                    <a:pt x="370" y="302"/>
                  </a:lnTo>
                  <a:lnTo>
                    <a:pt x="363" y="298"/>
                  </a:lnTo>
                  <a:lnTo>
                    <a:pt x="356" y="298"/>
                  </a:lnTo>
                  <a:lnTo>
                    <a:pt x="344" y="293"/>
                  </a:lnTo>
                  <a:lnTo>
                    <a:pt x="330" y="286"/>
                  </a:lnTo>
                  <a:lnTo>
                    <a:pt x="323" y="279"/>
                  </a:lnTo>
                  <a:lnTo>
                    <a:pt x="319" y="279"/>
                  </a:lnTo>
                  <a:lnTo>
                    <a:pt x="303" y="277"/>
                  </a:lnTo>
                  <a:lnTo>
                    <a:pt x="289" y="279"/>
                  </a:lnTo>
                  <a:lnTo>
                    <a:pt x="286" y="277"/>
                  </a:lnTo>
                  <a:lnTo>
                    <a:pt x="284" y="279"/>
                  </a:lnTo>
                  <a:lnTo>
                    <a:pt x="284" y="281"/>
                  </a:lnTo>
                  <a:lnTo>
                    <a:pt x="277" y="284"/>
                  </a:lnTo>
                  <a:lnTo>
                    <a:pt x="266" y="284"/>
                  </a:lnTo>
                  <a:lnTo>
                    <a:pt x="249" y="284"/>
                  </a:lnTo>
                  <a:lnTo>
                    <a:pt x="236" y="284"/>
                  </a:lnTo>
                  <a:lnTo>
                    <a:pt x="226" y="284"/>
                  </a:lnTo>
                  <a:lnTo>
                    <a:pt x="217" y="284"/>
                  </a:lnTo>
                  <a:lnTo>
                    <a:pt x="215" y="284"/>
                  </a:lnTo>
                  <a:lnTo>
                    <a:pt x="210" y="284"/>
                  </a:lnTo>
                  <a:lnTo>
                    <a:pt x="206" y="274"/>
                  </a:lnTo>
                  <a:lnTo>
                    <a:pt x="203" y="270"/>
                  </a:lnTo>
                  <a:lnTo>
                    <a:pt x="199" y="263"/>
                  </a:lnTo>
                  <a:lnTo>
                    <a:pt x="196" y="258"/>
                  </a:lnTo>
                  <a:lnTo>
                    <a:pt x="194" y="254"/>
                  </a:lnTo>
                  <a:lnTo>
                    <a:pt x="192" y="251"/>
                  </a:lnTo>
                  <a:lnTo>
                    <a:pt x="189" y="247"/>
                  </a:lnTo>
                  <a:lnTo>
                    <a:pt x="187" y="247"/>
                  </a:lnTo>
                  <a:lnTo>
                    <a:pt x="185" y="247"/>
                  </a:lnTo>
                  <a:lnTo>
                    <a:pt x="185" y="244"/>
                  </a:lnTo>
                  <a:lnTo>
                    <a:pt x="183" y="240"/>
                  </a:lnTo>
                  <a:lnTo>
                    <a:pt x="183" y="240"/>
                  </a:lnTo>
                  <a:lnTo>
                    <a:pt x="180" y="240"/>
                  </a:lnTo>
                  <a:lnTo>
                    <a:pt x="173" y="240"/>
                  </a:lnTo>
                  <a:lnTo>
                    <a:pt x="169" y="238"/>
                  </a:lnTo>
                  <a:lnTo>
                    <a:pt x="162" y="231"/>
                  </a:lnTo>
                  <a:lnTo>
                    <a:pt x="159" y="231"/>
                  </a:lnTo>
                  <a:lnTo>
                    <a:pt x="157" y="231"/>
                  </a:lnTo>
                  <a:lnTo>
                    <a:pt x="153" y="231"/>
                  </a:lnTo>
                  <a:lnTo>
                    <a:pt x="150" y="228"/>
                  </a:lnTo>
                  <a:lnTo>
                    <a:pt x="146" y="224"/>
                  </a:lnTo>
                  <a:lnTo>
                    <a:pt x="129" y="219"/>
                  </a:lnTo>
                  <a:lnTo>
                    <a:pt x="129" y="221"/>
                  </a:lnTo>
                  <a:lnTo>
                    <a:pt x="127" y="221"/>
                  </a:lnTo>
                  <a:lnTo>
                    <a:pt x="123" y="221"/>
                  </a:lnTo>
                  <a:lnTo>
                    <a:pt x="113" y="224"/>
                  </a:lnTo>
                  <a:lnTo>
                    <a:pt x="93" y="219"/>
                  </a:lnTo>
                  <a:lnTo>
                    <a:pt x="88" y="214"/>
                  </a:lnTo>
                  <a:lnTo>
                    <a:pt x="83" y="207"/>
                  </a:lnTo>
                  <a:lnTo>
                    <a:pt x="81" y="205"/>
                  </a:lnTo>
                  <a:lnTo>
                    <a:pt x="81" y="203"/>
                  </a:lnTo>
                  <a:lnTo>
                    <a:pt x="83" y="201"/>
                  </a:lnTo>
                  <a:lnTo>
                    <a:pt x="86" y="198"/>
                  </a:lnTo>
                  <a:lnTo>
                    <a:pt x="88" y="194"/>
                  </a:lnTo>
                  <a:lnTo>
                    <a:pt x="86" y="191"/>
                  </a:lnTo>
                  <a:lnTo>
                    <a:pt x="83" y="187"/>
                  </a:lnTo>
                  <a:lnTo>
                    <a:pt x="86" y="182"/>
                  </a:lnTo>
                  <a:lnTo>
                    <a:pt x="86" y="177"/>
                  </a:lnTo>
                  <a:lnTo>
                    <a:pt x="83" y="175"/>
                  </a:lnTo>
                  <a:lnTo>
                    <a:pt x="81" y="171"/>
                  </a:lnTo>
                  <a:lnTo>
                    <a:pt x="76" y="171"/>
                  </a:lnTo>
                  <a:lnTo>
                    <a:pt x="74" y="168"/>
                  </a:lnTo>
                  <a:lnTo>
                    <a:pt x="72" y="164"/>
                  </a:lnTo>
                  <a:lnTo>
                    <a:pt x="69" y="161"/>
                  </a:lnTo>
                  <a:lnTo>
                    <a:pt x="69" y="157"/>
                  </a:lnTo>
                  <a:lnTo>
                    <a:pt x="69" y="154"/>
                  </a:lnTo>
                  <a:lnTo>
                    <a:pt x="67" y="150"/>
                  </a:lnTo>
                  <a:lnTo>
                    <a:pt x="62" y="147"/>
                  </a:lnTo>
                  <a:lnTo>
                    <a:pt x="60" y="147"/>
                  </a:lnTo>
                  <a:lnTo>
                    <a:pt x="58" y="145"/>
                  </a:lnTo>
                  <a:lnTo>
                    <a:pt x="56" y="143"/>
                  </a:lnTo>
                  <a:lnTo>
                    <a:pt x="51" y="143"/>
                  </a:lnTo>
                  <a:lnTo>
                    <a:pt x="49" y="145"/>
                  </a:lnTo>
                  <a:lnTo>
                    <a:pt x="46" y="145"/>
                  </a:lnTo>
                  <a:lnTo>
                    <a:pt x="44" y="145"/>
                  </a:lnTo>
                  <a:lnTo>
                    <a:pt x="42" y="141"/>
                  </a:lnTo>
                  <a:lnTo>
                    <a:pt x="42" y="141"/>
                  </a:lnTo>
                  <a:lnTo>
                    <a:pt x="37" y="141"/>
                  </a:lnTo>
                  <a:lnTo>
                    <a:pt x="32" y="141"/>
                  </a:lnTo>
                  <a:lnTo>
                    <a:pt x="30" y="143"/>
                  </a:lnTo>
                  <a:lnTo>
                    <a:pt x="30" y="145"/>
                  </a:lnTo>
                  <a:lnTo>
                    <a:pt x="28" y="145"/>
                  </a:lnTo>
                  <a:lnTo>
                    <a:pt x="23" y="143"/>
                  </a:lnTo>
                  <a:lnTo>
                    <a:pt x="23" y="141"/>
                  </a:lnTo>
                  <a:lnTo>
                    <a:pt x="23" y="138"/>
                  </a:lnTo>
                  <a:lnTo>
                    <a:pt x="21" y="136"/>
                  </a:lnTo>
                  <a:lnTo>
                    <a:pt x="16" y="131"/>
                  </a:lnTo>
                  <a:lnTo>
                    <a:pt x="12" y="129"/>
                  </a:lnTo>
                  <a:lnTo>
                    <a:pt x="9" y="127"/>
                  </a:lnTo>
                  <a:lnTo>
                    <a:pt x="7" y="127"/>
                  </a:lnTo>
                  <a:lnTo>
                    <a:pt x="7" y="122"/>
                  </a:lnTo>
                  <a:lnTo>
                    <a:pt x="7" y="120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5" y="120"/>
                  </a:lnTo>
                  <a:lnTo>
                    <a:pt x="2" y="120"/>
                  </a:lnTo>
                  <a:lnTo>
                    <a:pt x="2" y="117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99C2DE43-B5A6-8CAA-790F-E26E74E43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360" y="1960654"/>
              <a:ext cx="662993" cy="349337"/>
            </a:xfrm>
            <a:custGeom>
              <a:avLst/>
              <a:gdLst>
                <a:gd name="T0" fmla="*/ 21 w 799"/>
                <a:gd name="T1" fmla="*/ 245 h 421"/>
                <a:gd name="T2" fmla="*/ 0 w 799"/>
                <a:gd name="T3" fmla="*/ 197 h 421"/>
                <a:gd name="T4" fmla="*/ 40 w 799"/>
                <a:gd name="T5" fmla="*/ 190 h 421"/>
                <a:gd name="T6" fmla="*/ 58 w 799"/>
                <a:gd name="T7" fmla="*/ 150 h 421"/>
                <a:gd name="T8" fmla="*/ 79 w 799"/>
                <a:gd name="T9" fmla="*/ 143 h 421"/>
                <a:gd name="T10" fmla="*/ 93 w 799"/>
                <a:gd name="T11" fmla="*/ 139 h 421"/>
                <a:gd name="T12" fmla="*/ 127 w 799"/>
                <a:gd name="T13" fmla="*/ 150 h 421"/>
                <a:gd name="T14" fmla="*/ 150 w 799"/>
                <a:gd name="T15" fmla="*/ 160 h 421"/>
                <a:gd name="T16" fmla="*/ 183 w 799"/>
                <a:gd name="T17" fmla="*/ 150 h 421"/>
                <a:gd name="T18" fmla="*/ 210 w 799"/>
                <a:gd name="T19" fmla="*/ 150 h 421"/>
                <a:gd name="T20" fmla="*/ 231 w 799"/>
                <a:gd name="T21" fmla="*/ 162 h 421"/>
                <a:gd name="T22" fmla="*/ 268 w 799"/>
                <a:gd name="T23" fmla="*/ 160 h 421"/>
                <a:gd name="T24" fmla="*/ 257 w 799"/>
                <a:gd name="T25" fmla="*/ 127 h 421"/>
                <a:gd name="T26" fmla="*/ 254 w 799"/>
                <a:gd name="T27" fmla="*/ 104 h 421"/>
                <a:gd name="T28" fmla="*/ 271 w 799"/>
                <a:gd name="T29" fmla="*/ 79 h 421"/>
                <a:gd name="T30" fmla="*/ 254 w 799"/>
                <a:gd name="T31" fmla="*/ 72 h 421"/>
                <a:gd name="T32" fmla="*/ 268 w 799"/>
                <a:gd name="T33" fmla="*/ 60 h 421"/>
                <a:gd name="T34" fmla="*/ 294 w 799"/>
                <a:gd name="T35" fmla="*/ 51 h 421"/>
                <a:gd name="T36" fmla="*/ 331 w 799"/>
                <a:gd name="T37" fmla="*/ 42 h 421"/>
                <a:gd name="T38" fmla="*/ 351 w 799"/>
                <a:gd name="T39" fmla="*/ 30 h 421"/>
                <a:gd name="T40" fmla="*/ 384 w 799"/>
                <a:gd name="T41" fmla="*/ 12 h 421"/>
                <a:gd name="T42" fmla="*/ 411 w 799"/>
                <a:gd name="T43" fmla="*/ 3 h 421"/>
                <a:gd name="T44" fmla="*/ 441 w 799"/>
                <a:gd name="T45" fmla="*/ 19 h 421"/>
                <a:gd name="T46" fmla="*/ 451 w 799"/>
                <a:gd name="T47" fmla="*/ 37 h 421"/>
                <a:gd name="T48" fmla="*/ 467 w 799"/>
                <a:gd name="T49" fmla="*/ 33 h 421"/>
                <a:gd name="T50" fmla="*/ 488 w 799"/>
                <a:gd name="T51" fmla="*/ 42 h 421"/>
                <a:gd name="T52" fmla="*/ 504 w 799"/>
                <a:gd name="T53" fmla="*/ 51 h 421"/>
                <a:gd name="T54" fmla="*/ 534 w 799"/>
                <a:gd name="T55" fmla="*/ 37 h 421"/>
                <a:gd name="T56" fmla="*/ 554 w 799"/>
                <a:gd name="T57" fmla="*/ 30 h 421"/>
                <a:gd name="T58" fmla="*/ 649 w 799"/>
                <a:gd name="T59" fmla="*/ 116 h 421"/>
                <a:gd name="T60" fmla="*/ 677 w 799"/>
                <a:gd name="T61" fmla="*/ 125 h 421"/>
                <a:gd name="T62" fmla="*/ 709 w 799"/>
                <a:gd name="T63" fmla="*/ 118 h 421"/>
                <a:gd name="T64" fmla="*/ 744 w 799"/>
                <a:gd name="T65" fmla="*/ 141 h 421"/>
                <a:gd name="T66" fmla="*/ 755 w 799"/>
                <a:gd name="T67" fmla="*/ 157 h 421"/>
                <a:gd name="T68" fmla="*/ 783 w 799"/>
                <a:gd name="T69" fmla="*/ 155 h 421"/>
                <a:gd name="T70" fmla="*/ 788 w 799"/>
                <a:gd name="T71" fmla="*/ 183 h 421"/>
                <a:gd name="T72" fmla="*/ 776 w 799"/>
                <a:gd name="T73" fmla="*/ 227 h 421"/>
                <a:gd name="T74" fmla="*/ 737 w 799"/>
                <a:gd name="T75" fmla="*/ 229 h 421"/>
                <a:gd name="T76" fmla="*/ 725 w 799"/>
                <a:gd name="T77" fmla="*/ 277 h 421"/>
                <a:gd name="T78" fmla="*/ 709 w 799"/>
                <a:gd name="T79" fmla="*/ 287 h 421"/>
                <a:gd name="T80" fmla="*/ 688 w 799"/>
                <a:gd name="T81" fmla="*/ 300 h 421"/>
                <a:gd name="T82" fmla="*/ 700 w 799"/>
                <a:gd name="T83" fmla="*/ 333 h 421"/>
                <a:gd name="T84" fmla="*/ 700 w 799"/>
                <a:gd name="T85" fmla="*/ 367 h 421"/>
                <a:gd name="T86" fmla="*/ 626 w 799"/>
                <a:gd name="T87" fmla="*/ 354 h 421"/>
                <a:gd name="T88" fmla="*/ 575 w 799"/>
                <a:gd name="T89" fmla="*/ 354 h 421"/>
                <a:gd name="T90" fmla="*/ 529 w 799"/>
                <a:gd name="T91" fmla="*/ 370 h 421"/>
                <a:gd name="T92" fmla="*/ 501 w 799"/>
                <a:gd name="T93" fmla="*/ 384 h 421"/>
                <a:gd name="T94" fmla="*/ 451 w 799"/>
                <a:gd name="T95" fmla="*/ 411 h 421"/>
                <a:gd name="T96" fmla="*/ 356 w 799"/>
                <a:gd name="T97" fmla="*/ 342 h 421"/>
                <a:gd name="T98" fmla="*/ 197 w 799"/>
                <a:gd name="T99" fmla="*/ 404 h 421"/>
                <a:gd name="T100" fmla="*/ 146 w 799"/>
                <a:gd name="T101" fmla="*/ 384 h 421"/>
                <a:gd name="T102" fmla="*/ 125 w 799"/>
                <a:gd name="T103" fmla="*/ 374 h 421"/>
                <a:gd name="T104" fmla="*/ 109 w 799"/>
                <a:gd name="T105" fmla="*/ 354 h 421"/>
                <a:gd name="T106" fmla="*/ 93 w 799"/>
                <a:gd name="T107" fmla="*/ 335 h 421"/>
                <a:gd name="T108" fmla="*/ 116 w 799"/>
                <a:gd name="T109" fmla="*/ 335 h 421"/>
                <a:gd name="T110" fmla="*/ 107 w 799"/>
                <a:gd name="T111" fmla="*/ 317 h 421"/>
                <a:gd name="T112" fmla="*/ 134 w 799"/>
                <a:gd name="T113" fmla="*/ 312 h 421"/>
                <a:gd name="T114" fmla="*/ 141 w 799"/>
                <a:gd name="T115" fmla="*/ 298 h 421"/>
                <a:gd name="T116" fmla="*/ 139 w 799"/>
                <a:gd name="T117" fmla="*/ 275 h 421"/>
                <a:gd name="T118" fmla="*/ 118 w 799"/>
                <a:gd name="T119" fmla="*/ 270 h 421"/>
                <a:gd name="T120" fmla="*/ 107 w 799"/>
                <a:gd name="T121" fmla="*/ 266 h 421"/>
                <a:gd name="T122" fmla="*/ 86 w 799"/>
                <a:gd name="T123" fmla="*/ 270 h 421"/>
                <a:gd name="T124" fmla="*/ 70 w 799"/>
                <a:gd name="T125" fmla="*/ 282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9" h="421">
                  <a:moveTo>
                    <a:pt x="63" y="282"/>
                  </a:moveTo>
                  <a:lnTo>
                    <a:pt x="56" y="277"/>
                  </a:lnTo>
                  <a:lnTo>
                    <a:pt x="51" y="280"/>
                  </a:lnTo>
                  <a:lnTo>
                    <a:pt x="44" y="275"/>
                  </a:lnTo>
                  <a:lnTo>
                    <a:pt x="44" y="270"/>
                  </a:lnTo>
                  <a:lnTo>
                    <a:pt x="51" y="270"/>
                  </a:lnTo>
                  <a:lnTo>
                    <a:pt x="44" y="257"/>
                  </a:lnTo>
                  <a:lnTo>
                    <a:pt x="33" y="247"/>
                  </a:lnTo>
                  <a:lnTo>
                    <a:pt x="21" y="245"/>
                  </a:lnTo>
                  <a:lnTo>
                    <a:pt x="19" y="247"/>
                  </a:lnTo>
                  <a:lnTo>
                    <a:pt x="12" y="243"/>
                  </a:lnTo>
                  <a:lnTo>
                    <a:pt x="12" y="238"/>
                  </a:lnTo>
                  <a:lnTo>
                    <a:pt x="10" y="233"/>
                  </a:lnTo>
                  <a:lnTo>
                    <a:pt x="0" y="229"/>
                  </a:lnTo>
                  <a:lnTo>
                    <a:pt x="5" y="222"/>
                  </a:lnTo>
                  <a:lnTo>
                    <a:pt x="5" y="208"/>
                  </a:lnTo>
                  <a:lnTo>
                    <a:pt x="3" y="206"/>
                  </a:lnTo>
                  <a:lnTo>
                    <a:pt x="0" y="197"/>
                  </a:lnTo>
                  <a:lnTo>
                    <a:pt x="5" y="194"/>
                  </a:lnTo>
                  <a:lnTo>
                    <a:pt x="12" y="187"/>
                  </a:lnTo>
                  <a:lnTo>
                    <a:pt x="12" y="183"/>
                  </a:lnTo>
                  <a:lnTo>
                    <a:pt x="14" y="178"/>
                  </a:lnTo>
                  <a:lnTo>
                    <a:pt x="26" y="187"/>
                  </a:lnTo>
                  <a:lnTo>
                    <a:pt x="26" y="192"/>
                  </a:lnTo>
                  <a:lnTo>
                    <a:pt x="33" y="197"/>
                  </a:lnTo>
                  <a:lnTo>
                    <a:pt x="40" y="194"/>
                  </a:lnTo>
                  <a:lnTo>
                    <a:pt x="40" y="190"/>
                  </a:lnTo>
                  <a:lnTo>
                    <a:pt x="42" y="187"/>
                  </a:lnTo>
                  <a:lnTo>
                    <a:pt x="37" y="169"/>
                  </a:lnTo>
                  <a:lnTo>
                    <a:pt x="42" y="169"/>
                  </a:lnTo>
                  <a:lnTo>
                    <a:pt x="49" y="169"/>
                  </a:lnTo>
                  <a:lnTo>
                    <a:pt x="49" y="164"/>
                  </a:lnTo>
                  <a:lnTo>
                    <a:pt x="47" y="160"/>
                  </a:lnTo>
                  <a:lnTo>
                    <a:pt x="49" y="155"/>
                  </a:lnTo>
                  <a:lnTo>
                    <a:pt x="53" y="150"/>
                  </a:lnTo>
                  <a:lnTo>
                    <a:pt x="58" y="150"/>
                  </a:lnTo>
                  <a:lnTo>
                    <a:pt x="58" y="146"/>
                  </a:lnTo>
                  <a:lnTo>
                    <a:pt x="63" y="143"/>
                  </a:lnTo>
                  <a:lnTo>
                    <a:pt x="67" y="143"/>
                  </a:lnTo>
                  <a:lnTo>
                    <a:pt x="67" y="141"/>
                  </a:lnTo>
                  <a:lnTo>
                    <a:pt x="67" y="136"/>
                  </a:lnTo>
                  <a:lnTo>
                    <a:pt x="67" y="134"/>
                  </a:lnTo>
                  <a:lnTo>
                    <a:pt x="74" y="139"/>
                  </a:lnTo>
                  <a:lnTo>
                    <a:pt x="79" y="139"/>
                  </a:lnTo>
                  <a:lnTo>
                    <a:pt x="79" y="143"/>
                  </a:lnTo>
                  <a:lnTo>
                    <a:pt x="74" y="146"/>
                  </a:lnTo>
                  <a:lnTo>
                    <a:pt x="77" y="148"/>
                  </a:lnTo>
                  <a:lnTo>
                    <a:pt x="81" y="146"/>
                  </a:lnTo>
                  <a:lnTo>
                    <a:pt x="81" y="143"/>
                  </a:lnTo>
                  <a:lnTo>
                    <a:pt x="86" y="141"/>
                  </a:lnTo>
                  <a:lnTo>
                    <a:pt x="86" y="143"/>
                  </a:lnTo>
                  <a:lnTo>
                    <a:pt x="88" y="141"/>
                  </a:lnTo>
                  <a:lnTo>
                    <a:pt x="88" y="139"/>
                  </a:lnTo>
                  <a:lnTo>
                    <a:pt x="93" y="139"/>
                  </a:lnTo>
                  <a:lnTo>
                    <a:pt x="97" y="136"/>
                  </a:lnTo>
                  <a:lnTo>
                    <a:pt x="100" y="136"/>
                  </a:lnTo>
                  <a:lnTo>
                    <a:pt x="102" y="141"/>
                  </a:lnTo>
                  <a:lnTo>
                    <a:pt x="107" y="143"/>
                  </a:lnTo>
                  <a:lnTo>
                    <a:pt x="116" y="141"/>
                  </a:lnTo>
                  <a:lnTo>
                    <a:pt x="118" y="141"/>
                  </a:lnTo>
                  <a:lnTo>
                    <a:pt x="120" y="146"/>
                  </a:lnTo>
                  <a:lnTo>
                    <a:pt x="123" y="146"/>
                  </a:lnTo>
                  <a:lnTo>
                    <a:pt x="127" y="150"/>
                  </a:lnTo>
                  <a:lnTo>
                    <a:pt x="132" y="150"/>
                  </a:lnTo>
                  <a:lnTo>
                    <a:pt x="134" y="155"/>
                  </a:lnTo>
                  <a:lnTo>
                    <a:pt x="141" y="160"/>
                  </a:lnTo>
                  <a:lnTo>
                    <a:pt x="144" y="160"/>
                  </a:lnTo>
                  <a:lnTo>
                    <a:pt x="146" y="162"/>
                  </a:lnTo>
                  <a:lnTo>
                    <a:pt x="146" y="166"/>
                  </a:lnTo>
                  <a:lnTo>
                    <a:pt x="148" y="169"/>
                  </a:lnTo>
                  <a:lnTo>
                    <a:pt x="153" y="164"/>
                  </a:lnTo>
                  <a:lnTo>
                    <a:pt x="150" y="160"/>
                  </a:lnTo>
                  <a:lnTo>
                    <a:pt x="155" y="157"/>
                  </a:lnTo>
                  <a:lnTo>
                    <a:pt x="157" y="160"/>
                  </a:lnTo>
                  <a:lnTo>
                    <a:pt x="167" y="162"/>
                  </a:lnTo>
                  <a:lnTo>
                    <a:pt x="169" y="166"/>
                  </a:lnTo>
                  <a:lnTo>
                    <a:pt x="171" y="166"/>
                  </a:lnTo>
                  <a:lnTo>
                    <a:pt x="178" y="164"/>
                  </a:lnTo>
                  <a:lnTo>
                    <a:pt x="178" y="155"/>
                  </a:lnTo>
                  <a:lnTo>
                    <a:pt x="183" y="155"/>
                  </a:lnTo>
                  <a:lnTo>
                    <a:pt x="183" y="150"/>
                  </a:lnTo>
                  <a:lnTo>
                    <a:pt x="185" y="150"/>
                  </a:lnTo>
                  <a:lnTo>
                    <a:pt x="187" y="153"/>
                  </a:lnTo>
                  <a:lnTo>
                    <a:pt x="190" y="150"/>
                  </a:lnTo>
                  <a:lnTo>
                    <a:pt x="194" y="148"/>
                  </a:lnTo>
                  <a:lnTo>
                    <a:pt x="201" y="155"/>
                  </a:lnTo>
                  <a:lnTo>
                    <a:pt x="201" y="157"/>
                  </a:lnTo>
                  <a:lnTo>
                    <a:pt x="208" y="155"/>
                  </a:lnTo>
                  <a:lnTo>
                    <a:pt x="208" y="150"/>
                  </a:lnTo>
                  <a:lnTo>
                    <a:pt x="210" y="150"/>
                  </a:lnTo>
                  <a:lnTo>
                    <a:pt x="215" y="150"/>
                  </a:lnTo>
                  <a:lnTo>
                    <a:pt x="217" y="148"/>
                  </a:lnTo>
                  <a:lnTo>
                    <a:pt x="222" y="150"/>
                  </a:lnTo>
                  <a:lnTo>
                    <a:pt x="224" y="153"/>
                  </a:lnTo>
                  <a:lnTo>
                    <a:pt x="224" y="155"/>
                  </a:lnTo>
                  <a:lnTo>
                    <a:pt x="220" y="157"/>
                  </a:lnTo>
                  <a:lnTo>
                    <a:pt x="224" y="162"/>
                  </a:lnTo>
                  <a:lnTo>
                    <a:pt x="229" y="162"/>
                  </a:lnTo>
                  <a:lnTo>
                    <a:pt x="231" y="162"/>
                  </a:lnTo>
                  <a:lnTo>
                    <a:pt x="234" y="162"/>
                  </a:lnTo>
                  <a:lnTo>
                    <a:pt x="240" y="162"/>
                  </a:lnTo>
                  <a:lnTo>
                    <a:pt x="247" y="166"/>
                  </a:lnTo>
                  <a:lnTo>
                    <a:pt x="252" y="166"/>
                  </a:lnTo>
                  <a:lnTo>
                    <a:pt x="254" y="162"/>
                  </a:lnTo>
                  <a:lnTo>
                    <a:pt x="254" y="157"/>
                  </a:lnTo>
                  <a:lnTo>
                    <a:pt x="257" y="155"/>
                  </a:lnTo>
                  <a:lnTo>
                    <a:pt x="264" y="160"/>
                  </a:lnTo>
                  <a:lnTo>
                    <a:pt x="268" y="160"/>
                  </a:lnTo>
                  <a:lnTo>
                    <a:pt x="275" y="157"/>
                  </a:lnTo>
                  <a:lnTo>
                    <a:pt x="277" y="153"/>
                  </a:lnTo>
                  <a:lnTo>
                    <a:pt x="277" y="136"/>
                  </a:lnTo>
                  <a:lnTo>
                    <a:pt x="275" y="136"/>
                  </a:lnTo>
                  <a:lnTo>
                    <a:pt x="268" y="136"/>
                  </a:lnTo>
                  <a:lnTo>
                    <a:pt x="264" y="132"/>
                  </a:lnTo>
                  <a:lnTo>
                    <a:pt x="264" y="130"/>
                  </a:lnTo>
                  <a:lnTo>
                    <a:pt x="259" y="130"/>
                  </a:lnTo>
                  <a:lnTo>
                    <a:pt x="257" y="127"/>
                  </a:lnTo>
                  <a:lnTo>
                    <a:pt x="252" y="127"/>
                  </a:lnTo>
                  <a:lnTo>
                    <a:pt x="252" y="123"/>
                  </a:lnTo>
                  <a:lnTo>
                    <a:pt x="250" y="120"/>
                  </a:lnTo>
                  <a:lnTo>
                    <a:pt x="250" y="118"/>
                  </a:lnTo>
                  <a:lnTo>
                    <a:pt x="254" y="118"/>
                  </a:lnTo>
                  <a:lnTo>
                    <a:pt x="254" y="113"/>
                  </a:lnTo>
                  <a:lnTo>
                    <a:pt x="259" y="111"/>
                  </a:lnTo>
                  <a:lnTo>
                    <a:pt x="257" y="106"/>
                  </a:lnTo>
                  <a:lnTo>
                    <a:pt x="254" y="104"/>
                  </a:lnTo>
                  <a:lnTo>
                    <a:pt x="254" y="100"/>
                  </a:lnTo>
                  <a:lnTo>
                    <a:pt x="259" y="93"/>
                  </a:lnTo>
                  <a:lnTo>
                    <a:pt x="264" y="90"/>
                  </a:lnTo>
                  <a:lnTo>
                    <a:pt x="273" y="88"/>
                  </a:lnTo>
                  <a:lnTo>
                    <a:pt x="275" y="90"/>
                  </a:lnTo>
                  <a:lnTo>
                    <a:pt x="277" y="88"/>
                  </a:lnTo>
                  <a:lnTo>
                    <a:pt x="277" y="83"/>
                  </a:lnTo>
                  <a:lnTo>
                    <a:pt x="273" y="83"/>
                  </a:lnTo>
                  <a:lnTo>
                    <a:pt x="271" y="79"/>
                  </a:lnTo>
                  <a:lnTo>
                    <a:pt x="268" y="79"/>
                  </a:lnTo>
                  <a:lnTo>
                    <a:pt x="264" y="81"/>
                  </a:lnTo>
                  <a:lnTo>
                    <a:pt x="261" y="79"/>
                  </a:lnTo>
                  <a:lnTo>
                    <a:pt x="254" y="79"/>
                  </a:lnTo>
                  <a:lnTo>
                    <a:pt x="254" y="76"/>
                  </a:lnTo>
                  <a:lnTo>
                    <a:pt x="257" y="74"/>
                  </a:lnTo>
                  <a:lnTo>
                    <a:pt x="261" y="74"/>
                  </a:lnTo>
                  <a:lnTo>
                    <a:pt x="261" y="69"/>
                  </a:lnTo>
                  <a:lnTo>
                    <a:pt x="254" y="72"/>
                  </a:lnTo>
                  <a:lnTo>
                    <a:pt x="252" y="69"/>
                  </a:lnTo>
                  <a:lnTo>
                    <a:pt x="252" y="67"/>
                  </a:lnTo>
                  <a:lnTo>
                    <a:pt x="252" y="63"/>
                  </a:lnTo>
                  <a:lnTo>
                    <a:pt x="252" y="63"/>
                  </a:lnTo>
                  <a:lnTo>
                    <a:pt x="257" y="60"/>
                  </a:lnTo>
                  <a:lnTo>
                    <a:pt x="259" y="58"/>
                  </a:lnTo>
                  <a:lnTo>
                    <a:pt x="261" y="58"/>
                  </a:lnTo>
                  <a:lnTo>
                    <a:pt x="264" y="60"/>
                  </a:lnTo>
                  <a:lnTo>
                    <a:pt x="268" y="60"/>
                  </a:lnTo>
                  <a:lnTo>
                    <a:pt x="273" y="63"/>
                  </a:lnTo>
                  <a:lnTo>
                    <a:pt x="273" y="60"/>
                  </a:lnTo>
                  <a:lnTo>
                    <a:pt x="273" y="58"/>
                  </a:lnTo>
                  <a:lnTo>
                    <a:pt x="277" y="56"/>
                  </a:lnTo>
                  <a:lnTo>
                    <a:pt x="282" y="56"/>
                  </a:lnTo>
                  <a:lnTo>
                    <a:pt x="284" y="60"/>
                  </a:lnTo>
                  <a:lnTo>
                    <a:pt x="287" y="58"/>
                  </a:lnTo>
                  <a:lnTo>
                    <a:pt x="287" y="53"/>
                  </a:lnTo>
                  <a:lnTo>
                    <a:pt x="294" y="51"/>
                  </a:lnTo>
                  <a:lnTo>
                    <a:pt x="298" y="51"/>
                  </a:lnTo>
                  <a:lnTo>
                    <a:pt x="303" y="49"/>
                  </a:lnTo>
                  <a:lnTo>
                    <a:pt x="310" y="49"/>
                  </a:lnTo>
                  <a:lnTo>
                    <a:pt x="310" y="46"/>
                  </a:lnTo>
                  <a:lnTo>
                    <a:pt x="317" y="44"/>
                  </a:lnTo>
                  <a:lnTo>
                    <a:pt x="321" y="44"/>
                  </a:lnTo>
                  <a:lnTo>
                    <a:pt x="324" y="42"/>
                  </a:lnTo>
                  <a:lnTo>
                    <a:pt x="328" y="39"/>
                  </a:lnTo>
                  <a:lnTo>
                    <a:pt x="331" y="42"/>
                  </a:lnTo>
                  <a:lnTo>
                    <a:pt x="331" y="39"/>
                  </a:lnTo>
                  <a:lnTo>
                    <a:pt x="331" y="35"/>
                  </a:lnTo>
                  <a:lnTo>
                    <a:pt x="333" y="35"/>
                  </a:lnTo>
                  <a:lnTo>
                    <a:pt x="337" y="35"/>
                  </a:lnTo>
                  <a:lnTo>
                    <a:pt x="340" y="30"/>
                  </a:lnTo>
                  <a:lnTo>
                    <a:pt x="342" y="28"/>
                  </a:lnTo>
                  <a:lnTo>
                    <a:pt x="344" y="30"/>
                  </a:lnTo>
                  <a:lnTo>
                    <a:pt x="347" y="33"/>
                  </a:lnTo>
                  <a:lnTo>
                    <a:pt x="351" y="30"/>
                  </a:lnTo>
                  <a:lnTo>
                    <a:pt x="356" y="28"/>
                  </a:lnTo>
                  <a:lnTo>
                    <a:pt x="365" y="21"/>
                  </a:lnTo>
                  <a:lnTo>
                    <a:pt x="367" y="21"/>
                  </a:lnTo>
                  <a:lnTo>
                    <a:pt x="367" y="21"/>
                  </a:lnTo>
                  <a:lnTo>
                    <a:pt x="374" y="19"/>
                  </a:lnTo>
                  <a:lnTo>
                    <a:pt x="377" y="16"/>
                  </a:lnTo>
                  <a:lnTo>
                    <a:pt x="379" y="16"/>
                  </a:lnTo>
                  <a:lnTo>
                    <a:pt x="384" y="14"/>
                  </a:lnTo>
                  <a:lnTo>
                    <a:pt x="384" y="12"/>
                  </a:lnTo>
                  <a:lnTo>
                    <a:pt x="384" y="9"/>
                  </a:lnTo>
                  <a:lnTo>
                    <a:pt x="386" y="7"/>
                  </a:lnTo>
                  <a:lnTo>
                    <a:pt x="391" y="7"/>
                  </a:lnTo>
                  <a:lnTo>
                    <a:pt x="391" y="3"/>
                  </a:lnTo>
                  <a:lnTo>
                    <a:pt x="395" y="0"/>
                  </a:lnTo>
                  <a:lnTo>
                    <a:pt x="397" y="3"/>
                  </a:lnTo>
                  <a:lnTo>
                    <a:pt x="402" y="0"/>
                  </a:lnTo>
                  <a:lnTo>
                    <a:pt x="407" y="3"/>
                  </a:lnTo>
                  <a:lnTo>
                    <a:pt x="411" y="3"/>
                  </a:lnTo>
                  <a:lnTo>
                    <a:pt x="416" y="5"/>
                  </a:lnTo>
                  <a:lnTo>
                    <a:pt x="423" y="5"/>
                  </a:lnTo>
                  <a:lnTo>
                    <a:pt x="428" y="3"/>
                  </a:lnTo>
                  <a:lnTo>
                    <a:pt x="432" y="5"/>
                  </a:lnTo>
                  <a:lnTo>
                    <a:pt x="432" y="9"/>
                  </a:lnTo>
                  <a:lnTo>
                    <a:pt x="434" y="9"/>
                  </a:lnTo>
                  <a:lnTo>
                    <a:pt x="437" y="14"/>
                  </a:lnTo>
                  <a:lnTo>
                    <a:pt x="439" y="19"/>
                  </a:lnTo>
                  <a:lnTo>
                    <a:pt x="441" y="19"/>
                  </a:lnTo>
                  <a:lnTo>
                    <a:pt x="441" y="23"/>
                  </a:lnTo>
                  <a:lnTo>
                    <a:pt x="441" y="26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39" y="33"/>
                  </a:lnTo>
                  <a:lnTo>
                    <a:pt x="441" y="37"/>
                  </a:lnTo>
                  <a:lnTo>
                    <a:pt x="444" y="37"/>
                  </a:lnTo>
                  <a:lnTo>
                    <a:pt x="448" y="35"/>
                  </a:lnTo>
                  <a:lnTo>
                    <a:pt x="451" y="37"/>
                  </a:lnTo>
                  <a:lnTo>
                    <a:pt x="453" y="37"/>
                  </a:lnTo>
                  <a:lnTo>
                    <a:pt x="453" y="33"/>
                  </a:lnTo>
                  <a:lnTo>
                    <a:pt x="458" y="33"/>
                  </a:lnTo>
                  <a:lnTo>
                    <a:pt x="458" y="37"/>
                  </a:lnTo>
                  <a:lnTo>
                    <a:pt x="460" y="37"/>
                  </a:lnTo>
                  <a:lnTo>
                    <a:pt x="460" y="33"/>
                  </a:lnTo>
                  <a:lnTo>
                    <a:pt x="460" y="28"/>
                  </a:lnTo>
                  <a:lnTo>
                    <a:pt x="460" y="28"/>
                  </a:lnTo>
                  <a:lnTo>
                    <a:pt x="467" y="33"/>
                  </a:lnTo>
                  <a:lnTo>
                    <a:pt x="469" y="39"/>
                  </a:lnTo>
                  <a:lnTo>
                    <a:pt x="471" y="44"/>
                  </a:lnTo>
                  <a:lnTo>
                    <a:pt x="474" y="44"/>
                  </a:lnTo>
                  <a:lnTo>
                    <a:pt x="476" y="42"/>
                  </a:lnTo>
                  <a:lnTo>
                    <a:pt x="474" y="39"/>
                  </a:lnTo>
                  <a:lnTo>
                    <a:pt x="474" y="37"/>
                  </a:lnTo>
                  <a:lnTo>
                    <a:pt x="478" y="37"/>
                  </a:lnTo>
                  <a:lnTo>
                    <a:pt x="485" y="42"/>
                  </a:lnTo>
                  <a:lnTo>
                    <a:pt x="488" y="42"/>
                  </a:lnTo>
                  <a:lnTo>
                    <a:pt x="492" y="37"/>
                  </a:lnTo>
                  <a:lnTo>
                    <a:pt x="494" y="39"/>
                  </a:lnTo>
                  <a:lnTo>
                    <a:pt x="492" y="44"/>
                  </a:lnTo>
                  <a:lnTo>
                    <a:pt x="490" y="46"/>
                  </a:lnTo>
                  <a:lnTo>
                    <a:pt x="490" y="51"/>
                  </a:lnTo>
                  <a:lnTo>
                    <a:pt x="492" y="56"/>
                  </a:lnTo>
                  <a:lnTo>
                    <a:pt x="494" y="56"/>
                  </a:lnTo>
                  <a:lnTo>
                    <a:pt x="497" y="51"/>
                  </a:lnTo>
                  <a:lnTo>
                    <a:pt x="504" y="51"/>
                  </a:lnTo>
                  <a:lnTo>
                    <a:pt x="511" y="53"/>
                  </a:lnTo>
                  <a:lnTo>
                    <a:pt x="513" y="53"/>
                  </a:lnTo>
                  <a:lnTo>
                    <a:pt x="515" y="53"/>
                  </a:lnTo>
                  <a:lnTo>
                    <a:pt x="515" y="46"/>
                  </a:lnTo>
                  <a:lnTo>
                    <a:pt x="520" y="46"/>
                  </a:lnTo>
                  <a:lnTo>
                    <a:pt x="524" y="44"/>
                  </a:lnTo>
                  <a:lnTo>
                    <a:pt x="529" y="42"/>
                  </a:lnTo>
                  <a:lnTo>
                    <a:pt x="531" y="39"/>
                  </a:lnTo>
                  <a:lnTo>
                    <a:pt x="534" y="37"/>
                  </a:lnTo>
                  <a:lnTo>
                    <a:pt x="534" y="33"/>
                  </a:lnTo>
                  <a:lnTo>
                    <a:pt x="538" y="28"/>
                  </a:lnTo>
                  <a:lnTo>
                    <a:pt x="543" y="28"/>
                  </a:lnTo>
                  <a:lnTo>
                    <a:pt x="545" y="23"/>
                  </a:lnTo>
                  <a:lnTo>
                    <a:pt x="550" y="23"/>
                  </a:lnTo>
                  <a:lnTo>
                    <a:pt x="554" y="21"/>
                  </a:lnTo>
                  <a:lnTo>
                    <a:pt x="557" y="23"/>
                  </a:lnTo>
                  <a:lnTo>
                    <a:pt x="557" y="26"/>
                  </a:lnTo>
                  <a:lnTo>
                    <a:pt x="554" y="30"/>
                  </a:lnTo>
                  <a:lnTo>
                    <a:pt x="550" y="30"/>
                  </a:lnTo>
                  <a:lnTo>
                    <a:pt x="552" y="35"/>
                  </a:lnTo>
                  <a:lnTo>
                    <a:pt x="589" y="63"/>
                  </a:lnTo>
                  <a:lnTo>
                    <a:pt x="642" y="127"/>
                  </a:lnTo>
                  <a:lnTo>
                    <a:pt x="647" y="127"/>
                  </a:lnTo>
                  <a:lnTo>
                    <a:pt x="649" y="125"/>
                  </a:lnTo>
                  <a:lnTo>
                    <a:pt x="651" y="120"/>
                  </a:lnTo>
                  <a:lnTo>
                    <a:pt x="649" y="120"/>
                  </a:lnTo>
                  <a:lnTo>
                    <a:pt x="649" y="116"/>
                  </a:lnTo>
                  <a:lnTo>
                    <a:pt x="654" y="113"/>
                  </a:lnTo>
                  <a:lnTo>
                    <a:pt x="658" y="118"/>
                  </a:lnTo>
                  <a:lnTo>
                    <a:pt x="658" y="120"/>
                  </a:lnTo>
                  <a:lnTo>
                    <a:pt x="658" y="123"/>
                  </a:lnTo>
                  <a:lnTo>
                    <a:pt x="663" y="125"/>
                  </a:lnTo>
                  <a:lnTo>
                    <a:pt x="668" y="127"/>
                  </a:lnTo>
                  <a:lnTo>
                    <a:pt x="670" y="127"/>
                  </a:lnTo>
                  <a:lnTo>
                    <a:pt x="672" y="125"/>
                  </a:lnTo>
                  <a:lnTo>
                    <a:pt x="677" y="125"/>
                  </a:lnTo>
                  <a:lnTo>
                    <a:pt x="681" y="127"/>
                  </a:lnTo>
                  <a:lnTo>
                    <a:pt x="686" y="125"/>
                  </a:lnTo>
                  <a:lnTo>
                    <a:pt x="691" y="127"/>
                  </a:lnTo>
                  <a:lnTo>
                    <a:pt x="695" y="125"/>
                  </a:lnTo>
                  <a:lnTo>
                    <a:pt x="695" y="123"/>
                  </a:lnTo>
                  <a:lnTo>
                    <a:pt x="693" y="120"/>
                  </a:lnTo>
                  <a:lnTo>
                    <a:pt x="695" y="118"/>
                  </a:lnTo>
                  <a:lnTo>
                    <a:pt x="702" y="118"/>
                  </a:lnTo>
                  <a:lnTo>
                    <a:pt x="709" y="118"/>
                  </a:lnTo>
                  <a:lnTo>
                    <a:pt x="716" y="120"/>
                  </a:lnTo>
                  <a:lnTo>
                    <a:pt x="721" y="125"/>
                  </a:lnTo>
                  <a:lnTo>
                    <a:pt x="725" y="130"/>
                  </a:lnTo>
                  <a:lnTo>
                    <a:pt x="728" y="134"/>
                  </a:lnTo>
                  <a:lnTo>
                    <a:pt x="730" y="134"/>
                  </a:lnTo>
                  <a:lnTo>
                    <a:pt x="735" y="136"/>
                  </a:lnTo>
                  <a:lnTo>
                    <a:pt x="739" y="139"/>
                  </a:lnTo>
                  <a:lnTo>
                    <a:pt x="739" y="139"/>
                  </a:lnTo>
                  <a:lnTo>
                    <a:pt x="744" y="141"/>
                  </a:lnTo>
                  <a:lnTo>
                    <a:pt x="744" y="143"/>
                  </a:lnTo>
                  <a:lnTo>
                    <a:pt x="744" y="146"/>
                  </a:lnTo>
                  <a:lnTo>
                    <a:pt x="744" y="148"/>
                  </a:lnTo>
                  <a:lnTo>
                    <a:pt x="744" y="150"/>
                  </a:lnTo>
                  <a:lnTo>
                    <a:pt x="746" y="153"/>
                  </a:lnTo>
                  <a:lnTo>
                    <a:pt x="746" y="155"/>
                  </a:lnTo>
                  <a:lnTo>
                    <a:pt x="748" y="155"/>
                  </a:lnTo>
                  <a:lnTo>
                    <a:pt x="753" y="157"/>
                  </a:lnTo>
                  <a:lnTo>
                    <a:pt x="755" y="157"/>
                  </a:lnTo>
                  <a:lnTo>
                    <a:pt x="758" y="155"/>
                  </a:lnTo>
                  <a:lnTo>
                    <a:pt x="760" y="155"/>
                  </a:lnTo>
                  <a:lnTo>
                    <a:pt x="772" y="153"/>
                  </a:lnTo>
                  <a:lnTo>
                    <a:pt x="776" y="153"/>
                  </a:lnTo>
                  <a:lnTo>
                    <a:pt x="776" y="148"/>
                  </a:lnTo>
                  <a:lnTo>
                    <a:pt x="781" y="146"/>
                  </a:lnTo>
                  <a:lnTo>
                    <a:pt x="783" y="148"/>
                  </a:lnTo>
                  <a:lnTo>
                    <a:pt x="781" y="153"/>
                  </a:lnTo>
                  <a:lnTo>
                    <a:pt x="783" y="155"/>
                  </a:lnTo>
                  <a:lnTo>
                    <a:pt x="785" y="157"/>
                  </a:lnTo>
                  <a:lnTo>
                    <a:pt x="790" y="160"/>
                  </a:lnTo>
                  <a:lnTo>
                    <a:pt x="797" y="162"/>
                  </a:lnTo>
                  <a:lnTo>
                    <a:pt x="799" y="164"/>
                  </a:lnTo>
                  <a:lnTo>
                    <a:pt x="795" y="169"/>
                  </a:lnTo>
                  <a:lnTo>
                    <a:pt x="792" y="171"/>
                  </a:lnTo>
                  <a:lnTo>
                    <a:pt x="785" y="176"/>
                  </a:lnTo>
                  <a:lnTo>
                    <a:pt x="785" y="180"/>
                  </a:lnTo>
                  <a:lnTo>
                    <a:pt x="788" y="183"/>
                  </a:lnTo>
                  <a:lnTo>
                    <a:pt x="783" y="187"/>
                  </a:lnTo>
                  <a:lnTo>
                    <a:pt x="778" y="190"/>
                  </a:lnTo>
                  <a:lnTo>
                    <a:pt x="774" y="192"/>
                  </a:lnTo>
                  <a:lnTo>
                    <a:pt x="774" y="197"/>
                  </a:lnTo>
                  <a:lnTo>
                    <a:pt x="774" y="206"/>
                  </a:lnTo>
                  <a:lnTo>
                    <a:pt x="778" y="213"/>
                  </a:lnTo>
                  <a:lnTo>
                    <a:pt x="781" y="220"/>
                  </a:lnTo>
                  <a:lnTo>
                    <a:pt x="781" y="222"/>
                  </a:lnTo>
                  <a:lnTo>
                    <a:pt x="776" y="227"/>
                  </a:lnTo>
                  <a:lnTo>
                    <a:pt x="772" y="229"/>
                  </a:lnTo>
                  <a:lnTo>
                    <a:pt x="767" y="233"/>
                  </a:lnTo>
                  <a:lnTo>
                    <a:pt x="765" y="233"/>
                  </a:lnTo>
                  <a:lnTo>
                    <a:pt x="762" y="233"/>
                  </a:lnTo>
                  <a:lnTo>
                    <a:pt x="762" y="231"/>
                  </a:lnTo>
                  <a:lnTo>
                    <a:pt x="758" y="231"/>
                  </a:lnTo>
                  <a:lnTo>
                    <a:pt x="751" y="233"/>
                  </a:lnTo>
                  <a:lnTo>
                    <a:pt x="744" y="233"/>
                  </a:lnTo>
                  <a:lnTo>
                    <a:pt x="737" y="229"/>
                  </a:lnTo>
                  <a:lnTo>
                    <a:pt x="732" y="229"/>
                  </a:lnTo>
                  <a:lnTo>
                    <a:pt x="728" y="229"/>
                  </a:lnTo>
                  <a:lnTo>
                    <a:pt x="728" y="238"/>
                  </a:lnTo>
                  <a:lnTo>
                    <a:pt x="725" y="245"/>
                  </a:lnTo>
                  <a:lnTo>
                    <a:pt x="725" y="250"/>
                  </a:lnTo>
                  <a:lnTo>
                    <a:pt x="723" y="261"/>
                  </a:lnTo>
                  <a:lnTo>
                    <a:pt x="723" y="270"/>
                  </a:lnTo>
                  <a:lnTo>
                    <a:pt x="721" y="275"/>
                  </a:lnTo>
                  <a:lnTo>
                    <a:pt x="725" y="277"/>
                  </a:lnTo>
                  <a:lnTo>
                    <a:pt x="730" y="277"/>
                  </a:lnTo>
                  <a:lnTo>
                    <a:pt x="728" y="282"/>
                  </a:lnTo>
                  <a:lnTo>
                    <a:pt x="728" y="287"/>
                  </a:lnTo>
                  <a:lnTo>
                    <a:pt x="723" y="287"/>
                  </a:lnTo>
                  <a:lnTo>
                    <a:pt x="721" y="287"/>
                  </a:lnTo>
                  <a:lnTo>
                    <a:pt x="718" y="287"/>
                  </a:lnTo>
                  <a:lnTo>
                    <a:pt x="716" y="284"/>
                  </a:lnTo>
                  <a:lnTo>
                    <a:pt x="714" y="287"/>
                  </a:lnTo>
                  <a:lnTo>
                    <a:pt x="709" y="287"/>
                  </a:lnTo>
                  <a:lnTo>
                    <a:pt x="700" y="289"/>
                  </a:lnTo>
                  <a:lnTo>
                    <a:pt x="693" y="291"/>
                  </a:lnTo>
                  <a:lnTo>
                    <a:pt x="688" y="291"/>
                  </a:lnTo>
                  <a:lnTo>
                    <a:pt x="686" y="291"/>
                  </a:lnTo>
                  <a:lnTo>
                    <a:pt x="684" y="291"/>
                  </a:lnTo>
                  <a:lnTo>
                    <a:pt x="679" y="296"/>
                  </a:lnTo>
                  <a:lnTo>
                    <a:pt x="679" y="298"/>
                  </a:lnTo>
                  <a:lnTo>
                    <a:pt x="684" y="300"/>
                  </a:lnTo>
                  <a:lnTo>
                    <a:pt x="688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1" y="307"/>
                  </a:lnTo>
                  <a:lnTo>
                    <a:pt x="693" y="312"/>
                  </a:lnTo>
                  <a:lnTo>
                    <a:pt x="693" y="317"/>
                  </a:lnTo>
                  <a:lnTo>
                    <a:pt x="695" y="319"/>
                  </a:lnTo>
                  <a:lnTo>
                    <a:pt x="695" y="324"/>
                  </a:lnTo>
                  <a:lnTo>
                    <a:pt x="700" y="330"/>
                  </a:lnTo>
                  <a:lnTo>
                    <a:pt x="700" y="333"/>
                  </a:lnTo>
                  <a:lnTo>
                    <a:pt x="705" y="337"/>
                  </a:lnTo>
                  <a:lnTo>
                    <a:pt x="707" y="344"/>
                  </a:lnTo>
                  <a:lnTo>
                    <a:pt x="705" y="347"/>
                  </a:lnTo>
                  <a:lnTo>
                    <a:pt x="702" y="351"/>
                  </a:lnTo>
                  <a:lnTo>
                    <a:pt x="707" y="356"/>
                  </a:lnTo>
                  <a:lnTo>
                    <a:pt x="705" y="356"/>
                  </a:lnTo>
                  <a:lnTo>
                    <a:pt x="705" y="358"/>
                  </a:lnTo>
                  <a:lnTo>
                    <a:pt x="700" y="360"/>
                  </a:lnTo>
                  <a:lnTo>
                    <a:pt x="700" y="367"/>
                  </a:lnTo>
                  <a:lnTo>
                    <a:pt x="695" y="370"/>
                  </a:lnTo>
                  <a:lnTo>
                    <a:pt x="686" y="367"/>
                  </a:lnTo>
                  <a:lnTo>
                    <a:pt x="677" y="356"/>
                  </a:lnTo>
                  <a:lnTo>
                    <a:pt x="675" y="358"/>
                  </a:lnTo>
                  <a:lnTo>
                    <a:pt x="665" y="354"/>
                  </a:lnTo>
                  <a:lnTo>
                    <a:pt x="651" y="354"/>
                  </a:lnTo>
                  <a:lnTo>
                    <a:pt x="647" y="356"/>
                  </a:lnTo>
                  <a:lnTo>
                    <a:pt x="635" y="351"/>
                  </a:lnTo>
                  <a:lnTo>
                    <a:pt x="626" y="354"/>
                  </a:lnTo>
                  <a:lnTo>
                    <a:pt x="619" y="356"/>
                  </a:lnTo>
                  <a:lnTo>
                    <a:pt x="615" y="354"/>
                  </a:lnTo>
                  <a:lnTo>
                    <a:pt x="612" y="358"/>
                  </a:lnTo>
                  <a:lnTo>
                    <a:pt x="608" y="358"/>
                  </a:lnTo>
                  <a:lnTo>
                    <a:pt x="596" y="358"/>
                  </a:lnTo>
                  <a:lnTo>
                    <a:pt x="587" y="356"/>
                  </a:lnTo>
                  <a:lnTo>
                    <a:pt x="582" y="354"/>
                  </a:lnTo>
                  <a:lnTo>
                    <a:pt x="578" y="354"/>
                  </a:lnTo>
                  <a:lnTo>
                    <a:pt x="575" y="354"/>
                  </a:lnTo>
                  <a:lnTo>
                    <a:pt x="568" y="354"/>
                  </a:lnTo>
                  <a:lnTo>
                    <a:pt x="566" y="354"/>
                  </a:lnTo>
                  <a:lnTo>
                    <a:pt x="564" y="354"/>
                  </a:lnTo>
                  <a:lnTo>
                    <a:pt x="564" y="358"/>
                  </a:lnTo>
                  <a:lnTo>
                    <a:pt x="564" y="363"/>
                  </a:lnTo>
                  <a:lnTo>
                    <a:pt x="564" y="370"/>
                  </a:lnTo>
                  <a:lnTo>
                    <a:pt x="559" y="370"/>
                  </a:lnTo>
                  <a:lnTo>
                    <a:pt x="545" y="370"/>
                  </a:lnTo>
                  <a:lnTo>
                    <a:pt x="529" y="370"/>
                  </a:lnTo>
                  <a:lnTo>
                    <a:pt x="527" y="367"/>
                  </a:lnTo>
                  <a:lnTo>
                    <a:pt x="520" y="365"/>
                  </a:lnTo>
                  <a:lnTo>
                    <a:pt x="515" y="370"/>
                  </a:lnTo>
                  <a:lnTo>
                    <a:pt x="518" y="372"/>
                  </a:lnTo>
                  <a:lnTo>
                    <a:pt x="513" y="374"/>
                  </a:lnTo>
                  <a:lnTo>
                    <a:pt x="511" y="377"/>
                  </a:lnTo>
                  <a:lnTo>
                    <a:pt x="511" y="377"/>
                  </a:lnTo>
                  <a:lnTo>
                    <a:pt x="506" y="384"/>
                  </a:lnTo>
                  <a:lnTo>
                    <a:pt x="501" y="384"/>
                  </a:lnTo>
                  <a:lnTo>
                    <a:pt x="494" y="393"/>
                  </a:lnTo>
                  <a:lnTo>
                    <a:pt x="492" y="400"/>
                  </a:lnTo>
                  <a:lnTo>
                    <a:pt x="490" y="402"/>
                  </a:lnTo>
                  <a:lnTo>
                    <a:pt x="485" y="411"/>
                  </a:lnTo>
                  <a:lnTo>
                    <a:pt x="476" y="418"/>
                  </a:lnTo>
                  <a:lnTo>
                    <a:pt x="474" y="416"/>
                  </a:lnTo>
                  <a:lnTo>
                    <a:pt x="464" y="411"/>
                  </a:lnTo>
                  <a:lnTo>
                    <a:pt x="458" y="411"/>
                  </a:lnTo>
                  <a:lnTo>
                    <a:pt x="451" y="411"/>
                  </a:lnTo>
                  <a:lnTo>
                    <a:pt x="441" y="418"/>
                  </a:lnTo>
                  <a:lnTo>
                    <a:pt x="437" y="416"/>
                  </a:lnTo>
                  <a:lnTo>
                    <a:pt x="430" y="393"/>
                  </a:lnTo>
                  <a:lnTo>
                    <a:pt x="414" y="391"/>
                  </a:lnTo>
                  <a:lnTo>
                    <a:pt x="414" y="360"/>
                  </a:lnTo>
                  <a:lnTo>
                    <a:pt x="407" y="363"/>
                  </a:lnTo>
                  <a:lnTo>
                    <a:pt x="400" y="351"/>
                  </a:lnTo>
                  <a:lnTo>
                    <a:pt x="391" y="342"/>
                  </a:lnTo>
                  <a:lnTo>
                    <a:pt x="356" y="342"/>
                  </a:lnTo>
                  <a:lnTo>
                    <a:pt x="324" y="347"/>
                  </a:lnTo>
                  <a:lnTo>
                    <a:pt x="307" y="335"/>
                  </a:lnTo>
                  <a:lnTo>
                    <a:pt x="294" y="330"/>
                  </a:lnTo>
                  <a:lnTo>
                    <a:pt x="261" y="307"/>
                  </a:lnTo>
                  <a:lnTo>
                    <a:pt x="206" y="317"/>
                  </a:lnTo>
                  <a:lnTo>
                    <a:pt x="222" y="418"/>
                  </a:lnTo>
                  <a:lnTo>
                    <a:pt x="220" y="418"/>
                  </a:lnTo>
                  <a:lnTo>
                    <a:pt x="210" y="421"/>
                  </a:lnTo>
                  <a:lnTo>
                    <a:pt x="197" y="404"/>
                  </a:lnTo>
                  <a:lnTo>
                    <a:pt x="183" y="395"/>
                  </a:lnTo>
                  <a:lnTo>
                    <a:pt x="169" y="393"/>
                  </a:lnTo>
                  <a:lnTo>
                    <a:pt x="157" y="397"/>
                  </a:lnTo>
                  <a:lnTo>
                    <a:pt x="146" y="409"/>
                  </a:lnTo>
                  <a:lnTo>
                    <a:pt x="144" y="402"/>
                  </a:lnTo>
                  <a:lnTo>
                    <a:pt x="144" y="397"/>
                  </a:lnTo>
                  <a:lnTo>
                    <a:pt x="146" y="393"/>
                  </a:lnTo>
                  <a:lnTo>
                    <a:pt x="146" y="386"/>
                  </a:lnTo>
                  <a:lnTo>
                    <a:pt x="146" y="384"/>
                  </a:lnTo>
                  <a:lnTo>
                    <a:pt x="148" y="384"/>
                  </a:lnTo>
                  <a:lnTo>
                    <a:pt x="146" y="381"/>
                  </a:lnTo>
                  <a:lnTo>
                    <a:pt x="141" y="381"/>
                  </a:lnTo>
                  <a:lnTo>
                    <a:pt x="137" y="381"/>
                  </a:lnTo>
                  <a:lnTo>
                    <a:pt x="134" y="379"/>
                  </a:lnTo>
                  <a:lnTo>
                    <a:pt x="130" y="381"/>
                  </a:lnTo>
                  <a:lnTo>
                    <a:pt x="130" y="381"/>
                  </a:lnTo>
                  <a:lnTo>
                    <a:pt x="127" y="377"/>
                  </a:lnTo>
                  <a:lnTo>
                    <a:pt x="125" y="374"/>
                  </a:lnTo>
                  <a:lnTo>
                    <a:pt x="123" y="372"/>
                  </a:lnTo>
                  <a:lnTo>
                    <a:pt x="123" y="370"/>
                  </a:lnTo>
                  <a:lnTo>
                    <a:pt x="120" y="372"/>
                  </a:lnTo>
                  <a:lnTo>
                    <a:pt x="116" y="372"/>
                  </a:lnTo>
                  <a:lnTo>
                    <a:pt x="116" y="372"/>
                  </a:lnTo>
                  <a:lnTo>
                    <a:pt x="116" y="367"/>
                  </a:lnTo>
                  <a:lnTo>
                    <a:pt x="116" y="363"/>
                  </a:lnTo>
                  <a:lnTo>
                    <a:pt x="109" y="356"/>
                  </a:lnTo>
                  <a:lnTo>
                    <a:pt x="109" y="354"/>
                  </a:lnTo>
                  <a:lnTo>
                    <a:pt x="107" y="354"/>
                  </a:lnTo>
                  <a:lnTo>
                    <a:pt x="104" y="349"/>
                  </a:lnTo>
                  <a:lnTo>
                    <a:pt x="102" y="347"/>
                  </a:lnTo>
                  <a:lnTo>
                    <a:pt x="100" y="344"/>
                  </a:lnTo>
                  <a:lnTo>
                    <a:pt x="97" y="342"/>
                  </a:lnTo>
                  <a:lnTo>
                    <a:pt x="93" y="342"/>
                  </a:lnTo>
                  <a:lnTo>
                    <a:pt x="90" y="340"/>
                  </a:lnTo>
                  <a:lnTo>
                    <a:pt x="90" y="337"/>
                  </a:lnTo>
                  <a:lnTo>
                    <a:pt x="93" y="335"/>
                  </a:lnTo>
                  <a:lnTo>
                    <a:pt x="95" y="335"/>
                  </a:lnTo>
                  <a:lnTo>
                    <a:pt x="102" y="335"/>
                  </a:lnTo>
                  <a:lnTo>
                    <a:pt x="104" y="337"/>
                  </a:lnTo>
                  <a:lnTo>
                    <a:pt x="107" y="337"/>
                  </a:lnTo>
                  <a:lnTo>
                    <a:pt x="107" y="337"/>
                  </a:lnTo>
                  <a:lnTo>
                    <a:pt x="109" y="335"/>
                  </a:lnTo>
                  <a:lnTo>
                    <a:pt x="111" y="335"/>
                  </a:lnTo>
                  <a:lnTo>
                    <a:pt x="116" y="335"/>
                  </a:lnTo>
                  <a:lnTo>
                    <a:pt x="116" y="335"/>
                  </a:lnTo>
                  <a:lnTo>
                    <a:pt x="116" y="333"/>
                  </a:lnTo>
                  <a:lnTo>
                    <a:pt x="111" y="333"/>
                  </a:lnTo>
                  <a:lnTo>
                    <a:pt x="109" y="333"/>
                  </a:lnTo>
                  <a:lnTo>
                    <a:pt x="109" y="328"/>
                  </a:lnTo>
                  <a:lnTo>
                    <a:pt x="107" y="324"/>
                  </a:lnTo>
                  <a:lnTo>
                    <a:pt x="104" y="321"/>
                  </a:lnTo>
                  <a:lnTo>
                    <a:pt x="107" y="321"/>
                  </a:lnTo>
                  <a:lnTo>
                    <a:pt x="107" y="317"/>
                  </a:lnTo>
                  <a:lnTo>
                    <a:pt x="107" y="317"/>
                  </a:lnTo>
                  <a:lnTo>
                    <a:pt x="109" y="312"/>
                  </a:lnTo>
                  <a:lnTo>
                    <a:pt x="114" y="312"/>
                  </a:lnTo>
                  <a:lnTo>
                    <a:pt x="118" y="310"/>
                  </a:lnTo>
                  <a:lnTo>
                    <a:pt x="120" y="312"/>
                  </a:lnTo>
                  <a:lnTo>
                    <a:pt x="125" y="312"/>
                  </a:lnTo>
                  <a:lnTo>
                    <a:pt x="127" y="310"/>
                  </a:lnTo>
                  <a:lnTo>
                    <a:pt x="130" y="312"/>
                  </a:lnTo>
                  <a:lnTo>
                    <a:pt x="132" y="312"/>
                  </a:lnTo>
                  <a:lnTo>
                    <a:pt x="134" y="312"/>
                  </a:lnTo>
                  <a:lnTo>
                    <a:pt x="139" y="314"/>
                  </a:lnTo>
                  <a:lnTo>
                    <a:pt x="141" y="314"/>
                  </a:lnTo>
                  <a:lnTo>
                    <a:pt x="146" y="312"/>
                  </a:lnTo>
                  <a:lnTo>
                    <a:pt x="146" y="310"/>
                  </a:lnTo>
                  <a:lnTo>
                    <a:pt x="144" y="310"/>
                  </a:lnTo>
                  <a:lnTo>
                    <a:pt x="139" y="307"/>
                  </a:lnTo>
                  <a:lnTo>
                    <a:pt x="137" y="303"/>
                  </a:lnTo>
                  <a:lnTo>
                    <a:pt x="137" y="298"/>
                  </a:lnTo>
                  <a:lnTo>
                    <a:pt x="141" y="298"/>
                  </a:lnTo>
                  <a:lnTo>
                    <a:pt x="141" y="296"/>
                  </a:lnTo>
                  <a:lnTo>
                    <a:pt x="141" y="294"/>
                  </a:lnTo>
                  <a:lnTo>
                    <a:pt x="139" y="291"/>
                  </a:lnTo>
                  <a:lnTo>
                    <a:pt x="139" y="289"/>
                  </a:lnTo>
                  <a:lnTo>
                    <a:pt x="141" y="287"/>
                  </a:lnTo>
                  <a:lnTo>
                    <a:pt x="141" y="282"/>
                  </a:lnTo>
                  <a:lnTo>
                    <a:pt x="139" y="280"/>
                  </a:lnTo>
                  <a:lnTo>
                    <a:pt x="137" y="277"/>
                  </a:lnTo>
                  <a:lnTo>
                    <a:pt x="139" y="275"/>
                  </a:lnTo>
                  <a:lnTo>
                    <a:pt x="139" y="273"/>
                  </a:lnTo>
                  <a:lnTo>
                    <a:pt x="137" y="273"/>
                  </a:lnTo>
                  <a:lnTo>
                    <a:pt x="134" y="270"/>
                  </a:lnTo>
                  <a:lnTo>
                    <a:pt x="134" y="268"/>
                  </a:lnTo>
                  <a:lnTo>
                    <a:pt x="127" y="268"/>
                  </a:lnTo>
                  <a:lnTo>
                    <a:pt x="123" y="266"/>
                  </a:lnTo>
                  <a:lnTo>
                    <a:pt x="120" y="268"/>
                  </a:lnTo>
                  <a:lnTo>
                    <a:pt x="120" y="268"/>
                  </a:lnTo>
                  <a:lnTo>
                    <a:pt x="118" y="270"/>
                  </a:lnTo>
                  <a:lnTo>
                    <a:pt x="118" y="273"/>
                  </a:lnTo>
                  <a:lnTo>
                    <a:pt x="116" y="273"/>
                  </a:lnTo>
                  <a:lnTo>
                    <a:pt x="114" y="273"/>
                  </a:lnTo>
                  <a:lnTo>
                    <a:pt x="114" y="270"/>
                  </a:lnTo>
                  <a:lnTo>
                    <a:pt x="111" y="270"/>
                  </a:lnTo>
                  <a:lnTo>
                    <a:pt x="109" y="273"/>
                  </a:lnTo>
                  <a:lnTo>
                    <a:pt x="107" y="270"/>
                  </a:lnTo>
                  <a:lnTo>
                    <a:pt x="107" y="266"/>
                  </a:lnTo>
                  <a:lnTo>
                    <a:pt x="107" y="266"/>
                  </a:lnTo>
                  <a:lnTo>
                    <a:pt x="104" y="266"/>
                  </a:lnTo>
                  <a:lnTo>
                    <a:pt x="102" y="266"/>
                  </a:lnTo>
                  <a:lnTo>
                    <a:pt x="100" y="266"/>
                  </a:lnTo>
                  <a:lnTo>
                    <a:pt x="95" y="266"/>
                  </a:lnTo>
                  <a:lnTo>
                    <a:pt x="90" y="268"/>
                  </a:lnTo>
                  <a:lnTo>
                    <a:pt x="90" y="270"/>
                  </a:lnTo>
                  <a:lnTo>
                    <a:pt x="90" y="273"/>
                  </a:lnTo>
                  <a:lnTo>
                    <a:pt x="88" y="270"/>
                  </a:lnTo>
                  <a:lnTo>
                    <a:pt x="86" y="270"/>
                  </a:lnTo>
                  <a:lnTo>
                    <a:pt x="83" y="275"/>
                  </a:lnTo>
                  <a:lnTo>
                    <a:pt x="81" y="275"/>
                  </a:lnTo>
                  <a:lnTo>
                    <a:pt x="79" y="277"/>
                  </a:lnTo>
                  <a:lnTo>
                    <a:pt x="77" y="280"/>
                  </a:lnTo>
                  <a:lnTo>
                    <a:pt x="74" y="280"/>
                  </a:lnTo>
                  <a:lnTo>
                    <a:pt x="74" y="282"/>
                  </a:lnTo>
                  <a:lnTo>
                    <a:pt x="72" y="284"/>
                  </a:lnTo>
                  <a:lnTo>
                    <a:pt x="70" y="282"/>
                  </a:lnTo>
                  <a:lnTo>
                    <a:pt x="70" y="282"/>
                  </a:lnTo>
                  <a:lnTo>
                    <a:pt x="67" y="284"/>
                  </a:lnTo>
                  <a:lnTo>
                    <a:pt x="65" y="284"/>
                  </a:lnTo>
                  <a:lnTo>
                    <a:pt x="63" y="282"/>
                  </a:lnTo>
                  <a:lnTo>
                    <a:pt x="63" y="28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EB6623E5-80CB-DC05-85BB-E8594F31F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294" y="2215396"/>
              <a:ext cx="279636" cy="175083"/>
            </a:xfrm>
            <a:custGeom>
              <a:avLst/>
              <a:gdLst>
                <a:gd name="T0" fmla="*/ 268 w 337"/>
                <a:gd name="T1" fmla="*/ 197 h 211"/>
                <a:gd name="T2" fmla="*/ 275 w 337"/>
                <a:gd name="T3" fmla="*/ 185 h 211"/>
                <a:gd name="T4" fmla="*/ 270 w 337"/>
                <a:gd name="T5" fmla="*/ 176 h 211"/>
                <a:gd name="T6" fmla="*/ 270 w 337"/>
                <a:gd name="T7" fmla="*/ 167 h 211"/>
                <a:gd name="T8" fmla="*/ 263 w 337"/>
                <a:gd name="T9" fmla="*/ 162 h 211"/>
                <a:gd name="T10" fmla="*/ 254 w 337"/>
                <a:gd name="T11" fmla="*/ 155 h 211"/>
                <a:gd name="T12" fmla="*/ 256 w 337"/>
                <a:gd name="T13" fmla="*/ 146 h 211"/>
                <a:gd name="T14" fmla="*/ 270 w 337"/>
                <a:gd name="T15" fmla="*/ 146 h 211"/>
                <a:gd name="T16" fmla="*/ 279 w 337"/>
                <a:gd name="T17" fmla="*/ 139 h 211"/>
                <a:gd name="T18" fmla="*/ 277 w 337"/>
                <a:gd name="T19" fmla="*/ 134 h 211"/>
                <a:gd name="T20" fmla="*/ 293 w 337"/>
                <a:gd name="T21" fmla="*/ 130 h 211"/>
                <a:gd name="T22" fmla="*/ 286 w 337"/>
                <a:gd name="T23" fmla="*/ 120 h 211"/>
                <a:gd name="T24" fmla="*/ 291 w 337"/>
                <a:gd name="T25" fmla="*/ 114 h 211"/>
                <a:gd name="T26" fmla="*/ 300 w 337"/>
                <a:gd name="T27" fmla="*/ 111 h 211"/>
                <a:gd name="T28" fmla="*/ 312 w 337"/>
                <a:gd name="T29" fmla="*/ 109 h 211"/>
                <a:gd name="T30" fmla="*/ 323 w 337"/>
                <a:gd name="T31" fmla="*/ 109 h 211"/>
                <a:gd name="T32" fmla="*/ 337 w 337"/>
                <a:gd name="T33" fmla="*/ 104 h 211"/>
                <a:gd name="T34" fmla="*/ 325 w 337"/>
                <a:gd name="T35" fmla="*/ 90 h 211"/>
                <a:gd name="T36" fmla="*/ 323 w 337"/>
                <a:gd name="T37" fmla="*/ 97 h 211"/>
                <a:gd name="T38" fmla="*/ 316 w 337"/>
                <a:gd name="T39" fmla="*/ 100 h 211"/>
                <a:gd name="T40" fmla="*/ 302 w 337"/>
                <a:gd name="T41" fmla="*/ 93 h 211"/>
                <a:gd name="T42" fmla="*/ 302 w 337"/>
                <a:gd name="T43" fmla="*/ 86 h 211"/>
                <a:gd name="T44" fmla="*/ 307 w 337"/>
                <a:gd name="T45" fmla="*/ 70 h 211"/>
                <a:gd name="T46" fmla="*/ 300 w 337"/>
                <a:gd name="T47" fmla="*/ 77 h 211"/>
                <a:gd name="T48" fmla="*/ 288 w 337"/>
                <a:gd name="T49" fmla="*/ 86 h 211"/>
                <a:gd name="T50" fmla="*/ 284 w 337"/>
                <a:gd name="T51" fmla="*/ 95 h 211"/>
                <a:gd name="T52" fmla="*/ 270 w 337"/>
                <a:gd name="T53" fmla="*/ 111 h 211"/>
                <a:gd name="T54" fmla="*/ 258 w 337"/>
                <a:gd name="T55" fmla="*/ 104 h 211"/>
                <a:gd name="T56" fmla="*/ 245 w 337"/>
                <a:gd name="T57" fmla="*/ 104 h 211"/>
                <a:gd name="T58" fmla="*/ 231 w 337"/>
                <a:gd name="T59" fmla="*/ 109 h 211"/>
                <a:gd name="T60" fmla="*/ 208 w 337"/>
                <a:gd name="T61" fmla="*/ 84 h 211"/>
                <a:gd name="T62" fmla="*/ 201 w 337"/>
                <a:gd name="T63" fmla="*/ 56 h 211"/>
                <a:gd name="T64" fmla="*/ 185 w 337"/>
                <a:gd name="T65" fmla="*/ 35 h 211"/>
                <a:gd name="T66" fmla="*/ 118 w 337"/>
                <a:gd name="T67" fmla="*/ 40 h 211"/>
                <a:gd name="T68" fmla="*/ 88 w 337"/>
                <a:gd name="T69" fmla="*/ 23 h 211"/>
                <a:gd name="T70" fmla="*/ 0 w 337"/>
                <a:gd name="T71" fmla="*/ 10 h 211"/>
                <a:gd name="T72" fmla="*/ 25 w 337"/>
                <a:gd name="T73" fmla="*/ 109 h 211"/>
                <a:gd name="T74" fmla="*/ 37 w 337"/>
                <a:gd name="T75" fmla="*/ 107 h 211"/>
                <a:gd name="T76" fmla="*/ 32 w 337"/>
                <a:gd name="T77" fmla="*/ 95 h 211"/>
                <a:gd name="T78" fmla="*/ 41 w 337"/>
                <a:gd name="T79" fmla="*/ 86 h 211"/>
                <a:gd name="T80" fmla="*/ 51 w 337"/>
                <a:gd name="T81" fmla="*/ 77 h 211"/>
                <a:gd name="T82" fmla="*/ 58 w 337"/>
                <a:gd name="T83" fmla="*/ 79 h 211"/>
                <a:gd name="T84" fmla="*/ 65 w 337"/>
                <a:gd name="T85" fmla="*/ 74 h 211"/>
                <a:gd name="T86" fmla="*/ 90 w 337"/>
                <a:gd name="T87" fmla="*/ 88 h 211"/>
                <a:gd name="T88" fmla="*/ 108 w 337"/>
                <a:gd name="T89" fmla="*/ 102 h 211"/>
                <a:gd name="T90" fmla="*/ 122 w 337"/>
                <a:gd name="T91" fmla="*/ 107 h 211"/>
                <a:gd name="T92" fmla="*/ 136 w 337"/>
                <a:gd name="T93" fmla="*/ 114 h 211"/>
                <a:gd name="T94" fmla="*/ 145 w 337"/>
                <a:gd name="T95" fmla="*/ 130 h 211"/>
                <a:gd name="T96" fmla="*/ 150 w 337"/>
                <a:gd name="T97" fmla="*/ 144 h 211"/>
                <a:gd name="T98" fmla="*/ 171 w 337"/>
                <a:gd name="T99" fmla="*/ 155 h 211"/>
                <a:gd name="T100" fmla="*/ 201 w 337"/>
                <a:gd name="T101" fmla="*/ 171 h 211"/>
                <a:gd name="T102" fmla="*/ 226 w 337"/>
                <a:gd name="T103" fmla="*/ 183 h 211"/>
                <a:gd name="T104" fmla="*/ 233 w 337"/>
                <a:gd name="T105" fmla="*/ 185 h 211"/>
                <a:gd name="T106" fmla="*/ 240 w 337"/>
                <a:gd name="T107" fmla="*/ 197 h 211"/>
                <a:gd name="T108" fmla="*/ 247 w 337"/>
                <a:gd name="T109" fmla="*/ 204 h 211"/>
                <a:gd name="T110" fmla="*/ 254 w 337"/>
                <a:gd name="T111" fmla="*/ 211 h 211"/>
                <a:gd name="T112" fmla="*/ 261 w 337"/>
                <a:gd name="T113" fmla="*/ 208 h 211"/>
                <a:gd name="T114" fmla="*/ 265 w 337"/>
                <a:gd name="T11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7" h="211">
                  <a:moveTo>
                    <a:pt x="265" y="211"/>
                  </a:moveTo>
                  <a:lnTo>
                    <a:pt x="268" y="197"/>
                  </a:lnTo>
                  <a:lnTo>
                    <a:pt x="272" y="187"/>
                  </a:lnTo>
                  <a:lnTo>
                    <a:pt x="275" y="185"/>
                  </a:lnTo>
                  <a:lnTo>
                    <a:pt x="275" y="178"/>
                  </a:lnTo>
                  <a:lnTo>
                    <a:pt x="270" y="176"/>
                  </a:lnTo>
                  <a:lnTo>
                    <a:pt x="268" y="171"/>
                  </a:lnTo>
                  <a:lnTo>
                    <a:pt x="270" y="167"/>
                  </a:lnTo>
                  <a:lnTo>
                    <a:pt x="268" y="162"/>
                  </a:lnTo>
                  <a:lnTo>
                    <a:pt x="263" y="162"/>
                  </a:lnTo>
                  <a:lnTo>
                    <a:pt x="258" y="164"/>
                  </a:lnTo>
                  <a:lnTo>
                    <a:pt x="254" y="155"/>
                  </a:lnTo>
                  <a:lnTo>
                    <a:pt x="254" y="150"/>
                  </a:lnTo>
                  <a:lnTo>
                    <a:pt x="256" y="146"/>
                  </a:lnTo>
                  <a:lnTo>
                    <a:pt x="265" y="148"/>
                  </a:lnTo>
                  <a:lnTo>
                    <a:pt x="270" y="146"/>
                  </a:lnTo>
                  <a:lnTo>
                    <a:pt x="270" y="141"/>
                  </a:lnTo>
                  <a:lnTo>
                    <a:pt x="279" y="139"/>
                  </a:lnTo>
                  <a:lnTo>
                    <a:pt x="277" y="137"/>
                  </a:lnTo>
                  <a:lnTo>
                    <a:pt x="277" y="134"/>
                  </a:lnTo>
                  <a:lnTo>
                    <a:pt x="284" y="132"/>
                  </a:lnTo>
                  <a:lnTo>
                    <a:pt x="293" y="130"/>
                  </a:lnTo>
                  <a:lnTo>
                    <a:pt x="293" y="125"/>
                  </a:lnTo>
                  <a:lnTo>
                    <a:pt x="286" y="120"/>
                  </a:lnTo>
                  <a:lnTo>
                    <a:pt x="286" y="116"/>
                  </a:lnTo>
                  <a:lnTo>
                    <a:pt x="291" y="114"/>
                  </a:lnTo>
                  <a:lnTo>
                    <a:pt x="298" y="111"/>
                  </a:lnTo>
                  <a:lnTo>
                    <a:pt x="300" y="111"/>
                  </a:lnTo>
                  <a:lnTo>
                    <a:pt x="307" y="104"/>
                  </a:lnTo>
                  <a:lnTo>
                    <a:pt x="312" y="109"/>
                  </a:lnTo>
                  <a:lnTo>
                    <a:pt x="314" y="111"/>
                  </a:lnTo>
                  <a:lnTo>
                    <a:pt x="323" y="109"/>
                  </a:lnTo>
                  <a:lnTo>
                    <a:pt x="332" y="111"/>
                  </a:lnTo>
                  <a:lnTo>
                    <a:pt x="337" y="104"/>
                  </a:lnTo>
                  <a:lnTo>
                    <a:pt x="337" y="100"/>
                  </a:lnTo>
                  <a:lnTo>
                    <a:pt x="325" y="90"/>
                  </a:lnTo>
                  <a:lnTo>
                    <a:pt x="323" y="90"/>
                  </a:lnTo>
                  <a:lnTo>
                    <a:pt x="323" y="97"/>
                  </a:lnTo>
                  <a:lnTo>
                    <a:pt x="318" y="100"/>
                  </a:lnTo>
                  <a:lnTo>
                    <a:pt x="316" y="100"/>
                  </a:lnTo>
                  <a:lnTo>
                    <a:pt x="312" y="95"/>
                  </a:lnTo>
                  <a:lnTo>
                    <a:pt x="302" y="93"/>
                  </a:lnTo>
                  <a:lnTo>
                    <a:pt x="298" y="90"/>
                  </a:lnTo>
                  <a:lnTo>
                    <a:pt x="302" y="86"/>
                  </a:lnTo>
                  <a:lnTo>
                    <a:pt x="307" y="74"/>
                  </a:lnTo>
                  <a:lnTo>
                    <a:pt x="307" y="70"/>
                  </a:lnTo>
                  <a:lnTo>
                    <a:pt x="305" y="70"/>
                  </a:lnTo>
                  <a:lnTo>
                    <a:pt x="300" y="77"/>
                  </a:lnTo>
                  <a:lnTo>
                    <a:pt x="295" y="77"/>
                  </a:lnTo>
                  <a:lnTo>
                    <a:pt x="288" y="86"/>
                  </a:lnTo>
                  <a:lnTo>
                    <a:pt x="286" y="93"/>
                  </a:lnTo>
                  <a:lnTo>
                    <a:pt x="284" y="95"/>
                  </a:lnTo>
                  <a:lnTo>
                    <a:pt x="279" y="104"/>
                  </a:lnTo>
                  <a:lnTo>
                    <a:pt x="270" y="111"/>
                  </a:lnTo>
                  <a:lnTo>
                    <a:pt x="268" y="109"/>
                  </a:lnTo>
                  <a:lnTo>
                    <a:pt x="258" y="104"/>
                  </a:lnTo>
                  <a:lnTo>
                    <a:pt x="252" y="104"/>
                  </a:lnTo>
                  <a:lnTo>
                    <a:pt x="245" y="104"/>
                  </a:lnTo>
                  <a:lnTo>
                    <a:pt x="235" y="111"/>
                  </a:lnTo>
                  <a:lnTo>
                    <a:pt x="231" y="109"/>
                  </a:lnTo>
                  <a:lnTo>
                    <a:pt x="224" y="86"/>
                  </a:lnTo>
                  <a:lnTo>
                    <a:pt x="208" y="84"/>
                  </a:lnTo>
                  <a:lnTo>
                    <a:pt x="208" y="53"/>
                  </a:lnTo>
                  <a:lnTo>
                    <a:pt x="201" y="56"/>
                  </a:lnTo>
                  <a:lnTo>
                    <a:pt x="194" y="44"/>
                  </a:lnTo>
                  <a:lnTo>
                    <a:pt x="185" y="35"/>
                  </a:lnTo>
                  <a:lnTo>
                    <a:pt x="150" y="35"/>
                  </a:lnTo>
                  <a:lnTo>
                    <a:pt x="118" y="40"/>
                  </a:lnTo>
                  <a:lnTo>
                    <a:pt x="101" y="28"/>
                  </a:lnTo>
                  <a:lnTo>
                    <a:pt x="88" y="23"/>
                  </a:lnTo>
                  <a:lnTo>
                    <a:pt x="55" y="0"/>
                  </a:lnTo>
                  <a:lnTo>
                    <a:pt x="0" y="10"/>
                  </a:lnTo>
                  <a:lnTo>
                    <a:pt x="16" y="111"/>
                  </a:lnTo>
                  <a:lnTo>
                    <a:pt x="25" y="109"/>
                  </a:lnTo>
                  <a:lnTo>
                    <a:pt x="34" y="111"/>
                  </a:lnTo>
                  <a:lnTo>
                    <a:pt x="37" y="107"/>
                  </a:lnTo>
                  <a:lnTo>
                    <a:pt x="32" y="102"/>
                  </a:lnTo>
                  <a:lnTo>
                    <a:pt x="32" y="95"/>
                  </a:lnTo>
                  <a:lnTo>
                    <a:pt x="37" y="86"/>
                  </a:lnTo>
                  <a:lnTo>
                    <a:pt x="41" y="86"/>
                  </a:lnTo>
                  <a:lnTo>
                    <a:pt x="46" y="81"/>
                  </a:lnTo>
                  <a:lnTo>
                    <a:pt x="51" y="77"/>
                  </a:lnTo>
                  <a:lnTo>
                    <a:pt x="55" y="81"/>
                  </a:lnTo>
                  <a:lnTo>
                    <a:pt x="58" y="79"/>
                  </a:lnTo>
                  <a:lnTo>
                    <a:pt x="55" y="74"/>
                  </a:lnTo>
                  <a:lnTo>
                    <a:pt x="65" y="74"/>
                  </a:lnTo>
                  <a:lnTo>
                    <a:pt x="78" y="81"/>
                  </a:lnTo>
                  <a:lnTo>
                    <a:pt x="90" y="88"/>
                  </a:lnTo>
                  <a:lnTo>
                    <a:pt x="92" y="93"/>
                  </a:lnTo>
                  <a:lnTo>
                    <a:pt x="108" y="102"/>
                  </a:lnTo>
                  <a:lnTo>
                    <a:pt x="120" y="109"/>
                  </a:lnTo>
                  <a:lnTo>
                    <a:pt x="122" y="107"/>
                  </a:lnTo>
                  <a:lnTo>
                    <a:pt x="127" y="107"/>
                  </a:lnTo>
                  <a:lnTo>
                    <a:pt x="136" y="114"/>
                  </a:lnTo>
                  <a:lnTo>
                    <a:pt x="141" y="125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50" y="144"/>
                  </a:lnTo>
                  <a:lnTo>
                    <a:pt x="157" y="146"/>
                  </a:lnTo>
                  <a:lnTo>
                    <a:pt x="171" y="155"/>
                  </a:lnTo>
                  <a:lnTo>
                    <a:pt x="185" y="164"/>
                  </a:lnTo>
                  <a:lnTo>
                    <a:pt x="201" y="171"/>
                  </a:lnTo>
                  <a:lnTo>
                    <a:pt x="215" y="183"/>
                  </a:lnTo>
                  <a:lnTo>
                    <a:pt x="226" y="183"/>
                  </a:lnTo>
                  <a:lnTo>
                    <a:pt x="228" y="187"/>
                  </a:lnTo>
                  <a:lnTo>
                    <a:pt x="233" y="185"/>
                  </a:lnTo>
                  <a:lnTo>
                    <a:pt x="240" y="192"/>
                  </a:lnTo>
                  <a:lnTo>
                    <a:pt x="240" y="197"/>
                  </a:lnTo>
                  <a:lnTo>
                    <a:pt x="242" y="206"/>
                  </a:lnTo>
                  <a:lnTo>
                    <a:pt x="247" y="204"/>
                  </a:lnTo>
                  <a:lnTo>
                    <a:pt x="252" y="206"/>
                  </a:lnTo>
                  <a:lnTo>
                    <a:pt x="254" y="211"/>
                  </a:lnTo>
                  <a:lnTo>
                    <a:pt x="258" y="211"/>
                  </a:lnTo>
                  <a:lnTo>
                    <a:pt x="261" y="208"/>
                  </a:lnTo>
                  <a:lnTo>
                    <a:pt x="265" y="208"/>
                  </a:lnTo>
                  <a:lnTo>
                    <a:pt x="265" y="21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0B19DF67-2C2B-71D0-5DF2-79CA205F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508" y="2276800"/>
              <a:ext cx="250593" cy="157658"/>
            </a:xfrm>
            <a:custGeom>
              <a:avLst/>
              <a:gdLst>
                <a:gd name="T0" fmla="*/ 300 w 302"/>
                <a:gd name="T1" fmla="*/ 118 h 190"/>
                <a:gd name="T2" fmla="*/ 286 w 302"/>
                <a:gd name="T3" fmla="*/ 109 h 190"/>
                <a:gd name="T4" fmla="*/ 245 w 302"/>
                <a:gd name="T5" fmla="*/ 90 h 190"/>
                <a:gd name="T6" fmla="*/ 210 w 302"/>
                <a:gd name="T7" fmla="*/ 70 h 190"/>
                <a:gd name="T8" fmla="*/ 201 w 302"/>
                <a:gd name="T9" fmla="*/ 51 h 190"/>
                <a:gd name="T10" fmla="*/ 182 w 302"/>
                <a:gd name="T11" fmla="*/ 33 h 190"/>
                <a:gd name="T12" fmla="*/ 152 w 302"/>
                <a:gd name="T13" fmla="*/ 19 h 190"/>
                <a:gd name="T14" fmla="*/ 125 w 302"/>
                <a:gd name="T15" fmla="*/ 0 h 190"/>
                <a:gd name="T16" fmla="*/ 115 w 302"/>
                <a:gd name="T17" fmla="*/ 7 h 190"/>
                <a:gd name="T18" fmla="*/ 101 w 302"/>
                <a:gd name="T19" fmla="*/ 12 h 190"/>
                <a:gd name="T20" fmla="*/ 92 w 302"/>
                <a:gd name="T21" fmla="*/ 28 h 190"/>
                <a:gd name="T22" fmla="*/ 85 w 302"/>
                <a:gd name="T23" fmla="*/ 35 h 190"/>
                <a:gd name="T24" fmla="*/ 51 w 302"/>
                <a:gd name="T25" fmla="*/ 23 h 190"/>
                <a:gd name="T26" fmla="*/ 11 w 302"/>
                <a:gd name="T27" fmla="*/ 16 h 190"/>
                <a:gd name="T28" fmla="*/ 2 w 302"/>
                <a:gd name="T29" fmla="*/ 33 h 190"/>
                <a:gd name="T30" fmla="*/ 9 w 302"/>
                <a:gd name="T31" fmla="*/ 42 h 190"/>
                <a:gd name="T32" fmla="*/ 9 w 302"/>
                <a:gd name="T33" fmla="*/ 60 h 190"/>
                <a:gd name="T34" fmla="*/ 14 w 302"/>
                <a:gd name="T35" fmla="*/ 76 h 190"/>
                <a:gd name="T36" fmla="*/ 18 w 302"/>
                <a:gd name="T37" fmla="*/ 79 h 190"/>
                <a:gd name="T38" fmla="*/ 28 w 302"/>
                <a:gd name="T39" fmla="*/ 76 h 190"/>
                <a:gd name="T40" fmla="*/ 30 w 302"/>
                <a:gd name="T41" fmla="*/ 86 h 190"/>
                <a:gd name="T42" fmla="*/ 34 w 302"/>
                <a:gd name="T43" fmla="*/ 90 h 190"/>
                <a:gd name="T44" fmla="*/ 28 w 302"/>
                <a:gd name="T45" fmla="*/ 88 h 190"/>
                <a:gd name="T46" fmla="*/ 25 w 302"/>
                <a:gd name="T47" fmla="*/ 97 h 190"/>
                <a:gd name="T48" fmla="*/ 30 w 302"/>
                <a:gd name="T49" fmla="*/ 95 h 190"/>
                <a:gd name="T50" fmla="*/ 41 w 302"/>
                <a:gd name="T51" fmla="*/ 102 h 190"/>
                <a:gd name="T52" fmla="*/ 41 w 302"/>
                <a:gd name="T53" fmla="*/ 116 h 190"/>
                <a:gd name="T54" fmla="*/ 48 w 302"/>
                <a:gd name="T55" fmla="*/ 143 h 190"/>
                <a:gd name="T56" fmla="*/ 64 w 302"/>
                <a:gd name="T57" fmla="*/ 134 h 190"/>
                <a:gd name="T58" fmla="*/ 78 w 302"/>
                <a:gd name="T59" fmla="*/ 125 h 190"/>
                <a:gd name="T60" fmla="*/ 97 w 302"/>
                <a:gd name="T61" fmla="*/ 118 h 190"/>
                <a:gd name="T62" fmla="*/ 111 w 302"/>
                <a:gd name="T63" fmla="*/ 120 h 190"/>
                <a:gd name="T64" fmla="*/ 136 w 302"/>
                <a:gd name="T65" fmla="*/ 134 h 190"/>
                <a:gd name="T66" fmla="*/ 152 w 302"/>
                <a:gd name="T67" fmla="*/ 137 h 190"/>
                <a:gd name="T68" fmla="*/ 159 w 302"/>
                <a:gd name="T69" fmla="*/ 143 h 190"/>
                <a:gd name="T70" fmla="*/ 180 w 302"/>
                <a:gd name="T71" fmla="*/ 157 h 190"/>
                <a:gd name="T72" fmla="*/ 198 w 302"/>
                <a:gd name="T73" fmla="*/ 167 h 190"/>
                <a:gd name="T74" fmla="*/ 198 w 302"/>
                <a:gd name="T75" fmla="*/ 178 h 190"/>
                <a:gd name="T76" fmla="*/ 208 w 302"/>
                <a:gd name="T77" fmla="*/ 180 h 190"/>
                <a:gd name="T78" fmla="*/ 217 w 302"/>
                <a:gd name="T79" fmla="*/ 180 h 190"/>
                <a:gd name="T80" fmla="*/ 226 w 302"/>
                <a:gd name="T81" fmla="*/ 187 h 190"/>
                <a:gd name="T82" fmla="*/ 235 w 302"/>
                <a:gd name="T83" fmla="*/ 185 h 190"/>
                <a:gd name="T84" fmla="*/ 242 w 302"/>
                <a:gd name="T85" fmla="*/ 178 h 190"/>
                <a:gd name="T86" fmla="*/ 256 w 302"/>
                <a:gd name="T87" fmla="*/ 169 h 190"/>
                <a:gd name="T88" fmla="*/ 263 w 302"/>
                <a:gd name="T89" fmla="*/ 164 h 190"/>
                <a:gd name="T90" fmla="*/ 270 w 302"/>
                <a:gd name="T91" fmla="*/ 148 h 190"/>
                <a:gd name="T92" fmla="*/ 268 w 302"/>
                <a:gd name="T93" fmla="*/ 139 h 190"/>
                <a:gd name="T94" fmla="*/ 277 w 302"/>
                <a:gd name="T95" fmla="*/ 137 h 190"/>
                <a:gd name="T96" fmla="*/ 291 w 302"/>
                <a:gd name="T97" fmla="*/ 130 h 190"/>
                <a:gd name="T98" fmla="*/ 300 w 302"/>
                <a:gd name="T99" fmla="*/ 13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2" h="190">
                  <a:moveTo>
                    <a:pt x="302" y="132"/>
                  </a:moveTo>
                  <a:lnTo>
                    <a:pt x="300" y="123"/>
                  </a:lnTo>
                  <a:lnTo>
                    <a:pt x="300" y="118"/>
                  </a:lnTo>
                  <a:lnTo>
                    <a:pt x="293" y="111"/>
                  </a:lnTo>
                  <a:lnTo>
                    <a:pt x="288" y="113"/>
                  </a:lnTo>
                  <a:lnTo>
                    <a:pt x="286" y="109"/>
                  </a:lnTo>
                  <a:lnTo>
                    <a:pt x="275" y="109"/>
                  </a:lnTo>
                  <a:lnTo>
                    <a:pt x="261" y="97"/>
                  </a:lnTo>
                  <a:lnTo>
                    <a:pt x="245" y="90"/>
                  </a:lnTo>
                  <a:lnTo>
                    <a:pt x="231" y="81"/>
                  </a:lnTo>
                  <a:lnTo>
                    <a:pt x="217" y="72"/>
                  </a:lnTo>
                  <a:lnTo>
                    <a:pt x="210" y="70"/>
                  </a:lnTo>
                  <a:lnTo>
                    <a:pt x="205" y="60"/>
                  </a:lnTo>
                  <a:lnTo>
                    <a:pt x="205" y="56"/>
                  </a:lnTo>
                  <a:lnTo>
                    <a:pt x="201" y="51"/>
                  </a:lnTo>
                  <a:lnTo>
                    <a:pt x="196" y="40"/>
                  </a:lnTo>
                  <a:lnTo>
                    <a:pt x="187" y="33"/>
                  </a:lnTo>
                  <a:lnTo>
                    <a:pt x="182" y="33"/>
                  </a:lnTo>
                  <a:lnTo>
                    <a:pt x="180" y="35"/>
                  </a:lnTo>
                  <a:lnTo>
                    <a:pt x="168" y="28"/>
                  </a:lnTo>
                  <a:lnTo>
                    <a:pt x="152" y="19"/>
                  </a:lnTo>
                  <a:lnTo>
                    <a:pt x="150" y="14"/>
                  </a:lnTo>
                  <a:lnTo>
                    <a:pt x="138" y="7"/>
                  </a:lnTo>
                  <a:lnTo>
                    <a:pt x="125" y="0"/>
                  </a:lnTo>
                  <a:lnTo>
                    <a:pt x="115" y="0"/>
                  </a:lnTo>
                  <a:lnTo>
                    <a:pt x="118" y="5"/>
                  </a:lnTo>
                  <a:lnTo>
                    <a:pt x="115" y="7"/>
                  </a:lnTo>
                  <a:lnTo>
                    <a:pt x="111" y="3"/>
                  </a:lnTo>
                  <a:lnTo>
                    <a:pt x="106" y="7"/>
                  </a:lnTo>
                  <a:lnTo>
                    <a:pt x="101" y="12"/>
                  </a:lnTo>
                  <a:lnTo>
                    <a:pt x="97" y="12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7" y="33"/>
                  </a:lnTo>
                  <a:lnTo>
                    <a:pt x="94" y="37"/>
                  </a:lnTo>
                  <a:lnTo>
                    <a:pt x="85" y="35"/>
                  </a:lnTo>
                  <a:lnTo>
                    <a:pt x="74" y="37"/>
                  </a:lnTo>
                  <a:lnTo>
                    <a:pt x="64" y="40"/>
                  </a:lnTo>
                  <a:lnTo>
                    <a:pt x="51" y="23"/>
                  </a:lnTo>
                  <a:lnTo>
                    <a:pt x="37" y="14"/>
                  </a:lnTo>
                  <a:lnTo>
                    <a:pt x="23" y="12"/>
                  </a:lnTo>
                  <a:lnTo>
                    <a:pt x="11" y="16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3"/>
                  </a:lnTo>
                  <a:lnTo>
                    <a:pt x="4" y="35"/>
                  </a:lnTo>
                  <a:lnTo>
                    <a:pt x="7" y="37"/>
                  </a:lnTo>
                  <a:lnTo>
                    <a:pt x="9" y="42"/>
                  </a:lnTo>
                  <a:lnTo>
                    <a:pt x="14" y="49"/>
                  </a:lnTo>
                  <a:lnTo>
                    <a:pt x="11" y="56"/>
                  </a:lnTo>
                  <a:lnTo>
                    <a:pt x="9" y="60"/>
                  </a:lnTo>
                  <a:lnTo>
                    <a:pt x="11" y="70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21" y="83"/>
                  </a:lnTo>
                  <a:lnTo>
                    <a:pt x="21" y="81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5" y="79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0" y="81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7" y="88"/>
                  </a:lnTo>
                  <a:lnTo>
                    <a:pt x="34" y="90"/>
                  </a:lnTo>
                  <a:lnTo>
                    <a:pt x="32" y="88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23" y="95"/>
                  </a:lnTo>
                  <a:lnTo>
                    <a:pt x="25" y="97"/>
                  </a:lnTo>
                  <a:lnTo>
                    <a:pt x="25" y="93"/>
                  </a:lnTo>
                  <a:lnTo>
                    <a:pt x="28" y="93"/>
                  </a:lnTo>
                  <a:lnTo>
                    <a:pt x="30" y="95"/>
                  </a:lnTo>
                  <a:lnTo>
                    <a:pt x="32" y="95"/>
                  </a:lnTo>
                  <a:lnTo>
                    <a:pt x="34" y="100"/>
                  </a:lnTo>
                  <a:lnTo>
                    <a:pt x="41" y="102"/>
                  </a:lnTo>
                  <a:lnTo>
                    <a:pt x="41" y="107"/>
                  </a:lnTo>
                  <a:lnTo>
                    <a:pt x="41" y="111"/>
                  </a:lnTo>
                  <a:lnTo>
                    <a:pt x="41" y="116"/>
                  </a:lnTo>
                  <a:lnTo>
                    <a:pt x="41" y="125"/>
                  </a:lnTo>
                  <a:lnTo>
                    <a:pt x="44" y="134"/>
                  </a:lnTo>
                  <a:lnTo>
                    <a:pt x="48" y="143"/>
                  </a:lnTo>
                  <a:lnTo>
                    <a:pt x="53" y="141"/>
                  </a:lnTo>
                  <a:lnTo>
                    <a:pt x="62" y="141"/>
                  </a:lnTo>
                  <a:lnTo>
                    <a:pt x="64" y="134"/>
                  </a:lnTo>
                  <a:lnTo>
                    <a:pt x="67" y="132"/>
                  </a:lnTo>
                  <a:lnTo>
                    <a:pt x="71" y="132"/>
                  </a:lnTo>
                  <a:lnTo>
                    <a:pt x="78" y="125"/>
                  </a:lnTo>
                  <a:lnTo>
                    <a:pt x="88" y="123"/>
                  </a:lnTo>
                  <a:lnTo>
                    <a:pt x="97" y="125"/>
                  </a:lnTo>
                  <a:lnTo>
                    <a:pt x="97" y="118"/>
                  </a:lnTo>
                  <a:lnTo>
                    <a:pt x="101" y="118"/>
                  </a:lnTo>
                  <a:lnTo>
                    <a:pt x="106" y="120"/>
                  </a:lnTo>
                  <a:lnTo>
                    <a:pt x="111" y="120"/>
                  </a:lnTo>
                  <a:lnTo>
                    <a:pt x="118" y="125"/>
                  </a:lnTo>
                  <a:lnTo>
                    <a:pt x="125" y="127"/>
                  </a:lnTo>
                  <a:lnTo>
                    <a:pt x="136" y="134"/>
                  </a:lnTo>
                  <a:lnTo>
                    <a:pt x="141" y="134"/>
                  </a:lnTo>
                  <a:lnTo>
                    <a:pt x="143" y="132"/>
                  </a:lnTo>
                  <a:lnTo>
                    <a:pt x="152" y="137"/>
                  </a:lnTo>
                  <a:lnTo>
                    <a:pt x="157" y="137"/>
                  </a:lnTo>
                  <a:lnTo>
                    <a:pt x="157" y="143"/>
                  </a:lnTo>
                  <a:lnTo>
                    <a:pt x="159" y="143"/>
                  </a:lnTo>
                  <a:lnTo>
                    <a:pt x="164" y="143"/>
                  </a:lnTo>
                  <a:lnTo>
                    <a:pt x="171" y="146"/>
                  </a:lnTo>
                  <a:lnTo>
                    <a:pt x="180" y="157"/>
                  </a:lnTo>
                  <a:lnTo>
                    <a:pt x="189" y="157"/>
                  </a:lnTo>
                  <a:lnTo>
                    <a:pt x="194" y="160"/>
                  </a:lnTo>
                  <a:lnTo>
                    <a:pt x="198" y="167"/>
                  </a:lnTo>
                  <a:lnTo>
                    <a:pt x="196" y="169"/>
                  </a:lnTo>
                  <a:lnTo>
                    <a:pt x="198" y="173"/>
                  </a:lnTo>
                  <a:lnTo>
                    <a:pt x="198" y="178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8" y="180"/>
                  </a:lnTo>
                  <a:lnTo>
                    <a:pt x="210" y="183"/>
                  </a:lnTo>
                  <a:lnTo>
                    <a:pt x="212" y="183"/>
                  </a:lnTo>
                  <a:lnTo>
                    <a:pt x="217" y="180"/>
                  </a:lnTo>
                  <a:lnTo>
                    <a:pt x="219" y="180"/>
                  </a:lnTo>
                  <a:lnTo>
                    <a:pt x="224" y="185"/>
                  </a:lnTo>
                  <a:lnTo>
                    <a:pt x="226" y="187"/>
                  </a:lnTo>
                  <a:lnTo>
                    <a:pt x="228" y="190"/>
                  </a:lnTo>
                  <a:lnTo>
                    <a:pt x="228" y="187"/>
                  </a:lnTo>
                  <a:lnTo>
                    <a:pt x="235" y="185"/>
                  </a:lnTo>
                  <a:lnTo>
                    <a:pt x="238" y="183"/>
                  </a:lnTo>
                  <a:lnTo>
                    <a:pt x="240" y="180"/>
                  </a:lnTo>
                  <a:lnTo>
                    <a:pt x="242" y="178"/>
                  </a:lnTo>
                  <a:lnTo>
                    <a:pt x="240" y="176"/>
                  </a:lnTo>
                  <a:lnTo>
                    <a:pt x="247" y="171"/>
                  </a:lnTo>
                  <a:lnTo>
                    <a:pt x="256" y="169"/>
                  </a:lnTo>
                  <a:lnTo>
                    <a:pt x="256" y="167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63" y="160"/>
                  </a:lnTo>
                  <a:lnTo>
                    <a:pt x="265" y="153"/>
                  </a:lnTo>
                  <a:lnTo>
                    <a:pt x="270" y="148"/>
                  </a:lnTo>
                  <a:lnTo>
                    <a:pt x="270" y="143"/>
                  </a:lnTo>
                  <a:lnTo>
                    <a:pt x="268" y="141"/>
                  </a:lnTo>
                  <a:lnTo>
                    <a:pt x="268" y="139"/>
                  </a:lnTo>
                  <a:lnTo>
                    <a:pt x="270" y="139"/>
                  </a:lnTo>
                  <a:lnTo>
                    <a:pt x="272" y="137"/>
                  </a:lnTo>
                  <a:lnTo>
                    <a:pt x="277" y="137"/>
                  </a:lnTo>
                  <a:lnTo>
                    <a:pt x="279" y="137"/>
                  </a:lnTo>
                  <a:lnTo>
                    <a:pt x="286" y="132"/>
                  </a:lnTo>
                  <a:lnTo>
                    <a:pt x="291" y="130"/>
                  </a:lnTo>
                  <a:lnTo>
                    <a:pt x="295" y="132"/>
                  </a:lnTo>
                  <a:lnTo>
                    <a:pt x="300" y="132"/>
                  </a:lnTo>
                  <a:lnTo>
                    <a:pt x="300" y="132"/>
                  </a:lnTo>
                  <a:lnTo>
                    <a:pt x="302" y="13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E9DA9E9-C338-BBDB-CB6C-163911C57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7995" y="3400319"/>
              <a:ext cx="53106" cy="43978"/>
            </a:xfrm>
            <a:custGeom>
              <a:avLst/>
              <a:gdLst>
                <a:gd name="T0" fmla="*/ 30 w 64"/>
                <a:gd name="T1" fmla="*/ 18 h 53"/>
                <a:gd name="T2" fmla="*/ 32 w 64"/>
                <a:gd name="T3" fmla="*/ 11 h 53"/>
                <a:gd name="T4" fmla="*/ 37 w 64"/>
                <a:gd name="T5" fmla="*/ 11 h 53"/>
                <a:gd name="T6" fmla="*/ 44 w 64"/>
                <a:gd name="T7" fmla="*/ 9 h 53"/>
                <a:gd name="T8" fmla="*/ 48 w 64"/>
                <a:gd name="T9" fmla="*/ 11 h 53"/>
                <a:gd name="T10" fmla="*/ 53 w 64"/>
                <a:gd name="T11" fmla="*/ 4 h 53"/>
                <a:gd name="T12" fmla="*/ 55 w 64"/>
                <a:gd name="T13" fmla="*/ 4 h 53"/>
                <a:gd name="T14" fmla="*/ 62 w 64"/>
                <a:gd name="T15" fmla="*/ 0 h 53"/>
                <a:gd name="T16" fmla="*/ 64 w 64"/>
                <a:gd name="T17" fmla="*/ 2 h 53"/>
                <a:gd name="T18" fmla="*/ 60 w 64"/>
                <a:gd name="T19" fmla="*/ 7 h 53"/>
                <a:gd name="T20" fmla="*/ 60 w 64"/>
                <a:gd name="T21" fmla="*/ 11 h 53"/>
                <a:gd name="T22" fmla="*/ 53 w 64"/>
                <a:gd name="T23" fmla="*/ 16 h 53"/>
                <a:gd name="T24" fmla="*/ 57 w 64"/>
                <a:gd name="T25" fmla="*/ 16 h 53"/>
                <a:gd name="T26" fmla="*/ 60 w 64"/>
                <a:gd name="T27" fmla="*/ 11 h 53"/>
                <a:gd name="T28" fmla="*/ 62 w 64"/>
                <a:gd name="T29" fmla="*/ 16 h 53"/>
                <a:gd name="T30" fmla="*/ 60 w 64"/>
                <a:gd name="T31" fmla="*/ 20 h 53"/>
                <a:gd name="T32" fmla="*/ 48 w 64"/>
                <a:gd name="T33" fmla="*/ 20 h 53"/>
                <a:gd name="T34" fmla="*/ 48 w 64"/>
                <a:gd name="T35" fmla="*/ 18 h 53"/>
                <a:gd name="T36" fmla="*/ 44 w 64"/>
                <a:gd name="T37" fmla="*/ 18 h 53"/>
                <a:gd name="T38" fmla="*/ 41 w 64"/>
                <a:gd name="T39" fmla="*/ 20 h 53"/>
                <a:gd name="T40" fmla="*/ 37 w 64"/>
                <a:gd name="T41" fmla="*/ 20 h 53"/>
                <a:gd name="T42" fmla="*/ 34 w 64"/>
                <a:gd name="T43" fmla="*/ 23 h 53"/>
                <a:gd name="T44" fmla="*/ 30 w 64"/>
                <a:gd name="T45" fmla="*/ 18 h 53"/>
                <a:gd name="T46" fmla="*/ 7 w 64"/>
                <a:gd name="T47" fmla="*/ 39 h 53"/>
                <a:gd name="T48" fmla="*/ 14 w 64"/>
                <a:gd name="T49" fmla="*/ 32 h 53"/>
                <a:gd name="T50" fmla="*/ 23 w 64"/>
                <a:gd name="T51" fmla="*/ 30 h 53"/>
                <a:gd name="T52" fmla="*/ 30 w 64"/>
                <a:gd name="T53" fmla="*/ 37 h 53"/>
                <a:gd name="T54" fmla="*/ 32 w 64"/>
                <a:gd name="T55" fmla="*/ 48 h 53"/>
                <a:gd name="T56" fmla="*/ 25 w 64"/>
                <a:gd name="T57" fmla="*/ 53 h 53"/>
                <a:gd name="T58" fmla="*/ 21 w 64"/>
                <a:gd name="T59" fmla="*/ 50 h 53"/>
                <a:gd name="T60" fmla="*/ 18 w 64"/>
                <a:gd name="T61" fmla="*/ 53 h 53"/>
                <a:gd name="T62" fmla="*/ 7 w 64"/>
                <a:gd name="T63" fmla="*/ 53 h 53"/>
                <a:gd name="T64" fmla="*/ 0 w 64"/>
                <a:gd name="T65" fmla="*/ 48 h 53"/>
                <a:gd name="T66" fmla="*/ 0 w 64"/>
                <a:gd name="T67" fmla="*/ 44 h 53"/>
                <a:gd name="T68" fmla="*/ 4 w 64"/>
                <a:gd name="T69" fmla="*/ 41 h 53"/>
                <a:gd name="T70" fmla="*/ 7 w 64"/>
                <a:gd name="T71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53">
                  <a:moveTo>
                    <a:pt x="30" y="18"/>
                  </a:moveTo>
                  <a:lnTo>
                    <a:pt x="32" y="11"/>
                  </a:lnTo>
                  <a:lnTo>
                    <a:pt x="37" y="11"/>
                  </a:lnTo>
                  <a:lnTo>
                    <a:pt x="44" y="9"/>
                  </a:lnTo>
                  <a:lnTo>
                    <a:pt x="48" y="11"/>
                  </a:lnTo>
                  <a:lnTo>
                    <a:pt x="53" y="4"/>
                  </a:lnTo>
                  <a:lnTo>
                    <a:pt x="55" y="4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0" y="7"/>
                  </a:lnTo>
                  <a:lnTo>
                    <a:pt x="60" y="11"/>
                  </a:lnTo>
                  <a:lnTo>
                    <a:pt x="53" y="16"/>
                  </a:lnTo>
                  <a:lnTo>
                    <a:pt x="57" y="16"/>
                  </a:lnTo>
                  <a:lnTo>
                    <a:pt x="60" y="11"/>
                  </a:lnTo>
                  <a:lnTo>
                    <a:pt x="62" y="16"/>
                  </a:lnTo>
                  <a:lnTo>
                    <a:pt x="60" y="20"/>
                  </a:lnTo>
                  <a:lnTo>
                    <a:pt x="48" y="20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1" y="20"/>
                  </a:lnTo>
                  <a:lnTo>
                    <a:pt x="37" y="20"/>
                  </a:lnTo>
                  <a:lnTo>
                    <a:pt x="34" y="23"/>
                  </a:lnTo>
                  <a:lnTo>
                    <a:pt x="30" y="18"/>
                  </a:lnTo>
                  <a:close/>
                  <a:moveTo>
                    <a:pt x="7" y="39"/>
                  </a:moveTo>
                  <a:lnTo>
                    <a:pt x="14" y="32"/>
                  </a:lnTo>
                  <a:lnTo>
                    <a:pt x="23" y="30"/>
                  </a:lnTo>
                  <a:lnTo>
                    <a:pt x="30" y="37"/>
                  </a:lnTo>
                  <a:lnTo>
                    <a:pt x="32" y="48"/>
                  </a:lnTo>
                  <a:lnTo>
                    <a:pt x="25" y="53"/>
                  </a:lnTo>
                  <a:lnTo>
                    <a:pt x="21" y="50"/>
                  </a:lnTo>
                  <a:lnTo>
                    <a:pt x="18" y="53"/>
                  </a:lnTo>
                  <a:lnTo>
                    <a:pt x="7" y="53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4" y="41"/>
                  </a:lnTo>
                  <a:lnTo>
                    <a:pt x="7" y="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050B1BDA-C68F-37A7-27B0-A4BC79DF8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7934" y="3367128"/>
              <a:ext cx="39830" cy="103722"/>
            </a:xfrm>
            <a:custGeom>
              <a:avLst/>
              <a:gdLst>
                <a:gd name="T0" fmla="*/ 48 w 48"/>
                <a:gd name="T1" fmla="*/ 123 h 125"/>
                <a:gd name="T2" fmla="*/ 46 w 48"/>
                <a:gd name="T3" fmla="*/ 123 h 125"/>
                <a:gd name="T4" fmla="*/ 44 w 48"/>
                <a:gd name="T5" fmla="*/ 100 h 125"/>
                <a:gd name="T6" fmla="*/ 46 w 48"/>
                <a:gd name="T7" fmla="*/ 109 h 125"/>
                <a:gd name="T8" fmla="*/ 41 w 48"/>
                <a:gd name="T9" fmla="*/ 100 h 125"/>
                <a:gd name="T10" fmla="*/ 27 w 48"/>
                <a:gd name="T11" fmla="*/ 74 h 125"/>
                <a:gd name="T12" fmla="*/ 37 w 48"/>
                <a:gd name="T13" fmla="*/ 74 h 125"/>
                <a:gd name="T14" fmla="*/ 32 w 48"/>
                <a:gd name="T15" fmla="*/ 79 h 125"/>
                <a:gd name="T16" fmla="*/ 27 w 48"/>
                <a:gd name="T17" fmla="*/ 74 h 125"/>
                <a:gd name="T18" fmla="*/ 37 w 48"/>
                <a:gd name="T19" fmla="*/ 14 h 125"/>
                <a:gd name="T20" fmla="*/ 34 w 48"/>
                <a:gd name="T21" fmla="*/ 14 h 125"/>
                <a:gd name="T22" fmla="*/ 23 w 48"/>
                <a:gd name="T23" fmla="*/ 19 h 125"/>
                <a:gd name="T24" fmla="*/ 30 w 48"/>
                <a:gd name="T25" fmla="*/ 17 h 125"/>
                <a:gd name="T26" fmla="*/ 25 w 48"/>
                <a:gd name="T27" fmla="*/ 17 h 125"/>
                <a:gd name="T28" fmla="*/ 25 w 48"/>
                <a:gd name="T29" fmla="*/ 19 h 125"/>
                <a:gd name="T30" fmla="*/ 34 w 48"/>
                <a:gd name="T31" fmla="*/ 23 h 125"/>
                <a:gd name="T32" fmla="*/ 34 w 48"/>
                <a:gd name="T33" fmla="*/ 28 h 125"/>
                <a:gd name="T34" fmla="*/ 34 w 48"/>
                <a:gd name="T35" fmla="*/ 33 h 125"/>
                <a:gd name="T36" fmla="*/ 32 w 48"/>
                <a:gd name="T37" fmla="*/ 26 h 125"/>
                <a:gd name="T38" fmla="*/ 34 w 48"/>
                <a:gd name="T39" fmla="*/ 23 h 125"/>
                <a:gd name="T40" fmla="*/ 32 w 48"/>
                <a:gd name="T41" fmla="*/ 51 h 125"/>
                <a:gd name="T42" fmla="*/ 37 w 48"/>
                <a:gd name="T43" fmla="*/ 56 h 125"/>
                <a:gd name="T44" fmla="*/ 30 w 48"/>
                <a:gd name="T45" fmla="*/ 53 h 125"/>
                <a:gd name="T46" fmla="*/ 32 w 48"/>
                <a:gd name="T47" fmla="*/ 40 h 125"/>
                <a:gd name="T48" fmla="*/ 34 w 48"/>
                <a:gd name="T49" fmla="*/ 42 h 125"/>
                <a:gd name="T50" fmla="*/ 32 w 48"/>
                <a:gd name="T51" fmla="*/ 44 h 125"/>
                <a:gd name="T52" fmla="*/ 27 w 48"/>
                <a:gd name="T53" fmla="*/ 47 h 125"/>
                <a:gd name="T54" fmla="*/ 27 w 48"/>
                <a:gd name="T55" fmla="*/ 42 h 125"/>
                <a:gd name="T56" fmla="*/ 16 w 48"/>
                <a:gd name="T57" fmla="*/ 33 h 125"/>
                <a:gd name="T58" fmla="*/ 18 w 48"/>
                <a:gd name="T59" fmla="*/ 40 h 125"/>
                <a:gd name="T60" fmla="*/ 23 w 48"/>
                <a:gd name="T61" fmla="*/ 47 h 125"/>
                <a:gd name="T62" fmla="*/ 14 w 48"/>
                <a:gd name="T63" fmla="*/ 51 h 125"/>
                <a:gd name="T64" fmla="*/ 16 w 48"/>
                <a:gd name="T65" fmla="*/ 42 h 125"/>
                <a:gd name="T66" fmla="*/ 14 w 48"/>
                <a:gd name="T67" fmla="*/ 37 h 125"/>
                <a:gd name="T68" fmla="*/ 11 w 48"/>
                <a:gd name="T69" fmla="*/ 35 h 125"/>
                <a:gd name="T70" fmla="*/ 2 w 48"/>
                <a:gd name="T71" fmla="*/ 0 h 125"/>
                <a:gd name="T72" fmla="*/ 2 w 48"/>
                <a:gd name="T73" fmla="*/ 14 h 125"/>
                <a:gd name="T74" fmla="*/ 4 w 48"/>
                <a:gd name="T75" fmla="*/ 26 h 125"/>
                <a:gd name="T76" fmla="*/ 9 w 48"/>
                <a:gd name="T77" fmla="*/ 21 h 125"/>
                <a:gd name="T78" fmla="*/ 14 w 48"/>
                <a:gd name="T79" fmla="*/ 21 h 125"/>
                <a:gd name="T80" fmla="*/ 11 w 48"/>
                <a:gd name="T81" fmla="*/ 14 h 125"/>
                <a:gd name="T82" fmla="*/ 11 w 48"/>
                <a:gd name="T83" fmla="*/ 7 h 125"/>
                <a:gd name="T84" fmla="*/ 9 w 48"/>
                <a:gd name="T85" fmla="*/ 12 h 125"/>
                <a:gd name="T86" fmla="*/ 4 w 48"/>
                <a:gd name="T87" fmla="*/ 12 h 125"/>
                <a:gd name="T88" fmla="*/ 4 w 48"/>
                <a:gd name="T89" fmla="*/ 3 h 125"/>
                <a:gd name="T90" fmla="*/ 2 w 48"/>
                <a:gd name="T9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125">
                  <a:moveTo>
                    <a:pt x="46" y="118"/>
                  </a:moveTo>
                  <a:lnTo>
                    <a:pt x="48" y="123"/>
                  </a:lnTo>
                  <a:lnTo>
                    <a:pt x="48" y="125"/>
                  </a:lnTo>
                  <a:lnTo>
                    <a:pt x="46" y="123"/>
                  </a:lnTo>
                  <a:lnTo>
                    <a:pt x="46" y="118"/>
                  </a:lnTo>
                  <a:close/>
                  <a:moveTo>
                    <a:pt x="44" y="100"/>
                  </a:moveTo>
                  <a:lnTo>
                    <a:pt x="46" y="102"/>
                  </a:lnTo>
                  <a:lnTo>
                    <a:pt x="46" y="109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4" y="100"/>
                  </a:lnTo>
                  <a:close/>
                  <a:moveTo>
                    <a:pt x="27" y="74"/>
                  </a:moveTo>
                  <a:lnTo>
                    <a:pt x="34" y="72"/>
                  </a:lnTo>
                  <a:lnTo>
                    <a:pt x="37" y="74"/>
                  </a:lnTo>
                  <a:lnTo>
                    <a:pt x="37" y="79"/>
                  </a:lnTo>
                  <a:lnTo>
                    <a:pt x="32" y="79"/>
                  </a:lnTo>
                  <a:lnTo>
                    <a:pt x="30" y="77"/>
                  </a:lnTo>
                  <a:lnTo>
                    <a:pt x="27" y="74"/>
                  </a:lnTo>
                  <a:close/>
                  <a:moveTo>
                    <a:pt x="34" y="7"/>
                  </a:moveTo>
                  <a:lnTo>
                    <a:pt x="37" y="14"/>
                  </a:lnTo>
                  <a:lnTo>
                    <a:pt x="34" y="17"/>
                  </a:lnTo>
                  <a:lnTo>
                    <a:pt x="34" y="14"/>
                  </a:lnTo>
                  <a:lnTo>
                    <a:pt x="34" y="7"/>
                  </a:lnTo>
                  <a:close/>
                  <a:moveTo>
                    <a:pt x="23" y="19"/>
                  </a:moveTo>
                  <a:lnTo>
                    <a:pt x="27" y="2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5" y="17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3" y="19"/>
                  </a:lnTo>
                  <a:close/>
                  <a:moveTo>
                    <a:pt x="34" y="23"/>
                  </a:moveTo>
                  <a:lnTo>
                    <a:pt x="34" y="26"/>
                  </a:lnTo>
                  <a:lnTo>
                    <a:pt x="34" y="28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4" y="23"/>
                  </a:lnTo>
                  <a:lnTo>
                    <a:pt x="34" y="23"/>
                  </a:lnTo>
                  <a:close/>
                  <a:moveTo>
                    <a:pt x="30" y="53"/>
                  </a:moveTo>
                  <a:lnTo>
                    <a:pt x="32" y="51"/>
                  </a:lnTo>
                  <a:lnTo>
                    <a:pt x="37" y="53"/>
                  </a:lnTo>
                  <a:lnTo>
                    <a:pt x="37" y="56"/>
                  </a:lnTo>
                  <a:lnTo>
                    <a:pt x="32" y="56"/>
                  </a:lnTo>
                  <a:lnTo>
                    <a:pt x="30" y="53"/>
                  </a:lnTo>
                  <a:close/>
                  <a:moveTo>
                    <a:pt x="27" y="42"/>
                  </a:moveTo>
                  <a:lnTo>
                    <a:pt x="32" y="40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7" y="42"/>
                  </a:lnTo>
                  <a:close/>
                  <a:moveTo>
                    <a:pt x="11" y="33"/>
                  </a:moveTo>
                  <a:lnTo>
                    <a:pt x="16" y="33"/>
                  </a:lnTo>
                  <a:lnTo>
                    <a:pt x="18" y="35"/>
                  </a:lnTo>
                  <a:lnTo>
                    <a:pt x="18" y="40"/>
                  </a:lnTo>
                  <a:lnTo>
                    <a:pt x="20" y="44"/>
                  </a:lnTo>
                  <a:lnTo>
                    <a:pt x="23" y="47"/>
                  </a:lnTo>
                  <a:lnTo>
                    <a:pt x="20" y="49"/>
                  </a:lnTo>
                  <a:lnTo>
                    <a:pt x="14" y="51"/>
                  </a:lnTo>
                  <a:lnTo>
                    <a:pt x="14" y="49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3"/>
                  </a:lnTo>
                  <a:close/>
                  <a:moveTo>
                    <a:pt x="2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9" y="21"/>
                  </a:lnTo>
                  <a:lnTo>
                    <a:pt x="11" y="23"/>
                  </a:lnTo>
                  <a:lnTo>
                    <a:pt x="14" y="21"/>
                  </a:lnTo>
                  <a:lnTo>
                    <a:pt x="14" y="17"/>
                  </a:lnTo>
                  <a:lnTo>
                    <a:pt x="11" y="14"/>
                  </a:lnTo>
                  <a:lnTo>
                    <a:pt x="14" y="10"/>
                  </a:lnTo>
                  <a:lnTo>
                    <a:pt x="11" y="7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7" y="14"/>
                  </a:lnTo>
                  <a:lnTo>
                    <a:pt x="4" y="12"/>
                  </a:lnTo>
                  <a:lnTo>
                    <a:pt x="4" y="5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4FEBD607-90F7-7007-257B-03E58FB03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6999" y="3206150"/>
              <a:ext cx="168445" cy="103722"/>
            </a:xfrm>
            <a:custGeom>
              <a:avLst/>
              <a:gdLst>
                <a:gd name="T0" fmla="*/ 203 w 203"/>
                <a:gd name="T1" fmla="*/ 102 h 125"/>
                <a:gd name="T2" fmla="*/ 196 w 203"/>
                <a:gd name="T3" fmla="*/ 104 h 125"/>
                <a:gd name="T4" fmla="*/ 81 w 203"/>
                <a:gd name="T5" fmla="*/ 118 h 125"/>
                <a:gd name="T6" fmla="*/ 86 w 203"/>
                <a:gd name="T7" fmla="*/ 125 h 125"/>
                <a:gd name="T8" fmla="*/ 76 w 203"/>
                <a:gd name="T9" fmla="*/ 120 h 125"/>
                <a:gd name="T10" fmla="*/ 111 w 203"/>
                <a:gd name="T11" fmla="*/ 90 h 125"/>
                <a:gd name="T12" fmla="*/ 125 w 203"/>
                <a:gd name="T13" fmla="*/ 100 h 125"/>
                <a:gd name="T14" fmla="*/ 120 w 203"/>
                <a:gd name="T15" fmla="*/ 104 h 125"/>
                <a:gd name="T16" fmla="*/ 109 w 203"/>
                <a:gd name="T17" fmla="*/ 95 h 125"/>
                <a:gd name="T18" fmla="*/ 79 w 203"/>
                <a:gd name="T19" fmla="*/ 70 h 125"/>
                <a:gd name="T20" fmla="*/ 95 w 203"/>
                <a:gd name="T21" fmla="*/ 77 h 125"/>
                <a:gd name="T22" fmla="*/ 95 w 203"/>
                <a:gd name="T23" fmla="*/ 84 h 125"/>
                <a:gd name="T24" fmla="*/ 83 w 203"/>
                <a:gd name="T25" fmla="*/ 81 h 125"/>
                <a:gd name="T26" fmla="*/ 74 w 203"/>
                <a:gd name="T27" fmla="*/ 67 h 125"/>
                <a:gd name="T28" fmla="*/ 86 w 203"/>
                <a:gd name="T29" fmla="*/ 60 h 125"/>
                <a:gd name="T30" fmla="*/ 90 w 203"/>
                <a:gd name="T31" fmla="*/ 63 h 125"/>
                <a:gd name="T32" fmla="*/ 95 w 203"/>
                <a:gd name="T33" fmla="*/ 51 h 125"/>
                <a:gd name="T34" fmla="*/ 99 w 203"/>
                <a:gd name="T35" fmla="*/ 63 h 125"/>
                <a:gd name="T36" fmla="*/ 111 w 203"/>
                <a:gd name="T37" fmla="*/ 77 h 125"/>
                <a:gd name="T38" fmla="*/ 111 w 203"/>
                <a:gd name="T39" fmla="*/ 67 h 125"/>
                <a:gd name="T40" fmla="*/ 99 w 203"/>
                <a:gd name="T41" fmla="*/ 56 h 125"/>
                <a:gd name="T42" fmla="*/ 93 w 203"/>
                <a:gd name="T43" fmla="*/ 47 h 125"/>
                <a:gd name="T44" fmla="*/ 63 w 203"/>
                <a:gd name="T45" fmla="*/ 35 h 125"/>
                <a:gd name="T46" fmla="*/ 76 w 203"/>
                <a:gd name="T47" fmla="*/ 47 h 125"/>
                <a:gd name="T48" fmla="*/ 72 w 203"/>
                <a:gd name="T49" fmla="*/ 51 h 125"/>
                <a:gd name="T50" fmla="*/ 65 w 203"/>
                <a:gd name="T51" fmla="*/ 42 h 125"/>
                <a:gd name="T52" fmla="*/ 53 w 203"/>
                <a:gd name="T53" fmla="*/ 30 h 125"/>
                <a:gd name="T54" fmla="*/ 37 w 203"/>
                <a:gd name="T55" fmla="*/ 51 h 125"/>
                <a:gd name="T56" fmla="*/ 39 w 203"/>
                <a:gd name="T57" fmla="*/ 56 h 125"/>
                <a:gd name="T58" fmla="*/ 23 w 203"/>
                <a:gd name="T59" fmla="*/ 51 h 125"/>
                <a:gd name="T60" fmla="*/ 28 w 203"/>
                <a:gd name="T61" fmla="*/ 51 h 125"/>
                <a:gd name="T62" fmla="*/ 28 w 203"/>
                <a:gd name="T63" fmla="*/ 44 h 125"/>
                <a:gd name="T64" fmla="*/ 35 w 203"/>
                <a:gd name="T65" fmla="*/ 51 h 125"/>
                <a:gd name="T66" fmla="*/ 35 w 203"/>
                <a:gd name="T67" fmla="*/ 44 h 125"/>
                <a:gd name="T68" fmla="*/ 28 w 203"/>
                <a:gd name="T69" fmla="*/ 37 h 125"/>
                <a:gd name="T70" fmla="*/ 19 w 203"/>
                <a:gd name="T71" fmla="*/ 37 h 125"/>
                <a:gd name="T72" fmla="*/ 26 w 203"/>
                <a:gd name="T73" fmla="*/ 40 h 125"/>
                <a:gd name="T74" fmla="*/ 19 w 203"/>
                <a:gd name="T75" fmla="*/ 37 h 125"/>
                <a:gd name="T76" fmla="*/ 16 w 203"/>
                <a:gd name="T77" fmla="*/ 35 h 125"/>
                <a:gd name="T78" fmla="*/ 12 w 203"/>
                <a:gd name="T79" fmla="*/ 35 h 125"/>
                <a:gd name="T80" fmla="*/ 12 w 203"/>
                <a:gd name="T81" fmla="*/ 0 h 125"/>
                <a:gd name="T82" fmla="*/ 12 w 203"/>
                <a:gd name="T83" fmla="*/ 0 h 125"/>
                <a:gd name="T84" fmla="*/ 12 w 203"/>
                <a:gd name="T85" fmla="*/ 14 h 125"/>
                <a:gd name="T86" fmla="*/ 28 w 203"/>
                <a:gd name="T87" fmla="*/ 26 h 125"/>
                <a:gd name="T88" fmla="*/ 28 w 203"/>
                <a:gd name="T89" fmla="*/ 19 h 125"/>
                <a:gd name="T90" fmla="*/ 21 w 203"/>
                <a:gd name="T91" fmla="*/ 12 h 125"/>
                <a:gd name="T92" fmla="*/ 12 w 203"/>
                <a:gd name="T93" fmla="*/ 7 h 125"/>
                <a:gd name="T94" fmla="*/ 3 w 203"/>
                <a:gd name="T95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3" h="125">
                  <a:moveTo>
                    <a:pt x="196" y="104"/>
                  </a:moveTo>
                  <a:lnTo>
                    <a:pt x="199" y="102"/>
                  </a:lnTo>
                  <a:lnTo>
                    <a:pt x="203" y="102"/>
                  </a:lnTo>
                  <a:lnTo>
                    <a:pt x="203" y="104"/>
                  </a:lnTo>
                  <a:lnTo>
                    <a:pt x="201" y="107"/>
                  </a:lnTo>
                  <a:lnTo>
                    <a:pt x="196" y="104"/>
                  </a:lnTo>
                  <a:lnTo>
                    <a:pt x="196" y="104"/>
                  </a:lnTo>
                  <a:close/>
                  <a:moveTo>
                    <a:pt x="76" y="118"/>
                  </a:moveTo>
                  <a:lnTo>
                    <a:pt x="81" y="118"/>
                  </a:lnTo>
                  <a:lnTo>
                    <a:pt x="86" y="120"/>
                  </a:lnTo>
                  <a:lnTo>
                    <a:pt x="90" y="123"/>
                  </a:lnTo>
                  <a:lnTo>
                    <a:pt x="86" y="125"/>
                  </a:lnTo>
                  <a:lnTo>
                    <a:pt x="83" y="123"/>
                  </a:lnTo>
                  <a:lnTo>
                    <a:pt x="79" y="123"/>
                  </a:lnTo>
                  <a:lnTo>
                    <a:pt x="76" y="120"/>
                  </a:lnTo>
                  <a:lnTo>
                    <a:pt x="76" y="118"/>
                  </a:lnTo>
                  <a:close/>
                  <a:moveTo>
                    <a:pt x="106" y="90"/>
                  </a:moveTo>
                  <a:lnTo>
                    <a:pt x="111" y="90"/>
                  </a:lnTo>
                  <a:lnTo>
                    <a:pt x="116" y="95"/>
                  </a:lnTo>
                  <a:lnTo>
                    <a:pt x="123" y="97"/>
                  </a:lnTo>
                  <a:lnTo>
                    <a:pt x="125" y="100"/>
                  </a:lnTo>
                  <a:lnTo>
                    <a:pt x="125" y="104"/>
                  </a:lnTo>
                  <a:lnTo>
                    <a:pt x="127" y="104"/>
                  </a:lnTo>
                  <a:lnTo>
                    <a:pt x="120" y="104"/>
                  </a:lnTo>
                  <a:lnTo>
                    <a:pt x="113" y="102"/>
                  </a:lnTo>
                  <a:lnTo>
                    <a:pt x="109" y="97"/>
                  </a:lnTo>
                  <a:lnTo>
                    <a:pt x="109" y="95"/>
                  </a:lnTo>
                  <a:lnTo>
                    <a:pt x="106" y="90"/>
                  </a:lnTo>
                  <a:close/>
                  <a:moveTo>
                    <a:pt x="76" y="67"/>
                  </a:moveTo>
                  <a:lnTo>
                    <a:pt x="79" y="70"/>
                  </a:lnTo>
                  <a:lnTo>
                    <a:pt x="86" y="70"/>
                  </a:lnTo>
                  <a:lnTo>
                    <a:pt x="90" y="74"/>
                  </a:lnTo>
                  <a:lnTo>
                    <a:pt x="95" y="77"/>
                  </a:lnTo>
                  <a:lnTo>
                    <a:pt x="97" y="77"/>
                  </a:lnTo>
                  <a:lnTo>
                    <a:pt x="97" y="79"/>
                  </a:lnTo>
                  <a:lnTo>
                    <a:pt x="95" y="84"/>
                  </a:lnTo>
                  <a:lnTo>
                    <a:pt x="93" y="84"/>
                  </a:lnTo>
                  <a:lnTo>
                    <a:pt x="88" y="79"/>
                  </a:lnTo>
                  <a:lnTo>
                    <a:pt x="83" y="81"/>
                  </a:lnTo>
                  <a:lnTo>
                    <a:pt x="79" y="79"/>
                  </a:lnTo>
                  <a:lnTo>
                    <a:pt x="74" y="72"/>
                  </a:lnTo>
                  <a:lnTo>
                    <a:pt x="74" y="67"/>
                  </a:lnTo>
                  <a:lnTo>
                    <a:pt x="76" y="67"/>
                  </a:lnTo>
                  <a:close/>
                  <a:moveTo>
                    <a:pt x="90" y="63"/>
                  </a:moveTo>
                  <a:lnTo>
                    <a:pt x="86" y="60"/>
                  </a:lnTo>
                  <a:lnTo>
                    <a:pt x="86" y="65"/>
                  </a:lnTo>
                  <a:lnTo>
                    <a:pt x="90" y="65"/>
                  </a:lnTo>
                  <a:lnTo>
                    <a:pt x="90" y="63"/>
                  </a:lnTo>
                  <a:close/>
                  <a:moveTo>
                    <a:pt x="93" y="47"/>
                  </a:moveTo>
                  <a:lnTo>
                    <a:pt x="93" y="49"/>
                  </a:lnTo>
                  <a:lnTo>
                    <a:pt x="95" y="51"/>
                  </a:lnTo>
                  <a:lnTo>
                    <a:pt x="95" y="53"/>
                  </a:lnTo>
                  <a:lnTo>
                    <a:pt x="97" y="58"/>
                  </a:lnTo>
                  <a:lnTo>
                    <a:pt x="99" y="63"/>
                  </a:lnTo>
                  <a:lnTo>
                    <a:pt x="106" y="72"/>
                  </a:lnTo>
                  <a:lnTo>
                    <a:pt x="111" y="72"/>
                  </a:lnTo>
                  <a:lnTo>
                    <a:pt x="111" y="77"/>
                  </a:lnTo>
                  <a:lnTo>
                    <a:pt x="113" y="77"/>
                  </a:lnTo>
                  <a:lnTo>
                    <a:pt x="116" y="72"/>
                  </a:lnTo>
                  <a:lnTo>
                    <a:pt x="111" y="67"/>
                  </a:lnTo>
                  <a:lnTo>
                    <a:pt x="109" y="67"/>
                  </a:lnTo>
                  <a:lnTo>
                    <a:pt x="106" y="63"/>
                  </a:lnTo>
                  <a:lnTo>
                    <a:pt x="99" y="56"/>
                  </a:lnTo>
                  <a:lnTo>
                    <a:pt x="102" y="53"/>
                  </a:lnTo>
                  <a:lnTo>
                    <a:pt x="97" y="47"/>
                  </a:lnTo>
                  <a:lnTo>
                    <a:pt x="93" y="47"/>
                  </a:lnTo>
                  <a:close/>
                  <a:moveTo>
                    <a:pt x="49" y="28"/>
                  </a:moveTo>
                  <a:lnTo>
                    <a:pt x="58" y="30"/>
                  </a:lnTo>
                  <a:lnTo>
                    <a:pt x="63" y="35"/>
                  </a:lnTo>
                  <a:lnTo>
                    <a:pt x="69" y="37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6" y="51"/>
                  </a:lnTo>
                  <a:lnTo>
                    <a:pt x="74" y="49"/>
                  </a:lnTo>
                  <a:lnTo>
                    <a:pt x="72" y="51"/>
                  </a:lnTo>
                  <a:lnTo>
                    <a:pt x="72" y="49"/>
                  </a:lnTo>
                  <a:lnTo>
                    <a:pt x="69" y="47"/>
                  </a:lnTo>
                  <a:lnTo>
                    <a:pt x="65" y="42"/>
                  </a:lnTo>
                  <a:lnTo>
                    <a:pt x="56" y="33"/>
                  </a:lnTo>
                  <a:lnTo>
                    <a:pt x="53" y="33"/>
                  </a:lnTo>
                  <a:lnTo>
                    <a:pt x="53" y="30"/>
                  </a:lnTo>
                  <a:lnTo>
                    <a:pt x="51" y="28"/>
                  </a:lnTo>
                  <a:lnTo>
                    <a:pt x="49" y="28"/>
                  </a:lnTo>
                  <a:close/>
                  <a:moveTo>
                    <a:pt x="37" y="51"/>
                  </a:moveTo>
                  <a:lnTo>
                    <a:pt x="42" y="51"/>
                  </a:lnTo>
                  <a:lnTo>
                    <a:pt x="42" y="56"/>
                  </a:lnTo>
                  <a:lnTo>
                    <a:pt x="39" y="56"/>
                  </a:lnTo>
                  <a:lnTo>
                    <a:pt x="37" y="53"/>
                  </a:lnTo>
                  <a:lnTo>
                    <a:pt x="37" y="51"/>
                  </a:lnTo>
                  <a:close/>
                  <a:moveTo>
                    <a:pt x="23" y="51"/>
                  </a:moveTo>
                  <a:lnTo>
                    <a:pt x="26" y="49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3" y="51"/>
                  </a:lnTo>
                  <a:close/>
                  <a:moveTo>
                    <a:pt x="26" y="44"/>
                  </a:moveTo>
                  <a:lnTo>
                    <a:pt x="28" y="44"/>
                  </a:lnTo>
                  <a:lnTo>
                    <a:pt x="30" y="47"/>
                  </a:lnTo>
                  <a:lnTo>
                    <a:pt x="30" y="49"/>
                  </a:lnTo>
                  <a:lnTo>
                    <a:pt x="35" y="51"/>
                  </a:lnTo>
                  <a:lnTo>
                    <a:pt x="37" y="51"/>
                  </a:lnTo>
                  <a:lnTo>
                    <a:pt x="37" y="47"/>
                  </a:lnTo>
                  <a:lnTo>
                    <a:pt x="35" y="44"/>
                  </a:lnTo>
                  <a:lnTo>
                    <a:pt x="33" y="42"/>
                  </a:lnTo>
                  <a:lnTo>
                    <a:pt x="30" y="40"/>
                  </a:lnTo>
                  <a:lnTo>
                    <a:pt x="28" y="37"/>
                  </a:lnTo>
                  <a:lnTo>
                    <a:pt x="26" y="40"/>
                  </a:lnTo>
                  <a:lnTo>
                    <a:pt x="26" y="44"/>
                  </a:lnTo>
                  <a:close/>
                  <a:moveTo>
                    <a:pt x="19" y="37"/>
                  </a:moveTo>
                  <a:lnTo>
                    <a:pt x="21" y="35"/>
                  </a:lnTo>
                  <a:lnTo>
                    <a:pt x="26" y="37"/>
                  </a:lnTo>
                  <a:lnTo>
                    <a:pt x="26" y="40"/>
                  </a:lnTo>
                  <a:lnTo>
                    <a:pt x="21" y="40"/>
                  </a:lnTo>
                  <a:lnTo>
                    <a:pt x="19" y="40"/>
                  </a:lnTo>
                  <a:lnTo>
                    <a:pt x="19" y="37"/>
                  </a:lnTo>
                  <a:lnTo>
                    <a:pt x="19" y="37"/>
                  </a:lnTo>
                  <a:close/>
                  <a:moveTo>
                    <a:pt x="12" y="30"/>
                  </a:moveTo>
                  <a:lnTo>
                    <a:pt x="16" y="35"/>
                  </a:lnTo>
                  <a:lnTo>
                    <a:pt x="14" y="37"/>
                  </a:lnTo>
                  <a:lnTo>
                    <a:pt x="12" y="37"/>
                  </a:lnTo>
                  <a:lnTo>
                    <a:pt x="12" y="35"/>
                  </a:lnTo>
                  <a:lnTo>
                    <a:pt x="12" y="33"/>
                  </a:lnTo>
                  <a:lnTo>
                    <a:pt x="12" y="30"/>
                  </a:lnTo>
                  <a:close/>
                  <a:moveTo>
                    <a:pt x="12" y="0"/>
                  </a:moveTo>
                  <a:lnTo>
                    <a:pt x="7" y="5"/>
                  </a:lnTo>
                  <a:lnTo>
                    <a:pt x="12" y="5"/>
                  </a:lnTo>
                  <a:lnTo>
                    <a:pt x="12" y="0"/>
                  </a:lnTo>
                  <a:close/>
                  <a:moveTo>
                    <a:pt x="12" y="7"/>
                  </a:moveTo>
                  <a:lnTo>
                    <a:pt x="9" y="10"/>
                  </a:lnTo>
                  <a:lnTo>
                    <a:pt x="12" y="14"/>
                  </a:lnTo>
                  <a:lnTo>
                    <a:pt x="19" y="19"/>
                  </a:lnTo>
                  <a:lnTo>
                    <a:pt x="23" y="23"/>
                  </a:lnTo>
                  <a:lnTo>
                    <a:pt x="28" y="26"/>
                  </a:lnTo>
                  <a:lnTo>
                    <a:pt x="33" y="26"/>
                  </a:lnTo>
                  <a:lnTo>
                    <a:pt x="33" y="23"/>
                  </a:lnTo>
                  <a:lnTo>
                    <a:pt x="28" y="19"/>
                  </a:lnTo>
                  <a:lnTo>
                    <a:pt x="23" y="17"/>
                  </a:lnTo>
                  <a:lnTo>
                    <a:pt x="23" y="14"/>
                  </a:lnTo>
                  <a:lnTo>
                    <a:pt x="21" y="12"/>
                  </a:lnTo>
                  <a:lnTo>
                    <a:pt x="14" y="12"/>
                  </a:lnTo>
                  <a:lnTo>
                    <a:pt x="14" y="7"/>
                  </a:lnTo>
                  <a:lnTo>
                    <a:pt x="12" y="7"/>
                  </a:lnTo>
                  <a:close/>
                  <a:moveTo>
                    <a:pt x="3" y="12"/>
                  </a:moveTo>
                  <a:lnTo>
                    <a:pt x="0" y="12"/>
                  </a:lnTo>
                  <a:lnTo>
                    <a:pt x="3" y="14"/>
                  </a:lnTo>
                  <a:lnTo>
                    <a:pt x="3" y="1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EF800932-13EA-10FD-394E-8126AE3A52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0640" y="3114875"/>
              <a:ext cx="264700" cy="193338"/>
            </a:xfrm>
            <a:custGeom>
              <a:avLst/>
              <a:gdLst>
                <a:gd name="T0" fmla="*/ 257 w 319"/>
                <a:gd name="T1" fmla="*/ 226 h 233"/>
                <a:gd name="T2" fmla="*/ 257 w 319"/>
                <a:gd name="T3" fmla="*/ 226 h 233"/>
                <a:gd name="T4" fmla="*/ 137 w 319"/>
                <a:gd name="T5" fmla="*/ 23 h 233"/>
                <a:gd name="T6" fmla="*/ 298 w 319"/>
                <a:gd name="T7" fmla="*/ 92 h 233"/>
                <a:gd name="T8" fmla="*/ 314 w 319"/>
                <a:gd name="T9" fmla="*/ 122 h 233"/>
                <a:gd name="T10" fmla="*/ 296 w 319"/>
                <a:gd name="T11" fmla="*/ 101 h 233"/>
                <a:gd name="T12" fmla="*/ 294 w 319"/>
                <a:gd name="T13" fmla="*/ 85 h 233"/>
                <a:gd name="T14" fmla="*/ 284 w 319"/>
                <a:gd name="T15" fmla="*/ 73 h 233"/>
                <a:gd name="T16" fmla="*/ 254 w 319"/>
                <a:gd name="T17" fmla="*/ 57 h 233"/>
                <a:gd name="T18" fmla="*/ 252 w 319"/>
                <a:gd name="T19" fmla="*/ 71 h 233"/>
                <a:gd name="T20" fmla="*/ 213 w 319"/>
                <a:gd name="T21" fmla="*/ 32 h 233"/>
                <a:gd name="T22" fmla="*/ 201 w 319"/>
                <a:gd name="T23" fmla="*/ 30 h 233"/>
                <a:gd name="T24" fmla="*/ 201 w 319"/>
                <a:gd name="T25" fmla="*/ 83 h 233"/>
                <a:gd name="T26" fmla="*/ 173 w 319"/>
                <a:gd name="T27" fmla="*/ 108 h 233"/>
                <a:gd name="T28" fmla="*/ 206 w 319"/>
                <a:gd name="T29" fmla="*/ 113 h 233"/>
                <a:gd name="T30" fmla="*/ 231 w 319"/>
                <a:gd name="T31" fmla="*/ 94 h 233"/>
                <a:gd name="T32" fmla="*/ 247 w 319"/>
                <a:gd name="T33" fmla="*/ 78 h 233"/>
                <a:gd name="T34" fmla="*/ 231 w 319"/>
                <a:gd name="T35" fmla="*/ 78 h 233"/>
                <a:gd name="T36" fmla="*/ 208 w 319"/>
                <a:gd name="T37" fmla="*/ 97 h 233"/>
                <a:gd name="T38" fmla="*/ 192 w 319"/>
                <a:gd name="T39" fmla="*/ 87 h 233"/>
                <a:gd name="T40" fmla="*/ 164 w 319"/>
                <a:gd name="T41" fmla="*/ 94 h 233"/>
                <a:gd name="T42" fmla="*/ 146 w 319"/>
                <a:gd name="T43" fmla="*/ 97 h 233"/>
                <a:gd name="T44" fmla="*/ 109 w 319"/>
                <a:gd name="T45" fmla="*/ 76 h 233"/>
                <a:gd name="T46" fmla="*/ 252 w 319"/>
                <a:gd name="T47" fmla="*/ 180 h 233"/>
                <a:gd name="T48" fmla="*/ 217 w 319"/>
                <a:gd name="T49" fmla="*/ 166 h 233"/>
                <a:gd name="T50" fmla="*/ 210 w 319"/>
                <a:gd name="T51" fmla="*/ 191 h 233"/>
                <a:gd name="T52" fmla="*/ 213 w 319"/>
                <a:gd name="T53" fmla="*/ 198 h 233"/>
                <a:gd name="T54" fmla="*/ 203 w 319"/>
                <a:gd name="T55" fmla="*/ 187 h 233"/>
                <a:gd name="T56" fmla="*/ 208 w 319"/>
                <a:gd name="T57" fmla="*/ 182 h 233"/>
                <a:gd name="T58" fmla="*/ 199 w 319"/>
                <a:gd name="T59" fmla="*/ 184 h 233"/>
                <a:gd name="T60" fmla="*/ 88 w 319"/>
                <a:gd name="T61" fmla="*/ 145 h 233"/>
                <a:gd name="T62" fmla="*/ 74 w 319"/>
                <a:gd name="T63" fmla="*/ 145 h 233"/>
                <a:gd name="T64" fmla="*/ 79 w 319"/>
                <a:gd name="T65" fmla="*/ 143 h 233"/>
                <a:gd name="T66" fmla="*/ 58 w 319"/>
                <a:gd name="T67" fmla="*/ 159 h 233"/>
                <a:gd name="T68" fmla="*/ 58 w 319"/>
                <a:gd name="T69" fmla="*/ 163 h 233"/>
                <a:gd name="T70" fmla="*/ 53 w 319"/>
                <a:gd name="T71" fmla="*/ 163 h 233"/>
                <a:gd name="T72" fmla="*/ 56 w 319"/>
                <a:gd name="T73" fmla="*/ 154 h 233"/>
                <a:gd name="T74" fmla="*/ 63 w 319"/>
                <a:gd name="T75" fmla="*/ 152 h 233"/>
                <a:gd name="T76" fmla="*/ 7 w 319"/>
                <a:gd name="T77" fmla="*/ 175 h 233"/>
                <a:gd name="T78" fmla="*/ 40 w 319"/>
                <a:gd name="T79" fmla="*/ 177 h 233"/>
                <a:gd name="T80" fmla="*/ 35 w 319"/>
                <a:gd name="T81" fmla="*/ 159 h 233"/>
                <a:gd name="T82" fmla="*/ 16 w 319"/>
                <a:gd name="T83" fmla="*/ 140 h 233"/>
                <a:gd name="T84" fmla="*/ 28 w 319"/>
                <a:gd name="T85" fmla="*/ 154 h 233"/>
                <a:gd name="T86" fmla="*/ 56 w 319"/>
                <a:gd name="T87" fmla="*/ 154 h 233"/>
                <a:gd name="T88" fmla="*/ 60 w 319"/>
                <a:gd name="T89" fmla="*/ 152 h 233"/>
                <a:gd name="T90" fmla="*/ 60 w 319"/>
                <a:gd name="T91" fmla="*/ 138 h 233"/>
                <a:gd name="T92" fmla="*/ 72 w 319"/>
                <a:gd name="T93" fmla="*/ 145 h 233"/>
                <a:gd name="T94" fmla="*/ 86 w 319"/>
                <a:gd name="T95" fmla="*/ 143 h 233"/>
                <a:gd name="T96" fmla="*/ 109 w 319"/>
                <a:gd name="T97" fmla="*/ 154 h 233"/>
                <a:gd name="T98" fmla="*/ 137 w 319"/>
                <a:gd name="T99" fmla="*/ 189 h 233"/>
                <a:gd name="T100" fmla="*/ 167 w 319"/>
                <a:gd name="T101" fmla="*/ 198 h 233"/>
                <a:gd name="T102" fmla="*/ 187 w 319"/>
                <a:gd name="T103" fmla="*/ 207 h 233"/>
                <a:gd name="T104" fmla="*/ 201 w 319"/>
                <a:gd name="T105" fmla="*/ 200 h 233"/>
                <a:gd name="T106" fmla="*/ 190 w 319"/>
                <a:gd name="T107" fmla="*/ 189 h 233"/>
                <a:gd name="T108" fmla="*/ 176 w 319"/>
                <a:gd name="T109" fmla="*/ 175 h 233"/>
                <a:gd name="T110" fmla="*/ 157 w 319"/>
                <a:gd name="T111" fmla="*/ 161 h 233"/>
                <a:gd name="T112" fmla="*/ 134 w 319"/>
                <a:gd name="T113" fmla="*/ 131 h 233"/>
                <a:gd name="T114" fmla="*/ 141 w 319"/>
                <a:gd name="T115" fmla="*/ 106 h 233"/>
                <a:gd name="T116" fmla="*/ 104 w 319"/>
                <a:gd name="T117" fmla="*/ 92 h 233"/>
                <a:gd name="T118" fmla="*/ 86 w 319"/>
                <a:gd name="T119" fmla="*/ 66 h 233"/>
                <a:gd name="T120" fmla="*/ 60 w 319"/>
                <a:gd name="T121" fmla="*/ 53 h 233"/>
                <a:gd name="T122" fmla="*/ 21 w 319"/>
                <a:gd name="T123" fmla="*/ 3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9" h="233">
                  <a:moveTo>
                    <a:pt x="273" y="226"/>
                  </a:moveTo>
                  <a:lnTo>
                    <a:pt x="277" y="224"/>
                  </a:lnTo>
                  <a:lnTo>
                    <a:pt x="280" y="224"/>
                  </a:lnTo>
                  <a:lnTo>
                    <a:pt x="280" y="226"/>
                  </a:lnTo>
                  <a:lnTo>
                    <a:pt x="275" y="226"/>
                  </a:lnTo>
                  <a:lnTo>
                    <a:pt x="273" y="226"/>
                  </a:lnTo>
                  <a:lnTo>
                    <a:pt x="273" y="226"/>
                  </a:lnTo>
                  <a:close/>
                  <a:moveTo>
                    <a:pt x="257" y="226"/>
                  </a:moveTo>
                  <a:lnTo>
                    <a:pt x="261" y="230"/>
                  </a:lnTo>
                  <a:lnTo>
                    <a:pt x="263" y="230"/>
                  </a:lnTo>
                  <a:lnTo>
                    <a:pt x="266" y="233"/>
                  </a:lnTo>
                  <a:lnTo>
                    <a:pt x="268" y="230"/>
                  </a:lnTo>
                  <a:lnTo>
                    <a:pt x="266" y="228"/>
                  </a:lnTo>
                  <a:lnTo>
                    <a:pt x="263" y="228"/>
                  </a:lnTo>
                  <a:lnTo>
                    <a:pt x="259" y="226"/>
                  </a:lnTo>
                  <a:lnTo>
                    <a:pt x="257" y="226"/>
                  </a:lnTo>
                  <a:close/>
                  <a:moveTo>
                    <a:pt x="125" y="18"/>
                  </a:moveTo>
                  <a:lnTo>
                    <a:pt x="125" y="18"/>
                  </a:lnTo>
                  <a:lnTo>
                    <a:pt x="130" y="18"/>
                  </a:lnTo>
                  <a:lnTo>
                    <a:pt x="132" y="16"/>
                  </a:lnTo>
                  <a:lnTo>
                    <a:pt x="134" y="18"/>
                  </a:lnTo>
                  <a:lnTo>
                    <a:pt x="139" y="18"/>
                  </a:lnTo>
                  <a:lnTo>
                    <a:pt x="141" y="18"/>
                  </a:lnTo>
                  <a:lnTo>
                    <a:pt x="137" y="23"/>
                  </a:lnTo>
                  <a:lnTo>
                    <a:pt x="132" y="23"/>
                  </a:lnTo>
                  <a:lnTo>
                    <a:pt x="130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5" y="18"/>
                  </a:lnTo>
                  <a:lnTo>
                    <a:pt x="125" y="18"/>
                  </a:lnTo>
                  <a:close/>
                  <a:moveTo>
                    <a:pt x="294" y="94"/>
                  </a:moveTo>
                  <a:lnTo>
                    <a:pt x="298" y="92"/>
                  </a:lnTo>
                  <a:lnTo>
                    <a:pt x="300" y="97"/>
                  </a:lnTo>
                  <a:lnTo>
                    <a:pt x="303" y="101"/>
                  </a:lnTo>
                  <a:lnTo>
                    <a:pt x="310" y="103"/>
                  </a:lnTo>
                  <a:lnTo>
                    <a:pt x="314" y="108"/>
                  </a:lnTo>
                  <a:lnTo>
                    <a:pt x="319" y="115"/>
                  </a:lnTo>
                  <a:lnTo>
                    <a:pt x="319" y="120"/>
                  </a:lnTo>
                  <a:lnTo>
                    <a:pt x="317" y="122"/>
                  </a:lnTo>
                  <a:lnTo>
                    <a:pt x="314" y="122"/>
                  </a:lnTo>
                  <a:lnTo>
                    <a:pt x="310" y="124"/>
                  </a:lnTo>
                  <a:lnTo>
                    <a:pt x="307" y="122"/>
                  </a:lnTo>
                  <a:lnTo>
                    <a:pt x="305" y="122"/>
                  </a:lnTo>
                  <a:lnTo>
                    <a:pt x="303" y="120"/>
                  </a:lnTo>
                  <a:lnTo>
                    <a:pt x="303" y="117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1"/>
                  </a:lnTo>
                  <a:lnTo>
                    <a:pt x="294" y="97"/>
                  </a:lnTo>
                  <a:lnTo>
                    <a:pt x="294" y="94"/>
                  </a:lnTo>
                  <a:close/>
                  <a:moveTo>
                    <a:pt x="291" y="83"/>
                  </a:moveTo>
                  <a:lnTo>
                    <a:pt x="289" y="85"/>
                  </a:lnTo>
                  <a:lnTo>
                    <a:pt x="291" y="87"/>
                  </a:lnTo>
                  <a:lnTo>
                    <a:pt x="291" y="92"/>
                  </a:lnTo>
                  <a:lnTo>
                    <a:pt x="294" y="90"/>
                  </a:lnTo>
                  <a:lnTo>
                    <a:pt x="294" y="85"/>
                  </a:lnTo>
                  <a:lnTo>
                    <a:pt x="291" y="83"/>
                  </a:lnTo>
                  <a:close/>
                  <a:moveTo>
                    <a:pt x="284" y="73"/>
                  </a:moveTo>
                  <a:lnTo>
                    <a:pt x="287" y="73"/>
                  </a:lnTo>
                  <a:lnTo>
                    <a:pt x="287" y="71"/>
                  </a:lnTo>
                  <a:lnTo>
                    <a:pt x="289" y="73"/>
                  </a:lnTo>
                  <a:lnTo>
                    <a:pt x="287" y="76"/>
                  </a:lnTo>
                  <a:lnTo>
                    <a:pt x="284" y="76"/>
                  </a:lnTo>
                  <a:lnTo>
                    <a:pt x="284" y="73"/>
                  </a:lnTo>
                  <a:close/>
                  <a:moveTo>
                    <a:pt x="213" y="32"/>
                  </a:moveTo>
                  <a:lnTo>
                    <a:pt x="222" y="36"/>
                  </a:lnTo>
                  <a:lnTo>
                    <a:pt x="229" y="39"/>
                  </a:lnTo>
                  <a:lnTo>
                    <a:pt x="236" y="46"/>
                  </a:lnTo>
                  <a:lnTo>
                    <a:pt x="243" y="46"/>
                  </a:lnTo>
                  <a:lnTo>
                    <a:pt x="245" y="50"/>
                  </a:lnTo>
                  <a:lnTo>
                    <a:pt x="250" y="53"/>
                  </a:lnTo>
                  <a:lnTo>
                    <a:pt x="254" y="57"/>
                  </a:lnTo>
                  <a:lnTo>
                    <a:pt x="257" y="57"/>
                  </a:lnTo>
                  <a:lnTo>
                    <a:pt x="259" y="66"/>
                  </a:lnTo>
                  <a:lnTo>
                    <a:pt x="261" y="69"/>
                  </a:lnTo>
                  <a:lnTo>
                    <a:pt x="261" y="71"/>
                  </a:lnTo>
                  <a:lnTo>
                    <a:pt x="259" y="76"/>
                  </a:lnTo>
                  <a:lnTo>
                    <a:pt x="257" y="80"/>
                  </a:lnTo>
                  <a:lnTo>
                    <a:pt x="254" y="76"/>
                  </a:lnTo>
                  <a:lnTo>
                    <a:pt x="252" y="71"/>
                  </a:lnTo>
                  <a:lnTo>
                    <a:pt x="254" y="69"/>
                  </a:lnTo>
                  <a:lnTo>
                    <a:pt x="250" y="57"/>
                  </a:lnTo>
                  <a:lnTo>
                    <a:pt x="243" y="50"/>
                  </a:lnTo>
                  <a:lnTo>
                    <a:pt x="238" y="48"/>
                  </a:lnTo>
                  <a:lnTo>
                    <a:pt x="231" y="46"/>
                  </a:lnTo>
                  <a:lnTo>
                    <a:pt x="217" y="36"/>
                  </a:lnTo>
                  <a:lnTo>
                    <a:pt x="213" y="34"/>
                  </a:lnTo>
                  <a:lnTo>
                    <a:pt x="213" y="32"/>
                  </a:lnTo>
                  <a:close/>
                  <a:moveTo>
                    <a:pt x="185" y="0"/>
                  </a:moveTo>
                  <a:lnTo>
                    <a:pt x="187" y="0"/>
                  </a:lnTo>
                  <a:lnTo>
                    <a:pt x="190" y="4"/>
                  </a:lnTo>
                  <a:lnTo>
                    <a:pt x="190" y="6"/>
                  </a:lnTo>
                  <a:lnTo>
                    <a:pt x="185" y="2"/>
                  </a:lnTo>
                  <a:lnTo>
                    <a:pt x="185" y="0"/>
                  </a:lnTo>
                  <a:close/>
                  <a:moveTo>
                    <a:pt x="197" y="30"/>
                  </a:moveTo>
                  <a:lnTo>
                    <a:pt x="201" y="30"/>
                  </a:lnTo>
                  <a:lnTo>
                    <a:pt x="203" y="30"/>
                  </a:lnTo>
                  <a:lnTo>
                    <a:pt x="203" y="34"/>
                  </a:lnTo>
                  <a:lnTo>
                    <a:pt x="201" y="36"/>
                  </a:lnTo>
                  <a:lnTo>
                    <a:pt x="197" y="34"/>
                  </a:lnTo>
                  <a:lnTo>
                    <a:pt x="197" y="30"/>
                  </a:lnTo>
                  <a:close/>
                  <a:moveTo>
                    <a:pt x="194" y="83"/>
                  </a:moveTo>
                  <a:lnTo>
                    <a:pt x="199" y="85"/>
                  </a:lnTo>
                  <a:lnTo>
                    <a:pt x="201" y="83"/>
                  </a:lnTo>
                  <a:lnTo>
                    <a:pt x="199" y="80"/>
                  </a:lnTo>
                  <a:lnTo>
                    <a:pt x="194" y="80"/>
                  </a:lnTo>
                  <a:lnTo>
                    <a:pt x="194" y="83"/>
                  </a:lnTo>
                  <a:close/>
                  <a:moveTo>
                    <a:pt x="160" y="92"/>
                  </a:moveTo>
                  <a:lnTo>
                    <a:pt x="157" y="97"/>
                  </a:lnTo>
                  <a:lnTo>
                    <a:pt x="162" y="101"/>
                  </a:lnTo>
                  <a:lnTo>
                    <a:pt x="167" y="103"/>
                  </a:lnTo>
                  <a:lnTo>
                    <a:pt x="173" y="108"/>
                  </a:lnTo>
                  <a:lnTo>
                    <a:pt x="173" y="110"/>
                  </a:lnTo>
                  <a:lnTo>
                    <a:pt x="176" y="108"/>
                  </a:lnTo>
                  <a:lnTo>
                    <a:pt x="183" y="108"/>
                  </a:lnTo>
                  <a:lnTo>
                    <a:pt x="185" y="113"/>
                  </a:lnTo>
                  <a:lnTo>
                    <a:pt x="190" y="113"/>
                  </a:lnTo>
                  <a:lnTo>
                    <a:pt x="194" y="113"/>
                  </a:lnTo>
                  <a:lnTo>
                    <a:pt x="201" y="110"/>
                  </a:lnTo>
                  <a:lnTo>
                    <a:pt x="206" y="113"/>
                  </a:lnTo>
                  <a:lnTo>
                    <a:pt x="208" y="110"/>
                  </a:lnTo>
                  <a:lnTo>
                    <a:pt x="215" y="113"/>
                  </a:lnTo>
                  <a:lnTo>
                    <a:pt x="215" y="110"/>
                  </a:lnTo>
                  <a:lnTo>
                    <a:pt x="215" y="108"/>
                  </a:lnTo>
                  <a:lnTo>
                    <a:pt x="222" y="108"/>
                  </a:lnTo>
                  <a:lnTo>
                    <a:pt x="229" y="99"/>
                  </a:lnTo>
                  <a:lnTo>
                    <a:pt x="229" y="94"/>
                  </a:lnTo>
                  <a:lnTo>
                    <a:pt x="231" y="94"/>
                  </a:lnTo>
                  <a:lnTo>
                    <a:pt x="233" y="97"/>
                  </a:lnTo>
                  <a:lnTo>
                    <a:pt x="238" y="94"/>
                  </a:lnTo>
                  <a:lnTo>
                    <a:pt x="243" y="92"/>
                  </a:lnTo>
                  <a:lnTo>
                    <a:pt x="238" y="87"/>
                  </a:lnTo>
                  <a:lnTo>
                    <a:pt x="236" y="85"/>
                  </a:lnTo>
                  <a:lnTo>
                    <a:pt x="240" y="83"/>
                  </a:lnTo>
                  <a:lnTo>
                    <a:pt x="243" y="83"/>
                  </a:lnTo>
                  <a:lnTo>
                    <a:pt x="247" y="78"/>
                  </a:lnTo>
                  <a:lnTo>
                    <a:pt x="247" y="69"/>
                  </a:lnTo>
                  <a:lnTo>
                    <a:pt x="243" y="64"/>
                  </a:lnTo>
                  <a:lnTo>
                    <a:pt x="240" y="66"/>
                  </a:lnTo>
                  <a:lnTo>
                    <a:pt x="238" y="69"/>
                  </a:lnTo>
                  <a:lnTo>
                    <a:pt x="236" y="66"/>
                  </a:lnTo>
                  <a:lnTo>
                    <a:pt x="231" y="66"/>
                  </a:lnTo>
                  <a:lnTo>
                    <a:pt x="229" y="69"/>
                  </a:lnTo>
                  <a:lnTo>
                    <a:pt x="231" y="78"/>
                  </a:lnTo>
                  <a:lnTo>
                    <a:pt x="231" y="80"/>
                  </a:lnTo>
                  <a:lnTo>
                    <a:pt x="229" y="83"/>
                  </a:lnTo>
                  <a:lnTo>
                    <a:pt x="227" y="83"/>
                  </a:lnTo>
                  <a:lnTo>
                    <a:pt x="217" y="90"/>
                  </a:lnTo>
                  <a:lnTo>
                    <a:pt x="215" y="94"/>
                  </a:lnTo>
                  <a:lnTo>
                    <a:pt x="213" y="94"/>
                  </a:lnTo>
                  <a:lnTo>
                    <a:pt x="210" y="94"/>
                  </a:lnTo>
                  <a:lnTo>
                    <a:pt x="208" y="97"/>
                  </a:lnTo>
                  <a:lnTo>
                    <a:pt x="206" y="94"/>
                  </a:lnTo>
                  <a:lnTo>
                    <a:pt x="203" y="94"/>
                  </a:lnTo>
                  <a:lnTo>
                    <a:pt x="201" y="97"/>
                  </a:lnTo>
                  <a:lnTo>
                    <a:pt x="197" y="97"/>
                  </a:lnTo>
                  <a:lnTo>
                    <a:pt x="197" y="92"/>
                  </a:lnTo>
                  <a:lnTo>
                    <a:pt x="197" y="87"/>
                  </a:lnTo>
                  <a:lnTo>
                    <a:pt x="194" y="87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0" y="94"/>
                  </a:lnTo>
                  <a:lnTo>
                    <a:pt x="185" y="92"/>
                  </a:lnTo>
                  <a:lnTo>
                    <a:pt x="180" y="94"/>
                  </a:lnTo>
                  <a:lnTo>
                    <a:pt x="176" y="94"/>
                  </a:lnTo>
                  <a:lnTo>
                    <a:pt x="173" y="94"/>
                  </a:lnTo>
                  <a:lnTo>
                    <a:pt x="169" y="94"/>
                  </a:lnTo>
                  <a:lnTo>
                    <a:pt x="164" y="94"/>
                  </a:lnTo>
                  <a:lnTo>
                    <a:pt x="160" y="92"/>
                  </a:lnTo>
                  <a:close/>
                  <a:moveTo>
                    <a:pt x="146" y="97"/>
                  </a:moveTo>
                  <a:lnTo>
                    <a:pt x="148" y="94"/>
                  </a:lnTo>
                  <a:lnTo>
                    <a:pt x="150" y="97"/>
                  </a:lnTo>
                  <a:lnTo>
                    <a:pt x="153" y="99"/>
                  </a:lnTo>
                  <a:lnTo>
                    <a:pt x="150" y="101"/>
                  </a:lnTo>
                  <a:lnTo>
                    <a:pt x="148" y="99"/>
                  </a:lnTo>
                  <a:lnTo>
                    <a:pt x="146" y="97"/>
                  </a:lnTo>
                  <a:close/>
                  <a:moveTo>
                    <a:pt x="134" y="87"/>
                  </a:moveTo>
                  <a:lnTo>
                    <a:pt x="132" y="92"/>
                  </a:lnTo>
                  <a:lnTo>
                    <a:pt x="134" y="94"/>
                  </a:lnTo>
                  <a:lnTo>
                    <a:pt x="137" y="94"/>
                  </a:lnTo>
                  <a:lnTo>
                    <a:pt x="137" y="90"/>
                  </a:lnTo>
                  <a:lnTo>
                    <a:pt x="134" y="87"/>
                  </a:lnTo>
                  <a:close/>
                  <a:moveTo>
                    <a:pt x="113" y="73"/>
                  </a:moveTo>
                  <a:lnTo>
                    <a:pt x="109" y="76"/>
                  </a:lnTo>
                  <a:lnTo>
                    <a:pt x="109" y="80"/>
                  </a:lnTo>
                  <a:lnTo>
                    <a:pt x="113" y="78"/>
                  </a:lnTo>
                  <a:lnTo>
                    <a:pt x="113" y="73"/>
                  </a:lnTo>
                  <a:close/>
                  <a:moveTo>
                    <a:pt x="247" y="170"/>
                  </a:moveTo>
                  <a:lnTo>
                    <a:pt x="245" y="173"/>
                  </a:lnTo>
                  <a:lnTo>
                    <a:pt x="247" y="175"/>
                  </a:lnTo>
                  <a:lnTo>
                    <a:pt x="247" y="175"/>
                  </a:lnTo>
                  <a:lnTo>
                    <a:pt x="252" y="180"/>
                  </a:lnTo>
                  <a:lnTo>
                    <a:pt x="252" y="175"/>
                  </a:lnTo>
                  <a:lnTo>
                    <a:pt x="247" y="170"/>
                  </a:lnTo>
                  <a:close/>
                  <a:moveTo>
                    <a:pt x="215" y="159"/>
                  </a:moveTo>
                  <a:lnTo>
                    <a:pt x="215" y="159"/>
                  </a:lnTo>
                  <a:lnTo>
                    <a:pt x="215" y="163"/>
                  </a:lnTo>
                  <a:lnTo>
                    <a:pt x="217" y="161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3"/>
                  </a:lnTo>
                  <a:lnTo>
                    <a:pt x="217" y="157"/>
                  </a:lnTo>
                  <a:lnTo>
                    <a:pt x="215" y="159"/>
                  </a:lnTo>
                  <a:close/>
                  <a:moveTo>
                    <a:pt x="206" y="189"/>
                  </a:moveTo>
                  <a:lnTo>
                    <a:pt x="208" y="189"/>
                  </a:lnTo>
                  <a:lnTo>
                    <a:pt x="210" y="191"/>
                  </a:lnTo>
                  <a:lnTo>
                    <a:pt x="210" y="191"/>
                  </a:lnTo>
                  <a:lnTo>
                    <a:pt x="213" y="194"/>
                  </a:lnTo>
                  <a:lnTo>
                    <a:pt x="213" y="194"/>
                  </a:lnTo>
                  <a:lnTo>
                    <a:pt x="215" y="191"/>
                  </a:lnTo>
                  <a:lnTo>
                    <a:pt x="217" y="191"/>
                  </a:lnTo>
                  <a:lnTo>
                    <a:pt x="217" y="194"/>
                  </a:lnTo>
                  <a:lnTo>
                    <a:pt x="215" y="196"/>
                  </a:lnTo>
                  <a:lnTo>
                    <a:pt x="215" y="196"/>
                  </a:lnTo>
                  <a:lnTo>
                    <a:pt x="213" y="198"/>
                  </a:lnTo>
                  <a:lnTo>
                    <a:pt x="210" y="196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08" y="191"/>
                  </a:lnTo>
                  <a:lnTo>
                    <a:pt x="206" y="189"/>
                  </a:lnTo>
                  <a:lnTo>
                    <a:pt x="206" y="189"/>
                  </a:lnTo>
                  <a:close/>
                  <a:moveTo>
                    <a:pt x="203" y="182"/>
                  </a:moveTo>
                  <a:lnTo>
                    <a:pt x="203" y="187"/>
                  </a:lnTo>
                  <a:lnTo>
                    <a:pt x="206" y="187"/>
                  </a:lnTo>
                  <a:lnTo>
                    <a:pt x="208" y="187"/>
                  </a:lnTo>
                  <a:lnTo>
                    <a:pt x="208" y="187"/>
                  </a:lnTo>
                  <a:lnTo>
                    <a:pt x="210" y="187"/>
                  </a:lnTo>
                  <a:lnTo>
                    <a:pt x="208" y="184"/>
                  </a:lnTo>
                  <a:lnTo>
                    <a:pt x="208" y="184"/>
                  </a:lnTo>
                  <a:lnTo>
                    <a:pt x="208" y="184"/>
                  </a:lnTo>
                  <a:lnTo>
                    <a:pt x="208" y="182"/>
                  </a:lnTo>
                  <a:lnTo>
                    <a:pt x="206" y="182"/>
                  </a:lnTo>
                  <a:lnTo>
                    <a:pt x="203" y="182"/>
                  </a:lnTo>
                  <a:lnTo>
                    <a:pt x="203" y="182"/>
                  </a:lnTo>
                  <a:close/>
                  <a:moveTo>
                    <a:pt x="194" y="177"/>
                  </a:moveTo>
                  <a:lnTo>
                    <a:pt x="194" y="182"/>
                  </a:lnTo>
                  <a:lnTo>
                    <a:pt x="197" y="182"/>
                  </a:lnTo>
                  <a:lnTo>
                    <a:pt x="199" y="184"/>
                  </a:lnTo>
                  <a:lnTo>
                    <a:pt x="199" y="184"/>
                  </a:lnTo>
                  <a:lnTo>
                    <a:pt x="201" y="182"/>
                  </a:lnTo>
                  <a:lnTo>
                    <a:pt x="199" y="177"/>
                  </a:lnTo>
                  <a:lnTo>
                    <a:pt x="197" y="177"/>
                  </a:lnTo>
                  <a:lnTo>
                    <a:pt x="194" y="177"/>
                  </a:lnTo>
                  <a:close/>
                  <a:moveTo>
                    <a:pt x="88" y="143"/>
                  </a:moveTo>
                  <a:lnTo>
                    <a:pt x="88" y="145"/>
                  </a:lnTo>
                  <a:lnTo>
                    <a:pt x="88" y="147"/>
                  </a:lnTo>
                  <a:lnTo>
                    <a:pt x="88" y="145"/>
                  </a:lnTo>
                  <a:lnTo>
                    <a:pt x="88" y="145"/>
                  </a:lnTo>
                  <a:lnTo>
                    <a:pt x="88" y="143"/>
                  </a:lnTo>
                  <a:close/>
                  <a:moveTo>
                    <a:pt x="79" y="145"/>
                  </a:moveTo>
                  <a:lnTo>
                    <a:pt x="79" y="143"/>
                  </a:lnTo>
                  <a:lnTo>
                    <a:pt x="81" y="143"/>
                  </a:lnTo>
                  <a:lnTo>
                    <a:pt x="79" y="145"/>
                  </a:lnTo>
                  <a:close/>
                  <a:moveTo>
                    <a:pt x="74" y="143"/>
                  </a:moveTo>
                  <a:lnTo>
                    <a:pt x="74" y="145"/>
                  </a:lnTo>
                  <a:lnTo>
                    <a:pt x="76" y="145"/>
                  </a:lnTo>
                  <a:lnTo>
                    <a:pt x="76" y="145"/>
                  </a:lnTo>
                  <a:lnTo>
                    <a:pt x="74" y="143"/>
                  </a:lnTo>
                  <a:close/>
                  <a:moveTo>
                    <a:pt x="79" y="145"/>
                  </a:moveTo>
                  <a:lnTo>
                    <a:pt x="76" y="143"/>
                  </a:lnTo>
                  <a:lnTo>
                    <a:pt x="76" y="140"/>
                  </a:lnTo>
                  <a:lnTo>
                    <a:pt x="79" y="140"/>
                  </a:lnTo>
                  <a:lnTo>
                    <a:pt x="79" y="143"/>
                  </a:lnTo>
                  <a:lnTo>
                    <a:pt x="79" y="145"/>
                  </a:lnTo>
                  <a:close/>
                  <a:moveTo>
                    <a:pt x="63" y="143"/>
                  </a:moveTo>
                  <a:lnTo>
                    <a:pt x="65" y="147"/>
                  </a:lnTo>
                  <a:lnTo>
                    <a:pt x="67" y="147"/>
                  </a:lnTo>
                  <a:lnTo>
                    <a:pt x="65" y="145"/>
                  </a:lnTo>
                  <a:lnTo>
                    <a:pt x="63" y="143"/>
                  </a:lnTo>
                  <a:close/>
                  <a:moveTo>
                    <a:pt x="56" y="161"/>
                  </a:moveTo>
                  <a:lnTo>
                    <a:pt x="58" y="159"/>
                  </a:lnTo>
                  <a:lnTo>
                    <a:pt x="63" y="159"/>
                  </a:lnTo>
                  <a:lnTo>
                    <a:pt x="60" y="161"/>
                  </a:lnTo>
                  <a:lnTo>
                    <a:pt x="60" y="161"/>
                  </a:lnTo>
                  <a:lnTo>
                    <a:pt x="58" y="161"/>
                  </a:lnTo>
                  <a:lnTo>
                    <a:pt x="56" y="161"/>
                  </a:lnTo>
                  <a:close/>
                  <a:moveTo>
                    <a:pt x="56" y="163"/>
                  </a:moveTo>
                  <a:lnTo>
                    <a:pt x="58" y="163"/>
                  </a:lnTo>
                  <a:lnTo>
                    <a:pt x="58" y="163"/>
                  </a:lnTo>
                  <a:lnTo>
                    <a:pt x="56" y="163"/>
                  </a:lnTo>
                  <a:close/>
                  <a:moveTo>
                    <a:pt x="51" y="161"/>
                  </a:moveTo>
                  <a:lnTo>
                    <a:pt x="53" y="161"/>
                  </a:lnTo>
                  <a:lnTo>
                    <a:pt x="56" y="161"/>
                  </a:lnTo>
                  <a:lnTo>
                    <a:pt x="51" y="161"/>
                  </a:lnTo>
                  <a:close/>
                  <a:moveTo>
                    <a:pt x="49" y="163"/>
                  </a:moveTo>
                  <a:lnTo>
                    <a:pt x="51" y="163"/>
                  </a:lnTo>
                  <a:lnTo>
                    <a:pt x="53" y="163"/>
                  </a:lnTo>
                  <a:lnTo>
                    <a:pt x="56" y="166"/>
                  </a:lnTo>
                  <a:lnTo>
                    <a:pt x="56" y="166"/>
                  </a:lnTo>
                  <a:lnTo>
                    <a:pt x="58" y="168"/>
                  </a:lnTo>
                  <a:lnTo>
                    <a:pt x="49" y="163"/>
                  </a:lnTo>
                  <a:close/>
                  <a:moveTo>
                    <a:pt x="56" y="152"/>
                  </a:moveTo>
                  <a:lnTo>
                    <a:pt x="60" y="152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2"/>
                  </a:lnTo>
                  <a:close/>
                  <a:moveTo>
                    <a:pt x="60" y="152"/>
                  </a:moveTo>
                  <a:lnTo>
                    <a:pt x="58" y="150"/>
                  </a:lnTo>
                  <a:lnTo>
                    <a:pt x="60" y="147"/>
                  </a:lnTo>
                  <a:lnTo>
                    <a:pt x="63" y="145"/>
                  </a:lnTo>
                  <a:lnTo>
                    <a:pt x="63" y="150"/>
                  </a:lnTo>
                  <a:lnTo>
                    <a:pt x="63" y="152"/>
                  </a:lnTo>
                  <a:lnTo>
                    <a:pt x="63" y="152"/>
                  </a:lnTo>
                  <a:lnTo>
                    <a:pt x="60" y="152"/>
                  </a:lnTo>
                  <a:close/>
                  <a:moveTo>
                    <a:pt x="5" y="34"/>
                  </a:moveTo>
                  <a:lnTo>
                    <a:pt x="3" y="113"/>
                  </a:lnTo>
                  <a:lnTo>
                    <a:pt x="3" y="117"/>
                  </a:lnTo>
                  <a:lnTo>
                    <a:pt x="3" y="122"/>
                  </a:lnTo>
                  <a:lnTo>
                    <a:pt x="3" y="124"/>
                  </a:lnTo>
                  <a:lnTo>
                    <a:pt x="0" y="175"/>
                  </a:lnTo>
                  <a:lnTo>
                    <a:pt x="7" y="175"/>
                  </a:lnTo>
                  <a:lnTo>
                    <a:pt x="10" y="175"/>
                  </a:lnTo>
                  <a:lnTo>
                    <a:pt x="14" y="175"/>
                  </a:lnTo>
                  <a:lnTo>
                    <a:pt x="26" y="175"/>
                  </a:lnTo>
                  <a:lnTo>
                    <a:pt x="28" y="175"/>
                  </a:lnTo>
                  <a:lnTo>
                    <a:pt x="28" y="177"/>
                  </a:lnTo>
                  <a:lnTo>
                    <a:pt x="33" y="180"/>
                  </a:lnTo>
                  <a:lnTo>
                    <a:pt x="35" y="180"/>
                  </a:lnTo>
                  <a:lnTo>
                    <a:pt x="40" y="177"/>
                  </a:lnTo>
                  <a:lnTo>
                    <a:pt x="46" y="175"/>
                  </a:lnTo>
                  <a:lnTo>
                    <a:pt x="46" y="173"/>
                  </a:lnTo>
                  <a:lnTo>
                    <a:pt x="49" y="175"/>
                  </a:lnTo>
                  <a:lnTo>
                    <a:pt x="51" y="173"/>
                  </a:lnTo>
                  <a:lnTo>
                    <a:pt x="51" y="168"/>
                  </a:lnTo>
                  <a:lnTo>
                    <a:pt x="46" y="163"/>
                  </a:lnTo>
                  <a:lnTo>
                    <a:pt x="40" y="161"/>
                  </a:lnTo>
                  <a:lnTo>
                    <a:pt x="35" y="159"/>
                  </a:lnTo>
                  <a:lnTo>
                    <a:pt x="33" y="157"/>
                  </a:lnTo>
                  <a:lnTo>
                    <a:pt x="28" y="157"/>
                  </a:lnTo>
                  <a:lnTo>
                    <a:pt x="28" y="157"/>
                  </a:lnTo>
                  <a:lnTo>
                    <a:pt x="26" y="154"/>
                  </a:lnTo>
                  <a:lnTo>
                    <a:pt x="23" y="150"/>
                  </a:lnTo>
                  <a:lnTo>
                    <a:pt x="21" y="145"/>
                  </a:lnTo>
                  <a:lnTo>
                    <a:pt x="16" y="143"/>
                  </a:lnTo>
                  <a:lnTo>
                    <a:pt x="16" y="140"/>
                  </a:lnTo>
                  <a:lnTo>
                    <a:pt x="14" y="138"/>
                  </a:lnTo>
                  <a:lnTo>
                    <a:pt x="16" y="140"/>
                  </a:lnTo>
                  <a:lnTo>
                    <a:pt x="19" y="143"/>
                  </a:lnTo>
                  <a:lnTo>
                    <a:pt x="21" y="143"/>
                  </a:lnTo>
                  <a:lnTo>
                    <a:pt x="26" y="147"/>
                  </a:lnTo>
                  <a:lnTo>
                    <a:pt x="26" y="150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3" y="157"/>
                  </a:lnTo>
                  <a:lnTo>
                    <a:pt x="35" y="159"/>
                  </a:lnTo>
                  <a:lnTo>
                    <a:pt x="37" y="159"/>
                  </a:lnTo>
                  <a:lnTo>
                    <a:pt x="44" y="159"/>
                  </a:lnTo>
                  <a:lnTo>
                    <a:pt x="49" y="157"/>
                  </a:lnTo>
                  <a:lnTo>
                    <a:pt x="53" y="157"/>
                  </a:lnTo>
                  <a:lnTo>
                    <a:pt x="56" y="157"/>
                  </a:lnTo>
                  <a:lnTo>
                    <a:pt x="56" y="154"/>
                  </a:lnTo>
                  <a:lnTo>
                    <a:pt x="53" y="152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6" y="147"/>
                  </a:lnTo>
                  <a:lnTo>
                    <a:pt x="49" y="150"/>
                  </a:lnTo>
                  <a:lnTo>
                    <a:pt x="53" y="147"/>
                  </a:lnTo>
                  <a:lnTo>
                    <a:pt x="56" y="152"/>
                  </a:lnTo>
                  <a:lnTo>
                    <a:pt x="60" y="152"/>
                  </a:lnTo>
                  <a:lnTo>
                    <a:pt x="58" y="150"/>
                  </a:lnTo>
                  <a:lnTo>
                    <a:pt x="58" y="147"/>
                  </a:lnTo>
                  <a:lnTo>
                    <a:pt x="60" y="145"/>
                  </a:lnTo>
                  <a:lnTo>
                    <a:pt x="60" y="143"/>
                  </a:lnTo>
                  <a:lnTo>
                    <a:pt x="60" y="140"/>
                  </a:lnTo>
                  <a:lnTo>
                    <a:pt x="58" y="138"/>
                  </a:lnTo>
                  <a:lnTo>
                    <a:pt x="58" y="136"/>
                  </a:lnTo>
                  <a:lnTo>
                    <a:pt x="60" y="138"/>
                  </a:lnTo>
                  <a:lnTo>
                    <a:pt x="63" y="140"/>
                  </a:lnTo>
                  <a:lnTo>
                    <a:pt x="67" y="143"/>
                  </a:lnTo>
                  <a:lnTo>
                    <a:pt x="70" y="145"/>
                  </a:lnTo>
                  <a:lnTo>
                    <a:pt x="70" y="143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2" y="140"/>
                  </a:lnTo>
                  <a:lnTo>
                    <a:pt x="72" y="138"/>
                  </a:lnTo>
                  <a:lnTo>
                    <a:pt x="72" y="133"/>
                  </a:lnTo>
                  <a:lnTo>
                    <a:pt x="74" y="136"/>
                  </a:lnTo>
                  <a:lnTo>
                    <a:pt x="79" y="138"/>
                  </a:lnTo>
                  <a:lnTo>
                    <a:pt x="81" y="140"/>
                  </a:lnTo>
                  <a:lnTo>
                    <a:pt x="83" y="143"/>
                  </a:lnTo>
                  <a:lnTo>
                    <a:pt x="86" y="143"/>
                  </a:lnTo>
                  <a:lnTo>
                    <a:pt x="88" y="143"/>
                  </a:lnTo>
                  <a:lnTo>
                    <a:pt x="90" y="140"/>
                  </a:lnTo>
                  <a:lnTo>
                    <a:pt x="90" y="143"/>
                  </a:lnTo>
                  <a:lnTo>
                    <a:pt x="90" y="145"/>
                  </a:lnTo>
                  <a:lnTo>
                    <a:pt x="90" y="147"/>
                  </a:lnTo>
                  <a:lnTo>
                    <a:pt x="95" y="150"/>
                  </a:lnTo>
                  <a:lnTo>
                    <a:pt x="106" y="152"/>
                  </a:lnTo>
                  <a:lnTo>
                    <a:pt x="109" y="154"/>
                  </a:lnTo>
                  <a:lnTo>
                    <a:pt x="111" y="157"/>
                  </a:lnTo>
                  <a:lnTo>
                    <a:pt x="113" y="163"/>
                  </a:lnTo>
                  <a:lnTo>
                    <a:pt x="120" y="170"/>
                  </a:lnTo>
                  <a:lnTo>
                    <a:pt x="120" y="173"/>
                  </a:lnTo>
                  <a:lnTo>
                    <a:pt x="125" y="175"/>
                  </a:lnTo>
                  <a:lnTo>
                    <a:pt x="127" y="177"/>
                  </a:lnTo>
                  <a:lnTo>
                    <a:pt x="127" y="180"/>
                  </a:lnTo>
                  <a:lnTo>
                    <a:pt x="137" y="189"/>
                  </a:lnTo>
                  <a:lnTo>
                    <a:pt x="137" y="194"/>
                  </a:lnTo>
                  <a:lnTo>
                    <a:pt x="141" y="196"/>
                  </a:lnTo>
                  <a:lnTo>
                    <a:pt x="148" y="198"/>
                  </a:lnTo>
                  <a:lnTo>
                    <a:pt x="150" y="196"/>
                  </a:lnTo>
                  <a:lnTo>
                    <a:pt x="150" y="196"/>
                  </a:lnTo>
                  <a:lnTo>
                    <a:pt x="155" y="198"/>
                  </a:lnTo>
                  <a:lnTo>
                    <a:pt x="162" y="198"/>
                  </a:lnTo>
                  <a:lnTo>
                    <a:pt x="167" y="198"/>
                  </a:lnTo>
                  <a:lnTo>
                    <a:pt x="169" y="198"/>
                  </a:lnTo>
                  <a:lnTo>
                    <a:pt x="176" y="200"/>
                  </a:lnTo>
                  <a:lnTo>
                    <a:pt x="178" y="203"/>
                  </a:lnTo>
                  <a:lnTo>
                    <a:pt x="183" y="200"/>
                  </a:lnTo>
                  <a:lnTo>
                    <a:pt x="185" y="203"/>
                  </a:lnTo>
                  <a:lnTo>
                    <a:pt x="190" y="203"/>
                  </a:lnTo>
                  <a:lnTo>
                    <a:pt x="190" y="205"/>
                  </a:lnTo>
                  <a:lnTo>
                    <a:pt x="187" y="207"/>
                  </a:lnTo>
                  <a:lnTo>
                    <a:pt x="192" y="207"/>
                  </a:lnTo>
                  <a:lnTo>
                    <a:pt x="197" y="210"/>
                  </a:lnTo>
                  <a:lnTo>
                    <a:pt x="201" y="210"/>
                  </a:lnTo>
                  <a:lnTo>
                    <a:pt x="203" y="207"/>
                  </a:lnTo>
                  <a:lnTo>
                    <a:pt x="199" y="203"/>
                  </a:lnTo>
                  <a:lnTo>
                    <a:pt x="197" y="203"/>
                  </a:lnTo>
                  <a:lnTo>
                    <a:pt x="197" y="200"/>
                  </a:lnTo>
                  <a:lnTo>
                    <a:pt x="201" y="200"/>
                  </a:lnTo>
                  <a:lnTo>
                    <a:pt x="203" y="200"/>
                  </a:lnTo>
                  <a:lnTo>
                    <a:pt x="208" y="198"/>
                  </a:lnTo>
                  <a:lnTo>
                    <a:pt x="199" y="198"/>
                  </a:lnTo>
                  <a:lnTo>
                    <a:pt x="190" y="196"/>
                  </a:lnTo>
                  <a:lnTo>
                    <a:pt x="185" y="194"/>
                  </a:lnTo>
                  <a:lnTo>
                    <a:pt x="183" y="191"/>
                  </a:lnTo>
                  <a:lnTo>
                    <a:pt x="187" y="189"/>
                  </a:lnTo>
                  <a:lnTo>
                    <a:pt x="190" y="189"/>
                  </a:lnTo>
                  <a:lnTo>
                    <a:pt x="192" y="187"/>
                  </a:lnTo>
                  <a:lnTo>
                    <a:pt x="190" y="187"/>
                  </a:lnTo>
                  <a:lnTo>
                    <a:pt x="183" y="187"/>
                  </a:lnTo>
                  <a:lnTo>
                    <a:pt x="176" y="184"/>
                  </a:lnTo>
                  <a:lnTo>
                    <a:pt x="173" y="182"/>
                  </a:lnTo>
                  <a:lnTo>
                    <a:pt x="173" y="180"/>
                  </a:lnTo>
                  <a:lnTo>
                    <a:pt x="176" y="177"/>
                  </a:lnTo>
                  <a:lnTo>
                    <a:pt x="176" y="175"/>
                  </a:lnTo>
                  <a:lnTo>
                    <a:pt x="173" y="173"/>
                  </a:lnTo>
                  <a:lnTo>
                    <a:pt x="171" y="173"/>
                  </a:lnTo>
                  <a:lnTo>
                    <a:pt x="169" y="173"/>
                  </a:lnTo>
                  <a:lnTo>
                    <a:pt x="167" y="173"/>
                  </a:lnTo>
                  <a:lnTo>
                    <a:pt x="164" y="173"/>
                  </a:lnTo>
                  <a:lnTo>
                    <a:pt x="160" y="168"/>
                  </a:lnTo>
                  <a:lnTo>
                    <a:pt x="160" y="163"/>
                  </a:lnTo>
                  <a:lnTo>
                    <a:pt x="157" y="161"/>
                  </a:lnTo>
                  <a:lnTo>
                    <a:pt x="153" y="152"/>
                  </a:lnTo>
                  <a:lnTo>
                    <a:pt x="150" y="152"/>
                  </a:lnTo>
                  <a:lnTo>
                    <a:pt x="150" y="147"/>
                  </a:lnTo>
                  <a:lnTo>
                    <a:pt x="146" y="147"/>
                  </a:lnTo>
                  <a:lnTo>
                    <a:pt x="141" y="145"/>
                  </a:lnTo>
                  <a:lnTo>
                    <a:pt x="139" y="143"/>
                  </a:lnTo>
                  <a:lnTo>
                    <a:pt x="134" y="136"/>
                  </a:lnTo>
                  <a:lnTo>
                    <a:pt x="134" y="131"/>
                  </a:lnTo>
                  <a:lnTo>
                    <a:pt x="132" y="129"/>
                  </a:lnTo>
                  <a:lnTo>
                    <a:pt x="130" y="124"/>
                  </a:lnTo>
                  <a:lnTo>
                    <a:pt x="130" y="124"/>
                  </a:lnTo>
                  <a:lnTo>
                    <a:pt x="139" y="124"/>
                  </a:lnTo>
                  <a:lnTo>
                    <a:pt x="146" y="120"/>
                  </a:lnTo>
                  <a:lnTo>
                    <a:pt x="148" y="117"/>
                  </a:lnTo>
                  <a:lnTo>
                    <a:pt x="148" y="113"/>
                  </a:lnTo>
                  <a:lnTo>
                    <a:pt x="141" y="106"/>
                  </a:lnTo>
                  <a:lnTo>
                    <a:pt x="137" y="106"/>
                  </a:lnTo>
                  <a:lnTo>
                    <a:pt x="134" y="106"/>
                  </a:lnTo>
                  <a:lnTo>
                    <a:pt x="130" y="103"/>
                  </a:lnTo>
                  <a:lnTo>
                    <a:pt x="123" y="101"/>
                  </a:lnTo>
                  <a:lnTo>
                    <a:pt x="118" y="97"/>
                  </a:lnTo>
                  <a:lnTo>
                    <a:pt x="116" y="97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6" y="85"/>
                  </a:lnTo>
                  <a:lnTo>
                    <a:pt x="106" y="83"/>
                  </a:lnTo>
                  <a:lnTo>
                    <a:pt x="104" y="78"/>
                  </a:lnTo>
                  <a:lnTo>
                    <a:pt x="97" y="71"/>
                  </a:lnTo>
                  <a:lnTo>
                    <a:pt x="95" y="71"/>
                  </a:lnTo>
                  <a:lnTo>
                    <a:pt x="93" y="73"/>
                  </a:lnTo>
                  <a:lnTo>
                    <a:pt x="90" y="69"/>
                  </a:lnTo>
                  <a:lnTo>
                    <a:pt x="86" y="66"/>
                  </a:lnTo>
                  <a:lnTo>
                    <a:pt x="86" y="64"/>
                  </a:lnTo>
                  <a:lnTo>
                    <a:pt x="81" y="62"/>
                  </a:lnTo>
                  <a:lnTo>
                    <a:pt x="79" y="60"/>
                  </a:lnTo>
                  <a:lnTo>
                    <a:pt x="76" y="60"/>
                  </a:lnTo>
                  <a:lnTo>
                    <a:pt x="74" y="57"/>
                  </a:lnTo>
                  <a:lnTo>
                    <a:pt x="70" y="57"/>
                  </a:lnTo>
                  <a:lnTo>
                    <a:pt x="65" y="55"/>
                  </a:lnTo>
                  <a:lnTo>
                    <a:pt x="60" y="53"/>
                  </a:lnTo>
                  <a:lnTo>
                    <a:pt x="51" y="48"/>
                  </a:lnTo>
                  <a:lnTo>
                    <a:pt x="40" y="48"/>
                  </a:lnTo>
                  <a:lnTo>
                    <a:pt x="35" y="46"/>
                  </a:lnTo>
                  <a:lnTo>
                    <a:pt x="35" y="43"/>
                  </a:lnTo>
                  <a:lnTo>
                    <a:pt x="33" y="43"/>
                  </a:lnTo>
                  <a:lnTo>
                    <a:pt x="30" y="43"/>
                  </a:lnTo>
                  <a:lnTo>
                    <a:pt x="21" y="41"/>
                  </a:lnTo>
                  <a:lnTo>
                    <a:pt x="21" y="39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5" y="3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DF020067-915A-910B-3E52-7FC8358BE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9112" y="2731517"/>
              <a:ext cx="172594" cy="260550"/>
            </a:xfrm>
            <a:custGeom>
              <a:avLst/>
              <a:gdLst>
                <a:gd name="T0" fmla="*/ 79 w 208"/>
                <a:gd name="T1" fmla="*/ 4 h 314"/>
                <a:gd name="T2" fmla="*/ 97 w 208"/>
                <a:gd name="T3" fmla="*/ 124 h 314"/>
                <a:gd name="T4" fmla="*/ 127 w 208"/>
                <a:gd name="T5" fmla="*/ 127 h 314"/>
                <a:gd name="T6" fmla="*/ 139 w 208"/>
                <a:gd name="T7" fmla="*/ 147 h 314"/>
                <a:gd name="T8" fmla="*/ 144 w 208"/>
                <a:gd name="T9" fmla="*/ 152 h 314"/>
                <a:gd name="T10" fmla="*/ 113 w 208"/>
                <a:gd name="T11" fmla="*/ 127 h 314"/>
                <a:gd name="T12" fmla="*/ 90 w 208"/>
                <a:gd name="T13" fmla="*/ 131 h 314"/>
                <a:gd name="T14" fmla="*/ 70 w 208"/>
                <a:gd name="T15" fmla="*/ 122 h 314"/>
                <a:gd name="T16" fmla="*/ 60 w 208"/>
                <a:gd name="T17" fmla="*/ 106 h 314"/>
                <a:gd name="T18" fmla="*/ 49 w 208"/>
                <a:gd name="T19" fmla="*/ 71 h 314"/>
                <a:gd name="T20" fmla="*/ 63 w 208"/>
                <a:gd name="T21" fmla="*/ 23 h 314"/>
                <a:gd name="T22" fmla="*/ 97 w 208"/>
                <a:gd name="T23" fmla="*/ 27 h 314"/>
                <a:gd name="T24" fmla="*/ 97 w 208"/>
                <a:gd name="T25" fmla="*/ 78 h 314"/>
                <a:gd name="T26" fmla="*/ 90 w 208"/>
                <a:gd name="T27" fmla="*/ 113 h 314"/>
                <a:gd name="T28" fmla="*/ 100 w 208"/>
                <a:gd name="T29" fmla="*/ 110 h 314"/>
                <a:gd name="T30" fmla="*/ 65 w 208"/>
                <a:gd name="T31" fmla="*/ 138 h 314"/>
                <a:gd name="T32" fmla="*/ 90 w 208"/>
                <a:gd name="T33" fmla="*/ 164 h 314"/>
                <a:gd name="T34" fmla="*/ 65 w 208"/>
                <a:gd name="T35" fmla="*/ 138 h 314"/>
                <a:gd name="T36" fmla="*/ 97 w 208"/>
                <a:gd name="T37" fmla="*/ 140 h 314"/>
                <a:gd name="T38" fmla="*/ 104 w 208"/>
                <a:gd name="T39" fmla="*/ 171 h 314"/>
                <a:gd name="T40" fmla="*/ 116 w 208"/>
                <a:gd name="T41" fmla="*/ 159 h 314"/>
                <a:gd name="T42" fmla="*/ 144 w 208"/>
                <a:gd name="T43" fmla="*/ 164 h 314"/>
                <a:gd name="T44" fmla="*/ 141 w 208"/>
                <a:gd name="T45" fmla="*/ 164 h 314"/>
                <a:gd name="T46" fmla="*/ 109 w 208"/>
                <a:gd name="T47" fmla="*/ 203 h 314"/>
                <a:gd name="T48" fmla="*/ 107 w 208"/>
                <a:gd name="T49" fmla="*/ 173 h 314"/>
                <a:gd name="T50" fmla="*/ 130 w 208"/>
                <a:gd name="T51" fmla="*/ 187 h 314"/>
                <a:gd name="T52" fmla="*/ 116 w 208"/>
                <a:gd name="T53" fmla="*/ 205 h 314"/>
                <a:gd name="T54" fmla="*/ 141 w 208"/>
                <a:gd name="T55" fmla="*/ 214 h 314"/>
                <a:gd name="T56" fmla="*/ 137 w 208"/>
                <a:gd name="T57" fmla="*/ 219 h 314"/>
                <a:gd name="T58" fmla="*/ 127 w 208"/>
                <a:gd name="T59" fmla="*/ 198 h 314"/>
                <a:gd name="T60" fmla="*/ 127 w 208"/>
                <a:gd name="T61" fmla="*/ 235 h 314"/>
                <a:gd name="T62" fmla="*/ 144 w 208"/>
                <a:gd name="T63" fmla="*/ 233 h 314"/>
                <a:gd name="T64" fmla="*/ 155 w 208"/>
                <a:gd name="T65" fmla="*/ 212 h 314"/>
                <a:gd name="T66" fmla="*/ 164 w 208"/>
                <a:gd name="T67" fmla="*/ 231 h 314"/>
                <a:gd name="T68" fmla="*/ 180 w 208"/>
                <a:gd name="T69" fmla="*/ 191 h 314"/>
                <a:gd name="T70" fmla="*/ 171 w 208"/>
                <a:gd name="T71" fmla="*/ 157 h 314"/>
                <a:gd name="T72" fmla="*/ 162 w 208"/>
                <a:gd name="T73" fmla="*/ 173 h 314"/>
                <a:gd name="T74" fmla="*/ 157 w 208"/>
                <a:gd name="T75" fmla="*/ 187 h 314"/>
                <a:gd name="T76" fmla="*/ 169 w 208"/>
                <a:gd name="T77" fmla="*/ 210 h 314"/>
                <a:gd name="T78" fmla="*/ 187 w 208"/>
                <a:gd name="T79" fmla="*/ 196 h 314"/>
                <a:gd name="T80" fmla="*/ 185 w 208"/>
                <a:gd name="T81" fmla="*/ 210 h 314"/>
                <a:gd name="T82" fmla="*/ 192 w 208"/>
                <a:gd name="T83" fmla="*/ 226 h 314"/>
                <a:gd name="T84" fmla="*/ 107 w 208"/>
                <a:gd name="T85" fmla="*/ 281 h 314"/>
                <a:gd name="T86" fmla="*/ 137 w 208"/>
                <a:gd name="T87" fmla="*/ 249 h 314"/>
                <a:gd name="T88" fmla="*/ 164 w 208"/>
                <a:gd name="T89" fmla="*/ 251 h 314"/>
                <a:gd name="T90" fmla="*/ 180 w 208"/>
                <a:gd name="T91" fmla="*/ 235 h 314"/>
                <a:gd name="T92" fmla="*/ 201 w 208"/>
                <a:gd name="T93" fmla="*/ 244 h 314"/>
                <a:gd name="T94" fmla="*/ 208 w 208"/>
                <a:gd name="T95" fmla="*/ 272 h 314"/>
                <a:gd name="T96" fmla="*/ 199 w 208"/>
                <a:gd name="T97" fmla="*/ 298 h 314"/>
                <a:gd name="T98" fmla="*/ 192 w 208"/>
                <a:gd name="T99" fmla="*/ 300 h 314"/>
                <a:gd name="T100" fmla="*/ 169 w 208"/>
                <a:gd name="T101" fmla="*/ 309 h 314"/>
                <a:gd name="T102" fmla="*/ 155 w 208"/>
                <a:gd name="T103" fmla="*/ 279 h 314"/>
                <a:gd name="T104" fmla="*/ 141 w 208"/>
                <a:gd name="T105" fmla="*/ 277 h 314"/>
                <a:gd name="T106" fmla="*/ 127 w 208"/>
                <a:gd name="T107" fmla="*/ 270 h 314"/>
                <a:gd name="T108" fmla="*/ 116 w 208"/>
                <a:gd name="T109" fmla="*/ 293 h 314"/>
                <a:gd name="T110" fmla="*/ 63 w 208"/>
                <a:gd name="T111" fmla="*/ 168 h 314"/>
                <a:gd name="T112" fmla="*/ 56 w 208"/>
                <a:gd name="T113" fmla="*/ 180 h 314"/>
                <a:gd name="T114" fmla="*/ 58 w 208"/>
                <a:gd name="T115" fmla="*/ 205 h 314"/>
                <a:gd name="T116" fmla="*/ 37 w 208"/>
                <a:gd name="T117" fmla="*/ 219 h 314"/>
                <a:gd name="T118" fmla="*/ 49 w 208"/>
                <a:gd name="T119" fmla="*/ 187 h 314"/>
                <a:gd name="T120" fmla="*/ 28 w 208"/>
                <a:gd name="T121" fmla="*/ 226 h 314"/>
                <a:gd name="T122" fmla="*/ 7 w 208"/>
                <a:gd name="T123" fmla="*/ 254 h 314"/>
                <a:gd name="T124" fmla="*/ 5 w 208"/>
                <a:gd name="T125" fmla="*/ 26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" h="314">
                  <a:moveTo>
                    <a:pt x="74" y="13"/>
                  </a:moveTo>
                  <a:lnTo>
                    <a:pt x="79" y="13"/>
                  </a:lnTo>
                  <a:lnTo>
                    <a:pt x="77" y="16"/>
                  </a:lnTo>
                  <a:lnTo>
                    <a:pt x="74" y="13"/>
                  </a:lnTo>
                  <a:close/>
                  <a:moveTo>
                    <a:pt x="72" y="4"/>
                  </a:moveTo>
                  <a:lnTo>
                    <a:pt x="74" y="9"/>
                  </a:lnTo>
                  <a:lnTo>
                    <a:pt x="70" y="9"/>
                  </a:lnTo>
                  <a:lnTo>
                    <a:pt x="72" y="4"/>
                  </a:lnTo>
                  <a:close/>
                  <a:moveTo>
                    <a:pt x="81" y="0"/>
                  </a:moveTo>
                  <a:lnTo>
                    <a:pt x="77" y="2"/>
                  </a:lnTo>
                  <a:lnTo>
                    <a:pt x="79" y="4"/>
                  </a:lnTo>
                  <a:lnTo>
                    <a:pt x="81" y="0"/>
                  </a:lnTo>
                  <a:close/>
                  <a:moveTo>
                    <a:pt x="90" y="9"/>
                  </a:moveTo>
                  <a:lnTo>
                    <a:pt x="88" y="13"/>
                  </a:lnTo>
                  <a:lnTo>
                    <a:pt x="90" y="16"/>
                  </a:lnTo>
                  <a:lnTo>
                    <a:pt x="90" y="11"/>
                  </a:lnTo>
                  <a:lnTo>
                    <a:pt x="90" y="11"/>
                  </a:lnTo>
                  <a:lnTo>
                    <a:pt x="90" y="11"/>
                  </a:lnTo>
                  <a:lnTo>
                    <a:pt x="90" y="9"/>
                  </a:lnTo>
                  <a:close/>
                  <a:moveTo>
                    <a:pt x="90" y="117"/>
                  </a:moveTo>
                  <a:lnTo>
                    <a:pt x="95" y="120"/>
                  </a:lnTo>
                  <a:lnTo>
                    <a:pt x="97" y="124"/>
                  </a:lnTo>
                  <a:lnTo>
                    <a:pt x="102" y="124"/>
                  </a:lnTo>
                  <a:lnTo>
                    <a:pt x="104" y="124"/>
                  </a:lnTo>
                  <a:lnTo>
                    <a:pt x="107" y="120"/>
                  </a:lnTo>
                  <a:lnTo>
                    <a:pt x="111" y="115"/>
                  </a:lnTo>
                  <a:lnTo>
                    <a:pt x="116" y="115"/>
                  </a:lnTo>
                  <a:lnTo>
                    <a:pt x="120" y="120"/>
                  </a:lnTo>
                  <a:lnTo>
                    <a:pt x="125" y="124"/>
                  </a:lnTo>
                  <a:lnTo>
                    <a:pt x="123" y="129"/>
                  </a:lnTo>
                  <a:lnTo>
                    <a:pt x="125" y="131"/>
                  </a:lnTo>
                  <a:lnTo>
                    <a:pt x="127" y="129"/>
                  </a:lnTo>
                  <a:lnTo>
                    <a:pt x="127" y="127"/>
                  </a:lnTo>
                  <a:lnTo>
                    <a:pt x="130" y="124"/>
                  </a:lnTo>
                  <a:lnTo>
                    <a:pt x="132" y="129"/>
                  </a:lnTo>
                  <a:lnTo>
                    <a:pt x="137" y="129"/>
                  </a:lnTo>
                  <a:lnTo>
                    <a:pt x="141" y="131"/>
                  </a:lnTo>
                  <a:lnTo>
                    <a:pt x="141" y="134"/>
                  </a:lnTo>
                  <a:lnTo>
                    <a:pt x="139" y="134"/>
                  </a:lnTo>
                  <a:lnTo>
                    <a:pt x="137" y="131"/>
                  </a:lnTo>
                  <a:lnTo>
                    <a:pt x="134" y="134"/>
                  </a:lnTo>
                  <a:lnTo>
                    <a:pt x="137" y="136"/>
                  </a:lnTo>
                  <a:lnTo>
                    <a:pt x="139" y="145"/>
                  </a:lnTo>
                  <a:lnTo>
                    <a:pt x="139" y="147"/>
                  </a:lnTo>
                  <a:lnTo>
                    <a:pt x="144" y="147"/>
                  </a:lnTo>
                  <a:lnTo>
                    <a:pt x="146" y="147"/>
                  </a:lnTo>
                  <a:lnTo>
                    <a:pt x="148" y="147"/>
                  </a:lnTo>
                  <a:lnTo>
                    <a:pt x="150" y="150"/>
                  </a:lnTo>
                  <a:lnTo>
                    <a:pt x="148" y="152"/>
                  </a:lnTo>
                  <a:lnTo>
                    <a:pt x="150" y="154"/>
                  </a:lnTo>
                  <a:lnTo>
                    <a:pt x="148" y="161"/>
                  </a:lnTo>
                  <a:lnTo>
                    <a:pt x="144" y="159"/>
                  </a:lnTo>
                  <a:lnTo>
                    <a:pt x="141" y="154"/>
                  </a:lnTo>
                  <a:lnTo>
                    <a:pt x="144" y="154"/>
                  </a:lnTo>
                  <a:lnTo>
                    <a:pt x="144" y="152"/>
                  </a:lnTo>
                  <a:lnTo>
                    <a:pt x="141" y="150"/>
                  </a:lnTo>
                  <a:lnTo>
                    <a:pt x="141" y="152"/>
                  </a:lnTo>
                  <a:lnTo>
                    <a:pt x="137" y="154"/>
                  </a:lnTo>
                  <a:lnTo>
                    <a:pt x="132" y="147"/>
                  </a:lnTo>
                  <a:lnTo>
                    <a:pt x="130" y="147"/>
                  </a:lnTo>
                  <a:lnTo>
                    <a:pt x="130" y="143"/>
                  </a:lnTo>
                  <a:lnTo>
                    <a:pt x="127" y="138"/>
                  </a:lnTo>
                  <a:lnTo>
                    <a:pt x="123" y="136"/>
                  </a:lnTo>
                  <a:lnTo>
                    <a:pt x="120" y="131"/>
                  </a:lnTo>
                  <a:lnTo>
                    <a:pt x="116" y="129"/>
                  </a:lnTo>
                  <a:lnTo>
                    <a:pt x="113" y="127"/>
                  </a:lnTo>
                  <a:lnTo>
                    <a:pt x="111" y="127"/>
                  </a:lnTo>
                  <a:lnTo>
                    <a:pt x="111" y="129"/>
                  </a:lnTo>
                  <a:lnTo>
                    <a:pt x="116" y="136"/>
                  </a:lnTo>
                  <a:lnTo>
                    <a:pt x="118" y="143"/>
                  </a:lnTo>
                  <a:lnTo>
                    <a:pt x="116" y="145"/>
                  </a:lnTo>
                  <a:lnTo>
                    <a:pt x="111" y="136"/>
                  </a:lnTo>
                  <a:lnTo>
                    <a:pt x="107" y="134"/>
                  </a:lnTo>
                  <a:lnTo>
                    <a:pt x="104" y="131"/>
                  </a:lnTo>
                  <a:lnTo>
                    <a:pt x="97" y="127"/>
                  </a:lnTo>
                  <a:lnTo>
                    <a:pt x="90" y="127"/>
                  </a:lnTo>
                  <a:lnTo>
                    <a:pt x="90" y="131"/>
                  </a:lnTo>
                  <a:lnTo>
                    <a:pt x="90" y="134"/>
                  </a:lnTo>
                  <a:lnTo>
                    <a:pt x="86" y="136"/>
                  </a:lnTo>
                  <a:lnTo>
                    <a:pt x="81" y="131"/>
                  </a:lnTo>
                  <a:lnTo>
                    <a:pt x="79" y="134"/>
                  </a:lnTo>
                  <a:lnTo>
                    <a:pt x="77" y="134"/>
                  </a:lnTo>
                  <a:lnTo>
                    <a:pt x="77" y="131"/>
                  </a:lnTo>
                  <a:lnTo>
                    <a:pt x="77" y="127"/>
                  </a:lnTo>
                  <a:lnTo>
                    <a:pt x="74" y="127"/>
                  </a:lnTo>
                  <a:lnTo>
                    <a:pt x="72" y="131"/>
                  </a:lnTo>
                  <a:lnTo>
                    <a:pt x="70" y="127"/>
                  </a:lnTo>
                  <a:lnTo>
                    <a:pt x="70" y="122"/>
                  </a:lnTo>
                  <a:lnTo>
                    <a:pt x="70" y="120"/>
                  </a:lnTo>
                  <a:lnTo>
                    <a:pt x="72" y="117"/>
                  </a:lnTo>
                  <a:lnTo>
                    <a:pt x="77" y="110"/>
                  </a:lnTo>
                  <a:lnTo>
                    <a:pt x="72" y="108"/>
                  </a:lnTo>
                  <a:lnTo>
                    <a:pt x="67" y="108"/>
                  </a:lnTo>
                  <a:lnTo>
                    <a:pt x="67" y="110"/>
                  </a:lnTo>
                  <a:lnTo>
                    <a:pt x="70" y="113"/>
                  </a:lnTo>
                  <a:lnTo>
                    <a:pt x="67" y="117"/>
                  </a:lnTo>
                  <a:lnTo>
                    <a:pt x="65" y="115"/>
                  </a:lnTo>
                  <a:lnTo>
                    <a:pt x="60" y="110"/>
                  </a:lnTo>
                  <a:lnTo>
                    <a:pt x="60" y="106"/>
                  </a:lnTo>
                  <a:lnTo>
                    <a:pt x="60" y="106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6" y="99"/>
                  </a:lnTo>
                  <a:lnTo>
                    <a:pt x="53" y="92"/>
                  </a:lnTo>
                  <a:lnTo>
                    <a:pt x="51" y="87"/>
                  </a:lnTo>
                  <a:lnTo>
                    <a:pt x="53" y="83"/>
                  </a:lnTo>
                  <a:lnTo>
                    <a:pt x="51" y="83"/>
                  </a:lnTo>
                  <a:lnTo>
                    <a:pt x="49" y="83"/>
                  </a:lnTo>
                  <a:lnTo>
                    <a:pt x="49" y="78"/>
                  </a:lnTo>
                  <a:lnTo>
                    <a:pt x="49" y="71"/>
                  </a:lnTo>
                  <a:lnTo>
                    <a:pt x="51" y="76"/>
                  </a:lnTo>
                  <a:lnTo>
                    <a:pt x="56" y="76"/>
                  </a:lnTo>
                  <a:lnTo>
                    <a:pt x="58" y="76"/>
                  </a:lnTo>
                  <a:lnTo>
                    <a:pt x="58" y="71"/>
                  </a:lnTo>
                  <a:lnTo>
                    <a:pt x="56" y="64"/>
                  </a:lnTo>
                  <a:lnTo>
                    <a:pt x="58" y="60"/>
                  </a:lnTo>
                  <a:lnTo>
                    <a:pt x="60" y="50"/>
                  </a:lnTo>
                  <a:lnTo>
                    <a:pt x="60" y="41"/>
                  </a:lnTo>
                  <a:lnTo>
                    <a:pt x="58" y="37"/>
                  </a:lnTo>
                  <a:lnTo>
                    <a:pt x="63" y="27"/>
                  </a:lnTo>
                  <a:lnTo>
                    <a:pt x="63" y="23"/>
                  </a:lnTo>
                  <a:lnTo>
                    <a:pt x="70" y="20"/>
                  </a:lnTo>
                  <a:lnTo>
                    <a:pt x="77" y="23"/>
                  </a:lnTo>
                  <a:lnTo>
                    <a:pt x="81" y="25"/>
                  </a:lnTo>
                  <a:lnTo>
                    <a:pt x="83" y="27"/>
                  </a:lnTo>
                  <a:lnTo>
                    <a:pt x="86" y="25"/>
                  </a:lnTo>
                  <a:lnTo>
                    <a:pt x="90" y="25"/>
                  </a:lnTo>
                  <a:lnTo>
                    <a:pt x="93" y="23"/>
                  </a:lnTo>
                  <a:lnTo>
                    <a:pt x="95" y="20"/>
                  </a:lnTo>
                  <a:lnTo>
                    <a:pt x="95" y="20"/>
                  </a:lnTo>
                  <a:lnTo>
                    <a:pt x="100" y="25"/>
                  </a:lnTo>
                  <a:lnTo>
                    <a:pt x="97" y="27"/>
                  </a:lnTo>
                  <a:lnTo>
                    <a:pt x="95" y="30"/>
                  </a:lnTo>
                  <a:lnTo>
                    <a:pt x="95" y="39"/>
                  </a:lnTo>
                  <a:lnTo>
                    <a:pt x="100" y="46"/>
                  </a:lnTo>
                  <a:lnTo>
                    <a:pt x="102" y="46"/>
                  </a:lnTo>
                  <a:lnTo>
                    <a:pt x="102" y="50"/>
                  </a:lnTo>
                  <a:lnTo>
                    <a:pt x="104" y="53"/>
                  </a:lnTo>
                  <a:lnTo>
                    <a:pt x="102" y="64"/>
                  </a:lnTo>
                  <a:lnTo>
                    <a:pt x="100" y="69"/>
                  </a:lnTo>
                  <a:lnTo>
                    <a:pt x="102" y="74"/>
                  </a:lnTo>
                  <a:lnTo>
                    <a:pt x="97" y="80"/>
                  </a:lnTo>
                  <a:lnTo>
                    <a:pt x="97" y="78"/>
                  </a:lnTo>
                  <a:lnTo>
                    <a:pt x="100" y="76"/>
                  </a:lnTo>
                  <a:lnTo>
                    <a:pt x="97" y="76"/>
                  </a:lnTo>
                  <a:lnTo>
                    <a:pt x="90" y="83"/>
                  </a:lnTo>
                  <a:lnTo>
                    <a:pt x="88" y="87"/>
                  </a:lnTo>
                  <a:lnTo>
                    <a:pt x="88" y="92"/>
                  </a:lnTo>
                  <a:lnTo>
                    <a:pt x="86" y="94"/>
                  </a:lnTo>
                  <a:lnTo>
                    <a:pt x="86" y="99"/>
                  </a:lnTo>
                  <a:lnTo>
                    <a:pt x="88" y="101"/>
                  </a:lnTo>
                  <a:lnTo>
                    <a:pt x="90" y="106"/>
                  </a:lnTo>
                  <a:lnTo>
                    <a:pt x="93" y="110"/>
                  </a:lnTo>
                  <a:lnTo>
                    <a:pt x="90" y="113"/>
                  </a:lnTo>
                  <a:lnTo>
                    <a:pt x="90" y="117"/>
                  </a:lnTo>
                  <a:close/>
                  <a:moveTo>
                    <a:pt x="100" y="117"/>
                  </a:moveTo>
                  <a:lnTo>
                    <a:pt x="100" y="122"/>
                  </a:lnTo>
                  <a:lnTo>
                    <a:pt x="102" y="124"/>
                  </a:lnTo>
                  <a:lnTo>
                    <a:pt x="102" y="120"/>
                  </a:lnTo>
                  <a:lnTo>
                    <a:pt x="100" y="117"/>
                  </a:lnTo>
                  <a:close/>
                  <a:moveTo>
                    <a:pt x="95" y="104"/>
                  </a:moveTo>
                  <a:lnTo>
                    <a:pt x="97" y="108"/>
                  </a:lnTo>
                  <a:lnTo>
                    <a:pt x="97" y="110"/>
                  </a:lnTo>
                  <a:lnTo>
                    <a:pt x="97" y="113"/>
                  </a:lnTo>
                  <a:lnTo>
                    <a:pt x="100" y="110"/>
                  </a:lnTo>
                  <a:lnTo>
                    <a:pt x="102" y="104"/>
                  </a:lnTo>
                  <a:lnTo>
                    <a:pt x="104" y="101"/>
                  </a:lnTo>
                  <a:lnTo>
                    <a:pt x="100" y="99"/>
                  </a:lnTo>
                  <a:lnTo>
                    <a:pt x="95" y="104"/>
                  </a:lnTo>
                  <a:close/>
                  <a:moveTo>
                    <a:pt x="58" y="129"/>
                  </a:moveTo>
                  <a:lnTo>
                    <a:pt x="58" y="131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60" y="129"/>
                  </a:lnTo>
                  <a:lnTo>
                    <a:pt x="58" y="129"/>
                  </a:lnTo>
                  <a:close/>
                  <a:moveTo>
                    <a:pt x="65" y="138"/>
                  </a:moveTo>
                  <a:lnTo>
                    <a:pt x="67" y="140"/>
                  </a:lnTo>
                  <a:lnTo>
                    <a:pt x="70" y="140"/>
                  </a:lnTo>
                  <a:lnTo>
                    <a:pt x="70" y="145"/>
                  </a:lnTo>
                  <a:lnTo>
                    <a:pt x="74" y="145"/>
                  </a:lnTo>
                  <a:lnTo>
                    <a:pt x="77" y="150"/>
                  </a:lnTo>
                  <a:lnTo>
                    <a:pt x="77" y="157"/>
                  </a:lnTo>
                  <a:lnTo>
                    <a:pt x="79" y="159"/>
                  </a:lnTo>
                  <a:lnTo>
                    <a:pt x="79" y="161"/>
                  </a:lnTo>
                  <a:lnTo>
                    <a:pt x="83" y="16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0" y="161"/>
                  </a:lnTo>
                  <a:lnTo>
                    <a:pt x="93" y="159"/>
                  </a:lnTo>
                  <a:lnTo>
                    <a:pt x="93" y="157"/>
                  </a:lnTo>
                  <a:lnTo>
                    <a:pt x="90" y="152"/>
                  </a:lnTo>
                  <a:lnTo>
                    <a:pt x="93" y="150"/>
                  </a:lnTo>
                  <a:lnTo>
                    <a:pt x="93" y="145"/>
                  </a:lnTo>
                  <a:lnTo>
                    <a:pt x="88" y="145"/>
                  </a:lnTo>
                  <a:lnTo>
                    <a:pt x="79" y="136"/>
                  </a:lnTo>
                  <a:lnTo>
                    <a:pt x="74" y="138"/>
                  </a:lnTo>
                  <a:lnTo>
                    <a:pt x="70" y="136"/>
                  </a:lnTo>
                  <a:lnTo>
                    <a:pt x="65" y="138"/>
                  </a:lnTo>
                  <a:close/>
                  <a:moveTo>
                    <a:pt x="148" y="124"/>
                  </a:moveTo>
                  <a:lnTo>
                    <a:pt x="146" y="124"/>
                  </a:lnTo>
                  <a:lnTo>
                    <a:pt x="148" y="129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46" y="136"/>
                  </a:lnTo>
                  <a:lnTo>
                    <a:pt x="153" y="136"/>
                  </a:lnTo>
                  <a:lnTo>
                    <a:pt x="153" y="131"/>
                  </a:lnTo>
                  <a:lnTo>
                    <a:pt x="153" y="127"/>
                  </a:lnTo>
                  <a:lnTo>
                    <a:pt x="148" y="124"/>
                  </a:lnTo>
                  <a:close/>
                  <a:moveTo>
                    <a:pt x="97" y="140"/>
                  </a:moveTo>
                  <a:lnTo>
                    <a:pt x="102" y="143"/>
                  </a:lnTo>
                  <a:lnTo>
                    <a:pt x="104" y="140"/>
                  </a:lnTo>
                  <a:lnTo>
                    <a:pt x="107" y="140"/>
                  </a:lnTo>
                  <a:lnTo>
                    <a:pt x="104" y="136"/>
                  </a:lnTo>
                  <a:lnTo>
                    <a:pt x="100" y="134"/>
                  </a:lnTo>
                  <a:lnTo>
                    <a:pt x="97" y="138"/>
                  </a:lnTo>
                  <a:lnTo>
                    <a:pt x="97" y="140"/>
                  </a:lnTo>
                  <a:close/>
                  <a:moveTo>
                    <a:pt x="107" y="157"/>
                  </a:moveTo>
                  <a:lnTo>
                    <a:pt x="104" y="161"/>
                  </a:lnTo>
                  <a:lnTo>
                    <a:pt x="102" y="164"/>
                  </a:lnTo>
                  <a:lnTo>
                    <a:pt x="104" y="171"/>
                  </a:lnTo>
                  <a:lnTo>
                    <a:pt x="107" y="168"/>
                  </a:lnTo>
                  <a:lnTo>
                    <a:pt x="109" y="164"/>
                  </a:lnTo>
                  <a:lnTo>
                    <a:pt x="107" y="159"/>
                  </a:lnTo>
                  <a:lnTo>
                    <a:pt x="109" y="154"/>
                  </a:lnTo>
                  <a:lnTo>
                    <a:pt x="107" y="157"/>
                  </a:lnTo>
                  <a:close/>
                  <a:moveTo>
                    <a:pt x="116" y="159"/>
                  </a:moveTo>
                  <a:lnTo>
                    <a:pt x="113" y="161"/>
                  </a:lnTo>
                  <a:lnTo>
                    <a:pt x="113" y="164"/>
                  </a:lnTo>
                  <a:lnTo>
                    <a:pt x="118" y="164"/>
                  </a:lnTo>
                  <a:lnTo>
                    <a:pt x="118" y="161"/>
                  </a:lnTo>
                  <a:lnTo>
                    <a:pt x="116" y="159"/>
                  </a:lnTo>
                  <a:close/>
                  <a:moveTo>
                    <a:pt x="130" y="150"/>
                  </a:moveTo>
                  <a:lnTo>
                    <a:pt x="125" y="145"/>
                  </a:lnTo>
                  <a:lnTo>
                    <a:pt x="123" y="145"/>
                  </a:lnTo>
                  <a:lnTo>
                    <a:pt x="123" y="147"/>
                  </a:lnTo>
                  <a:lnTo>
                    <a:pt x="130" y="154"/>
                  </a:lnTo>
                  <a:lnTo>
                    <a:pt x="130" y="152"/>
                  </a:lnTo>
                  <a:lnTo>
                    <a:pt x="130" y="150"/>
                  </a:lnTo>
                  <a:close/>
                  <a:moveTo>
                    <a:pt x="137" y="157"/>
                  </a:moveTo>
                  <a:lnTo>
                    <a:pt x="139" y="159"/>
                  </a:lnTo>
                  <a:lnTo>
                    <a:pt x="141" y="164"/>
                  </a:lnTo>
                  <a:lnTo>
                    <a:pt x="144" y="164"/>
                  </a:lnTo>
                  <a:lnTo>
                    <a:pt x="139" y="159"/>
                  </a:lnTo>
                  <a:lnTo>
                    <a:pt x="137" y="157"/>
                  </a:lnTo>
                  <a:close/>
                  <a:moveTo>
                    <a:pt x="130" y="173"/>
                  </a:moveTo>
                  <a:lnTo>
                    <a:pt x="134" y="168"/>
                  </a:lnTo>
                  <a:lnTo>
                    <a:pt x="137" y="166"/>
                  </a:lnTo>
                  <a:lnTo>
                    <a:pt x="141" y="173"/>
                  </a:lnTo>
                  <a:lnTo>
                    <a:pt x="146" y="175"/>
                  </a:lnTo>
                  <a:lnTo>
                    <a:pt x="150" y="175"/>
                  </a:lnTo>
                  <a:lnTo>
                    <a:pt x="150" y="173"/>
                  </a:lnTo>
                  <a:lnTo>
                    <a:pt x="148" y="168"/>
                  </a:lnTo>
                  <a:lnTo>
                    <a:pt x="141" y="164"/>
                  </a:lnTo>
                  <a:lnTo>
                    <a:pt x="137" y="164"/>
                  </a:lnTo>
                  <a:lnTo>
                    <a:pt x="134" y="161"/>
                  </a:lnTo>
                  <a:lnTo>
                    <a:pt x="132" y="161"/>
                  </a:lnTo>
                  <a:lnTo>
                    <a:pt x="132" y="159"/>
                  </a:lnTo>
                  <a:lnTo>
                    <a:pt x="130" y="159"/>
                  </a:lnTo>
                  <a:lnTo>
                    <a:pt x="130" y="164"/>
                  </a:lnTo>
                  <a:lnTo>
                    <a:pt x="132" y="166"/>
                  </a:lnTo>
                  <a:lnTo>
                    <a:pt x="130" y="168"/>
                  </a:lnTo>
                  <a:lnTo>
                    <a:pt x="130" y="171"/>
                  </a:lnTo>
                  <a:lnTo>
                    <a:pt x="130" y="173"/>
                  </a:lnTo>
                  <a:close/>
                  <a:moveTo>
                    <a:pt x="109" y="203"/>
                  </a:moveTo>
                  <a:lnTo>
                    <a:pt x="109" y="205"/>
                  </a:lnTo>
                  <a:lnTo>
                    <a:pt x="107" y="205"/>
                  </a:lnTo>
                  <a:lnTo>
                    <a:pt x="104" y="198"/>
                  </a:lnTo>
                  <a:lnTo>
                    <a:pt x="107" y="194"/>
                  </a:lnTo>
                  <a:lnTo>
                    <a:pt x="107" y="187"/>
                  </a:lnTo>
                  <a:lnTo>
                    <a:pt x="107" y="182"/>
                  </a:lnTo>
                  <a:lnTo>
                    <a:pt x="107" y="177"/>
                  </a:lnTo>
                  <a:lnTo>
                    <a:pt x="104" y="177"/>
                  </a:lnTo>
                  <a:lnTo>
                    <a:pt x="100" y="175"/>
                  </a:lnTo>
                  <a:lnTo>
                    <a:pt x="102" y="173"/>
                  </a:lnTo>
                  <a:lnTo>
                    <a:pt x="107" y="173"/>
                  </a:lnTo>
                  <a:lnTo>
                    <a:pt x="109" y="177"/>
                  </a:lnTo>
                  <a:lnTo>
                    <a:pt x="113" y="177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8" y="180"/>
                  </a:lnTo>
                  <a:lnTo>
                    <a:pt x="123" y="180"/>
                  </a:lnTo>
                  <a:lnTo>
                    <a:pt x="125" y="184"/>
                  </a:lnTo>
                  <a:lnTo>
                    <a:pt x="127" y="180"/>
                  </a:lnTo>
                  <a:lnTo>
                    <a:pt x="130" y="180"/>
                  </a:lnTo>
                  <a:lnTo>
                    <a:pt x="132" y="182"/>
                  </a:lnTo>
                  <a:lnTo>
                    <a:pt x="130" y="187"/>
                  </a:lnTo>
                  <a:lnTo>
                    <a:pt x="127" y="187"/>
                  </a:lnTo>
                  <a:lnTo>
                    <a:pt x="127" y="191"/>
                  </a:lnTo>
                  <a:lnTo>
                    <a:pt x="120" y="196"/>
                  </a:lnTo>
                  <a:lnTo>
                    <a:pt x="120" y="198"/>
                  </a:lnTo>
                  <a:lnTo>
                    <a:pt x="118" y="198"/>
                  </a:lnTo>
                  <a:lnTo>
                    <a:pt x="116" y="201"/>
                  </a:lnTo>
                  <a:lnTo>
                    <a:pt x="113" y="201"/>
                  </a:lnTo>
                  <a:lnTo>
                    <a:pt x="109" y="203"/>
                  </a:lnTo>
                  <a:close/>
                  <a:moveTo>
                    <a:pt x="120" y="201"/>
                  </a:moveTo>
                  <a:lnTo>
                    <a:pt x="116" y="201"/>
                  </a:lnTo>
                  <a:lnTo>
                    <a:pt x="116" y="205"/>
                  </a:lnTo>
                  <a:lnTo>
                    <a:pt x="118" y="207"/>
                  </a:lnTo>
                  <a:lnTo>
                    <a:pt x="120" y="203"/>
                  </a:lnTo>
                  <a:lnTo>
                    <a:pt x="120" y="201"/>
                  </a:lnTo>
                  <a:lnTo>
                    <a:pt x="120" y="201"/>
                  </a:lnTo>
                  <a:close/>
                  <a:moveTo>
                    <a:pt x="155" y="198"/>
                  </a:moveTo>
                  <a:lnTo>
                    <a:pt x="155" y="203"/>
                  </a:lnTo>
                  <a:lnTo>
                    <a:pt x="153" y="201"/>
                  </a:lnTo>
                  <a:lnTo>
                    <a:pt x="155" y="198"/>
                  </a:lnTo>
                  <a:close/>
                  <a:moveTo>
                    <a:pt x="137" y="228"/>
                  </a:moveTo>
                  <a:lnTo>
                    <a:pt x="141" y="224"/>
                  </a:lnTo>
                  <a:lnTo>
                    <a:pt x="141" y="214"/>
                  </a:lnTo>
                  <a:lnTo>
                    <a:pt x="148" y="207"/>
                  </a:lnTo>
                  <a:lnTo>
                    <a:pt x="148" y="205"/>
                  </a:lnTo>
                  <a:lnTo>
                    <a:pt x="148" y="201"/>
                  </a:lnTo>
                  <a:lnTo>
                    <a:pt x="150" y="198"/>
                  </a:lnTo>
                  <a:lnTo>
                    <a:pt x="148" y="189"/>
                  </a:lnTo>
                  <a:lnTo>
                    <a:pt x="148" y="191"/>
                  </a:lnTo>
                  <a:lnTo>
                    <a:pt x="146" y="198"/>
                  </a:lnTo>
                  <a:lnTo>
                    <a:pt x="141" y="205"/>
                  </a:lnTo>
                  <a:lnTo>
                    <a:pt x="141" y="210"/>
                  </a:lnTo>
                  <a:lnTo>
                    <a:pt x="139" y="214"/>
                  </a:lnTo>
                  <a:lnTo>
                    <a:pt x="137" y="219"/>
                  </a:lnTo>
                  <a:lnTo>
                    <a:pt x="137" y="224"/>
                  </a:lnTo>
                  <a:lnTo>
                    <a:pt x="137" y="228"/>
                  </a:lnTo>
                  <a:close/>
                  <a:moveTo>
                    <a:pt x="132" y="226"/>
                  </a:moveTo>
                  <a:lnTo>
                    <a:pt x="132" y="217"/>
                  </a:lnTo>
                  <a:lnTo>
                    <a:pt x="134" y="205"/>
                  </a:lnTo>
                  <a:lnTo>
                    <a:pt x="139" y="201"/>
                  </a:lnTo>
                  <a:lnTo>
                    <a:pt x="139" y="198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0" y="196"/>
                  </a:lnTo>
                  <a:lnTo>
                    <a:pt x="127" y="198"/>
                  </a:lnTo>
                  <a:lnTo>
                    <a:pt x="127" y="201"/>
                  </a:lnTo>
                  <a:lnTo>
                    <a:pt x="125" y="205"/>
                  </a:lnTo>
                  <a:lnTo>
                    <a:pt x="125" y="210"/>
                  </a:lnTo>
                  <a:lnTo>
                    <a:pt x="123" y="217"/>
                  </a:lnTo>
                  <a:lnTo>
                    <a:pt x="116" y="217"/>
                  </a:lnTo>
                  <a:lnTo>
                    <a:pt x="116" y="219"/>
                  </a:lnTo>
                  <a:lnTo>
                    <a:pt x="116" y="226"/>
                  </a:lnTo>
                  <a:lnTo>
                    <a:pt x="118" y="226"/>
                  </a:lnTo>
                  <a:lnTo>
                    <a:pt x="123" y="231"/>
                  </a:lnTo>
                  <a:lnTo>
                    <a:pt x="127" y="231"/>
                  </a:lnTo>
                  <a:lnTo>
                    <a:pt x="127" y="235"/>
                  </a:lnTo>
                  <a:lnTo>
                    <a:pt x="132" y="237"/>
                  </a:lnTo>
                  <a:lnTo>
                    <a:pt x="134" y="235"/>
                  </a:lnTo>
                  <a:lnTo>
                    <a:pt x="134" y="231"/>
                  </a:lnTo>
                  <a:lnTo>
                    <a:pt x="132" y="226"/>
                  </a:lnTo>
                  <a:close/>
                  <a:moveTo>
                    <a:pt x="144" y="233"/>
                  </a:moveTo>
                  <a:lnTo>
                    <a:pt x="144" y="233"/>
                  </a:lnTo>
                  <a:lnTo>
                    <a:pt x="144" y="235"/>
                  </a:lnTo>
                  <a:lnTo>
                    <a:pt x="141" y="237"/>
                  </a:lnTo>
                  <a:lnTo>
                    <a:pt x="139" y="235"/>
                  </a:lnTo>
                  <a:lnTo>
                    <a:pt x="139" y="233"/>
                  </a:lnTo>
                  <a:lnTo>
                    <a:pt x="144" y="233"/>
                  </a:lnTo>
                  <a:close/>
                  <a:moveTo>
                    <a:pt x="155" y="212"/>
                  </a:moveTo>
                  <a:lnTo>
                    <a:pt x="157" y="212"/>
                  </a:lnTo>
                  <a:lnTo>
                    <a:pt x="160" y="214"/>
                  </a:lnTo>
                  <a:lnTo>
                    <a:pt x="162" y="219"/>
                  </a:lnTo>
                  <a:lnTo>
                    <a:pt x="160" y="221"/>
                  </a:lnTo>
                  <a:lnTo>
                    <a:pt x="153" y="226"/>
                  </a:lnTo>
                  <a:lnTo>
                    <a:pt x="148" y="226"/>
                  </a:lnTo>
                  <a:lnTo>
                    <a:pt x="148" y="224"/>
                  </a:lnTo>
                  <a:lnTo>
                    <a:pt x="146" y="221"/>
                  </a:lnTo>
                  <a:lnTo>
                    <a:pt x="148" y="217"/>
                  </a:lnTo>
                  <a:lnTo>
                    <a:pt x="155" y="212"/>
                  </a:lnTo>
                  <a:close/>
                  <a:moveTo>
                    <a:pt x="176" y="214"/>
                  </a:moveTo>
                  <a:lnTo>
                    <a:pt x="178" y="217"/>
                  </a:lnTo>
                  <a:lnTo>
                    <a:pt x="178" y="221"/>
                  </a:lnTo>
                  <a:lnTo>
                    <a:pt x="174" y="217"/>
                  </a:lnTo>
                  <a:lnTo>
                    <a:pt x="176" y="214"/>
                  </a:lnTo>
                  <a:close/>
                  <a:moveTo>
                    <a:pt x="164" y="231"/>
                  </a:moveTo>
                  <a:lnTo>
                    <a:pt x="167" y="233"/>
                  </a:lnTo>
                  <a:lnTo>
                    <a:pt x="167" y="237"/>
                  </a:lnTo>
                  <a:lnTo>
                    <a:pt x="164" y="235"/>
                  </a:lnTo>
                  <a:lnTo>
                    <a:pt x="162" y="233"/>
                  </a:lnTo>
                  <a:lnTo>
                    <a:pt x="164" y="231"/>
                  </a:lnTo>
                  <a:close/>
                  <a:moveTo>
                    <a:pt x="160" y="180"/>
                  </a:moveTo>
                  <a:lnTo>
                    <a:pt x="160" y="184"/>
                  </a:lnTo>
                  <a:lnTo>
                    <a:pt x="157" y="184"/>
                  </a:lnTo>
                  <a:lnTo>
                    <a:pt x="153" y="182"/>
                  </a:lnTo>
                  <a:lnTo>
                    <a:pt x="155" y="180"/>
                  </a:lnTo>
                  <a:lnTo>
                    <a:pt x="160" y="180"/>
                  </a:lnTo>
                  <a:close/>
                  <a:moveTo>
                    <a:pt x="169" y="187"/>
                  </a:moveTo>
                  <a:lnTo>
                    <a:pt x="174" y="189"/>
                  </a:lnTo>
                  <a:lnTo>
                    <a:pt x="174" y="191"/>
                  </a:lnTo>
                  <a:lnTo>
                    <a:pt x="180" y="191"/>
                  </a:lnTo>
                  <a:lnTo>
                    <a:pt x="180" y="191"/>
                  </a:lnTo>
                  <a:lnTo>
                    <a:pt x="183" y="191"/>
                  </a:lnTo>
                  <a:lnTo>
                    <a:pt x="185" y="191"/>
                  </a:lnTo>
                  <a:lnTo>
                    <a:pt x="183" y="189"/>
                  </a:lnTo>
                  <a:lnTo>
                    <a:pt x="180" y="184"/>
                  </a:lnTo>
                  <a:lnTo>
                    <a:pt x="178" y="184"/>
                  </a:lnTo>
                  <a:lnTo>
                    <a:pt x="180" y="177"/>
                  </a:lnTo>
                  <a:lnTo>
                    <a:pt x="178" y="171"/>
                  </a:lnTo>
                  <a:lnTo>
                    <a:pt x="178" y="168"/>
                  </a:lnTo>
                  <a:lnTo>
                    <a:pt x="178" y="166"/>
                  </a:lnTo>
                  <a:lnTo>
                    <a:pt x="174" y="161"/>
                  </a:lnTo>
                  <a:lnTo>
                    <a:pt x="171" y="157"/>
                  </a:lnTo>
                  <a:lnTo>
                    <a:pt x="169" y="157"/>
                  </a:lnTo>
                  <a:lnTo>
                    <a:pt x="169" y="159"/>
                  </a:lnTo>
                  <a:lnTo>
                    <a:pt x="167" y="157"/>
                  </a:lnTo>
                  <a:lnTo>
                    <a:pt x="164" y="157"/>
                  </a:lnTo>
                  <a:lnTo>
                    <a:pt x="162" y="159"/>
                  </a:lnTo>
                  <a:lnTo>
                    <a:pt x="157" y="159"/>
                  </a:lnTo>
                  <a:lnTo>
                    <a:pt x="155" y="159"/>
                  </a:lnTo>
                  <a:lnTo>
                    <a:pt x="153" y="159"/>
                  </a:lnTo>
                  <a:lnTo>
                    <a:pt x="153" y="161"/>
                  </a:lnTo>
                  <a:lnTo>
                    <a:pt x="155" y="168"/>
                  </a:lnTo>
                  <a:lnTo>
                    <a:pt x="162" y="173"/>
                  </a:lnTo>
                  <a:lnTo>
                    <a:pt x="167" y="177"/>
                  </a:lnTo>
                  <a:lnTo>
                    <a:pt x="169" y="180"/>
                  </a:lnTo>
                  <a:lnTo>
                    <a:pt x="167" y="180"/>
                  </a:lnTo>
                  <a:lnTo>
                    <a:pt x="167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69" y="184"/>
                  </a:lnTo>
                  <a:lnTo>
                    <a:pt x="169" y="187"/>
                  </a:lnTo>
                  <a:close/>
                  <a:moveTo>
                    <a:pt x="167" y="187"/>
                  </a:moveTo>
                  <a:lnTo>
                    <a:pt x="162" y="187"/>
                  </a:lnTo>
                  <a:lnTo>
                    <a:pt x="157" y="187"/>
                  </a:lnTo>
                  <a:lnTo>
                    <a:pt x="155" y="187"/>
                  </a:lnTo>
                  <a:lnTo>
                    <a:pt x="157" y="191"/>
                  </a:lnTo>
                  <a:lnTo>
                    <a:pt x="157" y="194"/>
                  </a:lnTo>
                  <a:lnTo>
                    <a:pt x="160" y="196"/>
                  </a:lnTo>
                  <a:lnTo>
                    <a:pt x="162" y="196"/>
                  </a:lnTo>
                  <a:lnTo>
                    <a:pt x="164" y="198"/>
                  </a:lnTo>
                  <a:lnTo>
                    <a:pt x="164" y="203"/>
                  </a:lnTo>
                  <a:lnTo>
                    <a:pt x="164" y="207"/>
                  </a:lnTo>
                  <a:lnTo>
                    <a:pt x="167" y="212"/>
                  </a:lnTo>
                  <a:lnTo>
                    <a:pt x="169" y="214"/>
                  </a:lnTo>
                  <a:lnTo>
                    <a:pt x="169" y="210"/>
                  </a:lnTo>
                  <a:lnTo>
                    <a:pt x="171" y="212"/>
                  </a:lnTo>
                  <a:lnTo>
                    <a:pt x="176" y="212"/>
                  </a:lnTo>
                  <a:lnTo>
                    <a:pt x="176" y="207"/>
                  </a:lnTo>
                  <a:lnTo>
                    <a:pt x="174" y="201"/>
                  </a:lnTo>
                  <a:lnTo>
                    <a:pt x="169" y="201"/>
                  </a:lnTo>
                  <a:lnTo>
                    <a:pt x="169" y="194"/>
                  </a:lnTo>
                  <a:lnTo>
                    <a:pt x="167" y="189"/>
                  </a:lnTo>
                  <a:lnTo>
                    <a:pt x="167" y="187"/>
                  </a:lnTo>
                  <a:close/>
                  <a:moveTo>
                    <a:pt x="187" y="196"/>
                  </a:moveTo>
                  <a:lnTo>
                    <a:pt x="187" y="196"/>
                  </a:lnTo>
                  <a:lnTo>
                    <a:pt x="187" y="196"/>
                  </a:lnTo>
                  <a:lnTo>
                    <a:pt x="185" y="196"/>
                  </a:lnTo>
                  <a:lnTo>
                    <a:pt x="187" y="196"/>
                  </a:lnTo>
                  <a:close/>
                  <a:moveTo>
                    <a:pt x="187" y="201"/>
                  </a:moveTo>
                  <a:lnTo>
                    <a:pt x="185" y="198"/>
                  </a:lnTo>
                  <a:lnTo>
                    <a:pt x="185" y="201"/>
                  </a:lnTo>
                  <a:lnTo>
                    <a:pt x="185" y="203"/>
                  </a:lnTo>
                  <a:lnTo>
                    <a:pt x="187" y="201"/>
                  </a:lnTo>
                  <a:close/>
                  <a:moveTo>
                    <a:pt x="187" y="221"/>
                  </a:moveTo>
                  <a:lnTo>
                    <a:pt x="187" y="217"/>
                  </a:lnTo>
                  <a:lnTo>
                    <a:pt x="185" y="212"/>
                  </a:lnTo>
                  <a:lnTo>
                    <a:pt x="185" y="210"/>
                  </a:lnTo>
                  <a:lnTo>
                    <a:pt x="185" y="207"/>
                  </a:lnTo>
                  <a:lnTo>
                    <a:pt x="185" y="205"/>
                  </a:lnTo>
                  <a:lnTo>
                    <a:pt x="183" y="207"/>
                  </a:lnTo>
                  <a:lnTo>
                    <a:pt x="183" y="212"/>
                  </a:lnTo>
                  <a:lnTo>
                    <a:pt x="185" y="217"/>
                  </a:lnTo>
                  <a:lnTo>
                    <a:pt x="183" y="219"/>
                  </a:lnTo>
                  <a:lnTo>
                    <a:pt x="185" y="221"/>
                  </a:lnTo>
                  <a:lnTo>
                    <a:pt x="187" y="221"/>
                  </a:lnTo>
                  <a:close/>
                  <a:moveTo>
                    <a:pt x="192" y="221"/>
                  </a:moveTo>
                  <a:lnTo>
                    <a:pt x="190" y="224"/>
                  </a:lnTo>
                  <a:lnTo>
                    <a:pt x="192" y="226"/>
                  </a:lnTo>
                  <a:lnTo>
                    <a:pt x="192" y="224"/>
                  </a:lnTo>
                  <a:lnTo>
                    <a:pt x="192" y="221"/>
                  </a:lnTo>
                  <a:close/>
                  <a:moveTo>
                    <a:pt x="194" y="212"/>
                  </a:moveTo>
                  <a:lnTo>
                    <a:pt x="192" y="217"/>
                  </a:lnTo>
                  <a:lnTo>
                    <a:pt x="192" y="219"/>
                  </a:lnTo>
                  <a:lnTo>
                    <a:pt x="194" y="221"/>
                  </a:lnTo>
                  <a:lnTo>
                    <a:pt x="197" y="221"/>
                  </a:lnTo>
                  <a:lnTo>
                    <a:pt x="197" y="217"/>
                  </a:lnTo>
                  <a:lnTo>
                    <a:pt x="194" y="212"/>
                  </a:lnTo>
                  <a:close/>
                  <a:moveTo>
                    <a:pt x="111" y="286"/>
                  </a:moveTo>
                  <a:lnTo>
                    <a:pt x="107" y="281"/>
                  </a:lnTo>
                  <a:lnTo>
                    <a:pt x="111" y="277"/>
                  </a:lnTo>
                  <a:lnTo>
                    <a:pt x="111" y="270"/>
                  </a:lnTo>
                  <a:lnTo>
                    <a:pt x="111" y="268"/>
                  </a:lnTo>
                  <a:lnTo>
                    <a:pt x="113" y="263"/>
                  </a:lnTo>
                  <a:lnTo>
                    <a:pt x="118" y="261"/>
                  </a:lnTo>
                  <a:lnTo>
                    <a:pt x="120" y="258"/>
                  </a:lnTo>
                  <a:lnTo>
                    <a:pt x="125" y="261"/>
                  </a:lnTo>
                  <a:lnTo>
                    <a:pt x="132" y="258"/>
                  </a:lnTo>
                  <a:lnTo>
                    <a:pt x="130" y="254"/>
                  </a:lnTo>
                  <a:lnTo>
                    <a:pt x="132" y="251"/>
                  </a:lnTo>
                  <a:lnTo>
                    <a:pt x="137" y="249"/>
                  </a:lnTo>
                  <a:lnTo>
                    <a:pt x="139" y="244"/>
                  </a:lnTo>
                  <a:lnTo>
                    <a:pt x="141" y="244"/>
                  </a:lnTo>
                  <a:lnTo>
                    <a:pt x="148" y="249"/>
                  </a:lnTo>
                  <a:lnTo>
                    <a:pt x="148" y="256"/>
                  </a:lnTo>
                  <a:lnTo>
                    <a:pt x="144" y="263"/>
                  </a:lnTo>
                  <a:lnTo>
                    <a:pt x="148" y="261"/>
                  </a:lnTo>
                  <a:lnTo>
                    <a:pt x="150" y="258"/>
                  </a:lnTo>
                  <a:lnTo>
                    <a:pt x="155" y="256"/>
                  </a:lnTo>
                  <a:lnTo>
                    <a:pt x="157" y="249"/>
                  </a:lnTo>
                  <a:lnTo>
                    <a:pt x="162" y="247"/>
                  </a:lnTo>
                  <a:lnTo>
                    <a:pt x="164" y="251"/>
                  </a:lnTo>
                  <a:lnTo>
                    <a:pt x="167" y="251"/>
                  </a:lnTo>
                  <a:lnTo>
                    <a:pt x="167" y="247"/>
                  </a:lnTo>
                  <a:lnTo>
                    <a:pt x="167" y="247"/>
                  </a:lnTo>
                  <a:lnTo>
                    <a:pt x="169" y="237"/>
                  </a:lnTo>
                  <a:lnTo>
                    <a:pt x="174" y="240"/>
                  </a:lnTo>
                  <a:lnTo>
                    <a:pt x="176" y="242"/>
                  </a:lnTo>
                  <a:lnTo>
                    <a:pt x="176" y="240"/>
                  </a:lnTo>
                  <a:lnTo>
                    <a:pt x="176" y="235"/>
                  </a:lnTo>
                  <a:lnTo>
                    <a:pt x="178" y="233"/>
                  </a:lnTo>
                  <a:lnTo>
                    <a:pt x="180" y="237"/>
                  </a:lnTo>
                  <a:lnTo>
                    <a:pt x="180" y="235"/>
                  </a:lnTo>
                  <a:lnTo>
                    <a:pt x="180" y="226"/>
                  </a:lnTo>
                  <a:lnTo>
                    <a:pt x="180" y="221"/>
                  </a:lnTo>
                  <a:lnTo>
                    <a:pt x="183" y="221"/>
                  </a:lnTo>
                  <a:lnTo>
                    <a:pt x="185" y="221"/>
                  </a:lnTo>
                  <a:lnTo>
                    <a:pt x="185" y="226"/>
                  </a:lnTo>
                  <a:lnTo>
                    <a:pt x="192" y="231"/>
                  </a:lnTo>
                  <a:lnTo>
                    <a:pt x="194" y="235"/>
                  </a:lnTo>
                  <a:lnTo>
                    <a:pt x="197" y="231"/>
                  </a:lnTo>
                  <a:lnTo>
                    <a:pt x="197" y="235"/>
                  </a:lnTo>
                  <a:lnTo>
                    <a:pt x="201" y="240"/>
                  </a:lnTo>
                  <a:lnTo>
                    <a:pt x="201" y="244"/>
                  </a:lnTo>
                  <a:lnTo>
                    <a:pt x="197" y="244"/>
                  </a:lnTo>
                  <a:lnTo>
                    <a:pt x="197" y="247"/>
                  </a:lnTo>
                  <a:lnTo>
                    <a:pt x="199" y="249"/>
                  </a:lnTo>
                  <a:lnTo>
                    <a:pt x="201" y="249"/>
                  </a:lnTo>
                  <a:lnTo>
                    <a:pt x="201" y="251"/>
                  </a:lnTo>
                  <a:lnTo>
                    <a:pt x="201" y="258"/>
                  </a:lnTo>
                  <a:lnTo>
                    <a:pt x="204" y="254"/>
                  </a:lnTo>
                  <a:lnTo>
                    <a:pt x="204" y="261"/>
                  </a:lnTo>
                  <a:lnTo>
                    <a:pt x="204" y="265"/>
                  </a:lnTo>
                  <a:lnTo>
                    <a:pt x="206" y="268"/>
                  </a:lnTo>
                  <a:lnTo>
                    <a:pt x="208" y="272"/>
                  </a:lnTo>
                  <a:lnTo>
                    <a:pt x="208" y="279"/>
                  </a:lnTo>
                  <a:lnTo>
                    <a:pt x="206" y="284"/>
                  </a:lnTo>
                  <a:lnTo>
                    <a:pt x="206" y="284"/>
                  </a:lnTo>
                  <a:lnTo>
                    <a:pt x="206" y="286"/>
                  </a:lnTo>
                  <a:lnTo>
                    <a:pt x="204" y="284"/>
                  </a:lnTo>
                  <a:lnTo>
                    <a:pt x="201" y="284"/>
                  </a:lnTo>
                  <a:lnTo>
                    <a:pt x="201" y="286"/>
                  </a:lnTo>
                  <a:lnTo>
                    <a:pt x="201" y="293"/>
                  </a:lnTo>
                  <a:lnTo>
                    <a:pt x="201" y="298"/>
                  </a:lnTo>
                  <a:lnTo>
                    <a:pt x="201" y="300"/>
                  </a:lnTo>
                  <a:lnTo>
                    <a:pt x="199" y="298"/>
                  </a:lnTo>
                  <a:lnTo>
                    <a:pt x="199" y="291"/>
                  </a:lnTo>
                  <a:lnTo>
                    <a:pt x="199" y="288"/>
                  </a:lnTo>
                  <a:lnTo>
                    <a:pt x="197" y="284"/>
                  </a:lnTo>
                  <a:lnTo>
                    <a:pt x="194" y="279"/>
                  </a:lnTo>
                  <a:lnTo>
                    <a:pt x="192" y="277"/>
                  </a:lnTo>
                  <a:lnTo>
                    <a:pt x="190" y="277"/>
                  </a:lnTo>
                  <a:lnTo>
                    <a:pt x="185" y="286"/>
                  </a:lnTo>
                  <a:lnTo>
                    <a:pt x="183" y="291"/>
                  </a:lnTo>
                  <a:lnTo>
                    <a:pt x="187" y="293"/>
                  </a:lnTo>
                  <a:lnTo>
                    <a:pt x="190" y="298"/>
                  </a:lnTo>
                  <a:lnTo>
                    <a:pt x="192" y="300"/>
                  </a:lnTo>
                  <a:lnTo>
                    <a:pt x="190" y="304"/>
                  </a:lnTo>
                  <a:lnTo>
                    <a:pt x="185" y="314"/>
                  </a:lnTo>
                  <a:lnTo>
                    <a:pt x="183" y="314"/>
                  </a:lnTo>
                  <a:lnTo>
                    <a:pt x="180" y="314"/>
                  </a:lnTo>
                  <a:lnTo>
                    <a:pt x="180" y="309"/>
                  </a:lnTo>
                  <a:lnTo>
                    <a:pt x="180" y="307"/>
                  </a:lnTo>
                  <a:lnTo>
                    <a:pt x="180" y="304"/>
                  </a:lnTo>
                  <a:lnTo>
                    <a:pt x="178" y="307"/>
                  </a:lnTo>
                  <a:lnTo>
                    <a:pt x="176" y="309"/>
                  </a:lnTo>
                  <a:lnTo>
                    <a:pt x="174" y="311"/>
                  </a:lnTo>
                  <a:lnTo>
                    <a:pt x="169" y="309"/>
                  </a:lnTo>
                  <a:lnTo>
                    <a:pt x="167" y="307"/>
                  </a:lnTo>
                  <a:lnTo>
                    <a:pt x="162" y="307"/>
                  </a:lnTo>
                  <a:lnTo>
                    <a:pt x="157" y="302"/>
                  </a:lnTo>
                  <a:lnTo>
                    <a:pt x="157" y="298"/>
                  </a:lnTo>
                  <a:lnTo>
                    <a:pt x="153" y="293"/>
                  </a:lnTo>
                  <a:lnTo>
                    <a:pt x="155" y="291"/>
                  </a:lnTo>
                  <a:lnTo>
                    <a:pt x="153" y="288"/>
                  </a:lnTo>
                  <a:lnTo>
                    <a:pt x="153" y="286"/>
                  </a:lnTo>
                  <a:lnTo>
                    <a:pt x="153" y="284"/>
                  </a:lnTo>
                  <a:lnTo>
                    <a:pt x="153" y="281"/>
                  </a:lnTo>
                  <a:lnTo>
                    <a:pt x="155" y="279"/>
                  </a:lnTo>
                  <a:lnTo>
                    <a:pt x="160" y="281"/>
                  </a:lnTo>
                  <a:lnTo>
                    <a:pt x="155" y="279"/>
                  </a:lnTo>
                  <a:lnTo>
                    <a:pt x="155" y="274"/>
                  </a:lnTo>
                  <a:lnTo>
                    <a:pt x="150" y="272"/>
                  </a:lnTo>
                  <a:lnTo>
                    <a:pt x="148" y="270"/>
                  </a:lnTo>
                  <a:lnTo>
                    <a:pt x="144" y="268"/>
                  </a:lnTo>
                  <a:lnTo>
                    <a:pt x="141" y="268"/>
                  </a:lnTo>
                  <a:lnTo>
                    <a:pt x="139" y="270"/>
                  </a:lnTo>
                  <a:lnTo>
                    <a:pt x="141" y="270"/>
                  </a:lnTo>
                  <a:lnTo>
                    <a:pt x="139" y="272"/>
                  </a:lnTo>
                  <a:lnTo>
                    <a:pt x="141" y="277"/>
                  </a:lnTo>
                  <a:lnTo>
                    <a:pt x="139" y="274"/>
                  </a:lnTo>
                  <a:lnTo>
                    <a:pt x="137" y="272"/>
                  </a:lnTo>
                  <a:lnTo>
                    <a:pt x="134" y="274"/>
                  </a:lnTo>
                  <a:lnTo>
                    <a:pt x="134" y="270"/>
                  </a:lnTo>
                  <a:lnTo>
                    <a:pt x="132" y="270"/>
                  </a:lnTo>
                  <a:lnTo>
                    <a:pt x="132" y="272"/>
                  </a:lnTo>
                  <a:lnTo>
                    <a:pt x="132" y="274"/>
                  </a:lnTo>
                  <a:lnTo>
                    <a:pt x="130" y="274"/>
                  </a:lnTo>
                  <a:lnTo>
                    <a:pt x="127" y="274"/>
                  </a:lnTo>
                  <a:lnTo>
                    <a:pt x="125" y="274"/>
                  </a:lnTo>
                  <a:lnTo>
                    <a:pt x="127" y="270"/>
                  </a:lnTo>
                  <a:lnTo>
                    <a:pt x="125" y="268"/>
                  </a:lnTo>
                  <a:lnTo>
                    <a:pt x="123" y="268"/>
                  </a:lnTo>
                  <a:lnTo>
                    <a:pt x="120" y="272"/>
                  </a:lnTo>
                  <a:lnTo>
                    <a:pt x="116" y="274"/>
                  </a:lnTo>
                  <a:lnTo>
                    <a:pt x="113" y="284"/>
                  </a:lnTo>
                  <a:lnTo>
                    <a:pt x="111" y="286"/>
                  </a:lnTo>
                  <a:close/>
                  <a:moveTo>
                    <a:pt x="107" y="293"/>
                  </a:moveTo>
                  <a:lnTo>
                    <a:pt x="107" y="293"/>
                  </a:lnTo>
                  <a:lnTo>
                    <a:pt x="109" y="298"/>
                  </a:lnTo>
                  <a:lnTo>
                    <a:pt x="111" y="298"/>
                  </a:lnTo>
                  <a:lnTo>
                    <a:pt x="116" y="293"/>
                  </a:lnTo>
                  <a:lnTo>
                    <a:pt x="116" y="293"/>
                  </a:lnTo>
                  <a:lnTo>
                    <a:pt x="113" y="291"/>
                  </a:lnTo>
                  <a:lnTo>
                    <a:pt x="111" y="291"/>
                  </a:lnTo>
                  <a:lnTo>
                    <a:pt x="109" y="291"/>
                  </a:lnTo>
                  <a:lnTo>
                    <a:pt x="107" y="293"/>
                  </a:lnTo>
                  <a:close/>
                  <a:moveTo>
                    <a:pt x="58" y="171"/>
                  </a:moveTo>
                  <a:lnTo>
                    <a:pt x="56" y="168"/>
                  </a:lnTo>
                  <a:lnTo>
                    <a:pt x="53" y="166"/>
                  </a:lnTo>
                  <a:lnTo>
                    <a:pt x="56" y="164"/>
                  </a:lnTo>
                  <a:lnTo>
                    <a:pt x="58" y="164"/>
                  </a:lnTo>
                  <a:lnTo>
                    <a:pt x="63" y="168"/>
                  </a:lnTo>
                  <a:lnTo>
                    <a:pt x="65" y="168"/>
                  </a:lnTo>
                  <a:lnTo>
                    <a:pt x="67" y="171"/>
                  </a:lnTo>
                  <a:lnTo>
                    <a:pt x="65" y="173"/>
                  </a:lnTo>
                  <a:lnTo>
                    <a:pt x="63" y="171"/>
                  </a:lnTo>
                  <a:lnTo>
                    <a:pt x="58" y="171"/>
                  </a:lnTo>
                  <a:close/>
                  <a:moveTo>
                    <a:pt x="56" y="173"/>
                  </a:moveTo>
                  <a:lnTo>
                    <a:pt x="60" y="173"/>
                  </a:lnTo>
                  <a:lnTo>
                    <a:pt x="60" y="177"/>
                  </a:lnTo>
                  <a:lnTo>
                    <a:pt x="58" y="177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6" y="175"/>
                  </a:lnTo>
                  <a:lnTo>
                    <a:pt x="56" y="173"/>
                  </a:lnTo>
                  <a:close/>
                  <a:moveTo>
                    <a:pt x="58" y="205"/>
                  </a:moveTo>
                  <a:lnTo>
                    <a:pt x="60" y="203"/>
                  </a:lnTo>
                  <a:lnTo>
                    <a:pt x="60" y="201"/>
                  </a:lnTo>
                  <a:lnTo>
                    <a:pt x="60" y="203"/>
                  </a:lnTo>
                  <a:lnTo>
                    <a:pt x="63" y="205"/>
                  </a:lnTo>
                  <a:lnTo>
                    <a:pt x="63" y="207"/>
                  </a:lnTo>
                  <a:lnTo>
                    <a:pt x="60" y="207"/>
                  </a:lnTo>
                  <a:lnTo>
                    <a:pt x="56" y="207"/>
                  </a:lnTo>
                  <a:lnTo>
                    <a:pt x="58" y="205"/>
                  </a:lnTo>
                  <a:close/>
                  <a:moveTo>
                    <a:pt x="7" y="251"/>
                  </a:moveTo>
                  <a:lnTo>
                    <a:pt x="10" y="249"/>
                  </a:lnTo>
                  <a:lnTo>
                    <a:pt x="14" y="247"/>
                  </a:lnTo>
                  <a:lnTo>
                    <a:pt x="17" y="244"/>
                  </a:lnTo>
                  <a:lnTo>
                    <a:pt x="21" y="242"/>
                  </a:lnTo>
                  <a:lnTo>
                    <a:pt x="26" y="235"/>
                  </a:lnTo>
                  <a:lnTo>
                    <a:pt x="30" y="235"/>
                  </a:lnTo>
                  <a:lnTo>
                    <a:pt x="33" y="231"/>
                  </a:lnTo>
                  <a:lnTo>
                    <a:pt x="33" y="228"/>
                  </a:lnTo>
                  <a:lnTo>
                    <a:pt x="37" y="226"/>
                  </a:lnTo>
                  <a:lnTo>
                    <a:pt x="37" y="219"/>
                  </a:lnTo>
                  <a:lnTo>
                    <a:pt x="40" y="217"/>
                  </a:lnTo>
                  <a:lnTo>
                    <a:pt x="47" y="217"/>
                  </a:lnTo>
                  <a:lnTo>
                    <a:pt x="47" y="212"/>
                  </a:lnTo>
                  <a:lnTo>
                    <a:pt x="49" y="210"/>
                  </a:lnTo>
                  <a:lnTo>
                    <a:pt x="53" y="207"/>
                  </a:lnTo>
                  <a:lnTo>
                    <a:pt x="56" y="205"/>
                  </a:lnTo>
                  <a:lnTo>
                    <a:pt x="53" y="201"/>
                  </a:lnTo>
                  <a:lnTo>
                    <a:pt x="49" y="196"/>
                  </a:lnTo>
                  <a:lnTo>
                    <a:pt x="51" y="191"/>
                  </a:lnTo>
                  <a:lnTo>
                    <a:pt x="49" y="187"/>
                  </a:lnTo>
                  <a:lnTo>
                    <a:pt x="49" y="187"/>
                  </a:lnTo>
                  <a:lnTo>
                    <a:pt x="47" y="194"/>
                  </a:lnTo>
                  <a:lnTo>
                    <a:pt x="47" y="198"/>
                  </a:lnTo>
                  <a:lnTo>
                    <a:pt x="44" y="196"/>
                  </a:lnTo>
                  <a:lnTo>
                    <a:pt x="47" y="201"/>
                  </a:lnTo>
                  <a:lnTo>
                    <a:pt x="47" y="205"/>
                  </a:lnTo>
                  <a:lnTo>
                    <a:pt x="44" y="207"/>
                  </a:lnTo>
                  <a:lnTo>
                    <a:pt x="40" y="207"/>
                  </a:lnTo>
                  <a:lnTo>
                    <a:pt x="37" y="212"/>
                  </a:lnTo>
                  <a:lnTo>
                    <a:pt x="37" y="214"/>
                  </a:lnTo>
                  <a:lnTo>
                    <a:pt x="33" y="219"/>
                  </a:lnTo>
                  <a:lnTo>
                    <a:pt x="28" y="226"/>
                  </a:lnTo>
                  <a:lnTo>
                    <a:pt x="21" y="233"/>
                  </a:lnTo>
                  <a:lnTo>
                    <a:pt x="19" y="233"/>
                  </a:lnTo>
                  <a:lnTo>
                    <a:pt x="17" y="240"/>
                  </a:lnTo>
                  <a:lnTo>
                    <a:pt x="14" y="240"/>
                  </a:lnTo>
                  <a:lnTo>
                    <a:pt x="7" y="247"/>
                  </a:lnTo>
                  <a:lnTo>
                    <a:pt x="5" y="249"/>
                  </a:lnTo>
                  <a:lnTo>
                    <a:pt x="7" y="251"/>
                  </a:lnTo>
                  <a:close/>
                  <a:moveTo>
                    <a:pt x="7" y="254"/>
                  </a:moveTo>
                  <a:lnTo>
                    <a:pt x="5" y="256"/>
                  </a:lnTo>
                  <a:lnTo>
                    <a:pt x="7" y="256"/>
                  </a:lnTo>
                  <a:lnTo>
                    <a:pt x="7" y="254"/>
                  </a:lnTo>
                  <a:close/>
                  <a:moveTo>
                    <a:pt x="10" y="254"/>
                  </a:moveTo>
                  <a:lnTo>
                    <a:pt x="7" y="256"/>
                  </a:lnTo>
                  <a:lnTo>
                    <a:pt x="10" y="256"/>
                  </a:lnTo>
                  <a:lnTo>
                    <a:pt x="10" y="254"/>
                  </a:lnTo>
                  <a:close/>
                  <a:moveTo>
                    <a:pt x="3" y="258"/>
                  </a:moveTo>
                  <a:lnTo>
                    <a:pt x="0" y="261"/>
                  </a:lnTo>
                  <a:lnTo>
                    <a:pt x="0" y="263"/>
                  </a:lnTo>
                  <a:lnTo>
                    <a:pt x="3" y="268"/>
                  </a:lnTo>
                  <a:lnTo>
                    <a:pt x="5" y="268"/>
                  </a:lnTo>
                  <a:lnTo>
                    <a:pt x="5" y="263"/>
                  </a:lnTo>
                  <a:lnTo>
                    <a:pt x="5" y="261"/>
                  </a:lnTo>
                  <a:lnTo>
                    <a:pt x="3" y="25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4A0F2BAF-7DE1-7049-937F-7C2980DB2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4053" y="2976302"/>
              <a:ext cx="800737" cy="316145"/>
            </a:xfrm>
            <a:custGeom>
              <a:avLst/>
              <a:gdLst>
                <a:gd name="T0" fmla="*/ 921 w 965"/>
                <a:gd name="T1" fmla="*/ 300 h 381"/>
                <a:gd name="T2" fmla="*/ 873 w 965"/>
                <a:gd name="T3" fmla="*/ 247 h 381"/>
                <a:gd name="T4" fmla="*/ 801 w 965"/>
                <a:gd name="T5" fmla="*/ 233 h 381"/>
                <a:gd name="T6" fmla="*/ 794 w 965"/>
                <a:gd name="T7" fmla="*/ 192 h 381"/>
                <a:gd name="T8" fmla="*/ 824 w 965"/>
                <a:gd name="T9" fmla="*/ 171 h 381"/>
                <a:gd name="T10" fmla="*/ 884 w 965"/>
                <a:gd name="T11" fmla="*/ 187 h 381"/>
                <a:gd name="T12" fmla="*/ 748 w 965"/>
                <a:gd name="T13" fmla="*/ 146 h 381"/>
                <a:gd name="T14" fmla="*/ 637 w 965"/>
                <a:gd name="T15" fmla="*/ 70 h 381"/>
                <a:gd name="T16" fmla="*/ 697 w 965"/>
                <a:gd name="T17" fmla="*/ 164 h 381"/>
                <a:gd name="T18" fmla="*/ 692 w 965"/>
                <a:gd name="T19" fmla="*/ 113 h 381"/>
                <a:gd name="T20" fmla="*/ 676 w 965"/>
                <a:gd name="T21" fmla="*/ 157 h 381"/>
                <a:gd name="T22" fmla="*/ 697 w 965"/>
                <a:gd name="T23" fmla="*/ 222 h 381"/>
                <a:gd name="T24" fmla="*/ 736 w 965"/>
                <a:gd name="T25" fmla="*/ 222 h 381"/>
                <a:gd name="T26" fmla="*/ 656 w 965"/>
                <a:gd name="T27" fmla="*/ 224 h 381"/>
                <a:gd name="T28" fmla="*/ 649 w 965"/>
                <a:gd name="T29" fmla="*/ 185 h 381"/>
                <a:gd name="T30" fmla="*/ 582 w 965"/>
                <a:gd name="T31" fmla="*/ 252 h 381"/>
                <a:gd name="T32" fmla="*/ 559 w 965"/>
                <a:gd name="T33" fmla="*/ 254 h 381"/>
                <a:gd name="T34" fmla="*/ 561 w 965"/>
                <a:gd name="T35" fmla="*/ 155 h 381"/>
                <a:gd name="T36" fmla="*/ 630 w 965"/>
                <a:gd name="T37" fmla="*/ 116 h 381"/>
                <a:gd name="T38" fmla="*/ 519 w 965"/>
                <a:gd name="T39" fmla="*/ 130 h 381"/>
                <a:gd name="T40" fmla="*/ 512 w 965"/>
                <a:gd name="T41" fmla="*/ 236 h 381"/>
                <a:gd name="T42" fmla="*/ 540 w 965"/>
                <a:gd name="T43" fmla="*/ 217 h 381"/>
                <a:gd name="T44" fmla="*/ 570 w 965"/>
                <a:gd name="T45" fmla="*/ 227 h 381"/>
                <a:gd name="T46" fmla="*/ 593 w 965"/>
                <a:gd name="T47" fmla="*/ 167 h 381"/>
                <a:gd name="T48" fmla="*/ 549 w 965"/>
                <a:gd name="T49" fmla="*/ 12 h 381"/>
                <a:gd name="T50" fmla="*/ 471 w 965"/>
                <a:gd name="T51" fmla="*/ 70 h 381"/>
                <a:gd name="T52" fmla="*/ 298 w 965"/>
                <a:gd name="T53" fmla="*/ 164 h 381"/>
                <a:gd name="T54" fmla="*/ 399 w 965"/>
                <a:gd name="T55" fmla="*/ 111 h 381"/>
                <a:gd name="T56" fmla="*/ 475 w 965"/>
                <a:gd name="T57" fmla="*/ 88 h 381"/>
                <a:gd name="T58" fmla="*/ 450 w 965"/>
                <a:gd name="T59" fmla="*/ 167 h 381"/>
                <a:gd name="T60" fmla="*/ 406 w 965"/>
                <a:gd name="T61" fmla="*/ 224 h 381"/>
                <a:gd name="T62" fmla="*/ 342 w 965"/>
                <a:gd name="T63" fmla="*/ 208 h 381"/>
                <a:gd name="T64" fmla="*/ 298 w 965"/>
                <a:gd name="T65" fmla="*/ 148 h 381"/>
                <a:gd name="T66" fmla="*/ 854 w 965"/>
                <a:gd name="T67" fmla="*/ 160 h 381"/>
                <a:gd name="T68" fmla="*/ 817 w 965"/>
                <a:gd name="T69" fmla="*/ 277 h 381"/>
                <a:gd name="T70" fmla="*/ 822 w 965"/>
                <a:gd name="T71" fmla="*/ 275 h 381"/>
                <a:gd name="T72" fmla="*/ 831 w 965"/>
                <a:gd name="T73" fmla="*/ 264 h 381"/>
                <a:gd name="T74" fmla="*/ 755 w 965"/>
                <a:gd name="T75" fmla="*/ 314 h 381"/>
                <a:gd name="T76" fmla="*/ 702 w 965"/>
                <a:gd name="T77" fmla="*/ 300 h 381"/>
                <a:gd name="T78" fmla="*/ 602 w 965"/>
                <a:gd name="T79" fmla="*/ 367 h 381"/>
                <a:gd name="T80" fmla="*/ 575 w 965"/>
                <a:gd name="T81" fmla="*/ 379 h 381"/>
                <a:gd name="T82" fmla="*/ 492 w 965"/>
                <a:gd name="T83" fmla="*/ 349 h 381"/>
                <a:gd name="T84" fmla="*/ 632 w 965"/>
                <a:gd name="T85" fmla="*/ 324 h 381"/>
                <a:gd name="T86" fmla="*/ 586 w 965"/>
                <a:gd name="T87" fmla="*/ 330 h 381"/>
                <a:gd name="T88" fmla="*/ 577 w 965"/>
                <a:gd name="T89" fmla="*/ 328 h 381"/>
                <a:gd name="T90" fmla="*/ 448 w 965"/>
                <a:gd name="T91" fmla="*/ 335 h 381"/>
                <a:gd name="T92" fmla="*/ 475 w 965"/>
                <a:gd name="T93" fmla="*/ 333 h 381"/>
                <a:gd name="T94" fmla="*/ 413 w 965"/>
                <a:gd name="T95" fmla="*/ 330 h 381"/>
                <a:gd name="T96" fmla="*/ 919 w 965"/>
                <a:gd name="T97" fmla="*/ 310 h 381"/>
                <a:gd name="T98" fmla="*/ 226 w 965"/>
                <a:gd name="T99" fmla="*/ 280 h 381"/>
                <a:gd name="T100" fmla="*/ 367 w 965"/>
                <a:gd name="T101" fmla="*/ 303 h 381"/>
                <a:gd name="T102" fmla="*/ 300 w 965"/>
                <a:gd name="T103" fmla="*/ 314 h 381"/>
                <a:gd name="T104" fmla="*/ 275 w 965"/>
                <a:gd name="T105" fmla="*/ 46 h 381"/>
                <a:gd name="T106" fmla="*/ 203 w 965"/>
                <a:gd name="T107" fmla="*/ 116 h 381"/>
                <a:gd name="T108" fmla="*/ 217 w 965"/>
                <a:gd name="T109" fmla="*/ 180 h 381"/>
                <a:gd name="T110" fmla="*/ 196 w 965"/>
                <a:gd name="T111" fmla="*/ 155 h 381"/>
                <a:gd name="T112" fmla="*/ 152 w 965"/>
                <a:gd name="T113" fmla="*/ 261 h 381"/>
                <a:gd name="T114" fmla="*/ 67 w 965"/>
                <a:gd name="T115" fmla="*/ 153 h 381"/>
                <a:gd name="T116" fmla="*/ 0 w 965"/>
                <a:gd name="T117" fmla="*/ 28 h 381"/>
                <a:gd name="T118" fmla="*/ 115 w 965"/>
                <a:gd name="T119" fmla="*/ 185 h 381"/>
                <a:gd name="T120" fmla="*/ 226 w 965"/>
                <a:gd name="T121" fmla="*/ 245 h 381"/>
                <a:gd name="T122" fmla="*/ 173 w 965"/>
                <a:gd name="T123" fmla="*/ 150 h 381"/>
                <a:gd name="T124" fmla="*/ 97 w 965"/>
                <a:gd name="T125" fmla="*/ 72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65" h="381">
                  <a:moveTo>
                    <a:pt x="965" y="201"/>
                  </a:moveTo>
                  <a:lnTo>
                    <a:pt x="963" y="280"/>
                  </a:lnTo>
                  <a:lnTo>
                    <a:pt x="963" y="284"/>
                  </a:lnTo>
                  <a:lnTo>
                    <a:pt x="963" y="289"/>
                  </a:lnTo>
                  <a:lnTo>
                    <a:pt x="963" y="291"/>
                  </a:lnTo>
                  <a:lnTo>
                    <a:pt x="960" y="342"/>
                  </a:lnTo>
                  <a:lnTo>
                    <a:pt x="960" y="342"/>
                  </a:lnTo>
                  <a:lnTo>
                    <a:pt x="953" y="340"/>
                  </a:lnTo>
                  <a:lnTo>
                    <a:pt x="949" y="333"/>
                  </a:lnTo>
                  <a:lnTo>
                    <a:pt x="946" y="330"/>
                  </a:lnTo>
                  <a:lnTo>
                    <a:pt x="946" y="328"/>
                  </a:lnTo>
                  <a:lnTo>
                    <a:pt x="944" y="326"/>
                  </a:lnTo>
                  <a:lnTo>
                    <a:pt x="942" y="324"/>
                  </a:lnTo>
                  <a:lnTo>
                    <a:pt x="940" y="321"/>
                  </a:lnTo>
                  <a:lnTo>
                    <a:pt x="942" y="317"/>
                  </a:lnTo>
                  <a:lnTo>
                    <a:pt x="942" y="312"/>
                  </a:lnTo>
                  <a:lnTo>
                    <a:pt x="942" y="317"/>
                  </a:lnTo>
                  <a:lnTo>
                    <a:pt x="940" y="319"/>
                  </a:lnTo>
                  <a:lnTo>
                    <a:pt x="933" y="319"/>
                  </a:lnTo>
                  <a:lnTo>
                    <a:pt x="928" y="321"/>
                  </a:lnTo>
                  <a:lnTo>
                    <a:pt x="926" y="321"/>
                  </a:lnTo>
                  <a:lnTo>
                    <a:pt x="923" y="319"/>
                  </a:lnTo>
                  <a:lnTo>
                    <a:pt x="919" y="321"/>
                  </a:lnTo>
                  <a:lnTo>
                    <a:pt x="916" y="319"/>
                  </a:lnTo>
                  <a:lnTo>
                    <a:pt x="919" y="317"/>
                  </a:lnTo>
                  <a:lnTo>
                    <a:pt x="919" y="314"/>
                  </a:lnTo>
                  <a:lnTo>
                    <a:pt x="919" y="312"/>
                  </a:lnTo>
                  <a:lnTo>
                    <a:pt x="921" y="310"/>
                  </a:lnTo>
                  <a:lnTo>
                    <a:pt x="921" y="305"/>
                  </a:lnTo>
                  <a:lnTo>
                    <a:pt x="919" y="303"/>
                  </a:lnTo>
                  <a:lnTo>
                    <a:pt x="916" y="300"/>
                  </a:lnTo>
                  <a:lnTo>
                    <a:pt x="919" y="300"/>
                  </a:lnTo>
                  <a:lnTo>
                    <a:pt x="921" y="300"/>
                  </a:lnTo>
                  <a:lnTo>
                    <a:pt x="926" y="298"/>
                  </a:lnTo>
                  <a:lnTo>
                    <a:pt x="928" y="298"/>
                  </a:lnTo>
                  <a:lnTo>
                    <a:pt x="923" y="298"/>
                  </a:lnTo>
                  <a:lnTo>
                    <a:pt x="919" y="298"/>
                  </a:lnTo>
                  <a:lnTo>
                    <a:pt x="916" y="296"/>
                  </a:lnTo>
                  <a:lnTo>
                    <a:pt x="912" y="294"/>
                  </a:lnTo>
                  <a:lnTo>
                    <a:pt x="914" y="291"/>
                  </a:lnTo>
                  <a:lnTo>
                    <a:pt x="916" y="291"/>
                  </a:lnTo>
                  <a:lnTo>
                    <a:pt x="919" y="291"/>
                  </a:lnTo>
                  <a:lnTo>
                    <a:pt x="916" y="289"/>
                  </a:lnTo>
                  <a:lnTo>
                    <a:pt x="912" y="284"/>
                  </a:lnTo>
                  <a:lnTo>
                    <a:pt x="907" y="282"/>
                  </a:lnTo>
                  <a:lnTo>
                    <a:pt x="907" y="280"/>
                  </a:lnTo>
                  <a:lnTo>
                    <a:pt x="907" y="275"/>
                  </a:lnTo>
                  <a:lnTo>
                    <a:pt x="903" y="270"/>
                  </a:lnTo>
                  <a:lnTo>
                    <a:pt x="903" y="268"/>
                  </a:lnTo>
                  <a:lnTo>
                    <a:pt x="907" y="266"/>
                  </a:lnTo>
                  <a:lnTo>
                    <a:pt x="903" y="266"/>
                  </a:lnTo>
                  <a:lnTo>
                    <a:pt x="900" y="264"/>
                  </a:lnTo>
                  <a:lnTo>
                    <a:pt x="903" y="264"/>
                  </a:lnTo>
                  <a:lnTo>
                    <a:pt x="900" y="261"/>
                  </a:lnTo>
                  <a:lnTo>
                    <a:pt x="903" y="259"/>
                  </a:lnTo>
                  <a:lnTo>
                    <a:pt x="898" y="259"/>
                  </a:lnTo>
                  <a:lnTo>
                    <a:pt x="898" y="257"/>
                  </a:lnTo>
                  <a:lnTo>
                    <a:pt x="896" y="259"/>
                  </a:lnTo>
                  <a:lnTo>
                    <a:pt x="893" y="257"/>
                  </a:lnTo>
                  <a:lnTo>
                    <a:pt x="896" y="254"/>
                  </a:lnTo>
                  <a:lnTo>
                    <a:pt x="893" y="254"/>
                  </a:lnTo>
                  <a:lnTo>
                    <a:pt x="889" y="254"/>
                  </a:lnTo>
                  <a:lnTo>
                    <a:pt x="884" y="252"/>
                  </a:lnTo>
                  <a:lnTo>
                    <a:pt x="882" y="250"/>
                  </a:lnTo>
                  <a:lnTo>
                    <a:pt x="877" y="247"/>
                  </a:lnTo>
                  <a:lnTo>
                    <a:pt x="873" y="247"/>
                  </a:lnTo>
                  <a:lnTo>
                    <a:pt x="861" y="243"/>
                  </a:lnTo>
                  <a:lnTo>
                    <a:pt x="847" y="240"/>
                  </a:lnTo>
                  <a:lnTo>
                    <a:pt x="843" y="240"/>
                  </a:lnTo>
                  <a:lnTo>
                    <a:pt x="836" y="238"/>
                  </a:lnTo>
                  <a:lnTo>
                    <a:pt x="836" y="236"/>
                  </a:lnTo>
                  <a:lnTo>
                    <a:pt x="836" y="233"/>
                  </a:lnTo>
                  <a:lnTo>
                    <a:pt x="831" y="233"/>
                  </a:lnTo>
                  <a:lnTo>
                    <a:pt x="831" y="229"/>
                  </a:lnTo>
                  <a:lnTo>
                    <a:pt x="833" y="229"/>
                  </a:lnTo>
                  <a:lnTo>
                    <a:pt x="836" y="229"/>
                  </a:lnTo>
                  <a:lnTo>
                    <a:pt x="836" y="229"/>
                  </a:lnTo>
                  <a:lnTo>
                    <a:pt x="833" y="229"/>
                  </a:lnTo>
                  <a:lnTo>
                    <a:pt x="829" y="229"/>
                  </a:lnTo>
                  <a:lnTo>
                    <a:pt x="826" y="229"/>
                  </a:lnTo>
                  <a:lnTo>
                    <a:pt x="824" y="227"/>
                  </a:lnTo>
                  <a:lnTo>
                    <a:pt x="824" y="227"/>
                  </a:lnTo>
                  <a:lnTo>
                    <a:pt x="822" y="229"/>
                  </a:lnTo>
                  <a:lnTo>
                    <a:pt x="822" y="224"/>
                  </a:lnTo>
                  <a:lnTo>
                    <a:pt x="819" y="224"/>
                  </a:lnTo>
                  <a:lnTo>
                    <a:pt x="817" y="224"/>
                  </a:lnTo>
                  <a:lnTo>
                    <a:pt x="817" y="227"/>
                  </a:lnTo>
                  <a:lnTo>
                    <a:pt x="815" y="224"/>
                  </a:lnTo>
                  <a:lnTo>
                    <a:pt x="813" y="217"/>
                  </a:lnTo>
                  <a:lnTo>
                    <a:pt x="810" y="213"/>
                  </a:lnTo>
                  <a:lnTo>
                    <a:pt x="813" y="210"/>
                  </a:lnTo>
                  <a:lnTo>
                    <a:pt x="813" y="206"/>
                  </a:lnTo>
                  <a:lnTo>
                    <a:pt x="813" y="210"/>
                  </a:lnTo>
                  <a:lnTo>
                    <a:pt x="810" y="215"/>
                  </a:lnTo>
                  <a:lnTo>
                    <a:pt x="810" y="217"/>
                  </a:lnTo>
                  <a:lnTo>
                    <a:pt x="808" y="217"/>
                  </a:lnTo>
                  <a:lnTo>
                    <a:pt x="803" y="224"/>
                  </a:lnTo>
                  <a:lnTo>
                    <a:pt x="806" y="227"/>
                  </a:lnTo>
                  <a:lnTo>
                    <a:pt x="801" y="233"/>
                  </a:lnTo>
                  <a:lnTo>
                    <a:pt x="796" y="233"/>
                  </a:lnTo>
                  <a:lnTo>
                    <a:pt x="792" y="231"/>
                  </a:lnTo>
                  <a:lnTo>
                    <a:pt x="789" y="224"/>
                  </a:lnTo>
                  <a:lnTo>
                    <a:pt x="789" y="222"/>
                  </a:lnTo>
                  <a:lnTo>
                    <a:pt x="792" y="222"/>
                  </a:lnTo>
                  <a:lnTo>
                    <a:pt x="792" y="220"/>
                  </a:lnTo>
                  <a:lnTo>
                    <a:pt x="792" y="215"/>
                  </a:lnTo>
                  <a:lnTo>
                    <a:pt x="789" y="217"/>
                  </a:lnTo>
                  <a:lnTo>
                    <a:pt x="787" y="215"/>
                  </a:lnTo>
                  <a:lnTo>
                    <a:pt x="785" y="210"/>
                  </a:lnTo>
                  <a:lnTo>
                    <a:pt x="780" y="208"/>
                  </a:lnTo>
                  <a:lnTo>
                    <a:pt x="776" y="208"/>
                  </a:lnTo>
                  <a:lnTo>
                    <a:pt x="776" y="206"/>
                  </a:lnTo>
                  <a:lnTo>
                    <a:pt x="778" y="201"/>
                  </a:lnTo>
                  <a:lnTo>
                    <a:pt x="783" y="201"/>
                  </a:lnTo>
                  <a:lnTo>
                    <a:pt x="785" y="203"/>
                  </a:lnTo>
                  <a:lnTo>
                    <a:pt x="787" y="203"/>
                  </a:lnTo>
                  <a:lnTo>
                    <a:pt x="792" y="206"/>
                  </a:lnTo>
                  <a:lnTo>
                    <a:pt x="796" y="203"/>
                  </a:lnTo>
                  <a:lnTo>
                    <a:pt x="796" y="199"/>
                  </a:lnTo>
                  <a:lnTo>
                    <a:pt x="801" y="197"/>
                  </a:lnTo>
                  <a:lnTo>
                    <a:pt x="806" y="201"/>
                  </a:lnTo>
                  <a:lnTo>
                    <a:pt x="810" y="203"/>
                  </a:lnTo>
                  <a:lnTo>
                    <a:pt x="810" y="199"/>
                  </a:lnTo>
                  <a:lnTo>
                    <a:pt x="813" y="197"/>
                  </a:lnTo>
                  <a:lnTo>
                    <a:pt x="815" y="197"/>
                  </a:lnTo>
                  <a:lnTo>
                    <a:pt x="815" y="192"/>
                  </a:lnTo>
                  <a:lnTo>
                    <a:pt x="815" y="190"/>
                  </a:lnTo>
                  <a:lnTo>
                    <a:pt x="803" y="190"/>
                  </a:lnTo>
                  <a:lnTo>
                    <a:pt x="806" y="192"/>
                  </a:lnTo>
                  <a:lnTo>
                    <a:pt x="803" y="192"/>
                  </a:lnTo>
                  <a:lnTo>
                    <a:pt x="801" y="192"/>
                  </a:lnTo>
                  <a:lnTo>
                    <a:pt x="794" y="192"/>
                  </a:lnTo>
                  <a:lnTo>
                    <a:pt x="792" y="192"/>
                  </a:lnTo>
                  <a:lnTo>
                    <a:pt x="789" y="192"/>
                  </a:lnTo>
                  <a:lnTo>
                    <a:pt x="787" y="192"/>
                  </a:lnTo>
                  <a:lnTo>
                    <a:pt x="783" y="192"/>
                  </a:lnTo>
                  <a:lnTo>
                    <a:pt x="780" y="192"/>
                  </a:lnTo>
                  <a:lnTo>
                    <a:pt x="776" y="187"/>
                  </a:lnTo>
                  <a:lnTo>
                    <a:pt x="773" y="183"/>
                  </a:lnTo>
                  <a:lnTo>
                    <a:pt x="776" y="183"/>
                  </a:lnTo>
                  <a:lnTo>
                    <a:pt x="773" y="178"/>
                  </a:lnTo>
                  <a:lnTo>
                    <a:pt x="766" y="176"/>
                  </a:lnTo>
                  <a:lnTo>
                    <a:pt x="764" y="171"/>
                  </a:lnTo>
                  <a:lnTo>
                    <a:pt x="762" y="173"/>
                  </a:lnTo>
                  <a:lnTo>
                    <a:pt x="759" y="176"/>
                  </a:lnTo>
                  <a:lnTo>
                    <a:pt x="755" y="176"/>
                  </a:lnTo>
                  <a:lnTo>
                    <a:pt x="755" y="173"/>
                  </a:lnTo>
                  <a:lnTo>
                    <a:pt x="759" y="169"/>
                  </a:lnTo>
                  <a:lnTo>
                    <a:pt x="762" y="167"/>
                  </a:lnTo>
                  <a:lnTo>
                    <a:pt x="759" y="164"/>
                  </a:lnTo>
                  <a:lnTo>
                    <a:pt x="762" y="162"/>
                  </a:lnTo>
                  <a:lnTo>
                    <a:pt x="769" y="160"/>
                  </a:lnTo>
                  <a:lnTo>
                    <a:pt x="771" y="157"/>
                  </a:lnTo>
                  <a:lnTo>
                    <a:pt x="776" y="157"/>
                  </a:lnTo>
                  <a:lnTo>
                    <a:pt x="780" y="153"/>
                  </a:lnTo>
                  <a:lnTo>
                    <a:pt x="783" y="150"/>
                  </a:lnTo>
                  <a:lnTo>
                    <a:pt x="787" y="150"/>
                  </a:lnTo>
                  <a:lnTo>
                    <a:pt x="799" y="155"/>
                  </a:lnTo>
                  <a:lnTo>
                    <a:pt x="806" y="160"/>
                  </a:lnTo>
                  <a:lnTo>
                    <a:pt x="813" y="157"/>
                  </a:lnTo>
                  <a:lnTo>
                    <a:pt x="819" y="160"/>
                  </a:lnTo>
                  <a:lnTo>
                    <a:pt x="822" y="160"/>
                  </a:lnTo>
                  <a:lnTo>
                    <a:pt x="819" y="162"/>
                  </a:lnTo>
                  <a:lnTo>
                    <a:pt x="819" y="169"/>
                  </a:lnTo>
                  <a:lnTo>
                    <a:pt x="824" y="171"/>
                  </a:lnTo>
                  <a:lnTo>
                    <a:pt x="824" y="176"/>
                  </a:lnTo>
                  <a:lnTo>
                    <a:pt x="822" y="178"/>
                  </a:lnTo>
                  <a:lnTo>
                    <a:pt x="819" y="183"/>
                  </a:lnTo>
                  <a:lnTo>
                    <a:pt x="822" y="187"/>
                  </a:lnTo>
                  <a:lnTo>
                    <a:pt x="822" y="199"/>
                  </a:lnTo>
                  <a:lnTo>
                    <a:pt x="824" y="203"/>
                  </a:lnTo>
                  <a:lnTo>
                    <a:pt x="826" y="206"/>
                  </a:lnTo>
                  <a:lnTo>
                    <a:pt x="829" y="206"/>
                  </a:lnTo>
                  <a:lnTo>
                    <a:pt x="829" y="201"/>
                  </a:lnTo>
                  <a:lnTo>
                    <a:pt x="831" y="199"/>
                  </a:lnTo>
                  <a:lnTo>
                    <a:pt x="833" y="199"/>
                  </a:lnTo>
                  <a:lnTo>
                    <a:pt x="833" y="203"/>
                  </a:lnTo>
                  <a:lnTo>
                    <a:pt x="833" y="208"/>
                  </a:lnTo>
                  <a:lnTo>
                    <a:pt x="836" y="208"/>
                  </a:lnTo>
                  <a:lnTo>
                    <a:pt x="836" y="210"/>
                  </a:lnTo>
                  <a:lnTo>
                    <a:pt x="840" y="215"/>
                  </a:lnTo>
                  <a:lnTo>
                    <a:pt x="843" y="217"/>
                  </a:lnTo>
                  <a:lnTo>
                    <a:pt x="847" y="217"/>
                  </a:lnTo>
                  <a:lnTo>
                    <a:pt x="852" y="215"/>
                  </a:lnTo>
                  <a:lnTo>
                    <a:pt x="852" y="213"/>
                  </a:lnTo>
                  <a:lnTo>
                    <a:pt x="854" y="210"/>
                  </a:lnTo>
                  <a:lnTo>
                    <a:pt x="856" y="208"/>
                  </a:lnTo>
                  <a:lnTo>
                    <a:pt x="856" y="203"/>
                  </a:lnTo>
                  <a:lnTo>
                    <a:pt x="859" y="199"/>
                  </a:lnTo>
                  <a:lnTo>
                    <a:pt x="863" y="199"/>
                  </a:lnTo>
                  <a:lnTo>
                    <a:pt x="868" y="197"/>
                  </a:lnTo>
                  <a:lnTo>
                    <a:pt x="868" y="192"/>
                  </a:lnTo>
                  <a:lnTo>
                    <a:pt x="870" y="190"/>
                  </a:lnTo>
                  <a:lnTo>
                    <a:pt x="870" y="192"/>
                  </a:lnTo>
                  <a:lnTo>
                    <a:pt x="875" y="192"/>
                  </a:lnTo>
                  <a:lnTo>
                    <a:pt x="877" y="190"/>
                  </a:lnTo>
                  <a:lnTo>
                    <a:pt x="884" y="190"/>
                  </a:lnTo>
                  <a:lnTo>
                    <a:pt x="884" y="187"/>
                  </a:lnTo>
                  <a:lnTo>
                    <a:pt x="882" y="183"/>
                  </a:lnTo>
                  <a:lnTo>
                    <a:pt x="884" y="180"/>
                  </a:lnTo>
                  <a:lnTo>
                    <a:pt x="893" y="173"/>
                  </a:lnTo>
                  <a:lnTo>
                    <a:pt x="898" y="176"/>
                  </a:lnTo>
                  <a:lnTo>
                    <a:pt x="903" y="178"/>
                  </a:lnTo>
                  <a:lnTo>
                    <a:pt x="909" y="180"/>
                  </a:lnTo>
                  <a:lnTo>
                    <a:pt x="916" y="183"/>
                  </a:lnTo>
                  <a:lnTo>
                    <a:pt x="921" y="185"/>
                  </a:lnTo>
                  <a:lnTo>
                    <a:pt x="923" y="185"/>
                  </a:lnTo>
                  <a:lnTo>
                    <a:pt x="930" y="187"/>
                  </a:lnTo>
                  <a:lnTo>
                    <a:pt x="942" y="194"/>
                  </a:lnTo>
                  <a:lnTo>
                    <a:pt x="944" y="192"/>
                  </a:lnTo>
                  <a:lnTo>
                    <a:pt x="949" y="192"/>
                  </a:lnTo>
                  <a:lnTo>
                    <a:pt x="953" y="194"/>
                  </a:lnTo>
                  <a:lnTo>
                    <a:pt x="956" y="194"/>
                  </a:lnTo>
                  <a:lnTo>
                    <a:pt x="960" y="197"/>
                  </a:lnTo>
                  <a:lnTo>
                    <a:pt x="960" y="199"/>
                  </a:lnTo>
                  <a:lnTo>
                    <a:pt x="960" y="201"/>
                  </a:lnTo>
                  <a:lnTo>
                    <a:pt x="963" y="201"/>
                  </a:lnTo>
                  <a:lnTo>
                    <a:pt x="965" y="201"/>
                  </a:lnTo>
                  <a:lnTo>
                    <a:pt x="965" y="201"/>
                  </a:lnTo>
                  <a:close/>
                  <a:moveTo>
                    <a:pt x="716" y="141"/>
                  </a:moveTo>
                  <a:lnTo>
                    <a:pt x="725" y="146"/>
                  </a:lnTo>
                  <a:lnTo>
                    <a:pt x="725" y="148"/>
                  </a:lnTo>
                  <a:lnTo>
                    <a:pt x="718" y="146"/>
                  </a:lnTo>
                  <a:lnTo>
                    <a:pt x="716" y="141"/>
                  </a:lnTo>
                  <a:close/>
                  <a:moveTo>
                    <a:pt x="757" y="150"/>
                  </a:moveTo>
                  <a:lnTo>
                    <a:pt x="759" y="153"/>
                  </a:lnTo>
                  <a:lnTo>
                    <a:pt x="764" y="150"/>
                  </a:lnTo>
                  <a:lnTo>
                    <a:pt x="764" y="148"/>
                  </a:lnTo>
                  <a:lnTo>
                    <a:pt x="757" y="143"/>
                  </a:lnTo>
                  <a:lnTo>
                    <a:pt x="750" y="143"/>
                  </a:lnTo>
                  <a:lnTo>
                    <a:pt x="748" y="146"/>
                  </a:lnTo>
                  <a:lnTo>
                    <a:pt x="743" y="146"/>
                  </a:lnTo>
                  <a:lnTo>
                    <a:pt x="743" y="148"/>
                  </a:lnTo>
                  <a:lnTo>
                    <a:pt x="743" y="148"/>
                  </a:lnTo>
                  <a:lnTo>
                    <a:pt x="741" y="150"/>
                  </a:lnTo>
                  <a:lnTo>
                    <a:pt x="748" y="150"/>
                  </a:lnTo>
                  <a:lnTo>
                    <a:pt x="750" y="153"/>
                  </a:lnTo>
                  <a:lnTo>
                    <a:pt x="755" y="153"/>
                  </a:lnTo>
                  <a:lnTo>
                    <a:pt x="755" y="150"/>
                  </a:lnTo>
                  <a:lnTo>
                    <a:pt x="750" y="148"/>
                  </a:lnTo>
                  <a:lnTo>
                    <a:pt x="750" y="148"/>
                  </a:lnTo>
                  <a:lnTo>
                    <a:pt x="753" y="148"/>
                  </a:lnTo>
                  <a:lnTo>
                    <a:pt x="757" y="150"/>
                  </a:lnTo>
                  <a:close/>
                  <a:moveTo>
                    <a:pt x="750" y="162"/>
                  </a:moveTo>
                  <a:lnTo>
                    <a:pt x="746" y="162"/>
                  </a:lnTo>
                  <a:lnTo>
                    <a:pt x="743" y="162"/>
                  </a:lnTo>
                  <a:lnTo>
                    <a:pt x="746" y="164"/>
                  </a:lnTo>
                  <a:lnTo>
                    <a:pt x="750" y="162"/>
                  </a:lnTo>
                  <a:close/>
                  <a:moveTo>
                    <a:pt x="755" y="160"/>
                  </a:moveTo>
                  <a:lnTo>
                    <a:pt x="753" y="162"/>
                  </a:lnTo>
                  <a:lnTo>
                    <a:pt x="750" y="160"/>
                  </a:lnTo>
                  <a:lnTo>
                    <a:pt x="755" y="160"/>
                  </a:lnTo>
                  <a:close/>
                  <a:moveTo>
                    <a:pt x="753" y="164"/>
                  </a:moveTo>
                  <a:lnTo>
                    <a:pt x="748" y="167"/>
                  </a:lnTo>
                  <a:lnTo>
                    <a:pt x="748" y="171"/>
                  </a:lnTo>
                  <a:lnTo>
                    <a:pt x="753" y="173"/>
                  </a:lnTo>
                  <a:lnTo>
                    <a:pt x="755" y="171"/>
                  </a:lnTo>
                  <a:lnTo>
                    <a:pt x="757" y="164"/>
                  </a:lnTo>
                  <a:lnTo>
                    <a:pt x="753" y="164"/>
                  </a:lnTo>
                  <a:close/>
                  <a:moveTo>
                    <a:pt x="637" y="60"/>
                  </a:moveTo>
                  <a:lnTo>
                    <a:pt x="639" y="65"/>
                  </a:lnTo>
                  <a:lnTo>
                    <a:pt x="642" y="70"/>
                  </a:lnTo>
                  <a:lnTo>
                    <a:pt x="639" y="72"/>
                  </a:lnTo>
                  <a:lnTo>
                    <a:pt x="637" y="70"/>
                  </a:lnTo>
                  <a:lnTo>
                    <a:pt x="635" y="63"/>
                  </a:lnTo>
                  <a:lnTo>
                    <a:pt x="637" y="60"/>
                  </a:lnTo>
                  <a:close/>
                  <a:moveTo>
                    <a:pt x="662" y="46"/>
                  </a:moveTo>
                  <a:lnTo>
                    <a:pt x="662" y="51"/>
                  </a:lnTo>
                  <a:lnTo>
                    <a:pt x="662" y="56"/>
                  </a:lnTo>
                  <a:lnTo>
                    <a:pt x="665" y="53"/>
                  </a:lnTo>
                  <a:lnTo>
                    <a:pt x="667" y="51"/>
                  </a:lnTo>
                  <a:lnTo>
                    <a:pt x="667" y="46"/>
                  </a:lnTo>
                  <a:lnTo>
                    <a:pt x="662" y="44"/>
                  </a:lnTo>
                  <a:lnTo>
                    <a:pt x="662" y="46"/>
                  </a:lnTo>
                  <a:close/>
                  <a:moveTo>
                    <a:pt x="662" y="56"/>
                  </a:moveTo>
                  <a:lnTo>
                    <a:pt x="665" y="56"/>
                  </a:lnTo>
                  <a:lnTo>
                    <a:pt x="665" y="60"/>
                  </a:lnTo>
                  <a:lnTo>
                    <a:pt x="662" y="60"/>
                  </a:lnTo>
                  <a:lnTo>
                    <a:pt x="662" y="60"/>
                  </a:lnTo>
                  <a:lnTo>
                    <a:pt x="662" y="58"/>
                  </a:lnTo>
                  <a:lnTo>
                    <a:pt x="662" y="56"/>
                  </a:lnTo>
                  <a:close/>
                  <a:moveTo>
                    <a:pt x="695" y="95"/>
                  </a:moveTo>
                  <a:lnTo>
                    <a:pt x="697" y="102"/>
                  </a:lnTo>
                  <a:lnTo>
                    <a:pt x="699" y="100"/>
                  </a:lnTo>
                  <a:lnTo>
                    <a:pt x="702" y="100"/>
                  </a:lnTo>
                  <a:lnTo>
                    <a:pt x="704" y="97"/>
                  </a:lnTo>
                  <a:lnTo>
                    <a:pt x="704" y="93"/>
                  </a:lnTo>
                  <a:lnTo>
                    <a:pt x="702" y="93"/>
                  </a:lnTo>
                  <a:lnTo>
                    <a:pt x="699" y="93"/>
                  </a:lnTo>
                  <a:lnTo>
                    <a:pt x="695" y="95"/>
                  </a:lnTo>
                  <a:close/>
                  <a:moveTo>
                    <a:pt x="692" y="150"/>
                  </a:moveTo>
                  <a:lnTo>
                    <a:pt x="692" y="157"/>
                  </a:lnTo>
                  <a:lnTo>
                    <a:pt x="699" y="162"/>
                  </a:lnTo>
                  <a:lnTo>
                    <a:pt x="699" y="164"/>
                  </a:lnTo>
                  <a:lnTo>
                    <a:pt x="697" y="164"/>
                  </a:lnTo>
                  <a:lnTo>
                    <a:pt x="697" y="167"/>
                  </a:lnTo>
                  <a:lnTo>
                    <a:pt x="697" y="164"/>
                  </a:lnTo>
                  <a:lnTo>
                    <a:pt x="692" y="162"/>
                  </a:lnTo>
                  <a:lnTo>
                    <a:pt x="690" y="155"/>
                  </a:lnTo>
                  <a:lnTo>
                    <a:pt x="686" y="153"/>
                  </a:lnTo>
                  <a:lnTo>
                    <a:pt x="683" y="148"/>
                  </a:lnTo>
                  <a:lnTo>
                    <a:pt x="686" y="143"/>
                  </a:lnTo>
                  <a:lnTo>
                    <a:pt x="683" y="141"/>
                  </a:lnTo>
                  <a:lnTo>
                    <a:pt x="683" y="139"/>
                  </a:lnTo>
                  <a:lnTo>
                    <a:pt x="681" y="134"/>
                  </a:lnTo>
                  <a:lnTo>
                    <a:pt x="681" y="130"/>
                  </a:lnTo>
                  <a:lnTo>
                    <a:pt x="683" y="127"/>
                  </a:lnTo>
                  <a:lnTo>
                    <a:pt x="681" y="123"/>
                  </a:lnTo>
                  <a:lnTo>
                    <a:pt x="679" y="120"/>
                  </a:lnTo>
                  <a:lnTo>
                    <a:pt x="679" y="116"/>
                  </a:lnTo>
                  <a:lnTo>
                    <a:pt x="681" y="113"/>
                  </a:lnTo>
                  <a:lnTo>
                    <a:pt x="681" y="109"/>
                  </a:lnTo>
                  <a:lnTo>
                    <a:pt x="683" y="102"/>
                  </a:lnTo>
                  <a:lnTo>
                    <a:pt x="690" y="95"/>
                  </a:lnTo>
                  <a:lnTo>
                    <a:pt x="692" y="95"/>
                  </a:lnTo>
                  <a:lnTo>
                    <a:pt x="690" y="100"/>
                  </a:lnTo>
                  <a:lnTo>
                    <a:pt x="688" y="102"/>
                  </a:lnTo>
                  <a:lnTo>
                    <a:pt x="688" y="104"/>
                  </a:lnTo>
                  <a:lnTo>
                    <a:pt x="692" y="106"/>
                  </a:lnTo>
                  <a:lnTo>
                    <a:pt x="692" y="113"/>
                  </a:lnTo>
                  <a:lnTo>
                    <a:pt x="690" y="118"/>
                  </a:lnTo>
                  <a:lnTo>
                    <a:pt x="688" y="118"/>
                  </a:lnTo>
                  <a:lnTo>
                    <a:pt x="683" y="120"/>
                  </a:lnTo>
                  <a:lnTo>
                    <a:pt x="686" y="125"/>
                  </a:lnTo>
                  <a:lnTo>
                    <a:pt x="688" y="125"/>
                  </a:lnTo>
                  <a:lnTo>
                    <a:pt x="690" y="120"/>
                  </a:lnTo>
                  <a:lnTo>
                    <a:pt x="692" y="118"/>
                  </a:lnTo>
                  <a:lnTo>
                    <a:pt x="695" y="118"/>
                  </a:lnTo>
                  <a:lnTo>
                    <a:pt x="692" y="116"/>
                  </a:lnTo>
                  <a:lnTo>
                    <a:pt x="692" y="113"/>
                  </a:lnTo>
                  <a:lnTo>
                    <a:pt x="699" y="111"/>
                  </a:lnTo>
                  <a:lnTo>
                    <a:pt x="706" y="109"/>
                  </a:lnTo>
                  <a:lnTo>
                    <a:pt x="709" y="111"/>
                  </a:lnTo>
                  <a:lnTo>
                    <a:pt x="709" y="113"/>
                  </a:lnTo>
                  <a:lnTo>
                    <a:pt x="706" y="120"/>
                  </a:lnTo>
                  <a:lnTo>
                    <a:pt x="699" y="125"/>
                  </a:lnTo>
                  <a:lnTo>
                    <a:pt x="695" y="127"/>
                  </a:lnTo>
                  <a:lnTo>
                    <a:pt x="697" y="130"/>
                  </a:lnTo>
                  <a:lnTo>
                    <a:pt x="699" y="130"/>
                  </a:lnTo>
                  <a:lnTo>
                    <a:pt x="706" y="134"/>
                  </a:lnTo>
                  <a:lnTo>
                    <a:pt x="706" y="136"/>
                  </a:lnTo>
                  <a:lnTo>
                    <a:pt x="709" y="139"/>
                  </a:lnTo>
                  <a:lnTo>
                    <a:pt x="704" y="139"/>
                  </a:lnTo>
                  <a:lnTo>
                    <a:pt x="702" y="136"/>
                  </a:lnTo>
                  <a:lnTo>
                    <a:pt x="695" y="136"/>
                  </a:lnTo>
                  <a:lnTo>
                    <a:pt x="690" y="134"/>
                  </a:lnTo>
                  <a:lnTo>
                    <a:pt x="688" y="136"/>
                  </a:lnTo>
                  <a:lnTo>
                    <a:pt x="688" y="143"/>
                  </a:lnTo>
                  <a:lnTo>
                    <a:pt x="692" y="150"/>
                  </a:lnTo>
                  <a:close/>
                  <a:moveTo>
                    <a:pt x="674" y="160"/>
                  </a:moveTo>
                  <a:lnTo>
                    <a:pt x="676" y="164"/>
                  </a:lnTo>
                  <a:lnTo>
                    <a:pt x="672" y="162"/>
                  </a:lnTo>
                  <a:lnTo>
                    <a:pt x="674" y="160"/>
                  </a:lnTo>
                  <a:lnTo>
                    <a:pt x="674" y="160"/>
                  </a:lnTo>
                  <a:close/>
                  <a:moveTo>
                    <a:pt x="674" y="153"/>
                  </a:moveTo>
                  <a:lnTo>
                    <a:pt x="672" y="153"/>
                  </a:lnTo>
                  <a:lnTo>
                    <a:pt x="672" y="155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3"/>
                  </a:lnTo>
                  <a:close/>
                  <a:moveTo>
                    <a:pt x="679" y="155"/>
                  </a:moveTo>
                  <a:lnTo>
                    <a:pt x="676" y="155"/>
                  </a:lnTo>
                  <a:lnTo>
                    <a:pt x="676" y="157"/>
                  </a:lnTo>
                  <a:lnTo>
                    <a:pt x="679" y="162"/>
                  </a:lnTo>
                  <a:lnTo>
                    <a:pt x="683" y="162"/>
                  </a:lnTo>
                  <a:lnTo>
                    <a:pt x="686" y="164"/>
                  </a:lnTo>
                  <a:lnTo>
                    <a:pt x="688" y="162"/>
                  </a:lnTo>
                  <a:lnTo>
                    <a:pt x="686" y="160"/>
                  </a:lnTo>
                  <a:lnTo>
                    <a:pt x="683" y="157"/>
                  </a:lnTo>
                  <a:lnTo>
                    <a:pt x="683" y="155"/>
                  </a:lnTo>
                  <a:lnTo>
                    <a:pt x="681" y="153"/>
                  </a:lnTo>
                  <a:lnTo>
                    <a:pt x="679" y="155"/>
                  </a:lnTo>
                  <a:close/>
                  <a:moveTo>
                    <a:pt x="676" y="178"/>
                  </a:moveTo>
                  <a:lnTo>
                    <a:pt x="683" y="173"/>
                  </a:lnTo>
                  <a:lnTo>
                    <a:pt x="688" y="173"/>
                  </a:lnTo>
                  <a:lnTo>
                    <a:pt x="692" y="180"/>
                  </a:lnTo>
                  <a:lnTo>
                    <a:pt x="692" y="183"/>
                  </a:lnTo>
                  <a:lnTo>
                    <a:pt x="686" y="183"/>
                  </a:lnTo>
                  <a:lnTo>
                    <a:pt x="683" y="183"/>
                  </a:lnTo>
                  <a:lnTo>
                    <a:pt x="679" y="180"/>
                  </a:lnTo>
                  <a:lnTo>
                    <a:pt x="676" y="178"/>
                  </a:lnTo>
                  <a:close/>
                  <a:moveTo>
                    <a:pt x="739" y="180"/>
                  </a:moveTo>
                  <a:lnTo>
                    <a:pt x="729" y="183"/>
                  </a:lnTo>
                  <a:lnTo>
                    <a:pt x="727" y="185"/>
                  </a:lnTo>
                  <a:lnTo>
                    <a:pt x="729" y="185"/>
                  </a:lnTo>
                  <a:lnTo>
                    <a:pt x="736" y="187"/>
                  </a:lnTo>
                  <a:lnTo>
                    <a:pt x="741" y="187"/>
                  </a:lnTo>
                  <a:lnTo>
                    <a:pt x="741" y="185"/>
                  </a:lnTo>
                  <a:lnTo>
                    <a:pt x="739" y="183"/>
                  </a:lnTo>
                  <a:lnTo>
                    <a:pt x="739" y="180"/>
                  </a:lnTo>
                  <a:close/>
                  <a:moveTo>
                    <a:pt x="702" y="222"/>
                  </a:moveTo>
                  <a:lnTo>
                    <a:pt x="704" y="222"/>
                  </a:lnTo>
                  <a:lnTo>
                    <a:pt x="704" y="222"/>
                  </a:lnTo>
                  <a:lnTo>
                    <a:pt x="702" y="224"/>
                  </a:lnTo>
                  <a:lnTo>
                    <a:pt x="702" y="222"/>
                  </a:lnTo>
                  <a:close/>
                  <a:moveTo>
                    <a:pt x="697" y="222"/>
                  </a:moveTo>
                  <a:lnTo>
                    <a:pt x="699" y="222"/>
                  </a:lnTo>
                  <a:lnTo>
                    <a:pt x="699" y="224"/>
                  </a:lnTo>
                  <a:lnTo>
                    <a:pt x="697" y="224"/>
                  </a:lnTo>
                  <a:lnTo>
                    <a:pt x="697" y="222"/>
                  </a:lnTo>
                  <a:close/>
                  <a:moveTo>
                    <a:pt x="688" y="224"/>
                  </a:moveTo>
                  <a:lnTo>
                    <a:pt x="692" y="222"/>
                  </a:lnTo>
                  <a:lnTo>
                    <a:pt x="695" y="222"/>
                  </a:lnTo>
                  <a:lnTo>
                    <a:pt x="697" y="222"/>
                  </a:lnTo>
                  <a:lnTo>
                    <a:pt x="692" y="227"/>
                  </a:lnTo>
                  <a:lnTo>
                    <a:pt x="692" y="224"/>
                  </a:lnTo>
                  <a:lnTo>
                    <a:pt x="690" y="227"/>
                  </a:lnTo>
                  <a:lnTo>
                    <a:pt x="688" y="224"/>
                  </a:lnTo>
                  <a:close/>
                  <a:moveTo>
                    <a:pt x="686" y="210"/>
                  </a:moveTo>
                  <a:lnTo>
                    <a:pt x="683" y="213"/>
                  </a:lnTo>
                  <a:lnTo>
                    <a:pt x="686" y="213"/>
                  </a:lnTo>
                  <a:lnTo>
                    <a:pt x="686" y="210"/>
                  </a:lnTo>
                  <a:close/>
                  <a:moveTo>
                    <a:pt x="690" y="206"/>
                  </a:moveTo>
                  <a:lnTo>
                    <a:pt x="686" y="208"/>
                  </a:lnTo>
                  <a:lnTo>
                    <a:pt x="688" y="208"/>
                  </a:lnTo>
                  <a:lnTo>
                    <a:pt x="690" y="208"/>
                  </a:lnTo>
                  <a:lnTo>
                    <a:pt x="690" y="206"/>
                  </a:lnTo>
                  <a:close/>
                  <a:moveTo>
                    <a:pt x="690" y="220"/>
                  </a:moveTo>
                  <a:lnTo>
                    <a:pt x="695" y="213"/>
                  </a:lnTo>
                  <a:lnTo>
                    <a:pt x="697" y="215"/>
                  </a:lnTo>
                  <a:lnTo>
                    <a:pt x="699" y="220"/>
                  </a:lnTo>
                  <a:lnTo>
                    <a:pt x="704" y="217"/>
                  </a:lnTo>
                  <a:lnTo>
                    <a:pt x="706" y="215"/>
                  </a:lnTo>
                  <a:lnTo>
                    <a:pt x="711" y="215"/>
                  </a:lnTo>
                  <a:lnTo>
                    <a:pt x="713" y="217"/>
                  </a:lnTo>
                  <a:lnTo>
                    <a:pt x="720" y="220"/>
                  </a:lnTo>
                  <a:lnTo>
                    <a:pt x="722" y="217"/>
                  </a:lnTo>
                  <a:lnTo>
                    <a:pt x="727" y="217"/>
                  </a:lnTo>
                  <a:lnTo>
                    <a:pt x="736" y="222"/>
                  </a:lnTo>
                  <a:lnTo>
                    <a:pt x="739" y="222"/>
                  </a:lnTo>
                  <a:lnTo>
                    <a:pt x="743" y="227"/>
                  </a:lnTo>
                  <a:lnTo>
                    <a:pt x="748" y="227"/>
                  </a:lnTo>
                  <a:lnTo>
                    <a:pt x="750" y="224"/>
                  </a:lnTo>
                  <a:lnTo>
                    <a:pt x="748" y="215"/>
                  </a:lnTo>
                  <a:lnTo>
                    <a:pt x="739" y="210"/>
                  </a:lnTo>
                  <a:lnTo>
                    <a:pt x="729" y="208"/>
                  </a:lnTo>
                  <a:lnTo>
                    <a:pt x="725" y="206"/>
                  </a:lnTo>
                  <a:lnTo>
                    <a:pt x="720" y="203"/>
                  </a:lnTo>
                  <a:lnTo>
                    <a:pt x="716" y="208"/>
                  </a:lnTo>
                  <a:lnTo>
                    <a:pt x="713" y="208"/>
                  </a:lnTo>
                  <a:lnTo>
                    <a:pt x="709" y="206"/>
                  </a:lnTo>
                  <a:lnTo>
                    <a:pt x="704" y="206"/>
                  </a:lnTo>
                  <a:lnTo>
                    <a:pt x="695" y="206"/>
                  </a:lnTo>
                  <a:lnTo>
                    <a:pt x="692" y="208"/>
                  </a:lnTo>
                  <a:lnTo>
                    <a:pt x="692" y="210"/>
                  </a:lnTo>
                  <a:lnTo>
                    <a:pt x="688" y="213"/>
                  </a:lnTo>
                  <a:lnTo>
                    <a:pt x="688" y="215"/>
                  </a:lnTo>
                  <a:lnTo>
                    <a:pt x="688" y="220"/>
                  </a:lnTo>
                  <a:lnTo>
                    <a:pt x="690" y="220"/>
                  </a:lnTo>
                  <a:close/>
                  <a:moveTo>
                    <a:pt x="649" y="213"/>
                  </a:moveTo>
                  <a:lnTo>
                    <a:pt x="653" y="213"/>
                  </a:lnTo>
                  <a:lnTo>
                    <a:pt x="658" y="210"/>
                  </a:lnTo>
                  <a:lnTo>
                    <a:pt x="665" y="210"/>
                  </a:lnTo>
                  <a:lnTo>
                    <a:pt x="672" y="213"/>
                  </a:lnTo>
                  <a:lnTo>
                    <a:pt x="672" y="215"/>
                  </a:lnTo>
                  <a:lnTo>
                    <a:pt x="674" y="220"/>
                  </a:lnTo>
                  <a:lnTo>
                    <a:pt x="674" y="224"/>
                  </a:lnTo>
                  <a:lnTo>
                    <a:pt x="672" y="224"/>
                  </a:lnTo>
                  <a:lnTo>
                    <a:pt x="667" y="227"/>
                  </a:lnTo>
                  <a:lnTo>
                    <a:pt x="662" y="227"/>
                  </a:lnTo>
                  <a:lnTo>
                    <a:pt x="658" y="227"/>
                  </a:lnTo>
                  <a:lnTo>
                    <a:pt x="656" y="224"/>
                  </a:lnTo>
                  <a:lnTo>
                    <a:pt x="649" y="224"/>
                  </a:lnTo>
                  <a:lnTo>
                    <a:pt x="646" y="220"/>
                  </a:lnTo>
                  <a:lnTo>
                    <a:pt x="646" y="215"/>
                  </a:lnTo>
                  <a:lnTo>
                    <a:pt x="649" y="213"/>
                  </a:lnTo>
                  <a:close/>
                  <a:moveTo>
                    <a:pt x="533" y="298"/>
                  </a:moveTo>
                  <a:lnTo>
                    <a:pt x="531" y="296"/>
                  </a:lnTo>
                  <a:lnTo>
                    <a:pt x="529" y="298"/>
                  </a:lnTo>
                  <a:lnTo>
                    <a:pt x="531" y="300"/>
                  </a:lnTo>
                  <a:lnTo>
                    <a:pt x="533" y="298"/>
                  </a:lnTo>
                  <a:close/>
                  <a:moveTo>
                    <a:pt x="529" y="268"/>
                  </a:moveTo>
                  <a:lnTo>
                    <a:pt x="533" y="275"/>
                  </a:lnTo>
                  <a:lnTo>
                    <a:pt x="531" y="280"/>
                  </a:lnTo>
                  <a:lnTo>
                    <a:pt x="529" y="284"/>
                  </a:lnTo>
                  <a:lnTo>
                    <a:pt x="529" y="280"/>
                  </a:lnTo>
                  <a:lnTo>
                    <a:pt x="526" y="277"/>
                  </a:lnTo>
                  <a:lnTo>
                    <a:pt x="529" y="275"/>
                  </a:lnTo>
                  <a:lnTo>
                    <a:pt x="529" y="270"/>
                  </a:lnTo>
                  <a:lnTo>
                    <a:pt x="529" y="268"/>
                  </a:lnTo>
                  <a:close/>
                  <a:moveTo>
                    <a:pt x="646" y="187"/>
                  </a:moveTo>
                  <a:lnTo>
                    <a:pt x="646" y="192"/>
                  </a:lnTo>
                  <a:lnTo>
                    <a:pt x="649" y="197"/>
                  </a:lnTo>
                  <a:lnTo>
                    <a:pt x="649" y="199"/>
                  </a:lnTo>
                  <a:lnTo>
                    <a:pt x="646" y="197"/>
                  </a:lnTo>
                  <a:lnTo>
                    <a:pt x="644" y="192"/>
                  </a:lnTo>
                  <a:lnTo>
                    <a:pt x="644" y="190"/>
                  </a:lnTo>
                  <a:lnTo>
                    <a:pt x="646" y="187"/>
                  </a:lnTo>
                  <a:close/>
                  <a:moveTo>
                    <a:pt x="635" y="183"/>
                  </a:moveTo>
                  <a:lnTo>
                    <a:pt x="637" y="183"/>
                  </a:lnTo>
                  <a:lnTo>
                    <a:pt x="639" y="183"/>
                  </a:lnTo>
                  <a:lnTo>
                    <a:pt x="642" y="183"/>
                  </a:lnTo>
                  <a:lnTo>
                    <a:pt x="651" y="183"/>
                  </a:lnTo>
                  <a:lnTo>
                    <a:pt x="656" y="183"/>
                  </a:lnTo>
                  <a:lnTo>
                    <a:pt x="649" y="185"/>
                  </a:lnTo>
                  <a:lnTo>
                    <a:pt x="639" y="187"/>
                  </a:lnTo>
                  <a:lnTo>
                    <a:pt x="635" y="185"/>
                  </a:lnTo>
                  <a:lnTo>
                    <a:pt x="635" y="185"/>
                  </a:lnTo>
                  <a:lnTo>
                    <a:pt x="635" y="183"/>
                  </a:lnTo>
                  <a:close/>
                  <a:moveTo>
                    <a:pt x="614" y="183"/>
                  </a:moveTo>
                  <a:lnTo>
                    <a:pt x="616" y="180"/>
                  </a:lnTo>
                  <a:lnTo>
                    <a:pt x="619" y="180"/>
                  </a:lnTo>
                  <a:lnTo>
                    <a:pt x="621" y="180"/>
                  </a:lnTo>
                  <a:lnTo>
                    <a:pt x="626" y="180"/>
                  </a:lnTo>
                  <a:lnTo>
                    <a:pt x="628" y="183"/>
                  </a:lnTo>
                  <a:lnTo>
                    <a:pt x="630" y="180"/>
                  </a:lnTo>
                  <a:lnTo>
                    <a:pt x="632" y="183"/>
                  </a:lnTo>
                  <a:lnTo>
                    <a:pt x="632" y="185"/>
                  </a:lnTo>
                  <a:lnTo>
                    <a:pt x="630" y="185"/>
                  </a:lnTo>
                  <a:lnTo>
                    <a:pt x="626" y="187"/>
                  </a:lnTo>
                  <a:lnTo>
                    <a:pt x="623" y="185"/>
                  </a:lnTo>
                  <a:lnTo>
                    <a:pt x="619" y="190"/>
                  </a:lnTo>
                  <a:lnTo>
                    <a:pt x="614" y="187"/>
                  </a:lnTo>
                  <a:lnTo>
                    <a:pt x="614" y="185"/>
                  </a:lnTo>
                  <a:lnTo>
                    <a:pt x="614" y="183"/>
                  </a:lnTo>
                  <a:close/>
                  <a:moveTo>
                    <a:pt x="577" y="261"/>
                  </a:moveTo>
                  <a:lnTo>
                    <a:pt x="579" y="254"/>
                  </a:lnTo>
                  <a:lnTo>
                    <a:pt x="582" y="247"/>
                  </a:lnTo>
                  <a:lnTo>
                    <a:pt x="582" y="243"/>
                  </a:lnTo>
                  <a:lnTo>
                    <a:pt x="584" y="240"/>
                  </a:lnTo>
                  <a:lnTo>
                    <a:pt x="586" y="240"/>
                  </a:lnTo>
                  <a:lnTo>
                    <a:pt x="586" y="243"/>
                  </a:lnTo>
                  <a:lnTo>
                    <a:pt x="589" y="247"/>
                  </a:lnTo>
                  <a:lnTo>
                    <a:pt x="589" y="247"/>
                  </a:lnTo>
                  <a:lnTo>
                    <a:pt x="586" y="247"/>
                  </a:lnTo>
                  <a:lnTo>
                    <a:pt x="586" y="247"/>
                  </a:lnTo>
                  <a:lnTo>
                    <a:pt x="584" y="250"/>
                  </a:lnTo>
                  <a:lnTo>
                    <a:pt x="582" y="252"/>
                  </a:lnTo>
                  <a:lnTo>
                    <a:pt x="584" y="254"/>
                  </a:lnTo>
                  <a:lnTo>
                    <a:pt x="586" y="257"/>
                  </a:lnTo>
                  <a:lnTo>
                    <a:pt x="589" y="257"/>
                  </a:lnTo>
                  <a:lnTo>
                    <a:pt x="586" y="259"/>
                  </a:lnTo>
                  <a:lnTo>
                    <a:pt x="584" y="261"/>
                  </a:lnTo>
                  <a:lnTo>
                    <a:pt x="582" y="264"/>
                  </a:lnTo>
                  <a:lnTo>
                    <a:pt x="579" y="266"/>
                  </a:lnTo>
                  <a:lnTo>
                    <a:pt x="575" y="264"/>
                  </a:lnTo>
                  <a:lnTo>
                    <a:pt x="577" y="261"/>
                  </a:lnTo>
                  <a:close/>
                  <a:moveTo>
                    <a:pt x="568" y="257"/>
                  </a:moveTo>
                  <a:lnTo>
                    <a:pt x="568" y="257"/>
                  </a:lnTo>
                  <a:lnTo>
                    <a:pt x="568" y="259"/>
                  </a:lnTo>
                  <a:lnTo>
                    <a:pt x="568" y="259"/>
                  </a:lnTo>
                  <a:lnTo>
                    <a:pt x="572" y="259"/>
                  </a:lnTo>
                  <a:lnTo>
                    <a:pt x="572" y="259"/>
                  </a:lnTo>
                  <a:lnTo>
                    <a:pt x="575" y="257"/>
                  </a:lnTo>
                  <a:lnTo>
                    <a:pt x="575" y="254"/>
                  </a:lnTo>
                  <a:lnTo>
                    <a:pt x="577" y="252"/>
                  </a:lnTo>
                  <a:lnTo>
                    <a:pt x="577" y="250"/>
                  </a:lnTo>
                  <a:lnTo>
                    <a:pt x="575" y="245"/>
                  </a:lnTo>
                  <a:lnTo>
                    <a:pt x="572" y="247"/>
                  </a:lnTo>
                  <a:lnTo>
                    <a:pt x="570" y="250"/>
                  </a:lnTo>
                  <a:lnTo>
                    <a:pt x="570" y="252"/>
                  </a:lnTo>
                  <a:lnTo>
                    <a:pt x="568" y="257"/>
                  </a:lnTo>
                  <a:close/>
                  <a:moveTo>
                    <a:pt x="559" y="254"/>
                  </a:moveTo>
                  <a:lnTo>
                    <a:pt x="556" y="257"/>
                  </a:lnTo>
                  <a:lnTo>
                    <a:pt x="556" y="257"/>
                  </a:lnTo>
                  <a:lnTo>
                    <a:pt x="559" y="261"/>
                  </a:lnTo>
                  <a:lnTo>
                    <a:pt x="559" y="264"/>
                  </a:lnTo>
                  <a:lnTo>
                    <a:pt x="563" y="261"/>
                  </a:lnTo>
                  <a:lnTo>
                    <a:pt x="561" y="257"/>
                  </a:lnTo>
                  <a:lnTo>
                    <a:pt x="559" y="252"/>
                  </a:lnTo>
                  <a:lnTo>
                    <a:pt x="559" y="254"/>
                  </a:lnTo>
                  <a:lnTo>
                    <a:pt x="559" y="254"/>
                  </a:lnTo>
                  <a:close/>
                  <a:moveTo>
                    <a:pt x="589" y="185"/>
                  </a:moveTo>
                  <a:lnTo>
                    <a:pt x="584" y="187"/>
                  </a:lnTo>
                  <a:lnTo>
                    <a:pt x="586" y="187"/>
                  </a:lnTo>
                  <a:lnTo>
                    <a:pt x="589" y="187"/>
                  </a:lnTo>
                  <a:lnTo>
                    <a:pt x="589" y="185"/>
                  </a:lnTo>
                  <a:lnTo>
                    <a:pt x="589" y="185"/>
                  </a:lnTo>
                  <a:close/>
                  <a:moveTo>
                    <a:pt x="593" y="183"/>
                  </a:moveTo>
                  <a:lnTo>
                    <a:pt x="591" y="185"/>
                  </a:lnTo>
                  <a:lnTo>
                    <a:pt x="593" y="185"/>
                  </a:lnTo>
                  <a:lnTo>
                    <a:pt x="593" y="183"/>
                  </a:lnTo>
                  <a:close/>
                  <a:moveTo>
                    <a:pt x="598" y="178"/>
                  </a:moveTo>
                  <a:lnTo>
                    <a:pt x="596" y="180"/>
                  </a:lnTo>
                  <a:lnTo>
                    <a:pt x="598" y="180"/>
                  </a:lnTo>
                  <a:lnTo>
                    <a:pt x="598" y="178"/>
                  </a:lnTo>
                  <a:close/>
                  <a:moveTo>
                    <a:pt x="579" y="173"/>
                  </a:moveTo>
                  <a:lnTo>
                    <a:pt x="584" y="171"/>
                  </a:lnTo>
                  <a:lnTo>
                    <a:pt x="591" y="171"/>
                  </a:lnTo>
                  <a:lnTo>
                    <a:pt x="591" y="173"/>
                  </a:lnTo>
                  <a:lnTo>
                    <a:pt x="591" y="176"/>
                  </a:lnTo>
                  <a:lnTo>
                    <a:pt x="593" y="173"/>
                  </a:lnTo>
                  <a:lnTo>
                    <a:pt x="596" y="171"/>
                  </a:lnTo>
                  <a:lnTo>
                    <a:pt x="598" y="173"/>
                  </a:lnTo>
                  <a:lnTo>
                    <a:pt x="598" y="178"/>
                  </a:lnTo>
                  <a:lnTo>
                    <a:pt x="593" y="178"/>
                  </a:lnTo>
                  <a:lnTo>
                    <a:pt x="591" y="176"/>
                  </a:lnTo>
                  <a:lnTo>
                    <a:pt x="591" y="180"/>
                  </a:lnTo>
                  <a:lnTo>
                    <a:pt x="586" y="178"/>
                  </a:lnTo>
                  <a:lnTo>
                    <a:pt x="584" y="180"/>
                  </a:lnTo>
                  <a:lnTo>
                    <a:pt x="582" y="178"/>
                  </a:lnTo>
                  <a:lnTo>
                    <a:pt x="579" y="173"/>
                  </a:lnTo>
                  <a:close/>
                  <a:moveTo>
                    <a:pt x="559" y="153"/>
                  </a:moveTo>
                  <a:lnTo>
                    <a:pt x="561" y="155"/>
                  </a:lnTo>
                  <a:lnTo>
                    <a:pt x="561" y="153"/>
                  </a:lnTo>
                  <a:lnTo>
                    <a:pt x="561" y="153"/>
                  </a:lnTo>
                  <a:lnTo>
                    <a:pt x="559" y="153"/>
                  </a:lnTo>
                  <a:lnTo>
                    <a:pt x="559" y="153"/>
                  </a:lnTo>
                  <a:close/>
                  <a:moveTo>
                    <a:pt x="556" y="153"/>
                  </a:moveTo>
                  <a:lnTo>
                    <a:pt x="556" y="153"/>
                  </a:lnTo>
                  <a:lnTo>
                    <a:pt x="561" y="155"/>
                  </a:lnTo>
                  <a:lnTo>
                    <a:pt x="556" y="155"/>
                  </a:lnTo>
                  <a:lnTo>
                    <a:pt x="556" y="153"/>
                  </a:lnTo>
                  <a:close/>
                  <a:moveTo>
                    <a:pt x="529" y="134"/>
                  </a:moveTo>
                  <a:lnTo>
                    <a:pt x="533" y="134"/>
                  </a:lnTo>
                  <a:lnTo>
                    <a:pt x="540" y="136"/>
                  </a:lnTo>
                  <a:lnTo>
                    <a:pt x="547" y="136"/>
                  </a:lnTo>
                  <a:lnTo>
                    <a:pt x="554" y="132"/>
                  </a:lnTo>
                  <a:lnTo>
                    <a:pt x="559" y="134"/>
                  </a:lnTo>
                  <a:lnTo>
                    <a:pt x="561" y="136"/>
                  </a:lnTo>
                  <a:lnTo>
                    <a:pt x="565" y="136"/>
                  </a:lnTo>
                  <a:lnTo>
                    <a:pt x="568" y="134"/>
                  </a:lnTo>
                  <a:lnTo>
                    <a:pt x="577" y="136"/>
                  </a:lnTo>
                  <a:lnTo>
                    <a:pt x="582" y="134"/>
                  </a:lnTo>
                  <a:lnTo>
                    <a:pt x="582" y="134"/>
                  </a:lnTo>
                  <a:lnTo>
                    <a:pt x="586" y="134"/>
                  </a:lnTo>
                  <a:lnTo>
                    <a:pt x="591" y="136"/>
                  </a:lnTo>
                  <a:lnTo>
                    <a:pt x="591" y="139"/>
                  </a:lnTo>
                  <a:lnTo>
                    <a:pt x="596" y="139"/>
                  </a:lnTo>
                  <a:lnTo>
                    <a:pt x="612" y="136"/>
                  </a:lnTo>
                  <a:lnTo>
                    <a:pt x="619" y="132"/>
                  </a:lnTo>
                  <a:lnTo>
                    <a:pt x="621" y="127"/>
                  </a:lnTo>
                  <a:lnTo>
                    <a:pt x="623" y="127"/>
                  </a:lnTo>
                  <a:lnTo>
                    <a:pt x="626" y="125"/>
                  </a:lnTo>
                  <a:lnTo>
                    <a:pt x="628" y="123"/>
                  </a:lnTo>
                  <a:lnTo>
                    <a:pt x="630" y="118"/>
                  </a:lnTo>
                  <a:lnTo>
                    <a:pt x="630" y="116"/>
                  </a:lnTo>
                  <a:lnTo>
                    <a:pt x="632" y="113"/>
                  </a:lnTo>
                  <a:lnTo>
                    <a:pt x="630" y="113"/>
                  </a:lnTo>
                  <a:lnTo>
                    <a:pt x="630" y="111"/>
                  </a:lnTo>
                  <a:lnTo>
                    <a:pt x="626" y="109"/>
                  </a:lnTo>
                  <a:lnTo>
                    <a:pt x="621" y="111"/>
                  </a:lnTo>
                  <a:lnTo>
                    <a:pt x="621" y="113"/>
                  </a:lnTo>
                  <a:lnTo>
                    <a:pt x="616" y="116"/>
                  </a:lnTo>
                  <a:lnTo>
                    <a:pt x="616" y="118"/>
                  </a:lnTo>
                  <a:lnTo>
                    <a:pt x="612" y="123"/>
                  </a:lnTo>
                  <a:lnTo>
                    <a:pt x="609" y="123"/>
                  </a:lnTo>
                  <a:lnTo>
                    <a:pt x="607" y="125"/>
                  </a:lnTo>
                  <a:lnTo>
                    <a:pt x="602" y="127"/>
                  </a:lnTo>
                  <a:lnTo>
                    <a:pt x="591" y="125"/>
                  </a:lnTo>
                  <a:lnTo>
                    <a:pt x="584" y="125"/>
                  </a:lnTo>
                  <a:lnTo>
                    <a:pt x="582" y="127"/>
                  </a:lnTo>
                  <a:lnTo>
                    <a:pt x="579" y="127"/>
                  </a:lnTo>
                  <a:lnTo>
                    <a:pt x="575" y="123"/>
                  </a:lnTo>
                  <a:lnTo>
                    <a:pt x="572" y="123"/>
                  </a:lnTo>
                  <a:lnTo>
                    <a:pt x="568" y="123"/>
                  </a:lnTo>
                  <a:lnTo>
                    <a:pt x="565" y="123"/>
                  </a:lnTo>
                  <a:lnTo>
                    <a:pt x="559" y="120"/>
                  </a:lnTo>
                  <a:lnTo>
                    <a:pt x="556" y="123"/>
                  </a:lnTo>
                  <a:lnTo>
                    <a:pt x="554" y="120"/>
                  </a:lnTo>
                  <a:lnTo>
                    <a:pt x="549" y="118"/>
                  </a:lnTo>
                  <a:lnTo>
                    <a:pt x="542" y="116"/>
                  </a:lnTo>
                  <a:lnTo>
                    <a:pt x="540" y="116"/>
                  </a:lnTo>
                  <a:lnTo>
                    <a:pt x="540" y="120"/>
                  </a:lnTo>
                  <a:lnTo>
                    <a:pt x="535" y="123"/>
                  </a:lnTo>
                  <a:lnTo>
                    <a:pt x="535" y="127"/>
                  </a:lnTo>
                  <a:lnTo>
                    <a:pt x="531" y="130"/>
                  </a:lnTo>
                  <a:lnTo>
                    <a:pt x="526" y="127"/>
                  </a:lnTo>
                  <a:lnTo>
                    <a:pt x="522" y="127"/>
                  </a:lnTo>
                  <a:lnTo>
                    <a:pt x="519" y="130"/>
                  </a:lnTo>
                  <a:lnTo>
                    <a:pt x="519" y="132"/>
                  </a:lnTo>
                  <a:lnTo>
                    <a:pt x="515" y="136"/>
                  </a:lnTo>
                  <a:lnTo>
                    <a:pt x="515" y="143"/>
                  </a:lnTo>
                  <a:lnTo>
                    <a:pt x="515" y="146"/>
                  </a:lnTo>
                  <a:lnTo>
                    <a:pt x="515" y="153"/>
                  </a:lnTo>
                  <a:lnTo>
                    <a:pt x="515" y="155"/>
                  </a:lnTo>
                  <a:lnTo>
                    <a:pt x="517" y="162"/>
                  </a:lnTo>
                  <a:lnTo>
                    <a:pt x="517" y="164"/>
                  </a:lnTo>
                  <a:lnTo>
                    <a:pt x="515" y="162"/>
                  </a:lnTo>
                  <a:lnTo>
                    <a:pt x="515" y="160"/>
                  </a:lnTo>
                  <a:lnTo>
                    <a:pt x="512" y="160"/>
                  </a:lnTo>
                  <a:lnTo>
                    <a:pt x="508" y="164"/>
                  </a:lnTo>
                  <a:lnTo>
                    <a:pt x="505" y="167"/>
                  </a:lnTo>
                  <a:lnTo>
                    <a:pt x="505" y="169"/>
                  </a:lnTo>
                  <a:lnTo>
                    <a:pt x="505" y="173"/>
                  </a:lnTo>
                  <a:lnTo>
                    <a:pt x="503" y="178"/>
                  </a:lnTo>
                  <a:lnTo>
                    <a:pt x="505" y="187"/>
                  </a:lnTo>
                  <a:lnTo>
                    <a:pt x="503" y="187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9"/>
                  </a:lnTo>
                  <a:lnTo>
                    <a:pt x="496" y="201"/>
                  </a:lnTo>
                  <a:lnTo>
                    <a:pt x="494" y="208"/>
                  </a:lnTo>
                  <a:lnTo>
                    <a:pt x="494" y="208"/>
                  </a:lnTo>
                  <a:lnTo>
                    <a:pt x="494" y="213"/>
                  </a:lnTo>
                  <a:lnTo>
                    <a:pt x="496" y="220"/>
                  </a:lnTo>
                  <a:lnTo>
                    <a:pt x="499" y="222"/>
                  </a:lnTo>
                  <a:lnTo>
                    <a:pt x="499" y="222"/>
                  </a:lnTo>
                  <a:lnTo>
                    <a:pt x="503" y="222"/>
                  </a:lnTo>
                  <a:lnTo>
                    <a:pt x="505" y="220"/>
                  </a:lnTo>
                  <a:lnTo>
                    <a:pt x="508" y="220"/>
                  </a:lnTo>
                  <a:lnTo>
                    <a:pt x="508" y="227"/>
                  </a:lnTo>
                  <a:lnTo>
                    <a:pt x="512" y="236"/>
                  </a:lnTo>
                  <a:lnTo>
                    <a:pt x="510" y="238"/>
                  </a:lnTo>
                  <a:lnTo>
                    <a:pt x="510" y="243"/>
                  </a:lnTo>
                  <a:lnTo>
                    <a:pt x="505" y="247"/>
                  </a:lnTo>
                  <a:lnTo>
                    <a:pt x="505" y="257"/>
                  </a:lnTo>
                  <a:lnTo>
                    <a:pt x="505" y="264"/>
                  </a:lnTo>
                  <a:lnTo>
                    <a:pt x="508" y="264"/>
                  </a:lnTo>
                  <a:lnTo>
                    <a:pt x="512" y="266"/>
                  </a:lnTo>
                  <a:lnTo>
                    <a:pt x="515" y="266"/>
                  </a:lnTo>
                  <a:lnTo>
                    <a:pt x="517" y="264"/>
                  </a:lnTo>
                  <a:lnTo>
                    <a:pt x="522" y="264"/>
                  </a:lnTo>
                  <a:lnTo>
                    <a:pt x="524" y="264"/>
                  </a:lnTo>
                  <a:lnTo>
                    <a:pt x="529" y="266"/>
                  </a:lnTo>
                  <a:lnTo>
                    <a:pt x="529" y="264"/>
                  </a:lnTo>
                  <a:lnTo>
                    <a:pt x="529" y="259"/>
                  </a:lnTo>
                  <a:lnTo>
                    <a:pt x="524" y="257"/>
                  </a:lnTo>
                  <a:lnTo>
                    <a:pt x="524" y="250"/>
                  </a:lnTo>
                  <a:lnTo>
                    <a:pt x="526" y="247"/>
                  </a:lnTo>
                  <a:lnTo>
                    <a:pt x="529" y="240"/>
                  </a:lnTo>
                  <a:lnTo>
                    <a:pt x="526" y="233"/>
                  </a:lnTo>
                  <a:lnTo>
                    <a:pt x="526" y="231"/>
                  </a:lnTo>
                  <a:lnTo>
                    <a:pt x="529" y="227"/>
                  </a:lnTo>
                  <a:lnTo>
                    <a:pt x="531" y="220"/>
                  </a:lnTo>
                  <a:lnTo>
                    <a:pt x="529" y="213"/>
                  </a:lnTo>
                  <a:lnTo>
                    <a:pt x="526" y="210"/>
                  </a:lnTo>
                  <a:lnTo>
                    <a:pt x="526" y="210"/>
                  </a:lnTo>
                  <a:lnTo>
                    <a:pt x="531" y="206"/>
                  </a:lnTo>
                  <a:lnTo>
                    <a:pt x="533" y="203"/>
                  </a:lnTo>
                  <a:lnTo>
                    <a:pt x="538" y="203"/>
                  </a:lnTo>
                  <a:lnTo>
                    <a:pt x="542" y="203"/>
                  </a:lnTo>
                  <a:lnTo>
                    <a:pt x="540" y="206"/>
                  </a:lnTo>
                  <a:lnTo>
                    <a:pt x="542" y="210"/>
                  </a:lnTo>
                  <a:lnTo>
                    <a:pt x="542" y="215"/>
                  </a:lnTo>
                  <a:lnTo>
                    <a:pt x="540" y="217"/>
                  </a:lnTo>
                  <a:lnTo>
                    <a:pt x="538" y="222"/>
                  </a:lnTo>
                  <a:lnTo>
                    <a:pt x="540" y="227"/>
                  </a:lnTo>
                  <a:lnTo>
                    <a:pt x="545" y="227"/>
                  </a:lnTo>
                  <a:lnTo>
                    <a:pt x="547" y="229"/>
                  </a:lnTo>
                  <a:lnTo>
                    <a:pt x="552" y="231"/>
                  </a:lnTo>
                  <a:lnTo>
                    <a:pt x="552" y="236"/>
                  </a:lnTo>
                  <a:lnTo>
                    <a:pt x="549" y="236"/>
                  </a:lnTo>
                  <a:lnTo>
                    <a:pt x="549" y="243"/>
                  </a:lnTo>
                  <a:lnTo>
                    <a:pt x="552" y="247"/>
                  </a:lnTo>
                  <a:lnTo>
                    <a:pt x="554" y="250"/>
                  </a:lnTo>
                  <a:lnTo>
                    <a:pt x="556" y="247"/>
                  </a:lnTo>
                  <a:lnTo>
                    <a:pt x="561" y="250"/>
                  </a:lnTo>
                  <a:lnTo>
                    <a:pt x="565" y="250"/>
                  </a:lnTo>
                  <a:lnTo>
                    <a:pt x="563" y="247"/>
                  </a:lnTo>
                  <a:lnTo>
                    <a:pt x="563" y="245"/>
                  </a:lnTo>
                  <a:lnTo>
                    <a:pt x="565" y="243"/>
                  </a:lnTo>
                  <a:lnTo>
                    <a:pt x="570" y="240"/>
                  </a:lnTo>
                  <a:lnTo>
                    <a:pt x="575" y="238"/>
                  </a:lnTo>
                  <a:lnTo>
                    <a:pt x="582" y="238"/>
                  </a:lnTo>
                  <a:lnTo>
                    <a:pt x="584" y="236"/>
                  </a:lnTo>
                  <a:lnTo>
                    <a:pt x="586" y="236"/>
                  </a:lnTo>
                  <a:lnTo>
                    <a:pt x="589" y="236"/>
                  </a:lnTo>
                  <a:lnTo>
                    <a:pt x="591" y="233"/>
                  </a:lnTo>
                  <a:lnTo>
                    <a:pt x="589" y="231"/>
                  </a:lnTo>
                  <a:lnTo>
                    <a:pt x="584" y="231"/>
                  </a:lnTo>
                  <a:lnTo>
                    <a:pt x="582" y="231"/>
                  </a:lnTo>
                  <a:lnTo>
                    <a:pt x="582" y="231"/>
                  </a:lnTo>
                  <a:lnTo>
                    <a:pt x="577" y="231"/>
                  </a:lnTo>
                  <a:lnTo>
                    <a:pt x="577" y="229"/>
                  </a:lnTo>
                  <a:lnTo>
                    <a:pt x="575" y="229"/>
                  </a:lnTo>
                  <a:lnTo>
                    <a:pt x="575" y="227"/>
                  </a:lnTo>
                  <a:lnTo>
                    <a:pt x="572" y="227"/>
                  </a:lnTo>
                  <a:lnTo>
                    <a:pt x="570" y="227"/>
                  </a:lnTo>
                  <a:lnTo>
                    <a:pt x="570" y="224"/>
                  </a:lnTo>
                  <a:lnTo>
                    <a:pt x="568" y="224"/>
                  </a:lnTo>
                  <a:lnTo>
                    <a:pt x="565" y="222"/>
                  </a:lnTo>
                  <a:lnTo>
                    <a:pt x="568" y="220"/>
                  </a:lnTo>
                  <a:lnTo>
                    <a:pt x="570" y="217"/>
                  </a:lnTo>
                  <a:lnTo>
                    <a:pt x="570" y="217"/>
                  </a:lnTo>
                  <a:lnTo>
                    <a:pt x="570" y="215"/>
                  </a:lnTo>
                  <a:lnTo>
                    <a:pt x="572" y="215"/>
                  </a:lnTo>
                  <a:lnTo>
                    <a:pt x="572" y="213"/>
                  </a:lnTo>
                  <a:lnTo>
                    <a:pt x="570" y="210"/>
                  </a:lnTo>
                  <a:lnTo>
                    <a:pt x="568" y="210"/>
                  </a:lnTo>
                  <a:lnTo>
                    <a:pt x="568" y="208"/>
                  </a:lnTo>
                  <a:lnTo>
                    <a:pt x="568" y="206"/>
                  </a:lnTo>
                  <a:lnTo>
                    <a:pt x="565" y="203"/>
                  </a:lnTo>
                  <a:lnTo>
                    <a:pt x="563" y="203"/>
                  </a:lnTo>
                  <a:lnTo>
                    <a:pt x="561" y="199"/>
                  </a:lnTo>
                  <a:lnTo>
                    <a:pt x="556" y="192"/>
                  </a:lnTo>
                  <a:lnTo>
                    <a:pt x="552" y="190"/>
                  </a:lnTo>
                  <a:lnTo>
                    <a:pt x="549" y="187"/>
                  </a:lnTo>
                  <a:lnTo>
                    <a:pt x="549" y="185"/>
                  </a:lnTo>
                  <a:lnTo>
                    <a:pt x="552" y="185"/>
                  </a:lnTo>
                  <a:lnTo>
                    <a:pt x="552" y="187"/>
                  </a:lnTo>
                  <a:lnTo>
                    <a:pt x="556" y="187"/>
                  </a:lnTo>
                  <a:lnTo>
                    <a:pt x="561" y="185"/>
                  </a:lnTo>
                  <a:lnTo>
                    <a:pt x="561" y="183"/>
                  </a:lnTo>
                  <a:lnTo>
                    <a:pt x="570" y="178"/>
                  </a:lnTo>
                  <a:lnTo>
                    <a:pt x="575" y="173"/>
                  </a:lnTo>
                  <a:lnTo>
                    <a:pt x="577" y="169"/>
                  </a:lnTo>
                  <a:lnTo>
                    <a:pt x="582" y="167"/>
                  </a:lnTo>
                  <a:lnTo>
                    <a:pt x="582" y="164"/>
                  </a:lnTo>
                  <a:lnTo>
                    <a:pt x="586" y="164"/>
                  </a:lnTo>
                  <a:lnTo>
                    <a:pt x="591" y="167"/>
                  </a:lnTo>
                  <a:lnTo>
                    <a:pt x="593" y="167"/>
                  </a:lnTo>
                  <a:lnTo>
                    <a:pt x="598" y="162"/>
                  </a:lnTo>
                  <a:lnTo>
                    <a:pt x="598" y="157"/>
                  </a:lnTo>
                  <a:lnTo>
                    <a:pt x="593" y="155"/>
                  </a:lnTo>
                  <a:lnTo>
                    <a:pt x="584" y="157"/>
                  </a:lnTo>
                  <a:lnTo>
                    <a:pt x="579" y="160"/>
                  </a:lnTo>
                  <a:lnTo>
                    <a:pt x="572" y="160"/>
                  </a:lnTo>
                  <a:lnTo>
                    <a:pt x="570" y="160"/>
                  </a:lnTo>
                  <a:lnTo>
                    <a:pt x="565" y="164"/>
                  </a:lnTo>
                  <a:lnTo>
                    <a:pt x="563" y="164"/>
                  </a:lnTo>
                  <a:lnTo>
                    <a:pt x="559" y="164"/>
                  </a:lnTo>
                  <a:lnTo>
                    <a:pt x="556" y="162"/>
                  </a:lnTo>
                  <a:lnTo>
                    <a:pt x="552" y="162"/>
                  </a:lnTo>
                  <a:lnTo>
                    <a:pt x="547" y="167"/>
                  </a:lnTo>
                  <a:lnTo>
                    <a:pt x="545" y="173"/>
                  </a:lnTo>
                  <a:lnTo>
                    <a:pt x="540" y="176"/>
                  </a:lnTo>
                  <a:lnTo>
                    <a:pt x="535" y="176"/>
                  </a:lnTo>
                  <a:lnTo>
                    <a:pt x="535" y="173"/>
                  </a:lnTo>
                  <a:lnTo>
                    <a:pt x="529" y="167"/>
                  </a:lnTo>
                  <a:lnTo>
                    <a:pt x="524" y="162"/>
                  </a:lnTo>
                  <a:lnTo>
                    <a:pt x="522" y="155"/>
                  </a:lnTo>
                  <a:lnTo>
                    <a:pt x="522" y="146"/>
                  </a:lnTo>
                  <a:lnTo>
                    <a:pt x="526" y="139"/>
                  </a:lnTo>
                  <a:lnTo>
                    <a:pt x="529" y="134"/>
                  </a:lnTo>
                  <a:close/>
                  <a:moveTo>
                    <a:pt x="533" y="0"/>
                  </a:moveTo>
                  <a:lnTo>
                    <a:pt x="531" y="3"/>
                  </a:lnTo>
                  <a:lnTo>
                    <a:pt x="533" y="3"/>
                  </a:lnTo>
                  <a:lnTo>
                    <a:pt x="533" y="3"/>
                  </a:lnTo>
                  <a:lnTo>
                    <a:pt x="533" y="0"/>
                  </a:lnTo>
                  <a:close/>
                  <a:moveTo>
                    <a:pt x="538" y="14"/>
                  </a:moveTo>
                  <a:lnTo>
                    <a:pt x="542" y="14"/>
                  </a:lnTo>
                  <a:lnTo>
                    <a:pt x="545" y="12"/>
                  </a:lnTo>
                  <a:lnTo>
                    <a:pt x="545" y="14"/>
                  </a:lnTo>
                  <a:lnTo>
                    <a:pt x="549" y="12"/>
                  </a:lnTo>
                  <a:lnTo>
                    <a:pt x="549" y="9"/>
                  </a:lnTo>
                  <a:lnTo>
                    <a:pt x="545" y="9"/>
                  </a:lnTo>
                  <a:lnTo>
                    <a:pt x="538" y="9"/>
                  </a:lnTo>
                  <a:lnTo>
                    <a:pt x="538" y="12"/>
                  </a:lnTo>
                  <a:lnTo>
                    <a:pt x="538" y="14"/>
                  </a:lnTo>
                  <a:close/>
                  <a:moveTo>
                    <a:pt x="505" y="35"/>
                  </a:moveTo>
                  <a:lnTo>
                    <a:pt x="505" y="37"/>
                  </a:lnTo>
                  <a:lnTo>
                    <a:pt x="508" y="42"/>
                  </a:lnTo>
                  <a:lnTo>
                    <a:pt x="508" y="37"/>
                  </a:lnTo>
                  <a:lnTo>
                    <a:pt x="505" y="35"/>
                  </a:lnTo>
                  <a:close/>
                  <a:moveTo>
                    <a:pt x="515" y="30"/>
                  </a:moveTo>
                  <a:lnTo>
                    <a:pt x="522" y="26"/>
                  </a:lnTo>
                  <a:lnTo>
                    <a:pt x="524" y="23"/>
                  </a:lnTo>
                  <a:lnTo>
                    <a:pt x="524" y="28"/>
                  </a:lnTo>
                  <a:lnTo>
                    <a:pt x="519" y="30"/>
                  </a:lnTo>
                  <a:lnTo>
                    <a:pt x="515" y="33"/>
                  </a:lnTo>
                  <a:lnTo>
                    <a:pt x="515" y="30"/>
                  </a:lnTo>
                  <a:close/>
                  <a:moveTo>
                    <a:pt x="471" y="53"/>
                  </a:moveTo>
                  <a:lnTo>
                    <a:pt x="471" y="56"/>
                  </a:lnTo>
                  <a:lnTo>
                    <a:pt x="471" y="56"/>
                  </a:lnTo>
                  <a:lnTo>
                    <a:pt x="471" y="53"/>
                  </a:lnTo>
                  <a:close/>
                  <a:moveTo>
                    <a:pt x="471" y="51"/>
                  </a:moveTo>
                  <a:lnTo>
                    <a:pt x="471" y="51"/>
                  </a:lnTo>
                  <a:lnTo>
                    <a:pt x="471" y="53"/>
                  </a:lnTo>
                  <a:lnTo>
                    <a:pt x="475" y="53"/>
                  </a:lnTo>
                  <a:lnTo>
                    <a:pt x="475" y="53"/>
                  </a:lnTo>
                  <a:lnTo>
                    <a:pt x="471" y="51"/>
                  </a:lnTo>
                  <a:close/>
                  <a:moveTo>
                    <a:pt x="473" y="63"/>
                  </a:moveTo>
                  <a:lnTo>
                    <a:pt x="469" y="65"/>
                  </a:lnTo>
                  <a:lnTo>
                    <a:pt x="473" y="65"/>
                  </a:lnTo>
                  <a:lnTo>
                    <a:pt x="473" y="63"/>
                  </a:lnTo>
                  <a:close/>
                  <a:moveTo>
                    <a:pt x="469" y="67"/>
                  </a:moveTo>
                  <a:lnTo>
                    <a:pt x="471" y="70"/>
                  </a:lnTo>
                  <a:lnTo>
                    <a:pt x="471" y="72"/>
                  </a:lnTo>
                  <a:lnTo>
                    <a:pt x="469" y="72"/>
                  </a:lnTo>
                  <a:lnTo>
                    <a:pt x="469" y="67"/>
                  </a:lnTo>
                  <a:close/>
                  <a:moveTo>
                    <a:pt x="443" y="220"/>
                  </a:moveTo>
                  <a:lnTo>
                    <a:pt x="443" y="220"/>
                  </a:lnTo>
                  <a:lnTo>
                    <a:pt x="443" y="224"/>
                  </a:lnTo>
                  <a:lnTo>
                    <a:pt x="441" y="227"/>
                  </a:lnTo>
                  <a:lnTo>
                    <a:pt x="441" y="220"/>
                  </a:lnTo>
                  <a:lnTo>
                    <a:pt x="443" y="220"/>
                  </a:lnTo>
                  <a:close/>
                  <a:moveTo>
                    <a:pt x="441" y="220"/>
                  </a:moveTo>
                  <a:lnTo>
                    <a:pt x="441" y="227"/>
                  </a:lnTo>
                  <a:lnTo>
                    <a:pt x="441" y="231"/>
                  </a:lnTo>
                  <a:lnTo>
                    <a:pt x="436" y="233"/>
                  </a:lnTo>
                  <a:lnTo>
                    <a:pt x="434" y="231"/>
                  </a:lnTo>
                  <a:lnTo>
                    <a:pt x="436" y="224"/>
                  </a:lnTo>
                  <a:lnTo>
                    <a:pt x="439" y="220"/>
                  </a:lnTo>
                  <a:lnTo>
                    <a:pt x="439" y="217"/>
                  </a:lnTo>
                  <a:lnTo>
                    <a:pt x="441" y="220"/>
                  </a:lnTo>
                  <a:close/>
                  <a:moveTo>
                    <a:pt x="295" y="153"/>
                  </a:moveTo>
                  <a:lnTo>
                    <a:pt x="300" y="155"/>
                  </a:lnTo>
                  <a:lnTo>
                    <a:pt x="302" y="155"/>
                  </a:lnTo>
                  <a:lnTo>
                    <a:pt x="300" y="157"/>
                  </a:lnTo>
                  <a:lnTo>
                    <a:pt x="295" y="155"/>
                  </a:lnTo>
                  <a:lnTo>
                    <a:pt x="295" y="153"/>
                  </a:lnTo>
                  <a:lnTo>
                    <a:pt x="295" y="153"/>
                  </a:lnTo>
                  <a:close/>
                  <a:moveTo>
                    <a:pt x="298" y="162"/>
                  </a:moveTo>
                  <a:lnTo>
                    <a:pt x="302" y="162"/>
                  </a:lnTo>
                  <a:lnTo>
                    <a:pt x="305" y="164"/>
                  </a:lnTo>
                  <a:lnTo>
                    <a:pt x="307" y="167"/>
                  </a:lnTo>
                  <a:lnTo>
                    <a:pt x="307" y="167"/>
                  </a:lnTo>
                  <a:lnTo>
                    <a:pt x="302" y="167"/>
                  </a:lnTo>
                  <a:lnTo>
                    <a:pt x="300" y="167"/>
                  </a:lnTo>
                  <a:lnTo>
                    <a:pt x="298" y="164"/>
                  </a:lnTo>
                  <a:lnTo>
                    <a:pt x="298" y="162"/>
                  </a:lnTo>
                  <a:close/>
                  <a:moveTo>
                    <a:pt x="302" y="169"/>
                  </a:moveTo>
                  <a:lnTo>
                    <a:pt x="307" y="169"/>
                  </a:lnTo>
                  <a:lnTo>
                    <a:pt x="309" y="171"/>
                  </a:lnTo>
                  <a:lnTo>
                    <a:pt x="307" y="176"/>
                  </a:lnTo>
                  <a:lnTo>
                    <a:pt x="302" y="176"/>
                  </a:lnTo>
                  <a:lnTo>
                    <a:pt x="302" y="173"/>
                  </a:lnTo>
                  <a:lnTo>
                    <a:pt x="302" y="171"/>
                  </a:lnTo>
                  <a:lnTo>
                    <a:pt x="302" y="169"/>
                  </a:lnTo>
                  <a:lnTo>
                    <a:pt x="302" y="169"/>
                  </a:lnTo>
                  <a:close/>
                  <a:moveTo>
                    <a:pt x="291" y="118"/>
                  </a:moveTo>
                  <a:lnTo>
                    <a:pt x="295" y="113"/>
                  </a:lnTo>
                  <a:lnTo>
                    <a:pt x="300" y="106"/>
                  </a:lnTo>
                  <a:lnTo>
                    <a:pt x="302" y="102"/>
                  </a:lnTo>
                  <a:lnTo>
                    <a:pt x="305" y="102"/>
                  </a:lnTo>
                  <a:lnTo>
                    <a:pt x="309" y="109"/>
                  </a:lnTo>
                  <a:lnTo>
                    <a:pt x="316" y="113"/>
                  </a:lnTo>
                  <a:lnTo>
                    <a:pt x="316" y="116"/>
                  </a:lnTo>
                  <a:lnTo>
                    <a:pt x="321" y="120"/>
                  </a:lnTo>
                  <a:lnTo>
                    <a:pt x="323" y="123"/>
                  </a:lnTo>
                  <a:lnTo>
                    <a:pt x="328" y="125"/>
                  </a:lnTo>
                  <a:lnTo>
                    <a:pt x="332" y="123"/>
                  </a:lnTo>
                  <a:lnTo>
                    <a:pt x="332" y="120"/>
                  </a:lnTo>
                  <a:lnTo>
                    <a:pt x="339" y="120"/>
                  </a:lnTo>
                  <a:lnTo>
                    <a:pt x="342" y="118"/>
                  </a:lnTo>
                  <a:lnTo>
                    <a:pt x="353" y="120"/>
                  </a:lnTo>
                  <a:lnTo>
                    <a:pt x="365" y="116"/>
                  </a:lnTo>
                  <a:lnTo>
                    <a:pt x="367" y="111"/>
                  </a:lnTo>
                  <a:lnTo>
                    <a:pt x="378" y="111"/>
                  </a:lnTo>
                  <a:lnTo>
                    <a:pt x="383" y="113"/>
                  </a:lnTo>
                  <a:lnTo>
                    <a:pt x="385" y="116"/>
                  </a:lnTo>
                  <a:lnTo>
                    <a:pt x="390" y="116"/>
                  </a:lnTo>
                  <a:lnTo>
                    <a:pt x="399" y="111"/>
                  </a:lnTo>
                  <a:lnTo>
                    <a:pt x="408" y="111"/>
                  </a:lnTo>
                  <a:lnTo>
                    <a:pt x="408" y="106"/>
                  </a:lnTo>
                  <a:lnTo>
                    <a:pt x="415" y="95"/>
                  </a:lnTo>
                  <a:lnTo>
                    <a:pt x="420" y="86"/>
                  </a:lnTo>
                  <a:lnTo>
                    <a:pt x="427" y="76"/>
                  </a:lnTo>
                  <a:lnTo>
                    <a:pt x="432" y="60"/>
                  </a:lnTo>
                  <a:lnTo>
                    <a:pt x="432" y="58"/>
                  </a:lnTo>
                  <a:lnTo>
                    <a:pt x="432" y="53"/>
                  </a:lnTo>
                  <a:lnTo>
                    <a:pt x="432" y="51"/>
                  </a:lnTo>
                  <a:lnTo>
                    <a:pt x="436" y="46"/>
                  </a:lnTo>
                  <a:lnTo>
                    <a:pt x="441" y="46"/>
                  </a:lnTo>
                  <a:lnTo>
                    <a:pt x="448" y="46"/>
                  </a:lnTo>
                  <a:lnTo>
                    <a:pt x="457" y="46"/>
                  </a:lnTo>
                  <a:lnTo>
                    <a:pt x="459" y="49"/>
                  </a:lnTo>
                  <a:lnTo>
                    <a:pt x="464" y="49"/>
                  </a:lnTo>
                  <a:lnTo>
                    <a:pt x="469" y="49"/>
                  </a:lnTo>
                  <a:lnTo>
                    <a:pt x="469" y="51"/>
                  </a:lnTo>
                  <a:lnTo>
                    <a:pt x="466" y="51"/>
                  </a:lnTo>
                  <a:lnTo>
                    <a:pt x="466" y="53"/>
                  </a:lnTo>
                  <a:lnTo>
                    <a:pt x="466" y="56"/>
                  </a:lnTo>
                  <a:lnTo>
                    <a:pt x="471" y="56"/>
                  </a:lnTo>
                  <a:lnTo>
                    <a:pt x="473" y="63"/>
                  </a:lnTo>
                  <a:lnTo>
                    <a:pt x="469" y="63"/>
                  </a:lnTo>
                  <a:lnTo>
                    <a:pt x="464" y="63"/>
                  </a:lnTo>
                  <a:lnTo>
                    <a:pt x="462" y="63"/>
                  </a:lnTo>
                  <a:lnTo>
                    <a:pt x="466" y="67"/>
                  </a:lnTo>
                  <a:lnTo>
                    <a:pt x="469" y="67"/>
                  </a:lnTo>
                  <a:lnTo>
                    <a:pt x="469" y="70"/>
                  </a:lnTo>
                  <a:lnTo>
                    <a:pt x="466" y="72"/>
                  </a:lnTo>
                  <a:lnTo>
                    <a:pt x="464" y="74"/>
                  </a:lnTo>
                  <a:lnTo>
                    <a:pt x="469" y="76"/>
                  </a:lnTo>
                  <a:lnTo>
                    <a:pt x="469" y="81"/>
                  </a:lnTo>
                  <a:lnTo>
                    <a:pt x="475" y="88"/>
                  </a:lnTo>
                  <a:lnTo>
                    <a:pt x="480" y="93"/>
                  </a:lnTo>
                  <a:lnTo>
                    <a:pt x="478" y="95"/>
                  </a:lnTo>
                  <a:lnTo>
                    <a:pt x="473" y="97"/>
                  </a:lnTo>
                  <a:lnTo>
                    <a:pt x="471" y="100"/>
                  </a:lnTo>
                  <a:lnTo>
                    <a:pt x="473" y="102"/>
                  </a:lnTo>
                  <a:lnTo>
                    <a:pt x="473" y="104"/>
                  </a:lnTo>
                  <a:lnTo>
                    <a:pt x="478" y="106"/>
                  </a:lnTo>
                  <a:lnTo>
                    <a:pt x="487" y="113"/>
                  </a:lnTo>
                  <a:lnTo>
                    <a:pt x="489" y="113"/>
                  </a:lnTo>
                  <a:lnTo>
                    <a:pt x="492" y="118"/>
                  </a:lnTo>
                  <a:lnTo>
                    <a:pt x="494" y="120"/>
                  </a:lnTo>
                  <a:lnTo>
                    <a:pt x="496" y="123"/>
                  </a:lnTo>
                  <a:lnTo>
                    <a:pt x="496" y="125"/>
                  </a:lnTo>
                  <a:lnTo>
                    <a:pt x="494" y="127"/>
                  </a:lnTo>
                  <a:lnTo>
                    <a:pt x="492" y="125"/>
                  </a:lnTo>
                  <a:lnTo>
                    <a:pt x="487" y="127"/>
                  </a:lnTo>
                  <a:lnTo>
                    <a:pt x="482" y="127"/>
                  </a:lnTo>
                  <a:lnTo>
                    <a:pt x="475" y="120"/>
                  </a:lnTo>
                  <a:lnTo>
                    <a:pt x="478" y="127"/>
                  </a:lnTo>
                  <a:lnTo>
                    <a:pt x="475" y="127"/>
                  </a:lnTo>
                  <a:lnTo>
                    <a:pt x="473" y="125"/>
                  </a:lnTo>
                  <a:lnTo>
                    <a:pt x="471" y="130"/>
                  </a:lnTo>
                  <a:lnTo>
                    <a:pt x="471" y="134"/>
                  </a:lnTo>
                  <a:lnTo>
                    <a:pt x="469" y="136"/>
                  </a:lnTo>
                  <a:lnTo>
                    <a:pt x="466" y="143"/>
                  </a:lnTo>
                  <a:lnTo>
                    <a:pt x="466" y="146"/>
                  </a:lnTo>
                  <a:lnTo>
                    <a:pt x="464" y="153"/>
                  </a:lnTo>
                  <a:lnTo>
                    <a:pt x="459" y="157"/>
                  </a:lnTo>
                  <a:lnTo>
                    <a:pt x="459" y="164"/>
                  </a:lnTo>
                  <a:lnTo>
                    <a:pt x="457" y="167"/>
                  </a:lnTo>
                  <a:lnTo>
                    <a:pt x="455" y="171"/>
                  </a:lnTo>
                  <a:lnTo>
                    <a:pt x="452" y="167"/>
                  </a:lnTo>
                  <a:lnTo>
                    <a:pt x="450" y="167"/>
                  </a:lnTo>
                  <a:lnTo>
                    <a:pt x="452" y="169"/>
                  </a:lnTo>
                  <a:lnTo>
                    <a:pt x="450" y="173"/>
                  </a:lnTo>
                  <a:lnTo>
                    <a:pt x="448" y="178"/>
                  </a:lnTo>
                  <a:lnTo>
                    <a:pt x="448" y="180"/>
                  </a:lnTo>
                  <a:lnTo>
                    <a:pt x="443" y="183"/>
                  </a:lnTo>
                  <a:lnTo>
                    <a:pt x="441" y="183"/>
                  </a:lnTo>
                  <a:lnTo>
                    <a:pt x="441" y="185"/>
                  </a:lnTo>
                  <a:lnTo>
                    <a:pt x="439" y="187"/>
                  </a:lnTo>
                  <a:lnTo>
                    <a:pt x="445" y="185"/>
                  </a:lnTo>
                  <a:lnTo>
                    <a:pt x="445" y="187"/>
                  </a:lnTo>
                  <a:lnTo>
                    <a:pt x="445" y="190"/>
                  </a:lnTo>
                  <a:lnTo>
                    <a:pt x="443" y="192"/>
                  </a:lnTo>
                  <a:lnTo>
                    <a:pt x="443" y="194"/>
                  </a:lnTo>
                  <a:lnTo>
                    <a:pt x="445" y="192"/>
                  </a:lnTo>
                  <a:lnTo>
                    <a:pt x="445" y="197"/>
                  </a:lnTo>
                  <a:lnTo>
                    <a:pt x="445" y="199"/>
                  </a:lnTo>
                  <a:lnTo>
                    <a:pt x="441" y="199"/>
                  </a:lnTo>
                  <a:lnTo>
                    <a:pt x="441" y="197"/>
                  </a:lnTo>
                  <a:lnTo>
                    <a:pt x="441" y="199"/>
                  </a:lnTo>
                  <a:lnTo>
                    <a:pt x="443" y="201"/>
                  </a:lnTo>
                  <a:lnTo>
                    <a:pt x="445" y="201"/>
                  </a:lnTo>
                  <a:lnTo>
                    <a:pt x="441" y="208"/>
                  </a:lnTo>
                  <a:lnTo>
                    <a:pt x="439" y="208"/>
                  </a:lnTo>
                  <a:lnTo>
                    <a:pt x="439" y="208"/>
                  </a:lnTo>
                  <a:lnTo>
                    <a:pt x="436" y="213"/>
                  </a:lnTo>
                  <a:lnTo>
                    <a:pt x="436" y="215"/>
                  </a:lnTo>
                  <a:lnTo>
                    <a:pt x="432" y="224"/>
                  </a:lnTo>
                  <a:lnTo>
                    <a:pt x="425" y="229"/>
                  </a:lnTo>
                  <a:lnTo>
                    <a:pt x="420" y="229"/>
                  </a:lnTo>
                  <a:lnTo>
                    <a:pt x="411" y="233"/>
                  </a:lnTo>
                  <a:lnTo>
                    <a:pt x="406" y="233"/>
                  </a:lnTo>
                  <a:lnTo>
                    <a:pt x="406" y="229"/>
                  </a:lnTo>
                  <a:lnTo>
                    <a:pt x="406" y="224"/>
                  </a:lnTo>
                  <a:lnTo>
                    <a:pt x="404" y="222"/>
                  </a:lnTo>
                  <a:lnTo>
                    <a:pt x="404" y="220"/>
                  </a:lnTo>
                  <a:lnTo>
                    <a:pt x="402" y="222"/>
                  </a:lnTo>
                  <a:lnTo>
                    <a:pt x="399" y="217"/>
                  </a:lnTo>
                  <a:lnTo>
                    <a:pt x="397" y="220"/>
                  </a:lnTo>
                  <a:lnTo>
                    <a:pt x="395" y="217"/>
                  </a:lnTo>
                  <a:lnTo>
                    <a:pt x="392" y="215"/>
                  </a:lnTo>
                  <a:lnTo>
                    <a:pt x="390" y="217"/>
                  </a:lnTo>
                  <a:lnTo>
                    <a:pt x="392" y="222"/>
                  </a:lnTo>
                  <a:lnTo>
                    <a:pt x="388" y="220"/>
                  </a:lnTo>
                  <a:lnTo>
                    <a:pt x="385" y="217"/>
                  </a:lnTo>
                  <a:lnTo>
                    <a:pt x="385" y="215"/>
                  </a:lnTo>
                  <a:lnTo>
                    <a:pt x="383" y="213"/>
                  </a:lnTo>
                  <a:lnTo>
                    <a:pt x="381" y="215"/>
                  </a:lnTo>
                  <a:lnTo>
                    <a:pt x="378" y="213"/>
                  </a:lnTo>
                  <a:lnTo>
                    <a:pt x="376" y="213"/>
                  </a:lnTo>
                  <a:lnTo>
                    <a:pt x="372" y="215"/>
                  </a:lnTo>
                  <a:lnTo>
                    <a:pt x="367" y="217"/>
                  </a:lnTo>
                  <a:lnTo>
                    <a:pt x="367" y="217"/>
                  </a:lnTo>
                  <a:lnTo>
                    <a:pt x="362" y="220"/>
                  </a:lnTo>
                  <a:lnTo>
                    <a:pt x="360" y="217"/>
                  </a:lnTo>
                  <a:lnTo>
                    <a:pt x="358" y="217"/>
                  </a:lnTo>
                  <a:lnTo>
                    <a:pt x="353" y="224"/>
                  </a:lnTo>
                  <a:lnTo>
                    <a:pt x="351" y="224"/>
                  </a:lnTo>
                  <a:lnTo>
                    <a:pt x="351" y="220"/>
                  </a:lnTo>
                  <a:lnTo>
                    <a:pt x="351" y="213"/>
                  </a:lnTo>
                  <a:lnTo>
                    <a:pt x="348" y="208"/>
                  </a:lnTo>
                  <a:lnTo>
                    <a:pt x="351" y="203"/>
                  </a:lnTo>
                  <a:lnTo>
                    <a:pt x="348" y="201"/>
                  </a:lnTo>
                  <a:lnTo>
                    <a:pt x="348" y="203"/>
                  </a:lnTo>
                  <a:lnTo>
                    <a:pt x="346" y="208"/>
                  </a:lnTo>
                  <a:lnTo>
                    <a:pt x="344" y="210"/>
                  </a:lnTo>
                  <a:lnTo>
                    <a:pt x="342" y="208"/>
                  </a:lnTo>
                  <a:lnTo>
                    <a:pt x="339" y="210"/>
                  </a:lnTo>
                  <a:lnTo>
                    <a:pt x="332" y="210"/>
                  </a:lnTo>
                  <a:lnTo>
                    <a:pt x="330" y="210"/>
                  </a:lnTo>
                  <a:lnTo>
                    <a:pt x="325" y="210"/>
                  </a:lnTo>
                  <a:lnTo>
                    <a:pt x="323" y="206"/>
                  </a:lnTo>
                  <a:lnTo>
                    <a:pt x="321" y="210"/>
                  </a:lnTo>
                  <a:lnTo>
                    <a:pt x="318" y="210"/>
                  </a:lnTo>
                  <a:lnTo>
                    <a:pt x="316" y="203"/>
                  </a:lnTo>
                  <a:lnTo>
                    <a:pt x="316" y="199"/>
                  </a:lnTo>
                  <a:lnTo>
                    <a:pt x="314" y="190"/>
                  </a:lnTo>
                  <a:lnTo>
                    <a:pt x="312" y="187"/>
                  </a:lnTo>
                  <a:lnTo>
                    <a:pt x="309" y="185"/>
                  </a:lnTo>
                  <a:lnTo>
                    <a:pt x="312" y="180"/>
                  </a:lnTo>
                  <a:lnTo>
                    <a:pt x="316" y="178"/>
                  </a:lnTo>
                  <a:lnTo>
                    <a:pt x="314" y="173"/>
                  </a:lnTo>
                  <a:lnTo>
                    <a:pt x="312" y="169"/>
                  </a:lnTo>
                  <a:lnTo>
                    <a:pt x="307" y="164"/>
                  </a:lnTo>
                  <a:lnTo>
                    <a:pt x="302" y="162"/>
                  </a:lnTo>
                  <a:lnTo>
                    <a:pt x="298" y="160"/>
                  </a:lnTo>
                  <a:lnTo>
                    <a:pt x="295" y="157"/>
                  </a:lnTo>
                  <a:lnTo>
                    <a:pt x="300" y="157"/>
                  </a:lnTo>
                  <a:lnTo>
                    <a:pt x="302" y="155"/>
                  </a:lnTo>
                  <a:lnTo>
                    <a:pt x="312" y="153"/>
                  </a:lnTo>
                  <a:lnTo>
                    <a:pt x="316" y="148"/>
                  </a:lnTo>
                  <a:lnTo>
                    <a:pt x="321" y="150"/>
                  </a:lnTo>
                  <a:lnTo>
                    <a:pt x="316" y="148"/>
                  </a:lnTo>
                  <a:lnTo>
                    <a:pt x="309" y="153"/>
                  </a:lnTo>
                  <a:lnTo>
                    <a:pt x="305" y="153"/>
                  </a:lnTo>
                  <a:lnTo>
                    <a:pt x="300" y="153"/>
                  </a:lnTo>
                  <a:lnTo>
                    <a:pt x="298" y="153"/>
                  </a:lnTo>
                  <a:lnTo>
                    <a:pt x="293" y="148"/>
                  </a:lnTo>
                  <a:lnTo>
                    <a:pt x="295" y="146"/>
                  </a:lnTo>
                  <a:lnTo>
                    <a:pt x="298" y="148"/>
                  </a:lnTo>
                  <a:lnTo>
                    <a:pt x="295" y="143"/>
                  </a:lnTo>
                  <a:lnTo>
                    <a:pt x="291" y="136"/>
                  </a:lnTo>
                  <a:lnTo>
                    <a:pt x="288" y="127"/>
                  </a:lnTo>
                  <a:lnTo>
                    <a:pt x="293" y="127"/>
                  </a:lnTo>
                  <a:lnTo>
                    <a:pt x="293" y="125"/>
                  </a:lnTo>
                  <a:lnTo>
                    <a:pt x="291" y="120"/>
                  </a:lnTo>
                  <a:lnTo>
                    <a:pt x="291" y="118"/>
                  </a:lnTo>
                  <a:close/>
                  <a:moveTo>
                    <a:pt x="836" y="164"/>
                  </a:moveTo>
                  <a:lnTo>
                    <a:pt x="833" y="164"/>
                  </a:lnTo>
                  <a:lnTo>
                    <a:pt x="836" y="167"/>
                  </a:lnTo>
                  <a:lnTo>
                    <a:pt x="838" y="167"/>
                  </a:lnTo>
                  <a:lnTo>
                    <a:pt x="836" y="164"/>
                  </a:lnTo>
                  <a:close/>
                  <a:moveTo>
                    <a:pt x="845" y="176"/>
                  </a:moveTo>
                  <a:lnTo>
                    <a:pt x="838" y="176"/>
                  </a:lnTo>
                  <a:lnTo>
                    <a:pt x="843" y="178"/>
                  </a:lnTo>
                  <a:lnTo>
                    <a:pt x="845" y="176"/>
                  </a:lnTo>
                  <a:close/>
                  <a:moveTo>
                    <a:pt x="847" y="178"/>
                  </a:moveTo>
                  <a:lnTo>
                    <a:pt x="847" y="178"/>
                  </a:lnTo>
                  <a:lnTo>
                    <a:pt x="849" y="180"/>
                  </a:lnTo>
                  <a:lnTo>
                    <a:pt x="849" y="180"/>
                  </a:lnTo>
                  <a:lnTo>
                    <a:pt x="856" y="183"/>
                  </a:lnTo>
                  <a:lnTo>
                    <a:pt x="866" y="183"/>
                  </a:lnTo>
                  <a:lnTo>
                    <a:pt x="875" y="183"/>
                  </a:lnTo>
                  <a:lnTo>
                    <a:pt x="877" y="180"/>
                  </a:lnTo>
                  <a:lnTo>
                    <a:pt x="870" y="180"/>
                  </a:lnTo>
                  <a:lnTo>
                    <a:pt x="866" y="180"/>
                  </a:lnTo>
                  <a:lnTo>
                    <a:pt x="859" y="178"/>
                  </a:lnTo>
                  <a:lnTo>
                    <a:pt x="854" y="180"/>
                  </a:lnTo>
                  <a:lnTo>
                    <a:pt x="847" y="178"/>
                  </a:lnTo>
                  <a:close/>
                  <a:moveTo>
                    <a:pt x="847" y="157"/>
                  </a:moveTo>
                  <a:lnTo>
                    <a:pt x="852" y="162"/>
                  </a:lnTo>
                  <a:lnTo>
                    <a:pt x="852" y="160"/>
                  </a:lnTo>
                  <a:lnTo>
                    <a:pt x="854" y="160"/>
                  </a:lnTo>
                  <a:lnTo>
                    <a:pt x="856" y="164"/>
                  </a:lnTo>
                  <a:lnTo>
                    <a:pt x="856" y="167"/>
                  </a:lnTo>
                  <a:lnTo>
                    <a:pt x="859" y="167"/>
                  </a:lnTo>
                  <a:lnTo>
                    <a:pt x="861" y="167"/>
                  </a:lnTo>
                  <a:lnTo>
                    <a:pt x="863" y="169"/>
                  </a:lnTo>
                  <a:lnTo>
                    <a:pt x="868" y="167"/>
                  </a:lnTo>
                  <a:lnTo>
                    <a:pt x="866" y="167"/>
                  </a:lnTo>
                  <a:lnTo>
                    <a:pt x="863" y="164"/>
                  </a:lnTo>
                  <a:lnTo>
                    <a:pt x="859" y="160"/>
                  </a:lnTo>
                  <a:lnTo>
                    <a:pt x="856" y="157"/>
                  </a:lnTo>
                  <a:lnTo>
                    <a:pt x="852" y="157"/>
                  </a:lnTo>
                  <a:lnTo>
                    <a:pt x="847" y="157"/>
                  </a:lnTo>
                  <a:lnTo>
                    <a:pt x="847" y="157"/>
                  </a:lnTo>
                  <a:close/>
                  <a:moveTo>
                    <a:pt x="787" y="264"/>
                  </a:moveTo>
                  <a:lnTo>
                    <a:pt x="787" y="266"/>
                  </a:lnTo>
                  <a:lnTo>
                    <a:pt x="787" y="270"/>
                  </a:lnTo>
                  <a:lnTo>
                    <a:pt x="789" y="273"/>
                  </a:lnTo>
                  <a:lnTo>
                    <a:pt x="789" y="268"/>
                  </a:lnTo>
                  <a:lnTo>
                    <a:pt x="787" y="264"/>
                  </a:lnTo>
                  <a:close/>
                  <a:moveTo>
                    <a:pt x="799" y="259"/>
                  </a:moveTo>
                  <a:lnTo>
                    <a:pt x="794" y="261"/>
                  </a:lnTo>
                  <a:lnTo>
                    <a:pt x="792" y="270"/>
                  </a:lnTo>
                  <a:lnTo>
                    <a:pt x="789" y="273"/>
                  </a:lnTo>
                  <a:lnTo>
                    <a:pt x="794" y="270"/>
                  </a:lnTo>
                  <a:lnTo>
                    <a:pt x="796" y="264"/>
                  </a:lnTo>
                  <a:lnTo>
                    <a:pt x="799" y="259"/>
                  </a:lnTo>
                  <a:close/>
                  <a:moveTo>
                    <a:pt x="831" y="287"/>
                  </a:moveTo>
                  <a:lnTo>
                    <a:pt x="829" y="289"/>
                  </a:lnTo>
                  <a:lnTo>
                    <a:pt x="831" y="289"/>
                  </a:lnTo>
                  <a:lnTo>
                    <a:pt x="831" y="289"/>
                  </a:lnTo>
                  <a:lnTo>
                    <a:pt x="831" y="287"/>
                  </a:lnTo>
                  <a:close/>
                  <a:moveTo>
                    <a:pt x="819" y="280"/>
                  </a:moveTo>
                  <a:lnTo>
                    <a:pt x="817" y="277"/>
                  </a:lnTo>
                  <a:lnTo>
                    <a:pt x="817" y="280"/>
                  </a:lnTo>
                  <a:lnTo>
                    <a:pt x="817" y="284"/>
                  </a:lnTo>
                  <a:lnTo>
                    <a:pt x="819" y="287"/>
                  </a:lnTo>
                  <a:lnTo>
                    <a:pt x="819" y="289"/>
                  </a:lnTo>
                  <a:lnTo>
                    <a:pt x="819" y="287"/>
                  </a:lnTo>
                  <a:lnTo>
                    <a:pt x="817" y="287"/>
                  </a:lnTo>
                  <a:lnTo>
                    <a:pt x="817" y="291"/>
                  </a:lnTo>
                  <a:lnTo>
                    <a:pt x="819" y="294"/>
                  </a:lnTo>
                  <a:lnTo>
                    <a:pt x="822" y="291"/>
                  </a:lnTo>
                  <a:lnTo>
                    <a:pt x="824" y="289"/>
                  </a:lnTo>
                  <a:lnTo>
                    <a:pt x="826" y="287"/>
                  </a:lnTo>
                  <a:lnTo>
                    <a:pt x="824" y="287"/>
                  </a:lnTo>
                  <a:lnTo>
                    <a:pt x="822" y="282"/>
                  </a:lnTo>
                  <a:lnTo>
                    <a:pt x="819" y="280"/>
                  </a:lnTo>
                  <a:close/>
                  <a:moveTo>
                    <a:pt x="826" y="282"/>
                  </a:moveTo>
                  <a:lnTo>
                    <a:pt x="826" y="282"/>
                  </a:lnTo>
                  <a:lnTo>
                    <a:pt x="824" y="282"/>
                  </a:lnTo>
                  <a:lnTo>
                    <a:pt x="824" y="284"/>
                  </a:lnTo>
                  <a:lnTo>
                    <a:pt x="826" y="284"/>
                  </a:lnTo>
                  <a:lnTo>
                    <a:pt x="829" y="284"/>
                  </a:lnTo>
                  <a:lnTo>
                    <a:pt x="829" y="282"/>
                  </a:lnTo>
                  <a:lnTo>
                    <a:pt x="826" y="282"/>
                  </a:lnTo>
                  <a:close/>
                  <a:moveTo>
                    <a:pt x="819" y="275"/>
                  </a:moveTo>
                  <a:lnTo>
                    <a:pt x="817" y="275"/>
                  </a:lnTo>
                  <a:lnTo>
                    <a:pt x="817" y="275"/>
                  </a:lnTo>
                  <a:lnTo>
                    <a:pt x="822" y="280"/>
                  </a:lnTo>
                  <a:lnTo>
                    <a:pt x="824" y="282"/>
                  </a:lnTo>
                  <a:lnTo>
                    <a:pt x="824" y="280"/>
                  </a:lnTo>
                  <a:lnTo>
                    <a:pt x="822" y="277"/>
                  </a:lnTo>
                  <a:lnTo>
                    <a:pt x="819" y="275"/>
                  </a:lnTo>
                  <a:close/>
                  <a:moveTo>
                    <a:pt x="829" y="270"/>
                  </a:moveTo>
                  <a:lnTo>
                    <a:pt x="824" y="273"/>
                  </a:lnTo>
                  <a:lnTo>
                    <a:pt x="822" y="275"/>
                  </a:lnTo>
                  <a:lnTo>
                    <a:pt x="822" y="277"/>
                  </a:lnTo>
                  <a:lnTo>
                    <a:pt x="826" y="280"/>
                  </a:lnTo>
                  <a:lnTo>
                    <a:pt x="829" y="280"/>
                  </a:lnTo>
                  <a:lnTo>
                    <a:pt x="831" y="277"/>
                  </a:lnTo>
                  <a:lnTo>
                    <a:pt x="831" y="275"/>
                  </a:lnTo>
                  <a:lnTo>
                    <a:pt x="831" y="275"/>
                  </a:lnTo>
                  <a:lnTo>
                    <a:pt x="831" y="273"/>
                  </a:lnTo>
                  <a:lnTo>
                    <a:pt x="829" y="273"/>
                  </a:lnTo>
                  <a:lnTo>
                    <a:pt x="829" y="270"/>
                  </a:lnTo>
                  <a:close/>
                  <a:moveTo>
                    <a:pt x="819" y="266"/>
                  </a:moveTo>
                  <a:lnTo>
                    <a:pt x="819" y="266"/>
                  </a:lnTo>
                  <a:lnTo>
                    <a:pt x="819" y="268"/>
                  </a:lnTo>
                  <a:lnTo>
                    <a:pt x="819" y="268"/>
                  </a:lnTo>
                  <a:lnTo>
                    <a:pt x="819" y="266"/>
                  </a:lnTo>
                  <a:close/>
                  <a:moveTo>
                    <a:pt x="826" y="261"/>
                  </a:moveTo>
                  <a:lnTo>
                    <a:pt x="829" y="264"/>
                  </a:lnTo>
                  <a:lnTo>
                    <a:pt x="831" y="264"/>
                  </a:lnTo>
                  <a:lnTo>
                    <a:pt x="829" y="261"/>
                  </a:lnTo>
                  <a:lnTo>
                    <a:pt x="826" y="261"/>
                  </a:lnTo>
                  <a:close/>
                  <a:moveTo>
                    <a:pt x="826" y="261"/>
                  </a:moveTo>
                  <a:lnTo>
                    <a:pt x="824" y="261"/>
                  </a:lnTo>
                  <a:lnTo>
                    <a:pt x="822" y="266"/>
                  </a:lnTo>
                  <a:lnTo>
                    <a:pt x="819" y="266"/>
                  </a:lnTo>
                  <a:lnTo>
                    <a:pt x="822" y="266"/>
                  </a:lnTo>
                  <a:lnTo>
                    <a:pt x="822" y="268"/>
                  </a:lnTo>
                  <a:lnTo>
                    <a:pt x="824" y="268"/>
                  </a:lnTo>
                  <a:lnTo>
                    <a:pt x="822" y="270"/>
                  </a:lnTo>
                  <a:lnTo>
                    <a:pt x="822" y="273"/>
                  </a:lnTo>
                  <a:lnTo>
                    <a:pt x="824" y="273"/>
                  </a:lnTo>
                  <a:lnTo>
                    <a:pt x="826" y="270"/>
                  </a:lnTo>
                  <a:lnTo>
                    <a:pt x="829" y="270"/>
                  </a:lnTo>
                  <a:lnTo>
                    <a:pt x="831" y="268"/>
                  </a:lnTo>
                  <a:lnTo>
                    <a:pt x="831" y="264"/>
                  </a:lnTo>
                  <a:lnTo>
                    <a:pt x="829" y="264"/>
                  </a:lnTo>
                  <a:lnTo>
                    <a:pt x="826" y="261"/>
                  </a:lnTo>
                  <a:close/>
                  <a:moveTo>
                    <a:pt x="771" y="296"/>
                  </a:moveTo>
                  <a:lnTo>
                    <a:pt x="773" y="294"/>
                  </a:lnTo>
                  <a:lnTo>
                    <a:pt x="773" y="294"/>
                  </a:lnTo>
                  <a:lnTo>
                    <a:pt x="771" y="296"/>
                  </a:lnTo>
                  <a:close/>
                  <a:moveTo>
                    <a:pt x="766" y="298"/>
                  </a:moveTo>
                  <a:lnTo>
                    <a:pt x="773" y="300"/>
                  </a:lnTo>
                  <a:lnTo>
                    <a:pt x="771" y="298"/>
                  </a:lnTo>
                  <a:lnTo>
                    <a:pt x="766" y="298"/>
                  </a:lnTo>
                  <a:close/>
                  <a:moveTo>
                    <a:pt x="750" y="305"/>
                  </a:moveTo>
                  <a:lnTo>
                    <a:pt x="748" y="307"/>
                  </a:lnTo>
                  <a:lnTo>
                    <a:pt x="748" y="307"/>
                  </a:lnTo>
                  <a:lnTo>
                    <a:pt x="748" y="307"/>
                  </a:lnTo>
                  <a:lnTo>
                    <a:pt x="750" y="305"/>
                  </a:lnTo>
                  <a:close/>
                  <a:moveTo>
                    <a:pt x="755" y="303"/>
                  </a:moveTo>
                  <a:lnTo>
                    <a:pt x="748" y="305"/>
                  </a:lnTo>
                  <a:lnTo>
                    <a:pt x="753" y="305"/>
                  </a:lnTo>
                  <a:lnTo>
                    <a:pt x="755" y="305"/>
                  </a:lnTo>
                  <a:lnTo>
                    <a:pt x="755" y="303"/>
                  </a:lnTo>
                  <a:close/>
                  <a:moveTo>
                    <a:pt x="755" y="319"/>
                  </a:moveTo>
                  <a:lnTo>
                    <a:pt x="753" y="319"/>
                  </a:lnTo>
                  <a:lnTo>
                    <a:pt x="748" y="321"/>
                  </a:lnTo>
                  <a:lnTo>
                    <a:pt x="748" y="324"/>
                  </a:lnTo>
                  <a:lnTo>
                    <a:pt x="750" y="321"/>
                  </a:lnTo>
                  <a:lnTo>
                    <a:pt x="755" y="319"/>
                  </a:lnTo>
                  <a:lnTo>
                    <a:pt x="755" y="319"/>
                  </a:lnTo>
                  <a:close/>
                  <a:moveTo>
                    <a:pt x="762" y="300"/>
                  </a:moveTo>
                  <a:lnTo>
                    <a:pt x="755" y="307"/>
                  </a:lnTo>
                  <a:lnTo>
                    <a:pt x="755" y="310"/>
                  </a:lnTo>
                  <a:lnTo>
                    <a:pt x="757" y="310"/>
                  </a:lnTo>
                  <a:lnTo>
                    <a:pt x="755" y="312"/>
                  </a:lnTo>
                  <a:lnTo>
                    <a:pt x="755" y="314"/>
                  </a:lnTo>
                  <a:lnTo>
                    <a:pt x="757" y="317"/>
                  </a:lnTo>
                  <a:lnTo>
                    <a:pt x="759" y="317"/>
                  </a:lnTo>
                  <a:lnTo>
                    <a:pt x="764" y="310"/>
                  </a:lnTo>
                  <a:lnTo>
                    <a:pt x="766" y="305"/>
                  </a:lnTo>
                  <a:lnTo>
                    <a:pt x="766" y="303"/>
                  </a:lnTo>
                  <a:lnTo>
                    <a:pt x="766" y="300"/>
                  </a:lnTo>
                  <a:lnTo>
                    <a:pt x="766" y="298"/>
                  </a:lnTo>
                  <a:lnTo>
                    <a:pt x="764" y="298"/>
                  </a:lnTo>
                  <a:lnTo>
                    <a:pt x="762" y="300"/>
                  </a:lnTo>
                  <a:lnTo>
                    <a:pt x="762" y="300"/>
                  </a:lnTo>
                  <a:close/>
                  <a:moveTo>
                    <a:pt x="729" y="282"/>
                  </a:moveTo>
                  <a:lnTo>
                    <a:pt x="732" y="280"/>
                  </a:lnTo>
                  <a:lnTo>
                    <a:pt x="732" y="277"/>
                  </a:lnTo>
                  <a:lnTo>
                    <a:pt x="729" y="282"/>
                  </a:lnTo>
                  <a:close/>
                  <a:moveTo>
                    <a:pt x="720" y="287"/>
                  </a:moveTo>
                  <a:lnTo>
                    <a:pt x="718" y="289"/>
                  </a:lnTo>
                  <a:lnTo>
                    <a:pt x="720" y="289"/>
                  </a:lnTo>
                  <a:lnTo>
                    <a:pt x="720" y="287"/>
                  </a:lnTo>
                  <a:close/>
                  <a:moveTo>
                    <a:pt x="727" y="319"/>
                  </a:moveTo>
                  <a:lnTo>
                    <a:pt x="722" y="321"/>
                  </a:lnTo>
                  <a:lnTo>
                    <a:pt x="727" y="321"/>
                  </a:lnTo>
                  <a:lnTo>
                    <a:pt x="727" y="319"/>
                  </a:lnTo>
                  <a:close/>
                  <a:moveTo>
                    <a:pt x="720" y="312"/>
                  </a:moveTo>
                  <a:lnTo>
                    <a:pt x="722" y="312"/>
                  </a:lnTo>
                  <a:lnTo>
                    <a:pt x="727" y="314"/>
                  </a:lnTo>
                  <a:lnTo>
                    <a:pt x="727" y="317"/>
                  </a:lnTo>
                  <a:lnTo>
                    <a:pt x="725" y="317"/>
                  </a:lnTo>
                  <a:lnTo>
                    <a:pt x="720" y="314"/>
                  </a:lnTo>
                  <a:lnTo>
                    <a:pt x="720" y="312"/>
                  </a:lnTo>
                  <a:close/>
                  <a:moveTo>
                    <a:pt x="697" y="298"/>
                  </a:moveTo>
                  <a:lnTo>
                    <a:pt x="699" y="296"/>
                  </a:lnTo>
                  <a:lnTo>
                    <a:pt x="702" y="298"/>
                  </a:lnTo>
                  <a:lnTo>
                    <a:pt x="702" y="300"/>
                  </a:lnTo>
                  <a:lnTo>
                    <a:pt x="699" y="300"/>
                  </a:lnTo>
                  <a:lnTo>
                    <a:pt x="697" y="298"/>
                  </a:lnTo>
                  <a:close/>
                  <a:moveTo>
                    <a:pt x="704" y="324"/>
                  </a:moveTo>
                  <a:lnTo>
                    <a:pt x="706" y="324"/>
                  </a:lnTo>
                  <a:lnTo>
                    <a:pt x="709" y="324"/>
                  </a:lnTo>
                  <a:lnTo>
                    <a:pt x="704" y="324"/>
                  </a:lnTo>
                  <a:lnTo>
                    <a:pt x="704" y="324"/>
                  </a:lnTo>
                  <a:close/>
                  <a:moveTo>
                    <a:pt x="672" y="310"/>
                  </a:moveTo>
                  <a:lnTo>
                    <a:pt x="674" y="305"/>
                  </a:lnTo>
                  <a:lnTo>
                    <a:pt x="672" y="305"/>
                  </a:lnTo>
                  <a:lnTo>
                    <a:pt x="669" y="305"/>
                  </a:lnTo>
                  <a:lnTo>
                    <a:pt x="672" y="310"/>
                  </a:lnTo>
                  <a:close/>
                  <a:moveTo>
                    <a:pt x="681" y="321"/>
                  </a:moveTo>
                  <a:lnTo>
                    <a:pt x="688" y="321"/>
                  </a:lnTo>
                  <a:lnTo>
                    <a:pt x="692" y="321"/>
                  </a:lnTo>
                  <a:lnTo>
                    <a:pt x="692" y="324"/>
                  </a:lnTo>
                  <a:lnTo>
                    <a:pt x="686" y="324"/>
                  </a:lnTo>
                  <a:lnTo>
                    <a:pt x="683" y="321"/>
                  </a:lnTo>
                  <a:lnTo>
                    <a:pt x="681" y="321"/>
                  </a:lnTo>
                  <a:close/>
                  <a:moveTo>
                    <a:pt x="676" y="321"/>
                  </a:moveTo>
                  <a:lnTo>
                    <a:pt x="679" y="321"/>
                  </a:lnTo>
                  <a:lnTo>
                    <a:pt x="679" y="324"/>
                  </a:lnTo>
                  <a:lnTo>
                    <a:pt x="676" y="321"/>
                  </a:lnTo>
                  <a:close/>
                  <a:moveTo>
                    <a:pt x="667" y="321"/>
                  </a:moveTo>
                  <a:lnTo>
                    <a:pt x="669" y="319"/>
                  </a:lnTo>
                  <a:lnTo>
                    <a:pt x="672" y="321"/>
                  </a:lnTo>
                  <a:lnTo>
                    <a:pt x="669" y="324"/>
                  </a:lnTo>
                  <a:lnTo>
                    <a:pt x="667" y="321"/>
                  </a:lnTo>
                  <a:close/>
                  <a:moveTo>
                    <a:pt x="589" y="365"/>
                  </a:moveTo>
                  <a:lnTo>
                    <a:pt x="586" y="370"/>
                  </a:lnTo>
                  <a:lnTo>
                    <a:pt x="589" y="372"/>
                  </a:lnTo>
                  <a:lnTo>
                    <a:pt x="596" y="370"/>
                  </a:lnTo>
                  <a:lnTo>
                    <a:pt x="602" y="367"/>
                  </a:lnTo>
                  <a:lnTo>
                    <a:pt x="605" y="365"/>
                  </a:lnTo>
                  <a:lnTo>
                    <a:pt x="609" y="365"/>
                  </a:lnTo>
                  <a:lnTo>
                    <a:pt x="612" y="363"/>
                  </a:lnTo>
                  <a:lnTo>
                    <a:pt x="616" y="358"/>
                  </a:lnTo>
                  <a:lnTo>
                    <a:pt x="623" y="354"/>
                  </a:lnTo>
                  <a:lnTo>
                    <a:pt x="626" y="351"/>
                  </a:lnTo>
                  <a:lnTo>
                    <a:pt x="628" y="349"/>
                  </a:lnTo>
                  <a:lnTo>
                    <a:pt x="623" y="344"/>
                  </a:lnTo>
                  <a:lnTo>
                    <a:pt x="619" y="340"/>
                  </a:lnTo>
                  <a:lnTo>
                    <a:pt x="616" y="342"/>
                  </a:lnTo>
                  <a:lnTo>
                    <a:pt x="612" y="342"/>
                  </a:lnTo>
                  <a:lnTo>
                    <a:pt x="612" y="347"/>
                  </a:lnTo>
                  <a:lnTo>
                    <a:pt x="609" y="349"/>
                  </a:lnTo>
                  <a:lnTo>
                    <a:pt x="605" y="351"/>
                  </a:lnTo>
                  <a:lnTo>
                    <a:pt x="600" y="347"/>
                  </a:lnTo>
                  <a:lnTo>
                    <a:pt x="600" y="349"/>
                  </a:lnTo>
                  <a:lnTo>
                    <a:pt x="596" y="351"/>
                  </a:lnTo>
                  <a:lnTo>
                    <a:pt x="593" y="354"/>
                  </a:lnTo>
                  <a:lnTo>
                    <a:pt x="591" y="361"/>
                  </a:lnTo>
                  <a:lnTo>
                    <a:pt x="589" y="363"/>
                  </a:lnTo>
                  <a:lnTo>
                    <a:pt x="591" y="365"/>
                  </a:lnTo>
                  <a:lnTo>
                    <a:pt x="591" y="365"/>
                  </a:lnTo>
                  <a:lnTo>
                    <a:pt x="591" y="365"/>
                  </a:lnTo>
                  <a:lnTo>
                    <a:pt x="589" y="365"/>
                  </a:lnTo>
                  <a:close/>
                  <a:moveTo>
                    <a:pt x="584" y="370"/>
                  </a:moveTo>
                  <a:lnTo>
                    <a:pt x="586" y="365"/>
                  </a:lnTo>
                  <a:lnTo>
                    <a:pt x="584" y="365"/>
                  </a:lnTo>
                  <a:lnTo>
                    <a:pt x="582" y="370"/>
                  </a:lnTo>
                  <a:lnTo>
                    <a:pt x="584" y="370"/>
                  </a:lnTo>
                  <a:close/>
                  <a:moveTo>
                    <a:pt x="584" y="372"/>
                  </a:moveTo>
                  <a:lnTo>
                    <a:pt x="579" y="374"/>
                  </a:lnTo>
                  <a:lnTo>
                    <a:pt x="582" y="374"/>
                  </a:lnTo>
                  <a:lnTo>
                    <a:pt x="575" y="379"/>
                  </a:lnTo>
                  <a:lnTo>
                    <a:pt x="572" y="381"/>
                  </a:lnTo>
                  <a:lnTo>
                    <a:pt x="575" y="381"/>
                  </a:lnTo>
                  <a:lnTo>
                    <a:pt x="584" y="379"/>
                  </a:lnTo>
                  <a:lnTo>
                    <a:pt x="586" y="374"/>
                  </a:lnTo>
                  <a:lnTo>
                    <a:pt x="584" y="372"/>
                  </a:lnTo>
                  <a:close/>
                  <a:moveTo>
                    <a:pt x="554" y="372"/>
                  </a:moveTo>
                  <a:lnTo>
                    <a:pt x="556" y="374"/>
                  </a:lnTo>
                  <a:lnTo>
                    <a:pt x="556" y="374"/>
                  </a:lnTo>
                  <a:lnTo>
                    <a:pt x="554" y="377"/>
                  </a:lnTo>
                  <a:lnTo>
                    <a:pt x="549" y="377"/>
                  </a:lnTo>
                  <a:lnTo>
                    <a:pt x="552" y="372"/>
                  </a:lnTo>
                  <a:lnTo>
                    <a:pt x="554" y="372"/>
                  </a:lnTo>
                  <a:close/>
                  <a:moveTo>
                    <a:pt x="492" y="349"/>
                  </a:moveTo>
                  <a:lnTo>
                    <a:pt x="501" y="344"/>
                  </a:lnTo>
                  <a:lnTo>
                    <a:pt x="508" y="349"/>
                  </a:lnTo>
                  <a:lnTo>
                    <a:pt x="510" y="349"/>
                  </a:lnTo>
                  <a:lnTo>
                    <a:pt x="515" y="347"/>
                  </a:lnTo>
                  <a:lnTo>
                    <a:pt x="519" y="349"/>
                  </a:lnTo>
                  <a:lnTo>
                    <a:pt x="522" y="354"/>
                  </a:lnTo>
                  <a:lnTo>
                    <a:pt x="524" y="354"/>
                  </a:lnTo>
                  <a:lnTo>
                    <a:pt x="529" y="358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26" y="367"/>
                  </a:lnTo>
                  <a:lnTo>
                    <a:pt x="522" y="367"/>
                  </a:lnTo>
                  <a:lnTo>
                    <a:pt x="517" y="365"/>
                  </a:lnTo>
                  <a:lnTo>
                    <a:pt x="512" y="361"/>
                  </a:lnTo>
                  <a:lnTo>
                    <a:pt x="510" y="361"/>
                  </a:lnTo>
                  <a:lnTo>
                    <a:pt x="505" y="356"/>
                  </a:lnTo>
                  <a:lnTo>
                    <a:pt x="501" y="356"/>
                  </a:lnTo>
                  <a:lnTo>
                    <a:pt x="496" y="356"/>
                  </a:lnTo>
                  <a:lnTo>
                    <a:pt x="492" y="351"/>
                  </a:lnTo>
                  <a:lnTo>
                    <a:pt x="492" y="349"/>
                  </a:lnTo>
                  <a:close/>
                  <a:moveTo>
                    <a:pt x="427" y="300"/>
                  </a:moveTo>
                  <a:lnTo>
                    <a:pt x="432" y="300"/>
                  </a:lnTo>
                  <a:lnTo>
                    <a:pt x="432" y="300"/>
                  </a:lnTo>
                  <a:lnTo>
                    <a:pt x="432" y="303"/>
                  </a:lnTo>
                  <a:lnTo>
                    <a:pt x="429" y="303"/>
                  </a:lnTo>
                  <a:lnTo>
                    <a:pt x="427" y="300"/>
                  </a:lnTo>
                  <a:close/>
                  <a:moveTo>
                    <a:pt x="415" y="296"/>
                  </a:moveTo>
                  <a:lnTo>
                    <a:pt x="418" y="298"/>
                  </a:lnTo>
                  <a:lnTo>
                    <a:pt x="420" y="294"/>
                  </a:lnTo>
                  <a:lnTo>
                    <a:pt x="422" y="296"/>
                  </a:lnTo>
                  <a:lnTo>
                    <a:pt x="425" y="296"/>
                  </a:lnTo>
                  <a:lnTo>
                    <a:pt x="425" y="294"/>
                  </a:lnTo>
                  <a:lnTo>
                    <a:pt x="420" y="294"/>
                  </a:lnTo>
                  <a:lnTo>
                    <a:pt x="418" y="291"/>
                  </a:lnTo>
                  <a:lnTo>
                    <a:pt x="415" y="294"/>
                  </a:lnTo>
                  <a:lnTo>
                    <a:pt x="415" y="296"/>
                  </a:lnTo>
                  <a:close/>
                  <a:moveTo>
                    <a:pt x="642" y="317"/>
                  </a:moveTo>
                  <a:lnTo>
                    <a:pt x="646" y="314"/>
                  </a:lnTo>
                  <a:lnTo>
                    <a:pt x="653" y="314"/>
                  </a:lnTo>
                  <a:lnTo>
                    <a:pt x="656" y="317"/>
                  </a:lnTo>
                  <a:lnTo>
                    <a:pt x="656" y="314"/>
                  </a:lnTo>
                  <a:lnTo>
                    <a:pt x="658" y="312"/>
                  </a:lnTo>
                  <a:lnTo>
                    <a:pt x="662" y="310"/>
                  </a:lnTo>
                  <a:lnTo>
                    <a:pt x="660" y="307"/>
                  </a:lnTo>
                  <a:lnTo>
                    <a:pt x="658" y="307"/>
                  </a:lnTo>
                  <a:lnTo>
                    <a:pt x="653" y="310"/>
                  </a:lnTo>
                  <a:lnTo>
                    <a:pt x="646" y="310"/>
                  </a:lnTo>
                  <a:lnTo>
                    <a:pt x="644" y="307"/>
                  </a:lnTo>
                  <a:lnTo>
                    <a:pt x="642" y="310"/>
                  </a:lnTo>
                  <a:lnTo>
                    <a:pt x="639" y="314"/>
                  </a:lnTo>
                  <a:lnTo>
                    <a:pt x="642" y="317"/>
                  </a:lnTo>
                  <a:close/>
                  <a:moveTo>
                    <a:pt x="635" y="321"/>
                  </a:moveTo>
                  <a:lnTo>
                    <a:pt x="632" y="324"/>
                  </a:lnTo>
                  <a:lnTo>
                    <a:pt x="632" y="324"/>
                  </a:lnTo>
                  <a:lnTo>
                    <a:pt x="635" y="324"/>
                  </a:lnTo>
                  <a:lnTo>
                    <a:pt x="635" y="321"/>
                  </a:lnTo>
                  <a:close/>
                  <a:moveTo>
                    <a:pt x="614" y="321"/>
                  </a:moveTo>
                  <a:lnTo>
                    <a:pt x="612" y="324"/>
                  </a:lnTo>
                  <a:lnTo>
                    <a:pt x="612" y="324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6" y="328"/>
                  </a:lnTo>
                  <a:lnTo>
                    <a:pt x="623" y="326"/>
                  </a:lnTo>
                  <a:lnTo>
                    <a:pt x="626" y="324"/>
                  </a:lnTo>
                  <a:lnTo>
                    <a:pt x="623" y="321"/>
                  </a:lnTo>
                  <a:lnTo>
                    <a:pt x="616" y="321"/>
                  </a:lnTo>
                  <a:lnTo>
                    <a:pt x="614" y="321"/>
                  </a:lnTo>
                  <a:close/>
                  <a:moveTo>
                    <a:pt x="600" y="330"/>
                  </a:moveTo>
                  <a:lnTo>
                    <a:pt x="602" y="330"/>
                  </a:lnTo>
                  <a:lnTo>
                    <a:pt x="605" y="330"/>
                  </a:lnTo>
                  <a:lnTo>
                    <a:pt x="607" y="328"/>
                  </a:lnTo>
                  <a:lnTo>
                    <a:pt x="607" y="326"/>
                  </a:lnTo>
                  <a:lnTo>
                    <a:pt x="605" y="328"/>
                  </a:lnTo>
                  <a:lnTo>
                    <a:pt x="602" y="328"/>
                  </a:lnTo>
                  <a:lnTo>
                    <a:pt x="600" y="330"/>
                  </a:lnTo>
                  <a:close/>
                  <a:moveTo>
                    <a:pt x="586" y="330"/>
                  </a:moveTo>
                  <a:lnTo>
                    <a:pt x="591" y="328"/>
                  </a:lnTo>
                  <a:lnTo>
                    <a:pt x="591" y="326"/>
                  </a:lnTo>
                  <a:lnTo>
                    <a:pt x="591" y="324"/>
                  </a:lnTo>
                  <a:lnTo>
                    <a:pt x="596" y="326"/>
                  </a:lnTo>
                  <a:lnTo>
                    <a:pt x="598" y="324"/>
                  </a:lnTo>
                  <a:lnTo>
                    <a:pt x="600" y="324"/>
                  </a:lnTo>
                  <a:lnTo>
                    <a:pt x="596" y="328"/>
                  </a:lnTo>
                  <a:lnTo>
                    <a:pt x="593" y="330"/>
                  </a:lnTo>
                  <a:lnTo>
                    <a:pt x="589" y="333"/>
                  </a:lnTo>
                  <a:lnTo>
                    <a:pt x="586" y="330"/>
                  </a:lnTo>
                  <a:close/>
                  <a:moveTo>
                    <a:pt x="584" y="328"/>
                  </a:moveTo>
                  <a:lnTo>
                    <a:pt x="579" y="330"/>
                  </a:lnTo>
                  <a:lnTo>
                    <a:pt x="577" y="333"/>
                  </a:lnTo>
                  <a:lnTo>
                    <a:pt x="579" y="330"/>
                  </a:lnTo>
                  <a:lnTo>
                    <a:pt x="584" y="328"/>
                  </a:lnTo>
                  <a:close/>
                  <a:moveTo>
                    <a:pt x="586" y="324"/>
                  </a:moveTo>
                  <a:lnTo>
                    <a:pt x="584" y="326"/>
                  </a:lnTo>
                  <a:lnTo>
                    <a:pt x="584" y="326"/>
                  </a:lnTo>
                  <a:lnTo>
                    <a:pt x="586" y="324"/>
                  </a:lnTo>
                  <a:lnTo>
                    <a:pt x="586" y="324"/>
                  </a:lnTo>
                  <a:close/>
                  <a:moveTo>
                    <a:pt x="510" y="333"/>
                  </a:moveTo>
                  <a:lnTo>
                    <a:pt x="512" y="330"/>
                  </a:lnTo>
                  <a:lnTo>
                    <a:pt x="512" y="328"/>
                  </a:lnTo>
                  <a:lnTo>
                    <a:pt x="512" y="328"/>
                  </a:lnTo>
                  <a:lnTo>
                    <a:pt x="519" y="324"/>
                  </a:lnTo>
                  <a:lnTo>
                    <a:pt x="529" y="321"/>
                  </a:lnTo>
                  <a:lnTo>
                    <a:pt x="533" y="324"/>
                  </a:lnTo>
                  <a:lnTo>
                    <a:pt x="538" y="324"/>
                  </a:lnTo>
                  <a:lnTo>
                    <a:pt x="542" y="326"/>
                  </a:lnTo>
                  <a:lnTo>
                    <a:pt x="547" y="328"/>
                  </a:lnTo>
                  <a:lnTo>
                    <a:pt x="552" y="328"/>
                  </a:lnTo>
                  <a:lnTo>
                    <a:pt x="559" y="328"/>
                  </a:lnTo>
                  <a:lnTo>
                    <a:pt x="561" y="330"/>
                  </a:lnTo>
                  <a:lnTo>
                    <a:pt x="565" y="328"/>
                  </a:lnTo>
                  <a:lnTo>
                    <a:pt x="568" y="326"/>
                  </a:lnTo>
                  <a:lnTo>
                    <a:pt x="572" y="326"/>
                  </a:lnTo>
                  <a:lnTo>
                    <a:pt x="575" y="321"/>
                  </a:lnTo>
                  <a:lnTo>
                    <a:pt x="572" y="321"/>
                  </a:lnTo>
                  <a:lnTo>
                    <a:pt x="577" y="319"/>
                  </a:lnTo>
                  <a:lnTo>
                    <a:pt x="582" y="319"/>
                  </a:lnTo>
                  <a:lnTo>
                    <a:pt x="582" y="324"/>
                  </a:lnTo>
                  <a:lnTo>
                    <a:pt x="579" y="328"/>
                  </a:lnTo>
                  <a:lnTo>
                    <a:pt x="577" y="328"/>
                  </a:lnTo>
                  <a:lnTo>
                    <a:pt x="572" y="333"/>
                  </a:lnTo>
                  <a:lnTo>
                    <a:pt x="568" y="333"/>
                  </a:lnTo>
                  <a:lnTo>
                    <a:pt x="568" y="335"/>
                  </a:lnTo>
                  <a:lnTo>
                    <a:pt x="563" y="333"/>
                  </a:lnTo>
                  <a:lnTo>
                    <a:pt x="559" y="333"/>
                  </a:lnTo>
                  <a:lnTo>
                    <a:pt x="552" y="337"/>
                  </a:lnTo>
                  <a:lnTo>
                    <a:pt x="545" y="335"/>
                  </a:lnTo>
                  <a:lnTo>
                    <a:pt x="540" y="337"/>
                  </a:lnTo>
                  <a:lnTo>
                    <a:pt x="540" y="337"/>
                  </a:lnTo>
                  <a:lnTo>
                    <a:pt x="535" y="337"/>
                  </a:lnTo>
                  <a:lnTo>
                    <a:pt x="533" y="337"/>
                  </a:lnTo>
                  <a:lnTo>
                    <a:pt x="531" y="337"/>
                  </a:lnTo>
                  <a:lnTo>
                    <a:pt x="529" y="337"/>
                  </a:lnTo>
                  <a:lnTo>
                    <a:pt x="524" y="335"/>
                  </a:lnTo>
                  <a:lnTo>
                    <a:pt x="522" y="337"/>
                  </a:lnTo>
                  <a:lnTo>
                    <a:pt x="519" y="335"/>
                  </a:lnTo>
                  <a:lnTo>
                    <a:pt x="515" y="335"/>
                  </a:lnTo>
                  <a:lnTo>
                    <a:pt x="512" y="335"/>
                  </a:lnTo>
                  <a:lnTo>
                    <a:pt x="510" y="333"/>
                  </a:lnTo>
                  <a:close/>
                  <a:moveTo>
                    <a:pt x="508" y="330"/>
                  </a:moveTo>
                  <a:lnTo>
                    <a:pt x="508" y="335"/>
                  </a:lnTo>
                  <a:lnTo>
                    <a:pt x="510" y="335"/>
                  </a:lnTo>
                  <a:lnTo>
                    <a:pt x="510" y="333"/>
                  </a:lnTo>
                  <a:lnTo>
                    <a:pt x="508" y="330"/>
                  </a:lnTo>
                  <a:close/>
                  <a:moveTo>
                    <a:pt x="505" y="328"/>
                  </a:moveTo>
                  <a:lnTo>
                    <a:pt x="503" y="328"/>
                  </a:lnTo>
                  <a:lnTo>
                    <a:pt x="501" y="333"/>
                  </a:lnTo>
                  <a:lnTo>
                    <a:pt x="503" y="335"/>
                  </a:lnTo>
                  <a:lnTo>
                    <a:pt x="505" y="330"/>
                  </a:lnTo>
                  <a:lnTo>
                    <a:pt x="505" y="328"/>
                  </a:lnTo>
                  <a:close/>
                  <a:moveTo>
                    <a:pt x="445" y="333"/>
                  </a:moveTo>
                  <a:lnTo>
                    <a:pt x="445" y="335"/>
                  </a:lnTo>
                  <a:lnTo>
                    <a:pt x="448" y="335"/>
                  </a:lnTo>
                  <a:lnTo>
                    <a:pt x="445" y="337"/>
                  </a:lnTo>
                  <a:lnTo>
                    <a:pt x="448" y="340"/>
                  </a:lnTo>
                  <a:lnTo>
                    <a:pt x="452" y="342"/>
                  </a:lnTo>
                  <a:lnTo>
                    <a:pt x="457" y="340"/>
                  </a:lnTo>
                  <a:lnTo>
                    <a:pt x="459" y="342"/>
                  </a:lnTo>
                  <a:lnTo>
                    <a:pt x="464" y="340"/>
                  </a:lnTo>
                  <a:lnTo>
                    <a:pt x="466" y="337"/>
                  </a:lnTo>
                  <a:lnTo>
                    <a:pt x="471" y="340"/>
                  </a:lnTo>
                  <a:lnTo>
                    <a:pt x="475" y="337"/>
                  </a:lnTo>
                  <a:lnTo>
                    <a:pt x="480" y="337"/>
                  </a:lnTo>
                  <a:lnTo>
                    <a:pt x="482" y="335"/>
                  </a:lnTo>
                  <a:lnTo>
                    <a:pt x="485" y="337"/>
                  </a:lnTo>
                  <a:lnTo>
                    <a:pt x="489" y="337"/>
                  </a:lnTo>
                  <a:lnTo>
                    <a:pt x="494" y="337"/>
                  </a:lnTo>
                  <a:lnTo>
                    <a:pt x="492" y="335"/>
                  </a:lnTo>
                  <a:lnTo>
                    <a:pt x="499" y="335"/>
                  </a:lnTo>
                  <a:lnTo>
                    <a:pt x="499" y="330"/>
                  </a:lnTo>
                  <a:lnTo>
                    <a:pt x="496" y="333"/>
                  </a:lnTo>
                  <a:lnTo>
                    <a:pt x="496" y="328"/>
                  </a:lnTo>
                  <a:lnTo>
                    <a:pt x="496" y="326"/>
                  </a:lnTo>
                  <a:lnTo>
                    <a:pt x="492" y="324"/>
                  </a:lnTo>
                  <a:lnTo>
                    <a:pt x="492" y="328"/>
                  </a:lnTo>
                  <a:lnTo>
                    <a:pt x="489" y="328"/>
                  </a:lnTo>
                  <a:lnTo>
                    <a:pt x="489" y="324"/>
                  </a:lnTo>
                  <a:lnTo>
                    <a:pt x="485" y="321"/>
                  </a:lnTo>
                  <a:lnTo>
                    <a:pt x="480" y="324"/>
                  </a:lnTo>
                  <a:lnTo>
                    <a:pt x="478" y="321"/>
                  </a:lnTo>
                  <a:lnTo>
                    <a:pt x="473" y="319"/>
                  </a:lnTo>
                  <a:lnTo>
                    <a:pt x="469" y="324"/>
                  </a:lnTo>
                  <a:lnTo>
                    <a:pt x="469" y="326"/>
                  </a:lnTo>
                  <a:lnTo>
                    <a:pt x="478" y="328"/>
                  </a:lnTo>
                  <a:lnTo>
                    <a:pt x="480" y="330"/>
                  </a:lnTo>
                  <a:lnTo>
                    <a:pt x="475" y="333"/>
                  </a:lnTo>
                  <a:lnTo>
                    <a:pt x="471" y="333"/>
                  </a:lnTo>
                  <a:lnTo>
                    <a:pt x="466" y="330"/>
                  </a:lnTo>
                  <a:lnTo>
                    <a:pt x="466" y="326"/>
                  </a:lnTo>
                  <a:lnTo>
                    <a:pt x="462" y="326"/>
                  </a:lnTo>
                  <a:lnTo>
                    <a:pt x="459" y="328"/>
                  </a:lnTo>
                  <a:lnTo>
                    <a:pt x="455" y="326"/>
                  </a:lnTo>
                  <a:lnTo>
                    <a:pt x="450" y="328"/>
                  </a:lnTo>
                  <a:lnTo>
                    <a:pt x="448" y="330"/>
                  </a:lnTo>
                  <a:lnTo>
                    <a:pt x="448" y="330"/>
                  </a:lnTo>
                  <a:lnTo>
                    <a:pt x="445" y="333"/>
                  </a:lnTo>
                  <a:close/>
                  <a:moveTo>
                    <a:pt x="434" y="326"/>
                  </a:moveTo>
                  <a:lnTo>
                    <a:pt x="439" y="324"/>
                  </a:lnTo>
                  <a:lnTo>
                    <a:pt x="445" y="326"/>
                  </a:lnTo>
                  <a:lnTo>
                    <a:pt x="443" y="330"/>
                  </a:lnTo>
                  <a:lnTo>
                    <a:pt x="443" y="333"/>
                  </a:lnTo>
                  <a:lnTo>
                    <a:pt x="443" y="337"/>
                  </a:lnTo>
                  <a:lnTo>
                    <a:pt x="441" y="335"/>
                  </a:lnTo>
                  <a:lnTo>
                    <a:pt x="436" y="337"/>
                  </a:lnTo>
                  <a:lnTo>
                    <a:pt x="429" y="335"/>
                  </a:lnTo>
                  <a:lnTo>
                    <a:pt x="427" y="333"/>
                  </a:lnTo>
                  <a:lnTo>
                    <a:pt x="429" y="333"/>
                  </a:lnTo>
                  <a:lnTo>
                    <a:pt x="434" y="333"/>
                  </a:lnTo>
                  <a:lnTo>
                    <a:pt x="434" y="326"/>
                  </a:lnTo>
                  <a:close/>
                  <a:moveTo>
                    <a:pt x="420" y="333"/>
                  </a:moveTo>
                  <a:lnTo>
                    <a:pt x="422" y="330"/>
                  </a:lnTo>
                  <a:lnTo>
                    <a:pt x="425" y="333"/>
                  </a:lnTo>
                  <a:lnTo>
                    <a:pt x="422" y="335"/>
                  </a:lnTo>
                  <a:lnTo>
                    <a:pt x="420" y="333"/>
                  </a:lnTo>
                  <a:close/>
                  <a:moveTo>
                    <a:pt x="402" y="321"/>
                  </a:moveTo>
                  <a:lnTo>
                    <a:pt x="402" y="324"/>
                  </a:lnTo>
                  <a:lnTo>
                    <a:pt x="402" y="326"/>
                  </a:lnTo>
                  <a:lnTo>
                    <a:pt x="408" y="328"/>
                  </a:lnTo>
                  <a:lnTo>
                    <a:pt x="413" y="330"/>
                  </a:lnTo>
                  <a:lnTo>
                    <a:pt x="415" y="333"/>
                  </a:lnTo>
                  <a:lnTo>
                    <a:pt x="415" y="330"/>
                  </a:lnTo>
                  <a:lnTo>
                    <a:pt x="420" y="330"/>
                  </a:lnTo>
                  <a:lnTo>
                    <a:pt x="420" y="328"/>
                  </a:lnTo>
                  <a:lnTo>
                    <a:pt x="425" y="328"/>
                  </a:lnTo>
                  <a:lnTo>
                    <a:pt x="425" y="326"/>
                  </a:lnTo>
                  <a:lnTo>
                    <a:pt x="422" y="319"/>
                  </a:lnTo>
                  <a:lnTo>
                    <a:pt x="415" y="319"/>
                  </a:lnTo>
                  <a:lnTo>
                    <a:pt x="411" y="321"/>
                  </a:lnTo>
                  <a:lnTo>
                    <a:pt x="406" y="319"/>
                  </a:lnTo>
                  <a:lnTo>
                    <a:pt x="402" y="321"/>
                  </a:lnTo>
                  <a:close/>
                  <a:moveTo>
                    <a:pt x="909" y="324"/>
                  </a:moveTo>
                  <a:lnTo>
                    <a:pt x="912" y="324"/>
                  </a:lnTo>
                  <a:lnTo>
                    <a:pt x="916" y="326"/>
                  </a:lnTo>
                  <a:lnTo>
                    <a:pt x="916" y="324"/>
                  </a:lnTo>
                  <a:lnTo>
                    <a:pt x="916" y="319"/>
                  </a:lnTo>
                  <a:lnTo>
                    <a:pt x="914" y="319"/>
                  </a:lnTo>
                  <a:lnTo>
                    <a:pt x="912" y="321"/>
                  </a:lnTo>
                  <a:lnTo>
                    <a:pt x="909" y="324"/>
                  </a:lnTo>
                  <a:close/>
                  <a:moveTo>
                    <a:pt x="889" y="324"/>
                  </a:moveTo>
                  <a:lnTo>
                    <a:pt x="891" y="324"/>
                  </a:lnTo>
                  <a:lnTo>
                    <a:pt x="893" y="324"/>
                  </a:lnTo>
                  <a:lnTo>
                    <a:pt x="896" y="324"/>
                  </a:lnTo>
                  <a:lnTo>
                    <a:pt x="896" y="324"/>
                  </a:lnTo>
                  <a:lnTo>
                    <a:pt x="900" y="324"/>
                  </a:lnTo>
                  <a:lnTo>
                    <a:pt x="905" y="324"/>
                  </a:lnTo>
                  <a:lnTo>
                    <a:pt x="907" y="321"/>
                  </a:lnTo>
                  <a:lnTo>
                    <a:pt x="912" y="319"/>
                  </a:lnTo>
                  <a:lnTo>
                    <a:pt x="914" y="317"/>
                  </a:lnTo>
                  <a:lnTo>
                    <a:pt x="916" y="317"/>
                  </a:lnTo>
                  <a:lnTo>
                    <a:pt x="916" y="314"/>
                  </a:lnTo>
                  <a:lnTo>
                    <a:pt x="916" y="312"/>
                  </a:lnTo>
                  <a:lnTo>
                    <a:pt x="919" y="310"/>
                  </a:lnTo>
                  <a:lnTo>
                    <a:pt x="919" y="307"/>
                  </a:lnTo>
                  <a:lnTo>
                    <a:pt x="916" y="305"/>
                  </a:lnTo>
                  <a:lnTo>
                    <a:pt x="914" y="303"/>
                  </a:lnTo>
                  <a:lnTo>
                    <a:pt x="907" y="303"/>
                  </a:lnTo>
                  <a:lnTo>
                    <a:pt x="903" y="305"/>
                  </a:lnTo>
                  <a:lnTo>
                    <a:pt x="900" y="312"/>
                  </a:lnTo>
                  <a:lnTo>
                    <a:pt x="898" y="317"/>
                  </a:lnTo>
                  <a:lnTo>
                    <a:pt x="889" y="324"/>
                  </a:lnTo>
                  <a:close/>
                  <a:moveTo>
                    <a:pt x="369" y="294"/>
                  </a:moveTo>
                  <a:lnTo>
                    <a:pt x="365" y="296"/>
                  </a:lnTo>
                  <a:lnTo>
                    <a:pt x="369" y="300"/>
                  </a:lnTo>
                  <a:lnTo>
                    <a:pt x="374" y="300"/>
                  </a:lnTo>
                  <a:lnTo>
                    <a:pt x="376" y="300"/>
                  </a:lnTo>
                  <a:lnTo>
                    <a:pt x="383" y="300"/>
                  </a:lnTo>
                  <a:lnTo>
                    <a:pt x="385" y="298"/>
                  </a:lnTo>
                  <a:lnTo>
                    <a:pt x="390" y="298"/>
                  </a:lnTo>
                  <a:lnTo>
                    <a:pt x="392" y="296"/>
                  </a:lnTo>
                  <a:lnTo>
                    <a:pt x="390" y="294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72" y="294"/>
                  </a:lnTo>
                  <a:lnTo>
                    <a:pt x="369" y="294"/>
                  </a:lnTo>
                  <a:close/>
                  <a:moveTo>
                    <a:pt x="210" y="287"/>
                  </a:moveTo>
                  <a:lnTo>
                    <a:pt x="210" y="287"/>
                  </a:lnTo>
                  <a:lnTo>
                    <a:pt x="212" y="287"/>
                  </a:lnTo>
                  <a:lnTo>
                    <a:pt x="212" y="287"/>
                  </a:lnTo>
                  <a:lnTo>
                    <a:pt x="210" y="287"/>
                  </a:lnTo>
                  <a:close/>
                  <a:moveTo>
                    <a:pt x="215" y="289"/>
                  </a:moveTo>
                  <a:lnTo>
                    <a:pt x="215" y="291"/>
                  </a:lnTo>
                  <a:lnTo>
                    <a:pt x="219" y="289"/>
                  </a:lnTo>
                  <a:lnTo>
                    <a:pt x="219" y="284"/>
                  </a:lnTo>
                  <a:lnTo>
                    <a:pt x="224" y="284"/>
                  </a:lnTo>
                  <a:lnTo>
                    <a:pt x="226" y="280"/>
                  </a:lnTo>
                  <a:lnTo>
                    <a:pt x="224" y="275"/>
                  </a:lnTo>
                  <a:lnTo>
                    <a:pt x="228" y="270"/>
                  </a:lnTo>
                  <a:lnTo>
                    <a:pt x="231" y="273"/>
                  </a:lnTo>
                  <a:lnTo>
                    <a:pt x="235" y="273"/>
                  </a:lnTo>
                  <a:lnTo>
                    <a:pt x="242" y="273"/>
                  </a:lnTo>
                  <a:lnTo>
                    <a:pt x="247" y="275"/>
                  </a:lnTo>
                  <a:lnTo>
                    <a:pt x="247" y="275"/>
                  </a:lnTo>
                  <a:lnTo>
                    <a:pt x="249" y="273"/>
                  </a:lnTo>
                  <a:lnTo>
                    <a:pt x="256" y="273"/>
                  </a:lnTo>
                  <a:lnTo>
                    <a:pt x="261" y="275"/>
                  </a:lnTo>
                  <a:lnTo>
                    <a:pt x="268" y="277"/>
                  </a:lnTo>
                  <a:lnTo>
                    <a:pt x="277" y="280"/>
                  </a:lnTo>
                  <a:lnTo>
                    <a:pt x="279" y="284"/>
                  </a:lnTo>
                  <a:lnTo>
                    <a:pt x="279" y="287"/>
                  </a:lnTo>
                  <a:lnTo>
                    <a:pt x="279" y="289"/>
                  </a:lnTo>
                  <a:lnTo>
                    <a:pt x="286" y="291"/>
                  </a:lnTo>
                  <a:lnTo>
                    <a:pt x="300" y="291"/>
                  </a:lnTo>
                  <a:lnTo>
                    <a:pt x="312" y="294"/>
                  </a:lnTo>
                  <a:lnTo>
                    <a:pt x="321" y="291"/>
                  </a:lnTo>
                  <a:lnTo>
                    <a:pt x="323" y="289"/>
                  </a:lnTo>
                  <a:lnTo>
                    <a:pt x="325" y="280"/>
                  </a:lnTo>
                  <a:lnTo>
                    <a:pt x="328" y="280"/>
                  </a:lnTo>
                  <a:lnTo>
                    <a:pt x="332" y="287"/>
                  </a:lnTo>
                  <a:lnTo>
                    <a:pt x="337" y="287"/>
                  </a:lnTo>
                  <a:lnTo>
                    <a:pt x="342" y="284"/>
                  </a:lnTo>
                  <a:lnTo>
                    <a:pt x="344" y="287"/>
                  </a:lnTo>
                  <a:lnTo>
                    <a:pt x="348" y="291"/>
                  </a:lnTo>
                  <a:lnTo>
                    <a:pt x="351" y="291"/>
                  </a:lnTo>
                  <a:lnTo>
                    <a:pt x="355" y="294"/>
                  </a:lnTo>
                  <a:lnTo>
                    <a:pt x="358" y="294"/>
                  </a:lnTo>
                  <a:lnTo>
                    <a:pt x="362" y="294"/>
                  </a:lnTo>
                  <a:lnTo>
                    <a:pt x="362" y="298"/>
                  </a:lnTo>
                  <a:lnTo>
                    <a:pt x="367" y="303"/>
                  </a:lnTo>
                  <a:lnTo>
                    <a:pt x="367" y="307"/>
                  </a:lnTo>
                  <a:lnTo>
                    <a:pt x="369" y="310"/>
                  </a:lnTo>
                  <a:lnTo>
                    <a:pt x="374" y="312"/>
                  </a:lnTo>
                  <a:lnTo>
                    <a:pt x="378" y="310"/>
                  </a:lnTo>
                  <a:lnTo>
                    <a:pt x="383" y="312"/>
                  </a:lnTo>
                  <a:lnTo>
                    <a:pt x="385" y="312"/>
                  </a:lnTo>
                  <a:lnTo>
                    <a:pt x="388" y="310"/>
                  </a:lnTo>
                  <a:lnTo>
                    <a:pt x="392" y="310"/>
                  </a:lnTo>
                  <a:lnTo>
                    <a:pt x="392" y="312"/>
                  </a:lnTo>
                  <a:lnTo>
                    <a:pt x="397" y="312"/>
                  </a:lnTo>
                  <a:lnTo>
                    <a:pt x="399" y="314"/>
                  </a:lnTo>
                  <a:lnTo>
                    <a:pt x="397" y="324"/>
                  </a:lnTo>
                  <a:lnTo>
                    <a:pt x="395" y="326"/>
                  </a:lnTo>
                  <a:lnTo>
                    <a:pt x="399" y="328"/>
                  </a:lnTo>
                  <a:lnTo>
                    <a:pt x="399" y="335"/>
                  </a:lnTo>
                  <a:lnTo>
                    <a:pt x="397" y="335"/>
                  </a:lnTo>
                  <a:lnTo>
                    <a:pt x="395" y="333"/>
                  </a:lnTo>
                  <a:lnTo>
                    <a:pt x="390" y="333"/>
                  </a:lnTo>
                  <a:lnTo>
                    <a:pt x="383" y="328"/>
                  </a:lnTo>
                  <a:lnTo>
                    <a:pt x="378" y="328"/>
                  </a:lnTo>
                  <a:lnTo>
                    <a:pt x="376" y="324"/>
                  </a:lnTo>
                  <a:lnTo>
                    <a:pt x="372" y="324"/>
                  </a:lnTo>
                  <a:lnTo>
                    <a:pt x="367" y="326"/>
                  </a:lnTo>
                  <a:lnTo>
                    <a:pt x="360" y="326"/>
                  </a:lnTo>
                  <a:lnTo>
                    <a:pt x="355" y="324"/>
                  </a:lnTo>
                  <a:lnTo>
                    <a:pt x="348" y="321"/>
                  </a:lnTo>
                  <a:lnTo>
                    <a:pt x="344" y="326"/>
                  </a:lnTo>
                  <a:lnTo>
                    <a:pt x="339" y="321"/>
                  </a:lnTo>
                  <a:lnTo>
                    <a:pt x="332" y="321"/>
                  </a:lnTo>
                  <a:lnTo>
                    <a:pt x="328" y="324"/>
                  </a:lnTo>
                  <a:lnTo>
                    <a:pt x="316" y="319"/>
                  </a:lnTo>
                  <a:lnTo>
                    <a:pt x="307" y="314"/>
                  </a:lnTo>
                  <a:lnTo>
                    <a:pt x="300" y="314"/>
                  </a:lnTo>
                  <a:lnTo>
                    <a:pt x="293" y="310"/>
                  </a:lnTo>
                  <a:lnTo>
                    <a:pt x="291" y="310"/>
                  </a:lnTo>
                  <a:lnTo>
                    <a:pt x="288" y="314"/>
                  </a:lnTo>
                  <a:lnTo>
                    <a:pt x="284" y="312"/>
                  </a:lnTo>
                  <a:lnTo>
                    <a:pt x="282" y="310"/>
                  </a:lnTo>
                  <a:lnTo>
                    <a:pt x="279" y="310"/>
                  </a:lnTo>
                  <a:lnTo>
                    <a:pt x="275" y="314"/>
                  </a:lnTo>
                  <a:lnTo>
                    <a:pt x="265" y="312"/>
                  </a:lnTo>
                  <a:lnTo>
                    <a:pt x="258" y="307"/>
                  </a:lnTo>
                  <a:lnTo>
                    <a:pt x="251" y="305"/>
                  </a:lnTo>
                  <a:lnTo>
                    <a:pt x="249" y="305"/>
                  </a:lnTo>
                  <a:lnTo>
                    <a:pt x="247" y="307"/>
                  </a:lnTo>
                  <a:lnTo>
                    <a:pt x="240" y="305"/>
                  </a:lnTo>
                  <a:lnTo>
                    <a:pt x="235" y="305"/>
                  </a:lnTo>
                  <a:lnTo>
                    <a:pt x="233" y="303"/>
                  </a:lnTo>
                  <a:lnTo>
                    <a:pt x="235" y="298"/>
                  </a:lnTo>
                  <a:lnTo>
                    <a:pt x="238" y="296"/>
                  </a:lnTo>
                  <a:lnTo>
                    <a:pt x="235" y="296"/>
                  </a:lnTo>
                  <a:lnTo>
                    <a:pt x="233" y="296"/>
                  </a:lnTo>
                  <a:lnTo>
                    <a:pt x="231" y="296"/>
                  </a:lnTo>
                  <a:lnTo>
                    <a:pt x="228" y="291"/>
                  </a:lnTo>
                  <a:lnTo>
                    <a:pt x="224" y="294"/>
                  </a:lnTo>
                  <a:lnTo>
                    <a:pt x="215" y="294"/>
                  </a:lnTo>
                  <a:lnTo>
                    <a:pt x="212" y="291"/>
                  </a:lnTo>
                  <a:lnTo>
                    <a:pt x="212" y="289"/>
                  </a:lnTo>
                  <a:lnTo>
                    <a:pt x="215" y="289"/>
                  </a:lnTo>
                  <a:close/>
                  <a:moveTo>
                    <a:pt x="268" y="53"/>
                  </a:moveTo>
                  <a:lnTo>
                    <a:pt x="272" y="56"/>
                  </a:lnTo>
                  <a:lnTo>
                    <a:pt x="275" y="56"/>
                  </a:lnTo>
                  <a:lnTo>
                    <a:pt x="275" y="60"/>
                  </a:lnTo>
                  <a:lnTo>
                    <a:pt x="277" y="60"/>
                  </a:lnTo>
                  <a:lnTo>
                    <a:pt x="279" y="53"/>
                  </a:lnTo>
                  <a:lnTo>
                    <a:pt x="275" y="46"/>
                  </a:lnTo>
                  <a:lnTo>
                    <a:pt x="270" y="49"/>
                  </a:lnTo>
                  <a:lnTo>
                    <a:pt x="268" y="53"/>
                  </a:lnTo>
                  <a:close/>
                  <a:moveTo>
                    <a:pt x="233" y="79"/>
                  </a:moveTo>
                  <a:lnTo>
                    <a:pt x="233" y="81"/>
                  </a:lnTo>
                  <a:lnTo>
                    <a:pt x="235" y="81"/>
                  </a:lnTo>
                  <a:lnTo>
                    <a:pt x="233" y="79"/>
                  </a:lnTo>
                  <a:close/>
                  <a:moveTo>
                    <a:pt x="233" y="70"/>
                  </a:moveTo>
                  <a:lnTo>
                    <a:pt x="235" y="67"/>
                  </a:lnTo>
                  <a:lnTo>
                    <a:pt x="233" y="65"/>
                  </a:lnTo>
                  <a:lnTo>
                    <a:pt x="233" y="70"/>
                  </a:lnTo>
                  <a:close/>
                  <a:moveTo>
                    <a:pt x="233" y="72"/>
                  </a:moveTo>
                  <a:lnTo>
                    <a:pt x="233" y="74"/>
                  </a:lnTo>
                  <a:lnTo>
                    <a:pt x="235" y="74"/>
                  </a:lnTo>
                  <a:lnTo>
                    <a:pt x="233" y="72"/>
                  </a:lnTo>
                  <a:close/>
                  <a:moveTo>
                    <a:pt x="221" y="74"/>
                  </a:moveTo>
                  <a:lnTo>
                    <a:pt x="219" y="79"/>
                  </a:lnTo>
                  <a:lnTo>
                    <a:pt x="221" y="81"/>
                  </a:lnTo>
                  <a:lnTo>
                    <a:pt x="226" y="76"/>
                  </a:lnTo>
                  <a:lnTo>
                    <a:pt x="224" y="74"/>
                  </a:lnTo>
                  <a:lnTo>
                    <a:pt x="221" y="74"/>
                  </a:lnTo>
                  <a:close/>
                  <a:moveTo>
                    <a:pt x="185" y="120"/>
                  </a:moveTo>
                  <a:lnTo>
                    <a:pt x="189" y="123"/>
                  </a:lnTo>
                  <a:lnTo>
                    <a:pt x="191" y="118"/>
                  </a:lnTo>
                  <a:lnTo>
                    <a:pt x="189" y="116"/>
                  </a:lnTo>
                  <a:lnTo>
                    <a:pt x="185" y="120"/>
                  </a:lnTo>
                  <a:close/>
                  <a:moveTo>
                    <a:pt x="194" y="118"/>
                  </a:moveTo>
                  <a:lnTo>
                    <a:pt x="194" y="123"/>
                  </a:lnTo>
                  <a:lnTo>
                    <a:pt x="198" y="123"/>
                  </a:lnTo>
                  <a:lnTo>
                    <a:pt x="198" y="127"/>
                  </a:lnTo>
                  <a:lnTo>
                    <a:pt x="201" y="127"/>
                  </a:lnTo>
                  <a:lnTo>
                    <a:pt x="203" y="120"/>
                  </a:lnTo>
                  <a:lnTo>
                    <a:pt x="201" y="118"/>
                  </a:lnTo>
                  <a:lnTo>
                    <a:pt x="203" y="116"/>
                  </a:lnTo>
                  <a:lnTo>
                    <a:pt x="201" y="116"/>
                  </a:lnTo>
                  <a:lnTo>
                    <a:pt x="198" y="118"/>
                  </a:lnTo>
                  <a:lnTo>
                    <a:pt x="194" y="118"/>
                  </a:lnTo>
                  <a:close/>
                  <a:moveTo>
                    <a:pt x="288" y="180"/>
                  </a:moveTo>
                  <a:lnTo>
                    <a:pt x="288" y="183"/>
                  </a:lnTo>
                  <a:lnTo>
                    <a:pt x="291" y="185"/>
                  </a:lnTo>
                  <a:lnTo>
                    <a:pt x="293" y="183"/>
                  </a:lnTo>
                  <a:lnTo>
                    <a:pt x="291" y="180"/>
                  </a:lnTo>
                  <a:lnTo>
                    <a:pt x="288" y="180"/>
                  </a:lnTo>
                  <a:close/>
                  <a:moveTo>
                    <a:pt x="261" y="199"/>
                  </a:moveTo>
                  <a:lnTo>
                    <a:pt x="261" y="203"/>
                  </a:lnTo>
                  <a:lnTo>
                    <a:pt x="261" y="206"/>
                  </a:lnTo>
                  <a:lnTo>
                    <a:pt x="256" y="206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8"/>
                  </a:lnTo>
                  <a:lnTo>
                    <a:pt x="261" y="206"/>
                  </a:lnTo>
                  <a:lnTo>
                    <a:pt x="261" y="213"/>
                  </a:lnTo>
                  <a:lnTo>
                    <a:pt x="265" y="215"/>
                  </a:lnTo>
                  <a:lnTo>
                    <a:pt x="268" y="210"/>
                  </a:lnTo>
                  <a:lnTo>
                    <a:pt x="270" y="213"/>
                  </a:lnTo>
                  <a:lnTo>
                    <a:pt x="275" y="213"/>
                  </a:lnTo>
                  <a:lnTo>
                    <a:pt x="275" y="210"/>
                  </a:lnTo>
                  <a:lnTo>
                    <a:pt x="279" y="208"/>
                  </a:lnTo>
                  <a:lnTo>
                    <a:pt x="277" y="206"/>
                  </a:lnTo>
                  <a:lnTo>
                    <a:pt x="270" y="201"/>
                  </a:lnTo>
                  <a:lnTo>
                    <a:pt x="263" y="199"/>
                  </a:lnTo>
                  <a:lnTo>
                    <a:pt x="261" y="199"/>
                  </a:lnTo>
                  <a:close/>
                  <a:moveTo>
                    <a:pt x="247" y="208"/>
                  </a:moveTo>
                  <a:lnTo>
                    <a:pt x="247" y="210"/>
                  </a:lnTo>
                  <a:lnTo>
                    <a:pt x="249" y="208"/>
                  </a:lnTo>
                  <a:lnTo>
                    <a:pt x="247" y="208"/>
                  </a:lnTo>
                  <a:close/>
                  <a:moveTo>
                    <a:pt x="217" y="180"/>
                  </a:moveTo>
                  <a:lnTo>
                    <a:pt x="217" y="185"/>
                  </a:lnTo>
                  <a:lnTo>
                    <a:pt x="212" y="187"/>
                  </a:lnTo>
                  <a:lnTo>
                    <a:pt x="215" y="192"/>
                  </a:lnTo>
                  <a:lnTo>
                    <a:pt x="224" y="192"/>
                  </a:lnTo>
                  <a:lnTo>
                    <a:pt x="224" y="194"/>
                  </a:lnTo>
                  <a:lnTo>
                    <a:pt x="224" y="197"/>
                  </a:lnTo>
                  <a:lnTo>
                    <a:pt x="228" y="199"/>
                  </a:lnTo>
                  <a:lnTo>
                    <a:pt x="228" y="206"/>
                  </a:lnTo>
                  <a:lnTo>
                    <a:pt x="233" y="208"/>
                  </a:lnTo>
                  <a:lnTo>
                    <a:pt x="238" y="208"/>
                  </a:lnTo>
                  <a:lnTo>
                    <a:pt x="238" y="210"/>
                  </a:lnTo>
                  <a:lnTo>
                    <a:pt x="240" y="213"/>
                  </a:lnTo>
                  <a:lnTo>
                    <a:pt x="242" y="210"/>
                  </a:lnTo>
                  <a:lnTo>
                    <a:pt x="242" y="206"/>
                  </a:lnTo>
                  <a:lnTo>
                    <a:pt x="245" y="201"/>
                  </a:lnTo>
                  <a:lnTo>
                    <a:pt x="238" y="199"/>
                  </a:lnTo>
                  <a:lnTo>
                    <a:pt x="233" y="194"/>
                  </a:lnTo>
                  <a:lnTo>
                    <a:pt x="231" y="185"/>
                  </a:lnTo>
                  <a:lnTo>
                    <a:pt x="228" y="183"/>
                  </a:lnTo>
                  <a:lnTo>
                    <a:pt x="228" y="180"/>
                  </a:lnTo>
                  <a:lnTo>
                    <a:pt x="226" y="178"/>
                  </a:lnTo>
                  <a:lnTo>
                    <a:pt x="224" y="178"/>
                  </a:lnTo>
                  <a:lnTo>
                    <a:pt x="224" y="183"/>
                  </a:lnTo>
                  <a:lnTo>
                    <a:pt x="224" y="185"/>
                  </a:lnTo>
                  <a:lnTo>
                    <a:pt x="221" y="183"/>
                  </a:lnTo>
                  <a:lnTo>
                    <a:pt x="217" y="180"/>
                  </a:lnTo>
                  <a:lnTo>
                    <a:pt x="217" y="180"/>
                  </a:lnTo>
                  <a:close/>
                  <a:moveTo>
                    <a:pt x="196" y="155"/>
                  </a:moveTo>
                  <a:lnTo>
                    <a:pt x="194" y="157"/>
                  </a:lnTo>
                  <a:lnTo>
                    <a:pt x="198" y="162"/>
                  </a:lnTo>
                  <a:lnTo>
                    <a:pt x="201" y="160"/>
                  </a:lnTo>
                  <a:lnTo>
                    <a:pt x="201" y="155"/>
                  </a:lnTo>
                  <a:lnTo>
                    <a:pt x="196" y="155"/>
                  </a:lnTo>
                  <a:close/>
                  <a:moveTo>
                    <a:pt x="201" y="146"/>
                  </a:moveTo>
                  <a:lnTo>
                    <a:pt x="198" y="150"/>
                  </a:lnTo>
                  <a:lnTo>
                    <a:pt x="198" y="153"/>
                  </a:lnTo>
                  <a:lnTo>
                    <a:pt x="203" y="153"/>
                  </a:lnTo>
                  <a:lnTo>
                    <a:pt x="208" y="155"/>
                  </a:lnTo>
                  <a:lnTo>
                    <a:pt x="210" y="153"/>
                  </a:lnTo>
                  <a:lnTo>
                    <a:pt x="203" y="146"/>
                  </a:lnTo>
                  <a:lnTo>
                    <a:pt x="201" y="146"/>
                  </a:lnTo>
                  <a:close/>
                  <a:moveTo>
                    <a:pt x="157" y="118"/>
                  </a:moveTo>
                  <a:lnTo>
                    <a:pt x="155" y="123"/>
                  </a:lnTo>
                  <a:lnTo>
                    <a:pt x="155" y="127"/>
                  </a:lnTo>
                  <a:lnTo>
                    <a:pt x="161" y="127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23"/>
                  </a:lnTo>
                  <a:lnTo>
                    <a:pt x="164" y="118"/>
                  </a:lnTo>
                  <a:lnTo>
                    <a:pt x="157" y="118"/>
                  </a:lnTo>
                  <a:close/>
                  <a:moveTo>
                    <a:pt x="145" y="111"/>
                  </a:moveTo>
                  <a:lnTo>
                    <a:pt x="148" y="111"/>
                  </a:lnTo>
                  <a:lnTo>
                    <a:pt x="155" y="113"/>
                  </a:lnTo>
                  <a:lnTo>
                    <a:pt x="157" y="116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45" y="111"/>
                  </a:lnTo>
                  <a:close/>
                  <a:moveTo>
                    <a:pt x="131" y="102"/>
                  </a:moveTo>
                  <a:lnTo>
                    <a:pt x="134" y="106"/>
                  </a:lnTo>
                  <a:lnTo>
                    <a:pt x="138" y="106"/>
                  </a:lnTo>
                  <a:lnTo>
                    <a:pt x="141" y="102"/>
                  </a:lnTo>
                  <a:lnTo>
                    <a:pt x="138" y="97"/>
                  </a:lnTo>
                  <a:lnTo>
                    <a:pt x="136" y="100"/>
                  </a:lnTo>
                  <a:lnTo>
                    <a:pt x="131" y="102"/>
                  </a:lnTo>
                  <a:close/>
                  <a:moveTo>
                    <a:pt x="145" y="259"/>
                  </a:moveTo>
                  <a:lnTo>
                    <a:pt x="152" y="261"/>
                  </a:lnTo>
                  <a:lnTo>
                    <a:pt x="152" y="259"/>
                  </a:lnTo>
                  <a:lnTo>
                    <a:pt x="148" y="257"/>
                  </a:lnTo>
                  <a:lnTo>
                    <a:pt x="145" y="259"/>
                  </a:lnTo>
                  <a:close/>
                  <a:moveTo>
                    <a:pt x="106" y="206"/>
                  </a:moveTo>
                  <a:lnTo>
                    <a:pt x="104" y="210"/>
                  </a:lnTo>
                  <a:lnTo>
                    <a:pt x="113" y="217"/>
                  </a:lnTo>
                  <a:lnTo>
                    <a:pt x="111" y="213"/>
                  </a:lnTo>
                  <a:lnTo>
                    <a:pt x="111" y="208"/>
                  </a:lnTo>
                  <a:lnTo>
                    <a:pt x="106" y="206"/>
                  </a:lnTo>
                  <a:close/>
                  <a:moveTo>
                    <a:pt x="101" y="201"/>
                  </a:moveTo>
                  <a:lnTo>
                    <a:pt x="104" y="203"/>
                  </a:lnTo>
                  <a:lnTo>
                    <a:pt x="101" y="206"/>
                  </a:lnTo>
                  <a:lnTo>
                    <a:pt x="101" y="201"/>
                  </a:lnTo>
                  <a:close/>
                  <a:moveTo>
                    <a:pt x="92" y="187"/>
                  </a:moveTo>
                  <a:lnTo>
                    <a:pt x="92" y="190"/>
                  </a:lnTo>
                  <a:lnTo>
                    <a:pt x="94" y="194"/>
                  </a:lnTo>
                  <a:lnTo>
                    <a:pt x="99" y="194"/>
                  </a:lnTo>
                  <a:lnTo>
                    <a:pt x="92" y="187"/>
                  </a:lnTo>
                  <a:close/>
                  <a:moveTo>
                    <a:pt x="71" y="169"/>
                  </a:moveTo>
                  <a:lnTo>
                    <a:pt x="71" y="173"/>
                  </a:lnTo>
                  <a:lnTo>
                    <a:pt x="76" y="173"/>
                  </a:lnTo>
                  <a:lnTo>
                    <a:pt x="81" y="183"/>
                  </a:lnTo>
                  <a:lnTo>
                    <a:pt x="85" y="185"/>
                  </a:lnTo>
                  <a:lnTo>
                    <a:pt x="85" y="176"/>
                  </a:lnTo>
                  <a:lnTo>
                    <a:pt x="78" y="167"/>
                  </a:lnTo>
                  <a:lnTo>
                    <a:pt x="74" y="167"/>
                  </a:lnTo>
                  <a:lnTo>
                    <a:pt x="71" y="169"/>
                  </a:lnTo>
                  <a:close/>
                  <a:moveTo>
                    <a:pt x="67" y="153"/>
                  </a:moveTo>
                  <a:lnTo>
                    <a:pt x="64" y="157"/>
                  </a:lnTo>
                  <a:lnTo>
                    <a:pt x="69" y="162"/>
                  </a:lnTo>
                  <a:lnTo>
                    <a:pt x="71" y="157"/>
                  </a:lnTo>
                  <a:lnTo>
                    <a:pt x="71" y="155"/>
                  </a:lnTo>
                  <a:lnTo>
                    <a:pt x="67" y="153"/>
                  </a:lnTo>
                  <a:close/>
                  <a:moveTo>
                    <a:pt x="71" y="141"/>
                  </a:moveTo>
                  <a:lnTo>
                    <a:pt x="76" y="143"/>
                  </a:lnTo>
                  <a:lnTo>
                    <a:pt x="76" y="143"/>
                  </a:lnTo>
                  <a:lnTo>
                    <a:pt x="78" y="141"/>
                  </a:lnTo>
                  <a:lnTo>
                    <a:pt x="74" y="139"/>
                  </a:lnTo>
                  <a:lnTo>
                    <a:pt x="71" y="141"/>
                  </a:lnTo>
                  <a:close/>
                  <a:moveTo>
                    <a:pt x="41" y="113"/>
                  </a:moveTo>
                  <a:lnTo>
                    <a:pt x="44" y="113"/>
                  </a:lnTo>
                  <a:lnTo>
                    <a:pt x="46" y="111"/>
                  </a:lnTo>
                  <a:lnTo>
                    <a:pt x="48" y="113"/>
                  </a:lnTo>
                  <a:lnTo>
                    <a:pt x="53" y="118"/>
                  </a:lnTo>
                  <a:lnTo>
                    <a:pt x="58" y="123"/>
                  </a:lnTo>
                  <a:lnTo>
                    <a:pt x="55" y="125"/>
                  </a:lnTo>
                  <a:lnTo>
                    <a:pt x="55" y="130"/>
                  </a:lnTo>
                  <a:lnTo>
                    <a:pt x="53" y="132"/>
                  </a:lnTo>
                  <a:lnTo>
                    <a:pt x="48" y="125"/>
                  </a:lnTo>
                  <a:lnTo>
                    <a:pt x="46" y="123"/>
                  </a:lnTo>
                  <a:lnTo>
                    <a:pt x="46" y="118"/>
                  </a:lnTo>
                  <a:lnTo>
                    <a:pt x="41" y="113"/>
                  </a:lnTo>
                  <a:close/>
                  <a:moveTo>
                    <a:pt x="39" y="97"/>
                  </a:moveTo>
                  <a:lnTo>
                    <a:pt x="46" y="100"/>
                  </a:lnTo>
                  <a:lnTo>
                    <a:pt x="44" y="97"/>
                  </a:lnTo>
                  <a:lnTo>
                    <a:pt x="39" y="97"/>
                  </a:lnTo>
                  <a:close/>
                  <a:moveTo>
                    <a:pt x="11" y="79"/>
                  </a:moveTo>
                  <a:lnTo>
                    <a:pt x="9" y="81"/>
                  </a:lnTo>
                  <a:lnTo>
                    <a:pt x="9" y="83"/>
                  </a:lnTo>
                  <a:lnTo>
                    <a:pt x="14" y="86"/>
                  </a:lnTo>
                  <a:lnTo>
                    <a:pt x="18" y="86"/>
                  </a:lnTo>
                  <a:lnTo>
                    <a:pt x="14" y="81"/>
                  </a:lnTo>
                  <a:lnTo>
                    <a:pt x="11" y="79"/>
                  </a:lnTo>
                  <a:close/>
                  <a:moveTo>
                    <a:pt x="0" y="21"/>
                  </a:moveTo>
                  <a:lnTo>
                    <a:pt x="0" y="23"/>
                  </a:lnTo>
                  <a:lnTo>
                    <a:pt x="0" y="28"/>
                  </a:lnTo>
                  <a:lnTo>
                    <a:pt x="4" y="39"/>
                  </a:lnTo>
                  <a:lnTo>
                    <a:pt x="9" y="42"/>
                  </a:lnTo>
                  <a:lnTo>
                    <a:pt x="18" y="51"/>
                  </a:lnTo>
                  <a:lnTo>
                    <a:pt x="21" y="51"/>
                  </a:lnTo>
                  <a:lnTo>
                    <a:pt x="25" y="58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9" y="65"/>
                  </a:lnTo>
                  <a:lnTo>
                    <a:pt x="46" y="76"/>
                  </a:lnTo>
                  <a:lnTo>
                    <a:pt x="53" y="83"/>
                  </a:lnTo>
                  <a:lnTo>
                    <a:pt x="55" y="83"/>
                  </a:lnTo>
                  <a:lnTo>
                    <a:pt x="55" y="88"/>
                  </a:lnTo>
                  <a:lnTo>
                    <a:pt x="58" y="90"/>
                  </a:lnTo>
                  <a:lnTo>
                    <a:pt x="58" y="97"/>
                  </a:lnTo>
                  <a:lnTo>
                    <a:pt x="60" y="100"/>
                  </a:lnTo>
                  <a:lnTo>
                    <a:pt x="64" y="100"/>
                  </a:lnTo>
                  <a:lnTo>
                    <a:pt x="71" y="106"/>
                  </a:lnTo>
                  <a:lnTo>
                    <a:pt x="74" y="106"/>
                  </a:lnTo>
                  <a:lnTo>
                    <a:pt x="76" y="106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8" y="116"/>
                  </a:lnTo>
                  <a:lnTo>
                    <a:pt x="81" y="120"/>
                  </a:lnTo>
                  <a:lnTo>
                    <a:pt x="81" y="123"/>
                  </a:lnTo>
                  <a:lnTo>
                    <a:pt x="83" y="132"/>
                  </a:lnTo>
                  <a:lnTo>
                    <a:pt x="85" y="139"/>
                  </a:lnTo>
                  <a:lnTo>
                    <a:pt x="92" y="141"/>
                  </a:lnTo>
                  <a:lnTo>
                    <a:pt x="97" y="146"/>
                  </a:lnTo>
                  <a:lnTo>
                    <a:pt x="97" y="148"/>
                  </a:lnTo>
                  <a:lnTo>
                    <a:pt x="104" y="157"/>
                  </a:lnTo>
                  <a:lnTo>
                    <a:pt x="108" y="162"/>
                  </a:lnTo>
                  <a:lnTo>
                    <a:pt x="108" y="171"/>
                  </a:lnTo>
                  <a:lnTo>
                    <a:pt x="115" y="185"/>
                  </a:lnTo>
                  <a:lnTo>
                    <a:pt x="115" y="192"/>
                  </a:lnTo>
                  <a:lnTo>
                    <a:pt x="118" y="197"/>
                  </a:lnTo>
                  <a:lnTo>
                    <a:pt x="125" y="203"/>
                  </a:lnTo>
                  <a:lnTo>
                    <a:pt x="134" y="213"/>
                  </a:lnTo>
                  <a:lnTo>
                    <a:pt x="136" y="217"/>
                  </a:lnTo>
                  <a:lnTo>
                    <a:pt x="141" y="220"/>
                  </a:lnTo>
                  <a:lnTo>
                    <a:pt x="143" y="222"/>
                  </a:lnTo>
                  <a:lnTo>
                    <a:pt x="148" y="224"/>
                  </a:lnTo>
                  <a:lnTo>
                    <a:pt x="150" y="231"/>
                  </a:lnTo>
                  <a:lnTo>
                    <a:pt x="155" y="233"/>
                  </a:lnTo>
                  <a:lnTo>
                    <a:pt x="159" y="240"/>
                  </a:lnTo>
                  <a:lnTo>
                    <a:pt x="168" y="245"/>
                  </a:lnTo>
                  <a:lnTo>
                    <a:pt x="171" y="250"/>
                  </a:lnTo>
                  <a:lnTo>
                    <a:pt x="178" y="252"/>
                  </a:lnTo>
                  <a:lnTo>
                    <a:pt x="189" y="261"/>
                  </a:lnTo>
                  <a:lnTo>
                    <a:pt x="189" y="266"/>
                  </a:lnTo>
                  <a:lnTo>
                    <a:pt x="194" y="268"/>
                  </a:lnTo>
                  <a:lnTo>
                    <a:pt x="196" y="273"/>
                  </a:lnTo>
                  <a:lnTo>
                    <a:pt x="196" y="270"/>
                  </a:lnTo>
                  <a:lnTo>
                    <a:pt x="196" y="266"/>
                  </a:lnTo>
                  <a:lnTo>
                    <a:pt x="196" y="266"/>
                  </a:lnTo>
                  <a:lnTo>
                    <a:pt x="196" y="264"/>
                  </a:lnTo>
                  <a:lnTo>
                    <a:pt x="201" y="264"/>
                  </a:lnTo>
                  <a:lnTo>
                    <a:pt x="208" y="270"/>
                  </a:lnTo>
                  <a:lnTo>
                    <a:pt x="210" y="270"/>
                  </a:lnTo>
                  <a:lnTo>
                    <a:pt x="210" y="264"/>
                  </a:lnTo>
                  <a:lnTo>
                    <a:pt x="212" y="261"/>
                  </a:lnTo>
                  <a:lnTo>
                    <a:pt x="215" y="261"/>
                  </a:lnTo>
                  <a:lnTo>
                    <a:pt x="219" y="268"/>
                  </a:lnTo>
                  <a:lnTo>
                    <a:pt x="221" y="268"/>
                  </a:lnTo>
                  <a:lnTo>
                    <a:pt x="224" y="266"/>
                  </a:lnTo>
                  <a:lnTo>
                    <a:pt x="224" y="257"/>
                  </a:lnTo>
                  <a:lnTo>
                    <a:pt x="226" y="245"/>
                  </a:lnTo>
                  <a:lnTo>
                    <a:pt x="224" y="238"/>
                  </a:lnTo>
                  <a:lnTo>
                    <a:pt x="226" y="229"/>
                  </a:lnTo>
                  <a:lnTo>
                    <a:pt x="226" y="227"/>
                  </a:lnTo>
                  <a:lnTo>
                    <a:pt x="226" y="220"/>
                  </a:lnTo>
                  <a:lnTo>
                    <a:pt x="228" y="217"/>
                  </a:lnTo>
                  <a:lnTo>
                    <a:pt x="231" y="215"/>
                  </a:lnTo>
                  <a:lnTo>
                    <a:pt x="231" y="210"/>
                  </a:lnTo>
                  <a:lnTo>
                    <a:pt x="226" y="208"/>
                  </a:lnTo>
                  <a:lnTo>
                    <a:pt x="224" y="206"/>
                  </a:lnTo>
                  <a:lnTo>
                    <a:pt x="221" y="201"/>
                  </a:lnTo>
                  <a:lnTo>
                    <a:pt x="219" y="199"/>
                  </a:lnTo>
                  <a:lnTo>
                    <a:pt x="217" y="197"/>
                  </a:lnTo>
                  <a:lnTo>
                    <a:pt x="215" y="194"/>
                  </a:lnTo>
                  <a:lnTo>
                    <a:pt x="208" y="197"/>
                  </a:lnTo>
                  <a:lnTo>
                    <a:pt x="203" y="194"/>
                  </a:lnTo>
                  <a:lnTo>
                    <a:pt x="203" y="190"/>
                  </a:lnTo>
                  <a:lnTo>
                    <a:pt x="201" y="185"/>
                  </a:lnTo>
                  <a:lnTo>
                    <a:pt x="196" y="187"/>
                  </a:lnTo>
                  <a:lnTo>
                    <a:pt x="198" y="183"/>
                  </a:lnTo>
                  <a:lnTo>
                    <a:pt x="198" y="178"/>
                  </a:lnTo>
                  <a:lnTo>
                    <a:pt x="196" y="167"/>
                  </a:lnTo>
                  <a:lnTo>
                    <a:pt x="191" y="169"/>
                  </a:lnTo>
                  <a:lnTo>
                    <a:pt x="189" y="167"/>
                  </a:lnTo>
                  <a:lnTo>
                    <a:pt x="182" y="167"/>
                  </a:lnTo>
                  <a:lnTo>
                    <a:pt x="175" y="162"/>
                  </a:lnTo>
                  <a:lnTo>
                    <a:pt x="175" y="160"/>
                  </a:lnTo>
                  <a:lnTo>
                    <a:pt x="180" y="157"/>
                  </a:lnTo>
                  <a:lnTo>
                    <a:pt x="185" y="155"/>
                  </a:lnTo>
                  <a:lnTo>
                    <a:pt x="180" y="153"/>
                  </a:lnTo>
                  <a:lnTo>
                    <a:pt x="175" y="153"/>
                  </a:lnTo>
                  <a:lnTo>
                    <a:pt x="173" y="153"/>
                  </a:lnTo>
                  <a:lnTo>
                    <a:pt x="168" y="155"/>
                  </a:lnTo>
                  <a:lnTo>
                    <a:pt x="173" y="150"/>
                  </a:lnTo>
                  <a:lnTo>
                    <a:pt x="178" y="148"/>
                  </a:lnTo>
                  <a:lnTo>
                    <a:pt x="182" y="146"/>
                  </a:lnTo>
                  <a:lnTo>
                    <a:pt x="182" y="141"/>
                  </a:lnTo>
                  <a:lnTo>
                    <a:pt x="175" y="134"/>
                  </a:lnTo>
                  <a:lnTo>
                    <a:pt x="173" y="134"/>
                  </a:lnTo>
                  <a:lnTo>
                    <a:pt x="166" y="139"/>
                  </a:lnTo>
                  <a:lnTo>
                    <a:pt x="164" y="141"/>
                  </a:lnTo>
                  <a:lnTo>
                    <a:pt x="157" y="141"/>
                  </a:lnTo>
                  <a:lnTo>
                    <a:pt x="161" y="141"/>
                  </a:lnTo>
                  <a:lnTo>
                    <a:pt x="161" y="139"/>
                  </a:lnTo>
                  <a:lnTo>
                    <a:pt x="164" y="139"/>
                  </a:lnTo>
                  <a:lnTo>
                    <a:pt x="166" y="134"/>
                  </a:lnTo>
                  <a:lnTo>
                    <a:pt x="166" y="132"/>
                  </a:lnTo>
                  <a:lnTo>
                    <a:pt x="161" y="130"/>
                  </a:lnTo>
                  <a:lnTo>
                    <a:pt x="155" y="130"/>
                  </a:lnTo>
                  <a:lnTo>
                    <a:pt x="148" y="125"/>
                  </a:lnTo>
                  <a:lnTo>
                    <a:pt x="148" y="123"/>
                  </a:lnTo>
                  <a:lnTo>
                    <a:pt x="148" y="118"/>
                  </a:lnTo>
                  <a:lnTo>
                    <a:pt x="138" y="109"/>
                  </a:lnTo>
                  <a:lnTo>
                    <a:pt x="136" y="109"/>
                  </a:lnTo>
                  <a:lnTo>
                    <a:pt x="134" y="109"/>
                  </a:lnTo>
                  <a:lnTo>
                    <a:pt x="129" y="106"/>
                  </a:lnTo>
                  <a:lnTo>
                    <a:pt x="129" y="100"/>
                  </a:lnTo>
                  <a:lnTo>
                    <a:pt x="122" y="93"/>
                  </a:lnTo>
                  <a:lnTo>
                    <a:pt x="115" y="88"/>
                  </a:lnTo>
                  <a:lnTo>
                    <a:pt x="111" y="88"/>
                  </a:lnTo>
                  <a:lnTo>
                    <a:pt x="108" y="90"/>
                  </a:lnTo>
                  <a:lnTo>
                    <a:pt x="106" y="88"/>
                  </a:lnTo>
                  <a:lnTo>
                    <a:pt x="106" y="83"/>
                  </a:lnTo>
                  <a:lnTo>
                    <a:pt x="101" y="86"/>
                  </a:lnTo>
                  <a:lnTo>
                    <a:pt x="99" y="83"/>
                  </a:lnTo>
                  <a:lnTo>
                    <a:pt x="99" y="76"/>
                  </a:lnTo>
                  <a:lnTo>
                    <a:pt x="97" y="72"/>
                  </a:lnTo>
                  <a:lnTo>
                    <a:pt x="92" y="70"/>
                  </a:lnTo>
                  <a:lnTo>
                    <a:pt x="90" y="67"/>
                  </a:lnTo>
                  <a:lnTo>
                    <a:pt x="78" y="60"/>
                  </a:lnTo>
                  <a:lnTo>
                    <a:pt x="74" y="60"/>
                  </a:lnTo>
                  <a:lnTo>
                    <a:pt x="69" y="53"/>
                  </a:lnTo>
                  <a:lnTo>
                    <a:pt x="64" y="53"/>
                  </a:lnTo>
                  <a:lnTo>
                    <a:pt x="62" y="49"/>
                  </a:lnTo>
                  <a:lnTo>
                    <a:pt x="62" y="44"/>
                  </a:lnTo>
                  <a:lnTo>
                    <a:pt x="58" y="42"/>
                  </a:lnTo>
                  <a:lnTo>
                    <a:pt x="55" y="35"/>
                  </a:lnTo>
                  <a:lnTo>
                    <a:pt x="53" y="35"/>
                  </a:lnTo>
                  <a:lnTo>
                    <a:pt x="51" y="30"/>
                  </a:lnTo>
                  <a:lnTo>
                    <a:pt x="46" y="28"/>
                  </a:lnTo>
                  <a:lnTo>
                    <a:pt x="41" y="28"/>
                  </a:lnTo>
                  <a:lnTo>
                    <a:pt x="37" y="28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11" y="21"/>
                  </a:lnTo>
                  <a:lnTo>
                    <a:pt x="2" y="1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1A9608F8-AF42-6315-AC2B-4D8D5A491C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1919" y="3248469"/>
              <a:ext cx="55596" cy="19085"/>
            </a:xfrm>
            <a:custGeom>
              <a:avLst/>
              <a:gdLst>
                <a:gd name="T0" fmla="*/ 0 w 67"/>
                <a:gd name="T1" fmla="*/ 19 h 23"/>
                <a:gd name="T2" fmla="*/ 5 w 67"/>
                <a:gd name="T3" fmla="*/ 23 h 23"/>
                <a:gd name="T4" fmla="*/ 9 w 67"/>
                <a:gd name="T5" fmla="*/ 21 h 23"/>
                <a:gd name="T6" fmla="*/ 12 w 67"/>
                <a:gd name="T7" fmla="*/ 19 h 23"/>
                <a:gd name="T8" fmla="*/ 12 w 67"/>
                <a:gd name="T9" fmla="*/ 14 h 23"/>
                <a:gd name="T10" fmla="*/ 9 w 67"/>
                <a:gd name="T11" fmla="*/ 14 h 23"/>
                <a:gd name="T12" fmla="*/ 5 w 67"/>
                <a:gd name="T13" fmla="*/ 16 h 23"/>
                <a:gd name="T14" fmla="*/ 0 w 67"/>
                <a:gd name="T15" fmla="*/ 19 h 23"/>
                <a:gd name="T16" fmla="*/ 19 w 67"/>
                <a:gd name="T17" fmla="*/ 12 h 23"/>
                <a:gd name="T18" fmla="*/ 23 w 67"/>
                <a:gd name="T19" fmla="*/ 16 h 23"/>
                <a:gd name="T20" fmla="*/ 28 w 67"/>
                <a:gd name="T21" fmla="*/ 21 h 23"/>
                <a:gd name="T22" fmla="*/ 28 w 67"/>
                <a:gd name="T23" fmla="*/ 21 h 23"/>
                <a:gd name="T24" fmla="*/ 32 w 67"/>
                <a:gd name="T25" fmla="*/ 19 h 23"/>
                <a:gd name="T26" fmla="*/ 35 w 67"/>
                <a:gd name="T27" fmla="*/ 16 h 23"/>
                <a:gd name="T28" fmla="*/ 39 w 67"/>
                <a:gd name="T29" fmla="*/ 16 h 23"/>
                <a:gd name="T30" fmla="*/ 49 w 67"/>
                <a:gd name="T31" fmla="*/ 16 h 23"/>
                <a:gd name="T32" fmla="*/ 53 w 67"/>
                <a:gd name="T33" fmla="*/ 12 h 23"/>
                <a:gd name="T34" fmla="*/ 60 w 67"/>
                <a:gd name="T35" fmla="*/ 9 h 23"/>
                <a:gd name="T36" fmla="*/ 62 w 67"/>
                <a:gd name="T37" fmla="*/ 7 h 23"/>
                <a:gd name="T38" fmla="*/ 65 w 67"/>
                <a:gd name="T39" fmla="*/ 7 h 23"/>
                <a:gd name="T40" fmla="*/ 67 w 67"/>
                <a:gd name="T41" fmla="*/ 5 h 23"/>
                <a:gd name="T42" fmla="*/ 67 w 67"/>
                <a:gd name="T43" fmla="*/ 2 h 23"/>
                <a:gd name="T44" fmla="*/ 67 w 67"/>
                <a:gd name="T45" fmla="*/ 0 h 23"/>
                <a:gd name="T46" fmla="*/ 58 w 67"/>
                <a:gd name="T47" fmla="*/ 2 h 23"/>
                <a:gd name="T48" fmla="*/ 53 w 67"/>
                <a:gd name="T49" fmla="*/ 2 h 23"/>
                <a:gd name="T50" fmla="*/ 49 w 67"/>
                <a:gd name="T51" fmla="*/ 2 h 23"/>
                <a:gd name="T52" fmla="*/ 44 w 67"/>
                <a:gd name="T53" fmla="*/ 2 h 23"/>
                <a:gd name="T54" fmla="*/ 39 w 67"/>
                <a:gd name="T55" fmla="*/ 5 h 23"/>
                <a:gd name="T56" fmla="*/ 30 w 67"/>
                <a:gd name="T57" fmla="*/ 5 h 23"/>
                <a:gd name="T58" fmla="*/ 23 w 67"/>
                <a:gd name="T59" fmla="*/ 9 h 23"/>
                <a:gd name="T60" fmla="*/ 19 w 67"/>
                <a:gd name="T61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23">
                  <a:moveTo>
                    <a:pt x="0" y="19"/>
                  </a:moveTo>
                  <a:lnTo>
                    <a:pt x="5" y="23"/>
                  </a:lnTo>
                  <a:lnTo>
                    <a:pt x="9" y="21"/>
                  </a:lnTo>
                  <a:lnTo>
                    <a:pt x="12" y="19"/>
                  </a:lnTo>
                  <a:lnTo>
                    <a:pt x="12" y="14"/>
                  </a:lnTo>
                  <a:lnTo>
                    <a:pt x="9" y="14"/>
                  </a:lnTo>
                  <a:lnTo>
                    <a:pt x="5" y="16"/>
                  </a:lnTo>
                  <a:lnTo>
                    <a:pt x="0" y="19"/>
                  </a:lnTo>
                  <a:close/>
                  <a:moveTo>
                    <a:pt x="19" y="12"/>
                  </a:moveTo>
                  <a:lnTo>
                    <a:pt x="23" y="16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32" y="19"/>
                  </a:lnTo>
                  <a:lnTo>
                    <a:pt x="35" y="16"/>
                  </a:lnTo>
                  <a:lnTo>
                    <a:pt x="39" y="16"/>
                  </a:lnTo>
                  <a:lnTo>
                    <a:pt x="49" y="16"/>
                  </a:lnTo>
                  <a:lnTo>
                    <a:pt x="53" y="12"/>
                  </a:lnTo>
                  <a:lnTo>
                    <a:pt x="60" y="9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7" y="5"/>
                  </a:lnTo>
                  <a:lnTo>
                    <a:pt x="67" y="2"/>
                  </a:lnTo>
                  <a:lnTo>
                    <a:pt x="67" y="0"/>
                  </a:lnTo>
                  <a:lnTo>
                    <a:pt x="58" y="2"/>
                  </a:lnTo>
                  <a:lnTo>
                    <a:pt x="53" y="2"/>
                  </a:lnTo>
                  <a:lnTo>
                    <a:pt x="49" y="2"/>
                  </a:lnTo>
                  <a:lnTo>
                    <a:pt x="44" y="2"/>
                  </a:lnTo>
                  <a:lnTo>
                    <a:pt x="39" y="5"/>
                  </a:lnTo>
                  <a:lnTo>
                    <a:pt x="30" y="5"/>
                  </a:lnTo>
                  <a:lnTo>
                    <a:pt x="23" y="9"/>
                  </a:lnTo>
                  <a:lnTo>
                    <a:pt x="19" y="1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5F6B46E8-0CC4-3B96-0B92-491EBF8E2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7860" y="2961366"/>
              <a:ext cx="333571" cy="118658"/>
            </a:xfrm>
            <a:custGeom>
              <a:avLst/>
              <a:gdLst>
                <a:gd name="T0" fmla="*/ 243 w 402"/>
                <a:gd name="T1" fmla="*/ 104 h 143"/>
                <a:gd name="T2" fmla="*/ 5 w 402"/>
                <a:gd name="T3" fmla="*/ 44 h 143"/>
                <a:gd name="T4" fmla="*/ 208 w 402"/>
                <a:gd name="T5" fmla="*/ 127 h 143"/>
                <a:gd name="T6" fmla="*/ 227 w 402"/>
                <a:gd name="T7" fmla="*/ 143 h 143"/>
                <a:gd name="T8" fmla="*/ 252 w 402"/>
                <a:gd name="T9" fmla="*/ 138 h 143"/>
                <a:gd name="T10" fmla="*/ 284 w 402"/>
                <a:gd name="T11" fmla="*/ 134 h 143"/>
                <a:gd name="T12" fmla="*/ 314 w 402"/>
                <a:gd name="T13" fmla="*/ 113 h 143"/>
                <a:gd name="T14" fmla="*/ 331 w 402"/>
                <a:gd name="T15" fmla="*/ 71 h 143"/>
                <a:gd name="T16" fmla="*/ 356 w 402"/>
                <a:gd name="T17" fmla="*/ 64 h 143"/>
                <a:gd name="T18" fmla="*/ 372 w 402"/>
                <a:gd name="T19" fmla="*/ 69 h 143"/>
                <a:gd name="T20" fmla="*/ 381 w 402"/>
                <a:gd name="T21" fmla="*/ 60 h 143"/>
                <a:gd name="T22" fmla="*/ 402 w 402"/>
                <a:gd name="T23" fmla="*/ 48 h 143"/>
                <a:gd name="T24" fmla="*/ 386 w 402"/>
                <a:gd name="T25" fmla="*/ 41 h 143"/>
                <a:gd name="T26" fmla="*/ 379 w 402"/>
                <a:gd name="T27" fmla="*/ 32 h 143"/>
                <a:gd name="T28" fmla="*/ 368 w 402"/>
                <a:gd name="T29" fmla="*/ 32 h 143"/>
                <a:gd name="T30" fmla="*/ 365 w 402"/>
                <a:gd name="T31" fmla="*/ 18 h 143"/>
                <a:gd name="T32" fmla="*/ 356 w 402"/>
                <a:gd name="T33" fmla="*/ 11 h 143"/>
                <a:gd name="T34" fmla="*/ 347 w 402"/>
                <a:gd name="T35" fmla="*/ 9 h 143"/>
                <a:gd name="T36" fmla="*/ 328 w 402"/>
                <a:gd name="T37" fmla="*/ 44 h 143"/>
                <a:gd name="T38" fmla="*/ 317 w 402"/>
                <a:gd name="T39" fmla="*/ 51 h 143"/>
                <a:gd name="T40" fmla="*/ 319 w 402"/>
                <a:gd name="T41" fmla="*/ 55 h 143"/>
                <a:gd name="T42" fmla="*/ 317 w 402"/>
                <a:gd name="T43" fmla="*/ 60 h 143"/>
                <a:gd name="T44" fmla="*/ 310 w 402"/>
                <a:gd name="T45" fmla="*/ 60 h 143"/>
                <a:gd name="T46" fmla="*/ 301 w 402"/>
                <a:gd name="T47" fmla="*/ 60 h 143"/>
                <a:gd name="T48" fmla="*/ 287 w 402"/>
                <a:gd name="T49" fmla="*/ 76 h 143"/>
                <a:gd name="T50" fmla="*/ 252 w 402"/>
                <a:gd name="T51" fmla="*/ 101 h 143"/>
                <a:gd name="T52" fmla="*/ 247 w 402"/>
                <a:gd name="T53" fmla="*/ 111 h 143"/>
                <a:gd name="T54" fmla="*/ 234 w 402"/>
                <a:gd name="T55" fmla="*/ 129 h 143"/>
                <a:gd name="T56" fmla="*/ 211 w 402"/>
                <a:gd name="T57" fmla="*/ 122 h 143"/>
                <a:gd name="T58" fmla="*/ 351 w 402"/>
                <a:gd name="T59" fmla="*/ 2 h 143"/>
                <a:gd name="T60" fmla="*/ 356 w 402"/>
                <a:gd name="T61" fmla="*/ 4 h 143"/>
                <a:gd name="T62" fmla="*/ 241 w 402"/>
                <a:gd name="T63" fmla="*/ 111 h 143"/>
                <a:gd name="T64" fmla="*/ 243 w 402"/>
                <a:gd name="T65" fmla="*/ 108 h 143"/>
                <a:gd name="T66" fmla="*/ 247 w 402"/>
                <a:gd name="T67" fmla="*/ 108 h 143"/>
                <a:gd name="T68" fmla="*/ 247 w 402"/>
                <a:gd name="T69" fmla="*/ 101 h 143"/>
                <a:gd name="T70" fmla="*/ 14 w 402"/>
                <a:gd name="T71" fmla="*/ 16 h 143"/>
                <a:gd name="T72" fmla="*/ 19 w 402"/>
                <a:gd name="T73" fmla="*/ 32 h 143"/>
                <a:gd name="T74" fmla="*/ 37 w 402"/>
                <a:gd name="T75" fmla="*/ 32 h 143"/>
                <a:gd name="T76" fmla="*/ 44 w 402"/>
                <a:gd name="T77" fmla="*/ 25 h 143"/>
                <a:gd name="T78" fmla="*/ 70 w 402"/>
                <a:gd name="T79" fmla="*/ 53 h 143"/>
                <a:gd name="T80" fmla="*/ 70 w 402"/>
                <a:gd name="T81" fmla="*/ 78 h 143"/>
                <a:gd name="T82" fmla="*/ 81 w 402"/>
                <a:gd name="T83" fmla="*/ 101 h 143"/>
                <a:gd name="T84" fmla="*/ 86 w 402"/>
                <a:gd name="T85" fmla="*/ 115 h 143"/>
                <a:gd name="T86" fmla="*/ 88 w 402"/>
                <a:gd name="T87" fmla="*/ 129 h 143"/>
                <a:gd name="T88" fmla="*/ 86 w 402"/>
                <a:gd name="T89" fmla="*/ 129 h 143"/>
                <a:gd name="T90" fmla="*/ 81 w 402"/>
                <a:gd name="T91" fmla="*/ 129 h 143"/>
                <a:gd name="T92" fmla="*/ 60 w 402"/>
                <a:gd name="T93" fmla="*/ 122 h 143"/>
                <a:gd name="T94" fmla="*/ 44 w 402"/>
                <a:gd name="T95" fmla="*/ 111 h 143"/>
                <a:gd name="T96" fmla="*/ 28 w 402"/>
                <a:gd name="T97" fmla="*/ 94 h 143"/>
                <a:gd name="T98" fmla="*/ 14 w 402"/>
                <a:gd name="T99" fmla="*/ 76 h 143"/>
                <a:gd name="T100" fmla="*/ 12 w 402"/>
                <a:gd name="T101" fmla="*/ 62 h 143"/>
                <a:gd name="T102" fmla="*/ 0 w 402"/>
                <a:gd name="T103" fmla="*/ 2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2" h="143">
                  <a:moveTo>
                    <a:pt x="243" y="104"/>
                  </a:moveTo>
                  <a:lnTo>
                    <a:pt x="243" y="106"/>
                  </a:lnTo>
                  <a:lnTo>
                    <a:pt x="243" y="106"/>
                  </a:lnTo>
                  <a:lnTo>
                    <a:pt x="243" y="106"/>
                  </a:lnTo>
                  <a:lnTo>
                    <a:pt x="243" y="104"/>
                  </a:lnTo>
                  <a:lnTo>
                    <a:pt x="243" y="104"/>
                  </a:lnTo>
                  <a:close/>
                  <a:moveTo>
                    <a:pt x="0" y="39"/>
                  </a:moveTo>
                  <a:lnTo>
                    <a:pt x="0" y="41"/>
                  </a:lnTo>
                  <a:lnTo>
                    <a:pt x="3" y="46"/>
                  </a:lnTo>
                  <a:lnTo>
                    <a:pt x="5" y="44"/>
                  </a:lnTo>
                  <a:lnTo>
                    <a:pt x="3" y="41"/>
                  </a:lnTo>
                  <a:lnTo>
                    <a:pt x="3" y="39"/>
                  </a:lnTo>
                  <a:lnTo>
                    <a:pt x="0" y="39"/>
                  </a:lnTo>
                  <a:close/>
                  <a:moveTo>
                    <a:pt x="204" y="120"/>
                  </a:moveTo>
                  <a:lnTo>
                    <a:pt x="208" y="127"/>
                  </a:lnTo>
                  <a:lnTo>
                    <a:pt x="215" y="131"/>
                  </a:lnTo>
                  <a:lnTo>
                    <a:pt x="215" y="134"/>
                  </a:lnTo>
                  <a:lnTo>
                    <a:pt x="220" y="138"/>
                  </a:lnTo>
                  <a:lnTo>
                    <a:pt x="222" y="141"/>
                  </a:lnTo>
                  <a:lnTo>
                    <a:pt x="227" y="143"/>
                  </a:lnTo>
                  <a:lnTo>
                    <a:pt x="231" y="141"/>
                  </a:lnTo>
                  <a:lnTo>
                    <a:pt x="231" y="138"/>
                  </a:lnTo>
                  <a:lnTo>
                    <a:pt x="238" y="138"/>
                  </a:lnTo>
                  <a:lnTo>
                    <a:pt x="241" y="136"/>
                  </a:lnTo>
                  <a:lnTo>
                    <a:pt x="252" y="138"/>
                  </a:lnTo>
                  <a:lnTo>
                    <a:pt x="264" y="134"/>
                  </a:lnTo>
                  <a:lnTo>
                    <a:pt x="266" y="129"/>
                  </a:lnTo>
                  <a:lnTo>
                    <a:pt x="277" y="129"/>
                  </a:lnTo>
                  <a:lnTo>
                    <a:pt x="282" y="131"/>
                  </a:lnTo>
                  <a:lnTo>
                    <a:pt x="284" y="134"/>
                  </a:lnTo>
                  <a:lnTo>
                    <a:pt x="289" y="134"/>
                  </a:lnTo>
                  <a:lnTo>
                    <a:pt x="298" y="129"/>
                  </a:lnTo>
                  <a:lnTo>
                    <a:pt x="307" y="129"/>
                  </a:lnTo>
                  <a:lnTo>
                    <a:pt x="307" y="124"/>
                  </a:lnTo>
                  <a:lnTo>
                    <a:pt x="314" y="113"/>
                  </a:lnTo>
                  <a:lnTo>
                    <a:pt x="319" y="104"/>
                  </a:lnTo>
                  <a:lnTo>
                    <a:pt x="326" y="94"/>
                  </a:lnTo>
                  <a:lnTo>
                    <a:pt x="331" y="78"/>
                  </a:lnTo>
                  <a:lnTo>
                    <a:pt x="331" y="76"/>
                  </a:lnTo>
                  <a:lnTo>
                    <a:pt x="331" y="71"/>
                  </a:lnTo>
                  <a:lnTo>
                    <a:pt x="331" y="69"/>
                  </a:lnTo>
                  <a:lnTo>
                    <a:pt x="335" y="64"/>
                  </a:lnTo>
                  <a:lnTo>
                    <a:pt x="340" y="64"/>
                  </a:lnTo>
                  <a:lnTo>
                    <a:pt x="347" y="64"/>
                  </a:lnTo>
                  <a:lnTo>
                    <a:pt x="356" y="64"/>
                  </a:lnTo>
                  <a:lnTo>
                    <a:pt x="358" y="67"/>
                  </a:lnTo>
                  <a:lnTo>
                    <a:pt x="363" y="67"/>
                  </a:lnTo>
                  <a:lnTo>
                    <a:pt x="368" y="67"/>
                  </a:lnTo>
                  <a:lnTo>
                    <a:pt x="368" y="64"/>
                  </a:lnTo>
                  <a:lnTo>
                    <a:pt x="372" y="69"/>
                  </a:lnTo>
                  <a:lnTo>
                    <a:pt x="377" y="69"/>
                  </a:lnTo>
                  <a:lnTo>
                    <a:pt x="381" y="67"/>
                  </a:lnTo>
                  <a:lnTo>
                    <a:pt x="386" y="67"/>
                  </a:lnTo>
                  <a:lnTo>
                    <a:pt x="386" y="64"/>
                  </a:lnTo>
                  <a:lnTo>
                    <a:pt x="381" y="60"/>
                  </a:lnTo>
                  <a:lnTo>
                    <a:pt x="381" y="53"/>
                  </a:lnTo>
                  <a:lnTo>
                    <a:pt x="384" y="53"/>
                  </a:lnTo>
                  <a:lnTo>
                    <a:pt x="393" y="53"/>
                  </a:lnTo>
                  <a:lnTo>
                    <a:pt x="400" y="51"/>
                  </a:lnTo>
                  <a:lnTo>
                    <a:pt x="402" y="48"/>
                  </a:lnTo>
                  <a:lnTo>
                    <a:pt x="402" y="44"/>
                  </a:lnTo>
                  <a:lnTo>
                    <a:pt x="400" y="44"/>
                  </a:lnTo>
                  <a:lnTo>
                    <a:pt x="395" y="44"/>
                  </a:lnTo>
                  <a:lnTo>
                    <a:pt x="391" y="39"/>
                  </a:lnTo>
                  <a:lnTo>
                    <a:pt x="386" y="41"/>
                  </a:lnTo>
                  <a:lnTo>
                    <a:pt x="381" y="34"/>
                  </a:lnTo>
                  <a:lnTo>
                    <a:pt x="379" y="34"/>
                  </a:lnTo>
                  <a:lnTo>
                    <a:pt x="374" y="39"/>
                  </a:lnTo>
                  <a:lnTo>
                    <a:pt x="374" y="37"/>
                  </a:lnTo>
                  <a:lnTo>
                    <a:pt x="379" y="32"/>
                  </a:lnTo>
                  <a:lnTo>
                    <a:pt x="377" y="30"/>
                  </a:lnTo>
                  <a:lnTo>
                    <a:pt x="374" y="30"/>
                  </a:lnTo>
                  <a:lnTo>
                    <a:pt x="372" y="34"/>
                  </a:lnTo>
                  <a:lnTo>
                    <a:pt x="370" y="32"/>
                  </a:lnTo>
                  <a:lnTo>
                    <a:pt x="368" y="32"/>
                  </a:lnTo>
                  <a:lnTo>
                    <a:pt x="368" y="25"/>
                  </a:lnTo>
                  <a:lnTo>
                    <a:pt x="372" y="25"/>
                  </a:lnTo>
                  <a:lnTo>
                    <a:pt x="372" y="21"/>
                  </a:lnTo>
                  <a:lnTo>
                    <a:pt x="365" y="18"/>
                  </a:lnTo>
                  <a:lnTo>
                    <a:pt x="365" y="18"/>
                  </a:lnTo>
                  <a:lnTo>
                    <a:pt x="361" y="16"/>
                  </a:lnTo>
                  <a:lnTo>
                    <a:pt x="361" y="9"/>
                  </a:lnTo>
                  <a:lnTo>
                    <a:pt x="356" y="7"/>
                  </a:lnTo>
                  <a:lnTo>
                    <a:pt x="354" y="9"/>
                  </a:lnTo>
                  <a:lnTo>
                    <a:pt x="356" y="11"/>
                  </a:lnTo>
                  <a:lnTo>
                    <a:pt x="351" y="16"/>
                  </a:lnTo>
                  <a:lnTo>
                    <a:pt x="349" y="16"/>
                  </a:lnTo>
                  <a:lnTo>
                    <a:pt x="351" y="11"/>
                  </a:lnTo>
                  <a:lnTo>
                    <a:pt x="349" y="9"/>
                  </a:lnTo>
                  <a:lnTo>
                    <a:pt x="347" y="9"/>
                  </a:lnTo>
                  <a:lnTo>
                    <a:pt x="344" y="18"/>
                  </a:lnTo>
                  <a:lnTo>
                    <a:pt x="342" y="18"/>
                  </a:lnTo>
                  <a:lnTo>
                    <a:pt x="338" y="30"/>
                  </a:lnTo>
                  <a:lnTo>
                    <a:pt x="335" y="34"/>
                  </a:lnTo>
                  <a:lnTo>
                    <a:pt x="328" y="44"/>
                  </a:lnTo>
                  <a:lnTo>
                    <a:pt x="324" y="44"/>
                  </a:lnTo>
                  <a:lnTo>
                    <a:pt x="319" y="46"/>
                  </a:lnTo>
                  <a:lnTo>
                    <a:pt x="317" y="48"/>
                  </a:lnTo>
                  <a:lnTo>
                    <a:pt x="319" y="48"/>
                  </a:lnTo>
                  <a:lnTo>
                    <a:pt x="317" y="51"/>
                  </a:lnTo>
                  <a:lnTo>
                    <a:pt x="319" y="51"/>
                  </a:lnTo>
                  <a:lnTo>
                    <a:pt x="324" y="48"/>
                  </a:lnTo>
                  <a:lnTo>
                    <a:pt x="321" y="53"/>
                  </a:lnTo>
                  <a:lnTo>
                    <a:pt x="319" y="53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1" y="64"/>
                  </a:lnTo>
                  <a:lnTo>
                    <a:pt x="319" y="67"/>
                  </a:lnTo>
                  <a:lnTo>
                    <a:pt x="317" y="64"/>
                  </a:lnTo>
                  <a:lnTo>
                    <a:pt x="317" y="60"/>
                  </a:lnTo>
                  <a:lnTo>
                    <a:pt x="314" y="57"/>
                  </a:lnTo>
                  <a:lnTo>
                    <a:pt x="314" y="57"/>
                  </a:lnTo>
                  <a:lnTo>
                    <a:pt x="314" y="55"/>
                  </a:lnTo>
                  <a:lnTo>
                    <a:pt x="312" y="55"/>
                  </a:lnTo>
                  <a:lnTo>
                    <a:pt x="310" y="60"/>
                  </a:lnTo>
                  <a:lnTo>
                    <a:pt x="312" y="69"/>
                  </a:lnTo>
                  <a:lnTo>
                    <a:pt x="310" y="69"/>
                  </a:lnTo>
                  <a:lnTo>
                    <a:pt x="305" y="67"/>
                  </a:lnTo>
                  <a:lnTo>
                    <a:pt x="303" y="60"/>
                  </a:lnTo>
                  <a:lnTo>
                    <a:pt x="301" y="60"/>
                  </a:lnTo>
                  <a:lnTo>
                    <a:pt x="296" y="60"/>
                  </a:lnTo>
                  <a:lnTo>
                    <a:pt x="294" y="62"/>
                  </a:lnTo>
                  <a:lnTo>
                    <a:pt x="294" y="67"/>
                  </a:lnTo>
                  <a:lnTo>
                    <a:pt x="289" y="71"/>
                  </a:lnTo>
                  <a:lnTo>
                    <a:pt x="287" y="76"/>
                  </a:lnTo>
                  <a:lnTo>
                    <a:pt x="280" y="83"/>
                  </a:lnTo>
                  <a:lnTo>
                    <a:pt x="280" y="85"/>
                  </a:lnTo>
                  <a:lnTo>
                    <a:pt x="273" y="92"/>
                  </a:lnTo>
                  <a:lnTo>
                    <a:pt x="268" y="97"/>
                  </a:lnTo>
                  <a:lnTo>
                    <a:pt x="252" y="101"/>
                  </a:lnTo>
                  <a:lnTo>
                    <a:pt x="250" y="101"/>
                  </a:lnTo>
                  <a:lnTo>
                    <a:pt x="250" y="108"/>
                  </a:lnTo>
                  <a:lnTo>
                    <a:pt x="252" y="111"/>
                  </a:lnTo>
                  <a:lnTo>
                    <a:pt x="250" y="108"/>
                  </a:lnTo>
                  <a:lnTo>
                    <a:pt x="247" y="111"/>
                  </a:lnTo>
                  <a:lnTo>
                    <a:pt x="243" y="111"/>
                  </a:lnTo>
                  <a:lnTo>
                    <a:pt x="241" y="113"/>
                  </a:lnTo>
                  <a:lnTo>
                    <a:pt x="238" y="118"/>
                  </a:lnTo>
                  <a:lnTo>
                    <a:pt x="238" y="124"/>
                  </a:lnTo>
                  <a:lnTo>
                    <a:pt x="234" y="129"/>
                  </a:lnTo>
                  <a:lnTo>
                    <a:pt x="236" y="131"/>
                  </a:lnTo>
                  <a:lnTo>
                    <a:pt x="227" y="129"/>
                  </a:lnTo>
                  <a:lnTo>
                    <a:pt x="217" y="127"/>
                  </a:lnTo>
                  <a:lnTo>
                    <a:pt x="213" y="127"/>
                  </a:lnTo>
                  <a:lnTo>
                    <a:pt x="211" y="122"/>
                  </a:lnTo>
                  <a:lnTo>
                    <a:pt x="206" y="120"/>
                  </a:lnTo>
                  <a:lnTo>
                    <a:pt x="204" y="120"/>
                  </a:lnTo>
                  <a:close/>
                  <a:moveTo>
                    <a:pt x="354" y="0"/>
                  </a:moveTo>
                  <a:lnTo>
                    <a:pt x="349" y="2"/>
                  </a:lnTo>
                  <a:lnTo>
                    <a:pt x="351" y="2"/>
                  </a:lnTo>
                  <a:lnTo>
                    <a:pt x="354" y="2"/>
                  </a:lnTo>
                  <a:lnTo>
                    <a:pt x="354" y="0"/>
                  </a:lnTo>
                  <a:close/>
                  <a:moveTo>
                    <a:pt x="358" y="0"/>
                  </a:moveTo>
                  <a:lnTo>
                    <a:pt x="356" y="4"/>
                  </a:lnTo>
                  <a:lnTo>
                    <a:pt x="356" y="4"/>
                  </a:lnTo>
                  <a:lnTo>
                    <a:pt x="361" y="4"/>
                  </a:lnTo>
                  <a:lnTo>
                    <a:pt x="361" y="0"/>
                  </a:lnTo>
                  <a:lnTo>
                    <a:pt x="358" y="0"/>
                  </a:lnTo>
                  <a:close/>
                  <a:moveTo>
                    <a:pt x="243" y="111"/>
                  </a:moveTo>
                  <a:lnTo>
                    <a:pt x="241" y="111"/>
                  </a:lnTo>
                  <a:lnTo>
                    <a:pt x="243" y="108"/>
                  </a:lnTo>
                  <a:lnTo>
                    <a:pt x="243" y="111"/>
                  </a:lnTo>
                  <a:close/>
                  <a:moveTo>
                    <a:pt x="245" y="108"/>
                  </a:moveTo>
                  <a:lnTo>
                    <a:pt x="243" y="111"/>
                  </a:lnTo>
                  <a:lnTo>
                    <a:pt x="243" y="108"/>
                  </a:lnTo>
                  <a:lnTo>
                    <a:pt x="243" y="106"/>
                  </a:lnTo>
                  <a:lnTo>
                    <a:pt x="245" y="108"/>
                  </a:lnTo>
                  <a:close/>
                  <a:moveTo>
                    <a:pt x="247" y="101"/>
                  </a:moveTo>
                  <a:lnTo>
                    <a:pt x="250" y="106"/>
                  </a:lnTo>
                  <a:lnTo>
                    <a:pt x="247" y="108"/>
                  </a:lnTo>
                  <a:lnTo>
                    <a:pt x="245" y="106"/>
                  </a:lnTo>
                  <a:lnTo>
                    <a:pt x="245" y="104"/>
                  </a:lnTo>
                  <a:lnTo>
                    <a:pt x="245" y="104"/>
                  </a:lnTo>
                  <a:lnTo>
                    <a:pt x="245" y="104"/>
                  </a:lnTo>
                  <a:lnTo>
                    <a:pt x="247" y="101"/>
                  </a:lnTo>
                  <a:close/>
                  <a:moveTo>
                    <a:pt x="0" y="21"/>
                  </a:moveTo>
                  <a:lnTo>
                    <a:pt x="3" y="16"/>
                  </a:lnTo>
                  <a:lnTo>
                    <a:pt x="5" y="11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24" y="23"/>
                  </a:lnTo>
                  <a:lnTo>
                    <a:pt x="21" y="27"/>
                  </a:lnTo>
                  <a:lnTo>
                    <a:pt x="19" y="32"/>
                  </a:lnTo>
                  <a:lnTo>
                    <a:pt x="19" y="34"/>
                  </a:lnTo>
                  <a:lnTo>
                    <a:pt x="26" y="34"/>
                  </a:lnTo>
                  <a:lnTo>
                    <a:pt x="30" y="32"/>
                  </a:lnTo>
                  <a:lnTo>
                    <a:pt x="33" y="30"/>
                  </a:lnTo>
                  <a:lnTo>
                    <a:pt x="37" y="32"/>
                  </a:lnTo>
                  <a:lnTo>
                    <a:pt x="40" y="32"/>
                  </a:lnTo>
                  <a:lnTo>
                    <a:pt x="40" y="27"/>
                  </a:lnTo>
                  <a:lnTo>
                    <a:pt x="40" y="25"/>
                  </a:lnTo>
                  <a:lnTo>
                    <a:pt x="40" y="27"/>
                  </a:lnTo>
                  <a:lnTo>
                    <a:pt x="44" y="25"/>
                  </a:lnTo>
                  <a:lnTo>
                    <a:pt x="44" y="25"/>
                  </a:lnTo>
                  <a:lnTo>
                    <a:pt x="47" y="23"/>
                  </a:lnTo>
                  <a:lnTo>
                    <a:pt x="51" y="30"/>
                  </a:lnTo>
                  <a:lnTo>
                    <a:pt x="65" y="46"/>
                  </a:lnTo>
                  <a:lnTo>
                    <a:pt x="70" y="53"/>
                  </a:lnTo>
                  <a:lnTo>
                    <a:pt x="72" y="60"/>
                  </a:lnTo>
                  <a:lnTo>
                    <a:pt x="70" y="62"/>
                  </a:lnTo>
                  <a:lnTo>
                    <a:pt x="70" y="74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2" y="81"/>
                  </a:lnTo>
                  <a:lnTo>
                    <a:pt x="72" y="92"/>
                  </a:lnTo>
                  <a:lnTo>
                    <a:pt x="74" y="97"/>
                  </a:lnTo>
                  <a:lnTo>
                    <a:pt x="79" y="101"/>
                  </a:lnTo>
                  <a:lnTo>
                    <a:pt x="81" y="101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4" y="111"/>
                  </a:lnTo>
                  <a:lnTo>
                    <a:pt x="86" y="113"/>
                  </a:lnTo>
                  <a:lnTo>
                    <a:pt x="86" y="115"/>
                  </a:lnTo>
                  <a:lnTo>
                    <a:pt x="86" y="115"/>
                  </a:lnTo>
                  <a:lnTo>
                    <a:pt x="86" y="115"/>
                  </a:lnTo>
                  <a:lnTo>
                    <a:pt x="90" y="124"/>
                  </a:lnTo>
                  <a:lnTo>
                    <a:pt x="90" y="129"/>
                  </a:lnTo>
                  <a:lnTo>
                    <a:pt x="88" y="129"/>
                  </a:lnTo>
                  <a:lnTo>
                    <a:pt x="88" y="129"/>
                  </a:lnTo>
                  <a:lnTo>
                    <a:pt x="88" y="127"/>
                  </a:lnTo>
                  <a:lnTo>
                    <a:pt x="86" y="124"/>
                  </a:lnTo>
                  <a:lnTo>
                    <a:pt x="86" y="127"/>
                  </a:lnTo>
                  <a:lnTo>
                    <a:pt x="86" y="129"/>
                  </a:lnTo>
                  <a:lnTo>
                    <a:pt x="86" y="129"/>
                  </a:lnTo>
                  <a:lnTo>
                    <a:pt x="86" y="129"/>
                  </a:lnTo>
                  <a:lnTo>
                    <a:pt x="86" y="129"/>
                  </a:lnTo>
                  <a:lnTo>
                    <a:pt x="84" y="131"/>
                  </a:lnTo>
                  <a:lnTo>
                    <a:pt x="81" y="129"/>
                  </a:lnTo>
                  <a:lnTo>
                    <a:pt x="79" y="131"/>
                  </a:lnTo>
                  <a:lnTo>
                    <a:pt x="77" y="129"/>
                  </a:lnTo>
                  <a:lnTo>
                    <a:pt x="72" y="127"/>
                  </a:lnTo>
                  <a:lnTo>
                    <a:pt x="65" y="124"/>
                  </a:lnTo>
                  <a:lnTo>
                    <a:pt x="60" y="122"/>
                  </a:lnTo>
                  <a:lnTo>
                    <a:pt x="56" y="118"/>
                  </a:lnTo>
                  <a:lnTo>
                    <a:pt x="54" y="118"/>
                  </a:lnTo>
                  <a:lnTo>
                    <a:pt x="51" y="118"/>
                  </a:lnTo>
                  <a:lnTo>
                    <a:pt x="49" y="118"/>
                  </a:lnTo>
                  <a:lnTo>
                    <a:pt x="44" y="111"/>
                  </a:lnTo>
                  <a:lnTo>
                    <a:pt x="44" y="108"/>
                  </a:lnTo>
                  <a:lnTo>
                    <a:pt x="37" y="104"/>
                  </a:lnTo>
                  <a:lnTo>
                    <a:pt x="30" y="99"/>
                  </a:lnTo>
                  <a:lnTo>
                    <a:pt x="28" y="97"/>
                  </a:lnTo>
                  <a:lnTo>
                    <a:pt x="28" y="94"/>
                  </a:lnTo>
                  <a:lnTo>
                    <a:pt x="30" y="92"/>
                  </a:lnTo>
                  <a:lnTo>
                    <a:pt x="28" y="88"/>
                  </a:lnTo>
                  <a:lnTo>
                    <a:pt x="24" y="85"/>
                  </a:lnTo>
                  <a:lnTo>
                    <a:pt x="21" y="81"/>
                  </a:lnTo>
                  <a:lnTo>
                    <a:pt x="14" y="76"/>
                  </a:lnTo>
                  <a:lnTo>
                    <a:pt x="12" y="74"/>
                  </a:lnTo>
                  <a:lnTo>
                    <a:pt x="14" y="71"/>
                  </a:lnTo>
                  <a:lnTo>
                    <a:pt x="10" y="67"/>
                  </a:lnTo>
                  <a:lnTo>
                    <a:pt x="10" y="62"/>
                  </a:lnTo>
                  <a:lnTo>
                    <a:pt x="12" y="62"/>
                  </a:lnTo>
                  <a:lnTo>
                    <a:pt x="12" y="55"/>
                  </a:lnTo>
                  <a:lnTo>
                    <a:pt x="10" y="51"/>
                  </a:lnTo>
                  <a:lnTo>
                    <a:pt x="7" y="44"/>
                  </a:lnTo>
                  <a:lnTo>
                    <a:pt x="5" y="27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F3732174-ECB3-C06D-F874-60F112E8D6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3475" y="3003685"/>
              <a:ext cx="20744" cy="14936"/>
            </a:xfrm>
            <a:custGeom>
              <a:avLst/>
              <a:gdLst>
                <a:gd name="T0" fmla="*/ 0 w 25"/>
                <a:gd name="T1" fmla="*/ 9 h 18"/>
                <a:gd name="T2" fmla="*/ 5 w 25"/>
                <a:gd name="T3" fmla="*/ 9 h 18"/>
                <a:gd name="T4" fmla="*/ 7 w 25"/>
                <a:gd name="T5" fmla="*/ 9 h 18"/>
                <a:gd name="T6" fmla="*/ 9 w 25"/>
                <a:gd name="T7" fmla="*/ 16 h 18"/>
                <a:gd name="T8" fmla="*/ 14 w 25"/>
                <a:gd name="T9" fmla="*/ 18 h 18"/>
                <a:gd name="T10" fmla="*/ 16 w 25"/>
                <a:gd name="T11" fmla="*/ 18 h 18"/>
                <a:gd name="T12" fmla="*/ 14 w 25"/>
                <a:gd name="T13" fmla="*/ 9 h 18"/>
                <a:gd name="T14" fmla="*/ 16 w 25"/>
                <a:gd name="T15" fmla="*/ 4 h 18"/>
                <a:gd name="T16" fmla="*/ 18 w 25"/>
                <a:gd name="T17" fmla="*/ 4 h 18"/>
                <a:gd name="T18" fmla="*/ 18 w 25"/>
                <a:gd name="T19" fmla="*/ 4 h 18"/>
                <a:gd name="T20" fmla="*/ 18 w 25"/>
                <a:gd name="T21" fmla="*/ 0 h 18"/>
                <a:gd name="T22" fmla="*/ 14 w 25"/>
                <a:gd name="T23" fmla="*/ 0 h 18"/>
                <a:gd name="T24" fmla="*/ 9 w 25"/>
                <a:gd name="T25" fmla="*/ 4 h 18"/>
                <a:gd name="T26" fmla="*/ 2 w 25"/>
                <a:gd name="T27" fmla="*/ 6 h 18"/>
                <a:gd name="T28" fmla="*/ 0 w 25"/>
                <a:gd name="T29" fmla="*/ 9 h 18"/>
                <a:gd name="T30" fmla="*/ 18 w 25"/>
                <a:gd name="T31" fmla="*/ 6 h 18"/>
                <a:gd name="T32" fmla="*/ 21 w 25"/>
                <a:gd name="T33" fmla="*/ 9 h 18"/>
                <a:gd name="T34" fmla="*/ 21 w 25"/>
                <a:gd name="T35" fmla="*/ 13 h 18"/>
                <a:gd name="T36" fmla="*/ 23 w 25"/>
                <a:gd name="T37" fmla="*/ 16 h 18"/>
                <a:gd name="T38" fmla="*/ 25 w 25"/>
                <a:gd name="T39" fmla="*/ 13 h 18"/>
                <a:gd name="T40" fmla="*/ 23 w 25"/>
                <a:gd name="T41" fmla="*/ 4 h 18"/>
                <a:gd name="T42" fmla="*/ 23 w 25"/>
                <a:gd name="T43" fmla="*/ 4 h 18"/>
                <a:gd name="T44" fmla="*/ 21 w 25"/>
                <a:gd name="T45" fmla="*/ 4 h 18"/>
                <a:gd name="T46" fmla="*/ 18 w 25"/>
                <a:gd name="T4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18">
                  <a:moveTo>
                    <a:pt x="0" y="9"/>
                  </a:moveTo>
                  <a:lnTo>
                    <a:pt x="5" y="9"/>
                  </a:lnTo>
                  <a:lnTo>
                    <a:pt x="7" y="9"/>
                  </a:lnTo>
                  <a:lnTo>
                    <a:pt x="9" y="16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4" y="9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4"/>
                  </a:lnTo>
                  <a:lnTo>
                    <a:pt x="2" y="6"/>
                  </a:lnTo>
                  <a:lnTo>
                    <a:pt x="0" y="9"/>
                  </a:lnTo>
                  <a:close/>
                  <a:moveTo>
                    <a:pt x="18" y="6"/>
                  </a:moveTo>
                  <a:lnTo>
                    <a:pt x="21" y="9"/>
                  </a:lnTo>
                  <a:lnTo>
                    <a:pt x="21" y="13"/>
                  </a:lnTo>
                  <a:lnTo>
                    <a:pt x="23" y="16"/>
                  </a:lnTo>
                  <a:lnTo>
                    <a:pt x="25" y="13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64133425-EB84-C080-F6F4-1F4366E266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1967" y="2658497"/>
              <a:ext cx="143552" cy="279635"/>
            </a:xfrm>
            <a:custGeom>
              <a:avLst/>
              <a:gdLst>
                <a:gd name="T0" fmla="*/ 7 w 173"/>
                <a:gd name="T1" fmla="*/ 18 h 337"/>
                <a:gd name="T2" fmla="*/ 18 w 173"/>
                <a:gd name="T3" fmla="*/ 21 h 337"/>
                <a:gd name="T4" fmla="*/ 32 w 173"/>
                <a:gd name="T5" fmla="*/ 16 h 337"/>
                <a:gd name="T6" fmla="*/ 48 w 173"/>
                <a:gd name="T7" fmla="*/ 14 h 337"/>
                <a:gd name="T8" fmla="*/ 67 w 173"/>
                <a:gd name="T9" fmla="*/ 0 h 337"/>
                <a:gd name="T10" fmla="*/ 87 w 173"/>
                <a:gd name="T11" fmla="*/ 11 h 337"/>
                <a:gd name="T12" fmla="*/ 94 w 173"/>
                <a:gd name="T13" fmla="*/ 18 h 337"/>
                <a:gd name="T14" fmla="*/ 106 w 173"/>
                <a:gd name="T15" fmla="*/ 37 h 337"/>
                <a:gd name="T16" fmla="*/ 122 w 173"/>
                <a:gd name="T17" fmla="*/ 39 h 337"/>
                <a:gd name="T18" fmla="*/ 122 w 173"/>
                <a:gd name="T19" fmla="*/ 46 h 337"/>
                <a:gd name="T20" fmla="*/ 108 w 173"/>
                <a:gd name="T21" fmla="*/ 51 h 337"/>
                <a:gd name="T22" fmla="*/ 101 w 173"/>
                <a:gd name="T23" fmla="*/ 58 h 337"/>
                <a:gd name="T24" fmla="*/ 97 w 173"/>
                <a:gd name="T25" fmla="*/ 60 h 337"/>
                <a:gd name="T26" fmla="*/ 94 w 173"/>
                <a:gd name="T27" fmla="*/ 71 h 337"/>
                <a:gd name="T28" fmla="*/ 87 w 173"/>
                <a:gd name="T29" fmla="*/ 81 h 337"/>
                <a:gd name="T30" fmla="*/ 80 w 173"/>
                <a:gd name="T31" fmla="*/ 88 h 337"/>
                <a:gd name="T32" fmla="*/ 80 w 173"/>
                <a:gd name="T33" fmla="*/ 104 h 337"/>
                <a:gd name="T34" fmla="*/ 90 w 173"/>
                <a:gd name="T35" fmla="*/ 115 h 337"/>
                <a:gd name="T36" fmla="*/ 99 w 173"/>
                <a:gd name="T37" fmla="*/ 129 h 337"/>
                <a:gd name="T38" fmla="*/ 115 w 173"/>
                <a:gd name="T39" fmla="*/ 148 h 337"/>
                <a:gd name="T40" fmla="*/ 152 w 173"/>
                <a:gd name="T41" fmla="*/ 178 h 337"/>
                <a:gd name="T42" fmla="*/ 157 w 173"/>
                <a:gd name="T43" fmla="*/ 192 h 337"/>
                <a:gd name="T44" fmla="*/ 164 w 173"/>
                <a:gd name="T45" fmla="*/ 208 h 337"/>
                <a:gd name="T46" fmla="*/ 168 w 173"/>
                <a:gd name="T47" fmla="*/ 226 h 337"/>
                <a:gd name="T48" fmla="*/ 170 w 173"/>
                <a:gd name="T49" fmla="*/ 238 h 337"/>
                <a:gd name="T50" fmla="*/ 170 w 173"/>
                <a:gd name="T51" fmla="*/ 242 h 337"/>
                <a:gd name="T52" fmla="*/ 168 w 173"/>
                <a:gd name="T53" fmla="*/ 252 h 337"/>
                <a:gd name="T54" fmla="*/ 168 w 173"/>
                <a:gd name="T55" fmla="*/ 268 h 337"/>
                <a:gd name="T56" fmla="*/ 154 w 173"/>
                <a:gd name="T57" fmla="*/ 282 h 337"/>
                <a:gd name="T58" fmla="*/ 140 w 173"/>
                <a:gd name="T59" fmla="*/ 293 h 337"/>
                <a:gd name="T60" fmla="*/ 120 w 173"/>
                <a:gd name="T61" fmla="*/ 298 h 337"/>
                <a:gd name="T62" fmla="*/ 115 w 173"/>
                <a:gd name="T63" fmla="*/ 295 h 337"/>
                <a:gd name="T64" fmla="*/ 117 w 173"/>
                <a:gd name="T65" fmla="*/ 300 h 337"/>
                <a:gd name="T66" fmla="*/ 115 w 173"/>
                <a:gd name="T67" fmla="*/ 309 h 337"/>
                <a:gd name="T68" fmla="*/ 106 w 173"/>
                <a:gd name="T69" fmla="*/ 312 h 337"/>
                <a:gd name="T70" fmla="*/ 106 w 173"/>
                <a:gd name="T71" fmla="*/ 319 h 337"/>
                <a:gd name="T72" fmla="*/ 94 w 173"/>
                <a:gd name="T73" fmla="*/ 325 h 337"/>
                <a:gd name="T74" fmla="*/ 80 w 173"/>
                <a:gd name="T75" fmla="*/ 337 h 337"/>
                <a:gd name="T76" fmla="*/ 83 w 173"/>
                <a:gd name="T77" fmla="*/ 332 h 337"/>
                <a:gd name="T78" fmla="*/ 80 w 173"/>
                <a:gd name="T79" fmla="*/ 321 h 337"/>
                <a:gd name="T80" fmla="*/ 87 w 173"/>
                <a:gd name="T81" fmla="*/ 302 h 337"/>
                <a:gd name="T82" fmla="*/ 73 w 173"/>
                <a:gd name="T83" fmla="*/ 302 h 337"/>
                <a:gd name="T84" fmla="*/ 80 w 173"/>
                <a:gd name="T85" fmla="*/ 291 h 337"/>
                <a:gd name="T86" fmla="*/ 103 w 173"/>
                <a:gd name="T87" fmla="*/ 286 h 337"/>
                <a:gd name="T88" fmla="*/ 106 w 173"/>
                <a:gd name="T89" fmla="*/ 277 h 337"/>
                <a:gd name="T90" fmla="*/ 115 w 173"/>
                <a:gd name="T91" fmla="*/ 261 h 337"/>
                <a:gd name="T92" fmla="*/ 133 w 173"/>
                <a:gd name="T93" fmla="*/ 245 h 337"/>
                <a:gd name="T94" fmla="*/ 129 w 173"/>
                <a:gd name="T95" fmla="*/ 217 h 337"/>
                <a:gd name="T96" fmla="*/ 127 w 173"/>
                <a:gd name="T97" fmla="*/ 198 h 337"/>
                <a:gd name="T98" fmla="*/ 129 w 173"/>
                <a:gd name="T99" fmla="*/ 180 h 337"/>
                <a:gd name="T100" fmla="*/ 124 w 173"/>
                <a:gd name="T101" fmla="*/ 168 h 337"/>
                <a:gd name="T102" fmla="*/ 115 w 173"/>
                <a:gd name="T103" fmla="*/ 159 h 337"/>
                <a:gd name="T104" fmla="*/ 103 w 173"/>
                <a:gd name="T105" fmla="*/ 148 h 337"/>
                <a:gd name="T106" fmla="*/ 87 w 173"/>
                <a:gd name="T107" fmla="*/ 131 h 337"/>
                <a:gd name="T108" fmla="*/ 62 w 173"/>
                <a:gd name="T109" fmla="*/ 111 h 337"/>
                <a:gd name="T110" fmla="*/ 50 w 173"/>
                <a:gd name="T111" fmla="*/ 99 h 337"/>
                <a:gd name="T112" fmla="*/ 60 w 173"/>
                <a:gd name="T113" fmla="*/ 88 h 337"/>
                <a:gd name="T114" fmla="*/ 62 w 173"/>
                <a:gd name="T115" fmla="*/ 71 h 337"/>
                <a:gd name="T116" fmla="*/ 46 w 173"/>
                <a:gd name="T117" fmla="*/ 58 h 337"/>
                <a:gd name="T118" fmla="*/ 16 w 173"/>
                <a:gd name="T119" fmla="*/ 46 h 337"/>
                <a:gd name="T120" fmla="*/ 2 w 173"/>
                <a:gd name="T121" fmla="*/ 25 h 337"/>
                <a:gd name="T122" fmla="*/ 62 w 173"/>
                <a:gd name="T123" fmla="*/ 307 h 337"/>
                <a:gd name="T124" fmla="*/ 60 w 173"/>
                <a:gd name="T125" fmla="*/ 2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337">
                  <a:moveTo>
                    <a:pt x="0" y="23"/>
                  </a:moveTo>
                  <a:lnTo>
                    <a:pt x="2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7" y="18"/>
                  </a:lnTo>
                  <a:lnTo>
                    <a:pt x="11" y="16"/>
                  </a:lnTo>
                  <a:lnTo>
                    <a:pt x="13" y="16"/>
                  </a:lnTo>
                  <a:lnTo>
                    <a:pt x="13" y="21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8"/>
                  </a:lnTo>
                  <a:lnTo>
                    <a:pt x="23" y="16"/>
                  </a:lnTo>
                  <a:lnTo>
                    <a:pt x="27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7" y="16"/>
                  </a:lnTo>
                  <a:lnTo>
                    <a:pt x="39" y="14"/>
                  </a:lnTo>
                  <a:lnTo>
                    <a:pt x="43" y="11"/>
                  </a:lnTo>
                  <a:lnTo>
                    <a:pt x="48" y="14"/>
                  </a:lnTo>
                  <a:lnTo>
                    <a:pt x="55" y="11"/>
                  </a:lnTo>
                  <a:lnTo>
                    <a:pt x="55" y="7"/>
                  </a:lnTo>
                  <a:lnTo>
                    <a:pt x="60" y="4"/>
                  </a:lnTo>
                  <a:lnTo>
                    <a:pt x="64" y="4"/>
                  </a:lnTo>
                  <a:lnTo>
                    <a:pt x="67" y="0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6" y="7"/>
                  </a:lnTo>
                  <a:lnTo>
                    <a:pt x="78" y="11"/>
                  </a:lnTo>
                  <a:lnTo>
                    <a:pt x="87" y="11"/>
                  </a:lnTo>
                  <a:lnTo>
                    <a:pt x="90" y="11"/>
                  </a:lnTo>
                  <a:lnTo>
                    <a:pt x="94" y="9"/>
                  </a:lnTo>
                  <a:lnTo>
                    <a:pt x="99" y="14"/>
                  </a:lnTo>
                  <a:lnTo>
                    <a:pt x="97" y="16"/>
                  </a:lnTo>
                  <a:lnTo>
                    <a:pt x="94" y="18"/>
                  </a:lnTo>
                  <a:lnTo>
                    <a:pt x="92" y="25"/>
                  </a:lnTo>
                  <a:lnTo>
                    <a:pt x="94" y="25"/>
                  </a:lnTo>
                  <a:lnTo>
                    <a:pt x="97" y="30"/>
                  </a:lnTo>
                  <a:lnTo>
                    <a:pt x="103" y="34"/>
                  </a:lnTo>
                  <a:lnTo>
                    <a:pt x="106" y="37"/>
                  </a:lnTo>
                  <a:lnTo>
                    <a:pt x="110" y="39"/>
                  </a:lnTo>
                  <a:lnTo>
                    <a:pt x="113" y="41"/>
                  </a:lnTo>
                  <a:lnTo>
                    <a:pt x="117" y="39"/>
                  </a:lnTo>
                  <a:lnTo>
                    <a:pt x="120" y="41"/>
                  </a:lnTo>
                  <a:lnTo>
                    <a:pt x="122" y="39"/>
                  </a:lnTo>
                  <a:lnTo>
                    <a:pt x="127" y="41"/>
                  </a:lnTo>
                  <a:lnTo>
                    <a:pt x="127" y="41"/>
                  </a:lnTo>
                  <a:lnTo>
                    <a:pt x="127" y="44"/>
                  </a:lnTo>
                  <a:lnTo>
                    <a:pt x="124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17" y="48"/>
                  </a:lnTo>
                  <a:lnTo>
                    <a:pt x="115" y="48"/>
                  </a:lnTo>
                  <a:lnTo>
                    <a:pt x="110" y="51"/>
                  </a:lnTo>
                  <a:lnTo>
                    <a:pt x="108" y="51"/>
                  </a:lnTo>
                  <a:lnTo>
                    <a:pt x="110" y="55"/>
                  </a:lnTo>
                  <a:lnTo>
                    <a:pt x="108" y="55"/>
                  </a:lnTo>
                  <a:lnTo>
                    <a:pt x="108" y="58"/>
                  </a:lnTo>
                  <a:lnTo>
                    <a:pt x="106" y="55"/>
                  </a:lnTo>
                  <a:lnTo>
                    <a:pt x="101" y="58"/>
                  </a:lnTo>
                  <a:lnTo>
                    <a:pt x="99" y="58"/>
                  </a:lnTo>
                  <a:lnTo>
                    <a:pt x="99" y="60"/>
                  </a:lnTo>
                  <a:lnTo>
                    <a:pt x="97" y="58"/>
                  </a:lnTo>
                  <a:lnTo>
                    <a:pt x="97" y="58"/>
                  </a:lnTo>
                  <a:lnTo>
                    <a:pt x="97" y="60"/>
                  </a:lnTo>
                  <a:lnTo>
                    <a:pt x="94" y="62"/>
                  </a:lnTo>
                  <a:lnTo>
                    <a:pt x="94" y="62"/>
                  </a:lnTo>
                  <a:lnTo>
                    <a:pt x="94" y="67"/>
                  </a:lnTo>
                  <a:lnTo>
                    <a:pt x="94" y="69"/>
                  </a:lnTo>
                  <a:lnTo>
                    <a:pt x="94" y="71"/>
                  </a:lnTo>
                  <a:lnTo>
                    <a:pt x="94" y="74"/>
                  </a:lnTo>
                  <a:lnTo>
                    <a:pt x="94" y="74"/>
                  </a:lnTo>
                  <a:lnTo>
                    <a:pt x="92" y="76"/>
                  </a:lnTo>
                  <a:lnTo>
                    <a:pt x="90" y="81"/>
                  </a:lnTo>
                  <a:lnTo>
                    <a:pt x="87" y="81"/>
                  </a:lnTo>
                  <a:lnTo>
                    <a:pt x="85" y="78"/>
                  </a:lnTo>
                  <a:lnTo>
                    <a:pt x="85" y="81"/>
                  </a:lnTo>
                  <a:lnTo>
                    <a:pt x="83" y="83"/>
                  </a:lnTo>
                  <a:lnTo>
                    <a:pt x="83" y="85"/>
                  </a:lnTo>
                  <a:lnTo>
                    <a:pt x="80" y="88"/>
                  </a:lnTo>
                  <a:lnTo>
                    <a:pt x="80" y="90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83" y="101"/>
                  </a:lnTo>
                  <a:lnTo>
                    <a:pt x="80" y="104"/>
                  </a:lnTo>
                  <a:lnTo>
                    <a:pt x="83" y="108"/>
                  </a:lnTo>
                  <a:lnTo>
                    <a:pt x="83" y="111"/>
                  </a:lnTo>
                  <a:lnTo>
                    <a:pt x="80" y="111"/>
                  </a:lnTo>
                  <a:lnTo>
                    <a:pt x="83" y="113"/>
                  </a:lnTo>
                  <a:lnTo>
                    <a:pt x="90" y="115"/>
                  </a:lnTo>
                  <a:lnTo>
                    <a:pt x="94" y="120"/>
                  </a:lnTo>
                  <a:lnTo>
                    <a:pt x="97" y="120"/>
                  </a:lnTo>
                  <a:lnTo>
                    <a:pt x="99" y="125"/>
                  </a:lnTo>
                  <a:lnTo>
                    <a:pt x="99" y="127"/>
                  </a:lnTo>
                  <a:lnTo>
                    <a:pt x="99" y="129"/>
                  </a:lnTo>
                  <a:lnTo>
                    <a:pt x="101" y="134"/>
                  </a:lnTo>
                  <a:lnTo>
                    <a:pt x="101" y="136"/>
                  </a:lnTo>
                  <a:lnTo>
                    <a:pt x="110" y="143"/>
                  </a:lnTo>
                  <a:lnTo>
                    <a:pt x="115" y="145"/>
                  </a:lnTo>
                  <a:lnTo>
                    <a:pt x="115" y="148"/>
                  </a:lnTo>
                  <a:lnTo>
                    <a:pt x="127" y="155"/>
                  </a:lnTo>
                  <a:lnTo>
                    <a:pt x="136" y="162"/>
                  </a:lnTo>
                  <a:lnTo>
                    <a:pt x="138" y="166"/>
                  </a:lnTo>
                  <a:lnTo>
                    <a:pt x="147" y="173"/>
                  </a:lnTo>
                  <a:lnTo>
                    <a:pt x="152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2" y="185"/>
                  </a:lnTo>
                  <a:lnTo>
                    <a:pt x="157" y="189"/>
                  </a:lnTo>
                  <a:lnTo>
                    <a:pt x="157" y="192"/>
                  </a:lnTo>
                  <a:lnTo>
                    <a:pt x="159" y="192"/>
                  </a:lnTo>
                  <a:lnTo>
                    <a:pt x="157" y="194"/>
                  </a:lnTo>
                  <a:lnTo>
                    <a:pt x="161" y="198"/>
                  </a:lnTo>
                  <a:lnTo>
                    <a:pt x="161" y="205"/>
                  </a:lnTo>
                  <a:lnTo>
                    <a:pt x="164" y="208"/>
                  </a:lnTo>
                  <a:lnTo>
                    <a:pt x="166" y="215"/>
                  </a:lnTo>
                  <a:lnTo>
                    <a:pt x="166" y="215"/>
                  </a:lnTo>
                  <a:lnTo>
                    <a:pt x="168" y="219"/>
                  </a:lnTo>
                  <a:lnTo>
                    <a:pt x="166" y="222"/>
                  </a:lnTo>
                  <a:lnTo>
                    <a:pt x="168" y="226"/>
                  </a:lnTo>
                  <a:lnTo>
                    <a:pt x="166" y="226"/>
                  </a:lnTo>
                  <a:lnTo>
                    <a:pt x="168" y="233"/>
                  </a:lnTo>
                  <a:lnTo>
                    <a:pt x="168" y="233"/>
                  </a:lnTo>
                  <a:lnTo>
                    <a:pt x="170" y="235"/>
                  </a:lnTo>
                  <a:lnTo>
                    <a:pt x="170" y="238"/>
                  </a:lnTo>
                  <a:lnTo>
                    <a:pt x="173" y="242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173" y="245"/>
                  </a:lnTo>
                  <a:lnTo>
                    <a:pt x="170" y="242"/>
                  </a:lnTo>
                  <a:lnTo>
                    <a:pt x="168" y="245"/>
                  </a:lnTo>
                  <a:lnTo>
                    <a:pt x="170" y="247"/>
                  </a:lnTo>
                  <a:lnTo>
                    <a:pt x="170" y="249"/>
                  </a:lnTo>
                  <a:lnTo>
                    <a:pt x="170" y="252"/>
                  </a:lnTo>
                  <a:lnTo>
                    <a:pt x="168" y="252"/>
                  </a:lnTo>
                  <a:lnTo>
                    <a:pt x="168" y="254"/>
                  </a:lnTo>
                  <a:lnTo>
                    <a:pt x="166" y="259"/>
                  </a:lnTo>
                  <a:lnTo>
                    <a:pt x="168" y="263"/>
                  </a:lnTo>
                  <a:lnTo>
                    <a:pt x="166" y="265"/>
                  </a:lnTo>
                  <a:lnTo>
                    <a:pt x="168" y="268"/>
                  </a:lnTo>
                  <a:lnTo>
                    <a:pt x="166" y="270"/>
                  </a:lnTo>
                  <a:lnTo>
                    <a:pt x="164" y="270"/>
                  </a:lnTo>
                  <a:lnTo>
                    <a:pt x="161" y="277"/>
                  </a:lnTo>
                  <a:lnTo>
                    <a:pt x="161" y="277"/>
                  </a:lnTo>
                  <a:lnTo>
                    <a:pt x="154" y="282"/>
                  </a:lnTo>
                  <a:lnTo>
                    <a:pt x="152" y="284"/>
                  </a:lnTo>
                  <a:lnTo>
                    <a:pt x="147" y="286"/>
                  </a:lnTo>
                  <a:lnTo>
                    <a:pt x="147" y="291"/>
                  </a:lnTo>
                  <a:lnTo>
                    <a:pt x="143" y="291"/>
                  </a:lnTo>
                  <a:lnTo>
                    <a:pt x="140" y="293"/>
                  </a:lnTo>
                  <a:lnTo>
                    <a:pt x="131" y="298"/>
                  </a:lnTo>
                  <a:lnTo>
                    <a:pt x="127" y="298"/>
                  </a:lnTo>
                  <a:lnTo>
                    <a:pt x="124" y="298"/>
                  </a:lnTo>
                  <a:lnTo>
                    <a:pt x="120" y="298"/>
                  </a:lnTo>
                  <a:lnTo>
                    <a:pt x="120" y="298"/>
                  </a:lnTo>
                  <a:lnTo>
                    <a:pt x="120" y="295"/>
                  </a:lnTo>
                  <a:lnTo>
                    <a:pt x="120" y="293"/>
                  </a:lnTo>
                  <a:lnTo>
                    <a:pt x="120" y="295"/>
                  </a:lnTo>
                  <a:lnTo>
                    <a:pt x="117" y="295"/>
                  </a:lnTo>
                  <a:lnTo>
                    <a:pt x="115" y="295"/>
                  </a:lnTo>
                  <a:lnTo>
                    <a:pt x="117" y="298"/>
                  </a:lnTo>
                  <a:lnTo>
                    <a:pt x="117" y="298"/>
                  </a:lnTo>
                  <a:lnTo>
                    <a:pt x="115" y="300"/>
                  </a:lnTo>
                  <a:lnTo>
                    <a:pt x="113" y="298"/>
                  </a:lnTo>
                  <a:lnTo>
                    <a:pt x="117" y="300"/>
                  </a:lnTo>
                  <a:lnTo>
                    <a:pt x="117" y="302"/>
                  </a:lnTo>
                  <a:lnTo>
                    <a:pt x="120" y="307"/>
                  </a:lnTo>
                  <a:lnTo>
                    <a:pt x="115" y="307"/>
                  </a:lnTo>
                  <a:lnTo>
                    <a:pt x="110" y="305"/>
                  </a:lnTo>
                  <a:lnTo>
                    <a:pt x="115" y="309"/>
                  </a:lnTo>
                  <a:lnTo>
                    <a:pt x="115" y="312"/>
                  </a:lnTo>
                  <a:lnTo>
                    <a:pt x="113" y="314"/>
                  </a:lnTo>
                  <a:lnTo>
                    <a:pt x="110" y="312"/>
                  </a:lnTo>
                  <a:lnTo>
                    <a:pt x="108" y="309"/>
                  </a:lnTo>
                  <a:lnTo>
                    <a:pt x="106" y="312"/>
                  </a:lnTo>
                  <a:lnTo>
                    <a:pt x="108" y="314"/>
                  </a:lnTo>
                  <a:lnTo>
                    <a:pt x="108" y="314"/>
                  </a:lnTo>
                  <a:lnTo>
                    <a:pt x="108" y="316"/>
                  </a:lnTo>
                  <a:lnTo>
                    <a:pt x="108" y="316"/>
                  </a:lnTo>
                  <a:lnTo>
                    <a:pt x="106" y="319"/>
                  </a:lnTo>
                  <a:lnTo>
                    <a:pt x="103" y="319"/>
                  </a:lnTo>
                  <a:lnTo>
                    <a:pt x="99" y="323"/>
                  </a:lnTo>
                  <a:lnTo>
                    <a:pt x="99" y="323"/>
                  </a:lnTo>
                  <a:lnTo>
                    <a:pt x="94" y="323"/>
                  </a:lnTo>
                  <a:lnTo>
                    <a:pt x="94" y="325"/>
                  </a:lnTo>
                  <a:lnTo>
                    <a:pt x="94" y="330"/>
                  </a:lnTo>
                  <a:lnTo>
                    <a:pt x="92" y="332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0" y="337"/>
                  </a:lnTo>
                  <a:lnTo>
                    <a:pt x="76" y="337"/>
                  </a:lnTo>
                  <a:lnTo>
                    <a:pt x="80" y="335"/>
                  </a:lnTo>
                  <a:lnTo>
                    <a:pt x="83" y="332"/>
                  </a:lnTo>
                  <a:lnTo>
                    <a:pt x="85" y="330"/>
                  </a:lnTo>
                  <a:lnTo>
                    <a:pt x="83" y="332"/>
                  </a:lnTo>
                  <a:lnTo>
                    <a:pt x="80" y="330"/>
                  </a:lnTo>
                  <a:lnTo>
                    <a:pt x="80" y="323"/>
                  </a:lnTo>
                  <a:lnTo>
                    <a:pt x="80" y="323"/>
                  </a:lnTo>
                  <a:lnTo>
                    <a:pt x="80" y="323"/>
                  </a:lnTo>
                  <a:lnTo>
                    <a:pt x="80" y="321"/>
                  </a:lnTo>
                  <a:lnTo>
                    <a:pt x="80" y="314"/>
                  </a:lnTo>
                  <a:lnTo>
                    <a:pt x="83" y="307"/>
                  </a:lnTo>
                  <a:lnTo>
                    <a:pt x="90" y="302"/>
                  </a:lnTo>
                  <a:lnTo>
                    <a:pt x="92" y="302"/>
                  </a:lnTo>
                  <a:lnTo>
                    <a:pt x="87" y="302"/>
                  </a:lnTo>
                  <a:lnTo>
                    <a:pt x="83" y="302"/>
                  </a:lnTo>
                  <a:lnTo>
                    <a:pt x="80" y="302"/>
                  </a:lnTo>
                  <a:lnTo>
                    <a:pt x="78" y="302"/>
                  </a:lnTo>
                  <a:lnTo>
                    <a:pt x="76" y="302"/>
                  </a:lnTo>
                  <a:lnTo>
                    <a:pt x="73" y="302"/>
                  </a:lnTo>
                  <a:lnTo>
                    <a:pt x="73" y="300"/>
                  </a:lnTo>
                  <a:lnTo>
                    <a:pt x="73" y="298"/>
                  </a:lnTo>
                  <a:lnTo>
                    <a:pt x="71" y="295"/>
                  </a:lnTo>
                  <a:lnTo>
                    <a:pt x="76" y="291"/>
                  </a:lnTo>
                  <a:lnTo>
                    <a:pt x="80" y="291"/>
                  </a:lnTo>
                  <a:lnTo>
                    <a:pt x="83" y="284"/>
                  </a:lnTo>
                  <a:lnTo>
                    <a:pt x="87" y="284"/>
                  </a:lnTo>
                  <a:lnTo>
                    <a:pt x="90" y="286"/>
                  </a:lnTo>
                  <a:lnTo>
                    <a:pt x="99" y="284"/>
                  </a:lnTo>
                  <a:lnTo>
                    <a:pt x="103" y="286"/>
                  </a:lnTo>
                  <a:lnTo>
                    <a:pt x="103" y="289"/>
                  </a:lnTo>
                  <a:lnTo>
                    <a:pt x="110" y="289"/>
                  </a:lnTo>
                  <a:lnTo>
                    <a:pt x="108" y="284"/>
                  </a:lnTo>
                  <a:lnTo>
                    <a:pt x="110" y="282"/>
                  </a:lnTo>
                  <a:lnTo>
                    <a:pt x="106" y="277"/>
                  </a:lnTo>
                  <a:lnTo>
                    <a:pt x="101" y="277"/>
                  </a:lnTo>
                  <a:lnTo>
                    <a:pt x="101" y="268"/>
                  </a:lnTo>
                  <a:lnTo>
                    <a:pt x="103" y="265"/>
                  </a:lnTo>
                  <a:lnTo>
                    <a:pt x="113" y="265"/>
                  </a:lnTo>
                  <a:lnTo>
                    <a:pt x="115" y="261"/>
                  </a:lnTo>
                  <a:lnTo>
                    <a:pt x="120" y="259"/>
                  </a:lnTo>
                  <a:lnTo>
                    <a:pt x="127" y="256"/>
                  </a:lnTo>
                  <a:lnTo>
                    <a:pt x="127" y="254"/>
                  </a:lnTo>
                  <a:lnTo>
                    <a:pt x="131" y="252"/>
                  </a:lnTo>
                  <a:lnTo>
                    <a:pt x="133" y="245"/>
                  </a:lnTo>
                  <a:lnTo>
                    <a:pt x="133" y="240"/>
                  </a:lnTo>
                  <a:lnTo>
                    <a:pt x="133" y="235"/>
                  </a:lnTo>
                  <a:lnTo>
                    <a:pt x="133" y="231"/>
                  </a:lnTo>
                  <a:lnTo>
                    <a:pt x="133" y="224"/>
                  </a:lnTo>
                  <a:lnTo>
                    <a:pt x="129" y="217"/>
                  </a:lnTo>
                  <a:lnTo>
                    <a:pt x="127" y="215"/>
                  </a:lnTo>
                  <a:lnTo>
                    <a:pt x="124" y="208"/>
                  </a:lnTo>
                  <a:lnTo>
                    <a:pt x="124" y="208"/>
                  </a:lnTo>
                  <a:lnTo>
                    <a:pt x="129" y="205"/>
                  </a:lnTo>
                  <a:lnTo>
                    <a:pt x="127" y="198"/>
                  </a:lnTo>
                  <a:lnTo>
                    <a:pt x="127" y="196"/>
                  </a:lnTo>
                  <a:lnTo>
                    <a:pt x="124" y="192"/>
                  </a:lnTo>
                  <a:lnTo>
                    <a:pt x="131" y="187"/>
                  </a:lnTo>
                  <a:lnTo>
                    <a:pt x="131" y="182"/>
                  </a:lnTo>
                  <a:lnTo>
                    <a:pt x="129" y="180"/>
                  </a:lnTo>
                  <a:lnTo>
                    <a:pt x="127" y="178"/>
                  </a:lnTo>
                  <a:lnTo>
                    <a:pt x="127" y="173"/>
                  </a:lnTo>
                  <a:lnTo>
                    <a:pt x="129" y="171"/>
                  </a:lnTo>
                  <a:lnTo>
                    <a:pt x="129" y="166"/>
                  </a:lnTo>
                  <a:lnTo>
                    <a:pt x="124" y="168"/>
                  </a:lnTo>
                  <a:lnTo>
                    <a:pt x="122" y="168"/>
                  </a:lnTo>
                  <a:lnTo>
                    <a:pt x="120" y="164"/>
                  </a:lnTo>
                  <a:lnTo>
                    <a:pt x="115" y="164"/>
                  </a:lnTo>
                  <a:lnTo>
                    <a:pt x="113" y="162"/>
                  </a:lnTo>
                  <a:lnTo>
                    <a:pt x="115" y="159"/>
                  </a:lnTo>
                  <a:lnTo>
                    <a:pt x="110" y="157"/>
                  </a:lnTo>
                  <a:lnTo>
                    <a:pt x="108" y="157"/>
                  </a:lnTo>
                  <a:lnTo>
                    <a:pt x="106" y="155"/>
                  </a:lnTo>
                  <a:lnTo>
                    <a:pt x="106" y="150"/>
                  </a:lnTo>
                  <a:lnTo>
                    <a:pt x="103" y="148"/>
                  </a:lnTo>
                  <a:lnTo>
                    <a:pt x="99" y="148"/>
                  </a:lnTo>
                  <a:lnTo>
                    <a:pt x="97" y="145"/>
                  </a:lnTo>
                  <a:lnTo>
                    <a:pt x="94" y="141"/>
                  </a:lnTo>
                  <a:lnTo>
                    <a:pt x="87" y="134"/>
                  </a:lnTo>
                  <a:lnTo>
                    <a:pt x="87" y="131"/>
                  </a:lnTo>
                  <a:lnTo>
                    <a:pt x="83" y="125"/>
                  </a:lnTo>
                  <a:lnTo>
                    <a:pt x="78" y="122"/>
                  </a:lnTo>
                  <a:lnTo>
                    <a:pt x="71" y="115"/>
                  </a:lnTo>
                  <a:lnTo>
                    <a:pt x="69" y="113"/>
                  </a:lnTo>
                  <a:lnTo>
                    <a:pt x="62" y="111"/>
                  </a:lnTo>
                  <a:lnTo>
                    <a:pt x="55" y="111"/>
                  </a:lnTo>
                  <a:lnTo>
                    <a:pt x="53" y="104"/>
                  </a:lnTo>
                  <a:lnTo>
                    <a:pt x="48" y="104"/>
                  </a:lnTo>
                  <a:lnTo>
                    <a:pt x="48" y="101"/>
                  </a:lnTo>
                  <a:lnTo>
                    <a:pt x="50" y="99"/>
                  </a:lnTo>
                  <a:lnTo>
                    <a:pt x="46" y="95"/>
                  </a:lnTo>
                  <a:lnTo>
                    <a:pt x="46" y="90"/>
                  </a:lnTo>
                  <a:lnTo>
                    <a:pt x="48" y="90"/>
                  </a:lnTo>
                  <a:lnTo>
                    <a:pt x="55" y="88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76"/>
                  </a:lnTo>
                  <a:lnTo>
                    <a:pt x="67" y="76"/>
                  </a:lnTo>
                  <a:lnTo>
                    <a:pt x="67" y="74"/>
                  </a:lnTo>
                  <a:lnTo>
                    <a:pt x="62" y="71"/>
                  </a:lnTo>
                  <a:lnTo>
                    <a:pt x="62" y="67"/>
                  </a:lnTo>
                  <a:lnTo>
                    <a:pt x="60" y="65"/>
                  </a:lnTo>
                  <a:lnTo>
                    <a:pt x="55" y="62"/>
                  </a:lnTo>
                  <a:lnTo>
                    <a:pt x="53" y="58"/>
                  </a:lnTo>
                  <a:lnTo>
                    <a:pt x="46" y="58"/>
                  </a:lnTo>
                  <a:lnTo>
                    <a:pt x="41" y="62"/>
                  </a:lnTo>
                  <a:lnTo>
                    <a:pt x="37" y="60"/>
                  </a:lnTo>
                  <a:lnTo>
                    <a:pt x="27" y="60"/>
                  </a:lnTo>
                  <a:lnTo>
                    <a:pt x="23" y="53"/>
                  </a:lnTo>
                  <a:lnTo>
                    <a:pt x="16" y="46"/>
                  </a:lnTo>
                  <a:lnTo>
                    <a:pt x="18" y="41"/>
                  </a:lnTo>
                  <a:lnTo>
                    <a:pt x="16" y="37"/>
                  </a:lnTo>
                  <a:lnTo>
                    <a:pt x="13" y="34"/>
                  </a:lnTo>
                  <a:lnTo>
                    <a:pt x="9" y="30"/>
                  </a:lnTo>
                  <a:lnTo>
                    <a:pt x="2" y="25"/>
                  </a:lnTo>
                  <a:lnTo>
                    <a:pt x="0" y="23"/>
                  </a:lnTo>
                  <a:close/>
                  <a:moveTo>
                    <a:pt x="60" y="298"/>
                  </a:moveTo>
                  <a:lnTo>
                    <a:pt x="62" y="300"/>
                  </a:lnTo>
                  <a:lnTo>
                    <a:pt x="60" y="302"/>
                  </a:lnTo>
                  <a:lnTo>
                    <a:pt x="62" y="307"/>
                  </a:lnTo>
                  <a:lnTo>
                    <a:pt x="64" y="305"/>
                  </a:lnTo>
                  <a:lnTo>
                    <a:pt x="64" y="298"/>
                  </a:lnTo>
                  <a:lnTo>
                    <a:pt x="64" y="298"/>
                  </a:lnTo>
                  <a:lnTo>
                    <a:pt x="62" y="295"/>
                  </a:lnTo>
                  <a:lnTo>
                    <a:pt x="60" y="29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" name="Freeform 40">
              <a:extLst>
                <a:ext uri="{FF2B5EF4-FFF2-40B4-BE49-F238E27FC236}">
                  <a16:creationId xmlns:a16="http://schemas.microsoft.com/office/drawing/2014/main" id="{75590D66-9939-5F55-2E7F-F8CB68346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052" y="2825283"/>
              <a:ext cx="91276" cy="77999"/>
            </a:xfrm>
            <a:custGeom>
              <a:avLst/>
              <a:gdLst>
                <a:gd name="T0" fmla="*/ 53 w 110"/>
                <a:gd name="T1" fmla="*/ 90 h 94"/>
                <a:gd name="T2" fmla="*/ 60 w 110"/>
                <a:gd name="T3" fmla="*/ 83 h 94"/>
                <a:gd name="T4" fmla="*/ 67 w 110"/>
                <a:gd name="T5" fmla="*/ 85 h 94"/>
                <a:gd name="T6" fmla="*/ 80 w 110"/>
                <a:gd name="T7" fmla="*/ 85 h 94"/>
                <a:gd name="T8" fmla="*/ 87 w 110"/>
                <a:gd name="T9" fmla="*/ 88 h 94"/>
                <a:gd name="T10" fmla="*/ 87 w 110"/>
                <a:gd name="T11" fmla="*/ 81 h 94"/>
                <a:gd name="T12" fmla="*/ 78 w 110"/>
                <a:gd name="T13" fmla="*/ 76 h 94"/>
                <a:gd name="T14" fmla="*/ 80 w 110"/>
                <a:gd name="T15" fmla="*/ 64 h 94"/>
                <a:gd name="T16" fmla="*/ 92 w 110"/>
                <a:gd name="T17" fmla="*/ 60 h 94"/>
                <a:gd name="T18" fmla="*/ 104 w 110"/>
                <a:gd name="T19" fmla="*/ 55 h 94"/>
                <a:gd name="T20" fmla="*/ 108 w 110"/>
                <a:gd name="T21" fmla="*/ 51 h 94"/>
                <a:gd name="T22" fmla="*/ 110 w 110"/>
                <a:gd name="T23" fmla="*/ 39 h 94"/>
                <a:gd name="T24" fmla="*/ 110 w 110"/>
                <a:gd name="T25" fmla="*/ 30 h 94"/>
                <a:gd name="T26" fmla="*/ 106 w 110"/>
                <a:gd name="T27" fmla="*/ 16 h 94"/>
                <a:gd name="T28" fmla="*/ 101 w 110"/>
                <a:gd name="T29" fmla="*/ 7 h 94"/>
                <a:gd name="T30" fmla="*/ 92 w 110"/>
                <a:gd name="T31" fmla="*/ 4 h 94"/>
                <a:gd name="T32" fmla="*/ 87 w 110"/>
                <a:gd name="T33" fmla="*/ 0 h 94"/>
                <a:gd name="T34" fmla="*/ 78 w 110"/>
                <a:gd name="T35" fmla="*/ 4 h 94"/>
                <a:gd name="T36" fmla="*/ 80 w 110"/>
                <a:gd name="T37" fmla="*/ 14 h 94"/>
                <a:gd name="T38" fmla="*/ 83 w 110"/>
                <a:gd name="T39" fmla="*/ 21 h 94"/>
                <a:gd name="T40" fmla="*/ 71 w 110"/>
                <a:gd name="T41" fmla="*/ 11 h 94"/>
                <a:gd name="T42" fmla="*/ 64 w 110"/>
                <a:gd name="T43" fmla="*/ 9 h 94"/>
                <a:gd name="T44" fmla="*/ 57 w 110"/>
                <a:gd name="T45" fmla="*/ 7 h 94"/>
                <a:gd name="T46" fmla="*/ 46 w 110"/>
                <a:gd name="T47" fmla="*/ 4 h 94"/>
                <a:gd name="T48" fmla="*/ 39 w 110"/>
                <a:gd name="T49" fmla="*/ 2 h 94"/>
                <a:gd name="T50" fmla="*/ 30 w 110"/>
                <a:gd name="T51" fmla="*/ 4 h 94"/>
                <a:gd name="T52" fmla="*/ 14 w 110"/>
                <a:gd name="T53" fmla="*/ 7 h 94"/>
                <a:gd name="T54" fmla="*/ 7 w 110"/>
                <a:gd name="T55" fmla="*/ 14 h 94"/>
                <a:gd name="T56" fmla="*/ 2 w 110"/>
                <a:gd name="T57" fmla="*/ 23 h 94"/>
                <a:gd name="T58" fmla="*/ 2 w 110"/>
                <a:gd name="T59" fmla="*/ 39 h 94"/>
                <a:gd name="T60" fmla="*/ 9 w 110"/>
                <a:gd name="T61" fmla="*/ 46 h 94"/>
                <a:gd name="T62" fmla="*/ 7 w 110"/>
                <a:gd name="T63" fmla="*/ 58 h 94"/>
                <a:gd name="T64" fmla="*/ 9 w 110"/>
                <a:gd name="T65" fmla="*/ 60 h 94"/>
                <a:gd name="T66" fmla="*/ 14 w 110"/>
                <a:gd name="T67" fmla="*/ 67 h 94"/>
                <a:gd name="T68" fmla="*/ 16 w 110"/>
                <a:gd name="T69" fmla="*/ 76 h 94"/>
                <a:gd name="T70" fmla="*/ 18 w 110"/>
                <a:gd name="T71" fmla="*/ 78 h 94"/>
                <a:gd name="T72" fmla="*/ 20 w 110"/>
                <a:gd name="T73" fmla="*/ 83 h 94"/>
                <a:gd name="T74" fmla="*/ 23 w 110"/>
                <a:gd name="T75" fmla="*/ 88 h 94"/>
                <a:gd name="T76" fmla="*/ 27 w 110"/>
                <a:gd name="T77" fmla="*/ 83 h 94"/>
                <a:gd name="T78" fmla="*/ 32 w 110"/>
                <a:gd name="T79" fmla="*/ 78 h 94"/>
                <a:gd name="T80" fmla="*/ 32 w 110"/>
                <a:gd name="T81" fmla="*/ 85 h 94"/>
                <a:gd name="T82" fmla="*/ 30 w 110"/>
                <a:gd name="T83" fmla="*/ 90 h 94"/>
                <a:gd name="T84" fmla="*/ 32 w 110"/>
                <a:gd name="T85" fmla="*/ 94 h 94"/>
                <a:gd name="T86" fmla="*/ 37 w 110"/>
                <a:gd name="T87" fmla="*/ 92 h 94"/>
                <a:gd name="T88" fmla="*/ 39 w 110"/>
                <a:gd name="T89" fmla="*/ 92 h 94"/>
                <a:gd name="T90" fmla="*/ 46 w 110"/>
                <a:gd name="T91" fmla="*/ 9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94">
                  <a:moveTo>
                    <a:pt x="48" y="94"/>
                  </a:moveTo>
                  <a:lnTo>
                    <a:pt x="53" y="90"/>
                  </a:lnTo>
                  <a:lnTo>
                    <a:pt x="57" y="90"/>
                  </a:lnTo>
                  <a:lnTo>
                    <a:pt x="60" y="83"/>
                  </a:lnTo>
                  <a:lnTo>
                    <a:pt x="64" y="83"/>
                  </a:lnTo>
                  <a:lnTo>
                    <a:pt x="67" y="85"/>
                  </a:lnTo>
                  <a:lnTo>
                    <a:pt x="76" y="83"/>
                  </a:lnTo>
                  <a:lnTo>
                    <a:pt x="80" y="85"/>
                  </a:lnTo>
                  <a:lnTo>
                    <a:pt x="80" y="88"/>
                  </a:lnTo>
                  <a:lnTo>
                    <a:pt x="87" y="88"/>
                  </a:lnTo>
                  <a:lnTo>
                    <a:pt x="85" y="83"/>
                  </a:lnTo>
                  <a:lnTo>
                    <a:pt x="87" y="81"/>
                  </a:lnTo>
                  <a:lnTo>
                    <a:pt x="83" y="76"/>
                  </a:lnTo>
                  <a:lnTo>
                    <a:pt x="78" y="76"/>
                  </a:lnTo>
                  <a:lnTo>
                    <a:pt x="78" y="67"/>
                  </a:lnTo>
                  <a:lnTo>
                    <a:pt x="80" y="64"/>
                  </a:lnTo>
                  <a:lnTo>
                    <a:pt x="90" y="64"/>
                  </a:lnTo>
                  <a:lnTo>
                    <a:pt x="92" y="60"/>
                  </a:lnTo>
                  <a:lnTo>
                    <a:pt x="97" y="58"/>
                  </a:lnTo>
                  <a:lnTo>
                    <a:pt x="104" y="55"/>
                  </a:lnTo>
                  <a:lnTo>
                    <a:pt x="104" y="53"/>
                  </a:lnTo>
                  <a:lnTo>
                    <a:pt x="108" y="51"/>
                  </a:lnTo>
                  <a:lnTo>
                    <a:pt x="110" y="44"/>
                  </a:lnTo>
                  <a:lnTo>
                    <a:pt x="110" y="39"/>
                  </a:lnTo>
                  <a:lnTo>
                    <a:pt x="110" y="34"/>
                  </a:lnTo>
                  <a:lnTo>
                    <a:pt x="110" y="30"/>
                  </a:lnTo>
                  <a:lnTo>
                    <a:pt x="110" y="23"/>
                  </a:lnTo>
                  <a:lnTo>
                    <a:pt x="106" y="16"/>
                  </a:lnTo>
                  <a:lnTo>
                    <a:pt x="104" y="14"/>
                  </a:lnTo>
                  <a:lnTo>
                    <a:pt x="101" y="7"/>
                  </a:lnTo>
                  <a:lnTo>
                    <a:pt x="97" y="7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7" y="0"/>
                  </a:lnTo>
                  <a:lnTo>
                    <a:pt x="80" y="2"/>
                  </a:lnTo>
                  <a:lnTo>
                    <a:pt x="78" y="4"/>
                  </a:lnTo>
                  <a:lnTo>
                    <a:pt x="83" y="9"/>
                  </a:lnTo>
                  <a:lnTo>
                    <a:pt x="80" y="14"/>
                  </a:lnTo>
                  <a:lnTo>
                    <a:pt x="83" y="18"/>
                  </a:lnTo>
                  <a:lnTo>
                    <a:pt x="83" y="21"/>
                  </a:lnTo>
                  <a:lnTo>
                    <a:pt x="76" y="18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4" y="9"/>
                  </a:lnTo>
                  <a:lnTo>
                    <a:pt x="60" y="4"/>
                  </a:lnTo>
                  <a:lnTo>
                    <a:pt x="57" y="7"/>
                  </a:lnTo>
                  <a:lnTo>
                    <a:pt x="53" y="4"/>
                  </a:lnTo>
                  <a:lnTo>
                    <a:pt x="46" y="4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11" y="7"/>
                  </a:lnTo>
                  <a:lnTo>
                    <a:pt x="7" y="14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32"/>
                  </a:lnTo>
                  <a:lnTo>
                    <a:pt x="2" y="39"/>
                  </a:lnTo>
                  <a:lnTo>
                    <a:pt x="7" y="41"/>
                  </a:lnTo>
                  <a:lnTo>
                    <a:pt x="9" y="46"/>
                  </a:lnTo>
                  <a:lnTo>
                    <a:pt x="7" y="53"/>
                  </a:lnTo>
                  <a:lnTo>
                    <a:pt x="7" y="58"/>
                  </a:lnTo>
                  <a:lnTo>
                    <a:pt x="7" y="58"/>
                  </a:lnTo>
                  <a:lnTo>
                    <a:pt x="9" y="60"/>
                  </a:lnTo>
                  <a:lnTo>
                    <a:pt x="9" y="64"/>
                  </a:lnTo>
                  <a:lnTo>
                    <a:pt x="14" y="67"/>
                  </a:lnTo>
                  <a:lnTo>
                    <a:pt x="14" y="71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8" y="78"/>
                  </a:lnTo>
                  <a:lnTo>
                    <a:pt x="18" y="81"/>
                  </a:lnTo>
                  <a:lnTo>
                    <a:pt x="20" y="83"/>
                  </a:lnTo>
                  <a:lnTo>
                    <a:pt x="20" y="85"/>
                  </a:lnTo>
                  <a:lnTo>
                    <a:pt x="23" y="88"/>
                  </a:lnTo>
                  <a:lnTo>
                    <a:pt x="27" y="85"/>
                  </a:lnTo>
                  <a:lnTo>
                    <a:pt x="27" y="83"/>
                  </a:lnTo>
                  <a:lnTo>
                    <a:pt x="30" y="81"/>
                  </a:lnTo>
                  <a:lnTo>
                    <a:pt x="32" y="78"/>
                  </a:lnTo>
                  <a:lnTo>
                    <a:pt x="32" y="83"/>
                  </a:lnTo>
                  <a:lnTo>
                    <a:pt x="32" y="85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2"/>
                  </a:lnTo>
                  <a:lnTo>
                    <a:pt x="32" y="94"/>
                  </a:lnTo>
                  <a:lnTo>
                    <a:pt x="34" y="94"/>
                  </a:lnTo>
                  <a:lnTo>
                    <a:pt x="37" y="92"/>
                  </a:lnTo>
                  <a:lnTo>
                    <a:pt x="37" y="90"/>
                  </a:lnTo>
                  <a:lnTo>
                    <a:pt x="39" y="92"/>
                  </a:lnTo>
                  <a:lnTo>
                    <a:pt x="44" y="92"/>
                  </a:lnTo>
                  <a:lnTo>
                    <a:pt x="46" y="92"/>
                  </a:lnTo>
                  <a:lnTo>
                    <a:pt x="48" y="9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7E82AF6A-7D70-0E35-AE3A-F646B959A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75" y="2677582"/>
              <a:ext cx="141892" cy="165126"/>
            </a:xfrm>
            <a:custGeom>
              <a:avLst/>
              <a:gdLst>
                <a:gd name="T0" fmla="*/ 23 w 171"/>
                <a:gd name="T1" fmla="*/ 28 h 199"/>
                <a:gd name="T2" fmla="*/ 33 w 171"/>
                <a:gd name="T3" fmla="*/ 23 h 199"/>
                <a:gd name="T4" fmla="*/ 30 w 171"/>
                <a:gd name="T5" fmla="*/ 5 h 199"/>
                <a:gd name="T6" fmla="*/ 40 w 171"/>
                <a:gd name="T7" fmla="*/ 0 h 199"/>
                <a:gd name="T8" fmla="*/ 53 w 171"/>
                <a:gd name="T9" fmla="*/ 11 h 199"/>
                <a:gd name="T10" fmla="*/ 56 w 171"/>
                <a:gd name="T11" fmla="*/ 23 h 199"/>
                <a:gd name="T12" fmla="*/ 77 w 171"/>
                <a:gd name="T13" fmla="*/ 37 h 199"/>
                <a:gd name="T14" fmla="*/ 93 w 171"/>
                <a:gd name="T15" fmla="*/ 35 h 199"/>
                <a:gd name="T16" fmla="*/ 102 w 171"/>
                <a:gd name="T17" fmla="*/ 44 h 199"/>
                <a:gd name="T18" fmla="*/ 107 w 171"/>
                <a:gd name="T19" fmla="*/ 53 h 199"/>
                <a:gd name="T20" fmla="*/ 100 w 171"/>
                <a:gd name="T21" fmla="*/ 65 h 199"/>
                <a:gd name="T22" fmla="*/ 86 w 171"/>
                <a:gd name="T23" fmla="*/ 67 h 199"/>
                <a:gd name="T24" fmla="*/ 88 w 171"/>
                <a:gd name="T25" fmla="*/ 78 h 199"/>
                <a:gd name="T26" fmla="*/ 95 w 171"/>
                <a:gd name="T27" fmla="*/ 88 h 199"/>
                <a:gd name="T28" fmla="*/ 111 w 171"/>
                <a:gd name="T29" fmla="*/ 92 h 199"/>
                <a:gd name="T30" fmla="*/ 127 w 171"/>
                <a:gd name="T31" fmla="*/ 108 h 199"/>
                <a:gd name="T32" fmla="*/ 137 w 171"/>
                <a:gd name="T33" fmla="*/ 122 h 199"/>
                <a:gd name="T34" fmla="*/ 146 w 171"/>
                <a:gd name="T35" fmla="*/ 127 h 199"/>
                <a:gd name="T36" fmla="*/ 150 w 171"/>
                <a:gd name="T37" fmla="*/ 134 h 199"/>
                <a:gd name="T38" fmla="*/ 155 w 171"/>
                <a:gd name="T39" fmla="*/ 141 h 199"/>
                <a:gd name="T40" fmla="*/ 164 w 171"/>
                <a:gd name="T41" fmla="*/ 145 h 199"/>
                <a:gd name="T42" fmla="*/ 167 w 171"/>
                <a:gd name="T43" fmla="*/ 150 h 199"/>
                <a:gd name="T44" fmla="*/ 171 w 171"/>
                <a:gd name="T45" fmla="*/ 159 h 199"/>
                <a:gd name="T46" fmla="*/ 167 w 171"/>
                <a:gd name="T47" fmla="*/ 173 h 199"/>
                <a:gd name="T48" fmla="*/ 164 w 171"/>
                <a:gd name="T49" fmla="*/ 185 h 199"/>
                <a:gd name="T50" fmla="*/ 153 w 171"/>
                <a:gd name="T51" fmla="*/ 182 h 199"/>
                <a:gd name="T52" fmla="*/ 141 w 171"/>
                <a:gd name="T53" fmla="*/ 182 h 199"/>
                <a:gd name="T54" fmla="*/ 146 w 171"/>
                <a:gd name="T55" fmla="*/ 196 h 199"/>
                <a:gd name="T56" fmla="*/ 134 w 171"/>
                <a:gd name="T57" fmla="*/ 189 h 199"/>
                <a:gd name="T58" fmla="*/ 123 w 171"/>
                <a:gd name="T59" fmla="*/ 182 h 199"/>
                <a:gd name="T60" fmla="*/ 127 w 171"/>
                <a:gd name="T61" fmla="*/ 171 h 199"/>
                <a:gd name="T62" fmla="*/ 127 w 171"/>
                <a:gd name="T63" fmla="*/ 162 h 199"/>
                <a:gd name="T64" fmla="*/ 123 w 171"/>
                <a:gd name="T65" fmla="*/ 150 h 199"/>
                <a:gd name="T66" fmla="*/ 116 w 171"/>
                <a:gd name="T67" fmla="*/ 145 h 199"/>
                <a:gd name="T68" fmla="*/ 109 w 171"/>
                <a:gd name="T69" fmla="*/ 136 h 199"/>
                <a:gd name="T70" fmla="*/ 109 w 171"/>
                <a:gd name="T71" fmla="*/ 122 h 199"/>
                <a:gd name="T72" fmla="*/ 102 w 171"/>
                <a:gd name="T73" fmla="*/ 111 h 199"/>
                <a:gd name="T74" fmla="*/ 81 w 171"/>
                <a:gd name="T75" fmla="*/ 95 h 199"/>
                <a:gd name="T76" fmla="*/ 60 w 171"/>
                <a:gd name="T77" fmla="*/ 106 h 199"/>
                <a:gd name="T78" fmla="*/ 47 w 171"/>
                <a:gd name="T79" fmla="*/ 99 h 199"/>
                <a:gd name="T80" fmla="*/ 33 w 171"/>
                <a:gd name="T81" fmla="*/ 108 h 199"/>
                <a:gd name="T82" fmla="*/ 26 w 171"/>
                <a:gd name="T83" fmla="*/ 92 h 199"/>
                <a:gd name="T84" fmla="*/ 28 w 171"/>
                <a:gd name="T85" fmla="*/ 81 h 199"/>
                <a:gd name="T86" fmla="*/ 28 w 171"/>
                <a:gd name="T87" fmla="*/ 67 h 199"/>
                <a:gd name="T88" fmla="*/ 12 w 171"/>
                <a:gd name="T89" fmla="*/ 69 h 199"/>
                <a:gd name="T90" fmla="*/ 12 w 171"/>
                <a:gd name="T91" fmla="*/ 55 h 199"/>
                <a:gd name="T92" fmla="*/ 0 w 171"/>
                <a:gd name="T93" fmla="*/ 46 h 199"/>
                <a:gd name="T94" fmla="*/ 10 w 171"/>
                <a:gd name="T95" fmla="*/ 37 h 199"/>
                <a:gd name="T96" fmla="*/ 10 w 171"/>
                <a:gd name="T97" fmla="*/ 2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1" h="199">
                  <a:moveTo>
                    <a:pt x="19" y="23"/>
                  </a:moveTo>
                  <a:lnTo>
                    <a:pt x="21" y="25"/>
                  </a:lnTo>
                  <a:lnTo>
                    <a:pt x="23" y="28"/>
                  </a:lnTo>
                  <a:lnTo>
                    <a:pt x="30" y="25"/>
                  </a:lnTo>
                  <a:lnTo>
                    <a:pt x="33" y="28"/>
                  </a:lnTo>
                  <a:lnTo>
                    <a:pt x="33" y="23"/>
                  </a:lnTo>
                  <a:lnTo>
                    <a:pt x="33" y="16"/>
                  </a:lnTo>
                  <a:lnTo>
                    <a:pt x="30" y="14"/>
                  </a:lnTo>
                  <a:lnTo>
                    <a:pt x="30" y="5"/>
                  </a:lnTo>
                  <a:lnTo>
                    <a:pt x="33" y="5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9" y="7"/>
                  </a:lnTo>
                  <a:lnTo>
                    <a:pt x="53" y="11"/>
                  </a:lnTo>
                  <a:lnTo>
                    <a:pt x="56" y="14"/>
                  </a:lnTo>
                  <a:lnTo>
                    <a:pt x="58" y="18"/>
                  </a:lnTo>
                  <a:lnTo>
                    <a:pt x="56" y="23"/>
                  </a:lnTo>
                  <a:lnTo>
                    <a:pt x="63" y="30"/>
                  </a:lnTo>
                  <a:lnTo>
                    <a:pt x="67" y="37"/>
                  </a:lnTo>
                  <a:lnTo>
                    <a:pt x="77" y="37"/>
                  </a:lnTo>
                  <a:lnTo>
                    <a:pt x="81" y="39"/>
                  </a:lnTo>
                  <a:lnTo>
                    <a:pt x="86" y="35"/>
                  </a:lnTo>
                  <a:lnTo>
                    <a:pt x="93" y="35"/>
                  </a:lnTo>
                  <a:lnTo>
                    <a:pt x="95" y="39"/>
                  </a:lnTo>
                  <a:lnTo>
                    <a:pt x="100" y="42"/>
                  </a:lnTo>
                  <a:lnTo>
                    <a:pt x="102" y="44"/>
                  </a:lnTo>
                  <a:lnTo>
                    <a:pt x="102" y="48"/>
                  </a:lnTo>
                  <a:lnTo>
                    <a:pt x="107" y="51"/>
                  </a:lnTo>
                  <a:lnTo>
                    <a:pt x="107" y="53"/>
                  </a:lnTo>
                  <a:lnTo>
                    <a:pt x="104" y="53"/>
                  </a:lnTo>
                  <a:lnTo>
                    <a:pt x="102" y="62"/>
                  </a:lnTo>
                  <a:lnTo>
                    <a:pt x="100" y="65"/>
                  </a:lnTo>
                  <a:lnTo>
                    <a:pt x="95" y="65"/>
                  </a:lnTo>
                  <a:lnTo>
                    <a:pt x="88" y="67"/>
                  </a:lnTo>
                  <a:lnTo>
                    <a:pt x="86" y="67"/>
                  </a:lnTo>
                  <a:lnTo>
                    <a:pt x="86" y="72"/>
                  </a:lnTo>
                  <a:lnTo>
                    <a:pt x="90" y="76"/>
                  </a:lnTo>
                  <a:lnTo>
                    <a:pt x="88" y="78"/>
                  </a:lnTo>
                  <a:lnTo>
                    <a:pt x="88" y="81"/>
                  </a:lnTo>
                  <a:lnTo>
                    <a:pt x="93" y="81"/>
                  </a:lnTo>
                  <a:lnTo>
                    <a:pt x="95" y="88"/>
                  </a:lnTo>
                  <a:lnTo>
                    <a:pt x="102" y="88"/>
                  </a:lnTo>
                  <a:lnTo>
                    <a:pt x="109" y="90"/>
                  </a:lnTo>
                  <a:lnTo>
                    <a:pt x="111" y="92"/>
                  </a:lnTo>
                  <a:lnTo>
                    <a:pt x="118" y="99"/>
                  </a:lnTo>
                  <a:lnTo>
                    <a:pt x="123" y="102"/>
                  </a:lnTo>
                  <a:lnTo>
                    <a:pt x="127" y="108"/>
                  </a:lnTo>
                  <a:lnTo>
                    <a:pt x="127" y="111"/>
                  </a:lnTo>
                  <a:lnTo>
                    <a:pt x="134" y="118"/>
                  </a:lnTo>
                  <a:lnTo>
                    <a:pt x="137" y="122"/>
                  </a:lnTo>
                  <a:lnTo>
                    <a:pt x="139" y="125"/>
                  </a:lnTo>
                  <a:lnTo>
                    <a:pt x="143" y="125"/>
                  </a:lnTo>
                  <a:lnTo>
                    <a:pt x="146" y="127"/>
                  </a:lnTo>
                  <a:lnTo>
                    <a:pt x="146" y="132"/>
                  </a:lnTo>
                  <a:lnTo>
                    <a:pt x="148" y="134"/>
                  </a:lnTo>
                  <a:lnTo>
                    <a:pt x="150" y="134"/>
                  </a:lnTo>
                  <a:lnTo>
                    <a:pt x="155" y="136"/>
                  </a:lnTo>
                  <a:lnTo>
                    <a:pt x="153" y="139"/>
                  </a:lnTo>
                  <a:lnTo>
                    <a:pt x="155" y="141"/>
                  </a:lnTo>
                  <a:lnTo>
                    <a:pt x="160" y="141"/>
                  </a:lnTo>
                  <a:lnTo>
                    <a:pt x="162" y="145"/>
                  </a:lnTo>
                  <a:lnTo>
                    <a:pt x="164" y="145"/>
                  </a:lnTo>
                  <a:lnTo>
                    <a:pt x="169" y="143"/>
                  </a:lnTo>
                  <a:lnTo>
                    <a:pt x="169" y="148"/>
                  </a:lnTo>
                  <a:lnTo>
                    <a:pt x="167" y="150"/>
                  </a:lnTo>
                  <a:lnTo>
                    <a:pt x="167" y="155"/>
                  </a:lnTo>
                  <a:lnTo>
                    <a:pt x="169" y="157"/>
                  </a:lnTo>
                  <a:lnTo>
                    <a:pt x="171" y="159"/>
                  </a:lnTo>
                  <a:lnTo>
                    <a:pt x="171" y="164"/>
                  </a:lnTo>
                  <a:lnTo>
                    <a:pt x="164" y="169"/>
                  </a:lnTo>
                  <a:lnTo>
                    <a:pt x="167" y="173"/>
                  </a:lnTo>
                  <a:lnTo>
                    <a:pt x="167" y="175"/>
                  </a:lnTo>
                  <a:lnTo>
                    <a:pt x="169" y="182"/>
                  </a:lnTo>
                  <a:lnTo>
                    <a:pt x="164" y="185"/>
                  </a:lnTo>
                  <a:lnTo>
                    <a:pt x="160" y="185"/>
                  </a:lnTo>
                  <a:lnTo>
                    <a:pt x="155" y="182"/>
                  </a:lnTo>
                  <a:lnTo>
                    <a:pt x="153" y="182"/>
                  </a:lnTo>
                  <a:lnTo>
                    <a:pt x="150" y="178"/>
                  </a:lnTo>
                  <a:lnTo>
                    <a:pt x="143" y="180"/>
                  </a:lnTo>
                  <a:lnTo>
                    <a:pt x="141" y="182"/>
                  </a:lnTo>
                  <a:lnTo>
                    <a:pt x="146" y="187"/>
                  </a:lnTo>
                  <a:lnTo>
                    <a:pt x="143" y="192"/>
                  </a:lnTo>
                  <a:lnTo>
                    <a:pt x="146" y="196"/>
                  </a:lnTo>
                  <a:lnTo>
                    <a:pt x="146" y="199"/>
                  </a:lnTo>
                  <a:lnTo>
                    <a:pt x="139" y="196"/>
                  </a:lnTo>
                  <a:lnTo>
                    <a:pt x="134" y="189"/>
                  </a:lnTo>
                  <a:lnTo>
                    <a:pt x="130" y="189"/>
                  </a:lnTo>
                  <a:lnTo>
                    <a:pt x="127" y="187"/>
                  </a:lnTo>
                  <a:lnTo>
                    <a:pt x="123" y="182"/>
                  </a:lnTo>
                  <a:lnTo>
                    <a:pt x="125" y="182"/>
                  </a:lnTo>
                  <a:lnTo>
                    <a:pt x="127" y="178"/>
                  </a:lnTo>
                  <a:lnTo>
                    <a:pt x="127" y="171"/>
                  </a:lnTo>
                  <a:lnTo>
                    <a:pt x="125" y="169"/>
                  </a:lnTo>
                  <a:lnTo>
                    <a:pt x="127" y="164"/>
                  </a:lnTo>
                  <a:lnTo>
                    <a:pt x="127" y="162"/>
                  </a:lnTo>
                  <a:lnTo>
                    <a:pt x="127" y="157"/>
                  </a:lnTo>
                  <a:lnTo>
                    <a:pt x="127" y="155"/>
                  </a:lnTo>
                  <a:lnTo>
                    <a:pt x="123" y="150"/>
                  </a:lnTo>
                  <a:lnTo>
                    <a:pt x="123" y="148"/>
                  </a:lnTo>
                  <a:lnTo>
                    <a:pt x="120" y="145"/>
                  </a:lnTo>
                  <a:lnTo>
                    <a:pt x="116" y="145"/>
                  </a:lnTo>
                  <a:lnTo>
                    <a:pt x="111" y="141"/>
                  </a:lnTo>
                  <a:lnTo>
                    <a:pt x="109" y="139"/>
                  </a:lnTo>
                  <a:lnTo>
                    <a:pt x="109" y="136"/>
                  </a:lnTo>
                  <a:lnTo>
                    <a:pt x="109" y="129"/>
                  </a:lnTo>
                  <a:lnTo>
                    <a:pt x="107" y="125"/>
                  </a:lnTo>
                  <a:lnTo>
                    <a:pt x="109" y="122"/>
                  </a:lnTo>
                  <a:lnTo>
                    <a:pt x="109" y="118"/>
                  </a:lnTo>
                  <a:lnTo>
                    <a:pt x="107" y="113"/>
                  </a:lnTo>
                  <a:lnTo>
                    <a:pt x="102" y="111"/>
                  </a:lnTo>
                  <a:lnTo>
                    <a:pt x="93" y="104"/>
                  </a:lnTo>
                  <a:lnTo>
                    <a:pt x="90" y="97"/>
                  </a:lnTo>
                  <a:lnTo>
                    <a:pt x="81" y="95"/>
                  </a:lnTo>
                  <a:lnTo>
                    <a:pt x="74" y="97"/>
                  </a:lnTo>
                  <a:lnTo>
                    <a:pt x="70" y="106"/>
                  </a:lnTo>
                  <a:lnTo>
                    <a:pt x="60" y="106"/>
                  </a:lnTo>
                  <a:lnTo>
                    <a:pt x="56" y="102"/>
                  </a:lnTo>
                  <a:lnTo>
                    <a:pt x="53" y="102"/>
                  </a:lnTo>
                  <a:lnTo>
                    <a:pt x="47" y="99"/>
                  </a:lnTo>
                  <a:lnTo>
                    <a:pt x="40" y="102"/>
                  </a:lnTo>
                  <a:lnTo>
                    <a:pt x="37" y="106"/>
                  </a:lnTo>
                  <a:lnTo>
                    <a:pt x="33" y="108"/>
                  </a:lnTo>
                  <a:lnTo>
                    <a:pt x="28" y="111"/>
                  </a:lnTo>
                  <a:lnTo>
                    <a:pt x="26" y="99"/>
                  </a:lnTo>
                  <a:lnTo>
                    <a:pt x="26" y="92"/>
                  </a:lnTo>
                  <a:lnTo>
                    <a:pt x="26" y="88"/>
                  </a:lnTo>
                  <a:lnTo>
                    <a:pt x="28" y="83"/>
                  </a:lnTo>
                  <a:lnTo>
                    <a:pt x="28" y="81"/>
                  </a:lnTo>
                  <a:lnTo>
                    <a:pt x="26" y="76"/>
                  </a:lnTo>
                  <a:lnTo>
                    <a:pt x="28" y="72"/>
                  </a:lnTo>
                  <a:lnTo>
                    <a:pt x="28" y="67"/>
                  </a:lnTo>
                  <a:lnTo>
                    <a:pt x="19" y="67"/>
                  </a:lnTo>
                  <a:lnTo>
                    <a:pt x="16" y="72"/>
                  </a:lnTo>
                  <a:lnTo>
                    <a:pt x="12" y="69"/>
                  </a:lnTo>
                  <a:lnTo>
                    <a:pt x="10" y="65"/>
                  </a:lnTo>
                  <a:lnTo>
                    <a:pt x="14" y="62"/>
                  </a:lnTo>
                  <a:lnTo>
                    <a:pt x="12" y="55"/>
                  </a:lnTo>
                  <a:lnTo>
                    <a:pt x="7" y="51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3" y="42"/>
                  </a:lnTo>
                  <a:lnTo>
                    <a:pt x="5" y="42"/>
                  </a:lnTo>
                  <a:lnTo>
                    <a:pt x="10" y="37"/>
                  </a:lnTo>
                  <a:lnTo>
                    <a:pt x="7" y="35"/>
                  </a:lnTo>
                  <a:lnTo>
                    <a:pt x="10" y="32"/>
                  </a:lnTo>
                  <a:lnTo>
                    <a:pt x="10" y="28"/>
                  </a:lnTo>
                  <a:lnTo>
                    <a:pt x="16" y="25"/>
                  </a:lnTo>
                  <a:lnTo>
                    <a:pt x="19" y="2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E9B67119-33F9-42E9-16D4-06D9DB6B6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032" y="2566392"/>
              <a:ext cx="155169" cy="348507"/>
            </a:xfrm>
            <a:custGeom>
              <a:avLst/>
              <a:gdLst>
                <a:gd name="T0" fmla="*/ 104 w 187"/>
                <a:gd name="T1" fmla="*/ 5 h 420"/>
                <a:gd name="T2" fmla="*/ 120 w 187"/>
                <a:gd name="T3" fmla="*/ 32 h 420"/>
                <a:gd name="T4" fmla="*/ 113 w 187"/>
                <a:gd name="T5" fmla="*/ 60 h 420"/>
                <a:gd name="T6" fmla="*/ 106 w 187"/>
                <a:gd name="T7" fmla="*/ 72 h 420"/>
                <a:gd name="T8" fmla="*/ 109 w 187"/>
                <a:gd name="T9" fmla="*/ 90 h 420"/>
                <a:gd name="T10" fmla="*/ 129 w 187"/>
                <a:gd name="T11" fmla="*/ 99 h 420"/>
                <a:gd name="T12" fmla="*/ 136 w 187"/>
                <a:gd name="T13" fmla="*/ 113 h 420"/>
                <a:gd name="T14" fmla="*/ 155 w 187"/>
                <a:gd name="T15" fmla="*/ 120 h 420"/>
                <a:gd name="T16" fmla="*/ 146 w 187"/>
                <a:gd name="T17" fmla="*/ 143 h 420"/>
                <a:gd name="T18" fmla="*/ 159 w 187"/>
                <a:gd name="T19" fmla="*/ 150 h 420"/>
                <a:gd name="T20" fmla="*/ 187 w 187"/>
                <a:gd name="T21" fmla="*/ 150 h 420"/>
                <a:gd name="T22" fmla="*/ 176 w 187"/>
                <a:gd name="T23" fmla="*/ 171 h 420"/>
                <a:gd name="T24" fmla="*/ 155 w 187"/>
                <a:gd name="T25" fmla="*/ 185 h 420"/>
                <a:gd name="T26" fmla="*/ 146 w 187"/>
                <a:gd name="T27" fmla="*/ 199 h 420"/>
                <a:gd name="T28" fmla="*/ 122 w 187"/>
                <a:gd name="T29" fmla="*/ 215 h 420"/>
                <a:gd name="T30" fmla="*/ 120 w 187"/>
                <a:gd name="T31" fmla="*/ 233 h 420"/>
                <a:gd name="T32" fmla="*/ 141 w 187"/>
                <a:gd name="T33" fmla="*/ 261 h 420"/>
                <a:gd name="T34" fmla="*/ 143 w 187"/>
                <a:gd name="T35" fmla="*/ 284 h 420"/>
                <a:gd name="T36" fmla="*/ 150 w 187"/>
                <a:gd name="T37" fmla="*/ 319 h 420"/>
                <a:gd name="T38" fmla="*/ 164 w 187"/>
                <a:gd name="T39" fmla="*/ 349 h 420"/>
                <a:gd name="T40" fmla="*/ 171 w 187"/>
                <a:gd name="T41" fmla="*/ 379 h 420"/>
                <a:gd name="T42" fmla="*/ 155 w 187"/>
                <a:gd name="T43" fmla="*/ 409 h 420"/>
                <a:gd name="T44" fmla="*/ 148 w 187"/>
                <a:gd name="T45" fmla="*/ 404 h 420"/>
                <a:gd name="T46" fmla="*/ 152 w 187"/>
                <a:gd name="T47" fmla="*/ 393 h 420"/>
                <a:gd name="T48" fmla="*/ 155 w 187"/>
                <a:gd name="T49" fmla="*/ 372 h 420"/>
                <a:gd name="T50" fmla="*/ 148 w 187"/>
                <a:gd name="T51" fmla="*/ 344 h 420"/>
                <a:gd name="T52" fmla="*/ 139 w 187"/>
                <a:gd name="T53" fmla="*/ 335 h 420"/>
                <a:gd name="T54" fmla="*/ 132 w 187"/>
                <a:gd name="T55" fmla="*/ 309 h 420"/>
                <a:gd name="T56" fmla="*/ 127 w 187"/>
                <a:gd name="T57" fmla="*/ 282 h 420"/>
                <a:gd name="T58" fmla="*/ 120 w 187"/>
                <a:gd name="T59" fmla="*/ 273 h 420"/>
                <a:gd name="T60" fmla="*/ 106 w 187"/>
                <a:gd name="T61" fmla="*/ 254 h 420"/>
                <a:gd name="T62" fmla="*/ 106 w 187"/>
                <a:gd name="T63" fmla="*/ 259 h 420"/>
                <a:gd name="T64" fmla="*/ 95 w 187"/>
                <a:gd name="T65" fmla="*/ 268 h 420"/>
                <a:gd name="T66" fmla="*/ 90 w 187"/>
                <a:gd name="T67" fmla="*/ 277 h 420"/>
                <a:gd name="T68" fmla="*/ 72 w 187"/>
                <a:gd name="T69" fmla="*/ 284 h 420"/>
                <a:gd name="T70" fmla="*/ 60 w 187"/>
                <a:gd name="T71" fmla="*/ 289 h 420"/>
                <a:gd name="T72" fmla="*/ 56 w 187"/>
                <a:gd name="T73" fmla="*/ 282 h 420"/>
                <a:gd name="T74" fmla="*/ 60 w 187"/>
                <a:gd name="T75" fmla="*/ 254 h 420"/>
                <a:gd name="T76" fmla="*/ 51 w 187"/>
                <a:gd name="T77" fmla="*/ 231 h 420"/>
                <a:gd name="T78" fmla="*/ 37 w 187"/>
                <a:gd name="T79" fmla="*/ 210 h 420"/>
                <a:gd name="T80" fmla="*/ 25 w 187"/>
                <a:gd name="T81" fmla="*/ 208 h 420"/>
                <a:gd name="T82" fmla="*/ 32 w 187"/>
                <a:gd name="T83" fmla="*/ 210 h 420"/>
                <a:gd name="T84" fmla="*/ 35 w 187"/>
                <a:gd name="T85" fmla="*/ 196 h 420"/>
                <a:gd name="T86" fmla="*/ 16 w 187"/>
                <a:gd name="T87" fmla="*/ 192 h 420"/>
                <a:gd name="T88" fmla="*/ 14 w 187"/>
                <a:gd name="T89" fmla="*/ 189 h 420"/>
                <a:gd name="T90" fmla="*/ 2 w 187"/>
                <a:gd name="T91" fmla="*/ 166 h 420"/>
                <a:gd name="T92" fmla="*/ 12 w 187"/>
                <a:gd name="T93" fmla="*/ 148 h 420"/>
                <a:gd name="T94" fmla="*/ 21 w 187"/>
                <a:gd name="T95" fmla="*/ 125 h 420"/>
                <a:gd name="T96" fmla="*/ 32 w 187"/>
                <a:gd name="T97" fmla="*/ 102 h 420"/>
                <a:gd name="T98" fmla="*/ 42 w 187"/>
                <a:gd name="T99" fmla="*/ 60 h 420"/>
                <a:gd name="T100" fmla="*/ 60 w 187"/>
                <a:gd name="T101" fmla="*/ 25 h 420"/>
                <a:gd name="T102" fmla="*/ 83 w 187"/>
                <a:gd name="T103" fmla="*/ 14 h 420"/>
                <a:gd name="T104" fmla="*/ 30 w 187"/>
                <a:gd name="T105" fmla="*/ 22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7" h="420">
                  <a:moveTo>
                    <a:pt x="86" y="0"/>
                  </a:moveTo>
                  <a:lnTo>
                    <a:pt x="88" y="0"/>
                  </a:lnTo>
                  <a:lnTo>
                    <a:pt x="92" y="2"/>
                  </a:lnTo>
                  <a:lnTo>
                    <a:pt x="97" y="0"/>
                  </a:lnTo>
                  <a:lnTo>
                    <a:pt x="102" y="0"/>
                  </a:lnTo>
                  <a:lnTo>
                    <a:pt x="104" y="5"/>
                  </a:lnTo>
                  <a:lnTo>
                    <a:pt x="109" y="9"/>
                  </a:lnTo>
                  <a:lnTo>
                    <a:pt x="109" y="14"/>
                  </a:lnTo>
                  <a:lnTo>
                    <a:pt x="113" y="14"/>
                  </a:lnTo>
                  <a:lnTo>
                    <a:pt x="116" y="18"/>
                  </a:lnTo>
                  <a:lnTo>
                    <a:pt x="116" y="25"/>
                  </a:lnTo>
                  <a:lnTo>
                    <a:pt x="120" y="32"/>
                  </a:lnTo>
                  <a:lnTo>
                    <a:pt x="120" y="39"/>
                  </a:lnTo>
                  <a:lnTo>
                    <a:pt x="120" y="46"/>
                  </a:lnTo>
                  <a:lnTo>
                    <a:pt x="120" y="53"/>
                  </a:lnTo>
                  <a:lnTo>
                    <a:pt x="118" y="55"/>
                  </a:lnTo>
                  <a:lnTo>
                    <a:pt x="116" y="55"/>
                  </a:lnTo>
                  <a:lnTo>
                    <a:pt x="113" y="60"/>
                  </a:lnTo>
                  <a:lnTo>
                    <a:pt x="113" y="60"/>
                  </a:lnTo>
                  <a:lnTo>
                    <a:pt x="111" y="65"/>
                  </a:lnTo>
                  <a:lnTo>
                    <a:pt x="113" y="67"/>
                  </a:lnTo>
                  <a:lnTo>
                    <a:pt x="111" y="69"/>
                  </a:lnTo>
                  <a:lnTo>
                    <a:pt x="109" y="69"/>
                  </a:lnTo>
                  <a:lnTo>
                    <a:pt x="106" y="72"/>
                  </a:lnTo>
                  <a:lnTo>
                    <a:pt x="104" y="76"/>
                  </a:lnTo>
                  <a:lnTo>
                    <a:pt x="106" y="79"/>
                  </a:lnTo>
                  <a:lnTo>
                    <a:pt x="104" y="81"/>
                  </a:lnTo>
                  <a:lnTo>
                    <a:pt x="104" y="85"/>
                  </a:lnTo>
                  <a:lnTo>
                    <a:pt x="106" y="88"/>
                  </a:lnTo>
                  <a:lnTo>
                    <a:pt x="109" y="90"/>
                  </a:lnTo>
                  <a:lnTo>
                    <a:pt x="111" y="92"/>
                  </a:lnTo>
                  <a:lnTo>
                    <a:pt x="111" y="97"/>
                  </a:lnTo>
                  <a:lnTo>
                    <a:pt x="113" y="102"/>
                  </a:lnTo>
                  <a:lnTo>
                    <a:pt x="118" y="99"/>
                  </a:lnTo>
                  <a:lnTo>
                    <a:pt x="127" y="97"/>
                  </a:lnTo>
                  <a:lnTo>
                    <a:pt x="129" y="99"/>
                  </a:lnTo>
                  <a:lnTo>
                    <a:pt x="127" y="102"/>
                  </a:lnTo>
                  <a:lnTo>
                    <a:pt x="129" y="104"/>
                  </a:lnTo>
                  <a:lnTo>
                    <a:pt x="136" y="104"/>
                  </a:lnTo>
                  <a:lnTo>
                    <a:pt x="136" y="106"/>
                  </a:lnTo>
                  <a:lnTo>
                    <a:pt x="134" y="111"/>
                  </a:lnTo>
                  <a:lnTo>
                    <a:pt x="136" y="113"/>
                  </a:lnTo>
                  <a:lnTo>
                    <a:pt x="143" y="115"/>
                  </a:lnTo>
                  <a:lnTo>
                    <a:pt x="141" y="118"/>
                  </a:lnTo>
                  <a:lnTo>
                    <a:pt x="143" y="120"/>
                  </a:lnTo>
                  <a:lnTo>
                    <a:pt x="143" y="118"/>
                  </a:lnTo>
                  <a:lnTo>
                    <a:pt x="150" y="118"/>
                  </a:lnTo>
                  <a:lnTo>
                    <a:pt x="155" y="120"/>
                  </a:lnTo>
                  <a:lnTo>
                    <a:pt x="155" y="122"/>
                  </a:lnTo>
                  <a:lnTo>
                    <a:pt x="152" y="127"/>
                  </a:lnTo>
                  <a:lnTo>
                    <a:pt x="152" y="129"/>
                  </a:lnTo>
                  <a:lnTo>
                    <a:pt x="148" y="136"/>
                  </a:lnTo>
                  <a:lnTo>
                    <a:pt x="143" y="141"/>
                  </a:lnTo>
                  <a:lnTo>
                    <a:pt x="146" y="143"/>
                  </a:lnTo>
                  <a:lnTo>
                    <a:pt x="148" y="141"/>
                  </a:lnTo>
                  <a:lnTo>
                    <a:pt x="155" y="143"/>
                  </a:lnTo>
                  <a:lnTo>
                    <a:pt x="155" y="143"/>
                  </a:lnTo>
                  <a:lnTo>
                    <a:pt x="159" y="141"/>
                  </a:lnTo>
                  <a:lnTo>
                    <a:pt x="162" y="145"/>
                  </a:lnTo>
                  <a:lnTo>
                    <a:pt x="159" y="150"/>
                  </a:lnTo>
                  <a:lnTo>
                    <a:pt x="162" y="155"/>
                  </a:lnTo>
                  <a:lnTo>
                    <a:pt x="166" y="157"/>
                  </a:lnTo>
                  <a:lnTo>
                    <a:pt x="169" y="155"/>
                  </a:lnTo>
                  <a:lnTo>
                    <a:pt x="173" y="155"/>
                  </a:lnTo>
                  <a:lnTo>
                    <a:pt x="182" y="150"/>
                  </a:lnTo>
                  <a:lnTo>
                    <a:pt x="187" y="150"/>
                  </a:lnTo>
                  <a:lnTo>
                    <a:pt x="187" y="155"/>
                  </a:lnTo>
                  <a:lnTo>
                    <a:pt x="182" y="159"/>
                  </a:lnTo>
                  <a:lnTo>
                    <a:pt x="176" y="162"/>
                  </a:lnTo>
                  <a:lnTo>
                    <a:pt x="176" y="166"/>
                  </a:lnTo>
                  <a:lnTo>
                    <a:pt x="173" y="169"/>
                  </a:lnTo>
                  <a:lnTo>
                    <a:pt x="176" y="171"/>
                  </a:lnTo>
                  <a:lnTo>
                    <a:pt x="171" y="176"/>
                  </a:lnTo>
                  <a:lnTo>
                    <a:pt x="169" y="176"/>
                  </a:lnTo>
                  <a:lnTo>
                    <a:pt x="166" y="180"/>
                  </a:lnTo>
                  <a:lnTo>
                    <a:pt x="159" y="180"/>
                  </a:lnTo>
                  <a:lnTo>
                    <a:pt x="155" y="182"/>
                  </a:lnTo>
                  <a:lnTo>
                    <a:pt x="155" y="185"/>
                  </a:lnTo>
                  <a:lnTo>
                    <a:pt x="157" y="187"/>
                  </a:lnTo>
                  <a:lnTo>
                    <a:pt x="155" y="189"/>
                  </a:lnTo>
                  <a:lnTo>
                    <a:pt x="150" y="189"/>
                  </a:lnTo>
                  <a:lnTo>
                    <a:pt x="148" y="192"/>
                  </a:lnTo>
                  <a:lnTo>
                    <a:pt x="148" y="196"/>
                  </a:lnTo>
                  <a:lnTo>
                    <a:pt x="146" y="199"/>
                  </a:lnTo>
                  <a:lnTo>
                    <a:pt x="141" y="199"/>
                  </a:lnTo>
                  <a:lnTo>
                    <a:pt x="136" y="203"/>
                  </a:lnTo>
                  <a:lnTo>
                    <a:pt x="129" y="201"/>
                  </a:lnTo>
                  <a:lnTo>
                    <a:pt x="125" y="206"/>
                  </a:lnTo>
                  <a:lnTo>
                    <a:pt x="127" y="212"/>
                  </a:lnTo>
                  <a:lnTo>
                    <a:pt x="122" y="215"/>
                  </a:lnTo>
                  <a:lnTo>
                    <a:pt x="122" y="222"/>
                  </a:lnTo>
                  <a:lnTo>
                    <a:pt x="125" y="224"/>
                  </a:lnTo>
                  <a:lnTo>
                    <a:pt x="120" y="226"/>
                  </a:lnTo>
                  <a:lnTo>
                    <a:pt x="116" y="229"/>
                  </a:lnTo>
                  <a:lnTo>
                    <a:pt x="116" y="233"/>
                  </a:lnTo>
                  <a:lnTo>
                    <a:pt x="120" y="233"/>
                  </a:lnTo>
                  <a:lnTo>
                    <a:pt x="122" y="240"/>
                  </a:lnTo>
                  <a:lnTo>
                    <a:pt x="125" y="242"/>
                  </a:lnTo>
                  <a:lnTo>
                    <a:pt x="127" y="247"/>
                  </a:lnTo>
                  <a:lnTo>
                    <a:pt x="132" y="249"/>
                  </a:lnTo>
                  <a:lnTo>
                    <a:pt x="136" y="261"/>
                  </a:lnTo>
                  <a:lnTo>
                    <a:pt x="141" y="261"/>
                  </a:lnTo>
                  <a:lnTo>
                    <a:pt x="143" y="268"/>
                  </a:lnTo>
                  <a:lnTo>
                    <a:pt x="143" y="273"/>
                  </a:lnTo>
                  <a:lnTo>
                    <a:pt x="148" y="275"/>
                  </a:lnTo>
                  <a:lnTo>
                    <a:pt x="148" y="279"/>
                  </a:lnTo>
                  <a:lnTo>
                    <a:pt x="146" y="279"/>
                  </a:lnTo>
                  <a:lnTo>
                    <a:pt x="143" y="284"/>
                  </a:lnTo>
                  <a:lnTo>
                    <a:pt x="146" y="293"/>
                  </a:lnTo>
                  <a:lnTo>
                    <a:pt x="146" y="298"/>
                  </a:lnTo>
                  <a:lnTo>
                    <a:pt x="141" y="300"/>
                  </a:lnTo>
                  <a:lnTo>
                    <a:pt x="143" y="307"/>
                  </a:lnTo>
                  <a:lnTo>
                    <a:pt x="143" y="312"/>
                  </a:lnTo>
                  <a:lnTo>
                    <a:pt x="150" y="319"/>
                  </a:lnTo>
                  <a:lnTo>
                    <a:pt x="155" y="323"/>
                  </a:lnTo>
                  <a:lnTo>
                    <a:pt x="162" y="328"/>
                  </a:lnTo>
                  <a:lnTo>
                    <a:pt x="164" y="337"/>
                  </a:lnTo>
                  <a:lnTo>
                    <a:pt x="162" y="342"/>
                  </a:lnTo>
                  <a:lnTo>
                    <a:pt x="164" y="344"/>
                  </a:lnTo>
                  <a:lnTo>
                    <a:pt x="164" y="349"/>
                  </a:lnTo>
                  <a:lnTo>
                    <a:pt x="166" y="351"/>
                  </a:lnTo>
                  <a:lnTo>
                    <a:pt x="166" y="358"/>
                  </a:lnTo>
                  <a:lnTo>
                    <a:pt x="169" y="363"/>
                  </a:lnTo>
                  <a:lnTo>
                    <a:pt x="169" y="367"/>
                  </a:lnTo>
                  <a:lnTo>
                    <a:pt x="171" y="372"/>
                  </a:lnTo>
                  <a:lnTo>
                    <a:pt x="171" y="379"/>
                  </a:lnTo>
                  <a:lnTo>
                    <a:pt x="169" y="381"/>
                  </a:lnTo>
                  <a:lnTo>
                    <a:pt x="162" y="395"/>
                  </a:lnTo>
                  <a:lnTo>
                    <a:pt x="157" y="397"/>
                  </a:lnTo>
                  <a:lnTo>
                    <a:pt x="157" y="404"/>
                  </a:lnTo>
                  <a:lnTo>
                    <a:pt x="155" y="406"/>
                  </a:lnTo>
                  <a:lnTo>
                    <a:pt x="155" y="409"/>
                  </a:lnTo>
                  <a:lnTo>
                    <a:pt x="155" y="409"/>
                  </a:lnTo>
                  <a:lnTo>
                    <a:pt x="152" y="413"/>
                  </a:lnTo>
                  <a:lnTo>
                    <a:pt x="152" y="420"/>
                  </a:lnTo>
                  <a:lnTo>
                    <a:pt x="150" y="413"/>
                  </a:lnTo>
                  <a:lnTo>
                    <a:pt x="150" y="406"/>
                  </a:lnTo>
                  <a:lnTo>
                    <a:pt x="148" y="404"/>
                  </a:lnTo>
                  <a:lnTo>
                    <a:pt x="148" y="402"/>
                  </a:lnTo>
                  <a:lnTo>
                    <a:pt x="150" y="402"/>
                  </a:lnTo>
                  <a:lnTo>
                    <a:pt x="152" y="402"/>
                  </a:lnTo>
                  <a:lnTo>
                    <a:pt x="155" y="397"/>
                  </a:lnTo>
                  <a:lnTo>
                    <a:pt x="155" y="395"/>
                  </a:lnTo>
                  <a:lnTo>
                    <a:pt x="152" y="393"/>
                  </a:lnTo>
                  <a:lnTo>
                    <a:pt x="152" y="388"/>
                  </a:lnTo>
                  <a:lnTo>
                    <a:pt x="155" y="386"/>
                  </a:lnTo>
                  <a:lnTo>
                    <a:pt x="157" y="383"/>
                  </a:lnTo>
                  <a:lnTo>
                    <a:pt x="155" y="379"/>
                  </a:lnTo>
                  <a:lnTo>
                    <a:pt x="157" y="376"/>
                  </a:lnTo>
                  <a:lnTo>
                    <a:pt x="155" y="372"/>
                  </a:lnTo>
                  <a:lnTo>
                    <a:pt x="152" y="370"/>
                  </a:lnTo>
                  <a:lnTo>
                    <a:pt x="152" y="365"/>
                  </a:lnTo>
                  <a:lnTo>
                    <a:pt x="152" y="363"/>
                  </a:lnTo>
                  <a:lnTo>
                    <a:pt x="152" y="358"/>
                  </a:lnTo>
                  <a:lnTo>
                    <a:pt x="150" y="356"/>
                  </a:lnTo>
                  <a:lnTo>
                    <a:pt x="148" y="344"/>
                  </a:lnTo>
                  <a:lnTo>
                    <a:pt x="146" y="342"/>
                  </a:lnTo>
                  <a:lnTo>
                    <a:pt x="146" y="337"/>
                  </a:lnTo>
                  <a:lnTo>
                    <a:pt x="141" y="333"/>
                  </a:lnTo>
                  <a:lnTo>
                    <a:pt x="141" y="339"/>
                  </a:lnTo>
                  <a:lnTo>
                    <a:pt x="139" y="339"/>
                  </a:lnTo>
                  <a:lnTo>
                    <a:pt x="139" y="335"/>
                  </a:lnTo>
                  <a:lnTo>
                    <a:pt x="139" y="333"/>
                  </a:lnTo>
                  <a:lnTo>
                    <a:pt x="139" y="323"/>
                  </a:lnTo>
                  <a:lnTo>
                    <a:pt x="134" y="319"/>
                  </a:lnTo>
                  <a:lnTo>
                    <a:pt x="134" y="314"/>
                  </a:lnTo>
                  <a:lnTo>
                    <a:pt x="136" y="314"/>
                  </a:lnTo>
                  <a:lnTo>
                    <a:pt x="132" y="309"/>
                  </a:lnTo>
                  <a:lnTo>
                    <a:pt x="132" y="303"/>
                  </a:lnTo>
                  <a:lnTo>
                    <a:pt x="129" y="303"/>
                  </a:lnTo>
                  <a:lnTo>
                    <a:pt x="127" y="286"/>
                  </a:lnTo>
                  <a:lnTo>
                    <a:pt x="125" y="286"/>
                  </a:lnTo>
                  <a:lnTo>
                    <a:pt x="125" y="282"/>
                  </a:lnTo>
                  <a:lnTo>
                    <a:pt x="127" y="282"/>
                  </a:lnTo>
                  <a:lnTo>
                    <a:pt x="127" y="279"/>
                  </a:lnTo>
                  <a:lnTo>
                    <a:pt x="122" y="273"/>
                  </a:lnTo>
                  <a:lnTo>
                    <a:pt x="125" y="273"/>
                  </a:lnTo>
                  <a:lnTo>
                    <a:pt x="125" y="270"/>
                  </a:lnTo>
                  <a:lnTo>
                    <a:pt x="122" y="273"/>
                  </a:lnTo>
                  <a:lnTo>
                    <a:pt x="120" y="273"/>
                  </a:lnTo>
                  <a:lnTo>
                    <a:pt x="118" y="273"/>
                  </a:lnTo>
                  <a:lnTo>
                    <a:pt x="116" y="268"/>
                  </a:lnTo>
                  <a:lnTo>
                    <a:pt x="113" y="266"/>
                  </a:lnTo>
                  <a:lnTo>
                    <a:pt x="109" y="256"/>
                  </a:lnTo>
                  <a:lnTo>
                    <a:pt x="109" y="254"/>
                  </a:lnTo>
                  <a:lnTo>
                    <a:pt x="106" y="254"/>
                  </a:lnTo>
                  <a:lnTo>
                    <a:pt x="106" y="252"/>
                  </a:lnTo>
                  <a:lnTo>
                    <a:pt x="104" y="249"/>
                  </a:lnTo>
                  <a:lnTo>
                    <a:pt x="106" y="254"/>
                  </a:lnTo>
                  <a:lnTo>
                    <a:pt x="104" y="254"/>
                  </a:lnTo>
                  <a:lnTo>
                    <a:pt x="104" y="256"/>
                  </a:lnTo>
                  <a:lnTo>
                    <a:pt x="106" y="259"/>
                  </a:lnTo>
                  <a:lnTo>
                    <a:pt x="106" y="263"/>
                  </a:lnTo>
                  <a:lnTo>
                    <a:pt x="104" y="266"/>
                  </a:lnTo>
                  <a:lnTo>
                    <a:pt x="104" y="268"/>
                  </a:lnTo>
                  <a:lnTo>
                    <a:pt x="99" y="273"/>
                  </a:lnTo>
                  <a:lnTo>
                    <a:pt x="97" y="270"/>
                  </a:lnTo>
                  <a:lnTo>
                    <a:pt x="95" y="268"/>
                  </a:lnTo>
                  <a:lnTo>
                    <a:pt x="92" y="268"/>
                  </a:lnTo>
                  <a:lnTo>
                    <a:pt x="95" y="273"/>
                  </a:lnTo>
                  <a:lnTo>
                    <a:pt x="95" y="273"/>
                  </a:lnTo>
                  <a:lnTo>
                    <a:pt x="97" y="275"/>
                  </a:lnTo>
                  <a:lnTo>
                    <a:pt x="92" y="277"/>
                  </a:lnTo>
                  <a:lnTo>
                    <a:pt x="90" y="277"/>
                  </a:lnTo>
                  <a:lnTo>
                    <a:pt x="88" y="275"/>
                  </a:lnTo>
                  <a:lnTo>
                    <a:pt x="86" y="279"/>
                  </a:lnTo>
                  <a:lnTo>
                    <a:pt x="79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2" y="284"/>
                  </a:lnTo>
                  <a:lnTo>
                    <a:pt x="72" y="284"/>
                  </a:lnTo>
                  <a:lnTo>
                    <a:pt x="69" y="286"/>
                  </a:lnTo>
                  <a:lnTo>
                    <a:pt x="67" y="286"/>
                  </a:lnTo>
                  <a:lnTo>
                    <a:pt x="65" y="284"/>
                  </a:lnTo>
                  <a:lnTo>
                    <a:pt x="60" y="286"/>
                  </a:lnTo>
                  <a:lnTo>
                    <a:pt x="60" y="289"/>
                  </a:lnTo>
                  <a:lnTo>
                    <a:pt x="58" y="289"/>
                  </a:lnTo>
                  <a:lnTo>
                    <a:pt x="58" y="284"/>
                  </a:lnTo>
                  <a:lnTo>
                    <a:pt x="62" y="279"/>
                  </a:lnTo>
                  <a:lnTo>
                    <a:pt x="62" y="273"/>
                  </a:lnTo>
                  <a:lnTo>
                    <a:pt x="60" y="277"/>
                  </a:lnTo>
                  <a:lnTo>
                    <a:pt x="56" y="282"/>
                  </a:lnTo>
                  <a:lnTo>
                    <a:pt x="53" y="286"/>
                  </a:lnTo>
                  <a:lnTo>
                    <a:pt x="53" y="284"/>
                  </a:lnTo>
                  <a:lnTo>
                    <a:pt x="53" y="284"/>
                  </a:lnTo>
                  <a:lnTo>
                    <a:pt x="51" y="279"/>
                  </a:lnTo>
                  <a:lnTo>
                    <a:pt x="56" y="259"/>
                  </a:lnTo>
                  <a:lnTo>
                    <a:pt x="60" y="254"/>
                  </a:lnTo>
                  <a:lnTo>
                    <a:pt x="58" y="254"/>
                  </a:lnTo>
                  <a:lnTo>
                    <a:pt x="53" y="245"/>
                  </a:lnTo>
                  <a:lnTo>
                    <a:pt x="53" y="236"/>
                  </a:lnTo>
                  <a:lnTo>
                    <a:pt x="51" y="236"/>
                  </a:lnTo>
                  <a:lnTo>
                    <a:pt x="51" y="233"/>
                  </a:lnTo>
                  <a:lnTo>
                    <a:pt x="51" y="231"/>
                  </a:lnTo>
                  <a:lnTo>
                    <a:pt x="49" y="229"/>
                  </a:lnTo>
                  <a:lnTo>
                    <a:pt x="46" y="224"/>
                  </a:lnTo>
                  <a:lnTo>
                    <a:pt x="44" y="219"/>
                  </a:lnTo>
                  <a:lnTo>
                    <a:pt x="44" y="217"/>
                  </a:lnTo>
                  <a:lnTo>
                    <a:pt x="44" y="212"/>
                  </a:lnTo>
                  <a:lnTo>
                    <a:pt x="37" y="210"/>
                  </a:lnTo>
                  <a:lnTo>
                    <a:pt x="39" y="212"/>
                  </a:lnTo>
                  <a:lnTo>
                    <a:pt x="42" y="222"/>
                  </a:lnTo>
                  <a:lnTo>
                    <a:pt x="32" y="219"/>
                  </a:lnTo>
                  <a:lnTo>
                    <a:pt x="30" y="215"/>
                  </a:lnTo>
                  <a:lnTo>
                    <a:pt x="30" y="212"/>
                  </a:lnTo>
                  <a:lnTo>
                    <a:pt x="25" y="208"/>
                  </a:lnTo>
                  <a:lnTo>
                    <a:pt x="25" y="206"/>
                  </a:lnTo>
                  <a:lnTo>
                    <a:pt x="28" y="206"/>
                  </a:lnTo>
                  <a:lnTo>
                    <a:pt x="30" y="210"/>
                  </a:lnTo>
                  <a:lnTo>
                    <a:pt x="32" y="210"/>
                  </a:lnTo>
                  <a:lnTo>
                    <a:pt x="35" y="210"/>
                  </a:lnTo>
                  <a:lnTo>
                    <a:pt x="32" y="210"/>
                  </a:lnTo>
                  <a:lnTo>
                    <a:pt x="30" y="206"/>
                  </a:lnTo>
                  <a:lnTo>
                    <a:pt x="32" y="203"/>
                  </a:lnTo>
                  <a:lnTo>
                    <a:pt x="35" y="208"/>
                  </a:lnTo>
                  <a:lnTo>
                    <a:pt x="37" y="206"/>
                  </a:lnTo>
                  <a:lnTo>
                    <a:pt x="37" y="203"/>
                  </a:lnTo>
                  <a:lnTo>
                    <a:pt x="35" y="196"/>
                  </a:lnTo>
                  <a:lnTo>
                    <a:pt x="28" y="194"/>
                  </a:lnTo>
                  <a:lnTo>
                    <a:pt x="25" y="192"/>
                  </a:lnTo>
                  <a:lnTo>
                    <a:pt x="21" y="192"/>
                  </a:lnTo>
                  <a:lnTo>
                    <a:pt x="21" y="189"/>
                  </a:lnTo>
                  <a:lnTo>
                    <a:pt x="21" y="192"/>
                  </a:lnTo>
                  <a:lnTo>
                    <a:pt x="16" y="192"/>
                  </a:lnTo>
                  <a:lnTo>
                    <a:pt x="16" y="189"/>
                  </a:lnTo>
                  <a:lnTo>
                    <a:pt x="19" y="187"/>
                  </a:lnTo>
                  <a:lnTo>
                    <a:pt x="16" y="187"/>
                  </a:lnTo>
                  <a:lnTo>
                    <a:pt x="12" y="185"/>
                  </a:lnTo>
                  <a:lnTo>
                    <a:pt x="12" y="187"/>
                  </a:lnTo>
                  <a:lnTo>
                    <a:pt x="14" y="189"/>
                  </a:lnTo>
                  <a:lnTo>
                    <a:pt x="5" y="182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2" y="166"/>
                  </a:lnTo>
                  <a:lnTo>
                    <a:pt x="5" y="162"/>
                  </a:lnTo>
                  <a:lnTo>
                    <a:pt x="7" y="162"/>
                  </a:lnTo>
                  <a:lnTo>
                    <a:pt x="9" y="157"/>
                  </a:lnTo>
                  <a:lnTo>
                    <a:pt x="9" y="150"/>
                  </a:lnTo>
                  <a:lnTo>
                    <a:pt x="9" y="145"/>
                  </a:lnTo>
                  <a:lnTo>
                    <a:pt x="12" y="148"/>
                  </a:lnTo>
                  <a:lnTo>
                    <a:pt x="14" y="145"/>
                  </a:lnTo>
                  <a:lnTo>
                    <a:pt x="16" y="139"/>
                  </a:lnTo>
                  <a:lnTo>
                    <a:pt x="16" y="134"/>
                  </a:lnTo>
                  <a:lnTo>
                    <a:pt x="16" y="129"/>
                  </a:lnTo>
                  <a:lnTo>
                    <a:pt x="16" y="125"/>
                  </a:lnTo>
                  <a:lnTo>
                    <a:pt x="21" y="125"/>
                  </a:lnTo>
                  <a:lnTo>
                    <a:pt x="21" y="118"/>
                  </a:lnTo>
                  <a:lnTo>
                    <a:pt x="21" y="111"/>
                  </a:lnTo>
                  <a:lnTo>
                    <a:pt x="19" y="102"/>
                  </a:lnTo>
                  <a:lnTo>
                    <a:pt x="23" y="102"/>
                  </a:lnTo>
                  <a:lnTo>
                    <a:pt x="25" y="102"/>
                  </a:lnTo>
                  <a:lnTo>
                    <a:pt x="32" y="102"/>
                  </a:lnTo>
                  <a:lnTo>
                    <a:pt x="35" y="95"/>
                  </a:lnTo>
                  <a:lnTo>
                    <a:pt x="37" y="85"/>
                  </a:lnTo>
                  <a:lnTo>
                    <a:pt x="42" y="74"/>
                  </a:lnTo>
                  <a:lnTo>
                    <a:pt x="37" y="72"/>
                  </a:lnTo>
                  <a:lnTo>
                    <a:pt x="37" y="69"/>
                  </a:lnTo>
                  <a:lnTo>
                    <a:pt x="42" y="60"/>
                  </a:lnTo>
                  <a:lnTo>
                    <a:pt x="46" y="51"/>
                  </a:lnTo>
                  <a:lnTo>
                    <a:pt x="44" y="49"/>
                  </a:lnTo>
                  <a:lnTo>
                    <a:pt x="44" y="44"/>
                  </a:lnTo>
                  <a:lnTo>
                    <a:pt x="51" y="32"/>
                  </a:lnTo>
                  <a:lnTo>
                    <a:pt x="56" y="30"/>
                  </a:lnTo>
                  <a:lnTo>
                    <a:pt x="60" y="25"/>
                  </a:lnTo>
                  <a:lnTo>
                    <a:pt x="62" y="21"/>
                  </a:lnTo>
                  <a:lnTo>
                    <a:pt x="69" y="18"/>
                  </a:lnTo>
                  <a:lnTo>
                    <a:pt x="76" y="14"/>
                  </a:lnTo>
                  <a:lnTo>
                    <a:pt x="79" y="16"/>
                  </a:lnTo>
                  <a:lnTo>
                    <a:pt x="83" y="18"/>
                  </a:lnTo>
                  <a:lnTo>
                    <a:pt x="83" y="14"/>
                  </a:lnTo>
                  <a:lnTo>
                    <a:pt x="83" y="9"/>
                  </a:lnTo>
                  <a:lnTo>
                    <a:pt x="86" y="5"/>
                  </a:lnTo>
                  <a:lnTo>
                    <a:pt x="86" y="2"/>
                  </a:lnTo>
                  <a:lnTo>
                    <a:pt x="86" y="0"/>
                  </a:lnTo>
                  <a:close/>
                  <a:moveTo>
                    <a:pt x="28" y="222"/>
                  </a:moveTo>
                  <a:lnTo>
                    <a:pt x="30" y="226"/>
                  </a:lnTo>
                  <a:lnTo>
                    <a:pt x="35" y="229"/>
                  </a:lnTo>
                  <a:lnTo>
                    <a:pt x="35" y="224"/>
                  </a:lnTo>
                  <a:lnTo>
                    <a:pt x="32" y="222"/>
                  </a:lnTo>
                  <a:lnTo>
                    <a:pt x="28" y="22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3C9974DB-7BC6-DC80-2EB4-3F0BA729F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0226" y="2917388"/>
              <a:ext cx="38170" cy="70531"/>
            </a:xfrm>
            <a:custGeom>
              <a:avLst/>
              <a:gdLst>
                <a:gd name="T0" fmla="*/ 0 w 46"/>
                <a:gd name="T1" fmla="*/ 37 h 85"/>
                <a:gd name="T2" fmla="*/ 2 w 46"/>
                <a:gd name="T3" fmla="*/ 32 h 85"/>
                <a:gd name="T4" fmla="*/ 0 w 46"/>
                <a:gd name="T5" fmla="*/ 32 h 85"/>
                <a:gd name="T6" fmla="*/ 0 w 46"/>
                <a:gd name="T7" fmla="*/ 41 h 85"/>
                <a:gd name="T8" fmla="*/ 2 w 46"/>
                <a:gd name="T9" fmla="*/ 2 h 85"/>
                <a:gd name="T10" fmla="*/ 9 w 46"/>
                <a:gd name="T11" fmla="*/ 0 h 85"/>
                <a:gd name="T12" fmla="*/ 9 w 46"/>
                <a:gd name="T13" fmla="*/ 4 h 85"/>
                <a:gd name="T14" fmla="*/ 7 w 46"/>
                <a:gd name="T15" fmla="*/ 4 h 85"/>
                <a:gd name="T16" fmla="*/ 16 w 46"/>
                <a:gd name="T17" fmla="*/ 2 h 85"/>
                <a:gd name="T18" fmla="*/ 20 w 46"/>
                <a:gd name="T19" fmla="*/ 7 h 85"/>
                <a:gd name="T20" fmla="*/ 18 w 46"/>
                <a:gd name="T21" fmla="*/ 9 h 85"/>
                <a:gd name="T22" fmla="*/ 14 w 46"/>
                <a:gd name="T23" fmla="*/ 7 h 85"/>
                <a:gd name="T24" fmla="*/ 9 w 46"/>
                <a:gd name="T25" fmla="*/ 2 h 85"/>
                <a:gd name="T26" fmla="*/ 11 w 46"/>
                <a:gd name="T27" fmla="*/ 2 h 85"/>
                <a:gd name="T28" fmla="*/ 9 w 46"/>
                <a:gd name="T29" fmla="*/ 7 h 85"/>
                <a:gd name="T30" fmla="*/ 9 w 46"/>
                <a:gd name="T31" fmla="*/ 9 h 85"/>
                <a:gd name="T32" fmla="*/ 7 w 46"/>
                <a:gd name="T33" fmla="*/ 11 h 85"/>
                <a:gd name="T34" fmla="*/ 7 w 46"/>
                <a:gd name="T35" fmla="*/ 13 h 85"/>
                <a:gd name="T36" fmla="*/ 4 w 46"/>
                <a:gd name="T37" fmla="*/ 18 h 85"/>
                <a:gd name="T38" fmla="*/ 0 w 46"/>
                <a:gd name="T39" fmla="*/ 16 h 85"/>
                <a:gd name="T40" fmla="*/ 2 w 46"/>
                <a:gd name="T41" fmla="*/ 18 h 85"/>
                <a:gd name="T42" fmla="*/ 2 w 46"/>
                <a:gd name="T43" fmla="*/ 20 h 85"/>
                <a:gd name="T44" fmla="*/ 4 w 46"/>
                <a:gd name="T45" fmla="*/ 30 h 85"/>
                <a:gd name="T46" fmla="*/ 2 w 46"/>
                <a:gd name="T47" fmla="*/ 41 h 85"/>
                <a:gd name="T48" fmla="*/ 0 w 46"/>
                <a:gd name="T49" fmla="*/ 46 h 85"/>
                <a:gd name="T50" fmla="*/ 2 w 46"/>
                <a:gd name="T51" fmla="*/ 57 h 85"/>
                <a:gd name="T52" fmla="*/ 7 w 46"/>
                <a:gd name="T53" fmla="*/ 78 h 85"/>
                <a:gd name="T54" fmla="*/ 16 w 46"/>
                <a:gd name="T55" fmla="*/ 85 h 85"/>
                <a:gd name="T56" fmla="*/ 27 w 46"/>
                <a:gd name="T57" fmla="*/ 83 h 85"/>
                <a:gd name="T58" fmla="*/ 41 w 46"/>
                <a:gd name="T59" fmla="*/ 74 h 85"/>
                <a:gd name="T60" fmla="*/ 44 w 46"/>
                <a:gd name="T61" fmla="*/ 64 h 85"/>
                <a:gd name="T62" fmla="*/ 46 w 46"/>
                <a:gd name="T63" fmla="*/ 60 h 85"/>
                <a:gd name="T64" fmla="*/ 44 w 46"/>
                <a:gd name="T65" fmla="*/ 50 h 85"/>
                <a:gd name="T66" fmla="*/ 41 w 46"/>
                <a:gd name="T67" fmla="*/ 46 h 85"/>
                <a:gd name="T68" fmla="*/ 34 w 46"/>
                <a:gd name="T69" fmla="*/ 30 h 85"/>
                <a:gd name="T70" fmla="*/ 32 w 46"/>
                <a:gd name="T71" fmla="*/ 30 h 85"/>
                <a:gd name="T72" fmla="*/ 32 w 46"/>
                <a:gd name="T73" fmla="*/ 27 h 85"/>
                <a:gd name="T74" fmla="*/ 30 w 46"/>
                <a:gd name="T75" fmla="*/ 25 h 85"/>
                <a:gd name="T76" fmla="*/ 25 w 46"/>
                <a:gd name="T77" fmla="*/ 20 h 85"/>
                <a:gd name="T78" fmla="*/ 23 w 46"/>
                <a:gd name="T79" fmla="*/ 13 h 85"/>
                <a:gd name="T80" fmla="*/ 16 w 46"/>
                <a:gd name="T81" fmla="*/ 9 h 85"/>
                <a:gd name="T82" fmla="*/ 14 w 46"/>
                <a:gd name="T83" fmla="*/ 9 h 85"/>
                <a:gd name="T84" fmla="*/ 9 w 46"/>
                <a:gd name="T8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" h="85">
                  <a:moveTo>
                    <a:pt x="0" y="41"/>
                  </a:moveTo>
                  <a:lnTo>
                    <a:pt x="0" y="37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0" y="41"/>
                  </a:lnTo>
                  <a:close/>
                  <a:moveTo>
                    <a:pt x="7" y="4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11" y="0"/>
                  </a:moveTo>
                  <a:lnTo>
                    <a:pt x="16" y="2"/>
                  </a:lnTo>
                  <a:lnTo>
                    <a:pt x="16" y="4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9" y="4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0"/>
                  </a:lnTo>
                  <a:close/>
                  <a:moveTo>
                    <a:pt x="9" y="7"/>
                  </a:move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5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2" y="41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2" y="53"/>
                  </a:lnTo>
                  <a:lnTo>
                    <a:pt x="2" y="57"/>
                  </a:lnTo>
                  <a:lnTo>
                    <a:pt x="4" y="67"/>
                  </a:lnTo>
                  <a:lnTo>
                    <a:pt x="7" y="78"/>
                  </a:lnTo>
                  <a:lnTo>
                    <a:pt x="11" y="83"/>
                  </a:lnTo>
                  <a:lnTo>
                    <a:pt x="16" y="85"/>
                  </a:lnTo>
                  <a:lnTo>
                    <a:pt x="20" y="85"/>
                  </a:lnTo>
                  <a:lnTo>
                    <a:pt x="27" y="83"/>
                  </a:lnTo>
                  <a:lnTo>
                    <a:pt x="34" y="80"/>
                  </a:lnTo>
                  <a:lnTo>
                    <a:pt x="41" y="74"/>
                  </a:lnTo>
                  <a:lnTo>
                    <a:pt x="44" y="69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6" y="60"/>
                  </a:lnTo>
                  <a:lnTo>
                    <a:pt x="46" y="55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1" y="46"/>
                  </a:lnTo>
                  <a:lnTo>
                    <a:pt x="37" y="37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27" y="30"/>
                  </a:lnTo>
                  <a:lnTo>
                    <a:pt x="32" y="27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27" y="18"/>
                  </a:lnTo>
                  <a:lnTo>
                    <a:pt x="25" y="20"/>
                  </a:lnTo>
                  <a:lnTo>
                    <a:pt x="23" y="16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16" y="9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E7E1D05F-8D6A-6C11-57D8-779D715C1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3653" y="2470968"/>
              <a:ext cx="488740" cy="477123"/>
            </a:xfrm>
            <a:custGeom>
              <a:avLst/>
              <a:gdLst>
                <a:gd name="T0" fmla="*/ 201 w 589"/>
                <a:gd name="T1" fmla="*/ 46 h 575"/>
                <a:gd name="T2" fmla="*/ 226 w 589"/>
                <a:gd name="T3" fmla="*/ 60 h 575"/>
                <a:gd name="T4" fmla="*/ 231 w 589"/>
                <a:gd name="T5" fmla="*/ 101 h 575"/>
                <a:gd name="T6" fmla="*/ 279 w 589"/>
                <a:gd name="T7" fmla="*/ 131 h 575"/>
                <a:gd name="T8" fmla="*/ 337 w 589"/>
                <a:gd name="T9" fmla="*/ 152 h 575"/>
                <a:gd name="T10" fmla="*/ 402 w 589"/>
                <a:gd name="T11" fmla="*/ 140 h 575"/>
                <a:gd name="T12" fmla="*/ 418 w 589"/>
                <a:gd name="T13" fmla="*/ 133 h 575"/>
                <a:gd name="T14" fmla="*/ 455 w 589"/>
                <a:gd name="T15" fmla="*/ 147 h 575"/>
                <a:gd name="T16" fmla="*/ 475 w 589"/>
                <a:gd name="T17" fmla="*/ 124 h 575"/>
                <a:gd name="T18" fmla="*/ 503 w 589"/>
                <a:gd name="T19" fmla="*/ 108 h 575"/>
                <a:gd name="T20" fmla="*/ 540 w 589"/>
                <a:gd name="T21" fmla="*/ 90 h 575"/>
                <a:gd name="T22" fmla="*/ 565 w 589"/>
                <a:gd name="T23" fmla="*/ 92 h 575"/>
                <a:gd name="T24" fmla="*/ 577 w 589"/>
                <a:gd name="T25" fmla="*/ 113 h 575"/>
                <a:gd name="T26" fmla="*/ 579 w 589"/>
                <a:gd name="T27" fmla="*/ 129 h 575"/>
                <a:gd name="T28" fmla="*/ 545 w 589"/>
                <a:gd name="T29" fmla="*/ 175 h 575"/>
                <a:gd name="T30" fmla="*/ 522 w 589"/>
                <a:gd name="T31" fmla="*/ 217 h 575"/>
                <a:gd name="T32" fmla="*/ 515 w 589"/>
                <a:gd name="T33" fmla="*/ 263 h 575"/>
                <a:gd name="T34" fmla="*/ 505 w 589"/>
                <a:gd name="T35" fmla="*/ 251 h 575"/>
                <a:gd name="T36" fmla="*/ 492 w 589"/>
                <a:gd name="T37" fmla="*/ 226 h 575"/>
                <a:gd name="T38" fmla="*/ 482 w 589"/>
                <a:gd name="T39" fmla="*/ 233 h 575"/>
                <a:gd name="T40" fmla="*/ 487 w 589"/>
                <a:gd name="T41" fmla="*/ 214 h 575"/>
                <a:gd name="T42" fmla="*/ 489 w 589"/>
                <a:gd name="T43" fmla="*/ 189 h 575"/>
                <a:gd name="T44" fmla="*/ 443 w 589"/>
                <a:gd name="T45" fmla="*/ 184 h 575"/>
                <a:gd name="T46" fmla="*/ 429 w 589"/>
                <a:gd name="T47" fmla="*/ 161 h 575"/>
                <a:gd name="T48" fmla="*/ 413 w 589"/>
                <a:gd name="T49" fmla="*/ 154 h 575"/>
                <a:gd name="T50" fmla="*/ 415 w 589"/>
                <a:gd name="T51" fmla="*/ 180 h 575"/>
                <a:gd name="T52" fmla="*/ 411 w 589"/>
                <a:gd name="T53" fmla="*/ 196 h 575"/>
                <a:gd name="T54" fmla="*/ 434 w 589"/>
                <a:gd name="T55" fmla="*/ 249 h 575"/>
                <a:gd name="T56" fmla="*/ 429 w 589"/>
                <a:gd name="T57" fmla="*/ 272 h 575"/>
                <a:gd name="T58" fmla="*/ 418 w 589"/>
                <a:gd name="T59" fmla="*/ 267 h 575"/>
                <a:gd name="T60" fmla="*/ 413 w 589"/>
                <a:gd name="T61" fmla="*/ 265 h 575"/>
                <a:gd name="T62" fmla="*/ 395 w 589"/>
                <a:gd name="T63" fmla="*/ 293 h 575"/>
                <a:gd name="T64" fmla="*/ 367 w 589"/>
                <a:gd name="T65" fmla="*/ 318 h 575"/>
                <a:gd name="T66" fmla="*/ 365 w 589"/>
                <a:gd name="T67" fmla="*/ 321 h 575"/>
                <a:gd name="T68" fmla="*/ 307 w 589"/>
                <a:gd name="T69" fmla="*/ 385 h 575"/>
                <a:gd name="T70" fmla="*/ 272 w 589"/>
                <a:gd name="T71" fmla="*/ 404 h 575"/>
                <a:gd name="T72" fmla="*/ 270 w 589"/>
                <a:gd name="T73" fmla="*/ 471 h 575"/>
                <a:gd name="T74" fmla="*/ 251 w 589"/>
                <a:gd name="T75" fmla="*/ 528 h 575"/>
                <a:gd name="T76" fmla="*/ 251 w 589"/>
                <a:gd name="T77" fmla="*/ 551 h 575"/>
                <a:gd name="T78" fmla="*/ 226 w 589"/>
                <a:gd name="T79" fmla="*/ 570 h 575"/>
                <a:gd name="T80" fmla="*/ 182 w 589"/>
                <a:gd name="T81" fmla="*/ 517 h 575"/>
                <a:gd name="T82" fmla="*/ 154 w 589"/>
                <a:gd name="T83" fmla="*/ 478 h 575"/>
                <a:gd name="T84" fmla="*/ 136 w 589"/>
                <a:gd name="T85" fmla="*/ 429 h 575"/>
                <a:gd name="T86" fmla="*/ 118 w 589"/>
                <a:gd name="T87" fmla="*/ 383 h 575"/>
                <a:gd name="T88" fmla="*/ 104 w 589"/>
                <a:gd name="T89" fmla="*/ 334 h 575"/>
                <a:gd name="T90" fmla="*/ 94 w 589"/>
                <a:gd name="T91" fmla="*/ 288 h 575"/>
                <a:gd name="T92" fmla="*/ 90 w 589"/>
                <a:gd name="T93" fmla="*/ 267 h 575"/>
                <a:gd name="T94" fmla="*/ 88 w 589"/>
                <a:gd name="T95" fmla="*/ 254 h 575"/>
                <a:gd name="T96" fmla="*/ 64 w 589"/>
                <a:gd name="T97" fmla="*/ 297 h 575"/>
                <a:gd name="T98" fmla="*/ 14 w 589"/>
                <a:gd name="T99" fmla="*/ 260 h 575"/>
                <a:gd name="T100" fmla="*/ 30 w 589"/>
                <a:gd name="T101" fmla="*/ 263 h 575"/>
                <a:gd name="T102" fmla="*/ 44 w 589"/>
                <a:gd name="T103" fmla="*/ 244 h 575"/>
                <a:gd name="T104" fmla="*/ 7 w 589"/>
                <a:gd name="T105" fmla="*/ 228 h 575"/>
                <a:gd name="T106" fmla="*/ 16 w 589"/>
                <a:gd name="T107" fmla="*/ 214 h 575"/>
                <a:gd name="T108" fmla="*/ 53 w 589"/>
                <a:gd name="T109" fmla="*/ 210 h 575"/>
                <a:gd name="T110" fmla="*/ 30 w 589"/>
                <a:gd name="T111" fmla="*/ 166 h 575"/>
                <a:gd name="T112" fmla="*/ 25 w 589"/>
                <a:gd name="T113" fmla="*/ 136 h 575"/>
                <a:gd name="T114" fmla="*/ 67 w 589"/>
                <a:gd name="T115" fmla="*/ 122 h 575"/>
                <a:gd name="T116" fmla="*/ 94 w 589"/>
                <a:gd name="T117" fmla="*/ 71 h 575"/>
                <a:gd name="T118" fmla="*/ 118 w 589"/>
                <a:gd name="T119" fmla="*/ 25 h 575"/>
                <a:gd name="T120" fmla="*/ 166 w 589"/>
                <a:gd name="T121" fmla="*/ 4 h 575"/>
                <a:gd name="T122" fmla="*/ 427 w 589"/>
                <a:gd name="T123" fmla="*/ 272 h 575"/>
                <a:gd name="T124" fmla="*/ 422 w 589"/>
                <a:gd name="T125" fmla="*/ 27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9" h="575">
                  <a:moveTo>
                    <a:pt x="189" y="16"/>
                  </a:moveTo>
                  <a:lnTo>
                    <a:pt x="189" y="18"/>
                  </a:lnTo>
                  <a:lnTo>
                    <a:pt x="191" y="23"/>
                  </a:lnTo>
                  <a:lnTo>
                    <a:pt x="196" y="25"/>
                  </a:lnTo>
                  <a:lnTo>
                    <a:pt x="196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98" y="41"/>
                  </a:lnTo>
                  <a:lnTo>
                    <a:pt x="201" y="46"/>
                  </a:lnTo>
                  <a:lnTo>
                    <a:pt x="201" y="48"/>
                  </a:lnTo>
                  <a:lnTo>
                    <a:pt x="203" y="48"/>
                  </a:lnTo>
                  <a:lnTo>
                    <a:pt x="203" y="53"/>
                  </a:lnTo>
                  <a:lnTo>
                    <a:pt x="210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7" y="55"/>
                  </a:lnTo>
                  <a:lnTo>
                    <a:pt x="224" y="55"/>
                  </a:lnTo>
                  <a:lnTo>
                    <a:pt x="226" y="60"/>
                  </a:lnTo>
                  <a:lnTo>
                    <a:pt x="231" y="60"/>
                  </a:lnTo>
                  <a:lnTo>
                    <a:pt x="233" y="67"/>
                  </a:lnTo>
                  <a:lnTo>
                    <a:pt x="235" y="67"/>
                  </a:lnTo>
                  <a:lnTo>
                    <a:pt x="238" y="69"/>
                  </a:lnTo>
                  <a:lnTo>
                    <a:pt x="238" y="69"/>
                  </a:lnTo>
                  <a:lnTo>
                    <a:pt x="238" y="76"/>
                  </a:lnTo>
                  <a:lnTo>
                    <a:pt x="235" y="87"/>
                  </a:lnTo>
                  <a:lnTo>
                    <a:pt x="235" y="94"/>
                  </a:lnTo>
                  <a:lnTo>
                    <a:pt x="231" y="101"/>
                  </a:lnTo>
                  <a:lnTo>
                    <a:pt x="231" y="108"/>
                  </a:lnTo>
                  <a:lnTo>
                    <a:pt x="235" y="108"/>
                  </a:lnTo>
                  <a:lnTo>
                    <a:pt x="240" y="110"/>
                  </a:lnTo>
                  <a:lnTo>
                    <a:pt x="245" y="110"/>
                  </a:lnTo>
                  <a:lnTo>
                    <a:pt x="247" y="113"/>
                  </a:lnTo>
                  <a:lnTo>
                    <a:pt x="254" y="115"/>
                  </a:lnTo>
                  <a:lnTo>
                    <a:pt x="263" y="122"/>
                  </a:lnTo>
                  <a:lnTo>
                    <a:pt x="270" y="129"/>
                  </a:lnTo>
                  <a:lnTo>
                    <a:pt x="279" y="131"/>
                  </a:lnTo>
                  <a:lnTo>
                    <a:pt x="281" y="133"/>
                  </a:lnTo>
                  <a:lnTo>
                    <a:pt x="288" y="133"/>
                  </a:lnTo>
                  <a:lnTo>
                    <a:pt x="295" y="138"/>
                  </a:lnTo>
                  <a:lnTo>
                    <a:pt x="307" y="138"/>
                  </a:lnTo>
                  <a:lnTo>
                    <a:pt x="309" y="140"/>
                  </a:lnTo>
                  <a:lnTo>
                    <a:pt x="321" y="138"/>
                  </a:lnTo>
                  <a:lnTo>
                    <a:pt x="330" y="140"/>
                  </a:lnTo>
                  <a:lnTo>
                    <a:pt x="332" y="145"/>
                  </a:lnTo>
                  <a:lnTo>
                    <a:pt x="337" y="152"/>
                  </a:lnTo>
                  <a:lnTo>
                    <a:pt x="348" y="154"/>
                  </a:lnTo>
                  <a:lnTo>
                    <a:pt x="353" y="152"/>
                  </a:lnTo>
                  <a:lnTo>
                    <a:pt x="360" y="152"/>
                  </a:lnTo>
                  <a:lnTo>
                    <a:pt x="378" y="159"/>
                  </a:lnTo>
                  <a:lnTo>
                    <a:pt x="383" y="157"/>
                  </a:lnTo>
                  <a:lnTo>
                    <a:pt x="390" y="159"/>
                  </a:lnTo>
                  <a:lnTo>
                    <a:pt x="404" y="157"/>
                  </a:lnTo>
                  <a:lnTo>
                    <a:pt x="404" y="147"/>
                  </a:lnTo>
                  <a:lnTo>
                    <a:pt x="402" y="140"/>
                  </a:lnTo>
                  <a:lnTo>
                    <a:pt x="402" y="129"/>
                  </a:lnTo>
                  <a:lnTo>
                    <a:pt x="402" y="124"/>
                  </a:lnTo>
                  <a:lnTo>
                    <a:pt x="402" y="124"/>
                  </a:lnTo>
                  <a:lnTo>
                    <a:pt x="406" y="122"/>
                  </a:lnTo>
                  <a:lnTo>
                    <a:pt x="411" y="122"/>
                  </a:lnTo>
                  <a:lnTo>
                    <a:pt x="413" y="124"/>
                  </a:lnTo>
                  <a:lnTo>
                    <a:pt x="413" y="131"/>
                  </a:lnTo>
                  <a:lnTo>
                    <a:pt x="418" y="133"/>
                  </a:lnTo>
                  <a:lnTo>
                    <a:pt x="418" y="133"/>
                  </a:lnTo>
                  <a:lnTo>
                    <a:pt x="418" y="138"/>
                  </a:lnTo>
                  <a:lnTo>
                    <a:pt x="415" y="143"/>
                  </a:lnTo>
                  <a:lnTo>
                    <a:pt x="420" y="147"/>
                  </a:lnTo>
                  <a:lnTo>
                    <a:pt x="427" y="150"/>
                  </a:lnTo>
                  <a:lnTo>
                    <a:pt x="429" y="147"/>
                  </a:lnTo>
                  <a:lnTo>
                    <a:pt x="438" y="154"/>
                  </a:lnTo>
                  <a:lnTo>
                    <a:pt x="445" y="154"/>
                  </a:lnTo>
                  <a:lnTo>
                    <a:pt x="450" y="150"/>
                  </a:lnTo>
                  <a:lnTo>
                    <a:pt x="455" y="147"/>
                  </a:lnTo>
                  <a:lnTo>
                    <a:pt x="459" y="150"/>
                  </a:lnTo>
                  <a:lnTo>
                    <a:pt x="466" y="147"/>
                  </a:lnTo>
                  <a:lnTo>
                    <a:pt x="471" y="147"/>
                  </a:lnTo>
                  <a:lnTo>
                    <a:pt x="480" y="145"/>
                  </a:lnTo>
                  <a:lnTo>
                    <a:pt x="480" y="143"/>
                  </a:lnTo>
                  <a:lnTo>
                    <a:pt x="480" y="136"/>
                  </a:lnTo>
                  <a:lnTo>
                    <a:pt x="473" y="133"/>
                  </a:lnTo>
                  <a:lnTo>
                    <a:pt x="473" y="129"/>
                  </a:lnTo>
                  <a:lnTo>
                    <a:pt x="475" y="124"/>
                  </a:lnTo>
                  <a:lnTo>
                    <a:pt x="478" y="124"/>
                  </a:lnTo>
                  <a:lnTo>
                    <a:pt x="485" y="122"/>
                  </a:lnTo>
                  <a:lnTo>
                    <a:pt x="489" y="122"/>
                  </a:lnTo>
                  <a:lnTo>
                    <a:pt x="492" y="117"/>
                  </a:lnTo>
                  <a:lnTo>
                    <a:pt x="494" y="115"/>
                  </a:lnTo>
                  <a:lnTo>
                    <a:pt x="496" y="115"/>
                  </a:lnTo>
                  <a:lnTo>
                    <a:pt x="496" y="113"/>
                  </a:lnTo>
                  <a:lnTo>
                    <a:pt x="501" y="110"/>
                  </a:lnTo>
                  <a:lnTo>
                    <a:pt x="503" y="108"/>
                  </a:lnTo>
                  <a:lnTo>
                    <a:pt x="505" y="103"/>
                  </a:lnTo>
                  <a:lnTo>
                    <a:pt x="510" y="101"/>
                  </a:lnTo>
                  <a:lnTo>
                    <a:pt x="519" y="101"/>
                  </a:lnTo>
                  <a:lnTo>
                    <a:pt x="524" y="94"/>
                  </a:lnTo>
                  <a:lnTo>
                    <a:pt x="524" y="90"/>
                  </a:lnTo>
                  <a:lnTo>
                    <a:pt x="526" y="90"/>
                  </a:lnTo>
                  <a:lnTo>
                    <a:pt x="531" y="85"/>
                  </a:lnTo>
                  <a:lnTo>
                    <a:pt x="535" y="92"/>
                  </a:lnTo>
                  <a:lnTo>
                    <a:pt x="540" y="90"/>
                  </a:lnTo>
                  <a:lnTo>
                    <a:pt x="547" y="92"/>
                  </a:lnTo>
                  <a:lnTo>
                    <a:pt x="549" y="90"/>
                  </a:lnTo>
                  <a:lnTo>
                    <a:pt x="549" y="87"/>
                  </a:lnTo>
                  <a:lnTo>
                    <a:pt x="559" y="80"/>
                  </a:lnTo>
                  <a:lnTo>
                    <a:pt x="561" y="83"/>
                  </a:lnTo>
                  <a:lnTo>
                    <a:pt x="563" y="85"/>
                  </a:lnTo>
                  <a:lnTo>
                    <a:pt x="568" y="85"/>
                  </a:lnTo>
                  <a:lnTo>
                    <a:pt x="568" y="87"/>
                  </a:lnTo>
                  <a:lnTo>
                    <a:pt x="565" y="92"/>
                  </a:lnTo>
                  <a:lnTo>
                    <a:pt x="568" y="97"/>
                  </a:lnTo>
                  <a:lnTo>
                    <a:pt x="570" y="94"/>
                  </a:lnTo>
                  <a:lnTo>
                    <a:pt x="572" y="94"/>
                  </a:lnTo>
                  <a:lnTo>
                    <a:pt x="572" y="97"/>
                  </a:lnTo>
                  <a:lnTo>
                    <a:pt x="575" y="101"/>
                  </a:lnTo>
                  <a:lnTo>
                    <a:pt x="575" y="103"/>
                  </a:lnTo>
                  <a:lnTo>
                    <a:pt x="572" y="108"/>
                  </a:lnTo>
                  <a:lnTo>
                    <a:pt x="575" y="110"/>
                  </a:lnTo>
                  <a:lnTo>
                    <a:pt x="577" y="113"/>
                  </a:lnTo>
                  <a:lnTo>
                    <a:pt x="582" y="110"/>
                  </a:lnTo>
                  <a:lnTo>
                    <a:pt x="584" y="113"/>
                  </a:lnTo>
                  <a:lnTo>
                    <a:pt x="589" y="117"/>
                  </a:lnTo>
                  <a:lnTo>
                    <a:pt x="589" y="120"/>
                  </a:lnTo>
                  <a:lnTo>
                    <a:pt x="586" y="124"/>
                  </a:lnTo>
                  <a:lnTo>
                    <a:pt x="586" y="129"/>
                  </a:lnTo>
                  <a:lnTo>
                    <a:pt x="586" y="133"/>
                  </a:lnTo>
                  <a:lnTo>
                    <a:pt x="582" y="131"/>
                  </a:lnTo>
                  <a:lnTo>
                    <a:pt x="579" y="129"/>
                  </a:lnTo>
                  <a:lnTo>
                    <a:pt x="572" y="133"/>
                  </a:lnTo>
                  <a:lnTo>
                    <a:pt x="565" y="136"/>
                  </a:lnTo>
                  <a:lnTo>
                    <a:pt x="563" y="140"/>
                  </a:lnTo>
                  <a:lnTo>
                    <a:pt x="559" y="145"/>
                  </a:lnTo>
                  <a:lnTo>
                    <a:pt x="554" y="147"/>
                  </a:lnTo>
                  <a:lnTo>
                    <a:pt x="547" y="159"/>
                  </a:lnTo>
                  <a:lnTo>
                    <a:pt x="547" y="164"/>
                  </a:lnTo>
                  <a:lnTo>
                    <a:pt x="549" y="166"/>
                  </a:lnTo>
                  <a:lnTo>
                    <a:pt x="545" y="175"/>
                  </a:lnTo>
                  <a:lnTo>
                    <a:pt x="540" y="184"/>
                  </a:lnTo>
                  <a:lnTo>
                    <a:pt x="540" y="187"/>
                  </a:lnTo>
                  <a:lnTo>
                    <a:pt x="545" y="189"/>
                  </a:lnTo>
                  <a:lnTo>
                    <a:pt x="540" y="200"/>
                  </a:lnTo>
                  <a:lnTo>
                    <a:pt x="538" y="210"/>
                  </a:lnTo>
                  <a:lnTo>
                    <a:pt x="535" y="217"/>
                  </a:lnTo>
                  <a:lnTo>
                    <a:pt x="528" y="217"/>
                  </a:lnTo>
                  <a:lnTo>
                    <a:pt x="526" y="217"/>
                  </a:lnTo>
                  <a:lnTo>
                    <a:pt x="522" y="217"/>
                  </a:lnTo>
                  <a:lnTo>
                    <a:pt x="524" y="226"/>
                  </a:lnTo>
                  <a:lnTo>
                    <a:pt x="524" y="233"/>
                  </a:lnTo>
                  <a:lnTo>
                    <a:pt x="524" y="240"/>
                  </a:lnTo>
                  <a:lnTo>
                    <a:pt x="519" y="240"/>
                  </a:lnTo>
                  <a:lnTo>
                    <a:pt x="519" y="244"/>
                  </a:lnTo>
                  <a:lnTo>
                    <a:pt x="519" y="249"/>
                  </a:lnTo>
                  <a:lnTo>
                    <a:pt x="519" y="254"/>
                  </a:lnTo>
                  <a:lnTo>
                    <a:pt x="517" y="260"/>
                  </a:lnTo>
                  <a:lnTo>
                    <a:pt x="515" y="263"/>
                  </a:lnTo>
                  <a:lnTo>
                    <a:pt x="512" y="260"/>
                  </a:lnTo>
                  <a:lnTo>
                    <a:pt x="512" y="265"/>
                  </a:lnTo>
                  <a:lnTo>
                    <a:pt x="512" y="267"/>
                  </a:lnTo>
                  <a:lnTo>
                    <a:pt x="512" y="267"/>
                  </a:lnTo>
                  <a:lnTo>
                    <a:pt x="510" y="265"/>
                  </a:lnTo>
                  <a:lnTo>
                    <a:pt x="510" y="263"/>
                  </a:lnTo>
                  <a:lnTo>
                    <a:pt x="510" y="260"/>
                  </a:lnTo>
                  <a:lnTo>
                    <a:pt x="508" y="258"/>
                  </a:lnTo>
                  <a:lnTo>
                    <a:pt x="505" y="251"/>
                  </a:lnTo>
                  <a:lnTo>
                    <a:pt x="505" y="244"/>
                  </a:lnTo>
                  <a:lnTo>
                    <a:pt x="503" y="240"/>
                  </a:lnTo>
                  <a:lnTo>
                    <a:pt x="503" y="237"/>
                  </a:lnTo>
                  <a:lnTo>
                    <a:pt x="503" y="230"/>
                  </a:lnTo>
                  <a:lnTo>
                    <a:pt x="501" y="228"/>
                  </a:lnTo>
                  <a:lnTo>
                    <a:pt x="498" y="226"/>
                  </a:lnTo>
                  <a:lnTo>
                    <a:pt x="496" y="226"/>
                  </a:lnTo>
                  <a:lnTo>
                    <a:pt x="494" y="224"/>
                  </a:lnTo>
                  <a:lnTo>
                    <a:pt x="492" y="226"/>
                  </a:lnTo>
                  <a:lnTo>
                    <a:pt x="492" y="228"/>
                  </a:lnTo>
                  <a:lnTo>
                    <a:pt x="492" y="230"/>
                  </a:lnTo>
                  <a:lnTo>
                    <a:pt x="492" y="233"/>
                  </a:lnTo>
                  <a:lnTo>
                    <a:pt x="489" y="235"/>
                  </a:lnTo>
                  <a:lnTo>
                    <a:pt x="492" y="235"/>
                  </a:lnTo>
                  <a:lnTo>
                    <a:pt x="489" y="240"/>
                  </a:lnTo>
                  <a:lnTo>
                    <a:pt x="487" y="240"/>
                  </a:lnTo>
                  <a:lnTo>
                    <a:pt x="485" y="235"/>
                  </a:lnTo>
                  <a:lnTo>
                    <a:pt x="482" y="233"/>
                  </a:lnTo>
                  <a:lnTo>
                    <a:pt x="480" y="230"/>
                  </a:lnTo>
                  <a:lnTo>
                    <a:pt x="478" y="228"/>
                  </a:lnTo>
                  <a:lnTo>
                    <a:pt x="475" y="221"/>
                  </a:lnTo>
                  <a:lnTo>
                    <a:pt x="475" y="219"/>
                  </a:lnTo>
                  <a:lnTo>
                    <a:pt x="478" y="219"/>
                  </a:lnTo>
                  <a:lnTo>
                    <a:pt x="478" y="214"/>
                  </a:lnTo>
                  <a:lnTo>
                    <a:pt x="482" y="212"/>
                  </a:lnTo>
                  <a:lnTo>
                    <a:pt x="485" y="214"/>
                  </a:lnTo>
                  <a:lnTo>
                    <a:pt x="487" y="214"/>
                  </a:lnTo>
                  <a:lnTo>
                    <a:pt x="489" y="212"/>
                  </a:lnTo>
                  <a:lnTo>
                    <a:pt x="489" y="210"/>
                  </a:lnTo>
                  <a:lnTo>
                    <a:pt x="492" y="207"/>
                  </a:lnTo>
                  <a:lnTo>
                    <a:pt x="494" y="200"/>
                  </a:lnTo>
                  <a:lnTo>
                    <a:pt x="494" y="196"/>
                  </a:lnTo>
                  <a:lnTo>
                    <a:pt x="496" y="191"/>
                  </a:lnTo>
                  <a:lnTo>
                    <a:pt x="494" y="191"/>
                  </a:lnTo>
                  <a:lnTo>
                    <a:pt x="492" y="187"/>
                  </a:lnTo>
                  <a:lnTo>
                    <a:pt x="489" y="189"/>
                  </a:lnTo>
                  <a:lnTo>
                    <a:pt x="487" y="187"/>
                  </a:lnTo>
                  <a:lnTo>
                    <a:pt x="482" y="187"/>
                  </a:lnTo>
                  <a:lnTo>
                    <a:pt x="475" y="187"/>
                  </a:lnTo>
                  <a:lnTo>
                    <a:pt x="471" y="187"/>
                  </a:lnTo>
                  <a:lnTo>
                    <a:pt x="462" y="187"/>
                  </a:lnTo>
                  <a:lnTo>
                    <a:pt x="457" y="187"/>
                  </a:lnTo>
                  <a:lnTo>
                    <a:pt x="452" y="184"/>
                  </a:lnTo>
                  <a:lnTo>
                    <a:pt x="448" y="187"/>
                  </a:lnTo>
                  <a:lnTo>
                    <a:pt x="443" y="184"/>
                  </a:lnTo>
                  <a:lnTo>
                    <a:pt x="443" y="182"/>
                  </a:lnTo>
                  <a:lnTo>
                    <a:pt x="443" y="177"/>
                  </a:lnTo>
                  <a:lnTo>
                    <a:pt x="441" y="173"/>
                  </a:lnTo>
                  <a:lnTo>
                    <a:pt x="441" y="168"/>
                  </a:lnTo>
                  <a:lnTo>
                    <a:pt x="438" y="164"/>
                  </a:lnTo>
                  <a:lnTo>
                    <a:pt x="436" y="164"/>
                  </a:lnTo>
                  <a:lnTo>
                    <a:pt x="436" y="166"/>
                  </a:lnTo>
                  <a:lnTo>
                    <a:pt x="432" y="164"/>
                  </a:lnTo>
                  <a:lnTo>
                    <a:pt x="429" y="161"/>
                  </a:lnTo>
                  <a:lnTo>
                    <a:pt x="427" y="159"/>
                  </a:lnTo>
                  <a:lnTo>
                    <a:pt x="425" y="159"/>
                  </a:lnTo>
                  <a:lnTo>
                    <a:pt x="422" y="161"/>
                  </a:lnTo>
                  <a:lnTo>
                    <a:pt x="427" y="164"/>
                  </a:lnTo>
                  <a:lnTo>
                    <a:pt x="425" y="166"/>
                  </a:lnTo>
                  <a:lnTo>
                    <a:pt x="420" y="164"/>
                  </a:lnTo>
                  <a:lnTo>
                    <a:pt x="418" y="161"/>
                  </a:lnTo>
                  <a:lnTo>
                    <a:pt x="418" y="159"/>
                  </a:lnTo>
                  <a:lnTo>
                    <a:pt x="413" y="154"/>
                  </a:lnTo>
                  <a:lnTo>
                    <a:pt x="413" y="152"/>
                  </a:lnTo>
                  <a:lnTo>
                    <a:pt x="411" y="154"/>
                  </a:lnTo>
                  <a:lnTo>
                    <a:pt x="408" y="157"/>
                  </a:lnTo>
                  <a:lnTo>
                    <a:pt x="411" y="159"/>
                  </a:lnTo>
                  <a:lnTo>
                    <a:pt x="411" y="161"/>
                  </a:lnTo>
                  <a:lnTo>
                    <a:pt x="411" y="166"/>
                  </a:lnTo>
                  <a:lnTo>
                    <a:pt x="406" y="170"/>
                  </a:lnTo>
                  <a:lnTo>
                    <a:pt x="406" y="175"/>
                  </a:lnTo>
                  <a:lnTo>
                    <a:pt x="415" y="180"/>
                  </a:lnTo>
                  <a:lnTo>
                    <a:pt x="418" y="177"/>
                  </a:lnTo>
                  <a:lnTo>
                    <a:pt x="425" y="177"/>
                  </a:lnTo>
                  <a:lnTo>
                    <a:pt x="422" y="180"/>
                  </a:lnTo>
                  <a:lnTo>
                    <a:pt x="425" y="187"/>
                  </a:lnTo>
                  <a:lnTo>
                    <a:pt x="422" y="189"/>
                  </a:lnTo>
                  <a:lnTo>
                    <a:pt x="420" y="187"/>
                  </a:lnTo>
                  <a:lnTo>
                    <a:pt x="415" y="189"/>
                  </a:lnTo>
                  <a:lnTo>
                    <a:pt x="415" y="194"/>
                  </a:lnTo>
                  <a:lnTo>
                    <a:pt x="411" y="196"/>
                  </a:lnTo>
                  <a:lnTo>
                    <a:pt x="411" y="203"/>
                  </a:lnTo>
                  <a:lnTo>
                    <a:pt x="415" y="210"/>
                  </a:lnTo>
                  <a:lnTo>
                    <a:pt x="420" y="212"/>
                  </a:lnTo>
                  <a:lnTo>
                    <a:pt x="425" y="219"/>
                  </a:lnTo>
                  <a:lnTo>
                    <a:pt x="425" y="226"/>
                  </a:lnTo>
                  <a:lnTo>
                    <a:pt x="427" y="230"/>
                  </a:lnTo>
                  <a:lnTo>
                    <a:pt x="427" y="233"/>
                  </a:lnTo>
                  <a:lnTo>
                    <a:pt x="427" y="240"/>
                  </a:lnTo>
                  <a:lnTo>
                    <a:pt x="434" y="249"/>
                  </a:lnTo>
                  <a:lnTo>
                    <a:pt x="434" y="254"/>
                  </a:lnTo>
                  <a:lnTo>
                    <a:pt x="436" y="258"/>
                  </a:lnTo>
                  <a:lnTo>
                    <a:pt x="436" y="265"/>
                  </a:lnTo>
                  <a:lnTo>
                    <a:pt x="434" y="265"/>
                  </a:lnTo>
                  <a:lnTo>
                    <a:pt x="438" y="270"/>
                  </a:lnTo>
                  <a:lnTo>
                    <a:pt x="436" y="274"/>
                  </a:lnTo>
                  <a:lnTo>
                    <a:pt x="432" y="270"/>
                  </a:lnTo>
                  <a:lnTo>
                    <a:pt x="432" y="272"/>
                  </a:lnTo>
                  <a:lnTo>
                    <a:pt x="429" y="272"/>
                  </a:lnTo>
                  <a:lnTo>
                    <a:pt x="429" y="267"/>
                  </a:lnTo>
                  <a:lnTo>
                    <a:pt x="427" y="263"/>
                  </a:lnTo>
                  <a:lnTo>
                    <a:pt x="427" y="265"/>
                  </a:lnTo>
                  <a:lnTo>
                    <a:pt x="427" y="267"/>
                  </a:lnTo>
                  <a:lnTo>
                    <a:pt x="425" y="267"/>
                  </a:lnTo>
                  <a:lnTo>
                    <a:pt x="425" y="270"/>
                  </a:lnTo>
                  <a:lnTo>
                    <a:pt x="422" y="267"/>
                  </a:lnTo>
                  <a:lnTo>
                    <a:pt x="422" y="270"/>
                  </a:lnTo>
                  <a:lnTo>
                    <a:pt x="418" y="267"/>
                  </a:lnTo>
                  <a:lnTo>
                    <a:pt x="418" y="263"/>
                  </a:lnTo>
                  <a:lnTo>
                    <a:pt x="418" y="260"/>
                  </a:lnTo>
                  <a:lnTo>
                    <a:pt x="415" y="256"/>
                  </a:lnTo>
                  <a:lnTo>
                    <a:pt x="411" y="256"/>
                  </a:lnTo>
                  <a:lnTo>
                    <a:pt x="411" y="258"/>
                  </a:lnTo>
                  <a:lnTo>
                    <a:pt x="413" y="258"/>
                  </a:lnTo>
                  <a:lnTo>
                    <a:pt x="415" y="260"/>
                  </a:lnTo>
                  <a:lnTo>
                    <a:pt x="413" y="263"/>
                  </a:lnTo>
                  <a:lnTo>
                    <a:pt x="413" y="265"/>
                  </a:lnTo>
                  <a:lnTo>
                    <a:pt x="413" y="267"/>
                  </a:lnTo>
                  <a:lnTo>
                    <a:pt x="408" y="272"/>
                  </a:lnTo>
                  <a:lnTo>
                    <a:pt x="397" y="277"/>
                  </a:lnTo>
                  <a:lnTo>
                    <a:pt x="395" y="279"/>
                  </a:lnTo>
                  <a:lnTo>
                    <a:pt x="392" y="281"/>
                  </a:lnTo>
                  <a:lnTo>
                    <a:pt x="390" y="286"/>
                  </a:lnTo>
                  <a:lnTo>
                    <a:pt x="392" y="288"/>
                  </a:lnTo>
                  <a:lnTo>
                    <a:pt x="395" y="293"/>
                  </a:lnTo>
                  <a:lnTo>
                    <a:pt x="395" y="293"/>
                  </a:lnTo>
                  <a:lnTo>
                    <a:pt x="395" y="295"/>
                  </a:lnTo>
                  <a:lnTo>
                    <a:pt x="390" y="297"/>
                  </a:lnTo>
                  <a:lnTo>
                    <a:pt x="390" y="302"/>
                  </a:lnTo>
                  <a:lnTo>
                    <a:pt x="388" y="302"/>
                  </a:lnTo>
                  <a:lnTo>
                    <a:pt x="388" y="304"/>
                  </a:lnTo>
                  <a:lnTo>
                    <a:pt x="381" y="311"/>
                  </a:lnTo>
                  <a:lnTo>
                    <a:pt x="381" y="314"/>
                  </a:lnTo>
                  <a:lnTo>
                    <a:pt x="369" y="318"/>
                  </a:lnTo>
                  <a:lnTo>
                    <a:pt x="367" y="318"/>
                  </a:lnTo>
                  <a:lnTo>
                    <a:pt x="367" y="316"/>
                  </a:lnTo>
                  <a:lnTo>
                    <a:pt x="367" y="314"/>
                  </a:lnTo>
                  <a:lnTo>
                    <a:pt x="365" y="314"/>
                  </a:lnTo>
                  <a:lnTo>
                    <a:pt x="360" y="316"/>
                  </a:lnTo>
                  <a:lnTo>
                    <a:pt x="358" y="318"/>
                  </a:lnTo>
                  <a:lnTo>
                    <a:pt x="358" y="323"/>
                  </a:lnTo>
                  <a:lnTo>
                    <a:pt x="362" y="321"/>
                  </a:lnTo>
                  <a:lnTo>
                    <a:pt x="362" y="321"/>
                  </a:lnTo>
                  <a:lnTo>
                    <a:pt x="365" y="321"/>
                  </a:lnTo>
                  <a:lnTo>
                    <a:pt x="351" y="334"/>
                  </a:lnTo>
                  <a:lnTo>
                    <a:pt x="346" y="344"/>
                  </a:lnTo>
                  <a:lnTo>
                    <a:pt x="328" y="360"/>
                  </a:lnTo>
                  <a:lnTo>
                    <a:pt x="325" y="364"/>
                  </a:lnTo>
                  <a:lnTo>
                    <a:pt x="321" y="369"/>
                  </a:lnTo>
                  <a:lnTo>
                    <a:pt x="311" y="371"/>
                  </a:lnTo>
                  <a:lnTo>
                    <a:pt x="307" y="376"/>
                  </a:lnTo>
                  <a:lnTo>
                    <a:pt x="307" y="381"/>
                  </a:lnTo>
                  <a:lnTo>
                    <a:pt x="307" y="385"/>
                  </a:lnTo>
                  <a:lnTo>
                    <a:pt x="302" y="390"/>
                  </a:lnTo>
                  <a:lnTo>
                    <a:pt x="298" y="394"/>
                  </a:lnTo>
                  <a:lnTo>
                    <a:pt x="288" y="392"/>
                  </a:lnTo>
                  <a:lnTo>
                    <a:pt x="284" y="397"/>
                  </a:lnTo>
                  <a:lnTo>
                    <a:pt x="284" y="399"/>
                  </a:lnTo>
                  <a:lnTo>
                    <a:pt x="279" y="408"/>
                  </a:lnTo>
                  <a:lnTo>
                    <a:pt x="277" y="406"/>
                  </a:lnTo>
                  <a:lnTo>
                    <a:pt x="275" y="404"/>
                  </a:lnTo>
                  <a:lnTo>
                    <a:pt x="272" y="404"/>
                  </a:lnTo>
                  <a:lnTo>
                    <a:pt x="265" y="411"/>
                  </a:lnTo>
                  <a:lnTo>
                    <a:pt x="263" y="415"/>
                  </a:lnTo>
                  <a:lnTo>
                    <a:pt x="263" y="422"/>
                  </a:lnTo>
                  <a:lnTo>
                    <a:pt x="268" y="431"/>
                  </a:lnTo>
                  <a:lnTo>
                    <a:pt x="263" y="436"/>
                  </a:lnTo>
                  <a:lnTo>
                    <a:pt x="263" y="443"/>
                  </a:lnTo>
                  <a:lnTo>
                    <a:pt x="263" y="459"/>
                  </a:lnTo>
                  <a:lnTo>
                    <a:pt x="270" y="459"/>
                  </a:lnTo>
                  <a:lnTo>
                    <a:pt x="270" y="471"/>
                  </a:lnTo>
                  <a:lnTo>
                    <a:pt x="265" y="485"/>
                  </a:lnTo>
                  <a:lnTo>
                    <a:pt x="261" y="494"/>
                  </a:lnTo>
                  <a:lnTo>
                    <a:pt x="261" y="503"/>
                  </a:lnTo>
                  <a:lnTo>
                    <a:pt x="263" y="505"/>
                  </a:lnTo>
                  <a:lnTo>
                    <a:pt x="263" y="521"/>
                  </a:lnTo>
                  <a:lnTo>
                    <a:pt x="263" y="528"/>
                  </a:lnTo>
                  <a:lnTo>
                    <a:pt x="258" y="528"/>
                  </a:lnTo>
                  <a:lnTo>
                    <a:pt x="258" y="528"/>
                  </a:lnTo>
                  <a:lnTo>
                    <a:pt x="251" y="528"/>
                  </a:lnTo>
                  <a:lnTo>
                    <a:pt x="249" y="533"/>
                  </a:lnTo>
                  <a:lnTo>
                    <a:pt x="251" y="535"/>
                  </a:lnTo>
                  <a:lnTo>
                    <a:pt x="245" y="542"/>
                  </a:lnTo>
                  <a:lnTo>
                    <a:pt x="242" y="545"/>
                  </a:lnTo>
                  <a:lnTo>
                    <a:pt x="245" y="547"/>
                  </a:lnTo>
                  <a:lnTo>
                    <a:pt x="251" y="549"/>
                  </a:lnTo>
                  <a:lnTo>
                    <a:pt x="251" y="551"/>
                  </a:lnTo>
                  <a:lnTo>
                    <a:pt x="251" y="554"/>
                  </a:lnTo>
                  <a:lnTo>
                    <a:pt x="251" y="551"/>
                  </a:lnTo>
                  <a:lnTo>
                    <a:pt x="247" y="549"/>
                  </a:lnTo>
                  <a:lnTo>
                    <a:pt x="238" y="554"/>
                  </a:lnTo>
                  <a:lnTo>
                    <a:pt x="238" y="554"/>
                  </a:lnTo>
                  <a:lnTo>
                    <a:pt x="231" y="556"/>
                  </a:lnTo>
                  <a:lnTo>
                    <a:pt x="228" y="561"/>
                  </a:lnTo>
                  <a:lnTo>
                    <a:pt x="226" y="563"/>
                  </a:lnTo>
                  <a:lnTo>
                    <a:pt x="226" y="563"/>
                  </a:lnTo>
                  <a:lnTo>
                    <a:pt x="226" y="565"/>
                  </a:lnTo>
                  <a:lnTo>
                    <a:pt x="226" y="570"/>
                  </a:lnTo>
                  <a:lnTo>
                    <a:pt x="217" y="575"/>
                  </a:lnTo>
                  <a:lnTo>
                    <a:pt x="210" y="575"/>
                  </a:lnTo>
                  <a:lnTo>
                    <a:pt x="203" y="570"/>
                  </a:lnTo>
                  <a:lnTo>
                    <a:pt x="198" y="563"/>
                  </a:lnTo>
                  <a:lnTo>
                    <a:pt x="189" y="547"/>
                  </a:lnTo>
                  <a:lnTo>
                    <a:pt x="189" y="538"/>
                  </a:lnTo>
                  <a:lnTo>
                    <a:pt x="187" y="531"/>
                  </a:lnTo>
                  <a:lnTo>
                    <a:pt x="182" y="521"/>
                  </a:lnTo>
                  <a:lnTo>
                    <a:pt x="182" y="517"/>
                  </a:lnTo>
                  <a:lnTo>
                    <a:pt x="180" y="517"/>
                  </a:lnTo>
                  <a:lnTo>
                    <a:pt x="180" y="512"/>
                  </a:lnTo>
                  <a:lnTo>
                    <a:pt x="178" y="505"/>
                  </a:lnTo>
                  <a:lnTo>
                    <a:pt x="171" y="498"/>
                  </a:lnTo>
                  <a:lnTo>
                    <a:pt x="166" y="491"/>
                  </a:lnTo>
                  <a:lnTo>
                    <a:pt x="166" y="491"/>
                  </a:lnTo>
                  <a:lnTo>
                    <a:pt x="159" y="485"/>
                  </a:lnTo>
                  <a:lnTo>
                    <a:pt x="157" y="480"/>
                  </a:lnTo>
                  <a:lnTo>
                    <a:pt x="154" y="478"/>
                  </a:lnTo>
                  <a:lnTo>
                    <a:pt x="154" y="471"/>
                  </a:lnTo>
                  <a:lnTo>
                    <a:pt x="152" y="466"/>
                  </a:lnTo>
                  <a:lnTo>
                    <a:pt x="148" y="457"/>
                  </a:lnTo>
                  <a:lnTo>
                    <a:pt x="148" y="450"/>
                  </a:lnTo>
                  <a:lnTo>
                    <a:pt x="145" y="445"/>
                  </a:lnTo>
                  <a:lnTo>
                    <a:pt x="143" y="443"/>
                  </a:lnTo>
                  <a:lnTo>
                    <a:pt x="143" y="434"/>
                  </a:lnTo>
                  <a:lnTo>
                    <a:pt x="141" y="434"/>
                  </a:lnTo>
                  <a:lnTo>
                    <a:pt x="136" y="429"/>
                  </a:lnTo>
                  <a:lnTo>
                    <a:pt x="136" y="424"/>
                  </a:lnTo>
                  <a:lnTo>
                    <a:pt x="134" y="424"/>
                  </a:lnTo>
                  <a:lnTo>
                    <a:pt x="129" y="415"/>
                  </a:lnTo>
                  <a:lnTo>
                    <a:pt x="129" y="413"/>
                  </a:lnTo>
                  <a:lnTo>
                    <a:pt x="127" y="413"/>
                  </a:lnTo>
                  <a:lnTo>
                    <a:pt x="124" y="406"/>
                  </a:lnTo>
                  <a:lnTo>
                    <a:pt x="122" y="404"/>
                  </a:lnTo>
                  <a:lnTo>
                    <a:pt x="118" y="394"/>
                  </a:lnTo>
                  <a:lnTo>
                    <a:pt x="118" y="383"/>
                  </a:lnTo>
                  <a:lnTo>
                    <a:pt x="108" y="364"/>
                  </a:lnTo>
                  <a:lnTo>
                    <a:pt x="108" y="360"/>
                  </a:lnTo>
                  <a:lnTo>
                    <a:pt x="106" y="353"/>
                  </a:lnTo>
                  <a:lnTo>
                    <a:pt x="111" y="353"/>
                  </a:lnTo>
                  <a:lnTo>
                    <a:pt x="104" y="346"/>
                  </a:lnTo>
                  <a:lnTo>
                    <a:pt x="104" y="341"/>
                  </a:lnTo>
                  <a:lnTo>
                    <a:pt x="106" y="341"/>
                  </a:lnTo>
                  <a:lnTo>
                    <a:pt x="104" y="337"/>
                  </a:lnTo>
                  <a:lnTo>
                    <a:pt x="104" y="334"/>
                  </a:lnTo>
                  <a:lnTo>
                    <a:pt x="97" y="323"/>
                  </a:lnTo>
                  <a:lnTo>
                    <a:pt x="97" y="316"/>
                  </a:lnTo>
                  <a:lnTo>
                    <a:pt x="101" y="314"/>
                  </a:lnTo>
                  <a:lnTo>
                    <a:pt x="97" y="311"/>
                  </a:lnTo>
                  <a:lnTo>
                    <a:pt x="97" y="307"/>
                  </a:lnTo>
                  <a:lnTo>
                    <a:pt x="99" y="302"/>
                  </a:lnTo>
                  <a:lnTo>
                    <a:pt x="99" y="297"/>
                  </a:lnTo>
                  <a:lnTo>
                    <a:pt x="97" y="291"/>
                  </a:lnTo>
                  <a:lnTo>
                    <a:pt x="94" y="288"/>
                  </a:lnTo>
                  <a:lnTo>
                    <a:pt x="92" y="279"/>
                  </a:lnTo>
                  <a:lnTo>
                    <a:pt x="97" y="277"/>
                  </a:lnTo>
                  <a:lnTo>
                    <a:pt x="99" y="274"/>
                  </a:lnTo>
                  <a:lnTo>
                    <a:pt x="101" y="274"/>
                  </a:lnTo>
                  <a:lnTo>
                    <a:pt x="99" y="274"/>
                  </a:lnTo>
                  <a:lnTo>
                    <a:pt x="94" y="274"/>
                  </a:lnTo>
                  <a:lnTo>
                    <a:pt x="92" y="274"/>
                  </a:lnTo>
                  <a:lnTo>
                    <a:pt x="92" y="270"/>
                  </a:lnTo>
                  <a:lnTo>
                    <a:pt x="90" y="267"/>
                  </a:lnTo>
                  <a:lnTo>
                    <a:pt x="90" y="263"/>
                  </a:lnTo>
                  <a:lnTo>
                    <a:pt x="92" y="260"/>
                  </a:lnTo>
                  <a:lnTo>
                    <a:pt x="94" y="263"/>
                  </a:lnTo>
                  <a:lnTo>
                    <a:pt x="97" y="258"/>
                  </a:lnTo>
                  <a:lnTo>
                    <a:pt x="99" y="256"/>
                  </a:lnTo>
                  <a:lnTo>
                    <a:pt x="97" y="258"/>
                  </a:lnTo>
                  <a:lnTo>
                    <a:pt x="92" y="258"/>
                  </a:lnTo>
                  <a:lnTo>
                    <a:pt x="88" y="258"/>
                  </a:lnTo>
                  <a:lnTo>
                    <a:pt x="88" y="254"/>
                  </a:lnTo>
                  <a:lnTo>
                    <a:pt x="85" y="256"/>
                  </a:lnTo>
                  <a:lnTo>
                    <a:pt x="85" y="260"/>
                  </a:lnTo>
                  <a:lnTo>
                    <a:pt x="83" y="270"/>
                  </a:lnTo>
                  <a:lnTo>
                    <a:pt x="85" y="272"/>
                  </a:lnTo>
                  <a:lnTo>
                    <a:pt x="85" y="281"/>
                  </a:lnTo>
                  <a:lnTo>
                    <a:pt x="83" y="284"/>
                  </a:lnTo>
                  <a:lnTo>
                    <a:pt x="81" y="286"/>
                  </a:lnTo>
                  <a:lnTo>
                    <a:pt x="74" y="291"/>
                  </a:lnTo>
                  <a:lnTo>
                    <a:pt x="64" y="297"/>
                  </a:lnTo>
                  <a:lnTo>
                    <a:pt x="58" y="297"/>
                  </a:lnTo>
                  <a:lnTo>
                    <a:pt x="51" y="297"/>
                  </a:lnTo>
                  <a:lnTo>
                    <a:pt x="34" y="284"/>
                  </a:lnTo>
                  <a:lnTo>
                    <a:pt x="27" y="274"/>
                  </a:lnTo>
                  <a:lnTo>
                    <a:pt x="27" y="274"/>
                  </a:lnTo>
                  <a:lnTo>
                    <a:pt x="25" y="274"/>
                  </a:lnTo>
                  <a:lnTo>
                    <a:pt x="23" y="272"/>
                  </a:lnTo>
                  <a:lnTo>
                    <a:pt x="14" y="263"/>
                  </a:lnTo>
                  <a:lnTo>
                    <a:pt x="14" y="260"/>
                  </a:lnTo>
                  <a:lnTo>
                    <a:pt x="14" y="258"/>
                  </a:lnTo>
                  <a:lnTo>
                    <a:pt x="16" y="258"/>
                  </a:lnTo>
                  <a:lnTo>
                    <a:pt x="18" y="258"/>
                  </a:lnTo>
                  <a:lnTo>
                    <a:pt x="21" y="258"/>
                  </a:lnTo>
                  <a:lnTo>
                    <a:pt x="21" y="263"/>
                  </a:lnTo>
                  <a:lnTo>
                    <a:pt x="23" y="263"/>
                  </a:lnTo>
                  <a:lnTo>
                    <a:pt x="25" y="260"/>
                  </a:lnTo>
                  <a:lnTo>
                    <a:pt x="27" y="260"/>
                  </a:lnTo>
                  <a:lnTo>
                    <a:pt x="30" y="263"/>
                  </a:lnTo>
                  <a:lnTo>
                    <a:pt x="30" y="260"/>
                  </a:lnTo>
                  <a:lnTo>
                    <a:pt x="39" y="254"/>
                  </a:lnTo>
                  <a:lnTo>
                    <a:pt x="41" y="254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8" y="244"/>
                  </a:lnTo>
                  <a:lnTo>
                    <a:pt x="44" y="244"/>
                  </a:lnTo>
                  <a:lnTo>
                    <a:pt x="41" y="242"/>
                  </a:lnTo>
                  <a:lnTo>
                    <a:pt x="44" y="244"/>
                  </a:lnTo>
                  <a:lnTo>
                    <a:pt x="44" y="247"/>
                  </a:lnTo>
                  <a:lnTo>
                    <a:pt x="34" y="249"/>
                  </a:lnTo>
                  <a:lnTo>
                    <a:pt x="30" y="249"/>
                  </a:lnTo>
                  <a:lnTo>
                    <a:pt x="25" y="251"/>
                  </a:lnTo>
                  <a:lnTo>
                    <a:pt x="11" y="247"/>
                  </a:lnTo>
                  <a:lnTo>
                    <a:pt x="4" y="240"/>
                  </a:lnTo>
                  <a:lnTo>
                    <a:pt x="2" y="237"/>
                  </a:lnTo>
                  <a:lnTo>
                    <a:pt x="2" y="233"/>
                  </a:lnTo>
                  <a:lnTo>
                    <a:pt x="7" y="228"/>
                  </a:lnTo>
                  <a:lnTo>
                    <a:pt x="11" y="226"/>
                  </a:lnTo>
                  <a:lnTo>
                    <a:pt x="4" y="226"/>
                  </a:lnTo>
                  <a:lnTo>
                    <a:pt x="0" y="230"/>
                  </a:lnTo>
                  <a:lnTo>
                    <a:pt x="0" y="226"/>
                  </a:lnTo>
                  <a:lnTo>
                    <a:pt x="4" y="221"/>
                  </a:lnTo>
                  <a:lnTo>
                    <a:pt x="7" y="221"/>
                  </a:lnTo>
                  <a:lnTo>
                    <a:pt x="9" y="217"/>
                  </a:lnTo>
                  <a:lnTo>
                    <a:pt x="11" y="217"/>
                  </a:lnTo>
                  <a:lnTo>
                    <a:pt x="16" y="214"/>
                  </a:lnTo>
                  <a:lnTo>
                    <a:pt x="30" y="217"/>
                  </a:lnTo>
                  <a:lnTo>
                    <a:pt x="39" y="212"/>
                  </a:lnTo>
                  <a:lnTo>
                    <a:pt x="39" y="212"/>
                  </a:lnTo>
                  <a:lnTo>
                    <a:pt x="44" y="210"/>
                  </a:lnTo>
                  <a:lnTo>
                    <a:pt x="44" y="212"/>
                  </a:lnTo>
                  <a:lnTo>
                    <a:pt x="46" y="214"/>
                  </a:lnTo>
                  <a:lnTo>
                    <a:pt x="51" y="212"/>
                  </a:lnTo>
                  <a:lnTo>
                    <a:pt x="53" y="210"/>
                  </a:lnTo>
                  <a:lnTo>
                    <a:pt x="53" y="210"/>
                  </a:lnTo>
                  <a:lnTo>
                    <a:pt x="53" y="205"/>
                  </a:lnTo>
                  <a:lnTo>
                    <a:pt x="48" y="194"/>
                  </a:lnTo>
                  <a:lnTo>
                    <a:pt x="44" y="187"/>
                  </a:lnTo>
                  <a:lnTo>
                    <a:pt x="44" y="184"/>
                  </a:lnTo>
                  <a:lnTo>
                    <a:pt x="41" y="182"/>
                  </a:lnTo>
                  <a:lnTo>
                    <a:pt x="37" y="182"/>
                  </a:lnTo>
                  <a:lnTo>
                    <a:pt x="32" y="177"/>
                  </a:lnTo>
                  <a:lnTo>
                    <a:pt x="30" y="170"/>
                  </a:lnTo>
                  <a:lnTo>
                    <a:pt x="30" y="166"/>
                  </a:lnTo>
                  <a:lnTo>
                    <a:pt x="27" y="159"/>
                  </a:lnTo>
                  <a:lnTo>
                    <a:pt x="23" y="159"/>
                  </a:lnTo>
                  <a:lnTo>
                    <a:pt x="21" y="159"/>
                  </a:lnTo>
                  <a:lnTo>
                    <a:pt x="16" y="157"/>
                  </a:lnTo>
                  <a:lnTo>
                    <a:pt x="14" y="159"/>
                  </a:lnTo>
                  <a:lnTo>
                    <a:pt x="14" y="152"/>
                  </a:lnTo>
                  <a:lnTo>
                    <a:pt x="16" y="145"/>
                  </a:lnTo>
                  <a:lnTo>
                    <a:pt x="18" y="143"/>
                  </a:lnTo>
                  <a:lnTo>
                    <a:pt x="25" y="136"/>
                  </a:lnTo>
                  <a:lnTo>
                    <a:pt x="25" y="131"/>
                  </a:lnTo>
                  <a:lnTo>
                    <a:pt x="30" y="129"/>
                  </a:lnTo>
                  <a:lnTo>
                    <a:pt x="32" y="127"/>
                  </a:lnTo>
                  <a:lnTo>
                    <a:pt x="37" y="129"/>
                  </a:lnTo>
                  <a:lnTo>
                    <a:pt x="37" y="133"/>
                  </a:lnTo>
                  <a:lnTo>
                    <a:pt x="41" y="133"/>
                  </a:lnTo>
                  <a:lnTo>
                    <a:pt x="48" y="129"/>
                  </a:lnTo>
                  <a:lnTo>
                    <a:pt x="60" y="129"/>
                  </a:lnTo>
                  <a:lnTo>
                    <a:pt x="67" y="122"/>
                  </a:lnTo>
                  <a:lnTo>
                    <a:pt x="71" y="110"/>
                  </a:lnTo>
                  <a:lnTo>
                    <a:pt x="81" y="103"/>
                  </a:lnTo>
                  <a:lnTo>
                    <a:pt x="83" y="99"/>
                  </a:lnTo>
                  <a:lnTo>
                    <a:pt x="83" y="92"/>
                  </a:lnTo>
                  <a:lnTo>
                    <a:pt x="88" y="85"/>
                  </a:lnTo>
                  <a:lnTo>
                    <a:pt x="94" y="80"/>
                  </a:lnTo>
                  <a:lnTo>
                    <a:pt x="97" y="76"/>
                  </a:lnTo>
                  <a:lnTo>
                    <a:pt x="97" y="73"/>
                  </a:lnTo>
                  <a:lnTo>
                    <a:pt x="94" y="71"/>
                  </a:lnTo>
                  <a:lnTo>
                    <a:pt x="101" y="64"/>
                  </a:lnTo>
                  <a:lnTo>
                    <a:pt x="104" y="62"/>
                  </a:lnTo>
                  <a:lnTo>
                    <a:pt x="104" y="55"/>
                  </a:lnTo>
                  <a:lnTo>
                    <a:pt x="106" y="46"/>
                  </a:lnTo>
                  <a:lnTo>
                    <a:pt x="104" y="39"/>
                  </a:lnTo>
                  <a:lnTo>
                    <a:pt x="101" y="36"/>
                  </a:lnTo>
                  <a:lnTo>
                    <a:pt x="108" y="30"/>
                  </a:lnTo>
                  <a:lnTo>
                    <a:pt x="113" y="27"/>
                  </a:lnTo>
                  <a:lnTo>
                    <a:pt x="118" y="25"/>
                  </a:lnTo>
                  <a:lnTo>
                    <a:pt x="120" y="27"/>
                  </a:lnTo>
                  <a:lnTo>
                    <a:pt x="124" y="20"/>
                  </a:lnTo>
                  <a:lnTo>
                    <a:pt x="131" y="11"/>
                  </a:lnTo>
                  <a:lnTo>
                    <a:pt x="136" y="4"/>
                  </a:lnTo>
                  <a:lnTo>
                    <a:pt x="143" y="4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61" y="6"/>
                  </a:lnTo>
                  <a:lnTo>
                    <a:pt x="166" y="4"/>
                  </a:lnTo>
                  <a:lnTo>
                    <a:pt x="173" y="6"/>
                  </a:lnTo>
                  <a:lnTo>
                    <a:pt x="175" y="11"/>
                  </a:lnTo>
                  <a:lnTo>
                    <a:pt x="180" y="11"/>
                  </a:lnTo>
                  <a:lnTo>
                    <a:pt x="189" y="16"/>
                  </a:lnTo>
                  <a:lnTo>
                    <a:pt x="189" y="16"/>
                  </a:lnTo>
                  <a:close/>
                  <a:moveTo>
                    <a:pt x="427" y="272"/>
                  </a:moveTo>
                  <a:lnTo>
                    <a:pt x="427" y="274"/>
                  </a:lnTo>
                  <a:lnTo>
                    <a:pt x="429" y="274"/>
                  </a:lnTo>
                  <a:lnTo>
                    <a:pt x="427" y="272"/>
                  </a:lnTo>
                  <a:close/>
                  <a:moveTo>
                    <a:pt x="425" y="270"/>
                  </a:moveTo>
                  <a:lnTo>
                    <a:pt x="422" y="272"/>
                  </a:lnTo>
                  <a:lnTo>
                    <a:pt x="422" y="274"/>
                  </a:lnTo>
                  <a:lnTo>
                    <a:pt x="425" y="274"/>
                  </a:lnTo>
                  <a:lnTo>
                    <a:pt x="425" y="272"/>
                  </a:lnTo>
                  <a:lnTo>
                    <a:pt x="425" y="270"/>
                  </a:lnTo>
                  <a:close/>
                  <a:moveTo>
                    <a:pt x="420" y="270"/>
                  </a:moveTo>
                  <a:lnTo>
                    <a:pt x="420" y="274"/>
                  </a:lnTo>
                  <a:lnTo>
                    <a:pt x="422" y="277"/>
                  </a:lnTo>
                  <a:lnTo>
                    <a:pt x="420" y="272"/>
                  </a:lnTo>
                  <a:lnTo>
                    <a:pt x="420" y="270"/>
                  </a:lnTo>
                  <a:close/>
                  <a:moveTo>
                    <a:pt x="413" y="272"/>
                  </a:moveTo>
                  <a:lnTo>
                    <a:pt x="413" y="274"/>
                  </a:lnTo>
                  <a:lnTo>
                    <a:pt x="415" y="274"/>
                  </a:lnTo>
                  <a:lnTo>
                    <a:pt x="418" y="267"/>
                  </a:lnTo>
                  <a:lnTo>
                    <a:pt x="415" y="267"/>
                  </a:lnTo>
                  <a:lnTo>
                    <a:pt x="413" y="27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66461C49-AD36-E2C1-4610-DC31919C7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0544" y="2597094"/>
              <a:ext cx="87957" cy="116999"/>
            </a:xfrm>
            <a:custGeom>
              <a:avLst/>
              <a:gdLst>
                <a:gd name="T0" fmla="*/ 104 w 106"/>
                <a:gd name="T1" fmla="*/ 125 h 141"/>
                <a:gd name="T2" fmla="*/ 97 w 106"/>
                <a:gd name="T3" fmla="*/ 134 h 141"/>
                <a:gd name="T4" fmla="*/ 99 w 106"/>
                <a:gd name="T5" fmla="*/ 141 h 141"/>
                <a:gd name="T6" fmla="*/ 90 w 106"/>
                <a:gd name="T7" fmla="*/ 127 h 141"/>
                <a:gd name="T8" fmla="*/ 90 w 106"/>
                <a:gd name="T9" fmla="*/ 120 h 141"/>
                <a:gd name="T10" fmla="*/ 88 w 106"/>
                <a:gd name="T11" fmla="*/ 122 h 141"/>
                <a:gd name="T12" fmla="*/ 88 w 106"/>
                <a:gd name="T13" fmla="*/ 111 h 141"/>
                <a:gd name="T14" fmla="*/ 79 w 106"/>
                <a:gd name="T15" fmla="*/ 92 h 141"/>
                <a:gd name="T16" fmla="*/ 76 w 106"/>
                <a:gd name="T17" fmla="*/ 92 h 141"/>
                <a:gd name="T18" fmla="*/ 62 w 106"/>
                <a:gd name="T19" fmla="*/ 90 h 141"/>
                <a:gd name="T20" fmla="*/ 56 w 106"/>
                <a:gd name="T21" fmla="*/ 81 h 141"/>
                <a:gd name="T22" fmla="*/ 58 w 106"/>
                <a:gd name="T23" fmla="*/ 95 h 141"/>
                <a:gd name="T24" fmla="*/ 60 w 106"/>
                <a:gd name="T25" fmla="*/ 102 h 141"/>
                <a:gd name="T26" fmla="*/ 51 w 106"/>
                <a:gd name="T27" fmla="*/ 115 h 141"/>
                <a:gd name="T28" fmla="*/ 51 w 106"/>
                <a:gd name="T29" fmla="*/ 108 h 141"/>
                <a:gd name="T30" fmla="*/ 46 w 106"/>
                <a:gd name="T31" fmla="*/ 111 h 141"/>
                <a:gd name="T32" fmla="*/ 46 w 106"/>
                <a:gd name="T33" fmla="*/ 99 h 141"/>
                <a:gd name="T34" fmla="*/ 44 w 106"/>
                <a:gd name="T35" fmla="*/ 102 h 141"/>
                <a:gd name="T36" fmla="*/ 46 w 106"/>
                <a:gd name="T37" fmla="*/ 111 h 141"/>
                <a:gd name="T38" fmla="*/ 42 w 106"/>
                <a:gd name="T39" fmla="*/ 115 h 141"/>
                <a:gd name="T40" fmla="*/ 37 w 106"/>
                <a:gd name="T41" fmla="*/ 118 h 141"/>
                <a:gd name="T42" fmla="*/ 32 w 106"/>
                <a:gd name="T43" fmla="*/ 113 h 141"/>
                <a:gd name="T44" fmla="*/ 28 w 106"/>
                <a:gd name="T45" fmla="*/ 102 h 141"/>
                <a:gd name="T46" fmla="*/ 21 w 106"/>
                <a:gd name="T47" fmla="*/ 81 h 141"/>
                <a:gd name="T48" fmla="*/ 19 w 106"/>
                <a:gd name="T49" fmla="*/ 67 h 141"/>
                <a:gd name="T50" fmla="*/ 5 w 106"/>
                <a:gd name="T51" fmla="*/ 51 h 141"/>
                <a:gd name="T52" fmla="*/ 9 w 106"/>
                <a:gd name="T53" fmla="*/ 37 h 141"/>
                <a:gd name="T54" fmla="*/ 19 w 106"/>
                <a:gd name="T55" fmla="*/ 35 h 141"/>
                <a:gd name="T56" fmla="*/ 12 w 106"/>
                <a:gd name="T57" fmla="*/ 25 h 141"/>
                <a:gd name="T58" fmla="*/ 0 w 106"/>
                <a:gd name="T59" fmla="*/ 18 h 141"/>
                <a:gd name="T60" fmla="*/ 5 w 106"/>
                <a:gd name="T61" fmla="*/ 7 h 141"/>
                <a:gd name="T62" fmla="*/ 7 w 106"/>
                <a:gd name="T63" fmla="*/ 0 h 141"/>
                <a:gd name="T64" fmla="*/ 12 w 106"/>
                <a:gd name="T65" fmla="*/ 9 h 141"/>
                <a:gd name="T66" fmla="*/ 21 w 106"/>
                <a:gd name="T67" fmla="*/ 12 h 141"/>
                <a:gd name="T68" fmla="*/ 21 w 106"/>
                <a:gd name="T69" fmla="*/ 7 h 141"/>
                <a:gd name="T70" fmla="*/ 30 w 106"/>
                <a:gd name="T71" fmla="*/ 14 h 141"/>
                <a:gd name="T72" fmla="*/ 35 w 106"/>
                <a:gd name="T73" fmla="*/ 16 h 141"/>
                <a:gd name="T74" fmla="*/ 37 w 106"/>
                <a:gd name="T75" fmla="*/ 30 h 141"/>
                <a:gd name="T76" fmla="*/ 46 w 106"/>
                <a:gd name="T77" fmla="*/ 32 h 141"/>
                <a:gd name="T78" fmla="*/ 65 w 106"/>
                <a:gd name="T79" fmla="*/ 35 h 141"/>
                <a:gd name="T80" fmla="*/ 81 w 106"/>
                <a:gd name="T81" fmla="*/ 35 h 141"/>
                <a:gd name="T82" fmla="*/ 88 w 106"/>
                <a:gd name="T83" fmla="*/ 39 h 141"/>
                <a:gd name="T84" fmla="*/ 88 w 106"/>
                <a:gd name="T85" fmla="*/ 48 h 141"/>
                <a:gd name="T86" fmla="*/ 83 w 106"/>
                <a:gd name="T87" fmla="*/ 60 h 141"/>
                <a:gd name="T88" fmla="*/ 76 w 106"/>
                <a:gd name="T89" fmla="*/ 60 h 141"/>
                <a:gd name="T90" fmla="*/ 69 w 106"/>
                <a:gd name="T91" fmla="*/ 67 h 141"/>
                <a:gd name="T92" fmla="*/ 74 w 106"/>
                <a:gd name="T93" fmla="*/ 78 h 141"/>
                <a:gd name="T94" fmla="*/ 81 w 106"/>
                <a:gd name="T95" fmla="*/ 88 h 141"/>
                <a:gd name="T96" fmla="*/ 83 w 106"/>
                <a:gd name="T97" fmla="*/ 83 h 141"/>
                <a:gd name="T98" fmla="*/ 86 w 106"/>
                <a:gd name="T99" fmla="*/ 76 h 141"/>
                <a:gd name="T100" fmla="*/ 90 w 106"/>
                <a:gd name="T101" fmla="*/ 74 h 141"/>
                <a:gd name="T102" fmla="*/ 97 w 106"/>
                <a:gd name="T103" fmla="*/ 78 h 141"/>
                <a:gd name="T104" fmla="*/ 99 w 106"/>
                <a:gd name="T105" fmla="*/ 92 h 141"/>
                <a:gd name="T106" fmla="*/ 104 w 106"/>
                <a:gd name="T107" fmla="*/ 108 h 141"/>
                <a:gd name="T108" fmla="*/ 106 w 106"/>
                <a:gd name="T109" fmla="*/ 115 h 141"/>
                <a:gd name="T110" fmla="*/ 76 w 106"/>
                <a:gd name="T111" fmla="*/ 97 h 141"/>
                <a:gd name="T112" fmla="*/ 79 w 106"/>
                <a:gd name="T113" fmla="*/ 102 h 141"/>
                <a:gd name="T114" fmla="*/ 69 w 106"/>
                <a:gd name="T115" fmla="*/ 102 h 141"/>
                <a:gd name="T116" fmla="*/ 74 w 106"/>
                <a:gd name="T117" fmla="*/ 102 h 141"/>
                <a:gd name="T118" fmla="*/ 67 w 106"/>
                <a:gd name="T119" fmla="*/ 97 h 141"/>
                <a:gd name="T120" fmla="*/ 60 w 106"/>
                <a:gd name="T121" fmla="*/ 97 h 141"/>
                <a:gd name="T122" fmla="*/ 65 w 106"/>
                <a:gd name="T123" fmla="*/ 10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" h="141">
                  <a:moveTo>
                    <a:pt x="106" y="115"/>
                  </a:moveTo>
                  <a:lnTo>
                    <a:pt x="106" y="120"/>
                  </a:lnTo>
                  <a:lnTo>
                    <a:pt x="104" y="125"/>
                  </a:lnTo>
                  <a:lnTo>
                    <a:pt x="102" y="125"/>
                  </a:lnTo>
                  <a:lnTo>
                    <a:pt x="99" y="129"/>
                  </a:lnTo>
                  <a:lnTo>
                    <a:pt x="97" y="134"/>
                  </a:lnTo>
                  <a:lnTo>
                    <a:pt x="97" y="134"/>
                  </a:lnTo>
                  <a:lnTo>
                    <a:pt x="97" y="136"/>
                  </a:lnTo>
                  <a:lnTo>
                    <a:pt x="99" y="141"/>
                  </a:lnTo>
                  <a:lnTo>
                    <a:pt x="97" y="141"/>
                  </a:lnTo>
                  <a:lnTo>
                    <a:pt x="95" y="134"/>
                  </a:lnTo>
                  <a:lnTo>
                    <a:pt x="90" y="127"/>
                  </a:lnTo>
                  <a:lnTo>
                    <a:pt x="90" y="125"/>
                  </a:lnTo>
                  <a:lnTo>
                    <a:pt x="90" y="122"/>
                  </a:lnTo>
                  <a:lnTo>
                    <a:pt x="90" y="120"/>
                  </a:lnTo>
                  <a:lnTo>
                    <a:pt x="90" y="122"/>
                  </a:lnTo>
                  <a:lnTo>
                    <a:pt x="88" y="125"/>
                  </a:lnTo>
                  <a:lnTo>
                    <a:pt x="88" y="122"/>
                  </a:lnTo>
                  <a:lnTo>
                    <a:pt x="88" y="115"/>
                  </a:lnTo>
                  <a:lnTo>
                    <a:pt x="86" y="115"/>
                  </a:lnTo>
                  <a:lnTo>
                    <a:pt x="88" y="111"/>
                  </a:lnTo>
                  <a:lnTo>
                    <a:pt x="88" y="108"/>
                  </a:lnTo>
                  <a:lnTo>
                    <a:pt x="86" y="106"/>
                  </a:lnTo>
                  <a:lnTo>
                    <a:pt x="79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2" y="95"/>
                  </a:lnTo>
                  <a:lnTo>
                    <a:pt x="65" y="90"/>
                  </a:lnTo>
                  <a:lnTo>
                    <a:pt x="62" y="90"/>
                  </a:lnTo>
                  <a:lnTo>
                    <a:pt x="60" y="90"/>
                  </a:lnTo>
                  <a:lnTo>
                    <a:pt x="58" y="85"/>
                  </a:lnTo>
                  <a:lnTo>
                    <a:pt x="56" y="81"/>
                  </a:lnTo>
                  <a:lnTo>
                    <a:pt x="56" y="88"/>
                  </a:lnTo>
                  <a:lnTo>
                    <a:pt x="58" y="92"/>
                  </a:lnTo>
                  <a:lnTo>
                    <a:pt x="58" y="95"/>
                  </a:lnTo>
                  <a:lnTo>
                    <a:pt x="53" y="95"/>
                  </a:lnTo>
                  <a:lnTo>
                    <a:pt x="56" y="97"/>
                  </a:lnTo>
                  <a:lnTo>
                    <a:pt x="60" y="102"/>
                  </a:lnTo>
                  <a:lnTo>
                    <a:pt x="60" y="106"/>
                  </a:lnTo>
                  <a:lnTo>
                    <a:pt x="56" y="108"/>
                  </a:lnTo>
                  <a:lnTo>
                    <a:pt x="51" y="115"/>
                  </a:lnTo>
                  <a:lnTo>
                    <a:pt x="49" y="113"/>
                  </a:lnTo>
                  <a:lnTo>
                    <a:pt x="51" y="108"/>
                  </a:lnTo>
                  <a:lnTo>
                    <a:pt x="51" y="108"/>
                  </a:lnTo>
                  <a:lnTo>
                    <a:pt x="53" y="106"/>
                  </a:lnTo>
                  <a:lnTo>
                    <a:pt x="51" y="108"/>
                  </a:lnTo>
                  <a:lnTo>
                    <a:pt x="46" y="111"/>
                  </a:lnTo>
                  <a:lnTo>
                    <a:pt x="44" y="108"/>
                  </a:lnTo>
                  <a:lnTo>
                    <a:pt x="46" y="102"/>
                  </a:lnTo>
                  <a:lnTo>
                    <a:pt x="46" y="99"/>
                  </a:lnTo>
                  <a:lnTo>
                    <a:pt x="46" y="97"/>
                  </a:lnTo>
                  <a:lnTo>
                    <a:pt x="46" y="99"/>
                  </a:lnTo>
                  <a:lnTo>
                    <a:pt x="44" y="102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6" y="111"/>
                  </a:lnTo>
                  <a:lnTo>
                    <a:pt x="44" y="115"/>
                  </a:lnTo>
                  <a:lnTo>
                    <a:pt x="42" y="118"/>
                  </a:lnTo>
                  <a:lnTo>
                    <a:pt x="42" y="115"/>
                  </a:lnTo>
                  <a:lnTo>
                    <a:pt x="39" y="113"/>
                  </a:lnTo>
                  <a:lnTo>
                    <a:pt x="37" y="115"/>
                  </a:lnTo>
                  <a:lnTo>
                    <a:pt x="37" y="118"/>
                  </a:lnTo>
                  <a:lnTo>
                    <a:pt x="35" y="118"/>
                  </a:lnTo>
                  <a:lnTo>
                    <a:pt x="35" y="115"/>
                  </a:lnTo>
                  <a:lnTo>
                    <a:pt x="32" y="113"/>
                  </a:lnTo>
                  <a:lnTo>
                    <a:pt x="30" y="113"/>
                  </a:lnTo>
                  <a:lnTo>
                    <a:pt x="30" y="106"/>
                  </a:lnTo>
                  <a:lnTo>
                    <a:pt x="28" y="102"/>
                  </a:lnTo>
                  <a:lnTo>
                    <a:pt x="28" y="97"/>
                  </a:lnTo>
                  <a:lnTo>
                    <a:pt x="21" y="88"/>
                  </a:lnTo>
                  <a:lnTo>
                    <a:pt x="21" y="81"/>
                  </a:lnTo>
                  <a:lnTo>
                    <a:pt x="21" y="78"/>
                  </a:lnTo>
                  <a:lnTo>
                    <a:pt x="19" y="74"/>
                  </a:lnTo>
                  <a:lnTo>
                    <a:pt x="19" y="67"/>
                  </a:lnTo>
                  <a:lnTo>
                    <a:pt x="14" y="60"/>
                  </a:lnTo>
                  <a:lnTo>
                    <a:pt x="9" y="58"/>
                  </a:lnTo>
                  <a:lnTo>
                    <a:pt x="5" y="51"/>
                  </a:lnTo>
                  <a:lnTo>
                    <a:pt x="5" y="44"/>
                  </a:lnTo>
                  <a:lnTo>
                    <a:pt x="9" y="42"/>
                  </a:lnTo>
                  <a:lnTo>
                    <a:pt x="9" y="37"/>
                  </a:lnTo>
                  <a:lnTo>
                    <a:pt x="14" y="35"/>
                  </a:lnTo>
                  <a:lnTo>
                    <a:pt x="16" y="37"/>
                  </a:lnTo>
                  <a:lnTo>
                    <a:pt x="19" y="3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12" y="25"/>
                  </a:lnTo>
                  <a:lnTo>
                    <a:pt x="9" y="28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5" y="14"/>
                  </a:lnTo>
                  <a:lnTo>
                    <a:pt x="5" y="9"/>
                  </a:lnTo>
                  <a:lnTo>
                    <a:pt x="5" y="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12" y="7"/>
                  </a:lnTo>
                  <a:lnTo>
                    <a:pt x="12" y="9"/>
                  </a:lnTo>
                  <a:lnTo>
                    <a:pt x="14" y="12"/>
                  </a:lnTo>
                  <a:lnTo>
                    <a:pt x="19" y="14"/>
                  </a:lnTo>
                  <a:lnTo>
                    <a:pt x="21" y="12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6" y="12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5" y="16"/>
                  </a:lnTo>
                  <a:lnTo>
                    <a:pt x="35" y="21"/>
                  </a:lnTo>
                  <a:lnTo>
                    <a:pt x="37" y="25"/>
                  </a:lnTo>
                  <a:lnTo>
                    <a:pt x="37" y="30"/>
                  </a:lnTo>
                  <a:lnTo>
                    <a:pt x="37" y="32"/>
                  </a:lnTo>
                  <a:lnTo>
                    <a:pt x="42" y="35"/>
                  </a:lnTo>
                  <a:lnTo>
                    <a:pt x="46" y="32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5" y="35"/>
                  </a:lnTo>
                  <a:lnTo>
                    <a:pt x="69" y="35"/>
                  </a:lnTo>
                  <a:lnTo>
                    <a:pt x="76" y="35"/>
                  </a:lnTo>
                  <a:lnTo>
                    <a:pt x="81" y="35"/>
                  </a:lnTo>
                  <a:lnTo>
                    <a:pt x="83" y="37"/>
                  </a:lnTo>
                  <a:lnTo>
                    <a:pt x="86" y="35"/>
                  </a:lnTo>
                  <a:lnTo>
                    <a:pt x="88" y="39"/>
                  </a:lnTo>
                  <a:lnTo>
                    <a:pt x="90" y="39"/>
                  </a:lnTo>
                  <a:lnTo>
                    <a:pt x="88" y="44"/>
                  </a:lnTo>
                  <a:lnTo>
                    <a:pt x="88" y="48"/>
                  </a:lnTo>
                  <a:lnTo>
                    <a:pt x="86" y="55"/>
                  </a:lnTo>
                  <a:lnTo>
                    <a:pt x="83" y="58"/>
                  </a:lnTo>
                  <a:lnTo>
                    <a:pt x="83" y="60"/>
                  </a:lnTo>
                  <a:lnTo>
                    <a:pt x="81" y="62"/>
                  </a:lnTo>
                  <a:lnTo>
                    <a:pt x="79" y="62"/>
                  </a:lnTo>
                  <a:lnTo>
                    <a:pt x="76" y="60"/>
                  </a:lnTo>
                  <a:lnTo>
                    <a:pt x="72" y="62"/>
                  </a:lnTo>
                  <a:lnTo>
                    <a:pt x="72" y="67"/>
                  </a:lnTo>
                  <a:lnTo>
                    <a:pt x="69" y="67"/>
                  </a:lnTo>
                  <a:lnTo>
                    <a:pt x="69" y="69"/>
                  </a:lnTo>
                  <a:lnTo>
                    <a:pt x="72" y="76"/>
                  </a:lnTo>
                  <a:lnTo>
                    <a:pt x="74" y="78"/>
                  </a:lnTo>
                  <a:lnTo>
                    <a:pt x="76" y="81"/>
                  </a:lnTo>
                  <a:lnTo>
                    <a:pt x="79" y="83"/>
                  </a:lnTo>
                  <a:lnTo>
                    <a:pt x="81" y="88"/>
                  </a:lnTo>
                  <a:lnTo>
                    <a:pt x="83" y="88"/>
                  </a:lnTo>
                  <a:lnTo>
                    <a:pt x="86" y="83"/>
                  </a:lnTo>
                  <a:lnTo>
                    <a:pt x="83" y="83"/>
                  </a:lnTo>
                  <a:lnTo>
                    <a:pt x="86" y="81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6" y="74"/>
                  </a:lnTo>
                  <a:lnTo>
                    <a:pt x="88" y="72"/>
                  </a:lnTo>
                  <a:lnTo>
                    <a:pt x="90" y="74"/>
                  </a:lnTo>
                  <a:lnTo>
                    <a:pt x="92" y="74"/>
                  </a:lnTo>
                  <a:lnTo>
                    <a:pt x="95" y="76"/>
                  </a:lnTo>
                  <a:lnTo>
                    <a:pt x="97" y="78"/>
                  </a:lnTo>
                  <a:lnTo>
                    <a:pt x="97" y="85"/>
                  </a:lnTo>
                  <a:lnTo>
                    <a:pt x="97" y="88"/>
                  </a:lnTo>
                  <a:lnTo>
                    <a:pt x="99" y="92"/>
                  </a:lnTo>
                  <a:lnTo>
                    <a:pt x="99" y="99"/>
                  </a:lnTo>
                  <a:lnTo>
                    <a:pt x="102" y="106"/>
                  </a:lnTo>
                  <a:lnTo>
                    <a:pt x="104" y="108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6" y="115"/>
                  </a:lnTo>
                  <a:lnTo>
                    <a:pt x="106" y="115"/>
                  </a:lnTo>
                  <a:close/>
                  <a:moveTo>
                    <a:pt x="79" y="99"/>
                  </a:moveTo>
                  <a:lnTo>
                    <a:pt x="76" y="97"/>
                  </a:lnTo>
                  <a:lnTo>
                    <a:pt x="74" y="97"/>
                  </a:lnTo>
                  <a:lnTo>
                    <a:pt x="76" y="102"/>
                  </a:lnTo>
                  <a:lnTo>
                    <a:pt x="79" y="102"/>
                  </a:lnTo>
                  <a:lnTo>
                    <a:pt x="79" y="99"/>
                  </a:lnTo>
                  <a:close/>
                  <a:moveTo>
                    <a:pt x="67" y="97"/>
                  </a:moveTo>
                  <a:lnTo>
                    <a:pt x="69" y="102"/>
                  </a:lnTo>
                  <a:lnTo>
                    <a:pt x="69" y="106"/>
                  </a:lnTo>
                  <a:lnTo>
                    <a:pt x="72" y="108"/>
                  </a:lnTo>
                  <a:lnTo>
                    <a:pt x="74" y="102"/>
                  </a:lnTo>
                  <a:lnTo>
                    <a:pt x="72" y="99"/>
                  </a:lnTo>
                  <a:lnTo>
                    <a:pt x="67" y="95"/>
                  </a:lnTo>
                  <a:lnTo>
                    <a:pt x="67" y="97"/>
                  </a:lnTo>
                  <a:lnTo>
                    <a:pt x="67" y="97"/>
                  </a:lnTo>
                  <a:close/>
                  <a:moveTo>
                    <a:pt x="62" y="95"/>
                  </a:moveTo>
                  <a:lnTo>
                    <a:pt x="60" y="97"/>
                  </a:lnTo>
                  <a:lnTo>
                    <a:pt x="60" y="97"/>
                  </a:lnTo>
                  <a:lnTo>
                    <a:pt x="62" y="104"/>
                  </a:lnTo>
                  <a:lnTo>
                    <a:pt x="65" y="104"/>
                  </a:lnTo>
                  <a:lnTo>
                    <a:pt x="65" y="97"/>
                  </a:lnTo>
                  <a:lnTo>
                    <a:pt x="62" y="9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79F25801-2E8E-B32F-F574-F9FBD23A8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011" y="2566392"/>
              <a:ext cx="53936" cy="32362"/>
            </a:xfrm>
            <a:custGeom>
              <a:avLst/>
              <a:gdLst>
                <a:gd name="T0" fmla="*/ 3 w 65"/>
                <a:gd name="T1" fmla="*/ 18 h 39"/>
                <a:gd name="T2" fmla="*/ 7 w 65"/>
                <a:gd name="T3" fmla="*/ 16 h 39"/>
                <a:gd name="T4" fmla="*/ 12 w 65"/>
                <a:gd name="T5" fmla="*/ 7 h 39"/>
                <a:gd name="T6" fmla="*/ 21 w 65"/>
                <a:gd name="T7" fmla="*/ 2 h 39"/>
                <a:gd name="T8" fmla="*/ 28 w 65"/>
                <a:gd name="T9" fmla="*/ 0 h 39"/>
                <a:gd name="T10" fmla="*/ 30 w 65"/>
                <a:gd name="T11" fmla="*/ 5 h 39"/>
                <a:gd name="T12" fmla="*/ 40 w 65"/>
                <a:gd name="T13" fmla="*/ 5 h 39"/>
                <a:gd name="T14" fmla="*/ 44 w 65"/>
                <a:gd name="T15" fmla="*/ 7 h 39"/>
                <a:gd name="T16" fmla="*/ 49 w 65"/>
                <a:gd name="T17" fmla="*/ 5 h 39"/>
                <a:gd name="T18" fmla="*/ 56 w 65"/>
                <a:gd name="T19" fmla="*/ 5 h 39"/>
                <a:gd name="T20" fmla="*/ 58 w 65"/>
                <a:gd name="T21" fmla="*/ 9 h 39"/>
                <a:gd name="T22" fmla="*/ 60 w 65"/>
                <a:gd name="T23" fmla="*/ 9 h 39"/>
                <a:gd name="T24" fmla="*/ 58 w 65"/>
                <a:gd name="T25" fmla="*/ 14 h 39"/>
                <a:gd name="T26" fmla="*/ 58 w 65"/>
                <a:gd name="T27" fmla="*/ 18 h 39"/>
                <a:gd name="T28" fmla="*/ 65 w 65"/>
                <a:gd name="T29" fmla="*/ 21 h 39"/>
                <a:gd name="T30" fmla="*/ 65 w 65"/>
                <a:gd name="T31" fmla="*/ 28 h 39"/>
                <a:gd name="T32" fmla="*/ 65 w 65"/>
                <a:gd name="T33" fmla="*/ 30 h 39"/>
                <a:gd name="T34" fmla="*/ 56 w 65"/>
                <a:gd name="T35" fmla="*/ 32 h 39"/>
                <a:gd name="T36" fmla="*/ 51 w 65"/>
                <a:gd name="T37" fmla="*/ 32 h 39"/>
                <a:gd name="T38" fmla="*/ 44 w 65"/>
                <a:gd name="T39" fmla="*/ 35 h 39"/>
                <a:gd name="T40" fmla="*/ 40 w 65"/>
                <a:gd name="T41" fmla="*/ 32 h 39"/>
                <a:gd name="T42" fmla="*/ 35 w 65"/>
                <a:gd name="T43" fmla="*/ 35 h 39"/>
                <a:gd name="T44" fmla="*/ 30 w 65"/>
                <a:gd name="T45" fmla="*/ 39 h 39"/>
                <a:gd name="T46" fmla="*/ 23 w 65"/>
                <a:gd name="T47" fmla="*/ 39 h 39"/>
                <a:gd name="T48" fmla="*/ 14 w 65"/>
                <a:gd name="T49" fmla="*/ 32 h 39"/>
                <a:gd name="T50" fmla="*/ 12 w 65"/>
                <a:gd name="T51" fmla="*/ 35 h 39"/>
                <a:gd name="T52" fmla="*/ 5 w 65"/>
                <a:gd name="T53" fmla="*/ 32 h 39"/>
                <a:gd name="T54" fmla="*/ 0 w 65"/>
                <a:gd name="T55" fmla="*/ 28 h 39"/>
                <a:gd name="T56" fmla="*/ 3 w 65"/>
                <a:gd name="T57" fmla="*/ 23 h 39"/>
                <a:gd name="T58" fmla="*/ 3 w 65"/>
                <a:gd name="T59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39">
                  <a:moveTo>
                    <a:pt x="3" y="18"/>
                  </a:moveTo>
                  <a:lnTo>
                    <a:pt x="7" y="16"/>
                  </a:lnTo>
                  <a:lnTo>
                    <a:pt x="12" y="7"/>
                  </a:lnTo>
                  <a:lnTo>
                    <a:pt x="21" y="2"/>
                  </a:lnTo>
                  <a:lnTo>
                    <a:pt x="28" y="0"/>
                  </a:lnTo>
                  <a:lnTo>
                    <a:pt x="30" y="5"/>
                  </a:lnTo>
                  <a:lnTo>
                    <a:pt x="40" y="5"/>
                  </a:lnTo>
                  <a:lnTo>
                    <a:pt x="44" y="7"/>
                  </a:lnTo>
                  <a:lnTo>
                    <a:pt x="49" y="5"/>
                  </a:lnTo>
                  <a:lnTo>
                    <a:pt x="56" y="5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5" y="21"/>
                  </a:lnTo>
                  <a:lnTo>
                    <a:pt x="65" y="28"/>
                  </a:lnTo>
                  <a:lnTo>
                    <a:pt x="65" y="30"/>
                  </a:lnTo>
                  <a:lnTo>
                    <a:pt x="56" y="32"/>
                  </a:lnTo>
                  <a:lnTo>
                    <a:pt x="51" y="32"/>
                  </a:lnTo>
                  <a:lnTo>
                    <a:pt x="44" y="35"/>
                  </a:lnTo>
                  <a:lnTo>
                    <a:pt x="40" y="32"/>
                  </a:lnTo>
                  <a:lnTo>
                    <a:pt x="35" y="35"/>
                  </a:lnTo>
                  <a:lnTo>
                    <a:pt x="30" y="39"/>
                  </a:lnTo>
                  <a:lnTo>
                    <a:pt x="23" y="39"/>
                  </a:lnTo>
                  <a:lnTo>
                    <a:pt x="14" y="32"/>
                  </a:lnTo>
                  <a:lnTo>
                    <a:pt x="12" y="35"/>
                  </a:lnTo>
                  <a:lnTo>
                    <a:pt x="5" y="32"/>
                  </a:lnTo>
                  <a:lnTo>
                    <a:pt x="0" y="28"/>
                  </a:lnTo>
                  <a:lnTo>
                    <a:pt x="3" y="23"/>
                  </a:lnTo>
                  <a:lnTo>
                    <a:pt x="3" y="1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8">
              <a:extLst>
                <a:ext uri="{FF2B5EF4-FFF2-40B4-BE49-F238E27FC236}">
                  <a16:creationId xmlns:a16="http://schemas.microsoft.com/office/drawing/2014/main" id="{6F55B449-1E74-DEA4-E355-14C7E829F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332" y="2528222"/>
              <a:ext cx="143552" cy="74680"/>
            </a:xfrm>
            <a:custGeom>
              <a:avLst/>
              <a:gdLst>
                <a:gd name="T0" fmla="*/ 7 w 173"/>
                <a:gd name="T1" fmla="*/ 0 h 90"/>
                <a:gd name="T2" fmla="*/ 16 w 173"/>
                <a:gd name="T3" fmla="*/ 4 h 90"/>
                <a:gd name="T4" fmla="*/ 23 w 173"/>
                <a:gd name="T5" fmla="*/ 4 h 90"/>
                <a:gd name="T6" fmla="*/ 30 w 173"/>
                <a:gd name="T7" fmla="*/ 2 h 90"/>
                <a:gd name="T8" fmla="*/ 39 w 173"/>
                <a:gd name="T9" fmla="*/ 7 h 90"/>
                <a:gd name="T10" fmla="*/ 48 w 173"/>
                <a:gd name="T11" fmla="*/ 9 h 90"/>
                <a:gd name="T12" fmla="*/ 60 w 173"/>
                <a:gd name="T13" fmla="*/ 16 h 90"/>
                <a:gd name="T14" fmla="*/ 64 w 173"/>
                <a:gd name="T15" fmla="*/ 21 h 90"/>
                <a:gd name="T16" fmla="*/ 71 w 173"/>
                <a:gd name="T17" fmla="*/ 30 h 90"/>
                <a:gd name="T18" fmla="*/ 74 w 173"/>
                <a:gd name="T19" fmla="*/ 23 h 90"/>
                <a:gd name="T20" fmla="*/ 76 w 173"/>
                <a:gd name="T21" fmla="*/ 21 h 90"/>
                <a:gd name="T22" fmla="*/ 85 w 173"/>
                <a:gd name="T23" fmla="*/ 25 h 90"/>
                <a:gd name="T24" fmla="*/ 92 w 173"/>
                <a:gd name="T25" fmla="*/ 34 h 90"/>
                <a:gd name="T26" fmla="*/ 104 w 173"/>
                <a:gd name="T27" fmla="*/ 34 h 90"/>
                <a:gd name="T28" fmla="*/ 104 w 173"/>
                <a:gd name="T29" fmla="*/ 46 h 90"/>
                <a:gd name="T30" fmla="*/ 115 w 173"/>
                <a:gd name="T31" fmla="*/ 48 h 90"/>
                <a:gd name="T32" fmla="*/ 122 w 173"/>
                <a:gd name="T33" fmla="*/ 46 h 90"/>
                <a:gd name="T34" fmla="*/ 134 w 173"/>
                <a:gd name="T35" fmla="*/ 41 h 90"/>
                <a:gd name="T36" fmla="*/ 138 w 173"/>
                <a:gd name="T37" fmla="*/ 51 h 90"/>
                <a:gd name="T38" fmla="*/ 150 w 173"/>
                <a:gd name="T39" fmla="*/ 58 h 90"/>
                <a:gd name="T40" fmla="*/ 159 w 173"/>
                <a:gd name="T41" fmla="*/ 58 h 90"/>
                <a:gd name="T42" fmla="*/ 166 w 173"/>
                <a:gd name="T43" fmla="*/ 55 h 90"/>
                <a:gd name="T44" fmla="*/ 171 w 173"/>
                <a:gd name="T45" fmla="*/ 60 h 90"/>
                <a:gd name="T46" fmla="*/ 173 w 173"/>
                <a:gd name="T47" fmla="*/ 78 h 90"/>
                <a:gd name="T48" fmla="*/ 159 w 173"/>
                <a:gd name="T49" fmla="*/ 90 h 90"/>
                <a:gd name="T50" fmla="*/ 147 w 173"/>
                <a:gd name="T51" fmla="*/ 90 h 90"/>
                <a:gd name="T52" fmla="*/ 122 w 173"/>
                <a:gd name="T53" fmla="*/ 83 h 90"/>
                <a:gd name="T54" fmla="*/ 106 w 173"/>
                <a:gd name="T55" fmla="*/ 83 h 90"/>
                <a:gd name="T56" fmla="*/ 99 w 173"/>
                <a:gd name="T57" fmla="*/ 71 h 90"/>
                <a:gd name="T58" fmla="*/ 78 w 173"/>
                <a:gd name="T59" fmla="*/ 71 h 90"/>
                <a:gd name="T60" fmla="*/ 64 w 173"/>
                <a:gd name="T61" fmla="*/ 69 h 90"/>
                <a:gd name="T62" fmla="*/ 50 w 173"/>
                <a:gd name="T63" fmla="*/ 64 h 90"/>
                <a:gd name="T64" fmla="*/ 39 w 173"/>
                <a:gd name="T65" fmla="*/ 60 h 90"/>
                <a:gd name="T66" fmla="*/ 23 w 173"/>
                <a:gd name="T67" fmla="*/ 46 h 90"/>
                <a:gd name="T68" fmla="*/ 14 w 173"/>
                <a:gd name="T69" fmla="*/ 41 h 90"/>
                <a:gd name="T70" fmla="*/ 4 w 173"/>
                <a:gd name="T71" fmla="*/ 39 h 90"/>
                <a:gd name="T72" fmla="*/ 0 w 173"/>
                <a:gd name="T73" fmla="*/ 32 h 90"/>
                <a:gd name="T74" fmla="*/ 4 w 173"/>
                <a:gd name="T75" fmla="*/ 18 h 90"/>
                <a:gd name="T76" fmla="*/ 7 w 173"/>
                <a:gd name="T7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3" h="90">
                  <a:moveTo>
                    <a:pt x="7" y="0"/>
                  </a:moveTo>
                  <a:lnTo>
                    <a:pt x="7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3" y="4"/>
                  </a:lnTo>
                  <a:lnTo>
                    <a:pt x="25" y="2"/>
                  </a:lnTo>
                  <a:lnTo>
                    <a:pt x="30" y="2"/>
                  </a:lnTo>
                  <a:lnTo>
                    <a:pt x="37" y="4"/>
                  </a:lnTo>
                  <a:lnTo>
                    <a:pt x="39" y="7"/>
                  </a:lnTo>
                  <a:lnTo>
                    <a:pt x="44" y="7"/>
                  </a:lnTo>
                  <a:lnTo>
                    <a:pt x="48" y="9"/>
                  </a:lnTo>
                  <a:lnTo>
                    <a:pt x="53" y="16"/>
                  </a:lnTo>
                  <a:lnTo>
                    <a:pt x="60" y="16"/>
                  </a:lnTo>
                  <a:lnTo>
                    <a:pt x="64" y="18"/>
                  </a:lnTo>
                  <a:lnTo>
                    <a:pt x="64" y="21"/>
                  </a:lnTo>
                  <a:lnTo>
                    <a:pt x="69" y="25"/>
                  </a:lnTo>
                  <a:lnTo>
                    <a:pt x="71" y="30"/>
                  </a:lnTo>
                  <a:lnTo>
                    <a:pt x="74" y="28"/>
                  </a:lnTo>
                  <a:lnTo>
                    <a:pt x="74" y="23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80" y="21"/>
                  </a:lnTo>
                  <a:lnTo>
                    <a:pt x="85" y="25"/>
                  </a:lnTo>
                  <a:lnTo>
                    <a:pt x="87" y="30"/>
                  </a:lnTo>
                  <a:lnTo>
                    <a:pt x="92" y="34"/>
                  </a:lnTo>
                  <a:lnTo>
                    <a:pt x="99" y="32"/>
                  </a:lnTo>
                  <a:lnTo>
                    <a:pt x="104" y="34"/>
                  </a:lnTo>
                  <a:lnTo>
                    <a:pt x="101" y="41"/>
                  </a:lnTo>
                  <a:lnTo>
                    <a:pt x="104" y="46"/>
                  </a:lnTo>
                  <a:lnTo>
                    <a:pt x="108" y="46"/>
                  </a:lnTo>
                  <a:lnTo>
                    <a:pt x="115" y="48"/>
                  </a:lnTo>
                  <a:lnTo>
                    <a:pt x="117" y="46"/>
                  </a:lnTo>
                  <a:lnTo>
                    <a:pt x="122" y="46"/>
                  </a:lnTo>
                  <a:lnTo>
                    <a:pt x="124" y="41"/>
                  </a:lnTo>
                  <a:lnTo>
                    <a:pt x="134" y="41"/>
                  </a:lnTo>
                  <a:lnTo>
                    <a:pt x="138" y="44"/>
                  </a:lnTo>
                  <a:lnTo>
                    <a:pt x="138" y="51"/>
                  </a:lnTo>
                  <a:lnTo>
                    <a:pt x="145" y="53"/>
                  </a:lnTo>
                  <a:lnTo>
                    <a:pt x="150" y="58"/>
                  </a:lnTo>
                  <a:lnTo>
                    <a:pt x="152" y="60"/>
                  </a:lnTo>
                  <a:lnTo>
                    <a:pt x="159" y="58"/>
                  </a:lnTo>
                  <a:lnTo>
                    <a:pt x="161" y="58"/>
                  </a:lnTo>
                  <a:lnTo>
                    <a:pt x="166" y="55"/>
                  </a:lnTo>
                  <a:lnTo>
                    <a:pt x="171" y="55"/>
                  </a:lnTo>
                  <a:lnTo>
                    <a:pt x="171" y="60"/>
                  </a:lnTo>
                  <a:lnTo>
                    <a:pt x="171" y="71"/>
                  </a:lnTo>
                  <a:lnTo>
                    <a:pt x="173" y="78"/>
                  </a:lnTo>
                  <a:lnTo>
                    <a:pt x="173" y="88"/>
                  </a:lnTo>
                  <a:lnTo>
                    <a:pt x="159" y="90"/>
                  </a:lnTo>
                  <a:lnTo>
                    <a:pt x="152" y="88"/>
                  </a:lnTo>
                  <a:lnTo>
                    <a:pt x="147" y="90"/>
                  </a:lnTo>
                  <a:lnTo>
                    <a:pt x="129" y="83"/>
                  </a:lnTo>
                  <a:lnTo>
                    <a:pt x="122" y="83"/>
                  </a:lnTo>
                  <a:lnTo>
                    <a:pt x="117" y="85"/>
                  </a:lnTo>
                  <a:lnTo>
                    <a:pt x="106" y="83"/>
                  </a:lnTo>
                  <a:lnTo>
                    <a:pt x="101" y="76"/>
                  </a:lnTo>
                  <a:lnTo>
                    <a:pt x="99" y="71"/>
                  </a:lnTo>
                  <a:lnTo>
                    <a:pt x="90" y="69"/>
                  </a:lnTo>
                  <a:lnTo>
                    <a:pt x="78" y="71"/>
                  </a:lnTo>
                  <a:lnTo>
                    <a:pt x="76" y="69"/>
                  </a:lnTo>
                  <a:lnTo>
                    <a:pt x="64" y="69"/>
                  </a:lnTo>
                  <a:lnTo>
                    <a:pt x="57" y="64"/>
                  </a:lnTo>
                  <a:lnTo>
                    <a:pt x="50" y="64"/>
                  </a:lnTo>
                  <a:lnTo>
                    <a:pt x="48" y="62"/>
                  </a:lnTo>
                  <a:lnTo>
                    <a:pt x="39" y="60"/>
                  </a:lnTo>
                  <a:lnTo>
                    <a:pt x="32" y="53"/>
                  </a:lnTo>
                  <a:lnTo>
                    <a:pt x="23" y="46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9" y="41"/>
                  </a:lnTo>
                  <a:lnTo>
                    <a:pt x="4" y="39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4" y="25"/>
                  </a:lnTo>
                  <a:lnTo>
                    <a:pt x="4" y="18"/>
                  </a:lnTo>
                  <a:lnTo>
                    <a:pt x="7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8D710E59-BB43-D132-15D6-735F3AAC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420" y="2397947"/>
              <a:ext cx="241466" cy="266359"/>
            </a:xfrm>
            <a:custGeom>
              <a:avLst/>
              <a:gdLst>
                <a:gd name="T0" fmla="*/ 176 w 291"/>
                <a:gd name="T1" fmla="*/ 309 h 321"/>
                <a:gd name="T2" fmla="*/ 199 w 291"/>
                <a:gd name="T3" fmla="*/ 305 h 321"/>
                <a:gd name="T4" fmla="*/ 213 w 291"/>
                <a:gd name="T5" fmla="*/ 300 h 321"/>
                <a:gd name="T6" fmla="*/ 222 w 291"/>
                <a:gd name="T7" fmla="*/ 298 h 321"/>
                <a:gd name="T8" fmla="*/ 213 w 291"/>
                <a:gd name="T9" fmla="*/ 272 h 321"/>
                <a:gd name="T10" fmla="*/ 199 w 291"/>
                <a:gd name="T11" fmla="*/ 258 h 321"/>
                <a:gd name="T12" fmla="*/ 190 w 291"/>
                <a:gd name="T13" fmla="*/ 247 h 321"/>
                <a:gd name="T14" fmla="*/ 185 w 291"/>
                <a:gd name="T15" fmla="*/ 233 h 321"/>
                <a:gd name="T16" fmla="*/ 199 w 291"/>
                <a:gd name="T17" fmla="*/ 217 h 321"/>
                <a:gd name="T18" fmla="*/ 210 w 291"/>
                <a:gd name="T19" fmla="*/ 221 h 321"/>
                <a:gd name="T20" fmla="*/ 240 w 291"/>
                <a:gd name="T21" fmla="*/ 198 h 321"/>
                <a:gd name="T22" fmla="*/ 257 w 291"/>
                <a:gd name="T23" fmla="*/ 173 h 321"/>
                <a:gd name="T24" fmla="*/ 263 w 291"/>
                <a:gd name="T25" fmla="*/ 159 h 321"/>
                <a:gd name="T26" fmla="*/ 275 w 291"/>
                <a:gd name="T27" fmla="*/ 134 h 321"/>
                <a:gd name="T28" fmla="*/ 282 w 291"/>
                <a:gd name="T29" fmla="*/ 115 h 321"/>
                <a:gd name="T30" fmla="*/ 291 w 291"/>
                <a:gd name="T31" fmla="*/ 106 h 321"/>
                <a:gd name="T32" fmla="*/ 273 w 291"/>
                <a:gd name="T33" fmla="*/ 99 h 321"/>
                <a:gd name="T34" fmla="*/ 250 w 291"/>
                <a:gd name="T35" fmla="*/ 81 h 321"/>
                <a:gd name="T36" fmla="*/ 245 w 291"/>
                <a:gd name="T37" fmla="*/ 53 h 321"/>
                <a:gd name="T38" fmla="*/ 245 w 291"/>
                <a:gd name="T39" fmla="*/ 37 h 321"/>
                <a:gd name="T40" fmla="*/ 229 w 291"/>
                <a:gd name="T41" fmla="*/ 21 h 321"/>
                <a:gd name="T42" fmla="*/ 217 w 291"/>
                <a:gd name="T43" fmla="*/ 11 h 321"/>
                <a:gd name="T44" fmla="*/ 215 w 291"/>
                <a:gd name="T45" fmla="*/ 0 h 321"/>
                <a:gd name="T46" fmla="*/ 194 w 291"/>
                <a:gd name="T47" fmla="*/ 14 h 321"/>
                <a:gd name="T48" fmla="*/ 190 w 291"/>
                <a:gd name="T49" fmla="*/ 53 h 321"/>
                <a:gd name="T50" fmla="*/ 180 w 291"/>
                <a:gd name="T51" fmla="*/ 71 h 321"/>
                <a:gd name="T52" fmla="*/ 176 w 291"/>
                <a:gd name="T53" fmla="*/ 78 h 321"/>
                <a:gd name="T54" fmla="*/ 166 w 291"/>
                <a:gd name="T55" fmla="*/ 92 h 321"/>
                <a:gd name="T56" fmla="*/ 164 w 291"/>
                <a:gd name="T57" fmla="*/ 111 h 321"/>
                <a:gd name="T58" fmla="*/ 155 w 291"/>
                <a:gd name="T59" fmla="*/ 122 h 321"/>
                <a:gd name="T60" fmla="*/ 146 w 291"/>
                <a:gd name="T61" fmla="*/ 124 h 321"/>
                <a:gd name="T62" fmla="*/ 134 w 291"/>
                <a:gd name="T63" fmla="*/ 134 h 321"/>
                <a:gd name="T64" fmla="*/ 116 w 291"/>
                <a:gd name="T65" fmla="*/ 141 h 321"/>
                <a:gd name="T66" fmla="*/ 106 w 291"/>
                <a:gd name="T67" fmla="*/ 150 h 321"/>
                <a:gd name="T68" fmla="*/ 111 w 291"/>
                <a:gd name="T69" fmla="*/ 173 h 321"/>
                <a:gd name="T70" fmla="*/ 88 w 291"/>
                <a:gd name="T71" fmla="*/ 180 h 321"/>
                <a:gd name="T72" fmla="*/ 60 w 291"/>
                <a:gd name="T73" fmla="*/ 185 h 321"/>
                <a:gd name="T74" fmla="*/ 0 w 291"/>
                <a:gd name="T75" fmla="*/ 180 h 321"/>
                <a:gd name="T76" fmla="*/ 23 w 291"/>
                <a:gd name="T77" fmla="*/ 208 h 321"/>
                <a:gd name="T78" fmla="*/ 37 w 291"/>
                <a:gd name="T79" fmla="*/ 215 h 321"/>
                <a:gd name="T80" fmla="*/ 44 w 291"/>
                <a:gd name="T81" fmla="*/ 231 h 321"/>
                <a:gd name="T82" fmla="*/ 56 w 291"/>
                <a:gd name="T83" fmla="*/ 247 h 321"/>
                <a:gd name="T84" fmla="*/ 37 w 291"/>
                <a:gd name="T85" fmla="*/ 254 h 321"/>
                <a:gd name="T86" fmla="*/ 26 w 291"/>
                <a:gd name="T87" fmla="*/ 268 h 321"/>
                <a:gd name="T88" fmla="*/ 28 w 291"/>
                <a:gd name="T89" fmla="*/ 284 h 321"/>
                <a:gd name="T90" fmla="*/ 42 w 291"/>
                <a:gd name="T91" fmla="*/ 284 h 321"/>
                <a:gd name="T92" fmla="*/ 51 w 291"/>
                <a:gd name="T93" fmla="*/ 282 h 321"/>
                <a:gd name="T94" fmla="*/ 63 w 291"/>
                <a:gd name="T95" fmla="*/ 282 h 321"/>
                <a:gd name="T96" fmla="*/ 72 w 291"/>
                <a:gd name="T97" fmla="*/ 282 h 321"/>
                <a:gd name="T98" fmla="*/ 79 w 291"/>
                <a:gd name="T99" fmla="*/ 282 h 321"/>
                <a:gd name="T100" fmla="*/ 95 w 291"/>
                <a:gd name="T101" fmla="*/ 279 h 321"/>
                <a:gd name="T102" fmla="*/ 104 w 291"/>
                <a:gd name="T103" fmla="*/ 277 h 321"/>
                <a:gd name="T104" fmla="*/ 125 w 291"/>
                <a:gd name="T105" fmla="*/ 277 h 321"/>
                <a:gd name="T106" fmla="*/ 130 w 291"/>
                <a:gd name="T107" fmla="*/ 288 h 321"/>
                <a:gd name="T108" fmla="*/ 139 w 291"/>
                <a:gd name="T109" fmla="*/ 288 h 321"/>
                <a:gd name="T110" fmla="*/ 146 w 291"/>
                <a:gd name="T111" fmla="*/ 307 h 321"/>
                <a:gd name="T112" fmla="*/ 146 w 291"/>
                <a:gd name="T113" fmla="*/ 312 h 321"/>
                <a:gd name="T114" fmla="*/ 166 w 291"/>
                <a:gd name="T115" fmla="*/ 31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1" h="321">
                  <a:moveTo>
                    <a:pt x="169" y="318"/>
                  </a:moveTo>
                  <a:lnTo>
                    <a:pt x="169" y="314"/>
                  </a:lnTo>
                  <a:lnTo>
                    <a:pt x="173" y="309"/>
                  </a:lnTo>
                  <a:lnTo>
                    <a:pt x="176" y="309"/>
                  </a:lnTo>
                  <a:lnTo>
                    <a:pt x="178" y="305"/>
                  </a:lnTo>
                  <a:lnTo>
                    <a:pt x="180" y="305"/>
                  </a:lnTo>
                  <a:lnTo>
                    <a:pt x="185" y="302"/>
                  </a:lnTo>
                  <a:lnTo>
                    <a:pt x="199" y="305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13" y="298"/>
                  </a:lnTo>
                  <a:lnTo>
                    <a:pt x="213" y="300"/>
                  </a:lnTo>
                  <a:lnTo>
                    <a:pt x="215" y="302"/>
                  </a:lnTo>
                  <a:lnTo>
                    <a:pt x="220" y="300"/>
                  </a:lnTo>
                  <a:lnTo>
                    <a:pt x="222" y="298"/>
                  </a:lnTo>
                  <a:lnTo>
                    <a:pt x="222" y="298"/>
                  </a:lnTo>
                  <a:lnTo>
                    <a:pt x="222" y="293"/>
                  </a:lnTo>
                  <a:lnTo>
                    <a:pt x="217" y="282"/>
                  </a:lnTo>
                  <a:lnTo>
                    <a:pt x="213" y="275"/>
                  </a:lnTo>
                  <a:lnTo>
                    <a:pt x="213" y="272"/>
                  </a:lnTo>
                  <a:lnTo>
                    <a:pt x="210" y="270"/>
                  </a:lnTo>
                  <a:lnTo>
                    <a:pt x="206" y="270"/>
                  </a:lnTo>
                  <a:lnTo>
                    <a:pt x="201" y="265"/>
                  </a:lnTo>
                  <a:lnTo>
                    <a:pt x="199" y="258"/>
                  </a:lnTo>
                  <a:lnTo>
                    <a:pt x="199" y="254"/>
                  </a:lnTo>
                  <a:lnTo>
                    <a:pt x="196" y="247"/>
                  </a:lnTo>
                  <a:lnTo>
                    <a:pt x="192" y="247"/>
                  </a:lnTo>
                  <a:lnTo>
                    <a:pt x="190" y="247"/>
                  </a:lnTo>
                  <a:lnTo>
                    <a:pt x="185" y="245"/>
                  </a:lnTo>
                  <a:lnTo>
                    <a:pt x="183" y="247"/>
                  </a:lnTo>
                  <a:lnTo>
                    <a:pt x="183" y="240"/>
                  </a:lnTo>
                  <a:lnTo>
                    <a:pt x="185" y="233"/>
                  </a:lnTo>
                  <a:lnTo>
                    <a:pt x="187" y="231"/>
                  </a:lnTo>
                  <a:lnTo>
                    <a:pt x="194" y="224"/>
                  </a:lnTo>
                  <a:lnTo>
                    <a:pt x="194" y="219"/>
                  </a:lnTo>
                  <a:lnTo>
                    <a:pt x="199" y="217"/>
                  </a:lnTo>
                  <a:lnTo>
                    <a:pt x="201" y="215"/>
                  </a:lnTo>
                  <a:lnTo>
                    <a:pt x="206" y="217"/>
                  </a:lnTo>
                  <a:lnTo>
                    <a:pt x="206" y="221"/>
                  </a:lnTo>
                  <a:lnTo>
                    <a:pt x="210" y="221"/>
                  </a:lnTo>
                  <a:lnTo>
                    <a:pt x="217" y="217"/>
                  </a:lnTo>
                  <a:lnTo>
                    <a:pt x="229" y="217"/>
                  </a:lnTo>
                  <a:lnTo>
                    <a:pt x="236" y="210"/>
                  </a:lnTo>
                  <a:lnTo>
                    <a:pt x="240" y="198"/>
                  </a:lnTo>
                  <a:lnTo>
                    <a:pt x="250" y="191"/>
                  </a:lnTo>
                  <a:lnTo>
                    <a:pt x="252" y="187"/>
                  </a:lnTo>
                  <a:lnTo>
                    <a:pt x="252" y="180"/>
                  </a:lnTo>
                  <a:lnTo>
                    <a:pt x="257" y="173"/>
                  </a:lnTo>
                  <a:lnTo>
                    <a:pt x="263" y="168"/>
                  </a:lnTo>
                  <a:lnTo>
                    <a:pt x="266" y="164"/>
                  </a:lnTo>
                  <a:lnTo>
                    <a:pt x="266" y="161"/>
                  </a:lnTo>
                  <a:lnTo>
                    <a:pt x="263" y="159"/>
                  </a:lnTo>
                  <a:lnTo>
                    <a:pt x="270" y="152"/>
                  </a:lnTo>
                  <a:lnTo>
                    <a:pt x="273" y="150"/>
                  </a:lnTo>
                  <a:lnTo>
                    <a:pt x="273" y="143"/>
                  </a:lnTo>
                  <a:lnTo>
                    <a:pt x="275" y="134"/>
                  </a:lnTo>
                  <a:lnTo>
                    <a:pt x="273" y="127"/>
                  </a:lnTo>
                  <a:lnTo>
                    <a:pt x="270" y="124"/>
                  </a:lnTo>
                  <a:lnTo>
                    <a:pt x="277" y="118"/>
                  </a:lnTo>
                  <a:lnTo>
                    <a:pt x="282" y="115"/>
                  </a:lnTo>
                  <a:lnTo>
                    <a:pt x="287" y="113"/>
                  </a:lnTo>
                  <a:lnTo>
                    <a:pt x="289" y="115"/>
                  </a:lnTo>
                  <a:lnTo>
                    <a:pt x="291" y="111"/>
                  </a:lnTo>
                  <a:lnTo>
                    <a:pt x="291" y="106"/>
                  </a:lnTo>
                  <a:lnTo>
                    <a:pt x="287" y="104"/>
                  </a:lnTo>
                  <a:lnTo>
                    <a:pt x="282" y="106"/>
                  </a:lnTo>
                  <a:lnTo>
                    <a:pt x="275" y="104"/>
                  </a:lnTo>
                  <a:lnTo>
                    <a:pt x="273" y="99"/>
                  </a:lnTo>
                  <a:lnTo>
                    <a:pt x="266" y="97"/>
                  </a:lnTo>
                  <a:lnTo>
                    <a:pt x="257" y="94"/>
                  </a:lnTo>
                  <a:lnTo>
                    <a:pt x="250" y="88"/>
                  </a:lnTo>
                  <a:lnTo>
                    <a:pt x="250" y="81"/>
                  </a:lnTo>
                  <a:lnTo>
                    <a:pt x="245" y="67"/>
                  </a:lnTo>
                  <a:lnTo>
                    <a:pt x="243" y="60"/>
                  </a:lnTo>
                  <a:lnTo>
                    <a:pt x="240" y="55"/>
                  </a:lnTo>
                  <a:lnTo>
                    <a:pt x="245" y="53"/>
                  </a:lnTo>
                  <a:lnTo>
                    <a:pt x="245" y="48"/>
                  </a:lnTo>
                  <a:lnTo>
                    <a:pt x="252" y="44"/>
                  </a:lnTo>
                  <a:lnTo>
                    <a:pt x="252" y="39"/>
                  </a:lnTo>
                  <a:lnTo>
                    <a:pt x="245" y="37"/>
                  </a:lnTo>
                  <a:lnTo>
                    <a:pt x="245" y="34"/>
                  </a:lnTo>
                  <a:lnTo>
                    <a:pt x="238" y="30"/>
                  </a:lnTo>
                  <a:lnTo>
                    <a:pt x="233" y="25"/>
                  </a:lnTo>
                  <a:lnTo>
                    <a:pt x="229" y="21"/>
                  </a:lnTo>
                  <a:lnTo>
                    <a:pt x="224" y="21"/>
                  </a:lnTo>
                  <a:lnTo>
                    <a:pt x="222" y="23"/>
                  </a:lnTo>
                  <a:lnTo>
                    <a:pt x="217" y="21"/>
                  </a:lnTo>
                  <a:lnTo>
                    <a:pt x="217" y="11"/>
                  </a:lnTo>
                  <a:lnTo>
                    <a:pt x="227" y="4"/>
                  </a:lnTo>
                  <a:lnTo>
                    <a:pt x="227" y="2"/>
                  </a:lnTo>
                  <a:lnTo>
                    <a:pt x="220" y="2"/>
                  </a:lnTo>
                  <a:lnTo>
                    <a:pt x="215" y="0"/>
                  </a:lnTo>
                  <a:lnTo>
                    <a:pt x="208" y="2"/>
                  </a:lnTo>
                  <a:lnTo>
                    <a:pt x="203" y="7"/>
                  </a:lnTo>
                  <a:lnTo>
                    <a:pt x="196" y="7"/>
                  </a:lnTo>
                  <a:lnTo>
                    <a:pt x="194" y="14"/>
                  </a:lnTo>
                  <a:lnTo>
                    <a:pt x="190" y="16"/>
                  </a:lnTo>
                  <a:lnTo>
                    <a:pt x="199" y="30"/>
                  </a:lnTo>
                  <a:lnTo>
                    <a:pt x="199" y="39"/>
                  </a:lnTo>
                  <a:lnTo>
                    <a:pt x="190" y="53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0" y="71"/>
                  </a:lnTo>
                  <a:lnTo>
                    <a:pt x="180" y="71"/>
                  </a:lnTo>
                  <a:lnTo>
                    <a:pt x="173" y="69"/>
                  </a:lnTo>
                  <a:lnTo>
                    <a:pt x="169" y="71"/>
                  </a:lnTo>
                  <a:lnTo>
                    <a:pt x="171" y="76"/>
                  </a:lnTo>
                  <a:lnTo>
                    <a:pt x="176" y="78"/>
                  </a:lnTo>
                  <a:lnTo>
                    <a:pt x="178" y="85"/>
                  </a:lnTo>
                  <a:lnTo>
                    <a:pt x="178" y="88"/>
                  </a:lnTo>
                  <a:lnTo>
                    <a:pt x="171" y="92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4" y="101"/>
                  </a:lnTo>
                  <a:lnTo>
                    <a:pt x="164" y="106"/>
                  </a:lnTo>
                  <a:lnTo>
                    <a:pt x="164" y="111"/>
                  </a:lnTo>
                  <a:lnTo>
                    <a:pt x="162" y="111"/>
                  </a:lnTo>
                  <a:lnTo>
                    <a:pt x="164" y="120"/>
                  </a:lnTo>
                  <a:lnTo>
                    <a:pt x="160" y="127"/>
                  </a:lnTo>
                  <a:lnTo>
                    <a:pt x="155" y="122"/>
                  </a:lnTo>
                  <a:lnTo>
                    <a:pt x="153" y="122"/>
                  </a:lnTo>
                  <a:lnTo>
                    <a:pt x="153" y="124"/>
                  </a:lnTo>
                  <a:lnTo>
                    <a:pt x="148" y="124"/>
                  </a:lnTo>
                  <a:lnTo>
                    <a:pt x="146" y="124"/>
                  </a:lnTo>
                  <a:lnTo>
                    <a:pt x="139" y="124"/>
                  </a:lnTo>
                  <a:lnTo>
                    <a:pt x="139" y="127"/>
                  </a:lnTo>
                  <a:lnTo>
                    <a:pt x="130" y="134"/>
                  </a:lnTo>
                  <a:lnTo>
                    <a:pt x="134" y="134"/>
                  </a:lnTo>
                  <a:lnTo>
                    <a:pt x="132" y="136"/>
                  </a:lnTo>
                  <a:lnTo>
                    <a:pt x="125" y="141"/>
                  </a:lnTo>
                  <a:lnTo>
                    <a:pt x="123" y="138"/>
                  </a:lnTo>
                  <a:lnTo>
                    <a:pt x="116" y="141"/>
                  </a:lnTo>
                  <a:lnTo>
                    <a:pt x="116" y="143"/>
                  </a:lnTo>
                  <a:lnTo>
                    <a:pt x="113" y="145"/>
                  </a:lnTo>
                  <a:lnTo>
                    <a:pt x="111" y="148"/>
                  </a:lnTo>
                  <a:lnTo>
                    <a:pt x="106" y="150"/>
                  </a:lnTo>
                  <a:lnTo>
                    <a:pt x="106" y="157"/>
                  </a:lnTo>
                  <a:lnTo>
                    <a:pt x="109" y="164"/>
                  </a:lnTo>
                  <a:lnTo>
                    <a:pt x="109" y="168"/>
                  </a:lnTo>
                  <a:lnTo>
                    <a:pt x="111" y="173"/>
                  </a:lnTo>
                  <a:lnTo>
                    <a:pt x="109" y="175"/>
                  </a:lnTo>
                  <a:lnTo>
                    <a:pt x="102" y="180"/>
                  </a:lnTo>
                  <a:lnTo>
                    <a:pt x="95" y="180"/>
                  </a:lnTo>
                  <a:lnTo>
                    <a:pt x="88" y="180"/>
                  </a:lnTo>
                  <a:lnTo>
                    <a:pt x="76" y="180"/>
                  </a:lnTo>
                  <a:lnTo>
                    <a:pt x="70" y="182"/>
                  </a:lnTo>
                  <a:lnTo>
                    <a:pt x="67" y="185"/>
                  </a:lnTo>
                  <a:lnTo>
                    <a:pt x="60" y="185"/>
                  </a:lnTo>
                  <a:lnTo>
                    <a:pt x="53" y="187"/>
                  </a:lnTo>
                  <a:lnTo>
                    <a:pt x="28" y="18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9" y="194"/>
                  </a:lnTo>
                  <a:lnTo>
                    <a:pt x="12" y="198"/>
                  </a:lnTo>
                  <a:lnTo>
                    <a:pt x="19" y="203"/>
                  </a:lnTo>
                  <a:lnTo>
                    <a:pt x="23" y="208"/>
                  </a:lnTo>
                  <a:lnTo>
                    <a:pt x="26" y="210"/>
                  </a:lnTo>
                  <a:lnTo>
                    <a:pt x="33" y="210"/>
                  </a:lnTo>
                  <a:lnTo>
                    <a:pt x="37" y="212"/>
                  </a:lnTo>
                  <a:lnTo>
                    <a:pt x="37" y="215"/>
                  </a:lnTo>
                  <a:lnTo>
                    <a:pt x="42" y="215"/>
                  </a:lnTo>
                  <a:lnTo>
                    <a:pt x="42" y="221"/>
                  </a:lnTo>
                  <a:lnTo>
                    <a:pt x="44" y="226"/>
                  </a:lnTo>
                  <a:lnTo>
                    <a:pt x="44" y="231"/>
                  </a:lnTo>
                  <a:lnTo>
                    <a:pt x="46" y="235"/>
                  </a:lnTo>
                  <a:lnTo>
                    <a:pt x="51" y="235"/>
                  </a:lnTo>
                  <a:lnTo>
                    <a:pt x="56" y="240"/>
                  </a:lnTo>
                  <a:lnTo>
                    <a:pt x="56" y="247"/>
                  </a:lnTo>
                  <a:lnTo>
                    <a:pt x="53" y="249"/>
                  </a:lnTo>
                  <a:lnTo>
                    <a:pt x="49" y="247"/>
                  </a:lnTo>
                  <a:lnTo>
                    <a:pt x="37" y="249"/>
                  </a:lnTo>
                  <a:lnTo>
                    <a:pt x="37" y="254"/>
                  </a:lnTo>
                  <a:lnTo>
                    <a:pt x="30" y="256"/>
                  </a:lnTo>
                  <a:lnTo>
                    <a:pt x="28" y="261"/>
                  </a:lnTo>
                  <a:lnTo>
                    <a:pt x="28" y="263"/>
                  </a:lnTo>
                  <a:lnTo>
                    <a:pt x="26" y="268"/>
                  </a:lnTo>
                  <a:lnTo>
                    <a:pt x="28" y="272"/>
                  </a:lnTo>
                  <a:lnTo>
                    <a:pt x="26" y="279"/>
                  </a:lnTo>
                  <a:lnTo>
                    <a:pt x="26" y="284"/>
                  </a:lnTo>
                  <a:lnTo>
                    <a:pt x="28" y="284"/>
                  </a:lnTo>
                  <a:lnTo>
                    <a:pt x="28" y="286"/>
                  </a:lnTo>
                  <a:lnTo>
                    <a:pt x="30" y="288"/>
                  </a:lnTo>
                  <a:lnTo>
                    <a:pt x="37" y="284"/>
                  </a:lnTo>
                  <a:lnTo>
                    <a:pt x="42" y="284"/>
                  </a:lnTo>
                  <a:lnTo>
                    <a:pt x="42" y="286"/>
                  </a:lnTo>
                  <a:lnTo>
                    <a:pt x="44" y="284"/>
                  </a:lnTo>
                  <a:lnTo>
                    <a:pt x="46" y="282"/>
                  </a:lnTo>
                  <a:lnTo>
                    <a:pt x="51" y="282"/>
                  </a:lnTo>
                  <a:lnTo>
                    <a:pt x="53" y="284"/>
                  </a:lnTo>
                  <a:lnTo>
                    <a:pt x="58" y="282"/>
                  </a:lnTo>
                  <a:lnTo>
                    <a:pt x="60" y="282"/>
                  </a:lnTo>
                  <a:lnTo>
                    <a:pt x="63" y="282"/>
                  </a:lnTo>
                  <a:lnTo>
                    <a:pt x="63" y="282"/>
                  </a:lnTo>
                  <a:lnTo>
                    <a:pt x="65" y="279"/>
                  </a:lnTo>
                  <a:lnTo>
                    <a:pt x="67" y="282"/>
                  </a:lnTo>
                  <a:lnTo>
                    <a:pt x="72" y="282"/>
                  </a:lnTo>
                  <a:lnTo>
                    <a:pt x="72" y="279"/>
                  </a:lnTo>
                  <a:lnTo>
                    <a:pt x="74" y="279"/>
                  </a:lnTo>
                  <a:lnTo>
                    <a:pt x="74" y="282"/>
                  </a:lnTo>
                  <a:lnTo>
                    <a:pt x="79" y="282"/>
                  </a:lnTo>
                  <a:lnTo>
                    <a:pt x="81" y="284"/>
                  </a:lnTo>
                  <a:lnTo>
                    <a:pt x="83" y="284"/>
                  </a:lnTo>
                  <a:lnTo>
                    <a:pt x="90" y="279"/>
                  </a:lnTo>
                  <a:lnTo>
                    <a:pt x="95" y="279"/>
                  </a:lnTo>
                  <a:lnTo>
                    <a:pt x="97" y="282"/>
                  </a:lnTo>
                  <a:lnTo>
                    <a:pt x="102" y="279"/>
                  </a:lnTo>
                  <a:lnTo>
                    <a:pt x="104" y="279"/>
                  </a:lnTo>
                  <a:lnTo>
                    <a:pt x="104" y="277"/>
                  </a:lnTo>
                  <a:lnTo>
                    <a:pt x="106" y="277"/>
                  </a:lnTo>
                  <a:lnTo>
                    <a:pt x="113" y="279"/>
                  </a:lnTo>
                  <a:lnTo>
                    <a:pt x="118" y="277"/>
                  </a:lnTo>
                  <a:lnTo>
                    <a:pt x="125" y="277"/>
                  </a:lnTo>
                  <a:lnTo>
                    <a:pt x="130" y="279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30" y="288"/>
                  </a:lnTo>
                  <a:lnTo>
                    <a:pt x="130" y="288"/>
                  </a:lnTo>
                  <a:lnTo>
                    <a:pt x="130" y="291"/>
                  </a:lnTo>
                  <a:lnTo>
                    <a:pt x="132" y="291"/>
                  </a:lnTo>
                  <a:lnTo>
                    <a:pt x="139" y="288"/>
                  </a:lnTo>
                  <a:lnTo>
                    <a:pt x="139" y="293"/>
                  </a:lnTo>
                  <a:lnTo>
                    <a:pt x="143" y="298"/>
                  </a:lnTo>
                  <a:lnTo>
                    <a:pt x="146" y="305"/>
                  </a:lnTo>
                  <a:lnTo>
                    <a:pt x="146" y="307"/>
                  </a:lnTo>
                  <a:lnTo>
                    <a:pt x="146" y="309"/>
                  </a:lnTo>
                  <a:lnTo>
                    <a:pt x="143" y="309"/>
                  </a:lnTo>
                  <a:lnTo>
                    <a:pt x="146" y="312"/>
                  </a:lnTo>
                  <a:lnTo>
                    <a:pt x="146" y="312"/>
                  </a:lnTo>
                  <a:lnTo>
                    <a:pt x="148" y="314"/>
                  </a:lnTo>
                  <a:lnTo>
                    <a:pt x="153" y="314"/>
                  </a:lnTo>
                  <a:lnTo>
                    <a:pt x="157" y="314"/>
                  </a:lnTo>
                  <a:lnTo>
                    <a:pt x="166" y="318"/>
                  </a:lnTo>
                  <a:lnTo>
                    <a:pt x="164" y="321"/>
                  </a:lnTo>
                  <a:lnTo>
                    <a:pt x="169" y="31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5" name="Freeform 50">
              <a:extLst>
                <a:ext uri="{FF2B5EF4-FFF2-40B4-BE49-F238E27FC236}">
                  <a16:creationId xmlns:a16="http://schemas.microsoft.com/office/drawing/2014/main" id="{4F068A60-B8B4-E9D7-417C-7EDF68505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483" y="2384671"/>
              <a:ext cx="126956" cy="105382"/>
            </a:xfrm>
            <a:custGeom>
              <a:avLst/>
              <a:gdLst>
                <a:gd name="T0" fmla="*/ 76 w 153"/>
                <a:gd name="T1" fmla="*/ 124 h 127"/>
                <a:gd name="T2" fmla="*/ 88 w 153"/>
                <a:gd name="T3" fmla="*/ 108 h 127"/>
                <a:gd name="T4" fmla="*/ 97 w 153"/>
                <a:gd name="T5" fmla="*/ 104 h 127"/>
                <a:gd name="T6" fmla="*/ 113 w 153"/>
                <a:gd name="T7" fmla="*/ 110 h 127"/>
                <a:gd name="T8" fmla="*/ 125 w 153"/>
                <a:gd name="T9" fmla="*/ 110 h 127"/>
                <a:gd name="T10" fmla="*/ 132 w 153"/>
                <a:gd name="T11" fmla="*/ 115 h 127"/>
                <a:gd name="T12" fmla="*/ 146 w 153"/>
                <a:gd name="T13" fmla="*/ 115 h 127"/>
                <a:gd name="T14" fmla="*/ 150 w 153"/>
                <a:gd name="T15" fmla="*/ 117 h 127"/>
                <a:gd name="T16" fmla="*/ 153 w 153"/>
                <a:gd name="T17" fmla="*/ 106 h 127"/>
                <a:gd name="T18" fmla="*/ 143 w 153"/>
                <a:gd name="T19" fmla="*/ 97 h 127"/>
                <a:gd name="T20" fmla="*/ 141 w 153"/>
                <a:gd name="T21" fmla="*/ 76 h 127"/>
                <a:gd name="T22" fmla="*/ 130 w 153"/>
                <a:gd name="T23" fmla="*/ 67 h 127"/>
                <a:gd name="T24" fmla="*/ 123 w 153"/>
                <a:gd name="T25" fmla="*/ 50 h 127"/>
                <a:gd name="T26" fmla="*/ 106 w 153"/>
                <a:gd name="T27" fmla="*/ 43 h 127"/>
                <a:gd name="T28" fmla="*/ 102 w 153"/>
                <a:gd name="T29" fmla="*/ 39 h 127"/>
                <a:gd name="T30" fmla="*/ 86 w 153"/>
                <a:gd name="T31" fmla="*/ 37 h 127"/>
                <a:gd name="T32" fmla="*/ 79 w 153"/>
                <a:gd name="T33" fmla="*/ 32 h 127"/>
                <a:gd name="T34" fmla="*/ 74 w 153"/>
                <a:gd name="T35" fmla="*/ 23 h 127"/>
                <a:gd name="T36" fmla="*/ 63 w 153"/>
                <a:gd name="T37" fmla="*/ 2 h 127"/>
                <a:gd name="T38" fmla="*/ 56 w 153"/>
                <a:gd name="T39" fmla="*/ 0 h 127"/>
                <a:gd name="T40" fmla="*/ 51 w 153"/>
                <a:gd name="T41" fmla="*/ 4 h 127"/>
                <a:gd name="T42" fmla="*/ 46 w 153"/>
                <a:gd name="T43" fmla="*/ 4 h 127"/>
                <a:gd name="T44" fmla="*/ 40 w 153"/>
                <a:gd name="T45" fmla="*/ 2 h 127"/>
                <a:gd name="T46" fmla="*/ 37 w 153"/>
                <a:gd name="T47" fmla="*/ 2 h 127"/>
                <a:gd name="T48" fmla="*/ 23 w 153"/>
                <a:gd name="T49" fmla="*/ 13 h 127"/>
                <a:gd name="T50" fmla="*/ 10 w 153"/>
                <a:gd name="T51" fmla="*/ 20 h 127"/>
                <a:gd name="T52" fmla="*/ 0 w 153"/>
                <a:gd name="T53" fmla="*/ 37 h 127"/>
                <a:gd name="T54" fmla="*/ 7 w 153"/>
                <a:gd name="T55" fmla="*/ 37 h 127"/>
                <a:gd name="T56" fmla="*/ 16 w 153"/>
                <a:gd name="T57" fmla="*/ 41 h 127"/>
                <a:gd name="T58" fmla="*/ 28 w 153"/>
                <a:gd name="T59" fmla="*/ 50 h 127"/>
                <a:gd name="T60" fmla="*/ 35 w 153"/>
                <a:gd name="T61" fmla="*/ 55 h 127"/>
                <a:gd name="T62" fmla="*/ 28 w 153"/>
                <a:gd name="T63" fmla="*/ 64 h 127"/>
                <a:gd name="T64" fmla="*/ 23 w 153"/>
                <a:gd name="T65" fmla="*/ 71 h 127"/>
                <a:gd name="T66" fmla="*/ 28 w 153"/>
                <a:gd name="T67" fmla="*/ 83 h 127"/>
                <a:gd name="T68" fmla="*/ 33 w 153"/>
                <a:gd name="T69" fmla="*/ 104 h 127"/>
                <a:gd name="T70" fmla="*/ 49 w 153"/>
                <a:gd name="T71" fmla="*/ 113 h 127"/>
                <a:gd name="T72" fmla="*/ 58 w 153"/>
                <a:gd name="T73" fmla="*/ 120 h 127"/>
                <a:gd name="T74" fmla="*/ 70 w 153"/>
                <a:gd name="T75" fmla="*/ 120 h 127"/>
                <a:gd name="T76" fmla="*/ 74 w 153"/>
                <a:gd name="T7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27">
                  <a:moveTo>
                    <a:pt x="74" y="127"/>
                  </a:moveTo>
                  <a:lnTo>
                    <a:pt x="76" y="124"/>
                  </a:lnTo>
                  <a:lnTo>
                    <a:pt x="83" y="115"/>
                  </a:lnTo>
                  <a:lnTo>
                    <a:pt x="88" y="108"/>
                  </a:lnTo>
                  <a:lnTo>
                    <a:pt x="95" y="108"/>
                  </a:lnTo>
                  <a:lnTo>
                    <a:pt x="97" y="104"/>
                  </a:lnTo>
                  <a:lnTo>
                    <a:pt x="102" y="104"/>
                  </a:lnTo>
                  <a:lnTo>
                    <a:pt x="113" y="110"/>
                  </a:lnTo>
                  <a:lnTo>
                    <a:pt x="118" y="108"/>
                  </a:lnTo>
                  <a:lnTo>
                    <a:pt x="125" y="110"/>
                  </a:lnTo>
                  <a:lnTo>
                    <a:pt x="127" y="115"/>
                  </a:lnTo>
                  <a:lnTo>
                    <a:pt x="132" y="115"/>
                  </a:lnTo>
                  <a:lnTo>
                    <a:pt x="141" y="120"/>
                  </a:lnTo>
                  <a:lnTo>
                    <a:pt x="146" y="115"/>
                  </a:lnTo>
                  <a:lnTo>
                    <a:pt x="150" y="115"/>
                  </a:lnTo>
                  <a:lnTo>
                    <a:pt x="150" y="117"/>
                  </a:lnTo>
                  <a:lnTo>
                    <a:pt x="153" y="113"/>
                  </a:lnTo>
                  <a:lnTo>
                    <a:pt x="153" y="106"/>
                  </a:lnTo>
                  <a:lnTo>
                    <a:pt x="150" y="97"/>
                  </a:lnTo>
                  <a:lnTo>
                    <a:pt x="143" y="97"/>
                  </a:lnTo>
                  <a:lnTo>
                    <a:pt x="141" y="85"/>
                  </a:lnTo>
                  <a:lnTo>
                    <a:pt x="141" y="76"/>
                  </a:lnTo>
                  <a:lnTo>
                    <a:pt x="139" y="71"/>
                  </a:lnTo>
                  <a:lnTo>
                    <a:pt x="130" y="67"/>
                  </a:lnTo>
                  <a:lnTo>
                    <a:pt x="125" y="62"/>
                  </a:lnTo>
                  <a:lnTo>
                    <a:pt x="123" y="50"/>
                  </a:lnTo>
                  <a:lnTo>
                    <a:pt x="116" y="48"/>
                  </a:lnTo>
                  <a:lnTo>
                    <a:pt x="106" y="43"/>
                  </a:lnTo>
                  <a:lnTo>
                    <a:pt x="106" y="39"/>
                  </a:lnTo>
                  <a:lnTo>
                    <a:pt x="102" y="39"/>
                  </a:lnTo>
                  <a:lnTo>
                    <a:pt x="93" y="39"/>
                  </a:lnTo>
                  <a:lnTo>
                    <a:pt x="86" y="37"/>
                  </a:lnTo>
                  <a:lnTo>
                    <a:pt x="83" y="34"/>
                  </a:lnTo>
                  <a:lnTo>
                    <a:pt x="79" y="32"/>
                  </a:lnTo>
                  <a:lnTo>
                    <a:pt x="79" y="27"/>
                  </a:lnTo>
                  <a:lnTo>
                    <a:pt x="74" y="23"/>
                  </a:lnTo>
                  <a:lnTo>
                    <a:pt x="65" y="9"/>
                  </a:lnTo>
                  <a:lnTo>
                    <a:pt x="63" y="2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3" y="2"/>
                  </a:lnTo>
                  <a:lnTo>
                    <a:pt x="51" y="4"/>
                  </a:lnTo>
                  <a:lnTo>
                    <a:pt x="49" y="2"/>
                  </a:lnTo>
                  <a:lnTo>
                    <a:pt x="46" y="4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3" y="11"/>
                  </a:lnTo>
                  <a:lnTo>
                    <a:pt x="23" y="13"/>
                  </a:lnTo>
                  <a:lnTo>
                    <a:pt x="10" y="18"/>
                  </a:lnTo>
                  <a:lnTo>
                    <a:pt x="10" y="20"/>
                  </a:lnTo>
                  <a:lnTo>
                    <a:pt x="0" y="27"/>
                  </a:lnTo>
                  <a:lnTo>
                    <a:pt x="0" y="37"/>
                  </a:lnTo>
                  <a:lnTo>
                    <a:pt x="5" y="39"/>
                  </a:lnTo>
                  <a:lnTo>
                    <a:pt x="7" y="37"/>
                  </a:lnTo>
                  <a:lnTo>
                    <a:pt x="12" y="37"/>
                  </a:lnTo>
                  <a:lnTo>
                    <a:pt x="16" y="41"/>
                  </a:lnTo>
                  <a:lnTo>
                    <a:pt x="21" y="46"/>
                  </a:lnTo>
                  <a:lnTo>
                    <a:pt x="28" y="50"/>
                  </a:lnTo>
                  <a:lnTo>
                    <a:pt x="28" y="53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28" y="64"/>
                  </a:lnTo>
                  <a:lnTo>
                    <a:pt x="28" y="69"/>
                  </a:lnTo>
                  <a:lnTo>
                    <a:pt x="23" y="71"/>
                  </a:lnTo>
                  <a:lnTo>
                    <a:pt x="26" y="76"/>
                  </a:lnTo>
                  <a:lnTo>
                    <a:pt x="28" y="83"/>
                  </a:lnTo>
                  <a:lnTo>
                    <a:pt x="33" y="97"/>
                  </a:lnTo>
                  <a:lnTo>
                    <a:pt x="33" y="104"/>
                  </a:lnTo>
                  <a:lnTo>
                    <a:pt x="40" y="110"/>
                  </a:lnTo>
                  <a:lnTo>
                    <a:pt x="49" y="113"/>
                  </a:lnTo>
                  <a:lnTo>
                    <a:pt x="56" y="115"/>
                  </a:lnTo>
                  <a:lnTo>
                    <a:pt x="58" y="120"/>
                  </a:lnTo>
                  <a:lnTo>
                    <a:pt x="65" y="122"/>
                  </a:lnTo>
                  <a:lnTo>
                    <a:pt x="70" y="120"/>
                  </a:lnTo>
                  <a:lnTo>
                    <a:pt x="74" y="122"/>
                  </a:lnTo>
                  <a:lnTo>
                    <a:pt x="74" y="12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DCF727D3-7681-2472-F63A-EB57E4DAD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996" y="2361437"/>
              <a:ext cx="230678" cy="191679"/>
            </a:xfrm>
            <a:custGeom>
              <a:avLst/>
              <a:gdLst>
                <a:gd name="T0" fmla="*/ 257 w 278"/>
                <a:gd name="T1" fmla="*/ 21 h 231"/>
                <a:gd name="T2" fmla="*/ 268 w 278"/>
                <a:gd name="T3" fmla="*/ 21 h 231"/>
                <a:gd name="T4" fmla="*/ 273 w 278"/>
                <a:gd name="T5" fmla="*/ 30 h 231"/>
                <a:gd name="T6" fmla="*/ 261 w 278"/>
                <a:gd name="T7" fmla="*/ 41 h 231"/>
                <a:gd name="T8" fmla="*/ 229 w 278"/>
                <a:gd name="T9" fmla="*/ 46 h 231"/>
                <a:gd name="T10" fmla="*/ 215 w 278"/>
                <a:gd name="T11" fmla="*/ 58 h 231"/>
                <a:gd name="T12" fmla="*/ 220 w 278"/>
                <a:gd name="T13" fmla="*/ 83 h 231"/>
                <a:gd name="T14" fmla="*/ 215 w 278"/>
                <a:gd name="T15" fmla="*/ 106 h 231"/>
                <a:gd name="T16" fmla="*/ 194 w 278"/>
                <a:gd name="T17" fmla="*/ 113 h 231"/>
                <a:gd name="T18" fmla="*/ 197 w 278"/>
                <a:gd name="T19" fmla="*/ 122 h 231"/>
                <a:gd name="T20" fmla="*/ 192 w 278"/>
                <a:gd name="T21" fmla="*/ 136 h 231"/>
                <a:gd name="T22" fmla="*/ 185 w 278"/>
                <a:gd name="T23" fmla="*/ 145 h 231"/>
                <a:gd name="T24" fmla="*/ 183 w 278"/>
                <a:gd name="T25" fmla="*/ 155 h 231"/>
                <a:gd name="T26" fmla="*/ 176 w 278"/>
                <a:gd name="T27" fmla="*/ 166 h 231"/>
                <a:gd name="T28" fmla="*/ 169 w 278"/>
                <a:gd name="T29" fmla="*/ 168 h 231"/>
                <a:gd name="T30" fmla="*/ 160 w 278"/>
                <a:gd name="T31" fmla="*/ 171 h 231"/>
                <a:gd name="T32" fmla="*/ 153 w 278"/>
                <a:gd name="T33" fmla="*/ 180 h 231"/>
                <a:gd name="T34" fmla="*/ 137 w 278"/>
                <a:gd name="T35" fmla="*/ 185 h 231"/>
                <a:gd name="T36" fmla="*/ 132 w 278"/>
                <a:gd name="T37" fmla="*/ 192 h 231"/>
                <a:gd name="T38" fmla="*/ 130 w 278"/>
                <a:gd name="T39" fmla="*/ 208 h 231"/>
                <a:gd name="T40" fmla="*/ 130 w 278"/>
                <a:gd name="T41" fmla="*/ 219 h 231"/>
                <a:gd name="T42" fmla="*/ 109 w 278"/>
                <a:gd name="T43" fmla="*/ 224 h 231"/>
                <a:gd name="T44" fmla="*/ 88 w 278"/>
                <a:gd name="T45" fmla="*/ 229 h 231"/>
                <a:gd name="T46" fmla="*/ 49 w 278"/>
                <a:gd name="T47" fmla="*/ 231 h 231"/>
                <a:gd name="T48" fmla="*/ 37 w 278"/>
                <a:gd name="T49" fmla="*/ 199 h 231"/>
                <a:gd name="T50" fmla="*/ 33 w 278"/>
                <a:gd name="T51" fmla="*/ 178 h 231"/>
                <a:gd name="T52" fmla="*/ 12 w 278"/>
                <a:gd name="T53" fmla="*/ 166 h 231"/>
                <a:gd name="T54" fmla="*/ 5 w 278"/>
                <a:gd name="T55" fmla="*/ 143 h 231"/>
                <a:gd name="T56" fmla="*/ 10 w 278"/>
                <a:gd name="T57" fmla="*/ 129 h 231"/>
                <a:gd name="T58" fmla="*/ 3 w 278"/>
                <a:gd name="T59" fmla="*/ 115 h 231"/>
                <a:gd name="T60" fmla="*/ 0 w 278"/>
                <a:gd name="T61" fmla="*/ 106 h 231"/>
                <a:gd name="T62" fmla="*/ 10 w 278"/>
                <a:gd name="T63" fmla="*/ 99 h 231"/>
                <a:gd name="T64" fmla="*/ 7 w 278"/>
                <a:gd name="T65" fmla="*/ 92 h 231"/>
                <a:gd name="T66" fmla="*/ 10 w 278"/>
                <a:gd name="T67" fmla="*/ 78 h 231"/>
                <a:gd name="T68" fmla="*/ 17 w 278"/>
                <a:gd name="T69" fmla="*/ 78 h 231"/>
                <a:gd name="T70" fmla="*/ 26 w 278"/>
                <a:gd name="T71" fmla="*/ 78 h 231"/>
                <a:gd name="T72" fmla="*/ 35 w 278"/>
                <a:gd name="T73" fmla="*/ 85 h 231"/>
                <a:gd name="T74" fmla="*/ 44 w 278"/>
                <a:gd name="T75" fmla="*/ 83 h 231"/>
                <a:gd name="T76" fmla="*/ 51 w 278"/>
                <a:gd name="T77" fmla="*/ 76 h 231"/>
                <a:gd name="T78" fmla="*/ 65 w 278"/>
                <a:gd name="T79" fmla="*/ 67 h 231"/>
                <a:gd name="T80" fmla="*/ 72 w 278"/>
                <a:gd name="T81" fmla="*/ 62 h 231"/>
                <a:gd name="T82" fmla="*/ 79 w 278"/>
                <a:gd name="T83" fmla="*/ 46 h 231"/>
                <a:gd name="T84" fmla="*/ 77 w 278"/>
                <a:gd name="T85" fmla="*/ 37 h 231"/>
                <a:gd name="T86" fmla="*/ 86 w 278"/>
                <a:gd name="T87" fmla="*/ 35 h 231"/>
                <a:gd name="T88" fmla="*/ 100 w 278"/>
                <a:gd name="T89" fmla="*/ 28 h 231"/>
                <a:gd name="T90" fmla="*/ 109 w 278"/>
                <a:gd name="T91" fmla="*/ 30 h 231"/>
                <a:gd name="T92" fmla="*/ 123 w 278"/>
                <a:gd name="T93" fmla="*/ 35 h 231"/>
                <a:gd name="T94" fmla="*/ 134 w 278"/>
                <a:gd name="T95" fmla="*/ 32 h 231"/>
                <a:gd name="T96" fmla="*/ 148 w 278"/>
                <a:gd name="T97" fmla="*/ 37 h 231"/>
                <a:gd name="T98" fmla="*/ 157 w 278"/>
                <a:gd name="T99" fmla="*/ 32 h 231"/>
                <a:gd name="T100" fmla="*/ 164 w 278"/>
                <a:gd name="T101" fmla="*/ 35 h 231"/>
                <a:gd name="T102" fmla="*/ 169 w 278"/>
                <a:gd name="T103" fmla="*/ 30 h 231"/>
                <a:gd name="T104" fmla="*/ 176 w 278"/>
                <a:gd name="T105" fmla="*/ 23 h 231"/>
                <a:gd name="T106" fmla="*/ 183 w 278"/>
                <a:gd name="T107" fmla="*/ 25 h 231"/>
                <a:gd name="T108" fmla="*/ 187 w 278"/>
                <a:gd name="T109" fmla="*/ 11 h 231"/>
                <a:gd name="T110" fmla="*/ 192 w 278"/>
                <a:gd name="T111" fmla="*/ 0 h 231"/>
                <a:gd name="T112" fmla="*/ 204 w 278"/>
                <a:gd name="T113" fmla="*/ 5 h 231"/>
                <a:gd name="T114" fmla="*/ 204 w 278"/>
                <a:gd name="T115" fmla="*/ 16 h 231"/>
                <a:gd name="T116" fmla="*/ 211 w 278"/>
                <a:gd name="T117" fmla="*/ 25 h 231"/>
                <a:gd name="T118" fmla="*/ 213 w 278"/>
                <a:gd name="T119" fmla="*/ 41 h 231"/>
                <a:gd name="T120" fmla="*/ 222 w 278"/>
                <a:gd name="T121" fmla="*/ 46 h 231"/>
                <a:gd name="T122" fmla="*/ 234 w 278"/>
                <a:gd name="T123" fmla="*/ 37 h 231"/>
                <a:gd name="T124" fmla="*/ 241 w 278"/>
                <a:gd name="T125" fmla="*/ 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231">
                  <a:moveTo>
                    <a:pt x="241" y="28"/>
                  </a:moveTo>
                  <a:lnTo>
                    <a:pt x="250" y="23"/>
                  </a:lnTo>
                  <a:lnTo>
                    <a:pt x="257" y="21"/>
                  </a:lnTo>
                  <a:lnTo>
                    <a:pt x="259" y="25"/>
                  </a:lnTo>
                  <a:lnTo>
                    <a:pt x="266" y="25"/>
                  </a:lnTo>
                  <a:lnTo>
                    <a:pt x="268" y="21"/>
                  </a:lnTo>
                  <a:lnTo>
                    <a:pt x="278" y="21"/>
                  </a:lnTo>
                  <a:lnTo>
                    <a:pt x="278" y="25"/>
                  </a:lnTo>
                  <a:lnTo>
                    <a:pt x="273" y="30"/>
                  </a:lnTo>
                  <a:lnTo>
                    <a:pt x="275" y="30"/>
                  </a:lnTo>
                  <a:lnTo>
                    <a:pt x="271" y="39"/>
                  </a:lnTo>
                  <a:lnTo>
                    <a:pt x="261" y="41"/>
                  </a:lnTo>
                  <a:lnTo>
                    <a:pt x="241" y="46"/>
                  </a:lnTo>
                  <a:lnTo>
                    <a:pt x="236" y="44"/>
                  </a:lnTo>
                  <a:lnTo>
                    <a:pt x="229" y="46"/>
                  </a:lnTo>
                  <a:lnTo>
                    <a:pt x="224" y="51"/>
                  </a:lnTo>
                  <a:lnTo>
                    <a:pt x="217" y="51"/>
                  </a:lnTo>
                  <a:lnTo>
                    <a:pt x="215" y="58"/>
                  </a:lnTo>
                  <a:lnTo>
                    <a:pt x="211" y="60"/>
                  </a:lnTo>
                  <a:lnTo>
                    <a:pt x="220" y="74"/>
                  </a:lnTo>
                  <a:lnTo>
                    <a:pt x="220" y="83"/>
                  </a:lnTo>
                  <a:lnTo>
                    <a:pt x="211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11" y="115"/>
                  </a:lnTo>
                  <a:lnTo>
                    <a:pt x="201" y="115"/>
                  </a:lnTo>
                  <a:lnTo>
                    <a:pt x="194" y="113"/>
                  </a:lnTo>
                  <a:lnTo>
                    <a:pt x="190" y="115"/>
                  </a:lnTo>
                  <a:lnTo>
                    <a:pt x="192" y="120"/>
                  </a:lnTo>
                  <a:lnTo>
                    <a:pt x="197" y="122"/>
                  </a:lnTo>
                  <a:lnTo>
                    <a:pt x="199" y="129"/>
                  </a:lnTo>
                  <a:lnTo>
                    <a:pt x="199" y="132"/>
                  </a:lnTo>
                  <a:lnTo>
                    <a:pt x="192" y="136"/>
                  </a:lnTo>
                  <a:lnTo>
                    <a:pt x="187" y="136"/>
                  </a:lnTo>
                  <a:lnTo>
                    <a:pt x="187" y="138"/>
                  </a:lnTo>
                  <a:lnTo>
                    <a:pt x="185" y="145"/>
                  </a:lnTo>
                  <a:lnTo>
                    <a:pt x="185" y="150"/>
                  </a:lnTo>
                  <a:lnTo>
                    <a:pt x="185" y="155"/>
                  </a:lnTo>
                  <a:lnTo>
                    <a:pt x="183" y="155"/>
                  </a:lnTo>
                  <a:lnTo>
                    <a:pt x="185" y="164"/>
                  </a:lnTo>
                  <a:lnTo>
                    <a:pt x="181" y="171"/>
                  </a:lnTo>
                  <a:lnTo>
                    <a:pt x="176" y="166"/>
                  </a:lnTo>
                  <a:lnTo>
                    <a:pt x="174" y="166"/>
                  </a:lnTo>
                  <a:lnTo>
                    <a:pt x="174" y="168"/>
                  </a:lnTo>
                  <a:lnTo>
                    <a:pt x="169" y="168"/>
                  </a:lnTo>
                  <a:lnTo>
                    <a:pt x="167" y="168"/>
                  </a:lnTo>
                  <a:lnTo>
                    <a:pt x="160" y="168"/>
                  </a:lnTo>
                  <a:lnTo>
                    <a:pt x="160" y="171"/>
                  </a:lnTo>
                  <a:lnTo>
                    <a:pt x="151" y="178"/>
                  </a:lnTo>
                  <a:lnTo>
                    <a:pt x="155" y="178"/>
                  </a:lnTo>
                  <a:lnTo>
                    <a:pt x="153" y="180"/>
                  </a:lnTo>
                  <a:lnTo>
                    <a:pt x="146" y="185"/>
                  </a:lnTo>
                  <a:lnTo>
                    <a:pt x="144" y="182"/>
                  </a:lnTo>
                  <a:lnTo>
                    <a:pt x="137" y="185"/>
                  </a:lnTo>
                  <a:lnTo>
                    <a:pt x="137" y="187"/>
                  </a:lnTo>
                  <a:lnTo>
                    <a:pt x="134" y="189"/>
                  </a:lnTo>
                  <a:lnTo>
                    <a:pt x="132" y="192"/>
                  </a:lnTo>
                  <a:lnTo>
                    <a:pt x="127" y="194"/>
                  </a:lnTo>
                  <a:lnTo>
                    <a:pt x="127" y="201"/>
                  </a:lnTo>
                  <a:lnTo>
                    <a:pt x="130" y="208"/>
                  </a:lnTo>
                  <a:lnTo>
                    <a:pt x="130" y="212"/>
                  </a:lnTo>
                  <a:lnTo>
                    <a:pt x="132" y="217"/>
                  </a:lnTo>
                  <a:lnTo>
                    <a:pt x="130" y="219"/>
                  </a:lnTo>
                  <a:lnTo>
                    <a:pt x="123" y="224"/>
                  </a:lnTo>
                  <a:lnTo>
                    <a:pt x="116" y="224"/>
                  </a:lnTo>
                  <a:lnTo>
                    <a:pt x="109" y="224"/>
                  </a:lnTo>
                  <a:lnTo>
                    <a:pt x="97" y="224"/>
                  </a:lnTo>
                  <a:lnTo>
                    <a:pt x="91" y="226"/>
                  </a:lnTo>
                  <a:lnTo>
                    <a:pt x="88" y="229"/>
                  </a:lnTo>
                  <a:lnTo>
                    <a:pt x="81" y="229"/>
                  </a:lnTo>
                  <a:lnTo>
                    <a:pt x="74" y="231"/>
                  </a:lnTo>
                  <a:lnTo>
                    <a:pt x="49" y="231"/>
                  </a:lnTo>
                  <a:lnTo>
                    <a:pt x="21" y="224"/>
                  </a:lnTo>
                  <a:lnTo>
                    <a:pt x="35" y="201"/>
                  </a:lnTo>
                  <a:lnTo>
                    <a:pt x="37" y="199"/>
                  </a:lnTo>
                  <a:lnTo>
                    <a:pt x="35" y="192"/>
                  </a:lnTo>
                  <a:lnTo>
                    <a:pt x="35" y="185"/>
                  </a:lnTo>
                  <a:lnTo>
                    <a:pt x="33" y="178"/>
                  </a:lnTo>
                  <a:lnTo>
                    <a:pt x="14" y="178"/>
                  </a:lnTo>
                  <a:lnTo>
                    <a:pt x="14" y="168"/>
                  </a:lnTo>
                  <a:lnTo>
                    <a:pt x="12" y="166"/>
                  </a:lnTo>
                  <a:lnTo>
                    <a:pt x="14" y="164"/>
                  </a:lnTo>
                  <a:lnTo>
                    <a:pt x="10" y="152"/>
                  </a:lnTo>
                  <a:lnTo>
                    <a:pt x="5" y="143"/>
                  </a:lnTo>
                  <a:lnTo>
                    <a:pt x="5" y="136"/>
                  </a:lnTo>
                  <a:lnTo>
                    <a:pt x="12" y="129"/>
                  </a:lnTo>
                  <a:lnTo>
                    <a:pt x="10" y="129"/>
                  </a:lnTo>
                  <a:lnTo>
                    <a:pt x="3" y="127"/>
                  </a:lnTo>
                  <a:lnTo>
                    <a:pt x="3" y="122"/>
                  </a:lnTo>
                  <a:lnTo>
                    <a:pt x="3" y="115"/>
                  </a:lnTo>
                  <a:lnTo>
                    <a:pt x="0" y="115"/>
                  </a:lnTo>
                  <a:lnTo>
                    <a:pt x="5" y="108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5" y="102"/>
                  </a:lnTo>
                  <a:lnTo>
                    <a:pt x="10" y="99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7" y="92"/>
                  </a:lnTo>
                  <a:lnTo>
                    <a:pt x="10" y="88"/>
                  </a:lnTo>
                  <a:lnTo>
                    <a:pt x="10" y="8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7" y="78"/>
                  </a:lnTo>
                  <a:lnTo>
                    <a:pt x="19" y="81"/>
                  </a:lnTo>
                  <a:lnTo>
                    <a:pt x="21" y="81"/>
                  </a:lnTo>
                  <a:lnTo>
                    <a:pt x="26" y="78"/>
                  </a:lnTo>
                  <a:lnTo>
                    <a:pt x="28" y="78"/>
                  </a:lnTo>
                  <a:lnTo>
                    <a:pt x="33" y="83"/>
                  </a:lnTo>
                  <a:lnTo>
                    <a:pt x="35" y="85"/>
                  </a:lnTo>
                  <a:lnTo>
                    <a:pt x="37" y="88"/>
                  </a:lnTo>
                  <a:lnTo>
                    <a:pt x="37" y="85"/>
                  </a:lnTo>
                  <a:lnTo>
                    <a:pt x="44" y="83"/>
                  </a:lnTo>
                  <a:lnTo>
                    <a:pt x="47" y="81"/>
                  </a:lnTo>
                  <a:lnTo>
                    <a:pt x="49" y="78"/>
                  </a:lnTo>
                  <a:lnTo>
                    <a:pt x="51" y="76"/>
                  </a:lnTo>
                  <a:lnTo>
                    <a:pt x="49" y="74"/>
                  </a:lnTo>
                  <a:lnTo>
                    <a:pt x="56" y="69"/>
                  </a:lnTo>
                  <a:lnTo>
                    <a:pt x="65" y="67"/>
                  </a:lnTo>
                  <a:lnTo>
                    <a:pt x="65" y="65"/>
                  </a:lnTo>
                  <a:lnTo>
                    <a:pt x="67" y="62"/>
                  </a:lnTo>
                  <a:lnTo>
                    <a:pt x="72" y="62"/>
                  </a:lnTo>
                  <a:lnTo>
                    <a:pt x="72" y="58"/>
                  </a:lnTo>
                  <a:lnTo>
                    <a:pt x="74" y="51"/>
                  </a:lnTo>
                  <a:lnTo>
                    <a:pt x="79" y="46"/>
                  </a:lnTo>
                  <a:lnTo>
                    <a:pt x="79" y="41"/>
                  </a:lnTo>
                  <a:lnTo>
                    <a:pt x="77" y="39"/>
                  </a:lnTo>
                  <a:lnTo>
                    <a:pt x="77" y="37"/>
                  </a:lnTo>
                  <a:lnTo>
                    <a:pt x="79" y="37"/>
                  </a:lnTo>
                  <a:lnTo>
                    <a:pt x="81" y="35"/>
                  </a:lnTo>
                  <a:lnTo>
                    <a:pt x="86" y="35"/>
                  </a:lnTo>
                  <a:lnTo>
                    <a:pt x="88" y="35"/>
                  </a:lnTo>
                  <a:lnTo>
                    <a:pt x="95" y="30"/>
                  </a:lnTo>
                  <a:lnTo>
                    <a:pt x="100" y="28"/>
                  </a:lnTo>
                  <a:lnTo>
                    <a:pt x="104" y="30"/>
                  </a:lnTo>
                  <a:lnTo>
                    <a:pt x="109" y="30"/>
                  </a:lnTo>
                  <a:lnTo>
                    <a:pt x="109" y="30"/>
                  </a:lnTo>
                  <a:lnTo>
                    <a:pt x="116" y="28"/>
                  </a:lnTo>
                  <a:lnTo>
                    <a:pt x="121" y="30"/>
                  </a:lnTo>
                  <a:lnTo>
                    <a:pt x="123" y="35"/>
                  </a:lnTo>
                  <a:lnTo>
                    <a:pt x="127" y="35"/>
                  </a:lnTo>
                  <a:lnTo>
                    <a:pt x="130" y="32"/>
                  </a:lnTo>
                  <a:lnTo>
                    <a:pt x="134" y="32"/>
                  </a:lnTo>
                  <a:lnTo>
                    <a:pt x="139" y="37"/>
                  </a:lnTo>
                  <a:lnTo>
                    <a:pt x="141" y="39"/>
                  </a:lnTo>
                  <a:lnTo>
                    <a:pt x="148" y="37"/>
                  </a:lnTo>
                  <a:lnTo>
                    <a:pt x="153" y="35"/>
                  </a:lnTo>
                  <a:lnTo>
                    <a:pt x="155" y="32"/>
                  </a:lnTo>
                  <a:lnTo>
                    <a:pt x="157" y="32"/>
                  </a:lnTo>
                  <a:lnTo>
                    <a:pt x="160" y="30"/>
                  </a:lnTo>
                  <a:lnTo>
                    <a:pt x="162" y="30"/>
                  </a:lnTo>
                  <a:lnTo>
                    <a:pt x="164" y="35"/>
                  </a:lnTo>
                  <a:lnTo>
                    <a:pt x="171" y="35"/>
                  </a:lnTo>
                  <a:lnTo>
                    <a:pt x="171" y="30"/>
                  </a:lnTo>
                  <a:lnTo>
                    <a:pt x="169" y="30"/>
                  </a:lnTo>
                  <a:lnTo>
                    <a:pt x="169" y="25"/>
                  </a:lnTo>
                  <a:lnTo>
                    <a:pt x="174" y="25"/>
                  </a:lnTo>
                  <a:lnTo>
                    <a:pt x="176" y="23"/>
                  </a:lnTo>
                  <a:lnTo>
                    <a:pt x="178" y="23"/>
                  </a:lnTo>
                  <a:lnTo>
                    <a:pt x="178" y="25"/>
                  </a:lnTo>
                  <a:lnTo>
                    <a:pt x="183" y="25"/>
                  </a:lnTo>
                  <a:lnTo>
                    <a:pt x="185" y="21"/>
                  </a:lnTo>
                  <a:lnTo>
                    <a:pt x="185" y="14"/>
                  </a:lnTo>
                  <a:lnTo>
                    <a:pt x="187" y="11"/>
                  </a:lnTo>
                  <a:lnTo>
                    <a:pt x="190" y="9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1" y="2"/>
                  </a:lnTo>
                  <a:lnTo>
                    <a:pt x="204" y="5"/>
                  </a:lnTo>
                  <a:lnTo>
                    <a:pt x="204" y="7"/>
                  </a:lnTo>
                  <a:lnTo>
                    <a:pt x="204" y="11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1" y="18"/>
                  </a:lnTo>
                  <a:lnTo>
                    <a:pt x="211" y="25"/>
                  </a:lnTo>
                  <a:lnTo>
                    <a:pt x="211" y="30"/>
                  </a:lnTo>
                  <a:lnTo>
                    <a:pt x="211" y="37"/>
                  </a:lnTo>
                  <a:lnTo>
                    <a:pt x="213" y="41"/>
                  </a:lnTo>
                  <a:lnTo>
                    <a:pt x="213" y="44"/>
                  </a:lnTo>
                  <a:lnTo>
                    <a:pt x="217" y="46"/>
                  </a:lnTo>
                  <a:lnTo>
                    <a:pt x="222" y="46"/>
                  </a:lnTo>
                  <a:lnTo>
                    <a:pt x="227" y="44"/>
                  </a:lnTo>
                  <a:lnTo>
                    <a:pt x="227" y="41"/>
                  </a:lnTo>
                  <a:lnTo>
                    <a:pt x="234" y="37"/>
                  </a:lnTo>
                  <a:lnTo>
                    <a:pt x="238" y="35"/>
                  </a:lnTo>
                  <a:lnTo>
                    <a:pt x="238" y="30"/>
                  </a:lnTo>
                  <a:lnTo>
                    <a:pt x="241" y="2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7" name="Freeform 52">
              <a:extLst>
                <a:ext uri="{FF2B5EF4-FFF2-40B4-BE49-F238E27FC236}">
                  <a16:creationId xmlns:a16="http://schemas.microsoft.com/office/drawing/2014/main" id="{CECD8EBD-C88F-E58A-3AAB-F91171808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2366" y="1947378"/>
              <a:ext cx="111190" cy="86297"/>
            </a:xfrm>
            <a:custGeom>
              <a:avLst/>
              <a:gdLst>
                <a:gd name="T0" fmla="*/ 104 w 134"/>
                <a:gd name="T1" fmla="*/ 99 h 104"/>
                <a:gd name="T2" fmla="*/ 106 w 134"/>
                <a:gd name="T3" fmla="*/ 92 h 104"/>
                <a:gd name="T4" fmla="*/ 97 w 134"/>
                <a:gd name="T5" fmla="*/ 92 h 104"/>
                <a:gd name="T6" fmla="*/ 97 w 134"/>
                <a:gd name="T7" fmla="*/ 97 h 104"/>
                <a:gd name="T8" fmla="*/ 124 w 134"/>
                <a:gd name="T9" fmla="*/ 81 h 104"/>
                <a:gd name="T10" fmla="*/ 124 w 134"/>
                <a:gd name="T11" fmla="*/ 72 h 104"/>
                <a:gd name="T12" fmla="*/ 85 w 134"/>
                <a:gd name="T13" fmla="*/ 62 h 104"/>
                <a:gd name="T14" fmla="*/ 71 w 134"/>
                <a:gd name="T15" fmla="*/ 79 h 104"/>
                <a:gd name="T16" fmla="*/ 60 w 134"/>
                <a:gd name="T17" fmla="*/ 72 h 104"/>
                <a:gd name="T18" fmla="*/ 60 w 134"/>
                <a:gd name="T19" fmla="*/ 62 h 104"/>
                <a:gd name="T20" fmla="*/ 67 w 134"/>
                <a:gd name="T21" fmla="*/ 62 h 104"/>
                <a:gd name="T22" fmla="*/ 74 w 134"/>
                <a:gd name="T23" fmla="*/ 60 h 104"/>
                <a:gd name="T24" fmla="*/ 76 w 134"/>
                <a:gd name="T25" fmla="*/ 53 h 104"/>
                <a:gd name="T26" fmla="*/ 83 w 134"/>
                <a:gd name="T27" fmla="*/ 65 h 104"/>
                <a:gd name="T28" fmla="*/ 83 w 134"/>
                <a:gd name="T29" fmla="*/ 74 h 104"/>
                <a:gd name="T30" fmla="*/ 74 w 134"/>
                <a:gd name="T31" fmla="*/ 83 h 104"/>
                <a:gd name="T32" fmla="*/ 83 w 134"/>
                <a:gd name="T33" fmla="*/ 83 h 104"/>
                <a:gd name="T34" fmla="*/ 60 w 134"/>
                <a:gd name="T35" fmla="*/ 83 h 104"/>
                <a:gd name="T36" fmla="*/ 71 w 134"/>
                <a:gd name="T37" fmla="*/ 85 h 104"/>
                <a:gd name="T38" fmla="*/ 74 w 134"/>
                <a:gd name="T39" fmla="*/ 90 h 104"/>
                <a:gd name="T40" fmla="*/ 69 w 134"/>
                <a:gd name="T41" fmla="*/ 92 h 104"/>
                <a:gd name="T42" fmla="*/ 57 w 134"/>
                <a:gd name="T43" fmla="*/ 88 h 104"/>
                <a:gd name="T44" fmla="*/ 46 w 134"/>
                <a:gd name="T45" fmla="*/ 62 h 104"/>
                <a:gd name="T46" fmla="*/ 48 w 134"/>
                <a:gd name="T47" fmla="*/ 62 h 104"/>
                <a:gd name="T48" fmla="*/ 48 w 134"/>
                <a:gd name="T49" fmla="*/ 85 h 104"/>
                <a:gd name="T50" fmla="*/ 51 w 134"/>
                <a:gd name="T51" fmla="*/ 88 h 104"/>
                <a:gd name="T52" fmla="*/ 55 w 134"/>
                <a:gd name="T53" fmla="*/ 81 h 104"/>
                <a:gd name="T54" fmla="*/ 41 w 134"/>
                <a:gd name="T55" fmla="*/ 67 h 104"/>
                <a:gd name="T56" fmla="*/ 51 w 134"/>
                <a:gd name="T57" fmla="*/ 76 h 104"/>
                <a:gd name="T58" fmla="*/ 39 w 134"/>
                <a:gd name="T59" fmla="*/ 81 h 104"/>
                <a:gd name="T60" fmla="*/ 51 w 134"/>
                <a:gd name="T61" fmla="*/ 14 h 104"/>
                <a:gd name="T62" fmla="*/ 51 w 134"/>
                <a:gd name="T63" fmla="*/ 14 h 104"/>
                <a:gd name="T64" fmla="*/ 20 w 134"/>
                <a:gd name="T65" fmla="*/ 28 h 104"/>
                <a:gd name="T66" fmla="*/ 11 w 134"/>
                <a:gd name="T67" fmla="*/ 37 h 104"/>
                <a:gd name="T68" fmla="*/ 20 w 134"/>
                <a:gd name="T69" fmla="*/ 25 h 104"/>
                <a:gd name="T70" fmla="*/ 34 w 134"/>
                <a:gd name="T71" fmla="*/ 23 h 104"/>
                <a:gd name="T72" fmla="*/ 44 w 134"/>
                <a:gd name="T73" fmla="*/ 12 h 104"/>
                <a:gd name="T74" fmla="*/ 46 w 134"/>
                <a:gd name="T75" fmla="*/ 0 h 104"/>
                <a:gd name="T76" fmla="*/ 30 w 134"/>
                <a:gd name="T77" fmla="*/ 12 h 104"/>
                <a:gd name="T78" fmla="*/ 14 w 134"/>
                <a:gd name="T79" fmla="*/ 23 h 104"/>
                <a:gd name="T80" fmla="*/ 4 w 134"/>
                <a:gd name="T81" fmla="*/ 30 h 104"/>
                <a:gd name="T82" fmla="*/ 30 w 134"/>
                <a:gd name="T83" fmla="*/ 85 h 104"/>
                <a:gd name="T84" fmla="*/ 27 w 134"/>
                <a:gd name="T85" fmla="*/ 81 h 104"/>
                <a:gd name="T86" fmla="*/ 27 w 134"/>
                <a:gd name="T87" fmla="*/ 72 h 104"/>
                <a:gd name="T88" fmla="*/ 37 w 134"/>
                <a:gd name="T89" fmla="*/ 60 h 104"/>
                <a:gd name="T90" fmla="*/ 41 w 134"/>
                <a:gd name="T91" fmla="*/ 49 h 104"/>
                <a:gd name="T92" fmla="*/ 51 w 134"/>
                <a:gd name="T93" fmla="*/ 49 h 104"/>
                <a:gd name="T94" fmla="*/ 51 w 134"/>
                <a:gd name="T95" fmla="*/ 39 h 104"/>
                <a:gd name="T96" fmla="*/ 39 w 134"/>
                <a:gd name="T97" fmla="*/ 35 h 104"/>
                <a:gd name="T98" fmla="*/ 37 w 134"/>
                <a:gd name="T99" fmla="*/ 25 h 104"/>
                <a:gd name="T100" fmla="*/ 20 w 134"/>
                <a:gd name="T101" fmla="*/ 28 h 104"/>
                <a:gd name="T102" fmla="*/ 27 w 134"/>
                <a:gd name="T103" fmla="*/ 39 h 104"/>
                <a:gd name="T104" fmla="*/ 23 w 134"/>
                <a:gd name="T105" fmla="*/ 35 h 104"/>
                <a:gd name="T106" fmla="*/ 18 w 134"/>
                <a:gd name="T107" fmla="*/ 39 h 104"/>
                <a:gd name="T108" fmla="*/ 4 w 134"/>
                <a:gd name="T109" fmla="*/ 37 h 104"/>
                <a:gd name="T110" fmla="*/ 4 w 134"/>
                <a:gd name="T111" fmla="*/ 46 h 104"/>
                <a:gd name="T112" fmla="*/ 7 w 134"/>
                <a:gd name="T113" fmla="*/ 58 h 104"/>
                <a:gd name="T114" fmla="*/ 2 w 134"/>
                <a:gd name="T115" fmla="*/ 72 h 104"/>
                <a:gd name="T116" fmla="*/ 9 w 134"/>
                <a:gd name="T117" fmla="*/ 81 h 104"/>
                <a:gd name="T118" fmla="*/ 27 w 134"/>
                <a:gd name="T119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04">
                  <a:moveTo>
                    <a:pt x="94" y="99"/>
                  </a:moveTo>
                  <a:lnTo>
                    <a:pt x="97" y="102"/>
                  </a:lnTo>
                  <a:lnTo>
                    <a:pt x="101" y="104"/>
                  </a:lnTo>
                  <a:lnTo>
                    <a:pt x="104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04" y="95"/>
                  </a:lnTo>
                  <a:lnTo>
                    <a:pt x="106" y="92"/>
                  </a:lnTo>
                  <a:lnTo>
                    <a:pt x="101" y="90"/>
                  </a:lnTo>
                  <a:lnTo>
                    <a:pt x="101" y="92"/>
                  </a:lnTo>
                  <a:lnTo>
                    <a:pt x="99" y="90"/>
                  </a:lnTo>
                  <a:lnTo>
                    <a:pt x="97" y="92"/>
                  </a:lnTo>
                  <a:lnTo>
                    <a:pt x="97" y="95"/>
                  </a:lnTo>
                  <a:lnTo>
                    <a:pt x="99" y="95"/>
                  </a:lnTo>
                  <a:lnTo>
                    <a:pt x="99" y="95"/>
                  </a:lnTo>
                  <a:lnTo>
                    <a:pt x="97" y="97"/>
                  </a:lnTo>
                  <a:lnTo>
                    <a:pt x="94" y="99"/>
                  </a:lnTo>
                  <a:close/>
                  <a:moveTo>
                    <a:pt x="124" y="72"/>
                  </a:moveTo>
                  <a:lnTo>
                    <a:pt x="124" y="76"/>
                  </a:lnTo>
                  <a:lnTo>
                    <a:pt x="124" y="81"/>
                  </a:lnTo>
                  <a:lnTo>
                    <a:pt x="131" y="83"/>
                  </a:lnTo>
                  <a:lnTo>
                    <a:pt x="134" y="79"/>
                  </a:lnTo>
                  <a:lnTo>
                    <a:pt x="129" y="74"/>
                  </a:lnTo>
                  <a:lnTo>
                    <a:pt x="124" y="72"/>
                  </a:lnTo>
                  <a:close/>
                  <a:moveTo>
                    <a:pt x="85" y="62"/>
                  </a:moveTo>
                  <a:lnTo>
                    <a:pt x="83" y="67"/>
                  </a:lnTo>
                  <a:lnTo>
                    <a:pt x="85" y="67"/>
                  </a:lnTo>
                  <a:lnTo>
                    <a:pt x="85" y="62"/>
                  </a:lnTo>
                  <a:close/>
                  <a:moveTo>
                    <a:pt x="74" y="83"/>
                  </a:moveTo>
                  <a:lnTo>
                    <a:pt x="71" y="83"/>
                  </a:lnTo>
                  <a:lnTo>
                    <a:pt x="69" y="81"/>
                  </a:lnTo>
                  <a:lnTo>
                    <a:pt x="71" y="79"/>
                  </a:lnTo>
                  <a:lnTo>
                    <a:pt x="71" y="76"/>
                  </a:lnTo>
                  <a:lnTo>
                    <a:pt x="64" y="74"/>
                  </a:lnTo>
                  <a:lnTo>
                    <a:pt x="62" y="74"/>
                  </a:lnTo>
                  <a:lnTo>
                    <a:pt x="60" y="72"/>
                  </a:lnTo>
                  <a:lnTo>
                    <a:pt x="60" y="67"/>
                  </a:lnTo>
                  <a:lnTo>
                    <a:pt x="60" y="65"/>
                  </a:lnTo>
                  <a:lnTo>
                    <a:pt x="57" y="62"/>
                  </a:lnTo>
                  <a:lnTo>
                    <a:pt x="60" y="62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7" y="60"/>
                  </a:lnTo>
                  <a:lnTo>
                    <a:pt x="67" y="62"/>
                  </a:lnTo>
                  <a:lnTo>
                    <a:pt x="71" y="65"/>
                  </a:lnTo>
                  <a:lnTo>
                    <a:pt x="71" y="62"/>
                  </a:lnTo>
                  <a:lnTo>
                    <a:pt x="74" y="62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69" y="58"/>
                  </a:lnTo>
                  <a:lnTo>
                    <a:pt x="71" y="53"/>
                  </a:lnTo>
                  <a:lnTo>
                    <a:pt x="76" y="53"/>
                  </a:lnTo>
                  <a:lnTo>
                    <a:pt x="81" y="51"/>
                  </a:lnTo>
                  <a:lnTo>
                    <a:pt x="83" y="55"/>
                  </a:lnTo>
                  <a:lnTo>
                    <a:pt x="83" y="60"/>
                  </a:lnTo>
                  <a:lnTo>
                    <a:pt x="83" y="65"/>
                  </a:lnTo>
                  <a:lnTo>
                    <a:pt x="78" y="67"/>
                  </a:lnTo>
                  <a:lnTo>
                    <a:pt x="78" y="69"/>
                  </a:lnTo>
                  <a:lnTo>
                    <a:pt x="81" y="72"/>
                  </a:lnTo>
                  <a:lnTo>
                    <a:pt x="83" y="74"/>
                  </a:lnTo>
                  <a:lnTo>
                    <a:pt x="81" y="76"/>
                  </a:lnTo>
                  <a:lnTo>
                    <a:pt x="76" y="76"/>
                  </a:lnTo>
                  <a:lnTo>
                    <a:pt x="76" y="81"/>
                  </a:lnTo>
                  <a:lnTo>
                    <a:pt x="74" y="83"/>
                  </a:lnTo>
                  <a:close/>
                  <a:moveTo>
                    <a:pt x="76" y="83"/>
                  </a:moveTo>
                  <a:lnTo>
                    <a:pt x="76" y="85"/>
                  </a:lnTo>
                  <a:lnTo>
                    <a:pt x="78" y="83"/>
                  </a:lnTo>
                  <a:lnTo>
                    <a:pt x="83" y="83"/>
                  </a:lnTo>
                  <a:lnTo>
                    <a:pt x="81" y="81"/>
                  </a:lnTo>
                  <a:lnTo>
                    <a:pt x="78" y="81"/>
                  </a:lnTo>
                  <a:lnTo>
                    <a:pt x="76" y="83"/>
                  </a:lnTo>
                  <a:close/>
                  <a:moveTo>
                    <a:pt x="60" y="83"/>
                  </a:moveTo>
                  <a:lnTo>
                    <a:pt x="64" y="88"/>
                  </a:lnTo>
                  <a:lnTo>
                    <a:pt x="67" y="88"/>
                  </a:lnTo>
                  <a:lnTo>
                    <a:pt x="69" y="88"/>
                  </a:lnTo>
                  <a:lnTo>
                    <a:pt x="71" y="85"/>
                  </a:lnTo>
                  <a:lnTo>
                    <a:pt x="74" y="85"/>
                  </a:lnTo>
                  <a:lnTo>
                    <a:pt x="76" y="83"/>
                  </a:lnTo>
                  <a:lnTo>
                    <a:pt x="76" y="88"/>
                  </a:lnTo>
                  <a:lnTo>
                    <a:pt x="74" y="90"/>
                  </a:lnTo>
                  <a:lnTo>
                    <a:pt x="74" y="95"/>
                  </a:lnTo>
                  <a:lnTo>
                    <a:pt x="74" y="92"/>
                  </a:lnTo>
                  <a:lnTo>
                    <a:pt x="71" y="90"/>
                  </a:lnTo>
                  <a:lnTo>
                    <a:pt x="69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55" y="90"/>
                  </a:lnTo>
                  <a:lnTo>
                    <a:pt x="57" y="88"/>
                  </a:lnTo>
                  <a:lnTo>
                    <a:pt x="57" y="85"/>
                  </a:lnTo>
                  <a:lnTo>
                    <a:pt x="60" y="83"/>
                  </a:lnTo>
                  <a:lnTo>
                    <a:pt x="60" y="83"/>
                  </a:lnTo>
                  <a:close/>
                  <a:moveTo>
                    <a:pt x="46" y="62"/>
                  </a:moveTo>
                  <a:lnTo>
                    <a:pt x="48" y="58"/>
                  </a:lnTo>
                  <a:lnTo>
                    <a:pt x="48" y="53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6" y="62"/>
                  </a:lnTo>
                  <a:close/>
                  <a:moveTo>
                    <a:pt x="44" y="85"/>
                  </a:moveTo>
                  <a:lnTo>
                    <a:pt x="46" y="88"/>
                  </a:lnTo>
                  <a:lnTo>
                    <a:pt x="48" y="85"/>
                  </a:lnTo>
                  <a:lnTo>
                    <a:pt x="44" y="85"/>
                  </a:lnTo>
                  <a:close/>
                  <a:moveTo>
                    <a:pt x="53" y="79"/>
                  </a:moveTo>
                  <a:lnTo>
                    <a:pt x="53" y="83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3" y="85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3" y="79"/>
                  </a:lnTo>
                  <a:lnTo>
                    <a:pt x="53" y="79"/>
                  </a:lnTo>
                  <a:close/>
                  <a:moveTo>
                    <a:pt x="34" y="67"/>
                  </a:moveTo>
                  <a:lnTo>
                    <a:pt x="41" y="67"/>
                  </a:lnTo>
                  <a:lnTo>
                    <a:pt x="46" y="69"/>
                  </a:lnTo>
                  <a:lnTo>
                    <a:pt x="48" y="67"/>
                  </a:lnTo>
                  <a:lnTo>
                    <a:pt x="51" y="74"/>
                  </a:lnTo>
                  <a:lnTo>
                    <a:pt x="51" y="76"/>
                  </a:lnTo>
                  <a:lnTo>
                    <a:pt x="48" y="83"/>
                  </a:lnTo>
                  <a:lnTo>
                    <a:pt x="46" y="83"/>
                  </a:lnTo>
                  <a:lnTo>
                    <a:pt x="44" y="81"/>
                  </a:lnTo>
                  <a:lnTo>
                    <a:pt x="39" y="81"/>
                  </a:lnTo>
                  <a:lnTo>
                    <a:pt x="34" y="76"/>
                  </a:lnTo>
                  <a:lnTo>
                    <a:pt x="32" y="72"/>
                  </a:lnTo>
                  <a:lnTo>
                    <a:pt x="34" y="67"/>
                  </a:lnTo>
                  <a:close/>
                  <a:moveTo>
                    <a:pt x="51" y="14"/>
                  </a:moveTo>
                  <a:lnTo>
                    <a:pt x="53" y="12"/>
                  </a:lnTo>
                  <a:lnTo>
                    <a:pt x="57" y="12"/>
                  </a:lnTo>
                  <a:lnTo>
                    <a:pt x="53" y="14"/>
                  </a:lnTo>
                  <a:lnTo>
                    <a:pt x="51" y="14"/>
                  </a:lnTo>
                  <a:close/>
                  <a:moveTo>
                    <a:pt x="14" y="35"/>
                  </a:moveTo>
                  <a:lnTo>
                    <a:pt x="14" y="30"/>
                  </a:lnTo>
                  <a:lnTo>
                    <a:pt x="16" y="28"/>
                  </a:lnTo>
                  <a:lnTo>
                    <a:pt x="20" y="28"/>
                  </a:lnTo>
                  <a:lnTo>
                    <a:pt x="18" y="30"/>
                  </a:lnTo>
                  <a:lnTo>
                    <a:pt x="16" y="32"/>
                  </a:lnTo>
                  <a:lnTo>
                    <a:pt x="14" y="35"/>
                  </a:lnTo>
                  <a:close/>
                  <a:moveTo>
                    <a:pt x="11" y="37"/>
                  </a:moveTo>
                  <a:lnTo>
                    <a:pt x="11" y="30"/>
                  </a:lnTo>
                  <a:lnTo>
                    <a:pt x="11" y="28"/>
                  </a:lnTo>
                  <a:lnTo>
                    <a:pt x="18" y="23"/>
                  </a:lnTo>
                  <a:lnTo>
                    <a:pt x="20" y="25"/>
                  </a:lnTo>
                  <a:lnTo>
                    <a:pt x="23" y="23"/>
                  </a:lnTo>
                  <a:lnTo>
                    <a:pt x="27" y="25"/>
                  </a:lnTo>
                  <a:lnTo>
                    <a:pt x="32" y="23"/>
                  </a:lnTo>
                  <a:lnTo>
                    <a:pt x="34" y="23"/>
                  </a:lnTo>
                  <a:lnTo>
                    <a:pt x="39" y="25"/>
                  </a:lnTo>
                  <a:lnTo>
                    <a:pt x="41" y="23"/>
                  </a:lnTo>
                  <a:lnTo>
                    <a:pt x="46" y="16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1" y="5"/>
                  </a:lnTo>
                  <a:lnTo>
                    <a:pt x="34" y="7"/>
                  </a:lnTo>
                  <a:lnTo>
                    <a:pt x="32" y="9"/>
                  </a:lnTo>
                  <a:lnTo>
                    <a:pt x="30" y="12"/>
                  </a:lnTo>
                  <a:lnTo>
                    <a:pt x="27" y="16"/>
                  </a:lnTo>
                  <a:lnTo>
                    <a:pt x="23" y="21"/>
                  </a:lnTo>
                  <a:lnTo>
                    <a:pt x="18" y="21"/>
                  </a:lnTo>
                  <a:lnTo>
                    <a:pt x="14" y="23"/>
                  </a:lnTo>
                  <a:lnTo>
                    <a:pt x="11" y="23"/>
                  </a:lnTo>
                  <a:lnTo>
                    <a:pt x="9" y="23"/>
                  </a:lnTo>
                  <a:lnTo>
                    <a:pt x="7" y="28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11" y="37"/>
                  </a:lnTo>
                  <a:close/>
                  <a:moveTo>
                    <a:pt x="30" y="85"/>
                  </a:moveTo>
                  <a:lnTo>
                    <a:pt x="30" y="85"/>
                  </a:lnTo>
                  <a:lnTo>
                    <a:pt x="32" y="83"/>
                  </a:lnTo>
                  <a:lnTo>
                    <a:pt x="27" y="81"/>
                  </a:lnTo>
                  <a:lnTo>
                    <a:pt x="27" y="81"/>
                  </a:lnTo>
                  <a:lnTo>
                    <a:pt x="27" y="79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7" y="69"/>
                  </a:lnTo>
                  <a:lnTo>
                    <a:pt x="37" y="65"/>
                  </a:lnTo>
                  <a:lnTo>
                    <a:pt x="34" y="62"/>
                  </a:lnTo>
                  <a:lnTo>
                    <a:pt x="37" y="60"/>
                  </a:lnTo>
                  <a:lnTo>
                    <a:pt x="39" y="60"/>
                  </a:lnTo>
                  <a:lnTo>
                    <a:pt x="44" y="60"/>
                  </a:lnTo>
                  <a:lnTo>
                    <a:pt x="44" y="53"/>
                  </a:lnTo>
                  <a:lnTo>
                    <a:pt x="41" y="49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51" y="49"/>
                  </a:lnTo>
                  <a:lnTo>
                    <a:pt x="51" y="49"/>
                  </a:lnTo>
                  <a:lnTo>
                    <a:pt x="53" y="49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4" y="42"/>
                  </a:lnTo>
                  <a:lnTo>
                    <a:pt x="41" y="39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2"/>
                  </a:lnTo>
                  <a:lnTo>
                    <a:pt x="39" y="28"/>
                  </a:lnTo>
                  <a:lnTo>
                    <a:pt x="37" y="25"/>
                  </a:lnTo>
                  <a:lnTo>
                    <a:pt x="30" y="25"/>
                  </a:lnTo>
                  <a:lnTo>
                    <a:pt x="27" y="28"/>
                  </a:lnTo>
                  <a:lnTo>
                    <a:pt x="23" y="28"/>
                  </a:lnTo>
                  <a:lnTo>
                    <a:pt x="20" y="28"/>
                  </a:lnTo>
                  <a:lnTo>
                    <a:pt x="25" y="32"/>
                  </a:lnTo>
                  <a:lnTo>
                    <a:pt x="25" y="35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5" y="39"/>
                  </a:lnTo>
                  <a:lnTo>
                    <a:pt x="20" y="39"/>
                  </a:lnTo>
                  <a:lnTo>
                    <a:pt x="20" y="37"/>
                  </a:lnTo>
                  <a:lnTo>
                    <a:pt x="23" y="35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35"/>
                  </a:lnTo>
                  <a:lnTo>
                    <a:pt x="18" y="39"/>
                  </a:lnTo>
                  <a:lnTo>
                    <a:pt x="14" y="42"/>
                  </a:lnTo>
                  <a:lnTo>
                    <a:pt x="11" y="39"/>
                  </a:lnTo>
                  <a:lnTo>
                    <a:pt x="7" y="39"/>
                  </a:lnTo>
                  <a:lnTo>
                    <a:pt x="4" y="37"/>
                  </a:lnTo>
                  <a:lnTo>
                    <a:pt x="2" y="39"/>
                  </a:lnTo>
                  <a:lnTo>
                    <a:pt x="7" y="44"/>
                  </a:lnTo>
                  <a:lnTo>
                    <a:pt x="7" y="49"/>
                  </a:lnTo>
                  <a:lnTo>
                    <a:pt x="4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7" y="53"/>
                  </a:lnTo>
                  <a:lnTo>
                    <a:pt x="7" y="58"/>
                  </a:lnTo>
                  <a:lnTo>
                    <a:pt x="9" y="60"/>
                  </a:lnTo>
                  <a:lnTo>
                    <a:pt x="2" y="62"/>
                  </a:lnTo>
                  <a:lnTo>
                    <a:pt x="0" y="69"/>
                  </a:lnTo>
                  <a:lnTo>
                    <a:pt x="2" y="72"/>
                  </a:lnTo>
                  <a:lnTo>
                    <a:pt x="7" y="69"/>
                  </a:lnTo>
                  <a:lnTo>
                    <a:pt x="11" y="74"/>
                  </a:lnTo>
                  <a:lnTo>
                    <a:pt x="11" y="79"/>
                  </a:lnTo>
                  <a:lnTo>
                    <a:pt x="9" y="81"/>
                  </a:lnTo>
                  <a:lnTo>
                    <a:pt x="11" y="83"/>
                  </a:lnTo>
                  <a:lnTo>
                    <a:pt x="16" y="83"/>
                  </a:lnTo>
                  <a:lnTo>
                    <a:pt x="25" y="85"/>
                  </a:lnTo>
                  <a:lnTo>
                    <a:pt x="27" y="88"/>
                  </a:lnTo>
                  <a:lnTo>
                    <a:pt x="30" y="8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8" name="Freeform 53">
              <a:extLst>
                <a:ext uri="{FF2B5EF4-FFF2-40B4-BE49-F238E27FC236}">
                  <a16:creationId xmlns:a16="http://schemas.microsoft.com/office/drawing/2014/main" id="{C444A465-592D-FEA0-B3B6-5FA991A74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6772" y="1535808"/>
              <a:ext cx="354316" cy="407421"/>
            </a:xfrm>
            <a:custGeom>
              <a:avLst/>
              <a:gdLst>
                <a:gd name="T0" fmla="*/ 411 w 427"/>
                <a:gd name="T1" fmla="*/ 62 h 491"/>
                <a:gd name="T2" fmla="*/ 425 w 427"/>
                <a:gd name="T3" fmla="*/ 34 h 491"/>
                <a:gd name="T4" fmla="*/ 392 w 427"/>
                <a:gd name="T5" fmla="*/ 23 h 491"/>
                <a:gd name="T6" fmla="*/ 374 w 427"/>
                <a:gd name="T7" fmla="*/ 23 h 491"/>
                <a:gd name="T8" fmla="*/ 362 w 427"/>
                <a:gd name="T9" fmla="*/ 0 h 491"/>
                <a:gd name="T10" fmla="*/ 348 w 427"/>
                <a:gd name="T11" fmla="*/ 30 h 491"/>
                <a:gd name="T12" fmla="*/ 321 w 427"/>
                <a:gd name="T13" fmla="*/ 43 h 491"/>
                <a:gd name="T14" fmla="*/ 307 w 427"/>
                <a:gd name="T15" fmla="*/ 16 h 491"/>
                <a:gd name="T16" fmla="*/ 295 w 427"/>
                <a:gd name="T17" fmla="*/ 53 h 491"/>
                <a:gd name="T18" fmla="*/ 272 w 427"/>
                <a:gd name="T19" fmla="*/ 55 h 491"/>
                <a:gd name="T20" fmla="*/ 244 w 427"/>
                <a:gd name="T21" fmla="*/ 83 h 491"/>
                <a:gd name="T22" fmla="*/ 233 w 427"/>
                <a:gd name="T23" fmla="*/ 92 h 491"/>
                <a:gd name="T24" fmla="*/ 210 w 427"/>
                <a:gd name="T25" fmla="*/ 92 h 491"/>
                <a:gd name="T26" fmla="*/ 189 w 427"/>
                <a:gd name="T27" fmla="*/ 120 h 491"/>
                <a:gd name="T28" fmla="*/ 187 w 427"/>
                <a:gd name="T29" fmla="*/ 133 h 491"/>
                <a:gd name="T30" fmla="*/ 166 w 427"/>
                <a:gd name="T31" fmla="*/ 150 h 491"/>
                <a:gd name="T32" fmla="*/ 168 w 427"/>
                <a:gd name="T33" fmla="*/ 168 h 491"/>
                <a:gd name="T34" fmla="*/ 148 w 427"/>
                <a:gd name="T35" fmla="*/ 189 h 491"/>
                <a:gd name="T36" fmla="*/ 145 w 427"/>
                <a:gd name="T37" fmla="*/ 207 h 491"/>
                <a:gd name="T38" fmla="*/ 136 w 427"/>
                <a:gd name="T39" fmla="*/ 235 h 491"/>
                <a:gd name="T40" fmla="*/ 113 w 427"/>
                <a:gd name="T41" fmla="*/ 265 h 491"/>
                <a:gd name="T42" fmla="*/ 85 w 427"/>
                <a:gd name="T43" fmla="*/ 297 h 491"/>
                <a:gd name="T44" fmla="*/ 118 w 427"/>
                <a:gd name="T45" fmla="*/ 295 h 491"/>
                <a:gd name="T46" fmla="*/ 78 w 427"/>
                <a:gd name="T47" fmla="*/ 307 h 491"/>
                <a:gd name="T48" fmla="*/ 67 w 427"/>
                <a:gd name="T49" fmla="*/ 325 h 491"/>
                <a:gd name="T50" fmla="*/ 51 w 427"/>
                <a:gd name="T51" fmla="*/ 332 h 491"/>
                <a:gd name="T52" fmla="*/ 41 w 427"/>
                <a:gd name="T53" fmla="*/ 348 h 491"/>
                <a:gd name="T54" fmla="*/ 7 w 427"/>
                <a:gd name="T55" fmla="*/ 353 h 491"/>
                <a:gd name="T56" fmla="*/ 14 w 427"/>
                <a:gd name="T57" fmla="*/ 374 h 491"/>
                <a:gd name="T58" fmla="*/ 34 w 427"/>
                <a:gd name="T59" fmla="*/ 381 h 491"/>
                <a:gd name="T60" fmla="*/ 41 w 427"/>
                <a:gd name="T61" fmla="*/ 390 h 491"/>
                <a:gd name="T62" fmla="*/ 11 w 427"/>
                <a:gd name="T63" fmla="*/ 401 h 491"/>
                <a:gd name="T64" fmla="*/ 39 w 427"/>
                <a:gd name="T65" fmla="*/ 408 h 491"/>
                <a:gd name="T66" fmla="*/ 18 w 427"/>
                <a:gd name="T67" fmla="*/ 438 h 491"/>
                <a:gd name="T68" fmla="*/ 32 w 427"/>
                <a:gd name="T69" fmla="*/ 459 h 491"/>
                <a:gd name="T70" fmla="*/ 51 w 427"/>
                <a:gd name="T71" fmla="*/ 491 h 491"/>
                <a:gd name="T72" fmla="*/ 90 w 427"/>
                <a:gd name="T73" fmla="*/ 454 h 491"/>
                <a:gd name="T74" fmla="*/ 106 w 427"/>
                <a:gd name="T75" fmla="*/ 443 h 491"/>
                <a:gd name="T76" fmla="*/ 131 w 427"/>
                <a:gd name="T77" fmla="*/ 457 h 491"/>
                <a:gd name="T78" fmla="*/ 134 w 427"/>
                <a:gd name="T79" fmla="*/ 346 h 491"/>
                <a:gd name="T80" fmla="*/ 164 w 427"/>
                <a:gd name="T81" fmla="*/ 207 h 491"/>
                <a:gd name="T82" fmla="*/ 217 w 427"/>
                <a:gd name="T83" fmla="*/ 129 h 491"/>
                <a:gd name="T84" fmla="*/ 254 w 427"/>
                <a:gd name="T85" fmla="*/ 94 h 491"/>
                <a:gd name="T86" fmla="*/ 328 w 427"/>
                <a:gd name="T87" fmla="*/ 103 h 491"/>
                <a:gd name="T88" fmla="*/ 376 w 427"/>
                <a:gd name="T89" fmla="*/ 50 h 491"/>
                <a:gd name="T90" fmla="*/ 18 w 427"/>
                <a:gd name="T91" fmla="*/ 420 h 491"/>
                <a:gd name="T92" fmla="*/ 16 w 427"/>
                <a:gd name="T93" fmla="*/ 413 h 491"/>
                <a:gd name="T94" fmla="*/ 16 w 427"/>
                <a:gd name="T95" fmla="*/ 346 h 491"/>
                <a:gd name="T96" fmla="*/ 53 w 427"/>
                <a:gd name="T97" fmla="*/ 307 h 491"/>
                <a:gd name="T98" fmla="*/ 120 w 427"/>
                <a:gd name="T99" fmla="*/ 251 h 491"/>
                <a:gd name="T100" fmla="*/ 129 w 427"/>
                <a:gd name="T101" fmla="*/ 210 h 491"/>
                <a:gd name="T102" fmla="*/ 138 w 427"/>
                <a:gd name="T103" fmla="*/ 133 h 491"/>
                <a:gd name="T104" fmla="*/ 168 w 427"/>
                <a:gd name="T105" fmla="*/ 110 h 491"/>
                <a:gd name="T106" fmla="*/ 171 w 427"/>
                <a:gd name="T107" fmla="*/ 101 h 491"/>
                <a:gd name="T108" fmla="*/ 182 w 427"/>
                <a:gd name="T109" fmla="*/ 101 h 491"/>
                <a:gd name="T110" fmla="*/ 191 w 427"/>
                <a:gd name="T111" fmla="*/ 92 h 491"/>
                <a:gd name="T112" fmla="*/ 219 w 427"/>
                <a:gd name="T113" fmla="*/ 73 h 491"/>
                <a:gd name="T114" fmla="*/ 226 w 427"/>
                <a:gd name="T115" fmla="*/ 64 h 491"/>
                <a:gd name="T116" fmla="*/ 251 w 427"/>
                <a:gd name="T117" fmla="*/ 43 h 491"/>
                <a:gd name="T118" fmla="*/ 270 w 427"/>
                <a:gd name="T119" fmla="*/ 25 h 491"/>
                <a:gd name="T120" fmla="*/ 302 w 427"/>
                <a:gd name="T121" fmla="*/ 13 h 491"/>
                <a:gd name="T122" fmla="*/ 325 w 427"/>
                <a:gd name="T123" fmla="*/ 9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7" h="491">
                  <a:moveTo>
                    <a:pt x="397" y="87"/>
                  </a:moveTo>
                  <a:lnTo>
                    <a:pt x="399" y="87"/>
                  </a:lnTo>
                  <a:lnTo>
                    <a:pt x="399" y="80"/>
                  </a:lnTo>
                  <a:lnTo>
                    <a:pt x="406" y="76"/>
                  </a:lnTo>
                  <a:lnTo>
                    <a:pt x="411" y="73"/>
                  </a:lnTo>
                  <a:lnTo>
                    <a:pt x="413" y="69"/>
                  </a:lnTo>
                  <a:lnTo>
                    <a:pt x="413" y="64"/>
                  </a:lnTo>
                  <a:lnTo>
                    <a:pt x="415" y="64"/>
                  </a:lnTo>
                  <a:lnTo>
                    <a:pt x="420" y="64"/>
                  </a:lnTo>
                  <a:lnTo>
                    <a:pt x="422" y="62"/>
                  </a:lnTo>
                  <a:lnTo>
                    <a:pt x="422" y="57"/>
                  </a:lnTo>
                  <a:lnTo>
                    <a:pt x="422" y="57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5" y="55"/>
                  </a:lnTo>
                  <a:lnTo>
                    <a:pt x="415" y="60"/>
                  </a:lnTo>
                  <a:lnTo>
                    <a:pt x="413" y="57"/>
                  </a:lnTo>
                  <a:lnTo>
                    <a:pt x="413" y="55"/>
                  </a:lnTo>
                  <a:lnTo>
                    <a:pt x="411" y="55"/>
                  </a:lnTo>
                  <a:lnTo>
                    <a:pt x="411" y="57"/>
                  </a:lnTo>
                  <a:lnTo>
                    <a:pt x="411" y="62"/>
                  </a:lnTo>
                  <a:lnTo>
                    <a:pt x="408" y="60"/>
                  </a:lnTo>
                  <a:lnTo>
                    <a:pt x="406" y="57"/>
                  </a:lnTo>
                  <a:lnTo>
                    <a:pt x="404" y="60"/>
                  </a:lnTo>
                  <a:lnTo>
                    <a:pt x="404" y="62"/>
                  </a:lnTo>
                  <a:lnTo>
                    <a:pt x="401" y="57"/>
                  </a:lnTo>
                  <a:lnTo>
                    <a:pt x="401" y="53"/>
                  </a:lnTo>
                  <a:lnTo>
                    <a:pt x="399" y="53"/>
                  </a:lnTo>
                  <a:lnTo>
                    <a:pt x="397" y="48"/>
                  </a:lnTo>
                  <a:lnTo>
                    <a:pt x="397" y="48"/>
                  </a:lnTo>
                  <a:lnTo>
                    <a:pt x="392" y="48"/>
                  </a:lnTo>
                  <a:lnTo>
                    <a:pt x="390" y="48"/>
                  </a:lnTo>
                  <a:lnTo>
                    <a:pt x="385" y="46"/>
                  </a:lnTo>
                  <a:lnTo>
                    <a:pt x="383" y="43"/>
                  </a:lnTo>
                  <a:lnTo>
                    <a:pt x="383" y="43"/>
                  </a:lnTo>
                  <a:lnTo>
                    <a:pt x="390" y="43"/>
                  </a:lnTo>
                  <a:lnTo>
                    <a:pt x="395" y="43"/>
                  </a:lnTo>
                  <a:lnTo>
                    <a:pt x="399" y="43"/>
                  </a:lnTo>
                  <a:lnTo>
                    <a:pt x="406" y="46"/>
                  </a:lnTo>
                  <a:lnTo>
                    <a:pt x="413" y="43"/>
                  </a:lnTo>
                  <a:lnTo>
                    <a:pt x="415" y="36"/>
                  </a:lnTo>
                  <a:lnTo>
                    <a:pt x="425" y="34"/>
                  </a:lnTo>
                  <a:lnTo>
                    <a:pt x="427" y="32"/>
                  </a:lnTo>
                  <a:lnTo>
                    <a:pt x="427" y="30"/>
                  </a:lnTo>
                  <a:lnTo>
                    <a:pt x="425" y="30"/>
                  </a:lnTo>
                  <a:lnTo>
                    <a:pt x="425" y="27"/>
                  </a:lnTo>
                  <a:lnTo>
                    <a:pt x="422" y="27"/>
                  </a:lnTo>
                  <a:lnTo>
                    <a:pt x="418" y="27"/>
                  </a:lnTo>
                  <a:lnTo>
                    <a:pt x="413" y="23"/>
                  </a:lnTo>
                  <a:lnTo>
                    <a:pt x="411" y="23"/>
                  </a:lnTo>
                  <a:lnTo>
                    <a:pt x="406" y="27"/>
                  </a:lnTo>
                  <a:lnTo>
                    <a:pt x="404" y="27"/>
                  </a:lnTo>
                  <a:lnTo>
                    <a:pt x="404" y="25"/>
                  </a:lnTo>
                  <a:lnTo>
                    <a:pt x="406" y="23"/>
                  </a:lnTo>
                  <a:lnTo>
                    <a:pt x="408" y="20"/>
                  </a:lnTo>
                  <a:lnTo>
                    <a:pt x="404" y="18"/>
                  </a:lnTo>
                  <a:lnTo>
                    <a:pt x="404" y="18"/>
                  </a:lnTo>
                  <a:lnTo>
                    <a:pt x="399" y="18"/>
                  </a:lnTo>
                  <a:lnTo>
                    <a:pt x="397" y="23"/>
                  </a:lnTo>
                  <a:lnTo>
                    <a:pt x="397" y="23"/>
                  </a:lnTo>
                  <a:lnTo>
                    <a:pt x="397" y="18"/>
                  </a:lnTo>
                  <a:lnTo>
                    <a:pt x="395" y="20"/>
                  </a:lnTo>
                  <a:lnTo>
                    <a:pt x="392" y="23"/>
                  </a:lnTo>
                  <a:lnTo>
                    <a:pt x="390" y="23"/>
                  </a:lnTo>
                  <a:lnTo>
                    <a:pt x="390" y="20"/>
                  </a:lnTo>
                  <a:lnTo>
                    <a:pt x="392" y="18"/>
                  </a:lnTo>
                  <a:lnTo>
                    <a:pt x="392" y="16"/>
                  </a:lnTo>
                  <a:lnTo>
                    <a:pt x="388" y="13"/>
                  </a:lnTo>
                  <a:lnTo>
                    <a:pt x="385" y="13"/>
                  </a:lnTo>
                  <a:lnTo>
                    <a:pt x="383" y="13"/>
                  </a:lnTo>
                  <a:lnTo>
                    <a:pt x="381" y="20"/>
                  </a:lnTo>
                  <a:lnTo>
                    <a:pt x="378" y="20"/>
                  </a:lnTo>
                  <a:lnTo>
                    <a:pt x="378" y="23"/>
                  </a:lnTo>
                  <a:lnTo>
                    <a:pt x="381" y="30"/>
                  </a:lnTo>
                  <a:lnTo>
                    <a:pt x="381" y="32"/>
                  </a:lnTo>
                  <a:lnTo>
                    <a:pt x="378" y="34"/>
                  </a:lnTo>
                  <a:lnTo>
                    <a:pt x="376" y="30"/>
                  </a:lnTo>
                  <a:lnTo>
                    <a:pt x="374" y="30"/>
                  </a:lnTo>
                  <a:lnTo>
                    <a:pt x="374" y="32"/>
                  </a:lnTo>
                  <a:lnTo>
                    <a:pt x="369" y="30"/>
                  </a:lnTo>
                  <a:lnTo>
                    <a:pt x="365" y="32"/>
                  </a:lnTo>
                  <a:lnTo>
                    <a:pt x="369" y="27"/>
                  </a:lnTo>
                  <a:lnTo>
                    <a:pt x="371" y="27"/>
                  </a:lnTo>
                  <a:lnTo>
                    <a:pt x="374" y="23"/>
                  </a:lnTo>
                  <a:lnTo>
                    <a:pt x="374" y="20"/>
                  </a:lnTo>
                  <a:lnTo>
                    <a:pt x="371" y="20"/>
                  </a:lnTo>
                  <a:lnTo>
                    <a:pt x="369" y="23"/>
                  </a:lnTo>
                  <a:lnTo>
                    <a:pt x="365" y="23"/>
                  </a:lnTo>
                  <a:lnTo>
                    <a:pt x="367" y="20"/>
                  </a:lnTo>
                  <a:lnTo>
                    <a:pt x="369" y="18"/>
                  </a:lnTo>
                  <a:lnTo>
                    <a:pt x="369" y="18"/>
                  </a:lnTo>
                  <a:lnTo>
                    <a:pt x="365" y="16"/>
                  </a:lnTo>
                  <a:lnTo>
                    <a:pt x="365" y="16"/>
                  </a:lnTo>
                  <a:lnTo>
                    <a:pt x="367" y="13"/>
                  </a:lnTo>
                  <a:lnTo>
                    <a:pt x="369" y="16"/>
                  </a:lnTo>
                  <a:lnTo>
                    <a:pt x="374" y="16"/>
                  </a:lnTo>
                  <a:lnTo>
                    <a:pt x="376" y="9"/>
                  </a:lnTo>
                  <a:lnTo>
                    <a:pt x="376" y="6"/>
                  </a:lnTo>
                  <a:lnTo>
                    <a:pt x="371" y="6"/>
                  </a:lnTo>
                  <a:lnTo>
                    <a:pt x="369" y="6"/>
                  </a:lnTo>
                  <a:lnTo>
                    <a:pt x="369" y="2"/>
                  </a:lnTo>
                  <a:lnTo>
                    <a:pt x="369" y="0"/>
                  </a:lnTo>
                  <a:lnTo>
                    <a:pt x="367" y="2"/>
                  </a:lnTo>
                  <a:lnTo>
                    <a:pt x="365" y="2"/>
                  </a:lnTo>
                  <a:lnTo>
                    <a:pt x="362" y="0"/>
                  </a:lnTo>
                  <a:lnTo>
                    <a:pt x="358" y="2"/>
                  </a:lnTo>
                  <a:lnTo>
                    <a:pt x="360" y="4"/>
                  </a:lnTo>
                  <a:lnTo>
                    <a:pt x="362" y="9"/>
                  </a:lnTo>
                  <a:lnTo>
                    <a:pt x="360" y="11"/>
                  </a:lnTo>
                  <a:lnTo>
                    <a:pt x="358" y="11"/>
                  </a:lnTo>
                  <a:lnTo>
                    <a:pt x="355" y="6"/>
                  </a:lnTo>
                  <a:lnTo>
                    <a:pt x="353" y="9"/>
                  </a:lnTo>
                  <a:lnTo>
                    <a:pt x="351" y="11"/>
                  </a:lnTo>
                  <a:lnTo>
                    <a:pt x="353" y="13"/>
                  </a:lnTo>
                  <a:lnTo>
                    <a:pt x="355" y="13"/>
                  </a:lnTo>
                  <a:lnTo>
                    <a:pt x="358" y="13"/>
                  </a:lnTo>
                  <a:lnTo>
                    <a:pt x="358" y="16"/>
                  </a:lnTo>
                  <a:lnTo>
                    <a:pt x="355" y="18"/>
                  </a:lnTo>
                  <a:lnTo>
                    <a:pt x="355" y="20"/>
                  </a:lnTo>
                  <a:lnTo>
                    <a:pt x="353" y="20"/>
                  </a:lnTo>
                  <a:lnTo>
                    <a:pt x="353" y="25"/>
                  </a:lnTo>
                  <a:lnTo>
                    <a:pt x="353" y="25"/>
                  </a:lnTo>
                  <a:lnTo>
                    <a:pt x="351" y="27"/>
                  </a:lnTo>
                  <a:lnTo>
                    <a:pt x="351" y="32"/>
                  </a:lnTo>
                  <a:lnTo>
                    <a:pt x="351" y="32"/>
                  </a:lnTo>
                  <a:lnTo>
                    <a:pt x="348" y="30"/>
                  </a:lnTo>
                  <a:lnTo>
                    <a:pt x="346" y="32"/>
                  </a:lnTo>
                  <a:lnTo>
                    <a:pt x="344" y="34"/>
                  </a:lnTo>
                  <a:lnTo>
                    <a:pt x="341" y="36"/>
                  </a:lnTo>
                  <a:lnTo>
                    <a:pt x="341" y="32"/>
                  </a:lnTo>
                  <a:lnTo>
                    <a:pt x="346" y="25"/>
                  </a:lnTo>
                  <a:lnTo>
                    <a:pt x="341" y="23"/>
                  </a:lnTo>
                  <a:lnTo>
                    <a:pt x="341" y="23"/>
                  </a:lnTo>
                  <a:lnTo>
                    <a:pt x="344" y="18"/>
                  </a:lnTo>
                  <a:lnTo>
                    <a:pt x="344" y="13"/>
                  </a:lnTo>
                  <a:lnTo>
                    <a:pt x="344" y="11"/>
                  </a:lnTo>
                  <a:lnTo>
                    <a:pt x="341" y="11"/>
                  </a:lnTo>
                  <a:lnTo>
                    <a:pt x="337" y="20"/>
                  </a:lnTo>
                  <a:lnTo>
                    <a:pt x="337" y="25"/>
                  </a:lnTo>
                  <a:lnTo>
                    <a:pt x="330" y="32"/>
                  </a:lnTo>
                  <a:lnTo>
                    <a:pt x="330" y="36"/>
                  </a:lnTo>
                  <a:lnTo>
                    <a:pt x="330" y="39"/>
                  </a:lnTo>
                  <a:lnTo>
                    <a:pt x="330" y="43"/>
                  </a:lnTo>
                  <a:lnTo>
                    <a:pt x="325" y="48"/>
                  </a:lnTo>
                  <a:lnTo>
                    <a:pt x="323" y="50"/>
                  </a:lnTo>
                  <a:lnTo>
                    <a:pt x="323" y="46"/>
                  </a:lnTo>
                  <a:lnTo>
                    <a:pt x="321" y="43"/>
                  </a:lnTo>
                  <a:lnTo>
                    <a:pt x="325" y="39"/>
                  </a:lnTo>
                  <a:lnTo>
                    <a:pt x="323" y="34"/>
                  </a:lnTo>
                  <a:lnTo>
                    <a:pt x="325" y="32"/>
                  </a:lnTo>
                  <a:lnTo>
                    <a:pt x="323" y="30"/>
                  </a:lnTo>
                  <a:lnTo>
                    <a:pt x="330" y="23"/>
                  </a:lnTo>
                  <a:lnTo>
                    <a:pt x="330" y="18"/>
                  </a:lnTo>
                  <a:lnTo>
                    <a:pt x="332" y="18"/>
                  </a:lnTo>
                  <a:lnTo>
                    <a:pt x="330" y="16"/>
                  </a:lnTo>
                  <a:lnTo>
                    <a:pt x="328" y="13"/>
                  </a:lnTo>
                  <a:lnTo>
                    <a:pt x="325" y="11"/>
                  </a:lnTo>
                  <a:lnTo>
                    <a:pt x="323" y="11"/>
                  </a:lnTo>
                  <a:lnTo>
                    <a:pt x="323" y="16"/>
                  </a:lnTo>
                  <a:lnTo>
                    <a:pt x="321" y="18"/>
                  </a:lnTo>
                  <a:lnTo>
                    <a:pt x="321" y="13"/>
                  </a:lnTo>
                  <a:lnTo>
                    <a:pt x="318" y="11"/>
                  </a:lnTo>
                  <a:lnTo>
                    <a:pt x="314" y="11"/>
                  </a:lnTo>
                  <a:lnTo>
                    <a:pt x="311" y="13"/>
                  </a:lnTo>
                  <a:lnTo>
                    <a:pt x="311" y="18"/>
                  </a:lnTo>
                  <a:lnTo>
                    <a:pt x="311" y="20"/>
                  </a:lnTo>
                  <a:lnTo>
                    <a:pt x="309" y="18"/>
                  </a:lnTo>
                  <a:lnTo>
                    <a:pt x="307" y="16"/>
                  </a:lnTo>
                  <a:lnTo>
                    <a:pt x="305" y="18"/>
                  </a:lnTo>
                  <a:lnTo>
                    <a:pt x="307" y="20"/>
                  </a:lnTo>
                  <a:lnTo>
                    <a:pt x="311" y="23"/>
                  </a:lnTo>
                  <a:lnTo>
                    <a:pt x="311" y="27"/>
                  </a:lnTo>
                  <a:lnTo>
                    <a:pt x="311" y="27"/>
                  </a:lnTo>
                  <a:lnTo>
                    <a:pt x="309" y="25"/>
                  </a:lnTo>
                  <a:lnTo>
                    <a:pt x="307" y="27"/>
                  </a:lnTo>
                  <a:lnTo>
                    <a:pt x="307" y="30"/>
                  </a:lnTo>
                  <a:lnTo>
                    <a:pt x="307" y="32"/>
                  </a:lnTo>
                  <a:lnTo>
                    <a:pt x="307" y="32"/>
                  </a:lnTo>
                  <a:lnTo>
                    <a:pt x="302" y="30"/>
                  </a:lnTo>
                  <a:lnTo>
                    <a:pt x="300" y="30"/>
                  </a:lnTo>
                  <a:lnTo>
                    <a:pt x="298" y="34"/>
                  </a:lnTo>
                  <a:lnTo>
                    <a:pt x="295" y="36"/>
                  </a:lnTo>
                  <a:lnTo>
                    <a:pt x="295" y="39"/>
                  </a:lnTo>
                  <a:lnTo>
                    <a:pt x="298" y="39"/>
                  </a:lnTo>
                  <a:lnTo>
                    <a:pt x="293" y="41"/>
                  </a:lnTo>
                  <a:lnTo>
                    <a:pt x="293" y="43"/>
                  </a:lnTo>
                  <a:lnTo>
                    <a:pt x="295" y="48"/>
                  </a:lnTo>
                  <a:lnTo>
                    <a:pt x="293" y="50"/>
                  </a:lnTo>
                  <a:lnTo>
                    <a:pt x="295" y="53"/>
                  </a:lnTo>
                  <a:lnTo>
                    <a:pt x="298" y="53"/>
                  </a:lnTo>
                  <a:lnTo>
                    <a:pt x="295" y="55"/>
                  </a:lnTo>
                  <a:lnTo>
                    <a:pt x="291" y="55"/>
                  </a:lnTo>
                  <a:lnTo>
                    <a:pt x="288" y="48"/>
                  </a:lnTo>
                  <a:lnTo>
                    <a:pt x="286" y="48"/>
                  </a:lnTo>
                  <a:lnTo>
                    <a:pt x="288" y="46"/>
                  </a:lnTo>
                  <a:lnTo>
                    <a:pt x="286" y="43"/>
                  </a:lnTo>
                  <a:lnTo>
                    <a:pt x="281" y="43"/>
                  </a:lnTo>
                  <a:lnTo>
                    <a:pt x="277" y="43"/>
                  </a:lnTo>
                  <a:lnTo>
                    <a:pt x="272" y="39"/>
                  </a:lnTo>
                  <a:lnTo>
                    <a:pt x="270" y="39"/>
                  </a:lnTo>
                  <a:lnTo>
                    <a:pt x="268" y="41"/>
                  </a:lnTo>
                  <a:lnTo>
                    <a:pt x="265" y="39"/>
                  </a:lnTo>
                  <a:lnTo>
                    <a:pt x="263" y="41"/>
                  </a:lnTo>
                  <a:lnTo>
                    <a:pt x="258" y="43"/>
                  </a:lnTo>
                  <a:lnTo>
                    <a:pt x="258" y="43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68" y="53"/>
                  </a:lnTo>
                  <a:lnTo>
                    <a:pt x="272" y="53"/>
                  </a:lnTo>
                  <a:lnTo>
                    <a:pt x="272" y="55"/>
                  </a:lnTo>
                  <a:lnTo>
                    <a:pt x="272" y="60"/>
                  </a:lnTo>
                  <a:lnTo>
                    <a:pt x="275" y="64"/>
                  </a:lnTo>
                  <a:lnTo>
                    <a:pt x="275" y="66"/>
                  </a:lnTo>
                  <a:lnTo>
                    <a:pt x="272" y="64"/>
                  </a:lnTo>
                  <a:lnTo>
                    <a:pt x="268" y="60"/>
                  </a:lnTo>
                  <a:lnTo>
                    <a:pt x="265" y="60"/>
                  </a:lnTo>
                  <a:lnTo>
                    <a:pt x="263" y="55"/>
                  </a:lnTo>
                  <a:lnTo>
                    <a:pt x="261" y="60"/>
                  </a:lnTo>
                  <a:lnTo>
                    <a:pt x="258" y="62"/>
                  </a:lnTo>
                  <a:lnTo>
                    <a:pt x="258" y="57"/>
                  </a:lnTo>
                  <a:lnTo>
                    <a:pt x="254" y="60"/>
                  </a:lnTo>
                  <a:lnTo>
                    <a:pt x="254" y="62"/>
                  </a:lnTo>
                  <a:lnTo>
                    <a:pt x="251" y="64"/>
                  </a:lnTo>
                  <a:lnTo>
                    <a:pt x="251" y="69"/>
                  </a:lnTo>
                  <a:lnTo>
                    <a:pt x="256" y="71"/>
                  </a:lnTo>
                  <a:lnTo>
                    <a:pt x="258" y="73"/>
                  </a:lnTo>
                  <a:lnTo>
                    <a:pt x="254" y="73"/>
                  </a:lnTo>
                  <a:lnTo>
                    <a:pt x="251" y="71"/>
                  </a:lnTo>
                  <a:lnTo>
                    <a:pt x="249" y="76"/>
                  </a:lnTo>
                  <a:lnTo>
                    <a:pt x="249" y="80"/>
                  </a:lnTo>
                  <a:lnTo>
                    <a:pt x="244" y="83"/>
                  </a:lnTo>
                  <a:lnTo>
                    <a:pt x="244" y="80"/>
                  </a:lnTo>
                  <a:lnTo>
                    <a:pt x="247" y="78"/>
                  </a:lnTo>
                  <a:lnTo>
                    <a:pt x="247" y="76"/>
                  </a:lnTo>
                  <a:lnTo>
                    <a:pt x="249" y="69"/>
                  </a:lnTo>
                  <a:lnTo>
                    <a:pt x="247" y="57"/>
                  </a:lnTo>
                  <a:lnTo>
                    <a:pt x="244" y="60"/>
                  </a:lnTo>
                  <a:lnTo>
                    <a:pt x="238" y="66"/>
                  </a:lnTo>
                  <a:lnTo>
                    <a:pt x="238" y="73"/>
                  </a:lnTo>
                  <a:lnTo>
                    <a:pt x="240" y="76"/>
                  </a:lnTo>
                  <a:lnTo>
                    <a:pt x="235" y="78"/>
                  </a:lnTo>
                  <a:lnTo>
                    <a:pt x="235" y="76"/>
                  </a:lnTo>
                  <a:lnTo>
                    <a:pt x="238" y="71"/>
                  </a:lnTo>
                  <a:lnTo>
                    <a:pt x="235" y="64"/>
                  </a:lnTo>
                  <a:lnTo>
                    <a:pt x="233" y="64"/>
                  </a:lnTo>
                  <a:lnTo>
                    <a:pt x="231" y="66"/>
                  </a:lnTo>
                  <a:lnTo>
                    <a:pt x="228" y="71"/>
                  </a:lnTo>
                  <a:lnTo>
                    <a:pt x="228" y="76"/>
                  </a:lnTo>
                  <a:lnTo>
                    <a:pt x="228" y="80"/>
                  </a:lnTo>
                  <a:lnTo>
                    <a:pt x="235" y="85"/>
                  </a:lnTo>
                  <a:lnTo>
                    <a:pt x="235" y="87"/>
                  </a:lnTo>
                  <a:lnTo>
                    <a:pt x="233" y="92"/>
                  </a:lnTo>
                  <a:lnTo>
                    <a:pt x="233" y="85"/>
                  </a:lnTo>
                  <a:lnTo>
                    <a:pt x="228" y="83"/>
                  </a:lnTo>
                  <a:lnTo>
                    <a:pt x="226" y="76"/>
                  </a:lnTo>
                  <a:lnTo>
                    <a:pt x="224" y="76"/>
                  </a:lnTo>
                  <a:lnTo>
                    <a:pt x="219" y="78"/>
                  </a:lnTo>
                  <a:lnTo>
                    <a:pt x="217" y="80"/>
                  </a:lnTo>
                  <a:lnTo>
                    <a:pt x="224" y="85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24" y="85"/>
                  </a:lnTo>
                  <a:lnTo>
                    <a:pt x="219" y="87"/>
                  </a:lnTo>
                  <a:lnTo>
                    <a:pt x="221" y="90"/>
                  </a:lnTo>
                  <a:lnTo>
                    <a:pt x="219" y="87"/>
                  </a:lnTo>
                  <a:lnTo>
                    <a:pt x="217" y="83"/>
                  </a:lnTo>
                  <a:lnTo>
                    <a:pt x="217" y="83"/>
                  </a:lnTo>
                  <a:lnTo>
                    <a:pt x="214" y="78"/>
                  </a:lnTo>
                  <a:lnTo>
                    <a:pt x="212" y="80"/>
                  </a:lnTo>
                  <a:lnTo>
                    <a:pt x="212" y="85"/>
                  </a:lnTo>
                  <a:lnTo>
                    <a:pt x="214" y="87"/>
                  </a:lnTo>
                  <a:lnTo>
                    <a:pt x="212" y="92"/>
                  </a:lnTo>
                  <a:lnTo>
                    <a:pt x="210" y="92"/>
                  </a:lnTo>
                  <a:lnTo>
                    <a:pt x="208" y="92"/>
                  </a:lnTo>
                  <a:lnTo>
                    <a:pt x="203" y="97"/>
                  </a:lnTo>
                  <a:lnTo>
                    <a:pt x="203" y="97"/>
                  </a:lnTo>
                  <a:lnTo>
                    <a:pt x="208" y="97"/>
                  </a:lnTo>
                  <a:lnTo>
                    <a:pt x="210" y="101"/>
                  </a:lnTo>
                  <a:lnTo>
                    <a:pt x="205" y="101"/>
                  </a:lnTo>
                  <a:lnTo>
                    <a:pt x="203" y="101"/>
                  </a:lnTo>
                  <a:lnTo>
                    <a:pt x="205" y="103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8"/>
                  </a:lnTo>
                  <a:lnTo>
                    <a:pt x="203" y="108"/>
                  </a:lnTo>
                  <a:lnTo>
                    <a:pt x="201" y="110"/>
                  </a:lnTo>
                  <a:lnTo>
                    <a:pt x="198" y="108"/>
                  </a:lnTo>
                  <a:lnTo>
                    <a:pt x="194" y="108"/>
                  </a:lnTo>
                  <a:lnTo>
                    <a:pt x="191" y="110"/>
                  </a:lnTo>
                  <a:lnTo>
                    <a:pt x="194" y="113"/>
                  </a:lnTo>
                  <a:lnTo>
                    <a:pt x="191" y="115"/>
                  </a:lnTo>
                  <a:lnTo>
                    <a:pt x="187" y="115"/>
                  </a:lnTo>
                  <a:lnTo>
                    <a:pt x="187" y="120"/>
                  </a:lnTo>
                  <a:lnTo>
                    <a:pt x="189" y="120"/>
                  </a:lnTo>
                  <a:lnTo>
                    <a:pt x="198" y="117"/>
                  </a:lnTo>
                  <a:lnTo>
                    <a:pt x="201" y="120"/>
                  </a:lnTo>
                  <a:lnTo>
                    <a:pt x="205" y="117"/>
                  </a:lnTo>
                  <a:lnTo>
                    <a:pt x="208" y="117"/>
                  </a:lnTo>
                  <a:lnTo>
                    <a:pt x="208" y="120"/>
                  </a:lnTo>
                  <a:lnTo>
                    <a:pt x="203" y="122"/>
                  </a:lnTo>
                  <a:lnTo>
                    <a:pt x="203" y="129"/>
                  </a:lnTo>
                  <a:lnTo>
                    <a:pt x="203" y="129"/>
                  </a:lnTo>
                  <a:lnTo>
                    <a:pt x="201" y="127"/>
                  </a:lnTo>
                  <a:lnTo>
                    <a:pt x="201" y="124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1" y="124"/>
                  </a:lnTo>
                  <a:lnTo>
                    <a:pt x="191" y="124"/>
                  </a:lnTo>
                  <a:lnTo>
                    <a:pt x="191" y="127"/>
                  </a:lnTo>
                  <a:lnTo>
                    <a:pt x="189" y="127"/>
                  </a:lnTo>
                  <a:lnTo>
                    <a:pt x="187" y="127"/>
                  </a:lnTo>
                  <a:lnTo>
                    <a:pt x="189" y="129"/>
                  </a:lnTo>
                  <a:lnTo>
                    <a:pt x="189" y="131"/>
                  </a:lnTo>
                  <a:lnTo>
                    <a:pt x="189" y="131"/>
                  </a:lnTo>
                  <a:lnTo>
                    <a:pt x="187" y="133"/>
                  </a:lnTo>
                  <a:lnTo>
                    <a:pt x="187" y="136"/>
                  </a:lnTo>
                  <a:lnTo>
                    <a:pt x="187" y="138"/>
                  </a:lnTo>
                  <a:lnTo>
                    <a:pt x="184" y="136"/>
                  </a:lnTo>
                  <a:lnTo>
                    <a:pt x="184" y="133"/>
                  </a:lnTo>
                  <a:lnTo>
                    <a:pt x="182" y="129"/>
                  </a:lnTo>
                  <a:lnTo>
                    <a:pt x="180" y="131"/>
                  </a:lnTo>
                  <a:lnTo>
                    <a:pt x="175" y="133"/>
                  </a:lnTo>
                  <a:lnTo>
                    <a:pt x="175" y="131"/>
                  </a:lnTo>
                  <a:lnTo>
                    <a:pt x="175" y="129"/>
                  </a:lnTo>
                  <a:lnTo>
                    <a:pt x="173" y="129"/>
                  </a:lnTo>
                  <a:lnTo>
                    <a:pt x="171" y="131"/>
                  </a:lnTo>
                  <a:lnTo>
                    <a:pt x="173" y="136"/>
                  </a:lnTo>
                  <a:lnTo>
                    <a:pt x="178" y="133"/>
                  </a:lnTo>
                  <a:lnTo>
                    <a:pt x="182" y="136"/>
                  </a:lnTo>
                  <a:lnTo>
                    <a:pt x="180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66" y="140"/>
                  </a:lnTo>
                  <a:lnTo>
                    <a:pt x="166" y="143"/>
                  </a:lnTo>
                  <a:lnTo>
                    <a:pt x="168" y="145"/>
                  </a:lnTo>
                  <a:lnTo>
                    <a:pt x="166" y="150"/>
                  </a:lnTo>
                  <a:lnTo>
                    <a:pt x="168" y="150"/>
                  </a:lnTo>
                  <a:lnTo>
                    <a:pt x="173" y="145"/>
                  </a:lnTo>
                  <a:lnTo>
                    <a:pt x="175" y="145"/>
                  </a:lnTo>
                  <a:lnTo>
                    <a:pt x="178" y="147"/>
                  </a:lnTo>
                  <a:lnTo>
                    <a:pt x="173" y="147"/>
                  </a:lnTo>
                  <a:lnTo>
                    <a:pt x="171" y="152"/>
                  </a:lnTo>
                  <a:lnTo>
                    <a:pt x="173" y="154"/>
                  </a:lnTo>
                  <a:lnTo>
                    <a:pt x="178" y="157"/>
                  </a:lnTo>
                  <a:lnTo>
                    <a:pt x="178" y="161"/>
                  </a:lnTo>
                  <a:lnTo>
                    <a:pt x="175" y="159"/>
                  </a:lnTo>
                  <a:lnTo>
                    <a:pt x="173" y="159"/>
                  </a:lnTo>
                  <a:lnTo>
                    <a:pt x="168" y="154"/>
                  </a:lnTo>
                  <a:lnTo>
                    <a:pt x="166" y="154"/>
                  </a:lnTo>
                  <a:lnTo>
                    <a:pt x="164" y="157"/>
                  </a:lnTo>
                  <a:lnTo>
                    <a:pt x="168" y="159"/>
                  </a:lnTo>
                  <a:lnTo>
                    <a:pt x="164" y="161"/>
                  </a:lnTo>
                  <a:lnTo>
                    <a:pt x="159" y="163"/>
                  </a:lnTo>
                  <a:lnTo>
                    <a:pt x="159" y="166"/>
                  </a:lnTo>
                  <a:lnTo>
                    <a:pt x="164" y="168"/>
                  </a:lnTo>
                  <a:lnTo>
                    <a:pt x="166" y="166"/>
                  </a:lnTo>
                  <a:lnTo>
                    <a:pt x="168" y="168"/>
                  </a:lnTo>
                  <a:lnTo>
                    <a:pt x="173" y="166"/>
                  </a:lnTo>
                  <a:lnTo>
                    <a:pt x="173" y="170"/>
                  </a:lnTo>
                  <a:lnTo>
                    <a:pt x="175" y="170"/>
                  </a:lnTo>
                  <a:lnTo>
                    <a:pt x="175" y="173"/>
                  </a:lnTo>
                  <a:lnTo>
                    <a:pt x="171" y="170"/>
                  </a:lnTo>
                  <a:lnTo>
                    <a:pt x="166" y="170"/>
                  </a:lnTo>
                  <a:lnTo>
                    <a:pt x="164" y="170"/>
                  </a:lnTo>
                  <a:lnTo>
                    <a:pt x="159" y="173"/>
                  </a:lnTo>
                  <a:lnTo>
                    <a:pt x="159" y="175"/>
                  </a:lnTo>
                  <a:lnTo>
                    <a:pt x="154" y="177"/>
                  </a:lnTo>
                  <a:lnTo>
                    <a:pt x="154" y="175"/>
                  </a:lnTo>
                  <a:lnTo>
                    <a:pt x="150" y="177"/>
                  </a:lnTo>
                  <a:lnTo>
                    <a:pt x="145" y="177"/>
                  </a:lnTo>
                  <a:lnTo>
                    <a:pt x="145" y="180"/>
                  </a:lnTo>
                  <a:lnTo>
                    <a:pt x="150" y="182"/>
                  </a:lnTo>
                  <a:lnTo>
                    <a:pt x="152" y="184"/>
                  </a:lnTo>
                  <a:lnTo>
                    <a:pt x="148" y="187"/>
                  </a:lnTo>
                  <a:lnTo>
                    <a:pt x="148" y="184"/>
                  </a:lnTo>
                  <a:lnTo>
                    <a:pt x="145" y="187"/>
                  </a:lnTo>
                  <a:lnTo>
                    <a:pt x="148" y="189"/>
                  </a:lnTo>
                  <a:lnTo>
                    <a:pt x="148" y="189"/>
                  </a:lnTo>
                  <a:lnTo>
                    <a:pt x="143" y="189"/>
                  </a:lnTo>
                  <a:lnTo>
                    <a:pt x="143" y="189"/>
                  </a:lnTo>
                  <a:lnTo>
                    <a:pt x="141" y="189"/>
                  </a:lnTo>
                  <a:lnTo>
                    <a:pt x="145" y="191"/>
                  </a:lnTo>
                  <a:lnTo>
                    <a:pt x="143" y="194"/>
                  </a:lnTo>
                  <a:lnTo>
                    <a:pt x="143" y="196"/>
                  </a:lnTo>
                  <a:lnTo>
                    <a:pt x="145" y="196"/>
                  </a:lnTo>
                  <a:lnTo>
                    <a:pt x="143" y="196"/>
                  </a:lnTo>
                  <a:lnTo>
                    <a:pt x="141" y="198"/>
                  </a:lnTo>
                  <a:lnTo>
                    <a:pt x="138" y="196"/>
                  </a:lnTo>
                  <a:lnTo>
                    <a:pt x="138" y="198"/>
                  </a:lnTo>
                  <a:lnTo>
                    <a:pt x="138" y="200"/>
                  </a:lnTo>
                  <a:lnTo>
                    <a:pt x="141" y="200"/>
                  </a:lnTo>
                  <a:lnTo>
                    <a:pt x="145" y="203"/>
                  </a:lnTo>
                  <a:lnTo>
                    <a:pt x="148" y="205"/>
                  </a:lnTo>
                  <a:lnTo>
                    <a:pt x="148" y="207"/>
                  </a:lnTo>
                  <a:lnTo>
                    <a:pt x="152" y="205"/>
                  </a:lnTo>
                  <a:lnTo>
                    <a:pt x="150" y="207"/>
                  </a:lnTo>
                  <a:lnTo>
                    <a:pt x="150" y="210"/>
                  </a:lnTo>
                  <a:lnTo>
                    <a:pt x="145" y="210"/>
                  </a:lnTo>
                  <a:lnTo>
                    <a:pt x="145" y="207"/>
                  </a:lnTo>
                  <a:lnTo>
                    <a:pt x="138" y="207"/>
                  </a:lnTo>
                  <a:lnTo>
                    <a:pt x="134" y="212"/>
                  </a:lnTo>
                  <a:lnTo>
                    <a:pt x="136" y="212"/>
                  </a:lnTo>
                  <a:lnTo>
                    <a:pt x="141" y="212"/>
                  </a:lnTo>
                  <a:lnTo>
                    <a:pt x="141" y="217"/>
                  </a:lnTo>
                  <a:lnTo>
                    <a:pt x="143" y="217"/>
                  </a:lnTo>
                  <a:lnTo>
                    <a:pt x="143" y="221"/>
                  </a:lnTo>
                  <a:lnTo>
                    <a:pt x="141" y="219"/>
                  </a:lnTo>
                  <a:lnTo>
                    <a:pt x="138" y="219"/>
                  </a:lnTo>
                  <a:lnTo>
                    <a:pt x="136" y="221"/>
                  </a:lnTo>
                  <a:lnTo>
                    <a:pt x="136" y="224"/>
                  </a:lnTo>
                  <a:lnTo>
                    <a:pt x="136" y="224"/>
                  </a:lnTo>
                  <a:lnTo>
                    <a:pt x="136" y="226"/>
                  </a:lnTo>
                  <a:lnTo>
                    <a:pt x="138" y="228"/>
                  </a:lnTo>
                  <a:lnTo>
                    <a:pt x="136" y="228"/>
                  </a:lnTo>
                  <a:lnTo>
                    <a:pt x="134" y="226"/>
                  </a:lnTo>
                  <a:lnTo>
                    <a:pt x="131" y="228"/>
                  </a:lnTo>
                  <a:lnTo>
                    <a:pt x="131" y="230"/>
                  </a:lnTo>
                  <a:lnTo>
                    <a:pt x="136" y="233"/>
                  </a:lnTo>
                  <a:lnTo>
                    <a:pt x="136" y="235"/>
                  </a:lnTo>
                  <a:lnTo>
                    <a:pt x="136" y="235"/>
                  </a:lnTo>
                  <a:lnTo>
                    <a:pt x="131" y="233"/>
                  </a:lnTo>
                  <a:lnTo>
                    <a:pt x="129" y="235"/>
                  </a:lnTo>
                  <a:lnTo>
                    <a:pt x="129" y="237"/>
                  </a:lnTo>
                  <a:lnTo>
                    <a:pt x="131" y="237"/>
                  </a:lnTo>
                  <a:lnTo>
                    <a:pt x="131" y="242"/>
                  </a:lnTo>
                  <a:lnTo>
                    <a:pt x="131" y="244"/>
                  </a:lnTo>
                  <a:lnTo>
                    <a:pt x="134" y="244"/>
                  </a:lnTo>
                  <a:lnTo>
                    <a:pt x="136" y="242"/>
                  </a:lnTo>
                  <a:lnTo>
                    <a:pt x="138" y="242"/>
                  </a:lnTo>
                  <a:lnTo>
                    <a:pt x="136" y="247"/>
                  </a:lnTo>
                  <a:lnTo>
                    <a:pt x="134" y="247"/>
                  </a:lnTo>
                  <a:lnTo>
                    <a:pt x="129" y="251"/>
                  </a:lnTo>
                  <a:lnTo>
                    <a:pt x="127" y="251"/>
                  </a:lnTo>
                  <a:lnTo>
                    <a:pt x="124" y="251"/>
                  </a:lnTo>
                  <a:lnTo>
                    <a:pt x="124" y="254"/>
                  </a:lnTo>
                  <a:lnTo>
                    <a:pt x="122" y="256"/>
                  </a:lnTo>
                  <a:lnTo>
                    <a:pt x="118" y="258"/>
                  </a:lnTo>
                  <a:lnTo>
                    <a:pt x="122" y="258"/>
                  </a:lnTo>
                  <a:lnTo>
                    <a:pt x="120" y="260"/>
                  </a:lnTo>
                  <a:lnTo>
                    <a:pt x="115" y="260"/>
                  </a:lnTo>
                  <a:lnTo>
                    <a:pt x="113" y="265"/>
                  </a:lnTo>
                  <a:lnTo>
                    <a:pt x="113" y="265"/>
                  </a:lnTo>
                  <a:lnTo>
                    <a:pt x="118" y="267"/>
                  </a:lnTo>
                  <a:lnTo>
                    <a:pt x="113" y="270"/>
                  </a:lnTo>
                  <a:lnTo>
                    <a:pt x="113" y="272"/>
                  </a:lnTo>
                  <a:lnTo>
                    <a:pt x="108" y="272"/>
                  </a:lnTo>
                  <a:lnTo>
                    <a:pt x="108" y="270"/>
                  </a:lnTo>
                  <a:lnTo>
                    <a:pt x="106" y="267"/>
                  </a:lnTo>
                  <a:lnTo>
                    <a:pt x="106" y="270"/>
                  </a:lnTo>
                  <a:lnTo>
                    <a:pt x="104" y="270"/>
                  </a:lnTo>
                  <a:lnTo>
                    <a:pt x="104" y="272"/>
                  </a:lnTo>
                  <a:lnTo>
                    <a:pt x="101" y="274"/>
                  </a:lnTo>
                  <a:lnTo>
                    <a:pt x="101" y="277"/>
                  </a:lnTo>
                  <a:lnTo>
                    <a:pt x="101" y="279"/>
                  </a:lnTo>
                  <a:lnTo>
                    <a:pt x="97" y="279"/>
                  </a:lnTo>
                  <a:lnTo>
                    <a:pt x="94" y="279"/>
                  </a:lnTo>
                  <a:lnTo>
                    <a:pt x="97" y="284"/>
                  </a:lnTo>
                  <a:lnTo>
                    <a:pt x="92" y="286"/>
                  </a:lnTo>
                  <a:lnTo>
                    <a:pt x="92" y="288"/>
                  </a:lnTo>
                  <a:lnTo>
                    <a:pt x="92" y="293"/>
                  </a:lnTo>
                  <a:lnTo>
                    <a:pt x="90" y="295"/>
                  </a:lnTo>
                  <a:lnTo>
                    <a:pt x="85" y="297"/>
                  </a:lnTo>
                  <a:lnTo>
                    <a:pt x="87" y="300"/>
                  </a:lnTo>
                  <a:lnTo>
                    <a:pt x="90" y="297"/>
                  </a:lnTo>
                  <a:lnTo>
                    <a:pt x="92" y="297"/>
                  </a:lnTo>
                  <a:lnTo>
                    <a:pt x="92" y="300"/>
                  </a:lnTo>
                  <a:lnTo>
                    <a:pt x="90" y="300"/>
                  </a:lnTo>
                  <a:lnTo>
                    <a:pt x="90" y="304"/>
                  </a:lnTo>
                  <a:lnTo>
                    <a:pt x="92" y="307"/>
                  </a:lnTo>
                  <a:lnTo>
                    <a:pt x="97" y="304"/>
                  </a:lnTo>
                  <a:lnTo>
                    <a:pt x="101" y="304"/>
                  </a:lnTo>
                  <a:lnTo>
                    <a:pt x="108" y="297"/>
                  </a:lnTo>
                  <a:lnTo>
                    <a:pt x="108" y="295"/>
                  </a:lnTo>
                  <a:lnTo>
                    <a:pt x="104" y="297"/>
                  </a:lnTo>
                  <a:lnTo>
                    <a:pt x="108" y="293"/>
                  </a:lnTo>
                  <a:lnTo>
                    <a:pt x="108" y="288"/>
                  </a:lnTo>
                  <a:lnTo>
                    <a:pt x="108" y="288"/>
                  </a:lnTo>
                  <a:lnTo>
                    <a:pt x="111" y="286"/>
                  </a:lnTo>
                  <a:lnTo>
                    <a:pt x="115" y="286"/>
                  </a:lnTo>
                  <a:lnTo>
                    <a:pt x="118" y="286"/>
                  </a:lnTo>
                  <a:lnTo>
                    <a:pt x="111" y="290"/>
                  </a:lnTo>
                  <a:lnTo>
                    <a:pt x="111" y="293"/>
                  </a:lnTo>
                  <a:lnTo>
                    <a:pt x="118" y="295"/>
                  </a:lnTo>
                  <a:lnTo>
                    <a:pt x="115" y="297"/>
                  </a:lnTo>
                  <a:lnTo>
                    <a:pt x="113" y="297"/>
                  </a:lnTo>
                  <a:lnTo>
                    <a:pt x="106" y="304"/>
                  </a:lnTo>
                  <a:lnTo>
                    <a:pt x="111" y="307"/>
                  </a:lnTo>
                  <a:lnTo>
                    <a:pt x="108" y="309"/>
                  </a:lnTo>
                  <a:lnTo>
                    <a:pt x="108" y="311"/>
                  </a:lnTo>
                  <a:lnTo>
                    <a:pt x="104" y="311"/>
                  </a:lnTo>
                  <a:lnTo>
                    <a:pt x="101" y="309"/>
                  </a:lnTo>
                  <a:lnTo>
                    <a:pt x="97" y="309"/>
                  </a:lnTo>
                  <a:lnTo>
                    <a:pt x="94" y="311"/>
                  </a:lnTo>
                  <a:lnTo>
                    <a:pt x="94" y="316"/>
                  </a:lnTo>
                  <a:lnTo>
                    <a:pt x="90" y="316"/>
                  </a:lnTo>
                  <a:lnTo>
                    <a:pt x="87" y="318"/>
                  </a:lnTo>
                  <a:lnTo>
                    <a:pt x="90" y="316"/>
                  </a:lnTo>
                  <a:lnTo>
                    <a:pt x="92" y="314"/>
                  </a:lnTo>
                  <a:lnTo>
                    <a:pt x="90" y="311"/>
                  </a:lnTo>
                  <a:lnTo>
                    <a:pt x="90" y="307"/>
                  </a:lnTo>
                  <a:lnTo>
                    <a:pt x="87" y="304"/>
                  </a:lnTo>
                  <a:lnTo>
                    <a:pt x="83" y="304"/>
                  </a:lnTo>
                  <a:lnTo>
                    <a:pt x="83" y="307"/>
                  </a:lnTo>
                  <a:lnTo>
                    <a:pt x="78" y="307"/>
                  </a:lnTo>
                  <a:lnTo>
                    <a:pt x="78" y="309"/>
                  </a:lnTo>
                  <a:lnTo>
                    <a:pt x="83" y="309"/>
                  </a:lnTo>
                  <a:lnTo>
                    <a:pt x="78" y="314"/>
                  </a:lnTo>
                  <a:lnTo>
                    <a:pt x="74" y="311"/>
                  </a:lnTo>
                  <a:lnTo>
                    <a:pt x="71" y="311"/>
                  </a:lnTo>
                  <a:lnTo>
                    <a:pt x="67" y="316"/>
                  </a:lnTo>
                  <a:lnTo>
                    <a:pt x="69" y="316"/>
                  </a:lnTo>
                  <a:lnTo>
                    <a:pt x="71" y="316"/>
                  </a:lnTo>
                  <a:lnTo>
                    <a:pt x="74" y="316"/>
                  </a:lnTo>
                  <a:lnTo>
                    <a:pt x="69" y="318"/>
                  </a:lnTo>
                  <a:lnTo>
                    <a:pt x="67" y="321"/>
                  </a:lnTo>
                  <a:lnTo>
                    <a:pt x="64" y="321"/>
                  </a:lnTo>
                  <a:lnTo>
                    <a:pt x="62" y="321"/>
                  </a:lnTo>
                  <a:lnTo>
                    <a:pt x="62" y="321"/>
                  </a:lnTo>
                  <a:lnTo>
                    <a:pt x="67" y="325"/>
                  </a:lnTo>
                  <a:lnTo>
                    <a:pt x="71" y="325"/>
                  </a:lnTo>
                  <a:lnTo>
                    <a:pt x="71" y="327"/>
                  </a:lnTo>
                  <a:lnTo>
                    <a:pt x="74" y="327"/>
                  </a:lnTo>
                  <a:lnTo>
                    <a:pt x="71" y="330"/>
                  </a:lnTo>
                  <a:lnTo>
                    <a:pt x="67" y="330"/>
                  </a:lnTo>
                  <a:lnTo>
                    <a:pt x="67" y="325"/>
                  </a:lnTo>
                  <a:lnTo>
                    <a:pt x="62" y="325"/>
                  </a:lnTo>
                  <a:lnTo>
                    <a:pt x="60" y="323"/>
                  </a:lnTo>
                  <a:lnTo>
                    <a:pt x="60" y="321"/>
                  </a:lnTo>
                  <a:lnTo>
                    <a:pt x="57" y="321"/>
                  </a:lnTo>
                  <a:lnTo>
                    <a:pt x="57" y="323"/>
                  </a:lnTo>
                  <a:lnTo>
                    <a:pt x="60" y="330"/>
                  </a:lnTo>
                  <a:lnTo>
                    <a:pt x="64" y="332"/>
                  </a:lnTo>
                  <a:lnTo>
                    <a:pt x="67" y="332"/>
                  </a:lnTo>
                  <a:lnTo>
                    <a:pt x="69" y="334"/>
                  </a:lnTo>
                  <a:lnTo>
                    <a:pt x="67" y="334"/>
                  </a:lnTo>
                  <a:lnTo>
                    <a:pt x="60" y="332"/>
                  </a:lnTo>
                  <a:lnTo>
                    <a:pt x="55" y="325"/>
                  </a:lnTo>
                  <a:lnTo>
                    <a:pt x="53" y="327"/>
                  </a:lnTo>
                  <a:lnTo>
                    <a:pt x="48" y="325"/>
                  </a:lnTo>
                  <a:lnTo>
                    <a:pt x="44" y="325"/>
                  </a:lnTo>
                  <a:lnTo>
                    <a:pt x="44" y="323"/>
                  </a:lnTo>
                  <a:lnTo>
                    <a:pt x="41" y="325"/>
                  </a:lnTo>
                  <a:lnTo>
                    <a:pt x="41" y="327"/>
                  </a:lnTo>
                  <a:lnTo>
                    <a:pt x="39" y="330"/>
                  </a:lnTo>
                  <a:lnTo>
                    <a:pt x="44" y="334"/>
                  </a:lnTo>
                  <a:lnTo>
                    <a:pt x="51" y="332"/>
                  </a:lnTo>
                  <a:lnTo>
                    <a:pt x="51" y="332"/>
                  </a:lnTo>
                  <a:lnTo>
                    <a:pt x="48" y="334"/>
                  </a:lnTo>
                  <a:lnTo>
                    <a:pt x="48" y="337"/>
                  </a:lnTo>
                  <a:lnTo>
                    <a:pt x="55" y="334"/>
                  </a:lnTo>
                  <a:lnTo>
                    <a:pt x="57" y="334"/>
                  </a:lnTo>
                  <a:lnTo>
                    <a:pt x="55" y="337"/>
                  </a:lnTo>
                  <a:lnTo>
                    <a:pt x="51" y="339"/>
                  </a:lnTo>
                  <a:lnTo>
                    <a:pt x="46" y="341"/>
                  </a:lnTo>
                  <a:lnTo>
                    <a:pt x="44" y="341"/>
                  </a:lnTo>
                  <a:lnTo>
                    <a:pt x="39" y="337"/>
                  </a:lnTo>
                  <a:lnTo>
                    <a:pt x="37" y="337"/>
                  </a:lnTo>
                  <a:lnTo>
                    <a:pt x="37" y="337"/>
                  </a:lnTo>
                  <a:lnTo>
                    <a:pt x="32" y="334"/>
                  </a:lnTo>
                  <a:lnTo>
                    <a:pt x="30" y="337"/>
                  </a:lnTo>
                  <a:lnTo>
                    <a:pt x="27" y="337"/>
                  </a:lnTo>
                  <a:lnTo>
                    <a:pt x="25" y="337"/>
                  </a:lnTo>
                  <a:lnTo>
                    <a:pt x="25" y="339"/>
                  </a:lnTo>
                  <a:lnTo>
                    <a:pt x="32" y="339"/>
                  </a:lnTo>
                  <a:lnTo>
                    <a:pt x="37" y="344"/>
                  </a:lnTo>
                  <a:lnTo>
                    <a:pt x="41" y="346"/>
                  </a:lnTo>
                  <a:lnTo>
                    <a:pt x="41" y="348"/>
                  </a:lnTo>
                  <a:lnTo>
                    <a:pt x="41" y="351"/>
                  </a:lnTo>
                  <a:lnTo>
                    <a:pt x="39" y="353"/>
                  </a:lnTo>
                  <a:lnTo>
                    <a:pt x="37" y="351"/>
                  </a:lnTo>
                  <a:lnTo>
                    <a:pt x="37" y="346"/>
                  </a:lnTo>
                  <a:lnTo>
                    <a:pt x="34" y="346"/>
                  </a:lnTo>
                  <a:lnTo>
                    <a:pt x="30" y="346"/>
                  </a:lnTo>
                  <a:lnTo>
                    <a:pt x="32" y="348"/>
                  </a:lnTo>
                  <a:lnTo>
                    <a:pt x="32" y="351"/>
                  </a:lnTo>
                  <a:lnTo>
                    <a:pt x="27" y="348"/>
                  </a:lnTo>
                  <a:lnTo>
                    <a:pt x="23" y="351"/>
                  </a:lnTo>
                  <a:lnTo>
                    <a:pt x="27" y="355"/>
                  </a:lnTo>
                  <a:lnTo>
                    <a:pt x="23" y="355"/>
                  </a:lnTo>
                  <a:lnTo>
                    <a:pt x="21" y="355"/>
                  </a:lnTo>
                  <a:lnTo>
                    <a:pt x="21" y="351"/>
                  </a:lnTo>
                  <a:lnTo>
                    <a:pt x="14" y="351"/>
                  </a:lnTo>
                  <a:lnTo>
                    <a:pt x="16" y="355"/>
                  </a:lnTo>
                  <a:lnTo>
                    <a:pt x="14" y="357"/>
                  </a:lnTo>
                  <a:lnTo>
                    <a:pt x="11" y="353"/>
                  </a:lnTo>
                  <a:lnTo>
                    <a:pt x="9" y="351"/>
                  </a:lnTo>
                  <a:lnTo>
                    <a:pt x="7" y="351"/>
                  </a:lnTo>
                  <a:lnTo>
                    <a:pt x="7" y="353"/>
                  </a:lnTo>
                  <a:lnTo>
                    <a:pt x="11" y="357"/>
                  </a:lnTo>
                  <a:lnTo>
                    <a:pt x="9" y="360"/>
                  </a:lnTo>
                  <a:lnTo>
                    <a:pt x="11" y="360"/>
                  </a:lnTo>
                  <a:lnTo>
                    <a:pt x="16" y="360"/>
                  </a:lnTo>
                  <a:lnTo>
                    <a:pt x="23" y="360"/>
                  </a:lnTo>
                  <a:lnTo>
                    <a:pt x="25" y="362"/>
                  </a:lnTo>
                  <a:lnTo>
                    <a:pt x="32" y="362"/>
                  </a:lnTo>
                  <a:lnTo>
                    <a:pt x="34" y="362"/>
                  </a:lnTo>
                  <a:lnTo>
                    <a:pt x="37" y="362"/>
                  </a:lnTo>
                  <a:lnTo>
                    <a:pt x="32" y="367"/>
                  </a:lnTo>
                  <a:lnTo>
                    <a:pt x="27" y="364"/>
                  </a:lnTo>
                  <a:lnTo>
                    <a:pt x="25" y="367"/>
                  </a:lnTo>
                  <a:lnTo>
                    <a:pt x="18" y="362"/>
                  </a:lnTo>
                  <a:lnTo>
                    <a:pt x="16" y="364"/>
                  </a:lnTo>
                  <a:lnTo>
                    <a:pt x="14" y="362"/>
                  </a:lnTo>
                  <a:lnTo>
                    <a:pt x="9" y="367"/>
                  </a:lnTo>
                  <a:lnTo>
                    <a:pt x="4" y="367"/>
                  </a:lnTo>
                  <a:lnTo>
                    <a:pt x="4" y="369"/>
                  </a:lnTo>
                  <a:lnTo>
                    <a:pt x="11" y="371"/>
                  </a:lnTo>
                  <a:lnTo>
                    <a:pt x="9" y="374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21" y="374"/>
                  </a:lnTo>
                  <a:lnTo>
                    <a:pt x="16" y="376"/>
                  </a:lnTo>
                  <a:lnTo>
                    <a:pt x="11" y="376"/>
                  </a:lnTo>
                  <a:lnTo>
                    <a:pt x="9" y="376"/>
                  </a:lnTo>
                  <a:lnTo>
                    <a:pt x="7" y="376"/>
                  </a:lnTo>
                  <a:lnTo>
                    <a:pt x="7" y="378"/>
                  </a:lnTo>
                  <a:lnTo>
                    <a:pt x="9" y="378"/>
                  </a:lnTo>
                  <a:lnTo>
                    <a:pt x="11" y="378"/>
                  </a:lnTo>
                  <a:lnTo>
                    <a:pt x="9" y="381"/>
                  </a:lnTo>
                  <a:lnTo>
                    <a:pt x="7" y="381"/>
                  </a:lnTo>
                  <a:lnTo>
                    <a:pt x="7" y="383"/>
                  </a:lnTo>
                  <a:lnTo>
                    <a:pt x="9" y="385"/>
                  </a:lnTo>
                  <a:lnTo>
                    <a:pt x="11" y="387"/>
                  </a:lnTo>
                  <a:lnTo>
                    <a:pt x="16" y="387"/>
                  </a:lnTo>
                  <a:lnTo>
                    <a:pt x="18" y="385"/>
                  </a:lnTo>
                  <a:lnTo>
                    <a:pt x="25" y="383"/>
                  </a:lnTo>
                  <a:lnTo>
                    <a:pt x="30" y="385"/>
                  </a:lnTo>
                  <a:lnTo>
                    <a:pt x="30" y="385"/>
                  </a:lnTo>
                  <a:lnTo>
                    <a:pt x="32" y="385"/>
                  </a:lnTo>
                  <a:lnTo>
                    <a:pt x="34" y="381"/>
                  </a:lnTo>
                  <a:lnTo>
                    <a:pt x="37" y="381"/>
                  </a:lnTo>
                  <a:lnTo>
                    <a:pt x="37" y="383"/>
                  </a:lnTo>
                  <a:lnTo>
                    <a:pt x="41" y="383"/>
                  </a:lnTo>
                  <a:lnTo>
                    <a:pt x="44" y="381"/>
                  </a:lnTo>
                  <a:lnTo>
                    <a:pt x="46" y="381"/>
                  </a:lnTo>
                  <a:lnTo>
                    <a:pt x="46" y="383"/>
                  </a:lnTo>
                  <a:lnTo>
                    <a:pt x="44" y="383"/>
                  </a:lnTo>
                  <a:lnTo>
                    <a:pt x="48" y="385"/>
                  </a:lnTo>
                  <a:lnTo>
                    <a:pt x="51" y="383"/>
                  </a:lnTo>
                  <a:lnTo>
                    <a:pt x="48" y="381"/>
                  </a:lnTo>
                  <a:lnTo>
                    <a:pt x="53" y="376"/>
                  </a:lnTo>
                  <a:lnTo>
                    <a:pt x="51" y="381"/>
                  </a:lnTo>
                  <a:lnTo>
                    <a:pt x="55" y="383"/>
                  </a:lnTo>
                  <a:lnTo>
                    <a:pt x="53" y="387"/>
                  </a:lnTo>
                  <a:lnTo>
                    <a:pt x="46" y="387"/>
                  </a:lnTo>
                  <a:lnTo>
                    <a:pt x="44" y="390"/>
                  </a:lnTo>
                  <a:lnTo>
                    <a:pt x="46" y="392"/>
                  </a:lnTo>
                  <a:lnTo>
                    <a:pt x="44" y="394"/>
                  </a:lnTo>
                  <a:lnTo>
                    <a:pt x="39" y="394"/>
                  </a:lnTo>
                  <a:lnTo>
                    <a:pt x="39" y="392"/>
                  </a:lnTo>
                  <a:lnTo>
                    <a:pt x="41" y="390"/>
                  </a:lnTo>
                  <a:lnTo>
                    <a:pt x="39" y="387"/>
                  </a:lnTo>
                  <a:lnTo>
                    <a:pt x="37" y="387"/>
                  </a:lnTo>
                  <a:lnTo>
                    <a:pt x="32" y="390"/>
                  </a:lnTo>
                  <a:lnTo>
                    <a:pt x="32" y="392"/>
                  </a:lnTo>
                  <a:lnTo>
                    <a:pt x="27" y="390"/>
                  </a:lnTo>
                  <a:lnTo>
                    <a:pt x="25" y="387"/>
                  </a:lnTo>
                  <a:lnTo>
                    <a:pt x="21" y="390"/>
                  </a:lnTo>
                  <a:lnTo>
                    <a:pt x="18" y="387"/>
                  </a:lnTo>
                  <a:lnTo>
                    <a:pt x="14" y="390"/>
                  </a:lnTo>
                  <a:lnTo>
                    <a:pt x="9" y="390"/>
                  </a:lnTo>
                  <a:lnTo>
                    <a:pt x="7" y="390"/>
                  </a:lnTo>
                  <a:lnTo>
                    <a:pt x="7" y="390"/>
                  </a:lnTo>
                  <a:lnTo>
                    <a:pt x="7" y="392"/>
                  </a:lnTo>
                  <a:lnTo>
                    <a:pt x="7" y="394"/>
                  </a:lnTo>
                  <a:lnTo>
                    <a:pt x="9" y="397"/>
                  </a:lnTo>
                  <a:lnTo>
                    <a:pt x="11" y="397"/>
                  </a:lnTo>
                  <a:lnTo>
                    <a:pt x="14" y="394"/>
                  </a:lnTo>
                  <a:lnTo>
                    <a:pt x="16" y="394"/>
                  </a:lnTo>
                  <a:lnTo>
                    <a:pt x="14" y="397"/>
                  </a:lnTo>
                  <a:lnTo>
                    <a:pt x="14" y="401"/>
                  </a:lnTo>
                  <a:lnTo>
                    <a:pt x="11" y="401"/>
                  </a:lnTo>
                  <a:lnTo>
                    <a:pt x="9" y="401"/>
                  </a:lnTo>
                  <a:lnTo>
                    <a:pt x="9" y="404"/>
                  </a:lnTo>
                  <a:lnTo>
                    <a:pt x="11" y="406"/>
                  </a:lnTo>
                  <a:lnTo>
                    <a:pt x="18" y="401"/>
                  </a:lnTo>
                  <a:lnTo>
                    <a:pt x="23" y="401"/>
                  </a:lnTo>
                  <a:lnTo>
                    <a:pt x="21" y="404"/>
                  </a:lnTo>
                  <a:lnTo>
                    <a:pt x="21" y="408"/>
                  </a:lnTo>
                  <a:lnTo>
                    <a:pt x="16" y="411"/>
                  </a:lnTo>
                  <a:lnTo>
                    <a:pt x="16" y="411"/>
                  </a:lnTo>
                  <a:lnTo>
                    <a:pt x="21" y="413"/>
                  </a:lnTo>
                  <a:lnTo>
                    <a:pt x="18" y="415"/>
                  </a:lnTo>
                  <a:lnTo>
                    <a:pt x="21" y="418"/>
                  </a:lnTo>
                  <a:lnTo>
                    <a:pt x="18" y="422"/>
                  </a:lnTo>
                  <a:lnTo>
                    <a:pt x="21" y="422"/>
                  </a:lnTo>
                  <a:lnTo>
                    <a:pt x="23" y="418"/>
                  </a:lnTo>
                  <a:lnTo>
                    <a:pt x="27" y="415"/>
                  </a:lnTo>
                  <a:lnTo>
                    <a:pt x="27" y="411"/>
                  </a:lnTo>
                  <a:lnTo>
                    <a:pt x="34" y="408"/>
                  </a:lnTo>
                  <a:lnTo>
                    <a:pt x="39" y="408"/>
                  </a:lnTo>
                  <a:lnTo>
                    <a:pt x="41" y="408"/>
                  </a:lnTo>
                  <a:lnTo>
                    <a:pt x="39" y="408"/>
                  </a:lnTo>
                  <a:lnTo>
                    <a:pt x="34" y="413"/>
                  </a:lnTo>
                  <a:lnTo>
                    <a:pt x="34" y="418"/>
                  </a:lnTo>
                  <a:lnTo>
                    <a:pt x="37" y="420"/>
                  </a:lnTo>
                  <a:lnTo>
                    <a:pt x="34" y="418"/>
                  </a:lnTo>
                  <a:lnTo>
                    <a:pt x="32" y="413"/>
                  </a:lnTo>
                  <a:lnTo>
                    <a:pt x="30" y="413"/>
                  </a:lnTo>
                  <a:lnTo>
                    <a:pt x="27" y="418"/>
                  </a:lnTo>
                  <a:lnTo>
                    <a:pt x="25" y="418"/>
                  </a:lnTo>
                  <a:lnTo>
                    <a:pt x="30" y="420"/>
                  </a:lnTo>
                  <a:lnTo>
                    <a:pt x="27" y="424"/>
                  </a:lnTo>
                  <a:lnTo>
                    <a:pt x="23" y="424"/>
                  </a:lnTo>
                  <a:lnTo>
                    <a:pt x="23" y="427"/>
                  </a:lnTo>
                  <a:lnTo>
                    <a:pt x="25" y="429"/>
                  </a:lnTo>
                  <a:lnTo>
                    <a:pt x="30" y="429"/>
                  </a:lnTo>
                  <a:lnTo>
                    <a:pt x="32" y="431"/>
                  </a:lnTo>
                  <a:lnTo>
                    <a:pt x="27" y="431"/>
                  </a:lnTo>
                  <a:lnTo>
                    <a:pt x="25" y="434"/>
                  </a:lnTo>
                  <a:lnTo>
                    <a:pt x="25" y="436"/>
                  </a:lnTo>
                  <a:lnTo>
                    <a:pt x="21" y="434"/>
                  </a:lnTo>
                  <a:lnTo>
                    <a:pt x="18" y="434"/>
                  </a:lnTo>
                  <a:lnTo>
                    <a:pt x="18" y="438"/>
                  </a:lnTo>
                  <a:lnTo>
                    <a:pt x="18" y="434"/>
                  </a:lnTo>
                  <a:lnTo>
                    <a:pt x="16" y="436"/>
                  </a:lnTo>
                  <a:lnTo>
                    <a:pt x="11" y="441"/>
                  </a:lnTo>
                  <a:lnTo>
                    <a:pt x="14" y="443"/>
                  </a:lnTo>
                  <a:lnTo>
                    <a:pt x="18" y="450"/>
                  </a:lnTo>
                  <a:lnTo>
                    <a:pt x="18" y="445"/>
                  </a:lnTo>
                  <a:lnTo>
                    <a:pt x="21" y="448"/>
                  </a:lnTo>
                  <a:lnTo>
                    <a:pt x="23" y="445"/>
                  </a:lnTo>
                  <a:lnTo>
                    <a:pt x="23" y="445"/>
                  </a:lnTo>
                  <a:lnTo>
                    <a:pt x="25" y="441"/>
                  </a:lnTo>
                  <a:lnTo>
                    <a:pt x="30" y="443"/>
                  </a:lnTo>
                  <a:lnTo>
                    <a:pt x="27" y="445"/>
                  </a:lnTo>
                  <a:lnTo>
                    <a:pt x="30" y="448"/>
                  </a:lnTo>
                  <a:lnTo>
                    <a:pt x="30" y="452"/>
                  </a:lnTo>
                  <a:lnTo>
                    <a:pt x="25" y="452"/>
                  </a:lnTo>
                  <a:lnTo>
                    <a:pt x="27" y="459"/>
                  </a:lnTo>
                  <a:lnTo>
                    <a:pt x="30" y="457"/>
                  </a:lnTo>
                  <a:lnTo>
                    <a:pt x="34" y="454"/>
                  </a:lnTo>
                  <a:lnTo>
                    <a:pt x="37" y="459"/>
                  </a:lnTo>
                  <a:lnTo>
                    <a:pt x="32" y="459"/>
                  </a:lnTo>
                  <a:lnTo>
                    <a:pt x="32" y="459"/>
                  </a:lnTo>
                  <a:lnTo>
                    <a:pt x="34" y="464"/>
                  </a:lnTo>
                  <a:lnTo>
                    <a:pt x="32" y="466"/>
                  </a:lnTo>
                  <a:lnTo>
                    <a:pt x="25" y="459"/>
                  </a:lnTo>
                  <a:lnTo>
                    <a:pt x="23" y="461"/>
                  </a:lnTo>
                  <a:lnTo>
                    <a:pt x="21" y="459"/>
                  </a:lnTo>
                  <a:lnTo>
                    <a:pt x="18" y="459"/>
                  </a:lnTo>
                  <a:lnTo>
                    <a:pt x="18" y="461"/>
                  </a:lnTo>
                  <a:lnTo>
                    <a:pt x="16" y="464"/>
                  </a:lnTo>
                  <a:lnTo>
                    <a:pt x="21" y="473"/>
                  </a:lnTo>
                  <a:lnTo>
                    <a:pt x="25" y="473"/>
                  </a:lnTo>
                  <a:lnTo>
                    <a:pt x="30" y="480"/>
                  </a:lnTo>
                  <a:lnTo>
                    <a:pt x="39" y="482"/>
                  </a:lnTo>
                  <a:lnTo>
                    <a:pt x="39" y="484"/>
                  </a:lnTo>
                  <a:lnTo>
                    <a:pt x="37" y="484"/>
                  </a:lnTo>
                  <a:lnTo>
                    <a:pt x="41" y="489"/>
                  </a:lnTo>
                  <a:lnTo>
                    <a:pt x="44" y="487"/>
                  </a:lnTo>
                  <a:lnTo>
                    <a:pt x="41" y="482"/>
                  </a:lnTo>
                  <a:lnTo>
                    <a:pt x="44" y="482"/>
                  </a:lnTo>
                  <a:lnTo>
                    <a:pt x="46" y="484"/>
                  </a:lnTo>
                  <a:lnTo>
                    <a:pt x="46" y="487"/>
                  </a:lnTo>
                  <a:lnTo>
                    <a:pt x="51" y="491"/>
                  </a:lnTo>
                  <a:lnTo>
                    <a:pt x="53" y="489"/>
                  </a:lnTo>
                  <a:lnTo>
                    <a:pt x="55" y="489"/>
                  </a:lnTo>
                  <a:lnTo>
                    <a:pt x="57" y="489"/>
                  </a:lnTo>
                  <a:lnTo>
                    <a:pt x="62" y="484"/>
                  </a:lnTo>
                  <a:lnTo>
                    <a:pt x="64" y="484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4"/>
                  </a:lnTo>
                  <a:lnTo>
                    <a:pt x="71" y="484"/>
                  </a:lnTo>
                  <a:lnTo>
                    <a:pt x="78" y="478"/>
                  </a:lnTo>
                  <a:lnTo>
                    <a:pt x="78" y="475"/>
                  </a:lnTo>
                  <a:lnTo>
                    <a:pt x="74" y="471"/>
                  </a:lnTo>
                  <a:lnTo>
                    <a:pt x="81" y="475"/>
                  </a:lnTo>
                  <a:lnTo>
                    <a:pt x="83" y="471"/>
                  </a:lnTo>
                  <a:lnTo>
                    <a:pt x="83" y="468"/>
                  </a:lnTo>
                  <a:lnTo>
                    <a:pt x="85" y="466"/>
                  </a:lnTo>
                  <a:lnTo>
                    <a:pt x="85" y="464"/>
                  </a:lnTo>
                  <a:lnTo>
                    <a:pt x="87" y="461"/>
                  </a:lnTo>
                  <a:lnTo>
                    <a:pt x="92" y="461"/>
                  </a:lnTo>
                  <a:lnTo>
                    <a:pt x="92" y="459"/>
                  </a:lnTo>
                  <a:lnTo>
                    <a:pt x="90" y="454"/>
                  </a:lnTo>
                  <a:lnTo>
                    <a:pt x="90" y="452"/>
                  </a:lnTo>
                  <a:lnTo>
                    <a:pt x="87" y="448"/>
                  </a:lnTo>
                  <a:lnTo>
                    <a:pt x="83" y="445"/>
                  </a:lnTo>
                  <a:lnTo>
                    <a:pt x="83" y="443"/>
                  </a:lnTo>
                  <a:lnTo>
                    <a:pt x="85" y="443"/>
                  </a:lnTo>
                  <a:lnTo>
                    <a:pt x="90" y="448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4" y="454"/>
                  </a:lnTo>
                  <a:lnTo>
                    <a:pt x="94" y="457"/>
                  </a:lnTo>
                  <a:lnTo>
                    <a:pt x="97" y="459"/>
                  </a:lnTo>
                  <a:lnTo>
                    <a:pt x="101" y="459"/>
                  </a:lnTo>
                  <a:lnTo>
                    <a:pt x="99" y="457"/>
                  </a:lnTo>
                  <a:lnTo>
                    <a:pt x="99" y="454"/>
                  </a:lnTo>
                  <a:lnTo>
                    <a:pt x="99" y="452"/>
                  </a:lnTo>
                  <a:lnTo>
                    <a:pt x="104" y="454"/>
                  </a:lnTo>
                  <a:lnTo>
                    <a:pt x="104" y="457"/>
                  </a:lnTo>
                  <a:lnTo>
                    <a:pt x="108" y="452"/>
                  </a:lnTo>
                  <a:lnTo>
                    <a:pt x="111" y="448"/>
                  </a:lnTo>
                  <a:lnTo>
                    <a:pt x="108" y="443"/>
                  </a:lnTo>
                  <a:lnTo>
                    <a:pt x="106" y="443"/>
                  </a:lnTo>
                  <a:lnTo>
                    <a:pt x="104" y="441"/>
                  </a:lnTo>
                  <a:lnTo>
                    <a:pt x="106" y="438"/>
                  </a:lnTo>
                  <a:lnTo>
                    <a:pt x="106" y="436"/>
                  </a:lnTo>
                  <a:lnTo>
                    <a:pt x="108" y="436"/>
                  </a:lnTo>
                  <a:lnTo>
                    <a:pt x="111" y="434"/>
                  </a:lnTo>
                  <a:lnTo>
                    <a:pt x="108" y="431"/>
                  </a:lnTo>
                  <a:lnTo>
                    <a:pt x="108" y="429"/>
                  </a:lnTo>
                  <a:lnTo>
                    <a:pt x="111" y="427"/>
                  </a:lnTo>
                  <a:lnTo>
                    <a:pt x="115" y="429"/>
                  </a:lnTo>
                  <a:lnTo>
                    <a:pt x="113" y="431"/>
                  </a:lnTo>
                  <a:lnTo>
                    <a:pt x="113" y="438"/>
                  </a:lnTo>
                  <a:lnTo>
                    <a:pt x="111" y="441"/>
                  </a:lnTo>
                  <a:lnTo>
                    <a:pt x="115" y="445"/>
                  </a:lnTo>
                  <a:lnTo>
                    <a:pt x="115" y="448"/>
                  </a:lnTo>
                  <a:lnTo>
                    <a:pt x="120" y="452"/>
                  </a:lnTo>
                  <a:lnTo>
                    <a:pt x="124" y="452"/>
                  </a:lnTo>
                  <a:lnTo>
                    <a:pt x="127" y="452"/>
                  </a:lnTo>
                  <a:lnTo>
                    <a:pt x="124" y="454"/>
                  </a:lnTo>
                  <a:lnTo>
                    <a:pt x="127" y="457"/>
                  </a:lnTo>
                  <a:lnTo>
                    <a:pt x="129" y="461"/>
                  </a:lnTo>
                  <a:lnTo>
                    <a:pt x="131" y="457"/>
                  </a:lnTo>
                  <a:lnTo>
                    <a:pt x="131" y="443"/>
                  </a:lnTo>
                  <a:lnTo>
                    <a:pt x="129" y="438"/>
                  </a:lnTo>
                  <a:lnTo>
                    <a:pt x="129" y="434"/>
                  </a:lnTo>
                  <a:lnTo>
                    <a:pt x="134" y="434"/>
                  </a:lnTo>
                  <a:lnTo>
                    <a:pt x="131" y="429"/>
                  </a:lnTo>
                  <a:lnTo>
                    <a:pt x="131" y="427"/>
                  </a:lnTo>
                  <a:lnTo>
                    <a:pt x="138" y="424"/>
                  </a:lnTo>
                  <a:lnTo>
                    <a:pt x="141" y="422"/>
                  </a:lnTo>
                  <a:lnTo>
                    <a:pt x="141" y="418"/>
                  </a:lnTo>
                  <a:lnTo>
                    <a:pt x="143" y="411"/>
                  </a:lnTo>
                  <a:lnTo>
                    <a:pt x="141" y="408"/>
                  </a:lnTo>
                  <a:lnTo>
                    <a:pt x="138" y="397"/>
                  </a:lnTo>
                  <a:lnTo>
                    <a:pt x="134" y="390"/>
                  </a:lnTo>
                  <a:lnTo>
                    <a:pt x="134" y="387"/>
                  </a:lnTo>
                  <a:lnTo>
                    <a:pt x="145" y="383"/>
                  </a:lnTo>
                  <a:lnTo>
                    <a:pt x="145" y="376"/>
                  </a:lnTo>
                  <a:lnTo>
                    <a:pt x="145" y="371"/>
                  </a:lnTo>
                  <a:lnTo>
                    <a:pt x="138" y="364"/>
                  </a:lnTo>
                  <a:lnTo>
                    <a:pt x="134" y="360"/>
                  </a:lnTo>
                  <a:lnTo>
                    <a:pt x="134" y="353"/>
                  </a:lnTo>
                  <a:lnTo>
                    <a:pt x="134" y="346"/>
                  </a:lnTo>
                  <a:lnTo>
                    <a:pt x="134" y="337"/>
                  </a:lnTo>
                  <a:lnTo>
                    <a:pt x="131" y="332"/>
                  </a:lnTo>
                  <a:lnTo>
                    <a:pt x="134" y="325"/>
                  </a:lnTo>
                  <a:lnTo>
                    <a:pt x="131" y="314"/>
                  </a:lnTo>
                  <a:lnTo>
                    <a:pt x="129" y="302"/>
                  </a:lnTo>
                  <a:lnTo>
                    <a:pt x="131" y="293"/>
                  </a:lnTo>
                  <a:lnTo>
                    <a:pt x="136" y="286"/>
                  </a:lnTo>
                  <a:lnTo>
                    <a:pt x="141" y="281"/>
                  </a:lnTo>
                  <a:lnTo>
                    <a:pt x="145" y="284"/>
                  </a:lnTo>
                  <a:lnTo>
                    <a:pt x="152" y="284"/>
                  </a:lnTo>
                  <a:lnTo>
                    <a:pt x="157" y="279"/>
                  </a:lnTo>
                  <a:lnTo>
                    <a:pt x="157" y="272"/>
                  </a:lnTo>
                  <a:lnTo>
                    <a:pt x="154" y="267"/>
                  </a:lnTo>
                  <a:lnTo>
                    <a:pt x="154" y="263"/>
                  </a:lnTo>
                  <a:lnTo>
                    <a:pt x="161" y="244"/>
                  </a:lnTo>
                  <a:lnTo>
                    <a:pt x="161" y="235"/>
                  </a:lnTo>
                  <a:lnTo>
                    <a:pt x="164" y="226"/>
                  </a:lnTo>
                  <a:lnTo>
                    <a:pt x="166" y="221"/>
                  </a:lnTo>
                  <a:lnTo>
                    <a:pt x="166" y="214"/>
                  </a:lnTo>
                  <a:lnTo>
                    <a:pt x="164" y="212"/>
                  </a:lnTo>
                  <a:lnTo>
                    <a:pt x="164" y="207"/>
                  </a:lnTo>
                  <a:lnTo>
                    <a:pt x="168" y="203"/>
                  </a:lnTo>
                  <a:lnTo>
                    <a:pt x="178" y="203"/>
                  </a:lnTo>
                  <a:lnTo>
                    <a:pt x="180" y="198"/>
                  </a:lnTo>
                  <a:lnTo>
                    <a:pt x="180" y="196"/>
                  </a:lnTo>
                  <a:lnTo>
                    <a:pt x="187" y="184"/>
                  </a:lnTo>
                  <a:lnTo>
                    <a:pt x="191" y="177"/>
                  </a:lnTo>
                  <a:lnTo>
                    <a:pt x="194" y="173"/>
                  </a:lnTo>
                  <a:lnTo>
                    <a:pt x="191" y="166"/>
                  </a:lnTo>
                  <a:lnTo>
                    <a:pt x="189" y="163"/>
                  </a:lnTo>
                  <a:lnTo>
                    <a:pt x="189" y="152"/>
                  </a:lnTo>
                  <a:lnTo>
                    <a:pt x="191" y="152"/>
                  </a:lnTo>
                  <a:lnTo>
                    <a:pt x="194" y="147"/>
                  </a:lnTo>
                  <a:lnTo>
                    <a:pt x="196" y="143"/>
                  </a:lnTo>
                  <a:lnTo>
                    <a:pt x="198" y="143"/>
                  </a:lnTo>
                  <a:lnTo>
                    <a:pt x="201" y="133"/>
                  </a:lnTo>
                  <a:lnTo>
                    <a:pt x="205" y="131"/>
                  </a:lnTo>
                  <a:lnTo>
                    <a:pt x="210" y="133"/>
                  </a:lnTo>
                  <a:lnTo>
                    <a:pt x="212" y="136"/>
                  </a:lnTo>
                  <a:lnTo>
                    <a:pt x="214" y="136"/>
                  </a:lnTo>
                  <a:lnTo>
                    <a:pt x="219" y="133"/>
                  </a:lnTo>
                  <a:lnTo>
                    <a:pt x="217" y="129"/>
                  </a:lnTo>
                  <a:lnTo>
                    <a:pt x="219" y="127"/>
                  </a:lnTo>
                  <a:lnTo>
                    <a:pt x="219" y="124"/>
                  </a:lnTo>
                  <a:lnTo>
                    <a:pt x="219" y="122"/>
                  </a:lnTo>
                  <a:lnTo>
                    <a:pt x="217" y="115"/>
                  </a:lnTo>
                  <a:lnTo>
                    <a:pt x="219" y="115"/>
                  </a:lnTo>
                  <a:lnTo>
                    <a:pt x="224" y="115"/>
                  </a:lnTo>
                  <a:lnTo>
                    <a:pt x="228" y="113"/>
                  </a:lnTo>
                  <a:lnTo>
                    <a:pt x="235" y="115"/>
                  </a:lnTo>
                  <a:lnTo>
                    <a:pt x="240" y="117"/>
                  </a:lnTo>
                  <a:lnTo>
                    <a:pt x="244" y="117"/>
                  </a:lnTo>
                  <a:lnTo>
                    <a:pt x="247" y="120"/>
                  </a:lnTo>
                  <a:lnTo>
                    <a:pt x="249" y="120"/>
                  </a:lnTo>
                  <a:lnTo>
                    <a:pt x="251" y="120"/>
                  </a:lnTo>
                  <a:lnTo>
                    <a:pt x="251" y="115"/>
                  </a:lnTo>
                  <a:lnTo>
                    <a:pt x="249" y="113"/>
                  </a:lnTo>
                  <a:lnTo>
                    <a:pt x="249" y="106"/>
                  </a:lnTo>
                  <a:lnTo>
                    <a:pt x="254" y="103"/>
                  </a:lnTo>
                  <a:lnTo>
                    <a:pt x="251" y="99"/>
                  </a:lnTo>
                  <a:lnTo>
                    <a:pt x="249" y="97"/>
                  </a:lnTo>
                  <a:lnTo>
                    <a:pt x="249" y="92"/>
                  </a:lnTo>
                  <a:lnTo>
                    <a:pt x="254" y="94"/>
                  </a:lnTo>
                  <a:lnTo>
                    <a:pt x="258" y="94"/>
                  </a:lnTo>
                  <a:lnTo>
                    <a:pt x="261" y="92"/>
                  </a:lnTo>
                  <a:lnTo>
                    <a:pt x="261" y="92"/>
                  </a:lnTo>
                  <a:lnTo>
                    <a:pt x="261" y="92"/>
                  </a:lnTo>
                  <a:lnTo>
                    <a:pt x="263" y="92"/>
                  </a:lnTo>
                  <a:lnTo>
                    <a:pt x="263" y="92"/>
                  </a:lnTo>
                  <a:lnTo>
                    <a:pt x="263" y="87"/>
                  </a:lnTo>
                  <a:lnTo>
                    <a:pt x="263" y="85"/>
                  </a:lnTo>
                  <a:lnTo>
                    <a:pt x="265" y="83"/>
                  </a:lnTo>
                  <a:lnTo>
                    <a:pt x="270" y="83"/>
                  </a:lnTo>
                  <a:lnTo>
                    <a:pt x="272" y="87"/>
                  </a:lnTo>
                  <a:lnTo>
                    <a:pt x="281" y="94"/>
                  </a:lnTo>
                  <a:lnTo>
                    <a:pt x="284" y="99"/>
                  </a:lnTo>
                  <a:lnTo>
                    <a:pt x="286" y="103"/>
                  </a:lnTo>
                  <a:lnTo>
                    <a:pt x="293" y="106"/>
                  </a:lnTo>
                  <a:lnTo>
                    <a:pt x="302" y="106"/>
                  </a:lnTo>
                  <a:lnTo>
                    <a:pt x="307" y="101"/>
                  </a:lnTo>
                  <a:lnTo>
                    <a:pt x="311" y="99"/>
                  </a:lnTo>
                  <a:lnTo>
                    <a:pt x="316" y="99"/>
                  </a:lnTo>
                  <a:lnTo>
                    <a:pt x="323" y="103"/>
                  </a:lnTo>
                  <a:lnTo>
                    <a:pt x="328" y="103"/>
                  </a:lnTo>
                  <a:lnTo>
                    <a:pt x="330" y="99"/>
                  </a:lnTo>
                  <a:lnTo>
                    <a:pt x="332" y="99"/>
                  </a:lnTo>
                  <a:lnTo>
                    <a:pt x="335" y="94"/>
                  </a:lnTo>
                  <a:lnTo>
                    <a:pt x="339" y="94"/>
                  </a:lnTo>
                  <a:lnTo>
                    <a:pt x="341" y="92"/>
                  </a:lnTo>
                  <a:lnTo>
                    <a:pt x="344" y="90"/>
                  </a:lnTo>
                  <a:lnTo>
                    <a:pt x="341" y="87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4" y="66"/>
                  </a:lnTo>
                  <a:lnTo>
                    <a:pt x="341" y="62"/>
                  </a:lnTo>
                  <a:lnTo>
                    <a:pt x="344" y="62"/>
                  </a:lnTo>
                  <a:lnTo>
                    <a:pt x="346" y="57"/>
                  </a:lnTo>
                  <a:lnTo>
                    <a:pt x="346" y="55"/>
                  </a:lnTo>
                  <a:lnTo>
                    <a:pt x="351" y="53"/>
                  </a:lnTo>
                  <a:lnTo>
                    <a:pt x="355" y="53"/>
                  </a:lnTo>
                  <a:lnTo>
                    <a:pt x="360" y="53"/>
                  </a:lnTo>
                  <a:lnTo>
                    <a:pt x="360" y="50"/>
                  </a:lnTo>
                  <a:lnTo>
                    <a:pt x="362" y="48"/>
                  </a:lnTo>
                  <a:lnTo>
                    <a:pt x="371" y="48"/>
                  </a:lnTo>
                  <a:lnTo>
                    <a:pt x="376" y="50"/>
                  </a:lnTo>
                  <a:lnTo>
                    <a:pt x="381" y="55"/>
                  </a:lnTo>
                  <a:lnTo>
                    <a:pt x="383" y="60"/>
                  </a:lnTo>
                  <a:lnTo>
                    <a:pt x="388" y="62"/>
                  </a:lnTo>
                  <a:lnTo>
                    <a:pt x="395" y="62"/>
                  </a:lnTo>
                  <a:lnTo>
                    <a:pt x="397" y="64"/>
                  </a:lnTo>
                  <a:lnTo>
                    <a:pt x="401" y="69"/>
                  </a:lnTo>
                  <a:lnTo>
                    <a:pt x="399" y="73"/>
                  </a:lnTo>
                  <a:lnTo>
                    <a:pt x="397" y="80"/>
                  </a:lnTo>
                  <a:lnTo>
                    <a:pt x="397" y="87"/>
                  </a:lnTo>
                  <a:close/>
                  <a:moveTo>
                    <a:pt x="21" y="452"/>
                  </a:moveTo>
                  <a:lnTo>
                    <a:pt x="23" y="454"/>
                  </a:lnTo>
                  <a:lnTo>
                    <a:pt x="18" y="457"/>
                  </a:lnTo>
                  <a:lnTo>
                    <a:pt x="21" y="452"/>
                  </a:lnTo>
                  <a:close/>
                  <a:moveTo>
                    <a:pt x="9" y="429"/>
                  </a:moveTo>
                  <a:lnTo>
                    <a:pt x="11" y="429"/>
                  </a:lnTo>
                  <a:lnTo>
                    <a:pt x="11" y="429"/>
                  </a:lnTo>
                  <a:lnTo>
                    <a:pt x="11" y="429"/>
                  </a:lnTo>
                  <a:lnTo>
                    <a:pt x="14" y="431"/>
                  </a:lnTo>
                  <a:lnTo>
                    <a:pt x="14" y="434"/>
                  </a:lnTo>
                  <a:lnTo>
                    <a:pt x="9" y="429"/>
                  </a:lnTo>
                  <a:close/>
                  <a:moveTo>
                    <a:pt x="18" y="420"/>
                  </a:moveTo>
                  <a:lnTo>
                    <a:pt x="16" y="424"/>
                  </a:lnTo>
                  <a:lnTo>
                    <a:pt x="16" y="424"/>
                  </a:lnTo>
                  <a:lnTo>
                    <a:pt x="18" y="420"/>
                  </a:lnTo>
                  <a:close/>
                  <a:moveTo>
                    <a:pt x="14" y="418"/>
                  </a:moveTo>
                  <a:lnTo>
                    <a:pt x="14" y="422"/>
                  </a:lnTo>
                  <a:lnTo>
                    <a:pt x="9" y="422"/>
                  </a:lnTo>
                  <a:lnTo>
                    <a:pt x="14" y="418"/>
                  </a:lnTo>
                  <a:close/>
                  <a:moveTo>
                    <a:pt x="7" y="404"/>
                  </a:moveTo>
                  <a:lnTo>
                    <a:pt x="2" y="401"/>
                  </a:lnTo>
                  <a:lnTo>
                    <a:pt x="7" y="399"/>
                  </a:lnTo>
                  <a:lnTo>
                    <a:pt x="7" y="399"/>
                  </a:lnTo>
                  <a:lnTo>
                    <a:pt x="7" y="401"/>
                  </a:lnTo>
                  <a:lnTo>
                    <a:pt x="7" y="404"/>
                  </a:lnTo>
                  <a:close/>
                  <a:moveTo>
                    <a:pt x="4" y="406"/>
                  </a:moveTo>
                  <a:lnTo>
                    <a:pt x="7" y="406"/>
                  </a:lnTo>
                  <a:lnTo>
                    <a:pt x="7" y="408"/>
                  </a:lnTo>
                  <a:lnTo>
                    <a:pt x="4" y="406"/>
                  </a:lnTo>
                  <a:close/>
                  <a:moveTo>
                    <a:pt x="14" y="411"/>
                  </a:moveTo>
                  <a:lnTo>
                    <a:pt x="14" y="411"/>
                  </a:lnTo>
                  <a:lnTo>
                    <a:pt x="14" y="413"/>
                  </a:lnTo>
                  <a:lnTo>
                    <a:pt x="16" y="413"/>
                  </a:lnTo>
                  <a:lnTo>
                    <a:pt x="16" y="413"/>
                  </a:lnTo>
                  <a:lnTo>
                    <a:pt x="14" y="418"/>
                  </a:lnTo>
                  <a:lnTo>
                    <a:pt x="14" y="411"/>
                  </a:lnTo>
                  <a:close/>
                  <a:moveTo>
                    <a:pt x="7" y="415"/>
                  </a:moveTo>
                  <a:lnTo>
                    <a:pt x="4" y="411"/>
                  </a:lnTo>
                  <a:lnTo>
                    <a:pt x="9" y="411"/>
                  </a:lnTo>
                  <a:lnTo>
                    <a:pt x="7" y="415"/>
                  </a:lnTo>
                  <a:close/>
                  <a:moveTo>
                    <a:pt x="4" y="390"/>
                  </a:moveTo>
                  <a:lnTo>
                    <a:pt x="0" y="394"/>
                  </a:lnTo>
                  <a:lnTo>
                    <a:pt x="2" y="394"/>
                  </a:lnTo>
                  <a:lnTo>
                    <a:pt x="4" y="392"/>
                  </a:lnTo>
                  <a:lnTo>
                    <a:pt x="4" y="390"/>
                  </a:lnTo>
                  <a:close/>
                  <a:moveTo>
                    <a:pt x="2" y="362"/>
                  </a:moveTo>
                  <a:lnTo>
                    <a:pt x="7" y="364"/>
                  </a:lnTo>
                  <a:lnTo>
                    <a:pt x="4" y="364"/>
                  </a:lnTo>
                  <a:lnTo>
                    <a:pt x="2" y="362"/>
                  </a:lnTo>
                  <a:close/>
                  <a:moveTo>
                    <a:pt x="4" y="355"/>
                  </a:moveTo>
                  <a:lnTo>
                    <a:pt x="7" y="357"/>
                  </a:lnTo>
                  <a:lnTo>
                    <a:pt x="7" y="360"/>
                  </a:lnTo>
                  <a:lnTo>
                    <a:pt x="4" y="355"/>
                  </a:lnTo>
                  <a:close/>
                  <a:moveTo>
                    <a:pt x="16" y="346"/>
                  </a:moveTo>
                  <a:lnTo>
                    <a:pt x="16" y="348"/>
                  </a:lnTo>
                  <a:lnTo>
                    <a:pt x="14" y="348"/>
                  </a:lnTo>
                  <a:lnTo>
                    <a:pt x="16" y="346"/>
                  </a:lnTo>
                  <a:close/>
                  <a:moveTo>
                    <a:pt x="21" y="344"/>
                  </a:moveTo>
                  <a:lnTo>
                    <a:pt x="23" y="344"/>
                  </a:lnTo>
                  <a:lnTo>
                    <a:pt x="23" y="346"/>
                  </a:lnTo>
                  <a:lnTo>
                    <a:pt x="21" y="348"/>
                  </a:lnTo>
                  <a:lnTo>
                    <a:pt x="21" y="344"/>
                  </a:lnTo>
                  <a:close/>
                  <a:moveTo>
                    <a:pt x="57" y="316"/>
                  </a:moveTo>
                  <a:lnTo>
                    <a:pt x="57" y="316"/>
                  </a:lnTo>
                  <a:lnTo>
                    <a:pt x="57" y="316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62" y="318"/>
                  </a:lnTo>
                  <a:lnTo>
                    <a:pt x="60" y="318"/>
                  </a:lnTo>
                  <a:lnTo>
                    <a:pt x="57" y="316"/>
                  </a:lnTo>
                  <a:close/>
                  <a:moveTo>
                    <a:pt x="57" y="309"/>
                  </a:moveTo>
                  <a:lnTo>
                    <a:pt x="57" y="311"/>
                  </a:lnTo>
                  <a:lnTo>
                    <a:pt x="57" y="311"/>
                  </a:lnTo>
                  <a:lnTo>
                    <a:pt x="57" y="311"/>
                  </a:lnTo>
                  <a:lnTo>
                    <a:pt x="53" y="307"/>
                  </a:lnTo>
                  <a:lnTo>
                    <a:pt x="57" y="307"/>
                  </a:lnTo>
                  <a:lnTo>
                    <a:pt x="57" y="309"/>
                  </a:lnTo>
                  <a:close/>
                  <a:moveTo>
                    <a:pt x="62" y="302"/>
                  </a:moveTo>
                  <a:lnTo>
                    <a:pt x="69" y="295"/>
                  </a:lnTo>
                  <a:lnTo>
                    <a:pt x="71" y="297"/>
                  </a:lnTo>
                  <a:lnTo>
                    <a:pt x="67" y="302"/>
                  </a:lnTo>
                  <a:lnTo>
                    <a:pt x="62" y="302"/>
                  </a:lnTo>
                  <a:close/>
                  <a:moveTo>
                    <a:pt x="62" y="309"/>
                  </a:moveTo>
                  <a:lnTo>
                    <a:pt x="64" y="304"/>
                  </a:lnTo>
                  <a:lnTo>
                    <a:pt x="69" y="304"/>
                  </a:lnTo>
                  <a:lnTo>
                    <a:pt x="71" y="302"/>
                  </a:lnTo>
                  <a:lnTo>
                    <a:pt x="74" y="302"/>
                  </a:lnTo>
                  <a:lnTo>
                    <a:pt x="76" y="304"/>
                  </a:lnTo>
                  <a:lnTo>
                    <a:pt x="74" y="309"/>
                  </a:lnTo>
                  <a:lnTo>
                    <a:pt x="69" y="309"/>
                  </a:lnTo>
                  <a:lnTo>
                    <a:pt x="67" y="309"/>
                  </a:lnTo>
                  <a:lnTo>
                    <a:pt x="62" y="309"/>
                  </a:lnTo>
                  <a:close/>
                  <a:moveTo>
                    <a:pt x="118" y="249"/>
                  </a:moveTo>
                  <a:lnTo>
                    <a:pt x="120" y="247"/>
                  </a:lnTo>
                  <a:lnTo>
                    <a:pt x="124" y="247"/>
                  </a:lnTo>
                  <a:lnTo>
                    <a:pt x="120" y="251"/>
                  </a:lnTo>
                  <a:lnTo>
                    <a:pt x="118" y="249"/>
                  </a:lnTo>
                  <a:close/>
                  <a:moveTo>
                    <a:pt x="113" y="260"/>
                  </a:moveTo>
                  <a:lnTo>
                    <a:pt x="111" y="258"/>
                  </a:lnTo>
                  <a:lnTo>
                    <a:pt x="108" y="258"/>
                  </a:lnTo>
                  <a:lnTo>
                    <a:pt x="111" y="254"/>
                  </a:lnTo>
                  <a:lnTo>
                    <a:pt x="118" y="254"/>
                  </a:lnTo>
                  <a:lnTo>
                    <a:pt x="120" y="251"/>
                  </a:lnTo>
                  <a:lnTo>
                    <a:pt x="115" y="258"/>
                  </a:lnTo>
                  <a:lnTo>
                    <a:pt x="113" y="260"/>
                  </a:lnTo>
                  <a:close/>
                  <a:moveTo>
                    <a:pt x="124" y="224"/>
                  </a:moveTo>
                  <a:lnTo>
                    <a:pt x="124" y="226"/>
                  </a:lnTo>
                  <a:lnTo>
                    <a:pt x="124" y="228"/>
                  </a:lnTo>
                  <a:lnTo>
                    <a:pt x="122" y="230"/>
                  </a:lnTo>
                  <a:lnTo>
                    <a:pt x="122" y="228"/>
                  </a:lnTo>
                  <a:lnTo>
                    <a:pt x="124" y="224"/>
                  </a:lnTo>
                  <a:close/>
                  <a:moveTo>
                    <a:pt x="131" y="217"/>
                  </a:moveTo>
                  <a:lnTo>
                    <a:pt x="134" y="214"/>
                  </a:lnTo>
                  <a:lnTo>
                    <a:pt x="136" y="214"/>
                  </a:lnTo>
                  <a:lnTo>
                    <a:pt x="131" y="219"/>
                  </a:lnTo>
                  <a:lnTo>
                    <a:pt x="131" y="217"/>
                  </a:lnTo>
                  <a:close/>
                  <a:moveTo>
                    <a:pt x="129" y="210"/>
                  </a:moveTo>
                  <a:lnTo>
                    <a:pt x="131" y="205"/>
                  </a:lnTo>
                  <a:lnTo>
                    <a:pt x="134" y="210"/>
                  </a:lnTo>
                  <a:lnTo>
                    <a:pt x="129" y="214"/>
                  </a:lnTo>
                  <a:lnTo>
                    <a:pt x="129" y="210"/>
                  </a:lnTo>
                  <a:close/>
                  <a:moveTo>
                    <a:pt x="154" y="170"/>
                  </a:moveTo>
                  <a:lnTo>
                    <a:pt x="157" y="168"/>
                  </a:lnTo>
                  <a:lnTo>
                    <a:pt x="159" y="170"/>
                  </a:lnTo>
                  <a:lnTo>
                    <a:pt x="157" y="173"/>
                  </a:lnTo>
                  <a:lnTo>
                    <a:pt x="154" y="170"/>
                  </a:lnTo>
                  <a:close/>
                  <a:moveTo>
                    <a:pt x="129" y="150"/>
                  </a:moveTo>
                  <a:lnTo>
                    <a:pt x="131" y="152"/>
                  </a:lnTo>
                  <a:lnTo>
                    <a:pt x="129" y="154"/>
                  </a:lnTo>
                  <a:lnTo>
                    <a:pt x="127" y="152"/>
                  </a:lnTo>
                  <a:lnTo>
                    <a:pt x="129" y="150"/>
                  </a:lnTo>
                  <a:close/>
                  <a:moveTo>
                    <a:pt x="136" y="138"/>
                  </a:moveTo>
                  <a:lnTo>
                    <a:pt x="131" y="143"/>
                  </a:lnTo>
                  <a:lnTo>
                    <a:pt x="131" y="140"/>
                  </a:lnTo>
                  <a:lnTo>
                    <a:pt x="136" y="133"/>
                  </a:lnTo>
                  <a:lnTo>
                    <a:pt x="136" y="138"/>
                  </a:lnTo>
                  <a:close/>
                  <a:moveTo>
                    <a:pt x="138" y="136"/>
                  </a:moveTo>
                  <a:lnTo>
                    <a:pt x="138" y="133"/>
                  </a:lnTo>
                  <a:lnTo>
                    <a:pt x="138" y="131"/>
                  </a:lnTo>
                  <a:lnTo>
                    <a:pt x="141" y="133"/>
                  </a:lnTo>
                  <a:lnTo>
                    <a:pt x="138" y="136"/>
                  </a:lnTo>
                  <a:close/>
                  <a:moveTo>
                    <a:pt x="152" y="127"/>
                  </a:moveTo>
                  <a:lnTo>
                    <a:pt x="150" y="131"/>
                  </a:lnTo>
                  <a:lnTo>
                    <a:pt x="143" y="136"/>
                  </a:lnTo>
                  <a:lnTo>
                    <a:pt x="145" y="129"/>
                  </a:lnTo>
                  <a:lnTo>
                    <a:pt x="152" y="127"/>
                  </a:lnTo>
                  <a:close/>
                  <a:moveTo>
                    <a:pt x="159" y="117"/>
                  </a:moveTo>
                  <a:lnTo>
                    <a:pt x="161" y="113"/>
                  </a:lnTo>
                  <a:lnTo>
                    <a:pt x="164" y="117"/>
                  </a:lnTo>
                  <a:lnTo>
                    <a:pt x="159" y="117"/>
                  </a:lnTo>
                  <a:close/>
                  <a:moveTo>
                    <a:pt x="164" y="120"/>
                  </a:moveTo>
                  <a:lnTo>
                    <a:pt x="164" y="127"/>
                  </a:lnTo>
                  <a:lnTo>
                    <a:pt x="159" y="124"/>
                  </a:lnTo>
                  <a:lnTo>
                    <a:pt x="154" y="129"/>
                  </a:lnTo>
                  <a:lnTo>
                    <a:pt x="154" y="124"/>
                  </a:lnTo>
                  <a:lnTo>
                    <a:pt x="164" y="120"/>
                  </a:lnTo>
                  <a:close/>
                  <a:moveTo>
                    <a:pt x="166" y="99"/>
                  </a:moveTo>
                  <a:lnTo>
                    <a:pt x="168" y="103"/>
                  </a:lnTo>
                  <a:lnTo>
                    <a:pt x="168" y="110"/>
                  </a:lnTo>
                  <a:lnTo>
                    <a:pt x="161" y="113"/>
                  </a:lnTo>
                  <a:lnTo>
                    <a:pt x="159" y="110"/>
                  </a:lnTo>
                  <a:lnTo>
                    <a:pt x="166" y="108"/>
                  </a:lnTo>
                  <a:lnTo>
                    <a:pt x="161" y="108"/>
                  </a:lnTo>
                  <a:lnTo>
                    <a:pt x="157" y="110"/>
                  </a:lnTo>
                  <a:lnTo>
                    <a:pt x="154" y="108"/>
                  </a:lnTo>
                  <a:lnTo>
                    <a:pt x="157" y="103"/>
                  </a:lnTo>
                  <a:lnTo>
                    <a:pt x="161" y="106"/>
                  </a:lnTo>
                  <a:lnTo>
                    <a:pt x="164" y="101"/>
                  </a:lnTo>
                  <a:lnTo>
                    <a:pt x="164" y="99"/>
                  </a:lnTo>
                  <a:lnTo>
                    <a:pt x="166" y="99"/>
                  </a:lnTo>
                  <a:close/>
                  <a:moveTo>
                    <a:pt x="171" y="101"/>
                  </a:moveTo>
                  <a:lnTo>
                    <a:pt x="168" y="99"/>
                  </a:lnTo>
                  <a:lnTo>
                    <a:pt x="168" y="94"/>
                  </a:lnTo>
                  <a:lnTo>
                    <a:pt x="175" y="90"/>
                  </a:lnTo>
                  <a:lnTo>
                    <a:pt x="175" y="85"/>
                  </a:lnTo>
                  <a:lnTo>
                    <a:pt x="180" y="83"/>
                  </a:lnTo>
                  <a:lnTo>
                    <a:pt x="182" y="87"/>
                  </a:lnTo>
                  <a:lnTo>
                    <a:pt x="178" y="90"/>
                  </a:lnTo>
                  <a:lnTo>
                    <a:pt x="178" y="94"/>
                  </a:lnTo>
                  <a:lnTo>
                    <a:pt x="171" y="101"/>
                  </a:lnTo>
                  <a:close/>
                  <a:moveTo>
                    <a:pt x="184" y="103"/>
                  </a:moveTo>
                  <a:lnTo>
                    <a:pt x="189" y="108"/>
                  </a:lnTo>
                  <a:lnTo>
                    <a:pt x="182" y="117"/>
                  </a:lnTo>
                  <a:lnTo>
                    <a:pt x="178" y="120"/>
                  </a:lnTo>
                  <a:lnTo>
                    <a:pt x="178" y="122"/>
                  </a:lnTo>
                  <a:lnTo>
                    <a:pt x="173" y="122"/>
                  </a:lnTo>
                  <a:lnTo>
                    <a:pt x="173" y="117"/>
                  </a:lnTo>
                  <a:lnTo>
                    <a:pt x="168" y="124"/>
                  </a:lnTo>
                  <a:lnTo>
                    <a:pt x="166" y="124"/>
                  </a:lnTo>
                  <a:lnTo>
                    <a:pt x="168" y="120"/>
                  </a:lnTo>
                  <a:lnTo>
                    <a:pt x="168" y="117"/>
                  </a:lnTo>
                  <a:lnTo>
                    <a:pt x="168" y="113"/>
                  </a:lnTo>
                  <a:lnTo>
                    <a:pt x="171" y="110"/>
                  </a:lnTo>
                  <a:lnTo>
                    <a:pt x="171" y="106"/>
                  </a:lnTo>
                  <a:lnTo>
                    <a:pt x="178" y="99"/>
                  </a:lnTo>
                  <a:lnTo>
                    <a:pt x="175" y="110"/>
                  </a:lnTo>
                  <a:lnTo>
                    <a:pt x="175" y="113"/>
                  </a:lnTo>
                  <a:lnTo>
                    <a:pt x="178" y="108"/>
                  </a:lnTo>
                  <a:lnTo>
                    <a:pt x="184" y="108"/>
                  </a:lnTo>
                  <a:lnTo>
                    <a:pt x="182" y="103"/>
                  </a:lnTo>
                  <a:lnTo>
                    <a:pt x="182" y="101"/>
                  </a:lnTo>
                  <a:lnTo>
                    <a:pt x="184" y="103"/>
                  </a:lnTo>
                  <a:close/>
                  <a:moveTo>
                    <a:pt x="184" y="99"/>
                  </a:moveTo>
                  <a:lnTo>
                    <a:pt x="182" y="97"/>
                  </a:lnTo>
                  <a:lnTo>
                    <a:pt x="187" y="97"/>
                  </a:lnTo>
                  <a:lnTo>
                    <a:pt x="189" y="99"/>
                  </a:lnTo>
                  <a:lnTo>
                    <a:pt x="189" y="101"/>
                  </a:lnTo>
                  <a:lnTo>
                    <a:pt x="184" y="99"/>
                  </a:lnTo>
                  <a:close/>
                  <a:moveTo>
                    <a:pt x="196" y="106"/>
                  </a:moveTo>
                  <a:lnTo>
                    <a:pt x="196" y="99"/>
                  </a:lnTo>
                  <a:lnTo>
                    <a:pt x="198" y="103"/>
                  </a:lnTo>
                  <a:lnTo>
                    <a:pt x="196" y="106"/>
                  </a:lnTo>
                  <a:close/>
                  <a:moveTo>
                    <a:pt x="210" y="83"/>
                  </a:moveTo>
                  <a:lnTo>
                    <a:pt x="210" y="85"/>
                  </a:lnTo>
                  <a:lnTo>
                    <a:pt x="210" y="87"/>
                  </a:lnTo>
                  <a:lnTo>
                    <a:pt x="205" y="90"/>
                  </a:lnTo>
                  <a:lnTo>
                    <a:pt x="203" y="92"/>
                  </a:lnTo>
                  <a:lnTo>
                    <a:pt x="198" y="92"/>
                  </a:lnTo>
                  <a:lnTo>
                    <a:pt x="198" y="97"/>
                  </a:lnTo>
                  <a:lnTo>
                    <a:pt x="196" y="97"/>
                  </a:lnTo>
                  <a:lnTo>
                    <a:pt x="196" y="92"/>
                  </a:lnTo>
                  <a:lnTo>
                    <a:pt x="191" y="92"/>
                  </a:lnTo>
                  <a:lnTo>
                    <a:pt x="196" y="87"/>
                  </a:lnTo>
                  <a:lnTo>
                    <a:pt x="191" y="87"/>
                  </a:lnTo>
                  <a:lnTo>
                    <a:pt x="194" y="83"/>
                  </a:lnTo>
                  <a:lnTo>
                    <a:pt x="198" y="83"/>
                  </a:lnTo>
                  <a:lnTo>
                    <a:pt x="194" y="80"/>
                  </a:lnTo>
                  <a:lnTo>
                    <a:pt x="196" y="76"/>
                  </a:lnTo>
                  <a:lnTo>
                    <a:pt x="201" y="78"/>
                  </a:lnTo>
                  <a:lnTo>
                    <a:pt x="198" y="73"/>
                  </a:lnTo>
                  <a:lnTo>
                    <a:pt x="205" y="73"/>
                  </a:lnTo>
                  <a:lnTo>
                    <a:pt x="205" y="76"/>
                  </a:lnTo>
                  <a:lnTo>
                    <a:pt x="208" y="78"/>
                  </a:lnTo>
                  <a:lnTo>
                    <a:pt x="210" y="83"/>
                  </a:lnTo>
                  <a:close/>
                  <a:moveTo>
                    <a:pt x="210" y="71"/>
                  </a:moveTo>
                  <a:lnTo>
                    <a:pt x="214" y="69"/>
                  </a:lnTo>
                  <a:lnTo>
                    <a:pt x="217" y="66"/>
                  </a:lnTo>
                  <a:lnTo>
                    <a:pt x="221" y="66"/>
                  </a:lnTo>
                  <a:lnTo>
                    <a:pt x="224" y="64"/>
                  </a:lnTo>
                  <a:lnTo>
                    <a:pt x="226" y="66"/>
                  </a:lnTo>
                  <a:lnTo>
                    <a:pt x="224" y="71"/>
                  </a:lnTo>
                  <a:lnTo>
                    <a:pt x="224" y="73"/>
                  </a:lnTo>
                  <a:lnTo>
                    <a:pt x="219" y="73"/>
                  </a:lnTo>
                  <a:lnTo>
                    <a:pt x="214" y="76"/>
                  </a:lnTo>
                  <a:lnTo>
                    <a:pt x="210" y="71"/>
                  </a:lnTo>
                  <a:close/>
                  <a:moveTo>
                    <a:pt x="226" y="46"/>
                  </a:moveTo>
                  <a:lnTo>
                    <a:pt x="226" y="43"/>
                  </a:lnTo>
                  <a:lnTo>
                    <a:pt x="228" y="43"/>
                  </a:lnTo>
                  <a:lnTo>
                    <a:pt x="226" y="46"/>
                  </a:lnTo>
                  <a:close/>
                  <a:moveTo>
                    <a:pt x="219" y="55"/>
                  </a:moveTo>
                  <a:lnTo>
                    <a:pt x="219" y="50"/>
                  </a:lnTo>
                  <a:lnTo>
                    <a:pt x="226" y="48"/>
                  </a:lnTo>
                  <a:lnTo>
                    <a:pt x="224" y="53"/>
                  </a:lnTo>
                  <a:lnTo>
                    <a:pt x="224" y="53"/>
                  </a:lnTo>
                  <a:lnTo>
                    <a:pt x="221" y="53"/>
                  </a:lnTo>
                  <a:lnTo>
                    <a:pt x="219" y="55"/>
                  </a:lnTo>
                  <a:lnTo>
                    <a:pt x="219" y="55"/>
                  </a:lnTo>
                  <a:close/>
                  <a:moveTo>
                    <a:pt x="233" y="62"/>
                  </a:moveTo>
                  <a:lnTo>
                    <a:pt x="235" y="57"/>
                  </a:lnTo>
                  <a:lnTo>
                    <a:pt x="235" y="62"/>
                  </a:lnTo>
                  <a:lnTo>
                    <a:pt x="233" y="62"/>
                  </a:lnTo>
                  <a:close/>
                  <a:moveTo>
                    <a:pt x="231" y="62"/>
                  </a:moveTo>
                  <a:lnTo>
                    <a:pt x="231" y="64"/>
                  </a:lnTo>
                  <a:lnTo>
                    <a:pt x="226" y="64"/>
                  </a:lnTo>
                  <a:lnTo>
                    <a:pt x="221" y="57"/>
                  </a:lnTo>
                  <a:lnTo>
                    <a:pt x="228" y="53"/>
                  </a:lnTo>
                  <a:lnTo>
                    <a:pt x="231" y="55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31" y="57"/>
                  </a:lnTo>
                  <a:lnTo>
                    <a:pt x="231" y="62"/>
                  </a:lnTo>
                  <a:close/>
                  <a:moveTo>
                    <a:pt x="242" y="50"/>
                  </a:moveTo>
                  <a:lnTo>
                    <a:pt x="240" y="53"/>
                  </a:lnTo>
                  <a:lnTo>
                    <a:pt x="235" y="50"/>
                  </a:lnTo>
                  <a:lnTo>
                    <a:pt x="235" y="48"/>
                  </a:lnTo>
                  <a:lnTo>
                    <a:pt x="233" y="41"/>
                  </a:lnTo>
                  <a:lnTo>
                    <a:pt x="235" y="41"/>
                  </a:lnTo>
                  <a:lnTo>
                    <a:pt x="238" y="46"/>
                  </a:lnTo>
                  <a:lnTo>
                    <a:pt x="242" y="48"/>
                  </a:lnTo>
                  <a:lnTo>
                    <a:pt x="242" y="50"/>
                  </a:lnTo>
                  <a:close/>
                  <a:moveTo>
                    <a:pt x="254" y="57"/>
                  </a:moveTo>
                  <a:lnTo>
                    <a:pt x="251" y="55"/>
                  </a:lnTo>
                  <a:lnTo>
                    <a:pt x="249" y="53"/>
                  </a:lnTo>
                  <a:lnTo>
                    <a:pt x="247" y="46"/>
                  </a:lnTo>
                  <a:lnTo>
                    <a:pt x="251" y="43"/>
                  </a:lnTo>
                  <a:lnTo>
                    <a:pt x="256" y="46"/>
                  </a:lnTo>
                  <a:lnTo>
                    <a:pt x="254" y="50"/>
                  </a:lnTo>
                  <a:lnTo>
                    <a:pt x="256" y="55"/>
                  </a:lnTo>
                  <a:lnTo>
                    <a:pt x="254" y="57"/>
                  </a:lnTo>
                  <a:close/>
                  <a:moveTo>
                    <a:pt x="286" y="41"/>
                  </a:moveTo>
                  <a:lnTo>
                    <a:pt x="281" y="41"/>
                  </a:lnTo>
                  <a:lnTo>
                    <a:pt x="277" y="39"/>
                  </a:lnTo>
                  <a:lnTo>
                    <a:pt x="279" y="36"/>
                  </a:lnTo>
                  <a:lnTo>
                    <a:pt x="284" y="36"/>
                  </a:lnTo>
                  <a:lnTo>
                    <a:pt x="286" y="39"/>
                  </a:lnTo>
                  <a:lnTo>
                    <a:pt x="286" y="41"/>
                  </a:lnTo>
                  <a:close/>
                  <a:moveTo>
                    <a:pt x="291" y="39"/>
                  </a:moveTo>
                  <a:lnTo>
                    <a:pt x="286" y="32"/>
                  </a:lnTo>
                  <a:lnTo>
                    <a:pt x="293" y="27"/>
                  </a:lnTo>
                  <a:lnTo>
                    <a:pt x="295" y="32"/>
                  </a:lnTo>
                  <a:lnTo>
                    <a:pt x="291" y="34"/>
                  </a:lnTo>
                  <a:lnTo>
                    <a:pt x="291" y="39"/>
                  </a:lnTo>
                  <a:close/>
                  <a:moveTo>
                    <a:pt x="281" y="30"/>
                  </a:moveTo>
                  <a:lnTo>
                    <a:pt x="279" y="32"/>
                  </a:lnTo>
                  <a:lnTo>
                    <a:pt x="272" y="30"/>
                  </a:lnTo>
                  <a:lnTo>
                    <a:pt x="270" y="25"/>
                  </a:lnTo>
                  <a:lnTo>
                    <a:pt x="275" y="25"/>
                  </a:lnTo>
                  <a:lnTo>
                    <a:pt x="277" y="23"/>
                  </a:lnTo>
                  <a:lnTo>
                    <a:pt x="279" y="25"/>
                  </a:lnTo>
                  <a:lnTo>
                    <a:pt x="281" y="23"/>
                  </a:lnTo>
                  <a:lnTo>
                    <a:pt x="286" y="23"/>
                  </a:lnTo>
                  <a:lnTo>
                    <a:pt x="291" y="18"/>
                  </a:lnTo>
                  <a:lnTo>
                    <a:pt x="293" y="20"/>
                  </a:lnTo>
                  <a:lnTo>
                    <a:pt x="281" y="30"/>
                  </a:lnTo>
                  <a:close/>
                  <a:moveTo>
                    <a:pt x="295" y="23"/>
                  </a:moveTo>
                  <a:lnTo>
                    <a:pt x="295" y="23"/>
                  </a:lnTo>
                  <a:lnTo>
                    <a:pt x="298" y="20"/>
                  </a:lnTo>
                  <a:lnTo>
                    <a:pt x="300" y="20"/>
                  </a:lnTo>
                  <a:lnTo>
                    <a:pt x="300" y="20"/>
                  </a:lnTo>
                  <a:lnTo>
                    <a:pt x="305" y="23"/>
                  </a:lnTo>
                  <a:lnTo>
                    <a:pt x="305" y="27"/>
                  </a:lnTo>
                  <a:lnTo>
                    <a:pt x="298" y="30"/>
                  </a:lnTo>
                  <a:lnTo>
                    <a:pt x="298" y="25"/>
                  </a:lnTo>
                  <a:lnTo>
                    <a:pt x="295" y="23"/>
                  </a:lnTo>
                  <a:close/>
                  <a:moveTo>
                    <a:pt x="307" y="11"/>
                  </a:moveTo>
                  <a:lnTo>
                    <a:pt x="305" y="13"/>
                  </a:lnTo>
                  <a:lnTo>
                    <a:pt x="302" y="13"/>
                  </a:lnTo>
                  <a:lnTo>
                    <a:pt x="300" y="11"/>
                  </a:lnTo>
                  <a:lnTo>
                    <a:pt x="305" y="9"/>
                  </a:lnTo>
                  <a:lnTo>
                    <a:pt x="307" y="11"/>
                  </a:lnTo>
                  <a:close/>
                  <a:moveTo>
                    <a:pt x="316" y="6"/>
                  </a:moveTo>
                  <a:lnTo>
                    <a:pt x="311" y="4"/>
                  </a:lnTo>
                  <a:lnTo>
                    <a:pt x="314" y="2"/>
                  </a:lnTo>
                  <a:lnTo>
                    <a:pt x="316" y="2"/>
                  </a:lnTo>
                  <a:lnTo>
                    <a:pt x="316" y="6"/>
                  </a:lnTo>
                  <a:close/>
                  <a:moveTo>
                    <a:pt x="321" y="6"/>
                  </a:moveTo>
                  <a:lnTo>
                    <a:pt x="321" y="6"/>
                  </a:lnTo>
                  <a:lnTo>
                    <a:pt x="323" y="4"/>
                  </a:lnTo>
                  <a:lnTo>
                    <a:pt x="325" y="4"/>
                  </a:lnTo>
                  <a:lnTo>
                    <a:pt x="328" y="4"/>
                  </a:lnTo>
                  <a:lnTo>
                    <a:pt x="328" y="0"/>
                  </a:lnTo>
                  <a:lnTo>
                    <a:pt x="330" y="2"/>
                  </a:lnTo>
                  <a:lnTo>
                    <a:pt x="335" y="2"/>
                  </a:lnTo>
                  <a:lnTo>
                    <a:pt x="330" y="6"/>
                  </a:lnTo>
                  <a:lnTo>
                    <a:pt x="337" y="6"/>
                  </a:lnTo>
                  <a:lnTo>
                    <a:pt x="335" y="11"/>
                  </a:lnTo>
                  <a:lnTo>
                    <a:pt x="330" y="11"/>
                  </a:lnTo>
                  <a:lnTo>
                    <a:pt x="325" y="9"/>
                  </a:lnTo>
                  <a:lnTo>
                    <a:pt x="321" y="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F1C1A77D-8B30-5FB9-C132-8D5406282A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8005" y="1612148"/>
              <a:ext cx="172594" cy="392485"/>
            </a:xfrm>
            <a:custGeom>
              <a:avLst/>
              <a:gdLst>
                <a:gd name="T0" fmla="*/ 7 w 208"/>
                <a:gd name="T1" fmla="*/ 342 h 473"/>
                <a:gd name="T2" fmla="*/ 21 w 208"/>
                <a:gd name="T3" fmla="*/ 319 h 473"/>
                <a:gd name="T4" fmla="*/ 23 w 208"/>
                <a:gd name="T5" fmla="*/ 279 h 473"/>
                <a:gd name="T6" fmla="*/ 12 w 208"/>
                <a:gd name="T7" fmla="*/ 233 h 473"/>
                <a:gd name="T8" fmla="*/ 30 w 208"/>
                <a:gd name="T9" fmla="*/ 192 h 473"/>
                <a:gd name="T10" fmla="*/ 42 w 208"/>
                <a:gd name="T11" fmla="*/ 134 h 473"/>
                <a:gd name="T12" fmla="*/ 58 w 208"/>
                <a:gd name="T13" fmla="*/ 106 h 473"/>
                <a:gd name="T14" fmla="*/ 67 w 208"/>
                <a:gd name="T15" fmla="*/ 60 h 473"/>
                <a:gd name="T16" fmla="*/ 88 w 208"/>
                <a:gd name="T17" fmla="*/ 41 h 473"/>
                <a:gd name="T18" fmla="*/ 97 w 208"/>
                <a:gd name="T19" fmla="*/ 30 h 473"/>
                <a:gd name="T20" fmla="*/ 122 w 208"/>
                <a:gd name="T21" fmla="*/ 25 h 473"/>
                <a:gd name="T22" fmla="*/ 132 w 208"/>
                <a:gd name="T23" fmla="*/ 11 h 473"/>
                <a:gd name="T24" fmla="*/ 141 w 208"/>
                <a:gd name="T25" fmla="*/ 5 h 473"/>
                <a:gd name="T26" fmla="*/ 178 w 208"/>
                <a:gd name="T27" fmla="*/ 28 h 473"/>
                <a:gd name="T28" fmla="*/ 189 w 208"/>
                <a:gd name="T29" fmla="*/ 44 h 473"/>
                <a:gd name="T30" fmla="*/ 194 w 208"/>
                <a:gd name="T31" fmla="*/ 74 h 473"/>
                <a:gd name="T32" fmla="*/ 199 w 208"/>
                <a:gd name="T33" fmla="*/ 108 h 473"/>
                <a:gd name="T34" fmla="*/ 201 w 208"/>
                <a:gd name="T35" fmla="*/ 125 h 473"/>
                <a:gd name="T36" fmla="*/ 180 w 208"/>
                <a:gd name="T37" fmla="*/ 127 h 473"/>
                <a:gd name="T38" fmla="*/ 166 w 208"/>
                <a:gd name="T39" fmla="*/ 129 h 473"/>
                <a:gd name="T40" fmla="*/ 166 w 208"/>
                <a:gd name="T41" fmla="*/ 145 h 473"/>
                <a:gd name="T42" fmla="*/ 166 w 208"/>
                <a:gd name="T43" fmla="*/ 150 h 473"/>
                <a:gd name="T44" fmla="*/ 166 w 208"/>
                <a:gd name="T45" fmla="*/ 168 h 473"/>
                <a:gd name="T46" fmla="*/ 159 w 208"/>
                <a:gd name="T47" fmla="*/ 189 h 473"/>
                <a:gd name="T48" fmla="*/ 143 w 208"/>
                <a:gd name="T49" fmla="*/ 208 h 473"/>
                <a:gd name="T50" fmla="*/ 129 w 208"/>
                <a:gd name="T51" fmla="*/ 222 h 473"/>
                <a:gd name="T52" fmla="*/ 118 w 208"/>
                <a:gd name="T53" fmla="*/ 226 h 473"/>
                <a:gd name="T54" fmla="*/ 106 w 208"/>
                <a:gd name="T55" fmla="*/ 245 h 473"/>
                <a:gd name="T56" fmla="*/ 102 w 208"/>
                <a:gd name="T57" fmla="*/ 268 h 473"/>
                <a:gd name="T58" fmla="*/ 102 w 208"/>
                <a:gd name="T59" fmla="*/ 286 h 473"/>
                <a:gd name="T60" fmla="*/ 106 w 208"/>
                <a:gd name="T61" fmla="*/ 305 h 473"/>
                <a:gd name="T62" fmla="*/ 127 w 208"/>
                <a:gd name="T63" fmla="*/ 319 h 473"/>
                <a:gd name="T64" fmla="*/ 127 w 208"/>
                <a:gd name="T65" fmla="*/ 349 h 473"/>
                <a:gd name="T66" fmla="*/ 109 w 208"/>
                <a:gd name="T67" fmla="*/ 344 h 473"/>
                <a:gd name="T68" fmla="*/ 90 w 208"/>
                <a:gd name="T69" fmla="*/ 346 h 473"/>
                <a:gd name="T70" fmla="*/ 104 w 208"/>
                <a:gd name="T71" fmla="*/ 349 h 473"/>
                <a:gd name="T72" fmla="*/ 127 w 208"/>
                <a:gd name="T73" fmla="*/ 356 h 473"/>
                <a:gd name="T74" fmla="*/ 116 w 208"/>
                <a:gd name="T75" fmla="*/ 360 h 473"/>
                <a:gd name="T76" fmla="*/ 104 w 208"/>
                <a:gd name="T77" fmla="*/ 374 h 473"/>
                <a:gd name="T78" fmla="*/ 97 w 208"/>
                <a:gd name="T79" fmla="*/ 383 h 473"/>
                <a:gd name="T80" fmla="*/ 99 w 208"/>
                <a:gd name="T81" fmla="*/ 399 h 473"/>
                <a:gd name="T82" fmla="*/ 102 w 208"/>
                <a:gd name="T83" fmla="*/ 425 h 473"/>
                <a:gd name="T84" fmla="*/ 83 w 208"/>
                <a:gd name="T85" fmla="*/ 450 h 473"/>
                <a:gd name="T86" fmla="*/ 60 w 208"/>
                <a:gd name="T87" fmla="*/ 466 h 473"/>
                <a:gd name="T88" fmla="*/ 37 w 208"/>
                <a:gd name="T89" fmla="*/ 469 h 473"/>
                <a:gd name="T90" fmla="*/ 37 w 208"/>
                <a:gd name="T91" fmla="*/ 443 h 473"/>
                <a:gd name="T92" fmla="*/ 16 w 208"/>
                <a:gd name="T93" fmla="*/ 418 h 473"/>
                <a:gd name="T94" fmla="*/ 9 w 208"/>
                <a:gd name="T95" fmla="*/ 397 h 473"/>
                <a:gd name="T96" fmla="*/ 7 w 208"/>
                <a:gd name="T97" fmla="*/ 386 h 473"/>
                <a:gd name="T98" fmla="*/ 0 w 208"/>
                <a:gd name="T99" fmla="*/ 374 h 473"/>
                <a:gd name="T100" fmla="*/ 132 w 208"/>
                <a:gd name="T101" fmla="*/ 351 h 473"/>
                <a:gd name="T102" fmla="*/ 7 w 208"/>
                <a:gd name="T103" fmla="*/ 395 h 473"/>
                <a:gd name="T104" fmla="*/ 143 w 208"/>
                <a:gd name="T105" fmla="*/ 379 h 473"/>
                <a:gd name="T106" fmla="*/ 146 w 208"/>
                <a:gd name="T107" fmla="*/ 399 h 473"/>
                <a:gd name="T108" fmla="*/ 141 w 208"/>
                <a:gd name="T109" fmla="*/ 418 h 473"/>
                <a:gd name="T110" fmla="*/ 143 w 208"/>
                <a:gd name="T111" fmla="*/ 399 h 473"/>
                <a:gd name="T112" fmla="*/ 129 w 208"/>
                <a:gd name="T113" fmla="*/ 418 h 473"/>
                <a:gd name="T114" fmla="*/ 102 w 208"/>
                <a:gd name="T115" fmla="*/ 448 h 473"/>
                <a:gd name="T116" fmla="*/ 109 w 208"/>
                <a:gd name="T117" fmla="*/ 42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8" h="473">
                  <a:moveTo>
                    <a:pt x="2" y="362"/>
                  </a:moveTo>
                  <a:lnTo>
                    <a:pt x="5" y="365"/>
                  </a:lnTo>
                  <a:lnTo>
                    <a:pt x="7" y="369"/>
                  </a:lnTo>
                  <a:lnTo>
                    <a:pt x="9" y="365"/>
                  </a:lnTo>
                  <a:lnTo>
                    <a:pt x="9" y="351"/>
                  </a:lnTo>
                  <a:lnTo>
                    <a:pt x="7" y="346"/>
                  </a:lnTo>
                  <a:lnTo>
                    <a:pt x="7" y="342"/>
                  </a:lnTo>
                  <a:lnTo>
                    <a:pt x="12" y="342"/>
                  </a:lnTo>
                  <a:lnTo>
                    <a:pt x="9" y="337"/>
                  </a:lnTo>
                  <a:lnTo>
                    <a:pt x="9" y="335"/>
                  </a:lnTo>
                  <a:lnTo>
                    <a:pt x="16" y="332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21" y="319"/>
                  </a:lnTo>
                  <a:lnTo>
                    <a:pt x="19" y="316"/>
                  </a:lnTo>
                  <a:lnTo>
                    <a:pt x="16" y="305"/>
                  </a:lnTo>
                  <a:lnTo>
                    <a:pt x="12" y="298"/>
                  </a:lnTo>
                  <a:lnTo>
                    <a:pt x="12" y="295"/>
                  </a:lnTo>
                  <a:lnTo>
                    <a:pt x="23" y="291"/>
                  </a:lnTo>
                  <a:lnTo>
                    <a:pt x="23" y="284"/>
                  </a:lnTo>
                  <a:lnTo>
                    <a:pt x="23" y="279"/>
                  </a:lnTo>
                  <a:lnTo>
                    <a:pt x="16" y="272"/>
                  </a:lnTo>
                  <a:lnTo>
                    <a:pt x="12" y="268"/>
                  </a:lnTo>
                  <a:lnTo>
                    <a:pt x="12" y="261"/>
                  </a:lnTo>
                  <a:lnTo>
                    <a:pt x="12" y="254"/>
                  </a:lnTo>
                  <a:lnTo>
                    <a:pt x="12" y="245"/>
                  </a:lnTo>
                  <a:lnTo>
                    <a:pt x="9" y="240"/>
                  </a:lnTo>
                  <a:lnTo>
                    <a:pt x="12" y="233"/>
                  </a:lnTo>
                  <a:lnTo>
                    <a:pt x="9" y="222"/>
                  </a:lnTo>
                  <a:lnTo>
                    <a:pt x="7" y="210"/>
                  </a:lnTo>
                  <a:lnTo>
                    <a:pt x="9" y="201"/>
                  </a:lnTo>
                  <a:lnTo>
                    <a:pt x="14" y="194"/>
                  </a:lnTo>
                  <a:lnTo>
                    <a:pt x="19" y="189"/>
                  </a:lnTo>
                  <a:lnTo>
                    <a:pt x="23" y="192"/>
                  </a:lnTo>
                  <a:lnTo>
                    <a:pt x="30" y="192"/>
                  </a:lnTo>
                  <a:lnTo>
                    <a:pt x="35" y="187"/>
                  </a:lnTo>
                  <a:lnTo>
                    <a:pt x="35" y="180"/>
                  </a:lnTo>
                  <a:lnTo>
                    <a:pt x="32" y="175"/>
                  </a:lnTo>
                  <a:lnTo>
                    <a:pt x="32" y="171"/>
                  </a:lnTo>
                  <a:lnTo>
                    <a:pt x="39" y="152"/>
                  </a:lnTo>
                  <a:lnTo>
                    <a:pt x="39" y="143"/>
                  </a:lnTo>
                  <a:lnTo>
                    <a:pt x="42" y="134"/>
                  </a:lnTo>
                  <a:lnTo>
                    <a:pt x="44" y="129"/>
                  </a:lnTo>
                  <a:lnTo>
                    <a:pt x="44" y="122"/>
                  </a:lnTo>
                  <a:lnTo>
                    <a:pt x="42" y="120"/>
                  </a:lnTo>
                  <a:lnTo>
                    <a:pt x="42" y="115"/>
                  </a:lnTo>
                  <a:lnTo>
                    <a:pt x="46" y="111"/>
                  </a:lnTo>
                  <a:lnTo>
                    <a:pt x="56" y="111"/>
                  </a:lnTo>
                  <a:lnTo>
                    <a:pt x="58" y="106"/>
                  </a:lnTo>
                  <a:lnTo>
                    <a:pt x="58" y="104"/>
                  </a:lnTo>
                  <a:lnTo>
                    <a:pt x="65" y="92"/>
                  </a:lnTo>
                  <a:lnTo>
                    <a:pt x="69" y="85"/>
                  </a:lnTo>
                  <a:lnTo>
                    <a:pt x="72" y="81"/>
                  </a:lnTo>
                  <a:lnTo>
                    <a:pt x="69" y="74"/>
                  </a:lnTo>
                  <a:lnTo>
                    <a:pt x="67" y="71"/>
                  </a:lnTo>
                  <a:lnTo>
                    <a:pt x="67" y="60"/>
                  </a:lnTo>
                  <a:lnTo>
                    <a:pt x="69" y="60"/>
                  </a:lnTo>
                  <a:lnTo>
                    <a:pt x="72" y="55"/>
                  </a:lnTo>
                  <a:lnTo>
                    <a:pt x="74" y="51"/>
                  </a:lnTo>
                  <a:lnTo>
                    <a:pt x="76" y="51"/>
                  </a:lnTo>
                  <a:lnTo>
                    <a:pt x="79" y="41"/>
                  </a:lnTo>
                  <a:lnTo>
                    <a:pt x="83" y="39"/>
                  </a:lnTo>
                  <a:lnTo>
                    <a:pt x="88" y="41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7" y="41"/>
                  </a:lnTo>
                  <a:lnTo>
                    <a:pt x="95" y="37"/>
                  </a:lnTo>
                  <a:lnTo>
                    <a:pt x="97" y="35"/>
                  </a:lnTo>
                  <a:lnTo>
                    <a:pt x="97" y="32"/>
                  </a:lnTo>
                  <a:lnTo>
                    <a:pt x="97" y="30"/>
                  </a:lnTo>
                  <a:lnTo>
                    <a:pt x="95" y="23"/>
                  </a:lnTo>
                  <a:lnTo>
                    <a:pt x="97" y="23"/>
                  </a:lnTo>
                  <a:lnTo>
                    <a:pt x="102" y="23"/>
                  </a:lnTo>
                  <a:lnTo>
                    <a:pt x="106" y="21"/>
                  </a:lnTo>
                  <a:lnTo>
                    <a:pt x="113" y="23"/>
                  </a:lnTo>
                  <a:lnTo>
                    <a:pt x="118" y="25"/>
                  </a:lnTo>
                  <a:lnTo>
                    <a:pt x="122" y="25"/>
                  </a:lnTo>
                  <a:lnTo>
                    <a:pt x="125" y="28"/>
                  </a:lnTo>
                  <a:lnTo>
                    <a:pt x="127" y="28"/>
                  </a:lnTo>
                  <a:lnTo>
                    <a:pt x="129" y="28"/>
                  </a:lnTo>
                  <a:lnTo>
                    <a:pt x="129" y="23"/>
                  </a:lnTo>
                  <a:lnTo>
                    <a:pt x="127" y="21"/>
                  </a:lnTo>
                  <a:lnTo>
                    <a:pt x="127" y="14"/>
                  </a:lnTo>
                  <a:lnTo>
                    <a:pt x="132" y="11"/>
                  </a:lnTo>
                  <a:lnTo>
                    <a:pt x="129" y="7"/>
                  </a:lnTo>
                  <a:lnTo>
                    <a:pt x="127" y="5"/>
                  </a:lnTo>
                  <a:lnTo>
                    <a:pt x="127" y="0"/>
                  </a:lnTo>
                  <a:lnTo>
                    <a:pt x="132" y="2"/>
                  </a:lnTo>
                  <a:lnTo>
                    <a:pt x="136" y="2"/>
                  </a:lnTo>
                  <a:lnTo>
                    <a:pt x="139" y="0"/>
                  </a:lnTo>
                  <a:lnTo>
                    <a:pt x="141" y="5"/>
                  </a:lnTo>
                  <a:lnTo>
                    <a:pt x="146" y="7"/>
                  </a:lnTo>
                  <a:lnTo>
                    <a:pt x="155" y="16"/>
                  </a:lnTo>
                  <a:lnTo>
                    <a:pt x="159" y="21"/>
                  </a:lnTo>
                  <a:lnTo>
                    <a:pt x="166" y="21"/>
                  </a:lnTo>
                  <a:lnTo>
                    <a:pt x="171" y="23"/>
                  </a:lnTo>
                  <a:lnTo>
                    <a:pt x="173" y="23"/>
                  </a:lnTo>
                  <a:lnTo>
                    <a:pt x="178" y="28"/>
                  </a:lnTo>
                  <a:lnTo>
                    <a:pt x="180" y="32"/>
                  </a:lnTo>
                  <a:lnTo>
                    <a:pt x="180" y="32"/>
                  </a:lnTo>
                  <a:lnTo>
                    <a:pt x="183" y="32"/>
                  </a:lnTo>
                  <a:lnTo>
                    <a:pt x="187" y="37"/>
                  </a:lnTo>
                  <a:lnTo>
                    <a:pt x="189" y="37"/>
                  </a:lnTo>
                  <a:lnTo>
                    <a:pt x="192" y="41"/>
                  </a:lnTo>
                  <a:lnTo>
                    <a:pt x="189" y="44"/>
                  </a:lnTo>
                  <a:lnTo>
                    <a:pt x="189" y="51"/>
                  </a:lnTo>
                  <a:lnTo>
                    <a:pt x="189" y="55"/>
                  </a:lnTo>
                  <a:lnTo>
                    <a:pt x="189" y="60"/>
                  </a:lnTo>
                  <a:lnTo>
                    <a:pt x="194" y="60"/>
                  </a:lnTo>
                  <a:lnTo>
                    <a:pt x="196" y="65"/>
                  </a:lnTo>
                  <a:lnTo>
                    <a:pt x="194" y="67"/>
                  </a:lnTo>
                  <a:lnTo>
                    <a:pt x="194" y="74"/>
                  </a:lnTo>
                  <a:lnTo>
                    <a:pt x="196" y="76"/>
                  </a:lnTo>
                  <a:lnTo>
                    <a:pt x="199" y="85"/>
                  </a:lnTo>
                  <a:lnTo>
                    <a:pt x="196" y="88"/>
                  </a:lnTo>
                  <a:lnTo>
                    <a:pt x="199" y="90"/>
                  </a:lnTo>
                  <a:lnTo>
                    <a:pt x="199" y="99"/>
                  </a:lnTo>
                  <a:lnTo>
                    <a:pt x="196" y="102"/>
                  </a:lnTo>
                  <a:lnTo>
                    <a:pt x="199" y="108"/>
                  </a:lnTo>
                  <a:lnTo>
                    <a:pt x="203" y="108"/>
                  </a:lnTo>
                  <a:lnTo>
                    <a:pt x="206" y="118"/>
                  </a:lnTo>
                  <a:lnTo>
                    <a:pt x="208" y="120"/>
                  </a:lnTo>
                  <a:lnTo>
                    <a:pt x="208" y="125"/>
                  </a:lnTo>
                  <a:lnTo>
                    <a:pt x="208" y="125"/>
                  </a:lnTo>
                  <a:lnTo>
                    <a:pt x="206" y="127"/>
                  </a:lnTo>
                  <a:lnTo>
                    <a:pt x="201" y="125"/>
                  </a:lnTo>
                  <a:lnTo>
                    <a:pt x="199" y="122"/>
                  </a:lnTo>
                  <a:lnTo>
                    <a:pt x="194" y="127"/>
                  </a:lnTo>
                  <a:lnTo>
                    <a:pt x="192" y="125"/>
                  </a:lnTo>
                  <a:lnTo>
                    <a:pt x="189" y="127"/>
                  </a:lnTo>
                  <a:lnTo>
                    <a:pt x="185" y="127"/>
                  </a:lnTo>
                  <a:lnTo>
                    <a:pt x="185" y="122"/>
                  </a:lnTo>
                  <a:lnTo>
                    <a:pt x="180" y="127"/>
                  </a:lnTo>
                  <a:lnTo>
                    <a:pt x="178" y="122"/>
                  </a:lnTo>
                  <a:lnTo>
                    <a:pt x="176" y="125"/>
                  </a:lnTo>
                  <a:lnTo>
                    <a:pt x="176" y="127"/>
                  </a:lnTo>
                  <a:lnTo>
                    <a:pt x="173" y="132"/>
                  </a:lnTo>
                  <a:lnTo>
                    <a:pt x="171" y="132"/>
                  </a:lnTo>
                  <a:lnTo>
                    <a:pt x="169" y="129"/>
                  </a:lnTo>
                  <a:lnTo>
                    <a:pt x="166" y="129"/>
                  </a:lnTo>
                  <a:lnTo>
                    <a:pt x="169" y="134"/>
                  </a:lnTo>
                  <a:lnTo>
                    <a:pt x="171" y="136"/>
                  </a:lnTo>
                  <a:lnTo>
                    <a:pt x="169" y="138"/>
                  </a:lnTo>
                  <a:lnTo>
                    <a:pt x="164" y="138"/>
                  </a:lnTo>
                  <a:lnTo>
                    <a:pt x="162" y="141"/>
                  </a:lnTo>
                  <a:lnTo>
                    <a:pt x="166" y="143"/>
                  </a:lnTo>
                  <a:lnTo>
                    <a:pt x="166" y="145"/>
                  </a:lnTo>
                  <a:lnTo>
                    <a:pt x="164" y="145"/>
                  </a:lnTo>
                  <a:lnTo>
                    <a:pt x="164" y="143"/>
                  </a:lnTo>
                  <a:lnTo>
                    <a:pt x="159" y="143"/>
                  </a:lnTo>
                  <a:lnTo>
                    <a:pt x="159" y="143"/>
                  </a:lnTo>
                  <a:lnTo>
                    <a:pt x="162" y="148"/>
                  </a:lnTo>
                  <a:lnTo>
                    <a:pt x="164" y="148"/>
                  </a:lnTo>
                  <a:lnTo>
                    <a:pt x="166" y="150"/>
                  </a:lnTo>
                  <a:lnTo>
                    <a:pt x="164" y="152"/>
                  </a:lnTo>
                  <a:lnTo>
                    <a:pt x="162" y="159"/>
                  </a:lnTo>
                  <a:lnTo>
                    <a:pt x="162" y="162"/>
                  </a:lnTo>
                  <a:lnTo>
                    <a:pt x="157" y="164"/>
                  </a:lnTo>
                  <a:lnTo>
                    <a:pt x="162" y="166"/>
                  </a:lnTo>
                  <a:lnTo>
                    <a:pt x="164" y="166"/>
                  </a:lnTo>
                  <a:lnTo>
                    <a:pt x="166" y="168"/>
                  </a:lnTo>
                  <a:lnTo>
                    <a:pt x="164" y="171"/>
                  </a:lnTo>
                  <a:lnTo>
                    <a:pt x="166" y="173"/>
                  </a:lnTo>
                  <a:lnTo>
                    <a:pt x="169" y="173"/>
                  </a:lnTo>
                  <a:lnTo>
                    <a:pt x="164" y="180"/>
                  </a:lnTo>
                  <a:lnTo>
                    <a:pt x="162" y="180"/>
                  </a:lnTo>
                  <a:lnTo>
                    <a:pt x="159" y="182"/>
                  </a:lnTo>
                  <a:lnTo>
                    <a:pt x="159" y="189"/>
                  </a:lnTo>
                  <a:lnTo>
                    <a:pt x="155" y="196"/>
                  </a:lnTo>
                  <a:lnTo>
                    <a:pt x="153" y="196"/>
                  </a:lnTo>
                  <a:lnTo>
                    <a:pt x="148" y="201"/>
                  </a:lnTo>
                  <a:lnTo>
                    <a:pt x="146" y="198"/>
                  </a:lnTo>
                  <a:lnTo>
                    <a:pt x="146" y="201"/>
                  </a:lnTo>
                  <a:lnTo>
                    <a:pt x="148" y="205"/>
                  </a:lnTo>
                  <a:lnTo>
                    <a:pt x="143" y="208"/>
                  </a:lnTo>
                  <a:lnTo>
                    <a:pt x="141" y="212"/>
                  </a:lnTo>
                  <a:lnTo>
                    <a:pt x="139" y="212"/>
                  </a:lnTo>
                  <a:lnTo>
                    <a:pt x="136" y="210"/>
                  </a:lnTo>
                  <a:lnTo>
                    <a:pt x="134" y="210"/>
                  </a:lnTo>
                  <a:lnTo>
                    <a:pt x="132" y="215"/>
                  </a:lnTo>
                  <a:lnTo>
                    <a:pt x="132" y="219"/>
                  </a:lnTo>
                  <a:lnTo>
                    <a:pt x="129" y="222"/>
                  </a:lnTo>
                  <a:lnTo>
                    <a:pt x="127" y="219"/>
                  </a:lnTo>
                  <a:lnTo>
                    <a:pt x="125" y="219"/>
                  </a:lnTo>
                  <a:lnTo>
                    <a:pt x="125" y="222"/>
                  </a:lnTo>
                  <a:lnTo>
                    <a:pt x="122" y="224"/>
                  </a:lnTo>
                  <a:lnTo>
                    <a:pt x="120" y="222"/>
                  </a:lnTo>
                  <a:lnTo>
                    <a:pt x="118" y="224"/>
                  </a:lnTo>
                  <a:lnTo>
                    <a:pt x="118" y="226"/>
                  </a:lnTo>
                  <a:lnTo>
                    <a:pt x="120" y="229"/>
                  </a:lnTo>
                  <a:lnTo>
                    <a:pt x="120" y="231"/>
                  </a:lnTo>
                  <a:lnTo>
                    <a:pt x="113" y="235"/>
                  </a:lnTo>
                  <a:lnTo>
                    <a:pt x="111" y="233"/>
                  </a:lnTo>
                  <a:lnTo>
                    <a:pt x="109" y="235"/>
                  </a:lnTo>
                  <a:lnTo>
                    <a:pt x="111" y="240"/>
                  </a:lnTo>
                  <a:lnTo>
                    <a:pt x="106" y="245"/>
                  </a:lnTo>
                  <a:lnTo>
                    <a:pt x="102" y="247"/>
                  </a:lnTo>
                  <a:lnTo>
                    <a:pt x="97" y="245"/>
                  </a:lnTo>
                  <a:lnTo>
                    <a:pt x="102" y="252"/>
                  </a:lnTo>
                  <a:lnTo>
                    <a:pt x="104" y="256"/>
                  </a:lnTo>
                  <a:lnTo>
                    <a:pt x="102" y="259"/>
                  </a:lnTo>
                  <a:lnTo>
                    <a:pt x="104" y="263"/>
                  </a:lnTo>
                  <a:lnTo>
                    <a:pt x="102" y="268"/>
                  </a:lnTo>
                  <a:lnTo>
                    <a:pt x="104" y="272"/>
                  </a:lnTo>
                  <a:lnTo>
                    <a:pt x="104" y="277"/>
                  </a:lnTo>
                  <a:lnTo>
                    <a:pt x="102" y="275"/>
                  </a:lnTo>
                  <a:lnTo>
                    <a:pt x="102" y="275"/>
                  </a:lnTo>
                  <a:lnTo>
                    <a:pt x="102" y="282"/>
                  </a:lnTo>
                  <a:lnTo>
                    <a:pt x="99" y="286"/>
                  </a:lnTo>
                  <a:lnTo>
                    <a:pt x="102" y="286"/>
                  </a:lnTo>
                  <a:lnTo>
                    <a:pt x="102" y="289"/>
                  </a:lnTo>
                  <a:lnTo>
                    <a:pt x="99" y="291"/>
                  </a:lnTo>
                  <a:lnTo>
                    <a:pt x="102" y="295"/>
                  </a:lnTo>
                  <a:lnTo>
                    <a:pt x="99" y="298"/>
                  </a:lnTo>
                  <a:lnTo>
                    <a:pt x="102" y="300"/>
                  </a:lnTo>
                  <a:lnTo>
                    <a:pt x="104" y="305"/>
                  </a:lnTo>
                  <a:lnTo>
                    <a:pt x="106" y="305"/>
                  </a:lnTo>
                  <a:lnTo>
                    <a:pt x="106" y="309"/>
                  </a:lnTo>
                  <a:lnTo>
                    <a:pt x="109" y="307"/>
                  </a:lnTo>
                  <a:lnTo>
                    <a:pt x="111" y="312"/>
                  </a:lnTo>
                  <a:lnTo>
                    <a:pt x="116" y="307"/>
                  </a:lnTo>
                  <a:lnTo>
                    <a:pt x="118" y="309"/>
                  </a:lnTo>
                  <a:lnTo>
                    <a:pt x="118" y="314"/>
                  </a:lnTo>
                  <a:lnTo>
                    <a:pt x="127" y="319"/>
                  </a:lnTo>
                  <a:lnTo>
                    <a:pt x="125" y="321"/>
                  </a:lnTo>
                  <a:lnTo>
                    <a:pt x="132" y="326"/>
                  </a:lnTo>
                  <a:lnTo>
                    <a:pt x="132" y="328"/>
                  </a:lnTo>
                  <a:lnTo>
                    <a:pt x="136" y="332"/>
                  </a:lnTo>
                  <a:lnTo>
                    <a:pt x="132" y="337"/>
                  </a:lnTo>
                  <a:lnTo>
                    <a:pt x="127" y="344"/>
                  </a:lnTo>
                  <a:lnTo>
                    <a:pt x="127" y="349"/>
                  </a:lnTo>
                  <a:lnTo>
                    <a:pt x="120" y="349"/>
                  </a:lnTo>
                  <a:lnTo>
                    <a:pt x="118" y="349"/>
                  </a:lnTo>
                  <a:lnTo>
                    <a:pt x="118" y="344"/>
                  </a:lnTo>
                  <a:lnTo>
                    <a:pt x="113" y="344"/>
                  </a:lnTo>
                  <a:lnTo>
                    <a:pt x="111" y="342"/>
                  </a:lnTo>
                  <a:lnTo>
                    <a:pt x="111" y="344"/>
                  </a:lnTo>
                  <a:lnTo>
                    <a:pt x="109" y="344"/>
                  </a:lnTo>
                  <a:lnTo>
                    <a:pt x="106" y="342"/>
                  </a:lnTo>
                  <a:lnTo>
                    <a:pt x="102" y="342"/>
                  </a:lnTo>
                  <a:lnTo>
                    <a:pt x="102" y="344"/>
                  </a:lnTo>
                  <a:lnTo>
                    <a:pt x="97" y="344"/>
                  </a:lnTo>
                  <a:lnTo>
                    <a:pt x="97" y="344"/>
                  </a:lnTo>
                  <a:lnTo>
                    <a:pt x="92" y="346"/>
                  </a:lnTo>
                  <a:lnTo>
                    <a:pt x="90" y="346"/>
                  </a:lnTo>
                  <a:lnTo>
                    <a:pt x="86" y="346"/>
                  </a:lnTo>
                  <a:lnTo>
                    <a:pt x="88" y="349"/>
                  </a:lnTo>
                  <a:lnTo>
                    <a:pt x="92" y="349"/>
                  </a:lnTo>
                  <a:lnTo>
                    <a:pt x="95" y="351"/>
                  </a:lnTo>
                  <a:lnTo>
                    <a:pt x="95" y="349"/>
                  </a:lnTo>
                  <a:lnTo>
                    <a:pt x="102" y="349"/>
                  </a:lnTo>
                  <a:lnTo>
                    <a:pt x="104" y="349"/>
                  </a:lnTo>
                  <a:lnTo>
                    <a:pt x="109" y="351"/>
                  </a:lnTo>
                  <a:lnTo>
                    <a:pt x="111" y="353"/>
                  </a:lnTo>
                  <a:lnTo>
                    <a:pt x="113" y="353"/>
                  </a:lnTo>
                  <a:lnTo>
                    <a:pt x="116" y="353"/>
                  </a:lnTo>
                  <a:lnTo>
                    <a:pt x="120" y="351"/>
                  </a:lnTo>
                  <a:lnTo>
                    <a:pt x="125" y="353"/>
                  </a:lnTo>
                  <a:lnTo>
                    <a:pt x="127" y="356"/>
                  </a:lnTo>
                  <a:lnTo>
                    <a:pt x="127" y="358"/>
                  </a:lnTo>
                  <a:lnTo>
                    <a:pt x="125" y="360"/>
                  </a:lnTo>
                  <a:lnTo>
                    <a:pt x="122" y="360"/>
                  </a:lnTo>
                  <a:lnTo>
                    <a:pt x="118" y="367"/>
                  </a:lnTo>
                  <a:lnTo>
                    <a:pt x="116" y="367"/>
                  </a:lnTo>
                  <a:lnTo>
                    <a:pt x="118" y="362"/>
                  </a:lnTo>
                  <a:lnTo>
                    <a:pt x="116" y="360"/>
                  </a:lnTo>
                  <a:lnTo>
                    <a:pt x="113" y="362"/>
                  </a:lnTo>
                  <a:lnTo>
                    <a:pt x="113" y="365"/>
                  </a:lnTo>
                  <a:lnTo>
                    <a:pt x="111" y="367"/>
                  </a:lnTo>
                  <a:lnTo>
                    <a:pt x="109" y="369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4"/>
                  </a:lnTo>
                  <a:lnTo>
                    <a:pt x="102" y="376"/>
                  </a:lnTo>
                  <a:lnTo>
                    <a:pt x="102" y="374"/>
                  </a:lnTo>
                  <a:lnTo>
                    <a:pt x="99" y="374"/>
                  </a:lnTo>
                  <a:lnTo>
                    <a:pt x="97" y="379"/>
                  </a:lnTo>
                  <a:lnTo>
                    <a:pt x="102" y="379"/>
                  </a:lnTo>
                  <a:lnTo>
                    <a:pt x="104" y="383"/>
                  </a:lnTo>
                  <a:lnTo>
                    <a:pt x="97" y="383"/>
                  </a:lnTo>
                  <a:lnTo>
                    <a:pt x="104" y="386"/>
                  </a:lnTo>
                  <a:lnTo>
                    <a:pt x="104" y="388"/>
                  </a:lnTo>
                  <a:lnTo>
                    <a:pt x="102" y="392"/>
                  </a:lnTo>
                  <a:lnTo>
                    <a:pt x="106" y="397"/>
                  </a:lnTo>
                  <a:lnTo>
                    <a:pt x="102" y="397"/>
                  </a:lnTo>
                  <a:lnTo>
                    <a:pt x="97" y="395"/>
                  </a:lnTo>
                  <a:lnTo>
                    <a:pt x="99" y="399"/>
                  </a:lnTo>
                  <a:lnTo>
                    <a:pt x="97" y="404"/>
                  </a:lnTo>
                  <a:lnTo>
                    <a:pt x="102" y="406"/>
                  </a:lnTo>
                  <a:lnTo>
                    <a:pt x="97" y="409"/>
                  </a:lnTo>
                  <a:lnTo>
                    <a:pt x="102" y="413"/>
                  </a:lnTo>
                  <a:lnTo>
                    <a:pt x="97" y="418"/>
                  </a:lnTo>
                  <a:lnTo>
                    <a:pt x="97" y="423"/>
                  </a:lnTo>
                  <a:lnTo>
                    <a:pt x="102" y="425"/>
                  </a:lnTo>
                  <a:lnTo>
                    <a:pt x="99" y="429"/>
                  </a:lnTo>
                  <a:lnTo>
                    <a:pt x="97" y="439"/>
                  </a:lnTo>
                  <a:lnTo>
                    <a:pt x="95" y="443"/>
                  </a:lnTo>
                  <a:lnTo>
                    <a:pt x="92" y="450"/>
                  </a:lnTo>
                  <a:lnTo>
                    <a:pt x="88" y="455"/>
                  </a:lnTo>
                  <a:lnTo>
                    <a:pt x="86" y="453"/>
                  </a:lnTo>
                  <a:lnTo>
                    <a:pt x="83" y="450"/>
                  </a:lnTo>
                  <a:lnTo>
                    <a:pt x="79" y="455"/>
                  </a:lnTo>
                  <a:lnTo>
                    <a:pt x="69" y="453"/>
                  </a:lnTo>
                  <a:lnTo>
                    <a:pt x="69" y="450"/>
                  </a:lnTo>
                  <a:lnTo>
                    <a:pt x="67" y="457"/>
                  </a:lnTo>
                  <a:lnTo>
                    <a:pt x="62" y="457"/>
                  </a:lnTo>
                  <a:lnTo>
                    <a:pt x="58" y="464"/>
                  </a:lnTo>
                  <a:lnTo>
                    <a:pt x="60" y="466"/>
                  </a:lnTo>
                  <a:lnTo>
                    <a:pt x="60" y="469"/>
                  </a:lnTo>
                  <a:lnTo>
                    <a:pt x="58" y="473"/>
                  </a:lnTo>
                  <a:lnTo>
                    <a:pt x="51" y="471"/>
                  </a:lnTo>
                  <a:lnTo>
                    <a:pt x="42" y="473"/>
                  </a:lnTo>
                  <a:lnTo>
                    <a:pt x="37" y="473"/>
                  </a:lnTo>
                  <a:lnTo>
                    <a:pt x="35" y="471"/>
                  </a:lnTo>
                  <a:lnTo>
                    <a:pt x="37" y="469"/>
                  </a:lnTo>
                  <a:lnTo>
                    <a:pt x="35" y="459"/>
                  </a:lnTo>
                  <a:lnTo>
                    <a:pt x="30" y="457"/>
                  </a:lnTo>
                  <a:lnTo>
                    <a:pt x="30" y="453"/>
                  </a:lnTo>
                  <a:lnTo>
                    <a:pt x="28" y="453"/>
                  </a:lnTo>
                  <a:lnTo>
                    <a:pt x="28" y="450"/>
                  </a:lnTo>
                  <a:lnTo>
                    <a:pt x="32" y="448"/>
                  </a:lnTo>
                  <a:lnTo>
                    <a:pt x="37" y="443"/>
                  </a:lnTo>
                  <a:lnTo>
                    <a:pt x="35" y="439"/>
                  </a:lnTo>
                  <a:lnTo>
                    <a:pt x="30" y="441"/>
                  </a:lnTo>
                  <a:lnTo>
                    <a:pt x="28" y="436"/>
                  </a:lnTo>
                  <a:lnTo>
                    <a:pt x="26" y="432"/>
                  </a:lnTo>
                  <a:lnTo>
                    <a:pt x="21" y="432"/>
                  </a:lnTo>
                  <a:lnTo>
                    <a:pt x="21" y="425"/>
                  </a:lnTo>
                  <a:lnTo>
                    <a:pt x="16" y="418"/>
                  </a:lnTo>
                  <a:lnTo>
                    <a:pt x="16" y="416"/>
                  </a:lnTo>
                  <a:lnTo>
                    <a:pt x="14" y="411"/>
                  </a:lnTo>
                  <a:lnTo>
                    <a:pt x="9" y="409"/>
                  </a:lnTo>
                  <a:lnTo>
                    <a:pt x="7" y="406"/>
                  </a:lnTo>
                  <a:lnTo>
                    <a:pt x="9" y="404"/>
                  </a:lnTo>
                  <a:lnTo>
                    <a:pt x="9" y="399"/>
                  </a:lnTo>
                  <a:lnTo>
                    <a:pt x="9" y="397"/>
                  </a:lnTo>
                  <a:lnTo>
                    <a:pt x="9" y="392"/>
                  </a:lnTo>
                  <a:lnTo>
                    <a:pt x="14" y="390"/>
                  </a:lnTo>
                  <a:lnTo>
                    <a:pt x="12" y="388"/>
                  </a:lnTo>
                  <a:lnTo>
                    <a:pt x="9" y="386"/>
                  </a:lnTo>
                  <a:lnTo>
                    <a:pt x="9" y="383"/>
                  </a:lnTo>
                  <a:lnTo>
                    <a:pt x="7" y="383"/>
                  </a:lnTo>
                  <a:lnTo>
                    <a:pt x="7" y="386"/>
                  </a:lnTo>
                  <a:lnTo>
                    <a:pt x="9" y="388"/>
                  </a:lnTo>
                  <a:lnTo>
                    <a:pt x="5" y="390"/>
                  </a:lnTo>
                  <a:lnTo>
                    <a:pt x="7" y="386"/>
                  </a:lnTo>
                  <a:lnTo>
                    <a:pt x="5" y="386"/>
                  </a:lnTo>
                  <a:lnTo>
                    <a:pt x="2" y="383"/>
                  </a:lnTo>
                  <a:lnTo>
                    <a:pt x="2" y="376"/>
                  </a:lnTo>
                  <a:lnTo>
                    <a:pt x="0" y="374"/>
                  </a:lnTo>
                  <a:lnTo>
                    <a:pt x="0" y="365"/>
                  </a:lnTo>
                  <a:lnTo>
                    <a:pt x="2" y="362"/>
                  </a:lnTo>
                  <a:lnTo>
                    <a:pt x="2" y="362"/>
                  </a:lnTo>
                  <a:close/>
                  <a:moveTo>
                    <a:pt x="125" y="351"/>
                  </a:moveTo>
                  <a:lnTo>
                    <a:pt x="129" y="356"/>
                  </a:lnTo>
                  <a:lnTo>
                    <a:pt x="132" y="356"/>
                  </a:lnTo>
                  <a:lnTo>
                    <a:pt x="132" y="351"/>
                  </a:lnTo>
                  <a:lnTo>
                    <a:pt x="134" y="349"/>
                  </a:lnTo>
                  <a:lnTo>
                    <a:pt x="134" y="344"/>
                  </a:lnTo>
                  <a:lnTo>
                    <a:pt x="129" y="344"/>
                  </a:lnTo>
                  <a:lnTo>
                    <a:pt x="125" y="351"/>
                  </a:lnTo>
                  <a:close/>
                  <a:moveTo>
                    <a:pt x="5" y="392"/>
                  </a:moveTo>
                  <a:lnTo>
                    <a:pt x="5" y="395"/>
                  </a:lnTo>
                  <a:lnTo>
                    <a:pt x="7" y="395"/>
                  </a:lnTo>
                  <a:lnTo>
                    <a:pt x="7" y="392"/>
                  </a:lnTo>
                  <a:lnTo>
                    <a:pt x="5" y="392"/>
                  </a:lnTo>
                  <a:close/>
                  <a:moveTo>
                    <a:pt x="143" y="379"/>
                  </a:moveTo>
                  <a:lnTo>
                    <a:pt x="146" y="383"/>
                  </a:lnTo>
                  <a:lnTo>
                    <a:pt x="148" y="381"/>
                  </a:lnTo>
                  <a:lnTo>
                    <a:pt x="146" y="379"/>
                  </a:lnTo>
                  <a:lnTo>
                    <a:pt x="143" y="379"/>
                  </a:lnTo>
                  <a:close/>
                  <a:moveTo>
                    <a:pt x="146" y="399"/>
                  </a:moveTo>
                  <a:lnTo>
                    <a:pt x="148" y="402"/>
                  </a:lnTo>
                  <a:lnTo>
                    <a:pt x="150" y="399"/>
                  </a:lnTo>
                  <a:lnTo>
                    <a:pt x="153" y="397"/>
                  </a:lnTo>
                  <a:lnTo>
                    <a:pt x="153" y="397"/>
                  </a:lnTo>
                  <a:lnTo>
                    <a:pt x="148" y="397"/>
                  </a:lnTo>
                  <a:lnTo>
                    <a:pt x="146" y="399"/>
                  </a:lnTo>
                  <a:close/>
                  <a:moveTo>
                    <a:pt x="132" y="432"/>
                  </a:moveTo>
                  <a:lnTo>
                    <a:pt x="136" y="429"/>
                  </a:lnTo>
                  <a:lnTo>
                    <a:pt x="136" y="427"/>
                  </a:lnTo>
                  <a:lnTo>
                    <a:pt x="136" y="427"/>
                  </a:lnTo>
                  <a:lnTo>
                    <a:pt x="136" y="423"/>
                  </a:lnTo>
                  <a:lnTo>
                    <a:pt x="141" y="420"/>
                  </a:lnTo>
                  <a:lnTo>
                    <a:pt x="141" y="418"/>
                  </a:lnTo>
                  <a:lnTo>
                    <a:pt x="146" y="413"/>
                  </a:lnTo>
                  <a:lnTo>
                    <a:pt x="146" y="411"/>
                  </a:lnTo>
                  <a:lnTo>
                    <a:pt x="141" y="409"/>
                  </a:lnTo>
                  <a:lnTo>
                    <a:pt x="143" y="406"/>
                  </a:lnTo>
                  <a:lnTo>
                    <a:pt x="143" y="404"/>
                  </a:lnTo>
                  <a:lnTo>
                    <a:pt x="146" y="402"/>
                  </a:lnTo>
                  <a:lnTo>
                    <a:pt x="143" y="399"/>
                  </a:lnTo>
                  <a:lnTo>
                    <a:pt x="141" y="402"/>
                  </a:lnTo>
                  <a:lnTo>
                    <a:pt x="136" y="402"/>
                  </a:lnTo>
                  <a:lnTo>
                    <a:pt x="134" y="404"/>
                  </a:lnTo>
                  <a:lnTo>
                    <a:pt x="132" y="409"/>
                  </a:lnTo>
                  <a:lnTo>
                    <a:pt x="129" y="411"/>
                  </a:lnTo>
                  <a:lnTo>
                    <a:pt x="129" y="416"/>
                  </a:lnTo>
                  <a:lnTo>
                    <a:pt x="129" y="418"/>
                  </a:lnTo>
                  <a:lnTo>
                    <a:pt x="132" y="423"/>
                  </a:lnTo>
                  <a:lnTo>
                    <a:pt x="134" y="423"/>
                  </a:lnTo>
                  <a:lnTo>
                    <a:pt x="134" y="427"/>
                  </a:lnTo>
                  <a:lnTo>
                    <a:pt x="132" y="429"/>
                  </a:lnTo>
                  <a:lnTo>
                    <a:pt x="132" y="432"/>
                  </a:lnTo>
                  <a:close/>
                  <a:moveTo>
                    <a:pt x="99" y="443"/>
                  </a:moveTo>
                  <a:lnTo>
                    <a:pt x="102" y="448"/>
                  </a:lnTo>
                  <a:lnTo>
                    <a:pt x="102" y="450"/>
                  </a:lnTo>
                  <a:lnTo>
                    <a:pt x="102" y="453"/>
                  </a:lnTo>
                  <a:lnTo>
                    <a:pt x="104" y="448"/>
                  </a:lnTo>
                  <a:lnTo>
                    <a:pt x="106" y="441"/>
                  </a:lnTo>
                  <a:lnTo>
                    <a:pt x="106" y="434"/>
                  </a:lnTo>
                  <a:lnTo>
                    <a:pt x="109" y="427"/>
                  </a:lnTo>
                  <a:lnTo>
                    <a:pt x="109" y="420"/>
                  </a:lnTo>
                  <a:lnTo>
                    <a:pt x="106" y="418"/>
                  </a:lnTo>
                  <a:lnTo>
                    <a:pt x="104" y="423"/>
                  </a:lnTo>
                  <a:lnTo>
                    <a:pt x="106" y="425"/>
                  </a:lnTo>
                  <a:lnTo>
                    <a:pt x="104" y="432"/>
                  </a:lnTo>
                  <a:lnTo>
                    <a:pt x="102" y="432"/>
                  </a:lnTo>
                  <a:lnTo>
                    <a:pt x="99" y="44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45ED1B82-FC6E-F701-E5C2-266E65D53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3343" y="1575637"/>
              <a:ext cx="174253" cy="311996"/>
            </a:xfrm>
            <a:custGeom>
              <a:avLst/>
              <a:gdLst>
                <a:gd name="T0" fmla="*/ 189 w 210"/>
                <a:gd name="T1" fmla="*/ 312 h 376"/>
                <a:gd name="T2" fmla="*/ 194 w 210"/>
                <a:gd name="T3" fmla="*/ 254 h 376"/>
                <a:gd name="T4" fmla="*/ 180 w 210"/>
                <a:gd name="T5" fmla="*/ 212 h 376"/>
                <a:gd name="T6" fmla="*/ 173 w 210"/>
                <a:gd name="T7" fmla="*/ 187 h 376"/>
                <a:gd name="T8" fmla="*/ 166 w 210"/>
                <a:gd name="T9" fmla="*/ 143 h 376"/>
                <a:gd name="T10" fmla="*/ 159 w 210"/>
                <a:gd name="T11" fmla="*/ 92 h 376"/>
                <a:gd name="T12" fmla="*/ 134 w 210"/>
                <a:gd name="T13" fmla="*/ 72 h 376"/>
                <a:gd name="T14" fmla="*/ 131 w 210"/>
                <a:gd name="T15" fmla="*/ 42 h 376"/>
                <a:gd name="T16" fmla="*/ 134 w 210"/>
                <a:gd name="T17" fmla="*/ 14 h 376"/>
                <a:gd name="T18" fmla="*/ 101 w 210"/>
                <a:gd name="T19" fmla="*/ 0 h 376"/>
                <a:gd name="T20" fmla="*/ 85 w 210"/>
                <a:gd name="T21" fmla="*/ 9 h 376"/>
                <a:gd name="T22" fmla="*/ 80 w 210"/>
                <a:gd name="T23" fmla="*/ 39 h 376"/>
                <a:gd name="T24" fmla="*/ 69 w 210"/>
                <a:gd name="T25" fmla="*/ 51 h 376"/>
                <a:gd name="T26" fmla="*/ 41 w 210"/>
                <a:gd name="T27" fmla="*/ 58 h 376"/>
                <a:gd name="T28" fmla="*/ 9 w 210"/>
                <a:gd name="T29" fmla="*/ 35 h 376"/>
                <a:gd name="T30" fmla="*/ 0 w 210"/>
                <a:gd name="T31" fmla="*/ 44 h 376"/>
                <a:gd name="T32" fmla="*/ 27 w 210"/>
                <a:gd name="T33" fmla="*/ 65 h 376"/>
                <a:gd name="T34" fmla="*/ 44 w 210"/>
                <a:gd name="T35" fmla="*/ 76 h 376"/>
                <a:gd name="T36" fmla="*/ 50 w 210"/>
                <a:gd name="T37" fmla="*/ 99 h 376"/>
                <a:gd name="T38" fmla="*/ 57 w 210"/>
                <a:gd name="T39" fmla="*/ 120 h 376"/>
                <a:gd name="T40" fmla="*/ 60 w 210"/>
                <a:gd name="T41" fmla="*/ 152 h 376"/>
                <a:gd name="T42" fmla="*/ 76 w 210"/>
                <a:gd name="T43" fmla="*/ 171 h 376"/>
                <a:gd name="T44" fmla="*/ 92 w 210"/>
                <a:gd name="T45" fmla="*/ 189 h 376"/>
                <a:gd name="T46" fmla="*/ 97 w 210"/>
                <a:gd name="T47" fmla="*/ 203 h 376"/>
                <a:gd name="T48" fmla="*/ 76 w 210"/>
                <a:gd name="T49" fmla="*/ 215 h 376"/>
                <a:gd name="T50" fmla="*/ 62 w 210"/>
                <a:gd name="T51" fmla="*/ 229 h 376"/>
                <a:gd name="T52" fmla="*/ 60 w 210"/>
                <a:gd name="T53" fmla="*/ 247 h 376"/>
                <a:gd name="T54" fmla="*/ 46 w 210"/>
                <a:gd name="T55" fmla="*/ 249 h 376"/>
                <a:gd name="T56" fmla="*/ 39 w 210"/>
                <a:gd name="T57" fmla="*/ 263 h 376"/>
                <a:gd name="T58" fmla="*/ 30 w 210"/>
                <a:gd name="T59" fmla="*/ 266 h 376"/>
                <a:gd name="T60" fmla="*/ 30 w 210"/>
                <a:gd name="T61" fmla="*/ 284 h 376"/>
                <a:gd name="T62" fmla="*/ 32 w 210"/>
                <a:gd name="T63" fmla="*/ 298 h 376"/>
                <a:gd name="T64" fmla="*/ 41 w 210"/>
                <a:gd name="T65" fmla="*/ 319 h 376"/>
                <a:gd name="T66" fmla="*/ 37 w 210"/>
                <a:gd name="T67" fmla="*/ 346 h 376"/>
                <a:gd name="T68" fmla="*/ 50 w 210"/>
                <a:gd name="T69" fmla="*/ 353 h 376"/>
                <a:gd name="T70" fmla="*/ 67 w 210"/>
                <a:gd name="T71" fmla="*/ 358 h 376"/>
                <a:gd name="T72" fmla="*/ 74 w 210"/>
                <a:gd name="T73" fmla="*/ 376 h 376"/>
                <a:gd name="T74" fmla="*/ 87 w 210"/>
                <a:gd name="T75" fmla="*/ 370 h 376"/>
                <a:gd name="T76" fmla="*/ 115 w 210"/>
                <a:gd name="T77" fmla="*/ 358 h 376"/>
                <a:gd name="T78" fmla="*/ 124 w 210"/>
                <a:gd name="T79" fmla="*/ 356 h 376"/>
                <a:gd name="T80" fmla="*/ 131 w 210"/>
                <a:gd name="T81" fmla="*/ 356 h 376"/>
                <a:gd name="T82" fmla="*/ 145 w 210"/>
                <a:gd name="T83" fmla="*/ 351 h 376"/>
                <a:gd name="T84" fmla="*/ 159 w 210"/>
                <a:gd name="T85" fmla="*/ 349 h 376"/>
                <a:gd name="T86" fmla="*/ 85 w 210"/>
                <a:gd name="T87" fmla="*/ 196 h 376"/>
                <a:gd name="T88" fmla="*/ 85 w 210"/>
                <a:gd name="T89" fmla="*/ 192 h 376"/>
                <a:gd name="T90" fmla="*/ 27 w 210"/>
                <a:gd name="T91" fmla="*/ 254 h 376"/>
                <a:gd name="T92" fmla="*/ 25 w 210"/>
                <a:gd name="T93" fmla="*/ 261 h 376"/>
                <a:gd name="T94" fmla="*/ 67 w 210"/>
                <a:gd name="T95" fmla="*/ 370 h 376"/>
                <a:gd name="T96" fmla="*/ 62 w 210"/>
                <a:gd name="T97" fmla="*/ 367 h 376"/>
                <a:gd name="T98" fmla="*/ 55 w 210"/>
                <a:gd name="T99" fmla="*/ 360 h 376"/>
                <a:gd name="T100" fmla="*/ 46 w 210"/>
                <a:gd name="T101" fmla="*/ 351 h 376"/>
                <a:gd name="T102" fmla="*/ 37 w 210"/>
                <a:gd name="T103" fmla="*/ 353 h 376"/>
                <a:gd name="T104" fmla="*/ 14 w 210"/>
                <a:gd name="T105" fmla="*/ 353 h 376"/>
                <a:gd name="T106" fmla="*/ 23 w 210"/>
                <a:gd name="T107" fmla="*/ 365 h 376"/>
                <a:gd name="T108" fmla="*/ 7 w 210"/>
                <a:gd name="T109" fmla="*/ 3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76">
                  <a:moveTo>
                    <a:pt x="166" y="349"/>
                  </a:moveTo>
                  <a:lnTo>
                    <a:pt x="164" y="342"/>
                  </a:lnTo>
                  <a:lnTo>
                    <a:pt x="173" y="333"/>
                  </a:lnTo>
                  <a:lnTo>
                    <a:pt x="180" y="330"/>
                  </a:lnTo>
                  <a:lnTo>
                    <a:pt x="184" y="321"/>
                  </a:lnTo>
                  <a:lnTo>
                    <a:pt x="189" y="312"/>
                  </a:lnTo>
                  <a:lnTo>
                    <a:pt x="194" y="300"/>
                  </a:lnTo>
                  <a:lnTo>
                    <a:pt x="203" y="286"/>
                  </a:lnTo>
                  <a:lnTo>
                    <a:pt x="210" y="273"/>
                  </a:lnTo>
                  <a:lnTo>
                    <a:pt x="207" y="266"/>
                  </a:lnTo>
                  <a:lnTo>
                    <a:pt x="198" y="254"/>
                  </a:lnTo>
                  <a:lnTo>
                    <a:pt x="194" y="254"/>
                  </a:lnTo>
                  <a:lnTo>
                    <a:pt x="184" y="240"/>
                  </a:lnTo>
                  <a:lnTo>
                    <a:pt x="184" y="233"/>
                  </a:lnTo>
                  <a:lnTo>
                    <a:pt x="189" y="229"/>
                  </a:lnTo>
                  <a:lnTo>
                    <a:pt x="189" y="222"/>
                  </a:lnTo>
                  <a:lnTo>
                    <a:pt x="182" y="217"/>
                  </a:lnTo>
                  <a:lnTo>
                    <a:pt x="180" y="212"/>
                  </a:lnTo>
                  <a:lnTo>
                    <a:pt x="180" y="206"/>
                  </a:lnTo>
                  <a:lnTo>
                    <a:pt x="182" y="203"/>
                  </a:lnTo>
                  <a:lnTo>
                    <a:pt x="180" y="199"/>
                  </a:lnTo>
                  <a:lnTo>
                    <a:pt x="175" y="199"/>
                  </a:lnTo>
                  <a:lnTo>
                    <a:pt x="173" y="194"/>
                  </a:lnTo>
                  <a:lnTo>
                    <a:pt x="173" y="187"/>
                  </a:lnTo>
                  <a:lnTo>
                    <a:pt x="175" y="185"/>
                  </a:lnTo>
                  <a:lnTo>
                    <a:pt x="171" y="182"/>
                  </a:lnTo>
                  <a:lnTo>
                    <a:pt x="171" y="178"/>
                  </a:lnTo>
                  <a:lnTo>
                    <a:pt x="171" y="166"/>
                  </a:lnTo>
                  <a:lnTo>
                    <a:pt x="175" y="164"/>
                  </a:lnTo>
                  <a:lnTo>
                    <a:pt x="166" y="143"/>
                  </a:lnTo>
                  <a:lnTo>
                    <a:pt x="157" y="127"/>
                  </a:lnTo>
                  <a:lnTo>
                    <a:pt x="154" y="120"/>
                  </a:lnTo>
                  <a:lnTo>
                    <a:pt x="150" y="115"/>
                  </a:lnTo>
                  <a:lnTo>
                    <a:pt x="154" y="106"/>
                  </a:lnTo>
                  <a:lnTo>
                    <a:pt x="159" y="99"/>
                  </a:lnTo>
                  <a:lnTo>
                    <a:pt x="159" y="92"/>
                  </a:lnTo>
                  <a:lnTo>
                    <a:pt x="157" y="90"/>
                  </a:lnTo>
                  <a:lnTo>
                    <a:pt x="147" y="83"/>
                  </a:lnTo>
                  <a:lnTo>
                    <a:pt x="145" y="81"/>
                  </a:lnTo>
                  <a:lnTo>
                    <a:pt x="143" y="76"/>
                  </a:lnTo>
                  <a:lnTo>
                    <a:pt x="138" y="72"/>
                  </a:lnTo>
                  <a:lnTo>
                    <a:pt x="134" y="72"/>
                  </a:lnTo>
                  <a:lnTo>
                    <a:pt x="131" y="62"/>
                  </a:lnTo>
                  <a:lnTo>
                    <a:pt x="129" y="58"/>
                  </a:lnTo>
                  <a:lnTo>
                    <a:pt x="129" y="51"/>
                  </a:lnTo>
                  <a:lnTo>
                    <a:pt x="131" y="46"/>
                  </a:lnTo>
                  <a:lnTo>
                    <a:pt x="127" y="44"/>
                  </a:lnTo>
                  <a:lnTo>
                    <a:pt x="131" y="42"/>
                  </a:lnTo>
                  <a:lnTo>
                    <a:pt x="136" y="39"/>
                  </a:lnTo>
                  <a:lnTo>
                    <a:pt x="136" y="32"/>
                  </a:lnTo>
                  <a:lnTo>
                    <a:pt x="138" y="25"/>
                  </a:lnTo>
                  <a:lnTo>
                    <a:pt x="140" y="21"/>
                  </a:lnTo>
                  <a:lnTo>
                    <a:pt x="136" y="16"/>
                  </a:lnTo>
                  <a:lnTo>
                    <a:pt x="134" y="14"/>
                  </a:lnTo>
                  <a:lnTo>
                    <a:pt x="127" y="14"/>
                  </a:lnTo>
                  <a:lnTo>
                    <a:pt x="122" y="12"/>
                  </a:lnTo>
                  <a:lnTo>
                    <a:pt x="120" y="7"/>
                  </a:lnTo>
                  <a:lnTo>
                    <a:pt x="115" y="2"/>
                  </a:lnTo>
                  <a:lnTo>
                    <a:pt x="110" y="0"/>
                  </a:lnTo>
                  <a:lnTo>
                    <a:pt x="101" y="0"/>
                  </a:lnTo>
                  <a:lnTo>
                    <a:pt x="99" y="2"/>
                  </a:lnTo>
                  <a:lnTo>
                    <a:pt x="99" y="5"/>
                  </a:lnTo>
                  <a:lnTo>
                    <a:pt x="94" y="5"/>
                  </a:lnTo>
                  <a:lnTo>
                    <a:pt x="90" y="5"/>
                  </a:lnTo>
                  <a:lnTo>
                    <a:pt x="85" y="7"/>
                  </a:lnTo>
                  <a:lnTo>
                    <a:pt x="85" y="9"/>
                  </a:lnTo>
                  <a:lnTo>
                    <a:pt x="83" y="14"/>
                  </a:lnTo>
                  <a:lnTo>
                    <a:pt x="80" y="14"/>
                  </a:lnTo>
                  <a:lnTo>
                    <a:pt x="83" y="18"/>
                  </a:lnTo>
                  <a:lnTo>
                    <a:pt x="80" y="21"/>
                  </a:lnTo>
                  <a:lnTo>
                    <a:pt x="80" y="32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4" y="46"/>
                  </a:lnTo>
                  <a:lnTo>
                    <a:pt x="71" y="51"/>
                  </a:lnTo>
                  <a:lnTo>
                    <a:pt x="69" y="51"/>
                  </a:lnTo>
                  <a:lnTo>
                    <a:pt x="67" y="55"/>
                  </a:lnTo>
                  <a:lnTo>
                    <a:pt x="62" y="55"/>
                  </a:lnTo>
                  <a:lnTo>
                    <a:pt x="55" y="51"/>
                  </a:lnTo>
                  <a:lnTo>
                    <a:pt x="50" y="51"/>
                  </a:lnTo>
                  <a:lnTo>
                    <a:pt x="46" y="53"/>
                  </a:lnTo>
                  <a:lnTo>
                    <a:pt x="41" y="58"/>
                  </a:lnTo>
                  <a:lnTo>
                    <a:pt x="32" y="58"/>
                  </a:lnTo>
                  <a:lnTo>
                    <a:pt x="25" y="55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1" y="39"/>
                  </a:lnTo>
                  <a:lnTo>
                    <a:pt x="9" y="35"/>
                  </a:lnTo>
                  <a:lnTo>
                    <a:pt x="4" y="35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9"/>
                  </a:lnTo>
                  <a:lnTo>
                    <a:pt x="7" y="51"/>
                  </a:lnTo>
                  <a:lnTo>
                    <a:pt x="16" y="60"/>
                  </a:lnTo>
                  <a:lnTo>
                    <a:pt x="20" y="65"/>
                  </a:lnTo>
                  <a:lnTo>
                    <a:pt x="27" y="65"/>
                  </a:lnTo>
                  <a:lnTo>
                    <a:pt x="32" y="67"/>
                  </a:lnTo>
                  <a:lnTo>
                    <a:pt x="34" y="67"/>
                  </a:lnTo>
                  <a:lnTo>
                    <a:pt x="39" y="72"/>
                  </a:lnTo>
                  <a:lnTo>
                    <a:pt x="41" y="76"/>
                  </a:lnTo>
                  <a:lnTo>
                    <a:pt x="41" y="76"/>
                  </a:lnTo>
                  <a:lnTo>
                    <a:pt x="44" y="76"/>
                  </a:lnTo>
                  <a:lnTo>
                    <a:pt x="48" y="81"/>
                  </a:lnTo>
                  <a:lnTo>
                    <a:pt x="50" y="81"/>
                  </a:lnTo>
                  <a:lnTo>
                    <a:pt x="53" y="85"/>
                  </a:lnTo>
                  <a:lnTo>
                    <a:pt x="50" y="88"/>
                  </a:lnTo>
                  <a:lnTo>
                    <a:pt x="50" y="95"/>
                  </a:lnTo>
                  <a:lnTo>
                    <a:pt x="50" y="99"/>
                  </a:lnTo>
                  <a:lnTo>
                    <a:pt x="50" y="104"/>
                  </a:lnTo>
                  <a:lnTo>
                    <a:pt x="55" y="104"/>
                  </a:lnTo>
                  <a:lnTo>
                    <a:pt x="57" y="109"/>
                  </a:lnTo>
                  <a:lnTo>
                    <a:pt x="55" y="111"/>
                  </a:lnTo>
                  <a:lnTo>
                    <a:pt x="55" y="118"/>
                  </a:lnTo>
                  <a:lnTo>
                    <a:pt x="57" y="120"/>
                  </a:lnTo>
                  <a:lnTo>
                    <a:pt x="60" y="129"/>
                  </a:lnTo>
                  <a:lnTo>
                    <a:pt x="57" y="132"/>
                  </a:lnTo>
                  <a:lnTo>
                    <a:pt x="60" y="134"/>
                  </a:lnTo>
                  <a:lnTo>
                    <a:pt x="60" y="143"/>
                  </a:lnTo>
                  <a:lnTo>
                    <a:pt x="57" y="146"/>
                  </a:lnTo>
                  <a:lnTo>
                    <a:pt x="60" y="152"/>
                  </a:lnTo>
                  <a:lnTo>
                    <a:pt x="64" y="15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69" y="169"/>
                  </a:lnTo>
                  <a:lnTo>
                    <a:pt x="71" y="171"/>
                  </a:lnTo>
                  <a:lnTo>
                    <a:pt x="76" y="171"/>
                  </a:lnTo>
                  <a:lnTo>
                    <a:pt x="78" y="173"/>
                  </a:lnTo>
                  <a:lnTo>
                    <a:pt x="87" y="173"/>
                  </a:lnTo>
                  <a:lnTo>
                    <a:pt x="92" y="180"/>
                  </a:lnTo>
                  <a:lnTo>
                    <a:pt x="90" y="180"/>
                  </a:lnTo>
                  <a:lnTo>
                    <a:pt x="92" y="182"/>
                  </a:lnTo>
                  <a:lnTo>
                    <a:pt x="92" y="189"/>
                  </a:lnTo>
                  <a:lnTo>
                    <a:pt x="90" y="192"/>
                  </a:lnTo>
                  <a:lnTo>
                    <a:pt x="97" y="196"/>
                  </a:lnTo>
                  <a:lnTo>
                    <a:pt x="92" y="196"/>
                  </a:lnTo>
                  <a:lnTo>
                    <a:pt x="90" y="196"/>
                  </a:lnTo>
                  <a:lnTo>
                    <a:pt x="97" y="201"/>
                  </a:lnTo>
                  <a:lnTo>
                    <a:pt x="97" y="203"/>
                  </a:lnTo>
                  <a:lnTo>
                    <a:pt x="90" y="201"/>
                  </a:lnTo>
                  <a:lnTo>
                    <a:pt x="85" y="201"/>
                  </a:lnTo>
                  <a:lnTo>
                    <a:pt x="78" y="203"/>
                  </a:lnTo>
                  <a:lnTo>
                    <a:pt x="78" y="208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4" y="215"/>
                  </a:lnTo>
                  <a:lnTo>
                    <a:pt x="67" y="222"/>
                  </a:lnTo>
                  <a:lnTo>
                    <a:pt x="67" y="229"/>
                  </a:lnTo>
                  <a:lnTo>
                    <a:pt x="64" y="229"/>
                  </a:lnTo>
                  <a:lnTo>
                    <a:pt x="62" y="226"/>
                  </a:lnTo>
                  <a:lnTo>
                    <a:pt x="62" y="229"/>
                  </a:lnTo>
                  <a:lnTo>
                    <a:pt x="62" y="231"/>
                  </a:lnTo>
                  <a:lnTo>
                    <a:pt x="62" y="236"/>
                  </a:lnTo>
                  <a:lnTo>
                    <a:pt x="57" y="236"/>
                  </a:lnTo>
                  <a:lnTo>
                    <a:pt x="55" y="240"/>
                  </a:lnTo>
                  <a:lnTo>
                    <a:pt x="55" y="245"/>
                  </a:lnTo>
                  <a:lnTo>
                    <a:pt x="60" y="247"/>
                  </a:lnTo>
                  <a:lnTo>
                    <a:pt x="53" y="245"/>
                  </a:lnTo>
                  <a:lnTo>
                    <a:pt x="53" y="242"/>
                  </a:lnTo>
                  <a:lnTo>
                    <a:pt x="50" y="245"/>
                  </a:lnTo>
                  <a:lnTo>
                    <a:pt x="48" y="249"/>
                  </a:lnTo>
                  <a:lnTo>
                    <a:pt x="48" y="252"/>
                  </a:lnTo>
                  <a:lnTo>
                    <a:pt x="46" y="249"/>
                  </a:lnTo>
                  <a:lnTo>
                    <a:pt x="44" y="252"/>
                  </a:lnTo>
                  <a:lnTo>
                    <a:pt x="48" y="254"/>
                  </a:lnTo>
                  <a:lnTo>
                    <a:pt x="48" y="256"/>
                  </a:lnTo>
                  <a:lnTo>
                    <a:pt x="46" y="259"/>
                  </a:lnTo>
                  <a:lnTo>
                    <a:pt x="44" y="261"/>
                  </a:lnTo>
                  <a:lnTo>
                    <a:pt x="39" y="263"/>
                  </a:lnTo>
                  <a:lnTo>
                    <a:pt x="39" y="261"/>
                  </a:lnTo>
                  <a:lnTo>
                    <a:pt x="37" y="261"/>
                  </a:lnTo>
                  <a:lnTo>
                    <a:pt x="34" y="259"/>
                  </a:lnTo>
                  <a:lnTo>
                    <a:pt x="32" y="261"/>
                  </a:lnTo>
                  <a:lnTo>
                    <a:pt x="32" y="263"/>
                  </a:lnTo>
                  <a:lnTo>
                    <a:pt x="30" y="266"/>
                  </a:lnTo>
                  <a:lnTo>
                    <a:pt x="32" y="270"/>
                  </a:lnTo>
                  <a:lnTo>
                    <a:pt x="30" y="275"/>
                  </a:lnTo>
                  <a:lnTo>
                    <a:pt x="30" y="275"/>
                  </a:lnTo>
                  <a:lnTo>
                    <a:pt x="27" y="277"/>
                  </a:lnTo>
                  <a:lnTo>
                    <a:pt x="27" y="282"/>
                  </a:lnTo>
                  <a:lnTo>
                    <a:pt x="30" y="284"/>
                  </a:lnTo>
                  <a:lnTo>
                    <a:pt x="27" y="286"/>
                  </a:lnTo>
                  <a:lnTo>
                    <a:pt x="30" y="291"/>
                  </a:lnTo>
                  <a:lnTo>
                    <a:pt x="32" y="289"/>
                  </a:lnTo>
                  <a:lnTo>
                    <a:pt x="34" y="291"/>
                  </a:lnTo>
                  <a:lnTo>
                    <a:pt x="32" y="296"/>
                  </a:lnTo>
                  <a:lnTo>
                    <a:pt x="32" y="298"/>
                  </a:lnTo>
                  <a:lnTo>
                    <a:pt x="34" y="303"/>
                  </a:lnTo>
                  <a:lnTo>
                    <a:pt x="32" y="303"/>
                  </a:lnTo>
                  <a:lnTo>
                    <a:pt x="37" y="309"/>
                  </a:lnTo>
                  <a:lnTo>
                    <a:pt x="39" y="312"/>
                  </a:lnTo>
                  <a:lnTo>
                    <a:pt x="37" y="314"/>
                  </a:lnTo>
                  <a:lnTo>
                    <a:pt x="41" y="319"/>
                  </a:lnTo>
                  <a:lnTo>
                    <a:pt x="37" y="321"/>
                  </a:lnTo>
                  <a:lnTo>
                    <a:pt x="39" y="328"/>
                  </a:lnTo>
                  <a:lnTo>
                    <a:pt x="37" y="330"/>
                  </a:lnTo>
                  <a:lnTo>
                    <a:pt x="37" y="339"/>
                  </a:lnTo>
                  <a:lnTo>
                    <a:pt x="39" y="342"/>
                  </a:lnTo>
                  <a:lnTo>
                    <a:pt x="37" y="346"/>
                  </a:lnTo>
                  <a:lnTo>
                    <a:pt x="37" y="349"/>
                  </a:lnTo>
                  <a:lnTo>
                    <a:pt x="39" y="351"/>
                  </a:lnTo>
                  <a:lnTo>
                    <a:pt x="44" y="349"/>
                  </a:lnTo>
                  <a:lnTo>
                    <a:pt x="46" y="351"/>
                  </a:lnTo>
                  <a:lnTo>
                    <a:pt x="46" y="349"/>
                  </a:lnTo>
                  <a:lnTo>
                    <a:pt x="50" y="353"/>
                  </a:lnTo>
                  <a:lnTo>
                    <a:pt x="55" y="353"/>
                  </a:lnTo>
                  <a:lnTo>
                    <a:pt x="57" y="356"/>
                  </a:lnTo>
                  <a:lnTo>
                    <a:pt x="62" y="353"/>
                  </a:lnTo>
                  <a:lnTo>
                    <a:pt x="64" y="356"/>
                  </a:lnTo>
                  <a:lnTo>
                    <a:pt x="64" y="358"/>
                  </a:lnTo>
                  <a:lnTo>
                    <a:pt x="67" y="358"/>
                  </a:lnTo>
                  <a:lnTo>
                    <a:pt x="71" y="356"/>
                  </a:lnTo>
                  <a:lnTo>
                    <a:pt x="71" y="358"/>
                  </a:lnTo>
                  <a:lnTo>
                    <a:pt x="69" y="360"/>
                  </a:lnTo>
                  <a:lnTo>
                    <a:pt x="74" y="370"/>
                  </a:lnTo>
                  <a:lnTo>
                    <a:pt x="74" y="372"/>
                  </a:lnTo>
                  <a:lnTo>
                    <a:pt x="74" y="376"/>
                  </a:lnTo>
                  <a:lnTo>
                    <a:pt x="74" y="376"/>
                  </a:lnTo>
                  <a:lnTo>
                    <a:pt x="76" y="370"/>
                  </a:lnTo>
                  <a:lnTo>
                    <a:pt x="78" y="370"/>
                  </a:lnTo>
                  <a:lnTo>
                    <a:pt x="80" y="372"/>
                  </a:lnTo>
                  <a:lnTo>
                    <a:pt x="83" y="370"/>
                  </a:lnTo>
                  <a:lnTo>
                    <a:pt x="87" y="370"/>
                  </a:lnTo>
                  <a:lnTo>
                    <a:pt x="92" y="365"/>
                  </a:lnTo>
                  <a:lnTo>
                    <a:pt x="97" y="365"/>
                  </a:lnTo>
                  <a:lnTo>
                    <a:pt x="106" y="360"/>
                  </a:lnTo>
                  <a:lnTo>
                    <a:pt x="106" y="358"/>
                  </a:lnTo>
                  <a:lnTo>
                    <a:pt x="110" y="358"/>
                  </a:lnTo>
                  <a:lnTo>
                    <a:pt x="115" y="358"/>
                  </a:lnTo>
                  <a:lnTo>
                    <a:pt x="117" y="353"/>
                  </a:lnTo>
                  <a:lnTo>
                    <a:pt x="120" y="356"/>
                  </a:lnTo>
                  <a:lnTo>
                    <a:pt x="117" y="358"/>
                  </a:lnTo>
                  <a:lnTo>
                    <a:pt x="120" y="360"/>
                  </a:lnTo>
                  <a:lnTo>
                    <a:pt x="122" y="353"/>
                  </a:lnTo>
                  <a:lnTo>
                    <a:pt x="124" y="356"/>
                  </a:lnTo>
                  <a:lnTo>
                    <a:pt x="122" y="351"/>
                  </a:lnTo>
                  <a:lnTo>
                    <a:pt x="124" y="349"/>
                  </a:lnTo>
                  <a:lnTo>
                    <a:pt x="124" y="353"/>
                  </a:lnTo>
                  <a:lnTo>
                    <a:pt x="129" y="353"/>
                  </a:lnTo>
                  <a:lnTo>
                    <a:pt x="129" y="351"/>
                  </a:lnTo>
                  <a:lnTo>
                    <a:pt x="131" y="356"/>
                  </a:lnTo>
                  <a:lnTo>
                    <a:pt x="134" y="353"/>
                  </a:lnTo>
                  <a:lnTo>
                    <a:pt x="134" y="351"/>
                  </a:lnTo>
                  <a:lnTo>
                    <a:pt x="136" y="351"/>
                  </a:lnTo>
                  <a:lnTo>
                    <a:pt x="138" y="353"/>
                  </a:lnTo>
                  <a:lnTo>
                    <a:pt x="140" y="351"/>
                  </a:lnTo>
                  <a:lnTo>
                    <a:pt x="145" y="351"/>
                  </a:lnTo>
                  <a:lnTo>
                    <a:pt x="147" y="353"/>
                  </a:lnTo>
                  <a:lnTo>
                    <a:pt x="154" y="351"/>
                  </a:lnTo>
                  <a:lnTo>
                    <a:pt x="154" y="349"/>
                  </a:lnTo>
                  <a:lnTo>
                    <a:pt x="154" y="349"/>
                  </a:lnTo>
                  <a:lnTo>
                    <a:pt x="154" y="346"/>
                  </a:lnTo>
                  <a:lnTo>
                    <a:pt x="159" y="349"/>
                  </a:lnTo>
                  <a:lnTo>
                    <a:pt x="159" y="351"/>
                  </a:lnTo>
                  <a:lnTo>
                    <a:pt x="164" y="351"/>
                  </a:lnTo>
                  <a:lnTo>
                    <a:pt x="164" y="351"/>
                  </a:lnTo>
                  <a:lnTo>
                    <a:pt x="166" y="349"/>
                  </a:lnTo>
                  <a:close/>
                  <a:moveTo>
                    <a:pt x="87" y="194"/>
                  </a:moveTo>
                  <a:lnTo>
                    <a:pt x="85" y="196"/>
                  </a:lnTo>
                  <a:lnTo>
                    <a:pt x="80" y="196"/>
                  </a:lnTo>
                  <a:lnTo>
                    <a:pt x="78" y="192"/>
                  </a:lnTo>
                  <a:lnTo>
                    <a:pt x="83" y="189"/>
                  </a:lnTo>
                  <a:lnTo>
                    <a:pt x="90" y="192"/>
                  </a:lnTo>
                  <a:lnTo>
                    <a:pt x="87" y="192"/>
                  </a:lnTo>
                  <a:lnTo>
                    <a:pt x="85" y="192"/>
                  </a:lnTo>
                  <a:lnTo>
                    <a:pt x="87" y="194"/>
                  </a:lnTo>
                  <a:close/>
                  <a:moveTo>
                    <a:pt x="27" y="254"/>
                  </a:moveTo>
                  <a:lnTo>
                    <a:pt x="27" y="252"/>
                  </a:lnTo>
                  <a:lnTo>
                    <a:pt x="30" y="254"/>
                  </a:lnTo>
                  <a:lnTo>
                    <a:pt x="30" y="256"/>
                  </a:lnTo>
                  <a:lnTo>
                    <a:pt x="27" y="254"/>
                  </a:lnTo>
                  <a:close/>
                  <a:moveTo>
                    <a:pt x="25" y="256"/>
                  </a:moveTo>
                  <a:lnTo>
                    <a:pt x="27" y="259"/>
                  </a:lnTo>
                  <a:lnTo>
                    <a:pt x="30" y="259"/>
                  </a:lnTo>
                  <a:lnTo>
                    <a:pt x="30" y="261"/>
                  </a:lnTo>
                  <a:lnTo>
                    <a:pt x="27" y="263"/>
                  </a:lnTo>
                  <a:lnTo>
                    <a:pt x="25" y="261"/>
                  </a:lnTo>
                  <a:lnTo>
                    <a:pt x="25" y="256"/>
                  </a:lnTo>
                  <a:close/>
                  <a:moveTo>
                    <a:pt x="69" y="367"/>
                  </a:moveTo>
                  <a:lnTo>
                    <a:pt x="69" y="372"/>
                  </a:lnTo>
                  <a:lnTo>
                    <a:pt x="67" y="372"/>
                  </a:lnTo>
                  <a:lnTo>
                    <a:pt x="67" y="372"/>
                  </a:lnTo>
                  <a:lnTo>
                    <a:pt x="67" y="370"/>
                  </a:lnTo>
                  <a:lnTo>
                    <a:pt x="69" y="367"/>
                  </a:lnTo>
                  <a:close/>
                  <a:moveTo>
                    <a:pt x="64" y="363"/>
                  </a:moveTo>
                  <a:lnTo>
                    <a:pt x="64" y="365"/>
                  </a:lnTo>
                  <a:lnTo>
                    <a:pt x="64" y="365"/>
                  </a:lnTo>
                  <a:lnTo>
                    <a:pt x="64" y="365"/>
                  </a:lnTo>
                  <a:lnTo>
                    <a:pt x="62" y="367"/>
                  </a:lnTo>
                  <a:lnTo>
                    <a:pt x="64" y="363"/>
                  </a:lnTo>
                  <a:close/>
                  <a:moveTo>
                    <a:pt x="55" y="358"/>
                  </a:moveTo>
                  <a:lnTo>
                    <a:pt x="62" y="358"/>
                  </a:lnTo>
                  <a:lnTo>
                    <a:pt x="60" y="360"/>
                  </a:lnTo>
                  <a:lnTo>
                    <a:pt x="57" y="363"/>
                  </a:lnTo>
                  <a:lnTo>
                    <a:pt x="55" y="360"/>
                  </a:lnTo>
                  <a:lnTo>
                    <a:pt x="55" y="358"/>
                  </a:lnTo>
                  <a:close/>
                  <a:moveTo>
                    <a:pt x="46" y="351"/>
                  </a:moveTo>
                  <a:lnTo>
                    <a:pt x="50" y="356"/>
                  </a:lnTo>
                  <a:lnTo>
                    <a:pt x="48" y="358"/>
                  </a:lnTo>
                  <a:lnTo>
                    <a:pt x="46" y="356"/>
                  </a:lnTo>
                  <a:lnTo>
                    <a:pt x="46" y="351"/>
                  </a:lnTo>
                  <a:close/>
                  <a:moveTo>
                    <a:pt x="37" y="353"/>
                  </a:moveTo>
                  <a:lnTo>
                    <a:pt x="41" y="353"/>
                  </a:lnTo>
                  <a:lnTo>
                    <a:pt x="39" y="356"/>
                  </a:lnTo>
                  <a:lnTo>
                    <a:pt x="39" y="356"/>
                  </a:lnTo>
                  <a:lnTo>
                    <a:pt x="37" y="353"/>
                  </a:lnTo>
                  <a:lnTo>
                    <a:pt x="37" y="353"/>
                  </a:lnTo>
                  <a:close/>
                  <a:moveTo>
                    <a:pt x="9" y="360"/>
                  </a:moveTo>
                  <a:lnTo>
                    <a:pt x="14" y="360"/>
                  </a:lnTo>
                  <a:lnTo>
                    <a:pt x="16" y="360"/>
                  </a:lnTo>
                  <a:lnTo>
                    <a:pt x="11" y="358"/>
                  </a:lnTo>
                  <a:lnTo>
                    <a:pt x="11" y="353"/>
                  </a:lnTo>
                  <a:lnTo>
                    <a:pt x="14" y="353"/>
                  </a:lnTo>
                  <a:lnTo>
                    <a:pt x="20" y="358"/>
                  </a:lnTo>
                  <a:lnTo>
                    <a:pt x="20" y="363"/>
                  </a:lnTo>
                  <a:lnTo>
                    <a:pt x="18" y="360"/>
                  </a:lnTo>
                  <a:lnTo>
                    <a:pt x="16" y="363"/>
                  </a:lnTo>
                  <a:lnTo>
                    <a:pt x="18" y="367"/>
                  </a:lnTo>
                  <a:lnTo>
                    <a:pt x="23" y="365"/>
                  </a:lnTo>
                  <a:lnTo>
                    <a:pt x="23" y="370"/>
                  </a:lnTo>
                  <a:lnTo>
                    <a:pt x="20" y="372"/>
                  </a:lnTo>
                  <a:lnTo>
                    <a:pt x="16" y="367"/>
                  </a:lnTo>
                  <a:lnTo>
                    <a:pt x="11" y="367"/>
                  </a:lnTo>
                  <a:lnTo>
                    <a:pt x="9" y="363"/>
                  </a:lnTo>
                  <a:lnTo>
                    <a:pt x="7" y="363"/>
                  </a:lnTo>
                  <a:lnTo>
                    <a:pt x="9" y="36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9D2D8483-F4D5-A3C5-AEAA-983122D83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8981" y="1890123"/>
              <a:ext cx="93765" cy="63063"/>
            </a:xfrm>
            <a:custGeom>
              <a:avLst/>
              <a:gdLst>
                <a:gd name="T0" fmla="*/ 111 w 113"/>
                <a:gd name="T1" fmla="*/ 69 h 76"/>
                <a:gd name="T2" fmla="*/ 113 w 113"/>
                <a:gd name="T3" fmla="*/ 62 h 76"/>
                <a:gd name="T4" fmla="*/ 104 w 113"/>
                <a:gd name="T5" fmla="*/ 41 h 76"/>
                <a:gd name="T6" fmla="*/ 106 w 113"/>
                <a:gd name="T7" fmla="*/ 23 h 76"/>
                <a:gd name="T8" fmla="*/ 111 w 113"/>
                <a:gd name="T9" fmla="*/ 14 h 76"/>
                <a:gd name="T10" fmla="*/ 111 w 113"/>
                <a:gd name="T11" fmla="*/ 11 h 76"/>
                <a:gd name="T12" fmla="*/ 109 w 113"/>
                <a:gd name="T13" fmla="*/ 9 h 76"/>
                <a:gd name="T14" fmla="*/ 85 w 113"/>
                <a:gd name="T15" fmla="*/ 4 h 76"/>
                <a:gd name="T16" fmla="*/ 74 w 113"/>
                <a:gd name="T17" fmla="*/ 2 h 76"/>
                <a:gd name="T18" fmla="*/ 65 w 113"/>
                <a:gd name="T19" fmla="*/ 0 h 76"/>
                <a:gd name="T20" fmla="*/ 62 w 113"/>
                <a:gd name="T21" fmla="*/ 2 h 76"/>
                <a:gd name="T22" fmla="*/ 65 w 113"/>
                <a:gd name="T23" fmla="*/ 4 h 76"/>
                <a:gd name="T24" fmla="*/ 60 w 113"/>
                <a:gd name="T25" fmla="*/ 7 h 76"/>
                <a:gd name="T26" fmla="*/ 51 w 113"/>
                <a:gd name="T27" fmla="*/ 4 h 76"/>
                <a:gd name="T28" fmla="*/ 46 w 113"/>
                <a:gd name="T29" fmla="*/ 9 h 76"/>
                <a:gd name="T30" fmla="*/ 42 w 113"/>
                <a:gd name="T31" fmla="*/ 14 h 76"/>
                <a:gd name="T32" fmla="*/ 30 w 113"/>
                <a:gd name="T33" fmla="*/ 16 h 76"/>
                <a:gd name="T34" fmla="*/ 28 w 113"/>
                <a:gd name="T35" fmla="*/ 32 h 76"/>
                <a:gd name="T36" fmla="*/ 32 w 113"/>
                <a:gd name="T37" fmla="*/ 32 h 76"/>
                <a:gd name="T38" fmla="*/ 35 w 113"/>
                <a:gd name="T39" fmla="*/ 34 h 76"/>
                <a:gd name="T40" fmla="*/ 32 w 113"/>
                <a:gd name="T41" fmla="*/ 41 h 76"/>
                <a:gd name="T42" fmla="*/ 42 w 113"/>
                <a:gd name="T43" fmla="*/ 51 h 76"/>
                <a:gd name="T44" fmla="*/ 44 w 113"/>
                <a:gd name="T45" fmla="*/ 48 h 76"/>
                <a:gd name="T46" fmla="*/ 49 w 113"/>
                <a:gd name="T47" fmla="*/ 48 h 76"/>
                <a:gd name="T48" fmla="*/ 49 w 113"/>
                <a:gd name="T49" fmla="*/ 60 h 76"/>
                <a:gd name="T50" fmla="*/ 55 w 113"/>
                <a:gd name="T51" fmla="*/ 55 h 76"/>
                <a:gd name="T52" fmla="*/ 67 w 113"/>
                <a:gd name="T53" fmla="*/ 60 h 76"/>
                <a:gd name="T54" fmla="*/ 69 w 113"/>
                <a:gd name="T55" fmla="*/ 55 h 76"/>
                <a:gd name="T56" fmla="*/ 74 w 113"/>
                <a:gd name="T57" fmla="*/ 60 h 76"/>
                <a:gd name="T58" fmla="*/ 83 w 113"/>
                <a:gd name="T59" fmla="*/ 64 h 76"/>
                <a:gd name="T60" fmla="*/ 90 w 113"/>
                <a:gd name="T61" fmla="*/ 71 h 76"/>
                <a:gd name="T62" fmla="*/ 99 w 113"/>
                <a:gd name="T63" fmla="*/ 74 h 76"/>
                <a:gd name="T64" fmla="*/ 21 w 113"/>
                <a:gd name="T65" fmla="*/ 25 h 76"/>
                <a:gd name="T66" fmla="*/ 25 w 113"/>
                <a:gd name="T67" fmla="*/ 25 h 76"/>
                <a:gd name="T68" fmla="*/ 21 w 113"/>
                <a:gd name="T69" fmla="*/ 25 h 76"/>
                <a:gd name="T70" fmla="*/ 12 w 113"/>
                <a:gd name="T71" fmla="*/ 30 h 76"/>
                <a:gd name="T72" fmla="*/ 5 w 113"/>
                <a:gd name="T73" fmla="*/ 32 h 76"/>
                <a:gd name="T74" fmla="*/ 9 w 113"/>
                <a:gd name="T75" fmla="*/ 27 h 76"/>
                <a:gd name="T76" fmla="*/ 12 w 113"/>
                <a:gd name="T77" fmla="*/ 23 h 76"/>
                <a:gd name="T78" fmla="*/ 16 w 113"/>
                <a:gd name="T79" fmla="*/ 25 h 76"/>
                <a:gd name="T80" fmla="*/ 21 w 113"/>
                <a:gd name="T81" fmla="*/ 30 h 76"/>
                <a:gd name="T82" fmla="*/ 16 w 113"/>
                <a:gd name="T83" fmla="*/ 32 h 76"/>
                <a:gd name="T84" fmla="*/ 23 w 113"/>
                <a:gd name="T85" fmla="*/ 37 h 76"/>
                <a:gd name="T86" fmla="*/ 28 w 113"/>
                <a:gd name="T87" fmla="*/ 34 h 76"/>
                <a:gd name="T88" fmla="*/ 28 w 113"/>
                <a:gd name="T89" fmla="*/ 41 h 76"/>
                <a:gd name="T90" fmla="*/ 2 w 113"/>
                <a:gd name="T91" fmla="*/ 62 h 76"/>
                <a:gd name="T92" fmla="*/ 9 w 113"/>
                <a:gd name="T93" fmla="*/ 60 h 76"/>
                <a:gd name="T94" fmla="*/ 12 w 113"/>
                <a:gd name="T95" fmla="*/ 51 h 76"/>
                <a:gd name="T96" fmla="*/ 19 w 113"/>
                <a:gd name="T97" fmla="*/ 48 h 76"/>
                <a:gd name="T98" fmla="*/ 25 w 113"/>
                <a:gd name="T99" fmla="*/ 44 h 76"/>
                <a:gd name="T100" fmla="*/ 25 w 113"/>
                <a:gd name="T101" fmla="*/ 41 h 76"/>
                <a:gd name="T102" fmla="*/ 19 w 113"/>
                <a:gd name="T103" fmla="*/ 39 h 76"/>
                <a:gd name="T104" fmla="*/ 12 w 113"/>
                <a:gd name="T105" fmla="*/ 37 h 76"/>
                <a:gd name="T106" fmla="*/ 7 w 113"/>
                <a:gd name="T107" fmla="*/ 41 h 76"/>
                <a:gd name="T108" fmla="*/ 5 w 113"/>
                <a:gd name="T109" fmla="*/ 41 h 76"/>
                <a:gd name="T110" fmla="*/ 2 w 113"/>
                <a:gd name="T111" fmla="*/ 41 h 76"/>
                <a:gd name="T112" fmla="*/ 5 w 113"/>
                <a:gd name="T113" fmla="*/ 44 h 76"/>
                <a:gd name="T114" fmla="*/ 2 w 113"/>
                <a:gd name="T115" fmla="*/ 46 h 76"/>
                <a:gd name="T116" fmla="*/ 5 w 113"/>
                <a:gd name="T117" fmla="*/ 51 h 76"/>
                <a:gd name="T118" fmla="*/ 7 w 113"/>
                <a:gd name="T119" fmla="*/ 57 h 76"/>
                <a:gd name="T120" fmla="*/ 2 w 113"/>
                <a:gd name="T121" fmla="*/ 6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" h="76">
                  <a:moveTo>
                    <a:pt x="106" y="74"/>
                  </a:moveTo>
                  <a:lnTo>
                    <a:pt x="111" y="69"/>
                  </a:lnTo>
                  <a:lnTo>
                    <a:pt x="109" y="64"/>
                  </a:lnTo>
                  <a:lnTo>
                    <a:pt x="113" y="62"/>
                  </a:lnTo>
                  <a:lnTo>
                    <a:pt x="113" y="57"/>
                  </a:lnTo>
                  <a:lnTo>
                    <a:pt x="104" y="41"/>
                  </a:lnTo>
                  <a:lnTo>
                    <a:pt x="104" y="25"/>
                  </a:lnTo>
                  <a:lnTo>
                    <a:pt x="106" y="23"/>
                  </a:lnTo>
                  <a:lnTo>
                    <a:pt x="109" y="16"/>
                  </a:lnTo>
                  <a:lnTo>
                    <a:pt x="111" y="14"/>
                  </a:lnTo>
                  <a:lnTo>
                    <a:pt x="113" y="11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9" y="9"/>
                  </a:lnTo>
                  <a:lnTo>
                    <a:pt x="92" y="9"/>
                  </a:lnTo>
                  <a:lnTo>
                    <a:pt x="85" y="4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69" y="2"/>
                  </a:lnTo>
                  <a:lnTo>
                    <a:pt x="65" y="0"/>
                  </a:lnTo>
                  <a:lnTo>
                    <a:pt x="65" y="2"/>
                  </a:lnTo>
                  <a:lnTo>
                    <a:pt x="62" y="2"/>
                  </a:lnTo>
                  <a:lnTo>
                    <a:pt x="62" y="4"/>
                  </a:lnTo>
                  <a:lnTo>
                    <a:pt x="65" y="4"/>
                  </a:lnTo>
                  <a:lnTo>
                    <a:pt x="60" y="9"/>
                  </a:lnTo>
                  <a:lnTo>
                    <a:pt x="60" y="7"/>
                  </a:lnTo>
                  <a:lnTo>
                    <a:pt x="51" y="7"/>
                  </a:lnTo>
                  <a:lnTo>
                    <a:pt x="51" y="4"/>
                  </a:lnTo>
                  <a:lnTo>
                    <a:pt x="49" y="9"/>
                  </a:lnTo>
                  <a:lnTo>
                    <a:pt x="46" y="9"/>
                  </a:lnTo>
                  <a:lnTo>
                    <a:pt x="42" y="9"/>
                  </a:lnTo>
                  <a:lnTo>
                    <a:pt x="42" y="14"/>
                  </a:lnTo>
                  <a:lnTo>
                    <a:pt x="37" y="11"/>
                  </a:lnTo>
                  <a:lnTo>
                    <a:pt x="30" y="16"/>
                  </a:lnTo>
                  <a:lnTo>
                    <a:pt x="28" y="18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7" y="32"/>
                  </a:lnTo>
                  <a:lnTo>
                    <a:pt x="35" y="34"/>
                  </a:lnTo>
                  <a:lnTo>
                    <a:pt x="32" y="34"/>
                  </a:lnTo>
                  <a:lnTo>
                    <a:pt x="32" y="41"/>
                  </a:lnTo>
                  <a:lnTo>
                    <a:pt x="35" y="46"/>
                  </a:lnTo>
                  <a:lnTo>
                    <a:pt x="42" y="51"/>
                  </a:lnTo>
                  <a:lnTo>
                    <a:pt x="44" y="51"/>
                  </a:lnTo>
                  <a:lnTo>
                    <a:pt x="44" y="48"/>
                  </a:lnTo>
                  <a:lnTo>
                    <a:pt x="49" y="44"/>
                  </a:lnTo>
                  <a:lnTo>
                    <a:pt x="49" y="48"/>
                  </a:lnTo>
                  <a:lnTo>
                    <a:pt x="49" y="57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55" y="55"/>
                  </a:lnTo>
                  <a:lnTo>
                    <a:pt x="60" y="55"/>
                  </a:lnTo>
                  <a:lnTo>
                    <a:pt x="67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4" y="57"/>
                  </a:lnTo>
                  <a:lnTo>
                    <a:pt x="74" y="60"/>
                  </a:lnTo>
                  <a:lnTo>
                    <a:pt x="76" y="60"/>
                  </a:lnTo>
                  <a:lnTo>
                    <a:pt x="83" y="64"/>
                  </a:lnTo>
                  <a:lnTo>
                    <a:pt x="85" y="69"/>
                  </a:lnTo>
                  <a:lnTo>
                    <a:pt x="90" y="71"/>
                  </a:lnTo>
                  <a:lnTo>
                    <a:pt x="92" y="76"/>
                  </a:lnTo>
                  <a:lnTo>
                    <a:pt x="99" y="74"/>
                  </a:lnTo>
                  <a:lnTo>
                    <a:pt x="106" y="74"/>
                  </a:lnTo>
                  <a:close/>
                  <a:moveTo>
                    <a:pt x="21" y="25"/>
                  </a:moveTo>
                  <a:lnTo>
                    <a:pt x="25" y="25"/>
                  </a:lnTo>
                  <a:lnTo>
                    <a:pt x="25" y="25"/>
                  </a:lnTo>
                  <a:lnTo>
                    <a:pt x="23" y="27"/>
                  </a:lnTo>
                  <a:lnTo>
                    <a:pt x="21" y="25"/>
                  </a:lnTo>
                  <a:close/>
                  <a:moveTo>
                    <a:pt x="14" y="34"/>
                  </a:moveTo>
                  <a:lnTo>
                    <a:pt x="12" y="30"/>
                  </a:lnTo>
                  <a:lnTo>
                    <a:pt x="9" y="30"/>
                  </a:lnTo>
                  <a:lnTo>
                    <a:pt x="5" y="32"/>
                  </a:lnTo>
                  <a:lnTo>
                    <a:pt x="2" y="30"/>
                  </a:lnTo>
                  <a:lnTo>
                    <a:pt x="9" y="27"/>
                  </a:lnTo>
                  <a:lnTo>
                    <a:pt x="12" y="25"/>
                  </a:lnTo>
                  <a:lnTo>
                    <a:pt x="12" y="23"/>
                  </a:lnTo>
                  <a:lnTo>
                    <a:pt x="14" y="25"/>
                  </a:lnTo>
                  <a:lnTo>
                    <a:pt x="16" y="25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6" y="32"/>
                  </a:lnTo>
                  <a:lnTo>
                    <a:pt x="14" y="34"/>
                  </a:lnTo>
                  <a:close/>
                  <a:moveTo>
                    <a:pt x="23" y="37"/>
                  </a:moveTo>
                  <a:lnTo>
                    <a:pt x="21" y="34"/>
                  </a:lnTo>
                  <a:lnTo>
                    <a:pt x="28" y="34"/>
                  </a:lnTo>
                  <a:lnTo>
                    <a:pt x="30" y="39"/>
                  </a:lnTo>
                  <a:lnTo>
                    <a:pt x="28" y="41"/>
                  </a:lnTo>
                  <a:lnTo>
                    <a:pt x="23" y="37"/>
                  </a:lnTo>
                  <a:close/>
                  <a:moveTo>
                    <a:pt x="2" y="62"/>
                  </a:moveTo>
                  <a:lnTo>
                    <a:pt x="5" y="62"/>
                  </a:lnTo>
                  <a:lnTo>
                    <a:pt x="9" y="60"/>
                  </a:lnTo>
                  <a:lnTo>
                    <a:pt x="9" y="57"/>
                  </a:lnTo>
                  <a:lnTo>
                    <a:pt x="12" y="51"/>
                  </a:lnTo>
                  <a:lnTo>
                    <a:pt x="16" y="51"/>
                  </a:lnTo>
                  <a:lnTo>
                    <a:pt x="19" y="48"/>
                  </a:lnTo>
                  <a:lnTo>
                    <a:pt x="21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5" y="41"/>
                  </a:lnTo>
                  <a:lnTo>
                    <a:pt x="23" y="41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7" y="41"/>
                  </a:lnTo>
                  <a:lnTo>
                    <a:pt x="7" y="44"/>
                  </a:lnTo>
                  <a:lnTo>
                    <a:pt x="5" y="41"/>
                  </a:lnTo>
                  <a:lnTo>
                    <a:pt x="2" y="39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5" y="51"/>
                  </a:lnTo>
                  <a:lnTo>
                    <a:pt x="7" y="53"/>
                  </a:lnTo>
                  <a:lnTo>
                    <a:pt x="7" y="57"/>
                  </a:lnTo>
                  <a:lnTo>
                    <a:pt x="5" y="55"/>
                  </a:lnTo>
                  <a:lnTo>
                    <a:pt x="2" y="6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89D75C79-9439-8032-23D2-582A89624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854" y="1935761"/>
              <a:ext cx="110361" cy="59744"/>
            </a:xfrm>
            <a:custGeom>
              <a:avLst/>
              <a:gdLst>
                <a:gd name="T0" fmla="*/ 133 w 133"/>
                <a:gd name="T1" fmla="*/ 49 h 72"/>
                <a:gd name="T2" fmla="*/ 129 w 133"/>
                <a:gd name="T3" fmla="*/ 39 h 72"/>
                <a:gd name="T4" fmla="*/ 124 w 133"/>
                <a:gd name="T5" fmla="*/ 33 h 72"/>
                <a:gd name="T6" fmla="*/ 124 w 133"/>
                <a:gd name="T7" fmla="*/ 26 h 72"/>
                <a:gd name="T8" fmla="*/ 122 w 133"/>
                <a:gd name="T9" fmla="*/ 23 h 72"/>
                <a:gd name="T10" fmla="*/ 110 w 133"/>
                <a:gd name="T11" fmla="*/ 19 h 72"/>
                <a:gd name="T12" fmla="*/ 101 w 133"/>
                <a:gd name="T13" fmla="*/ 16 h 72"/>
                <a:gd name="T14" fmla="*/ 94 w 133"/>
                <a:gd name="T15" fmla="*/ 9 h 72"/>
                <a:gd name="T16" fmla="*/ 85 w 133"/>
                <a:gd name="T17" fmla="*/ 5 h 72"/>
                <a:gd name="T18" fmla="*/ 80 w 133"/>
                <a:gd name="T19" fmla="*/ 0 h 72"/>
                <a:gd name="T20" fmla="*/ 78 w 133"/>
                <a:gd name="T21" fmla="*/ 5 h 72"/>
                <a:gd name="T22" fmla="*/ 66 w 133"/>
                <a:gd name="T23" fmla="*/ 0 h 72"/>
                <a:gd name="T24" fmla="*/ 60 w 133"/>
                <a:gd name="T25" fmla="*/ 5 h 72"/>
                <a:gd name="T26" fmla="*/ 60 w 133"/>
                <a:gd name="T27" fmla="*/ 21 h 72"/>
                <a:gd name="T28" fmla="*/ 50 w 133"/>
                <a:gd name="T29" fmla="*/ 35 h 72"/>
                <a:gd name="T30" fmla="*/ 41 w 133"/>
                <a:gd name="T31" fmla="*/ 30 h 72"/>
                <a:gd name="T32" fmla="*/ 32 w 133"/>
                <a:gd name="T33" fmla="*/ 16 h 72"/>
                <a:gd name="T34" fmla="*/ 30 w 133"/>
                <a:gd name="T35" fmla="*/ 9 h 72"/>
                <a:gd name="T36" fmla="*/ 20 w 133"/>
                <a:gd name="T37" fmla="*/ 14 h 72"/>
                <a:gd name="T38" fmla="*/ 13 w 133"/>
                <a:gd name="T39" fmla="*/ 16 h 72"/>
                <a:gd name="T40" fmla="*/ 11 w 133"/>
                <a:gd name="T41" fmla="*/ 26 h 72"/>
                <a:gd name="T42" fmla="*/ 9 w 133"/>
                <a:gd name="T43" fmla="*/ 33 h 72"/>
                <a:gd name="T44" fmla="*/ 2 w 133"/>
                <a:gd name="T45" fmla="*/ 44 h 72"/>
                <a:gd name="T46" fmla="*/ 0 w 133"/>
                <a:gd name="T47" fmla="*/ 51 h 72"/>
                <a:gd name="T48" fmla="*/ 4 w 133"/>
                <a:gd name="T49" fmla="*/ 63 h 72"/>
                <a:gd name="T50" fmla="*/ 9 w 133"/>
                <a:gd name="T51" fmla="*/ 63 h 72"/>
                <a:gd name="T52" fmla="*/ 16 w 133"/>
                <a:gd name="T53" fmla="*/ 53 h 72"/>
                <a:gd name="T54" fmla="*/ 32 w 133"/>
                <a:gd name="T55" fmla="*/ 51 h 72"/>
                <a:gd name="T56" fmla="*/ 41 w 133"/>
                <a:gd name="T57" fmla="*/ 53 h 72"/>
                <a:gd name="T58" fmla="*/ 48 w 133"/>
                <a:gd name="T59" fmla="*/ 49 h 72"/>
                <a:gd name="T60" fmla="*/ 53 w 133"/>
                <a:gd name="T61" fmla="*/ 51 h 72"/>
                <a:gd name="T62" fmla="*/ 64 w 133"/>
                <a:gd name="T63" fmla="*/ 56 h 72"/>
                <a:gd name="T64" fmla="*/ 71 w 133"/>
                <a:gd name="T65" fmla="*/ 51 h 72"/>
                <a:gd name="T66" fmla="*/ 85 w 133"/>
                <a:gd name="T67" fmla="*/ 56 h 72"/>
                <a:gd name="T68" fmla="*/ 96 w 133"/>
                <a:gd name="T69" fmla="*/ 63 h 72"/>
                <a:gd name="T70" fmla="*/ 108 w 133"/>
                <a:gd name="T71" fmla="*/ 69 h 72"/>
                <a:gd name="T72" fmla="*/ 108 w 133"/>
                <a:gd name="T73" fmla="*/ 72 h 72"/>
                <a:gd name="T74" fmla="*/ 124 w 133"/>
                <a:gd name="T75" fmla="*/ 67 h 72"/>
                <a:gd name="T76" fmla="*/ 129 w 133"/>
                <a:gd name="T77" fmla="*/ 60 h 72"/>
                <a:gd name="T78" fmla="*/ 133 w 133"/>
                <a:gd name="T7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" h="72">
                  <a:moveTo>
                    <a:pt x="133" y="56"/>
                  </a:moveTo>
                  <a:lnTo>
                    <a:pt x="133" y="49"/>
                  </a:lnTo>
                  <a:lnTo>
                    <a:pt x="131" y="46"/>
                  </a:lnTo>
                  <a:lnTo>
                    <a:pt x="129" y="39"/>
                  </a:lnTo>
                  <a:lnTo>
                    <a:pt x="127" y="37"/>
                  </a:lnTo>
                  <a:lnTo>
                    <a:pt x="124" y="33"/>
                  </a:lnTo>
                  <a:lnTo>
                    <a:pt x="124" y="30"/>
                  </a:lnTo>
                  <a:lnTo>
                    <a:pt x="124" y="26"/>
                  </a:lnTo>
                  <a:lnTo>
                    <a:pt x="122" y="26"/>
                  </a:lnTo>
                  <a:lnTo>
                    <a:pt x="122" y="23"/>
                  </a:lnTo>
                  <a:lnTo>
                    <a:pt x="122" y="19"/>
                  </a:lnTo>
                  <a:lnTo>
                    <a:pt x="110" y="19"/>
                  </a:lnTo>
                  <a:lnTo>
                    <a:pt x="103" y="21"/>
                  </a:lnTo>
                  <a:lnTo>
                    <a:pt x="101" y="16"/>
                  </a:lnTo>
                  <a:lnTo>
                    <a:pt x="96" y="14"/>
                  </a:lnTo>
                  <a:lnTo>
                    <a:pt x="94" y="9"/>
                  </a:lnTo>
                  <a:lnTo>
                    <a:pt x="87" y="5"/>
                  </a:lnTo>
                  <a:lnTo>
                    <a:pt x="85" y="5"/>
                  </a:lnTo>
                  <a:lnTo>
                    <a:pt x="85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8" y="5"/>
                  </a:lnTo>
                  <a:lnTo>
                    <a:pt x="71" y="0"/>
                  </a:lnTo>
                  <a:lnTo>
                    <a:pt x="66" y="0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0" y="12"/>
                  </a:lnTo>
                  <a:lnTo>
                    <a:pt x="60" y="21"/>
                  </a:lnTo>
                  <a:lnTo>
                    <a:pt x="57" y="28"/>
                  </a:lnTo>
                  <a:lnTo>
                    <a:pt x="50" y="35"/>
                  </a:lnTo>
                  <a:lnTo>
                    <a:pt x="46" y="35"/>
                  </a:lnTo>
                  <a:lnTo>
                    <a:pt x="41" y="30"/>
                  </a:lnTo>
                  <a:lnTo>
                    <a:pt x="41" y="26"/>
                  </a:lnTo>
                  <a:lnTo>
                    <a:pt x="32" y="16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5" y="14"/>
                  </a:lnTo>
                  <a:lnTo>
                    <a:pt x="20" y="14"/>
                  </a:lnTo>
                  <a:lnTo>
                    <a:pt x="18" y="16"/>
                  </a:lnTo>
                  <a:lnTo>
                    <a:pt x="13" y="16"/>
                  </a:lnTo>
                  <a:lnTo>
                    <a:pt x="11" y="21"/>
                  </a:lnTo>
                  <a:lnTo>
                    <a:pt x="11" y="26"/>
                  </a:lnTo>
                  <a:lnTo>
                    <a:pt x="9" y="26"/>
                  </a:lnTo>
                  <a:lnTo>
                    <a:pt x="9" y="33"/>
                  </a:lnTo>
                  <a:lnTo>
                    <a:pt x="4" y="39"/>
                  </a:lnTo>
                  <a:lnTo>
                    <a:pt x="2" y="44"/>
                  </a:lnTo>
                  <a:lnTo>
                    <a:pt x="4" y="46"/>
                  </a:lnTo>
                  <a:lnTo>
                    <a:pt x="0" y="51"/>
                  </a:lnTo>
                  <a:lnTo>
                    <a:pt x="2" y="60"/>
                  </a:lnTo>
                  <a:lnTo>
                    <a:pt x="4" y="63"/>
                  </a:lnTo>
                  <a:lnTo>
                    <a:pt x="4" y="63"/>
                  </a:lnTo>
                  <a:lnTo>
                    <a:pt x="9" y="63"/>
                  </a:lnTo>
                  <a:lnTo>
                    <a:pt x="11" y="58"/>
                  </a:lnTo>
                  <a:lnTo>
                    <a:pt x="16" y="53"/>
                  </a:lnTo>
                  <a:lnTo>
                    <a:pt x="25" y="51"/>
                  </a:lnTo>
                  <a:lnTo>
                    <a:pt x="32" y="51"/>
                  </a:lnTo>
                  <a:lnTo>
                    <a:pt x="39" y="51"/>
                  </a:lnTo>
                  <a:lnTo>
                    <a:pt x="41" y="53"/>
                  </a:lnTo>
                  <a:lnTo>
                    <a:pt x="46" y="49"/>
                  </a:lnTo>
                  <a:lnTo>
                    <a:pt x="48" y="49"/>
                  </a:lnTo>
                  <a:lnTo>
                    <a:pt x="50" y="51"/>
                  </a:lnTo>
                  <a:lnTo>
                    <a:pt x="53" y="51"/>
                  </a:lnTo>
                  <a:lnTo>
                    <a:pt x="57" y="56"/>
                  </a:lnTo>
                  <a:lnTo>
                    <a:pt x="64" y="56"/>
                  </a:lnTo>
                  <a:lnTo>
                    <a:pt x="66" y="56"/>
                  </a:lnTo>
                  <a:lnTo>
                    <a:pt x="71" y="51"/>
                  </a:lnTo>
                  <a:lnTo>
                    <a:pt x="80" y="56"/>
                  </a:lnTo>
                  <a:lnTo>
                    <a:pt x="85" y="56"/>
                  </a:lnTo>
                  <a:lnTo>
                    <a:pt x="92" y="63"/>
                  </a:lnTo>
                  <a:lnTo>
                    <a:pt x="96" y="63"/>
                  </a:lnTo>
                  <a:lnTo>
                    <a:pt x="101" y="69"/>
                  </a:lnTo>
                  <a:lnTo>
                    <a:pt x="108" y="69"/>
                  </a:lnTo>
                  <a:lnTo>
                    <a:pt x="108" y="72"/>
                  </a:lnTo>
                  <a:lnTo>
                    <a:pt x="108" y="72"/>
                  </a:lnTo>
                  <a:lnTo>
                    <a:pt x="115" y="69"/>
                  </a:lnTo>
                  <a:lnTo>
                    <a:pt x="124" y="67"/>
                  </a:lnTo>
                  <a:lnTo>
                    <a:pt x="127" y="63"/>
                  </a:lnTo>
                  <a:lnTo>
                    <a:pt x="129" y="60"/>
                  </a:lnTo>
                  <a:lnTo>
                    <a:pt x="131" y="56"/>
                  </a:lnTo>
                  <a:lnTo>
                    <a:pt x="133" y="5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39523962-6827-7860-A8F1-FECB6D6EE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173" y="1976420"/>
              <a:ext cx="86297" cy="63063"/>
            </a:xfrm>
            <a:custGeom>
              <a:avLst/>
              <a:gdLst>
                <a:gd name="T0" fmla="*/ 35 w 104"/>
                <a:gd name="T1" fmla="*/ 55 h 76"/>
                <a:gd name="T2" fmla="*/ 35 w 104"/>
                <a:gd name="T3" fmla="*/ 48 h 76"/>
                <a:gd name="T4" fmla="*/ 37 w 104"/>
                <a:gd name="T5" fmla="*/ 46 h 76"/>
                <a:gd name="T6" fmla="*/ 35 w 104"/>
                <a:gd name="T7" fmla="*/ 44 h 76"/>
                <a:gd name="T8" fmla="*/ 32 w 104"/>
                <a:gd name="T9" fmla="*/ 41 h 76"/>
                <a:gd name="T10" fmla="*/ 30 w 104"/>
                <a:gd name="T11" fmla="*/ 39 h 76"/>
                <a:gd name="T12" fmla="*/ 28 w 104"/>
                <a:gd name="T13" fmla="*/ 37 h 76"/>
                <a:gd name="T14" fmla="*/ 21 w 104"/>
                <a:gd name="T15" fmla="*/ 39 h 76"/>
                <a:gd name="T16" fmla="*/ 14 w 104"/>
                <a:gd name="T17" fmla="*/ 37 h 76"/>
                <a:gd name="T18" fmla="*/ 9 w 104"/>
                <a:gd name="T19" fmla="*/ 27 h 76"/>
                <a:gd name="T20" fmla="*/ 2 w 104"/>
                <a:gd name="T21" fmla="*/ 30 h 76"/>
                <a:gd name="T22" fmla="*/ 0 w 104"/>
                <a:gd name="T23" fmla="*/ 30 h 76"/>
                <a:gd name="T24" fmla="*/ 2 w 104"/>
                <a:gd name="T25" fmla="*/ 25 h 76"/>
                <a:gd name="T26" fmla="*/ 2 w 104"/>
                <a:gd name="T27" fmla="*/ 20 h 76"/>
                <a:gd name="T28" fmla="*/ 0 w 104"/>
                <a:gd name="T29" fmla="*/ 14 h 76"/>
                <a:gd name="T30" fmla="*/ 5 w 104"/>
                <a:gd name="T31" fmla="*/ 14 h 76"/>
                <a:gd name="T32" fmla="*/ 7 w 104"/>
                <a:gd name="T33" fmla="*/ 9 h 76"/>
                <a:gd name="T34" fmla="*/ 12 w 104"/>
                <a:gd name="T35" fmla="*/ 4 h 76"/>
                <a:gd name="T36" fmla="*/ 21 w 104"/>
                <a:gd name="T37" fmla="*/ 2 h 76"/>
                <a:gd name="T38" fmla="*/ 28 w 104"/>
                <a:gd name="T39" fmla="*/ 2 h 76"/>
                <a:gd name="T40" fmla="*/ 35 w 104"/>
                <a:gd name="T41" fmla="*/ 2 h 76"/>
                <a:gd name="T42" fmla="*/ 37 w 104"/>
                <a:gd name="T43" fmla="*/ 4 h 76"/>
                <a:gd name="T44" fmla="*/ 42 w 104"/>
                <a:gd name="T45" fmla="*/ 0 h 76"/>
                <a:gd name="T46" fmla="*/ 44 w 104"/>
                <a:gd name="T47" fmla="*/ 0 h 76"/>
                <a:gd name="T48" fmla="*/ 46 w 104"/>
                <a:gd name="T49" fmla="*/ 2 h 76"/>
                <a:gd name="T50" fmla="*/ 49 w 104"/>
                <a:gd name="T51" fmla="*/ 2 h 76"/>
                <a:gd name="T52" fmla="*/ 53 w 104"/>
                <a:gd name="T53" fmla="*/ 7 h 76"/>
                <a:gd name="T54" fmla="*/ 60 w 104"/>
                <a:gd name="T55" fmla="*/ 7 h 76"/>
                <a:gd name="T56" fmla="*/ 62 w 104"/>
                <a:gd name="T57" fmla="*/ 7 h 76"/>
                <a:gd name="T58" fmla="*/ 67 w 104"/>
                <a:gd name="T59" fmla="*/ 2 h 76"/>
                <a:gd name="T60" fmla="*/ 76 w 104"/>
                <a:gd name="T61" fmla="*/ 7 h 76"/>
                <a:gd name="T62" fmla="*/ 81 w 104"/>
                <a:gd name="T63" fmla="*/ 7 h 76"/>
                <a:gd name="T64" fmla="*/ 88 w 104"/>
                <a:gd name="T65" fmla="*/ 14 h 76"/>
                <a:gd name="T66" fmla="*/ 92 w 104"/>
                <a:gd name="T67" fmla="*/ 14 h 76"/>
                <a:gd name="T68" fmla="*/ 97 w 104"/>
                <a:gd name="T69" fmla="*/ 20 h 76"/>
                <a:gd name="T70" fmla="*/ 104 w 104"/>
                <a:gd name="T71" fmla="*/ 20 h 76"/>
                <a:gd name="T72" fmla="*/ 104 w 104"/>
                <a:gd name="T73" fmla="*/ 23 h 76"/>
                <a:gd name="T74" fmla="*/ 99 w 104"/>
                <a:gd name="T75" fmla="*/ 30 h 76"/>
                <a:gd name="T76" fmla="*/ 104 w 104"/>
                <a:gd name="T77" fmla="*/ 32 h 76"/>
                <a:gd name="T78" fmla="*/ 104 w 104"/>
                <a:gd name="T79" fmla="*/ 34 h 76"/>
                <a:gd name="T80" fmla="*/ 97 w 104"/>
                <a:gd name="T81" fmla="*/ 39 h 76"/>
                <a:gd name="T82" fmla="*/ 92 w 104"/>
                <a:gd name="T83" fmla="*/ 46 h 76"/>
                <a:gd name="T84" fmla="*/ 90 w 104"/>
                <a:gd name="T85" fmla="*/ 46 h 76"/>
                <a:gd name="T86" fmla="*/ 88 w 104"/>
                <a:gd name="T87" fmla="*/ 53 h 76"/>
                <a:gd name="T88" fmla="*/ 92 w 104"/>
                <a:gd name="T89" fmla="*/ 55 h 76"/>
                <a:gd name="T90" fmla="*/ 92 w 104"/>
                <a:gd name="T91" fmla="*/ 60 h 76"/>
                <a:gd name="T92" fmla="*/ 88 w 104"/>
                <a:gd name="T93" fmla="*/ 60 h 76"/>
                <a:gd name="T94" fmla="*/ 88 w 104"/>
                <a:gd name="T95" fmla="*/ 57 h 76"/>
                <a:gd name="T96" fmla="*/ 83 w 104"/>
                <a:gd name="T97" fmla="*/ 60 h 76"/>
                <a:gd name="T98" fmla="*/ 81 w 104"/>
                <a:gd name="T99" fmla="*/ 64 h 76"/>
                <a:gd name="T100" fmla="*/ 76 w 104"/>
                <a:gd name="T101" fmla="*/ 64 h 76"/>
                <a:gd name="T102" fmla="*/ 79 w 104"/>
                <a:gd name="T103" fmla="*/ 71 h 76"/>
                <a:gd name="T104" fmla="*/ 74 w 104"/>
                <a:gd name="T105" fmla="*/ 71 h 76"/>
                <a:gd name="T106" fmla="*/ 69 w 104"/>
                <a:gd name="T107" fmla="*/ 74 h 76"/>
                <a:gd name="T108" fmla="*/ 62 w 104"/>
                <a:gd name="T109" fmla="*/ 71 h 76"/>
                <a:gd name="T110" fmla="*/ 56 w 104"/>
                <a:gd name="T111" fmla="*/ 74 h 76"/>
                <a:gd name="T112" fmla="*/ 51 w 104"/>
                <a:gd name="T113" fmla="*/ 76 h 76"/>
                <a:gd name="T114" fmla="*/ 49 w 104"/>
                <a:gd name="T115" fmla="*/ 71 h 76"/>
                <a:gd name="T116" fmla="*/ 49 w 104"/>
                <a:gd name="T117" fmla="*/ 67 h 76"/>
                <a:gd name="T118" fmla="*/ 46 w 104"/>
                <a:gd name="T119" fmla="*/ 60 h 76"/>
                <a:gd name="T120" fmla="*/ 44 w 104"/>
                <a:gd name="T121" fmla="*/ 60 h 76"/>
                <a:gd name="T122" fmla="*/ 39 w 104"/>
                <a:gd name="T123" fmla="*/ 55 h 76"/>
                <a:gd name="T124" fmla="*/ 35 w 104"/>
                <a:gd name="T125" fmla="*/ 5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4" h="76">
                  <a:moveTo>
                    <a:pt x="35" y="55"/>
                  </a:moveTo>
                  <a:lnTo>
                    <a:pt x="35" y="48"/>
                  </a:lnTo>
                  <a:lnTo>
                    <a:pt x="37" y="46"/>
                  </a:lnTo>
                  <a:lnTo>
                    <a:pt x="35" y="44"/>
                  </a:lnTo>
                  <a:lnTo>
                    <a:pt x="32" y="41"/>
                  </a:lnTo>
                  <a:lnTo>
                    <a:pt x="30" y="39"/>
                  </a:lnTo>
                  <a:lnTo>
                    <a:pt x="28" y="37"/>
                  </a:lnTo>
                  <a:lnTo>
                    <a:pt x="21" y="39"/>
                  </a:lnTo>
                  <a:lnTo>
                    <a:pt x="14" y="37"/>
                  </a:lnTo>
                  <a:lnTo>
                    <a:pt x="9" y="27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2" y="25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7" y="9"/>
                  </a:lnTo>
                  <a:lnTo>
                    <a:pt x="12" y="4"/>
                  </a:lnTo>
                  <a:lnTo>
                    <a:pt x="21" y="2"/>
                  </a:lnTo>
                  <a:lnTo>
                    <a:pt x="28" y="2"/>
                  </a:lnTo>
                  <a:lnTo>
                    <a:pt x="35" y="2"/>
                  </a:lnTo>
                  <a:lnTo>
                    <a:pt x="37" y="4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7"/>
                  </a:lnTo>
                  <a:lnTo>
                    <a:pt x="60" y="7"/>
                  </a:lnTo>
                  <a:lnTo>
                    <a:pt x="62" y="7"/>
                  </a:lnTo>
                  <a:lnTo>
                    <a:pt x="67" y="2"/>
                  </a:lnTo>
                  <a:lnTo>
                    <a:pt x="76" y="7"/>
                  </a:lnTo>
                  <a:lnTo>
                    <a:pt x="81" y="7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7" y="20"/>
                  </a:lnTo>
                  <a:lnTo>
                    <a:pt x="104" y="20"/>
                  </a:lnTo>
                  <a:lnTo>
                    <a:pt x="104" y="23"/>
                  </a:lnTo>
                  <a:lnTo>
                    <a:pt x="99" y="30"/>
                  </a:lnTo>
                  <a:lnTo>
                    <a:pt x="104" y="32"/>
                  </a:lnTo>
                  <a:lnTo>
                    <a:pt x="104" y="34"/>
                  </a:lnTo>
                  <a:lnTo>
                    <a:pt x="97" y="39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88" y="53"/>
                  </a:lnTo>
                  <a:lnTo>
                    <a:pt x="92" y="55"/>
                  </a:lnTo>
                  <a:lnTo>
                    <a:pt x="92" y="60"/>
                  </a:lnTo>
                  <a:lnTo>
                    <a:pt x="88" y="60"/>
                  </a:lnTo>
                  <a:lnTo>
                    <a:pt x="88" y="57"/>
                  </a:lnTo>
                  <a:lnTo>
                    <a:pt x="83" y="60"/>
                  </a:lnTo>
                  <a:lnTo>
                    <a:pt x="81" y="64"/>
                  </a:lnTo>
                  <a:lnTo>
                    <a:pt x="76" y="64"/>
                  </a:lnTo>
                  <a:lnTo>
                    <a:pt x="79" y="71"/>
                  </a:lnTo>
                  <a:lnTo>
                    <a:pt x="74" y="71"/>
                  </a:lnTo>
                  <a:lnTo>
                    <a:pt x="69" y="74"/>
                  </a:lnTo>
                  <a:lnTo>
                    <a:pt x="62" y="71"/>
                  </a:lnTo>
                  <a:lnTo>
                    <a:pt x="56" y="74"/>
                  </a:lnTo>
                  <a:lnTo>
                    <a:pt x="51" y="76"/>
                  </a:lnTo>
                  <a:lnTo>
                    <a:pt x="49" y="71"/>
                  </a:lnTo>
                  <a:lnTo>
                    <a:pt x="49" y="67"/>
                  </a:lnTo>
                  <a:lnTo>
                    <a:pt x="46" y="60"/>
                  </a:lnTo>
                  <a:lnTo>
                    <a:pt x="44" y="60"/>
                  </a:lnTo>
                  <a:lnTo>
                    <a:pt x="39" y="55"/>
                  </a:lnTo>
                  <a:lnTo>
                    <a:pt x="35" y="5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A0312198-686F-320C-6C6F-104B940C7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492" y="1982229"/>
              <a:ext cx="145211" cy="111190"/>
            </a:xfrm>
            <a:custGeom>
              <a:avLst/>
              <a:gdLst>
                <a:gd name="T0" fmla="*/ 5 w 175"/>
                <a:gd name="T1" fmla="*/ 67 h 134"/>
                <a:gd name="T2" fmla="*/ 18 w 175"/>
                <a:gd name="T3" fmla="*/ 67 h 134"/>
                <a:gd name="T4" fmla="*/ 28 w 175"/>
                <a:gd name="T5" fmla="*/ 64 h 134"/>
                <a:gd name="T6" fmla="*/ 30 w 175"/>
                <a:gd name="T7" fmla="*/ 57 h 134"/>
                <a:gd name="T8" fmla="*/ 37 w 175"/>
                <a:gd name="T9" fmla="*/ 50 h 134"/>
                <a:gd name="T10" fmla="*/ 41 w 175"/>
                <a:gd name="T11" fmla="*/ 53 h 134"/>
                <a:gd name="T12" fmla="*/ 37 w 175"/>
                <a:gd name="T13" fmla="*/ 46 h 134"/>
                <a:gd name="T14" fmla="*/ 41 w 175"/>
                <a:gd name="T15" fmla="*/ 39 h 134"/>
                <a:gd name="T16" fmla="*/ 53 w 175"/>
                <a:gd name="T17" fmla="*/ 27 h 134"/>
                <a:gd name="T18" fmla="*/ 48 w 175"/>
                <a:gd name="T19" fmla="*/ 23 h 134"/>
                <a:gd name="T20" fmla="*/ 60 w 175"/>
                <a:gd name="T21" fmla="*/ 13 h 134"/>
                <a:gd name="T22" fmla="*/ 72 w 175"/>
                <a:gd name="T23" fmla="*/ 7 h 134"/>
                <a:gd name="T24" fmla="*/ 76 w 175"/>
                <a:gd name="T25" fmla="*/ 0 h 134"/>
                <a:gd name="T26" fmla="*/ 85 w 175"/>
                <a:gd name="T27" fmla="*/ 2 h 134"/>
                <a:gd name="T28" fmla="*/ 92 w 175"/>
                <a:gd name="T29" fmla="*/ 7 h 134"/>
                <a:gd name="T30" fmla="*/ 104 w 175"/>
                <a:gd name="T31" fmla="*/ 4 h 134"/>
                <a:gd name="T32" fmla="*/ 113 w 175"/>
                <a:gd name="T33" fmla="*/ 7 h 134"/>
                <a:gd name="T34" fmla="*/ 120 w 175"/>
                <a:gd name="T35" fmla="*/ 9 h 134"/>
                <a:gd name="T36" fmla="*/ 134 w 175"/>
                <a:gd name="T37" fmla="*/ 11 h 134"/>
                <a:gd name="T38" fmla="*/ 132 w 175"/>
                <a:gd name="T39" fmla="*/ 20 h 134"/>
                <a:gd name="T40" fmla="*/ 136 w 175"/>
                <a:gd name="T41" fmla="*/ 32 h 134"/>
                <a:gd name="T42" fmla="*/ 143 w 175"/>
                <a:gd name="T43" fmla="*/ 43 h 134"/>
                <a:gd name="T44" fmla="*/ 152 w 175"/>
                <a:gd name="T45" fmla="*/ 53 h 134"/>
                <a:gd name="T46" fmla="*/ 162 w 175"/>
                <a:gd name="T47" fmla="*/ 62 h 134"/>
                <a:gd name="T48" fmla="*/ 171 w 175"/>
                <a:gd name="T49" fmla="*/ 74 h 134"/>
                <a:gd name="T50" fmla="*/ 173 w 175"/>
                <a:gd name="T51" fmla="*/ 78 h 134"/>
                <a:gd name="T52" fmla="*/ 159 w 175"/>
                <a:gd name="T53" fmla="*/ 87 h 134"/>
                <a:gd name="T54" fmla="*/ 152 w 175"/>
                <a:gd name="T55" fmla="*/ 87 h 134"/>
                <a:gd name="T56" fmla="*/ 157 w 175"/>
                <a:gd name="T57" fmla="*/ 99 h 134"/>
                <a:gd name="T58" fmla="*/ 162 w 175"/>
                <a:gd name="T59" fmla="*/ 110 h 134"/>
                <a:gd name="T60" fmla="*/ 159 w 175"/>
                <a:gd name="T61" fmla="*/ 115 h 134"/>
                <a:gd name="T62" fmla="*/ 145 w 175"/>
                <a:gd name="T63" fmla="*/ 117 h 134"/>
                <a:gd name="T64" fmla="*/ 141 w 175"/>
                <a:gd name="T65" fmla="*/ 134 h 134"/>
                <a:gd name="T66" fmla="*/ 134 w 175"/>
                <a:gd name="T67" fmla="*/ 131 h 134"/>
                <a:gd name="T68" fmla="*/ 125 w 175"/>
                <a:gd name="T69" fmla="*/ 129 h 134"/>
                <a:gd name="T70" fmla="*/ 115 w 175"/>
                <a:gd name="T71" fmla="*/ 134 h 134"/>
                <a:gd name="T72" fmla="*/ 111 w 175"/>
                <a:gd name="T73" fmla="*/ 129 h 134"/>
                <a:gd name="T74" fmla="*/ 99 w 175"/>
                <a:gd name="T75" fmla="*/ 134 h 134"/>
                <a:gd name="T76" fmla="*/ 90 w 175"/>
                <a:gd name="T77" fmla="*/ 131 h 134"/>
                <a:gd name="T78" fmla="*/ 85 w 175"/>
                <a:gd name="T79" fmla="*/ 131 h 134"/>
                <a:gd name="T80" fmla="*/ 74 w 175"/>
                <a:gd name="T81" fmla="*/ 131 h 134"/>
                <a:gd name="T82" fmla="*/ 69 w 175"/>
                <a:gd name="T83" fmla="*/ 127 h 134"/>
                <a:gd name="T84" fmla="*/ 51 w 175"/>
                <a:gd name="T85" fmla="*/ 122 h 134"/>
                <a:gd name="T86" fmla="*/ 44 w 175"/>
                <a:gd name="T87" fmla="*/ 127 h 134"/>
                <a:gd name="T88" fmla="*/ 23 w 175"/>
                <a:gd name="T89" fmla="*/ 129 h 134"/>
                <a:gd name="T90" fmla="*/ 11 w 175"/>
                <a:gd name="T91" fmla="*/ 127 h 134"/>
                <a:gd name="T92" fmla="*/ 9 w 175"/>
                <a:gd name="T93" fmla="*/ 124 h 134"/>
                <a:gd name="T94" fmla="*/ 2 w 175"/>
                <a:gd name="T95" fmla="*/ 113 h 134"/>
                <a:gd name="T96" fmla="*/ 11 w 175"/>
                <a:gd name="T97" fmla="*/ 106 h 134"/>
                <a:gd name="T98" fmla="*/ 7 w 175"/>
                <a:gd name="T99" fmla="*/ 90 h 134"/>
                <a:gd name="T100" fmla="*/ 5 w 175"/>
                <a:gd name="T101" fmla="*/ 80 h 134"/>
                <a:gd name="T102" fmla="*/ 0 w 175"/>
                <a:gd name="T103" fmla="*/ 6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5" h="134">
                  <a:moveTo>
                    <a:pt x="0" y="69"/>
                  </a:moveTo>
                  <a:lnTo>
                    <a:pt x="5" y="67"/>
                  </a:lnTo>
                  <a:lnTo>
                    <a:pt x="11" y="64"/>
                  </a:lnTo>
                  <a:lnTo>
                    <a:pt x="18" y="67"/>
                  </a:lnTo>
                  <a:lnTo>
                    <a:pt x="23" y="64"/>
                  </a:lnTo>
                  <a:lnTo>
                    <a:pt x="28" y="64"/>
                  </a:lnTo>
                  <a:lnTo>
                    <a:pt x="25" y="57"/>
                  </a:lnTo>
                  <a:lnTo>
                    <a:pt x="30" y="57"/>
                  </a:lnTo>
                  <a:lnTo>
                    <a:pt x="32" y="53"/>
                  </a:lnTo>
                  <a:lnTo>
                    <a:pt x="37" y="50"/>
                  </a:lnTo>
                  <a:lnTo>
                    <a:pt x="37" y="53"/>
                  </a:lnTo>
                  <a:lnTo>
                    <a:pt x="41" y="53"/>
                  </a:lnTo>
                  <a:lnTo>
                    <a:pt x="41" y="48"/>
                  </a:lnTo>
                  <a:lnTo>
                    <a:pt x="37" y="46"/>
                  </a:lnTo>
                  <a:lnTo>
                    <a:pt x="39" y="39"/>
                  </a:lnTo>
                  <a:lnTo>
                    <a:pt x="41" y="39"/>
                  </a:lnTo>
                  <a:lnTo>
                    <a:pt x="46" y="32"/>
                  </a:lnTo>
                  <a:lnTo>
                    <a:pt x="53" y="27"/>
                  </a:lnTo>
                  <a:lnTo>
                    <a:pt x="53" y="25"/>
                  </a:lnTo>
                  <a:lnTo>
                    <a:pt x="48" y="23"/>
                  </a:lnTo>
                  <a:lnTo>
                    <a:pt x="53" y="16"/>
                  </a:lnTo>
                  <a:lnTo>
                    <a:pt x="60" y="13"/>
                  </a:lnTo>
                  <a:lnTo>
                    <a:pt x="69" y="11"/>
                  </a:lnTo>
                  <a:lnTo>
                    <a:pt x="72" y="7"/>
                  </a:lnTo>
                  <a:lnTo>
                    <a:pt x="74" y="4"/>
                  </a:lnTo>
                  <a:lnTo>
                    <a:pt x="76" y="0"/>
                  </a:lnTo>
                  <a:lnTo>
                    <a:pt x="81" y="0"/>
                  </a:lnTo>
                  <a:lnTo>
                    <a:pt x="85" y="2"/>
                  </a:lnTo>
                  <a:lnTo>
                    <a:pt x="90" y="0"/>
                  </a:lnTo>
                  <a:lnTo>
                    <a:pt x="92" y="7"/>
                  </a:lnTo>
                  <a:lnTo>
                    <a:pt x="99" y="4"/>
                  </a:lnTo>
                  <a:lnTo>
                    <a:pt x="104" y="4"/>
                  </a:lnTo>
                  <a:lnTo>
                    <a:pt x="106" y="11"/>
                  </a:lnTo>
                  <a:lnTo>
                    <a:pt x="113" y="7"/>
                  </a:lnTo>
                  <a:lnTo>
                    <a:pt x="118" y="4"/>
                  </a:lnTo>
                  <a:lnTo>
                    <a:pt x="120" y="9"/>
                  </a:lnTo>
                  <a:lnTo>
                    <a:pt x="125" y="9"/>
                  </a:lnTo>
                  <a:lnTo>
                    <a:pt x="134" y="11"/>
                  </a:lnTo>
                  <a:lnTo>
                    <a:pt x="134" y="16"/>
                  </a:lnTo>
                  <a:lnTo>
                    <a:pt x="132" y="20"/>
                  </a:lnTo>
                  <a:lnTo>
                    <a:pt x="136" y="25"/>
                  </a:lnTo>
                  <a:lnTo>
                    <a:pt x="136" y="32"/>
                  </a:lnTo>
                  <a:lnTo>
                    <a:pt x="141" y="37"/>
                  </a:lnTo>
                  <a:lnTo>
                    <a:pt x="143" y="43"/>
                  </a:lnTo>
                  <a:lnTo>
                    <a:pt x="148" y="50"/>
                  </a:lnTo>
                  <a:lnTo>
                    <a:pt x="152" y="53"/>
                  </a:lnTo>
                  <a:lnTo>
                    <a:pt x="155" y="60"/>
                  </a:lnTo>
                  <a:lnTo>
                    <a:pt x="162" y="62"/>
                  </a:lnTo>
                  <a:lnTo>
                    <a:pt x="171" y="69"/>
                  </a:lnTo>
                  <a:lnTo>
                    <a:pt x="171" y="74"/>
                  </a:lnTo>
                  <a:lnTo>
                    <a:pt x="175" y="76"/>
                  </a:lnTo>
                  <a:lnTo>
                    <a:pt x="173" y="78"/>
                  </a:lnTo>
                  <a:lnTo>
                    <a:pt x="168" y="85"/>
                  </a:lnTo>
                  <a:lnTo>
                    <a:pt x="159" y="87"/>
                  </a:lnTo>
                  <a:lnTo>
                    <a:pt x="155" y="83"/>
                  </a:lnTo>
                  <a:lnTo>
                    <a:pt x="152" y="87"/>
                  </a:lnTo>
                  <a:lnTo>
                    <a:pt x="152" y="92"/>
                  </a:lnTo>
                  <a:lnTo>
                    <a:pt x="157" y="99"/>
                  </a:lnTo>
                  <a:lnTo>
                    <a:pt x="155" y="104"/>
                  </a:lnTo>
                  <a:lnTo>
                    <a:pt x="162" y="110"/>
                  </a:lnTo>
                  <a:lnTo>
                    <a:pt x="162" y="115"/>
                  </a:lnTo>
                  <a:lnTo>
                    <a:pt x="159" y="115"/>
                  </a:lnTo>
                  <a:lnTo>
                    <a:pt x="150" y="117"/>
                  </a:lnTo>
                  <a:lnTo>
                    <a:pt x="145" y="117"/>
                  </a:lnTo>
                  <a:lnTo>
                    <a:pt x="141" y="127"/>
                  </a:lnTo>
                  <a:lnTo>
                    <a:pt x="141" y="134"/>
                  </a:lnTo>
                  <a:lnTo>
                    <a:pt x="136" y="134"/>
                  </a:lnTo>
                  <a:lnTo>
                    <a:pt x="134" y="131"/>
                  </a:lnTo>
                  <a:lnTo>
                    <a:pt x="127" y="131"/>
                  </a:lnTo>
                  <a:lnTo>
                    <a:pt x="125" y="129"/>
                  </a:lnTo>
                  <a:lnTo>
                    <a:pt x="120" y="129"/>
                  </a:lnTo>
                  <a:lnTo>
                    <a:pt x="115" y="134"/>
                  </a:lnTo>
                  <a:lnTo>
                    <a:pt x="113" y="134"/>
                  </a:lnTo>
                  <a:lnTo>
                    <a:pt x="111" y="129"/>
                  </a:lnTo>
                  <a:lnTo>
                    <a:pt x="106" y="129"/>
                  </a:lnTo>
                  <a:lnTo>
                    <a:pt x="99" y="134"/>
                  </a:lnTo>
                  <a:lnTo>
                    <a:pt x="97" y="131"/>
                  </a:lnTo>
                  <a:lnTo>
                    <a:pt x="90" y="131"/>
                  </a:lnTo>
                  <a:lnTo>
                    <a:pt x="88" y="131"/>
                  </a:lnTo>
                  <a:lnTo>
                    <a:pt x="85" y="131"/>
                  </a:lnTo>
                  <a:lnTo>
                    <a:pt x="81" y="129"/>
                  </a:lnTo>
                  <a:lnTo>
                    <a:pt x="74" y="131"/>
                  </a:lnTo>
                  <a:lnTo>
                    <a:pt x="74" y="129"/>
                  </a:lnTo>
                  <a:lnTo>
                    <a:pt x="69" y="127"/>
                  </a:lnTo>
                  <a:lnTo>
                    <a:pt x="55" y="124"/>
                  </a:lnTo>
                  <a:lnTo>
                    <a:pt x="51" y="122"/>
                  </a:lnTo>
                  <a:lnTo>
                    <a:pt x="48" y="122"/>
                  </a:lnTo>
                  <a:lnTo>
                    <a:pt x="44" y="127"/>
                  </a:lnTo>
                  <a:lnTo>
                    <a:pt x="37" y="127"/>
                  </a:lnTo>
                  <a:lnTo>
                    <a:pt x="23" y="129"/>
                  </a:lnTo>
                  <a:lnTo>
                    <a:pt x="18" y="131"/>
                  </a:lnTo>
                  <a:lnTo>
                    <a:pt x="11" y="127"/>
                  </a:lnTo>
                  <a:lnTo>
                    <a:pt x="9" y="127"/>
                  </a:lnTo>
                  <a:lnTo>
                    <a:pt x="9" y="124"/>
                  </a:lnTo>
                  <a:lnTo>
                    <a:pt x="5" y="117"/>
                  </a:lnTo>
                  <a:lnTo>
                    <a:pt x="2" y="113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1" y="92"/>
                  </a:lnTo>
                  <a:lnTo>
                    <a:pt x="7" y="90"/>
                  </a:lnTo>
                  <a:lnTo>
                    <a:pt x="7" y="85"/>
                  </a:lnTo>
                  <a:lnTo>
                    <a:pt x="5" y="80"/>
                  </a:lnTo>
                  <a:lnTo>
                    <a:pt x="0" y="71"/>
                  </a:lnTo>
                  <a:lnTo>
                    <a:pt x="0" y="6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28EFE244-4E3C-3232-5C4E-4487BAD09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535" y="2071845"/>
              <a:ext cx="285444" cy="178403"/>
            </a:xfrm>
            <a:custGeom>
              <a:avLst/>
              <a:gdLst>
                <a:gd name="T0" fmla="*/ 49 w 344"/>
                <a:gd name="T1" fmla="*/ 19 h 215"/>
                <a:gd name="T2" fmla="*/ 81 w 344"/>
                <a:gd name="T3" fmla="*/ 19 h 215"/>
                <a:gd name="T4" fmla="*/ 100 w 344"/>
                <a:gd name="T5" fmla="*/ 23 h 215"/>
                <a:gd name="T6" fmla="*/ 123 w 344"/>
                <a:gd name="T7" fmla="*/ 21 h 215"/>
                <a:gd name="T8" fmla="*/ 139 w 344"/>
                <a:gd name="T9" fmla="*/ 23 h 215"/>
                <a:gd name="T10" fmla="*/ 157 w 344"/>
                <a:gd name="T11" fmla="*/ 9 h 215"/>
                <a:gd name="T12" fmla="*/ 180 w 344"/>
                <a:gd name="T13" fmla="*/ 2 h 215"/>
                <a:gd name="T14" fmla="*/ 215 w 344"/>
                <a:gd name="T15" fmla="*/ 0 h 215"/>
                <a:gd name="T16" fmla="*/ 238 w 344"/>
                <a:gd name="T17" fmla="*/ 23 h 215"/>
                <a:gd name="T18" fmla="*/ 247 w 344"/>
                <a:gd name="T19" fmla="*/ 46 h 215"/>
                <a:gd name="T20" fmla="*/ 277 w 344"/>
                <a:gd name="T21" fmla="*/ 53 h 215"/>
                <a:gd name="T22" fmla="*/ 301 w 344"/>
                <a:gd name="T23" fmla="*/ 65 h 215"/>
                <a:gd name="T24" fmla="*/ 326 w 344"/>
                <a:gd name="T25" fmla="*/ 67 h 215"/>
                <a:gd name="T26" fmla="*/ 344 w 344"/>
                <a:gd name="T27" fmla="*/ 74 h 215"/>
                <a:gd name="T28" fmla="*/ 342 w 344"/>
                <a:gd name="T29" fmla="*/ 99 h 215"/>
                <a:gd name="T30" fmla="*/ 326 w 344"/>
                <a:gd name="T31" fmla="*/ 120 h 215"/>
                <a:gd name="T32" fmla="*/ 314 w 344"/>
                <a:gd name="T33" fmla="*/ 139 h 215"/>
                <a:gd name="T34" fmla="*/ 296 w 344"/>
                <a:gd name="T35" fmla="*/ 146 h 215"/>
                <a:gd name="T36" fmla="*/ 280 w 344"/>
                <a:gd name="T37" fmla="*/ 155 h 215"/>
                <a:gd name="T38" fmla="*/ 261 w 344"/>
                <a:gd name="T39" fmla="*/ 153 h 215"/>
                <a:gd name="T40" fmla="*/ 257 w 344"/>
                <a:gd name="T41" fmla="*/ 169 h 215"/>
                <a:gd name="T42" fmla="*/ 259 w 344"/>
                <a:gd name="T43" fmla="*/ 160 h 215"/>
                <a:gd name="T44" fmla="*/ 245 w 344"/>
                <a:gd name="T45" fmla="*/ 171 h 215"/>
                <a:gd name="T46" fmla="*/ 229 w 344"/>
                <a:gd name="T47" fmla="*/ 171 h 215"/>
                <a:gd name="T48" fmla="*/ 247 w 344"/>
                <a:gd name="T49" fmla="*/ 176 h 215"/>
                <a:gd name="T50" fmla="*/ 250 w 344"/>
                <a:gd name="T51" fmla="*/ 183 h 215"/>
                <a:gd name="T52" fmla="*/ 257 w 344"/>
                <a:gd name="T53" fmla="*/ 192 h 215"/>
                <a:gd name="T54" fmla="*/ 247 w 344"/>
                <a:gd name="T55" fmla="*/ 171 h 215"/>
                <a:gd name="T56" fmla="*/ 266 w 344"/>
                <a:gd name="T57" fmla="*/ 192 h 215"/>
                <a:gd name="T58" fmla="*/ 284 w 344"/>
                <a:gd name="T59" fmla="*/ 185 h 215"/>
                <a:gd name="T60" fmla="*/ 287 w 344"/>
                <a:gd name="T61" fmla="*/ 196 h 215"/>
                <a:gd name="T62" fmla="*/ 257 w 344"/>
                <a:gd name="T63" fmla="*/ 203 h 215"/>
                <a:gd name="T64" fmla="*/ 229 w 344"/>
                <a:gd name="T65" fmla="*/ 210 h 215"/>
                <a:gd name="T66" fmla="*/ 217 w 344"/>
                <a:gd name="T67" fmla="*/ 192 h 215"/>
                <a:gd name="T68" fmla="*/ 229 w 344"/>
                <a:gd name="T69" fmla="*/ 180 h 215"/>
                <a:gd name="T70" fmla="*/ 224 w 344"/>
                <a:gd name="T71" fmla="*/ 173 h 215"/>
                <a:gd name="T72" fmla="*/ 201 w 344"/>
                <a:gd name="T73" fmla="*/ 171 h 215"/>
                <a:gd name="T74" fmla="*/ 192 w 344"/>
                <a:gd name="T75" fmla="*/ 162 h 215"/>
                <a:gd name="T76" fmla="*/ 199 w 344"/>
                <a:gd name="T77" fmla="*/ 160 h 215"/>
                <a:gd name="T78" fmla="*/ 194 w 344"/>
                <a:gd name="T79" fmla="*/ 155 h 215"/>
                <a:gd name="T80" fmla="*/ 185 w 344"/>
                <a:gd name="T81" fmla="*/ 157 h 215"/>
                <a:gd name="T82" fmla="*/ 171 w 344"/>
                <a:gd name="T83" fmla="*/ 166 h 215"/>
                <a:gd name="T84" fmla="*/ 155 w 344"/>
                <a:gd name="T85" fmla="*/ 185 h 215"/>
                <a:gd name="T86" fmla="*/ 155 w 344"/>
                <a:gd name="T87" fmla="*/ 194 h 215"/>
                <a:gd name="T88" fmla="*/ 134 w 344"/>
                <a:gd name="T89" fmla="*/ 194 h 215"/>
                <a:gd name="T90" fmla="*/ 130 w 344"/>
                <a:gd name="T91" fmla="*/ 183 h 215"/>
                <a:gd name="T92" fmla="*/ 141 w 344"/>
                <a:gd name="T93" fmla="*/ 162 h 215"/>
                <a:gd name="T94" fmla="*/ 155 w 344"/>
                <a:gd name="T95" fmla="*/ 157 h 215"/>
                <a:gd name="T96" fmla="*/ 144 w 344"/>
                <a:gd name="T97" fmla="*/ 139 h 215"/>
                <a:gd name="T98" fmla="*/ 125 w 344"/>
                <a:gd name="T99" fmla="*/ 116 h 215"/>
                <a:gd name="T100" fmla="*/ 104 w 344"/>
                <a:gd name="T101" fmla="*/ 111 h 215"/>
                <a:gd name="T102" fmla="*/ 88 w 344"/>
                <a:gd name="T103" fmla="*/ 109 h 215"/>
                <a:gd name="T104" fmla="*/ 86 w 344"/>
                <a:gd name="T105" fmla="*/ 120 h 215"/>
                <a:gd name="T106" fmla="*/ 53 w 344"/>
                <a:gd name="T107" fmla="*/ 132 h 215"/>
                <a:gd name="T108" fmla="*/ 30 w 344"/>
                <a:gd name="T109" fmla="*/ 125 h 215"/>
                <a:gd name="T110" fmla="*/ 10 w 344"/>
                <a:gd name="T111" fmla="*/ 120 h 215"/>
                <a:gd name="T112" fmla="*/ 5 w 344"/>
                <a:gd name="T113" fmla="*/ 95 h 215"/>
                <a:gd name="T114" fmla="*/ 23 w 344"/>
                <a:gd name="T115" fmla="*/ 63 h 215"/>
                <a:gd name="T116" fmla="*/ 28 w 344"/>
                <a:gd name="T117" fmla="*/ 46 h 215"/>
                <a:gd name="T118" fmla="*/ 21 w 344"/>
                <a:gd name="T119" fmla="*/ 2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4" h="215">
                  <a:moveTo>
                    <a:pt x="21" y="19"/>
                  </a:moveTo>
                  <a:lnTo>
                    <a:pt x="23" y="19"/>
                  </a:lnTo>
                  <a:lnTo>
                    <a:pt x="30" y="23"/>
                  </a:lnTo>
                  <a:lnTo>
                    <a:pt x="35" y="21"/>
                  </a:lnTo>
                  <a:lnTo>
                    <a:pt x="49" y="19"/>
                  </a:lnTo>
                  <a:lnTo>
                    <a:pt x="56" y="19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7" y="16"/>
                  </a:lnTo>
                  <a:lnTo>
                    <a:pt x="81" y="19"/>
                  </a:lnTo>
                  <a:lnTo>
                    <a:pt x="86" y="21"/>
                  </a:lnTo>
                  <a:lnTo>
                    <a:pt x="86" y="23"/>
                  </a:lnTo>
                  <a:lnTo>
                    <a:pt x="93" y="21"/>
                  </a:lnTo>
                  <a:lnTo>
                    <a:pt x="97" y="23"/>
                  </a:lnTo>
                  <a:lnTo>
                    <a:pt x="100" y="23"/>
                  </a:lnTo>
                  <a:lnTo>
                    <a:pt x="102" y="23"/>
                  </a:lnTo>
                  <a:lnTo>
                    <a:pt x="109" y="23"/>
                  </a:lnTo>
                  <a:lnTo>
                    <a:pt x="111" y="26"/>
                  </a:lnTo>
                  <a:lnTo>
                    <a:pt x="118" y="21"/>
                  </a:lnTo>
                  <a:lnTo>
                    <a:pt x="123" y="21"/>
                  </a:lnTo>
                  <a:lnTo>
                    <a:pt x="125" y="26"/>
                  </a:lnTo>
                  <a:lnTo>
                    <a:pt x="127" y="26"/>
                  </a:lnTo>
                  <a:lnTo>
                    <a:pt x="132" y="21"/>
                  </a:lnTo>
                  <a:lnTo>
                    <a:pt x="137" y="21"/>
                  </a:lnTo>
                  <a:lnTo>
                    <a:pt x="139" y="23"/>
                  </a:lnTo>
                  <a:lnTo>
                    <a:pt x="146" y="23"/>
                  </a:lnTo>
                  <a:lnTo>
                    <a:pt x="148" y="26"/>
                  </a:lnTo>
                  <a:lnTo>
                    <a:pt x="153" y="26"/>
                  </a:lnTo>
                  <a:lnTo>
                    <a:pt x="153" y="19"/>
                  </a:lnTo>
                  <a:lnTo>
                    <a:pt x="157" y="9"/>
                  </a:lnTo>
                  <a:lnTo>
                    <a:pt x="162" y="9"/>
                  </a:lnTo>
                  <a:lnTo>
                    <a:pt x="171" y="7"/>
                  </a:lnTo>
                  <a:lnTo>
                    <a:pt x="176" y="7"/>
                  </a:lnTo>
                  <a:lnTo>
                    <a:pt x="180" y="7"/>
                  </a:lnTo>
                  <a:lnTo>
                    <a:pt x="180" y="2"/>
                  </a:lnTo>
                  <a:lnTo>
                    <a:pt x="183" y="0"/>
                  </a:lnTo>
                  <a:lnTo>
                    <a:pt x="194" y="2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5" y="0"/>
                  </a:lnTo>
                  <a:lnTo>
                    <a:pt x="217" y="9"/>
                  </a:lnTo>
                  <a:lnTo>
                    <a:pt x="222" y="14"/>
                  </a:lnTo>
                  <a:lnTo>
                    <a:pt x="220" y="19"/>
                  </a:lnTo>
                  <a:lnTo>
                    <a:pt x="227" y="26"/>
                  </a:lnTo>
                  <a:lnTo>
                    <a:pt x="238" y="23"/>
                  </a:lnTo>
                  <a:lnTo>
                    <a:pt x="241" y="28"/>
                  </a:lnTo>
                  <a:lnTo>
                    <a:pt x="243" y="32"/>
                  </a:lnTo>
                  <a:lnTo>
                    <a:pt x="245" y="32"/>
                  </a:lnTo>
                  <a:lnTo>
                    <a:pt x="245" y="39"/>
                  </a:lnTo>
                  <a:lnTo>
                    <a:pt x="247" y="46"/>
                  </a:lnTo>
                  <a:lnTo>
                    <a:pt x="259" y="56"/>
                  </a:lnTo>
                  <a:lnTo>
                    <a:pt x="261" y="51"/>
                  </a:lnTo>
                  <a:lnTo>
                    <a:pt x="268" y="53"/>
                  </a:lnTo>
                  <a:lnTo>
                    <a:pt x="273" y="51"/>
                  </a:lnTo>
                  <a:lnTo>
                    <a:pt x="277" y="53"/>
                  </a:lnTo>
                  <a:lnTo>
                    <a:pt x="284" y="49"/>
                  </a:lnTo>
                  <a:lnTo>
                    <a:pt x="287" y="46"/>
                  </a:lnTo>
                  <a:lnTo>
                    <a:pt x="291" y="58"/>
                  </a:lnTo>
                  <a:lnTo>
                    <a:pt x="298" y="63"/>
                  </a:lnTo>
                  <a:lnTo>
                    <a:pt x="301" y="65"/>
                  </a:lnTo>
                  <a:lnTo>
                    <a:pt x="303" y="63"/>
                  </a:lnTo>
                  <a:lnTo>
                    <a:pt x="312" y="65"/>
                  </a:lnTo>
                  <a:lnTo>
                    <a:pt x="317" y="65"/>
                  </a:lnTo>
                  <a:lnTo>
                    <a:pt x="321" y="67"/>
                  </a:lnTo>
                  <a:lnTo>
                    <a:pt x="326" y="67"/>
                  </a:lnTo>
                  <a:lnTo>
                    <a:pt x="331" y="69"/>
                  </a:lnTo>
                  <a:lnTo>
                    <a:pt x="337" y="72"/>
                  </a:lnTo>
                  <a:lnTo>
                    <a:pt x="340" y="67"/>
                  </a:lnTo>
                  <a:lnTo>
                    <a:pt x="342" y="72"/>
                  </a:lnTo>
                  <a:lnTo>
                    <a:pt x="344" y="74"/>
                  </a:lnTo>
                  <a:lnTo>
                    <a:pt x="344" y="79"/>
                  </a:lnTo>
                  <a:lnTo>
                    <a:pt x="342" y="83"/>
                  </a:lnTo>
                  <a:lnTo>
                    <a:pt x="337" y="86"/>
                  </a:lnTo>
                  <a:lnTo>
                    <a:pt x="335" y="95"/>
                  </a:lnTo>
                  <a:lnTo>
                    <a:pt x="342" y="99"/>
                  </a:lnTo>
                  <a:lnTo>
                    <a:pt x="342" y="104"/>
                  </a:lnTo>
                  <a:lnTo>
                    <a:pt x="340" y="113"/>
                  </a:lnTo>
                  <a:lnTo>
                    <a:pt x="340" y="118"/>
                  </a:lnTo>
                  <a:lnTo>
                    <a:pt x="337" y="120"/>
                  </a:lnTo>
                  <a:lnTo>
                    <a:pt x="326" y="120"/>
                  </a:lnTo>
                  <a:lnTo>
                    <a:pt x="321" y="127"/>
                  </a:lnTo>
                  <a:lnTo>
                    <a:pt x="319" y="129"/>
                  </a:lnTo>
                  <a:lnTo>
                    <a:pt x="319" y="139"/>
                  </a:lnTo>
                  <a:lnTo>
                    <a:pt x="314" y="141"/>
                  </a:lnTo>
                  <a:lnTo>
                    <a:pt x="314" y="139"/>
                  </a:lnTo>
                  <a:lnTo>
                    <a:pt x="312" y="139"/>
                  </a:lnTo>
                  <a:lnTo>
                    <a:pt x="307" y="141"/>
                  </a:lnTo>
                  <a:lnTo>
                    <a:pt x="301" y="141"/>
                  </a:lnTo>
                  <a:lnTo>
                    <a:pt x="298" y="141"/>
                  </a:lnTo>
                  <a:lnTo>
                    <a:pt x="296" y="146"/>
                  </a:lnTo>
                  <a:lnTo>
                    <a:pt x="291" y="146"/>
                  </a:lnTo>
                  <a:lnTo>
                    <a:pt x="289" y="150"/>
                  </a:lnTo>
                  <a:lnTo>
                    <a:pt x="287" y="155"/>
                  </a:lnTo>
                  <a:lnTo>
                    <a:pt x="284" y="153"/>
                  </a:lnTo>
                  <a:lnTo>
                    <a:pt x="280" y="155"/>
                  </a:lnTo>
                  <a:lnTo>
                    <a:pt x="275" y="157"/>
                  </a:lnTo>
                  <a:lnTo>
                    <a:pt x="271" y="155"/>
                  </a:lnTo>
                  <a:lnTo>
                    <a:pt x="266" y="157"/>
                  </a:lnTo>
                  <a:lnTo>
                    <a:pt x="264" y="157"/>
                  </a:lnTo>
                  <a:lnTo>
                    <a:pt x="261" y="153"/>
                  </a:lnTo>
                  <a:lnTo>
                    <a:pt x="259" y="153"/>
                  </a:lnTo>
                  <a:lnTo>
                    <a:pt x="261" y="155"/>
                  </a:lnTo>
                  <a:lnTo>
                    <a:pt x="264" y="160"/>
                  </a:lnTo>
                  <a:lnTo>
                    <a:pt x="261" y="162"/>
                  </a:lnTo>
                  <a:lnTo>
                    <a:pt x="257" y="169"/>
                  </a:lnTo>
                  <a:lnTo>
                    <a:pt x="254" y="169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9" y="162"/>
                  </a:lnTo>
                  <a:lnTo>
                    <a:pt x="259" y="160"/>
                  </a:lnTo>
                  <a:lnTo>
                    <a:pt x="257" y="157"/>
                  </a:lnTo>
                  <a:lnTo>
                    <a:pt x="257" y="160"/>
                  </a:lnTo>
                  <a:lnTo>
                    <a:pt x="250" y="166"/>
                  </a:lnTo>
                  <a:lnTo>
                    <a:pt x="245" y="169"/>
                  </a:lnTo>
                  <a:lnTo>
                    <a:pt x="245" y="171"/>
                  </a:lnTo>
                  <a:lnTo>
                    <a:pt x="241" y="171"/>
                  </a:lnTo>
                  <a:lnTo>
                    <a:pt x="238" y="169"/>
                  </a:lnTo>
                  <a:lnTo>
                    <a:pt x="236" y="171"/>
                  </a:lnTo>
                  <a:lnTo>
                    <a:pt x="231" y="169"/>
                  </a:lnTo>
                  <a:lnTo>
                    <a:pt x="229" y="171"/>
                  </a:lnTo>
                  <a:lnTo>
                    <a:pt x="234" y="173"/>
                  </a:lnTo>
                  <a:lnTo>
                    <a:pt x="238" y="173"/>
                  </a:lnTo>
                  <a:lnTo>
                    <a:pt x="243" y="176"/>
                  </a:lnTo>
                  <a:lnTo>
                    <a:pt x="245" y="178"/>
                  </a:lnTo>
                  <a:lnTo>
                    <a:pt x="247" y="176"/>
                  </a:lnTo>
                  <a:lnTo>
                    <a:pt x="247" y="178"/>
                  </a:lnTo>
                  <a:lnTo>
                    <a:pt x="245" y="180"/>
                  </a:lnTo>
                  <a:lnTo>
                    <a:pt x="245" y="183"/>
                  </a:lnTo>
                  <a:lnTo>
                    <a:pt x="247" y="183"/>
                  </a:lnTo>
                  <a:lnTo>
                    <a:pt x="250" y="183"/>
                  </a:lnTo>
                  <a:lnTo>
                    <a:pt x="250" y="185"/>
                  </a:lnTo>
                  <a:lnTo>
                    <a:pt x="252" y="183"/>
                  </a:lnTo>
                  <a:lnTo>
                    <a:pt x="254" y="185"/>
                  </a:lnTo>
                  <a:lnTo>
                    <a:pt x="254" y="190"/>
                  </a:lnTo>
                  <a:lnTo>
                    <a:pt x="257" y="192"/>
                  </a:lnTo>
                  <a:lnTo>
                    <a:pt x="261" y="192"/>
                  </a:lnTo>
                  <a:lnTo>
                    <a:pt x="264" y="192"/>
                  </a:lnTo>
                  <a:lnTo>
                    <a:pt x="257" y="185"/>
                  </a:lnTo>
                  <a:lnTo>
                    <a:pt x="250" y="176"/>
                  </a:lnTo>
                  <a:lnTo>
                    <a:pt x="247" y="171"/>
                  </a:lnTo>
                  <a:lnTo>
                    <a:pt x="250" y="169"/>
                  </a:lnTo>
                  <a:lnTo>
                    <a:pt x="252" y="173"/>
                  </a:lnTo>
                  <a:lnTo>
                    <a:pt x="254" y="180"/>
                  </a:lnTo>
                  <a:lnTo>
                    <a:pt x="264" y="192"/>
                  </a:lnTo>
                  <a:lnTo>
                    <a:pt x="266" y="192"/>
                  </a:lnTo>
                  <a:lnTo>
                    <a:pt x="271" y="187"/>
                  </a:lnTo>
                  <a:lnTo>
                    <a:pt x="273" y="187"/>
                  </a:lnTo>
                  <a:lnTo>
                    <a:pt x="277" y="190"/>
                  </a:lnTo>
                  <a:lnTo>
                    <a:pt x="277" y="187"/>
                  </a:lnTo>
                  <a:lnTo>
                    <a:pt x="284" y="185"/>
                  </a:lnTo>
                  <a:lnTo>
                    <a:pt x="291" y="185"/>
                  </a:lnTo>
                  <a:lnTo>
                    <a:pt x="289" y="187"/>
                  </a:lnTo>
                  <a:lnTo>
                    <a:pt x="287" y="190"/>
                  </a:lnTo>
                  <a:lnTo>
                    <a:pt x="289" y="194"/>
                  </a:lnTo>
                  <a:lnTo>
                    <a:pt x="287" y="196"/>
                  </a:lnTo>
                  <a:lnTo>
                    <a:pt x="280" y="196"/>
                  </a:lnTo>
                  <a:lnTo>
                    <a:pt x="271" y="196"/>
                  </a:lnTo>
                  <a:lnTo>
                    <a:pt x="266" y="199"/>
                  </a:lnTo>
                  <a:lnTo>
                    <a:pt x="261" y="203"/>
                  </a:lnTo>
                  <a:lnTo>
                    <a:pt x="257" y="203"/>
                  </a:lnTo>
                  <a:lnTo>
                    <a:pt x="245" y="210"/>
                  </a:lnTo>
                  <a:lnTo>
                    <a:pt x="238" y="215"/>
                  </a:lnTo>
                  <a:lnTo>
                    <a:pt x="231" y="215"/>
                  </a:lnTo>
                  <a:lnTo>
                    <a:pt x="227" y="210"/>
                  </a:lnTo>
                  <a:lnTo>
                    <a:pt x="229" y="210"/>
                  </a:lnTo>
                  <a:lnTo>
                    <a:pt x="231" y="201"/>
                  </a:lnTo>
                  <a:lnTo>
                    <a:pt x="231" y="199"/>
                  </a:lnTo>
                  <a:lnTo>
                    <a:pt x="224" y="194"/>
                  </a:lnTo>
                  <a:lnTo>
                    <a:pt x="222" y="194"/>
                  </a:lnTo>
                  <a:lnTo>
                    <a:pt x="217" y="192"/>
                  </a:lnTo>
                  <a:lnTo>
                    <a:pt x="215" y="194"/>
                  </a:lnTo>
                  <a:lnTo>
                    <a:pt x="210" y="192"/>
                  </a:lnTo>
                  <a:lnTo>
                    <a:pt x="215" y="187"/>
                  </a:lnTo>
                  <a:lnTo>
                    <a:pt x="222" y="183"/>
                  </a:lnTo>
                  <a:lnTo>
                    <a:pt x="229" y="180"/>
                  </a:lnTo>
                  <a:lnTo>
                    <a:pt x="231" y="180"/>
                  </a:lnTo>
                  <a:lnTo>
                    <a:pt x="229" y="176"/>
                  </a:lnTo>
                  <a:lnTo>
                    <a:pt x="227" y="171"/>
                  </a:lnTo>
                  <a:lnTo>
                    <a:pt x="224" y="171"/>
                  </a:lnTo>
                  <a:lnTo>
                    <a:pt x="224" y="173"/>
                  </a:lnTo>
                  <a:lnTo>
                    <a:pt x="220" y="171"/>
                  </a:lnTo>
                  <a:lnTo>
                    <a:pt x="215" y="169"/>
                  </a:lnTo>
                  <a:lnTo>
                    <a:pt x="210" y="171"/>
                  </a:lnTo>
                  <a:lnTo>
                    <a:pt x="206" y="173"/>
                  </a:lnTo>
                  <a:lnTo>
                    <a:pt x="201" y="171"/>
                  </a:lnTo>
                  <a:lnTo>
                    <a:pt x="199" y="171"/>
                  </a:lnTo>
                  <a:lnTo>
                    <a:pt x="197" y="166"/>
                  </a:lnTo>
                  <a:lnTo>
                    <a:pt x="199" y="166"/>
                  </a:lnTo>
                  <a:lnTo>
                    <a:pt x="199" y="164"/>
                  </a:lnTo>
                  <a:lnTo>
                    <a:pt x="192" y="162"/>
                  </a:lnTo>
                  <a:lnTo>
                    <a:pt x="185" y="162"/>
                  </a:lnTo>
                  <a:lnTo>
                    <a:pt x="183" y="160"/>
                  </a:lnTo>
                  <a:lnTo>
                    <a:pt x="187" y="160"/>
                  </a:lnTo>
                  <a:lnTo>
                    <a:pt x="197" y="160"/>
                  </a:lnTo>
                  <a:lnTo>
                    <a:pt x="199" y="160"/>
                  </a:lnTo>
                  <a:lnTo>
                    <a:pt x="201" y="160"/>
                  </a:lnTo>
                  <a:lnTo>
                    <a:pt x="206" y="155"/>
                  </a:lnTo>
                  <a:lnTo>
                    <a:pt x="201" y="157"/>
                  </a:lnTo>
                  <a:lnTo>
                    <a:pt x="197" y="157"/>
                  </a:lnTo>
                  <a:lnTo>
                    <a:pt x="194" y="155"/>
                  </a:lnTo>
                  <a:lnTo>
                    <a:pt x="192" y="153"/>
                  </a:lnTo>
                  <a:lnTo>
                    <a:pt x="192" y="155"/>
                  </a:lnTo>
                  <a:lnTo>
                    <a:pt x="190" y="157"/>
                  </a:lnTo>
                  <a:lnTo>
                    <a:pt x="185" y="157"/>
                  </a:lnTo>
                  <a:lnTo>
                    <a:pt x="185" y="157"/>
                  </a:lnTo>
                  <a:lnTo>
                    <a:pt x="183" y="155"/>
                  </a:lnTo>
                  <a:lnTo>
                    <a:pt x="180" y="160"/>
                  </a:lnTo>
                  <a:lnTo>
                    <a:pt x="174" y="160"/>
                  </a:lnTo>
                  <a:lnTo>
                    <a:pt x="171" y="162"/>
                  </a:lnTo>
                  <a:lnTo>
                    <a:pt x="171" y="166"/>
                  </a:lnTo>
                  <a:lnTo>
                    <a:pt x="167" y="173"/>
                  </a:lnTo>
                  <a:lnTo>
                    <a:pt x="164" y="173"/>
                  </a:lnTo>
                  <a:lnTo>
                    <a:pt x="167" y="176"/>
                  </a:lnTo>
                  <a:lnTo>
                    <a:pt x="157" y="185"/>
                  </a:lnTo>
                  <a:lnTo>
                    <a:pt x="155" y="185"/>
                  </a:lnTo>
                  <a:lnTo>
                    <a:pt x="153" y="183"/>
                  </a:lnTo>
                  <a:lnTo>
                    <a:pt x="153" y="185"/>
                  </a:lnTo>
                  <a:lnTo>
                    <a:pt x="153" y="187"/>
                  </a:lnTo>
                  <a:lnTo>
                    <a:pt x="155" y="190"/>
                  </a:lnTo>
                  <a:lnTo>
                    <a:pt x="155" y="194"/>
                  </a:lnTo>
                  <a:lnTo>
                    <a:pt x="155" y="194"/>
                  </a:lnTo>
                  <a:lnTo>
                    <a:pt x="150" y="192"/>
                  </a:lnTo>
                  <a:lnTo>
                    <a:pt x="144" y="192"/>
                  </a:lnTo>
                  <a:lnTo>
                    <a:pt x="141" y="194"/>
                  </a:lnTo>
                  <a:lnTo>
                    <a:pt x="134" y="194"/>
                  </a:lnTo>
                  <a:lnTo>
                    <a:pt x="127" y="192"/>
                  </a:lnTo>
                  <a:lnTo>
                    <a:pt x="125" y="187"/>
                  </a:lnTo>
                  <a:lnTo>
                    <a:pt x="127" y="185"/>
                  </a:lnTo>
                  <a:lnTo>
                    <a:pt x="130" y="185"/>
                  </a:lnTo>
                  <a:lnTo>
                    <a:pt x="130" y="183"/>
                  </a:lnTo>
                  <a:lnTo>
                    <a:pt x="134" y="176"/>
                  </a:lnTo>
                  <a:lnTo>
                    <a:pt x="137" y="176"/>
                  </a:lnTo>
                  <a:lnTo>
                    <a:pt x="137" y="171"/>
                  </a:lnTo>
                  <a:lnTo>
                    <a:pt x="137" y="162"/>
                  </a:lnTo>
                  <a:lnTo>
                    <a:pt x="141" y="162"/>
                  </a:lnTo>
                  <a:lnTo>
                    <a:pt x="146" y="160"/>
                  </a:lnTo>
                  <a:lnTo>
                    <a:pt x="150" y="164"/>
                  </a:lnTo>
                  <a:lnTo>
                    <a:pt x="157" y="164"/>
                  </a:lnTo>
                  <a:lnTo>
                    <a:pt x="157" y="162"/>
                  </a:lnTo>
                  <a:lnTo>
                    <a:pt x="155" y="157"/>
                  </a:lnTo>
                  <a:lnTo>
                    <a:pt x="155" y="153"/>
                  </a:lnTo>
                  <a:lnTo>
                    <a:pt x="155" y="150"/>
                  </a:lnTo>
                  <a:lnTo>
                    <a:pt x="148" y="146"/>
                  </a:lnTo>
                  <a:lnTo>
                    <a:pt x="144" y="141"/>
                  </a:lnTo>
                  <a:lnTo>
                    <a:pt x="144" y="139"/>
                  </a:lnTo>
                  <a:lnTo>
                    <a:pt x="139" y="136"/>
                  </a:lnTo>
                  <a:lnTo>
                    <a:pt x="139" y="132"/>
                  </a:lnTo>
                  <a:lnTo>
                    <a:pt x="137" y="125"/>
                  </a:lnTo>
                  <a:lnTo>
                    <a:pt x="132" y="123"/>
                  </a:lnTo>
                  <a:lnTo>
                    <a:pt x="125" y="116"/>
                  </a:lnTo>
                  <a:lnTo>
                    <a:pt x="123" y="116"/>
                  </a:lnTo>
                  <a:lnTo>
                    <a:pt x="123" y="118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104" y="111"/>
                  </a:lnTo>
                  <a:lnTo>
                    <a:pt x="100" y="106"/>
                  </a:lnTo>
                  <a:lnTo>
                    <a:pt x="100" y="109"/>
                  </a:lnTo>
                  <a:lnTo>
                    <a:pt x="95" y="109"/>
                  </a:lnTo>
                  <a:lnTo>
                    <a:pt x="93" y="111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86" y="109"/>
                  </a:lnTo>
                  <a:lnTo>
                    <a:pt x="86" y="113"/>
                  </a:lnTo>
                  <a:lnTo>
                    <a:pt x="86" y="116"/>
                  </a:lnTo>
                  <a:lnTo>
                    <a:pt x="86" y="120"/>
                  </a:lnTo>
                  <a:lnTo>
                    <a:pt x="81" y="123"/>
                  </a:lnTo>
                  <a:lnTo>
                    <a:pt x="77" y="125"/>
                  </a:lnTo>
                  <a:lnTo>
                    <a:pt x="63" y="127"/>
                  </a:lnTo>
                  <a:lnTo>
                    <a:pt x="58" y="132"/>
                  </a:lnTo>
                  <a:lnTo>
                    <a:pt x="53" y="132"/>
                  </a:lnTo>
                  <a:lnTo>
                    <a:pt x="47" y="134"/>
                  </a:lnTo>
                  <a:lnTo>
                    <a:pt x="42" y="132"/>
                  </a:lnTo>
                  <a:lnTo>
                    <a:pt x="42" y="127"/>
                  </a:lnTo>
                  <a:lnTo>
                    <a:pt x="35" y="125"/>
                  </a:lnTo>
                  <a:lnTo>
                    <a:pt x="30" y="125"/>
                  </a:lnTo>
                  <a:lnTo>
                    <a:pt x="21" y="120"/>
                  </a:lnTo>
                  <a:lnTo>
                    <a:pt x="19" y="120"/>
                  </a:lnTo>
                  <a:lnTo>
                    <a:pt x="14" y="123"/>
                  </a:lnTo>
                  <a:lnTo>
                    <a:pt x="12" y="125"/>
                  </a:lnTo>
                  <a:lnTo>
                    <a:pt x="10" y="120"/>
                  </a:lnTo>
                  <a:lnTo>
                    <a:pt x="5" y="11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4"/>
                  </a:lnTo>
                  <a:lnTo>
                    <a:pt x="5" y="95"/>
                  </a:lnTo>
                  <a:lnTo>
                    <a:pt x="10" y="95"/>
                  </a:lnTo>
                  <a:lnTo>
                    <a:pt x="10" y="88"/>
                  </a:lnTo>
                  <a:lnTo>
                    <a:pt x="10" y="83"/>
                  </a:lnTo>
                  <a:lnTo>
                    <a:pt x="21" y="69"/>
                  </a:lnTo>
                  <a:lnTo>
                    <a:pt x="23" y="63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0" y="53"/>
                  </a:lnTo>
                  <a:lnTo>
                    <a:pt x="30" y="51"/>
                  </a:lnTo>
                  <a:lnTo>
                    <a:pt x="28" y="46"/>
                  </a:lnTo>
                  <a:lnTo>
                    <a:pt x="30" y="44"/>
                  </a:lnTo>
                  <a:lnTo>
                    <a:pt x="26" y="42"/>
                  </a:lnTo>
                  <a:lnTo>
                    <a:pt x="23" y="35"/>
                  </a:lnTo>
                  <a:lnTo>
                    <a:pt x="21" y="32"/>
                  </a:lnTo>
                  <a:lnTo>
                    <a:pt x="21" y="23"/>
                  </a:lnTo>
                  <a:lnTo>
                    <a:pt x="21" y="1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Freeform 61">
              <a:extLst>
                <a:ext uri="{FF2B5EF4-FFF2-40B4-BE49-F238E27FC236}">
                  <a16:creationId xmlns:a16="http://schemas.microsoft.com/office/drawing/2014/main" id="{CADB4034-3FB1-19F3-CA74-8623D043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895" y="2159801"/>
              <a:ext cx="58915" cy="67212"/>
            </a:xfrm>
            <a:custGeom>
              <a:avLst/>
              <a:gdLst>
                <a:gd name="T0" fmla="*/ 0 w 71"/>
                <a:gd name="T1" fmla="*/ 14 h 81"/>
                <a:gd name="T2" fmla="*/ 0 w 71"/>
                <a:gd name="T3" fmla="*/ 10 h 81"/>
                <a:gd name="T4" fmla="*/ 0 w 71"/>
                <a:gd name="T5" fmla="*/ 7 h 81"/>
                <a:gd name="T6" fmla="*/ 0 w 71"/>
                <a:gd name="T7" fmla="*/ 3 h 81"/>
                <a:gd name="T8" fmla="*/ 2 w 71"/>
                <a:gd name="T9" fmla="*/ 3 h 81"/>
                <a:gd name="T10" fmla="*/ 2 w 71"/>
                <a:gd name="T11" fmla="*/ 3 h 81"/>
                <a:gd name="T12" fmla="*/ 7 w 71"/>
                <a:gd name="T13" fmla="*/ 5 h 81"/>
                <a:gd name="T14" fmla="*/ 9 w 71"/>
                <a:gd name="T15" fmla="*/ 3 h 81"/>
                <a:gd name="T16" fmla="*/ 14 w 71"/>
                <a:gd name="T17" fmla="*/ 3 h 81"/>
                <a:gd name="T18" fmla="*/ 14 w 71"/>
                <a:gd name="T19" fmla="*/ 0 h 81"/>
                <a:gd name="T20" fmla="*/ 18 w 71"/>
                <a:gd name="T21" fmla="*/ 5 h 81"/>
                <a:gd name="T22" fmla="*/ 23 w 71"/>
                <a:gd name="T23" fmla="*/ 5 h 81"/>
                <a:gd name="T24" fmla="*/ 30 w 71"/>
                <a:gd name="T25" fmla="*/ 12 h 81"/>
                <a:gd name="T26" fmla="*/ 37 w 71"/>
                <a:gd name="T27" fmla="*/ 12 h 81"/>
                <a:gd name="T28" fmla="*/ 37 w 71"/>
                <a:gd name="T29" fmla="*/ 10 h 81"/>
                <a:gd name="T30" fmla="*/ 39 w 71"/>
                <a:gd name="T31" fmla="*/ 10 h 81"/>
                <a:gd name="T32" fmla="*/ 46 w 71"/>
                <a:gd name="T33" fmla="*/ 17 h 81"/>
                <a:gd name="T34" fmla="*/ 51 w 71"/>
                <a:gd name="T35" fmla="*/ 19 h 81"/>
                <a:gd name="T36" fmla="*/ 53 w 71"/>
                <a:gd name="T37" fmla="*/ 26 h 81"/>
                <a:gd name="T38" fmla="*/ 53 w 71"/>
                <a:gd name="T39" fmla="*/ 30 h 81"/>
                <a:gd name="T40" fmla="*/ 58 w 71"/>
                <a:gd name="T41" fmla="*/ 33 h 81"/>
                <a:gd name="T42" fmla="*/ 58 w 71"/>
                <a:gd name="T43" fmla="*/ 35 h 81"/>
                <a:gd name="T44" fmla="*/ 62 w 71"/>
                <a:gd name="T45" fmla="*/ 40 h 81"/>
                <a:gd name="T46" fmla="*/ 69 w 71"/>
                <a:gd name="T47" fmla="*/ 44 h 81"/>
                <a:gd name="T48" fmla="*/ 69 w 71"/>
                <a:gd name="T49" fmla="*/ 47 h 81"/>
                <a:gd name="T50" fmla="*/ 69 w 71"/>
                <a:gd name="T51" fmla="*/ 51 h 81"/>
                <a:gd name="T52" fmla="*/ 71 w 71"/>
                <a:gd name="T53" fmla="*/ 56 h 81"/>
                <a:gd name="T54" fmla="*/ 71 w 71"/>
                <a:gd name="T55" fmla="*/ 58 h 81"/>
                <a:gd name="T56" fmla="*/ 64 w 71"/>
                <a:gd name="T57" fmla="*/ 58 h 81"/>
                <a:gd name="T58" fmla="*/ 60 w 71"/>
                <a:gd name="T59" fmla="*/ 54 h 81"/>
                <a:gd name="T60" fmla="*/ 55 w 71"/>
                <a:gd name="T61" fmla="*/ 56 h 81"/>
                <a:gd name="T62" fmla="*/ 51 w 71"/>
                <a:gd name="T63" fmla="*/ 56 h 81"/>
                <a:gd name="T64" fmla="*/ 51 w 71"/>
                <a:gd name="T65" fmla="*/ 65 h 81"/>
                <a:gd name="T66" fmla="*/ 51 w 71"/>
                <a:gd name="T67" fmla="*/ 70 h 81"/>
                <a:gd name="T68" fmla="*/ 48 w 71"/>
                <a:gd name="T69" fmla="*/ 70 h 81"/>
                <a:gd name="T70" fmla="*/ 44 w 71"/>
                <a:gd name="T71" fmla="*/ 77 h 81"/>
                <a:gd name="T72" fmla="*/ 44 w 71"/>
                <a:gd name="T73" fmla="*/ 79 h 81"/>
                <a:gd name="T74" fmla="*/ 41 w 71"/>
                <a:gd name="T75" fmla="*/ 79 h 81"/>
                <a:gd name="T76" fmla="*/ 39 w 71"/>
                <a:gd name="T77" fmla="*/ 81 h 81"/>
                <a:gd name="T78" fmla="*/ 37 w 71"/>
                <a:gd name="T79" fmla="*/ 81 h 81"/>
                <a:gd name="T80" fmla="*/ 34 w 71"/>
                <a:gd name="T81" fmla="*/ 74 h 81"/>
                <a:gd name="T82" fmla="*/ 37 w 71"/>
                <a:gd name="T83" fmla="*/ 56 h 81"/>
                <a:gd name="T84" fmla="*/ 32 w 71"/>
                <a:gd name="T85" fmla="*/ 49 h 81"/>
                <a:gd name="T86" fmla="*/ 30 w 71"/>
                <a:gd name="T87" fmla="*/ 44 h 81"/>
                <a:gd name="T88" fmla="*/ 21 w 71"/>
                <a:gd name="T89" fmla="*/ 35 h 81"/>
                <a:gd name="T90" fmla="*/ 18 w 71"/>
                <a:gd name="T91" fmla="*/ 30 h 81"/>
                <a:gd name="T92" fmla="*/ 11 w 71"/>
                <a:gd name="T93" fmla="*/ 23 h 81"/>
                <a:gd name="T94" fmla="*/ 7 w 71"/>
                <a:gd name="T95" fmla="*/ 14 h 81"/>
                <a:gd name="T96" fmla="*/ 0 w 71"/>
                <a:gd name="T97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" h="81">
                  <a:moveTo>
                    <a:pt x="0" y="14"/>
                  </a:move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30" y="12"/>
                  </a:lnTo>
                  <a:lnTo>
                    <a:pt x="37" y="12"/>
                  </a:lnTo>
                  <a:lnTo>
                    <a:pt x="37" y="10"/>
                  </a:lnTo>
                  <a:lnTo>
                    <a:pt x="39" y="10"/>
                  </a:lnTo>
                  <a:lnTo>
                    <a:pt x="46" y="17"/>
                  </a:lnTo>
                  <a:lnTo>
                    <a:pt x="51" y="19"/>
                  </a:lnTo>
                  <a:lnTo>
                    <a:pt x="53" y="26"/>
                  </a:lnTo>
                  <a:lnTo>
                    <a:pt x="53" y="30"/>
                  </a:lnTo>
                  <a:lnTo>
                    <a:pt x="58" y="33"/>
                  </a:lnTo>
                  <a:lnTo>
                    <a:pt x="58" y="35"/>
                  </a:lnTo>
                  <a:lnTo>
                    <a:pt x="62" y="40"/>
                  </a:lnTo>
                  <a:lnTo>
                    <a:pt x="69" y="44"/>
                  </a:lnTo>
                  <a:lnTo>
                    <a:pt x="69" y="47"/>
                  </a:lnTo>
                  <a:lnTo>
                    <a:pt x="69" y="51"/>
                  </a:lnTo>
                  <a:lnTo>
                    <a:pt x="71" y="56"/>
                  </a:lnTo>
                  <a:lnTo>
                    <a:pt x="71" y="58"/>
                  </a:lnTo>
                  <a:lnTo>
                    <a:pt x="64" y="58"/>
                  </a:lnTo>
                  <a:lnTo>
                    <a:pt x="60" y="54"/>
                  </a:lnTo>
                  <a:lnTo>
                    <a:pt x="55" y="56"/>
                  </a:lnTo>
                  <a:lnTo>
                    <a:pt x="51" y="56"/>
                  </a:lnTo>
                  <a:lnTo>
                    <a:pt x="51" y="65"/>
                  </a:lnTo>
                  <a:lnTo>
                    <a:pt x="51" y="70"/>
                  </a:lnTo>
                  <a:lnTo>
                    <a:pt x="48" y="70"/>
                  </a:lnTo>
                  <a:lnTo>
                    <a:pt x="44" y="77"/>
                  </a:lnTo>
                  <a:lnTo>
                    <a:pt x="44" y="79"/>
                  </a:lnTo>
                  <a:lnTo>
                    <a:pt x="41" y="79"/>
                  </a:lnTo>
                  <a:lnTo>
                    <a:pt x="39" y="81"/>
                  </a:lnTo>
                  <a:lnTo>
                    <a:pt x="37" y="81"/>
                  </a:lnTo>
                  <a:lnTo>
                    <a:pt x="34" y="74"/>
                  </a:lnTo>
                  <a:lnTo>
                    <a:pt x="37" y="56"/>
                  </a:lnTo>
                  <a:lnTo>
                    <a:pt x="32" y="49"/>
                  </a:lnTo>
                  <a:lnTo>
                    <a:pt x="30" y="44"/>
                  </a:lnTo>
                  <a:lnTo>
                    <a:pt x="21" y="35"/>
                  </a:lnTo>
                  <a:lnTo>
                    <a:pt x="18" y="30"/>
                  </a:lnTo>
                  <a:lnTo>
                    <a:pt x="11" y="23"/>
                  </a:lnTo>
                  <a:lnTo>
                    <a:pt x="7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Freeform 62">
              <a:extLst>
                <a:ext uri="{FF2B5EF4-FFF2-40B4-BE49-F238E27FC236}">
                  <a16:creationId xmlns:a16="http://schemas.microsoft.com/office/drawing/2014/main" id="{67EEB837-AB7D-3F90-CBE3-3872B0434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641" y="2171418"/>
              <a:ext cx="153509" cy="97914"/>
            </a:xfrm>
            <a:custGeom>
              <a:avLst/>
              <a:gdLst>
                <a:gd name="T0" fmla="*/ 44 w 185"/>
                <a:gd name="T1" fmla="*/ 3 h 118"/>
                <a:gd name="T2" fmla="*/ 51 w 185"/>
                <a:gd name="T3" fmla="*/ 0 h 118"/>
                <a:gd name="T4" fmla="*/ 65 w 185"/>
                <a:gd name="T5" fmla="*/ 5 h 118"/>
                <a:gd name="T6" fmla="*/ 72 w 185"/>
                <a:gd name="T7" fmla="*/ 12 h 118"/>
                <a:gd name="T8" fmla="*/ 83 w 185"/>
                <a:gd name="T9" fmla="*/ 12 h 118"/>
                <a:gd name="T10" fmla="*/ 93 w 185"/>
                <a:gd name="T11" fmla="*/ 7 h 118"/>
                <a:gd name="T12" fmla="*/ 111 w 185"/>
                <a:gd name="T13" fmla="*/ 3 h 118"/>
                <a:gd name="T14" fmla="*/ 127 w 185"/>
                <a:gd name="T15" fmla="*/ 9 h 118"/>
                <a:gd name="T16" fmla="*/ 137 w 185"/>
                <a:gd name="T17" fmla="*/ 21 h 118"/>
                <a:gd name="T18" fmla="*/ 148 w 185"/>
                <a:gd name="T19" fmla="*/ 35 h 118"/>
                <a:gd name="T20" fmla="*/ 150 w 185"/>
                <a:gd name="T21" fmla="*/ 60 h 118"/>
                <a:gd name="T22" fmla="*/ 157 w 185"/>
                <a:gd name="T23" fmla="*/ 72 h 118"/>
                <a:gd name="T24" fmla="*/ 171 w 185"/>
                <a:gd name="T25" fmla="*/ 74 h 118"/>
                <a:gd name="T26" fmla="*/ 180 w 185"/>
                <a:gd name="T27" fmla="*/ 72 h 118"/>
                <a:gd name="T28" fmla="*/ 183 w 185"/>
                <a:gd name="T29" fmla="*/ 76 h 118"/>
                <a:gd name="T30" fmla="*/ 185 w 185"/>
                <a:gd name="T31" fmla="*/ 81 h 118"/>
                <a:gd name="T32" fmla="*/ 178 w 185"/>
                <a:gd name="T33" fmla="*/ 88 h 118"/>
                <a:gd name="T34" fmla="*/ 169 w 185"/>
                <a:gd name="T35" fmla="*/ 93 h 118"/>
                <a:gd name="T36" fmla="*/ 167 w 185"/>
                <a:gd name="T37" fmla="*/ 97 h 118"/>
                <a:gd name="T38" fmla="*/ 164 w 185"/>
                <a:gd name="T39" fmla="*/ 109 h 118"/>
                <a:gd name="T40" fmla="*/ 162 w 185"/>
                <a:gd name="T41" fmla="*/ 113 h 118"/>
                <a:gd name="T42" fmla="*/ 155 w 185"/>
                <a:gd name="T43" fmla="*/ 109 h 118"/>
                <a:gd name="T44" fmla="*/ 148 w 185"/>
                <a:gd name="T45" fmla="*/ 106 h 118"/>
                <a:gd name="T46" fmla="*/ 137 w 185"/>
                <a:gd name="T47" fmla="*/ 104 h 118"/>
                <a:gd name="T48" fmla="*/ 118 w 185"/>
                <a:gd name="T49" fmla="*/ 111 h 118"/>
                <a:gd name="T50" fmla="*/ 111 w 185"/>
                <a:gd name="T51" fmla="*/ 116 h 118"/>
                <a:gd name="T52" fmla="*/ 100 w 185"/>
                <a:gd name="T53" fmla="*/ 116 h 118"/>
                <a:gd name="T54" fmla="*/ 93 w 185"/>
                <a:gd name="T55" fmla="*/ 116 h 118"/>
                <a:gd name="T56" fmla="*/ 86 w 185"/>
                <a:gd name="T57" fmla="*/ 116 h 118"/>
                <a:gd name="T58" fmla="*/ 72 w 185"/>
                <a:gd name="T59" fmla="*/ 116 h 118"/>
                <a:gd name="T60" fmla="*/ 67 w 185"/>
                <a:gd name="T61" fmla="*/ 113 h 118"/>
                <a:gd name="T62" fmla="*/ 56 w 185"/>
                <a:gd name="T63" fmla="*/ 116 h 118"/>
                <a:gd name="T64" fmla="*/ 56 w 185"/>
                <a:gd name="T65" fmla="*/ 111 h 118"/>
                <a:gd name="T66" fmla="*/ 53 w 185"/>
                <a:gd name="T67" fmla="*/ 104 h 118"/>
                <a:gd name="T68" fmla="*/ 47 w 185"/>
                <a:gd name="T69" fmla="*/ 100 h 118"/>
                <a:gd name="T70" fmla="*/ 49 w 185"/>
                <a:gd name="T71" fmla="*/ 93 h 118"/>
                <a:gd name="T72" fmla="*/ 40 w 185"/>
                <a:gd name="T73" fmla="*/ 97 h 118"/>
                <a:gd name="T74" fmla="*/ 30 w 185"/>
                <a:gd name="T75" fmla="*/ 95 h 118"/>
                <a:gd name="T76" fmla="*/ 21 w 185"/>
                <a:gd name="T77" fmla="*/ 90 h 118"/>
                <a:gd name="T78" fmla="*/ 23 w 185"/>
                <a:gd name="T79" fmla="*/ 81 h 118"/>
                <a:gd name="T80" fmla="*/ 12 w 185"/>
                <a:gd name="T81" fmla="*/ 74 h 118"/>
                <a:gd name="T82" fmla="*/ 5 w 185"/>
                <a:gd name="T83" fmla="*/ 63 h 118"/>
                <a:gd name="T84" fmla="*/ 0 w 185"/>
                <a:gd name="T85" fmla="*/ 58 h 118"/>
                <a:gd name="T86" fmla="*/ 7 w 185"/>
                <a:gd name="T87" fmla="*/ 53 h 118"/>
                <a:gd name="T88" fmla="*/ 14 w 185"/>
                <a:gd name="T89" fmla="*/ 51 h 118"/>
                <a:gd name="T90" fmla="*/ 19 w 185"/>
                <a:gd name="T91" fmla="*/ 42 h 118"/>
                <a:gd name="T92" fmla="*/ 30 w 185"/>
                <a:gd name="T93" fmla="*/ 19 h 118"/>
                <a:gd name="T94" fmla="*/ 40 w 185"/>
                <a:gd name="T95" fmla="*/ 9 h 118"/>
                <a:gd name="T96" fmla="*/ 42 w 185"/>
                <a:gd name="T9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18">
                  <a:moveTo>
                    <a:pt x="42" y="5"/>
                  </a:moveTo>
                  <a:lnTo>
                    <a:pt x="44" y="3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60" y="5"/>
                  </a:lnTo>
                  <a:lnTo>
                    <a:pt x="65" y="5"/>
                  </a:lnTo>
                  <a:lnTo>
                    <a:pt x="72" y="7"/>
                  </a:lnTo>
                  <a:lnTo>
                    <a:pt x="72" y="12"/>
                  </a:lnTo>
                  <a:lnTo>
                    <a:pt x="77" y="14"/>
                  </a:lnTo>
                  <a:lnTo>
                    <a:pt x="83" y="12"/>
                  </a:lnTo>
                  <a:lnTo>
                    <a:pt x="88" y="12"/>
                  </a:lnTo>
                  <a:lnTo>
                    <a:pt x="93" y="7"/>
                  </a:lnTo>
                  <a:lnTo>
                    <a:pt x="107" y="5"/>
                  </a:lnTo>
                  <a:lnTo>
                    <a:pt x="111" y="3"/>
                  </a:lnTo>
                  <a:lnTo>
                    <a:pt x="123" y="0"/>
                  </a:lnTo>
                  <a:lnTo>
                    <a:pt x="127" y="9"/>
                  </a:lnTo>
                  <a:lnTo>
                    <a:pt x="134" y="16"/>
                  </a:lnTo>
                  <a:lnTo>
                    <a:pt x="137" y="21"/>
                  </a:lnTo>
                  <a:lnTo>
                    <a:pt x="146" y="30"/>
                  </a:lnTo>
                  <a:lnTo>
                    <a:pt x="148" y="35"/>
                  </a:lnTo>
                  <a:lnTo>
                    <a:pt x="153" y="42"/>
                  </a:lnTo>
                  <a:lnTo>
                    <a:pt x="150" y="60"/>
                  </a:lnTo>
                  <a:lnTo>
                    <a:pt x="153" y="67"/>
                  </a:lnTo>
                  <a:lnTo>
                    <a:pt x="157" y="72"/>
                  </a:lnTo>
                  <a:lnTo>
                    <a:pt x="164" y="74"/>
                  </a:lnTo>
                  <a:lnTo>
                    <a:pt x="171" y="74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5" y="74"/>
                  </a:lnTo>
                  <a:lnTo>
                    <a:pt x="183" y="76"/>
                  </a:lnTo>
                  <a:lnTo>
                    <a:pt x="185" y="79"/>
                  </a:lnTo>
                  <a:lnTo>
                    <a:pt x="185" y="81"/>
                  </a:lnTo>
                  <a:lnTo>
                    <a:pt x="180" y="86"/>
                  </a:lnTo>
                  <a:lnTo>
                    <a:pt x="178" y="88"/>
                  </a:lnTo>
                  <a:lnTo>
                    <a:pt x="169" y="88"/>
                  </a:lnTo>
                  <a:lnTo>
                    <a:pt x="169" y="93"/>
                  </a:lnTo>
                  <a:lnTo>
                    <a:pt x="167" y="95"/>
                  </a:lnTo>
                  <a:lnTo>
                    <a:pt x="167" y="97"/>
                  </a:lnTo>
                  <a:lnTo>
                    <a:pt x="167" y="104"/>
                  </a:lnTo>
                  <a:lnTo>
                    <a:pt x="164" y="109"/>
                  </a:lnTo>
                  <a:lnTo>
                    <a:pt x="167" y="113"/>
                  </a:lnTo>
                  <a:lnTo>
                    <a:pt x="162" y="113"/>
                  </a:lnTo>
                  <a:lnTo>
                    <a:pt x="160" y="111"/>
                  </a:lnTo>
                  <a:lnTo>
                    <a:pt x="155" y="109"/>
                  </a:lnTo>
                  <a:lnTo>
                    <a:pt x="150" y="111"/>
                  </a:lnTo>
                  <a:lnTo>
                    <a:pt x="148" y="106"/>
                  </a:lnTo>
                  <a:lnTo>
                    <a:pt x="141" y="104"/>
                  </a:lnTo>
                  <a:lnTo>
                    <a:pt x="137" y="104"/>
                  </a:lnTo>
                  <a:lnTo>
                    <a:pt x="130" y="104"/>
                  </a:lnTo>
                  <a:lnTo>
                    <a:pt x="118" y="111"/>
                  </a:lnTo>
                  <a:lnTo>
                    <a:pt x="116" y="113"/>
                  </a:lnTo>
                  <a:lnTo>
                    <a:pt x="111" y="116"/>
                  </a:lnTo>
                  <a:lnTo>
                    <a:pt x="109" y="118"/>
                  </a:lnTo>
                  <a:lnTo>
                    <a:pt x="100" y="116"/>
                  </a:lnTo>
                  <a:lnTo>
                    <a:pt x="97" y="116"/>
                  </a:lnTo>
                  <a:lnTo>
                    <a:pt x="93" y="116"/>
                  </a:lnTo>
                  <a:lnTo>
                    <a:pt x="88" y="116"/>
                  </a:lnTo>
                  <a:lnTo>
                    <a:pt x="86" y="116"/>
                  </a:lnTo>
                  <a:lnTo>
                    <a:pt x="79" y="118"/>
                  </a:lnTo>
                  <a:lnTo>
                    <a:pt x="72" y="116"/>
                  </a:lnTo>
                  <a:lnTo>
                    <a:pt x="70" y="116"/>
                  </a:lnTo>
                  <a:lnTo>
                    <a:pt x="67" y="113"/>
                  </a:lnTo>
                  <a:lnTo>
                    <a:pt x="63" y="113"/>
                  </a:lnTo>
                  <a:lnTo>
                    <a:pt x="56" y="116"/>
                  </a:lnTo>
                  <a:lnTo>
                    <a:pt x="53" y="113"/>
                  </a:lnTo>
                  <a:lnTo>
                    <a:pt x="56" y="111"/>
                  </a:lnTo>
                  <a:lnTo>
                    <a:pt x="56" y="106"/>
                  </a:lnTo>
                  <a:lnTo>
                    <a:pt x="53" y="104"/>
                  </a:lnTo>
                  <a:lnTo>
                    <a:pt x="47" y="104"/>
                  </a:lnTo>
                  <a:lnTo>
                    <a:pt x="47" y="100"/>
                  </a:lnTo>
                  <a:lnTo>
                    <a:pt x="47" y="97"/>
                  </a:lnTo>
                  <a:lnTo>
                    <a:pt x="49" y="93"/>
                  </a:lnTo>
                  <a:lnTo>
                    <a:pt x="42" y="90"/>
                  </a:lnTo>
                  <a:lnTo>
                    <a:pt x="40" y="97"/>
                  </a:lnTo>
                  <a:lnTo>
                    <a:pt x="35" y="93"/>
                  </a:lnTo>
                  <a:lnTo>
                    <a:pt x="30" y="95"/>
                  </a:lnTo>
                  <a:lnTo>
                    <a:pt x="28" y="90"/>
                  </a:lnTo>
                  <a:lnTo>
                    <a:pt x="21" y="90"/>
                  </a:lnTo>
                  <a:lnTo>
                    <a:pt x="21" y="88"/>
                  </a:lnTo>
                  <a:lnTo>
                    <a:pt x="23" y="81"/>
                  </a:lnTo>
                  <a:lnTo>
                    <a:pt x="19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5" y="63"/>
                  </a:lnTo>
                  <a:lnTo>
                    <a:pt x="3" y="60"/>
                  </a:lnTo>
                  <a:lnTo>
                    <a:pt x="0" y="58"/>
                  </a:lnTo>
                  <a:lnTo>
                    <a:pt x="3" y="56"/>
                  </a:lnTo>
                  <a:lnTo>
                    <a:pt x="7" y="53"/>
                  </a:lnTo>
                  <a:lnTo>
                    <a:pt x="10" y="51"/>
                  </a:lnTo>
                  <a:lnTo>
                    <a:pt x="14" y="51"/>
                  </a:lnTo>
                  <a:lnTo>
                    <a:pt x="19" y="46"/>
                  </a:lnTo>
                  <a:lnTo>
                    <a:pt x="19" y="42"/>
                  </a:lnTo>
                  <a:lnTo>
                    <a:pt x="26" y="33"/>
                  </a:lnTo>
                  <a:lnTo>
                    <a:pt x="30" y="19"/>
                  </a:lnTo>
                  <a:lnTo>
                    <a:pt x="35" y="12"/>
                  </a:lnTo>
                  <a:lnTo>
                    <a:pt x="40" y="9"/>
                  </a:lnTo>
                  <a:lnTo>
                    <a:pt x="42" y="5"/>
                  </a:lnTo>
                  <a:lnTo>
                    <a:pt x="42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2B6D448D-331F-DA00-533D-67CEC40DB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919" y="2163950"/>
              <a:ext cx="99573" cy="65553"/>
            </a:xfrm>
            <a:custGeom>
              <a:avLst/>
              <a:gdLst>
                <a:gd name="T0" fmla="*/ 78 w 120"/>
                <a:gd name="T1" fmla="*/ 67 h 79"/>
                <a:gd name="T2" fmla="*/ 81 w 120"/>
                <a:gd name="T3" fmla="*/ 65 h 79"/>
                <a:gd name="T4" fmla="*/ 85 w 120"/>
                <a:gd name="T5" fmla="*/ 62 h 79"/>
                <a:gd name="T6" fmla="*/ 88 w 120"/>
                <a:gd name="T7" fmla="*/ 60 h 79"/>
                <a:gd name="T8" fmla="*/ 92 w 120"/>
                <a:gd name="T9" fmla="*/ 60 h 79"/>
                <a:gd name="T10" fmla="*/ 97 w 120"/>
                <a:gd name="T11" fmla="*/ 55 h 79"/>
                <a:gd name="T12" fmla="*/ 97 w 120"/>
                <a:gd name="T13" fmla="*/ 51 h 79"/>
                <a:gd name="T14" fmla="*/ 104 w 120"/>
                <a:gd name="T15" fmla="*/ 42 h 79"/>
                <a:gd name="T16" fmla="*/ 108 w 120"/>
                <a:gd name="T17" fmla="*/ 28 h 79"/>
                <a:gd name="T18" fmla="*/ 113 w 120"/>
                <a:gd name="T19" fmla="*/ 21 h 79"/>
                <a:gd name="T20" fmla="*/ 118 w 120"/>
                <a:gd name="T21" fmla="*/ 18 h 79"/>
                <a:gd name="T22" fmla="*/ 120 w 120"/>
                <a:gd name="T23" fmla="*/ 14 h 79"/>
                <a:gd name="T24" fmla="*/ 118 w 120"/>
                <a:gd name="T25" fmla="*/ 9 h 79"/>
                <a:gd name="T26" fmla="*/ 113 w 120"/>
                <a:gd name="T27" fmla="*/ 5 h 79"/>
                <a:gd name="T28" fmla="*/ 108 w 120"/>
                <a:gd name="T29" fmla="*/ 0 h 79"/>
                <a:gd name="T30" fmla="*/ 101 w 120"/>
                <a:gd name="T31" fmla="*/ 5 h 79"/>
                <a:gd name="T32" fmla="*/ 97 w 120"/>
                <a:gd name="T33" fmla="*/ 2 h 79"/>
                <a:gd name="T34" fmla="*/ 88 w 120"/>
                <a:gd name="T35" fmla="*/ 2 h 79"/>
                <a:gd name="T36" fmla="*/ 83 w 120"/>
                <a:gd name="T37" fmla="*/ 2 h 79"/>
                <a:gd name="T38" fmla="*/ 76 w 120"/>
                <a:gd name="T39" fmla="*/ 2 h 79"/>
                <a:gd name="T40" fmla="*/ 71 w 120"/>
                <a:gd name="T41" fmla="*/ 7 h 79"/>
                <a:gd name="T42" fmla="*/ 69 w 120"/>
                <a:gd name="T43" fmla="*/ 12 h 79"/>
                <a:gd name="T44" fmla="*/ 67 w 120"/>
                <a:gd name="T45" fmla="*/ 14 h 79"/>
                <a:gd name="T46" fmla="*/ 62 w 120"/>
                <a:gd name="T47" fmla="*/ 9 h 79"/>
                <a:gd name="T48" fmla="*/ 55 w 120"/>
                <a:gd name="T49" fmla="*/ 14 h 79"/>
                <a:gd name="T50" fmla="*/ 48 w 120"/>
                <a:gd name="T51" fmla="*/ 16 h 79"/>
                <a:gd name="T52" fmla="*/ 48 w 120"/>
                <a:gd name="T53" fmla="*/ 21 h 79"/>
                <a:gd name="T54" fmla="*/ 37 w 120"/>
                <a:gd name="T55" fmla="*/ 21 h 79"/>
                <a:gd name="T56" fmla="*/ 30 w 120"/>
                <a:gd name="T57" fmla="*/ 23 h 79"/>
                <a:gd name="T58" fmla="*/ 23 w 120"/>
                <a:gd name="T59" fmla="*/ 23 h 79"/>
                <a:gd name="T60" fmla="*/ 9 w 120"/>
                <a:gd name="T61" fmla="*/ 14 h 79"/>
                <a:gd name="T62" fmla="*/ 9 w 120"/>
                <a:gd name="T63" fmla="*/ 16 h 79"/>
                <a:gd name="T64" fmla="*/ 9 w 120"/>
                <a:gd name="T65" fmla="*/ 21 h 79"/>
                <a:gd name="T66" fmla="*/ 9 w 120"/>
                <a:gd name="T67" fmla="*/ 25 h 79"/>
                <a:gd name="T68" fmla="*/ 0 w 120"/>
                <a:gd name="T69" fmla="*/ 25 h 79"/>
                <a:gd name="T70" fmla="*/ 0 w 120"/>
                <a:gd name="T71" fmla="*/ 28 h 79"/>
                <a:gd name="T72" fmla="*/ 2 w 120"/>
                <a:gd name="T73" fmla="*/ 32 h 79"/>
                <a:gd name="T74" fmla="*/ 2 w 120"/>
                <a:gd name="T75" fmla="*/ 37 h 79"/>
                <a:gd name="T76" fmla="*/ 0 w 120"/>
                <a:gd name="T77" fmla="*/ 39 h 79"/>
                <a:gd name="T78" fmla="*/ 2 w 120"/>
                <a:gd name="T79" fmla="*/ 44 h 79"/>
                <a:gd name="T80" fmla="*/ 0 w 120"/>
                <a:gd name="T81" fmla="*/ 49 h 79"/>
                <a:gd name="T82" fmla="*/ 0 w 120"/>
                <a:gd name="T83" fmla="*/ 49 h 79"/>
                <a:gd name="T84" fmla="*/ 4 w 120"/>
                <a:gd name="T85" fmla="*/ 55 h 79"/>
                <a:gd name="T86" fmla="*/ 4 w 120"/>
                <a:gd name="T87" fmla="*/ 62 h 79"/>
                <a:gd name="T88" fmla="*/ 9 w 120"/>
                <a:gd name="T89" fmla="*/ 62 h 79"/>
                <a:gd name="T90" fmla="*/ 18 w 120"/>
                <a:gd name="T91" fmla="*/ 72 h 79"/>
                <a:gd name="T92" fmla="*/ 21 w 120"/>
                <a:gd name="T93" fmla="*/ 72 h 79"/>
                <a:gd name="T94" fmla="*/ 25 w 120"/>
                <a:gd name="T95" fmla="*/ 74 h 79"/>
                <a:gd name="T96" fmla="*/ 37 w 120"/>
                <a:gd name="T97" fmla="*/ 76 h 79"/>
                <a:gd name="T98" fmla="*/ 44 w 120"/>
                <a:gd name="T99" fmla="*/ 79 h 79"/>
                <a:gd name="T100" fmla="*/ 46 w 120"/>
                <a:gd name="T101" fmla="*/ 74 h 79"/>
                <a:gd name="T102" fmla="*/ 48 w 120"/>
                <a:gd name="T103" fmla="*/ 76 h 79"/>
                <a:gd name="T104" fmla="*/ 53 w 120"/>
                <a:gd name="T105" fmla="*/ 74 h 79"/>
                <a:gd name="T106" fmla="*/ 58 w 120"/>
                <a:gd name="T107" fmla="*/ 72 h 79"/>
                <a:gd name="T108" fmla="*/ 60 w 120"/>
                <a:gd name="T109" fmla="*/ 72 h 79"/>
                <a:gd name="T110" fmla="*/ 62 w 120"/>
                <a:gd name="T111" fmla="*/ 69 h 79"/>
                <a:gd name="T112" fmla="*/ 67 w 120"/>
                <a:gd name="T113" fmla="*/ 65 h 79"/>
                <a:gd name="T114" fmla="*/ 69 w 120"/>
                <a:gd name="T115" fmla="*/ 67 h 79"/>
                <a:gd name="T116" fmla="*/ 74 w 120"/>
                <a:gd name="T117" fmla="*/ 67 h 79"/>
                <a:gd name="T118" fmla="*/ 78 w 120"/>
                <a:gd name="T119" fmla="*/ 6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79">
                  <a:moveTo>
                    <a:pt x="78" y="67"/>
                  </a:moveTo>
                  <a:lnTo>
                    <a:pt x="81" y="65"/>
                  </a:lnTo>
                  <a:lnTo>
                    <a:pt x="85" y="62"/>
                  </a:lnTo>
                  <a:lnTo>
                    <a:pt x="88" y="60"/>
                  </a:lnTo>
                  <a:lnTo>
                    <a:pt x="92" y="60"/>
                  </a:lnTo>
                  <a:lnTo>
                    <a:pt x="97" y="55"/>
                  </a:lnTo>
                  <a:lnTo>
                    <a:pt x="97" y="51"/>
                  </a:lnTo>
                  <a:lnTo>
                    <a:pt x="104" y="42"/>
                  </a:lnTo>
                  <a:lnTo>
                    <a:pt x="108" y="28"/>
                  </a:lnTo>
                  <a:lnTo>
                    <a:pt x="113" y="21"/>
                  </a:lnTo>
                  <a:lnTo>
                    <a:pt x="118" y="18"/>
                  </a:lnTo>
                  <a:lnTo>
                    <a:pt x="120" y="14"/>
                  </a:lnTo>
                  <a:lnTo>
                    <a:pt x="118" y="9"/>
                  </a:lnTo>
                  <a:lnTo>
                    <a:pt x="113" y="5"/>
                  </a:lnTo>
                  <a:lnTo>
                    <a:pt x="108" y="0"/>
                  </a:lnTo>
                  <a:lnTo>
                    <a:pt x="101" y="5"/>
                  </a:lnTo>
                  <a:lnTo>
                    <a:pt x="97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76" y="2"/>
                  </a:lnTo>
                  <a:lnTo>
                    <a:pt x="71" y="7"/>
                  </a:lnTo>
                  <a:lnTo>
                    <a:pt x="69" y="12"/>
                  </a:lnTo>
                  <a:lnTo>
                    <a:pt x="67" y="14"/>
                  </a:lnTo>
                  <a:lnTo>
                    <a:pt x="62" y="9"/>
                  </a:lnTo>
                  <a:lnTo>
                    <a:pt x="55" y="14"/>
                  </a:lnTo>
                  <a:lnTo>
                    <a:pt x="48" y="16"/>
                  </a:lnTo>
                  <a:lnTo>
                    <a:pt x="48" y="21"/>
                  </a:lnTo>
                  <a:lnTo>
                    <a:pt x="37" y="21"/>
                  </a:lnTo>
                  <a:lnTo>
                    <a:pt x="30" y="23"/>
                  </a:lnTo>
                  <a:lnTo>
                    <a:pt x="23" y="23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9" y="21"/>
                  </a:lnTo>
                  <a:lnTo>
                    <a:pt x="9" y="25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7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4" y="62"/>
                  </a:lnTo>
                  <a:lnTo>
                    <a:pt x="9" y="62"/>
                  </a:lnTo>
                  <a:lnTo>
                    <a:pt x="18" y="72"/>
                  </a:lnTo>
                  <a:lnTo>
                    <a:pt x="21" y="72"/>
                  </a:lnTo>
                  <a:lnTo>
                    <a:pt x="25" y="74"/>
                  </a:lnTo>
                  <a:lnTo>
                    <a:pt x="37" y="76"/>
                  </a:lnTo>
                  <a:lnTo>
                    <a:pt x="44" y="79"/>
                  </a:lnTo>
                  <a:lnTo>
                    <a:pt x="46" y="74"/>
                  </a:lnTo>
                  <a:lnTo>
                    <a:pt x="48" y="76"/>
                  </a:lnTo>
                  <a:lnTo>
                    <a:pt x="53" y="74"/>
                  </a:lnTo>
                  <a:lnTo>
                    <a:pt x="58" y="72"/>
                  </a:lnTo>
                  <a:lnTo>
                    <a:pt x="60" y="72"/>
                  </a:lnTo>
                  <a:lnTo>
                    <a:pt x="62" y="69"/>
                  </a:lnTo>
                  <a:lnTo>
                    <a:pt x="67" y="65"/>
                  </a:lnTo>
                  <a:lnTo>
                    <a:pt x="69" y="67"/>
                  </a:lnTo>
                  <a:lnTo>
                    <a:pt x="74" y="67"/>
                  </a:lnTo>
                  <a:lnTo>
                    <a:pt x="78" y="6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2E01A7BE-CB28-D369-D073-9129CC887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727" y="2146525"/>
              <a:ext cx="87957" cy="36510"/>
            </a:xfrm>
            <a:custGeom>
              <a:avLst/>
              <a:gdLst>
                <a:gd name="T0" fmla="*/ 2 w 106"/>
                <a:gd name="T1" fmla="*/ 35 h 44"/>
                <a:gd name="T2" fmla="*/ 16 w 106"/>
                <a:gd name="T3" fmla="*/ 44 h 44"/>
                <a:gd name="T4" fmla="*/ 23 w 106"/>
                <a:gd name="T5" fmla="*/ 44 h 44"/>
                <a:gd name="T6" fmla="*/ 30 w 106"/>
                <a:gd name="T7" fmla="*/ 42 h 44"/>
                <a:gd name="T8" fmla="*/ 41 w 106"/>
                <a:gd name="T9" fmla="*/ 42 h 44"/>
                <a:gd name="T10" fmla="*/ 41 w 106"/>
                <a:gd name="T11" fmla="*/ 37 h 44"/>
                <a:gd name="T12" fmla="*/ 48 w 106"/>
                <a:gd name="T13" fmla="*/ 35 h 44"/>
                <a:gd name="T14" fmla="*/ 55 w 106"/>
                <a:gd name="T15" fmla="*/ 30 h 44"/>
                <a:gd name="T16" fmla="*/ 60 w 106"/>
                <a:gd name="T17" fmla="*/ 35 h 44"/>
                <a:gd name="T18" fmla="*/ 62 w 106"/>
                <a:gd name="T19" fmla="*/ 33 h 44"/>
                <a:gd name="T20" fmla="*/ 64 w 106"/>
                <a:gd name="T21" fmla="*/ 28 h 44"/>
                <a:gd name="T22" fmla="*/ 69 w 106"/>
                <a:gd name="T23" fmla="*/ 23 h 44"/>
                <a:gd name="T24" fmla="*/ 76 w 106"/>
                <a:gd name="T25" fmla="*/ 23 h 44"/>
                <a:gd name="T26" fmla="*/ 81 w 106"/>
                <a:gd name="T27" fmla="*/ 23 h 44"/>
                <a:gd name="T28" fmla="*/ 90 w 106"/>
                <a:gd name="T29" fmla="*/ 23 h 44"/>
                <a:gd name="T30" fmla="*/ 94 w 106"/>
                <a:gd name="T31" fmla="*/ 26 h 44"/>
                <a:gd name="T32" fmla="*/ 101 w 106"/>
                <a:gd name="T33" fmla="*/ 21 h 44"/>
                <a:gd name="T34" fmla="*/ 101 w 106"/>
                <a:gd name="T35" fmla="*/ 14 h 44"/>
                <a:gd name="T36" fmla="*/ 106 w 106"/>
                <a:gd name="T37" fmla="*/ 5 h 44"/>
                <a:gd name="T38" fmla="*/ 106 w 106"/>
                <a:gd name="T39" fmla="*/ 5 h 44"/>
                <a:gd name="T40" fmla="*/ 97 w 106"/>
                <a:gd name="T41" fmla="*/ 0 h 44"/>
                <a:gd name="T42" fmla="*/ 90 w 106"/>
                <a:gd name="T43" fmla="*/ 0 h 44"/>
                <a:gd name="T44" fmla="*/ 88 w 106"/>
                <a:gd name="T45" fmla="*/ 0 h 44"/>
                <a:gd name="T46" fmla="*/ 83 w 106"/>
                <a:gd name="T47" fmla="*/ 0 h 44"/>
                <a:gd name="T48" fmla="*/ 81 w 106"/>
                <a:gd name="T49" fmla="*/ 0 h 44"/>
                <a:gd name="T50" fmla="*/ 78 w 106"/>
                <a:gd name="T51" fmla="*/ 3 h 44"/>
                <a:gd name="T52" fmla="*/ 74 w 106"/>
                <a:gd name="T53" fmla="*/ 0 h 44"/>
                <a:gd name="T54" fmla="*/ 69 w 106"/>
                <a:gd name="T55" fmla="*/ 0 h 44"/>
                <a:gd name="T56" fmla="*/ 67 w 106"/>
                <a:gd name="T57" fmla="*/ 0 h 44"/>
                <a:gd name="T58" fmla="*/ 62 w 106"/>
                <a:gd name="T59" fmla="*/ 0 h 44"/>
                <a:gd name="T60" fmla="*/ 60 w 106"/>
                <a:gd name="T61" fmla="*/ 5 h 44"/>
                <a:gd name="T62" fmla="*/ 55 w 106"/>
                <a:gd name="T63" fmla="*/ 5 h 44"/>
                <a:gd name="T64" fmla="*/ 55 w 106"/>
                <a:gd name="T65" fmla="*/ 5 h 44"/>
                <a:gd name="T66" fmla="*/ 55 w 106"/>
                <a:gd name="T67" fmla="*/ 5 h 44"/>
                <a:gd name="T68" fmla="*/ 46 w 106"/>
                <a:gd name="T69" fmla="*/ 3 h 44"/>
                <a:gd name="T70" fmla="*/ 41 w 106"/>
                <a:gd name="T71" fmla="*/ 7 h 44"/>
                <a:gd name="T72" fmla="*/ 37 w 106"/>
                <a:gd name="T73" fmla="*/ 7 h 44"/>
                <a:gd name="T74" fmla="*/ 30 w 106"/>
                <a:gd name="T75" fmla="*/ 14 h 44"/>
                <a:gd name="T76" fmla="*/ 23 w 106"/>
                <a:gd name="T77" fmla="*/ 14 h 44"/>
                <a:gd name="T78" fmla="*/ 14 w 106"/>
                <a:gd name="T79" fmla="*/ 19 h 44"/>
                <a:gd name="T80" fmla="*/ 11 w 106"/>
                <a:gd name="T81" fmla="*/ 16 h 44"/>
                <a:gd name="T82" fmla="*/ 7 w 106"/>
                <a:gd name="T83" fmla="*/ 16 h 44"/>
                <a:gd name="T84" fmla="*/ 2 w 106"/>
                <a:gd name="T85" fmla="*/ 19 h 44"/>
                <a:gd name="T86" fmla="*/ 2 w 106"/>
                <a:gd name="T87" fmla="*/ 19 h 44"/>
                <a:gd name="T88" fmla="*/ 0 w 106"/>
                <a:gd name="T89" fmla="*/ 26 h 44"/>
                <a:gd name="T90" fmla="*/ 2 w 106"/>
                <a:gd name="T91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44">
                  <a:moveTo>
                    <a:pt x="2" y="35"/>
                  </a:moveTo>
                  <a:lnTo>
                    <a:pt x="16" y="44"/>
                  </a:lnTo>
                  <a:lnTo>
                    <a:pt x="23" y="44"/>
                  </a:lnTo>
                  <a:lnTo>
                    <a:pt x="30" y="42"/>
                  </a:lnTo>
                  <a:lnTo>
                    <a:pt x="41" y="42"/>
                  </a:lnTo>
                  <a:lnTo>
                    <a:pt x="41" y="37"/>
                  </a:lnTo>
                  <a:lnTo>
                    <a:pt x="48" y="35"/>
                  </a:lnTo>
                  <a:lnTo>
                    <a:pt x="55" y="30"/>
                  </a:lnTo>
                  <a:lnTo>
                    <a:pt x="60" y="35"/>
                  </a:lnTo>
                  <a:lnTo>
                    <a:pt x="62" y="33"/>
                  </a:lnTo>
                  <a:lnTo>
                    <a:pt x="64" y="28"/>
                  </a:lnTo>
                  <a:lnTo>
                    <a:pt x="69" y="23"/>
                  </a:lnTo>
                  <a:lnTo>
                    <a:pt x="76" y="23"/>
                  </a:lnTo>
                  <a:lnTo>
                    <a:pt x="81" y="23"/>
                  </a:lnTo>
                  <a:lnTo>
                    <a:pt x="90" y="23"/>
                  </a:lnTo>
                  <a:lnTo>
                    <a:pt x="94" y="26"/>
                  </a:lnTo>
                  <a:lnTo>
                    <a:pt x="101" y="21"/>
                  </a:lnTo>
                  <a:lnTo>
                    <a:pt x="101" y="14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97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8" y="3"/>
                  </a:lnTo>
                  <a:lnTo>
                    <a:pt x="74" y="0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0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46" y="3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0" y="14"/>
                  </a:lnTo>
                  <a:lnTo>
                    <a:pt x="23" y="14"/>
                  </a:lnTo>
                  <a:lnTo>
                    <a:pt x="14" y="19"/>
                  </a:lnTo>
                  <a:lnTo>
                    <a:pt x="11" y="16"/>
                  </a:lnTo>
                  <a:lnTo>
                    <a:pt x="7" y="16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0" y="26"/>
                  </a:lnTo>
                  <a:lnTo>
                    <a:pt x="2" y="3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0" name="Freeform 65">
              <a:extLst>
                <a:ext uri="{FF2B5EF4-FFF2-40B4-BE49-F238E27FC236}">
                  <a16:creationId xmlns:a16="http://schemas.microsoft.com/office/drawing/2014/main" id="{314A3C51-A4FE-723E-B38A-D0F9FDC27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9640" y="2257715"/>
              <a:ext cx="99573" cy="63063"/>
            </a:xfrm>
            <a:custGeom>
              <a:avLst/>
              <a:gdLst>
                <a:gd name="T0" fmla="*/ 6 w 120"/>
                <a:gd name="T1" fmla="*/ 0 h 76"/>
                <a:gd name="T2" fmla="*/ 9 w 120"/>
                <a:gd name="T3" fmla="*/ 7 h 76"/>
                <a:gd name="T4" fmla="*/ 9 w 120"/>
                <a:gd name="T5" fmla="*/ 12 h 76"/>
                <a:gd name="T6" fmla="*/ 20 w 120"/>
                <a:gd name="T7" fmla="*/ 9 h 76"/>
                <a:gd name="T8" fmla="*/ 25 w 120"/>
                <a:gd name="T9" fmla="*/ 12 h 76"/>
                <a:gd name="T10" fmla="*/ 39 w 120"/>
                <a:gd name="T11" fmla="*/ 12 h 76"/>
                <a:gd name="T12" fmla="*/ 46 w 120"/>
                <a:gd name="T13" fmla="*/ 12 h 76"/>
                <a:gd name="T14" fmla="*/ 53 w 120"/>
                <a:gd name="T15" fmla="*/ 12 h 76"/>
                <a:gd name="T16" fmla="*/ 64 w 120"/>
                <a:gd name="T17" fmla="*/ 12 h 76"/>
                <a:gd name="T18" fmla="*/ 71 w 120"/>
                <a:gd name="T19" fmla="*/ 7 h 76"/>
                <a:gd name="T20" fmla="*/ 90 w 120"/>
                <a:gd name="T21" fmla="*/ 0 h 76"/>
                <a:gd name="T22" fmla="*/ 101 w 120"/>
                <a:gd name="T23" fmla="*/ 2 h 76"/>
                <a:gd name="T24" fmla="*/ 108 w 120"/>
                <a:gd name="T25" fmla="*/ 5 h 76"/>
                <a:gd name="T26" fmla="*/ 115 w 120"/>
                <a:gd name="T27" fmla="*/ 9 h 76"/>
                <a:gd name="T28" fmla="*/ 120 w 120"/>
                <a:gd name="T29" fmla="*/ 9 h 76"/>
                <a:gd name="T30" fmla="*/ 117 w 120"/>
                <a:gd name="T31" fmla="*/ 21 h 76"/>
                <a:gd name="T32" fmla="*/ 106 w 120"/>
                <a:gd name="T33" fmla="*/ 26 h 76"/>
                <a:gd name="T34" fmla="*/ 106 w 120"/>
                <a:gd name="T35" fmla="*/ 39 h 76"/>
                <a:gd name="T36" fmla="*/ 101 w 120"/>
                <a:gd name="T37" fmla="*/ 46 h 76"/>
                <a:gd name="T38" fmla="*/ 108 w 120"/>
                <a:gd name="T39" fmla="*/ 51 h 76"/>
                <a:gd name="T40" fmla="*/ 113 w 120"/>
                <a:gd name="T41" fmla="*/ 58 h 76"/>
                <a:gd name="T42" fmla="*/ 103 w 120"/>
                <a:gd name="T43" fmla="*/ 58 h 76"/>
                <a:gd name="T44" fmla="*/ 92 w 120"/>
                <a:gd name="T45" fmla="*/ 53 h 76"/>
                <a:gd name="T46" fmla="*/ 87 w 120"/>
                <a:gd name="T47" fmla="*/ 58 h 76"/>
                <a:gd name="T48" fmla="*/ 83 w 120"/>
                <a:gd name="T49" fmla="*/ 60 h 76"/>
                <a:gd name="T50" fmla="*/ 76 w 120"/>
                <a:gd name="T51" fmla="*/ 65 h 76"/>
                <a:gd name="T52" fmla="*/ 78 w 120"/>
                <a:gd name="T53" fmla="*/ 74 h 76"/>
                <a:gd name="T54" fmla="*/ 67 w 120"/>
                <a:gd name="T55" fmla="*/ 74 h 76"/>
                <a:gd name="T56" fmla="*/ 57 w 120"/>
                <a:gd name="T57" fmla="*/ 74 h 76"/>
                <a:gd name="T58" fmla="*/ 50 w 120"/>
                <a:gd name="T59" fmla="*/ 76 h 76"/>
                <a:gd name="T60" fmla="*/ 46 w 120"/>
                <a:gd name="T61" fmla="*/ 74 h 76"/>
                <a:gd name="T62" fmla="*/ 36 w 120"/>
                <a:gd name="T63" fmla="*/ 72 h 76"/>
                <a:gd name="T64" fmla="*/ 27 w 120"/>
                <a:gd name="T65" fmla="*/ 76 h 76"/>
                <a:gd name="T66" fmla="*/ 18 w 120"/>
                <a:gd name="T67" fmla="*/ 76 h 76"/>
                <a:gd name="T68" fmla="*/ 18 w 120"/>
                <a:gd name="T69" fmla="*/ 72 h 76"/>
                <a:gd name="T70" fmla="*/ 11 w 120"/>
                <a:gd name="T71" fmla="*/ 58 h 76"/>
                <a:gd name="T72" fmla="*/ 2 w 120"/>
                <a:gd name="T73" fmla="*/ 51 h 76"/>
                <a:gd name="T74" fmla="*/ 2 w 120"/>
                <a:gd name="T75" fmla="*/ 42 h 76"/>
                <a:gd name="T76" fmla="*/ 9 w 120"/>
                <a:gd name="T77" fmla="*/ 33 h 76"/>
                <a:gd name="T78" fmla="*/ 6 w 120"/>
                <a:gd name="T79" fmla="*/ 23 h 76"/>
                <a:gd name="T80" fmla="*/ 0 w 120"/>
                <a:gd name="T81" fmla="*/ 7 h 76"/>
                <a:gd name="T82" fmla="*/ 0 w 120"/>
                <a:gd name="T8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76">
                  <a:moveTo>
                    <a:pt x="0" y="0"/>
                  </a:moveTo>
                  <a:lnTo>
                    <a:pt x="6" y="0"/>
                  </a:lnTo>
                  <a:lnTo>
                    <a:pt x="9" y="2"/>
                  </a:lnTo>
                  <a:lnTo>
                    <a:pt x="9" y="7"/>
                  </a:lnTo>
                  <a:lnTo>
                    <a:pt x="6" y="9"/>
                  </a:lnTo>
                  <a:lnTo>
                    <a:pt x="9" y="12"/>
                  </a:lnTo>
                  <a:lnTo>
                    <a:pt x="16" y="9"/>
                  </a:lnTo>
                  <a:lnTo>
                    <a:pt x="20" y="9"/>
                  </a:lnTo>
                  <a:lnTo>
                    <a:pt x="23" y="12"/>
                  </a:lnTo>
                  <a:lnTo>
                    <a:pt x="25" y="12"/>
                  </a:lnTo>
                  <a:lnTo>
                    <a:pt x="32" y="14"/>
                  </a:lnTo>
                  <a:lnTo>
                    <a:pt x="39" y="12"/>
                  </a:lnTo>
                  <a:lnTo>
                    <a:pt x="41" y="12"/>
                  </a:lnTo>
                  <a:lnTo>
                    <a:pt x="46" y="12"/>
                  </a:lnTo>
                  <a:lnTo>
                    <a:pt x="50" y="12"/>
                  </a:lnTo>
                  <a:lnTo>
                    <a:pt x="53" y="12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9" y="9"/>
                  </a:lnTo>
                  <a:lnTo>
                    <a:pt x="71" y="7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101" y="2"/>
                  </a:lnTo>
                  <a:lnTo>
                    <a:pt x="103" y="7"/>
                  </a:lnTo>
                  <a:lnTo>
                    <a:pt x="108" y="5"/>
                  </a:lnTo>
                  <a:lnTo>
                    <a:pt x="113" y="7"/>
                  </a:lnTo>
                  <a:lnTo>
                    <a:pt x="115" y="9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20" y="19"/>
                  </a:lnTo>
                  <a:lnTo>
                    <a:pt x="117" y="21"/>
                  </a:lnTo>
                  <a:lnTo>
                    <a:pt x="113" y="21"/>
                  </a:lnTo>
                  <a:lnTo>
                    <a:pt x="106" y="26"/>
                  </a:lnTo>
                  <a:lnTo>
                    <a:pt x="108" y="35"/>
                  </a:lnTo>
                  <a:lnTo>
                    <a:pt x="106" y="39"/>
                  </a:lnTo>
                  <a:lnTo>
                    <a:pt x="101" y="44"/>
                  </a:lnTo>
                  <a:lnTo>
                    <a:pt x="101" y="46"/>
                  </a:lnTo>
                  <a:lnTo>
                    <a:pt x="106" y="46"/>
                  </a:lnTo>
                  <a:lnTo>
                    <a:pt x="108" y="51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08" y="56"/>
                  </a:lnTo>
                  <a:lnTo>
                    <a:pt x="103" y="58"/>
                  </a:lnTo>
                  <a:lnTo>
                    <a:pt x="99" y="53"/>
                  </a:lnTo>
                  <a:lnTo>
                    <a:pt x="92" y="53"/>
                  </a:lnTo>
                  <a:lnTo>
                    <a:pt x="90" y="58"/>
                  </a:lnTo>
                  <a:lnTo>
                    <a:pt x="87" y="58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0" y="60"/>
                  </a:lnTo>
                  <a:lnTo>
                    <a:pt x="76" y="65"/>
                  </a:lnTo>
                  <a:lnTo>
                    <a:pt x="76" y="69"/>
                  </a:lnTo>
                  <a:lnTo>
                    <a:pt x="78" y="74"/>
                  </a:lnTo>
                  <a:lnTo>
                    <a:pt x="76" y="76"/>
                  </a:lnTo>
                  <a:lnTo>
                    <a:pt x="67" y="74"/>
                  </a:lnTo>
                  <a:lnTo>
                    <a:pt x="62" y="76"/>
                  </a:lnTo>
                  <a:lnTo>
                    <a:pt x="57" y="74"/>
                  </a:lnTo>
                  <a:lnTo>
                    <a:pt x="55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41" y="74"/>
                  </a:lnTo>
                  <a:lnTo>
                    <a:pt x="36" y="72"/>
                  </a:lnTo>
                  <a:lnTo>
                    <a:pt x="32" y="76"/>
                  </a:lnTo>
                  <a:lnTo>
                    <a:pt x="27" y="76"/>
                  </a:lnTo>
                  <a:lnTo>
                    <a:pt x="20" y="76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18" y="72"/>
                  </a:lnTo>
                  <a:lnTo>
                    <a:pt x="16" y="67"/>
                  </a:lnTo>
                  <a:lnTo>
                    <a:pt x="11" y="58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6" y="23"/>
                  </a:lnTo>
                  <a:lnTo>
                    <a:pt x="0" y="16"/>
                  </a:lnTo>
                  <a:lnTo>
                    <a:pt x="0" y="7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1" name="Freeform 66">
              <a:extLst>
                <a:ext uri="{FF2B5EF4-FFF2-40B4-BE49-F238E27FC236}">
                  <a16:creationId xmlns:a16="http://schemas.microsoft.com/office/drawing/2014/main" id="{29DE4416-A6EA-0B61-2096-39409D1F1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599" y="2300034"/>
              <a:ext cx="43978" cy="34850"/>
            </a:xfrm>
            <a:custGeom>
              <a:avLst/>
              <a:gdLst>
                <a:gd name="T0" fmla="*/ 37 w 53"/>
                <a:gd name="T1" fmla="*/ 0 h 42"/>
                <a:gd name="T2" fmla="*/ 46 w 53"/>
                <a:gd name="T3" fmla="*/ 7 h 42"/>
                <a:gd name="T4" fmla="*/ 51 w 53"/>
                <a:gd name="T5" fmla="*/ 16 h 42"/>
                <a:gd name="T6" fmla="*/ 53 w 53"/>
                <a:gd name="T7" fmla="*/ 21 h 42"/>
                <a:gd name="T8" fmla="*/ 53 w 53"/>
                <a:gd name="T9" fmla="*/ 25 h 42"/>
                <a:gd name="T10" fmla="*/ 51 w 53"/>
                <a:gd name="T11" fmla="*/ 28 h 42"/>
                <a:gd name="T12" fmla="*/ 46 w 53"/>
                <a:gd name="T13" fmla="*/ 28 h 42"/>
                <a:gd name="T14" fmla="*/ 41 w 53"/>
                <a:gd name="T15" fmla="*/ 30 h 42"/>
                <a:gd name="T16" fmla="*/ 32 w 53"/>
                <a:gd name="T17" fmla="*/ 30 h 42"/>
                <a:gd name="T18" fmla="*/ 28 w 53"/>
                <a:gd name="T19" fmla="*/ 32 h 42"/>
                <a:gd name="T20" fmla="*/ 28 w 53"/>
                <a:gd name="T21" fmla="*/ 35 h 42"/>
                <a:gd name="T22" fmla="*/ 21 w 53"/>
                <a:gd name="T23" fmla="*/ 37 h 42"/>
                <a:gd name="T24" fmla="*/ 11 w 53"/>
                <a:gd name="T25" fmla="*/ 42 h 42"/>
                <a:gd name="T26" fmla="*/ 11 w 53"/>
                <a:gd name="T27" fmla="*/ 42 h 42"/>
                <a:gd name="T28" fmla="*/ 7 w 53"/>
                <a:gd name="T29" fmla="*/ 39 h 42"/>
                <a:gd name="T30" fmla="*/ 5 w 53"/>
                <a:gd name="T31" fmla="*/ 35 h 42"/>
                <a:gd name="T32" fmla="*/ 2 w 53"/>
                <a:gd name="T33" fmla="*/ 28 h 42"/>
                <a:gd name="T34" fmla="*/ 0 w 53"/>
                <a:gd name="T35" fmla="*/ 21 h 42"/>
                <a:gd name="T36" fmla="*/ 2 w 53"/>
                <a:gd name="T37" fmla="*/ 14 h 42"/>
                <a:gd name="T38" fmla="*/ 2 w 53"/>
                <a:gd name="T39" fmla="*/ 14 h 42"/>
                <a:gd name="T40" fmla="*/ 5 w 53"/>
                <a:gd name="T41" fmla="*/ 12 h 42"/>
                <a:gd name="T42" fmla="*/ 5 w 53"/>
                <a:gd name="T43" fmla="*/ 9 h 42"/>
                <a:gd name="T44" fmla="*/ 9 w 53"/>
                <a:gd name="T45" fmla="*/ 7 h 42"/>
                <a:gd name="T46" fmla="*/ 14 w 53"/>
                <a:gd name="T47" fmla="*/ 5 h 42"/>
                <a:gd name="T48" fmla="*/ 16 w 53"/>
                <a:gd name="T49" fmla="*/ 2 h 42"/>
                <a:gd name="T50" fmla="*/ 25 w 53"/>
                <a:gd name="T51" fmla="*/ 0 h 42"/>
                <a:gd name="T52" fmla="*/ 28 w 53"/>
                <a:gd name="T53" fmla="*/ 0 h 42"/>
                <a:gd name="T54" fmla="*/ 35 w 53"/>
                <a:gd name="T55" fmla="*/ 0 h 42"/>
                <a:gd name="T56" fmla="*/ 37 w 53"/>
                <a:gd name="T5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" h="42">
                  <a:moveTo>
                    <a:pt x="37" y="0"/>
                  </a:moveTo>
                  <a:lnTo>
                    <a:pt x="46" y="7"/>
                  </a:lnTo>
                  <a:lnTo>
                    <a:pt x="51" y="16"/>
                  </a:lnTo>
                  <a:lnTo>
                    <a:pt x="53" y="21"/>
                  </a:lnTo>
                  <a:lnTo>
                    <a:pt x="53" y="25"/>
                  </a:lnTo>
                  <a:lnTo>
                    <a:pt x="51" y="28"/>
                  </a:lnTo>
                  <a:lnTo>
                    <a:pt x="46" y="28"/>
                  </a:lnTo>
                  <a:lnTo>
                    <a:pt x="41" y="30"/>
                  </a:lnTo>
                  <a:lnTo>
                    <a:pt x="32" y="30"/>
                  </a:lnTo>
                  <a:lnTo>
                    <a:pt x="28" y="32"/>
                  </a:lnTo>
                  <a:lnTo>
                    <a:pt x="28" y="35"/>
                  </a:lnTo>
                  <a:lnTo>
                    <a:pt x="21" y="37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7" y="39"/>
                  </a:lnTo>
                  <a:lnTo>
                    <a:pt x="5" y="35"/>
                  </a:lnTo>
                  <a:lnTo>
                    <a:pt x="2" y="28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5" y="12"/>
                  </a:lnTo>
                  <a:lnTo>
                    <a:pt x="5" y="9"/>
                  </a:lnTo>
                  <a:lnTo>
                    <a:pt x="9" y="7"/>
                  </a:lnTo>
                  <a:lnTo>
                    <a:pt x="14" y="5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5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2" name="Freeform 67">
              <a:extLst>
                <a:ext uri="{FF2B5EF4-FFF2-40B4-BE49-F238E27FC236}">
                  <a16:creationId xmlns:a16="http://schemas.microsoft.com/office/drawing/2014/main" id="{D2DE1C77-E53E-C851-74A1-7425FC323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854" y="2294225"/>
              <a:ext cx="29872" cy="63063"/>
            </a:xfrm>
            <a:custGeom>
              <a:avLst/>
              <a:gdLst>
                <a:gd name="T0" fmla="*/ 27 w 36"/>
                <a:gd name="T1" fmla="*/ 21 h 76"/>
                <a:gd name="T2" fmla="*/ 25 w 36"/>
                <a:gd name="T3" fmla="*/ 28 h 76"/>
                <a:gd name="T4" fmla="*/ 27 w 36"/>
                <a:gd name="T5" fmla="*/ 35 h 76"/>
                <a:gd name="T6" fmla="*/ 30 w 36"/>
                <a:gd name="T7" fmla="*/ 42 h 76"/>
                <a:gd name="T8" fmla="*/ 32 w 36"/>
                <a:gd name="T9" fmla="*/ 46 h 76"/>
                <a:gd name="T10" fmla="*/ 36 w 36"/>
                <a:gd name="T11" fmla="*/ 49 h 76"/>
                <a:gd name="T12" fmla="*/ 36 w 36"/>
                <a:gd name="T13" fmla="*/ 55 h 76"/>
                <a:gd name="T14" fmla="*/ 34 w 36"/>
                <a:gd name="T15" fmla="*/ 60 h 76"/>
                <a:gd name="T16" fmla="*/ 25 w 36"/>
                <a:gd name="T17" fmla="*/ 62 h 76"/>
                <a:gd name="T18" fmla="*/ 25 w 36"/>
                <a:gd name="T19" fmla="*/ 69 h 76"/>
                <a:gd name="T20" fmla="*/ 23 w 36"/>
                <a:gd name="T21" fmla="*/ 74 h 76"/>
                <a:gd name="T22" fmla="*/ 18 w 36"/>
                <a:gd name="T23" fmla="*/ 76 h 76"/>
                <a:gd name="T24" fmla="*/ 16 w 36"/>
                <a:gd name="T25" fmla="*/ 74 h 76"/>
                <a:gd name="T26" fmla="*/ 11 w 36"/>
                <a:gd name="T27" fmla="*/ 62 h 76"/>
                <a:gd name="T28" fmla="*/ 4 w 36"/>
                <a:gd name="T29" fmla="*/ 62 h 76"/>
                <a:gd name="T30" fmla="*/ 2 w 36"/>
                <a:gd name="T31" fmla="*/ 60 h 76"/>
                <a:gd name="T32" fmla="*/ 4 w 36"/>
                <a:gd name="T33" fmla="*/ 55 h 76"/>
                <a:gd name="T34" fmla="*/ 2 w 36"/>
                <a:gd name="T35" fmla="*/ 51 h 76"/>
                <a:gd name="T36" fmla="*/ 2 w 36"/>
                <a:gd name="T37" fmla="*/ 46 h 76"/>
                <a:gd name="T38" fmla="*/ 2 w 36"/>
                <a:gd name="T39" fmla="*/ 42 h 76"/>
                <a:gd name="T40" fmla="*/ 0 w 36"/>
                <a:gd name="T41" fmla="*/ 35 h 76"/>
                <a:gd name="T42" fmla="*/ 2 w 36"/>
                <a:gd name="T43" fmla="*/ 25 h 76"/>
                <a:gd name="T44" fmla="*/ 4 w 36"/>
                <a:gd name="T45" fmla="*/ 25 h 76"/>
                <a:gd name="T46" fmla="*/ 4 w 36"/>
                <a:gd name="T47" fmla="*/ 23 h 76"/>
                <a:gd name="T48" fmla="*/ 0 w 36"/>
                <a:gd name="T49" fmla="*/ 19 h 76"/>
                <a:gd name="T50" fmla="*/ 0 w 36"/>
                <a:gd name="T51" fmla="*/ 12 h 76"/>
                <a:gd name="T52" fmla="*/ 2 w 36"/>
                <a:gd name="T53" fmla="*/ 5 h 76"/>
                <a:gd name="T54" fmla="*/ 6 w 36"/>
                <a:gd name="T55" fmla="*/ 0 h 76"/>
                <a:gd name="T56" fmla="*/ 9 w 36"/>
                <a:gd name="T57" fmla="*/ 0 h 76"/>
                <a:gd name="T58" fmla="*/ 11 w 36"/>
                <a:gd name="T59" fmla="*/ 5 h 76"/>
                <a:gd name="T60" fmla="*/ 13 w 36"/>
                <a:gd name="T61" fmla="*/ 0 h 76"/>
                <a:gd name="T62" fmla="*/ 13 w 36"/>
                <a:gd name="T63" fmla="*/ 0 h 76"/>
                <a:gd name="T64" fmla="*/ 16 w 36"/>
                <a:gd name="T65" fmla="*/ 0 h 76"/>
                <a:gd name="T66" fmla="*/ 18 w 36"/>
                <a:gd name="T67" fmla="*/ 5 h 76"/>
                <a:gd name="T68" fmla="*/ 20 w 36"/>
                <a:gd name="T69" fmla="*/ 7 h 76"/>
                <a:gd name="T70" fmla="*/ 25 w 36"/>
                <a:gd name="T71" fmla="*/ 9 h 76"/>
                <a:gd name="T72" fmla="*/ 25 w 36"/>
                <a:gd name="T73" fmla="*/ 12 h 76"/>
                <a:gd name="T74" fmla="*/ 25 w 36"/>
                <a:gd name="T75" fmla="*/ 19 h 76"/>
                <a:gd name="T76" fmla="*/ 27 w 36"/>
                <a:gd name="T77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" h="76">
                  <a:moveTo>
                    <a:pt x="27" y="21"/>
                  </a:moveTo>
                  <a:lnTo>
                    <a:pt x="25" y="28"/>
                  </a:lnTo>
                  <a:lnTo>
                    <a:pt x="27" y="35"/>
                  </a:lnTo>
                  <a:lnTo>
                    <a:pt x="30" y="42"/>
                  </a:lnTo>
                  <a:lnTo>
                    <a:pt x="32" y="46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34" y="60"/>
                  </a:lnTo>
                  <a:lnTo>
                    <a:pt x="25" y="62"/>
                  </a:lnTo>
                  <a:lnTo>
                    <a:pt x="25" y="69"/>
                  </a:lnTo>
                  <a:lnTo>
                    <a:pt x="23" y="74"/>
                  </a:lnTo>
                  <a:lnTo>
                    <a:pt x="18" y="76"/>
                  </a:lnTo>
                  <a:lnTo>
                    <a:pt x="16" y="74"/>
                  </a:lnTo>
                  <a:lnTo>
                    <a:pt x="11" y="62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4" y="55"/>
                  </a:lnTo>
                  <a:lnTo>
                    <a:pt x="2" y="51"/>
                  </a:lnTo>
                  <a:lnTo>
                    <a:pt x="2" y="46"/>
                  </a:lnTo>
                  <a:lnTo>
                    <a:pt x="2" y="42"/>
                  </a:lnTo>
                  <a:lnTo>
                    <a:pt x="0" y="35"/>
                  </a:lnTo>
                  <a:lnTo>
                    <a:pt x="2" y="25"/>
                  </a:lnTo>
                  <a:lnTo>
                    <a:pt x="4" y="25"/>
                  </a:lnTo>
                  <a:lnTo>
                    <a:pt x="4" y="23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2" y="5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5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0" y="7"/>
                  </a:lnTo>
                  <a:lnTo>
                    <a:pt x="25" y="9"/>
                  </a:lnTo>
                  <a:lnTo>
                    <a:pt x="25" y="12"/>
                  </a:lnTo>
                  <a:lnTo>
                    <a:pt x="25" y="19"/>
                  </a:lnTo>
                  <a:lnTo>
                    <a:pt x="27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3" name="Freeform 68">
              <a:extLst>
                <a:ext uri="{FF2B5EF4-FFF2-40B4-BE49-F238E27FC236}">
                  <a16:creationId xmlns:a16="http://schemas.microsoft.com/office/drawing/2014/main" id="{5134A888-1B8F-DA29-09A1-F662CE5C7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748" y="2217886"/>
              <a:ext cx="71361" cy="93765"/>
            </a:xfrm>
            <a:custGeom>
              <a:avLst/>
              <a:gdLst>
                <a:gd name="T0" fmla="*/ 5 w 86"/>
                <a:gd name="T1" fmla="*/ 9 h 113"/>
                <a:gd name="T2" fmla="*/ 12 w 86"/>
                <a:gd name="T3" fmla="*/ 7 h 113"/>
                <a:gd name="T4" fmla="*/ 19 w 86"/>
                <a:gd name="T5" fmla="*/ 0 h 113"/>
                <a:gd name="T6" fmla="*/ 26 w 86"/>
                <a:gd name="T7" fmla="*/ 2 h 113"/>
                <a:gd name="T8" fmla="*/ 35 w 86"/>
                <a:gd name="T9" fmla="*/ 7 h 113"/>
                <a:gd name="T10" fmla="*/ 42 w 86"/>
                <a:gd name="T11" fmla="*/ 18 h 113"/>
                <a:gd name="T12" fmla="*/ 53 w 86"/>
                <a:gd name="T13" fmla="*/ 25 h 113"/>
                <a:gd name="T14" fmla="*/ 51 w 86"/>
                <a:gd name="T15" fmla="*/ 34 h 113"/>
                <a:gd name="T16" fmla="*/ 60 w 86"/>
                <a:gd name="T17" fmla="*/ 39 h 113"/>
                <a:gd name="T18" fmla="*/ 70 w 86"/>
                <a:gd name="T19" fmla="*/ 41 h 113"/>
                <a:gd name="T20" fmla="*/ 79 w 86"/>
                <a:gd name="T21" fmla="*/ 37 h 113"/>
                <a:gd name="T22" fmla="*/ 77 w 86"/>
                <a:gd name="T23" fmla="*/ 44 h 113"/>
                <a:gd name="T24" fmla="*/ 77 w 86"/>
                <a:gd name="T25" fmla="*/ 55 h 113"/>
                <a:gd name="T26" fmla="*/ 83 w 86"/>
                <a:gd name="T27" fmla="*/ 71 h 113"/>
                <a:gd name="T28" fmla="*/ 86 w 86"/>
                <a:gd name="T29" fmla="*/ 81 h 113"/>
                <a:gd name="T30" fmla="*/ 79 w 86"/>
                <a:gd name="T31" fmla="*/ 90 h 113"/>
                <a:gd name="T32" fmla="*/ 79 w 86"/>
                <a:gd name="T33" fmla="*/ 99 h 113"/>
                <a:gd name="T34" fmla="*/ 70 w 86"/>
                <a:gd name="T35" fmla="*/ 99 h 113"/>
                <a:gd name="T36" fmla="*/ 58 w 86"/>
                <a:gd name="T37" fmla="*/ 101 h 113"/>
                <a:gd name="T38" fmla="*/ 51 w 86"/>
                <a:gd name="T39" fmla="*/ 106 h 113"/>
                <a:gd name="T40" fmla="*/ 47 w 86"/>
                <a:gd name="T41" fmla="*/ 111 h 113"/>
                <a:gd name="T42" fmla="*/ 42 w 86"/>
                <a:gd name="T43" fmla="*/ 111 h 113"/>
                <a:gd name="T44" fmla="*/ 42 w 86"/>
                <a:gd name="T45" fmla="*/ 101 h 113"/>
                <a:gd name="T46" fmla="*/ 35 w 86"/>
                <a:gd name="T47" fmla="*/ 97 h 113"/>
                <a:gd name="T48" fmla="*/ 30 w 86"/>
                <a:gd name="T49" fmla="*/ 92 h 113"/>
                <a:gd name="T50" fmla="*/ 35 w 86"/>
                <a:gd name="T51" fmla="*/ 87 h 113"/>
                <a:gd name="T52" fmla="*/ 28 w 86"/>
                <a:gd name="T53" fmla="*/ 81 h 113"/>
                <a:gd name="T54" fmla="*/ 21 w 86"/>
                <a:gd name="T55" fmla="*/ 78 h 113"/>
                <a:gd name="T56" fmla="*/ 19 w 86"/>
                <a:gd name="T57" fmla="*/ 74 h 113"/>
                <a:gd name="T58" fmla="*/ 17 w 86"/>
                <a:gd name="T59" fmla="*/ 67 h 113"/>
                <a:gd name="T60" fmla="*/ 12 w 86"/>
                <a:gd name="T61" fmla="*/ 57 h 113"/>
                <a:gd name="T62" fmla="*/ 17 w 86"/>
                <a:gd name="T63" fmla="*/ 57 h 113"/>
                <a:gd name="T64" fmla="*/ 17 w 86"/>
                <a:gd name="T65" fmla="*/ 53 h 113"/>
                <a:gd name="T66" fmla="*/ 7 w 86"/>
                <a:gd name="T67" fmla="*/ 48 h 113"/>
                <a:gd name="T68" fmla="*/ 12 w 86"/>
                <a:gd name="T69" fmla="*/ 39 h 113"/>
                <a:gd name="T70" fmla="*/ 10 w 86"/>
                <a:gd name="T71" fmla="*/ 32 h 113"/>
                <a:gd name="T72" fmla="*/ 5 w 86"/>
                <a:gd name="T73" fmla="*/ 32 h 113"/>
                <a:gd name="T74" fmla="*/ 10 w 86"/>
                <a:gd name="T75" fmla="*/ 27 h 113"/>
                <a:gd name="T76" fmla="*/ 12 w 86"/>
                <a:gd name="T77" fmla="*/ 25 h 113"/>
                <a:gd name="T78" fmla="*/ 5 w 86"/>
                <a:gd name="T79" fmla="*/ 23 h 113"/>
                <a:gd name="T80" fmla="*/ 3 w 86"/>
                <a:gd name="T81" fmla="*/ 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6" h="113">
                  <a:moveTo>
                    <a:pt x="0" y="11"/>
                  </a:moveTo>
                  <a:lnTo>
                    <a:pt x="5" y="9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4" y="4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5" y="7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9" y="20"/>
                  </a:lnTo>
                  <a:lnTo>
                    <a:pt x="53" y="25"/>
                  </a:lnTo>
                  <a:lnTo>
                    <a:pt x="51" y="32"/>
                  </a:lnTo>
                  <a:lnTo>
                    <a:pt x="51" y="34"/>
                  </a:lnTo>
                  <a:lnTo>
                    <a:pt x="58" y="34"/>
                  </a:lnTo>
                  <a:lnTo>
                    <a:pt x="60" y="39"/>
                  </a:lnTo>
                  <a:lnTo>
                    <a:pt x="65" y="37"/>
                  </a:lnTo>
                  <a:lnTo>
                    <a:pt x="70" y="41"/>
                  </a:lnTo>
                  <a:lnTo>
                    <a:pt x="72" y="34"/>
                  </a:lnTo>
                  <a:lnTo>
                    <a:pt x="79" y="37"/>
                  </a:lnTo>
                  <a:lnTo>
                    <a:pt x="77" y="41"/>
                  </a:lnTo>
                  <a:lnTo>
                    <a:pt x="77" y="44"/>
                  </a:lnTo>
                  <a:lnTo>
                    <a:pt x="79" y="53"/>
                  </a:lnTo>
                  <a:lnTo>
                    <a:pt x="77" y="55"/>
                  </a:lnTo>
                  <a:lnTo>
                    <a:pt x="77" y="64"/>
                  </a:lnTo>
                  <a:lnTo>
                    <a:pt x="83" y="71"/>
                  </a:lnTo>
                  <a:lnTo>
                    <a:pt x="86" y="76"/>
                  </a:lnTo>
                  <a:lnTo>
                    <a:pt x="86" y="81"/>
                  </a:lnTo>
                  <a:lnTo>
                    <a:pt x="77" y="87"/>
                  </a:lnTo>
                  <a:lnTo>
                    <a:pt x="79" y="90"/>
                  </a:lnTo>
                  <a:lnTo>
                    <a:pt x="81" y="94"/>
                  </a:lnTo>
                  <a:lnTo>
                    <a:pt x="79" y="99"/>
                  </a:lnTo>
                  <a:lnTo>
                    <a:pt x="77" y="99"/>
                  </a:lnTo>
                  <a:lnTo>
                    <a:pt x="70" y="99"/>
                  </a:lnTo>
                  <a:lnTo>
                    <a:pt x="67" y="99"/>
                  </a:lnTo>
                  <a:lnTo>
                    <a:pt x="58" y="101"/>
                  </a:lnTo>
                  <a:lnTo>
                    <a:pt x="56" y="104"/>
                  </a:lnTo>
                  <a:lnTo>
                    <a:pt x="51" y="106"/>
                  </a:lnTo>
                  <a:lnTo>
                    <a:pt x="47" y="108"/>
                  </a:lnTo>
                  <a:lnTo>
                    <a:pt x="47" y="111"/>
                  </a:lnTo>
                  <a:lnTo>
                    <a:pt x="44" y="113"/>
                  </a:lnTo>
                  <a:lnTo>
                    <a:pt x="42" y="111"/>
                  </a:lnTo>
                  <a:lnTo>
                    <a:pt x="42" y="104"/>
                  </a:lnTo>
                  <a:lnTo>
                    <a:pt x="42" y="101"/>
                  </a:lnTo>
                  <a:lnTo>
                    <a:pt x="37" y="99"/>
                  </a:lnTo>
                  <a:lnTo>
                    <a:pt x="35" y="97"/>
                  </a:lnTo>
                  <a:lnTo>
                    <a:pt x="33" y="92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5" y="87"/>
                  </a:lnTo>
                  <a:lnTo>
                    <a:pt x="35" y="83"/>
                  </a:lnTo>
                  <a:lnTo>
                    <a:pt x="28" y="81"/>
                  </a:lnTo>
                  <a:lnTo>
                    <a:pt x="26" y="78"/>
                  </a:lnTo>
                  <a:lnTo>
                    <a:pt x="21" y="78"/>
                  </a:lnTo>
                  <a:lnTo>
                    <a:pt x="19" y="76"/>
                  </a:lnTo>
                  <a:lnTo>
                    <a:pt x="19" y="74"/>
                  </a:lnTo>
                  <a:lnTo>
                    <a:pt x="14" y="69"/>
                  </a:lnTo>
                  <a:lnTo>
                    <a:pt x="17" y="67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14" y="55"/>
                  </a:lnTo>
                  <a:lnTo>
                    <a:pt x="17" y="57"/>
                  </a:lnTo>
                  <a:lnTo>
                    <a:pt x="19" y="55"/>
                  </a:lnTo>
                  <a:lnTo>
                    <a:pt x="17" y="53"/>
                  </a:lnTo>
                  <a:lnTo>
                    <a:pt x="12" y="53"/>
                  </a:lnTo>
                  <a:lnTo>
                    <a:pt x="7" y="48"/>
                  </a:lnTo>
                  <a:lnTo>
                    <a:pt x="7" y="44"/>
                  </a:lnTo>
                  <a:lnTo>
                    <a:pt x="12" y="39"/>
                  </a:lnTo>
                  <a:lnTo>
                    <a:pt x="12" y="32"/>
                  </a:lnTo>
                  <a:lnTo>
                    <a:pt x="10" y="32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5" y="30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2" y="25"/>
                  </a:lnTo>
                  <a:lnTo>
                    <a:pt x="7" y="25"/>
                  </a:lnTo>
                  <a:lnTo>
                    <a:pt x="5" y="23"/>
                  </a:lnTo>
                  <a:lnTo>
                    <a:pt x="5" y="18"/>
                  </a:lnTo>
                  <a:lnTo>
                    <a:pt x="3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4" name="Freeform 69">
              <a:extLst>
                <a:ext uri="{FF2B5EF4-FFF2-40B4-BE49-F238E27FC236}">
                  <a16:creationId xmlns:a16="http://schemas.microsoft.com/office/drawing/2014/main" id="{528E9AE3-C593-82BB-C9D3-646D9E7C7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428" y="2270991"/>
              <a:ext cx="32362" cy="39000"/>
            </a:xfrm>
            <a:custGeom>
              <a:avLst/>
              <a:gdLst>
                <a:gd name="T0" fmla="*/ 21 w 39"/>
                <a:gd name="T1" fmla="*/ 47 h 47"/>
                <a:gd name="T2" fmla="*/ 21 w 39"/>
                <a:gd name="T3" fmla="*/ 40 h 47"/>
                <a:gd name="T4" fmla="*/ 23 w 39"/>
                <a:gd name="T5" fmla="*/ 33 h 47"/>
                <a:gd name="T6" fmla="*/ 27 w 39"/>
                <a:gd name="T7" fmla="*/ 28 h 47"/>
                <a:gd name="T8" fmla="*/ 30 w 39"/>
                <a:gd name="T9" fmla="*/ 28 h 47"/>
                <a:gd name="T10" fmla="*/ 32 w 39"/>
                <a:gd name="T11" fmla="*/ 33 h 47"/>
                <a:gd name="T12" fmla="*/ 34 w 39"/>
                <a:gd name="T13" fmla="*/ 28 h 47"/>
                <a:gd name="T14" fmla="*/ 34 w 39"/>
                <a:gd name="T15" fmla="*/ 26 h 47"/>
                <a:gd name="T16" fmla="*/ 39 w 39"/>
                <a:gd name="T17" fmla="*/ 23 h 47"/>
                <a:gd name="T18" fmla="*/ 39 w 39"/>
                <a:gd name="T19" fmla="*/ 19 h 47"/>
                <a:gd name="T20" fmla="*/ 32 w 39"/>
                <a:gd name="T21" fmla="*/ 17 h 47"/>
                <a:gd name="T22" fmla="*/ 30 w 39"/>
                <a:gd name="T23" fmla="*/ 14 h 47"/>
                <a:gd name="T24" fmla="*/ 25 w 39"/>
                <a:gd name="T25" fmla="*/ 14 h 47"/>
                <a:gd name="T26" fmla="*/ 23 w 39"/>
                <a:gd name="T27" fmla="*/ 12 h 47"/>
                <a:gd name="T28" fmla="*/ 23 w 39"/>
                <a:gd name="T29" fmla="*/ 10 h 47"/>
                <a:gd name="T30" fmla="*/ 18 w 39"/>
                <a:gd name="T31" fmla="*/ 5 h 47"/>
                <a:gd name="T32" fmla="*/ 18 w 39"/>
                <a:gd name="T33" fmla="*/ 5 h 47"/>
                <a:gd name="T34" fmla="*/ 16 w 39"/>
                <a:gd name="T35" fmla="*/ 3 h 47"/>
                <a:gd name="T36" fmla="*/ 11 w 39"/>
                <a:gd name="T37" fmla="*/ 0 h 47"/>
                <a:gd name="T38" fmla="*/ 9 w 39"/>
                <a:gd name="T39" fmla="*/ 3 h 47"/>
                <a:gd name="T40" fmla="*/ 9 w 39"/>
                <a:gd name="T41" fmla="*/ 5 h 47"/>
                <a:gd name="T42" fmla="*/ 11 w 39"/>
                <a:gd name="T43" fmla="*/ 7 h 47"/>
                <a:gd name="T44" fmla="*/ 14 w 39"/>
                <a:gd name="T45" fmla="*/ 12 h 47"/>
                <a:gd name="T46" fmla="*/ 9 w 39"/>
                <a:gd name="T47" fmla="*/ 12 h 47"/>
                <a:gd name="T48" fmla="*/ 7 w 39"/>
                <a:gd name="T49" fmla="*/ 12 h 47"/>
                <a:gd name="T50" fmla="*/ 4 w 39"/>
                <a:gd name="T51" fmla="*/ 17 h 47"/>
                <a:gd name="T52" fmla="*/ 4 w 39"/>
                <a:gd name="T53" fmla="*/ 23 h 47"/>
                <a:gd name="T54" fmla="*/ 2 w 39"/>
                <a:gd name="T55" fmla="*/ 28 h 47"/>
                <a:gd name="T56" fmla="*/ 0 w 39"/>
                <a:gd name="T57" fmla="*/ 28 h 47"/>
                <a:gd name="T58" fmla="*/ 2 w 39"/>
                <a:gd name="T59" fmla="*/ 30 h 47"/>
                <a:gd name="T60" fmla="*/ 7 w 39"/>
                <a:gd name="T61" fmla="*/ 33 h 47"/>
                <a:gd name="T62" fmla="*/ 14 w 39"/>
                <a:gd name="T63" fmla="*/ 42 h 47"/>
                <a:gd name="T64" fmla="*/ 16 w 39"/>
                <a:gd name="T65" fmla="*/ 44 h 47"/>
                <a:gd name="T66" fmla="*/ 21 w 39"/>
                <a:gd name="T6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" h="47">
                  <a:moveTo>
                    <a:pt x="21" y="47"/>
                  </a:moveTo>
                  <a:lnTo>
                    <a:pt x="21" y="40"/>
                  </a:lnTo>
                  <a:lnTo>
                    <a:pt x="23" y="33"/>
                  </a:lnTo>
                  <a:lnTo>
                    <a:pt x="27" y="28"/>
                  </a:lnTo>
                  <a:lnTo>
                    <a:pt x="30" y="28"/>
                  </a:lnTo>
                  <a:lnTo>
                    <a:pt x="32" y="33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9" y="23"/>
                  </a:lnTo>
                  <a:lnTo>
                    <a:pt x="39" y="19"/>
                  </a:lnTo>
                  <a:lnTo>
                    <a:pt x="32" y="17"/>
                  </a:lnTo>
                  <a:lnTo>
                    <a:pt x="30" y="14"/>
                  </a:lnTo>
                  <a:lnTo>
                    <a:pt x="25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3"/>
                  </a:lnTo>
                  <a:lnTo>
                    <a:pt x="11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11" y="7"/>
                  </a:lnTo>
                  <a:lnTo>
                    <a:pt x="14" y="12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4" y="17"/>
                  </a:lnTo>
                  <a:lnTo>
                    <a:pt x="4" y="23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7" y="33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21" y="4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id="{D04F3076-AAD9-1A80-D310-FEC0692D4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9451" y="2215396"/>
              <a:ext cx="96255" cy="73021"/>
            </a:xfrm>
            <a:custGeom>
              <a:avLst/>
              <a:gdLst>
                <a:gd name="T0" fmla="*/ 114 w 116"/>
                <a:gd name="T1" fmla="*/ 30 h 88"/>
                <a:gd name="T2" fmla="*/ 111 w 116"/>
                <a:gd name="T3" fmla="*/ 28 h 88"/>
                <a:gd name="T4" fmla="*/ 107 w 116"/>
                <a:gd name="T5" fmla="*/ 14 h 88"/>
                <a:gd name="T6" fmla="*/ 93 w 116"/>
                <a:gd name="T7" fmla="*/ 14 h 88"/>
                <a:gd name="T8" fmla="*/ 74 w 116"/>
                <a:gd name="T9" fmla="*/ 10 h 88"/>
                <a:gd name="T10" fmla="*/ 60 w 116"/>
                <a:gd name="T11" fmla="*/ 0 h 88"/>
                <a:gd name="T12" fmla="*/ 37 w 116"/>
                <a:gd name="T13" fmla="*/ 12 h 88"/>
                <a:gd name="T14" fmla="*/ 26 w 116"/>
                <a:gd name="T15" fmla="*/ 23 h 88"/>
                <a:gd name="T16" fmla="*/ 10 w 116"/>
                <a:gd name="T17" fmla="*/ 26 h 88"/>
                <a:gd name="T18" fmla="*/ 3 w 116"/>
                <a:gd name="T19" fmla="*/ 35 h 88"/>
                <a:gd name="T20" fmla="*/ 10 w 116"/>
                <a:gd name="T21" fmla="*/ 42 h 88"/>
                <a:gd name="T22" fmla="*/ 17 w 116"/>
                <a:gd name="T23" fmla="*/ 26 h 88"/>
                <a:gd name="T24" fmla="*/ 28 w 116"/>
                <a:gd name="T25" fmla="*/ 33 h 88"/>
                <a:gd name="T26" fmla="*/ 40 w 116"/>
                <a:gd name="T27" fmla="*/ 51 h 88"/>
                <a:gd name="T28" fmla="*/ 40 w 116"/>
                <a:gd name="T29" fmla="*/ 53 h 88"/>
                <a:gd name="T30" fmla="*/ 37 w 116"/>
                <a:gd name="T31" fmla="*/ 60 h 88"/>
                <a:gd name="T32" fmla="*/ 51 w 116"/>
                <a:gd name="T33" fmla="*/ 67 h 88"/>
                <a:gd name="T34" fmla="*/ 60 w 116"/>
                <a:gd name="T35" fmla="*/ 72 h 88"/>
                <a:gd name="T36" fmla="*/ 84 w 116"/>
                <a:gd name="T37" fmla="*/ 86 h 88"/>
                <a:gd name="T38" fmla="*/ 79 w 116"/>
                <a:gd name="T39" fmla="*/ 88 h 88"/>
                <a:gd name="T40" fmla="*/ 86 w 116"/>
                <a:gd name="T41" fmla="*/ 86 h 88"/>
                <a:gd name="T42" fmla="*/ 54 w 116"/>
                <a:gd name="T43" fmla="*/ 51 h 88"/>
                <a:gd name="T44" fmla="*/ 51 w 116"/>
                <a:gd name="T45" fmla="*/ 42 h 88"/>
                <a:gd name="T46" fmla="*/ 44 w 116"/>
                <a:gd name="T47" fmla="*/ 35 h 88"/>
                <a:gd name="T48" fmla="*/ 47 w 116"/>
                <a:gd name="T49" fmla="*/ 26 h 88"/>
                <a:gd name="T50" fmla="*/ 56 w 116"/>
                <a:gd name="T51" fmla="*/ 33 h 88"/>
                <a:gd name="T52" fmla="*/ 63 w 116"/>
                <a:gd name="T53" fmla="*/ 28 h 88"/>
                <a:gd name="T54" fmla="*/ 70 w 116"/>
                <a:gd name="T55" fmla="*/ 26 h 88"/>
                <a:gd name="T56" fmla="*/ 79 w 116"/>
                <a:gd name="T57" fmla="*/ 28 h 88"/>
                <a:gd name="T58" fmla="*/ 88 w 116"/>
                <a:gd name="T59" fmla="*/ 30 h 88"/>
                <a:gd name="T60" fmla="*/ 100 w 116"/>
                <a:gd name="T61" fmla="*/ 30 h 88"/>
                <a:gd name="T62" fmla="*/ 109 w 116"/>
                <a:gd name="T63" fmla="*/ 35 h 88"/>
                <a:gd name="T64" fmla="*/ 70 w 116"/>
                <a:gd name="T65" fmla="*/ 86 h 88"/>
                <a:gd name="T66" fmla="*/ 77 w 116"/>
                <a:gd name="T67" fmla="*/ 88 h 88"/>
                <a:gd name="T68" fmla="*/ 60 w 116"/>
                <a:gd name="T69" fmla="*/ 81 h 88"/>
                <a:gd name="T70" fmla="*/ 60 w 116"/>
                <a:gd name="T71" fmla="*/ 81 h 88"/>
                <a:gd name="T72" fmla="*/ 72 w 116"/>
                <a:gd name="T73" fmla="*/ 77 h 88"/>
                <a:gd name="T74" fmla="*/ 60 w 116"/>
                <a:gd name="T75" fmla="*/ 77 h 88"/>
                <a:gd name="T76" fmla="*/ 37 w 116"/>
                <a:gd name="T77" fmla="*/ 53 h 88"/>
                <a:gd name="T78" fmla="*/ 28 w 116"/>
                <a:gd name="T79" fmla="*/ 44 h 88"/>
                <a:gd name="T80" fmla="*/ 28 w 116"/>
                <a:gd name="T81" fmla="*/ 44 h 88"/>
                <a:gd name="T82" fmla="*/ 35 w 116"/>
                <a:gd name="T83" fmla="*/ 63 h 88"/>
                <a:gd name="T84" fmla="*/ 28 w 116"/>
                <a:gd name="T85" fmla="*/ 51 h 88"/>
                <a:gd name="T86" fmla="*/ 17 w 116"/>
                <a:gd name="T87" fmla="*/ 37 h 88"/>
                <a:gd name="T88" fmla="*/ 21 w 116"/>
                <a:gd name="T89" fmla="*/ 47 h 88"/>
                <a:gd name="T90" fmla="*/ 17 w 116"/>
                <a:gd name="T91" fmla="*/ 37 h 88"/>
                <a:gd name="T92" fmla="*/ 24 w 116"/>
                <a:gd name="T93" fmla="*/ 40 h 88"/>
                <a:gd name="T94" fmla="*/ 19 w 116"/>
                <a:gd name="T95" fmla="*/ 30 h 88"/>
                <a:gd name="T96" fmla="*/ 19 w 116"/>
                <a:gd name="T97" fmla="*/ 3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6" h="88">
                  <a:moveTo>
                    <a:pt x="109" y="35"/>
                  </a:moveTo>
                  <a:lnTo>
                    <a:pt x="109" y="33"/>
                  </a:lnTo>
                  <a:lnTo>
                    <a:pt x="114" y="30"/>
                  </a:lnTo>
                  <a:lnTo>
                    <a:pt x="116" y="30"/>
                  </a:lnTo>
                  <a:lnTo>
                    <a:pt x="116" y="28"/>
                  </a:lnTo>
                  <a:lnTo>
                    <a:pt x="111" y="28"/>
                  </a:lnTo>
                  <a:lnTo>
                    <a:pt x="109" y="26"/>
                  </a:lnTo>
                  <a:lnTo>
                    <a:pt x="109" y="21"/>
                  </a:lnTo>
                  <a:lnTo>
                    <a:pt x="107" y="14"/>
                  </a:lnTo>
                  <a:lnTo>
                    <a:pt x="102" y="12"/>
                  </a:lnTo>
                  <a:lnTo>
                    <a:pt x="100" y="17"/>
                  </a:lnTo>
                  <a:lnTo>
                    <a:pt x="93" y="14"/>
                  </a:lnTo>
                  <a:lnTo>
                    <a:pt x="81" y="12"/>
                  </a:lnTo>
                  <a:lnTo>
                    <a:pt x="77" y="10"/>
                  </a:lnTo>
                  <a:lnTo>
                    <a:pt x="74" y="10"/>
                  </a:lnTo>
                  <a:lnTo>
                    <a:pt x="65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1" y="0"/>
                  </a:lnTo>
                  <a:lnTo>
                    <a:pt x="40" y="7"/>
                  </a:lnTo>
                  <a:lnTo>
                    <a:pt x="37" y="12"/>
                  </a:lnTo>
                  <a:lnTo>
                    <a:pt x="33" y="17"/>
                  </a:lnTo>
                  <a:lnTo>
                    <a:pt x="30" y="23"/>
                  </a:lnTo>
                  <a:lnTo>
                    <a:pt x="26" y="23"/>
                  </a:lnTo>
                  <a:lnTo>
                    <a:pt x="19" y="19"/>
                  </a:lnTo>
                  <a:lnTo>
                    <a:pt x="14" y="21"/>
                  </a:lnTo>
                  <a:lnTo>
                    <a:pt x="1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3" y="3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0" y="42"/>
                  </a:lnTo>
                  <a:lnTo>
                    <a:pt x="14" y="33"/>
                  </a:lnTo>
                  <a:lnTo>
                    <a:pt x="14" y="28"/>
                  </a:lnTo>
                  <a:lnTo>
                    <a:pt x="17" y="26"/>
                  </a:lnTo>
                  <a:lnTo>
                    <a:pt x="24" y="26"/>
                  </a:lnTo>
                  <a:lnTo>
                    <a:pt x="24" y="30"/>
                  </a:lnTo>
                  <a:lnTo>
                    <a:pt x="28" y="33"/>
                  </a:lnTo>
                  <a:lnTo>
                    <a:pt x="30" y="40"/>
                  </a:lnTo>
                  <a:lnTo>
                    <a:pt x="33" y="44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4" y="56"/>
                  </a:lnTo>
                  <a:lnTo>
                    <a:pt x="40" y="53"/>
                  </a:lnTo>
                  <a:lnTo>
                    <a:pt x="37" y="53"/>
                  </a:lnTo>
                  <a:lnTo>
                    <a:pt x="35" y="58"/>
                  </a:lnTo>
                  <a:lnTo>
                    <a:pt x="37" y="60"/>
                  </a:lnTo>
                  <a:lnTo>
                    <a:pt x="42" y="60"/>
                  </a:lnTo>
                  <a:lnTo>
                    <a:pt x="47" y="65"/>
                  </a:lnTo>
                  <a:lnTo>
                    <a:pt x="51" y="67"/>
                  </a:lnTo>
                  <a:lnTo>
                    <a:pt x="54" y="72"/>
                  </a:lnTo>
                  <a:lnTo>
                    <a:pt x="56" y="74"/>
                  </a:lnTo>
                  <a:lnTo>
                    <a:pt x="60" y="72"/>
                  </a:lnTo>
                  <a:lnTo>
                    <a:pt x="70" y="74"/>
                  </a:lnTo>
                  <a:lnTo>
                    <a:pt x="74" y="77"/>
                  </a:lnTo>
                  <a:lnTo>
                    <a:pt x="84" y="86"/>
                  </a:lnTo>
                  <a:lnTo>
                    <a:pt x="81" y="86"/>
                  </a:lnTo>
                  <a:lnTo>
                    <a:pt x="77" y="84"/>
                  </a:lnTo>
                  <a:lnTo>
                    <a:pt x="79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6" y="86"/>
                  </a:lnTo>
                  <a:lnTo>
                    <a:pt x="70" y="67"/>
                  </a:lnTo>
                  <a:lnTo>
                    <a:pt x="54" y="53"/>
                  </a:lnTo>
                  <a:lnTo>
                    <a:pt x="54" y="51"/>
                  </a:lnTo>
                  <a:lnTo>
                    <a:pt x="54" y="49"/>
                  </a:lnTo>
                  <a:lnTo>
                    <a:pt x="51" y="47"/>
                  </a:lnTo>
                  <a:lnTo>
                    <a:pt x="51" y="42"/>
                  </a:lnTo>
                  <a:lnTo>
                    <a:pt x="47" y="37"/>
                  </a:lnTo>
                  <a:lnTo>
                    <a:pt x="44" y="37"/>
                  </a:lnTo>
                  <a:lnTo>
                    <a:pt x="44" y="35"/>
                  </a:lnTo>
                  <a:lnTo>
                    <a:pt x="44" y="33"/>
                  </a:lnTo>
                  <a:lnTo>
                    <a:pt x="44" y="28"/>
                  </a:lnTo>
                  <a:lnTo>
                    <a:pt x="47" y="26"/>
                  </a:lnTo>
                  <a:lnTo>
                    <a:pt x="51" y="30"/>
                  </a:lnTo>
                  <a:lnTo>
                    <a:pt x="54" y="33"/>
                  </a:lnTo>
                  <a:lnTo>
                    <a:pt x="56" y="33"/>
                  </a:lnTo>
                  <a:lnTo>
                    <a:pt x="56" y="28"/>
                  </a:lnTo>
                  <a:lnTo>
                    <a:pt x="60" y="28"/>
                  </a:lnTo>
                  <a:lnTo>
                    <a:pt x="63" y="28"/>
                  </a:lnTo>
                  <a:lnTo>
                    <a:pt x="65" y="26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4" y="28"/>
                  </a:lnTo>
                  <a:lnTo>
                    <a:pt x="74" y="30"/>
                  </a:lnTo>
                  <a:lnTo>
                    <a:pt x="79" y="28"/>
                  </a:lnTo>
                  <a:lnTo>
                    <a:pt x="84" y="30"/>
                  </a:lnTo>
                  <a:lnTo>
                    <a:pt x="86" y="30"/>
                  </a:lnTo>
                  <a:lnTo>
                    <a:pt x="88" y="30"/>
                  </a:lnTo>
                  <a:lnTo>
                    <a:pt x="93" y="30"/>
                  </a:lnTo>
                  <a:lnTo>
                    <a:pt x="97" y="33"/>
                  </a:lnTo>
                  <a:lnTo>
                    <a:pt x="100" y="30"/>
                  </a:lnTo>
                  <a:lnTo>
                    <a:pt x="104" y="35"/>
                  </a:lnTo>
                  <a:lnTo>
                    <a:pt x="109" y="35"/>
                  </a:lnTo>
                  <a:lnTo>
                    <a:pt x="109" y="35"/>
                  </a:lnTo>
                  <a:close/>
                  <a:moveTo>
                    <a:pt x="67" y="86"/>
                  </a:moveTo>
                  <a:lnTo>
                    <a:pt x="67" y="86"/>
                  </a:lnTo>
                  <a:lnTo>
                    <a:pt x="70" y="86"/>
                  </a:lnTo>
                  <a:lnTo>
                    <a:pt x="72" y="86"/>
                  </a:lnTo>
                  <a:lnTo>
                    <a:pt x="74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6"/>
                  </a:lnTo>
                  <a:close/>
                  <a:moveTo>
                    <a:pt x="60" y="81"/>
                  </a:moveTo>
                  <a:lnTo>
                    <a:pt x="72" y="81"/>
                  </a:lnTo>
                  <a:lnTo>
                    <a:pt x="67" y="84"/>
                  </a:lnTo>
                  <a:lnTo>
                    <a:pt x="60" y="81"/>
                  </a:lnTo>
                  <a:close/>
                  <a:moveTo>
                    <a:pt x="60" y="77"/>
                  </a:moveTo>
                  <a:lnTo>
                    <a:pt x="70" y="77"/>
                  </a:lnTo>
                  <a:lnTo>
                    <a:pt x="72" y="77"/>
                  </a:lnTo>
                  <a:lnTo>
                    <a:pt x="67" y="79"/>
                  </a:lnTo>
                  <a:lnTo>
                    <a:pt x="63" y="79"/>
                  </a:lnTo>
                  <a:lnTo>
                    <a:pt x="60" y="77"/>
                  </a:lnTo>
                  <a:close/>
                  <a:moveTo>
                    <a:pt x="33" y="49"/>
                  </a:moveTo>
                  <a:lnTo>
                    <a:pt x="35" y="49"/>
                  </a:lnTo>
                  <a:lnTo>
                    <a:pt x="37" y="53"/>
                  </a:lnTo>
                  <a:lnTo>
                    <a:pt x="35" y="53"/>
                  </a:lnTo>
                  <a:lnTo>
                    <a:pt x="33" y="49"/>
                  </a:lnTo>
                  <a:close/>
                  <a:moveTo>
                    <a:pt x="28" y="44"/>
                  </a:moveTo>
                  <a:lnTo>
                    <a:pt x="33" y="47"/>
                  </a:lnTo>
                  <a:lnTo>
                    <a:pt x="28" y="47"/>
                  </a:lnTo>
                  <a:lnTo>
                    <a:pt x="28" y="44"/>
                  </a:lnTo>
                  <a:close/>
                  <a:moveTo>
                    <a:pt x="28" y="56"/>
                  </a:moveTo>
                  <a:lnTo>
                    <a:pt x="33" y="60"/>
                  </a:lnTo>
                  <a:lnTo>
                    <a:pt x="35" y="63"/>
                  </a:lnTo>
                  <a:lnTo>
                    <a:pt x="28" y="56"/>
                  </a:lnTo>
                  <a:close/>
                  <a:moveTo>
                    <a:pt x="24" y="49"/>
                  </a:moveTo>
                  <a:lnTo>
                    <a:pt x="28" y="51"/>
                  </a:lnTo>
                  <a:lnTo>
                    <a:pt x="28" y="53"/>
                  </a:lnTo>
                  <a:lnTo>
                    <a:pt x="24" y="49"/>
                  </a:lnTo>
                  <a:close/>
                  <a:moveTo>
                    <a:pt x="17" y="37"/>
                  </a:moveTo>
                  <a:lnTo>
                    <a:pt x="21" y="42"/>
                  </a:lnTo>
                  <a:lnTo>
                    <a:pt x="24" y="47"/>
                  </a:lnTo>
                  <a:lnTo>
                    <a:pt x="21" y="47"/>
                  </a:lnTo>
                  <a:lnTo>
                    <a:pt x="19" y="44"/>
                  </a:lnTo>
                  <a:lnTo>
                    <a:pt x="19" y="42"/>
                  </a:lnTo>
                  <a:lnTo>
                    <a:pt x="17" y="37"/>
                  </a:lnTo>
                  <a:close/>
                  <a:moveTo>
                    <a:pt x="19" y="30"/>
                  </a:moveTo>
                  <a:lnTo>
                    <a:pt x="26" y="40"/>
                  </a:lnTo>
                  <a:lnTo>
                    <a:pt x="24" y="40"/>
                  </a:lnTo>
                  <a:lnTo>
                    <a:pt x="21" y="37"/>
                  </a:lnTo>
                  <a:lnTo>
                    <a:pt x="19" y="37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id="{18F7D0ED-6728-6EA3-AEC6-78152C5BF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961" y="2236970"/>
              <a:ext cx="65553" cy="57255"/>
            </a:xfrm>
            <a:custGeom>
              <a:avLst/>
              <a:gdLst>
                <a:gd name="T0" fmla="*/ 42 w 79"/>
                <a:gd name="T1" fmla="*/ 60 h 69"/>
                <a:gd name="T2" fmla="*/ 10 w 79"/>
                <a:gd name="T3" fmla="*/ 27 h 69"/>
                <a:gd name="T4" fmla="*/ 10 w 79"/>
                <a:gd name="T5" fmla="*/ 23 h 69"/>
                <a:gd name="T6" fmla="*/ 7 w 79"/>
                <a:gd name="T7" fmla="*/ 16 h 69"/>
                <a:gd name="T8" fmla="*/ 0 w 79"/>
                <a:gd name="T9" fmla="*/ 11 h 69"/>
                <a:gd name="T10" fmla="*/ 0 w 79"/>
                <a:gd name="T11" fmla="*/ 7 h 69"/>
                <a:gd name="T12" fmla="*/ 3 w 79"/>
                <a:gd name="T13" fmla="*/ 0 h 69"/>
                <a:gd name="T14" fmla="*/ 10 w 79"/>
                <a:gd name="T15" fmla="*/ 7 h 69"/>
                <a:gd name="T16" fmla="*/ 12 w 79"/>
                <a:gd name="T17" fmla="*/ 2 h 69"/>
                <a:gd name="T18" fmla="*/ 19 w 79"/>
                <a:gd name="T19" fmla="*/ 2 h 69"/>
                <a:gd name="T20" fmla="*/ 23 w 79"/>
                <a:gd name="T21" fmla="*/ 2 h 69"/>
                <a:gd name="T22" fmla="*/ 30 w 79"/>
                <a:gd name="T23" fmla="*/ 2 h 69"/>
                <a:gd name="T24" fmla="*/ 35 w 79"/>
                <a:gd name="T25" fmla="*/ 2 h 69"/>
                <a:gd name="T26" fmla="*/ 42 w 79"/>
                <a:gd name="T27" fmla="*/ 4 h 69"/>
                <a:gd name="T28" fmla="*/ 49 w 79"/>
                <a:gd name="T29" fmla="*/ 4 h 69"/>
                <a:gd name="T30" fmla="*/ 56 w 79"/>
                <a:gd name="T31" fmla="*/ 4 h 69"/>
                <a:gd name="T32" fmla="*/ 65 w 79"/>
                <a:gd name="T33" fmla="*/ 9 h 69"/>
                <a:gd name="T34" fmla="*/ 70 w 79"/>
                <a:gd name="T35" fmla="*/ 9 h 69"/>
                <a:gd name="T36" fmla="*/ 72 w 79"/>
                <a:gd name="T37" fmla="*/ 16 h 69"/>
                <a:gd name="T38" fmla="*/ 67 w 79"/>
                <a:gd name="T39" fmla="*/ 25 h 69"/>
                <a:gd name="T40" fmla="*/ 77 w 79"/>
                <a:gd name="T41" fmla="*/ 30 h 69"/>
                <a:gd name="T42" fmla="*/ 77 w 79"/>
                <a:gd name="T43" fmla="*/ 34 h 69"/>
                <a:gd name="T44" fmla="*/ 72 w 79"/>
                <a:gd name="T45" fmla="*/ 34 h 69"/>
                <a:gd name="T46" fmla="*/ 77 w 79"/>
                <a:gd name="T47" fmla="*/ 44 h 69"/>
                <a:gd name="T48" fmla="*/ 72 w 79"/>
                <a:gd name="T49" fmla="*/ 44 h 69"/>
                <a:gd name="T50" fmla="*/ 65 w 79"/>
                <a:gd name="T51" fmla="*/ 44 h 69"/>
                <a:gd name="T52" fmla="*/ 67 w 79"/>
                <a:gd name="T53" fmla="*/ 48 h 69"/>
                <a:gd name="T54" fmla="*/ 65 w 79"/>
                <a:gd name="T55" fmla="*/ 53 h 69"/>
                <a:gd name="T56" fmla="*/ 60 w 79"/>
                <a:gd name="T57" fmla="*/ 58 h 69"/>
                <a:gd name="T58" fmla="*/ 58 w 79"/>
                <a:gd name="T59" fmla="*/ 69 h 69"/>
                <a:gd name="T60" fmla="*/ 53 w 79"/>
                <a:gd name="T61" fmla="*/ 64 h 69"/>
                <a:gd name="T62" fmla="*/ 42 w 79"/>
                <a:gd name="T63" fmla="*/ 62 h 69"/>
                <a:gd name="T64" fmla="*/ 40 w 79"/>
                <a:gd name="T65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69">
                  <a:moveTo>
                    <a:pt x="40" y="62"/>
                  </a:moveTo>
                  <a:lnTo>
                    <a:pt x="42" y="60"/>
                  </a:lnTo>
                  <a:lnTo>
                    <a:pt x="26" y="41"/>
                  </a:lnTo>
                  <a:lnTo>
                    <a:pt x="10" y="27"/>
                  </a:lnTo>
                  <a:lnTo>
                    <a:pt x="10" y="25"/>
                  </a:lnTo>
                  <a:lnTo>
                    <a:pt x="10" y="23"/>
                  </a:lnTo>
                  <a:lnTo>
                    <a:pt x="7" y="21"/>
                  </a:lnTo>
                  <a:lnTo>
                    <a:pt x="7" y="16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4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3" y="7"/>
                  </a:lnTo>
                  <a:lnTo>
                    <a:pt x="56" y="4"/>
                  </a:lnTo>
                  <a:lnTo>
                    <a:pt x="60" y="9"/>
                  </a:lnTo>
                  <a:lnTo>
                    <a:pt x="65" y="9"/>
                  </a:lnTo>
                  <a:lnTo>
                    <a:pt x="67" y="11"/>
                  </a:lnTo>
                  <a:lnTo>
                    <a:pt x="70" y="9"/>
                  </a:lnTo>
                  <a:lnTo>
                    <a:pt x="72" y="9"/>
                  </a:lnTo>
                  <a:lnTo>
                    <a:pt x="72" y="16"/>
                  </a:lnTo>
                  <a:lnTo>
                    <a:pt x="67" y="21"/>
                  </a:lnTo>
                  <a:lnTo>
                    <a:pt x="67" y="25"/>
                  </a:lnTo>
                  <a:lnTo>
                    <a:pt x="72" y="30"/>
                  </a:lnTo>
                  <a:lnTo>
                    <a:pt x="77" y="30"/>
                  </a:lnTo>
                  <a:lnTo>
                    <a:pt x="79" y="32"/>
                  </a:lnTo>
                  <a:lnTo>
                    <a:pt x="77" y="34"/>
                  </a:lnTo>
                  <a:lnTo>
                    <a:pt x="74" y="32"/>
                  </a:lnTo>
                  <a:lnTo>
                    <a:pt x="72" y="34"/>
                  </a:lnTo>
                  <a:lnTo>
                    <a:pt x="72" y="39"/>
                  </a:lnTo>
                  <a:lnTo>
                    <a:pt x="77" y="44"/>
                  </a:lnTo>
                  <a:lnTo>
                    <a:pt x="74" y="46"/>
                  </a:lnTo>
                  <a:lnTo>
                    <a:pt x="72" y="44"/>
                  </a:lnTo>
                  <a:lnTo>
                    <a:pt x="67" y="41"/>
                  </a:lnTo>
                  <a:lnTo>
                    <a:pt x="65" y="44"/>
                  </a:lnTo>
                  <a:lnTo>
                    <a:pt x="65" y="46"/>
                  </a:lnTo>
                  <a:lnTo>
                    <a:pt x="67" y="48"/>
                  </a:lnTo>
                  <a:lnTo>
                    <a:pt x="70" y="53"/>
                  </a:lnTo>
                  <a:lnTo>
                    <a:pt x="65" y="53"/>
                  </a:lnTo>
                  <a:lnTo>
                    <a:pt x="63" y="53"/>
                  </a:lnTo>
                  <a:lnTo>
                    <a:pt x="60" y="58"/>
                  </a:lnTo>
                  <a:lnTo>
                    <a:pt x="60" y="64"/>
                  </a:lnTo>
                  <a:lnTo>
                    <a:pt x="58" y="69"/>
                  </a:lnTo>
                  <a:lnTo>
                    <a:pt x="56" y="69"/>
                  </a:lnTo>
                  <a:lnTo>
                    <a:pt x="53" y="64"/>
                  </a:lnTo>
                  <a:lnTo>
                    <a:pt x="51" y="64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7" name="Freeform 72">
              <a:extLst>
                <a:ext uri="{FF2B5EF4-FFF2-40B4-BE49-F238E27FC236}">
                  <a16:creationId xmlns:a16="http://schemas.microsoft.com/office/drawing/2014/main" id="{9C6B8FD4-4B31-1408-EAC7-C9CAD6C17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451" y="2204609"/>
              <a:ext cx="49787" cy="32362"/>
            </a:xfrm>
            <a:custGeom>
              <a:avLst/>
              <a:gdLst>
                <a:gd name="T0" fmla="*/ 0 w 60"/>
                <a:gd name="T1" fmla="*/ 39 h 39"/>
                <a:gd name="T2" fmla="*/ 10 w 60"/>
                <a:gd name="T3" fmla="*/ 39 h 39"/>
                <a:gd name="T4" fmla="*/ 14 w 60"/>
                <a:gd name="T5" fmla="*/ 34 h 39"/>
                <a:gd name="T6" fmla="*/ 19 w 60"/>
                <a:gd name="T7" fmla="*/ 32 h 39"/>
                <a:gd name="T8" fmla="*/ 26 w 60"/>
                <a:gd name="T9" fmla="*/ 36 h 39"/>
                <a:gd name="T10" fmla="*/ 30 w 60"/>
                <a:gd name="T11" fmla="*/ 36 h 39"/>
                <a:gd name="T12" fmla="*/ 33 w 60"/>
                <a:gd name="T13" fmla="*/ 30 h 39"/>
                <a:gd name="T14" fmla="*/ 37 w 60"/>
                <a:gd name="T15" fmla="*/ 25 h 39"/>
                <a:gd name="T16" fmla="*/ 40 w 60"/>
                <a:gd name="T17" fmla="*/ 20 h 39"/>
                <a:gd name="T18" fmla="*/ 51 w 60"/>
                <a:gd name="T19" fmla="*/ 13 h 39"/>
                <a:gd name="T20" fmla="*/ 60 w 60"/>
                <a:gd name="T21" fmla="*/ 13 h 39"/>
                <a:gd name="T22" fmla="*/ 60 w 60"/>
                <a:gd name="T23" fmla="*/ 6 h 39"/>
                <a:gd name="T24" fmla="*/ 56 w 60"/>
                <a:gd name="T25" fmla="*/ 0 h 39"/>
                <a:gd name="T26" fmla="*/ 49 w 60"/>
                <a:gd name="T27" fmla="*/ 2 h 39"/>
                <a:gd name="T28" fmla="*/ 40 w 60"/>
                <a:gd name="T29" fmla="*/ 6 h 39"/>
                <a:gd name="T30" fmla="*/ 37 w 60"/>
                <a:gd name="T31" fmla="*/ 6 h 39"/>
                <a:gd name="T32" fmla="*/ 35 w 60"/>
                <a:gd name="T33" fmla="*/ 6 h 39"/>
                <a:gd name="T34" fmla="*/ 30 w 60"/>
                <a:gd name="T35" fmla="*/ 9 h 39"/>
                <a:gd name="T36" fmla="*/ 26 w 60"/>
                <a:gd name="T37" fmla="*/ 9 h 39"/>
                <a:gd name="T38" fmla="*/ 21 w 60"/>
                <a:gd name="T39" fmla="*/ 11 h 39"/>
                <a:gd name="T40" fmla="*/ 19 w 60"/>
                <a:gd name="T41" fmla="*/ 6 h 39"/>
                <a:gd name="T42" fmla="*/ 10 w 60"/>
                <a:gd name="T43" fmla="*/ 6 h 39"/>
                <a:gd name="T44" fmla="*/ 5 w 60"/>
                <a:gd name="T45" fmla="*/ 6 h 39"/>
                <a:gd name="T46" fmla="*/ 0 w 60"/>
                <a:gd name="T47" fmla="*/ 13 h 39"/>
                <a:gd name="T48" fmla="*/ 3 w 60"/>
                <a:gd name="T49" fmla="*/ 18 h 39"/>
                <a:gd name="T50" fmla="*/ 0 w 60"/>
                <a:gd name="T51" fmla="*/ 23 h 39"/>
                <a:gd name="T52" fmla="*/ 0 w 60"/>
                <a:gd name="T53" fmla="*/ 30 h 39"/>
                <a:gd name="T54" fmla="*/ 0 w 60"/>
                <a:gd name="T55" fmla="*/ 30 h 39"/>
                <a:gd name="T56" fmla="*/ 5 w 60"/>
                <a:gd name="T57" fmla="*/ 32 h 39"/>
                <a:gd name="T58" fmla="*/ 5 w 60"/>
                <a:gd name="T59" fmla="*/ 34 h 39"/>
                <a:gd name="T60" fmla="*/ 0 w 60"/>
                <a:gd name="T61" fmla="*/ 34 h 39"/>
                <a:gd name="T62" fmla="*/ 0 w 60"/>
                <a:gd name="T6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39">
                  <a:moveTo>
                    <a:pt x="0" y="39"/>
                  </a:moveTo>
                  <a:lnTo>
                    <a:pt x="10" y="39"/>
                  </a:lnTo>
                  <a:lnTo>
                    <a:pt x="14" y="34"/>
                  </a:lnTo>
                  <a:lnTo>
                    <a:pt x="19" y="32"/>
                  </a:lnTo>
                  <a:lnTo>
                    <a:pt x="26" y="36"/>
                  </a:lnTo>
                  <a:lnTo>
                    <a:pt x="30" y="36"/>
                  </a:lnTo>
                  <a:lnTo>
                    <a:pt x="33" y="30"/>
                  </a:lnTo>
                  <a:lnTo>
                    <a:pt x="37" y="25"/>
                  </a:lnTo>
                  <a:lnTo>
                    <a:pt x="40" y="20"/>
                  </a:lnTo>
                  <a:lnTo>
                    <a:pt x="51" y="13"/>
                  </a:lnTo>
                  <a:lnTo>
                    <a:pt x="60" y="13"/>
                  </a:lnTo>
                  <a:lnTo>
                    <a:pt x="60" y="6"/>
                  </a:lnTo>
                  <a:lnTo>
                    <a:pt x="56" y="0"/>
                  </a:lnTo>
                  <a:lnTo>
                    <a:pt x="49" y="2"/>
                  </a:lnTo>
                  <a:lnTo>
                    <a:pt x="40" y="6"/>
                  </a:lnTo>
                  <a:lnTo>
                    <a:pt x="37" y="6"/>
                  </a:lnTo>
                  <a:lnTo>
                    <a:pt x="35" y="6"/>
                  </a:lnTo>
                  <a:lnTo>
                    <a:pt x="30" y="9"/>
                  </a:lnTo>
                  <a:lnTo>
                    <a:pt x="26" y="9"/>
                  </a:lnTo>
                  <a:lnTo>
                    <a:pt x="21" y="11"/>
                  </a:lnTo>
                  <a:lnTo>
                    <a:pt x="19" y="6"/>
                  </a:lnTo>
                  <a:lnTo>
                    <a:pt x="10" y="6"/>
                  </a:lnTo>
                  <a:lnTo>
                    <a:pt x="5" y="6"/>
                  </a:lnTo>
                  <a:lnTo>
                    <a:pt x="0" y="13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5" y="32"/>
                  </a:lnTo>
                  <a:lnTo>
                    <a:pt x="5" y="34"/>
                  </a:lnTo>
                  <a:lnTo>
                    <a:pt x="0" y="34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8" name="Freeform 73">
              <a:extLst>
                <a:ext uri="{FF2B5EF4-FFF2-40B4-BE49-F238E27FC236}">
                  <a16:creationId xmlns:a16="http://schemas.microsoft.com/office/drawing/2014/main" id="{C933CAD8-A41A-4849-CC68-252A214FB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068" y="2153992"/>
              <a:ext cx="120318" cy="59744"/>
            </a:xfrm>
            <a:custGeom>
              <a:avLst/>
              <a:gdLst>
                <a:gd name="T0" fmla="*/ 90 w 145"/>
                <a:gd name="T1" fmla="*/ 67 h 72"/>
                <a:gd name="T2" fmla="*/ 101 w 145"/>
                <a:gd name="T3" fmla="*/ 72 h 72"/>
                <a:gd name="T4" fmla="*/ 110 w 145"/>
                <a:gd name="T5" fmla="*/ 70 h 72"/>
                <a:gd name="T6" fmla="*/ 117 w 145"/>
                <a:gd name="T7" fmla="*/ 67 h 72"/>
                <a:gd name="T8" fmla="*/ 129 w 145"/>
                <a:gd name="T9" fmla="*/ 63 h 72"/>
                <a:gd name="T10" fmla="*/ 138 w 145"/>
                <a:gd name="T11" fmla="*/ 56 h 72"/>
                <a:gd name="T12" fmla="*/ 138 w 145"/>
                <a:gd name="T13" fmla="*/ 49 h 72"/>
                <a:gd name="T14" fmla="*/ 136 w 145"/>
                <a:gd name="T15" fmla="*/ 40 h 72"/>
                <a:gd name="T16" fmla="*/ 145 w 145"/>
                <a:gd name="T17" fmla="*/ 37 h 72"/>
                <a:gd name="T18" fmla="*/ 145 w 145"/>
                <a:gd name="T19" fmla="*/ 28 h 72"/>
                <a:gd name="T20" fmla="*/ 145 w 145"/>
                <a:gd name="T21" fmla="*/ 10 h 72"/>
                <a:gd name="T22" fmla="*/ 134 w 145"/>
                <a:gd name="T23" fmla="*/ 5 h 72"/>
                <a:gd name="T24" fmla="*/ 122 w 145"/>
                <a:gd name="T25" fmla="*/ 7 h 72"/>
                <a:gd name="T26" fmla="*/ 108 w 145"/>
                <a:gd name="T27" fmla="*/ 3 h 72"/>
                <a:gd name="T28" fmla="*/ 101 w 145"/>
                <a:gd name="T29" fmla="*/ 5 h 72"/>
                <a:gd name="T30" fmla="*/ 99 w 145"/>
                <a:gd name="T31" fmla="*/ 10 h 72"/>
                <a:gd name="T32" fmla="*/ 92 w 145"/>
                <a:gd name="T33" fmla="*/ 12 h 72"/>
                <a:gd name="T34" fmla="*/ 78 w 145"/>
                <a:gd name="T35" fmla="*/ 7 h 72"/>
                <a:gd name="T36" fmla="*/ 78 w 145"/>
                <a:gd name="T37" fmla="*/ 14 h 72"/>
                <a:gd name="T38" fmla="*/ 71 w 145"/>
                <a:gd name="T39" fmla="*/ 19 h 72"/>
                <a:gd name="T40" fmla="*/ 62 w 145"/>
                <a:gd name="T41" fmla="*/ 28 h 72"/>
                <a:gd name="T42" fmla="*/ 67 w 145"/>
                <a:gd name="T43" fmla="*/ 33 h 72"/>
                <a:gd name="T44" fmla="*/ 64 w 145"/>
                <a:gd name="T45" fmla="*/ 40 h 72"/>
                <a:gd name="T46" fmla="*/ 55 w 145"/>
                <a:gd name="T47" fmla="*/ 37 h 72"/>
                <a:gd name="T48" fmla="*/ 48 w 145"/>
                <a:gd name="T49" fmla="*/ 37 h 72"/>
                <a:gd name="T50" fmla="*/ 37 w 145"/>
                <a:gd name="T51" fmla="*/ 42 h 72"/>
                <a:gd name="T52" fmla="*/ 30 w 145"/>
                <a:gd name="T53" fmla="*/ 42 h 72"/>
                <a:gd name="T54" fmla="*/ 23 w 145"/>
                <a:gd name="T55" fmla="*/ 40 h 72"/>
                <a:gd name="T56" fmla="*/ 16 w 145"/>
                <a:gd name="T57" fmla="*/ 42 h 72"/>
                <a:gd name="T58" fmla="*/ 11 w 145"/>
                <a:gd name="T59" fmla="*/ 42 h 72"/>
                <a:gd name="T60" fmla="*/ 4 w 145"/>
                <a:gd name="T61" fmla="*/ 42 h 72"/>
                <a:gd name="T62" fmla="*/ 0 w 145"/>
                <a:gd name="T63" fmla="*/ 42 h 72"/>
                <a:gd name="T64" fmla="*/ 2 w 145"/>
                <a:gd name="T65" fmla="*/ 47 h 72"/>
                <a:gd name="T66" fmla="*/ 4 w 145"/>
                <a:gd name="T67" fmla="*/ 54 h 72"/>
                <a:gd name="T68" fmla="*/ 11 w 145"/>
                <a:gd name="T69" fmla="*/ 51 h 72"/>
                <a:gd name="T70" fmla="*/ 18 w 145"/>
                <a:gd name="T71" fmla="*/ 54 h 72"/>
                <a:gd name="T72" fmla="*/ 23 w 145"/>
                <a:gd name="T73" fmla="*/ 56 h 72"/>
                <a:gd name="T74" fmla="*/ 30 w 145"/>
                <a:gd name="T75" fmla="*/ 58 h 72"/>
                <a:gd name="T76" fmla="*/ 46 w 145"/>
                <a:gd name="T77" fmla="*/ 54 h 72"/>
                <a:gd name="T78" fmla="*/ 53 w 145"/>
                <a:gd name="T79" fmla="*/ 58 h 72"/>
                <a:gd name="T80" fmla="*/ 76 w 145"/>
                <a:gd name="T81" fmla="*/ 65 h 72"/>
                <a:gd name="T82" fmla="*/ 85 w 145"/>
                <a:gd name="T83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5" h="72">
                  <a:moveTo>
                    <a:pt x="85" y="67"/>
                  </a:moveTo>
                  <a:lnTo>
                    <a:pt x="90" y="67"/>
                  </a:lnTo>
                  <a:lnTo>
                    <a:pt x="99" y="67"/>
                  </a:lnTo>
                  <a:lnTo>
                    <a:pt x="101" y="72"/>
                  </a:lnTo>
                  <a:lnTo>
                    <a:pt x="106" y="70"/>
                  </a:lnTo>
                  <a:lnTo>
                    <a:pt x="110" y="70"/>
                  </a:lnTo>
                  <a:lnTo>
                    <a:pt x="115" y="67"/>
                  </a:lnTo>
                  <a:lnTo>
                    <a:pt x="117" y="67"/>
                  </a:lnTo>
                  <a:lnTo>
                    <a:pt x="120" y="67"/>
                  </a:lnTo>
                  <a:lnTo>
                    <a:pt x="129" y="63"/>
                  </a:lnTo>
                  <a:lnTo>
                    <a:pt x="136" y="61"/>
                  </a:lnTo>
                  <a:lnTo>
                    <a:pt x="138" y="56"/>
                  </a:lnTo>
                  <a:lnTo>
                    <a:pt x="136" y="51"/>
                  </a:lnTo>
                  <a:lnTo>
                    <a:pt x="138" y="49"/>
                  </a:lnTo>
                  <a:lnTo>
                    <a:pt x="138" y="44"/>
                  </a:lnTo>
                  <a:lnTo>
                    <a:pt x="136" y="40"/>
                  </a:lnTo>
                  <a:lnTo>
                    <a:pt x="136" y="37"/>
                  </a:lnTo>
                  <a:lnTo>
                    <a:pt x="145" y="37"/>
                  </a:lnTo>
                  <a:lnTo>
                    <a:pt x="145" y="33"/>
                  </a:lnTo>
                  <a:lnTo>
                    <a:pt x="145" y="28"/>
                  </a:lnTo>
                  <a:lnTo>
                    <a:pt x="143" y="17"/>
                  </a:lnTo>
                  <a:lnTo>
                    <a:pt x="145" y="10"/>
                  </a:lnTo>
                  <a:lnTo>
                    <a:pt x="136" y="10"/>
                  </a:lnTo>
                  <a:lnTo>
                    <a:pt x="134" y="5"/>
                  </a:lnTo>
                  <a:lnTo>
                    <a:pt x="127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08" y="3"/>
                  </a:lnTo>
                  <a:lnTo>
                    <a:pt x="104" y="0"/>
                  </a:lnTo>
                  <a:lnTo>
                    <a:pt x="101" y="5"/>
                  </a:lnTo>
                  <a:lnTo>
                    <a:pt x="99" y="7"/>
                  </a:lnTo>
                  <a:lnTo>
                    <a:pt x="99" y="10"/>
                  </a:lnTo>
                  <a:lnTo>
                    <a:pt x="94" y="10"/>
                  </a:lnTo>
                  <a:lnTo>
                    <a:pt x="92" y="12"/>
                  </a:lnTo>
                  <a:lnTo>
                    <a:pt x="80" y="7"/>
                  </a:lnTo>
                  <a:lnTo>
                    <a:pt x="78" y="7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74" y="14"/>
                  </a:lnTo>
                  <a:lnTo>
                    <a:pt x="71" y="19"/>
                  </a:lnTo>
                  <a:lnTo>
                    <a:pt x="67" y="21"/>
                  </a:lnTo>
                  <a:lnTo>
                    <a:pt x="62" y="28"/>
                  </a:lnTo>
                  <a:lnTo>
                    <a:pt x="62" y="30"/>
                  </a:lnTo>
                  <a:lnTo>
                    <a:pt x="67" y="33"/>
                  </a:lnTo>
                  <a:lnTo>
                    <a:pt x="67" y="37"/>
                  </a:lnTo>
                  <a:lnTo>
                    <a:pt x="64" y="40"/>
                  </a:lnTo>
                  <a:lnTo>
                    <a:pt x="60" y="35"/>
                  </a:lnTo>
                  <a:lnTo>
                    <a:pt x="55" y="37"/>
                  </a:lnTo>
                  <a:lnTo>
                    <a:pt x="50" y="35"/>
                  </a:lnTo>
                  <a:lnTo>
                    <a:pt x="48" y="37"/>
                  </a:lnTo>
                  <a:lnTo>
                    <a:pt x="41" y="42"/>
                  </a:lnTo>
                  <a:lnTo>
                    <a:pt x="37" y="42"/>
                  </a:lnTo>
                  <a:lnTo>
                    <a:pt x="34" y="40"/>
                  </a:lnTo>
                  <a:lnTo>
                    <a:pt x="30" y="42"/>
                  </a:lnTo>
                  <a:lnTo>
                    <a:pt x="27" y="40"/>
                  </a:lnTo>
                  <a:lnTo>
                    <a:pt x="23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4"/>
                  </a:lnTo>
                  <a:lnTo>
                    <a:pt x="11" y="42"/>
                  </a:lnTo>
                  <a:lnTo>
                    <a:pt x="7" y="40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4" y="49"/>
                  </a:lnTo>
                  <a:lnTo>
                    <a:pt x="4" y="54"/>
                  </a:lnTo>
                  <a:lnTo>
                    <a:pt x="9" y="54"/>
                  </a:lnTo>
                  <a:lnTo>
                    <a:pt x="11" y="51"/>
                  </a:lnTo>
                  <a:lnTo>
                    <a:pt x="16" y="56"/>
                  </a:lnTo>
                  <a:lnTo>
                    <a:pt x="18" y="54"/>
                  </a:lnTo>
                  <a:lnTo>
                    <a:pt x="23" y="54"/>
                  </a:lnTo>
                  <a:lnTo>
                    <a:pt x="23" y="56"/>
                  </a:lnTo>
                  <a:lnTo>
                    <a:pt x="23" y="56"/>
                  </a:lnTo>
                  <a:lnTo>
                    <a:pt x="30" y="58"/>
                  </a:lnTo>
                  <a:lnTo>
                    <a:pt x="41" y="54"/>
                  </a:lnTo>
                  <a:lnTo>
                    <a:pt x="46" y="54"/>
                  </a:lnTo>
                  <a:lnTo>
                    <a:pt x="53" y="54"/>
                  </a:lnTo>
                  <a:lnTo>
                    <a:pt x="53" y="58"/>
                  </a:lnTo>
                  <a:lnTo>
                    <a:pt x="62" y="63"/>
                  </a:lnTo>
                  <a:lnTo>
                    <a:pt x="76" y="65"/>
                  </a:lnTo>
                  <a:lnTo>
                    <a:pt x="83" y="65"/>
                  </a:lnTo>
                  <a:lnTo>
                    <a:pt x="85" y="67"/>
                  </a:lnTo>
                  <a:lnTo>
                    <a:pt x="85" y="6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9" name="Freeform 74">
              <a:extLst>
                <a:ext uri="{FF2B5EF4-FFF2-40B4-BE49-F238E27FC236}">
                  <a16:creationId xmlns:a16="http://schemas.microsoft.com/office/drawing/2014/main" id="{86DA7335-D3C6-5FE2-B9D4-B66E2ED4B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940" y="2016249"/>
              <a:ext cx="158488" cy="134424"/>
            </a:xfrm>
            <a:custGeom>
              <a:avLst/>
              <a:gdLst>
                <a:gd name="T0" fmla="*/ 115 w 191"/>
                <a:gd name="T1" fmla="*/ 162 h 162"/>
                <a:gd name="T2" fmla="*/ 122 w 191"/>
                <a:gd name="T3" fmla="*/ 157 h 162"/>
                <a:gd name="T4" fmla="*/ 129 w 191"/>
                <a:gd name="T5" fmla="*/ 157 h 162"/>
                <a:gd name="T6" fmla="*/ 138 w 191"/>
                <a:gd name="T7" fmla="*/ 160 h 162"/>
                <a:gd name="T8" fmla="*/ 143 w 191"/>
                <a:gd name="T9" fmla="*/ 157 h 162"/>
                <a:gd name="T10" fmla="*/ 150 w 191"/>
                <a:gd name="T11" fmla="*/ 157 h 162"/>
                <a:gd name="T12" fmla="*/ 166 w 191"/>
                <a:gd name="T13" fmla="*/ 162 h 162"/>
                <a:gd name="T14" fmla="*/ 171 w 191"/>
                <a:gd name="T15" fmla="*/ 155 h 162"/>
                <a:gd name="T16" fmla="*/ 182 w 191"/>
                <a:gd name="T17" fmla="*/ 136 h 162"/>
                <a:gd name="T18" fmla="*/ 187 w 191"/>
                <a:gd name="T19" fmla="*/ 125 h 162"/>
                <a:gd name="T20" fmla="*/ 191 w 191"/>
                <a:gd name="T21" fmla="*/ 120 h 162"/>
                <a:gd name="T22" fmla="*/ 189 w 191"/>
                <a:gd name="T23" fmla="*/ 113 h 162"/>
                <a:gd name="T24" fmla="*/ 187 w 191"/>
                <a:gd name="T25" fmla="*/ 109 h 162"/>
                <a:gd name="T26" fmla="*/ 182 w 191"/>
                <a:gd name="T27" fmla="*/ 99 h 162"/>
                <a:gd name="T28" fmla="*/ 182 w 191"/>
                <a:gd name="T29" fmla="*/ 83 h 162"/>
                <a:gd name="T30" fmla="*/ 175 w 191"/>
                <a:gd name="T31" fmla="*/ 72 h 162"/>
                <a:gd name="T32" fmla="*/ 184 w 191"/>
                <a:gd name="T33" fmla="*/ 65 h 162"/>
                <a:gd name="T34" fmla="*/ 180 w 191"/>
                <a:gd name="T35" fmla="*/ 49 h 162"/>
                <a:gd name="T36" fmla="*/ 178 w 191"/>
                <a:gd name="T37" fmla="*/ 39 h 162"/>
                <a:gd name="T38" fmla="*/ 171 w 191"/>
                <a:gd name="T39" fmla="*/ 23 h 162"/>
                <a:gd name="T40" fmla="*/ 168 w 191"/>
                <a:gd name="T41" fmla="*/ 12 h 162"/>
                <a:gd name="T42" fmla="*/ 161 w 191"/>
                <a:gd name="T43" fmla="*/ 7 h 162"/>
                <a:gd name="T44" fmla="*/ 106 w 191"/>
                <a:gd name="T45" fmla="*/ 9 h 162"/>
                <a:gd name="T46" fmla="*/ 97 w 191"/>
                <a:gd name="T47" fmla="*/ 16 h 162"/>
                <a:gd name="T48" fmla="*/ 90 w 191"/>
                <a:gd name="T49" fmla="*/ 16 h 162"/>
                <a:gd name="T50" fmla="*/ 101 w 191"/>
                <a:gd name="T51" fmla="*/ 7 h 162"/>
                <a:gd name="T52" fmla="*/ 94 w 191"/>
                <a:gd name="T53" fmla="*/ 12 h 162"/>
                <a:gd name="T54" fmla="*/ 78 w 191"/>
                <a:gd name="T55" fmla="*/ 12 h 162"/>
                <a:gd name="T56" fmla="*/ 78 w 191"/>
                <a:gd name="T57" fmla="*/ 5 h 162"/>
                <a:gd name="T58" fmla="*/ 85 w 191"/>
                <a:gd name="T59" fmla="*/ 7 h 162"/>
                <a:gd name="T60" fmla="*/ 78 w 191"/>
                <a:gd name="T61" fmla="*/ 2 h 162"/>
                <a:gd name="T62" fmla="*/ 60 w 191"/>
                <a:gd name="T63" fmla="*/ 2 h 162"/>
                <a:gd name="T64" fmla="*/ 48 w 191"/>
                <a:gd name="T65" fmla="*/ 5 h 162"/>
                <a:gd name="T66" fmla="*/ 37 w 191"/>
                <a:gd name="T67" fmla="*/ 12 h 162"/>
                <a:gd name="T68" fmla="*/ 34 w 191"/>
                <a:gd name="T69" fmla="*/ 19 h 162"/>
                <a:gd name="T70" fmla="*/ 18 w 191"/>
                <a:gd name="T71" fmla="*/ 23 h 162"/>
                <a:gd name="T72" fmla="*/ 9 w 191"/>
                <a:gd name="T73" fmla="*/ 30 h 162"/>
                <a:gd name="T74" fmla="*/ 4 w 191"/>
                <a:gd name="T75" fmla="*/ 35 h 162"/>
                <a:gd name="T76" fmla="*/ 4 w 191"/>
                <a:gd name="T77" fmla="*/ 37 h 162"/>
                <a:gd name="T78" fmla="*/ 4 w 191"/>
                <a:gd name="T79" fmla="*/ 53 h 162"/>
                <a:gd name="T80" fmla="*/ 0 w 191"/>
                <a:gd name="T81" fmla="*/ 60 h 162"/>
                <a:gd name="T82" fmla="*/ 4 w 191"/>
                <a:gd name="T83" fmla="*/ 72 h 162"/>
                <a:gd name="T84" fmla="*/ 9 w 191"/>
                <a:gd name="T85" fmla="*/ 79 h 162"/>
                <a:gd name="T86" fmla="*/ 9 w 191"/>
                <a:gd name="T87" fmla="*/ 86 h 162"/>
                <a:gd name="T88" fmla="*/ 16 w 191"/>
                <a:gd name="T89" fmla="*/ 97 h 162"/>
                <a:gd name="T90" fmla="*/ 18 w 191"/>
                <a:gd name="T91" fmla="*/ 111 h 162"/>
                <a:gd name="T92" fmla="*/ 18 w 191"/>
                <a:gd name="T93" fmla="*/ 116 h 162"/>
                <a:gd name="T94" fmla="*/ 23 w 191"/>
                <a:gd name="T95" fmla="*/ 113 h 162"/>
                <a:gd name="T96" fmla="*/ 34 w 191"/>
                <a:gd name="T97" fmla="*/ 116 h 162"/>
                <a:gd name="T98" fmla="*/ 37 w 191"/>
                <a:gd name="T99" fmla="*/ 120 h 162"/>
                <a:gd name="T100" fmla="*/ 44 w 191"/>
                <a:gd name="T101" fmla="*/ 123 h 162"/>
                <a:gd name="T102" fmla="*/ 44 w 191"/>
                <a:gd name="T103" fmla="*/ 130 h 162"/>
                <a:gd name="T104" fmla="*/ 46 w 191"/>
                <a:gd name="T105" fmla="*/ 134 h 162"/>
                <a:gd name="T106" fmla="*/ 51 w 191"/>
                <a:gd name="T107" fmla="*/ 134 h 162"/>
                <a:gd name="T108" fmla="*/ 48 w 191"/>
                <a:gd name="T109" fmla="*/ 127 h 162"/>
                <a:gd name="T110" fmla="*/ 60 w 191"/>
                <a:gd name="T111" fmla="*/ 132 h 162"/>
                <a:gd name="T112" fmla="*/ 64 w 191"/>
                <a:gd name="T113" fmla="*/ 134 h 162"/>
                <a:gd name="T114" fmla="*/ 76 w 191"/>
                <a:gd name="T115" fmla="*/ 136 h 162"/>
                <a:gd name="T116" fmla="*/ 97 w 191"/>
                <a:gd name="T117" fmla="*/ 148 h 162"/>
                <a:gd name="T118" fmla="*/ 104 w 191"/>
                <a:gd name="T119" fmla="*/ 155 h 162"/>
                <a:gd name="T120" fmla="*/ 111 w 191"/>
                <a:gd name="T121" fmla="*/ 153 h 162"/>
                <a:gd name="T122" fmla="*/ 115 w 191"/>
                <a:gd name="T12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" h="162">
                  <a:moveTo>
                    <a:pt x="115" y="162"/>
                  </a:moveTo>
                  <a:lnTo>
                    <a:pt x="115" y="162"/>
                  </a:lnTo>
                  <a:lnTo>
                    <a:pt x="120" y="162"/>
                  </a:lnTo>
                  <a:lnTo>
                    <a:pt x="122" y="157"/>
                  </a:lnTo>
                  <a:lnTo>
                    <a:pt x="127" y="157"/>
                  </a:lnTo>
                  <a:lnTo>
                    <a:pt x="129" y="157"/>
                  </a:lnTo>
                  <a:lnTo>
                    <a:pt x="134" y="157"/>
                  </a:lnTo>
                  <a:lnTo>
                    <a:pt x="138" y="160"/>
                  </a:lnTo>
                  <a:lnTo>
                    <a:pt x="141" y="157"/>
                  </a:lnTo>
                  <a:lnTo>
                    <a:pt x="143" y="157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7" y="157"/>
                  </a:lnTo>
                  <a:lnTo>
                    <a:pt x="166" y="162"/>
                  </a:lnTo>
                  <a:lnTo>
                    <a:pt x="171" y="162"/>
                  </a:lnTo>
                  <a:lnTo>
                    <a:pt x="171" y="155"/>
                  </a:lnTo>
                  <a:lnTo>
                    <a:pt x="171" y="150"/>
                  </a:lnTo>
                  <a:lnTo>
                    <a:pt x="182" y="136"/>
                  </a:lnTo>
                  <a:lnTo>
                    <a:pt x="184" y="130"/>
                  </a:lnTo>
                  <a:lnTo>
                    <a:pt x="187" y="125"/>
                  </a:lnTo>
                  <a:lnTo>
                    <a:pt x="191" y="125"/>
                  </a:lnTo>
                  <a:lnTo>
                    <a:pt x="191" y="120"/>
                  </a:lnTo>
                  <a:lnTo>
                    <a:pt x="191" y="118"/>
                  </a:lnTo>
                  <a:lnTo>
                    <a:pt x="189" y="113"/>
                  </a:lnTo>
                  <a:lnTo>
                    <a:pt x="191" y="111"/>
                  </a:lnTo>
                  <a:lnTo>
                    <a:pt x="187" y="109"/>
                  </a:lnTo>
                  <a:lnTo>
                    <a:pt x="184" y="102"/>
                  </a:lnTo>
                  <a:lnTo>
                    <a:pt x="182" y="99"/>
                  </a:lnTo>
                  <a:lnTo>
                    <a:pt x="182" y="90"/>
                  </a:lnTo>
                  <a:lnTo>
                    <a:pt x="182" y="83"/>
                  </a:lnTo>
                  <a:lnTo>
                    <a:pt x="178" y="76"/>
                  </a:lnTo>
                  <a:lnTo>
                    <a:pt x="175" y="72"/>
                  </a:lnTo>
                  <a:lnTo>
                    <a:pt x="180" y="65"/>
                  </a:lnTo>
                  <a:lnTo>
                    <a:pt x="184" y="65"/>
                  </a:lnTo>
                  <a:lnTo>
                    <a:pt x="184" y="51"/>
                  </a:lnTo>
                  <a:lnTo>
                    <a:pt x="180" y="49"/>
                  </a:lnTo>
                  <a:lnTo>
                    <a:pt x="180" y="44"/>
                  </a:lnTo>
                  <a:lnTo>
                    <a:pt x="178" y="39"/>
                  </a:lnTo>
                  <a:lnTo>
                    <a:pt x="173" y="30"/>
                  </a:lnTo>
                  <a:lnTo>
                    <a:pt x="171" y="23"/>
                  </a:lnTo>
                  <a:lnTo>
                    <a:pt x="171" y="19"/>
                  </a:lnTo>
                  <a:lnTo>
                    <a:pt x="168" y="12"/>
                  </a:lnTo>
                  <a:lnTo>
                    <a:pt x="166" y="12"/>
                  </a:lnTo>
                  <a:lnTo>
                    <a:pt x="161" y="7"/>
                  </a:lnTo>
                  <a:lnTo>
                    <a:pt x="134" y="9"/>
                  </a:lnTo>
                  <a:lnTo>
                    <a:pt x="106" y="9"/>
                  </a:lnTo>
                  <a:lnTo>
                    <a:pt x="104" y="9"/>
                  </a:lnTo>
                  <a:lnTo>
                    <a:pt x="97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4" y="12"/>
                  </a:lnTo>
                  <a:lnTo>
                    <a:pt x="101" y="7"/>
                  </a:lnTo>
                  <a:lnTo>
                    <a:pt x="99" y="7"/>
                  </a:lnTo>
                  <a:lnTo>
                    <a:pt x="94" y="12"/>
                  </a:lnTo>
                  <a:lnTo>
                    <a:pt x="88" y="14"/>
                  </a:lnTo>
                  <a:lnTo>
                    <a:pt x="78" y="12"/>
                  </a:lnTo>
                  <a:lnTo>
                    <a:pt x="76" y="7"/>
                  </a:lnTo>
                  <a:lnTo>
                    <a:pt x="78" y="5"/>
                  </a:lnTo>
                  <a:lnTo>
                    <a:pt x="83" y="5"/>
                  </a:lnTo>
                  <a:lnTo>
                    <a:pt x="85" y="7"/>
                  </a:lnTo>
                  <a:lnTo>
                    <a:pt x="85" y="5"/>
                  </a:lnTo>
                  <a:lnTo>
                    <a:pt x="78" y="2"/>
                  </a:lnTo>
                  <a:lnTo>
                    <a:pt x="69" y="0"/>
                  </a:lnTo>
                  <a:lnTo>
                    <a:pt x="60" y="2"/>
                  </a:lnTo>
                  <a:lnTo>
                    <a:pt x="53" y="2"/>
                  </a:lnTo>
                  <a:lnTo>
                    <a:pt x="48" y="5"/>
                  </a:lnTo>
                  <a:lnTo>
                    <a:pt x="44" y="9"/>
                  </a:lnTo>
                  <a:lnTo>
                    <a:pt x="37" y="12"/>
                  </a:lnTo>
                  <a:lnTo>
                    <a:pt x="34" y="14"/>
                  </a:lnTo>
                  <a:lnTo>
                    <a:pt x="34" y="19"/>
                  </a:lnTo>
                  <a:lnTo>
                    <a:pt x="27" y="19"/>
                  </a:lnTo>
                  <a:lnTo>
                    <a:pt x="18" y="23"/>
                  </a:lnTo>
                  <a:lnTo>
                    <a:pt x="11" y="23"/>
                  </a:lnTo>
                  <a:lnTo>
                    <a:pt x="9" y="30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7" y="46"/>
                  </a:lnTo>
                  <a:lnTo>
                    <a:pt x="4" y="5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7" y="67"/>
                  </a:lnTo>
                  <a:lnTo>
                    <a:pt x="4" y="72"/>
                  </a:lnTo>
                  <a:lnTo>
                    <a:pt x="9" y="74"/>
                  </a:lnTo>
                  <a:lnTo>
                    <a:pt x="9" y="79"/>
                  </a:lnTo>
                  <a:lnTo>
                    <a:pt x="9" y="83"/>
                  </a:lnTo>
                  <a:lnTo>
                    <a:pt x="9" y="86"/>
                  </a:lnTo>
                  <a:lnTo>
                    <a:pt x="11" y="95"/>
                  </a:lnTo>
                  <a:lnTo>
                    <a:pt x="16" y="97"/>
                  </a:lnTo>
                  <a:lnTo>
                    <a:pt x="18" y="99"/>
                  </a:lnTo>
                  <a:lnTo>
                    <a:pt x="18" y="111"/>
                  </a:lnTo>
                  <a:lnTo>
                    <a:pt x="16" y="113"/>
                  </a:lnTo>
                  <a:lnTo>
                    <a:pt x="18" y="116"/>
                  </a:lnTo>
                  <a:lnTo>
                    <a:pt x="21" y="113"/>
                  </a:lnTo>
                  <a:lnTo>
                    <a:pt x="23" y="113"/>
                  </a:lnTo>
                  <a:lnTo>
                    <a:pt x="25" y="113"/>
                  </a:lnTo>
                  <a:lnTo>
                    <a:pt x="34" y="116"/>
                  </a:lnTo>
                  <a:lnTo>
                    <a:pt x="34" y="118"/>
                  </a:lnTo>
                  <a:lnTo>
                    <a:pt x="37" y="120"/>
                  </a:lnTo>
                  <a:lnTo>
                    <a:pt x="41" y="120"/>
                  </a:lnTo>
                  <a:lnTo>
                    <a:pt x="44" y="123"/>
                  </a:lnTo>
                  <a:lnTo>
                    <a:pt x="41" y="127"/>
                  </a:lnTo>
                  <a:lnTo>
                    <a:pt x="44" y="130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8" y="136"/>
                  </a:lnTo>
                  <a:lnTo>
                    <a:pt x="51" y="134"/>
                  </a:lnTo>
                  <a:lnTo>
                    <a:pt x="53" y="134"/>
                  </a:lnTo>
                  <a:lnTo>
                    <a:pt x="48" y="127"/>
                  </a:lnTo>
                  <a:lnTo>
                    <a:pt x="51" y="127"/>
                  </a:lnTo>
                  <a:lnTo>
                    <a:pt x="60" y="132"/>
                  </a:lnTo>
                  <a:lnTo>
                    <a:pt x="67" y="132"/>
                  </a:lnTo>
                  <a:lnTo>
                    <a:pt x="64" y="134"/>
                  </a:lnTo>
                  <a:lnTo>
                    <a:pt x="69" y="139"/>
                  </a:lnTo>
                  <a:lnTo>
                    <a:pt x="76" y="136"/>
                  </a:lnTo>
                  <a:lnTo>
                    <a:pt x="83" y="139"/>
                  </a:lnTo>
                  <a:lnTo>
                    <a:pt x="97" y="148"/>
                  </a:lnTo>
                  <a:lnTo>
                    <a:pt x="99" y="155"/>
                  </a:lnTo>
                  <a:lnTo>
                    <a:pt x="104" y="155"/>
                  </a:lnTo>
                  <a:lnTo>
                    <a:pt x="106" y="153"/>
                  </a:lnTo>
                  <a:lnTo>
                    <a:pt x="111" y="153"/>
                  </a:lnTo>
                  <a:lnTo>
                    <a:pt x="113" y="155"/>
                  </a:lnTo>
                  <a:lnTo>
                    <a:pt x="115" y="16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id="{39782C74-F8C5-662D-CF10-4B7BC1BD4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579" y="2110014"/>
              <a:ext cx="127786" cy="53936"/>
            </a:xfrm>
            <a:custGeom>
              <a:avLst/>
              <a:gdLst>
                <a:gd name="T0" fmla="*/ 57 w 154"/>
                <a:gd name="T1" fmla="*/ 3 h 65"/>
                <a:gd name="T2" fmla="*/ 62 w 154"/>
                <a:gd name="T3" fmla="*/ 0 h 65"/>
                <a:gd name="T4" fmla="*/ 73 w 154"/>
                <a:gd name="T5" fmla="*/ 3 h 65"/>
                <a:gd name="T6" fmla="*/ 76 w 154"/>
                <a:gd name="T7" fmla="*/ 7 h 65"/>
                <a:gd name="T8" fmla="*/ 83 w 154"/>
                <a:gd name="T9" fmla="*/ 10 h 65"/>
                <a:gd name="T10" fmla="*/ 83 w 154"/>
                <a:gd name="T11" fmla="*/ 17 h 65"/>
                <a:gd name="T12" fmla="*/ 85 w 154"/>
                <a:gd name="T13" fmla="*/ 21 h 65"/>
                <a:gd name="T14" fmla="*/ 90 w 154"/>
                <a:gd name="T15" fmla="*/ 21 h 65"/>
                <a:gd name="T16" fmla="*/ 87 w 154"/>
                <a:gd name="T17" fmla="*/ 14 h 65"/>
                <a:gd name="T18" fmla="*/ 99 w 154"/>
                <a:gd name="T19" fmla="*/ 19 h 65"/>
                <a:gd name="T20" fmla="*/ 103 w 154"/>
                <a:gd name="T21" fmla="*/ 21 h 65"/>
                <a:gd name="T22" fmla="*/ 115 w 154"/>
                <a:gd name="T23" fmla="*/ 23 h 65"/>
                <a:gd name="T24" fmla="*/ 136 w 154"/>
                <a:gd name="T25" fmla="*/ 35 h 65"/>
                <a:gd name="T26" fmla="*/ 143 w 154"/>
                <a:gd name="T27" fmla="*/ 42 h 65"/>
                <a:gd name="T28" fmla="*/ 150 w 154"/>
                <a:gd name="T29" fmla="*/ 40 h 65"/>
                <a:gd name="T30" fmla="*/ 154 w 154"/>
                <a:gd name="T31" fmla="*/ 49 h 65"/>
                <a:gd name="T32" fmla="*/ 140 w 154"/>
                <a:gd name="T33" fmla="*/ 51 h 65"/>
                <a:gd name="T34" fmla="*/ 129 w 154"/>
                <a:gd name="T35" fmla="*/ 58 h 65"/>
                <a:gd name="T36" fmla="*/ 113 w 154"/>
                <a:gd name="T37" fmla="*/ 63 h 65"/>
                <a:gd name="T38" fmla="*/ 106 w 154"/>
                <a:gd name="T39" fmla="*/ 60 h 65"/>
                <a:gd name="T40" fmla="*/ 92 w 154"/>
                <a:gd name="T41" fmla="*/ 63 h 65"/>
                <a:gd name="T42" fmla="*/ 83 w 154"/>
                <a:gd name="T43" fmla="*/ 60 h 65"/>
                <a:gd name="T44" fmla="*/ 71 w 154"/>
                <a:gd name="T45" fmla="*/ 56 h 65"/>
                <a:gd name="T46" fmla="*/ 60 w 154"/>
                <a:gd name="T47" fmla="*/ 53 h 65"/>
                <a:gd name="T48" fmla="*/ 55 w 154"/>
                <a:gd name="T49" fmla="*/ 60 h 65"/>
                <a:gd name="T50" fmla="*/ 50 w 154"/>
                <a:gd name="T51" fmla="*/ 63 h 65"/>
                <a:gd name="T52" fmla="*/ 36 w 154"/>
                <a:gd name="T53" fmla="*/ 60 h 65"/>
                <a:gd name="T54" fmla="*/ 34 w 154"/>
                <a:gd name="T55" fmla="*/ 60 h 65"/>
                <a:gd name="T56" fmla="*/ 23 w 154"/>
                <a:gd name="T57" fmla="*/ 47 h 65"/>
                <a:gd name="T58" fmla="*/ 11 w 154"/>
                <a:gd name="T59" fmla="*/ 40 h 65"/>
                <a:gd name="T60" fmla="*/ 11 w 154"/>
                <a:gd name="T61" fmla="*/ 33 h 65"/>
                <a:gd name="T62" fmla="*/ 0 w 154"/>
                <a:gd name="T63" fmla="*/ 21 h 65"/>
                <a:gd name="T64" fmla="*/ 2 w 154"/>
                <a:gd name="T65" fmla="*/ 17 h 65"/>
                <a:gd name="T66" fmla="*/ 6 w 154"/>
                <a:gd name="T67" fmla="*/ 21 h 65"/>
                <a:gd name="T68" fmla="*/ 18 w 154"/>
                <a:gd name="T69" fmla="*/ 14 h 65"/>
                <a:gd name="T70" fmla="*/ 27 w 154"/>
                <a:gd name="T71" fmla="*/ 7 h 65"/>
                <a:gd name="T72" fmla="*/ 36 w 154"/>
                <a:gd name="T73" fmla="*/ 5 h 65"/>
                <a:gd name="T74" fmla="*/ 43 w 154"/>
                <a:gd name="T75" fmla="*/ 3 h 65"/>
                <a:gd name="T76" fmla="*/ 48 w 154"/>
                <a:gd name="T77" fmla="*/ 0 h 65"/>
                <a:gd name="T78" fmla="*/ 55 w 15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65">
                  <a:moveTo>
                    <a:pt x="55" y="0"/>
                  </a:moveTo>
                  <a:lnTo>
                    <a:pt x="57" y="3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73" y="3"/>
                  </a:lnTo>
                  <a:lnTo>
                    <a:pt x="73" y="5"/>
                  </a:lnTo>
                  <a:lnTo>
                    <a:pt x="76" y="7"/>
                  </a:lnTo>
                  <a:lnTo>
                    <a:pt x="80" y="7"/>
                  </a:lnTo>
                  <a:lnTo>
                    <a:pt x="83" y="10"/>
                  </a:lnTo>
                  <a:lnTo>
                    <a:pt x="80" y="14"/>
                  </a:lnTo>
                  <a:lnTo>
                    <a:pt x="83" y="17"/>
                  </a:lnTo>
                  <a:lnTo>
                    <a:pt x="85" y="19"/>
                  </a:lnTo>
                  <a:lnTo>
                    <a:pt x="85" y="21"/>
                  </a:lnTo>
                  <a:lnTo>
                    <a:pt x="87" y="23"/>
                  </a:lnTo>
                  <a:lnTo>
                    <a:pt x="90" y="21"/>
                  </a:lnTo>
                  <a:lnTo>
                    <a:pt x="92" y="21"/>
                  </a:lnTo>
                  <a:lnTo>
                    <a:pt x="87" y="14"/>
                  </a:lnTo>
                  <a:lnTo>
                    <a:pt x="90" y="14"/>
                  </a:lnTo>
                  <a:lnTo>
                    <a:pt x="99" y="19"/>
                  </a:lnTo>
                  <a:lnTo>
                    <a:pt x="106" y="19"/>
                  </a:lnTo>
                  <a:lnTo>
                    <a:pt x="103" y="21"/>
                  </a:lnTo>
                  <a:lnTo>
                    <a:pt x="108" y="26"/>
                  </a:lnTo>
                  <a:lnTo>
                    <a:pt x="115" y="23"/>
                  </a:lnTo>
                  <a:lnTo>
                    <a:pt x="122" y="26"/>
                  </a:lnTo>
                  <a:lnTo>
                    <a:pt x="136" y="35"/>
                  </a:lnTo>
                  <a:lnTo>
                    <a:pt x="138" y="42"/>
                  </a:lnTo>
                  <a:lnTo>
                    <a:pt x="143" y="42"/>
                  </a:lnTo>
                  <a:lnTo>
                    <a:pt x="145" y="40"/>
                  </a:lnTo>
                  <a:lnTo>
                    <a:pt x="150" y="40"/>
                  </a:lnTo>
                  <a:lnTo>
                    <a:pt x="152" y="42"/>
                  </a:lnTo>
                  <a:lnTo>
                    <a:pt x="154" y="49"/>
                  </a:lnTo>
                  <a:lnTo>
                    <a:pt x="145" y="47"/>
                  </a:lnTo>
                  <a:lnTo>
                    <a:pt x="140" y="51"/>
                  </a:lnTo>
                  <a:lnTo>
                    <a:pt x="136" y="51"/>
                  </a:lnTo>
                  <a:lnTo>
                    <a:pt x="129" y="58"/>
                  </a:lnTo>
                  <a:lnTo>
                    <a:pt x="122" y="58"/>
                  </a:lnTo>
                  <a:lnTo>
                    <a:pt x="113" y="63"/>
                  </a:lnTo>
                  <a:lnTo>
                    <a:pt x="110" y="60"/>
                  </a:lnTo>
                  <a:lnTo>
                    <a:pt x="106" y="60"/>
                  </a:lnTo>
                  <a:lnTo>
                    <a:pt x="101" y="63"/>
                  </a:lnTo>
                  <a:lnTo>
                    <a:pt x="92" y="63"/>
                  </a:lnTo>
                  <a:lnTo>
                    <a:pt x="90" y="58"/>
                  </a:lnTo>
                  <a:lnTo>
                    <a:pt x="83" y="60"/>
                  </a:lnTo>
                  <a:lnTo>
                    <a:pt x="78" y="60"/>
                  </a:lnTo>
                  <a:lnTo>
                    <a:pt x="71" y="56"/>
                  </a:lnTo>
                  <a:lnTo>
                    <a:pt x="64" y="56"/>
                  </a:lnTo>
                  <a:lnTo>
                    <a:pt x="60" y="53"/>
                  </a:lnTo>
                  <a:lnTo>
                    <a:pt x="57" y="58"/>
                  </a:lnTo>
                  <a:lnTo>
                    <a:pt x="55" y="60"/>
                  </a:lnTo>
                  <a:lnTo>
                    <a:pt x="55" y="63"/>
                  </a:lnTo>
                  <a:lnTo>
                    <a:pt x="50" y="63"/>
                  </a:lnTo>
                  <a:lnTo>
                    <a:pt x="48" y="65"/>
                  </a:lnTo>
                  <a:lnTo>
                    <a:pt x="36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27" y="49"/>
                  </a:lnTo>
                  <a:lnTo>
                    <a:pt x="23" y="47"/>
                  </a:lnTo>
                  <a:lnTo>
                    <a:pt x="16" y="42"/>
                  </a:lnTo>
                  <a:lnTo>
                    <a:pt x="11" y="40"/>
                  </a:lnTo>
                  <a:lnTo>
                    <a:pt x="9" y="37"/>
                  </a:lnTo>
                  <a:lnTo>
                    <a:pt x="11" y="33"/>
                  </a:lnTo>
                  <a:lnTo>
                    <a:pt x="6" y="26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8" y="14"/>
                  </a:lnTo>
                  <a:lnTo>
                    <a:pt x="23" y="10"/>
                  </a:lnTo>
                  <a:lnTo>
                    <a:pt x="27" y="7"/>
                  </a:lnTo>
                  <a:lnTo>
                    <a:pt x="30" y="5"/>
                  </a:lnTo>
                  <a:lnTo>
                    <a:pt x="36" y="5"/>
                  </a:lnTo>
                  <a:lnTo>
                    <a:pt x="39" y="5"/>
                  </a:lnTo>
                  <a:lnTo>
                    <a:pt x="43" y="3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" name="Freeform 76">
              <a:extLst>
                <a:ext uri="{FF2B5EF4-FFF2-40B4-BE49-F238E27FC236}">
                  <a16:creationId xmlns:a16="http://schemas.microsoft.com/office/drawing/2014/main" id="{8ECF67E7-844B-53A0-933D-45E1D1FD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665" y="2016249"/>
              <a:ext cx="145211" cy="174253"/>
            </a:xfrm>
            <a:custGeom>
              <a:avLst/>
              <a:gdLst>
                <a:gd name="T0" fmla="*/ 64 w 175"/>
                <a:gd name="T1" fmla="*/ 5 h 210"/>
                <a:gd name="T2" fmla="*/ 74 w 175"/>
                <a:gd name="T3" fmla="*/ 12 h 210"/>
                <a:gd name="T4" fmla="*/ 76 w 175"/>
                <a:gd name="T5" fmla="*/ 21 h 210"/>
                <a:gd name="T6" fmla="*/ 85 w 175"/>
                <a:gd name="T7" fmla="*/ 19 h 210"/>
                <a:gd name="T8" fmla="*/ 97 w 175"/>
                <a:gd name="T9" fmla="*/ 19 h 210"/>
                <a:gd name="T10" fmla="*/ 88 w 175"/>
                <a:gd name="T11" fmla="*/ 28 h 210"/>
                <a:gd name="T12" fmla="*/ 99 w 175"/>
                <a:gd name="T13" fmla="*/ 30 h 210"/>
                <a:gd name="T14" fmla="*/ 115 w 175"/>
                <a:gd name="T15" fmla="*/ 23 h 210"/>
                <a:gd name="T16" fmla="*/ 122 w 175"/>
                <a:gd name="T17" fmla="*/ 16 h 210"/>
                <a:gd name="T18" fmla="*/ 120 w 175"/>
                <a:gd name="T19" fmla="*/ 19 h 210"/>
                <a:gd name="T20" fmla="*/ 129 w 175"/>
                <a:gd name="T21" fmla="*/ 19 h 210"/>
                <a:gd name="T22" fmla="*/ 141 w 175"/>
                <a:gd name="T23" fmla="*/ 26 h 210"/>
                <a:gd name="T24" fmla="*/ 150 w 175"/>
                <a:gd name="T25" fmla="*/ 35 h 210"/>
                <a:gd name="T26" fmla="*/ 164 w 175"/>
                <a:gd name="T27" fmla="*/ 46 h 210"/>
                <a:gd name="T28" fmla="*/ 164 w 175"/>
                <a:gd name="T29" fmla="*/ 67 h 210"/>
                <a:gd name="T30" fmla="*/ 166 w 175"/>
                <a:gd name="T31" fmla="*/ 83 h 210"/>
                <a:gd name="T32" fmla="*/ 175 w 175"/>
                <a:gd name="T33" fmla="*/ 99 h 210"/>
                <a:gd name="T34" fmla="*/ 166 w 175"/>
                <a:gd name="T35" fmla="*/ 113 h 210"/>
                <a:gd name="T36" fmla="*/ 154 w 175"/>
                <a:gd name="T37" fmla="*/ 118 h 210"/>
                <a:gd name="T38" fmla="*/ 136 w 175"/>
                <a:gd name="T39" fmla="*/ 127 h 210"/>
                <a:gd name="T40" fmla="*/ 120 w 175"/>
                <a:gd name="T41" fmla="*/ 130 h 210"/>
                <a:gd name="T42" fmla="*/ 129 w 175"/>
                <a:gd name="T43" fmla="*/ 146 h 210"/>
                <a:gd name="T44" fmla="*/ 141 w 175"/>
                <a:gd name="T45" fmla="*/ 160 h 210"/>
                <a:gd name="T46" fmla="*/ 152 w 175"/>
                <a:gd name="T47" fmla="*/ 180 h 210"/>
                <a:gd name="T48" fmla="*/ 136 w 175"/>
                <a:gd name="T49" fmla="*/ 194 h 210"/>
                <a:gd name="T50" fmla="*/ 138 w 175"/>
                <a:gd name="T51" fmla="*/ 206 h 210"/>
                <a:gd name="T52" fmla="*/ 122 w 175"/>
                <a:gd name="T53" fmla="*/ 203 h 210"/>
                <a:gd name="T54" fmla="*/ 104 w 175"/>
                <a:gd name="T55" fmla="*/ 208 h 210"/>
                <a:gd name="T56" fmla="*/ 90 w 175"/>
                <a:gd name="T57" fmla="*/ 208 h 210"/>
                <a:gd name="T58" fmla="*/ 78 w 175"/>
                <a:gd name="T59" fmla="*/ 208 h 210"/>
                <a:gd name="T60" fmla="*/ 67 w 175"/>
                <a:gd name="T61" fmla="*/ 203 h 210"/>
                <a:gd name="T62" fmla="*/ 57 w 175"/>
                <a:gd name="T63" fmla="*/ 199 h 210"/>
                <a:gd name="T64" fmla="*/ 46 w 175"/>
                <a:gd name="T65" fmla="*/ 203 h 210"/>
                <a:gd name="T66" fmla="*/ 37 w 175"/>
                <a:gd name="T67" fmla="*/ 201 h 210"/>
                <a:gd name="T68" fmla="*/ 39 w 175"/>
                <a:gd name="T69" fmla="*/ 183 h 210"/>
                <a:gd name="T70" fmla="*/ 41 w 175"/>
                <a:gd name="T71" fmla="*/ 166 h 210"/>
                <a:gd name="T72" fmla="*/ 25 w 175"/>
                <a:gd name="T73" fmla="*/ 164 h 210"/>
                <a:gd name="T74" fmla="*/ 16 w 175"/>
                <a:gd name="T75" fmla="*/ 160 h 210"/>
                <a:gd name="T76" fmla="*/ 9 w 175"/>
                <a:gd name="T77" fmla="*/ 148 h 210"/>
                <a:gd name="T78" fmla="*/ 4 w 175"/>
                <a:gd name="T79" fmla="*/ 132 h 210"/>
                <a:gd name="T80" fmla="*/ 0 w 175"/>
                <a:gd name="T81" fmla="*/ 116 h 210"/>
                <a:gd name="T82" fmla="*/ 2 w 175"/>
                <a:gd name="T83" fmla="*/ 97 h 210"/>
                <a:gd name="T84" fmla="*/ 18 w 175"/>
                <a:gd name="T85" fmla="*/ 90 h 210"/>
                <a:gd name="T86" fmla="*/ 23 w 175"/>
                <a:gd name="T87" fmla="*/ 79 h 210"/>
                <a:gd name="T88" fmla="*/ 16 w 175"/>
                <a:gd name="T89" fmla="*/ 69 h 210"/>
                <a:gd name="T90" fmla="*/ 25 w 175"/>
                <a:gd name="T91" fmla="*/ 63 h 210"/>
                <a:gd name="T92" fmla="*/ 27 w 175"/>
                <a:gd name="T93" fmla="*/ 53 h 210"/>
                <a:gd name="T94" fmla="*/ 21 w 175"/>
                <a:gd name="T95" fmla="*/ 46 h 210"/>
                <a:gd name="T96" fmla="*/ 39 w 175"/>
                <a:gd name="T97" fmla="*/ 42 h 210"/>
                <a:gd name="T98" fmla="*/ 41 w 175"/>
                <a:gd name="T99" fmla="*/ 44 h 210"/>
                <a:gd name="T100" fmla="*/ 46 w 175"/>
                <a:gd name="T101" fmla="*/ 46 h 210"/>
                <a:gd name="T102" fmla="*/ 48 w 175"/>
                <a:gd name="T103" fmla="*/ 39 h 210"/>
                <a:gd name="T104" fmla="*/ 62 w 175"/>
                <a:gd name="T105" fmla="*/ 35 h 210"/>
                <a:gd name="T106" fmla="*/ 62 w 175"/>
                <a:gd name="T107" fmla="*/ 33 h 210"/>
                <a:gd name="T108" fmla="*/ 57 w 175"/>
                <a:gd name="T109" fmla="*/ 26 h 210"/>
                <a:gd name="T110" fmla="*/ 51 w 175"/>
                <a:gd name="T111" fmla="*/ 16 h 210"/>
                <a:gd name="T112" fmla="*/ 53 w 175"/>
                <a:gd name="T113" fmla="*/ 7 h 210"/>
                <a:gd name="T114" fmla="*/ 48 w 175"/>
                <a:gd name="T11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210">
                  <a:moveTo>
                    <a:pt x="48" y="0"/>
                  </a:moveTo>
                  <a:lnTo>
                    <a:pt x="53" y="0"/>
                  </a:lnTo>
                  <a:lnTo>
                    <a:pt x="62" y="2"/>
                  </a:lnTo>
                  <a:lnTo>
                    <a:pt x="64" y="5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6" y="7"/>
                  </a:lnTo>
                  <a:lnTo>
                    <a:pt x="74" y="12"/>
                  </a:lnTo>
                  <a:lnTo>
                    <a:pt x="71" y="14"/>
                  </a:lnTo>
                  <a:lnTo>
                    <a:pt x="71" y="16"/>
                  </a:lnTo>
                  <a:lnTo>
                    <a:pt x="76" y="19"/>
                  </a:lnTo>
                  <a:lnTo>
                    <a:pt x="76" y="21"/>
                  </a:lnTo>
                  <a:lnTo>
                    <a:pt x="81" y="19"/>
                  </a:lnTo>
                  <a:lnTo>
                    <a:pt x="81" y="16"/>
                  </a:lnTo>
                  <a:lnTo>
                    <a:pt x="83" y="16"/>
                  </a:lnTo>
                  <a:lnTo>
                    <a:pt x="85" y="19"/>
                  </a:lnTo>
                  <a:lnTo>
                    <a:pt x="90" y="21"/>
                  </a:lnTo>
                  <a:lnTo>
                    <a:pt x="92" y="21"/>
                  </a:lnTo>
                  <a:lnTo>
                    <a:pt x="94" y="19"/>
                  </a:lnTo>
                  <a:lnTo>
                    <a:pt x="97" y="19"/>
                  </a:lnTo>
                  <a:lnTo>
                    <a:pt x="97" y="23"/>
                  </a:lnTo>
                  <a:lnTo>
                    <a:pt x="94" y="26"/>
                  </a:lnTo>
                  <a:lnTo>
                    <a:pt x="90" y="26"/>
                  </a:lnTo>
                  <a:lnTo>
                    <a:pt x="88" y="28"/>
                  </a:lnTo>
                  <a:lnTo>
                    <a:pt x="92" y="30"/>
                  </a:lnTo>
                  <a:lnTo>
                    <a:pt x="94" y="28"/>
                  </a:lnTo>
                  <a:lnTo>
                    <a:pt x="99" y="28"/>
                  </a:lnTo>
                  <a:lnTo>
                    <a:pt x="99" y="30"/>
                  </a:lnTo>
                  <a:lnTo>
                    <a:pt x="104" y="30"/>
                  </a:lnTo>
                  <a:lnTo>
                    <a:pt x="104" y="28"/>
                  </a:lnTo>
                  <a:lnTo>
                    <a:pt x="108" y="23"/>
                  </a:lnTo>
                  <a:lnTo>
                    <a:pt x="115" y="23"/>
                  </a:lnTo>
                  <a:lnTo>
                    <a:pt x="115" y="21"/>
                  </a:lnTo>
                  <a:lnTo>
                    <a:pt x="120" y="19"/>
                  </a:lnTo>
                  <a:lnTo>
                    <a:pt x="120" y="16"/>
                  </a:lnTo>
                  <a:lnTo>
                    <a:pt x="122" y="16"/>
                  </a:lnTo>
                  <a:lnTo>
                    <a:pt x="127" y="16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20" y="19"/>
                  </a:lnTo>
                  <a:lnTo>
                    <a:pt x="118" y="21"/>
                  </a:lnTo>
                  <a:lnTo>
                    <a:pt x="120" y="23"/>
                  </a:lnTo>
                  <a:lnTo>
                    <a:pt x="124" y="19"/>
                  </a:lnTo>
                  <a:lnTo>
                    <a:pt x="129" y="19"/>
                  </a:lnTo>
                  <a:lnTo>
                    <a:pt x="131" y="19"/>
                  </a:lnTo>
                  <a:lnTo>
                    <a:pt x="131" y="21"/>
                  </a:lnTo>
                  <a:lnTo>
                    <a:pt x="136" y="21"/>
                  </a:lnTo>
                  <a:lnTo>
                    <a:pt x="141" y="26"/>
                  </a:lnTo>
                  <a:lnTo>
                    <a:pt x="145" y="26"/>
                  </a:lnTo>
                  <a:lnTo>
                    <a:pt x="148" y="28"/>
                  </a:lnTo>
                  <a:lnTo>
                    <a:pt x="148" y="33"/>
                  </a:lnTo>
                  <a:lnTo>
                    <a:pt x="150" y="35"/>
                  </a:lnTo>
                  <a:lnTo>
                    <a:pt x="154" y="35"/>
                  </a:lnTo>
                  <a:lnTo>
                    <a:pt x="157" y="37"/>
                  </a:lnTo>
                  <a:lnTo>
                    <a:pt x="161" y="37"/>
                  </a:lnTo>
                  <a:lnTo>
                    <a:pt x="164" y="46"/>
                  </a:lnTo>
                  <a:lnTo>
                    <a:pt x="161" y="53"/>
                  </a:lnTo>
                  <a:lnTo>
                    <a:pt x="157" y="58"/>
                  </a:lnTo>
                  <a:lnTo>
                    <a:pt x="157" y="60"/>
                  </a:lnTo>
                  <a:lnTo>
                    <a:pt x="164" y="67"/>
                  </a:lnTo>
                  <a:lnTo>
                    <a:pt x="161" y="72"/>
                  </a:lnTo>
                  <a:lnTo>
                    <a:pt x="166" y="74"/>
                  </a:lnTo>
                  <a:lnTo>
                    <a:pt x="166" y="79"/>
                  </a:lnTo>
                  <a:lnTo>
                    <a:pt x="166" y="83"/>
                  </a:lnTo>
                  <a:lnTo>
                    <a:pt x="166" y="86"/>
                  </a:lnTo>
                  <a:lnTo>
                    <a:pt x="168" y="95"/>
                  </a:lnTo>
                  <a:lnTo>
                    <a:pt x="173" y="97"/>
                  </a:lnTo>
                  <a:lnTo>
                    <a:pt x="175" y="99"/>
                  </a:lnTo>
                  <a:lnTo>
                    <a:pt x="175" y="111"/>
                  </a:lnTo>
                  <a:lnTo>
                    <a:pt x="173" y="113"/>
                  </a:lnTo>
                  <a:lnTo>
                    <a:pt x="171" y="113"/>
                  </a:lnTo>
                  <a:lnTo>
                    <a:pt x="166" y="113"/>
                  </a:lnTo>
                  <a:lnTo>
                    <a:pt x="161" y="113"/>
                  </a:lnTo>
                  <a:lnTo>
                    <a:pt x="161" y="116"/>
                  </a:lnTo>
                  <a:lnTo>
                    <a:pt x="157" y="118"/>
                  </a:lnTo>
                  <a:lnTo>
                    <a:pt x="154" y="118"/>
                  </a:lnTo>
                  <a:lnTo>
                    <a:pt x="148" y="118"/>
                  </a:lnTo>
                  <a:lnTo>
                    <a:pt x="145" y="120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1" y="127"/>
                  </a:lnTo>
                  <a:lnTo>
                    <a:pt x="124" y="134"/>
                  </a:lnTo>
                  <a:lnTo>
                    <a:pt x="122" y="132"/>
                  </a:lnTo>
                  <a:lnTo>
                    <a:pt x="120" y="130"/>
                  </a:lnTo>
                  <a:lnTo>
                    <a:pt x="118" y="132"/>
                  </a:lnTo>
                  <a:lnTo>
                    <a:pt x="118" y="134"/>
                  </a:lnTo>
                  <a:lnTo>
                    <a:pt x="124" y="139"/>
                  </a:lnTo>
                  <a:lnTo>
                    <a:pt x="129" y="146"/>
                  </a:lnTo>
                  <a:lnTo>
                    <a:pt x="127" y="150"/>
                  </a:lnTo>
                  <a:lnTo>
                    <a:pt x="129" y="153"/>
                  </a:lnTo>
                  <a:lnTo>
                    <a:pt x="134" y="155"/>
                  </a:lnTo>
                  <a:lnTo>
                    <a:pt x="141" y="160"/>
                  </a:lnTo>
                  <a:lnTo>
                    <a:pt x="145" y="162"/>
                  </a:lnTo>
                  <a:lnTo>
                    <a:pt x="152" y="173"/>
                  </a:lnTo>
                  <a:lnTo>
                    <a:pt x="152" y="176"/>
                  </a:lnTo>
                  <a:lnTo>
                    <a:pt x="152" y="180"/>
                  </a:lnTo>
                  <a:lnTo>
                    <a:pt x="148" y="180"/>
                  </a:lnTo>
                  <a:lnTo>
                    <a:pt x="145" y="185"/>
                  </a:lnTo>
                  <a:lnTo>
                    <a:pt x="141" y="187"/>
                  </a:lnTo>
                  <a:lnTo>
                    <a:pt x="136" y="194"/>
                  </a:lnTo>
                  <a:lnTo>
                    <a:pt x="136" y="196"/>
                  </a:lnTo>
                  <a:lnTo>
                    <a:pt x="141" y="199"/>
                  </a:lnTo>
                  <a:lnTo>
                    <a:pt x="141" y="203"/>
                  </a:lnTo>
                  <a:lnTo>
                    <a:pt x="138" y="206"/>
                  </a:lnTo>
                  <a:lnTo>
                    <a:pt x="134" y="201"/>
                  </a:lnTo>
                  <a:lnTo>
                    <a:pt x="129" y="203"/>
                  </a:lnTo>
                  <a:lnTo>
                    <a:pt x="124" y="201"/>
                  </a:lnTo>
                  <a:lnTo>
                    <a:pt x="122" y="203"/>
                  </a:lnTo>
                  <a:lnTo>
                    <a:pt x="115" y="208"/>
                  </a:lnTo>
                  <a:lnTo>
                    <a:pt x="111" y="208"/>
                  </a:lnTo>
                  <a:lnTo>
                    <a:pt x="108" y="206"/>
                  </a:lnTo>
                  <a:lnTo>
                    <a:pt x="104" y="208"/>
                  </a:lnTo>
                  <a:lnTo>
                    <a:pt x="101" y="206"/>
                  </a:lnTo>
                  <a:lnTo>
                    <a:pt x="97" y="206"/>
                  </a:lnTo>
                  <a:lnTo>
                    <a:pt x="90" y="206"/>
                  </a:lnTo>
                  <a:lnTo>
                    <a:pt x="90" y="208"/>
                  </a:lnTo>
                  <a:lnTo>
                    <a:pt x="90" y="210"/>
                  </a:lnTo>
                  <a:lnTo>
                    <a:pt x="85" y="208"/>
                  </a:lnTo>
                  <a:lnTo>
                    <a:pt x="81" y="206"/>
                  </a:lnTo>
                  <a:lnTo>
                    <a:pt x="78" y="208"/>
                  </a:lnTo>
                  <a:lnTo>
                    <a:pt x="76" y="208"/>
                  </a:lnTo>
                  <a:lnTo>
                    <a:pt x="74" y="208"/>
                  </a:lnTo>
                  <a:lnTo>
                    <a:pt x="71" y="206"/>
                  </a:lnTo>
                  <a:lnTo>
                    <a:pt x="67" y="203"/>
                  </a:lnTo>
                  <a:lnTo>
                    <a:pt x="62" y="203"/>
                  </a:lnTo>
                  <a:lnTo>
                    <a:pt x="62" y="203"/>
                  </a:lnTo>
                  <a:lnTo>
                    <a:pt x="57" y="203"/>
                  </a:lnTo>
                  <a:lnTo>
                    <a:pt x="57" y="199"/>
                  </a:lnTo>
                  <a:lnTo>
                    <a:pt x="53" y="201"/>
                  </a:lnTo>
                  <a:lnTo>
                    <a:pt x="53" y="203"/>
                  </a:lnTo>
                  <a:lnTo>
                    <a:pt x="53" y="206"/>
                  </a:lnTo>
                  <a:lnTo>
                    <a:pt x="46" y="203"/>
                  </a:lnTo>
                  <a:lnTo>
                    <a:pt x="44" y="206"/>
                  </a:lnTo>
                  <a:lnTo>
                    <a:pt x="39" y="206"/>
                  </a:lnTo>
                  <a:lnTo>
                    <a:pt x="39" y="206"/>
                  </a:lnTo>
                  <a:lnTo>
                    <a:pt x="37" y="201"/>
                  </a:lnTo>
                  <a:lnTo>
                    <a:pt x="34" y="199"/>
                  </a:lnTo>
                  <a:lnTo>
                    <a:pt x="34" y="192"/>
                  </a:lnTo>
                  <a:lnTo>
                    <a:pt x="37" y="185"/>
                  </a:lnTo>
                  <a:lnTo>
                    <a:pt x="39" y="183"/>
                  </a:lnTo>
                  <a:lnTo>
                    <a:pt x="39" y="180"/>
                  </a:lnTo>
                  <a:lnTo>
                    <a:pt x="41" y="173"/>
                  </a:lnTo>
                  <a:lnTo>
                    <a:pt x="46" y="169"/>
                  </a:lnTo>
                  <a:lnTo>
                    <a:pt x="41" y="166"/>
                  </a:lnTo>
                  <a:lnTo>
                    <a:pt x="37" y="166"/>
                  </a:lnTo>
                  <a:lnTo>
                    <a:pt x="32" y="164"/>
                  </a:lnTo>
                  <a:lnTo>
                    <a:pt x="30" y="164"/>
                  </a:lnTo>
                  <a:lnTo>
                    <a:pt x="25" y="164"/>
                  </a:lnTo>
                  <a:lnTo>
                    <a:pt x="23" y="164"/>
                  </a:lnTo>
                  <a:lnTo>
                    <a:pt x="18" y="164"/>
                  </a:lnTo>
                  <a:lnTo>
                    <a:pt x="16" y="162"/>
                  </a:lnTo>
                  <a:lnTo>
                    <a:pt x="16" y="160"/>
                  </a:lnTo>
                  <a:lnTo>
                    <a:pt x="11" y="157"/>
                  </a:lnTo>
                  <a:lnTo>
                    <a:pt x="11" y="157"/>
                  </a:lnTo>
                  <a:lnTo>
                    <a:pt x="11" y="150"/>
                  </a:lnTo>
                  <a:lnTo>
                    <a:pt x="9" y="148"/>
                  </a:lnTo>
                  <a:lnTo>
                    <a:pt x="9" y="143"/>
                  </a:lnTo>
                  <a:lnTo>
                    <a:pt x="4" y="136"/>
                  </a:lnTo>
                  <a:lnTo>
                    <a:pt x="2" y="136"/>
                  </a:lnTo>
                  <a:lnTo>
                    <a:pt x="4" y="132"/>
                  </a:lnTo>
                  <a:lnTo>
                    <a:pt x="2" y="127"/>
                  </a:lnTo>
                  <a:lnTo>
                    <a:pt x="2" y="125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11"/>
                  </a:lnTo>
                  <a:lnTo>
                    <a:pt x="2" y="104"/>
                  </a:lnTo>
                  <a:lnTo>
                    <a:pt x="2" y="97"/>
                  </a:lnTo>
                  <a:lnTo>
                    <a:pt x="4" y="95"/>
                  </a:lnTo>
                  <a:lnTo>
                    <a:pt x="7" y="90"/>
                  </a:lnTo>
                  <a:lnTo>
                    <a:pt x="14" y="88"/>
                  </a:lnTo>
                  <a:lnTo>
                    <a:pt x="18" y="90"/>
                  </a:lnTo>
                  <a:lnTo>
                    <a:pt x="21" y="88"/>
                  </a:lnTo>
                  <a:lnTo>
                    <a:pt x="18" y="83"/>
                  </a:lnTo>
                  <a:lnTo>
                    <a:pt x="21" y="81"/>
                  </a:lnTo>
                  <a:lnTo>
                    <a:pt x="23" y="79"/>
                  </a:lnTo>
                  <a:lnTo>
                    <a:pt x="23" y="74"/>
                  </a:lnTo>
                  <a:lnTo>
                    <a:pt x="21" y="74"/>
                  </a:lnTo>
                  <a:lnTo>
                    <a:pt x="16" y="74"/>
                  </a:lnTo>
                  <a:lnTo>
                    <a:pt x="16" y="69"/>
                  </a:lnTo>
                  <a:lnTo>
                    <a:pt x="18" y="67"/>
                  </a:lnTo>
                  <a:lnTo>
                    <a:pt x="21" y="69"/>
                  </a:lnTo>
                  <a:lnTo>
                    <a:pt x="25" y="67"/>
                  </a:lnTo>
                  <a:lnTo>
                    <a:pt x="25" y="63"/>
                  </a:lnTo>
                  <a:lnTo>
                    <a:pt x="25" y="58"/>
                  </a:lnTo>
                  <a:lnTo>
                    <a:pt x="25" y="56"/>
                  </a:lnTo>
                  <a:lnTo>
                    <a:pt x="27" y="56"/>
                  </a:lnTo>
                  <a:lnTo>
                    <a:pt x="27" y="53"/>
                  </a:lnTo>
                  <a:lnTo>
                    <a:pt x="27" y="53"/>
                  </a:lnTo>
                  <a:lnTo>
                    <a:pt x="27" y="49"/>
                  </a:lnTo>
                  <a:lnTo>
                    <a:pt x="23" y="49"/>
                  </a:lnTo>
                  <a:lnTo>
                    <a:pt x="21" y="46"/>
                  </a:lnTo>
                  <a:lnTo>
                    <a:pt x="21" y="42"/>
                  </a:lnTo>
                  <a:lnTo>
                    <a:pt x="30" y="39"/>
                  </a:lnTo>
                  <a:lnTo>
                    <a:pt x="34" y="37"/>
                  </a:lnTo>
                  <a:lnTo>
                    <a:pt x="39" y="42"/>
                  </a:lnTo>
                  <a:lnTo>
                    <a:pt x="39" y="46"/>
                  </a:lnTo>
                  <a:lnTo>
                    <a:pt x="41" y="49"/>
                  </a:lnTo>
                  <a:lnTo>
                    <a:pt x="44" y="46"/>
                  </a:lnTo>
                  <a:lnTo>
                    <a:pt x="41" y="44"/>
                  </a:lnTo>
                  <a:lnTo>
                    <a:pt x="41" y="42"/>
                  </a:lnTo>
                  <a:lnTo>
                    <a:pt x="44" y="39"/>
                  </a:lnTo>
                  <a:lnTo>
                    <a:pt x="46" y="42"/>
                  </a:lnTo>
                  <a:lnTo>
                    <a:pt x="46" y="46"/>
                  </a:lnTo>
                  <a:lnTo>
                    <a:pt x="51" y="53"/>
                  </a:lnTo>
                  <a:lnTo>
                    <a:pt x="48" y="49"/>
                  </a:lnTo>
                  <a:lnTo>
                    <a:pt x="48" y="42"/>
                  </a:lnTo>
                  <a:lnTo>
                    <a:pt x="48" y="39"/>
                  </a:lnTo>
                  <a:lnTo>
                    <a:pt x="51" y="35"/>
                  </a:lnTo>
                  <a:lnTo>
                    <a:pt x="53" y="35"/>
                  </a:lnTo>
                  <a:lnTo>
                    <a:pt x="57" y="37"/>
                  </a:lnTo>
                  <a:lnTo>
                    <a:pt x="62" y="35"/>
                  </a:lnTo>
                  <a:lnTo>
                    <a:pt x="69" y="42"/>
                  </a:lnTo>
                  <a:lnTo>
                    <a:pt x="78" y="44"/>
                  </a:lnTo>
                  <a:lnTo>
                    <a:pt x="69" y="39"/>
                  </a:lnTo>
                  <a:lnTo>
                    <a:pt x="62" y="33"/>
                  </a:lnTo>
                  <a:lnTo>
                    <a:pt x="57" y="33"/>
                  </a:lnTo>
                  <a:lnTo>
                    <a:pt x="55" y="30"/>
                  </a:lnTo>
                  <a:lnTo>
                    <a:pt x="55" y="28"/>
                  </a:lnTo>
                  <a:lnTo>
                    <a:pt x="57" y="26"/>
                  </a:lnTo>
                  <a:lnTo>
                    <a:pt x="53" y="23"/>
                  </a:lnTo>
                  <a:lnTo>
                    <a:pt x="53" y="19"/>
                  </a:lnTo>
                  <a:lnTo>
                    <a:pt x="51" y="19"/>
                  </a:lnTo>
                  <a:lnTo>
                    <a:pt x="51" y="16"/>
                  </a:lnTo>
                  <a:lnTo>
                    <a:pt x="53" y="16"/>
                  </a:lnTo>
                  <a:lnTo>
                    <a:pt x="57" y="14"/>
                  </a:lnTo>
                  <a:lnTo>
                    <a:pt x="53" y="9"/>
                  </a:lnTo>
                  <a:lnTo>
                    <a:pt x="53" y="7"/>
                  </a:lnTo>
                  <a:lnTo>
                    <a:pt x="51" y="7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2" name="Freeform 77">
              <a:extLst>
                <a:ext uri="{FF2B5EF4-FFF2-40B4-BE49-F238E27FC236}">
                  <a16:creationId xmlns:a16="http://schemas.microsoft.com/office/drawing/2014/main" id="{D6790168-4245-37E0-FA27-BD17DE5E4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728" y="2192992"/>
              <a:ext cx="1659" cy="5809"/>
            </a:xfrm>
            <a:custGeom>
              <a:avLst/>
              <a:gdLst>
                <a:gd name="T0" fmla="*/ 0 w 2"/>
                <a:gd name="T1" fmla="*/ 0 h 7"/>
                <a:gd name="T2" fmla="*/ 2 w 2"/>
                <a:gd name="T3" fmla="*/ 2 h 7"/>
                <a:gd name="T4" fmla="*/ 2 w 2"/>
                <a:gd name="T5" fmla="*/ 7 h 7"/>
                <a:gd name="T6" fmla="*/ 0 w 2"/>
                <a:gd name="T7" fmla="*/ 7 h 7"/>
                <a:gd name="T8" fmla="*/ 0 w 2"/>
                <a:gd name="T9" fmla="*/ 4 h 7"/>
                <a:gd name="T10" fmla="*/ 0 w 2"/>
                <a:gd name="T11" fmla="*/ 0 h 7"/>
                <a:gd name="T12" fmla="*/ 0 w 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2" y="2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03302627-3AD9-4B9A-E9C5-73B5AC345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325" y="2181375"/>
              <a:ext cx="78829" cy="43978"/>
            </a:xfrm>
            <a:custGeom>
              <a:avLst/>
              <a:gdLst>
                <a:gd name="T0" fmla="*/ 42 w 95"/>
                <a:gd name="T1" fmla="*/ 7 h 53"/>
                <a:gd name="T2" fmla="*/ 51 w 95"/>
                <a:gd name="T3" fmla="*/ 7 h 53"/>
                <a:gd name="T4" fmla="*/ 51 w 95"/>
                <a:gd name="T5" fmla="*/ 2 h 53"/>
                <a:gd name="T6" fmla="*/ 55 w 95"/>
                <a:gd name="T7" fmla="*/ 4 h 53"/>
                <a:gd name="T8" fmla="*/ 60 w 95"/>
                <a:gd name="T9" fmla="*/ 4 h 53"/>
                <a:gd name="T10" fmla="*/ 69 w 95"/>
                <a:gd name="T11" fmla="*/ 7 h 53"/>
                <a:gd name="T12" fmla="*/ 74 w 95"/>
                <a:gd name="T13" fmla="*/ 14 h 53"/>
                <a:gd name="T14" fmla="*/ 74 w 95"/>
                <a:gd name="T15" fmla="*/ 21 h 53"/>
                <a:gd name="T16" fmla="*/ 83 w 95"/>
                <a:gd name="T17" fmla="*/ 18 h 53"/>
                <a:gd name="T18" fmla="*/ 90 w 95"/>
                <a:gd name="T19" fmla="*/ 21 h 53"/>
                <a:gd name="T20" fmla="*/ 95 w 95"/>
                <a:gd name="T21" fmla="*/ 23 h 53"/>
                <a:gd name="T22" fmla="*/ 92 w 95"/>
                <a:gd name="T23" fmla="*/ 34 h 53"/>
                <a:gd name="T24" fmla="*/ 83 w 95"/>
                <a:gd name="T25" fmla="*/ 44 h 53"/>
                <a:gd name="T26" fmla="*/ 76 w 95"/>
                <a:gd name="T27" fmla="*/ 41 h 53"/>
                <a:gd name="T28" fmla="*/ 67 w 95"/>
                <a:gd name="T29" fmla="*/ 46 h 53"/>
                <a:gd name="T30" fmla="*/ 62 w 95"/>
                <a:gd name="T31" fmla="*/ 48 h 53"/>
                <a:gd name="T32" fmla="*/ 55 w 95"/>
                <a:gd name="T33" fmla="*/ 41 h 53"/>
                <a:gd name="T34" fmla="*/ 44 w 95"/>
                <a:gd name="T35" fmla="*/ 51 h 53"/>
                <a:gd name="T36" fmla="*/ 30 w 95"/>
                <a:gd name="T37" fmla="*/ 53 h 53"/>
                <a:gd name="T38" fmla="*/ 25 w 95"/>
                <a:gd name="T39" fmla="*/ 48 h 53"/>
                <a:gd name="T40" fmla="*/ 21 w 95"/>
                <a:gd name="T41" fmla="*/ 41 h 53"/>
                <a:gd name="T42" fmla="*/ 12 w 95"/>
                <a:gd name="T43" fmla="*/ 37 h 53"/>
                <a:gd name="T44" fmla="*/ 12 w 95"/>
                <a:gd name="T45" fmla="*/ 46 h 53"/>
                <a:gd name="T46" fmla="*/ 2 w 95"/>
                <a:gd name="T47" fmla="*/ 46 h 53"/>
                <a:gd name="T48" fmla="*/ 2 w 95"/>
                <a:gd name="T49" fmla="*/ 41 h 53"/>
                <a:gd name="T50" fmla="*/ 7 w 95"/>
                <a:gd name="T51" fmla="*/ 39 h 53"/>
                <a:gd name="T52" fmla="*/ 12 w 95"/>
                <a:gd name="T53" fmla="*/ 23 h 53"/>
                <a:gd name="T54" fmla="*/ 19 w 95"/>
                <a:gd name="T55" fmla="*/ 16 h 53"/>
                <a:gd name="T56" fmla="*/ 23 w 95"/>
                <a:gd name="T57" fmla="*/ 11 h 53"/>
                <a:gd name="T58" fmla="*/ 21 w 95"/>
                <a:gd name="T59" fmla="*/ 7 h 53"/>
                <a:gd name="T60" fmla="*/ 28 w 95"/>
                <a:gd name="T61" fmla="*/ 9 h 53"/>
                <a:gd name="T62" fmla="*/ 37 w 95"/>
                <a:gd name="T63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53">
                  <a:moveTo>
                    <a:pt x="37" y="7"/>
                  </a:moveTo>
                  <a:lnTo>
                    <a:pt x="42" y="7"/>
                  </a:lnTo>
                  <a:lnTo>
                    <a:pt x="44" y="4"/>
                  </a:lnTo>
                  <a:lnTo>
                    <a:pt x="51" y="7"/>
                  </a:lnTo>
                  <a:lnTo>
                    <a:pt x="51" y="4"/>
                  </a:lnTo>
                  <a:lnTo>
                    <a:pt x="51" y="2"/>
                  </a:lnTo>
                  <a:lnTo>
                    <a:pt x="55" y="0"/>
                  </a:lnTo>
                  <a:lnTo>
                    <a:pt x="55" y="4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5" y="4"/>
                  </a:lnTo>
                  <a:lnTo>
                    <a:pt x="69" y="7"/>
                  </a:lnTo>
                  <a:lnTo>
                    <a:pt x="74" y="11"/>
                  </a:lnTo>
                  <a:lnTo>
                    <a:pt x="74" y="14"/>
                  </a:lnTo>
                  <a:lnTo>
                    <a:pt x="74" y="18"/>
                  </a:lnTo>
                  <a:lnTo>
                    <a:pt x="74" y="21"/>
                  </a:lnTo>
                  <a:lnTo>
                    <a:pt x="81" y="21"/>
                  </a:lnTo>
                  <a:lnTo>
                    <a:pt x="83" y="18"/>
                  </a:lnTo>
                  <a:lnTo>
                    <a:pt x="88" y="23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95" y="23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86" y="37"/>
                  </a:lnTo>
                  <a:lnTo>
                    <a:pt x="83" y="44"/>
                  </a:lnTo>
                  <a:lnTo>
                    <a:pt x="81" y="41"/>
                  </a:lnTo>
                  <a:lnTo>
                    <a:pt x="76" y="41"/>
                  </a:lnTo>
                  <a:lnTo>
                    <a:pt x="67" y="39"/>
                  </a:lnTo>
                  <a:lnTo>
                    <a:pt x="67" y="46"/>
                  </a:lnTo>
                  <a:lnTo>
                    <a:pt x="65" y="53"/>
                  </a:lnTo>
                  <a:lnTo>
                    <a:pt x="62" y="48"/>
                  </a:lnTo>
                  <a:lnTo>
                    <a:pt x="55" y="46"/>
                  </a:lnTo>
                  <a:lnTo>
                    <a:pt x="55" y="41"/>
                  </a:lnTo>
                  <a:lnTo>
                    <a:pt x="51" y="37"/>
                  </a:lnTo>
                  <a:lnTo>
                    <a:pt x="44" y="51"/>
                  </a:lnTo>
                  <a:lnTo>
                    <a:pt x="37" y="48"/>
                  </a:lnTo>
                  <a:lnTo>
                    <a:pt x="30" y="53"/>
                  </a:lnTo>
                  <a:lnTo>
                    <a:pt x="25" y="53"/>
                  </a:lnTo>
                  <a:lnTo>
                    <a:pt x="25" y="48"/>
                  </a:lnTo>
                  <a:lnTo>
                    <a:pt x="21" y="46"/>
                  </a:lnTo>
                  <a:lnTo>
                    <a:pt x="21" y="41"/>
                  </a:lnTo>
                  <a:lnTo>
                    <a:pt x="19" y="37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12" y="46"/>
                  </a:lnTo>
                  <a:lnTo>
                    <a:pt x="7" y="48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7" y="41"/>
                  </a:lnTo>
                  <a:lnTo>
                    <a:pt x="7" y="39"/>
                  </a:lnTo>
                  <a:lnTo>
                    <a:pt x="7" y="32"/>
                  </a:lnTo>
                  <a:lnTo>
                    <a:pt x="12" y="23"/>
                  </a:lnTo>
                  <a:lnTo>
                    <a:pt x="16" y="23"/>
                  </a:lnTo>
                  <a:lnTo>
                    <a:pt x="19" y="16"/>
                  </a:lnTo>
                  <a:lnTo>
                    <a:pt x="23" y="16"/>
                  </a:lnTo>
                  <a:lnTo>
                    <a:pt x="23" y="11"/>
                  </a:lnTo>
                  <a:lnTo>
                    <a:pt x="19" y="9"/>
                  </a:lnTo>
                  <a:lnTo>
                    <a:pt x="21" y="7"/>
                  </a:lnTo>
                  <a:lnTo>
                    <a:pt x="25" y="4"/>
                  </a:lnTo>
                  <a:lnTo>
                    <a:pt x="28" y="9"/>
                  </a:lnTo>
                  <a:lnTo>
                    <a:pt x="30" y="9"/>
                  </a:lnTo>
                  <a:lnTo>
                    <a:pt x="37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3AE407D2-8BB9-5592-1E19-EB919712F1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3495" y="2054419"/>
              <a:ext cx="60574" cy="58084"/>
            </a:xfrm>
            <a:custGeom>
              <a:avLst/>
              <a:gdLst>
                <a:gd name="T0" fmla="*/ 48 w 73"/>
                <a:gd name="T1" fmla="*/ 65 h 70"/>
                <a:gd name="T2" fmla="*/ 48 w 73"/>
                <a:gd name="T3" fmla="*/ 51 h 70"/>
                <a:gd name="T4" fmla="*/ 53 w 73"/>
                <a:gd name="T5" fmla="*/ 44 h 70"/>
                <a:gd name="T6" fmla="*/ 64 w 73"/>
                <a:gd name="T7" fmla="*/ 44 h 70"/>
                <a:gd name="T8" fmla="*/ 64 w 73"/>
                <a:gd name="T9" fmla="*/ 37 h 70"/>
                <a:gd name="T10" fmla="*/ 69 w 73"/>
                <a:gd name="T11" fmla="*/ 33 h 70"/>
                <a:gd name="T12" fmla="*/ 67 w 73"/>
                <a:gd name="T13" fmla="*/ 28 h 70"/>
                <a:gd name="T14" fmla="*/ 62 w 73"/>
                <a:gd name="T15" fmla="*/ 23 h 70"/>
                <a:gd name="T16" fmla="*/ 67 w 73"/>
                <a:gd name="T17" fmla="*/ 23 h 70"/>
                <a:gd name="T18" fmla="*/ 71 w 73"/>
                <a:gd name="T19" fmla="*/ 17 h 70"/>
                <a:gd name="T20" fmla="*/ 71 w 73"/>
                <a:gd name="T21" fmla="*/ 10 h 70"/>
                <a:gd name="T22" fmla="*/ 73 w 73"/>
                <a:gd name="T23" fmla="*/ 7 h 70"/>
                <a:gd name="T24" fmla="*/ 67 w 73"/>
                <a:gd name="T25" fmla="*/ 3 h 70"/>
                <a:gd name="T26" fmla="*/ 55 w 73"/>
                <a:gd name="T27" fmla="*/ 0 h 70"/>
                <a:gd name="T28" fmla="*/ 48 w 73"/>
                <a:gd name="T29" fmla="*/ 3 h 70"/>
                <a:gd name="T30" fmla="*/ 39 w 73"/>
                <a:gd name="T31" fmla="*/ 5 h 70"/>
                <a:gd name="T32" fmla="*/ 27 w 73"/>
                <a:gd name="T33" fmla="*/ 14 h 70"/>
                <a:gd name="T34" fmla="*/ 20 w 73"/>
                <a:gd name="T35" fmla="*/ 14 h 70"/>
                <a:gd name="T36" fmla="*/ 18 w 73"/>
                <a:gd name="T37" fmla="*/ 23 h 70"/>
                <a:gd name="T38" fmla="*/ 18 w 73"/>
                <a:gd name="T39" fmla="*/ 33 h 70"/>
                <a:gd name="T40" fmla="*/ 13 w 73"/>
                <a:gd name="T41" fmla="*/ 40 h 70"/>
                <a:gd name="T42" fmla="*/ 11 w 73"/>
                <a:gd name="T43" fmla="*/ 44 h 70"/>
                <a:gd name="T44" fmla="*/ 20 w 73"/>
                <a:gd name="T45" fmla="*/ 49 h 70"/>
                <a:gd name="T46" fmla="*/ 13 w 73"/>
                <a:gd name="T47" fmla="*/ 51 h 70"/>
                <a:gd name="T48" fmla="*/ 13 w 73"/>
                <a:gd name="T49" fmla="*/ 56 h 70"/>
                <a:gd name="T50" fmla="*/ 16 w 73"/>
                <a:gd name="T51" fmla="*/ 58 h 70"/>
                <a:gd name="T52" fmla="*/ 9 w 73"/>
                <a:gd name="T53" fmla="*/ 53 h 70"/>
                <a:gd name="T54" fmla="*/ 2 w 73"/>
                <a:gd name="T55" fmla="*/ 53 h 70"/>
                <a:gd name="T56" fmla="*/ 7 w 73"/>
                <a:gd name="T57" fmla="*/ 56 h 70"/>
                <a:gd name="T58" fmla="*/ 11 w 73"/>
                <a:gd name="T59" fmla="*/ 58 h 70"/>
                <a:gd name="T60" fmla="*/ 11 w 73"/>
                <a:gd name="T61" fmla="*/ 60 h 70"/>
                <a:gd name="T62" fmla="*/ 2 w 73"/>
                <a:gd name="T63" fmla="*/ 58 h 70"/>
                <a:gd name="T64" fmla="*/ 0 w 73"/>
                <a:gd name="T65" fmla="*/ 58 h 70"/>
                <a:gd name="T66" fmla="*/ 4 w 73"/>
                <a:gd name="T67" fmla="*/ 63 h 70"/>
                <a:gd name="T68" fmla="*/ 9 w 73"/>
                <a:gd name="T69" fmla="*/ 65 h 70"/>
                <a:gd name="T70" fmla="*/ 16 w 73"/>
                <a:gd name="T71" fmla="*/ 60 h 70"/>
                <a:gd name="T72" fmla="*/ 18 w 73"/>
                <a:gd name="T73" fmla="*/ 60 h 70"/>
                <a:gd name="T74" fmla="*/ 27 w 73"/>
                <a:gd name="T75" fmla="*/ 56 h 70"/>
                <a:gd name="T76" fmla="*/ 32 w 73"/>
                <a:gd name="T77" fmla="*/ 60 h 70"/>
                <a:gd name="T78" fmla="*/ 41 w 73"/>
                <a:gd name="T79" fmla="*/ 63 h 70"/>
                <a:gd name="T80" fmla="*/ 41 w 73"/>
                <a:gd name="T81" fmla="*/ 67 h 70"/>
                <a:gd name="T82" fmla="*/ 7 w 73"/>
                <a:gd name="T83" fmla="*/ 51 h 70"/>
                <a:gd name="T84" fmla="*/ 11 w 73"/>
                <a:gd name="T85" fmla="*/ 51 h 70"/>
                <a:gd name="T86" fmla="*/ 9 w 73"/>
                <a:gd name="T87" fmla="*/ 51 h 70"/>
                <a:gd name="T88" fmla="*/ 7 w 73"/>
                <a:gd name="T89" fmla="*/ 47 h 70"/>
                <a:gd name="T90" fmla="*/ 13 w 73"/>
                <a:gd name="T91" fmla="*/ 49 h 70"/>
                <a:gd name="T92" fmla="*/ 11 w 73"/>
                <a:gd name="T93" fmla="*/ 49 h 70"/>
                <a:gd name="T94" fmla="*/ 9 w 73"/>
                <a:gd name="T95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70">
                  <a:moveTo>
                    <a:pt x="46" y="70"/>
                  </a:moveTo>
                  <a:lnTo>
                    <a:pt x="48" y="65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0" y="49"/>
                  </a:lnTo>
                  <a:lnTo>
                    <a:pt x="53" y="44"/>
                  </a:lnTo>
                  <a:lnTo>
                    <a:pt x="60" y="42"/>
                  </a:lnTo>
                  <a:lnTo>
                    <a:pt x="64" y="44"/>
                  </a:lnTo>
                  <a:lnTo>
                    <a:pt x="67" y="42"/>
                  </a:lnTo>
                  <a:lnTo>
                    <a:pt x="64" y="37"/>
                  </a:lnTo>
                  <a:lnTo>
                    <a:pt x="67" y="35"/>
                  </a:lnTo>
                  <a:lnTo>
                    <a:pt x="69" y="33"/>
                  </a:lnTo>
                  <a:lnTo>
                    <a:pt x="69" y="28"/>
                  </a:lnTo>
                  <a:lnTo>
                    <a:pt x="67" y="28"/>
                  </a:lnTo>
                  <a:lnTo>
                    <a:pt x="62" y="28"/>
                  </a:lnTo>
                  <a:lnTo>
                    <a:pt x="62" y="23"/>
                  </a:lnTo>
                  <a:lnTo>
                    <a:pt x="64" y="21"/>
                  </a:lnTo>
                  <a:lnTo>
                    <a:pt x="67" y="23"/>
                  </a:lnTo>
                  <a:lnTo>
                    <a:pt x="71" y="21"/>
                  </a:lnTo>
                  <a:lnTo>
                    <a:pt x="71" y="17"/>
                  </a:lnTo>
                  <a:lnTo>
                    <a:pt x="71" y="12"/>
                  </a:lnTo>
                  <a:lnTo>
                    <a:pt x="71" y="10"/>
                  </a:lnTo>
                  <a:lnTo>
                    <a:pt x="73" y="10"/>
                  </a:lnTo>
                  <a:lnTo>
                    <a:pt x="73" y="7"/>
                  </a:lnTo>
                  <a:lnTo>
                    <a:pt x="69" y="7"/>
                  </a:lnTo>
                  <a:lnTo>
                    <a:pt x="67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0" y="5"/>
                  </a:lnTo>
                  <a:lnTo>
                    <a:pt x="48" y="3"/>
                  </a:lnTo>
                  <a:lnTo>
                    <a:pt x="46" y="5"/>
                  </a:lnTo>
                  <a:lnTo>
                    <a:pt x="39" y="5"/>
                  </a:lnTo>
                  <a:lnTo>
                    <a:pt x="34" y="10"/>
                  </a:lnTo>
                  <a:lnTo>
                    <a:pt x="27" y="14"/>
                  </a:lnTo>
                  <a:lnTo>
                    <a:pt x="25" y="12"/>
                  </a:lnTo>
                  <a:lnTo>
                    <a:pt x="20" y="14"/>
                  </a:lnTo>
                  <a:lnTo>
                    <a:pt x="20" y="19"/>
                  </a:lnTo>
                  <a:lnTo>
                    <a:pt x="18" y="23"/>
                  </a:lnTo>
                  <a:lnTo>
                    <a:pt x="18" y="28"/>
                  </a:lnTo>
                  <a:lnTo>
                    <a:pt x="18" y="33"/>
                  </a:lnTo>
                  <a:lnTo>
                    <a:pt x="16" y="35"/>
                  </a:lnTo>
                  <a:lnTo>
                    <a:pt x="13" y="40"/>
                  </a:lnTo>
                  <a:lnTo>
                    <a:pt x="11" y="42"/>
                  </a:lnTo>
                  <a:lnTo>
                    <a:pt x="11" y="44"/>
                  </a:lnTo>
                  <a:lnTo>
                    <a:pt x="16" y="49"/>
                  </a:lnTo>
                  <a:lnTo>
                    <a:pt x="20" y="49"/>
                  </a:lnTo>
                  <a:lnTo>
                    <a:pt x="16" y="49"/>
                  </a:lnTo>
                  <a:lnTo>
                    <a:pt x="13" y="51"/>
                  </a:lnTo>
                  <a:lnTo>
                    <a:pt x="11" y="53"/>
                  </a:lnTo>
                  <a:lnTo>
                    <a:pt x="13" y="56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3" y="58"/>
                  </a:lnTo>
                  <a:lnTo>
                    <a:pt x="9" y="53"/>
                  </a:lnTo>
                  <a:lnTo>
                    <a:pt x="7" y="53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6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6" y="60"/>
                  </a:lnTo>
                  <a:lnTo>
                    <a:pt x="11" y="60"/>
                  </a:lnTo>
                  <a:lnTo>
                    <a:pt x="9" y="60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5"/>
                  </a:lnTo>
                  <a:lnTo>
                    <a:pt x="11" y="63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20" y="56"/>
                  </a:lnTo>
                  <a:lnTo>
                    <a:pt x="27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3"/>
                  </a:lnTo>
                  <a:lnTo>
                    <a:pt x="41" y="63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6" y="70"/>
                  </a:lnTo>
                  <a:close/>
                  <a:moveTo>
                    <a:pt x="7" y="51"/>
                  </a:moveTo>
                  <a:lnTo>
                    <a:pt x="9" y="49"/>
                  </a:lnTo>
                  <a:lnTo>
                    <a:pt x="11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7" y="51"/>
                  </a:lnTo>
                  <a:close/>
                  <a:moveTo>
                    <a:pt x="7" y="47"/>
                  </a:moveTo>
                  <a:lnTo>
                    <a:pt x="11" y="47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9" y="49"/>
                  </a:lnTo>
                  <a:lnTo>
                    <a:pt x="7" y="4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5" name="Freeform 80">
              <a:extLst>
                <a:ext uri="{FF2B5EF4-FFF2-40B4-BE49-F238E27FC236}">
                  <a16:creationId xmlns:a16="http://schemas.microsoft.com/office/drawing/2014/main" id="{C4148299-D805-F9CD-1713-C6E94EF96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686" y="2100886"/>
              <a:ext cx="47298" cy="42319"/>
            </a:xfrm>
            <a:custGeom>
              <a:avLst/>
              <a:gdLst>
                <a:gd name="T0" fmla="*/ 55 w 57"/>
                <a:gd name="T1" fmla="*/ 34 h 51"/>
                <a:gd name="T2" fmla="*/ 57 w 57"/>
                <a:gd name="T3" fmla="*/ 30 h 51"/>
                <a:gd name="T4" fmla="*/ 55 w 57"/>
                <a:gd name="T5" fmla="*/ 25 h 51"/>
                <a:gd name="T6" fmla="*/ 55 w 57"/>
                <a:gd name="T7" fmla="*/ 23 h 51"/>
                <a:gd name="T8" fmla="*/ 53 w 57"/>
                <a:gd name="T9" fmla="*/ 16 h 51"/>
                <a:gd name="T10" fmla="*/ 53 w 57"/>
                <a:gd name="T11" fmla="*/ 14 h 51"/>
                <a:gd name="T12" fmla="*/ 48 w 57"/>
                <a:gd name="T13" fmla="*/ 11 h 51"/>
                <a:gd name="T14" fmla="*/ 50 w 57"/>
                <a:gd name="T15" fmla="*/ 9 h 51"/>
                <a:gd name="T16" fmla="*/ 48 w 57"/>
                <a:gd name="T17" fmla="*/ 7 h 51"/>
                <a:gd name="T18" fmla="*/ 41 w 57"/>
                <a:gd name="T19" fmla="*/ 7 h 51"/>
                <a:gd name="T20" fmla="*/ 39 w 57"/>
                <a:gd name="T21" fmla="*/ 4 h 51"/>
                <a:gd name="T22" fmla="*/ 37 w 57"/>
                <a:gd name="T23" fmla="*/ 4 h 51"/>
                <a:gd name="T24" fmla="*/ 34 w 57"/>
                <a:gd name="T25" fmla="*/ 0 h 51"/>
                <a:gd name="T26" fmla="*/ 27 w 57"/>
                <a:gd name="T27" fmla="*/ 0 h 51"/>
                <a:gd name="T28" fmla="*/ 25 w 57"/>
                <a:gd name="T29" fmla="*/ 4 h 51"/>
                <a:gd name="T30" fmla="*/ 23 w 57"/>
                <a:gd name="T31" fmla="*/ 4 h 51"/>
                <a:gd name="T32" fmla="*/ 23 w 57"/>
                <a:gd name="T33" fmla="*/ 4 h 51"/>
                <a:gd name="T34" fmla="*/ 18 w 57"/>
                <a:gd name="T35" fmla="*/ 7 h 51"/>
                <a:gd name="T36" fmla="*/ 16 w 57"/>
                <a:gd name="T37" fmla="*/ 9 h 51"/>
                <a:gd name="T38" fmla="*/ 14 w 57"/>
                <a:gd name="T39" fmla="*/ 7 h 51"/>
                <a:gd name="T40" fmla="*/ 11 w 57"/>
                <a:gd name="T41" fmla="*/ 7 h 51"/>
                <a:gd name="T42" fmla="*/ 9 w 57"/>
                <a:gd name="T43" fmla="*/ 2 h 51"/>
                <a:gd name="T44" fmla="*/ 7 w 57"/>
                <a:gd name="T45" fmla="*/ 2 h 51"/>
                <a:gd name="T46" fmla="*/ 2 w 57"/>
                <a:gd name="T47" fmla="*/ 4 h 51"/>
                <a:gd name="T48" fmla="*/ 0 w 57"/>
                <a:gd name="T49" fmla="*/ 11 h 51"/>
                <a:gd name="T50" fmla="*/ 2 w 57"/>
                <a:gd name="T51" fmla="*/ 11 h 51"/>
                <a:gd name="T52" fmla="*/ 2 w 57"/>
                <a:gd name="T53" fmla="*/ 21 h 51"/>
                <a:gd name="T54" fmla="*/ 7 w 57"/>
                <a:gd name="T55" fmla="*/ 21 h 51"/>
                <a:gd name="T56" fmla="*/ 7 w 57"/>
                <a:gd name="T57" fmla="*/ 25 h 51"/>
                <a:gd name="T58" fmla="*/ 14 w 57"/>
                <a:gd name="T59" fmla="*/ 30 h 51"/>
                <a:gd name="T60" fmla="*/ 16 w 57"/>
                <a:gd name="T61" fmla="*/ 30 h 51"/>
                <a:gd name="T62" fmla="*/ 18 w 57"/>
                <a:gd name="T63" fmla="*/ 32 h 51"/>
                <a:gd name="T64" fmla="*/ 23 w 57"/>
                <a:gd name="T65" fmla="*/ 32 h 51"/>
                <a:gd name="T66" fmla="*/ 23 w 57"/>
                <a:gd name="T67" fmla="*/ 39 h 51"/>
                <a:gd name="T68" fmla="*/ 27 w 57"/>
                <a:gd name="T69" fmla="*/ 41 h 51"/>
                <a:gd name="T70" fmla="*/ 30 w 57"/>
                <a:gd name="T71" fmla="*/ 39 h 51"/>
                <a:gd name="T72" fmla="*/ 32 w 57"/>
                <a:gd name="T73" fmla="*/ 39 h 51"/>
                <a:gd name="T74" fmla="*/ 32 w 57"/>
                <a:gd name="T75" fmla="*/ 41 h 51"/>
                <a:gd name="T76" fmla="*/ 37 w 57"/>
                <a:gd name="T77" fmla="*/ 41 h 51"/>
                <a:gd name="T78" fmla="*/ 41 w 57"/>
                <a:gd name="T79" fmla="*/ 48 h 51"/>
                <a:gd name="T80" fmla="*/ 46 w 57"/>
                <a:gd name="T81" fmla="*/ 48 h 51"/>
                <a:gd name="T82" fmla="*/ 48 w 57"/>
                <a:gd name="T83" fmla="*/ 51 h 51"/>
                <a:gd name="T84" fmla="*/ 50 w 57"/>
                <a:gd name="T85" fmla="*/ 51 h 51"/>
                <a:gd name="T86" fmla="*/ 53 w 57"/>
                <a:gd name="T87" fmla="*/ 51 h 51"/>
                <a:gd name="T88" fmla="*/ 53 w 57"/>
                <a:gd name="T89" fmla="*/ 48 h 51"/>
                <a:gd name="T90" fmla="*/ 53 w 57"/>
                <a:gd name="T91" fmla="*/ 46 h 51"/>
                <a:gd name="T92" fmla="*/ 53 w 57"/>
                <a:gd name="T93" fmla="*/ 44 h 51"/>
                <a:gd name="T94" fmla="*/ 50 w 57"/>
                <a:gd name="T95" fmla="*/ 41 h 51"/>
                <a:gd name="T96" fmla="*/ 53 w 57"/>
                <a:gd name="T97" fmla="*/ 39 h 51"/>
                <a:gd name="T98" fmla="*/ 53 w 57"/>
                <a:gd name="T99" fmla="*/ 34 h 51"/>
                <a:gd name="T100" fmla="*/ 55 w 57"/>
                <a:gd name="T10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" h="51">
                  <a:moveTo>
                    <a:pt x="55" y="34"/>
                  </a:moveTo>
                  <a:lnTo>
                    <a:pt x="57" y="30"/>
                  </a:lnTo>
                  <a:lnTo>
                    <a:pt x="55" y="25"/>
                  </a:lnTo>
                  <a:lnTo>
                    <a:pt x="55" y="23"/>
                  </a:lnTo>
                  <a:lnTo>
                    <a:pt x="53" y="16"/>
                  </a:lnTo>
                  <a:lnTo>
                    <a:pt x="53" y="14"/>
                  </a:lnTo>
                  <a:lnTo>
                    <a:pt x="48" y="11"/>
                  </a:lnTo>
                  <a:lnTo>
                    <a:pt x="50" y="9"/>
                  </a:lnTo>
                  <a:lnTo>
                    <a:pt x="48" y="7"/>
                  </a:lnTo>
                  <a:lnTo>
                    <a:pt x="41" y="7"/>
                  </a:lnTo>
                  <a:lnTo>
                    <a:pt x="39" y="4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18" y="7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11" y="7"/>
                  </a:lnTo>
                  <a:lnTo>
                    <a:pt x="9" y="2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21"/>
                  </a:lnTo>
                  <a:lnTo>
                    <a:pt x="7" y="21"/>
                  </a:lnTo>
                  <a:lnTo>
                    <a:pt x="7" y="25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8" y="32"/>
                  </a:lnTo>
                  <a:lnTo>
                    <a:pt x="23" y="32"/>
                  </a:lnTo>
                  <a:lnTo>
                    <a:pt x="23" y="39"/>
                  </a:lnTo>
                  <a:lnTo>
                    <a:pt x="27" y="41"/>
                  </a:lnTo>
                  <a:lnTo>
                    <a:pt x="30" y="39"/>
                  </a:lnTo>
                  <a:lnTo>
                    <a:pt x="32" y="39"/>
                  </a:lnTo>
                  <a:lnTo>
                    <a:pt x="32" y="41"/>
                  </a:lnTo>
                  <a:lnTo>
                    <a:pt x="37" y="41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8" y="51"/>
                  </a:lnTo>
                  <a:lnTo>
                    <a:pt x="50" y="51"/>
                  </a:lnTo>
                  <a:lnTo>
                    <a:pt x="53" y="51"/>
                  </a:lnTo>
                  <a:lnTo>
                    <a:pt x="53" y="48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0" y="41"/>
                  </a:lnTo>
                  <a:lnTo>
                    <a:pt x="53" y="39"/>
                  </a:lnTo>
                  <a:lnTo>
                    <a:pt x="53" y="34"/>
                  </a:lnTo>
                  <a:lnTo>
                    <a:pt x="55" y="3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52B1C199-4599-BA06-808A-1864A89AF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175" y="2129099"/>
              <a:ext cx="11617" cy="17426"/>
            </a:xfrm>
            <a:custGeom>
              <a:avLst/>
              <a:gdLst>
                <a:gd name="T0" fmla="*/ 3 w 14"/>
                <a:gd name="T1" fmla="*/ 17 h 21"/>
                <a:gd name="T2" fmla="*/ 3 w 14"/>
                <a:gd name="T3" fmla="*/ 14 h 21"/>
                <a:gd name="T4" fmla="*/ 3 w 14"/>
                <a:gd name="T5" fmla="*/ 12 h 21"/>
                <a:gd name="T6" fmla="*/ 3 w 14"/>
                <a:gd name="T7" fmla="*/ 10 h 21"/>
                <a:gd name="T8" fmla="*/ 0 w 14"/>
                <a:gd name="T9" fmla="*/ 7 h 21"/>
                <a:gd name="T10" fmla="*/ 3 w 14"/>
                <a:gd name="T11" fmla="*/ 5 h 21"/>
                <a:gd name="T12" fmla="*/ 3 w 14"/>
                <a:gd name="T13" fmla="*/ 0 h 21"/>
                <a:gd name="T14" fmla="*/ 7 w 14"/>
                <a:gd name="T15" fmla="*/ 0 h 21"/>
                <a:gd name="T16" fmla="*/ 12 w 14"/>
                <a:gd name="T17" fmla="*/ 7 h 21"/>
                <a:gd name="T18" fmla="*/ 12 w 14"/>
                <a:gd name="T19" fmla="*/ 12 h 21"/>
                <a:gd name="T20" fmla="*/ 14 w 14"/>
                <a:gd name="T21" fmla="*/ 14 h 21"/>
                <a:gd name="T22" fmla="*/ 14 w 14"/>
                <a:gd name="T23" fmla="*/ 21 h 21"/>
                <a:gd name="T24" fmla="*/ 12 w 14"/>
                <a:gd name="T25" fmla="*/ 21 h 21"/>
                <a:gd name="T26" fmla="*/ 5 w 14"/>
                <a:gd name="T27" fmla="*/ 21 h 21"/>
                <a:gd name="T28" fmla="*/ 3 w 14"/>
                <a:gd name="T29" fmla="*/ 17 h 21"/>
                <a:gd name="T30" fmla="*/ 3 w 14"/>
                <a:gd name="T3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21">
                  <a:moveTo>
                    <a:pt x="3" y="17"/>
                  </a:moveTo>
                  <a:lnTo>
                    <a:pt x="3" y="14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0"/>
                  </a:lnTo>
                  <a:lnTo>
                    <a:pt x="7" y="0"/>
                  </a:lnTo>
                  <a:lnTo>
                    <a:pt x="12" y="7"/>
                  </a:lnTo>
                  <a:lnTo>
                    <a:pt x="12" y="12"/>
                  </a:lnTo>
                  <a:lnTo>
                    <a:pt x="14" y="14"/>
                  </a:lnTo>
                  <a:lnTo>
                    <a:pt x="14" y="21"/>
                  </a:lnTo>
                  <a:lnTo>
                    <a:pt x="12" y="21"/>
                  </a:lnTo>
                  <a:lnTo>
                    <a:pt x="5" y="21"/>
                  </a:lnTo>
                  <a:lnTo>
                    <a:pt x="3" y="17"/>
                  </a:lnTo>
                  <a:lnTo>
                    <a:pt x="3" y="1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id="{32E02FC2-B901-7F4E-E5D8-53B3C8ABC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5837" y="1821252"/>
              <a:ext cx="11617" cy="28212"/>
            </a:xfrm>
            <a:custGeom>
              <a:avLst/>
              <a:gdLst>
                <a:gd name="T0" fmla="*/ 7 w 14"/>
                <a:gd name="T1" fmla="*/ 27 h 34"/>
                <a:gd name="T2" fmla="*/ 10 w 14"/>
                <a:gd name="T3" fmla="*/ 34 h 34"/>
                <a:gd name="T4" fmla="*/ 10 w 14"/>
                <a:gd name="T5" fmla="*/ 30 h 34"/>
                <a:gd name="T6" fmla="*/ 10 w 14"/>
                <a:gd name="T7" fmla="*/ 27 h 34"/>
                <a:gd name="T8" fmla="*/ 7 w 14"/>
                <a:gd name="T9" fmla="*/ 27 h 34"/>
                <a:gd name="T10" fmla="*/ 10 w 14"/>
                <a:gd name="T11" fmla="*/ 16 h 34"/>
                <a:gd name="T12" fmla="*/ 7 w 14"/>
                <a:gd name="T13" fmla="*/ 18 h 34"/>
                <a:gd name="T14" fmla="*/ 10 w 14"/>
                <a:gd name="T15" fmla="*/ 20 h 34"/>
                <a:gd name="T16" fmla="*/ 12 w 14"/>
                <a:gd name="T17" fmla="*/ 18 h 34"/>
                <a:gd name="T18" fmla="*/ 10 w 14"/>
                <a:gd name="T19" fmla="*/ 16 h 34"/>
                <a:gd name="T20" fmla="*/ 0 w 14"/>
                <a:gd name="T21" fmla="*/ 4 h 34"/>
                <a:gd name="T22" fmla="*/ 0 w 14"/>
                <a:gd name="T23" fmla="*/ 9 h 34"/>
                <a:gd name="T24" fmla="*/ 3 w 14"/>
                <a:gd name="T25" fmla="*/ 9 h 34"/>
                <a:gd name="T26" fmla="*/ 0 w 14"/>
                <a:gd name="T27" fmla="*/ 4 h 34"/>
                <a:gd name="T28" fmla="*/ 12 w 14"/>
                <a:gd name="T29" fmla="*/ 0 h 34"/>
                <a:gd name="T30" fmla="*/ 14 w 14"/>
                <a:gd name="T31" fmla="*/ 2 h 34"/>
                <a:gd name="T32" fmla="*/ 14 w 14"/>
                <a:gd name="T33" fmla="*/ 0 h 34"/>
                <a:gd name="T34" fmla="*/ 12 w 14"/>
                <a:gd name="T35" fmla="*/ 0 h 34"/>
                <a:gd name="T36" fmla="*/ 5 w 14"/>
                <a:gd name="T37" fmla="*/ 0 h 34"/>
                <a:gd name="T38" fmla="*/ 7 w 14"/>
                <a:gd name="T39" fmla="*/ 0 h 34"/>
                <a:gd name="T40" fmla="*/ 7 w 14"/>
                <a:gd name="T41" fmla="*/ 0 h 34"/>
                <a:gd name="T42" fmla="*/ 12 w 14"/>
                <a:gd name="T43" fmla="*/ 2 h 34"/>
                <a:gd name="T44" fmla="*/ 12 w 14"/>
                <a:gd name="T45" fmla="*/ 7 h 34"/>
                <a:gd name="T46" fmla="*/ 10 w 14"/>
                <a:gd name="T47" fmla="*/ 7 h 34"/>
                <a:gd name="T48" fmla="*/ 5 w 14"/>
                <a:gd name="T49" fmla="*/ 0 h 34"/>
                <a:gd name="T50" fmla="*/ 3 w 14"/>
                <a:gd name="T51" fmla="*/ 2 h 34"/>
                <a:gd name="T52" fmla="*/ 10 w 14"/>
                <a:gd name="T53" fmla="*/ 9 h 34"/>
                <a:gd name="T54" fmla="*/ 14 w 14"/>
                <a:gd name="T55" fmla="*/ 13 h 34"/>
                <a:gd name="T56" fmla="*/ 10 w 14"/>
                <a:gd name="T57" fmla="*/ 13 h 34"/>
                <a:gd name="T58" fmla="*/ 5 w 14"/>
                <a:gd name="T59" fmla="*/ 7 h 34"/>
                <a:gd name="T60" fmla="*/ 3 w 14"/>
                <a:gd name="T61" fmla="*/ 2 h 34"/>
                <a:gd name="T62" fmla="*/ 3 w 14"/>
                <a:gd name="T63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" h="34">
                  <a:moveTo>
                    <a:pt x="7" y="27"/>
                  </a:moveTo>
                  <a:lnTo>
                    <a:pt x="10" y="34"/>
                  </a:lnTo>
                  <a:lnTo>
                    <a:pt x="10" y="30"/>
                  </a:lnTo>
                  <a:lnTo>
                    <a:pt x="10" y="27"/>
                  </a:lnTo>
                  <a:lnTo>
                    <a:pt x="7" y="27"/>
                  </a:lnTo>
                  <a:close/>
                  <a:moveTo>
                    <a:pt x="10" y="16"/>
                  </a:moveTo>
                  <a:lnTo>
                    <a:pt x="7" y="18"/>
                  </a:lnTo>
                  <a:lnTo>
                    <a:pt x="10" y="20"/>
                  </a:lnTo>
                  <a:lnTo>
                    <a:pt x="12" y="18"/>
                  </a:lnTo>
                  <a:lnTo>
                    <a:pt x="10" y="16"/>
                  </a:lnTo>
                  <a:close/>
                  <a:moveTo>
                    <a:pt x="0" y="4"/>
                  </a:moveTo>
                  <a:lnTo>
                    <a:pt x="0" y="9"/>
                  </a:lnTo>
                  <a:lnTo>
                    <a:pt x="3" y="9"/>
                  </a:lnTo>
                  <a:lnTo>
                    <a:pt x="0" y="4"/>
                  </a:lnTo>
                  <a:close/>
                  <a:moveTo>
                    <a:pt x="12" y="0"/>
                  </a:move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close/>
                  <a:moveTo>
                    <a:pt x="5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0" y="7"/>
                  </a:lnTo>
                  <a:lnTo>
                    <a:pt x="5" y="0"/>
                  </a:lnTo>
                  <a:close/>
                  <a:moveTo>
                    <a:pt x="3" y="2"/>
                  </a:moveTo>
                  <a:lnTo>
                    <a:pt x="10" y="9"/>
                  </a:lnTo>
                  <a:lnTo>
                    <a:pt x="14" y="13"/>
                  </a:lnTo>
                  <a:lnTo>
                    <a:pt x="10" y="13"/>
                  </a:lnTo>
                  <a:lnTo>
                    <a:pt x="5" y="7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8" name="Freeform 83">
              <a:extLst>
                <a:ext uri="{FF2B5EF4-FFF2-40B4-BE49-F238E27FC236}">
                  <a16:creationId xmlns:a16="http://schemas.microsoft.com/office/drawing/2014/main" id="{DD52AD22-6674-3B53-DB9C-D7852F0E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241" y="2004633"/>
              <a:ext cx="71361" cy="93765"/>
            </a:xfrm>
            <a:custGeom>
              <a:avLst/>
              <a:gdLst>
                <a:gd name="T0" fmla="*/ 35 w 86"/>
                <a:gd name="T1" fmla="*/ 109 h 113"/>
                <a:gd name="T2" fmla="*/ 44 w 86"/>
                <a:gd name="T3" fmla="*/ 102 h 113"/>
                <a:gd name="T4" fmla="*/ 51 w 86"/>
                <a:gd name="T5" fmla="*/ 100 h 113"/>
                <a:gd name="T6" fmla="*/ 65 w 86"/>
                <a:gd name="T7" fmla="*/ 95 h 113"/>
                <a:gd name="T8" fmla="*/ 72 w 86"/>
                <a:gd name="T9" fmla="*/ 93 h 113"/>
                <a:gd name="T10" fmla="*/ 74 w 86"/>
                <a:gd name="T11" fmla="*/ 88 h 113"/>
                <a:gd name="T12" fmla="*/ 81 w 86"/>
                <a:gd name="T13" fmla="*/ 81 h 113"/>
                <a:gd name="T14" fmla="*/ 83 w 86"/>
                <a:gd name="T15" fmla="*/ 63 h 113"/>
                <a:gd name="T16" fmla="*/ 83 w 86"/>
                <a:gd name="T17" fmla="*/ 56 h 113"/>
                <a:gd name="T18" fmla="*/ 79 w 86"/>
                <a:gd name="T19" fmla="*/ 44 h 113"/>
                <a:gd name="T20" fmla="*/ 79 w 86"/>
                <a:gd name="T21" fmla="*/ 40 h 113"/>
                <a:gd name="T22" fmla="*/ 65 w 86"/>
                <a:gd name="T23" fmla="*/ 28 h 113"/>
                <a:gd name="T24" fmla="*/ 58 w 86"/>
                <a:gd name="T25" fmla="*/ 37 h 113"/>
                <a:gd name="T26" fmla="*/ 58 w 86"/>
                <a:gd name="T27" fmla="*/ 19 h 113"/>
                <a:gd name="T28" fmla="*/ 65 w 86"/>
                <a:gd name="T29" fmla="*/ 12 h 113"/>
                <a:gd name="T30" fmla="*/ 72 w 86"/>
                <a:gd name="T31" fmla="*/ 5 h 113"/>
                <a:gd name="T32" fmla="*/ 65 w 86"/>
                <a:gd name="T33" fmla="*/ 3 h 113"/>
                <a:gd name="T34" fmla="*/ 58 w 86"/>
                <a:gd name="T35" fmla="*/ 12 h 113"/>
                <a:gd name="T36" fmla="*/ 58 w 86"/>
                <a:gd name="T37" fmla="*/ 5 h 113"/>
                <a:gd name="T38" fmla="*/ 53 w 86"/>
                <a:gd name="T39" fmla="*/ 7 h 113"/>
                <a:gd name="T40" fmla="*/ 47 w 86"/>
                <a:gd name="T41" fmla="*/ 10 h 113"/>
                <a:gd name="T42" fmla="*/ 47 w 86"/>
                <a:gd name="T43" fmla="*/ 14 h 113"/>
                <a:gd name="T44" fmla="*/ 42 w 86"/>
                <a:gd name="T45" fmla="*/ 19 h 113"/>
                <a:gd name="T46" fmla="*/ 44 w 86"/>
                <a:gd name="T47" fmla="*/ 21 h 113"/>
                <a:gd name="T48" fmla="*/ 49 w 86"/>
                <a:gd name="T49" fmla="*/ 21 h 113"/>
                <a:gd name="T50" fmla="*/ 42 w 86"/>
                <a:gd name="T51" fmla="*/ 30 h 113"/>
                <a:gd name="T52" fmla="*/ 30 w 86"/>
                <a:gd name="T53" fmla="*/ 35 h 113"/>
                <a:gd name="T54" fmla="*/ 19 w 86"/>
                <a:gd name="T55" fmla="*/ 30 h 113"/>
                <a:gd name="T56" fmla="*/ 14 w 86"/>
                <a:gd name="T57" fmla="*/ 33 h 113"/>
                <a:gd name="T58" fmla="*/ 19 w 86"/>
                <a:gd name="T59" fmla="*/ 40 h 113"/>
                <a:gd name="T60" fmla="*/ 10 w 86"/>
                <a:gd name="T61" fmla="*/ 37 h 113"/>
                <a:gd name="T62" fmla="*/ 21 w 86"/>
                <a:gd name="T63" fmla="*/ 44 h 113"/>
                <a:gd name="T64" fmla="*/ 16 w 86"/>
                <a:gd name="T65" fmla="*/ 51 h 113"/>
                <a:gd name="T66" fmla="*/ 10 w 86"/>
                <a:gd name="T67" fmla="*/ 56 h 113"/>
                <a:gd name="T68" fmla="*/ 14 w 86"/>
                <a:gd name="T69" fmla="*/ 58 h 113"/>
                <a:gd name="T70" fmla="*/ 33 w 86"/>
                <a:gd name="T71" fmla="*/ 63 h 113"/>
                <a:gd name="T72" fmla="*/ 21 w 86"/>
                <a:gd name="T73" fmla="*/ 72 h 113"/>
                <a:gd name="T74" fmla="*/ 12 w 86"/>
                <a:gd name="T75" fmla="*/ 81 h 113"/>
                <a:gd name="T76" fmla="*/ 21 w 86"/>
                <a:gd name="T77" fmla="*/ 79 h 113"/>
                <a:gd name="T78" fmla="*/ 30 w 86"/>
                <a:gd name="T79" fmla="*/ 79 h 113"/>
                <a:gd name="T80" fmla="*/ 19 w 86"/>
                <a:gd name="T81" fmla="*/ 81 h 113"/>
                <a:gd name="T82" fmla="*/ 14 w 86"/>
                <a:gd name="T83" fmla="*/ 88 h 113"/>
                <a:gd name="T84" fmla="*/ 12 w 86"/>
                <a:gd name="T85" fmla="*/ 90 h 113"/>
                <a:gd name="T86" fmla="*/ 7 w 86"/>
                <a:gd name="T87" fmla="*/ 88 h 113"/>
                <a:gd name="T88" fmla="*/ 14 w 86"/>
                <a:gd name="T89" fmla="*/ 93 h 113"/>
                <a:gd name="T90" fmla="*/ 3 w 86"/>
                <a:gd name="T91" fmla="*/ 102 h 113"/>
                <a:gd name="T92" fmla="*/ 16 w 86"/>
                <a:gd name="T93" fmla="*/ 102 h 113"/>
                <a:gd name="T94" fmla="*/ 12 w 86"/>
                <a:gd name="T95" fmla="*/ 109 h 113"/>
                <a:gd name="T96" fmla="*/ 12 w 86"/>
                <a:gd name="T97" fmla="*/ 109 h 113"/>
                <a:gd name="T98" fmla="*/ 19 w 86"/>
                <a:gd name="T99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6" h="113">
                  <a:moveTo>
                    <a:pt x="21" y="113"/>
                  </a:moveTo>
                  <a:lnTo>
                    <a:pt x="28" y="111"/>
                  </a:lnTo>
                  <a:lnTo>
                    <a:pt x="35" y="109"/>
                  </a:lnTo>
                  <a:lnTo>
                    <a:pt x="42" y="107"/>
                  </a:lnTo>
                  <a:lnTo>
                    <a:pt x="40" y="102"/>
                  </a:lnTo>
                  <a:lnTo>
                    <a:pt x="44" y="102"/>
                  </a:lnTo>
                  <a:lnTo>
                    <a:pt x="42" y="104"/>
                  </a:lnTo>
                  <a:lnTo>
                    <a:pt x="47" y="104"/>
                  </a:lnTo>
                  <a:lnTo>
                    <a:pt x="51" y="100"/>
                  </a:lnTo>
                  <a:lnTo>
                    <a:pt x="53" y="102"/>
                  </a:lnTo>
                  <a:lnTo>
                    <a:pt x="53" y="97"/>
                  </a:lnTo>
                  <a:lnTo>
                    <a:pt x="65" y="95"/>
                  </a:lnTo>
                  <a:lnTo>
                    <a:pt x="67" y="93"/>
                  </a:lnTo>
                  <a:lnTo>
                    <a:pt x="67" y="95"/>
                  </a:lnTo>
                  <a:lnTo>
                    <a:pt x="72" y="93"/>
                  </a:lnTo>
                  <a:lnTo>
                    <a:pt x="74" y="95"/>
                  </a:lnTo>
                  <a:lnTo>
                    <a:pt x="79" y="95"/>
                  </a:lnTo>
                  <a:lnTo>
                    <a:pt x="74" y="88"/>
                  </a:lnTo>
                  <a:lnTo>
                    <a:pt x="79" y="88"/>
                  </a:lnTo>
                  <a:lnTo>
                    <a:pt x="81" y="83"/>
                  </a:lnTo>
                  <a:lnTo>
                    <a:pt x="81" y="81"/>
                  </a:lnTo>
                  <a:lnTo>
                    <a:pt x="83" y="77"/>
                  </a:lnTo>
                  <a:lnTo>
                    <a:pt x="86" y="72"/>
                  </a:lnTo>
                  <a:lnTo>
                    <a:pt x="83" y="63"/>
                  </a:lnTo>
                  <a:lnTo>
                    <a:pt x="81" y="63"/>
                  </a:lnTo>
                  <a:lnTo>
                    <a:pt x="83" y="60"/>
                  </a:lnTo>
                  <a:lnTo>
                    <a:pt x="83" y="56"/>
                  </a:lnTo>
                  <a:lnTo>
                    <a:pt x="81" y="51"/>
                  </a:lnTo>
                  <a:lnTo>
                    <a:pt x="81" y="47"/>
                  </a:lnTo>
                  <a:lnTo>
                    <a:pt x="79" y="44"/>
                  </a:lnTo>
                  <a:lnTo>
                    <a:pt x="81" y="42"/>
                  </a:lnTo>
                  <a:lnTo>
                    <a:pt x="83" y="42"/>
                  </a:lnTo>
                  <a:lnTo>
                    <a:pt x="79" y="40"/>
                  </a:lnTo>
                  <a:lnTo>
                    <a:pt x="77" y="40"/>
                  </a:lnTo>
                  <a:lnTo>
                    <a:pt x="72" y="30"/>
                  </a:lnTo>
                  <a:lnTo>
                    <a:pt x="65" y="28"/>
                  </a:lnTo>
                  <a:lnTo>
                    <a:pt x="63" y="30"/>
                  </a:lnTo>
                  <a:lnTo>
                    <a:pt x="63" y="35"/>
                  </a:lnTo>
                  <a:lnTo>
                    <a:pt x="58" y="37"/>
                  </a:lnTo>
                  <a:lnTo>
                    <a:pt x="51" y="28"/>
                  </a:lnTo>
                  <a:lnTo>
                    <a:pt x="56" y="19"/>
                  </a:lnTo>
                  <a:lnTo>
                    <a:pt x="58" y="19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5" y="12"/>
                  </a:lnTo>
                  <a:lnTo>
                    <a:pt x="63" y="12"/>
                  </a:lnTo>
                  <a:lnTo>
                    <a:pt x="67" y="7"/>
                  </a:lnTo>
                  <a:lnTo>
                    <a:pt x="72" y="5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5" y="3"/>
                  </a:lnTo>
                  <a:lnTo>
                    <a:pt x="60" y="3"/>
                  </a:lnTo>
                  <a:lnTo>
                    <a:pt x="60" y="10"/>
                  </a:lnTo>
                  <a:lnTo>
                    <a:pt x="58" y="12"/>
                  </a:lnTo>
                  <a:lnTo>
                    <a:pt x="58" y="10"/>
                  </a:lnTo>
                  <a:lnTo>
                    <a:pt x="60" y="7"/>
                  </a:lnTo>
                  <a:lnTo>
                    <a:pt x="58" y="5"/>
                  </a:lnTo>
                  <a:lnTo>
                    <a:pt x="56" y="5"/>
                  </a:lnTo>
                  <a:lnTo>
                    <a:pt x="58" y="7"/>
                  </a:lnTo>
                  <a:lnTo>
                    <a:pt x="53" y="7"/>
                  </a:lnTo>
                  <a:lnTo>
                    <a:pt x="51" y="5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4" y="10"/>
                  </a:lnTo>
                  <a:lnTo>
                    <a:pt x="44" y="14"/>
                  </a:lnTo>
                  <a:lnTo>
                    <a:pt x="47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2" y="19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44" y="21"/>
                  </a:lnTo>
                  <a:lnTo>
                    <a:pt x="44" y="23"/>
                  </a:lnTo>
                  <a:lnTo>
                    <a:pt x="47" y="21"/>
                  </a:lnTo>
                  <a:lnTo>
                    <a:pt x="49" y="21"/>
                  </a:lnTo>
                  <a:lnTo>
                    <a:pt x="44" y="28"/>
                  </a:lnTo>
                  <a:lnTo>
                    <a:pt x="40" y="30"/>
                  </a:lnTo>
                  <a:lnTo>
                    <a:pt x="42" y="30"/>
                  </a:lnTo>
                  <a:lnTo>
                    <a:pt x="35" y="33"/>
                  </a:lnTo>
                  <a:lnTo>
                    <a:pt x="33" y="30"/>
                  </a:lnTo>
                  <a:lnTo>
                    <a:pt x="30" y="35"/>
                  </a:lnTo>
                  <a:lnTo>
                    <a:pt x="28" y="30"/>
                  </a:lnTo>
                  <a:lnTo>
                    <a:pt x="19" y="28"/>
                  </a:lnTo>
                  <a:lnTo>
                    <a:pt x="19" y="30"/>
                  </a:lnTo>
                  <a:lnTo>
                    <a:pt x="14" y="28"/>
                  </a:lnTo>
                  <a:lnTo>
                    <a:pt x="12" y="35"/>
                  </a:lnTo>
                  <a:lnTo>
                    <a:pt x="14" y="33"/>
                  </a:lnTo>
                  <a:lnTo>
                    <a:pt x="16" y="35"/>
                  </a:lnTo>
                  <a:lnTo>
                    <a:pt x="16" y="37"/>
                  </a:lnTo>
                  <a:lnTo>
                    <a:pt x="19" y="40"/>
                  </a:lnTo>
                  <a:lnTo>
                    <a:pt x="16" y="40"/>
                  </a:lnTo>
                  <a:lnTo>
                    <a:pt x="14" y="37"/>
                  </a:lnTo>
                  <a:lnTo>
                    <a:pt x="10" y="37"/>
                  </a:lnTo>
                  <a:lnTo>
                    <a:pt x="16" y="42"/>
                  </a:lnTo>
                  <a:lnTo>
                    <a:pt x="21" y="42"/>
                  </a:lnTo>
                  <a:lnTo>
                    <a:pt x="21" y="44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6" y="51"/>
                  </a:lnTo>
                  <a:lnTo>
                    <a:pt x="12" y="51"/>
                  </a:lnTo>
                  <a:lnTo>
                    <a:pt x="12" y="53"/>
                  </a:lnTo>
                  <a:lnTo>
                    <a:pt x="10" y="56"/>
                  </a:lnTo>
                  <a:lnTo>
                    <a:pt x="14" y="56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9" y="56"/>
                  </a:lnTo>
                  <a:lnTo>
                    <a:pt x="21" y="63"/>
                  </a:lnTo>
                  <a:lnTo>
                    <a:pt x="33" y="63"/>
                  </a:lnTo>
                  <a:lnTo>
                    <a:pt x="28" y="65"/>
                  </a:lnTo>
                  <a:lnTo>
                    <a:pt x="26" y="63"/>
                  </a:lnTo>
                  <a:lnTo>
                    <a:pt x="21" y="72"/>
                  </a:lnTo>
                  <a:lnTo>
                    <a:pt x="23" y="70"/>
                  </a:lnTo>
                  <a:lnTo>
                    <a:pt x="19" y="77"/>
                  </a:lnTo>
                  <a:lnTo>
                    <a:pt x="12" y="81"/>
                  </a:lnTo>
                  <a:lnTo>
                    <a:pt x="14" y="81"/>
                  </a:lnTo>
                  <a:lnTo>
                    <a:pt x="19" y="79"/>
                  </a:lnTo>
                  <a:lnTo>
                    <a:pt x="21" y="79"/>
                  </a:lnTo>
                  <a:lnTo>
                    <a:pt x="26" y="79"/>
                  </a:lnTo>
                  <a:lnTo>
                    <a:pt x="30" y="77"/>
                  </a:lnTo>
                  <a:lnTo>
                    <a:pt x="30" y="79"/>
                  </a:lnTo>
                  <a:lnTo>
                    <a:pt x="35" y="79"/>
                  </a:lnTo>
                  <a:lnTo>
                    <a:pt x="26" y="81"/>
                  </a:lnTo>
                  <a:lnTo>
                    <a:pt x="19" y="81"/>
                  </a:lnTo>
                  <a:lnTo>
                    <a:pt x="16" y="83"/>
                  </a:lnTo>
                  <a:lnTo>
                    <a:pt x="12" y="86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88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4" y="93"/>
                  </a:lnTo>
                  <a:lnTo>
                    <a:pt x="10" y="95"/>
                  </a:lnTo>
                  <a:lnTo>
                    <a:pt x="5" y="97"/>
                  </a:lnTo>
                  <a:lnTo>
                    <a:pt x="3" y="102"/>
                  </a:lnTo>
                  <a:lnTo>
                    <a:pt x="5" y="102"/>
                  </a:lnTo>
                  <a:lnTo>
                    <a:pt x="7" y="104"/>
                  </a:lnTo>
                  <a:lnTo>
                    <a:pt x="16" y="102"/>
                  </a:lnTo>
                  <a:lnTo>
                    <a:pt x="10" y="107"/>
                  </a:lnTo>
                  <a:lnTo>
                    <a:pt x="7" y="109"/>
                  </a:lnTo>
                  <a:lnTo>
                    <a:pt x="12" y="109"/>
                  </a:lnTo>
                  <a:lnTo>
                    <a:pt x="19" y="104"/>
                  </a:lnTo>
                  <a:lnTo>
                    <a:pt x="19" y="107"/>
                  </a:lnTo>
                  <a:lnTo>
                    <a:pt x="12" y="109"/>
                  </a:lnTo>
                  <a:lnTo>
                    <a:pt x="14" y="109"/>
                  </a:lnTo>
                  <a:lnTo>
                    <a:pt x="14" y="111"/>
                  </a:lnTo>
                  <a:lnTo>
                    <a:pt x="19" y="111"/>
                  </a:lnTo>
                  <a:lnTo>
                    <a:pt x="21" y="11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Freeform 84">
              <a:extLst>
                <a:ext uri="{FF2B5EF4-FFF2-40B4-BE49-F238E27FC236}">
                  <a16:creationId xmlns:a16="http://schemas.microsoft.com/office/drawing/2014/main" id="{EEFE11CF-99DA-36CE-3B63-D1E6990CD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2560" y="1862740"/>
              <a:ext cx="149360" cy="276316"/>
            </a:xfrm>
            <a:custGeom>
              <a:avLst/>
              <a:gdLst>
                <a:gd name="T0" fmla="*/ 7 w 180"/>
                <a:gd name="T1" fmla="*/ 190 h 333"/>
                <a:gd name="T2" fmla="*/ 42 w 180"/>
                <a:gd name="T3" fmla="*/ 192 h 333"/>
                <a:gd name="T4" fmla="*/ 37 w 180"/>
                <a:gd name="T5" fmla="*/ 208 h 333"/>
                <a:gd name="T6" fmla="*/ 129 w 180"/>
                <a:gd name="T7" fmla="*/ 0 h 333"/>
                <a:gd name="T8" fmla="*/ 122 w 180"/>
                <a:gd name="T9" fmla="*/ 7 h 333"/>
                <a:gd name="T10" fmla="*/ 120 w 180"/>
                <a:gd name="T11" fmla="*/ 17 h 333"/>
                <a:gd name="T12" fmla="*/ 164 w 180"/>
                <a:gd name="T13" fmla="*/ 289 h 333"/>
                <a:gd name="T14" fmla="*/ 125 w 180"/>
                <a:gd name="T15" fmla="*/ 315 h 333"/>
                <a:gd name="T16" fmla="*/ 32 w 180"/>
                <a:gd name="T17" fmla="*/ 155 h 333"/>
                <a:gd name="T18" fmla="*/ 35 w 180"/>
                <a:gd name="T19" fmla="*/ 127 h 333"/>
                <a:gd name="T20" fmla="*/ 81 w 180"/>
                <a:gd name="T21" fmla="*/ 63 h 333"/>
                <a:gd name="T22" fmla="*/ 81 w 180"/>
                <a:gd name="T23" fmla="*/ 63 h 333"/>
                <a:gd name="T24" fmla="*/ 26 w 180"/>
                <a:gd name="T25" fmla="*/ 88 h 333"/>
                <a:gd name="T26" fmla="*/ 23 w 180"/>
                <a:gd name="T27" fmla="*/ 104 h 333"/>
                <a:gd name="T28" fmla="*/ 19 w 180"/>
                <a:gd name="T29" fmla="*/ 109 h 333"/>
                <a:gd name="T30" fmla="*/ 16 w 180"/>
                <a:gd name="T31" fmla="*/ 121 h 333"/>
                <a:gd name="T32" fmla="*/ 32 w 180"/>
                <a:gd name="T33" fmla="*/ 121 h 333"/>
                <a:gd name="T34" fmla="*/ 32 w 180"/>
                <a:gd name="T35" fmla="*/ 104 h 333"/>
                <a:gd name="T36" fmla="*/ 39 w 180"/>
                <a:gd name="T37" fmla="*/ 146 h 333"/>
                <a:gd name="T38" fmla="*/ 35 w 180"/>
                <a:gd name="T39" fmla="*/ 157 h 333"/>
                <a:gd name="T40" fmla="*/ 46 w 180"/>
                <a:gd name="T41" fmla="*/ 167 h 333"/>
                <a:gd name="T42" fmla="*/ 62 w 180"/>
                <a:gd name="T43" fmla="*/ 231 h 333"/>
                <a:gd name="T44" fmla="*/ 49 w 180"/>
                <a:gd name="T45" fmla="*/ 333 h 333"/>
                <a:gd name="T46" fmla="*/ 69 w 180"/>
                <a:gd name="T47" fmla="*/ 319 h 333"/>
                <a:gd name="T48" fmla="*/ 86 w 180"/>
                <a:gd name="T49" fmla="*/ 312 h 333"/>
                <a:gd name="T50" fmla="*/ 127 w 180"/>
                <a:gd name="T51" fmla="*/ 308 h 333"/>
                <a:gd name="T52" fmla="*/ 162 w 180"/>
                <a:gd name="T53" fmla="*/ 303 h 333"/>
                <a:gd name="T54" fmla="*/ 166 w 180"/>
                <a:gd name="T55" fmla="*/ 289 h 333"/>
                <a:gd name="T56" fmla="*/ 166 w 180"/>
                <a:gd name="T57" fmla="*/ 282 h 333"/>
                <a:gd name="T58" fmla="*/ 171 w 180"/>
                <a:gd name="T59" fmla="*/ 268 h 333"/>
                <a:gd name="T60" fmla="*/ 155 w 180"/>
                <a:gd name="T61" fmla="*/ 241 h 333"/>
                <a:gd name="T62" fmla="*/ 136 w 180"/>
                <a:gd name="T63" fmla="*/ 222 h 333"/>
                <a:gd name="T64" fmla="*/ 141 w 180"/>
                <a:gd name="T65" fmla="*/ 215 h 333"/>
                <a:gd name="T66" fmla="*/ 120 w 180"/>
                <a:gd name="T67" fmla="*/ 192 h 333"/>
                <a:gd name="T68" fmla="*/ 88 w 180"/>
                <a:gd name="T69" fmla="*/ 157 h 333"/>
                <a:gd name="T70" fmla="*/ 90 w 180"/>
                <a:gd name="T71" fmla="*/ 146 h 333"/>
                <a:gd name="T72" fmla="*/ 102 w 180"/>
                <a:gd name="T73" fmla="*/ 127 h 333"/>
                <a:gd name="T74" fmla="*/ 88 w 180"/>
                <a:gd name="T75" fmla="*/ 107 h 333"/>
                <a:gd name="T76" fmla="*/ 74 w 180"/>
                <a:gd name="T77" fmla="*/ 102 h 333"/>
                <a:gd name="T78" fmla="*/ 86 w 180"/>
                <a:gd name="T79" fmla="*/ 77 h 333"/>
                <a:gd name="T80" fmla="*/ 58 w 180"/>
                <a:gd name="T81" fmla="*/ 84 h 333"/>
                <a:gd name="T82" fmla="*/ 46 w 180"/>
                <a:gd name="T83" fmla="*/ 95 h 333"/>
                <a:gd name="T84" fmla="*/ 42 w 180"/>
                <a:gd name="T85" fmla="*/ 104 h 333"/>
                <a:gd name="T86" fmla="*/ 44 w 180"/>
                <a:gd name="T87" fmla="*/ 118 h 333"/>
                <a:gd name="T88" fmla="*/ 44 w 180"/>
                <a:gd name="T89" fmla="*/ 127 h 333"/>
                <a:gd name="T90" fmla="*/ 39 w 180"/>
                <a:gd name="T91" fmla="*/ 137 h 333"/>
                <a:gd name="T92" fmla="*/ 44 w 180"/>
                <a:gd name="T93" fmla="*/ 146 h 333"/>
                <a:gd name="T94" fmla="*/ 44 w 180"/>
                <a:gd name="T95" fmla="*/ 174 h 333"/>
                <a:gd name="T96" fmla="*/ 51 w 180"/>
                <a:gd name="T97" fmla="*/ 157 h 333"/>
                <a:gd name="T98" fmla="*/ 60 w 180"/>
                <a:gd name="T99" fmla="*/ 167 h 333"/>
                <a:gd name="T100" fmla="*/ 65 w 180"/>
                <a:gd name="T101" fmla="*/ 190 h 333"/>
                <a:gd name="T102" fmla="*/ 83 w 180"/>
                <a:gd name="T103" fmla="*/ 208 h 333"/>
                <a:gd name="T104" fmla="*/ 92 w 180"/>
                <a:gd name="T105" fmla="*/ 234 h 333"/>
                <a:gd name="T106" fmla="*/ 76 w 180"/>
                <a:gd name="T107" fmla="*/ 234 h 333"/>
                <a:gd name="T108" fmla="*/ 69 w 180"/>
                <a:gd name="T109" fmla="*/ 254 h 333"/>
                <a:gd name="T110" fmla="*/ 51 w 180"/>
                <a:gd name="T111" fmla="*/ 280 h 333"/>
                <a:gd name="T112" fmla="*/ 67 w 180"/>
                <a:gd name="T113" fmla="*/ 284 h 333"/>
                <a:gd name="T114" fmla="*/ 102 w 180"/>
                <a:gd name="T115" fmla="*/ 280 h 333"/>
                <a:gd name="T116" fmla="*/ 62 w 180"/>
                <a:gd name="T117" fmla="*/ 303 h 333"/>
                <a:gd name="T118" fmla="*/ 39 w 180"/>
                <a:gd name="T119" fmla="*/ 33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" h="333">
                  <a:moveTo>
                    <a:pt x="32" y="213"/>
                  </a:moveTo>
                  <a:lnTo>
                    <a:pt x="28" y="211"/>
                  </a:lnTo>
                  <a:lnTo>
                    <a:pt x="26" y="211"/>
                  </a:lnTo>
                  <a:lnTo>
                    <a:pt x="21" y="201"/>
                  </a:lnTo>
                  <a:lnTo>
                    <a:pt x="14" y="199"/>
                  </a:lnTo>
                  <a:lnTo>
                    <a:pt x="12" y="201"/>
                  </a:lnTo>
                  <a:lnTo>
                    <a:pt x="12" y="206"/>
                  </a:lnTo>
                  <a:lnTo>
                    <a:pt x="7" y="208"/>
                  </a:lnTo>
                  <a:lnTo>
                    <a:pt x="0" y="199"/>
                  </a:lnTo>
                  <a:lnTo>
                    <a:pt x="5" y="190"/>
                  </a:lnTo>
                  <a:lnTo>
                    <a:pt x="7" y="190"/>
                  </a:lnTo>
                  <a:lnTo>
                    <a:pt x="9" y="185"/>
                  </a:lnTo>
                  <a:lnTo>
                    <a:pt x="12" y="185"/>
                  </a:lnTo>
                  <a:lnTo>
                    <a:pt x="14" y="183"/>
                  </a:lnTo>
                  <a:lnTo>
                    <a:pt x="19" y="181"/>
                  </a:lnTo>
                  <a:lnTo>
                    <a:pt x="19" y="181"/>
                  </a:lnTo>
                  <a:lnTo>
                    <a:pt x="21" y="181"/>
                  </a:lnTo>
                  <a:lnTo>
                    <a:pt x="26" y="176"/>
                  </a:lnTo>
                  <a:lnTo>
                    <a:pt x="32" y="178"/>
                  </a:lnTo>
                  <a:lnTo>
                    <a:pt x="35" y="178"/>
                  </a:lnTo>
                  <a:lnTo>
                    <a:pt x="35" y="183"/>
                  </a:lnTo>
                  <a:lnTo>
                    <a:pt x="42" y="192"/>
                  </a:lnTo>
                  <a:lnTo>
                    <a:pt x="39" y="194"/>
                  </a:lnTo>
                  <a:lnTo>
                    <a:pt x="44" y="194"/>
                  </a:lnTo>
                  <a:lnTo>
                    <a:pt x="46" y="204"/>
                  </a:lnTo>
                  <a:lnTo>
                    <a:pt x="44" y="197"/>
                  </a:lnTo>
                  <a:lnTo>
                    <a:pt x="42" y="197"/>
                  </a:lnTo>
                  <a:lnTo>
                    <a:pt x="42" y="199"/>
                  </a:lnTo>
                  <a:lnTo>
                    <a:pt x="42" y="201"/>
                  </a:lnTo>
                  <a:lnTo>
                    <a:pt x="44" y="204"/>
                  </a:lnTo>
                  <a:lnTo>
                    <a:pt x="44" y="206"/>
                  </a:lnTo>
                  <a:lnTo>
                    <a:pt x="37" y="206"/>
                  </a:lnTo>
                  <a:lnTo>
                    <a:pt x="37" y="208"/>
                  </a:lnTo>
                  <a:lnTo>
                    <a:pt x="35" y="211"/>
                  </a:lnTo>
                  <a:lnTo>
                    <a:pt x="32" y="211"/>
                  </a:lnTo>
                  <a:lnTo>
                    <a:pt x="32" y="213"/>
                  </a:lnTo>
                  <a:lnTo>
                    <a:pt x="32" y="213"/>
                  </a:lnTo>
                  <a:close/>
                  <a:moveTo>
                    <a:pt x="120" y="30"/>
                  </a:moveTo>
                  <a:lnTo>
                    <a:pt x="122" y="26"/>
                  </a:lnTo>
                  <a:lnTo>
                    <a:pt x="122" y="28"/>
                  </a:lnTo>
                  <a:lnTo>
                    <a:pt x="120" y="30"/>
                  </a:lnTo>
                  <a:close/>
                  <a:moveTo>
                    <a:pt x="127" y="5"/>
                  </a:moveTo>
                  <a:lnTo>
                    <a:pt x="127" y="3"/>
                  </a:lnTo>
                  <a:lnTo>
                    <a:pt x="129" y="0"/>
                  </a:lnTo>
                  <a:lnTo>
                    <a:pt x="127" y="5"/>
                  </a:lnTo>
                  <a:close/>
                  <a:moveTo>
                    <a:pt x="120" y="14"/>
                  </a:moveTo>
                  <a:lnTo>
                    <a:pt x="120" y="10"/>
                  </a:lnTo>
                  <a:lnTo>
                    <a:pt x="118" y="10"/>
                  </a:lnTo>
                  <a:lnTo>
                    <a:pt x="116" y="12"/>
                  </a:lnTo>
                  <a:lnTo>
                    <a:pt x="118" y="12"/>
                  </a:lnTo>
                  <a:lnTo>
                    <a:pt x="118" y="14"/>
                  </a:lnTo>
                  <a:lnTo>
                    <a:pt x="120" y="14"/>
                  </a:lnTo>
                  <a:close/>
                  <a:moveTo>
                    <a:pt x="125" y="12"/>
                  </a:moveTo>
                  <a:lnTo>
                    <a:pt x="122" y="10"/>
                  </a:lnTo>
                  <a:lnTo>
                    <a:pt x="122" y="7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10"/>
                  </a:lnTo>
                  <a:lnTo>
                    <a:pt x="125" y="12"/>
                  </a:lnTo>
                  <a:close/>
                  <a:moveTo>
                    <a:pt x="122" y="24"/>
                  </a:moveTo>
                  <a:lnTo>
                    <a:pt x="120" y="21"/>
                  </a:lnTo>
                  <a:lnTo>
                    <a:pt x="116" y="21"/>
                  </a:lnTo>
                  <a:lnTo>
                    <a:pt x="113" y="19"/>
                  </a:lnTo>
                  <a:lnTo>
                    <a:pt x="116" y="17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20" y="14"/>
                  </a:lnTo>
                  <a:lnTo>
                    <a:pt x="120" y="12"/>
                  </a:lnTo>
                  <a:lnTo>
                    <a:pt x="122" y="14"/>
                  </a:lnTo>
                  <a:lnTo>
                    <a:pt x="127" y="14"/>
                  </a:lnTo>
                  <a:lnTo>
                    <a:pt x="125" y="17"/>
                  </a:lnTo>
                  <a:lnTo>
                    <a:pt x="125" y="19"/>
                  </a:lnTo>
                  <a:lnTo>
                    <a:pt x="122" y="21"/>
                  </a:lnTo>
                  <a:lnTo>
                    <a:pt x="125" y="26"/>
                  </a:lnTo>
                  <a:lnTo>
                    <a:pt x="122" y="24"/>
                  </a:lnTo>
                  <a:close/>
                  <a:moveTo>
                    <a:pt x="162" y="287"/>
                  </a:moveTo>
                  <a:lnTo>
                    <a:pt x="164" y="289"/>
                  </a:lnTo>
                  <a:lnTo>
                    <a:pt x="166" y="287"/>
                  </a:lnTo>
                  <a:lnTo>
                    <a:pt x="166" y="287"/>
                  </a:lnTo>
                  <a:lnTo>
                    <a:pt x="164" y="287"/>
                  </a:lnTo>
                  <a:lnTo>
                    <a:pt x="162" y="287"/>
                  </a:lnTo>
                  <a:close/>
                  <a:moveTo>
                    <a:pt x="120" y="312"/>
                  </a:moveTo>
                  <a:lnTo>
                    <a:pt x="125" y="308"/>
                  </a:lnTo>
                  <a:lnTo>
                    <a:pt x="127" y="310"/>
                  </a:lnTo>
                  <a:lnTo>
                    <a:pt x="129" y="310"/>
                  </a:lnTo>
                  <a:lnTo>
                    <a:pt x="127" y="312"/>
                  </a:lnTo>
                  <a:lnTo>
                    <a:pt x="127" y="312"/>
                  </a:lnTo>
                  <a:lnTo>
                    <a:pt x="125" y="315"/>
                  </a:lnTo>
                  <a:lnTo>
                    <a:pt x="122" y="312"/>
                  </a:lnTo>
                  <a:lnTo>
                    <a:pt x="120" y="312"/>
                  </a:lnTo>
                  <a:close/>
                  <a:moveTo>
                    <a:pt x="51" y="157"/>
                  </a:moveTo>
                  <a:lnTo>
                    <a:pt x="51" y="162"/>
                  </a:lnTo>
                  <a:lnTo>
                    <a:pt x="53" y="162"/>
                  </a:lnTo>
                  <a:lnTo>
                    <a:pt x="53" y="160"/>
                  </a:lnTo>
                  <a:lnTo>
                    <a:pt x="51" y="157"/>
                  </a:lnTo>
                  <a:close/>
                  <a:moveTo>
                    <a:pt x="32" y="155"/>
                  </a:moveTo>
                  <a:lnTo>
                    <a:pt x="32" y="151"/>
                  </a:lnTo>
                  <a:lnTo>
                    <a:pt x="35" y="153"/>
                  </a:lnTo>
                  <a:lnTo>
                    <a:pt x="32" y="155"/>
                  </a:lnTo>
                  <a:close/>
                  <a:moveTo>
                    <a:pt x="21" y="141"/>
                  </a:moveTo>
                  <a:lnTo>
                    <a:pt x="21" y="139"/>
                  </a:lnTo>
                  <a:lnTo>
                    <a:pt x="23" y="139"/>
                  </a:lnTo>
                  <a:lnTo>
                    <a:pt x="21" y="141"/>
                  </a:lnTo>
                  <a:close/>
                  <a:moveTo>
                    <a:pt x="26" y="137"/>
                  </a:moveTo>
                  <a:lnTo>
                    <a:pt x="30" y="134"/>
                  </a:lnTo>
                  <a:lnTo>
                    <a:pt x="28" y="137"/>
                  </a:lnTo>
                  <a:lnTo>
                    <a:pt x="26" y="137"/>
                  </a:lnTo>
                  <a:close/>
                  <a:moveTo>
                    <a:pt x="35" y="130"/>
                  </a:moveTo>
                  <a:lnTo>
                    <a:pt x="35" y="127"/>
                  </a:lnTo>
                  <a:lnTo>
                    <a:pt x="35" y="127"/>
                  </a:lnTo>
                  <a:lnTo>
                    <a:pt x="35" y="130"/>
                  </a:lnTo>
                  <a:close/>
                  <a:moveTo>
                    <a:pt x="30" y="125"/>
                  </a:moveTo>
                  <a:lnTo>
                    <a:pt x="32" y="127"/>
                  </a:lnTo>
                  <a:lnTo>
                    <a:pt x="32" y="125"/>
                  </a:lnTo>
                  <a:lnTo>
                    <a:pt x="32" y="123"/>
                  </a:lnTo>
                  <a:lnTo>
                    <a:pt x="30" y="125"/>
                  </a:lnTo>
                  <a:close/>
                  <a:moveTo>
                    <a:pt x="86" y="63"/>
                  </a:moveTo>
                  <a:lnTo>
                    <a:pt x="86" y="63"/>
                  </a:lnTo>
                  <a:lnTo>
                    <a:pt x="86" y="60"/>
                  </a:lnTo>
                  <a:lnTo>
                    <a:pt x="86" y="63"/>
                  </a:lnTo>
                  <a:close/>
                  <a:moveTo>
                    <a:pt x="81" y="63"/>
                  </a:moveTo>
                  <a:lnTo>
                    <a:pt x="83" y="63"/>
                  </a:lnTo>
                  <a:lnTo>
                    <a:pt x="86" y="65"/>
                  </a:lnTo>
                  <a:lnTo>
                    <a:pt x="83" y="67"/>
                  </a:lnTo>
                  <a:lnTo>
                    <a:pt x="88" y="67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3" y="65"/>
                  </a:lnTo>
                  <a:lnTo>
                    <a:pt x="81" y="70"/>
                  </a:lnTo>
                  <a:lnTo>
                    <a:pt x="81" y="67"/>
                  </a:lnTo>
                  <a:lnTo>
                    <a:pt x="81" y="63"/>
                  </a:lnTo>
                  <a:close/>
                  <a:moveTo>
                    <a:pt x="81" y="70"/>
                  </a:moveTo>
                  <a:lnTo>
                    <a:pt x="83" y="74"/>
                  </a:lnTo>
                  <a:lnTo>
                    <a:pt x="83" y="72"/>
                  </a:lnTo>
                  <a:lnTo>
                    <a:pt x="81" y="70"/>
                  </a:lnTo>
                  <a:lnTo>
                    <a:pt x="81" y="70"/>
                  </a:lnTo>
                  <a:close/>
                  <a:moveTo>
                    <a:pt x="21" y="95"/>
                  </a:moveTo>
                  <a:lnTo>
                    <a:pt x="21" y="95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6" y="90"/>
                  </a:lnTo>
                  <a:lnTo>
                    <a:pt x="26" y="88"/>
                  </a:lnTo>
                  <a:lnTo>
                    <a:pt x="35" y="81"/>
                  </a:lnTo>
                  <a:lnTo>
                    <a:pt x="35" y="86"/>
                  </a:lnTo>
                  <a:lnTo>
                    <a:pt x="32" y="90"/>
                  </a:lnTo>
                  <a:lnTo>
                    <a:pt x="30" y="93"/>
                  </a:lnTo>
                  <a:lnTo>
                    <a:pt x="32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1" y="97"/>
                  </a:lnTo>
                  <a:lnTo>
                    <a:pt x="21" y="95"/>
                  </a:lnTo>
                  <a:close/>
                  <a:moveTo>
                    <a:pt x="21" y="102"/>
                  </a:moveTo>
                  <a:lnTo>
                    <a:pt x="23" y="104"/>
                  </a:lnTo>
                  <a:lnTo>
                    <a:pt x="28" y="100"/>
                  </a:lnTo>
                  <a:lnTo>
                    <a:pt x="23" y="97"/>
                  </a:lnTo>
                  <a:lnTo>
                    <a:pt x="23" y="100"/>
                  </a:lnTo>
                  <a:lnTo>
                    <a:pt x="21" y="100"/>
                  </a:lnTo>
                  <a:lnTo>
                    <a:pt x="21" y="102"/>
                  </a:lnTo>
                  <a:close/>
                  <a:moveTo>
                    <a:pt x="19" y="109"/>
                  </a:moveTo>
                  <a:lnTo>
                    <a:pt x="16" y="109"/>
                  </a:lnTo>
                  <a:lnTo>
                    <a:pt x="12" y="107"/>
                  </a:lnTo>
                  <a:lnTo>
                    <a:pt x="14" y="104"/>
                  </a:lnTo>
                  <a:lnTo>
                    <a:pt x="19" y="107"/>
                  </a:lnTo>
                  <a:lnTo>
                    <a:pt x="19" y="109"/>
                  </a:lnTo>
                  <a:close/>
                  <a:moveTo>
                    <a:pt x="16" y="114"/>
                  </a:moveTo>
                  <a:lnTo>
                    <a:pt x="14" y="111"/>
                  </a:lnTo>
                  <a:lnTo>
                    <a:pt x="14" y="111"/>
                  </a:lnTo>
                  <a:lnTo>
                    <a:pt x="19" y="109"/>
                  </a:lnTo>
                  <a:lnTo>
                    <a:pt x="16" y="114"/>
                  </a:lnTo>
                  <a:close/>
                  <a:moveTo>
                    <a:pt x="14" y="123"/>
                  </a:moveTo>
                  <a:lnTo>
                    <a:pt x="14" y="125"/>
                  </a:lnTo>
                  <a:lnTo>
                    <a:pt x="12" y="127"/>
                  </a:lnTo>
                  <a:lnTo>
                    <a:pt x="12" y="125"/>
                  </a:lnTo>
                  <a:lnTo>
                    <a:pt x="14" y="123"/>
                  </a:lnTo>
                  <a:close/>
                  <a:moveTo>
                    <a:pt x="16" y="121"/>
                  </a:moveTo>
                  <a:lnTo>
                    <a:pt x="16" y="118"/>
                  </a:lnTo>
                  <a:lnTo>
                    <a:pt x="16" y="116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4" y="116"/>
                  </a:lnTo>
                  <a:lnTo>
                    <a:pt x="14" y="118"/>
                  </a:lnTo>
                  <a:lnTo>
                    <a:pt x="14" y="121"/>
                  </a:lnTo>
                  <a:lnTo>
                    <a:pt x="16" y="121"/>
                  </a:lnTo>
                  <a:close/>
                  <a:moveTo>
                    <a:pt x="37" y="125"/>
                  </a:moveTo>
                  <a:lnTo>
                    <a:pt x="37" y="121"/>
                  </a:lnTo>
                  <a:lnTo>
                    <a:pt x="32" y="121"/>
                  </a:lnTo>
                  <a:lnTo>
                    <a:pt x="30" y="116"/>
                  </a:lnTo>
                  <a:lnTo>
                    <a:pt x="30" y="114"/>
                  </a:lnTo>
                  <a:lnTo>
                    <a:pt x="28" y="114"/>
                  </a:lnTo>
                  <a:lnTo>
                    <a:pt x="28" y="116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8" y="111"/>
                  </a:lnTo>
                  <a:lnTo>
                    <a:pt x="28" y="107"/>
                  </a:lnTo>
                  <a:lnTo>
                    <a:pt x="32" y="111"/>
                  </a:lnTo>
                  <a:lnTo>
                    <a:pt x="30" y="107"/>
                  </a:lnTo>
                  <a:lnTo>
                    <a:pt x="32" y="104"/>
                  </a:lnTo>
                  <a:lnTo>
                    <a:pt x="35" y="109"/>
                  </a:lnTo>
                  <a:lnTo>
                    <a:pt x="35" y="116"/>
                  </a:lnTo>
                  <a:lnTo>
                    <a:pt x="39" y="118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39" y="121"/>
                  </a:lnTo>
                  <a:lnTo>
                    <a:pt x="39" y="123"/>
                  </a:lnTo>
                  <a:lnTo>
                    <a:pt x="37" y="125"/>
                  </a:lnTo>
                  <a:close/>
                  <a:moveTo>
                    <a:pt x="30" y="146"/>
                  </a:moveTo>
                  <a:lnTo>
                    <a:pt x="39" y="146"/>
                  </a:lnTo>
                  <a:lnTo>
                    <a:pt x="39" y="146"/>
                  </a:lnTo>
                  <a:lnTo>
                    <a:pt x="42" y="144"/>
                  </a:lnTo>
                  <a:lnTo>
                    <a:pt x="42" y="139"/>
                  </a:lnTo>
                  <a:lnTo>
                    <a:pt x="39" y="139"/>
                  </a:lnTo>
                  <a:lnTo>
                    <a:pt x="35" y="137"/>
                  </a:lnTo>
                  <a:lnTo>
                    <a:pt x="30" y="139"/>
                  </a:lnTo>
                  <a:lnTo>
                    <a:pt x="37" y="141"/>
                  </a:lnTo>
                  <a:lnTo>
                    <a:pt x="32" y="144"/>
                  </a:lnTo>
                  <a:lnTo>
                    <a:pt x="35" y="144"/>
                  </a:lnTo>
                  <a:lnTo>
                    <a:pt x="30" y="146"/>
                  </a:lnTo>
                  <a:close/>
                  <a:moveTo>
                    <a:pt x="37" y="162"/>
                  </a:moveTo>
                  <a:lnTo>
                    <a:pt x="35" y="157"/>
                  </a:lnTo>
                  <a:lnTo>
                    <a:pt x="42" y="151"/>
                  </a:lnTo>
                  <a:lnTo>
                    <a:pt x="39" y="157"/>
                  </a:lnTo>
                  <a:lnTo>
                    <a:pt x="37" y="162"/>
                  </a:lnTo>
                  <a:close/>
                  <a:moveTo>
                    <a:pt x="32" y="167"/>
                  </a:moveTo>
                  <a:lnTo>
                    <a:pt x="35" y="164"/>
                  </a:lnTo>
                  <a:lnTo>
                    <a:pt x="35" y="157"/>
                  </a:lnTo>
                  <a:lnTo>
                    <a:pt x="28" y="160"/>
                  </a:lnTo>
                  <a:lnTo>
                    <a:pt x="28" y="164"/>
                  </a:lnTo>
                  <a:lnTo>
                    <a:pt x="32" y="162"/>
                  </a:lnTo>
                  <a:lnTo>
                    <a:pt x="32" y="167"/>
                  </a:lnTo>
                  <a:close/>
                  <a:moveTo>
                    <a:pt x="46" y="167"/>
                  </a:moveTo>
                  <a:lnTo>
                    <a:pt x="49" y="171"/>
                  </a:lnTo>
                  <a:lnTo>
                    <a:pt x="51" y="174"/>
                  </a:lnTo>
                  <a:lnTo>
                    <a:pt x="53" y="169"/>
                  </a:lnTo>
                  <a:lnTo>
                    <a:pt x="51" y="164"/>
                  </a:lnTo>
                  <a:lnTo>
                    <a:pt x="46" y="167"/>
                  </a:lnTo>
                  <a:close/>
                  <a:moveTo>
                    <a:pt x="60" y="234"/>
                  </a:moveTo>
                  <a:lnTo>
                    <a:pt x="67" y="238"/>
                  </a:lnTo>
                  <a:lnTo>
                    <a:pt x="72" y="234"/>
                  </a:lnTo>
                  <a:lnTo>
                    <a:pt x="67" y="234"/>
                  </a:lnTo>
                  <a:lnTo>
                    <a:pt x="67" y="231"/>
                  </a:lnTo>
                  <a:lnTo>
                    <a:pt x="62" y="231"/>
                  </a:lnTo>
                  <a:lnTo>
                    <a:pt x="62" y="231"/>
                  </a:lnTo>
                  <a:lnTo>
                    <a:pt x="60" y="234"/>
                  </a:lnTo>
                  <a:lnTo>
                    <a:pt x="60" y="234"/>
                  </a:lnTo>
                  <a:close/>
                  <a:moveTo>
                    <a:pt x="58" y="213"/>
                  </a:moveTo>
                  <a:lnTo>
                    <a:pt x="58" y="206"/>
                  </a:lnTo>
                  <a:lnTo>
                    <a:pt x="65" y="201"/>
                  </a:lnTo>
                  <a:lnTo>
                    <a:pt x="65" y="204"/>
                  </a:lnTo>
                  <a:lnTo>
                    <a:pt x="65" y="206"/>
                  </a:lnTo>
                  <a:lnTo>
                    <a:pt x="60" y="213"/>
                  </a:lnTo>
                  <a:lnTo>
                    <a:pt x="58" y="213"/>
                  </a:lnTo>
                  <a:close/>
                  <a:moveTo>
                    <a:pt x="49" y="333"/>
                  </a:moveTo>
                  <a:lnTo>
                    <a:pt x="51" y="331"/>
                  </a:lnTo>
                  <a:lnTo>
                    <a:pt x="51" y="328"/>
                  </a:lnTo>
                  <a:lnTo>
                    <a:pt x="53" y="326"/>
                  </a:lnTo>
                  <a:lnTo>
                    <a:pt x="53" y="326"/>
                  </a:lnTo>
                  <a:lnTo>
                    <a:pt x="56" y="324"/>
                  </a:lnTo>
                  <a:lnTo>
                    <a:pt x="58" y="324"/>
                  </a:lnTo>
                  <a:lnTo>
                    <a:pt x="58" y="321"/>
                  </a:lnTo>
                  <a:lnTo>
                    <a:pt x="62" y="321"/>
                  </a:lnTo>
                  <a:lnTo>
                    <a:pt x="65" y="321"/>
                  </a:lnTo>
                  <a:lnTo>
                    <a:pt x="67" y="321"/>
                  </a:lnTo>
                  <a:lnTo>
                    <a:pt x="69" y="319"/>
                  </a:lnTo>
                  <a:lnTo>
                    <a:pt x="72" y="324"/>
                  </a:lnTo>
                  <a:lnTo>
                    <a:pt x="74" y="321"/>
                  </a:lnTo>
                  <a:lnTo>
                    <a:pt x="76" y="324"/>
                  </a:lnTo>
                  <a:lnTo>
                    <a:pt x="79" y="324"/>
                  </a:lnTo>
                  <a:lnTo>
                    <a:pt x="79" y="321"/>
                  </a:lnTo>
                  <a:lnTo>
                    <a:pt x="81" y="321"/>
                  </a:lnTo>
                  <a:lnTo>
                    <a:pt x="83" y="319"/>
                  </a:lnTo>
                  <a:lnTo>
                    <a:pt x="81" y="315"/>
                  </a:lnTo>
                  <a:lnTo>
                    <a:pt x="83" y="315"/>
                  </a:lnTo>
                  <a:lnTo>
                    <a:pt x="86" y="312"/>
                  </a:lnTo>
                  <a:lnTo>
                    <a:pt x="86" y="312"/>
                  </a:lnTo>
                  <a:lnTo>
                    <a:pt x="95" y="310"/>
                  </a:lnTo>
                  <a:lnTo>
                    <a:pt x="97" y="310"/>
                  </a:lnTo>
                  <a:lnTo>
                    <a:pt x="102" y="315"/>
                  </a:lnTo>
                  <a:lnTo>
                    <a:pt x="104" y="312"/>
                  </a:lnTo>
                  <a:lnTo>
                    <a:pt x="109" y="312"/>
                  </a:lnTo>
                  <a:lnTo>
                    <a:pt x="111" y="315"/>
                  </a:lnTo>
                  <a:lnTo>
                    <a:pt x="113" y="310"/>
                  </a:lnTo>
                  <a:lnTo>
                    <a:pt x="118" y="308"/>
                  </a:lnTo>
                  <a:lnTo>
                    <a:pt x="120" y="310"/>
                  </a:lnTo>
                  <a:lnTo>
                    <a:pt x="125" y="308"/>
                  </a:lnTo>
                  <a:lnTo>
                    <a:pt x="127" y="308"/>
                  </a:lnTo>
                  <a:lnTo>
                    <a:pt x="129" y="308"/>
                  </a:lnTo>
                  <a:lnTo>
                    <a:pt x="132" y="305"/>
                  </a:lnTo>
                  <a:lnTo>
                    <a:pt x="132" y="308"/>
                  </a:lnTo>
                  <a:lnTo>
                    <a:pt x="134" y="308"/>
                  </a:lnTo>
                  <a:lnTo>
                    <a:pt x="139" y="305"/>
                  </a:lnTo>
                  <a:lnTo>
                    <a:pt x="146" y="305"/>
                  </a:lnTo>
                  <a:lnTo>
                    <a:pt x="148" y="305"/>
                  </a:lnTo>
                  <a:lnTo>
                    <a:pt x="153" y="308"/>
                  </a:lnTo>
                  <a:lnTo>
                    <a:pt x="155" y="308"/>
                  </a:lnTo>
                  <a:lnTo>
                    <a:pt x="159" y="305"/>
                  </a:lnTo>
                  <a:lnTo>
                    <a:pt x="162" y="303"/>
                  </a:lnTo>
                  <a:lnTo>
                    <a:pt x="164" y="301"/>
                  </a:lnTo>
                  <a:lnTo>
                    <a:pt x="166" y="301"/>
                  </a:lnTo>
                  <a:lnTo>
                    <a:pt x="169" y="301"/>
                  </a:lnTo>
                  <a:lnTo>
                    <a:pt x="169" y="298"/>
                  </a:lnTo>
                  <a:lnTo>
                    <a:pt x="173" y="296"/>
                  </a:lnTo>
                  <a:lnTo>
                    <a:pt x="176" y="296"/>
                  </a:lnTo>
                  <a:lnTo>
                    <a:pt x="178" y="291"/>
                  </a:lnTo>
                  <a:lnTo>
                    <a:pt x="176" y="289"/>
                  </a:lnTo>
                  <a:lnTo>
                    <a:pt x="178" y="287"/>
                  </a:lnTo>
                  <a:lnTo>
                    <a:pt x="171" y="287"/>
                  </a:lnTo>
                  <a:lnTo>
                    <a:pt x="166" y="289"/>
                  </a:lnTo>
                  <a:lnTo>
                    <a:pt x="166" y="289"/>
                  </a:lnTo>
                  <a:lnTo>
                    <a:pt x="162" y="289"/>
                  </a:lnTo>
                  <a:lnTo>
                    <a:pt x="159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4" y="287"/>
                  </a:lnTo>
                  <a:lnTo>
                    <a:pt x="159" y="284"/>
                  </a:lnTo>
                  <a:lnTo>
                    <a:pt x="157" y="287"/>
                  </a:lnTo>
                  <a:lnTo>
                    <a:pt x="162" y="282"/>
                  </a:lnTo>
                  <a:lnTo>
                    <a:pt x="164" y="284"/>
                  </a:lnTo>
                  <a:lnTo>
                    <a:pt x="166" y="282"/>
                  </a:lnTo>
                  <a:lnTo>
                    <a:pt x="166" y="280"/>
                  </a:lnTo>
                  <a:lnTo>
                    <a:pt x="162" y="280"/>
                  </a:lnTo>
                  <a:lnTo>
                    <a:pt x="164" y="278"/>
                  </a:lnTo>
                  <a:lnTo>
                    <a:pt x="166" y="275"/>
                  </a:lnTo>
                  <a:lnTo>
                    <a:pt x="169" y="278"/>
                  </a:lnTo>
                  <a:lnTo>
                    <a:pt x="171" y="275"/>
                  </a:lnTo>
                  <a:lnTo>
                    <a:pt x="173" y="273"/>
                  </a:lnTo>
                  <a:lnTo>
                    <a:pt x="171" y="273"/>
                  </a:lnTo>
                  <a:lnTo>
                    <a:pt x="173" y="271"/>
                  </a:lnTo>
                  <a:lnTo>
                    <a:pt x="169" y="271"/>
                  </a:lnTo>
                  <a:lnTo>
                    <a:pt x="171" y="268"/>
                  </a:lnTo>
                  <a:lnTo>
                    <a:pt x="173" y="268"/>
                  </a:lnTo>
                  <a:lnTo>
                    <a:pt x="173" y="271"/>
                  </a:lnTo>
                  <a:lnTo>
                    <a:pt x="176" y="268"/>
                  </a:lnTo>
                  <a:lnTo>
                    <a:pt x="178" y="266"/>
                  </a:lnTo>
                  <a:lnTo>
                    <a:pt x="178" y="261"/>
                  </a:lnTo>
                  <a:lnTo>
                    <a:pt x="180" y="254"/>
                  </a:lnTo>
                  <a:lnTo>
                    <a:pt x="178" y="252"/>
                  </a:lnTo>
                  <a:lnTo>
                    <a:pt x="178" y="248"/>
                  </a:lnTo>
                  <a:lnTo>
                    <a:pt x="171" y="243"/>
                  </a:lnTo>
                  <a:lnTo>
                    <a:pt x="162" y="241"/>
                  </a:lnTo>
                  <a:lnTo>
                    <a:pt x="155" y="241"/>
                  </a:lnTo>
                  <a:lnTo>
                    <a:pt x="155" y="245"/>
                  </a:lnTo>
                  <a:lnTo>
                    <a:pt x="153" y="248"/>
                  </a:lnTo>
                  <a:lnTo>
                    <a:pt x="148" y="245"/>
                  </a:lnTo>
                  <a:lnTo>
                    <a:pt x="146" y="245"/>
                  </a:lnTo>
                  <a:lnTo>
                    <a:pt x="153" y="238"/>
                  </a:lnTo>
                  <a:lnTo>
                    <a:pt x="153" y="234"/>
                  </a:lnTo>
                  <a:lnTo>
                    <a:pt x="148" y="227"/>
                  </a:lnTo>
                  <a:lnTo>
                    <a:pt x="146" y="227"/>
                  </a:lnTo>
                  <a:lnTo>
                    <a:pt x="141" y="224"/>
                  </a:lnTo>
                  <a:lnTo>
                    <a:pt x="139" y="222"/>
                  </a:lnTo>
                  <a:lnTo>
                    <a:pt x="136" y="222"/>
                  </a:lnTo>
                  <a:lnTo>
                    <a:pt x="136" y="222"/>
                  </a:lnTo>
                  <a:lnTo>
                    <a:pt x="134" y="222"/>
                  </a:lnTo>
                  <a:lnTo>
                    <a:pt x="132" y="222"/>
                  </a:lnTo>
                  <a:lnTo>
                    <a:pt x="134" y="220"/>
                  </a:lnTo>
                  <a:lnTo>
                    <a:pt x="136" y="220"/>
                  </a:lnTo>
                  <a:lnTo>
                    <a:pt x="139" y="220"/>
                  </a:lnTo>
                  <a:lnTo>
                    <a:pt x="141" y="220"/>
                  </a:lnTo>
                  <a:lnTo>
                    <a:pt x="143" y="222"/>
                  </a:lnTo>
                  <a:lnTo>
                    <a:pt x="146" y="222"/>
                  </a:lnTo>
                  <a:lnTo>
                    <a:pt x="148" y="222"/>
                  </a:lnTo>
                  <a:lnTo>
                    <a:pt x="141" y="215"/>
                  </a:lnTo>
                  <a:lnTo>
                    <a:pt x="139" y="213"/>
                  </a:lnTo>
                  <a:lnTo>
                    <a:pt x="141" y="211"/>
                  </a:lnTo>
                  <a:lnTo>
                    <a:pt x="141" y="208"/>
                  </a:lnTo>
                  <a:lnTo>
                    <a:pt x="139" y="208"/>
                  </a:lnTo>
                  <a:lnTo>
                    <a:pt x="139" y="206"/>
                  </a:lnTo>
                  <a:lnTo>
                    <a:pt x="136" y="206"/>
                  </a:lnTo>
                  <a:lnTo>
                    <a:pt x="134" y="199"/>
                  </a:lnTo>
                  <a:lnTo>
                    <a:pt x="129" y="197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0" y="192"/>
                  </a:lnTo>
                  <a:lnTo>
                    <a:pt x="118" y="183"/>
                  </a:lnTo>
                  <a:lnTo>
                    <a:pt x="116" y="181"/>
                  </a:lnTo>
                  <a:lnTo>
                    <a:pt x="113" y="169"/>
                  </a:lnTo>
                  <a:lnTo>
                    <a:pt x="111" y="167"/>
                  </a:lnTo>
                  <a:lnTo>
                    <a:pt x="109" y="167"/>
                  </a:lnTo>
                  <a:lnTo>
                    <a:pt x="104" y="157"/>
                  </a:lnTo>
                  <a:lnTo>
                    <a:pt x="99" y="157"/>
                  </a:lnTo>
                  <a:lnTo>
                    <a:pt x="97" y="155"/>
                  </a:lnTo>
                  <a:lnTo>
                    <a:pt x="92" y="153"/>
                  </a:lnTo>
                  <a:lnTo>
                    <a:pt x="90" y="155"/>
                  </a:lnTo>
                  <a:lnTo>
                    <a:pt x="88" y="157"/>
                  </a:lnTo>
                  <a:lnTo>
                    <a:pt x="83" y="155"/>
                  </a:lnTo>
                  <a:lnTo>
                    <a:pt x="81" y="155"/>
                  </a:lnTo>
                  <a:lnTo>
                    <a:pt x="76" y="155"/>
                  </a:lnTo>
                  <a:lnTo>
                    <a:pt x="74" y="153"/>
                  </a:lnTo>
                  <a:lnTo>
                    <a:pt x="76" y="153"/>
                  </a:lnTo>
                  <a:lnTo>
                    <a:pt x="83" y="153"/>
                  </a:lnTo>
                  <a:lnTo>
                    <a:pt x="86" y="153"/>
                  </a:lnTo>
                  <a:lnTo>
                    <a:pt x="88" y="151"/>
                  </a:lnTo>
                  <a:lnTo>
                    <a:pt x="92" y="151"/>
                  </a:lnTo>
                  <a:lnTo>
                    <a:pt x="95" y="146"/>
                  </a:lnTo>
                  <a:lnTo>
                    <a:pt x="90" y="146"/>
                  </a:lnTo>
                  <a:lnTo>
                    <a:pt x="90" y="144"/>
                  </a:lnTo>
                  <a:lnTo>
                    <a:pt x="90" y="141"/>
                  </a:lnTo>
                  <a:lnTo>
                    <a:pt x="83" y="144"/>
                  </a:lnTo>
                  <a:lnTo>
                    <a:pt x="83" y="144"/>
                  </a:lnTo>
                  <a:lnTo>
                    <a:pt x="88" y="141"/>
                  </a:lnTo>
                  <a:lnTo>
                    <a:pt x="92" y="141"/>
                  </a:lnTo>
                  <a:lnTo>
                    <a:pt x="95" y="139"/>
                  </a:lnTo>
                  <a:lnTo>
                    <a:pt x="95" y="137"/>
                  </a:lnTo>
                  <a:lnTo>
                    <a:pt x="97" y="134"/>
                  </a:lnTo>
                  <a:lnTo>
                    <a:pt x="99" y="130"/>
                  </a:lnTo>
                  <a:lnTo>
                    <a:pt x="102" y="127"/>
                  </a:lnTo>
                  <a:lnTo>
                    <a:pt x="102" y="125"/>
                  </a:lnTo>
                  <a:lnTo>
                    <a:pt x="104" y="123"/>
                  </a:lnTo>
                  <a:lnTo>
                    <a:pt x="104" y="121"/>
                  </a:lnTo>
                  <a:lnTo>
                    <a:pt x="104" y="116"/>
                  </a:lnTo>
                  <a:lnTo>
                    <a:pt x="109" y="114"/>
                  </a:lnTo>
                  <a:lnTo>
                    <a:pt x="109" y="109"/>
                  </a:lnTo>
                  <a:lnTo>
                    <a:pt x="104" y="104"/>
                  </a:lnTo>
                  <a:lnTo>
                    <a:pt x="102" y="107"/>
                  </a:lnTo>
                  <a:lnTo>
                    <a:pt x="95" y="107"/>
                  </a:lnTo>
                  <a:lnTo>
                    <a:pt x="88" y="104"/>
                  </a:lnTo>
                  <a:lnTo>
                    <a:pt x="88" y="107"/>
                  </a:lnTo>
                  <a:lnTo>
                    <a:pt x="86" y="107"/>
                  </a:lnTo>
                  <a:lnTo>
                    <a:pt x="81" y="104"/>
                  </a:lnTo>
                  <a:lnTo>
                    <a:pt x="79" y="104"/>
                  </a:lnTo>
                  <a:lnTo>
                    <a:pt x="79" y="107"/>
                  </a:lnTo>
                  <a:lnTo>
                    <a:pt x="76" y="107"/>
                  </a:lnTo>
                  <a:lnTo>
                    <a:pt x="72" y="109"/>
                  </a:lnTo>
                  <a:lnTo>
                    <a:pt x="72" y="109"/>
                  </a:lnTo>
                  <a:lnTo>
                    <a:pt x="69" y="111"/>
                  </a:lnTo>
                  <a:lnTo>
                    <a:pt x="67" y="109"/>
                  </a:lnTo>
                  <a:lnTo>
                    <a:pt x="72" y="107"/>
                  </a:lnTo>
                  <a:lnTo>
                    <a:pt x="74" y="102"/>
                  </a:lnTo>
                  <a:lnTo>
                    <a:pt x="72" y="102"/>
                  </a:lnTo>
                  <a:lnTo>
                    <a:pt x="69" y="102"/>
                  </a:lnTo>
                  <a:lnTo>
                    <a:pt x="72" y="100"/>
                  </a:lnTo>
                  <a:lnTo>
                    <a:pt x="72" y="97"/>
                  </a:lnTo>
                  <a:lnTo>
                    <a:pt x="79" y="93"/>
                  </a:lnTo>
                  <a:lnTo>
                    <a:pt x="81" y="88"/>
                  </a:lnTo>
                  <a:lnTo>
                    <a:pt x="86" y="86"/>
                  </a:lnTo>
                  <a:lnTo>
                    <a:pt x="86" y="84"/>
                  </a:lnTo>
                  <a:lnTo>
                    <a:pt x="86" y="81"/>
                  </a:lnTo>
                  <a:lnTo>
                    <a:pt x="86" y="79"/>
                  </a:lnTo>
                  <a:lnTo>
                    <a:pt x="86" y="77"/>
                  </a:lnTo>
                  <a:lnTo>
                    <a:pt x="81" y="77"/>
                  </a:lnTo>
                  <a:lnTo>
                    <a:pt x="81" y="79"/>
                  </a:lnTo>
                  <a:lnTo>
                    <a:pt x="79" y="79"/>
                  </a:lnTo>
                  <a:lnTo>
                    <a:pt x="74" y="79"/>
                  </a:lnTo>
                  <a:lnTo>
                    <a:pt x="69" y="79"/>
                  </a:lnTo>
                  <a:lnTo>
                    <a:pt x="67" y="81"/>
                  </a:lnTo>
                  <a:lnTo>
                    <a:pt x="65" y="81"/>
                  </a:lnTo>
                  <a:lnTo>
                    <a:pt x="62" y="84"/>
                  </a:lnTo>
                  <a:lnTo>
                    <a:pt x="62" y="81"/>
                  </a:lnTo>
                  <a:lnTo>
                    <a:pt x="62" y="81"/>
                  </a:lnTo>
                  <a:lnTo>
                    <a:pt x="58" y="84"/>
                  </a:lnTo>
                  <a:lnTo>
                    <a:pt x="60" y="81"/>
                  </a:lnTo>
                  <a:lnTo>
                    <a:pt x="56" y="79"/>
                  </a:lnTo>
                  <a:lnTo>
                    <a:pt x="53" y="81"/>
                  </a:lnTo>
                  <a:lnTo>
                    <a:pt x="53" y="81"/>
                  </a:lnTo>
                  <a:lnTo>
                    <a:pt x="53" y="86"/>
                  </a:lnTo>
                  <a:lnTo>
                    <a:pt x="51" y="86"/>
                  </a:lnTo>
                  <a:lnTo>
                    <a:pt x="53" y="88"/>
                  </a:lnTo>
                  <a:lnTo>
                    <a:pt x="49" y="88"/>
                  </a:lnTo>
                  <a:lnTo>
                    <a:pt x="51" y="93"/>
                  </a:lnTo>
                  <a:lnTo>
                    <a:pt x="49" y="95"/>
                  </a:lnTo>
                  <a:lnTo>
                    <a:pt x="46" y="95"/>
                  </a:lnTo>
                  <a:lnTo>
                    <a:pt x="51" y="97"/>
                  </a:lnTo>
                  <a:lnTo>
                    <a:pt x="53" y="102"/>
                  </a:lnTo>
                  <a:lnTo>
                    <a:pt x="49" y="100"/>
                  </a:lnTo>
                  <a:lnTo>
                    <a:pt x="46" y="100"/>
                  </a:lnTo>
                  <a:lnTo>
                    <a:pt x="44" y="97"/>
                  </a:lnTo>
                  <a:lnTo>
                    <a:pt x="44" y="100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2" y="100"/>
                  </a:lnTo>
                  <a:lnTo>
                    <a:pt x="42" y="104"/>
                  </a:lnTo>
                  <a:lnTo>
                    <a:pt x="42" y="104"/>
                  </a:lnTo>
                  <a:lnTo>
                    <a:pt x="42" y="107"/>
                  </a:lnTo>
                  <a:lnTo>
                    <a:pt x="44" y="109"/>
                  </a:lnTo>
                  <a:lnTo>
                    <a:pt x="46" y="109"/>
                  </a:lnTo>
                  <a:lnTo>
                    <a:pt x="44" y="111"/>
                  </a:lnTo>
                  <a:lnTo>
                    <a:pt x="39" y="109"/>
                  </a:lnTo>
                  <a:lnTo>
                    <a:pt x="42" y="114"/>
                  </a:lnTo>
                  <a:lnTo>
                    <a:pt x="42" y="116"/>
                  </a:lnTo>
                  <a:lnTo>
                    <a:pt x="46" y="114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4" y="118"/>
                  </a:lnTo>
                  <a:lnTo>
                    <a:pt x="44" y="121"/>
                  </a:lnTo>
                  <a:lnTo>
                    <a:pt x="44" y="123"/>
                  </a:lnTo>
                  <a:lnTo>
                    <a:pt x="42" y="123"/>
                  </a:lnTo>
                  <a:lnTo>
                    <a:pt x="42" y="125"/>
                  </a:lnTo>
                  <a:lnTo>
                    <a:pt x="44" y="125"/>
                  </a:lnTo>
                  <a:lnTo>
                    <a:pt x="44" y="127"/>
                  </a:lnTo>
                  <a:lnTo>
                    <a:pt x="39" y="125"/>
                  </a:lnTo>
                  <a:lnTo>
                    <a:pt x="39" y="127"/>
                  </a:lnTo>
                  <a:lnTo>
                    <a:pt x="42" y="130"/>
                  </a:lnTo>
                  <a:lnTo>
                    <a:pt x="39" y="130"/>
                  </a:lnTo>
                  <a:lnTo>
                    <a:pt x="39" y="132"/>
                  </a:lnTo>
                  <a:lnTo>
                    <a:pt x="35" y="132"/>
                  </a:lnTo>
                  <a:lnTo>
                    <a:pt x="32" y="134"/>
                  </a:lnTo>
                  <a:lnTo>
                    <a:pt x="35" y="134"/>
                  </a:lnTo>
                  <a:lnTo>
                    <a:pt x="37" y="134"/>
                  </a:lnTo>
                  <a:lnTo>
                    <a:pt x="39" y="134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39" y="139"/>
                  </a:lnTo>
                  <a:lnTo>
                    <a:pt x="42" y="139"/>
                  </a:lnTo>
                  <a:lnTo>
                    <a:pt x="44" y="141"/>
                  </a:lnTo>
                  <a:lnTo>
                    <a:pt x="51" y="132"/>
                  </a:lnTo>
                  <a:lnTo>
                    <a:pt x="51" y="134"/>
                  </a:lnTo>
                  <a:lnTo>
                    <a:pt x="51" y="134"/>
                  </a:lnTo>
                  <a:lnTo>
                    <a:pt x="49" y="137"/>
                  </a:lnTo>
                  <a:lnTo>
                    <a:pt x="46" y="141"/>
                  </a:lnTo>
                  <a:lnTo>
                    <a:pt x="46" y="141"/>
                  </a:lnTo>
                  <a:lnTo>
                    <a:pt x="44" y="146"/>
                  </a:lnTo>
                  <a:lnTo>
                    <a:pt x="46" y="148"/>
                  </a:lnTo>
                  <a:lnTo>
                    <a:pt x="44" y="153"/>
                  </a:lnTo>
                  <a:lnTo>
                    <a:pt x="44" y="157"/>
                  </a:lnTo>
                  <a:lnTo>
                    <a:pt x="42" y="160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2" y="164"/>
                  </a:lnTo>
                  <a:lnTo>
                    <a:pt x="42" y="171"/>
                  </a:lnTo>
                  <a:lnTo>
                    <a:pt x="39" y="174"/>
                  </a:lnTo>
                  <a:lnTo>
                    <a:pt x="39" y="174"/>
                  </a:lnTo>
                  <a:lnTo>
                    <a:pt x="44" y="174"/>
                  </a:lnTo>
                  <a:lnTo>
                    <a:pt x="44" y="171"/>
                  </a:lnTo>
                  <a:lnTo>
                    <a:pt x="46" y="167"/>
                  </a:lnTo>
                  <a:lnTo>
                    <a:pt x="46" y="164"/>
                  </a:lnTo>
                  <a:lnTo>
                    <a:pt x="49" y="162"/>
                  </a:lnTo>
                  <a:lnTo>
                    <a:pt x="46" y="155"/>
                  </a:lnTo>
                  <a:lnTo>
                    <a:pt x="49" y="155"/>
                  </a:lnTo>
                  <a:lnTo>
                    <a:pt x="53" y="148"/>
                  </a:lnTo>
                  <a:lnTo>
                    <a:pt x="49" y="153"/>
                  </a:lnTo>
                  <a:lnTo>
                    <a:pt x="49" y="157"/>
                  </a:lnTo>
                  <a:lnTo>
                    <a:pt x="51" y="160"/>
                  </a:lnTo>
                  <a:lnTo>
                    <a:pt x="51" y="157"/>
                  </a:lnTo>
                  <a:lnTo>
                    <a:pt x="53" y="155"/>
                  </a:lnTo>
                  <a:lnTo>
                    <a:pt x="53" y="157"/>
                  </a:lnTo>
                  <a:lnTo>
                    <a:pt x="56" y="153"/>
                  </a:lnTo>
                  <a:lnTo>
                    <a:pt x="56" y="151"/>
                  </a:lnTo>
                  <a:lnTo>
                    <a:pt x="58" y="151"/>
                  </a:lnTo>
                  <a:lnTo>
                    <a:pt x="58" y="153"/>
                  </a:lnTo>
                  <a:lnTo>
                    <a:pt x="60" y="157"/>
                  </a:lnTo>
                  <a:lnTo>
                    <a:pt x="58" y="155"/>
                  </a:lnTo>
                  <a:lnTo>
                    <a:pt x="56" y="162"/>
                  </a:lnTo>
                  <a:lnTo>
                    <a:pt x="58" y="167"/>
                  </a:lnTo>
                  <a:lnTo>
                    <a:pt x="60" y="167"/>
                  </a:lnTo>
                  <a:lnTo>
                    <a:pt x="60" y="169"/>
                  </a:lnTo>
                  <a:lnTo>
                    <a:pt x="58" y="174"/>
                  </a:lnTo>
                  <a:lnTo>
                    <a:pt x="53" y="183"/>
                  </a:lnTo>
                  <a:lnTo>
                    <a:pt x="56" y="187"/>
                  </a:lnTo>
                  <a:lnTo>
                    <a:pt x="51" y="185"/>
                  </a:lnTo>
                  <a:lnTo>
                    <a:pt x="51" y="190"/>
                  </a:lnTo>
                  <a:lnTo>
                    <a:pt x="56" y="194"/>
                  </a:lnTo>
                  <a:lnTo>
                    <a:pt x="56" y="190"/>
                  </a:lnTo>
                  <a:lnTo>
                    <a:pt x="58" y="187"/>
                  </a:lnTo>
                  <a:lnTo>
                    <a:pt x="65" y="194"/>
                  </a:lnTo>
                  <a:lnTo>
                    <a:pt x="65" y="190"/>
                  </a:lnTo>
                  <a:lnTo>
                    <a:pt x="62" y="187"/>
                  </a:lnTo>
                  <a:lnTo>
                    <a:pt x="65" y="187"/>
                  </a:lnTo>
                  <a:lnTo>
                    <a:pt x="69" y="190"/>
                  </a:lnTo>
                  <a:lnTo>
                    <a:pt x="74" y="190"/>
                  </a:lnTo>
                  <a:lnTo>
                    <a:pt x="74" y="187"/>
                  </a:lnTo>
                  <a:lnTo>
                    <a:pt x="79" y="187"/>
                  </a:lnTo>
                  <a:lnTo>
                    <a:pt x="79" y="185"/>
                  </a:lnTo>
                  <a:lnTo>
                    <a:pt x="90" y="185"/>
                  </a:lnTo>
                  <a:lnTo>
                    <a:pt x="83" y="187"/>
                  </a:lnTo>
                  <a:lnTo>
                    <a:pt x="79" y="199"/>
                  </a:lnTo>
                  <a:lnTo>
                    <a:pt x="83" y="208"/>
                  </a:lnTo>
                  <a:lnTo>
                    <a:pt x="86" y="206"/>
                  </a:lnTo>
                  <a:lnTo>
                    <a:pt x="86" y="211"/>
                  </a:lnTo>
                  <a:lnTo>
                    <a:pt x="90" y="208"/>
                  </a:lnTo>
                  <a:lnTo>
                    <a:pt x="92" y="208"/>
                  </a:lnTo>
                  <a:lnTo>
                    <a:pt x="92" y="213"/>
                  </a:lnTo>
                  <a:lnTo>
                    <a:pt x="92" y="213"/>
                  </a:lnTo>
                  <a:lnTo>
                    <a:pt x="88" y="218"/>
                  </a:lnTo>
                  <a:lnTo>
                    <a:pt x="90" y="222"/>
                  </a:lnTo>
                  <a:lnTo>
                    <a:pt x="88" y="227"/>
                  </a:lnTo>
                  <a:lnTo>
                    <a:pt x="90" y="229"/>
                  </a:lnTo>
                  <a:lnTo>
                    <a:pt x="92" y="234"/>
                  </a:lnTo>
                  <a:lnTo>
                    <a:pt x="97" y="234"/>
                  </a:lnTo>
                  <a:lnTo>
                    <a:pt x="95" y="234"/>
                  </a:lnTo>
                  <a:lnTo>
                    <a:pt x="92" y="234"/>
                  </a:lnTo>
                  <a:lnTo>
                    <a:pt x="90" y="231"/>
                  </a:lnTo>
                  <a:lnTo>
                    <a:pt x="88" y="231"/>
                  </a:lnTo>
                  <a:lnTo>
                    <a:pt x="88" y="236"/>
                  </a:lnTo>
                  <a:lnTo>
                    <a:pt x="90" y="236"/>
                  </a:lnTo>
                  <a:lnTo>
                    <a:pt x="88" y="236"/>
                  </a:lnTo>
                  <a:lnTo>
                    <a:pt x="86" y="234"/>
                  </a:lnTo>
                  <a:lnTo>
                    <a:pt x="79" y="236"/>
                  </a:lnTo>
                  <a:lnTo>
                    <a:pt x="76" y="234"/>
                  </a:lnTo>
                  <a:lnTo>
                    <a:pt x="69" y="238"/>
                  </a:lnTo>
                  <a:lnTo>
                    <a:pt x="65" y="243"/>
                  </a:lnTo>
                  <a:lnTo>
                    <a:pt x="60" y="245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2" y="250"/>
                  </a:lnTo>
                  <a:lnTo>
                    <a:pt x="62" y="248"/>
                  </a:lnTo>
                  <a:lnTo>
                    <a:pt x="69" y="245"/>
                  </a:lnTo>
                  <a:lnTo>
                    <a:pt x="69" y="250"/>
                  </a:lnTo>
                  <a:lnTo>
                    <a:pt x="72" y="252"/>
                  </a:lnTo>
                  <a:lnTo>
                    <a:pt x="69" y="254"/>
                  </a:lnTo>
                  <a:lnTo>
                    <a:pt x="72" y="257"/>
                  </a:lnTo>
                  <a:lnTo>
                    <a:pt x="72" y="257"/>
                  </a:lnTo>
                  <a:lnTo>
                    <a:pt x="67" y="266"/>
                  </a:lnTo>
                  <a:lnTo>
                    <a:pt x="65" y="266"/>
                  </a:lnTo>
                  <a:lnTo>
                    <a:pt x="60" y="271"/>
                  </a:lnTo>
                  <a:lnTo>
                    <a:pt x="60" y="271"/>
                  </a:lnTo>
                  <a:lnTo>
                    <a:pt x="56" y="273"/>
                  </a:lnTo>
                  <a:lnTo>
                    <a:pt x="51" y="273"/>
                  </a:lnTo>
                  <a:lnTo>
                    <a:pt x="46" y="275"/>
                  </a:lnTo>
                  <a:lnTo>
                    <a:pt x="51" y="275"/>
                  </a:lnTo>
                  <a:lnTo>
                    <a:pt x="51" y="280"/>
                  </a:lnTo>
                  <a:lnTo>
                    <a:pt x="49" y="280"/>
                  </a:lnTo>
                  <a:lnTo>
                    <a:pt x="53" y="282"/>
                  </a:lnTo>
                  <a:lnTo>
                    <a:pt x="53" y="282"/>
                  </a:lnTo>
                  <a:lnTo>
                    <a:pt x="53" y="284"/>
                  </a:lnTo>
                  <a:lnTo>
                    <a:pt x="58" y="282"/>
                  </a:lnTo>
                  <a:lnTo>
                    <a:pt x="60" y="280"/>
                  </a:lnTo>
                  <a:lnTo>
                    <a:pt x="65" y="280"/>
                  </a:lnTo>
                  <a:lnTo>
                    <a:pt x="67" y="282"/>
                  </a:lnTo>
                  <a:lnTo>
                    <a:pt x="69" y="282"/>
                  </a:lnTo>
                  <a:lnTo>
                    <a:pt x="67" y="284"/>
                  </a:lnTo>
                  <a:lnTo>
                    <a:pt x="67" y="284"/>
                  </a:lnTo>
                  <a:lnTo>
                    <a:pt x="72" y="287"/>
                  </a:lnTo>
                  <a:lnTo>
                    <a:pt x="72" y="284"/>
                  </a:lnTo>
                  <a:lnTo>
                    <a:pt x="76" y="284"/>
                  </a:lnTo>
                  <a:lnTo>
                    <a:pt x="79" y="287"/>
                  </a:lnTo>
                  <a:lnTo>
                    <a:pt x="81" y="291"/>
                  </a:lnTo>
                  <a:lnTo>
                    <a:pt x="88" y="291"/>
                  </a:lnTo>
                  <a:lnTo>
                    <a:pt x="90" y="287"/>
                  </a:lnTo>
                  <a:lnTo>
                    <a:pt x="92" y="287"/>
                  </a:lnTo>
                  <a:lnTo>
                    <a:pt x="97" y="284"/>
                  </a:lnTo>
                  <a:lnTo>
                    <a:pt x="99" y="282"/>
                  </a:lnTo>
                  <a:lnTo>
                    <a:pt x="102" y="280"/>
                  </a:lnTo>
                  <a:lnTo>
                    <a:pt x="97" y="287"/>
                  </a:lnTo>
                  <a:lnTo>
                    <a:pt x="92" y="291"/>
                  </a:lnTo>
                  <a:lnTo>
                    <a:pt x="92" y="296"/>
                  </a:lnTo>
                  <a:lnTo>
                    <a:pt x="88" y="296"/>
                  </a:lnTo>
                  <a:lnTo>
                    <a:pt x="86" y="298"/>
                  </a:lnTo>
                  <a:lnTo>
                    <a:pt x="83" y="296"/>
                  </a:lnTo>
                  <a:lnTo>
                    <a:pt x="74" y="296"/>
                  </a:lnTo>
                  <a:lnTo>
                    <a:pt x="67" y="296"/>
                  </a:lnTo>
                  <a:lnTo>
                    <a:pt x="67" y="301"/>
                  </a:lnTo>
                  <a:lnTo>
                    <a:pt x="65" y="303"/>
                  </a:lnTo>
                  <a:lnTo>
                    <a:pt x="62" y="303"/>
                  </a:lnTo>
                  <a:lnTo>
                    <a:pt x="62" y="310"/>
                  </a:lnTo>
                  <a:lnTo>
                    <a:pt x="58" y="312"/>
                  </a:lnTo>
                  <a:lnTo>
                    <a:pt x="58" y="315"/>
                  </a:lnTo>
                  <a:lnTo>
                    <a:pt x="53" y="315"/>
                  </a:lnTo>
                  <a:lnTo>
                    <a:pt x="51" y="319"/>
                  </a:lnTo>
                  <a:lnTo>
                    <a:pt x="51" y="319"/>
                  </a:lnTo>
                  <a:lnTo>
                    <a:pt x="49" y="321"/>
                  </a:lnTo>
                  <a:lnTo>
                    <a:pt x="44" y="326"/>
                  </a:lnTo>
                  <a:lnTo>
                    <a:pt x="42" y="324"/>
                  </a:lnTo>
                  <a:lnTo>
                    <a:pt x="39" y="326"/>
                  </a:lnTo>
                  <a:lnTo>
                    <a:pt x="39" y="331"/>
                  </a:lnTo>
                  <a:lnTo>
                    <a:pt x="42" y="331"/>
                  </a:lnTo>
                  <a:lnTo>
                    <a:pt x="42" y="328"/>
                  </a:lnTo>
                  <a:lnTo>
                    <a:pt x="46" y="328"/>
                  </a:lnTo>
                  <a:lnTo>
                    <a:pt x="49" y="33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0" name="Freeform 85">
              <a:extLst>
                <a:ext uri="{FF2B5EF4-FFF2-40B4-BE49-F238E27FC236}">
                  <a16:creationId xmlns:a16="http://schemas.microsoft.com/office/drawing/2014/main" id="{1498F545-2446-5DAA-D7E6-8DBAB23F5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688" y="2110014"/>
              <a:ext cx="225700" cy="210764"/>
            </a:xfrm>
            <a:custGeom>
              <a:avLst/>
              <a:gdLst>
                <a:gd name="T0" fmla="*/ 215 w 272"/>
                <a:gd name="T1" fmla="*/ 123 h 254"/>
                <a:gd name="T2" fmla="*/ 198 w 272"/>
                <a:gd name="T3" fmla="*/ 132 h 254"/>
                <a:gd name="T4" fmla="*/ 203 w 272"/>
                <a:gd name="T5" fmla="*/ 118 h 254"/>
                <a:gd name="T6" fmla="*/ 219 w 272"/>
                <a:gd name="T7" fmla="*/ 97 h 254"/>
                <a:gd name="T8" fmla="*/ 226 w 272"/>
                <a:gd name="T9" fmla="*/ 95 h 254"/>
                <a:gd name="T10" fmla="*/ 231 w 272"/>
                <a:gd name="T11" fmla="*/ 72 h 254"/>
                <a:gd name="T12" fmla="*/ 235 w 272"/>
                <a:gd name="T13" fmla="*/ 53 h 254"/>
                <a:gd name="T14" fmla="*/ 217 w 272"/>
                <a:gd name="T15" fmla="*/ 51 h 254"/>
                <a:gd name="T16" fmla="*/ 203 w 272"/>
                <a:gd name="T17" fmla="*/ 44 h 254"/>
                <a:gd name="T18" fmla="*/ 187 w 272"/>
                <a:gd name="T19" fmla="*/ 37 h 254"/>
                <a:gd name="T20" fmla="*/ 171 w 272"/>
                <a:gd name="T21" fmla="*/ 28 h 254"/>
                <a:gd name="T22" fmla="*/ 157 w 272"/>
                <a:gd name="T23" fmla="*/ 19 h 254"/>
                <a:gd name="T24" fmla="*/ 143 w 272"/>
                <a:gd name="T25" fmla="*/ 0 h 254"/>
                <a:gd name="T26" fmla="*/ 125 w 272"/>
                <a:gd name="T27" fmla="*/ 5 h 254"/>
                <a:gd name="T28" fmla="*/ 115 w 272"/>
                <a:gd name="T29" fmla="*/ 30 h 254"/>
                <a:gd name="T30" fmla="*/ 92 w 272"/>
                <a:gd name="T31" fmla="*/ 40 h 254"/>
                <a:gd name="T32" fmla="*/ 78 w 272"/>
                <a:gd name="T33" fmla="*/ 47 h 254"/>
                <a:gd name="T34" fmla="*/ 69 w 272"/>
                <a:gd name="T35" fmla="*/ 37 h 254"/>
                <a:gd name="T36" fmla="*/ 55 w 272"/>
                <a:gd name="T37" fmla="*/ 42 h 254"/>
                <a:gd name="T38" fmla="*/ 62 w 272"/>
                <a:gd name="T39" fmla="*/ 58 h 254"/>
                <a:gd name="T40" fmla="*/ 51 w 272"/>
                <a:gd name="T41" fmla="*/ 65 h 254"/>
                <a:gd name="T42" fmla="*/ 32 w 272"/>
                <a:gd name="T43" fmla="*/ 58 h 254"/>
                <a:gd name="T44" fmla="*/ 16 w 272"/>
                <a:gd name="T45" fmla="*/ 63 h 254"/>
                <a:gd name="T46" fmla="*/ 2 w 272"/>
                <a:gd name="T47" fmla="*/ 74 h 254"/>
                <a:gd name="T48" fmla="*/ 4 w 272"/>
                <a:gd name="T49" fmla="*/ 74 h 254"/>
                <a:gd name="T50" fmla="*/ 7 w 272"/>
                <a:gd name="T51" fmla="*/ 79 h 254"/>
                <a:gd name="T52" fmla="*/ 9 w 272"/>
                <a:gd name="T53" fmla="*/ 88 h 254"/>
                <a:gd name="T54" fmla="*/ 25 w 272"/>
                <a:gd name="T55" fmla="*/ 90 h 254"/>
                <a:gd name="T56" fmla="*/ 39 w 272"/>
                <a:gd name="T57" fmla="*/ 95 h 254"/>
                <a:gd name="T58" fmla="*/ 46 w 272"/>
                <a:gd name="T59" fmla="*/ 102 h 254"/>
                <a:gd name="T60" fmla="*/ 55 w 272"/>
                <a:gd name="T61" fmla="*/ 102 h 254"/>
                <a:gd name="T62" fmla="*/ 51 w 272"/>
                <a:gd name="T63" fmla="*/ 116 h 254"/>
                <a:gd name="T64" fmla="*/ 69 w 272"/>
                <a:gd name="T65" fmla="*/ 127 h 254"/>
                <a:gd name="T66" fmla="*/ 67 w 272"/>
                <a:gd name="T67" fmla="*/ 144 h 254"/>
                <a:gd name="T68" fmla="*/ 76 w 272"/>
                <a:gd name="T69" fmla="*/ 150 h 254"/>
                <a:gd name="T70" fmla="*/ 71 w 272"/>
                <a:gd name="T71" fmla="*/ 169 h 254"/>
                <a:gd name="T72" fmla="*/ 62 w 272"/>
                <a:gd name="T73" fmla="*/ 204 h 254"/>
                <a:gd name="T74" fmla="*/ 71 w 272"/>
                <a:gd name="T75" fmla="*/ 213 h 254"/>
                <a:gd name="T76" fmla="*/ 99 w 272"/>
                <a:gd name="T77" fmla="*/ 222 h 254"/>
                <a:gd name="T78" fmla="*/ 125 w 272"/>
                <a:gd name="T79" fmla="*/ 222 h 254"/>
                <a:gd name="T80" fmla="*/ 150 w 272"/>
                <a:gd name="T81" fmla="*/ 227 h 254"/>
                <a:gd name="T82" fmla="*/ 161 w 272"/>
                <a:gd name="T83" fmla="*/ 199 h 254"/>
                <a:gd name="T84" fmla="*/ 180 w 272"/>
                <a:gd name="T85" fmla="*/ 204 h 254"/>
                <a:gd name="T86" fmla="*/ 212 w 272"/>
                <a:gd name="T87" fmla="*/ 213 h 254"/>
                <a:gd name="T88" fmla="*/ 233 w 272"/>
                <a:gd name="T89" fmla="*/ 192 h 254"/>
                <a:gd name="T90" fmla="*/ 219 w 272"/>
                <a:gd name="T91" fmla="*/ 164 h 254"/>
                <a:gd name="T92" fmla="*/ 219 w 272"/>
                <a:gd name="T93" fmla="*/ 146 h 254"/>
                <a:gd name="T94" fmla="*/ 258 w 272"/>
                <a:gd name="T95" fmla="*/ 250 h 254"/>
                <a:gd name="T96" fmla="*/ 258 w 272"/>
                <a:gd name="T97" fmla="*/ 245 h 254"/>
                <a:gd name="T98" fmla="*/ 256 w 272"/>
                <a:gd name="T99" fmla="*/ 236 h 254"/>
                <a:gd name="T100" fmla="*/ 251 w 272"/>
                <a:gd name="T101" fmla="*/ 227 h 254"/>
                <a:gd name="T102" fmla="*/ 268 w 272"/>
                <a:gd name="T103" fmla="*/ 220 h 254"/>
                <a:gd name="T104" fmla="*/ 272 w 272"/>
                <a:gd name="T105" fmla="*/ 215 h 254"/>
                <a:gd name="T106" fmla="*/ 270 w 272"/>
                <a:gd name="T107" fmla="*/ 2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254">
                  <a:moveTo>
                    <a:pt x="221" y="139"/>
                  </a:moveTo>
                  <a:lnTo>
                    <a:pt x="221" y="134"/>
                  </a:lnTo>
                  <a:lnTo>
                    <a:pt x="217" y="132"/>
                  </a:lnTo>
                  <a:lnTo>
                    <a:pt x="217" y="127"/>
                  </a:lnTo>
                  <a:lnTo>
                    <a:pt x="215" y="123"/>
                  </a:lnTo>
                  <a:lnTo>
                    <a:pt x="208" y="123"/>
                  </a:lnTo>
                  <a:lnTo>
                    <a:pt x="205" y="125"/>
                  </a:lnTo>
                  <a:lnTo>
                    <a:pt x="208" y="132"/>
                  </a:lnTo>
                  <a:lnTo>
                    <a:pt x="203" y="134"/>
                  </a:lnTo>
                  <a:lnTo>
                    <a:pt x="198" y="132"/>
                  </a:lnTo>
                  <a:lnTo>
                    <a:pt x="196" y="130"/>
                  </a:lnTo>
                  <a:lnTo>
                    <a:pt x="198" y="127"/>
                  </a:lnTo>
                  <a:lnTo>
                    <a:pt x="203" y="127"/>
                  </a:lnTo>
                  <a:lnTo>
                    <a:pt x="203" y="125"/>
                  </a:lnTo>
                  <a:lnTo>
                    <a:pt x="203" y="118"/>
                  </a:lnTo>
                  <a:lnTo>
                    <a:pt x="208" y="109"/>
                  </a:lnTo>
                  <a:lnTo>
                    <a:pt x="212" y="109"/>
                  </a:lnTo>
                  <a:lnTo>
                    <a:pt x="215" y="102"/>
                  </a:lnTo>
                  <a:lnTo>
                    <a:pt x="219" y="102"/>
                  </a:lnTo>
                  <a:lnTo>
                    <a:pt x="219" y="97"/>
                  </a:lnTo>
                  <a:lnTo>
                    <a:pt x="215" y="95"/>
                  </a:lnTo>
                  <a:lnTo>
                    <a:pt x="217" y="93"/>
                  </a:lnTo>
                  <a:lnTo>
                    <a:pt x="221" y="90"/>
                  </a:lnTo>
                  <a:lnTo>
                    <a:pt x="224" y="95"/>
                  </a:lnTo>
                  <a:lnTo>
                    <a:pt x="226" y="95"/>
                  </a:lnTo>
                  <a:lnTo>
                    <a:pt x="233" y="93"/>
                  </a:lnTo>
                  <a:lnTo>
                    <a:pt x="231" y="88"/>
                  </a:lnTo>
                  <a:lnTo>
                    <a:pt x="228" y="86"/>
                  </a:lnTo>
                  <a:lnTo>
                    <a:pt x="228" y="79"/>
                  </a:lnTo>
                  <a:lnTo>
                    <a:pt x="231" y="72"/>
                  </a:lnTo>
                  <a:lnTo>
                    <a:pt x="233" y="70"/>
                  </a:lnTo>
                  <a:lnTo>
                    <a:pt x="233" y="67"/>
                  </a:lnTo>
                  <a:lnTo>
                    <a:pt x="235" y="60"/>
                  </a:lnTo>
                  <a:lnTo>
                    <a:pt x="240" y="56"/>
                  </a:lnTo>
                  <a:lnTo>
                    <a:pt x="235" y="53"/>
                  </a:lnTo>
                  <a:lnTo>
                    <a:pt x="231" y="53"/>
                  </a:lnTo>
                  <a:lnTo>
                    <a:pt x="226" y="51"/>
                  </a:lnTo>
                  <a:lnTo>
                    <a:pt x="224" y="51"/>
                  </a:lnTo>
                  <a:lnTo>
                    <a:pt x="219" y="51"/>
                  </a:lnTo>
                  <a:lnTo>
                    <a:pt x="217" y="51"/>
                  </a:lnTo>
                  <a:lnTo>
                    <a:pt x="212" y="51"/>
                  </a:lnTo>
                  <a:lnTo>
                    <a:pt x="210" y="49"/>
                  </a:lnTo>
                  <a:lnTo>
                    <a:pt x="210" y="47"/>
                  </a:lnTo>
                  <a:lnTo>
                    <a:pt x="205" y="44"/>
                  </a:lnTo>
                  <a:lnTo>
                    <a:pt x="203" y="44"/>
                  </a:lnTo>
                  <a:lnTo>
                    <a:pt x="196" y="44"/>
                  </a:lnTo>
                  <a:lnTo>
                    <a:pt x="194" y="40"/>
                  </a:lnTo>
                  <a:lnTo>
                    <a:pt x="191" y="40"/>
                  </a:lnTo>
                  <a:lnTo>
                    <a:pt x="189" y="40"/>
                  </a:lnTo>
                  <a:lnTo>
                    <a:pt x="187" y="37"/>
                  </a:lnTo>
                  <a:lnTo>
                    <a:pt x="182" y="37"/>
                  </a:lnTo>
                  <a:lnTo>
                    <a:pt x="178" y="30"/>
                  </a:lnTo>
                  <a:lnTo>
                    <a:pt x="173" y="30"/>
                  </a:lnTo>
                  <a:lnTo>
                    <a:pt x="173" y="28"/>
                  </a:lnTo>
                  <a:lnTo>
                    <a:pt x="171" y="28"/>
                  </a:lnTo>
                  <a:lnTo>
                    <a:pt x="168" y="30"/>
                  </a:lnTo>
                  <a:lnTo>
                    <a:pt x="164" y="28"/>
                  </a:lnTo>
                  <a:lnTo>
                    <a:pt x="164" y="21"/>
                  </a:lnTo>
                  <a:lnTo>
                    <a:pt x="159" y="21"/>
                  </a:lnTo>
                  <a:lnTo>
                    <a:pt x="157" y="19"/>
                  </a:lnTo>
                  <a:lnTo>
                    <a:pt x="155" y="19"/>
                  </a:lnTo>
                  <a:lnTo>
                    <a:pt x="148" y="14"/>
                  </a:lnTo>
                  <a:lnTo>
                    <a:pt x="148" y="10"/>
                  </a:lnTo>
                  <a:lnTo>
                    <a:pt x="143" y="10"/>
                  </a:ln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1" y="3"/>
                  </a:lnTo>
                  <a:lnTo>
                    <a:pt x="129" y="3"/>
                  </a:lnTo>
                  <a:lnTo>
                    <a:pt x="125" y="5"/>
                  </a:lnTo>
                  <a:lnTo>
                    <a:pt x="122" y="10"/>
                  </a:lnTo>
                  <a:lnTo>
                    <a:pt x="125" y="14"/>
                  </a:lnTo>
                  <a:lnTo>
                    <a:pt x="122" y="21"/>
                  </a:lnTo>
                  <a:lnTo>
                    <a:pt x="115" y="28"/>
                  </a:lnTo>
                  <a:lnTo>
                    <a:pt x="115" y="30"/>
                  </a:lnTo>
                  <a:lnTo>
                    <a:pt x="108" y="33"/>
                  </a:lnTo>
                  <a:lnTo>
                    <a:pt x="106" y="33"/>
                  </a:lnTo>
                  <a:lnTo>
                    <a:pt x="101" y="30"/>
                  </a:lnTo>
                  <a:lnTo>
                    <a:pt x="95" y="35"/>
                  </a:lnTo>
                  <a:lnTo>
                    <a:pt x="92" y="40"/>
                  </a:lnTo>
                  <a:lnTo>
                    <a:pt x="95" y="42"/>
                  </a:lnTo>
                  <a:lnTo>
                    <a:pt x="97" y="44"/>
                  </a:lnTo>
                  <a:lnTo>
                    <a:pt x="92" y="47"/>
                  </a:lnTo>
                  <a:lnTo>
                    <a:pt x="88" y="49"/>
                  </a:lnTo>
                  <a:lnTo>
                    <a:pt x="78" y="47"/>
                  </a:lnTo>
                  <a:lnTo>
                    <a:pt x="74" y="44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67" y="42"/>
                  </a:lnTo>
                  <a:lnTo>
                    <a:pt x="69" y="37"/>
                  </a:lnTo>
                  <a:lnTo>
                    <a:pt x="64" y="37"/>
                  </a:lnTo>
                  <a:lnTo>
                    <a:pt x="62" y="37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5" y="42"/>
                  </a:lnTo>
                  <a:lnTo>
                    <a:pt x="55" y="44"/>
                  </a:lnTo>
                  <a:lnTo>
                    <a:pt x="62" y="51"/>
                  </a:lnTo>
                  <a:lnTo>
                    <a:pt x="62" y="53"/>
                  </a:lnTo>
                  <a:lnTo>
                    <a:pt x="62" y="56"/>
                  </a:lnTo>
                  <a:lnTo>
                    <a:pt x="62" y="58"/>
                  </a:lnTo>
                  <a:lnTo>
                    <a:pt x="64" y="60"/>
                  </a:lnTo>
                  <a:lnTo>
                    <a:pt x="64" y="65"/>
                  </a:lnTo>
                  <a:lnTo>
                    <a:pt x="58" y="65"/>
                  </a:lnTo>
                  <a:lnTo>
                    <a:pt x="53" y="65"/>
                  </a:lnTo>
                  <a:lnTo>
                    <a:pt x="51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1" y="67"/>
                  </a:lnTo>
                  <a:lnTo>
                    <a:pt x="34" y="60"/>
                  </a:lnTo>
                  <a:lnTo>
                    <a:pt x="32" y="58"/>
                  </a:lnTo>
                  <a:lnTo>
                    <a:pt x="28" y="60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18" y="65"/>
                  </a:lnTo>
                  <a:lnTo>
                    <a:pt x="16" y="63"/>
                  </a:lnTo>
                  <a:lnTo>
                    <a:pt x="11" y="65"/>
                  </a:lnTo>
                  <a:lnTo>
                    <a:pt x="9" y="67"/>
                  </a:lnTo>
                  <a:lnTo>
                    <a:pt x="2" y="67"/>
                  </a:lnTo>
                  <a:lnTo>
                    <a:pt x="0" y="70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9" y="72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79"/>
                  </a:lnTo>
                  <a:lnTo>
                    <a:pt x="7" y="74"/>
                  </a:lnTo>
                  <a:lnTo>
                    <a:pt x="9" y="77"/>
                  </a:lnTo>
                  <a:lnTo>
                    <a:pt x="9" y="79"/>
                  </a:lnTo>
                  <a:lnTo>
                    <a:pt x="7" y="79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7" y="81"/>
                  </a:lnTo>
                  <a:lnTo>
                    <a:pt x="9" y="86"/>
                  </a:lnTo>
                  <a:lnTo>
                    <a:pt x="9" y="88"/>
                  </a:lnTo>
                  <a:lnTo>
                    <a:pt x="11" y="86"/>
                  </a:lnTo>
                  <a:lnTo>
                    <a:pt x="16" y="86"/>
                  </a:lnTo>
                  <a:lnTo>
                    <a:pt x="18" y="86"/>
                  </a:lnTo>
                  <a:lnTo>
                    <a:pt x="25" y="88"/>
                  </a:lnTo>
                  <a:lnTo>
                    <a:pt x="25" y="90"/>
                  </a:lnTo>
                  <a:lnTo>
                    <a:pt x="30" y="90"/>
                  </a:lnTo>
                  <a:lnTo>
                    <a:pt x="34" y="95"/>
                  </a:lnTo>
                  <a:lnTo>
                    <a:pt x="37" y="90"/>
                  </a:lnTo>
                  <a:lnTo>
                    <a:pt x="39" y="93"/>
                  </a:lnTo>
                  <a:lnTo>
                    <a:pt x="39" y="95"/>
                  </a:lnTo>
                  <a:lnTo>
                    <a:pt x="39" y="95"/>
                  </a:lnTo>
                  <a:lnTo>
                    <a:pt x="44" y="93"/>
                  </a:lnTo>
                  <a:lnTo>
                    <a:pt x="44" y="95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48" y="104"/>
                  </a:lnTo>
                  <a:lnTo>
                    <a:pt x="51" y="100"/>
                  </a:lnTo>
                  <a:lnTo>
                    <a:pt x="55" y="102"/>
                  </a:lnTo>
                  <a:lnTo>
                    <a:pt x="58" y="104"/>
                  </a:lnTo>
                  <a:lnTo>
                    <a:pt x="55" y="102"/>
                  </a:lnTo>
                  <a:lnTo>
                    <a:pt x="51" y="102"/>
                  </a:lnTo>
                  <a:lnTo>
                    <a:pt x="48" y="107"/>
                  </a:lnTo>
                  <a:lnTo>
                    <a:pt x="51" y="107"/>
                  </a:lnTo>
                  <a:lnTo>
                    <a:pt x="53" y="111"/>
                  </a:lnTo>
                  <a:lnTo>
                    <a:pt x="51" y="116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60" y="125"/>
                  </a:lnTo>
                  <a:lnTo>
                    <a:pt x="64" y="125"/>
                  </a:lnTo>
                  <a:lnTo>
                    <a:pt x="69" y="127"/>
                  </a:lnTo>
                  <a:lnTo>
                    <a:pt x="69" y="132"/>
                  </a:lnTo>
                  <a:lnTo>
                    <a:pt x="71" y="134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7" y="144"/>
                  </a:lnTo>
                  <a:lnTo>
                    <a:pt x="71" y="144"/>
                  </a:lnTo>
                  <a:lnTo>
                    <a:pt x="78" y="148"/>
                  </a:lnTo>
                  <a:lnTo>
                    <a:pt x="83" y="160"/>
                  </a:lnTo>
                  <a:lnTo>
                    <a:pt x="78" y="155"/>
                  </a:lnTo>
                  <a:lnTo>
                    <a:pt x="76" y="150"/>
                  </a:lnTo>
                  <a:lnTo>
                    <a:pt x="71" y="148"/>
                  </a:lnTo>
                  <a:lnTo>
                    <a:pt x="69" y="150"/>
                  </a:lnTo>
                  <a:lnTo>
                    <a:pt x="67" y="160"/>
                  </a:lnTo>
                  <a:lnTo>
                    <a:pt x="67" y="167"/>
                  </a:lnTo>
                  <a:lnTo>
                    <a:pt x="71" y="169"/>
                  </a:lnTo>
                  <a:lnTo>
                    <a:pt x="69" y="171"/>
                  </a:lnTo>
                  <a:lnTo>
                    <a:pt x="67" y="187"/>
                  </a:lnTo>
                  <a:lnTo>
                    <a:pt x="62" y="199"/>
                  </a:lnTo>
                  <a:lnTo>
                    <a:pt x="58" y="201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4" y="206"/>
                  </a:lnTo>
                  <a:lnTo>
                    <a:pt x="67" y="211"/>
                  </a:lnTo>
                  <a:lnTo>
                    <a:pt x="64" y="213"/>
                  </a:lnTo>
                  <a:lnTo>
                    <a:pt x="71" y="213"/>
                  </a:lnTo>
                  <a:lnTo>
                    <a:pt x="81" y="215"/>
                  </a:lnTo>
                  <a:lnTo>
                    <a:pt x="83" y="220"/>
                  </a:lnTo>
                  <a:lnTo>
                    <a:pt x="88" y="217"/>
                  </a:lnTo>
                  <a:lnTo>
                    <a:pt x="92" y="222"/>
                  </a:lnTo>
                  <a:lnTo>
                    <a:pt x="99" y="222"/>
                  </a:lnTo>
                  <a:lnTo>
                    <a:pt x="101" y="224"/>
                  </a:lnTo>
                  <a:lnTo>
                    <a:pt x="104" y="220"/>
                  </a:lnTo>
                  <a:lnTo>
                    <a:pt x="115" y="220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4"/>
                  </a:lnTo>
                  <a:lnTo>
                    <a:pt x="141" y="224"/>
                  </a:lnTo>
                  <a:lnTo>
                    <a:pt x="148" y="227"/>
                  </a:lnTo>
                  <a:lnTo>
                    <a:pt x="150" y="229"/>
                  </a:lnTo>
                  <a:lnTo>
                    <a:pt x="150" y="227"/>
                  </a:lnTo>
                  <a:lnTo>
                    <a:pt x="148" y="220"/>
                  </a:lnTo>
                  <a:lnTo>
                    <a:pt x="150" y="213"/>
                  </a:lnTo>
                  <a:lnTo>
                    <a:pt x="150" y="211"/>
                  </a:lnTo>
                  <a:lnTo>
                    <a:pt x="155" y="206"/>
                  </a:lnTo>
                  <a:lnTo>
                    <a:pt x="161" y="199"/>
                  </a:lnTo>
                  <a:lnTo>
                    <a:pt x="164" y="197"/>
                  </a:lnTo>
                  <a:lnTo>
                    <a:pt x="166" y="199"/>
                  </a:lnTo>
                  <a:lnTo>
                    <a:pt x="171" y="201"/>
                  </a:lnTo>
                  <a:lnTo>
                    <a:pt x="175" y="204"/>
                  </a:lnTo>
                  <a:lnTo>
                    <a:pt x="180" y="204"/>
                  </a:lnTo>
                  <a:lnTo>
                    <a:pt x="182" y="201"/>
                  </a:lnTo>
                  <a:lnTo>
                    <a:pt x="187" y="201"/>
                  </a:lnTo>
                  <a:lnTo>
                    <a:pt x="198" y="208"/>
                  </a:lnTo>
                  <a:lnTo>
                    <a:pt x="203" y="211"/>
                  </a:lnTo>
                  <a:lnTo>
                    <a:pt x="212" y="213"/>
                  </a:lnTo>
                  <a:lnTo>
                    <a:pt x="215" y="208"/>
                  </a:lnTo>
                  <a:lnTo>
                    <a:pt x="215" y="206"/>
                  </a:lnTo>
                  <a:lnTo>
                    <a:pt x="219" y="201"/>
                  </a:lnTo>
                  <a:lnTo>
                    <a:pt x="231" y="192"/>
                  </a:lnTo>
                  <a:lnTo>
                    <a:pt x="233" y="192"/>
                  </a:lnTo>
                  <a:lnTo>
                    <a:pt x="231" y="187"/>
                  </a:lnTo>
                  <a:lnTo>
                    <a:pt x="233" y="180"/>
                  </a:lnTo>
                  <a:lnTo>
                    <a:pt x="226" y="180"/>
                  </a:lnTo>
                  <a:lnTo>
                    <a:pt x="221" y="176"/>
                  </a:lnTo>
                  <a:lnTo>
                    <a:pt x="219" y="164"/>
                  </a:lnTo>
                  <a:lnTo>
                    <a:pt x="215" y="160"/>
                  </a:lnTo>
                  <a:lnTo>
                    <a:pt x="217" y="157"/>
                  </a:lnTo>
                  <a:lnTo>
                    <a:pt x="221" y="155"/>
                  </a:lnTo>
                  <a:lnTo>
                    <a:pt x="224" y="148"/>
                  </a:lnTo>
                  <a:lnTo>
                    <a:pt x="219" y="146"/>
                  </a:lnTo>
                  <a:lnTo>
                    <a:pt x="219" y="141"/>
                  </a:lnTo>
                  <a:lnTo>
                    <a:pt x="221" y="139"/>
                  </a:lnTo>
                  <a:lnTo>
                    <a:pt x="221" y="139"/>
                  </a:lnTo>
                  <a:close/>
                  <a:moveTo>
                    <a:pt x="265" y="254"/>
                  </a:moveTo>
                  <a:lnTo>
                    <a:pt x="258" y="250"/>
                  </a:lnTo>
                  <a:lnTo>
                    <a:pt x="258" y="250"/>
                  </a:lnTo>
                  <a:lnTo>
                    <a:pt x="258" y="247"/>
                  </a:lnTo>
                  <a:lnTo>
                    <a:pt x="261" y="247"/>
                  </a:lnTo>
                  <a:lnTo>
                    <a:pt x="258" y="245"/>
                  </a:lnTo>
                  <a:lnTo>
                    <a:pt x="258" y="245"/>
                  </a:lnTo>
                  <a:lnTo>
                    <a:pt x="258" y="243"/>
                  </a:lnTo>
                  <a:lnTo>
                    <a:pt x="256" y="241"/>
                  </a:lnTo>
                  <a:lnTo>
                    <a:pt x="254" y="238"/>
                  </a:lnTo>
                  <a:lnTo>
                    <a:pt x="256" y="238"/>
                  </a:lnTo>
                  <a:lnTo>
                    <a:pt x="256" y="236"/>
                  </a:lnTo>
                  <a:lnTo>
                    <a:pt x="251" y="234"/>
                  </a:lnTo>
                  <a:lnTo>
                    <a:pt x="251" y="231"/>
                  </a:lnTo>
                  <a:lnTo>
                    <a:pt x="254" y="231"/>
                  </a:lnTo>
                  <a:lnTo>
                    <a:pt x="254" y="229"/>
                  </a:lnTo>
                  <a:lnTo>
                    <a:pt x="251" y="227"/>
                  </a:lnTo>
                  <a:lnTo>
                    <a:pt x="256" y="222"/>
                  </a:lnTo>
                  <a:lnTo>
                    <a:pt x="261" y="220"/>
                  </a:lnTo>
                  <a:lnTo>
                    <a:pt x="265" y="217"/>
                  </a:lnTo>
                  <a:lnTo>
                    <a:pt x="268" y="220"/>
                  </a:lnTo>
                  <a:lnTo>
                    <a:pt x="268" y="220"/>
                  </a:lnTo>
                  <a:lnTo>
                    <a:pt x="270" y="217"/>
                  </a:lnTo>
                  <a:lnTo>
                    <a:pt x="268" y="213"/>
                  </a:lnTo>
                  <a:lnTo>
                    <a:pt x="268" y="211"/>
                  </a:lnTo>
                  <a:lnTo>
                    <a:pt x="270" y="211"/>
                  </a:lnTo>
                  <a:lnTo>
                    <a:pt x="272" y="215"/>
                  </a:lnTo>
                  <a:lnTo>
                    <a:pt x="272" y="222"/>
                  </a:lnTo>
                  <a:lnTo>
                    <a:pt x="272" y="229"/>
                  </a:lnTo>
                  <a:lnTo>
                    <a:pt x="270" y="241"/>
                  </a:lnTo>
                  <a:lnTo>
                    <a:pt x="270" y="245"/>
                  </a:lnTo>
                  <a:lnTo>
                    <a:pt x="270" y="252"/>
                  </a:lnTo>
                  <a:lnTo>
                    <a:pt x="265" y="25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1" name="Freeform 86">
              <a:extLst>
                <a:ext uri="{FF2B5EF4-FFF2-40B4-BE49-F238E27FC236}">
                  <a16:creationId xmlns:a16="http://schemas.microsoft.com/office/drawing/2014/main" id="{2A220518-4141-71AB-550C-806630F0A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685" y="2436116"/>
              <a:ext cx="4149" cy="4149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2 h 5"/>
                <a:gd name="T4" fmla="*/ 2 w 5"/>
                <a:gd name="T5" fmla="*/ 5 h 5"/>
                <a:gd name="T6" fmla="*/ 5 w 5"/>
                <a:gd name="T7" fmla="*/ 2 h 5"/>
                <a:gd name="T8" fmla="*/ 5 w 5"/>
                <a:gd name="T9" fmla="*/ 0 h 5"/>
                <a:gd name="T10" fmla="*/ 0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2" name="Freeform 87">
              <a:extLst>
                <a:ext uri="{FF2B5EF4-FFF2-40B4-BE49-F238E27FC236}">
                  <a16:creationId xmlns:a16="http://schemas.microsoft.com/office/drawing/2014/main" id="{CD648A0E-BA9B-7F48-ED05-91A42B82A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9090" y="2198800"/>
              <a:ext cx="196658" cy="221551"/>
            </a:xfrm>
            <a:custGeom>
              <a:avLst/>
              <a:gdLst>
                <a:gd name="T0" fmla="*/ 6 w 237"/>
                <a:gd name="T1" fmla="*/ 69 h 267"/>
                <a:gd name="T2" fmla="*/ 9 w 237"/>
                <a:gd name="T3" fmla="*/ 41 h 267"/>
                <a:gd name="T4" fmla="*/ 18 w 237"/>
                <a:gd name="T5" fmla="*/ 27 h 267"/>
                <a:gd name="T6" fmla="*/ 43 w 237"/>
                <a:gd name="T7" fmla="*/ 27 h 267"/>
                <a:gd name="T8" fmla="*/ 62 w 237"/>
                <a:gd name="T9" fmla="*/ 20 h 267"/>
                <a:gd name="T10" fmla="*/ 76 w 237"/>
                <a:gd name="T11" fmla="*/ 2 h 267"/>
                <a:gd name="T12" fmla="*/ 106 w 237"/>
                <a:gd name="T13" fmla="*/ 4 h 267"/>
                <a:gd name="T14" fmla="*/ 133 w 237"/>
                <a:gd name="T15" fmla="*/ 20 h 267"/>
                <a:gd name="T16" fmla="*/ 127 w 237"/>
                <a:gd name="T17" fmla="*/ 37 h 267"/>
                <a:gd name="T18" fmla="*/ 108 w 237"/>
                <a:gd name="T19" fmla="*/ 46 h 267"/>
                <a:gd name="T20" fmla="*/ 110 w 237"/>
                <a:gd name="T21" fmla="*/ 67 h 267"/>
                <a:gd name="T22" fmla="*/ 129 w 237"/>
                <a:gd name="T23" fmla="*/ 87 h 267"/>
                <a:gd name="T24" fmla="*/ 150 w 237"/>
                <a:gd name="T25" fmla="*/ 113 h 267"/>
                <a:gd name="T26" fmla="*/ 168 w 237"/>
                <a:gd name="T27" fmla="*/ 131 h 267"/>
                <a:gd name="T28" fmla="*/ 191 w 237"/>
                <a:gd name="T29" fmla="*/ 134 h 267"/>
                <a:gd name="T30" fmla="*/ 191 w 237"/>
                <a:gd name="T31" fmla="*/ 145 h 267"/>
                <a:gd name="T32" fmla="*/ 233 w 237"/>
                <a:gd name="T33" fmla="*/ 168 h 267"/>
                <a:gd name="T34" fmla="*/ 237 w 237"/>
                <a:gd name="T35" fmla="*/ 184 h 267"/>
                <a:gd name="T36" fmla="*/ 226 w 237"/>
                <a:gd name="T37" fmla="*/ 177 h 267"/>
                <a:gd name="T38" fmla="*/ 212 w 237"/>
                <a:gd name="T39" fmla="*/ 168 h 267"/>
                <a:gd name="T40" fmla="*/ 205 w 237"/>
                <a:gd name="T41" fmla="*/ 182 h 267"/>
                <a:gd name="T42" fmla="*/ 205 w 237"/>
                <a:gd name="T43" fmla="*/ 191 h 267"/>
                <a:gd name="T44" fmla="*/ 212 w 237"/>
                <a:gd name="T45" fmla="*/ 210 h 267"/>
                <a:gd name="T46" fmla="*/ 198 w 237"/>
                <a:gd name="T47" fmla="*/ 233 h 267"/>
                <a:gd name="T48" fmla="*/ 184 w 237"/>
                <a:gd name="T49" fmla="*/ 228 h 267"/>
                <a:gd name="T50" fmla="*/ 191 w 237"/>
                <a:gd name="T51" fmla="*/ 217 h 267"/>
                <a:gd name="T52" fmla="*/ 191 w 237"/>
                <a:gd name="T53" fmla="*/ 198 h 267"/>
                <a:gd name="T54" fmla="*/ 180 w 237"/>
                <a:gd name="T55" fmla="*/ 182 h 267"/>
                <a:gd name="T56" fmla="*/ 168 w 237"/>
                <a:gd name="T57" fmla="*/ 173 h 267"/>
                <a:gd name="T58" fmla="*/ 159 w 237"/>
                <a:gd name="T59" fmla="*/ 161 h 267"/>
                <a:gd name="T60" fmla="*/ 140 w 237"/>
                <a:gd name="T61" fmla="*/ 152 h 267"/>
                <a:gd name="T62" fmla="*/ 127 w 237"/>
                <a:gd name="T63" fmla="*/ 147 h 267"/>
                <a:gd name="T64" fmla="*/ 101 w 237"/>
                <a:gd name="T65" fmla="*/ 124 h 267"/>
                <a:gd name="T66" fmla="*/ 83 w 237"/>
                <a:gd name="T67" fmla="*/ 106 h 267"/>
                <a:gd name="T68" fmla="*/ 71 w 237"/>
                <a:gd name="T69" fmla="*/ 85 h 267"/>
                <a:gd name="T70" fmla="*/ 55 w 237"/>
                <a:gd name="T71" fmla="*/ 73 h 267"/>
                <a:gd name="T72" fmla="*/ 18 w 237"/>
                <a:gd name="T73" fmla="*/ 85 h 267"/>
                <a:gd name="T74" fmla="*/ 34 w 237"/>
                <a:gd name="T75" fmla="*/ 150 h 267"/>
                <a:gd name="T76" fmla="*/ 87 w 237"/>
                <a:gd name="T77" fmla="*/ 122 h 267"/>
                <a:gd name="T78" fmla="*/ 69 w 237"/>
                <a:gd name="T79" fmla="*/ 113 h 267"/>
                <a:gd name="T80" fmla="*/ 73 w 237"/>
                <a:gd name="T81" fmla="*/ 108 h 267"/>
                <a:gd name="T82" fmla="*/ 50 w 237"/>
                <a:gd name="T83" fmla="*/ 210 h 267"/>
                <a:gd name="T84" fmla="*/ 60 w 237"/>
                <a:gd name="T85" fmla="*/ 205 h 267"/>
                <a:gd name="T86" fmla="*/ 64 w 237"/>
                <a:gd name="T87" fmla="*/ 177 h 267"/>
                <a:gd name="T88" fmla="*/ 60 w 237"/>
                <a:gd name="T89" fmla="*/ 159 h 267"/>
                <a:gd name="T90" fmla="*/ 41 w 237"/>
                <a:gd name="T91" fmla="*/ 161 h 267"/>
                <a:gd name="T92" fmla="*/ 34 w 237"/>
                <a:gd name="T93" fmla="*/ 168 h 267"/>
                <a:gd name="T94" fmla="*/ 36 w 237"/>
                <a:gd name="T95" fmla="*/ 184 h 267"/>
                <a:gd name="T96" fmla="*/ 39 w 237"/>
                <a:gd name="T97" fmla="*/ 201 h 267"/>
                <a:gd name="T98" fmla="*/ 177 w 237"/>
                <a:gd name="T99" fmla="*/ 261 h 267"/>
                <a:gd name="T100" fmla="*/ 182 w 237"/>
                <a:gd name="T101" fmla="*/ 231 h 267"/>
                <a:gd name="T102" fmla="*/ 163 w 237"/>
                <a:gd name="T103" fmla="*/ 233 h 267"/>
                <a:gd name="T104" fmla="*/ 131 w 237"/>
                <a:gd name="T105" fmla="*/ 233 h 267"/>
                <a:gd name="T106" fmla="*/ 127 w 237"/>
                <a:gd name="T107" fmla="*/ 244 h 267"/>
                <a:gd name="T108" fmla="*/ 157 w 237"/>
                <a:gd name="T109" fmla="*/ 258 h 267"/>
                <a:gd name="T110" fmla="*/ 175 w 237"/>
                <a:gd name="T111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7" h="267">
                  <a:moveTo>
                    <a:pt x="18" y="85"/>
                  </a:moveTo>
                  <a:lnTo>
                    <a:pt x="16" y="80"/>
                  </a:lnTo>
                  <a:lnTo>
                    <a:pt x="18" y="73"/>
                  </a:lnTo>
                  <a:lnTo>
                    <a:pt x="11" y="73"/>
                  </a:lnTo>
                  <a:lnTo>
                    <a:pt x="6" y="69"/>
                  </a:lnTo>
                  <a:lnTo>
                    <a:pt x="4" y="57"/>
                  </a:lnTo>
                  <a:lnTo>
                    <a:pt x="0" y="53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9" y="41"/>
                  </a:lnTo>
                  <a:lnTo>
                    <a:pt x="4" y="39"/>
                  </a:lnTo>
                  <a:lnTo>
                    <a:pt x="4" y="34"/>
                  </a:lnTo>
                  <a:lnTo>
                    <a:pt x="6" y="32"/>
                  </a:lnTo>
                  <a:lnTo>
                    <a:pt x="11" y="32"/>
                  </a:lnTo>
                  <a:lnTo>
                    <a:pt x="18" y="27"/>
                  </a:lnTo>
                  <a:lnTo>
                    <a:pt x="25" y="3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36" y="25"/>
                  </a:lnTo>
                  <a:lnTo>
                    <a:pt x="43" y="27"/>
                  </a:lnTo>
                  <a:lnTo>
                    <a:pt x="46" y="32"/>
                  </a:lnTo>
                  <a:lnTo>
                    <a:pt x="48" y="25"/>
                  </a:lnTo>
                  <a:lnTo>
                    <a:pt x="48" y="18"/>
                  </a:lnTo>
                  <a:lnTo>
                    <a:pt x="57" y="20"/>
                  </a:lnTo>
                  <a:lnTo>
                    <a:pt x="62" y="20"/>
                  </a:lnTo>
                  <a:lnTo>
                    <a:pt x="64" y="23"/>
                  </a:lnTo>
                  <a:lnTo>
                    <a:pt x="67" y="16"/>
                  </a:lnTo>
                  <a:lnTo>
                    <a:pt x="73" y="13"/>
                  </a:lnTo>
                  <a:lnTo>
                    <a:pt x="73" y="7"/>
                  </a:lnTo>
                  <a:lnTo>
                    <a:pt x="76" y="2"/>
                  </a:lnTo>
                  <a:lnTo>
                    <a:pt x="83" y="4"/>
                  </a:lnTo>
                  <a:lnTo>
                    <a:pt x="94" y="0"/>
                  </a:lnTo>
                  <a:lnTo>
                    <a:pt x="99" y="0"/>
                  </a:lnTo>
                  <a:lnTo>
                    <a:pt x="106" y="0"/>
                  </a:lnTo>
                  <a:lnTo>
                    <a:pt x="106" y="4"/>
                  </a:lnTo>
                  <a:lnTo>
                    <a:pt x="115" y="9"/>
                  </a:lnTo>
                  <a:lnTo>
                    <a:pt x="129" y="11"/>
                  </a:lnTo>
                  <a:lnTo>
                    <a:pt x="136" y="11"/>
                  </a:lnTo>
                  <a:lnTo>
                    <a:pt x="138" y="13"/>
                  </a:lnTo>
                  <a:lnTo>
                    <a:pt x="133" y="20"/>
                  </a:lnTo>
                  <a:lnTo>
                    <a:pt x="136" y="25"/>
                  </a:lnTo>
                  <a:lnTo>
                    <a:pt x="133" y="30"/>
                  </a:lnTo>
                  <a:lnTo>
                    <a:pt x="133" y="37"/>
                  </a:lnTo>
                  <a:lnTo>
                    <a:pt x="129" y="34"/>
                  </a:lnTo>
                  <a:lnTo>
                    <a:pt x="127" y="37"/>
                  </a:lnTo>
                  <a:lnTo>
                    <a:pt x="122" y="39"/>
                  </a:lnTo>
                  <a:lnTo>
                    <a:pt x="117" y="39"/>
                  </a:lnTo>
                  <a:lnTo>
                    <a:pt x="115" y="43"/>
                  </a:lnTo>
                  <a:lnTo>
                    <a:pt x="110" y="43"/>
                  </a:lnTo>
                  <a:lnTo>
                    <a:pt x="108" y="46"/>
                  </a:lnTo>
                  <a:lnTo>
                    <a:pt x="110" y="50"/>
                  </a:lnTo>
                  <a:lnTo>
                    <a:pt x="113" y="55"/>
                  </a:lnTo>
                  <a:lnTo>
                    <a:pt x="110" y="60"/>
                  </a:lnTo>
                  <a:lnTo>
                    <a:pt x="108" y="62"/>
                  </a:lnTo>
                  <a:lnTo>
                    <a:pt x="110" y="67"/>
                  </a:lnTo>
                  <a:lnTo>
                    <a:pt x="110" y="73"/>
                  </a:lnTo>
                  <a:lnTo>
                    <a:pt x="113" y="76"/>
                  </a:lnTo>
                  <a:lnTo>
                    <a:pt x="122" y="80"/>
                  </a:lnTo>
                  <a:lnTo>
                    <a:pt x="127" y="83"/>
                  </a:lnTo>
                  <a:lnTo>
                    <a:pt x="129" y="87"/>
                  </a:lnTo>
                  <a:lnTo>
                    <a:pt x="143" y="101"/>
                  </a:lnTo>
                  <a:lnTo>
                    <a:pt x="145" y="104"/>
                  </a:lnTo>
                  <a:lnTo>
                    <a:pt x="145" y="106"/>
                  </a:lnTo>
                  <a:lnTo>
                    <a:pt x="145" y="110"/>
                  </a:lnTo>
                  <a:lnTo>
                    <a:pt x="150" y="113"/>
                  </a:lnTo>
                  <a:lnTo>
                    <a:pt x="152" y="117"/>
                  </a:lnTo>
                  <a:lnTo>
                    <a:pt x="157" y="122"/>
                  </a:lnTo>
                  <a:lnTo>
                    <a:pt x="161" y="127"/>
                  </a:lnTo>
                  <a:lnTo>
                    <a:pt x="166" y="129"/>
                  </a:lnTo>
                  <a:lnTo>
                    <a:pt x="168" y="131"/>
                  </a:lnTo>
                  <a:lnTo>
                    <a:pt x="170" y="131"/>
                  </a:lnTo>
                  <a:lnTo>
                    <a:pt x="180" y="131"/>
                  </a:lnTo>
                  <a:lnTo>
                    <a:pt x="182" y="134"/>
                  </a:lnTo>
                  <a:lnTo>
                    <a:pt x="187" y="134"/>
                  </a:lnTo>
                  <a:lnTo>
                    <a:pt x="191" y="134"/>
                  </a:lnTo>
                  <a:lnTo>
                    <a:pt x="191" y="138"/>
                  </a:lnTo>
                  <a:lnTo>
                    <a:pt x="184" y="140"/>
                  </a:lnTo>
                  <a:lnTo>
                    <a:pt x="184" y="143"/>
                  </a:lnTo>
                  <a:lnTo>
                    <a:pt x="187" y="145"/>
                  </a:lnTo>
                  <a:lnTo>
                    <a:pt x="191" y="145"/>
                  </a:lnTo>
                  <a:lnTo>
                    <a:pt x="200" y="147"/>
                  </a:lnTo>
                  <a:lnTo>
                    <a:pt x="217" y="157"/>
                  </a:lnTo>
                  <a:lnTo>
                    <a:pt x="221" y="161"/>
                  </a:lnTo>
                  <a:lnTo>
                    <a:pt x="226" y="166"/>
                  </a:lnTo>
                  <a:lnTo>
                    <a:pt x="233" y="168"/>
                  </a:lnTo>
                  <a:lnTo>
                    <a:pt x="237" y="170"/>
                  </a:lnTo>
                  <a:lnTo>
                    <a:pt x="237" y="173"/>
                  </a:lnTo>
                  <a:lnTo>
                    <a:pt x="237" y="177"/>
                  </a:lnTo>
                  <a:lnTo>
                    <a:pt x="235" y="182"/>
                  </a:lnTo>
                  <a:lnTo>
                    <a:pt x="237" y="184"/>
                  </a:lnTo>
                  <a:lnTo>
                    <a:pt x="235" y="184"/>
                  </a:lnTo>
                  <a:lnTo>
                    <a:pt x="235" y="187"/>
                  </a:lnTo>
                  <a:lnTo>
                    <a:pt x="230" y="184"/>
                  </a:lnTo>
                  <a:lnTo>
                    <a:pt x="228" y="182"/>
                  </a:lnTo>
                  <a:lnTo>
                    <a:pt x="226" y="177"/>
                  </a:lnTo>
                  <a:lnTo>
                    <a:pt x="228" y="175"/>
                  </a:lnTo>
                  <a:lnTo>
                    <a:pt x="226" y="173"/>
                  </a:lnTo>
                  <a:lnTo>
                    <a:pt x="219" y="173"/>
                  </a:lnTo>
                  <a:lnTo>
                    <a:pt x="217" y="170"/>
                  </a:lnTo>
                  <a:lnTo>
                    <a:pt x="212" y="168"/>
                  </a:lnTo>
                  <a:lnTo>
                    <a:pt x="210" y="170"/>
                  </a:lnTo>
                  <a:lnTo>
                    <a:pt x="207" y="170"/>
                  </a:lnTo>
                  <a:lnTo>
                    <a:pt x="207" y="175"/>
                  </a:lnTo>
                  <a:lnTo>
                    <a:pt x="205" y="177"/>
                  </a:lnTo>
                  <a:lnTo>
                    <a:pt x="205" y="182"/>
                  </a:lnTo>
                  <a:lnTo>
                    <a:pt x="205" y="184"/>
                  </a:lnTo>
                  <a:lnTo>
                    <a:pt x="200" y="187"/>
                  </a:lnTo>
                  <a:lnTo>
                    <a:pt x="200" y="189"/>
                  </a:lnTo>
                  <a:lnTo>
                    <a:pt x="203" y="191"/>
                  </a:lnTo>
                  <a:lnTo>
                    <a:pt x="205" y="191"/>
                  </a:lnTo>
                  <a:lnTo>
                    <a:pt x="212" y="198"/>
                  </a:lnTo>
                  <a:lnTo>
                    <a:pt x="212" y="201"/>
                  </a:lnTo>
                  <a:lnTo>
                    <a:pt x="212" y="205"/>
                  </a:lnTo>
                  <a:lnTo>
                    <a:pt x="214" y="207"/>
                  </a:lnTo>
                  <a:lnTo>
                    <a:pt x="212" y="210"/>
                  </a:lnTo>
                  <a:lnTo>
                    <a:pt x="207" y="212"/>
                  </a:lnTo>
                  <a:lnTo>
                    <a:pt x="205" y="214"/>
                  </a:lnTo>
                  <a:lnTo>
                    <a:pt x="205" y="224"/>
                  </a:lnTo>
                  <a:lnTo>
                    <a:pt x="198" y="228"/>
                  </a:lnTo>
                  <a:lnTo>
                    <a:pt x="198" y="233"/>
                  </a:lnTo>
                  <a:lnTo>
                    <a:pt x="193" y="237"/>
                  </a:lnTo>
                  <a:lnTo>
                    <a:pt x="189" y="237"/>
                  </a:lnTo>
                  <a:lnTo>
                    <a:pt x="184" y="233"/>
                  </a:lnTo>
                  <a:lnTo>
                    <a:pt x="184" y="231"/>
                  </a:lnTo>
                  <a:lnTo>
                    <a:pt x="184" y="228"/>
                  </a:lnTo>
                  <a:lnTo>
                    <a:pt x="187" y="228"/>
                  </a:lnTo>
                  <a:lnTo>
                    <a:pt x="189" y="224"/>
                  </a:lnTo>
                  <a:lnTo>
                    <a:pt x="191" y="221"/>
                  </a:lnTo>
                  <a:lnTo>
                    <a:pt x="189" y="217"/>
                  </a:lnTo>
                  <a:lnTo>
                    <a:pt x="191" y="217"/>
                  </a:lnTo>
                  <a:lnTo>
                    <a:pt x="193" y="214"/>
                  </a:lnTo>
                  <a:lnTo>
                    <a:pt x="196" y="212"/>
                  </a:lnTo>
                  <a:lnTo>
                    <a:pt x="196" y="210"/>
                  </a:lnTo>
                  <a:lnTo>
                    <a:pt x="193" y="205"/>
                  </a:lnTo>
                  <a:lnTo>
                    <a:pt x="191" y="198"/>
                  </a:lnTo>
                  <a:lnTo>
                    <a:pt x="189" y="196"/>
                  </a:lnTo>
                  <a:lnTo>
                    <a:pt x="189" y="189"/>
                  </a:lnTo>
                  <a:lnTo>
                    <a:pt x="187" y="182"/>
                  </a:lnTo>
                  <a:lnTo>
                    <a:pt x="182" y="180"/>
                  </a:lnTo>
                  <a:lnTo>
                    <a:pt x="180" y="182"/>
                  </a:lnTo>
                  <a:lnTo>
                    <a:pt x="175" y="180"/>
                  </a:lnTo>
                  <a:lnTo>
                    <a:pt x="173" y="177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3"/>
                  </a:lnTo>
                  <a:lnTo>
                    <a:pt x="168" y="168"/>
                  </a:lnTo>
                  <a:lnTo>
                    <a:pt x="166" y="166"/>
                  </a:lnTo>
                  <a:lnTo>
                    <a:pt x="161" y="166"/>
                  </a:lnTo>
                  <a:lnTo>
                    <a:pt x="159" y="166"/>
                  </a:lnTo>
                  <a:lnTo>
                    <a:pt x="159" y="161"/>
                  </a:lnTo>
                  <a:lnTo>
                    <a:pt x="154" y="161"/>
                  </a:lnTo>
                  <a:lnTo>
                    <a:pt x="152" y="161"/>
                  </a:lnTo>
                  <a:lnTo>
                    <a:pt x="150" y="161"/>
                  </a:lnTo>
                  <a:lnTo>
                    <a:pt x="145" y="152"/>
                  </a:lnTo>
                  <a:lnTo>
                    <a:pt x="140" y="152"/>
                  </a:lnTo>
                  <a:lnTo>
                    <a:pt x="138" y="150"/>
                  </a:lnTo>
                  <a:lnTo>
                    <a:pt x="133" y="152"/>
                  </a:lnTo>
                  <a:lnTo>
                    <a:pt x="131" y="152"/>
                  </a:lnTo>
                  <a:lnTo>
                    <a:pt x="129" y="150"/>
                  </a:lnTo>
                  <a:lnTo>
                    <a:pt x="127" y="147"/>
                  </a:lnTo>
                  <a:lnTo>
                    <a:pt x="122" y="145"/>
                  </a:lnTo>
                  <a:lnTo>
                    <a:pt x="115" y="140"/>
                  </a:lnTo>
                  <a:lnTo>
                    <a:pt x="106" y="129"/>
                  </a:lnTo>
                  <a:lnTo>
                    <a:pt x="103" y="127"/>
                  </a:lnTo>
                  <a:lnTo>
                    <a:pt x="101" y="124"/>
                  </a:lnTo>
                  <a:lnTo>
                    <a:pt x="99" y="120"/>
                  </a:lnTo>
                  <a:lnTo>
                    <a:pt x="92" y="120"/>
                  </a:lnTo>
                  <a:lnTo>
                    <a:pt x="92" y="115"/>
                  </a:lnTo>
                  <a:lnTo>
                    <a:pt x="85" y="110"/>
                  </a:lnTo>
                  <a:lnTo>
                    <a:pt x="83" y="106"/>
                  </a:lnTo>
                  <a:lnTo>
                    <a:pt x="78" y="104"/>
                  </a:lnTo>
                  <a:lnTo>
                    <a:pt x="78" y="97"/>
                  </a:lnTo>
                  <a:lnTo>
                    <a:pt x="76" y="97"/>
                  </a:lnTo>
                  <a:lnTo>
                    <a:pt x="73" y="92"/>
                  </a:lnTo>
                  <a:lnTo>
                    <a:pt x="71" y="85"/>
                  </a:lnTo>
                  <a:lnTo>
                    <a:pt x="69" y="83"/>
                  </a:lnTo>
                  <a:lnTo>
                    <a:pt x="69" y="80"/>
                  </a:lnTo>
                  <a:lnTo>
                    <a:pt x="67" y="78"/>
                  </a:lnTo>
                  <a:lnTo>
                    <a:pt x="60" y="76"/>
                  </a:lnTo>
                  <a:lnTo>
                    <a:pt x="55" y="73"/>
                  </a:lnTo>
                  <a:lnTo>
                    <a:pt x="41" y="69"/>
                  </a:lnTo>
                  <a:lnTo>
                    <a:pt x="32" y="76"/>
                  </a:lnTo>
                  <a:lnTo>
                    <a:pt x="32" y="78"/>
                  </a:lnTo>
                  <a:lnTo>
                    <a:pt x="27" y="83"/>
                  </a:lnTo>
                  <a:lnTo>
                    <a:pt x="18" y="85"/>
                  </a:lnTo>
                  <a:close/>
                  <a:moveTo>
                    <a:pt x="32" y="157"/>
                  </a:moveTo>
                  <a:lnTo>
                    <a:pt x="34" y="154"/>
                  </a:lnTo>
                  <a:lnTo>
                    <a:pt x="34" y="154"/>
                  </a:lnTo>
                  <a:lnTo>
                    <a:pt x="36" y="152"/>
                  </a:lnTo>
                  <a:lnTo>
                    <a:pt x="34" y="150"/>
                  </a:lnTo>
                  <a:lnTo>
                    <a:pt x="34" y="152"/>
                  </a:lnTo>
                  <a:lnTo>
                    <a:pt x="32" y="152"/>
                  </a:lnTo>
                  <a:lnTo>
                    <a:pt x="32" y="157"/>
                  </a:lnTo>
                  <a:close/>
                  <a:moveTo>
                    <a:pt x="85" y="122"/>
                  </a:moveTo>
                  <a:lnTo>
                    <a:pt x="87" y="122"/>
                  </a:lnTo>
                  <a:lnTo>
                    <a:pt x="87" y="120"/>
                  </a:lnTo>
                  <a:lnTo>
                    <a:pt x="85" y="122"/>
                  </a:lnTo>
                  <a:close/>
                  <a:moveTo>
                    <a:pt x="69" y="110"/>
                  </a:moveTo>
                  <a:lnTo>
                    <a:pt x="67" y="110"/>
                  </a:lnTo>
                  <a:lnTo>
                    <a:pt x="69" y="113"/>
                  </a:lnTo>
                  <a:lnTo>
                    <a:pt x="73" y="110"/>
                  </a:lnTo>
                  <a:lnTo>
                    <a:pt x="78" y="110"/>
                  </a:lnTo>
                  <a:lnTo>
                    <a:pt x="76" y="108"/>
                  </a:lnTo>
                  <a:lnTo>
                    <a:pt x="76" y="106"/>
                  </a:lnTo>
                  <a:lnTo>
                    <a:pt x="73" y="108"/>
                  </a:lnTo>
                  <a:lnTo>
                    <a:pt x="69" y="110"/>
                  </a:lnTo>
                  <a:close/>
                  <a:moveTo>
                    <a:pt x="43" y="212"/>
                  </a:moveTo>
                  <a:lnTo>
                    <a:pt x="46" y="212"/>
                  </a:lnTo>
                  <a:lnTo>
                    <a:pt x="48" y="212"/>
                  </a:lnTo>
                  <a:lnTo>
                    <a:pt x="50" y="210"/>
                  </a:lnTo>
                  <a:lnTo>
                    <a:pt x="50" y="205"/>
                  </a:lnTo>
                  <a:lnTo>
                    <a:pt x="53" y="203"/>
                  </a:lnTo>
                  <a:lnTo>
                    <a:pt x="55" y="203"/>
                  </a:lnTo>
                  <a:lnTo>
                    <a:pt x="57" y="205"/>
                  </a:lnTo>
                  <a:lnTo>
                    <a:pt x="60" y="205"/>
                  </a:lnTo>
                  <a:lnTo>
                    <a:pt x="62" y="203"/>
                  </a:lnTo>
                  <a:lnTo>
                    <a:pt x="62" y="196"/>
                  </a:lnTo>
                  <a:lnTo>
                    <a:pt x="62" y="194"/>
                  </a:lnTo>
                  <a:lnTo>
                    <a:pt x="62" y="184"/>
                  </a:lnTo>
                  <a:lnTo>
                    <a:pt x="64" y="177"/>
                  </a:lnTo>
                  <a:lnTo>
                    <a:pt x="57" y="173"/>
                  </a:lnTo>
                  <a:lnTo>
                    <a:pt x="62" y="168"/>
                  </a:lnTo>
                  <a:lnTo>
                    <a:pt x="64" y="166"/>
                  </a:lnTo>
                  <a:lnTo>
                    <a:pt x="62" y="161"/>
                  </a:lnTo>
                  <a:lnTo>
                    <a:pt x="60" y="159"/>
                  </a:lnTo>
                  <a:lnTo>
                    <a:pt x="57" y="152"/>
                  </a:lnTo>
                  <a:lnTo>
                    <a:pt x="55" y="154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1" y="161"/>
                  </a:lnTo>
                  <a:lnTo>
                    <a:pt x="36" y="161"/>
                  </a:lnTo>
                  <a:lnTo>
                    <a:pt x="32" y="159"/>
                  </a:lnTo>
                  <a:lnTo>
                    <a:pt x="32" y="164"/>
                  </a:lnTo>
                  <a:lnTo>
                    <a:pt x="32" y="166"/>
                  </a:lnTo>
                  <a:lnTo>
                    <a:pt x="34" y="168"/>
                  </a:lnTo>
                  <a:lnTo>
                    <a:pt x="36" y="173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36" y="182"/>
                  </a:lnTo>
                  <a:lnTo>
                    <a:pt x="36" y="184"/>
                  </a:lnTo>
                  <a:lnTo>
                    <a:pt x="41" y="184"/>
                  </a:lnTo>
                  <a:lnTo>
                    <a:pt x="41" y="187"/>
                  </a:lnTo>
                  <a:lnTo>
                    <a:pt x="39" y="189"/>
                  </a:lnTo>
                  <a:lnTo>
                    <a:pt x="36" y="198"/>
                  </a:lnTo>
                  <a:lnTo>
                    <a:pt x="39" y="201"/>
                  </a:lnTo>
                  <a:lnTo>
                    <a:pt x="41" y="210"/>
                  </a:lnTo>
                  <a:lnTo>
                    <a:pt x="43" y="212"/>
                  </a:lnTo>
                  <a:close/>
                  <a:moveTo>
                    <a:pt x="175" y="267"/>
                  </a:moveTo>
                  <a:lnTo>
                    <a:pt x="175" y="263"/>
                  </a:lnTo>
                  <a:lnTo>
                    <a:pt x="177" y="261"/>
                  </a:lnTo>
                  <a:lnTo>
                    <a:pt x="177" y="256"/>
                  </a:lnTo>
                  <a:lnTo>
                    <a:pt x="173" y="249"/>
                  </a:lnTo>
                  <a:lnTo>
                    <a:pt x="177" y="240"/>
                  </a:lnTo>
                  <a:lnTo>
                    <a:pt x="182" y="235"/>
                  </a:lnTo>
                  <a:lnTo>
                    <a:pt x="182" y="231"/>
                  </a:lnTo>
                  <a:lnTo>
                    <a:pt x="180" y="226"/>
                  </a:lnTo>
                  <a:lnTo>
                    <a:pt x="173" y="233"/>
                  </a:lnTo>
                  <a:lnTo>
                    <a:pt x="170" y="231"/>
                  </a:lnTo>
                  <a:lnTo>
                    <a:pt x="166" y="228"/>
                  </a:lnTo>
                  <a:lnTo>
                    <a:pt x="163" y="233"/>
                  </a:lnTo>
                  <a:lnTo>
                    <a:pt x="152" y="233"/>
                  </a:lnTo>
                  <a:lnTo>
                    <a:pt x="145" y="235"/>
                  </a:lnTo>
                  <a:lnTo>
                    <a:pt x="140" y="235"/>
                  </a:lnTo>
                  <a:lnTo>
                    <a:pt x="136" y="231"/>
                  </a:lnTo>
                  <a:lnTo>
                    <a:pt x="131" y="233"/>
                  </a:lnTo>
                  <a:lnTo>
                    <a:pt x="129" y="235"/>
                  </a:lnTo>
                  <a:lnTo>
                    <a:pt x="127" y="233"/>
                  </a:lnTo>
                  <a:lnTo>
                    <a:pt x="122" y="235"/>
                  </a:lnTo>
                  <a:lnTo>
                    <a:pt x="122" y="242"/>
                  </a:lnTo>
                  <a:lnTo>
                    <a:pt x="127" y="244"/>
                  </a:lnTo>
                  <a:lnTo>
                    <a:pt x="131" y="244"/>
                  </a:lnTo>
                  <a:lnTo>
                    <a:pt x="138" y="249"/>
                  </a:lnTo>
                  <a:lnTo>
                    <a:pt x="143" y="251"/>
                  </a:lnTo>
                  <a:lnTo>
                    <a:pt x="147" y="256"/>
                  </a:lnTo>
                  <a:lnTo>
                    <a:pt x="157" y="258"/>
                  </a:lnTo>
                  <a:lnTo>
                    <a:pt x="157" y="258"/>
                  </a:lnTo>
                  <a:lnTo>
                    <a:pt x="161" y="261"/>
                  </a:lnTo>
                  <a:lnTo>
                    <a:pt x="163" y="265"/>
                  </a:lnTo>
                  <a:lnTo>
                    <a:pt x="173" y="267"/>
                  </a:lnTo>
                  <a:lnTo>
                    <a:pt x="175" y="26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3" name="Freeform 88">
              <a:extLst>
                <a:ext uri="{FF2B5EF4-FFF2-40B4-BE49-F238E27FC236}">
                  <a16:creationId xmlns:a16="http://schemas.microsoft.com/office/drawing/2014/main" id="{B7979123-202D-3105-A7AB-E4FF0617E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7667" y="2269332"/>
              <a:ext cx="214913" cy="162637"/>
            </a:xfrm>
            <a:custGeom>
              <a:avLst/>
              <a:gdLst>
                <a:gd name="T0" fmla="*/ 150 w 259"/>
                <a:gd name="T1" fmla="*/ 12 h 196"/>
                <a:gd name="T2" fmla="*/ 152 w 259"/>
                <a:gd name="T3" fmla="*/ 21 h 196"/>
                <a:gd name="T4" fmla="*/ 171 w 259"/>
                <a:gd name="T5" fmla="*/ 28 h 196"/>
                <a:gd name="T6" fmla="*/ 187 w 259"/>
                <a:gd name="T7" fmla="*/ 30 h 196"/>
                <a:gd name="T8" fmla="*/ 203 w 259"/>
                <a:gd name="T9" fmla="*/ 28 h 196"/>
                <a:gd name="T10" fmla="*/ 217 w 259"/>
                <a:gd name="T11" fmla="*/ 32 h 196"/>
                <a:gd name="T12" fmla="*/ 238 w 259"/>
                <a:gd name="T13" fmla="*/ 37 h 196"/>
                <a:gd name="T14" fmla="*/ 236 w 259"/>
                <a:gd name="T15" fmla="*/ 49 h 196"/>
                <a:gd name="T16" fmla="*/ 224 w 259"/>
                <a:gd name="T17" fmla="*/ 62 h 196"/>
                <a:gd name="T18" fmla="*/ 222 w 259"/>
                <a:gd name="T19" fmla="*/ 65 h 196"/>
                <a:gd name="T20" fmla="*/ 217 w 259"/>
                <a:gd name="T21" fmla="*/ 67 h 196"/>
                <a:gd name="T22" fmla="*/ 206 w 259"/>
                <a:gd name="T23" fmla="*/ 69 h 196"/>
                <a:gd name="T24" fmla="*/ 199 w 259"/>
                <a:gd name="T25" fmla="*/ 76 h 196"/>
                <a:gd name="T26" fmla="*/ 194 w 259"/>
                <a:gd name="T27" fmla="*/ 83 h 196"/>
                <a:gd name="T28" fmla="*/ 187 w 259"/>
                <a:gd name="T29" fmla="*/ 92 h 196"/>
                <a:gd name="T30" fmla="*/ 171 w 259"/>
                <a:gd name="T31" fmla="*/ 111 h 196"/>
                <a:gd name="T32" fmla="*/ 178 w 259"/>
                <a:gd name="T33" fmla="*/ 122 h 196"/>
                <a:gd name="T34" fmla="*/ 173 w 259"/>
                <a:gd name="T35" fmla="*/ 136 h 196"/>
                <a:gd name="T36" fmla="*/ 166 w 259"/>
                <a:gd name="T37" fmla="*/ 157 h 196"/>
                <a:gd name="T38" fmla="*/ 159 w 259"/>
                <a:gd name="T39" fmla="*/ 162 h 196"/>
                <a:gd name="T40" fmla="*/ 141 w 259"/>
                <a:gd name="T41" fmla="*/ 180 h 196"/>
                <a:gd name="T42" fmla="*/ 132 w 259"/>
                <a:gd name="T43" fmla="*/ 178 h 196"/>
                <a:gd name="T44" fmla="*/ 120 w 259"/>
                <a:gd name="T45" fmla="*/ 178 h 196"/>
                <a:gd name="T46" fmla="*/ 104 w 259"/>
                <a:gd name="T47" fmla="*/ 176 h 196"/>
                <a:gd name="T48" fmla="*/ 88 w 259"/>
                <a:gd name="T49" fmla="*/ 185 h 196"/>
                <a:gd name="T50" fmla="*/ 76 w 259"/>
                <a:gd name="T51" fmla="*/ 192 h 196"/>
                <a:gd name="T52" fmla="*/ 56 w 259"/>
                <a:gd name="T53" fmla="*/ 187 h 196"/>
                <a:gd name="T54" fmla="*/ 44 w 259"/>
                <a:gd name="T55" fmla="*/ 169 h 196"/>
                <a:gd name="T56" fmla="*/ 35 w 259"/>
                <a:gd name="T57" fmla="*/ 162 h 196"/>
                <a:gd name="T58" fmla="*/ 42 w 259"/>
                <a:gd name="T59" fmla="*/ 143 h 196"/>
                <a:gd name="T60" fmla="*/ 35 w 259"/>
                <a:gd name="T61" fmla="*/ 134 h 196"/>
                <a:gd name="T62" fmla="*/ 37 w 259"/>
                <a:gd name="T63" fmla="*/ 116 h 196"/>
                <a:gd name="T64" fmla="*/ 39 w 259"/>
                <a:gd name="T65" fmla="*/ 104 h 196"/>
                <a:gd name="T66" fmla="*/ 46 w 259"/>
                <a:gd name="T67" fmla="*/ 88 h 196"/>
                <a:gd name="T68" fmla="*/ 53 w 259"/>
                <a:gd name="T69" fmla="*/ 62 h 196"/>
                <a:gd name="T70" fmla="*/ 53 w 259"/>
                <a:gd name="T71" fmla="*/ 51 h 196"/>
                <a:gd name="T72" fmla="*/ 39 w 259"/>
                <a:gd name="T73" fmla="*/ 49 h 196"/>
                <a:gd name="T74" fmla="*/ 19 w 259"/>
                <a:gd name="T75" fmla="*/ 49 h 196"/>
                <a:gd name="T76" fmla="*/ 7 w 259"/>
                <a:gd name="T77" fmla="*/ 44 h 196"/>
                <a:gd name="T78" fmla="*/ 7 w 259"/>
                <a:gd name="T79" fmla="*/ 37 h 196"/>
                <a:gd name="T80" fmla="*/ 9 w 259"/>
                <a:gd name="T81" fmla="*/ 30 h 196"/>
                <a:gd name="T82" fmla="*/ 5 w 259"/>
                <a:gd name="T83" fmla="*/ 25 h 196"/>
                <a:gd name="T84" fmla="*/ 2 w 259"/>
                <a:gd name="T85" fmla="*/ 23 h 196"/>
                <a:gd name="T86" fmla="*/ 9 w 259"/>
                <a:gd name="T87" fmla="*/ 12 h 196"/>
                <a:gd name="T88" fmla="*/ 23 w 259"/>
                <a:gd name="T89" fmla="*/ 9 h 196"/>
                <a:gd name="T90" fmla="*/ 28 w 259"/>
                <a:gd name="T91" fmla="*/ 0 h 196"/>
                <a:gd name="T92" fmla="*/ 37 w 259"/>
                <a:gd name="T93" fmla="*/ 0 h 196"/>
                <a:gd name="T94" fmla="*/ 49 w 259"/>
                <a:gd name="T95" fmla="*/ 2 h 196"/>
                <a:gd name="T96" fmla="*/ 65 w 259"/>
                <a:gd name="T97" fmla="*/ 2 h 196"/>
                <a:gd name="T98" fmla="*/ 88 w 259"/>
                <a:gd name="T99" fmla="*/ 9 h 196"/>
                <a:gd name="T100" fmla="*/ 113 w 259"/>
                <a:gd name="T101" fmla="*/ 7 h 196"/>
                <a:gd name="T102" fmla="*/ 125 w 259"/>
                <a:gd name="T103" fmla="*/ 7 h 196"/>
                <a:gd name="T104" fmla="*/ 141 w 259"/>
                <a:gd name="T105" fmla="*/ 12 h 196"/>
                <a:gd name="T106" fmla="*/ 247 w 259"/>
                <a:gd name="T107" fmla="*/ 102 h 196"/>
                <a:gd name="T108" fmla="*/ 259 w 259"/>
                <a:gd name="T109" fmla="*/ 102 h 196"/>
                <a:gd name="T110" fmla="*/ 247 w 259"/>
                <a:gd name="T111" fmla="*/ 102 h 196"/>
                <a:gd name="T112" fmla="*/ 243 w 259"/>
                <a:gd name="T113" fmla="*/ 106 h 196"/>
                <a:gd name="T114" fmla="*/ 229 w 259"/>
                <a:gd name="T115" fmla="*/ 109 h 196"/>
                <a:gd name="T116" fmla="*/ 236 w 259"/>
                <a:gd name="T117" fmla="*/ 116 h 196"/>
                <a:gd name="T118" fmla="*/ 215 w 259"/>
                <a:gd name="T119" fmla="*/ 125 h 196"/>
                <a:gd name="T120" fmla="*/ 208 w 259"/>
                <a:gd name="T121" fmla="*/ 12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" h="196">
                  <a:moveTo>
                    <a:pt x="146" y="9"/>
                  </a:moveTo>
                  <a:lnTo>
                    <a:pt x="150" y="12"/>
                  </a:lnTo>
                  <a:lnTo>
                    <a:pt x="150" y="12"/>
                  </a:lnTo>
                  <a:lnTo>
                    <a:pt x="152" y="14"/>
                  </a:lnTo>
                  <a:lnTo>
                    <a:pt x="155" y="19"/>
                  </a:lnTo>
                  <a:lnTo>
                    <a:pt x="152" y="21"/>
                  </a:lnTo>
                  <a:lnTo>
                    <a:pt x="159" y="21"/>
                  </a:lnTo>
                  <a:lnTo>
                    <a:pt x="169" y="23"/>
                  </a:lnTo>
                  <a:lnTo>
                    <a:pt x="171" y="28"/>
                  </a:lnTo>
                  <a:lnTo>
                    <a:pt x="176" y="25"/>
                  </a:lnTo>
                  <a:lnTo>
                    <a:pt x="180" y="30"/>
                  </a:lnTo>
                  <a:lnTo>
                    <a:pt x="187" y="30"/>
                  </a:lnTo>
                  <a:lnTo>
                    <a:pt x="189" y="32"/>
                  </a:lnTo>
                  <a:lnTo>
                    <a:pt x="192" y="28"/>
                  </a:lnTo>
                  <a:lnTo>
                    <a:pt x="203" y="28"/>
                  </a:lnTo>
                  <a:lnTo>
                    <a:pt x="206" y="30"/>
                  </a:lnTo>
                  <a:lnTo>
                    <a:pt x="213" y="30"/>
                  </a:lnTo>
                  <a:lnTo>
                    <a:pt x="217" y="32"/>
                  </a:lnTo>
                  <a:lnTo>
                    <a:pt x="229" y="32"/>
                  </a:lnTo>
                  <a:lnTo>
                    <a:pt x="236" y="35"/>
                  </a:lnTo>
                  <a:lnTo>
                    <a:pt x="238" y="37"/>
                  </a:lnTo>
                  <a:lnTo>
                    <a:pt x="238" y="39"/>
                  </a:lnTo>
                  <a:lnTo>
                    <a:pt x="233" y="42"/>
                  </a:lnTo>
                  <a:lnTo>
                    <a:pt x="236" y="49"/>
                  </a:lnTo>
                  <a:lnTo>
                    <a:pt x="236" y="53"/>
                  </a:lnTo>
                  <a:lnTo>
                    <a:pt x="233" y="58"/>
                  </a:lnTo>
                  <a:lnTo>
                    <a:pt x="224" y="62"/>
                  </a:lnTo>
                  <a:lnTo>
                    <a:pt x="224" y="62"/>
                  </a:lnTo>
                  <a:lnTo>
                    <a:pt x="224" y="65"/>
                  </a:lnTo>
                  <a:lnTo>
                    <a:pt x="222" y="65"/>
                  </a:lnTo>
                  <a:lnTo>
                    <a:pt x="222" y="67"/>
                  </a:lnTo>
                  <a:lnTo>
                    <a:pt x="219" y="67"/>
                  </a:lnTo>
                  <a:lnTo>
                    <a:pt x="217" y="67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06" y="69"/>
                  </a:lnTo>
                  <a:lnTo>
                    <a:pt x="201" y="72"/>
                  </a:lnTo>
                  <a:lnTo>
                    <a:pt x="196" y="74"/>
                  </a:lnTo>
                  <a:lnTo>
                    <a:pt x="199" y="76"/>
                  </a:lnTo>
                  <a:lnTo>
                    <a:pt x="199" y="81"/>
                  </a:lnTo>
                  <a:lnTo>
                    <a:pt x="194" y="83"/>
                  </a:lnTo>
                  <a:lnTo>
                    <a:pt x="194" y="83"/>
                  </a:lnTo>
                  <a:lnTo>
                    <a:pt x="194" y="83"/>
                  </a:lnTo>
                  <a:lnTo>
                    <a:pt x="192" y="81"/>
                  </a:lnTo>
                  <a:lnTo>
                    <a:pt x="187" y="92"/>
                  </a:lnTo>
                  <a:lnTo>
                    <a:pt x="183" y="95"/>
                  </a:lnTo>
                  <a:lnTo>
                    <a:pt x="173" y="106"/>
                  </a:lnTo>
                  <a:lnTo>
                    <a:pt x="171" y="111"/>
                  </a:lnTo>
                  <a:lnTo>
                    <a:pt x="176" y="116"/>
                  </a:lnTo>
                  <a:lnTo>
                    <a:pt x="176" y="120"/>
                  </a:lnTo>
                  <a:lnTo>
                    <a:pt x="178" y="122"/>
                  </a:lnTo>
                  <a:lnTo>
                    <a:pt x="185" y="129"/>
                  </a:lnTo>
                  <a:lnTo>
                    <a:pt x="180" y="134"/>
                  </a:lnTo>
                  <a:lnTo>
                    <a:pt x="173" y="136"/>
                  </a:lnTo>
                  <a:lnTo>
                    <a:pt x="173" y="141"/>
                  </a:lnTo>
                  <a:lnTo>
                    <a:pt x="166" y="150"/>
                  </a:lnTo>
                  <a:lnTo>
                    <a:pt x="166" y="157"/>
                  </a:lnTo>
                  <a:lnTo>
                    <a:pt x="169" y="157"/>
                  </a:lnTo>
                  <a:lnTo>
                    <a:pt x="166" y="159"/>
                  </a:lnTo>
                  <a:lnTo>
                    <a:pt x="159" y="162"/>
                  </a:lnTo>
                  <a:lnTo>
                    <a:pt x="146" y="166"/>
                  </a:lnTo>
                  <a:lnTo>
                    <a:pt x="146" y="171"/>
                  </a:lnTo>
                  <a:lnTo>
                    <a:pt x="141" y="180"/>
                  </a:lnTo>
                  <a:lnTo>
                    <a:pt x="136" y="178"/>
                  </a:lnTo>
                  <a:lnTo>
                    <a:pt x="132" y="173"/>
                  </a:lnTo>
                  <a:lnTo>
                    <a:pt x="132" y="178"/>
                  </a:lnTo>
                  <a:lnTo>
                    <a:pt x="127" y="180"/>
                  </a:lnTo>
                  <a:lnTo>
                    <a:pt x="125" y="178"/>
                  </a:lnTo>
                  <a:lnTo>
                    <a:pt x="120" y="178"/>
                  </a:lnTo>
                  <a:lnTo>
                    <a:pt x="118" y="178"/>
                  </a:lnTo>
                  <a:lnTo>
                    <a:pt x="113" y="178"/>
                  </a:lnTo>
                  <a:lnTo>
                    <a:pt x="104" y="176"/>
                  </a:lnTo>
                  <a:lnTo>
                    <a:pt x="102" y="178"/>
                  </a:lnTo>
                  <a:lnTo>
                    <a:pt x="92" y="178"/>
                  </a:lnTo>
                  <a:lnTo>
                    <a:pt x="88" y="185"/>
                  </a:lnTo>
                  <a:lnTo>
                    <a:pt x="79" y="187"/>
                  </a:lnTo>
                  <a:lnTo>
                    <a:pt x="76" y="189"/>
                  </a:lnTo>
                  <a:lnTo>
                    <a:pt x="76" y="192"/>
                  </a:lnTo>
                  <a:lnTo>
                    <a:pt x="69" y="196"/>
                  </a:lnTo>
                  <a:lnTo>
                    <a:pt x="62" y="194"/>
                  </a:lnTo>
                  <a:lnTo>
                    <a:pt x="56" y="187"/>
                  </a:lnTo>
                  <a:lnTo>
                    <a:pt x="53" y="178"/>
                  </a:lnTo>
                  <a:lnTo>
                    <a:pt x="53" y="176"/>
                  </a:lnTo>
                  <a:lnTo>
                    <a:pt x="44" y="169"/>
                  </a:lnTo>
                  <a:lnTo>
                    <a:pt x="39" y="169"/>
                  </a:lnTo>
                  <a:lnTo>
                    <a:pt x="35" y="166"/>
                  </a:lnTo>
                  <a:lnTo>
                    <a:pt x="35" y="162"/>
                  </a:lnTo>
                  <a:lnTo>
                    <a:pt x="32" y="157"/>
                  </a:lnTo>
                  <a:lnTo>
                    <a:pt x="37" y="148"/>
                  </a:lnTo>
                  <a:lnTo>
                    <a:pt x="42" y="143"/>
                  </a:lnTo>
                  <a:lnTo>
                    <a:pt x="42" y="139"/>
                  </a:lnTo>
                  <a:lnTo>
                    <a:pt x="37" y="139"/>
                  </a:lnTo>
                  <a:lnTo>
                    <a:pt x="35" y="134"/>
                  </a:lnTo>
                  <a:lnTo>
                    <a:pt x="42" y="127"/>
                  </a:lnTo>
                  <a:lnTo>
                    <a:pt x="42" y="118"/>
                  </a:lnTo>
                  <a:lnTo>
                    <a:pt x="37" y="116"/>
                  </a:lnTo>
                  <a:lnTo>
                    <a:pt x="30" y="104"/>
                  </a:lnTo>
                  <a:lnTo>
                    <a:pt x="35" y="104"/>
                  </a:lnTo>
                  <a:lnTo>
                    <a:pt x="39" y="104"/>
                  </a:lnTo>
                  <a:lnTo>
                    <a:pt x="44" y="97"/>
                  </a:lnTo>
                  <a:lnTo>
                    <a:pt x="42" y="92"/>
                  </a:lnTo>
                  <a:lnTo>
                    <a:pt x="46" y="88"/>
                  </a:lnTo>
                  <a:lnTo>
                    <a:pt x="46" y="76"/>
                  </a:lnTo>
                  <a:lnTo>
                    <a:pt x="46" y="69"/>
                  </a:lnTo>
                  <a:lnTo>
                    <a:pt x="53" y="62"/>
                  </a:lnTo>
                  <a:lnTo>
                    <a:pt x="56" y="62"/>
                  </a:lnTo>
                  <a:lnTo>
                    <a:pt x="58" y="58"/>
                  </a:lnTo>
                  <a:lnTo>
                    <a:pt x="53" y="51"/>
                  </a:lnTo>
                  <a:lnTo>
                    <a:pt x="53" y="46"/>
                  </a:lnTo>
                  <a:lnTo>
                    <a:pt x="44" y="46"/>
                  </a:lnTo>
                  <a:lnTo>
                    <a:pt x="39" y="49"/>
                  </a:lnTo>
                  <a:lnTo>
                    <a:pt x="28" y="46"/>
                  </a:lnTo>
                  <a:lnTo>
                    <a:pt x="21" y="51"/>
                  </a:lnTo>
                  <a:lnTo>
                    <a:pt x="19" y="49"/>
                  </a:lnTo>
                  <a:lnTo>
                    <a:pt x="19" y="44"/>
                  </a:lnTo>
                  <a:lnTo>
                    <a:pt x="16" y="42"/>
                  </a:lnTo>
                  <a:lnTo>
                    <a:pt x="7" y="44"/>
                  </a:lnTo>
                  <a:lnTo>
                    <a:pt x="7" y="42"/>
                  </a:lnTo>
                  <a:lnTo>
                    <a:pt x="12" y="37"/>
                  </a:lnTo>
                  <a:lnTo>
                    <a:pt x="7" y="37"/>
                  </a:lnTo>
                  <a:lnTo>
                    <a:pt x="9" y="35"/>
                  </a:lnTo>
                  <a:lnTo>
                    <a:pt x="9" y="32"/>
                  </a:lnTo>
                  <a:lnTo>
                    <a:pt x="9" y="30"/>
                  </a:lnTo>
                  <a:lnTo>
                    <a:pt x="7" y="32"/>
                  </a:lnTo>
                  <a:lnTo>
                    <a:pt x="5" y="32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9" y="12"/>
                  </a:lnTo>
                  <a:lnTo>
                    <a:pt x="12" y="12"/>
                  </a:lnTo>
                  <a:lnTo>
                    <a:pt x="19" y="12"/>
                  </a:lnTo>
                  <a:lnTo>
                    <a:pt x="23" y="9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2" y="7"/>
                  </a:lnTo>
                  <a:lnTo>
                    <a:pt x="44" y="2"/>
                  </a:lnTo>
                  <a:lnTo>
                    <a:pt x="49" y="2"/>
                  </a:lnTo>
                  <a:lnTo>
                    <a:pt x="53" y="5"/>
                  </a:lnTo>
                  <a:lnTo>
                    <a:pt x="60" y="2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72" y="7"/>
                  </a:lnTo>
                  <a:lnTo>
                    <a:pt x="88" y="9"/>
                  </a:lnTo>
                  <a:lnTo>
                    <a:pt x="95" y="9"/>
                  </a:lnTo>
                  <a:lnTo>
                    <a:pt x="104" y="7"/>
                  </a:lnTo>
                  <a:lnTo>
                    <a:pt x="113" y="7"/>
                  </a:lnTo>
                  <a:lnTo>
                    <a:pt x="113" y="9"/>
                  </a:lnTo>
                  <a:lnTo>
                    <a:pt x="120" y="12"/>
                  </a:lnTo>
                  <a:lnTo>
                    <a:pt x="125" y="7"/>
                  </a:lnTo>
                  <a:lnTo>
                    <a:pt x="129" y="7"/>
                  </a:lnTo>
                  <a:lnTo>
                    <a:pt x="139" y="14"/>
                  </a:lnTo>
                  <a:lnTo>
                    <a:pt x="141" y="12"/>
                  </a:lnTo>
                  <a:lnTo>
                    <a:pt x="146" y="12"/>
                  </a:lnTo>
                  <a:lnTo>
                    <a:pt x="146" y="9"/>
                  </a:lnTo>
                  <a:close/>
                  <a:moveTo>
                    <a:pt x="247" y="102"/>
                  </a:moveTo>
                  <a:lnTo>
                    <a:pt x="254" y="102"/>
                  </a:lnTo>
                  <a:lnTo>
                    <a:pt x="259" y="104"/>
                  </a:lnTo>
                  <a:lnTo>
                    <a:pt x="259" y="102"/>
                  </a:lnTo>
                  <a:lnTo>
                    <a:pt x="254" y="97"/>
                  </a:lnTo>
                  <a:lnTo>
                    <a:pt x="249" y="99"/>
                  </a:lnTo>
                  <a:lnTo>
                    <a:pt x="247" y="102"/>
                  </a:lnTo>
                  <a:close/>
                  <a:moveTo>
                    <a:pt x="236" y="116"/>
                  </a:moveTo>
                  <a:lnTo>
                    <a:pt x="238" y="111"/>
                  </a:lnTo>
                  <a:lnTo>
                    <a:pt x="243" y="106"/>
                  </a:lnTo>
                  <a:lnTo>
                    <a:pt x="238" y="106"/>
                  </a:lnTo>
                  <a:lnTo>
                    <a:pt x="233" y="104"/>
                  </a:lnTo>
                  <a:lnTo>
                    <a:pt x="229" y="109"/>
                  </a:lnTo>
                  <a:lnTo>
                    <a:pt x="229" y="111"/>
                  </a:lnTo>
                  <a:lnTo>
                    <a:pt x="233" y="113"/>
                  </a:lnTo>
                  <a:lnTo>
                    <a:pt x="236" y="116"/>
                  </a:lnTo>
                  <a:close/>
                  <a:moveTo>
                    <a:pt x="210" y="129"/>
                  </a:moveTo>
                  <a:lnTo>
                    <a:pt x="213" y="127"/>
                  </a:lnTo>
                  <a:lnTo>
                    <a:pt x="215" y="125"/>
                  </a:lnTo>
                  <a:lnTo>
                    <a:pt x="213" y="120"/>
                  </a:lnTo>
                  <a:lnTo>
                    <a:pt x="208" y="122"/>
                  </a:lnTo>
                  <a:lnTo>
                    <a:pt x="208" y="127"/>
                  </a:lnTo>
                  <a:lnTo>
                    <a:pt x="210" y="12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4" name="Freeform 89">
              <a:extLst>
                <a:ext uri="{FF2B5EF4-FFF2-40B4-BE49-F238E27FC236}">
                  <a16:creationId xmlns:a16="http://schemas.microsoft.com/office/drawing/2014/main" id="{DA928668-ACFE-9C16-379C-7358CAF82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59" y="2304182"/>
              <a:ext cx="53936" cy="108701"/>
            </a:xfrm>
            <a:custGeom>
              <a:avLst/>
              <a:gdLst>
                <a:gd name="T0" fmla="*/ 42 w 65"/>
                <a:gd name="T1" fmla="*/ 120 h 131"/>
                <a:gd name="T2" fmla="*/ 44 w 65"/>
                <a:gd name="T3" fmla="*/ 106 h 131"/>
                <a:gd name="T4" fmla="*/ 49 w 65"/>
                <a:gd name="T5" fmla="*/ 97 h 131"/>
                <a:gd name="T6" fmla="*/ 42 w 65"/>
                <a:gd name="T7" fmla="*/ 92 h 131"/>
                <a:gd name="T8" fmla="*/ 49 w 65"/>
                <a:gd name="T9" fmla="*/ 76 h 131"/>
                <a:gd name="T10" fmla="*/ 37 w 65"/>
                <a:gd name="T11" fmla="*/ 62 h 131"/>
                <a:gd name="T12" fmla="*/ 46 w 65"/>
                <a:gd name="T13" fmla="*/ 62 h 131"/>
                <a:gd name="T14" fmla="*/ 49 w 65"/>
                <a:gd name="T15" fmla="*/ 50 h 131"/>
                <a:gd name="T16" fmla="*/ 53 w 65"/>
                <a:gd name="T17" fmla="*/ 34 h 131"/>
                <a:gd name="T18" fmla="*/ 60 w 65"/>
                <a:gd name="T19" fmla="*/ 20 h 131"/>
                <a:gd name="T20" fmla="*/ 65 w 65"/>
                <a:gd name="T21" fmla="*/ 16 h 131"/>
                <a:gd name="T22" fmla="*/ 60 w 65"/>
                <a:gd name="T23" fmla="*/ 4 h 131"/>
                <a:gd name="T24" fmla="*/ 46 w 65"/>
                <a:gd name="T25" fmla="*/ 7 h 131"/>
                <a:gd name="T26" fmla="*/ 28 w 65"/>
                <a:gd name="T27" fmla="*/ 9 h 131"/>
                <a:gd name="T28" fmla="*/ 26 w 65"/>
                <a:gd name="T29" fmla="*/ 2 h 131"/>
                <a:gd name="T30" fmla="*/ 14 w 65"/>
                <a:gd name="T31" fmla="*/ 2 h 131"/>
                <a:gd name="T32" fmla="*/ 16 w 65"/>
                <a:gd name="T33" fmla="*/ 13 h 131"/>
                <a:gd name="T34" fmla="*/ 16 w 65"/>
                <a:gd name="T35" fmla="*/ 27 h 131"/>
                <a:gd name="T36" fmla="*/ 19 w 65"/>
                <a:gd name="T37" fmla="*/ 39 h 131"/>
                <a:gd name="T38" fmla="*/ 14 w 65"/>
                <a:gd name="T39" fmla="*/ 46 h 131"/>
                <a:gd name="T40" fmla="*/ 7 w 65"/>
                <a:gd name="T41" fmla="*/ 60 h 131"/>
                <a:gd name="T42" fmla="*/ 2 w 65"/>
                <a:gd name="T43" fmla="*/ 71 h 131"/>
                <a:gd name="T44" fmla="*/ 0 w 65"/>
                <a:gd name="T45" fmla="*/ 87 h 131"/>
                <a:gd name="T46" fmla="*/ 7 w 65"/>
                <a:gd name="T47" fmla="*/ 85 h 131"/>
                <a:gd name="T48" fmla="*/ 9 w 65"/>
                <a:gd name="T49" fmla="*/ 85 h 131"/>
                <a:gd name="T50" fmla="*/ 5 w 65"/>
                <a:gd name="T51" fmla="*/ 90 h 131"/>
                <a:gd name="T52" fmla="*/ 7 w 65"/>
                <a:gd name="T53" fmla="*/ 97 h 131"/>
                <a:gd name="T54" fmla="*/ 14 w 65"/>
                <a:gd name="T55" fmla="*/ 92 h 131"/>
                <a:gd name="T56" fmla="*/ 14 w 65"/>
                <a:gd name="T57" fmla="*/ 101 h 131"/>
                <a:gd name="T58" fmla="*/ 12 w 65"/>
                <a:gd name="T59" fmla="*/ 117 h 131"/>
                <a:gd name="T60" fmla="*/ 9 w 65"/>
                <a:gd name="T61" fmla="*/ 127 h 131"/>
                <a:gd name="T62" fmla="*/ 16 w 65"/>
                <a:gd name="T63" fmla="*/ 124 h 131"/>
                <a:gd name="T64" fmla="*/ 28 w 65"/>
                <a:gd name="T65" fmla="*/ 131 h 131"/>
                <a:gd name="T66" fmla="*/ 42 w 65"/>
                <a:gd name="T67" fmla="*/ 127 h 131"/>
                <a:gd name="T68" fmla="*/ 42 w 65"/>
                <a:gd name="T6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" h="131">
                  <a:moveTo>
                    <a:pt x="42" y="124"/>
                  </a:moveTo>
                  <a:lnTo>
                    <a:pt x="42" y="120"/>
                  </a:lnTo>
                  <a:lnTo>
                    <a:pt x="39" y="115"/>
                  </a:lnTo>
                  <a:lnTo>
                    <a:pt x="44" y="106"/>
                  </a:lnTo>
                  <a:lnTo>
                    <a:pt x="49" y="101"/>
                  </a:lnTo>
                  <a:lnTo>
                    <a:pt x="49" y="97"/>
                  </a:lnTo>
                  <a:lnTo>
                    <a:pt x="44" y="97"/>
                  </a:lnTo>
                  <a:lnTo>
                    <a:pt x="42" y="92"/>
                  </a:lnTo>
                  <a:lnTo>
                    <a:pt x="49" y="85"/>
                  </a:lnTo>
                  <a:lnTo>
                    <a:pt x="49" y="76"/>
                  </a:lnTo>
                  <a:lnTo>
                    <a:pt x="44" y="74"/>
                  </a:lnTo>
                  <a:lnTo>
                    <a:pt x="37" y="62"/>
                  </a:lnTo>
                  <a:lnTo>
                    <a:pt x="42" y="62"/>
                  </a:lnTo>
                  <a:lnTo>
                    <a:pt x="46" y="62"/>
                  </a:lnTo>
                  <a:lnTo>
                    <a:pt x="51" y="55"/>
                  </a:lnTo>
                  <a:lnTo>
                    <a:pt x="49" y="50"/>
                  </a:lnTo>
                  <a:lnTo>
                    <a:pt x="53" y="46"/>
                  </a:lnTo>
                  <a:lnTo>
                    <a:pt x="53" y="34"/>
                  </a:lnTo>
                  <a:lnTo>
                    <a:pt x="53" y="27"/>
                  </a:lnTo>
                  <a:lnTo>
                    <a:pt x="60" y="20"/>
                  </a:lnTo>
                  <a:lnTo>
                    <a:pt x="63" y="20"/>
                  </a:lnTo>
                  <a:lnTo>
                    <a:pt x="65" y="16"/>
                  </a:lnTo>
                  <a:lnTo>
                    <a:pt x="60" y="9"/>
                  </a:lnTo>
                  <a:lnTo>
                    <a:pt x="60" y="4"/>
                  </a:lnTo>
                  <a:lnTo>
                    <a:pt x="51" y="4"/>
                  </a:lnTo>
                  <a:lnTo>
                    <a:pt x="46" y="7"/>
                  </a:lnTo>
                  <a:lnTo>
                    <a:pt x="35" y="4"/>
                  </a:lnTo>
                  <a:lnTo>
                    <a:pt x="28" y="9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6" y="13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4" y="34"/>
                  </a:lnTo>
                  <a:lnTo>
                    <a:pt x="19" y="39"/>
                  </a:lnTo>
                  <a:lnTo>
                    <a:pt x="16" y="41"/>
                  </a:lnTo>
                  <a:lnTo>
                    <a:pt x="14" y="46"/>
                  </a:lnTo>
                  <a:lnTo>
                    <a:pt x="12" y="53"/>
                  </a:lnTo>
                  <a:lnTo>
                    <a:pt x="7" y="60"/>
                  </a:lnTo>
                  <a:lnTo>
                    <a:pt x="7" y="64"/>
                  </a:lnTo>
                  <a:lnTo>
                    <a:pt x="2" y="71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5" y="87"/>
                  </a:lnTo>
                  <a:lnTo>
                    <a:pt x="7" y="85"/>
                  </a:lnTo>
                  <a:lnTo>
                    <a:pt x="9" y="80"/>
                  </a:lnTo>
                  <a:lnTo>
                    <a:pt x="9" y="85"/>
                  </a:lnTo>
                  <a:lnTo>
                    <a:pt x="12" y="85"/>
                  </a:lnTo>
                  <a:lnTo>
                    <a:pt x="5" y="90"/>
                  </a:lnTo>
                  <a:lnTo>
                    <a:pt x="5" y="94"/>
                  </a:lnTo>
                  <a:lnTo>
                    <a:pt x="7" y="97"/>
                  </a:lnTo>
                  <a:lnTo>
                    <a:pt x="9" y="92"/>
                  </a:lnTo>
                  <a:lnTo>
                    <a:pt x="14" y="92"/>
                  </a:lnTo>
                  <a:lnTo>
                    <a:pt x="12" y="97"/>
                  </a:lnTo>
                  <a:lnTo>
                    <a:pt x="14" y="101"/>
                  </a:lnTo>
                  <a:lnTo>
                    <a:pt x="12" y="106"/>
                  </a:lnTo>
                  <a:lnTo>
                    <a:pt x="12" y="117"/>
                  </a:lnTo>
                  <a:lnTo>
                    <a:pt x="9" y="124"/>
                  </a:lnTo>
                  <a:lnTo>
                    <a:pt x="9" y="127"/>
                  </a:lnTo>
                  <a:lnTo>
                    <a:pt x="9" y="129"/>
                  </a:lnTo>
                  <a:lnTo>
                    <a:pt x="16" y="124"/>
                  </a:lnTo>
                  <a:lnTo>
                    <a:pt x="26" y="129"/>
                  </a:lnTo>
                  <a:lnTo>
                    <a:pt x="28" y="131"/>
                  </a:lnTo>
                  <a:lnTo>
                    <a:pt x="35" y="127"/>
                  </a:lnTo>
                  <a:lnTo>
                    <a:pt x="42" y="127"/>
                  </a:lnTo>
                  <a:lnTo>
                    <a:pt x="42" y="124"/>
                  </a:lnTo>
                  <a:lnTo>
                    <a:pt x="42" y="12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5" name="Freeform 90">
              <a:extLst>
                <a:ext uri="{FF2B5EF4-FFF2-40B4-BE49-F238E27FC236}">
                  <a16:creationId xmlns:a16="http://schemas.microsoft.com/office/drawing/2014/main" id="{9A0DB49D-6EE5-A7F1-0154-513BD719C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32" y="2307501"/>
              <a:ext cx="151849" cy="146041"/>
            </a:xfrm>
            <a:custGeom>
              <a:avLst/>
              <a:gdLst>
                <a:gd name="T0" fmla="*/ 111 w 183"/>
                <a:gd name="T1" fmla="*/ 14 h 176"/>
                <a:gd name="T2" fmla="*/ 74 w 183"/>
                <a:gd name="T3" fmla="*/ 16 h 176"/>
                <a:gd name="T4" fmla="*/ 30 w 183"/>
                <a:gd name="T5" fmla="*/ 33 h 176"/>
                <a:gd name="T6" fmla="*/ 21 w 183"/>
                <a:gd name="T7" fmla="*/ 72 h 176"/>
                <a:gd name="T8" fmla="*/ 49 w 183"/>
                <a:gd name="T9" fmla="*/ 95 h 176"/>
                <a:gd name="T10" fmla="*/ 70 w 183"/>
                <a:gd name="T11" fmla="*/ 102 h 176"/>
                <a:gd name="T12" fmla="*/ 35 w 183"/>
                <a:gd name="T13" fmla="*/ 102 h 176"/>
                <a:gd name="T14" fmla="*/ 54 w 183"/>
                <a:gd name="T15" fmla="*/ 134 h 176"/>
                <a:gd name="T16" fmla="*/ 65 w 183"/>
                <a:gd name="T17" fmla="*/ 136 h 176"/>
                <a:gd name="T18" fmla="*/ 70 w 183"/>
                <a:gd name="T19" fmla="*/ 118 h 176"/>
                <a:gd name="T20" fmla="*/ 81 w 183"/>
                <a:gd name="T21" fmla="*/ 118 h 176"/>
                <a:gd name="T22" fmla="*/ 88 w 183"/>
                <a:gd name="T23" fmla="*/ 109 h 176"/>
                <a:gd name="T24" fmla="*/ 74 w 183"/>
                <a:gd name="T25" fmla="*/ 86 h 176"/>
                <a:gd name="T26" fmla="*/ 67 w 183"/>
                <a:gd name="T27" fmla="*/ 70 h 176"/>
                <a:gd name="T28" fmla="*/ 67 w 183"/>
                <a:gd name="T29" fmla="*/ 58 h 176"/>
                <a:gd name="T30" fmla="*/ 65 w 183"/>
                <a:gd name="T31" fmla="*/ 37 h 176"/>
                <a:gd name="T32" fmla="*/ 81 w 183"/>
                <a:gd name="T33" fmla="*/ 44 h 176"/>
                <a:gd name="T34" fmla="*/ 95 w 183"/>
                <a:gd name="T35" fmla="*/ 44 h 176"/>
                <a:gd name="T36" fmla="*/ 102 w 183"/>
                <a:gd name="T37" fmla="*/ 28 h 176"/>
                <a:gd name="T38" fmla="*/ 137 w 183"/>
                <a:gd name="T39" fmla="*/ 21 h 176"/>
                <a:gd name="T40" fmla="*/ 88 w 183"/>
                <a:gd name="T41" fmla="*/ 167 h 176"/>
                <a:gd name="T42" fmla="*/ 118 w 183"/>
                <a:gd name="T43" fmla="*/ 176 h 176"/>
                <a:gd name="T44" fmla="*/ 144 w 183"/>
                <a:gd name="T45" fmla="*/ 167 h 176"/>
                <a:gd name="T46" fmla="*/ 125 w 183"/>
                <a:gd name="T47" fmla="*/ 164 h 176"/>
                <a:gd name="T48" fmla="*/ 100 w 183"/>
                <a:gd name="T49" fmla="*/ 160 h 176"/>
                <a:gd name="T50" fmla="*/ 93 w 183"/>
                <a:gd name="T51" fmla="*/ 164 h 176"/>
                <a:gd name="T52" fmla="*/ 5 w 183"/>
                <a:gd name="T53" fmla="*/ 63 h 176"/>
                <a:gd name="T54" fmla="*/ 26 w 183"/>
                <a:gd name="T55" fmla="*/ 83 h 176"/>
                <a:gd name="T56" fmla="*/ 26 w 183"/>
                <a:gd name="T57" fmla="*/ 97 h 176"/>
                <a:gd name="T58" fmla="*/ 21 w 183"/>
                <a:gd name="T59" fmla="*/ 100 h 176"/>
                <a:gd name="T60" fmla="*/ 30 w 183"/>
                <a:gd name="T61" fmla="*/ 113 h 176"/>
                <a:gd name="T62" fmla="*/ 162 w 183"/>
                <a:gd name="T63" fmla="*/ 153 h 176"/>
                <a:gd name="T64" fmla="*/ 162 w 183"/>
                <a:gd name="T65" fmla="*/ 167 h 176"/>
                <a:gd name="T66" fmla="*/ 183 w 183"/>
                <a:gd name="T67" fmla="*/ 141 h 176"/>
                <a:gd name="T68" fmla="*/ 171 w 183"/>
                <a:gd name="T69" fmla="*/ 153 h 176"/>
                <a:gd name="T70" fmla="*/ 144 w 183"/>
                <a:gd name="T71" fmla="*/ 139 h 176"/>
                <a:gd name="T72" fmla="*/ 151 w 183"/>
                <a:gd name="T73" fmla="*/ 113 h 176"/>
                <a:gd name="T74" fmla="*/ 132 w 183"/>
                <a:gd name="T75" fmla="*/ 97 h 176"/>
                <a:gd name="T76" fmla="*/ 137 w 183"/>
                <a:gd name="T77" fmla="*/ 88 h 176"/>
                <a:gd name="T78" fmla="*/ 141 w 183"/>
                <a:gd name="T79" fmla="*/ 70 h 176"/>
                <a:gd name="T80" fmla="*/ 134 w 183"/>
                <a:gd name="T81" fmla="*/ 72 h 176"/>
                <a:gd name="T82" fmla="*/ 123 w 183"/>
                <a:gd name="T83" fmla="*/ 39 h 176"/>
                <a:gd name="T84" fmla="*/ 114 w 183"/>
                <a:gd name="T85" fmla="*/ 53 h 176"/>
                <a:gd name="T86" fmla="*/ 102 w 183"/>
                <a:gd name="T87" fmla="*/ 35 h 176"/>
                <a:gd name="T88" fmla="*/ 81 w 183"/>
                <a:gd name="T89" fmla="*/ 72 h 176"/>
                <a:gd name="T90" fmla="*/ 107 w 183"/>
                <a:gd name="T91" fmla="*/ 79 h 176"/>
                <a:gd name="T92" fmla="*/ 139 w 183"/>
                <a:gd name="T93" fmla="*/ 113 h 176"/>
                <a:gd name="T94" fmla="*/ 102 w 183"/>
                <a:gd name="T95" fmla="*/ 125 h 176"/>
                <a:gd name="T96" fmla="*/ 102 w 183"/>
                <a:gd name="T97" fmla="*/ 123 h 176"/>
                <a:gd name="T98" fmla="*/ 121 w 183"/>
                <a:gd name="T99" fmla="*/ 125 h 176"/>
                <a:gd name="T100" fmla="*/ 123 w 183"/>
                <a:gd name="T101" fmla="*/ 130 h 176"/>
                <a:gd name="T102" fmla="*/ 118 w 183"/>
                <a:gd name="T103" fmla="*/ 116 h 176"/>
                <a:gd name="T104" fmla="*/ 107 w 183"/>
                <a:gd name="T105" fmla="*/ 106 h 176"/>
                <a:gd name="T106" fmla="*/ 90 w 183"/>
                <a:gd name="T107" fmla="*/ 83 h 176"/>
                <a:gd name="T108" fmla="*/ 104 w 183"/>
                <a:gd name="T109" fmla="*/ 102 h 176"/>
                <a:gd name="T110" fmla="*/ 90 w 183"/>
                <a:gd name="T111" fmla="*/ 93 h 176"/>
                <a:gd name="T112" fmla="*/ 70 w 183"/>
                <a:gd name="T113" fmla="*/ 81 h 176"/>
                <a:gd name="T114" fmla="*/ 74 w 183"/>
                <a:gd name="T115" fmla="*/ 14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3" h="176">
                  <a:moveTo>
                    <a:pt x="137" y="0"/>
                  </a:moveTo>
                  <a:lnTo>
                    <a:pt x="134" y="0"/>
                  </a:lnTo>
                  <a:lnTo>
                    <a:pt x="130" y="5"/>
                  </a:lnTo>
                  <a:lnTo>
                    <a:pt x="130" y="9"/>
                  </a:lnTo>
                  <a:lnTo>
                    <a:pt x="132" y="14"/>
                  </a:lnTo>
                  <a:lnTo>
                    <a:pt x="130" y="16"/>
                  </a:lnTo>
                  <a:lnTo>
                    <a:pt x="121" y="14"/>
                  </a:lnTo>
                  <a:lnTo>
                    <a:pt x="116" y="16"/>
                  </a:lnTo>
                  <a:lnTo>
                    <a:pt x="111" y="14"/>
                  </a:lnTo>
                  <a:lnTo>
                    <a:pt x="109" y="14"/>
                  </a:lnTo>
                  <a:lnTo>
                    <a:pt x="104" y="16"/>
                  </a:lnTo>
                  <a:lnTo>
                    <a:pt x="102" y="16"/>
                  </a:lnTo>
                  <a:lnTo>
                    <a:pt x="100" y="14"/>
                  </a:lnTo>
                  <a:lnTo>
                    <a:pt x="95" y="14"/>
                  </a:lnTo>
                  <a:lnTo>
                    <a:pt x="90" y="12"/>
                  </a:lnTo>
                  <a:lnTo>
                    <a:pt x="86" y="16"/>
                  </a:lnTo>
                  <a:lnTo>
                    <a:pt x="81" y="16"/>
                  </a:lnTo>
                  <a:lnTo>
                    <a:pt x="74" y="16"/>
                  </a:lnTo>
                  <a:lnTo>
                    <a:pt x="72" y="16"/>
                  </a:lnTo>
                  <a:lnTo>
                    <a:pt x="70" y="19"/>
                  </a:lnTo>
                  <a:lnTo>
                    <a:pt x="65" y="19"/>
                  </a:lnTo>
                  <a:lnTo>
                    <a:pt x="60" y="21"/>
                  </a:lnTo>
                  <a:lnTo>
                    <a:pt x="51" y="21"/>
                  </a:lnTo>
                  <a:lnTo>
                    <a:pt x="47" y="23"/>
                  </a:lnTo>
                  <a:lnTo>
                    <a:pt x="47" y="26"/>
                  </a:lnTo>
                  <a:lnTo>
                    <a:pt x="40" y="28"/>
                  </a:lnTo>
                  <a:lnTo>
                    <a:pt x="30" y="33"/>
                  </a:lnTo>
                  <a:lnTo>
                    <a:pt x="30" y="39"/>
                  </a:lnTo>
                  <a:lnTo>
                    <a:pt x="28" y="44"/>
                  </a:lnTo>
                  <a:lnTo>
                    <a:pt x="19" y="46"/>
                  </a:lnTo>
                  <a:lnTo>
                    <a:pt x="19" y="53"/>
                  </a:lnTo>
                  <a:lnTo>
                    <a:pt x="17" y="58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21" y="72"/>
                  </a:lnTo>
                  <a:lnTo>
                    <a:pt x="26" y="79"/>
                  </a:lnTo>
                  <a:lnTo>
                    <a:pt x="28" y="79"/>
                  </a:lnTo>
                  <a:lnTo>
                    <a:pt x="28" y="81"/>
                  </a:lnTo>
                  <a:lnTo>
                    <a:pt x="33" y="88"/>
                  </a:lnTo>
                  <a:lnTo>
                    <a:pt x="35" y="95"/>
                  </a:lnTo>
                  <a:lnTo>
                    <a:pt x="37" y="95"/>
                  </a:lnTo>
                  <a:lnTo>
                    <a:pt x="40" y="90"/>
                  </a:lnTo>
                  <a:lnTo>
                    <a:pt x="44" y="95"/>
                  </a:lnTo>
                  <a:lnTo>
                    <a:pt x="49" y="95"/>
                  </a:lnTo>
                  <a:lnTo>
                    <a:pt x="51" y="93"/>
                  </a:lnTo>
                  <a:lnTo>
                    <a:pt x="54" y="93"/>
                  </a:lnTo>
                  <a:lnTo>
                    <a:pt x="60" y="97"/>
                  </a:lnTo>
                  <a:lnTo>
                    <a:pt x="63" y="95"/>
                  </a:lnTo>
                  <a:lnTo>
                    <a:pt x="63" y="97"/>
                  </a:lnTo>
                  <a:lnTo>
                    <a:pt x="67" y="97"/>
                  </a:lnTo>
                  <a:lnTo>
                    <a:pt x="70" y="100"/>
                  </a:lnTo>
                  <a:lnTo>
                    <a:pt x="72" y="100"/>
                  </a:lnTo>
                  <a:lnTo>
                    <a:pt x="70" y="102"/>
                  </a:lnTo>
                  <a:lnTo>
                    <a:pt x="67" y="104"/>
                  </a:lnTo>
                  <a:lnTo>
                    <a:pt x="65" y="102"/>
                  </a:lnTo>
                  <a:lnTo>
                    <a:pt x="60" y="102"/>
                  </a:lnTo>
                  <a:lnTo>
                    <a:pt x="51" y="97"/>
                  </a:lnTo>
                  <a:lnTo>
                    <a:pt x="49" y="97"/>
                  </a:lnTo>
                  <a:lnTo>
                    <a:pt x="44" y="100"/>
                  </a:lnTo>
                  <a:lnTo>
                    <a:pt x="42" y="97"/>
                  </a:lnTo>
                  <a:lnTo>
                    <a:pt x="37" y="102"/>
                  </a:lnTo>
                  <a:lnTo>
                    <a:pt x="35" y="102"/>
                  </a:lnTo>
                  <a:lnTo>
                    <a:pt x="35" y="106"/>
                  </a:lnTo>
                  <a:lnTo>
                    <a:pt x="40" y="111"/>
                  </a:lnTo>
                  <a:lnTo>
                    <a:pt x="44" y="113"/>
                  </a:lnTo>
                  <a:lnTo>
                    <a:pt x="49" y="118"/>
                  </a:lnTo>
                  <a:lnTo>
                    <a:pt x="49" y="120"/>
                  </a:lnTo>
                  <a:lnTo>
                    <a:pt x="47" y="123"/>
                  </a:lnTo>
                  <a:lnTo>
                    <a:pt x="47" y="127"/>
                  </a:lnTo>
                  <a:lnTo>
                    <a:pt x="51" y="132"/>
                  </a:lnTo>
                  <a:lnTo>
                    <a:pt x="54" y="134"/>
                  </a:lnTo>
                  <a:lnTo>
                    <a:pt x="54" y="132"/>
                  </a:lnTo>
                  <a:lnTo>
                    <a:pt x="54" y="130"/>
                  </a:lnTo>
                  <a:lnTo>
                    <a:pt x="56" y="125"/>
                  </a:lnTo>
                  <a:lnTo>
                    <a:pt x="56" y="130"/>
                  </a:lnTo>
                  <a:lnTo>
                    <a:pt x="63" y="132"/>
                  </a:lnTo>
                  <a:lnTo>
                    <a:pt x="63" y="136"/>
                  </a:lnTo>
                  <a:lnTo>
                    <a:pt x="63" y="139"/>
                  </a:lnTo>
                  <a:lnTo>
                    <a:pt x="65" y="141"/>
                  </a:lnTo>
                  <a:lnTo>
                    <a:pt x="65" y="136"/>
                  </a:lnTo>
                  <a:lnTo>
                    <a:pt x="67" y="132"/>
                  </a:lnTo>
                  <a:lnTo>
                    <a:pt x="70" y="132"/>
                  </a:lnTo>
                  <a:lnTo>
                    <a:pt x="72" y="134"/>
                  </a:lnTo>
                  <a:lnTo>
                    <a:pt x="79" y="139"/>
                  </a:lnTo>
                  <a:lnTo>
                    <a:pt x="77" y="134"/>
                  </a:lnTo>
                  <a:lnTo>
                    <a:pt x="77" y="132"/>
                  </a:lnTo>
                  <a:lnTo>
                    <a:pt x="74" y="127"/>
                  </a:lnTo>
                  <a:lnTo>
                    <a:pt x="72" y="120"/>
                  </a:lnTo>
                  <a:lnTo>
                    <a:pt x="70" y="118"/>
                  </a:lnTo>
                  <a:lnTo>
                    <a:pt x="70" y="116"/>
                  </a:lnTo>
                  <a:lnTo>
                    <a:pt x="72" y="116"/>
                  </a:lnTo>
                  <a:lnTo>
                    <a:pt x="77" y="118"/>
                  </a:lnTo>
                  <a:lnTo>
                    <a:pt x="74" y="120"/>
                  </a:lnTo>
                  <a:lnTo>
                    <a:pt x="77" y="120"/>
                  </a:lnTo>
                  <a:lnTo>
                    <a:pt x="79" y="118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1" y="118"/>
                  </a:lnTo>
                  <a:lnTo>
                    <a:pt x="81" y="116"/>
                  </a:lnTo>
                  <a:lnTo>
                    <a:pt x="79" y="116"/>
                  </a:lnTo>
                  <a:lnTo>
                    <a:pt x="77" y="113"/>
                  </a:lnTo>
                  <a:lnTo>
                    <a:pt x="77" y="111"/>
                  </a:lnTo>
                  <a:lnTo>
                    <a:pt x="72" y="106"/>
                  </a:lnTo>
                  <a:lnTo>
                    <a:pt x="77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8" y="109"/>
                  </a:lnTo>
                  <a:lnTo>
                    <a:pt x="88" y="109"/>
                  </a:lnTo>
                  <a:lnTo>
                    <a:pt x="93" y="111"/>
                  </a:lnTo>
                  <a:lnTo>
                    <a:pt x="93" y="109"/>
                  </a:lnTo>
                  <a:lnTo>
                    <a:pt x="90" y="102"/>
                  </a:lnTo>
                  <a:lnTo>
                    <a:pt x="90" y="97"/>
                  </a:lnTo>
                  <a:lnTo>
                    <a:pt x="90" y="95"/>
                  </a:lnTo>
                  <a:lnTo>
                    <a:pt x="79" y="88"/>
                  </a:lnTo>
                  <a:lnTo>
                    <a:pt x="77" y="88"/>
                  </a:lnTo>
                  <a:lnTo>
                    <a:pt x="74" y="86"/>
                  </a:lnTo>
                  <a:lnTo>
                    <a:pt x="72" y="86"/>
                  </a:lnTo>
                  <a:lnTo>
                    <a:pt x="72" y="83"/>
                  </a:lnTo>
                  <a:lnTo>
                    <a:pt x="67" y="83"/>
                  </a:lnTo>
                  <a:lnTo>
                    <a:pt x="63" y="79"/>
                  </a:lnTo>
                  <a:lnTo>
                    <a:pt x="67" y="79"/>
                  </a:lnTo>
                  <a:lnTo>
                    <a:pt x="70" y="76"/>
                  </a:lnTo>
                  <a:lnTo>
                    <a:pt x="70" y="74"/>
                  </a:lnTo>
                  <a:lnTo>
                    <a:pt x="65" y="72"/>
                  </a:lnTo>
                  <a:lnTo>
                    <a:pt x="67" y="70"/>
                  </a:lnTo>
                  <a:lnTo>
                    <a:pt x="67" y="67"/>
                  </a:lnTo>
                  <a:lnTo>
                    <a:pt x="70" y="70"/>
                  </a:lnTo>
                  <a:lnTo>
                    <a:pt x="74" y="72"/>
                  </a:lnTo>
                  <a:lnTo>
                    <a:pt x="72" y="74"/>
                  </a:lnTo>
                  <a:lnTo>
                    <a:pt x="72" y="76"/>
                  </a:lnTo>
                  <a:lnTo>
                    <a:pt x="74" y="74"/>
                  </a:lnTo>
                  <a:lnTo>
                    <a:pt x="77" y="70"/>
                  </a:lnTo>
                  <a:lnTo>
                    <a:pt x="74" y="67"/>
                  </a:lnTo>
                  <a:lnTo>
                    <a:pt x="67" y="58"/>
                  </a:lnTo>
                  <a:lnTo>
                    <a:pt x="65" y="56"/>
                  </a:lnTo>
                  <a:lnTo>
                    <a:pt x="63" y="53"/>
                  </a:lnTo>
                  <a:lnTo>
                    <a:pt x="58" y="49"/>
                  </a:lnTo>
                  <a:lnTo>
                    <a:pt x="60" y="46"/>
                  </a:lnTo>
                  <a:lnTo>
                    <a:pt x="60" y="39"/>
                  </a:lnTo>
                  <a:lnTo>
                    <a:pt x="63" y="35"/>
                  </a:lnTo>
                  <a:lnTo>
                    <a:pt x="67" y="35"/>
                  </a:lnTo>
                  <a:lnTo>
                    <a:pt x="67" y="37"/>
                  </a:lnTo>
                  <a:lnTo>
                    <a:pt x="65" y="37"/>
                  </a:lnTo>
                  <a:lnTo>
                    <a:pt x="67" y="39"/>
                  </a:lnTo>
                  <a:lnTo>
                    <a:pt x="72" y="44"/>
                  </a:lnTo>
                  <a:lnTo>
                    <a:pt x="74" y="49"/>
                  </a:lnTo>
                  <a:lnTo>
                    <a:pt x="77" y="51"/>
                  </a:lnTo>
                  <a:lnTo>
                    <a:pt x="81" y="51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9" y="44"/>
                  </a:lnTo>
                  <a:lnTo>
                    <a:pt x="81" y="44"/>
                  </a:lnTo>
                  <a:lnTo>
                    <a:pt x="86" y="49"/>
                  </a:lnTo>
                  <a:lnTo>
                    <a:pt x="88" y="51"/>
                  </a:lnTo>
                  <a:lnTo>
                    <a:pt x="90" y="49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93" y="42"/>
                  </a:lnTo>
                  <a:lnTo>
                    <a:pt x="95" y="44"/>
                  </a:lnTo>
                  <a:lnTo>
                    <a:pt x="95" y="44"/>
                  </a:lnTo>
                  <a:lnTo>
                    <a:pt x="90" y="39"/>
                  </a:lnTo>
                  <a:lnTo>
                    <a:pt x="86" y="39"/>
                  </a:lnTo>
                  <a:lnTo>
                    <a:pt x="84" y="35"/>
                  </a:lnTo>
                  <a:lnTo>
                    <a:pt x="86" y="33"/>
                  </a:lnTo>
                  <a:lnTo>
                    <a:pt x="90" y="33"/>
                  </a:lnTo>
                  <a:lnTo>
                    <a:pt x="93" y="30"/>
                  </a:lnTo>
                  <a:lnTo>
                    <a:pt x="95" y="26"/>
                  </a:lnTo>
                  <a:lnTo>
                    <a:pt x="97" y="26"/>
                  </a:lnTo>
                  <a:lnTo>
                    <a:pt x="102" y="28"/>
                  </a:lnTo>
                  <a:lnTo>
                    <a:pt x="104" y="28"/>
                  </a:lnTo>
                  <a:lnTo>
                    <a:pt x="109" y="23"/>
                  </a:lnTo>
                  <a:lnTo>
                    <a:pt x="109" y="23"/>
                  </a:lnTo>
                  <a:lnTo>
                    <a:pt x="111" y="23"/>
                  </a:lnTo>
                  <a:lnTo>
                    <a:pt x="114" y="26"/>
                  </a:lnTo>
                  <a:lnTo>
                    <a:pt x="123" y="26"/>
                  </a:lnTo>
                  <a:lnTo>
                    <a:pt x="130" y="28"/>
                  </a:lnTo>
                  <a:lnTo>
                    <a:pt x="134" y="26"/>
                  </a:lnTo>
                  <a:lnTo>
                    <a:pt x="137" y="21"/>
                  </a:lnTo>
                  <a:lnTo>
                    <a:pt x="134" y="16"/>
                  </a:lnTo>
                  <a:lnTo>
                    <a:pt x="141" y="14"/>
                  </a:lnTo>
                  <a:lnTo>
                    <a:pt x="141" y="7"/>
                  </a:lnTo>
                  <a:lnTo>
                    <a:pt x="137" y="7"/>
                  </a:lnTo>
                  <a:lnTo>
                    <a:pt x="137" y="0"/>
                  </a:lnTo>
                  <a:close/>
                  <a:moveTo>
                    <a:pt x="90" y="164"/>
                  </a:moveTo>
                  <a:lnTo>
                    <a:pt x="88" y="162"/>
                  </a:lnTo>
                  <a:lnTo>
                    <a:pt x="88" y="164"/>
                  </a:lnTo>
                  <a:lnTo>
                    <a:pt x="88" y="167"/>
                  </a:lnTo>
                  <a:lnTo>
                    <a:pt x="88" y="169"/>
                  </a:lnTo>
                  <a:lnTo>
                    <a:pt x="90" y="171"/>
                  </a:lnTo>
                  <a:lnTo>
                    <a:pt x="97" y="171"/>
                  </a:lnTo>
                  <a:lnTo>
                    <a:pt x="102" y="171"/>
                  </a:lnTo>
                  <a:lnTo>
                    <a:pt x="104" y="171"/>
                  </a:lnTo>
                  <a:lnTo>
                    <a:pt x="109" y="171"/>
                  </a:lnTo>
                  <a:lnTo>
                    <a:pt x="114" y="173"/>
                  </a:lnTo>
                  <a:lnTo>
                    <a:pt x="114" y="176"/>
                  </a:lnTo>
                  <a:lnTo>
                    <a:pt x="118" y="176"/>
                  </a:lnTo>
                  <a:lnTo>
                    <a:pt x="123" y="173"/>
                  </a:lnTo>
                  <a:lnTo>
                    <a:pt x="127" y="173"/>
                  </a:lnTo>
                  <a:lnTo>
                    <a:pt x="134" y="173"/>
                  </a:lnTo>
                  <a:lnTo>
                    <a:pt x="141" y="173"/>
                  </a:lnTo>
                  <a:lnTo>
                    <a:pt x="144" y="173"/>
                  </a:lnTo>
                  <a:lnTo>
                    <a:pt x="146" y="169"/>
                  </a:lnTo>
                  <a:lnTo>
                    <a:pt x="144" y="167"/>
                  </a:lnTo>
                  <a:lnTo>
                    <a:pt x="144" y="164"/>
                  </a:lnTo>
                  <a:lnTo>
                    <a:pt x="144" y="167"/>
                  </a:lnTo>
                  <a:lnTo>
                    <a:pt x="144" y="169"/>
                  </a:lnTo>
                  <a:lnTo>
                    <a:pt x="141" y="171"/>
                  </a:lnTo>
                  <a:lnTo>
                    <a:pt x="139" y="169"/>
                  </a:lnTo>
                  <a:lnTo>
                    <a:pt x="137" y="169"/>
                  </a:lnTo>
                  <a:lnTo>
                    <a:pt x="134" y="169"/>
                  </a:lnTo>
                  <a:lnTo>
                    <a:pt x="134" y="167"/>
                  </a:lnTo>
                  <a:lnTo>
                    <a:pt x="134" y="164"/>
                  </a:lnTo>
                  <a:lnTo>
                    <a:pt x="132" y="164"/>
                  </a:lnTo>
                  <a:lnTo>
                    <a:pt x="125" y="164"/>
                  </a:lnTo>
                  <a:lnTo>
                    <a:pt x="121" y="162"/>
                  </a:lnTo>
                  <a:lnTo>
                    <a:pt x="116" y="162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4" y="164"/>
                  </a:lnTo>
                  <a:lnTo>
                    <a:pt x="102" y="164"/>
                  </a:lnTo>
                  <a:lnTo>
                    <a:pt x="100" y="164"/>
                  </a:lnTo>
                  <a:lnTo>
                    <a:pt x="102" y="162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7" y="162"/>
                  </a:lnTo>
                  <a:lnTo>
                    <a:pt x="97" y="162"/>
                  </a:lnTo>
                  <a:lnTo>
                    <a:pt x="97" y="162"/>
                  </a:lnTo>
                  <a:lnTo>
                    <a:pt x="93" y="162"/>
                  </a:lnTo>
                  <a:lnTo>
                    <a:pt x="93" y="160"/>
                  </a:lnTo>
                  <a:lnTo>
                    <a:pt x="93" y="160"/>
                  </a:lnTo>
                  <a:lnTo>
                    <a:pt x="93" y="162"/>
                  </a:lnTo>
                  <a:lnTo>
                    <a:pt x="93" y="164"/>
                  </a:lnTo>
                  <a:lnTo>
                    <a:pt x="90" y="164"/>
                  </a:lnTo>
                  <a:close/>
                  <a:moveTo>
                    <a:pt x="7" y="58"/>
                  </a:moveTo>
                  <a:lnTo>
                    <a:pt x="7" y="63"/>
                  </a:lnTo>
                  <a:lnTo>
                    <a:pt x="10" y="65"/>
                  </a:lnTo>
                  <a:lnTo>
                    <a:pt x="12" y="65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7" y="67"/>
                  </a:lnTo>
                  <a:lnTo>
                    <a:pt x="5" y="63"/>
                  </a:lnTo>
                  <a:lnTo>
                    <a:pt x="3" y="60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5" y="56"/>
                  </a:lnTo>
                  <a:lnTo>
                    <a:pt x="7" y="58"/>
                  </a:lnTo>
                  <a:close/>
                  <a:moveTo>
                    <a:pt x="24" y="88"/>
                  </a:moveTo>
                  <a:lnTo>
                    <a:pt x="24" y="86"/>
                  </a:lnTo>
                  <a:lnTo>
                    <a:pt x="24" y="83"/>
                  </a:lnTo>
                  <a:lnTo>
                    <a:pt x="26" y="83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close/>
                  <a:moveTo>
                    <a:pt x="24" y="95"/>
                  </a:moveTo>
                  <a:lnTo>
                    <a:pt x="24" y="90"/>
                  </a:lnTo>
                  <a:lnTo>
                    <a:pt x="26" y="90"/>
                  </a:lnTo>
                  <a:lnTo>
                    <a:pt x="26" y="95"/>
                  </a:lnTo>
                  <a:lnTo>
                    <a:pt x="26" y="97"/>
                  </a:lnTo>
                  <a:lnTo>
                    <a:pt x="28" y="97"/>
                  </a:lnTo>
                  <a:lnTo>
                    <a:pt x="28" y="100"/>
                  </a:lnTo>
                  <a:lnTo>
                    <a:pt x="30" y="102"/>
                  </a:lnTo>
                  <a:lnTo>
                    <a:pt x="28" y="104"/>
                  </a:lnTo>
                  <a:lnTo>
                    <a:pt x="26" y="102"/>
                  </a:lnTo>
                  <a:lnTo>
                    <a:pt x="24" y="102"/>
                  </a:lnTo>
                  <a:lnTo>
                    <a:pt x="24" y="100"/>
                  </a:lnTo>
                  <a:lnTo>
                    <a:pt x="21" y="97"/>
                  </a:lnTo>
                  <a:lnTo>
                    <a:pt x="21" y="100"/>
                  </a:lnTo>
                  <a:lnTo>
                    <a:pt x="21" y="102"/>
                  </a:lnTo>
                  <a:lnTo>
                    <a:pt x="19" y="100"/>
                  </a:lnTo>
                  <a:lnTo>
                    <a:pt x="19" y="95"/>
                  </a:lnTo>
                  <a:lnTo>
                    <a:pt x="21" y="95"/>
                  </a:lnTo>
                  <a:lnTo>
                    <a:pt x="24" y="95"/>
                  </a:lnTo>
                  <a:close/>
                  <a:moveTo>
                    <a:pt x="30" y="109"/>
                  </a:moveTo>
                  <a:lnTo>
                    <a:pt x="33" y="111"/>
                  </a:lnTo>
                  <a:lnTo>
                    <a:pt x="30" y="111"/>
                  </a:lnTo>
                  <a:lnTo>
                    <a:pt x="30" y="113"/>
                  </a:lnTo>
                  <a:lnTo>
                    <a:pt x="28" y="111"/>
                  </a:lnTo>
                  <a:lnTo>
                    <a:pt x="24" y="109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30" y="109"/>
                  </a:lnTo>
                  <a:close/>
                  <a:moveTo>
                    <a:pt x="162" y="155"/>
                  </a:moveTo>
                  <a:lnTo>
                    <a:pt x="160" y="155"/>
                  </a:lnTo>
                  <a:lnTo>
                    <a:pt x="162" y="153"/>
                  </a:lnTo>
                  <a:lnTo>
                    <a:pt x="162" y="155"/>
                  </a:lnTo>
                  <a:lnTo>
                    <a:pt x="162" y="155"/>
                  </a:lnTo>
                  <a:close/>
                  <a:moveTo>
                    <a:pt x="160" y="167"/>
                  </a:moveTo>
                  <a:lnTo>
                    <a:pt x="160" y="162"/>
                  </a:lnTo>
                  <a:lnTo>
                    <a:pt x="157" y="160"/>
                  </a:lnTo>
                  <a:lnTo>
                    <a:pt x="160" y="157"/>
                  </a:lnTo>
                  <a:lnTo>
                    <a:pt x="162" y="160"/>
                  </a:lnTo>
                  <a:lnTo>
                    <a:pt x="164" y="162"/>
                  </a:lnTo>
                  <a:lnTo>
                    <a:pt x="162" y="167"/>
                  </a:lnTo>
                  <a:lnTo>
                    <a:pt x="160" y="167"/>
                  </a:lnTo>
                  <a:close/>
                  <a:moveTo>
                    <a:pt x="171" y="153"/>
                  </a:moveTo>
                  <a:lnTo>
                    <a:pt x="171" y="153"/>
                  </a:lnTo>
                  <a:lnTo>
                    <a:pt x="171" y="150"/>
                  </a:lnTo>
                  <a:lnTo>
                    <a:pt x="171" y="148"/>
                  </a:lnTo>
                  <a:lnTo>
                    <a:pt x="171" y="148"/>
                  </a:lnTo>
                  <a:lnTo>
                    <a:pt x="176" y="143"/>
                  </a:lnTo>
                  <a:lnTo>
                    <a:pt x="181" y="141"/>
                  </a:lnTo>
                  <a:lnTo>
                    <a:pt x="183" y="141"/>
                  </a:lnTo>
                  <a:lnTo>
                    <a:pt x="183" y="141"/>
                  </a:lnTo>
                  <a:lnTo>
                    <a:pt x="181" y="143"/>
                  </a:lnTo>
                  <a:lnTo>
                    <a:pt x="181" y="146"/>
                  </a:lnTo>
                  <a:lnTo>
                    <a:pt x="178" y="148"/>
                  </a:lnTo>
                  <a:lnTo>
                    <a:pt x="178" y="148"/>
                  </a:lnTo>
                  <a:lnTo>
                    <a:pt x="178" y="148"/>
                  </a:lnTo>
                  <a:lnTo>
                    <a:pt x="176" y="150"/>
                  </a:lnTo>
                  <a:lnTo>
                    <a:pt x="174" y="153"/>
                  </a:lnTo>
                  <a:lnTo>
                    <a:pt x="171" y="153"/>
                  </a:lnTo>
                  <a:close/>
                  <a:moveTo>
                    <a:pt x="144" y="139"/>
                  </a:moveTo>
                  <a:lnTo>
                    <a:pt x="141" y="139"/>
                  </a:lnTo>
                  <a:lnTo>
                    <a:pt x="141" y="136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6" y="139"/>
                  </a:lnTo>
                  <a:lnTo>
                    <a:pt x="146" y="139"/>
                  </a:lnTo>
                  <a:lnTo>
                    <a:pt x="144" y="139"/>
                  </a:lnTo>
                  <a:lnTo>
                    <a:pt x="144" y="139"/>
                  </a:lnTo>
                  <a:close/>
                  <a:moveTo>
                    <a:pt x="144" y="111"/>
                  </a:moveTo>
                  <a:lnTo>
                    <a:pt x="146" y="106"/>
                  </a:lnTo>
                  <a:lnTo>
                    <a:pt x="148" y="106"/>
                  </a:lnTo>
                  <a:lnTo>
                    <a:pt x="151" y="109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11"/>
                  </a:lnTo>
                  <a:lnTo>
                    <a:pt x="151" y="111"/>
                  </a:lnTo>
                  <a:lnTo>
                    <a:pt x="151" y="113"/>
                  </a:lnTo>
                  <a:lnTo>
                    <a:pt x="148" y="113"/>
                  </a:lnTo>
                  <a:lnTo>
                    <a:pt x="146" y="111"/>
                  </a:lnTo>
                  <a:lnTo>
                    <a:pt x="144" y="111"/>
                  </a:lnTo>
                  <a:lnTo>
                    <a:pt x="141" y="111"/>
                  </a:lnTo>
                  <a:lnTo>
                    <a:pt x="144" y="111"/>
                  </a:lnTo>
                  <a:close/>
                  <a:moveTo>
                    <a:pt x="137" y="88"/>
                  </a:moveTo>
                  <a:lnTo>
                    <a:pt x="137" y="93"/>
                  </a:lnTo>
                  <a:lnTo>
                    <a:pt x="137" y="97"/>
                  </a:lnTo>
                  <a:lnTo>
                    <a:pt x="132" y="97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32" y="93"/>
                  </a:lnTo>
                  <a:lnTo>
                    <a:pt x="132" y="90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2" y="86"/>
                  </a:lnTo>
                  <a:lnTo>
                    <a:pt x="134" y="88"/>
                  </a:lnTo>
                  <a:lnTo>
                    <a:pt x="137" y="88"/>
                  </a:lnTo>
                  <a:close/>
                  <a:moveTo>
                    <a:pt x="130" y="76"/>
                  </a:moveTo>
                  <a:lnTo>
                    <a:pt x="127" y="74"/>
                  </a:lnTo>
                  <a:lnTo>
                    <a:pt x="130" y="70"/>
                  </a:lnTo>
                  <a:lnTo>
                    <a:pt x="134" y="67"/>
                  </a:lnTo>
                  <a:lnTo>
                    <a:pt x="137" y="67"/>
                  </a:lnTo>
                  <a:lnTo>
                    <a:pt x="141" y="67"/>
                  </a:lnTo>
                  <a:lnTo>
                    <a:pt x="141" y="67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2"/>
                  </a:lnTo>
                  <a:lnTo>
                    <a:pt x="141" y="76"/>
                  </a:lnTo>
                  <a:lnTo>
                    <a:pt x="137" y="76"/>
                  </a:lnTo>
                  <a:lnTo>
                    <a:pt x="134" y="76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9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close/>
                  <a:moveTo>
                    <a:pt x="121" y="37"/>
                  </a:moveTo>
                  <a:lnTo>
                    <a:pt x="121" y="35"/>
                  </a:lnTo>
                  <a:lnTo>
                    <a:pt x="123" y="35"/>
                  </a:lnTo>
                  <a:lnTo>
                    <a:pt x="125" y="37"/>
                  </a:lnTo>
                  <a:lnTo>
                    <a:pt x="125" y="37"/>
                  </a:lnTo>
                  <a:lnTo>
                    <a:pt x="123" y="39"/>
                  </a:lnTo>
                  <a:lnTo>
                    <a:pt x="121" y="37"/>
                  </a:lnTo>
                  <a:close/>
                  <a:moveTo>
                    <a:pt x="111" y="49"/>
                  </a:moveTo>
                  <a:lnTo>
                    <a:pt x="114" y="49"/>
                  </a:lnTo>
                  <a:lnTo>
                    <a:pt x="116" y="49"/>
                  </a:lnTo>
                  <a:lnTo>
                    <a:pt x="118" y="46"/>
                  </a:lnTo>
                  <a:lnTo>
                    <a:pt x="121" y="49"/>
                  </a:lnTo>
                  <a:lnTo>
                    <a:pt x="116" y="51"/>
                  </a:lnTo>
                  <a:lnTo>
                    <a:pt x="116" y="56"/>
                  </a:lnTo>
                  <a:lnTo>
                    <a:pt x="114" y="53"/>
                  </a:lnTo>
                  <a:lnTo>
                    <a:pt x="111" y="56"/>
                  </a:lnTo>
                  <a:lnTo>
                    <a:pt x="111" y="53"/>
                  </a:lnTo>
                  <a:lnTo>
                    <a:pt x="109" y="51"/>
                  </a:lnTo>
                  <a:lnTo>
                    <a:pt x="111" y="49"/>
                  </a:lnTo>
                  <a:close/>
                  <a:moveTo>
                    <a:pt x="100" y="30"/>
                  </a:moveTo>
                  <a:lnTo>
                    <a:pt x="102" y="30"/>
                  </a:lnTo>
                  <a:lnTo>
                    <a:pt x="104" y="30"/>
                  </a:lnTo>
                  <a:lnTo>
                    <a:pt x="104" y="33"/>
                  </a:lnTo>
                  <a:lnTo>
                    <a:pt x="102" y="35"/>
                  </a:lnTo>
                  <a:lnTo>
                    <a:pt x="102" y="35"/>
                  </a:lnTo>
                  <a:lnTo>
                    <a:pt x="100" y="35"/>
                  </a:lnTo>
                  <a:lnTo>
                    <a:pt x="100" y="30"/>
                  </a:lnTo>
                  <a:close/>
                  <a:moveTo>
                    <a:pt x="81" y="72"/>
                  </a:moveTo>
                  <a:lnTo>
                    <a:pt x="84" y="72"/>
                  </a:lnTo>
                  <a:lnTo>
                    <a:pt x="86" y="74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81" y="72"/>
                  </a:lnTo>
                  <a:close/>
                  <a:moveTo>
                    <a:pt x="77" y="72"/>
                  </a:moveTo>
                  <a:lnTo>
                    <a:pt x="79" y="72"/>
                  </a:lnTo>
                  <a:lnTo>
                    <a:pt x="81" y="72"/>
                  </a:lnTo>
                  <a:lnTo>
                    <a:pt x="79" y="74"/>
                  </a:lnTo>
                  <a:lnTo>
                    <a:pt x="77" y="72"/>
                  </a:lnTo>
                  <a:close/>
                  <a:moveTo>
                    <a:pt x="102" y="76"/>
                  </a:moveTo>
                  <a:lnTo>
                    <a:pt x="102" y="76"/>
                  </a:lnTo>
                  <a:lnTo>
                    <a:pt x="104" y="79"/>
                  </a:lnTo>
                  <a:lnTo>
                    <a:pt x="107" y="79"/>
                  </a:lnTo>
                  <a:lnTo>
                    <a:pt x="107" y="83"/>
                  </a:lnTo>
                  <a:lnTo>
                    <a:pt x="107" y="83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2" y="76"/>
                  </a:lnTo>
                  <a:close/>
                  <a:moveTo>
                    <a:pt x="137" y="118"/>
                  </a:moveTo>
                  <a:lnTo>
                    <a:pt x="134" y="116"/>
                  </a:lnTo>
                  <a:lnTo>
                    <a:pt x="134" y="113"/>
                  </a:lnTo>
                  <a:lnTo>
                    <a:pt x="139" y="113"/>
                  </a:lnTo>
                  <a:lnTo>
                    <a:pt x="139" y="116"/>
                  </a:lnTo>
                  <a:lnTo>
                    <a:pt x="137" y="118"/>
                  </a:lnTo>
                  <a:close/>
                  <a:moveTo>
                    <a:pt x="102" y="139"/>
                  </a:moveTo>
                  <a:lnTo>
                    <a:pt x="102" y="136"/>
                  </a:lnTo>
                  <a:lnTo>
                    <a:pt x="107" y="136"/>
                  </a:lnTo>
                  <a:lnTo>
                    <a:pt x="104" y="139"/>
                  </a:lnTo>
                  <a:lnTo>
                    <a:pt x="102" y="139"/>
                  </a:lnTo>
                  <a:lnTo>
                    <a:pt x="102" y="139"/>
                  </a:lnTo>
                  <a:close/>
                  <a:moveTo>
                    <a:pt x="102" y="125"/>
                  </a:moveTo>
                  <a:lnTo>
                    <a:pt x="104" y="125"/>
                  </a:lnTo>
                  <a:lnTo>
                    <a:pt x="104" y="127"/>
                  </a:lnTo>
                  <a:lnTo>
                    <a:pt x="102" y="125"/>
                  </a:lnTo>
                  <a:close/>
                  <a:moveTo>
                    <a:pt x="102" y="123"/>
                  </a:moveTo>
                  <a:lnTo>
                    <a:pt x="102" y="118"/>
                  </a:lnTo>
                  <a:lnTo>
                    <a:pt x="104" y="118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2" y="123"/>
                  </a:lnTo>
                  <a:close/>
                  <a:moveTo>
                    <a:pt x="100" y="116"/>
                  </a:moveTo>
                  <a:lnTo>
                    <a:pt x="100" y="116"/>
                  </a:lnTo>
                  <a:lnTo>
                    <a:pt x="100" y="113"/>
                  </a:lnTo>
                  <a:lnTo>
                    <a:pt x="102" y="116"/>
                  </a:lnTo>
                  <a:lnTo>
                    <a:pt x="100" y="116"/>
                  </a:lnTo>
                  <a:close/>
                  <a:moveTo>
                    <a:pt x="118" y="130"/>
                  </a:moveTo>
                  <a:lnTo>
                    <a:pt x="116" y="127"/>
                  </a:lnTo>
                  <a:lnTo>
                    <a:pt x="118" y="125"/>
                  </a:lnTo>
                  <a:lnTo>
                    <a:pt x="121" y="125"/>
                  </a:lnTo>
                  <a:lnTo>
                    <a:pt x="121" y="127"/>
                  </a:lnTo>
                  <a:lnTo>
                    <a:pt x="118" y="130"/>
                  </a:lnTo>
                  <a:close/>
                  <a:moveTo>
                    <a:pt x="123" y="130"/>
                  </a:moveTo>
                  <a:lnTo>
                    <a:pt x="123" y="125"/>
                  </a:lnTo>
                  <a:lnTo>
                    <a:pt x="125" y="123"/>
                  </a:lnTo>
                  <a:lnTo>
                    <a:pt x="127" y="125"/>
                  </a:lnTo>
                  <a:lnTo>
                    <a:pt x="127" y="125"/>
                  </a:lnTo>
                  <a:lnTo>
                    <a:pt x="125" y="130"/>
                  </a:lnTo>
                  <a:lnTo>
                    <a:pt x="123" y="130"/>
                  </a:lnTo>
                  <a:close/>
                  <a:moveTo>
                    <a:pt x="123" y="120"/>
                  </a:moveTo>
                  <a:lnTo>
                    <a:pt x="123" y="118"/>
                  </a:lnTo>
                  <a:lnTo>
                    <a:pt x="125" y="118"/>
                  </a:lnTo>
                  <a:lnTo>
                    <a:pt x="123" y="120"/>
                  </a:lnTo>
                  <a:close/>
                  <a:moveTo>
                    <a:pt x="116" y="113"/>
                  </a:moveTo>
                  <a:lnTo>
                    <a:pt x="118" y="113"/>
                  </a:lnTo>
                  <a:lnTo>
                    <a:pt x="121" y="116"/>
                  </a:lnTo>
                  <a:lnTo>
                    <a:pt x="121" y="118"/>
                  </a:lnTo>
                  <a:lnTo>
                    <a:pt x="118" y="116"/>
                  </a:lnTo>
                  <a:lnTo>
                    <a:pt x="116" y="113"/>
                  </a:lnTo>
                  <a:close/>
                  <a:moveTo>
                    <a:pt x="107" y="106"/>
                  </a:moveTo>
                  <a:lnTo>
                    <a:pt x="109" y="106"/>
                  </a:lnTo>
                  <a:lnTo>
                    <a:pt x="111" y="109"/>
                  </a:lnTo>
                  <a:lnTo>
                    <a:pt x="114" y="111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09" y="109"/>
                  </a:lnTo>
                  <a:lnTo>
                    <a:pt x="107" y="106"/>
                  </a:lnTo>
                  <a:lnTo>
                    <a:pt x="107" y="106"/>
                  </a:lnTo>
                  <a:close/>
                  <a:moveTo>
                    <a:pt x="67" y="81"/>
                  </a:moveTo>
                  <a:lnTo>
                    <a:pt x="72" y="79"/>
                  </a:lnTo>
                  <a:lnTo>
                    <a:pt x="77" y="76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90" y="83"/>
                  </a:lnTo>
                  <a:lnTo>
                    <a:pt x="90" y="83"/>
                  </a:lnTo>
                  <a:lnTo>
                    <a:pt x="95" y="88"/>
                  </a:lnTo>
                  <a:lnTo>
                    <a:pt x="97" y="93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97" y="100"/>
                  </a:lnTo>
                  <a:lnTo>
                    <a:pt x="100" y="102"/>
                  </a:lnTo>
                  <a:lnTo>
                    <a:pt x="102" y="102"/>
                  </a:lnTo>
                  <a:lnTo>
                    <a:pt x="104" y="102"/>
                  </a:lnTo>
                  <a:lnTo>
                    <a:pt x="104" y="106"/>
                  </a:lnTo>
                  <a:lnTo>
                    <a:pt x="102" y="104"/>
                  </a:lnTo>
                  <a:lnTo>
                    <a:pt x="100" y="106"/>
                  </a:lnTo>
                  <a:lnTo>
                    <a:pt x="97" y="104"/>
                  </a:lnTo>
                  <a:lnTo>
                    <a:pt x="95" y="102"/>
                  </a:lnTo>
                  <a:lnTo>
                    <a:pt x="97" y="100"/>
                  </a:lnTo>
                  <a:lnTo>
                    <a:pt x="95" y="97"/>
                  </a:lnTo>
                  <a:lnTo>
                    <a:pt x="93" y="93"/>
                  </a:lnTo>
                  <a:lnTo>
                    <a:pt x="90" y="93"/>
                  </a:lnTo>
                  <a:lnTo>
                    <a:pt x="88" y="93"/>
                  </a:lnTo>
                  <a:lnTo>
                    <a:pt x="84" y="90"/>
                  </a:lnTo>
                  <a:lnTo>
                    <a:pt x="84" y="88"/>
                  </a:lnTo>
                  <a:lnTo>
                    <a:pt x="81" y="86"/>
                  </a:lnTo>
                  <a:lnTo>
                    <a:pt x="79" y="83"/>
                  </a:lnTo>
                  <a:lnTo>
                    <a:pt x="77" y="83"/>
                  </a:lnTo>
                  <a:lnTo>
                    <a:pt x="77" y="81"/>
                  </a:lnTo>
                  <a:lnTo>
                    <a:pt x="74" y="81"/>
                  </a:lnTo>
                  <a:lnTo>
                    <a:pt x="70" y="81"/>
                  </a:lnTo>
                  <a:lnTo>
                    <a:pt x="67" y="81"/>
                  </a:lnTo>
                  <a:close/>
                  <a:moveTo>
                    <a:pt x="74" y="143"/>
                  </a:moveTo>
                  <a:lnTo>
                    <a:pt x="74" y="141"/>
                  </a:lnTo>
                  <a:lnTo>
                    <a:pt x="77" y="143"/>
                  </a:lnTo>
                  <a:lnTo>
                    <a:pt x="77" y="148"/>
                  </a:lnTo>
                  <a:lnTo>
                    <a:pt x="77" y="150"/>
                  </a:lnTo>
                  <a:lnTo>
                    <a:pt x="74" y="148"/>
                  </a:lnTo>
                  <a:lnTo>
                    <a:pt x="74" y="146"/>
                  </a:lnTo>
                  <a:lnTo>
                    <a:pt x="74" y="146"/>
                  </a:lnTo>
                  <a:lnTo>
                    <a:pt x="74" y="143"/>
                  </a:lnTo>
                  <a:close/>
                  <a:moveTo>
                    <a:pt x="74" y="139"/>
                  </a:moveTo>
                  <a:lnTo>
                    <a:pt x="74" y="141"/>
                  </a:lnTo>
                  <a:lnTo>
                    <a:pt x="74" y="141"/>
                  </a:lnTo>
                  <a:lnTo>
                    <a:pt x="74" y="1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Freeform 91">
              <a:extLst>
                <a:ext uri="{FF2B5EF4-FFF2-40B4-BE49-F238E27FC236}">
                  <a16:creationId xmlns:a16="http://schemas.microsoft.com/office/drawing/2014/main" id="{068EF9EE-F0B6-1C9F-3B97-9EDF142CA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552" y="2300034"/>
              <a:ext cx="96255" cy="78829"/>
            </a:xfrm>
            <a:custGeom>
              <a:avLst/>
              <a:gdLst>
                <a:gd name="T0" fmla="*/ 3 w 116"/>
                <a:gd name="T1" fmla="*/ 16 h 95"/>
                <a:gd name="T2" fmla="*/ 24 w 116"/>
                <a:gd name="T3" fmla="*/ 18 h 95"/>
                <a:gd name="T4" fmla="*/ 37 w 116"/>
                <a:gd name="T5" fmla="*/ 23 h 95"/>
                <a:gd name="T6" fmla="*/ 37 w 116"/>
                <a:gd name="T7" fmla="*/ 12 h 95"/>
                <a:gd name="T8" fmla="*/ 33 w 116"/>
                <a:gd name="T9" fmla="*/ 0 h 95"/>
                <a:gd name="T10" fmla="*/ 49 w 116"/>
                <a:gd name="T11" fmla="*/ 9 h 95"/>
                <a:gd name="T12" fmla="*/ 60 w 116"/>
                <a:gd name="T13" fmla="*/ 14 h 95"/>
                <a:gd name="T14" fmla="*/ 70 w 116"/>
                <a:gd name="T15" fmla="*/ 7 h 95"/>
                <a:gd name="T16" fmla="*/ 81 w 116"/>
                <a:gd name="T17" fmla="*/ 2 h 95"/>
                <a:gd name="T18" fmla="*/ 88 w 116"/>
                <a:gd name="T19" fmla="*/ 14 h 95"/>
                <a:gd name="T20" fmla="*/ 97 w 116"/>
                <a:gd name="T21" fmla="*/ 25 h 95"/>
                <a:gd name="T22" fmla="*/ 102 w 116"/>
                <a:gd name="T23" fmla="*/ 32 h 95"/>
                <a:gd name="T24" fmla="*/ 114 w 116"/>
                <a:gd name="T25" fmla="*/ 35 h 95"/>
                <a:gd name="T26" fmla="*/ 114 w 116"/>
                <a:gd name="T27" fmla="*/ 39 h 95"/>
                <a:gd name="T28" fmla="*/ 104 w 116"/>
                <a:gd name="T29" fmla="*/ 42 h 95"/>
                <a:gd name="T30" fmla="*/ 100 w 116"/>
                <a:gd name="T31" fmla="*/ 51 h 95"/>
                <a:gd name="T32" fmla="*/ 97 w 116"/>
                <a:gd name="T33" fmla="*/ 58 h 95"/>
                <a:gd name="T34" fmla="*/ 100 w 116"/>
                <a:gd name="T35" fmla="*/ 65 h 95"/>
                <a:gd name="T36" fmla="*/ 97 w 116"/>
                <a:gd name="T37" fmla="*/ 69 h 95"/>
                <a:gd name="T38" fmla="*/ 95 w 116"/>
                <a:gd name="T39" fmla="*/ 79 h 95"/>
                <a:gd name="T40" fmla="*/ 95 w 116"/>
                <a:gd name="T41" fmla="*/ 72 h 95"/>
                <a:gd name="T42" fmla="*/ 90 w 116"/>
                <a:gd name="T43" fmla="*/ 72 h 95"/>
                <a:gd name="T44" fmla="*/ 90 w 116"/>
                <a:gd name="T45" fmla="*/ 81 h 95"/>
                <a:gd name="T46" fmla="*/ 93 w 116"/>
                <a:gd name="T47" fmla="*/ 85 h 95"/>
                <a:gd name="T48" fmla="*/ 90 w 116"/>
                <a:gd name="T49" fmla="*/ 95 h 95"/>
                <a:gd name="T50" fmla="*/ 86 w 116"/>
                <a:gd name="T51" fmla="*/ 90 h 95"/>
                <a:gd name="T52" fmla="*/ 74 w 116"/>
                <a:gd name="T53" fmla="*/ 81 h 95"/>
                <a:gd name="T54" fmla="*/ 77 w 116"/>
                <a:gd name="T55" fmla="*/ 74 h 95"/>
                <a:gd name="T56" fmla="*/ 79 w 116"/>
                <a:gd name="T57" fmla="*/ 69 h 95"/>
                <a:gd name="T58" fmla="*/ 74 w 116"/>
                <a:gd name="T59" fmla="*/ 65 h 95"/>
                <a:gd name="T60" fmla="*/ 72 w 116"/>
                <a:gd name="T61" fmla="*/ 62 h 95"/>
                <a:gd name="T62" fmla="*/ 65 w 116"/>
                <a:gd name="T63" fmla="*/ 65 h 95"/>
                <a:gd name="T64" fmla="*/ 60 w 116"/>
                <a:gd name="T65" fmla="*/ 69 h 95"/>
                <a:gd name="T66" fmla="*/ 54 w 116"/>
                <a:gd name="T67" fmla="*/ 76 h 95"/>
                <a:gd name="T68" fmla="*/ 49 w 116"/>
                <a:gd name="T69" fmla="*/ 76 h 95"/>
                <a:gd name="T70" fmla="*/ 44 w 116"/>
                <a:gd name="T71" fmla="*/ 81 h 95"/>
                <a:gd name="T72" fmla="*/ 42 w 116"/>
                <a:gd name="T73" fmla="*/ 81 h 95"/>
                <a:gd name="T74" fmla="*/ 44 w 116"/>
                <a:gd name="T75" fmla="*/ 74 h 95"/>
                <a:gd name="T76" fmla="*/ 47 w 116"/>
                <a:gd name="T77" fmla="*/ 67 h 95"/>
                <a:gd name="T78" fmla="*/ 35 w 116"/>
                <a:gd name="T79" fmla="*/ 62 h 95"/>
                <a:gd name="T80" fmla="*/ 24 w 116"/>
                <a:gd name="T81" fmla="*/ 51 h 95"/>
                <a:gd name="T82" fmla="*/ 26 w 116"/>
                <a:gd name="T83" fmla="*/ 44 h 95"/>
                <a:gd name="T84" fmla="*/ 17 w 116"/>
                <a:gd name="T85" fmla="*/ 32 h 95"/>
                <a:gd name="T86" fmla="*/ 14 w 116"/>
                <a:gd name="T87" fmla="*/ 23 h 95"/>
                <a:gd name="T88" fmla="*/ 3 w 116"/>
                <a:gd name="T89" fmla="*/ 18 h 95"/>
                <a:gd name="T90" fmla="*/ 28 w 116"/>
                <a:gd name="T91" fmla="*/ 67 h 95"/>
                <a:gd name="T92" fmla="*/ 19 w 116"/>
                <a:gd name="T93" fmla="*/ 58 h 95"/>
                <a:gd name="T94" fmla="*/ 14 w 116"/>
                <a:gd name="T95" fmla="*/ 60 h 95"/>
                <a:gd name="T96" fmla="*/ 5 w 116"/>
                <a:gd name="T97" fmla="*/ 58 h 95"/>
                <a:gd name="T98" fmla="*/ 3 w 116"/>
                <a:gd name="T99" fmla="*/ 60 h 95"/>
                <a:gd name="T100" fmla="*/ 5 w 116"/>
                <a:gd name="T101" fmla="*/ 62 h 95"/>
                <a:gd name="T102" fmla="*/ 10 w 116"/>
                <a:gd name="T103" fmla="*/ 67 h 95"/>
                <a:gd name="T104" fmla="*/ 19 w 116"/>
                <a:gd name="T105" fmla="*/ 74 h 95"/>
                <a:gd name="T106" fmla="*/ 26 w 116"/>
                <a:gd name="T107" fmla="*/ 81 h 95"/>
                <a:gd name="T108" fmla="*/ 37 w 116"/>
                <a:gd name="T109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" h="95">
                  <a:moveTo>
                    <a:pt x="3" y="18"/>
                  </a:moveTo>
                  <a:lnTo>
                    <a:pt x="3" y="16"/>
                  </a:lnTo>
                  <a:lnTo>
                    <a:pt x="10" y="12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7" y="23"/>
                  </a:lnTo>
                  <a:lnTo>
                    <a:pt x="40" y="16"/>
                  </a:lnTo>
                  <a:lnTo>
                    <a:pt x="37" y="12"/>
                  </a:lnTo>
                  <a:lnTo>
                    <a:pt x="30" y="7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9" y="9"/>
                  </a:lnTo>
                  <a:lnTo>
                    <a:pt x="51" y="14"/>
                  </a:lnTo>
                  <a:lnTo>
                    <a:pt x="60" y="14"/>
                  </a:lnTo>
                  <a:lnTo>
                    <a:pt x="63" y="12"/>
                  </a:lnTo>
                  <a:lnTo>
                    <a:pt x="70" y="7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8" y="12"/>
                  </a:lnTo>
                  <a:lnTo>
                    <a:pt x="88" y="14"/>
                  </a:lnTo>
                  <a:lnTo>
                    <a:pt x="90" y="21"/>
                  </a:lnTo>
                  <a:lnTo>
                    <a:pt x="97" y="25"/>
                  </a:lnTo>
                  <a:lnTo>
                    <a:pt x="97" y="30"/>
                  </a:lnTo>
                  <a:lnTo>
                    <a:pt x="102" y="32"/>
                  </a:lnTo>
                  <a:lnTo>
                    <a:pt x="109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4" y="39"/>
                  </a:lnTo>
                  <a:lnTo>
                    <a:pt x="111" y="42"/>
                  </a:lnTo>
                  <a:lnTo>
                    <a:pt x="104" y="42"/>
                  </a:lnTo>
                  <a:lnTo>
                    <a:pt x="100" y="46"/>
                  </a:lnTo>
                  <a:lnTo>
                    <a:pt x="100" y="51"/>
                  </a:lnTo>
                  <a:lnTo>
                    <a:pt x="100" y="55"/>
                  </a:lnTo>
                  <a:lnTo>
                    <a:pt x="97" y="58"/>
                  </a:lnTo>
                  <a:lnTo>
                    <a:pt x="97" y="62"/>
                  </a:lnTo>
                  <a:lnTo>
                    <a:pt x="100" y="65"/>
                  </a:lnTo>
                  <a:lnTo>
                    <a:pt x="100" y="67"/>
                  </a:lnTo>
                  <a:lnTo>
                    <a:pt x="97" y="69"/>
                  </a:lnTo>
                  <a:lnTo>
                    <a:pt x="97" y="76"/>
                  </a:lnTo>
                  <a:lnTo>
                    <a:pt x="95" y="79"/>
                  </a:lnTo>
                  <a:lnTo>
                    <a:pt x="95" y="76"/>
                  </a:lnTo>
                  <a:lnTo>
                    <a:pt x="95" y="72"/>
                  </a:lnTo>
                  <a:lnTo>
                    <a:pt x="93" y="69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90" y="81"/>
                  </a:lnTo>
                  <a:lnTo>
                    <a:pt x="90" y="83"/>
                  </a:lnTo>
                  <a:lnTo>
                    <a:pt x="93" y="85"/>
                  </a:lnTo>
                  <a:lnTo>
                    <a:pt x="93" y="92"/>
                  </a:lnTo>
                  <a:lnTo>
                    <a:pt x="90" y="95"/>
                  </a:lnTo>
                  <a:lnTo>
                    <a:pt x="86" y="92"/>
                  </a:lnTo>
                  <a:lnTo>
                    <a:pt x="86" y="90"/>
                  </a:lnTo>
                  <a:lnTo>
                    <a:pt x="81" y="90"/>
                  </a:lnTo>
                  <a:lnTo>
                    <a:pt x="74" y="81"/>
                  </a:lnTo>
                  <a:lnTo>
                    <a:pt x="81" y="76"/>
                  </a:lnTo>
                  <a:lnTo>
                    <a:pt x="77" y="74"/>
                  </a:lnTo>
                  <a:lnTo>
                    <a:pt x="77" y="72"/>
                  </a:lnTo>
                  <a:lnTo>
                    <a:pt x="79" y="69"/>
                  </a:lnTo>
                  <a:lnTo>
                    <a:pt x="74" y="67"/>
                  </a:lnTo>
                  <a:lnTo>
                    <a:pt x="74" y="65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5" y="65"/>
                  </a:lnTo>
                  <a:lnTo>
                    <a:pt x="63" y="65"/>
                  </a:lnTo>
                  <a:lnTo>
                    <a:pt x="60" y="69"/>
                  </a:lnTo>
                  <a:lnTo>
                    <a:pt x="56" y="69"/>
                  </a:lnTo>
                  <a:lnTo>
                    <a:pt x="54" y="76"/>
                  </a:lnTo>
                  <a:lnTo>
                    <a:pt x="51" y="76"/>
                  </a:lnTo>
                  <a:lnTo>
                    <a:pt x="49" y="76"/>
                  </a:lnTo>
                  <a:lnTo>
                    <a:pt x="49" y="81"/>
                  </a:lnTo>
                  <a:lnTo>
                    <a:pt x="44" y="81"/>
                  </a:lnTo>
                  <a:lnTo>
                    <a:pt x="42" y="81"/>
                  </a:lnTo>
                  <a:lnTo>
                    <a:pt x="42" y="81"/>
                  </a:lnTo>
                  <a:lnTo>
                    <a:pt x="42" y="76"/>
                  </a:lnTo>
                  <a:lnTo>
                    <a:pt x="44" y="74"/>
                  </a:lnTo>
                  <a:lnTo>
                    <a:pt x="42" y="69"/>
                  </a:lnTo>
                  <a:lnTo>
                    <a:pt x="47" y="67"/>
                  </a:lnTo>
                  <a:lnTo>
                    <a:pt x="42" y="62"/>
                  </a:lnTo>
                  <a:lnTo>
                    <a:pt x="35" y="62"/>
                  </a:lnTo>
                  <a:lnTo>
                    <a:pt x="26" y="58"/>
                  </a:lnTo>
                  <a:lnTo>
                    <a:pt x="24" y="51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17" y="37"/>
                  </a:lnTo>
                  <a:lnTo>
                    <a:pt x="17" y="32"/>
                  </a:lnTo>
                  <a:lnTo>
                    <a:pt x="19" y="28"/>
                  </a:lnTo>
                  <a:lnTo>
                    <a:pt x="14" y="23"/>
                  </a:lnTo>
                  <a:lnTo>
                    <a:pt x="7" y="23"/>
                  </a:lnTo>
                  <a:lnTo>
                    <a:pt x="3" y="18"/>
                  </a:lnTo>
                  <a:close/>
                  <a:moveTo>
                    <a:pt x="37" y="81"/>
                  </a:moveTo>
                  <a:lnTo>
                    <a:pt x="28" y="67"/>
                  </a:lnTo>
                  <a:lnTo>
                    <a:pt x="24" y="65"/>
                  </a:lnTo>
                  <a:lnTo>
                    <a:pt x="19" y="58"/>
                  </a:lnTo>
                  <a:lnTo>
                    <a:pt x="17" y="58"/>
                  </a:lnTo>
                  <a:lnTo>
                    <a:pt x="14" y="60"/>
                  </a:lnTo>
                  <a:lnTo>
                    <a:pt x="7" y="55"/>
                  </a:lnTo>
                  <a:lnTo>
                    <a:pt x="5" y="58"/>
                  </a:lnTo>
                  <a:lnTo>
                    <a:pt x="0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5" y="62"/>
                  </a:lnTo>
                  <a:lnTo>
                    <a:pt x="10" y="62"/>
                  </a:lnTo>
                  <a:lnTo>
                    <a:pt x="10" y="67"/>
                  </a:lnTo>
                  <a:lnTo>
                    <a:pt x="10" y="69"/>
                  </a:lnTo>
                  <a:lnTo>
                    <a:pt x="19" y="74"/>
                  </a:lnTo>
                  <a:lnTo>
                    <a:pt x="19" y="79"/>
                  </a:lnTo>
                  <a:lnTo>
                    <a:pt x="26" y="81"/>
                  </a:lnTo>
                  <a:lnTo>
                    <a:pt x="30" y="81"/>
                  </a:lnTo>
                  <a:lnTo>
                    <a:pt x="37" y="85"/>
                  </a:lnTo>
                  <a:lnTo>
                    <a:pt x="37" y="8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7" name="Freeform 92">
              <a:extLst>
                <a:ext uri="{FF2B5EF4-FFF2-40B4-BE49-F238E27FC236}">
                  <a16:creationId xmlns:a16="http://schemas.microsoft.com/office/drawing/2014/main" id="{1C5EF66C-4218-C7AB-769A-B33F35484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084" y="2349820"/>
              <a:ext cx="356805" cy="285444"/>
            </a:xfrm>
            <a:custGeom>
              <a:avLst/>
              <a:gdLst>
                <a:gd name="T0" fmla="*/ 19 w 430"/>
                <a:gd name="T1" fmla="*/ 7 h 344"/>
                <a:gd name="T2" fmla="*/ 39 w 430"/>
                <a:gd name="T3" fmla="*/ 21 h 344"/>
                <a:gd name="T4" fmla="*/ 53 w 430"/>
                <a:gd name="T5" fmla="*/ 21 h 344"/>
                <a:gd name="T6" fmla="*/ 65 w 430"/>
                <a:gd name="T7" fmla="*/ 9 h 344"/>
                <a:gd name="T8" fmla="*/ 81 w 430"/>
                <a:gd name="T9" fmla="*/ 2 h 344"/>
                <a:gd name="T10" fmla="*/ 86 w 430"/>
                <a:gd name="T11" fmla="*/ 12 h 344"/>
                <a:gd name="T12" fmla="*/ 95 w 430"/>
                <a:gd name="T13" fmla="*/ 30 h 344"/>
                <a:gd name="T14" fmla="*/ 104 w 430"/>
                <a:gd name="T15" fmla="*/ 39 h 344"/>
                <a:gd name="T16" fmla="*/ 113 w 430"/>
                <a:gd name="T17" fmla="*/ 55 h 344"/>
                <a:gd name="T18" fmla="*/ 134 w 430"/>
                <a:gd name="T19" fmla="*/ 58 h 344"/>
                <a:gd name="T20" fmla="*/ 166 w 430"/>
                <a:gd name="T21" fmla="*/ 74 h 344"/>
                <a:gd name="T22" fmla="*/ 213 w 430"/>
                <a:gd name="T23" fmla="*/ 72 h 344"/>
                <a:gd name="T24" fmla="*/ 224 w 430"/>
                <a:gd name="T25" fmla="*/ 53 h 344"/>
                <a:gd name="T26" fmla="*/ 250 w 430"/>
                <a:gd name="T27" fmla="*/ 35 h 344"/>
                <a:gd name="T28" fmla="*/ 273 w 430"/>
                <a:gd name="T29" fmla="*/ 32 h 344"/>
                <a:gd name="T30" fmla="*/ 305 w 430"/>
                <a:gd name="T31" fmla="*/ 44 h 344"/>
                <a:gd name="T32" fmla="*/ 326 w 430"/>
                <a:gd name="T33" fmla="*/ 55 h 344"/>
                <a:gd name="T34" fmla="*/ 360 w 430"/>
                <a:gd name="T35" fmla="*/ 79 h 344"/>
                <a:gd name="T36" fmla="*/ 363 w 430"/>
                <a:gd name="T37" fmla="*/ 99 h 344"/>
                <a:gd name="T38" fmla="*/ 363 w 430"/>
                <a:gd name="T39" fmla="*/ 113 h 344"/>
                <a:gd name="T40" fmla="*/ 353 w 430"/>
                <a:gd name="T41" fmla="*/ 129 h 344"/>
                <a:gd name="T42" fmla="*/ 365 w 430"/>
                <a:gd name="T43" fmla="*/ 143 h 344"/>
                <a:gd name="T44" fmla="*/ 365 w 430"/>
                <a:gd name="T45" fmla="*/ 180 h 344"/>
                <a:gd name="T46" fmla="*/ 388 w 430"/>
                <a:gd name="T47" fmla="*/ 206 h 344"/>
                <a:gd name="T48" fmla="*/ 386 w 430"/>
                <a:gd name="T49" fmla="*/ 256 h 344"/>
                <a:gd name="T50" fmla="*/ 411 w 430"/>
                <a:gd name="T51" fmla="*/ 270 h 344"/>
                <a:gd name="T52" fmla="*/ 418 w 430"/>
                <a:gd name="T53" fmla="*/ 289 h 344"/>
                <a:gd name="T54" fmla="*/ 427 w 430"/>
                <a:gd name="T55" fmla="*/ 307 h 344"/>
                <a:gd name="T56" fmla="*/ 402 w 430"/>
                <a:gd name="T57" fmla="*/ 319 h 344"/>
                <a:gd name="T58" fmla="*/ 400 w 430"/>
                <a:gd name="T59" fmla="*/ 342 h 344"/>
                <a:gd name="T60" fmla="*/ 383 w 430"/>
                <a:gd name="T61" fmla="*/ 342 h 344"/>
                <a:gd name="T62" fmla="*/ 374 w 430"/>
                <a:gd name="T63" fmla="*/ 340 h 344"/>
                <a:gd name="T64" fmla="*/ 340 w 430"/>
                <a:gd name="T65" fmla="*/ 335 h 344"/>
                <a:gd name="T66" fmla="*/ 319 w 430"/>
                <a:gd name="T67" fmla="*/ 333 h 344"/>
                <a:gd name="T68" fmla="*/ 300 w 430"/>
                <a:gd name="T69" fmla="*/ 314 h 344"/>
                <a:gd name="T70" fmla="*/ 293 w 430"/>
                <a:gd name="T71" fmla="*/ 298 h 344"/>
                <a:gd name="T72" fmla="*/ 270 w 430"/>
                <a:gd name="T73" fmla="*/ 300 h 344"/>
                <a:gd name="T74" fmla="*/ 238 w 430"/>
                <a:gd name="T75" fmla="*/ 307 h 344"/>
                <a:gd name="T76" fmla="*/ 217 w 430"/>
                <a:gd name="T77" fmla="*/ 300 h 344"/>
                <a:gd name="T78" fmla="*/ 206 w 430"/>
                <a:gd name="T79" fmla="*/ 289 h 344"/>
                <a:gd name="T80" fmla="*/ 183 w 430"/>
                <a:gd name="T81" fmla="*/ 282 h 344"/>
                <a:gd name="T82" fmla="*/ 164 w 430"/>
                <a:gd name="T83" fmla="*/ 261 h 344"/>
                <a:gd name="T84" fmla="*/ 164 w 430"/>
                <a:gd name="T85" fmla="*/ 256 h 344"/>
                <a:gd name="T86" fmla="*/ 148 w 430"/>
                <a:gd name="T87" fmla="*/ 229 h 344"/>
                <a:gd name="T88" fmla="*/ 134 w 430"/>
                <a:gd name="T89" fmla="*/ 231 h 344"/>
                <a:gd name="T90" fmla="*/ 125 w 430"/>
                <a:gd name="T91" fmla="*/ 226 h 344"/>
                <a:gd name="T92" fmla="*/ 120 w 430"/>
                <a:gd name="T93" fmla="*/ 233 h 344"/>
                <a:gd name="T94" fmla="*/ 111 w 430"/>
                <a:gd name="T95" fmla="*/ 226 h 344"/>
                <a:gd name="T96" fmla="*/ 97 w 430"/>
                <a:gd name="T97" fmla="*/ 199 h 344"/>
                <a:gd name="T98" fmla="*/ 88 w 430"/>
                <a:gd name="T99" fmla="*/ 173 h 344"/>
                <a:gd name="T100" fmla="*/ 58 w 430"/>
                <a:gd name="T101" fmla="*/ 164 h 344"/>
                <a:gd name="T102" fmla="*/ 56 w 430"/>
                <a:gd name="T103" fmla="*/ 148 h 344"/>
                <a:gd name="T104" fmla="*/ 46 w 430"/>
                <a:gd name="T105" fmla="*/ 139 h 344"/>
                <a:gd name="T106" fmla="*/ 51 w 430"/>
                <a:gd name="T107" fmla="*/ 118 h 344"/>
                <a:gd name="T108" fmla="*/ 53 w 430"/>
                <a:gd name="T109" fmla="*/ 102 h 344"/>
                <a:gd name="T110" fmla="*/ 56 w 430"/>
                <a:gd name="T111" fmla="*/ 97 h 344"/>
                <a:gd name="T112" fmla="*/ 35 w 430"/>
                <a:gd name="T113" fmla="*/ 90 h 344"/>
                <a:gd name="T114" fmla="*/ 26 w 430"/>
                <a:gd name="T115" fmla="*/ 74 h 344"/>
                <a:gd name="T116" fmla="*/ 19 w 430"/>
                <a:gd name="T117" fmla="*/ 60 h 344"/>
                <a:gd name="T118" fmla="*/ 12 w 430"/>
                <a:gd name="T119" fmla="*/ 35 h 344"/>
                <a:gd name="T120" fmla="*/ 3 w 430"/>
                <a:gd name="T121" fmla="*/ 14 h 344"/>
                <a:gd name="T122" fmla="*/ 12 w 430"/>
                <a:gd name="T12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344">
                  <a:moveTo>
                    <a:pt x="12" y="0"/>
                  </a:moveTo>
                  <a:lnTo>
                    <a:pt x="12" y="0"/>
                  </a:lnTo>
                  <a:lnTo>
                    <a:pt x="14" y="2"/>
                  </a:lnTo>
                  <a:lnTo>
                    <a:pt x="19" y="2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28" y="14"/>
                  </a:lnTo>
                  <a:lnTo>
                    <a:pt x="28" y="19"/>
                  </a:lnTo>
                  <a:lnTo>
                    <a:pt x="35" y="21"/>
                  </a:lnTo>
                  <a:lnTo>
                    <a:pt x="39" y="21"/>
                  </a:lnTo>
                  <a:lnTo>
                    <a:pt x="46" y="25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51" y="21"/>
                  </a:lnTo>
                  <a:lnTo>
                    <a:pt x="53" y="21"/>
                  </a:lnTo>
                  <a:lnTo>
                    <a:pt x="58" y="21"/>
                  </a:lnTo>
                  <a:lnTo>
                    <a:pt x="58" y="16"/>
                  </a:lnTo>
                  <a:lnTo>
                    <a:pt x="60" y="16"/>
                  </a:lnTo>
                  <a:lnTo>
                    <a:pt x="63" y="16"/>
                  </a:lnTo>
                  <a:lnTo>
                    <a:pt x="65" y="9"/>
                  </a:lnTo>
                  <a:lnTo>
                    <a:pt x="69" y="9"/>
                  </a:lnTo>
                  <a:lnTo>
                    <a:pt x="72" y="5"/>
                  </a:lnTo>
                  <a:lnTo>
                    <a:pt x="74" y="5"/>
                  </a:lnTo>
                  <a:lnTo>
                    <a:pt x="79" y="2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83" y="5"/>
                  </a:lnTo>
                  <a:lnTo>
                    <a:pt x="83" y="7"/>
                  </a:lnTo>
                  <a:lnTo>
                    <a:pt x="88" y="9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90" y="16"/>
                  </a:lnTo>
                  <a:lnTo>
                    <a:pt x="83" y="21"/>
                  </a:lnTo>
                  <a:lnTo>
                    <a:pt x="90" y="30"/>
                  </a:lnTo>
                  <a:lnTo>
                    <a:pt x="95" y="30"/>
                  </a:lnTo>
                  <a:lnTo>
                    <a:pt x="95" y="32"/>
                  </a:lnTo>
                  <a:lnTo>
                    <a:pt x="99" y="35"/>
                  </a:lnTo>
                  <a:lnTo>
                    <a:pt x="102" y="32"/>
                  </a:lnTo>
                  <a:lnTo>
                    <a:pt x="102" y="35"/>
                  </a:lnTo>
                  <a:lnTo>
                    <a:pt x="104" y="39"/>
                  </a:lnTo>
                  <a:lnTo>
                    <a:pt x="104" y="44"/>
                  </a:lnTo>
                  <a:lnTo>
                    <a:pt x="104" y="49"/>
                  </a:lnTo>
                  <a:lnTo>
                    <a:pt x="104" y="51"/>
                  </a:lnTo>
                  <a:lnTo>
                    <a:pt x="109" y="51"/>
                  </a:lnTo>
                  <a:lnTo>
                    <a:pt x="113" y="55"/>
                  </a:lnTo>
                  <a:lnTo>
                    <a:pt x="118" y="55"/>
                  </a:lnTo>
                  <a:lnTo>
                    <a:pt x="120" y="55"/>
                  </a:lnTo>
                  <a:lnTo>
                    <a:pt x="125" y="55"/>
                  </a:lnTo>
                  <a:lnTo>
                    <a:pt x="130" y="58"/>
                  </a:lnTo>
                  <a:lnTo>
                    <a:pt x="134" y="58"/>
                  </a:lnTo>
                  <a:lnTo>
                    <a:pt x="134" y="62"/>
                  </a:lnTo>
                  <a:lnTo>
                    <a:pt x="139" y="67"/>
                  </a:lnTo>
                  <a:lnTo>
                    <a:pt x="148" y="72"/>
                  </a:lnTo>
                  <a:lnTo>
                    <a:pt x="153" y="72"/>
                  </a:lnTo>
                  <a:lnTo>
                    <a:pt x="166" y="74"/>
                  </a:lnTo>
                  <a:lnTo>
                    <a:pt x="171" y="74"/>
                  </a:lnTo>
                  <a:lnTo>
                    <a:pt x="187" y="72"/>
                  </a:lnTo>
                  <a:lnTo>
                    <a:pt x="196" y="69"/>
                  </a:lnTo>
                  <a:lnTo>
                    <a:pt x="208" y="69"/>
                  </a:lnTo>
                  <a:lnTo>
                    <a:pt x="213" y="72"/>
                  </a:lnTo>
                  <a:lnTo>
                    <a:pt x="215" y="67"/>
                  </a:lnTo>
                  <a:lnTo>
                    <a:pt x="213" y="60"/>
                  </a:lnTo>
                  <a:lnTo>
                    <a:pt x="210" y="55"/>
                  </a:lnTo>
                  <a:lnTo>
                    <a:pt x="215" y="53"/>
                  </a:lnTo>
                  <a:lnTo>
                    <a:pt x="224" y="53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3" y="44"/>
                  </a:lnTo>
                  <a:lnTo>
                    <a:pt x="240" y="37"/>
                  </a:lnTo>
                  <a:lnTo>
                    <a:pt x="250" y="35"/>
                  </a:lnTo>
                  <a:lnTo>
                    <a:pt x="259" y="37"/>
                  </a:lnTo>
                  <a:lnTo>
                    <a:pt x="259" y="30"/>
                  </a:lnTo>
                  <a:lnTo>
                    <a:pt x="263" y="30"/>
                  </a:lnTo>
                  <a:lnTo>
                    <a:pt x="268" y="32"/>
                  </a:lnTo>
                  <a:lnTo>
                    <a:pt x="273" y="32"/>
                  </a:lnTo>
                  <a:lnTo>
                    <a:pt x="280" y="37"/>
                  </a:lnTo>
                  <a:lnTo>
                    <a:pt x="287" y="39"/>
                  </a:lnTo>
                  <a:lnTo>
                    <a:pt x="298" y="46"/>
                  </a:lnTo>
                  <a:lnTo>
                    <a:pt x="303" y="46"/>
                  </a:lnTo>
                  <a:lnTo>
                    <a:pt x="305" y="44"/>
                  </a:lnTo>
                  <a:lnTo>
                    <a:pt x="314" y="49"/>
                  </a:lnTo>
                  <a:lnTo>
                    <a:pt x="319" y="49"/>
                  </a:lnTo>
                  <a:lnTo>
                    <a:pt x="319" y="55"/>
                  </a:lnTo>
                  <a:lnTo>
                    <a:pt x="321" y="55"/>
                  </a:lnTo>
                  <a:lnTo>
                    <a:pt x="326" y="55"/>
                  </a:lnTo>
                  <a:lnTo>
                    <a:pt x="333" y="58"/>
                  </a:lnTo>
                  <a:lnTo>
                    <a:pt x="342" y="69"/>
                  </a:lnTo>
                  <a:lnTo>
                    <a:pt x="351" y="69"/>
                  </a:lnTo>
                  <a:lnTo>
                    <a:pt x="356" y="72"/>
                  </a:lnTo>
                  <a:lnTo>
                    <a:pt x="360" y="79"/>
                  </a:lnTo>
                  <a:lnTo>
                    <a:pt x="358" y="81"/>
                  </a:lnTo>
                  <a:lnTo>
                    <a:pt x="360" y="85"/>
                  </a:lnTo>
                  <a:lnTo>
                    <a:pt x="360" y="90"/>
                  </a:lnTo>
                  <a:lnTo>
                    <a:pt x="363" y="92"/>
                  </a:lnTo>
                  <a:lnTo>
                    <a:pt x="363" y="99"/>
                  </a:lnTo>
                  <a:lnTo>
                    <a:pt x="363" y="102"/>
                  </a:lnTo>
                  <a:lnTo>
                    <a:pt x="360" y="106"/>
                  </a:lnTo>
                  <a:lnTo>
                    <a:pt x="363" y="109"/>
                  </a:lnTo>
                  <a:lnTo>
                    <a:pt x="363" y="111"/>
                  </a:lnTo>
                  <a:lnTo>
                    <a:pt x="363" y="113"/>
                  </a:lnTo>
                  <a:lnTo>
                    <a:pt x="358" y="116"/>
                  </a:lnTo>
                  <a:lnTo>
                    <a:pt x="353" y="118"/>
                  </a:lnTo>
                  <a:lnTo>
                    <a:pt x="353" y="120"/>
                  </a:lnTo>
                  <a:lnTo>
                    <a:pt x="358" y="122"/>
                  </a:lnTo>
                  <a:lnTo>
                    <a:pt x="353" y="129"/>
                  </a:lnTo>
                  <a:lnTo>
                    <a:pt x="356" y="129"/>
                  </a:lnTo>
                  <a:lnTo>
                    <a:pt x="356" y="136"/>
                  </a:lnTo>
                  <a:lnTo>
                    <a:pt x="356" y="141"/>
                  </a:lnTo>
                  <a:lnTo>
                    <a:pt x="363" y="143"/>
                  </a:lnTo>
                  <a:lnTo>
                    <a:pt x="365" y="143"/>
                  </a:lnTo>
                  <a:lnTo>
                    <a:pt x="358" y="150"/>
                  </a:lnTo>
                  <a:lnTo>
                    <a:pt x="358" y="157"/>
                  </a:lnTo>
                  <a:lnTo>
                    <a:pt x="363" y="166"/>
                  </a:lnTo>
                  <a:lnTo>
                    <a:pt x="367" y="178"/>
                  </a:lnTo>
                  <a:lnTo>
                    <a:pt x="365" y="180"/>
                  </a:lnTo>
                  <a:lnTo>
                    <a:pt x="367" y="182"/>
                  </a:lnTo>
                  <a:lnTo>
                    <a:pt x="367" y="192"/>
                  </a:lnTo>
                  <a:lnTo>
                    <a:pt x="386" y="192"/>
                  </a:lnTo>
                  <a:lnTo>
                    <a:pt x="388" y="199"/>
                  </a:lnTo>
                  <a:lnTo>
                    <a:pt x="388" y="206"/>
                  </a:lnTo>
                  <a:lnTo>
                    <a:pt x="390" y="213"/>
                  </a:lnTo>
                  <a:lnTo>
                    <a:pt x="388" y="215"/>
                  </a:lnTo>
                  <a:lnTo>
                    <a:pt x="374" y="238"/>
                  </a:lnTo>
                  <a:lnTo>
                    <a:pt x="383" y="252"/>
                  </a:lnTo>
                  <a:lnTo>
                    <a:pt x="386" y="256"/>
                  </a:lnTo>
                  <a:lnTo>
                    <a:pt x="393" y="261"/>
                  </a:lnTo>
                  <a:lnTo>
                    <a:pt x="397" y="266"/>
                  </a:lnTo>
                  <a:lnTo>
                    <a:pt x="400" y="268"/>
                  </a:lnTo>
                  <a:lnTo>
                    <a:pt x="407" y="268"/>
                  </a:lnTo>
                  <a:lnTo>
                    <a:pt x="411" y="270"/>
                  </a:lnTo>
                  <a:lnTo>
                    <a:pt x="411" y="273"/>
                  </a:lnTo>
                  <a:lnTo>
                    <a:pt x="416" y="273"/>
                  </a:lnTo>
                  <a:lnTo>
                    <a:pt x="416" y="279"/>
                  </a:lnTo>
                  <a:lnTo>
                    <a:pt x="418" y="284"/>
                  </a:lnTo>
                  <a:lnTo>
                    <a:pt x="418" y="289"/>
                  </a:lnTo>
                  <a:lnTo>
                    <a:pt x="420" y="293"/>
                  </a:lnTo>
                  <a:lnTo>
                    <a:pt x="425" y="293"/>
                  </a:lnTo>
                  <a:lnTo>
                    <a:pt x="430" y="298"/>
                  </a:lnTo>
                  <a:lnTo>
                    <a:pt x="430" y="305"/>
                  </a:lnTo>
                  <a:lnTo>
                    <a:pt x="427" y="307"/>
                  </a:lnTo>
                  <a:lnTo>
                    <a:pt x="423" y="305"/>
                  </a:lnTo>
                  <a:lnTo>
                    <a:pt x="411" y="307"/>
                  </a:lnTo>
                  <a:lnTo>
                    <a:pt x="411" y="312"/>
                  </a:lnTo>
                  <a:lnTo>
                    <a:pt x="404" y="314"/>
                  </a:lnTo>
                  <a:lnTo>
                    <a:pt x="402" y="319"/>
                  </a:lnTo>
                  <a:lnTo>
                    <a:pt x="402" y="321"/>
                  </a:lnTo>
                  <a:lnTo>
                    <a:pt x="400" y="326"/>
                  </a:lnTo>
                  <a:lnTo>
                    <a:pt x="402" y="330"/>
                  </a:lnTo>
                  <a:lnTo>
                    <a:pt x="400" y="337"/>
                  </a:lnTo>
                  <a:lnTo>
                    <a:pt x="400" y="342"/>
                  </a:lnTo>
                  <a:lnTo>
                    <a:pt x="400" y="342"/>
                  </a:lnTo>
                  <a:lnTo>
                    <a:pt x="397" y="344"/>
                  </a:lnTo>
                  <a:lnTo>
                    <a:pt x="395" y="344"/>
                  </a:lnTo>
                  <a:lnTo>
                    <a:pt x="388" y="342"/>
                  </a:lnTo>
                  <a:lnTo>
                    <a:pt x="383" y="342"/>
                  </a:lnTo>
                  <a:lnTo>
                    <a:pt x="381" y="337"/>
                  </a:lnTo>
                  <a:lnTo>
                    <a:pt x="379" y="337"/>
                  </a:lnTo>
                  <a:lnTo>
                    <a:pt x="377" y="342"/>
                  </a:lnTo>
                  <a:lnTo>
                    <a:pt x="377" y="342"/>
                  </a:lnTo>
                  <a:lnTo>
                    <a:pt x="374" y="340"/>
                  </a:lnTo>
                  <a:lnTo>
                    <a:pt x="372" y="340"/>
                  </a:lnTo>
                  <a:lnTo>
                    <a:pt x="367" y="337"/>
                  </a:lnTo>
                  <a:lnTo>
                    <a:pt x="358" y="337"/>
                  </a:lnTo>
                  <a:lnTo>
                    <a:pt x="351" y="335"/>
                  </a:lnTo>
                  <a:lnTo>
                    <a:pt x="340" y="335"/>
                  </a:lnTo>
                  <a:lnTo>
                    <a:pt x="335" y="330"/>
                  </a:lnTo>
                  <a:lnTo>
                    <a:pt x="333" y="330"/>
                  </a:lnTo>
                  <a:lnTo>
                    <a:pt x="328" y="335"/>
                  </a:lnTo>
                  <a:lnTo>
                    <a:pt x="323" y="333"/>
                  </a:lnTo>
                  <a:lnTo>
                    <a:pt x="319" y="333"/>
                  </a:lnTo>
                  <a:lnTo>
                    <a:pt x="307" y="333"/>
                  </a:lnTo>
                  <a:lnTo>
                    <a:pt x="307" y="330"/>
                  </a:lnTo>
                  <a:lnTo>
                    <a:pt x="305" y="328"/>
                  </a:lnTo>
                  <a:lnTo>
                    <a:pt x="305" y="323"/>
                  </a:lnTo>
                  <a:lnTo>
                    <a:pt x="300" y="314"/>
                  </a:lnTo>
                  <a:lnTo>
                    <a:pt x="298" y="307"/>
                  </a:lnTo>
                  <a:lnTo>
                    <a:pt x="296" y="303"/>
                  </a:lnTo>
                  <a:lnTo>
                    <a:pt x="293" y="300"/>
                  </a:lnTo>
                  <a:lnTo>
                    <a:pt x="293" y="300"/>
                  </a:lnTo>
                  <a:lnTo>
                    <a:pt x="293" y="298"/>
                  </a:lnTo>
                  <a:lnTo>
                    <a:pt x="284" y="298"/>
                  </a:lnTo>
                  <a:lnTo>
                    <a:pt x="282" y="298"/>
                  </a:lnTo>
                  <a:lnTo>
                    <a:pt x="275" y="303"/>
                  </a:lnTo>
                  <a:lnTo>
                    <a:pt x="270" y="303"/>
                  </a:lnTo>
                  <a:lnTo>
                    <a:pt x="270" y="300"/>
                  </a:lnTo>
                  <a:lnTo>
                    <a:pt x="270" y="303"/>
                  </a:lnTo>
                  <a:lnTo>
                    <a:pt x="261" y="307"/>
                  </a:lnTo>
                  <a:lnTo>
                    <a:pt x="254" y="314"/>
                  </a:lnTo>
                  <a:lnTo>
                    <a:pt x="247" y="307"/>
                  </a:lnTo>
                  <a:lnTo>
                    <a:pt x="238" y="307"/>
                  </a:lnTo>
                  <a:lnTo>
                    <a:pt x="233" y="307"/>
                  </a:lnTo>
                  <a:lnTo>
                    <a:pt x="231" y="307"/>
                  </a:lnTo>
                  <a:lnTo>
                    <a:pt x="224" y="303"/>
                  </a:lnTo>
                  <a:lnTo>
                    <a:pt x="222" y="303"/>
                  </a:lnTo>
                  <a:lnTo>
                    <a:pt x="217" y="300"/>
                  </a:lnTo>
                  <a:lnTo>
                    <a:pt x="213" y="298"/>
                  </a:lnTo>
                  <a:lnTo>
                    <a:pt x="206" y="293"/>
                  </a:lnTo>
                  <a:lnTo>
                    <a:pt x="210" y="291"/>
                  </a:lnTo>
                  <a:lnTo>
                    <a:pt x="208" y="289"/>
                  </a:lnTo>
                  <a:lnTo>
                    <a:pt x="206" y="289"/>
                  </a:lnTo>
                  <a:lnTo>
                    <a:pt x="203" y="286"/>
                  </a:lnTo>
                  <a:lnTo>
                    <a:pt x="196" y="286"/>
                  </a:lnTo>
                  <a:lnTo>
                    <a:pt x="194" y="284"/>
                  </a:lnTo>
                  <a:lnTo>
                    <a:pt x="190" y="282"/>
                  </a:lnTo>
                  <a:lnTo>
                    <a:pt x="183" y="282"/>
                  </a:lnTo>
                  <a:lnTo>
                    <a:pt x="178" y="279"/>
                  </a:lnTo>
                  <a:lnTo>
                    <a:pt x="171" y="266"/>
                  </a:lnTo>
                  <a:lnTo>
                    <a:pt x="171" y="263"/>
                  </a:lnTo>
                  <a:lnTo>
                    <a:pt x="169" y="263"/>
                  </a:lnTo>
                  <a:lnTo>
                    <a:pt x="164" y="261"/>
                  </a:lnTo>
                  <a:lnTo>
                    <a:pt x="166" y="259"/>
                  </a:lnTo>
                  <a:lnTo>
                    <a:pt x="166" y="261"/>
                  </a:lnTo>
                  <a:lnTo>
                    <a:pt x="169" y="261"/>
                  </a:lnTo>
                  <a:lnTo>
                    <a:pt x="166" y="256"/>
                  </a:lnTo>
                  <a:lnTo>
                    <a:pt x="164" y="256"/>
                  </a:lnTo>
                  <a:lnTo>
                    <a:pt x="162" y="256"/>
                  </a:lnTo>
                  <a:lnTo>
                    <a:pt x="160" y="249"/>
                  </a:lnTo>
                  <a:lnTo>
                    <a:pt x="153" y="240"/>
                  </a:lnTo>
                  <a:lnTo>
                    <a:pt x="153" y="236"/>
                  </a:lnTo>
                  <a:lnTo>
                    <a:pt x="148" y="229"/>
                  </a:lnTo>
                  <a:lnTo>
                    <a:pt x="146" y="229"/>
                  </a:lnTo>
                  <a:lnTo>
                    <a:pt x="139" y="233"/>
                  </a:lnTo>
                  <a:lnTo>
                    <a:pt x="136" y="233"/>
                  </a:lnTo>
                  <a:lnTo>
                    <a:pt x="134" y="231"/>
                  </a:lnTo>
                  <a:lnTo>
                    <a:pt x="134" y="231"/>
                  </a:lnTo>
                  <a:lnTo>
                    <a:pt x="130" y="229"/>
                  </a:lnTo>
                  <a:lnTo>
                    <a:pt x="130" y="226"/>
                  </a:lnTo>
                  <a:lnTo>
                    <a:pt x="130" y="224"/>
                  </a:lnTo>
                  <a:lnTo>
                    <a:pt x="130" y="224"/>
                  </a:lnTo>
                  <a:lnTo>
                    <a:pt x="125" y="226"/>
                  </a:lnTo>
                  <a:lnTo>
                    <a:pt x="123" y="224"/>
                  </a:lnTo>
                  <a:lnTo>
                    <a:pt x="127" y="229"/>
                  </a:lnTo>
                  <a:lnTo>
                    <a:pt x="127" y="231"/>
                  </a:lnTo>
                  <a:lnTo>
                    <a:pt x="125" y="233"/>
                  </a:lnTo>
                  <a:lnTo>
                    <a:pt x="120" y="233"/>
                  </a:lnTo>
                  <a:lnTo>
                    <a:pt x="118" y="229"/>
                  </a:lnTo>
                  <a:lnTo>
                    <a:pt x="118" y="229"/>
                  </a:lnTo>
                  <a:lnTo>
                    <a:pt x="116" y="229"/>
                  </a:lnTo>
                  <a:lnTo>
                    <a:pt x="116" y="229"/>
                  </a:lnTo>
                  <a:lnTo>
                    <a:pt x="111" y="226"/>
                  </a:lnTo>
                  <a:lnTo>
                    <a:pt x="106" y="224"/>
                  </a:lnTo>
                  <a:lnTo>
                    <a:pt x="106" y="210"/>
                  </a:lnTo>
                  <a:lnTo>
                    <a:pt x="99" y="210"/>
                  </a:lnTo>
                  <a:lnTo>
                    <a:pt x="97" y="206"/>
                  </a:lnTo>
                  <a:lnTo>
                    <a:pt x="97" y="199"/>
                  </a:lnTo>
                  <a:lnTo>
                    <a:pt x="102" y="194"/>
                  </a:lnTo>
                  <a:lnTo>
                    <a:pt x="97" y="185"/>
                  </a:lnTo>
                  <a:lnTo>
                    <a:pt x="93" y="182"/>
                  </a:lnTo>
                  <a:lnTo>
                    <a:pt x="90" y="176"/>
                  </a:lnTo>
                  <a:lnTo>
                    <a:pt x="88" y="173"/>
                  </a:lnTo>
                  <a:lnTo>
                    <a:pt x="86" y="176"/>
                  </a:lnTo>
                  <a:lnTo>
                    <a:pt x="69" y="164"/>
                  </a:lnTo>
                  <a:lnTo>
                    <a:pt x="65" y="164"/>
                  </a:lnTo>
                  <a:lnTo>
                    <a:pt x="63" y="166"/>
                  </a:lnTo>
                  <a:lnTo>
                    <a:pt x="58" y="164"/>
                  </a:lnTo>
                  <a:lnTo>
                    <a:pt x="60" y="162"/>
                  </a:lnTo>
                  <a:lnTo>
                    <a:pt x="58" y="159"/>
                  </a:lnTo>
                  <a:lnTo>
                    <a:pt x="60" y="155"/>
                  </a:lnTo>
                  <a:lnTo>
                    <a:pt x="56" y="150"/>
                  </a:lnTo>
                  <a:lnTo>
                    <a:pt x="56" y="148"/>
                  </a:lnTo>
                  <a:lnTo>
                    <a:pt x="51" y="148"/>
                  </a:lnTo>
                  <a:lnTo>
                    <a:pt x="49" y="143"/>
                  </a:lnTo>
                  <a:lnTo>
                    <a:pt x="46" y="143"/>
                  </a:lnTo>
                  <a:lnTo>
                    <a:pt x="46" y="141"/>
                  </a:lnTo>
                  <a:lnTo>
                    <a:pt x="46" y="139"/>
                  </a:lnTo>
                  <a:lnTo>
                    <a:pt x="46" y="136"/>
                  </a:lnTo>
                  <a:lnTo>
                    <a:pt x="46" y="134"/>
                  </a:lnTo>
                  <a:lnTo>
                    <a:pt x="46" y="125"/>
                  </a:lnTo>
                  <a:lnTo>
                    <a:pt x="49" y="125"/>
                  </a:lnTo>
                  <a:lnTo>
                    <a:pt x="51" y="118"/>
                  </a:lnTo>
                  <a:lnTo>
                    <a:pt x="53" y="118"/>
                  </a:lnTo>
                  <a:lnTo>
                    <a:pt x="56" y="116"/>
                  </a:lnTo>
                  <a:lnTo>
                    <a:pt x="56" y="109"/>
                  </a:lnTo>
                  <a:lnTo>
                    <a:pt x="53" y="109"/>
                  </a:lnTo>
                  <a:lnTo>
                    <a:pt x="53" y="102"/>
                  </a:lnTo>
                  <a:lnTo>
                    <a:pt x="56" y="102"/>
                  </a:lnTo>
                  <a:lnTo>
                    <a:pt x="60" y="102"/>
                  </a:lnTo>
                  <a:lnTo>
                    <a:pt x="60" y="99"/>
                  </a:lnTo>
                  <a:lnTo>
                    <a:pt x="60" y="99"/>
                  </a:lnTo>
                  <a:lnTo>
                    <a:pt x="56" y="97"/>
                  </a:lnTo>
                  <a:lnTo>
                    <a:pt x="51" y="97"/>
                  </a:lnTo>
                  <a:lnTo>
                    <a:pt x="49" y="97"/>
                  </a:lnTo>
                  <a:lnTo>
                    <a:pt x="42" y="92"/>
                  </a:lnTo>
                  <a:lnTo>
                    <a:pt x="39" y="92"/>
                  </a:lnTo>
                  <a:lnTo>
                    <a:pt x="35" y="90"/>
                  </a:lnTo>
                  <a:lnTo>
                    <a:pt x="33" y="85"/>
                  </a:lnTo>
                  <a:lnTo>
                    <a:pt x="30" y="81"/>
                  </a:lnTo>
                  <a:lnTo>
                    <a:pt x="28" y="81"/>
                  </a:lnTo>
                  <a:lnTo>
                    <a:pt x="26" y="76"/>
                  </a:lnTo>
                  <a:lnTo>
                    <a:pt x="26" y="74"/>
                  </a:lnTo>
                  <a:lnTo>
                    <a:pt x="23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21" y="65"/>
                  </a:lnTo>
                  <a:lnTo>
                    <a:pt x="19" y="60"/>
                  </a:lnTo>
                  <a:lnTo>
                    <a:pt x="14" y="51"/>
                  </a:lnTo>
                  <a:lnTo>
                    <a:pt x="7" y="49"/>
                  </a:lnTo>
                  <a:lnTo>
                    <a:pt x="9" y="46"/>
                  </a:lnTo>
                  <a:lnTo>
                    <a:pt x="9" y="39"/>
                  </a:lnTo>
                  <a:lnTo>
                    <a:pt x="12" y="35"/>
                  </a:lnTo>
                  <a:lnTo>
                    <a:pt x="9" y="32"/>
                  </a:lnTo>
                  <a:lnTo>
                    <a:pt x="5" y="30"/>
                  </a:lnTo>
                  <a:lnTo>
                    <a:pt x="5" y="25"/>
                  </a:lnTo>
                  <a:lnTo>
                    <a:pt x="5" y="21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7"/>
                  </a:lnTo>
                  <a:lnTo>
                    <a:pt x="7" y="7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8" name="Freeform 93">
              <a:extLst>
                <a:ext uri="{FF2B5EF4-FFF2-40B4-BE49-F238E27FC236}">
                  <a16:creationId xmlns:a16="http://schemas.microsoft.com/office/drawing/2014/main" id="{D432EC06-CA90-167E-9B49-200BEC6EC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5658" y="2313309"/>
              <a:ext cx="63893" cy="53936"/>
            </a:xfrm>
            <a:custGeom>
              <a:avLst/>
              <a:gdLst>
                <a:gd name="T0" fmla="*/ 0 w 77"/>
                <a:gd name="T1" fmla="*/ 5 h 65"/>
                <a:gd name="T2" fmla="*/ 7 w 77"/>
                <a:gd name="T3" fmla="*/ 2 h 65"/>
                <a:gd name="T4" fmla="*/ 17 w 77"/>
                <a:gd name="T5" fmla="*/ 0 h 65"/>
                <a:gd name="T6" fmla="*/ 19 w 77"/>
                <a:gd name="T7" fmla="*/ 2 h 65"/>
                <a:gd name="T8" fmla="*/ 30 w 77"/>
                <a:gd name="T9" fmla="*/ 2 h 65"/>
                <a:gd name="T10" fmla="*/ 37 w 77"/>
                <a:gd name="T11" fmla="*/ 7 h 65"/>
                <a:gd name="T12" fmla="*/ 44 w 77"/>
                <a:gd name="T13" fmla="*/ 7 h 65"/>
                <a:gd name="T14" fmla="*/ 49 w 77"/>
                <a:gd name="T15" fmla="*/ 12 h 65"/>
                <a:gd name="T16" fmla="*/ 47 w 77"/>
                <a:gd name="T17" fmla="*/ 16 h 65"/>
                <a:gd name="T18" fmla="*/ 47 w 77"/>
                <a:gd name="T19" fmla="*/ 21 h 65"/>
                <a:gd name="T20" fmla="*/ 56 w 77"/>
                <a:gd name="T21" fmla="*/ 28 h 65"/>
                <a:gd name="T22" fmla="*/ 56 w 77"/>
                <a:gd name="T23" fmla="*/ 32 h 65"/>
                <a:gd name="T24" fmla="*/ 54 w 77"/>
                <a:gd name="T25" fmla="*/ 35 h 65"/>
                <a:gd name="T26" fmla="*/ 56 w 77"/>
                <a:gd name="T27" fmla="*/ 42 h 65"/>
                <a:gd name="T28" fmla="*/ 65 w 77"/>
                <a:gd name="T29" fmla="*/ 46 h 65"/>
                <a:gd name="T30" fmla="*/ 72 w 77"/>
                <a:gd name="T31" fmla="*/ 46 h 65"/>
                <a:gd name="T32" fmla="*/ 77 w 77"/>
                <a:gd name="T33" fmla="*/ 51 h 65"/>
                <a:gd name="T34" fmla="*/ 72 w 77"/>
                <a:gd name="T35" fmla="*/ 53 h 65"/>
                <a:gd name="T36" fmla="*/ 74 w 77"/>
                <a:gd name="T37" fmla="*/ 58 h 65"/>
                <a:gd name="T38" fmla="*/ 72 w 77"/>
                <a:gd name="T39" fmla="*/ 60 h 65"/>
                <a:gd name="T40" fmla="*/ 72 w 77"/>
                <a:gd name="T41" fmla="*/ 65 h 65"/>
                <a:gd name="T42" fmla="*/ 67 w 77"/>
                <a:gd name="T43" fmla="*/ 65 h 65"/>
                <a:gd name="T44" fmla="*/ 58 w 77"/>
                <a:gd name="T45" fmla="*/ 51 h 65"/>
                <a:gd name="T46" fmla="*/ 54 w 77"/>
                <a:gd name="T47" fmla="*/ 49 h 65"/>
                <a:gd name="T48" fmla="*/ 49 w 77"/>
                <a:gd name="T49" fmla="*/ 42 h 65"/>
                <a:gd name="T50" fmla="*/ 47 w 77"/>
                <a:gd name="T51" fmla="*/ 42 h 65"/>
                <a:gd name="T52" fmla="*/ 44 w 77"/>
                <a:gd name="T53" fmla="*/ 44 h 65"/>
                <a:gd name="T54" fmla="*/ 37 w 77"/>
                <a:gd name="T55" fmla="*/ 39 h 65"/>
                <a:gd name="T56" fmla="*/ 35 w 77"/>
                <a:gd name="T57" fmla="*/ 42 h 65"/>
                <a:gd name="T58" fmla="*/ 30 w 77"/>
                <a:gd name="T59" fmla="*/ 42 h 65"/>
                <a:gd name="T60" fmla="*/ 30 w 77"/>
                <a:gd name="T61" fmla="*/ 39 h 65"/>
                <a:gd name="T62" fmla="*/ 26 w 77"/>
                <a:gd name="T63" fmla="*/ 35 h 65"/>
                <a:gd name="T64" fmla="*/ 21 w 77"/>
                <a:gd name="T65" fmla="*/ 35 h 65"/>
                <a:gd name="T66" fmla="*/ 17 w 77"/>
                <a:gd name="T67" fmla="*/ 35 h 65"/>
                <a:gd name="T68" fmla="*/ 10 w 77"/>
                <a:gd name="T69" fmla="*/ 32 h 65"/>
                <a:gd name="T70" fmla="*/ 10 w 77"/>
                <a:gd name="T71" fmla="*/ 23 h 65"/>
                <a:gd name="T72" fmla="*/ 10 w 77"/>
                <a:gd name="T73" fmla="*/ 16 h 65"/>
                <a:gd name="T74" fmla="*/ 7 w 77"/>
                <a:gd name="T75" fmla="*/ 12 h 65"/>
                <a:gd name="T76" fmla="*/ 5 w 77"/>
                <a:gd name="T77" fmla="*/ 12 h 65"/>
                <a:gd name="T78" fmla="*/ 5 w 77"/>
                <a:gd name="T79" fmla="*/ 9 h 65"/>
                <a:gd name="T80" fmla="*/ 0 w 77"/>
                <a:gd name="T81" fmla="*/ 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65">
                  <a:moveTo>
                    <a:pt x="0" y="5"/>
                  </a:moveTo>
                  <a:lnTo>
                    <a:pt x="7" y="2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30" y="2"/>
                  </a:lnTo>
                  <a:lnTo>
                    <a:pt x="37" y="7"/>
                  </a:lnTo>
                  <a:lnTo>
                    <a:pt x="44" y="7"/>
                  </a:lnTo>
                  <a:lnTo>
                    <a:pt x="49" y="12"/>
                  </a:lnTo>
                  <a:lnTo>
                    <a:pt x="47" y="16"/>
                  </a:lnTo>
                  <a:lnTo>
                    <a:pt x="47" y="21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4" y="35"/>
                  </a:lnTo>
                  <a:lnTo>
                    <a:pt x="56" y="42"/>
                  </a:lnTo>
                  <a:lnTo>
                    <a:pt x="65" y="46"/>
                  </a:lnTo>
                  <a:lnTo>
                    <a:pt x="72" y="46"/>
                  </a:lnTo>
                  <a:lnTo>
                    <a:pt x="77" y="51"/>
                  </a:lnTo>
                  <a:lnTo>
                    <a:pt x="72" y="53"/>
                  </a:lnTo>
                  <a:lnTo>
                    <a:pt x="74" y="58"/>
                  </a:lnTo>
                  <a:lnTo>
                    <a:pt x="72" y="60"/>
                  </a:lnTo>
                  <a:lnTo>
                    <a:pt x="72" y="65"/>
                  </a:lnTo>
                  <a:lnTo>
                    <a:pt x="67" y="65"/>
                  </a:lnTo>
                  <a:lnTo>
                    <a:pt x="58" y="51"/>
                  </a:lnTo>
                  <a:lnTo>
                    <a:pt x="54" y="49"/>
                  </a:lnTo>
                  <a:lnTo>
                    <a:pt x="49" y="42"/>
                  </a:lnTo>
                  <a:lnTo>
                    <a:pt x="47" y="42"/>
                  </a:lnTo>
                  <a:lnTo>
                    <a:pt x="44" y="44"/>
                  </a:lnTo>
                  <a:lnTo>
                    <a:pt x="37" y="39"/>
                  </a:lnTo>
                  <a:lnTo>
                    <a:pt x="35" y="42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26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0" y="32"/>
                  </a:lnTo>
                  <a:lnTo>
                    <a:pt x="10" y="23"/>
                  </a:lnTo>
                  <a:lnTo>
                    <a:pt x="10" y="16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5" y="9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" name="Freeform 94">
              <a:extLst>
                <a:ext uri="{FF2B5EF4-FFF2-40B4-BE49-F238E27FC236}">
                  <a16:creationId xmlns:a16="http://schemas.microsoft.com/office/drawing/2014/main" id="{FE9C52FB-255A-5C79-2BD5-E86803C06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6895" y="2301693"/>
              <a:ext cx="323613" cy="130276"/>
            </a:xfrm>
            <a:custGeom>
              <a:avLst/>
              <a:gdLst>
                <a:gd name="T0" fmla="*/ 18 w 390"/>
                <a:gd name="T1" fmla="*/ 21 h 157"/>
                <a:gd name="T2" fmla="*/ 21 w 390"/>
                <a:gd name="T3" fmla="*/ 5 h 157"/>
                <a:gd name="T4" fmla="*/ 44 w 390"/>
                <a:gd name="T5" fmla="*/ 5 h 157"/>
                <a:gd name="T6" fmla="*/ 64 w 390"/>
                <a:gd name="T7" fmla="*/ 26 h 157"/>
                <a:gd name="T8" fmla="*/ 48 w 390"/>
                <a:gd name="T9" fmla="*/ 30 h 157"/>
                <a:gd name="T10" fmla="*/ 21 w 390"/>
                <a:gd name="T11" fmla="*/ 44 h 157"/>
                <a:gd name="T12" fmla="*/ 21 w 390"/>
                <a:gd name="T13" fmla="*/ 40 h 157"/>
                <a:gd name="T14" fmla="*/ 7 w 390"/>
                <a:gd name="T15" fmla="*/ 35 h 157"/>
                <a:gd name="T16" fmla="*/ 305 w 390"/>
                <a:gd name="T17" fmla="*/ 19 h 157"/>
                <a:gd name="T18" fmla="*/ 279 w 390"/>
                <a:gd name="T19" fmla="*/ 26 h 157"/>
                <a:gd name="T20" fmla="*/ 261 w 390"/>
                <a:gd name="T21" fmla="*/ 26 h 157"/>
                <a:gd name="T22" fmla="*/ 228 w 390"/>
                <a:gd name="T23" fmla="*/ 21 h 157"/>
                <a:gd name="T24" fmla="*/ 210 w 390"/>
                <a:gd name="T25" fmla="*/ 19 h 157"/>
                <a:gd name="T26" fmla="*/ 194 w 390"/>
                <a:gd name="T27" fmla="*/ 12 h 157"/>
                <a:gd name="T28" fmla="*/ 182 w 390"/>
                <a:gd name="T29" fmla="*/ 0 h 157"/>
                <a:gd name="T30" fmla="*/ 152 w 390"/>
                <a:gd name="T31" fmla="*/ 3 h 157"/>
                <a:gd name="T32" fmla="*/ 122 w 390"/>
                <a:gd name="T33" fmla="*/ 12 h 157"/>
                <a:gd name="T34" fmla="*/ 111 w 390"/>
                <a:gd name="T35" fmla="*/ 23 h 157"/>
                <a:gd name="T36" fmla="*/ 85 w 390"/>
                <a:gd name="T37" fmla="*/ 26 h 157"/>
                <a:gd name="T38" fmla="*/ 64 w 390"/>
                <a:gd name="T39" fmla="*/ 28 h 157"/>
                <a:gd name="T40" fmla="*/ 71 w 390"/>
                <a:gd name="T41" fmla="*/ 37 h 157"/>
                <a:gd name="T42" fmla="*/ 67 w 390"/>
                <a:gd name="T43" fmla="*/ 46 h 157"/>
                <a:gd name="T44" fmla="*/ 44 w 390"/>
                <a:gd name="T45" fmla="*/ 44 h 157"/>
                <a:gd name="T46" fmla="*/ 23 w 390"/>
                <a:gd name="T47" fmla="*/ 44 h 157"/>
                <a:gd name="T48" fmla="*/ 11 w 390"/>
                <a:gd name="T49" fmla="*/ 67 h 157"/>
                <a:gd name="T50" fmla="*/ 23 w 390"/>
                <a:gd name="T51" fmla="*/ 70 h 157"/>
                <a:gd name="T52" fmla="*/ 25 w 390"/>
                <a:gd name="T53" fmla="*/ 83 h 157"/>
                <a:gd name="T54" fmla="*/ 30 w 390"/>
                <a:gd name="T55" fmla="*/ 88 h 157"/>
                <a:gd name="T56" fmla="*/ 23 w 390"/>
                <a:gd name="T57" fmla="*/ 97 h 157"/>
                <a:gd name="T58" fmla="*/ 18 w 390"/>
                <a:gd name="T59" fmla="*/ 100 h 157"/>
                <a:gd name="T60" fmla="*/ 25 w 390"/>
                <a:gd name="T61" fmla="*/ 109 h 157"/>
                <a:gd name="T62" fmla="*/ 34 w 390"/>
                <a:gd name="T63" fmla="*/ 120 h 157"/>
                <a:gd name="T64" fmla="*/ 37 w 390"/>
                <a:gd name="T65" fmla="*/ 132 h 157"/>
                <a:gd name="T66" fmla="*/ 53 w 390"/>
                <a:gd name="T67" fmla="*/ 134 h 157"/>
                <a:gd name="T68" fmla="*/ 41 w 390"/>
                <a:gd name="T69" fmla="*/ 141 h 157"/>
                <a:gd name="T70" fmla="*/ 53 w 390"/>
                <a:gd name="T71" fmla="*/ 143 h 157"/>
                <a:gd name="T72" fmla="*/ 64 w 390"/>
                <a:gd name="T73" fmla="*/ 139 h 157"/>
                <a:gd name="T74" fmla="*/ 71 w 390"/>
                <a:gd name="T75" fmla="*/ 143 h 157"/>
                <a:gd name="T76" fmla="*/ 85 w 390"/>
                <a:gd name="T77" fmla="*/ 153 h 157"/>
                <a:gd name="T78" fmla="*/ 104 w 390"/>
                <a:gd name="T79" fmla="*/ 150 h 157"/>
                <a:gd name="T80" fmla="*/ 115 w 390"/>
                <a:gd name="T81" fmla="*/ 137 h 157"/>
                <a:gd name="T82" fmla="*/ 148 w 390"/>
                <a:gd name="T83" fmla="*/ 155 h 157"/>
                <a:gd name="T84" fmla="*/ 178 w 390"/>
                <a:gd name="T85" fmla="*/ 148 h 157"/>
                <a:gd name="T86" fmla="*/ 205 w 390"/>
                <a:gd name="T87" fmla="*/ 141 h 157"/>
                <a:gd name="T88" fmla="*/ 219 w 390"/>
                <a:gd name="T89" fmla="*/ 137 h 157"/>
                <a:gd name="T90" fmla="*/ 217 w 390"/>
                <a:gd name="T91" fmla="*/ 155 h 157"/>
                <a:gd name="T92" fmla="*/ 231 w 390"/>
                <a:gd name="T93" fmla="*/ 148 h 157"/>
                <a:gd name="T94" fmla="*/ 251 w 390"/>
                <a:gd name="T95" fmla="*/ 134 h 157"/>
                <a:gd name="T96" fmla="*/ 275 w 390"/>
                <a:gd name="T97" fmla="*/ 134 h 157"/>
                <a:gd name="T98" fmla="*/ 300 w 390"/>
                <a:gd name="T99" fmla="*/ 130 h 157"/>
                <a:gd name="T100" fmla="*/ 335 w 390"/>
                <a:gd name="T101" fmla="*/ 125 h 157"/>
                <a:gd name="T102" fmla="*/ 355 w 390"/>
                <a:gd name="T103" fmla="*/ 118 h 157"/>
                <a:gd name="T104" fmla="*/ 381 w 390"/>
                <a:gd name="T105" fmla="*/ 125 h 157"/>
                <a:gd name="T106" fmla="*/ 383 w 390"/>
                <a:gd name="T107" fmla="*/ 109 h 157"/>
                <a:gd name="T108" fmla="*/ 378 w 390"/>
                <a:gd name="T109" fmla="*/ 90 h 157"/>
                <a:gd name="T110" fmla="*/ 369 w 390"/>
                <a:gd name="T111" fmla="*/ 67 h 157"/>
                <a:gd name="T112" fmla="*/ 378 w 390"/>
                <a:gd name="T113" fmla="*/ 53 h 157"/>
                <a:gd name="T114" fmla="*/ 358 w 390"/>
                <a:gd name="T115" fmla="*/ 37 h 157"/>
                <a:gd name="T116" fmla="*/ 348 w 390"/>
                <a:gd name="T117" fmla="*/ 19 h 157"/>
                <a:gd name="T118" fmla="*/ 328 w 390"/>
                <a:gd name="T119" fmla="*/ 14 h 157"/>
                <a:gd name="T120" fmla="*/ 314 w 390"/>
                <a:gd name="T121" fmla="*/ 10 h 157"/>
                <a:gd name="T122" fmla="*/ 48 w 390"/>
                <a:gd name="T123" fmla="*/ 146 h 157"/>
                <a:gd name="T124" fmla="*/ 9 w 390"/>
                <a:gd name="T125" fmla="*/ 4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0" h="157">
                  <a:moveTo>
                    <a:pt x="7" y="35"/>
                  </a:moveTo>
                  <a:lnTo>
                    <a:pt x="11" y="33"/>
                  </a:lnTo>
                  <a:lnTo>
                    <a:pt x="14" y="28"/>
                  </a:lnTo>
                  <a:lnTo>
                    <a:pt x="11" y="23"/>
                  </a:lnTo>
                  <a:lnTo>
                    <a:pt x="18" y="2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4" y="7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4" y="5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4" y="12"/>
                  </a:lnTo>
                  <a:lnTo>
                    <a:pt x="51" y="16"/>
                  </a:lnTo>
                  <a:lnTo>
                    <a:pt x="55" y="19"/>
                  </a:lnTo>
                  <a:lnTo>
                    <a:pt x="60" y="23"/>
                  </a:lnTo>
                  <a:lnTo>
                    <a:pt x="64" y="26"/>
                  </a:lnTo>
                  <a:lnTo>
                    <a:pt x="64" y="28"/>
                  </a:lnTo>
                  <a:lnTo>
                    <a:pt x="60" y="33"/>
                  </a:lnTo>
                  <a:lnTo>
                    <a:pt x="55" y="30"/>
                  </a:lnTo>
                  <a:lnTo>
                    <a:pt x="53" y="30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39" y="30"/>
                  </a:lnTo>
                  <a:lnTo>
                    <a:pt x="34" y="33"/>
                  </a:lnTo>
                  <a:lnTo>
                    <a:pt x="32" y="40"/>
                  </a:lnTo>
                  <a:lnTo>
                    <a:pt x="21" y="44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21" y="40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1" y="40"/>
                  </a:lnTo>
                  <a:lnTo>
                    <a:pt x="9" y="37"/>
                  </a:lnTo>
                  <a:lnTo>
                    <a:pt x="7" y="35"/>
                  </a:lnTo>
                  <a:lnTo>
                    <a:pt x="7" y="35"/>
                  </a:lnTo>
                  <a:close/>
                  <a:moveTo>
                    <a:pt x="314" y="10"/>
                  </a:moveTo>
                  <a:lnTo>
                    <a:pt x="314" y="10"/>
                  </a:lnTo>
                  <a:lnTo>
                    <a:pt x="309" y="16"/>
                  </a:lnTo>
                  <a:lnTo>
                    <a:pt x="305" y="19"/>
                  </a:lnTo>
                  <a:lnTo>
                    <a:pt x="298" y="21"/>
                  </a:lnTo>
                  <a:lnTo>
                    <a:pt x="298" y="26"/>
                  </a:lnTo>
                  <a:lnTo>
                    <a:pt x="291" y="26"/>
                  </a:lnTo>
                  <a:lnTo>
                    <a:pt x="288" y="28"/>
                  </a:lnTo>
                  <a:lnTo>
                    <a:pt x="279" y="26"/>
                  </a:lnTo>
                  <a:lnTo>
                    <a:pt x="277" y="23"/>
                  </a:lnTo>
                  <a:lnTo>
                    <a:pt x="275" y="23"/>
                  </a:lnTo>
                  <a:lnTo>
                    <a:pt x="272" y="23"/>
                  </a:lnTo>
                  <a:lnTo>
                    <a:pt x="268" y="26"/>
                  </a:lnTo>
                  <a:lnTo>
                    <a:pt x="261" y="26"/>
                  </a:lnTo>
                  <a:lnTo>
                    <a:pt x="251" y="28"/>
                  </a:lnTo>
                  <a:lnTo>
                    <a:pt x="245" y="28"/>
                  </a:lnTo>
                  <a:lnTo>
                    <a:pt x="240" y="23"/>
                  </a:lnTo>
                  <a:lnTo>
                    <a:pt x="238" y="26"/>
                  </a:lnTo>
                  <a:lnTo>
                    <a:pt x="228" y="21"/>
                  </a:lnTo>
                  <a:lnTo>
                    <a:pt x="226" y="21"/>
                  </a:lnTo>
                  <a:lnTo>
                    <a:pt x="217" y="16"/>
                  </a:lnTo>
                  <a:lnTo>
                    <a:pt x="215" y="16"/>
                  </a:lnTo>
                  <a:lnTo>
                    <a:pt x="215" y="19"/>
                  </a:lnTo>
                  <a:lnTo>
                    <a:pt x="210" y="19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5"/>
                  </a:lnTo>
                  <a:lnTo>
                    <a:pt x="201" y="5"/>
                  </a:lnTo>
                  <a:lnTo>
                    <a:pt x="194" y="12"/>
                  </a:lnTo>
                  <a:lnTo>
                    <a:pt x="194" y="10"/>
                  </a:lnTo>
                  <a:lnTo>
                    <a:pt x="191" y="12"/>
                  </a:lnTo>
                  <a:lnTo>
                    <a:pt x="185" y="5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75" y="3"/>
                  </a:lnTo>
                  <a:lnTo>
                    <a:pt x="171" y="3"/>
                  </a:lnTo>
                  <a:lnTo>
                    <a:pt x="166" y="0"/>
                  </a:lnTo>
                  <a:lnTo>
                    <a:pt x="161" y="3"/>
                  </a:lnTo>
                  <a:lnTo>
                    <a:pt x="152" y="3"/>
                  </a:lnTo>
                  <a:lnTo>
                    <a:pt x="148" y="3"/>
                  </a:lnTo>
                  <a:lnTo>
                    <a:pt x="138" y="7"/>
                  </a:lnTo>
                  <a:lnTo>
                    <a:pt x="134" y="7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20" y="14"/>
                  </a:lnTo>
                  <a:lnTo>
                    <a:pt x="115" y="16"/>
                  </a:lnTo>
                  <a:lnTo>
                    <a:pt x="113" y="19"/>
                  </a:lnTo>
                  <a:lnTo>
                    <a:pt x="113" y="23"/>
                  </a:lnTo>
                  <a:lnTo>
                    <a:pt x="111" y="23"/>
                  </a:lnTo>
                  <a:lnTo>
                    <a:pt x="111" y="26"/>
                  </a:lnTo>
                  <a:lnTo>
                    <a:pt x="104" y="28"/>
                  </a:lnTo>
                  <a:lnTo>
                    <a:pt x="92" y="23"/>
                  </a:lnTo>
                  <a:lnTo>
                    <a:pt x="88" y="23"/>
                  </a:lnTo>
                  <a:lnTo>
                    <a:pt x="85" y="26"/>
                  </a:lnTo>
                  <a:lnTo>
                    <a:pt x="81" y="23"/>
                  </a:lnTo>
                  <a:lnTo>
                    <a:pt x="74" y="26"/>
                  </a:lnTo>
                  <a:lnTo>
                    <a:pt x="71" y="23"/>
                  </a:lnTo>
                  <a:lnTo>
                    <a:pt x="67" y="26"/>
                  </a:lnTo>
                  <a:lnTo>
                    <a:pt x="64" y="28"/>
                  </a:lnTo>
                  <a:lnTo>
                    <a:pt x="69" y="35"/>
                  </a:lnTo>
                  <a:lnTo>
                    <a:pt x="76" y="35"/>
                  </a:lnTo>
                  <a:lnTo>
                    <a:pt x="81" y="35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7" y="44"/>
                  </a:lnTo>
                  <a:lnTo>
                    <a:pt x="67" y="46"/>
                  </a:lnTo>
                  <a:lnTo>
                    <a:pt x="64" y="49"/>
                  </a:lnTo>
                  <a:lnTo>
                    <a:pt x="55" y="49"/>
                  </a:lnTo>
                  <a:lnTo>
                    <a:pt x="51" y="46"/>
                  </a:lnTo>
                  <a:lnTo>
                    <a:pt x="46" y="49"/>
                  </a:lnTo>
                  <a:lnTo>
                    <a:pt x="44" y="44"/>
                  </a:lnTo>
                  <a:lnTo>
                    <a:pt x="41" y="44"/>
                  </a:lnTo>
                  <a:lnTo>
                    <a:pt x="37" y="49"/>
                  </a:lnTo>
                  <a:lnTo>
                    <a:pt x="32" y="49"/>
                  </a:lnTo>
                  <a:lnTo>
                    <a:pt x="28" y="44"/>
                  </a:lnTo>
                  <a:lnTo>
                    <a:pt x="23" y="44"/>
                  </a:lnTo>
                  <a:lnTo>
                    <a:pt x="14" y="53"/>
                  </a:lnTo>
                  <a:lnTo>
                    <a:pt x="11" y="56"/>
                  </a:lnTo>
                  <a:lnTo>
                    <a:pt x="11" y="60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2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23" y="70"/>
                  </a:lnTo>
                  <a:lnTo>
                    <a:pt x="28" y="70"/>
                  </a:lnTo>
                  <a:lnTo>
                    <a:pt x="23" y="74"/>
                  </a:lnTo>
                  <a:lnTo>
                    <a:pt x="25" y="77"/>
                  </a:lnTo>
                  <a:lnTo>
                    <a:pt x="25" y="81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8" y="86"/>
                  </a:lnTo>
                  <a:lnTo>
                    <a:pt x="30" y="83"/>
                  </a:lnTo>
                  <a:lnTo>
                    <a:pt x="32" y="86"/>
                  </a:lnTo>
                  <a:lnTo>
                    <a:pt x="30" y="88"/>
                  </a:lnTo>
                  <a:lnTo>
                    <a:pt x="23" y="90"/>
                  </a:lnTo>
                  <a:lnTo>
                    <a:pt x="25" y="93"/>
                  </a:lnTo>
                  <a:lnTo>
                    <a:pt x="28" y="93"/>
                  </a:lnTo>
                  <a:lnTo>
                    <a:pt x="25" y="95"/>
                  </a:lnTo>
                  <a:lnTo>
                    <a:pt x="23" y="97"/>
                  </a:lnTo>
                  <a:lnTo>
                    <a:pt x="21" y="97"/>
                  </a:lnTo>
                  <a:lnTo>
                    <a:pt x="18" y="93"/>
                  </a:lnTo>
                  <a:lnTo>
                    <a:pt x="18" y="93"/>
                  </a:lnTo>
                  <a:lnTo>
                    <a:pt x="16" y="95"/>
                  </a:lnTo>
                  <a:lnTo>
                    <a:pt x="18" y="100"/>
                  </a:lnTo>
                  <a:lnTo>
                    <a:pt x="16" y="102"/>
                  </a:lnTo>
                  <a:lnTo>
                    <a:pt x="16" y="104"/>
                  </a:lnTo>
                  <a:lnTo>
                    <a:pt x="21" y="107"/>
                  </a:lnTo>
                  <a:lnTo>
                    <a:pt x="21" y="104"/>
                  </a:lnTo>
                  <a:lnTo>
                    <a:pt x="25" y="109"/>
                  </a:lnTo>
                  <a:lnTo>
                    <a:pt x="28" y="109"/>
                  </a:lnTo>
                  <a:lnTo>
                    <a:pt x="32" y="111"/>
                  </a:lnTo>
                  <a:lnTo>
                    <a:pt x="34" y="116"/>
                  </a:lnTo>
                  <a:lnTo>
                    <a:pt x="32" y="118"/>
                  </a:lnTo>
                  <a:lnTo>
                    <a:pt x="34" y="120"/>
                  </a:lnTo>
                  <a:lnTo>
                    <a:pt x="34" y="125"/>
                  </a:lnTo>
                  <a:lnTo>
                    <a:pt x="37" y="125"/>
                  </a:lnTo>
                  <a:lnTo>
                    <a:pt x="41" y="130"/>
                  </a:lnTo>
                  <a:lnTo>
                    <a:pt x="39" y="132"/>
                  </a:lnTo>
                  <a:lnTo>
                    <a:pt x="37" y="132"/>
                  </a:lnTo>
                  <a:lnTo>
                    <a:pt x="37" y="134"/>
                  </a:lnTo>
                  <a:lnTo>
                    <a:pt x="39" y="134"/>
                  </a:lnTo>
                  <a:lnTo>
                    <a:pt x="46" y="134"/>
                  </a:lnTo>
                  <a:lnTo>
                    <a:pt x="53" y="134"/>
                  </a:lnTo>
                  <a:lnTo>
                    <a:pt x="53" y="134"/>
                  </a:lnTo>
                  <a:lnTo>
                    <a:pt x="51" y="137"/>
                  </a:lnTo>
                  <a:lnTo>
                    <a:pt x="46" y="139"/>
                  </a:lnTo>
                  <a:lnTo>
                    <a:pt x="39" y="139"/>
                  </a:lnTo>
                  <a:lnTo>
                    <a:pt x="39" y="141"/>
                  </a:lnTo>
                  <a:lnTo>
                    <a:pt x="41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51" y="139"/>
                  </a:lnTo>
                  <a:lnTo>
                    <a:pt x="51" y="143"/>
                  </a:lnTo>
                  <a:lnTo>
                    <a:pt x="53" y="143"/>
                  </a:lnTo>
                  <a:lnTo>
                    <a:pt x="55" y="141"/>
                  </a:lnTo>
                  <a:lnTo>
                    <a:pt x="58" y="137"/>
                  </a:lnTo>
                  <a:lnTo>
                    <a:pt x="60" y="137"/>
                  </a:lnTo>
                  <a:lnTo>
                    <a:pt x="62" y="139"/>
                  </a:lnTo>
                  <a:lnTo>
                    <a:pt x="64" y="139"/>
                  </a:lnTo>
                  <a:lnTo>
                    <a:pt x="69" y="141"/>
                  </a:lnTo>
                  <a:lnTo>
                    <a:pt x="71" y="139"/>
                  </a:lnTo>
                  <a:lnTo>
                    <a:pt x="74" y="139"/>
                  </a:lnTo>
                  <a:lnTo>
                    <a:pt x="74" y="141"/>
                  </a:lnTo>
                  <a:lnTo>
                    <a:pt x="71" y="143"/>
                  </a:lnTo>
                  <a:lnTo>
                    <a:pt x="74" y="146"/>
                  </a:lnTo>
                  <a:lnTo>
                    <a:pt x="74" y="148"/>
                  </a:lnTo>
                  <a:lnTo>
                    <a:pt x="78" y="153"/>
                  </a:lnTo>
                  <a:lnTo>
                    <a:pt x="81" y="150"/>
                  </a:lnTo>
                  <a:lnTo>
                    <a:pt x="85" y="153"/>
                  </a:lnTo>
                  <a:lnTo>
                    <a:pt x="90" y="153"/>
                  </a:lnTo>
                  <a:lnTo>
                    <a:pt x="92" y="150"/>
                  </a:lnTo>
                  <a:lnTo>
                    <a:pt x="97" y="150"/>
                  </a:lnTo>
                  <a:lnTo>
                    <a:pt x="99" y="148"/>
                  </a:lnTo>
                  <a:lnTo>
                    <a:pt x="104" y="150"/>
                  </a:lnTo>
                  <a:lnTo>
                    <a:pt x="106" y="148"/>
                  </a:lnTo>
                  <a:lnTo>
                    <a:pt x="106" y="143"/>
                  </a:lnTo>
                  <a:lnTo>
                    <a:pt x="106" y="141"/>
                  </a:lnTo>
                  <a:lnTo>
                    <a:pt x="106" y="137"/>
                  </a:lnTo>
                  <a:lnTo>
                    <a:pt x="115" y="137"/>
                  </a:lnTo>
                  <a:lnTo>
                    <a:pt x="122" y="137"/>
                  </a:lnTo>
                  <a:lnTo>
                    <a:pt x="131" y="141"/>
                  </a:lnTo>
                  <a:lnTo>
                    <a:pt x="136" y="141"/>
                  </a:lnTo>
                  <a:lnTo>
                    <a:pt x="143" y="150"/>
                  </a:lnTo>
                  <a:lnTo>
                    <a:pt x="148" y="155"/>
                  </a:lnTo>
                  <a:lnTo>
                    <a:pt x="166" y="153"/>
                  </a:lnTo>
                  <a:lnTo>
                    <a:pt x="173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8" y="148"/>
                  </a:lnTo>
                  <a:lnTo>
                    <a:pt x="180" y="146"/>
                  </a:lnTo>
                  <a:lnTo>
                    <a:pt x="189" y="134"/>
                  </a:lnTo>
                  <a:lnTo>
                    <a:pt x="191" y="134"/>
                  </a:lnTo>
                  <a:lnTo>
                    <a:pt x="198" y="137"/>
                  </a:lnTo>
                  <a:lnTo>
                    <a:pt x="205" y="141"/>
                  </a:lnTo>
                  <a:lnTo>
                    <a:pt x="210" y="139"/>
                  </a:lnTo>
                  <a:lnTo>
                    <a:pt x="212" y="137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7"/>
                  </a:lnTo>
                  <a:lnTo>
                    <a:pt x="217" y="143"/>
                  </a:lnTo>
                  <a:lnTo>
                    <a:pt x="212" y="146"/>
                  </a:lnTo>
                  <a:lnTo>
                    <a:pt x="212" y="148"/>
                  </a:lnTo>
                  <a:lnTo>
                    <a:pt x="217" y="153"/>
                  </a:lnTo>
                  <a:lnTo>
                    <a:pt x="217" y="155"/>
                  </a:lnTo>
                  <a:lnTo>
                    <a:pt x="219" y="157"/>
                  </a:lnTo>
                  <a:lnTo>
                    <a:pt x="224" y="155"/>
                  </a:lnTo>
                  <a:lnTo>
                    <a:pt x="228" y="155"/>
                  </a:lnTo>
                  <a:lnTo>
                    <a:pt x="228" y="150"/>
                  </a:lnTo>
                  <a:lnTo>
                    <a:pt x="231" y="148"/>
                  </a:lnTo>
                  <a:lnTo>
                    <a:pt x="231" y="139"/>
                  </a:lnTo>
                  <a:lnTo>
                    <a:pt x="233" y="137"/>
                  </a:lnTo>
                  <a:lnTo>
                    <a:pt x="238" y="139"/>
                  </a:lnTo>
                  <a:lnTo>
                    <a:pt x="242" y="139"/>
                  </a:lnTo>
                  <a:lnTo>
                    <a:pt x="251" y="134"/>
                  </a:lnTo>
                  <a:lnTo>
                    <a:pt x="254" y="134"/>
                  </a:lnTo>
                  <a:lnTo>
                    <a:pt x="256" y="132"/>
                  </a:lnTo>
                  <a:lnTo>
                    <a:pt x="268" y="132"/>
                  </a:lnTo>
                  <a:lnTo>
                    <a:pt x="272" y="132"/>
                  </a:lnTo>
                  <a:lnTo>
                    <a:pt x="275" y="134"/>
                  </a:lnTo>
                  <a:lnTo>
                    <a:pt x="281" y="137"/>
                  </a:lnTo>
                  <a:lnTo>
                    <a:pt x="291" y="137"/>
                  </a:lnTo>
                  <a:lnTo>
                    <a:pt x="291" y="134"/>
                  </a:lnTo>
                  <a:lnTo>
                    <a:pt x="298" y="132"/>
                  </a:lnTo>
                  <a:lnTo>
                    <a:pt x="300" y="130"/>
                  </a:lnTo>
                  <a:lnTo>
                    <a:pt x="307" y="127"/>
                  </a:lnTo>
                  <a:lnTo>
                    <a:pt x="314" y="127"/>
                  </a:lnTo>
                  <a:lnTo>
                    <a:pt x="316" y="127"/>
                  </a:lnTo>
                  <a:lnTo>
                    <a:pt x="328" y="127"/>
                  </a:lnTo>
                  <a:lnTo>
                    <a:pt x="335" y="125"/>
                  </a:lnTo>
                  <a:lnTo>
                    <a:pt x="342" y="125"/>
                  </a:lnTo>
                  <a:lnTo>
                    <a:pt x="344" y="125"/>
                  </a:lnTo>
                  <a:lnTo>
                    <a:pt x="348" y="120"/>
                  </a:lnTo>
                  <a:lnTo>
                    <a:pt x="353" y="120"/>
                  </a:lnTo>
                  <a:lnTo>
                    <a:pt x="355" y="118"/>
                  </a:lnTo>
                  <a:lnTo>
                    <a:pt x="365" y="118"/>
                  </a:lnTo>
                  <a:lnTo>
                    <a:pt x="372" y="120"/>
                  </a:lnTo>
                  <a:lnTo>
                    <a:pt x="378" y="120"/>
                  </a:lnTo>
                  <a:lnTo>
                    <a:pt x="381" y="120"/>
                  </a:lnTo>
                  <a:lnTo>
                    <a:pt x="381" y="125"/>
                  </a:lnTo>
                  <a:lnTo>
                    <a:pt x="383" y="127"/>
                  </a:lnTo>
                  <a:lnTo>
                    <a:pt x="388" y="125"/>
                  </a:lnTo>
                  <a:lnTo>
                    <a:pt x="390" y="123"/>
                  </a:lnTo>
                  <a:lnTo>
                    <a:pt x="388" y="118"/>
                  </a:lnTo>
                  <a:lnTo>
                    <a:pt x="383" y="109"/>
                  </a:lnTo>
                  <a:lnTo>
                    <a:pt x="376" y="107"/>
                  </a:lnTo>
                  <a:lnTo>
                    <a:pt x="378" y="104"/>
                  </a:lnTo>
                  <a:lnTo>
                    <a:pt x="378" y="97"/>
                  </a:lnTo>
                  <a:lnTo>
                    <a:pt x="381" y="93"/>
                  </a:lnTo>
                  <a:lnTo>
                    <a:pt x="378" y="90"/>
                  </a:lnTo>
                  <a:lnTo>
                    <a:pt x="374" y="88"/>
                  </a:lnTo>
                  <a:lnTo>
                    <a:pt x="374" y="83"/>
                  </a:lnTo>
                  <a:lnTo>
                    <a:pt x="374" y="79"/>
                  </a:lnTo>
                  <a:lnTo>
                    <a:pt x="372" y="72"/>
                  </a:lnTo>
                  <a:lnTo>
                    <a:pt x="369" y="67"/>
                  </a:lnTo>
                  <a:lnTo>
                    <a:pt x="369" y="65"/>
                  </a:lnTo>
                  <a:lnTo>
                    <a:pt x="376" y="65"/>
                  </a:lnTo>
                  <a:lnTo>
                    <a:pt x="378" y="58"/>
                  </a:lnTo>
                  <a:lnTo>
                    <a:pt x="381" y="58"/>
                  </a:lnTo>
                  <a:lnTo>
                    <a:pt x="378" y="53"/>
                  </a:lnTo>
                  <a:lnTo>
                    <a:pt x="374" y="49"/>
                  </a:lnTo>
                  <a:lnTo>
                    <a:pt x="369" y="49"/>
                  </a:lnTo>
                  <a:lnTo>
                    <a:pt x="365" y="49"/>
                  </a:lnTo>
                  <a:lnTo>
                    <a:pt x="358" y="46"/>
                  </a:lnTo>
                  <a:lnTo>
                    <a:pt x="358" y="37"/>
                  </a:lnTo>
                  <a:lnTo>
                    <a:pt x="358" y="30"/>
                  </a:lnTo>
                  <a:lnTo>
                    <a:pt x="355" y="26"/>
                  </a:lnTo>
                  <a:lnTo>
                    <a:pt x="353" y="26"/>
                  </a:lnTo>
                  <a:lnTo>
                    <a:pt x="353" y="23"/>
                  </a:lnTo>
                  <a:lnTo>
                    <a:pt x="348" y="19"/>
                  </a:lnTo>
                  <a:lnTo>
                    <a:pt x="344" y="19"/>
                  </a:lnTo>
                  <a:lnTo>
                    <a:pt x="337" y="12"/>
                  </a:lnTo>
                  <a:lnTo>
                    <a:pt x="332" y="10"/>
                  </a:lnTo>
                  <a:lnTo>
                    <a:pt x="330" y="12"/>
                  </a:lnTo>
                  <a:lnTo>
                    <a:pt x="328" y="14"/>
                  </a:lnTo>
                  <a:lnTo>
                    <a:pt x="321" y="12"/>
                  </a:lnTo>
                  <a:lnTo>
                    <a:pt x="321" y="14"/>
                  </a:lnTo>
                  <a:lnTo>
                    <a:pt x="316" y="12"/>
                  </a:lnTo>
                  <a:lnTo>
                    <a:pt x="316" y="10"/>
                  </a:lnTo>
                  <a:lnTo>
                    <a:pt x="314" y="10"/>
                  </a:lnTo>
                  <a:close/>
                  <a:moveTo>
                    <a:pt x="46" y="143"/>
                  </a:moveTo>
                  <a:lnTo>
                    <a:pt x="48" y="143"/>
                  </a:lnTo>
                  <a:lnTo>
                    <a:pt x="48" y="143"/>
                  </a:lnTo>
                  <a:lnTo>
                    <a:pt x="51" y="146"/>
                  </a:lnTo>
                  <a:lnTo>
                    <a:pt x="48" y="146"/>
                  </a:lnTo>
                  <a:lnTo>
                    <a:pt x="46" y="143"/>
                  </a:lnTo>
                  <a:close/>
                  <a:moveTo>
                    <a:pt x="0" y="51"/>
                  </a:moveTo>
                  <a:lnTo>
                    <a:pt x="2" y="51"/>
                  </a:lnTo>
                  <a:lnTo>
                    <a:pt x="7" y="51"/>
                  </a:lnTo>
                  <a:lnTo>
                    <a:pt x="9" y="49"/>
                  </a:lnTo>
                  <a:lnTo>
                    <a:pt x="7" y="46"/>
                  </a:lnTo>
                  <a:lnTo>
                    <a:pt x="4" y="49"/>
                  </a:lnTo>
                  <a:lnTo>
                    <a:pt x="0" y="49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0" name="Freeform 95">
              <a:extLst>
                <a:ext uri="{FF2B5EF4-FFF2-40B4-BE49-F238E27FC236}">
                  <a16:creationId xmlns:a16="http://schemas.microsoft.com/office/drawing/2014/main" id="{A6D1B9D7-D663-F1CA-A0D4-438423999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0063" y="2399607"/>
              <a:ext cx="169275" cy="162637"/>
            </a:xfrm>
            <a:custGeom>
              <a:avLst/>
              <a:gdLst>
                <a:gd name="T0" fmla="*/ 204 w 204"/>
                <a:gd name="T1" fmla="*/ 169 h 196"/>
                <a:gd name="T2" fmla="*/ 194 w 204"/>
                <a:gd name="T3" fmla="*/ 164 h 196"/>
                <a:gd name="T4" fmla="*/ 187 w 204"/>
                <a:gd name="T5" fmla="*/ 150 h 196"/>
                <a:gd name="T6" fmla="*/ 185 w 204"/>
                <a:gd name="T7" fmla="*/ 139 h 196"/>
                <a:gd name="T8" fmla="*/ 185 w 204"/>
                <a:gd name="T9" fmla="*/ 125 h 196"/>
                <a:gd name="T10" fmla="*/ 178 w 204"/>
                <a:gd name="T11" fmla="*/ 116 h 196"/>
                <a:gd name="T12" fmla="*/ 174 w 204"/>
                <a:gd name="T13" fmla="*/ 116 h 196"/>
                <a:gd name="T14" fmla="*/ 153 w 204"/>
                <a:gd name="T15" fmla="*/ 104 h 196"/>
                <a:gd name="T16" fmla="*/ 146 w 204"/>
                <a:gd name="T17" fmla="*/ 104 h 196"/>
                <a:gd name="T18" fmla="*/ 146 w 204"/>
                <a:gd name="T19" fmla="*/ 99 h 196"/>
                <a:gd name="T20" fmla="*/ 144 w 204"/>
                <a:gd name="T21" fmla="*/ 90 h 196"/>
                <a:gd name="T22" fmla="*/ 139 w 204"/>
                <a:gd name="T23" fmla="*/ 88 h 196"/>
                <a:gd name="T24" fmla="*/ 134 w 204"/>
                <a:gd name="T25" fmla="*/ 83 h 196"/>
                <a:gd name="T26" fmla="*/ 134 w 204"/>
                <a:gd name="T27" fmla="*/ 79 h 196"/>
                <a:gd name="T28" fmla="*/ 134 w 204"/>
                <a:gd name="T29" fmla="*/ 74 h 196"/>
                <a:gd name="T30" fmla="*/ 137 w 204"/>
                <a:gd name="T31" fmla="*/ 65 h 196"/>
                <a:gd name="T32" fmla="*/ 141 w 204"/>
                <a:gd name="T33" fmla="*/ 58 h 196"/>
                <a:gd name="T34" fmla="*/ 144 w 204"/>
                <a:gd name="T35" fmla="*/ 49 h 196"/>
                <a:gd name="T36" fmla="*/ 141 w 204"/>
                <a:gd name="T37" fmla="*/ 42 h 196"/>
                <a:gd name="T38" fmla="*/ 148 w 204"/>
                <a:gd name="T39" fmla="*/ 42 h 196"/>
                <a:gd name="T40" fmla="*/ 148 w 204"/>
                <a:gd name="T41" fmla="*/ 39 h 196"/>
                <a:gd name="T42" fmla="*/ 139 w 204"/>
                <a:gd name="T43" fmla="*/ 37 h 196"/>
                <a:gd name="T44" fmla="*/ 130 w 204"/>
                <a:gd name="T45" fmla="*/ 32 h 196"/>
                <a:gd name="T46" fmla="*/ 123 w 204"/>
                <a:gd name="T47" fmla="*/ 30 h 196"/>
                <a:gd name="T48" fmla="*/ 118 w 204"/>
                <a:gd name="T49" fmla="*/ 21 h 196"/>
                <a:gd name="T50" fmla="*/ 114 w 204"/>
                <a:gd name="T51" fmla="*/ 16 h 196"/>
                <a:gd name="T52" fmla="*/ 111 w 204"/>
                <a:gd name="T53" fmla="*/ 7 h 196"/>
                <a:gd name="T54" fmla="*/ 102 w 204"/>
                <a:gd name="T55" fmla="*/ 9 h 196"/>
                <a:gd name="T56" fmla="*/ 100 w 204"/>
                <a:gd name="T57" fmla="*/ 2 h 196"/>
                <a:gd name="T58" fmla="*/ 91 w 204"/>
                <a:gd name="T59" fmla="*/ 2 h 196"/>
                <a:gd name="T60" fmla="*/ 74 w 204"/>
                <a:gd name="T61" fmla="*/ 0 h 196"/>
                <a:gd name="T62" fmla="*/ 67 w 204"/>
                <a:gd name="T63" fmla="*/ 2 h 196"/>
                <a:gd name="T64" fmla="*/ 63 w 204"/>
                <a:gd name="T65" fmla="*/ 9 h 196"/>
                <a:gd name="T66" fmla="*/ 58 w 204"/>
                <a:gd name="T67" fmla="*/ 12 h 196"/>
                <a:gd name="T68" fmla="*/ 47 w 204"/>
                <a:gd name="T69" fmla="*/ 19 h 196"/>
                <a:gd name="T70" fmla="*/ 42 w 204"/>
                <a:gd name="T71" fmla="*/ 32 h 196"/>
                <a:gd name="T72" fmla="*/ 47 w 204"/>
                <a:gd name="T73" fmla="*/ 46 h 196"/>
                <a:gd name="T74" fmla="*/ 42 w 204"/>
                <a:gd name="T75" fmla="*/ 58 h 196"/>
                <a:gd name="T76" fmla="*/ 40 w 204"/>
                <a:gd name="T77" fmla="*/ 67 h 196"/>
                <a:gd name="T78" fmla="*/ 0 w 204"/>
                <a:gd name="T79" fmla="*/ 97 h 196"/>
                <a:gd name="T80" fmla="*/ 0 w 204"/>
                <a:gd name="T81" fmla="*/ 97 h 196"/>
                <a:gd name="T82" fmla="*/ 31 w 204"/>
                <a:gd name="T83" fmla="*/ 127 h 196"/>
                <a:gd name="T84" fmla="*/ 167 w 204"/>
                <a:gd name="T85" fmla="*/ 196 h 196"/>
                <a:gd name="T86" fmla="*/ 176 w 204"/>
                <a:gd name="T87" fmla="*/ 178 h 196"/>
                <a:gd name="T88" fmla="*/ 192 w 204"/>
                <a:gd name="T89" fmla="*/ 176 h 196"/>
                <a:gd name="T90" fmla="*/ 199 w 204"/>
                <a:gd name="T91" fmla="*/ 176 h 196"/>
                <a:gd name="T92" fmla="*/ 204 w 204"/>
                <a:gd name="T93" fmla="*/ 16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" h="196">
                  <a:moveTo>
                    <a:pt x="204" y="169"/>
                  </a:moveTo>
                  <a:lnTo>
                    <a:pt x="204" y="169"/>
                  </a:lnTo>
                  <a:lnTo>
                    <a:pt x="199" y="166"/>
                  </a:lnTo>
                  <a:lnTo>
                    <a:pt x="194" y="164"/>
                  </a:lnTo>
                  <a:lnTo>
                    <a:pt x="194" y="150"/>
                  </a:lnTo>
                  <a:lnTo>
                    <a:pt x="187" y="150"/>
                  </a:lnTo>
                  <a:lnTo>
                    <a:pt x="185" y="146"/>
                  </a:lnTo>
                  <a:lnTo>
                    <a:pt x="185" y="139"/>
                  </a:lnTo>
                  <a:lnTo>
                    <a:pt x="190" y="134"/>
                  </a:lnTo>
                  <a:lnTo>
                    <a:pt x="185" y="125"/>
                  </a:lnTo>
                  <a:lnTo>
                    <a:pt x="181" y="122"/>
                  </a:lnTo>
                  <a:lnTo>
                    <a:pt x="178" y="116"/>
                  </a:lnTo>
                  <a:lnTo>
                    <a:pt x="176" y="113"/>
                  </a:lnTo>
                  <a:lnTo>
                    <a:pt x="174" y="116"/>
                  </a:lnTo>
                  <a:lnTo>
                    <a:pt x="157" y="104"/>
                  </a:lnTo>
                  <a:lnTo>
                    <a:pt x="153" y="104"/>
                  </a:lnTo>
                  <a:lnTo>
                    <a:pt x="151" y="106"/>
                  </a:lnTo>
                  <a:lnTo>
                    <a:pt x="146" y="104"/>
                  </a:lnTo>
                  <a:lnTo>
                    <a:pt x="148" y="102"/>
                  </a:lnTo>
                  <a:lnTo>
                    <a:pt x="146" y="99"/>
                  </a:lnTo>
                  <a:lnTo>
                    <a:pt x="148" y="95"/>
                  </a:lnTo>
                  <a:lnTo>
                    <a:pt x="144" y="90"/>
                  </a:lnTo>
                  <a:lnTo>
                    <a:pt x="144" y="88"/>
                  </a:lnTo>
                  <a:lnTo>
                    <a:pt x="139" y="88"/>
                  </a:lnTo>
                  <a:lnTo>
                    <a:pt x="137" y="83"/>
                  </a:lnTo>
                  <a:lnTo>
                    <a:pt x="134" y="83"/>
                  </a:lnTo>
                  <a:lnTo>
                    <a:pt x="134" y="81"/>
                  </a:lnTo>
                  <a:lnTo>
                    <a:pt x="134" y="79"/>
                  </a:lnTo>
                  <a:lnTo>
                    <a:pt x="134" y="76"/>
                  </a:lnTo>
                  <a:lnTo>
                    <a:pt x="134" y="74"/>
                  </a:lnTo>
                  <a:lnTo>
                    <a:pt x="134" y="65"/>
                  </a:lnTo>
                  <a:lnTo>
                    <a:pt x="137" y="65"/>
                  </a:lnTo>
                  <a:lnTo>
                    <a:pt x="139" y="58"/>
                  </a:lnTo>
                  <a:lnTo>
                    <a:pt x="141" y="58"/>
                  </a:lnTo>
                  <a:lnTo>
                    <a:pt x="144" y="56"/>
                  </a:lnTo>
                  <a:lnTo>
                    <a:pt x="144" y="49"/>
                  </a:lnTo>
                  <a:lnTo>
                    <a:pt x="141" y="49"/>
                  </a:lnTo>
                  <a:lnTo>
                    <a:pt x="141" y="42"/>
                  </a:lnTo>
                  <a:lnTo>
                    <a:pt x="144" y="42"/>
                  </a:lnTo>
                  <a:lnTo>
                    <a:pt x="148" y="42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4" y="37"/>
                  </a:lnTo>
                  <a:lnTo>
                    <a:pt x="139" y="37"/>
                  </a:lnTo>
                  <a:lnTo>
                    <a:pt x="137" y="37"/>
                  </a:lnTo>
                  <a:lnTo>
                    <a:pt x="130" y="32"/>
                  </a:lnTo>
                  <a:lnTo>
                    <a:pt x="127" y="32"/>
                  </a:lnTo>
                  <a:lnTo>
                    <a:pt x="123" y="30"/>
                  </a:lnTo>
                  <a:lnTo>
                    <a:pt x="121" y="25"/>
                  </a:lnTo>
                  <a:lnTo>
                    <a:pt x="118" y="21"/>
                  </a:lnTo>
                  <a:lnTo>
                    <a:pt x="116" y="21"/>
                  </a:lnTo>
                  <a:lnTo>
                    <a:pt x="114" y="16"/>
                  </a:lnTo>
                  <a:lnTo>
                    <a:pt x="114" y="14"/>
                  </a:lnTo>
                  <a:lnTo>
                    <a:pt x="111" y="7"/>
                  </a:lnTo>
                  <a:lnTo>
                    <a:pt x="107" y="7"/>
                  </a:lnTo>
                  <a:lnTo>
                    <a:pt x="102" y="9"/>
                  </a:lnTo>
                  <a:lnTo>
                    <a:pt x="100" y="7"/>
                  </a:lnTo>
                  <a:lnTo>
                    <a:pt x="100" y="2"/>
                  </a:lnTo>
                  <a:lnTo>
                    <a:pt x="97" y="2"/>
                  </a:lnTo>
                  <a:lnTo>
                    <a:pt x="91" y="2"/>
                  </a:lnTo>
                  <a:lnTo>
                    <a:pt x="84" y="0"/>
                  </a:lnTo>
                  <a:lnTo>
                    <a:pt x="74" y="0"/>
                  </a:lnTo>
                  <a:lnTo>
                    <a:pt x="72" y="2"/>
                  </a:lnTo>
                  <a:lnTo>
                    <a:pt x="67" y="2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1" y="12"/>
                  </a:lnTo>
                  <a:lnTo>
                    <a:pt x="58" y="12"/>
                  </a:lnTo>
                  <a:lnTo>
                    <a:pt x="54" y="16"/>
                  </a:lnTo>
                  <a:lnTo>
                    <a:pt x="47" y="19"/>
                  </a:lnTo>
                  <a:lnTo>
                    <a:pt x="42" y="25"/>
                  </a:lnTo>
                  <a:lnTo>
                    <a:pt x="42" y="32"/>
                  </a:lnTo>
                  <a:lnTo>
                    <a:pt x="47" y="39"/>
                  </a:lnTo>
                  <a:lnTo>
                    <a:pt x="47" y="46"/>
                  </a:lnTo>
                  <a:lnTo>
                    <a:pt x="42" y="53"/>
                  </a:lnTo>
                  <a:lnTo>
                    <a:pt x="42" y="58"/>
                  </a:lnTo>
                  <a:lnTo>
                    <a:pt x="42" y="62"/>
                  </a:lnTo>
                  <a:lnTo>
                    <a:pt x="40" y="67"/>
                  </a:lnTo>
                  <a:lnTo>
                    <a:pt x="37" y="72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12" y="125"/>
                  </a:lnTo>
                  <a:lnTo>
                    <a:pt x="31" y="127"/>
                  </a:lnTo>
                  <a:lnTo>
                    <a:pt x="127" y="196"/>
                  </a:lnTo>
                  <a:lnTo>
                    <a:pt x="167" y="196"/>
                  </a:lnTo>
                  <a:lnTo>
                    <a:pt x="171" y="187"/>
                  </a:lnTo>
                  <a:lnTo>
                    <a:pt x="176" y="178"/>
                  </a:lnTo>
                  <a:lnTo>
                    <a:pt x="185" y="173"/>
                  </a:lnTo>
                  <a:lnTo>
                    <a:pt x="192" y="176"/>
                  </a:lnTo>
                  <a:lnTo>
                    <a:pt x="199" y="173"/>
                  </a:lnTo>
                  <a:lnTo>
                    <a:pt x="199" y="176"/>
                  </a:lnTo>
                  <a:lnTo>
                    <a:pt x="201" y="171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1" name="Freeform 96">
              <a:extLst>
                <a:ext uri="{FF2B5EF4-FFF2-40B4-BE49-F238E27FC236}">
                  <a16:creationId xmlns:a16="http://schemas.microsoft.com/office/drawing/2014/main" id="{039C16B9-9848-CF81-1404-86F79CA22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636" y="2543158"/>
              <a:ext cx="30702" cy="30702"/>
            </a:xfrm>
            <a:custGeom>
              <a:avLst/>
              <a:gdLst>
                <a:gd name="T0" fmla="*/ 0 w 37"/>
                <a:gd name="T1" fmla="*/ 23 h 37"/>
                <a:gd name="T2" fmla="*/ 4 w 37"/>
                <a:gd name="T3" fmla="*/ 14 h 37"/>
                <a:gd name="T4" fmla="*/ 9 w 37"/>
                <a:gd name="T5" fmla="*/ 5 h 37"/>
                <a:gd name="T6" fmla="*/ 18 w 37"/>
                <a:gd name="T7" fmla="*/ 0 h 37"/>
                <a:gd name="T8" fmla="*/ 25 w 37"/>
                <a:gd name="T9" fmla="*/ 3 h 37"/>
                <a:gd name="T10" fmla="*/ 32 w 37"/>
                <a:gd name="T11" fmla="*/ 0 h 37"/>
                <a:gd name="T12" fmla="*/ 32 w 37"/>
                <a:gd name="T13" fmla="*/ 3 h 37"/>
                <a:gd name="T14" fmla="*/ 32 w 37"/>
                <a:gd name="T15" fmla="*/ 3 h 37"/>
                <a:gd name="T16" fmla="*/ 34 w 37"/>
                <a:gd name="T17" fmla="*/ 12 h 37"/>
                <a:gd name="T18" fmla="*/ 23 w 37"/>
                <a:gd name="T19" fmla="*/ 14 h 37"/>
                <a:gd name="T20" fmla="*/ 30 w 37"/>
                <a:gd name="T21" fmla="*/ 21 h 37"/>
                <a:gd name="T22" fmla="*/ 32 w 37"/>
                <a:gd name="T23" fmla="*/ 19 h 37"/>
                <a:gd name="T24" fmla="*/ 34 w 37"/>
                <a:gd name="T25" fmla="*/ 21 h 37"/>
                <a:gd name="T26" fmla="*/ 34 w 37"/>
                <a:gd name="T27" fmla="*/ 26 h 37"/>
                <a:gd name="T28" fmla="*/ 37 w 37"/>
                <a:gd name="T29" fmla="*/ 28 h 37"/>
                <a:gd name="T30" fmla="*/ 34 w 37"/>
                <a:gd name="T31" fmla="*/ 28 h 37"/>
                <a:gd name="T32" fmla="*/ 34 w 37"/>
                <a:gd name="T33" fmla="*/ 28 h 37"/>
                <a:gd name="T34" fmla="*/ 37 w 37"/>
                <a:gd name="T35" fmla="*/ 30 h 37"/>
                <a:gd name="T36" fmla="*/ 23 w 37"/>
                <a:gd name="T37" fmla="*/ 37 h 37"/>
                <a:gd name="T38" fmla="*/ 23 w 37"/>
                <a:gd name="T39" fmla="*/ 30 h 37"/>
                <a:gd name="T40" fmla="*/ 2 w 37"/>
                <a:gd name="T41" fmla="*/ 23 h 37"/>
                <a:gd name="T42" fmla="*/ 0 w 37"/>
                <a:gd name="T43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7">
                  <a:moveTo>
                    <a:pt x="0" y="23"/>
                  </a:moveTo>
                  <a:lnTo>
                    <a:pt x="4" y="14"/>
                  </a:lnTo>
                  <a:lnTo>
                    <a:pt x="9" y="5"/>
                  </a:lnTo>
                  <a:lnTo>
                    <a:pt x="18" y="0"/>
                  </a:lnTo>
                  <a:lnTo>
                    <a:pt x="25" y="3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4" y="12"/>
                  </a:lnTo>
                  <a:lnTo>
                    <a:pt x="23" y="14"/>
                  </a:lnTo>
                  <a:lnTo>
                    <a:pt x="30" y="21"/>
                  </a:lnTo>
                  <a:lnTo>
                    <a:pt x="32" y="19"/>
                  </a:lnTo>
                  <a:lnTo>
                    <a:pt x="34" y="21"/>
                  </a:lnTo>
                  <a:lnTo>
                    <a:pt x="34" y="26"/>
                  </a:lnTo>
                  <a:lnTo>
                    <a:pt x="37" y="28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7" y="30"/>
                  </a:lnTo>
                  <a:lnTo>
                    <a:pt x="23" y="37"/>
                  </a:lnTo>
                  <a:lnTo>
                    <a:pt x="23" y="3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" name="Freeform 97">
              <a:extLst>
                <a:ext uri="{FF2B5EF4-FFF2-40B4-BE49-F238E27FC236}">
                  <a16:creationId xmlns:a16="http://schemas.microsoft.com/office/drawing/2014/main" id="{43DDCC91-7C08-634D-56A2-E94BC02CC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54" y="2437776"/>
              <a:ext cx="39830" cy="23234"/>
            </a:xfrm>
            <a:custGeom>
              <a:avLst/>
              <a:gdLst>
                <a:gd name="T0" fmla="*/ 9 w 48"/>
                <a:gd name="T1" fmla="*/ 26 h 28"/>
                <a:gd name="T2" fmla="*/ 5 w 48"/>
                <a:gd name="T3" fmla="*/ 23 h 28"/>
                <a:gd name="T4" fmla="*/ 0 w 48"/>
                <a:gd name="T5" fmla="*/ 19 h 28"/>
                <a:gd name="T6" fmla="*/ 0 w 48"/>
                <a:gd name="T7" fmla="*/ 14 h 28"/>
                <a:gd name="T8" fmla="*/ 2 w 48"/>
                <a:gd name="T9" fmla="*/ 14 h 28"/>
                <a:gd name="T10" fmla="*/ 7 w 48"/>
                <a:gd name="T11" fmla="*/ 10 h 28"/>
                <a:gd name="T12" fmla="*/ 9 w 48"/>
                <a:gd name="T13" fmla="*/ 12 h 28"/>
                <a:gd name="T14" fmla="*/ 14 w 48"/>
                <a:gd name="T15" fmla="*/ 12 h 28"/>
                <a:gd name="T16" fmla="*/ 14 w 48"/>
                <a:gd name="T17" fmla="*/ 10 h 28"/>
                <a:gd name="T18" fmla="*/ 14 w 48"/>
                <a:gd name="T19" fmla="*/ 5 h 28"/>
                <a:gd name="T20" fmla="*/ 18 w 48"/>
                <a:gd name="T21" fmla="*/ 5 h 28"/>
                <a:gd name="T22" fmla="*/ 23 w 48"/>
                <a:gd name="T23" fmla="*/ 7 h 28"/>
                <a:gd name="T24" fmla="*/ 28 w 48"/>
                <a:gd name="T25" fmla="*/ 7 h 28"/>
                <a:gd name="T26" fmla="*/ 37 w 48"/>
                <a:gd name="T27" fmla="*/ 5 h 28"/>
                <a:gd name="T28" fmla="*/ 44 w 48"/>
                <a:gd name="T29" fmla="*/ 0 h 28"/>
                <a:gd name="T30" fmla="*/ 46 w 48"/>
                <a:gd name="T31" fmla="*/ 0 h 28"/>
                <a:gd name="T32" fmla="*/ 48 w 48"/>
                <a:gd name="T33" fmla="*/ 0 h 28"/>
                <a:gd name="T34" fmla="*/ 46 w 48"/>
                <a:gd name="T35" fmla="*/ 3 h 28"/>
                <a:gd name="T36" fmla="*/ 39 w 48"/>
                <a:gd name="T37" fmla="*/ 5 h 28"/>
                <a:gd name="T38" fmla="*/ 35 w 48"/>
                <a:gd name="T39" fmla="*/ 12 h 28"/>
                <a:gd name="T40" fmla="*/ 37 w 48"/>
                <a:gd name="T41" fmla="*/ 14 h 28"/>
                <a:gd name="T42" fmla="*/ 37 w 48"/>
                <a:gd name="T43" fmla="*/ 19 h 28"/>
                <a:gd name="T44" fmla="*/ 32 w 48"/>
                <a:gd name="T45" fmla="*/ 19 h 28"/>
                <a:gd name="T46" fmla="*/ 28 w 48"/>
                <a:gd name="T47" fmla="*/ 19 h 28"/>
                <a:gd name="T48" fmla="*/ 23 w 48"/>
                <a:gd name="T49" fmla="*/ 23 h 28"/>
                <a:gd name="T50" fmla="*/ 18 w 48"/>
                <a:gd name="T51" fmla="*/ 26 h 28"/>
                <a:gd name="T52" fmla="*/ 16 w 48"/>
                <a:gd name="T53" fmla="*/ 28 h 28"/>
                <a:gd name="T54" fmla="*/ 14 w 48"/>
                <a:gd name="T55" fmla="*/ 26 h 28"/>
                <a:gd name="T56" fmla="*/ 9 w 48"/>
                <a:gd name="T5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28">
                  <a:moveTo>
                    <a:pt x="9" y="26"/>
                  </a:moveTo>
                  <a:lnTo>
                    <a:pt x="5" y="23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7" y="10"/>
                  </a:lnTo>
                  <a:lnTo>
                    <a:pt x="9" y="12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5"/>
                  </a:lnTo>
                  <a:lnTo>
                    <a:pt x="18" y="5"/>
                  </a:lnTo>
                  <a:lnTo>
                    <a:pt x="23" y="7"/>
                  </a:lnTo>
                  <a:lnTo>
                    <a:pt x="28" y="7"/>
                  </a:lnTo>
                  <a:lnTo>
                    <a:pt x="37" y="5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6" y="3"/>
                  </a:lnTo>
                  <a:lnTo>
                    <a:pt x="39" y="5"/>
                  </a:lnTo>
                  <a:lnTo>
                    <a:pt x="35" y="12"/>
                  </a:lnTo>
                  <a:lnTo>
                    <a:pt x="37" y="14"/>
                  </a:lnTo>
                  <a:lnTo>
                    <a:pt x="37" y="19"/>
                  </a:lnTo>
                  <a:lnTo>
                    <a:pt x="32" y="19"/>
                  </a:lnTo>
                  <a:lnTo>
                    <a:pt x="28" y="19"/>
                  </a:lnTo>
                  <a:lnTo>
                    <a:pt x="23" y="23"/>
                  </a:lnTo>
                  <a:lnTo>
                    <a:pt x="18" y="26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9" y="2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3" name="Freeform 98">
              <a:extLst>
                <a:ext uri="{FF2B5EF4-FFF2-40B4-BE49-F238E27FC236}">
                  <a16:creationId xmlns:a16="http://schemas.microsoft.com/office/drawing/2014/main" id="{CF6511A9-52BD-C256-025A-ADCD71391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809" y="2405415"/>
              <a:ext cx="109530" cy="97914"/>
            </a:xfrm>
            <a:custGeom>
              <a:avLst/>
              <a:gdLst>
                <a:gd name="T0" fmla="*/ 106 w 132"/>
                <a:gd name="T1" fmla="*/ 65 h 118"/>
                <a:gd name="T2" fmla="*/ 111 w 132"/>
                <a:gd name="T3" fmla="*/ 55 h 118"/>
                <a:gd name="T4" fmla="*/ 111 w 132"/>
                <a:gd name="T5" fmla="*/ 46 h 118"/>
                <a:gd name="T6" fmla="*/ 116 w 132"/>
                <a:gd name="T7" fmla="*/ 32 h 118"/>
                <a:gd name="T8" fmla="*/ 111 w 132"/>
                <a:gd name="T9" fmla="*/ 18 h 118"/>
                <a:gd name="T10" fmla="*/ 123 w 132"/>
                <a:gd name="T11" fmla="*/ 9 h 118"/>
                <a:gd name="T12" fmla="*/ 130 w 132"/>
                <a:gd name="T13" fmla="*/ 5 h 118"/>
                <a:gd name="T14" fmla="*/ 130 w 132"/>
                <a:gd name="T15" fmla="*/ 0 h 118"/>
                <a:gd name="T16" fmla="*/ 116 w 132"/>
                <a:gd name="T17" fmla="*/ 2 h 118"/>
                <a:gd name="T18" fmla="*/ 102 w 132"/>
                <a:gd name="T19" fmla="*/ 2 h 118"/>
                <a:gd name="T20" fmla="*/ 88 w 132"/>
                <a:gd name="T21" fmla="*/ 5 h 118"/>
                <a:gd name="T22" fmla="*/ 79 w 132"/>
                <a:gd name="T23" fmla="*/ 9 h 118"/>
                <a:gd name="T24" fmla="*/ 69 w 132"/>
                <a:gd name="T25" fmla="*/ 12 h 118"/>
                <a:gd name="T26" fmla="*/ 60 w 132"/>
                <a:gd name="T27" fmla="*/ 7 h 118"/>
                <a:gd name="T28" fmla="*/ 44 w 132"/>
                <a:gd name="T29" fmla="*/ 7 h 118"/>
                <a:gd name="T30" fmla="*/ 39 w 132"/>
                <a:gd name="T31" fmla="*/ 9 h 118"/>
                <a:gd name="T32" fmla="*/ 26 w 132"/>
                <a:gd name="T33" fmla="*/ 14 h 118"/>
                <a:gd name="T34" fmla="*/ 19 w 132"/>
                <a:gd name="T35" fmla="*/ 14 h 118"/>
                <a:gd name="T36" fmla="*/ 16 w 132"/>
                <a:gd name="T37" fmla="*/ 25 h 118"/>
                <a:gd name="T38" fmla="*/ 12 w 132"/>
                <a:gd name="T39" fmla="*/ 30 h 118"/>
                <a:gd name="T40" fmla="*/ 5 w 132"/>
                <a:gd name="T41" fmla="*/ 30 h 118"/>
                <a:gd name="T42" fmla="*/ 0 w 132"/>
                <a:gd name="T43" fmla="*/ 32 h 118"/>
                <a:gd name="T44" fmla="*/ 5 w 132"/>
                <a:gd name="T45" fmla="*/ 46 h 118"/>
                <a:gd name="T46" fmla="*/ 5 w 132"/>
                <a:gd name="T47" fmla="*/ 55 h 118"/>
                <a:gd name="T48" fmla="*/ 14 w 132"/>
                <a:gd name="T49" fmla="*/ 65 h 118"/>
                <a:gd name="T50" fmla="*/ 19 w 132"/>
                <a:gd name="T51" fmla="*/ 69 h 118"/>
                <a:gd name="T52" fmla="*/ 21 w 132"/>
                <a:gd name="T53" fmla="*/ 79 h 118"/>
                <a:gd name="T54" fmla="*/ 16 w 132"/>
                <a:gd name="T55" fmla="*/ 81 h 118"/>
                <a:gd name="T56" fmla="*/ 9 w 132"/>
                <a:gd name="T57" fmla="*/ 88 h 118"/>
                <a:gd name="T58" fmla="*/ 7 w 132"/>
                <a:gd name="T59" fmla="*/ 92 h 118"/>
                <a:gd name="T60" fmla="*/ 12 w 132"/>
                <a:gd name="T61" fmla="*/ 97 h 118"/>
                <a:gd name="T62" fmla="*/ 9 w 132"/>
                <a:gd name="T63" fmla="*/ 109 h 118"/>
                <a:gd name="T64" fmla="*/ 19 w 132"/>
                <a:gd name="T65" fmla="*/ 111 h 118"/>
                <a:gd name="T66" fmla="*/ 26 w 132"/>
                <a:gd name="T67" fmla="*/ 115 h 118"/>
                <a:gd name="T68" fmla="*/ 69 w 132"/>
                <a:gd name="T69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2" h="118">
                  <a:moveTo>
                    <a:pt x="69" y="90"/>
                  </a:moveTo>
                  <a:lnTo>
                    <a:pt x="106" y="65"/>
                  </a:lnTo>
                  <a:lnTo>
                    <a:pt x="109" y="60"/>
                  </a:lnTo>
                  <a:lnTo>
                    <a:pt x="111" y="55"/>
                  </a:lnTo>
                  <a:lnTo>
                    <a:pt x="111" y="51"/>
                  </a:lnTo>
                  <a:lnTo>
                    <a:pt x="111" y="46"/>
                  </a:lnTo>
                  <a:lnTo>
                    <a:pt x="116" y="39"/>
                  </a:lnTo>
                  <a:lnTo>
                    <a:pt x="116" y="32"/>
                  </a:lnTo>
                  <a:lnTo>
                    <a:pt x="111" y="25"/>
                  </a:lnTo>
                  <a:lnTo>
                    <a:pt x="111" y="18"/>
                  </a:lnTo>
                  <a:lnTo>
                    <a:pt x="116" y="12"/>
                  </a:lnTo>
                  <a:lnTo>
                    <a:pt x="123" y="9"/>
                  </a:lnTo>
                  <a:lnTo>
                    <a:pt x="127" y="5"/>
                  </a:lnTo>
                  <a:lnTo>
                    <a:pt x="130" y="5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3" y="0"/>
                  </a:lnTo>
                  <a:lnTo>
                    <a:pt x="116" y="2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95" y="2"/>
                  </a:lnTo>
                  <a:lnTo>
                    <a:pt x="88" y="5"/>
                  </a:lnTo>
                  <a:lnTo>
                    <a:pt x="86" y="7"/>
                  </a:lnTo>
                  <a:lnTo>
                    <a:pt x="79" y="9"/>
                  </a:lnTo>
                  <a:lnTo>
                    <a:pt x="79" y="12"/>
                  </a:lnTo>
                  <a:lnTo>
                    <a:pt x="69" y="12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6" y="7"/>
                  </a:lnTo>
                  <a:lnTo>
                    <a:pt x="44" y="7"/>
                  </a:lnTo>
                  <a:lnTo>
                    <a:pt x="42" y="9"/>
                  </a:lnTo>
                  <a:lnTo>
                    <a:pt x="39" y="9"/>
                  </a:lnTo>
                  <a:lnTo>
                    <a:pt x="30" y="14"/>
                  </a:lnTo>
                  <a:lnTo>
                    <a:pt x="26" y="14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9" y="23"/>
                  </a:lnTo>
                  <a:lnTo>
                    <a:pt x="16" y="25"/>
                  </a:lnTo>
                  <a:lnTo>
                    <a:pt x="16" y="30"/>
                  </a:lnTo>
                  <a:lnTo>
                    <a:pt x="12" y="30"/>
                  </a:lnTo>
                  <a:lnTo>
                    <a:pt x="7" y="32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0" y="32"/>
                  </a:lnTo>
                  <a:lnTo>
                    <a:pt x="3" y="39"/>
                  </a:lnTo>
                  <a:lnTo>
                    <a:pt x="5" y="46"/>
                  </a:lnTo>
                  <a:lnTo>
                    <a:pt x="7" y="51"/>
                  </a:lnTo>
                  <a:lnTo>
                    <a:pt x="5" y="55"/>
                  </a:lnTo>
                  <a:lnTo>
                    <a:pt x="5" y="62"/>
                  </a:lnTo>
                  <a:lnTo>
                    <a:pt x="14" y="65"/>
                  </a:lnTo>
                  <a:lnTo>
                    <a:pt x="16" y="69"/>
                  </a:lnTo>
                  <a:lnTo>
                    <a:pt x="19" y="69"/>
                  </a:lnTo>
                  <a:lnTo>
                    <a:pt x="19" y="76"/>
                  </a:lnTo>
                  <a:lnTo>
                    <a:pt x="21" y="79"/>
                  </a:lnTo>
                  <a:lnTo>
                    <a:pt x="19" y="81"/>
                  </a:lnTo>
                  <a:lnTo>
                    <a:pt x="16" y="81"/>
                  </a:lnTo>
                  <a:lnTo>
                    <a:pt x="12" y="83"/>
                  </a:lnTo>
                  <a:lnTo>
                    <a:pt x="9" y="88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7" y="95"/>
                  </a:lnTo>
                  <a:lnTo>
                    <a:pt x="12" y="97"/>
                  </a:lnTo>
                  <a:lnTo>
                    <a:pt x="12" y="104"/>
                  </a:lnTo>
                  <a:lnTo>
                    <a:pt x="9" y="109"/>
                  </a:lnTo>
                  <a:lnTo>
                    <a:pt x="12" y="109"/>
                  </a:lnTo>
                  <a:lnTo>
                    <a:pt x="19" y="111"/>
                  </a:lnTo>
                  <a:lnTo>
                    <a:pt x="23" y="115"/>
                  </a:lnTo>
                  <a:lnTo>
                    <a:pt x="26" y="115"/>
                  </a:lnTo>
                  <a:lnTo>
                    <a:pt x="28" y="118"/>
                  </a:lnTo>
                  <a:lnTo>
                    <a:pt x="69" y="90"/>
                  </a:lnTo>
                  <a:lnTo>
                    <a:pt x="69" y="9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4" name="Freeform 99">
              <a:extLst>
                <a:ext uri="{FF2B5EF4-FFF2-40B4-BE49-F238E27FC236}">
                  <a16:creationId xmlns:a16="http://schemas.microsoft.com/office/drawing/2014/main" id="{1E95BE79-BF58-9158-50D0-02269B9E4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63" y="2481755"/>
              <a:ext cx="26553" cy="77169"/>
            </a:xfrm>
            <a:custGeom>
              <a:avLst/>
              <a:gdLst>
                <a:gd name="T0" fmla="*/ 21 w 32"/>
                <a:gd name="T1" fmla="*/ 93 h 93"/>
                <a:gd name="T2" fmla="*/ 23 w 32"/>
                <a:gd name="T3" fmla="*/ 90 h 93"/>
                <a:gd name="T4" fmla="*/ 23 w 32"/>
                <a:gd name="T5" fmla="*/ 88 h 93"/>
                <a:gd name="T6" fmla="*/ 23 w 32"/>
                <a:gd name="T7" fmla="*/ 86 h 93"/>
                <a:gd name="T8" fmla="*/ 25 w 32"/>
                <a:gd name="T9" fmla="*/ 84 h 93"/>
                <a:gd name="T10" fmla="*/ 25 w 32"/>
                <a:gd name="T11" fmla="*/ 79 h 93"/>
                <a:gd name="T12" fmla="*/ 25 w 32"/>
                <a:gd name="T13" fmla="*/ 74 h 93"/>
                <a:gd name="T14" fmla="*/ 25 w 32"/>
                <a:gd name="T15" fmla="*/ 67 h 93"/>
                <a:gd name="T16" fmla="*/ 28 w 32"/>
                <a:gd name="T17" fmla="*/ 67 h 93"/>
                <a:gd name="T18" fmla="*/ 28 w 32"/>
                <a:gd name="T19" fmla="*/ 63 h 93"/>
                <a:gd name="T20" fmla="*/ 28 w 32"/>
                <a:gd name="T21" fmla="*/ 58 h 93"/>
                <a:gd name="T22" fmla="*/ 28 w 32"/>
                <a:gd name="T23" fmla="*/ 56 h 93"/>
                <a:gd name="T24" fmla="*/ 28 w 32"/>
                <a:gd name="T25" fmla="*/ 47 h 93"/>
                <a:gd name="T26" fmla="*/ 28 w 32"/>
                <a:gd name="T27" fmla="*/ 47 h 93"/>
                <a:gd name="T28" fmla="*/ 25 w 32"/>
                <a:gd name="T29" fmla="*/ 47 h 93"/>
                <a:gd name="T30" fmla="*/ 21 w 32"/>
                <a:gd name="T31" fmla="*/ 49 h 93"/>
                <a:gd name="T32" fmla="*/ 18 w 32"/>
                <a:gd name="T33" fmla="*/ 47 h 93"/>
                <a:gd name="T34" fmla="*/ 21 w 32"/>
                <a:gd name="T35" fmla="*/ 40 h 93"/>
                <a:gd name="T36" fmla="*/ 21 w 32"/>
                <a:gd name="T37" fmla="*/ 30 h 93"/>
                <a:gd name="T38" fmla="*/ 18 w 32"/>
                <a:gd name="T39" fmla="*/ 28 h 93"/>
                <a:gd name="T40" fmla="*/ 21 w 32"/>
                <a:gd name="T41" fmla="*/ 21 h 93"/>
                <a:gd name="T42" fmla="*/ 25 w 32"/>
                <a:gd name="T43" fmla="*/ 21 h 93"/>
                <a:gd name="T44" fmla="*/ 25 w 32"/>
                <a:gd name="T45" fmla="*/ 26 h 93"/>
                <a:gd name="T46" fmla="*/ 28 w 32"/>
                <a:gd name="T47" fmla="*/ 26 h 93"/>
                <a:gd name="T48" fmla="*/ 30 w 32"/>
                <a:gd name="T49" fmla="*/ 23 h 93"/>
                <a:gd name="T50" fmla="*/ 30 w 32"/>
                <a:gd name="T51" fmla="*/ 21 h 93"/>
                <a:gd name="T52" fmla="*/ 30 w 32"/>
                <a:gd name="T53" fmla="*/ 21 h 93"/>
                <a:gd name="T54" fmla="*/ 30 w 32"/>
                <a:gd name="T55" fmla="*/ 19 h 93"/>
                <a:gd name="T56" fmla="*/ 28 w 32"/>
                <a:gd name="T57" fmla="*/ 14 h 93"/>
                <a:gd name="T58" fmla="*/ 30 w 32"/>
                <a:gd name="T59" fmla="*/ 10 h 93"/>
                <a:gd name="T60" fmla="*/ 30 w 32"/>
                <a:gd name="T61" fmla="*/ 3 h 93"/>
                <a:gd name="T62" fmla="*/ 32 w 32"/>
                <a:gd name="T63" fmla="*/ 0 h 93"/>
                <a:gd name="T64" fmla="*/ 30 w 32"/>
                <a:gd name="T65" fmla="*/ 0 h 93"/>
                <a:gd name="T66" fmla="*/ 28 w 32"/>
                <a:gd name="T67" fmla="*/ 5 h 93"/>
                <a:gd name="T68" fmla="*/ 21 w 32"/>
                <a:gd name="T69" fmla="*/ 5 h 93"/>
                <a:gd name="T70" fmla="*/ 18 w 32"/>
                <a:gd name="T71" fmla="*/ 5 h 93"/>
                <a:gd name="T72" fmla="*/ 14 w 32"/>
                <a:gd name="T73" fmla="*/ 10 h 93"/>
                <a:gd name="T74" fmla="*/ 11 w 32"/>
                <a:gd name="T75" fmla="*/ 26 h 93"/>
                <a:gd name="T76" fmla="*/ 7 w 32"/>
                <a:gd name="T77" fmla="*/ 37 h 93"/>
                <a:gd name="T78" fmla="*/ 0 w 32"/>
                <a:gd name="T79" fmla="*/ 47 h 93"/>
                <a:gd name="T80" fmla="*/ 2 w 32"/>
                <a:gd name="T81" fmla="*/ 47 h 93"/>
                <a:gd name="T82" fmla="*/ 7 w 32"/>
                <a:gd name="T83" fmla="*/ 54 h 93"/>
                <a:gd name="T84" fmla="*/ 9 w 32"/>
                <a:gd name="T85" fmla="*/ 60 h 93"/>
                <a:gd name="T86" fmla="*/ 14 w 32"/>
                <a:gd name="T87" fmla="*/ 70 h 93"/>
                <a:gd name="T88" fmla="*/ 18 w 32"/>
                <a:gd name="T89" fmla="*/ 81 h 93"/>
                <a:gd name="T90" fmla="*/ 16 w 32"/>
                <a:gd name="T91" fmla="*/ 86 h 93"/>
                <a:gd name="T92" fmla="*/ 21 w 32"/>
                <a:gd name="T9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93">
                  <a:moveTo>
                    <a:pt x="21" y="93"/>
                  </a:moveTo>
                  <a:lnTo>
                    <a:pt x="23" y="90"/>
                  </a:lnTo>
                  <a:lnTo>
                    <a:pt x="23" y="88"/>
                  </a:lnTo>
                  <a:lnTo>
                    <a:pt x="23" y="86"/>
                  </a:lnTo>
                  <a:lnTo>
                    <a:pt x="25" y="84"/>
                  </a:lnTo>
                  <a:lnTo>
                    <a:pt x="25" y="79"/>
                  </a:lnTo>
                  <a:lnTo>
                    <a:pt x="25" y="74"/>
                  </a:lnTo>
                  <a:lnTo>
                    <a:pt x="25" y="67"/>
                  </a:lnTo>
                  <a:lnTo>
                    <a:pt x="28" y="67"/>
                  </a:lnTo>
                  <a:lnTo>
                    <a:pt x="28" y="63"/>
                  </a:lnTo>
                  <a:lnTo>
                    <a:pt x="28" y="58"/>
                  </a:lnTo>
                  <a:lnTo>
                    <a:pt x="28" y="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5" y="47"/>
                  </a:lnTo>
                  <a:lnTo>
                    <a:pt x="21" y="49"/>
                  </a:lnTo>
                  <a:lnTo>
                    <a:pt x="18" y="47"/>
                  </a:lnTo>
                  <a:lnTo>
                    <a:pt x="21" y="40"/>
                  </a:lnTo>
                  <a:lnTo>
                    <a:pt x="21" y="30"/>
                  </a:lnTo>
                  <a:lnTo>
                    <a:pt x="18" y="28"/>
                  </a:lnTo>
                  <a:lnTo>
                    <a:pt x="21" y="21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28" y="26"/>
                  </a:lnTo>
                  <a:lnTo>
                    <a:pt x="30" y="23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19"/>
                  </a:lnTo>
                  <a:lnTo>
                    <a:pt x="28" y="14"/>
                  </a:lnTo>
                  <a:lnTo>
                    <a:pt x="30" y="10"/>
                  </a:lnTo>
                  <a:lnTo>
                    <a:pt x="30" y="3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5"/>
                  </a:lnTo>
                  <a:lnTo>
                    <a:pt x="21" y="5"/>
                  </a:lnTo>
                  <a:lnTo>
                    <a:pt x="18" y="5"/>
                  </a:lnTo>
                  <a:lnTo>
                    <a:pt x="14" y="10"/>
                  </a:lnTo>
                  <a:lnTo>
                    <a:pt x="11" y="26"/>
                  </a:lnTo>
                  <a:lnTo>
                    <a:pt x="7" y="37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7" y="54"/>
                  </a:lnTo>
                  <a:lnTo>
                    <a:pt x="9" y="60"/>
                  </a:lnTo>
                  <a:lnTo>
                    <a:pt x="14" y="70"/>
                  </a:lnTo>
                  <a:lnTo>
                    <a:pt x="18" y="81"/>
                  </a:lnTo>
                  <a:lnTo>
                    <a:pt x="16" y="86"/>
                  </a:lnTo>
                  <a:lnTo>
                    <a:pt x="21" y="9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5" name="Freeform 100">
              <a:extLst>
                <a:ext uri="{FF2B5EF4-FFF2-40B4-BE49-F238E27FC236}">
                  <a16:creationId xmlns:a16="http://schemas.microsoft.com/office/drawing/2014/main" id="{197453CF-CB43-73B6-4BAA-F46EC3BB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297" y="2481755"/>
              <a:ext cx="7469" cy="17426"/>
            </a:xfrm>
            <a:custGeom>
              <a:avLst/>
              <a:gdLst>
                <a:gd name="T0" fmla="*/ 2 w 9"/>
                <a:gd name="T1" fmla="*/ 21 h 21"/>
                <a:gd name="T2" fmla="*/ 2 w 9"/>
                <a:gd name="T3" fmla="*/ 19 h 21"/>
                <a:gd name="T4" fmla="*/ 0 w 9"/>
                <a:gd name="T5" fmla="*/ 14 h 21"/>
                <a:gd name="T6" fmla="*/ 2 w 9"/>
                <a:gd name="T7" fmla="*/ 10 h 21"/>
                <a:gd name="T8" fmla="*/ 2 w 9"/>
                <a:gd name="T9" fmla="*/ 3 h 21"/>
                <a:gd name="T10" fmla="*/ 4 w 9"/>
                <a:gd name="T11" fmla="*/ 0 h 21"/>
                <a:gd name="T12" fmla="*/ 4 w 9"/>
                <a:gd name="T13" fmla="*/ 0 h 21"/>
                <a:gd name="T14" fmla="*/ 4 w 9"/>
                <a:gd name="T15" fmla="*/ 3 h 21"/>
                <a:gd name="T16" fmla="*/ 9 w 9"/>
                <a:gd name="T17" fmla="*/ 5 h 21"/>
                <a:gd name="T18" fmla="*/ 9 w 9"/>
                <a:gd name="T19" fmla="*/ 12 h 21"/>
                <a:gd name="T20" fmla="*/ 6 w 9"/>
                <a:gd name="T21" fmla="*/ 17 h 21"/>
                <a:gd name="T22" fmla="*/ 6 w 9"/>
                <a:gd name="T23" fmla="*/ 17 h 21"/>
                <a:gd name="T24" fmla="*/ 4 w 9"/>
                <a:gd name="T25" fmla="*/ 19 h 21"/>
                <a:gd name="T26" fmla="*/ 4 w 9"/>
                <a:gd name="T27" fmla="*/ 21 h 21"/>
                <a:gd name="T28" fmla="*/ 2 w 9"/>
                <a:gd name="T2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21">
                  <a:moveTo>
                    <a:pt x="2" y="21"/>
                  </a:moveTo>
                  <a:lnTo>
                    <a:pt x="2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9" y="5"/>
                  </a:lnTo>
                  <a:lnTo>
                    <a:pt x="9" y="12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6" name="Freeform 101">
              <a:extLst>
                <a:ext uri="{FF2B5EF4-FFF2-40B4-BE49-F238E27FC236}">
                  <a16:creationId xmlns:a16="http://schemas.microsoft.com/office/drawing/2014/main" id="{F0AA436B-FD32-A999-3A6A-3B9FC4F0D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000" y="2499180"/>
              <a:ext cx="9957" cy="23234"/>
            </a:xfrm>
            <a:custGeom>
              <a:avLst/>
              <a:gdLst>
                <a:gd name="T0" fmla="*/ 10 w 12"/>
                <a:gd name="T1" fmla="*/ 26 h 28"/>
                <a:gd name="T2" fmla="*/ 7 w 12"/>
                <a:gd name="T3" fmla="*/ 26 h 28"/>
                <a:gd name="T4" fmla="*/ 3 w 12"/>
                <a:gd name="T5" fmla="*/ 28 h 28"/>
                <a:gd name="T6" fmla="*/ 0 w 12"/>
                <a:gd name="T7" fmla="*/ 26 h 28"/>
                <a:gd name="T8" fmla="*/ 3 w 12"/>
                <a:gd name="T9" fmla="*/ 19 h 28"/>
                <a:gd name="T10" fmla="*/ 3 w 12"/>
                <a:gd name="T11" fmla="*/ 9 h 28"/>
                <a:gd name="T12" fmla="*/ 0 w 12"/>
                <a:gd name="T13" fmla="*/ 7 h 28"/>
                <a:gd name="T14" fmla="*/ 3 w 12"/>
                <a:gd name="T15" fmla="*/ 0 h 28"/>
                <a:gd name="T16" fmla="*/ 7 w 12"/>
                <a:gd name="T17" fmla="*/ 0 h 28"/>
                <a:gd name="T18" fmla="*/ 7 w 12"/>
                <a:gd name="T19" fmla="*/ 5 h 28"/>
                <a:gd name="T20" fmla="*/ 10 w 12"/>
                <a:gd name="T21" fmla="*/ 5 h 28"/>
                <a:gd name="T22" fmla="*/ 12 w 12"/>
                <a:gd name="T23" fmla="*/ 2 h 28"/>
                <a:gd name="T24" fmla="*/ 12 w 12"/>
                <a:gd name="T25" fmla="*/ 2 h 28"/>
                <a:gd name="T26" fmla="*/ 12 w 12"/>
                <a:gd name="T27" fmla="*/ 7 h 28"/>
                <a:gd name="T28" fmla="*/ 12 w 12"/>
                <a:gd name="T29" fmla="*/ 7 h 28"/>
                <a:gd name="T30" fmla="*/ 12 w 12"/>
                <a:gd name="T31" fmla="*/ 14 h 28"/>
                <a:gd name="T32" fmla="*/ 12 w 12"/>
                <a:gd name="T33" fmla="*/ 16 h 28"/>
                <a:gd name="T34" fmla="*/ 10 w 12"/>
                <a:gd name="T35" fmla="*/ 26 h 28"/>
                <a:gd name="T36" fmla="*/ 10 w 12"/>
                <a:gd name="T3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28">
                  <a:moveTo>
                    <a:pt x="10" y="26"/>
                  </a:moveTo>
                  <a:lnTo>
                    <a:pt x="7" y="26"/>
                  </a:lnTo>
                  <a:lnTo>
                    <a:pt x="3" y="28"/>
                  </a:lnTo>
                  <a:lnTo>
                    <a:pt x="0" y="26"/>
                  </a:lnTo>
                  <a:lnTo>
                    <a:pt x="3" y="19"/>
                  </a:lnTo>
                  <a:lnTo>
                    <a:pt x="3" y="9"/>
                  </a:lnTo>
                  <a:lnTo>
                    <a:pt x="0" y="7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10" y="5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7" name="Freeform 102">
              <a:extLst>
                <a:ext uri="{FF2B5EF4-FFF2-40B4-BE49-F238E27FC236}">
                  <a16:creationId xmlns:a16="http://schemas.microsoft.com/office/drawing/2014/main" id="{33A1531F-5A31-ED4B-505D-F617C3214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000" y="2456862"/>
              <a:ext cx="23234" cy="29042"/>
            </a:xfrm>
            <a:custGeom>
              <a:avLst/>
              <a:gdLst>
                <a:gd name="T0" fmla="*/ 0 w 28"/>
                <a:gd name="T1" fmla="*/ 35 h 35"/>
                <a:gd name="T2" fmla="*/ 3 w 28"/>
                <a:gd name="T3" fmla="*/ 35 h 35"/>
                <a:gd name="T4" fmla="*/ 10 w 28"/>
                <a:gd name="T5" fmla="*/ 35 h 35"/>
                <a:gd name="T6" fmla="*/ 12 w 28"/>
                <a:gd name="T7" fmla="*/ 30 h 35"/>
                <a:gd name="T8" fmla="*/ 14 w 28"/>
                <a:gd name="T9" fmla="*/ 30 h 35"/>
                <a:gd name="T10" fmla="*/ 16 w 28"/>
                <a:gd name="T11" fmla="*/ 26 h 35"/>
                <a:gd name="T12" fmla="*/ 19 w 28"/>
                <a:gd name="T13" fmla="*/ 21 h 35"/>
                <a:gd name="T14" fmla="*/ 23 w 28"/>
                <a:gd name="T15" fmla="*/ 19 h 35"/>
                <a:gd name="T16" fmla="*/ 26 w 28"/>
                <a:gd name="T17" fmla="*/ 19 h 35"/>
                <a:gd name="T18" fmla="*/ 28 w 28"/>
                <a:gd name="T19" fmla="*/ 17 h 35"/>
                <a:gd name="T20" fmla="*/ 26 w 28"/>
                <a:gd name="T21" fmla="*/ 14 h 35"/>
                <a:gd name="T22" fmla="*/ 26 w 28"/>
                <a:gd name="T23" fmla="*/ 7 h 35"/>
                <a:gd name="T24" fmla="*/ 23 w 28"/>
                <a:gd name="T25" fmla="*/ 7 h 35"/>
                <a:gd name="T26" fmla="*/ 21 w 28"/>
                <a:gd name="T27" fmla="*/ 3 h 35"/>
                <a:gd name="T28" fmla="*/ 12 w 28"/>
                <a:gd name="T29" fmla="*/ 0 h 35"/>
                <a:gd name="T30" fmla="*/ 12 w 28"/>
                <a:gd name="T31" fmla="*/ 3 h 35"/>
                <a:gd name="T32" fmla="*/ 10 w 28"/>
                <a:gd name="T33" fmla="*/ 3 h 35"/>
                <a:gd name="T34" fmla="*/ 7 w 28"/>
                <a:gd name="T35" fmla="*/ 19 h 35"/>
                <a:gd name="T36" fmla="*/ 5 w 28"/>
                <a:gd name="T37" fmla="*/ 23 h 35"/>
                <a:gd name="T38" fmla="*/ 0 w 28"/>
                <a:gd name="T39" fmla="*/ 28 h 35"/>
                <a:gd name="T40" fmla="*/ 0 w 28"/>
                <a:gd name="T41" fmla="*/ 35 h 35"/>
                <a:gd name="T42" fmla="*/ 0 w 28"/>
                <a:gd name="T4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35">
                  <a:moveTo>
                    <a:pt x="0" y="35"/>
                  </a:moveTo>
                  <a:lnTo>
                    <a:pt x="3" y="35"/>
                  </a:lnTo>
                  <a:lnTo>
                    <a:pt x="10" y="35"/>
                  </a:lnTo>
                  <a:lnTo>
                    <a:pt x="12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9" y="21"/>
                  </a:lnTo>
                  <a:lnTo>
                    <a:pt x="23" y="19"/>
                  </a:lnTo>
                  <a:lnTo>
                    <a:pt x="26" y="19"/>
                  </a:lnTo>
                  <a:lnTo>
                    <a:pt x="28" y="17"/>
                  </a:lnTo>
                  <a:lnTo>
                    <a:pt x="26" y="14"/>
                  </a:lnTo>
                  <a:lnTo>
                    <a:pt x="26" y="7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7" y="19"/>
                  </a:lnTo>
                  <a:lnTo>
                    <a:pt x="5" y="23"/>
                  </a:lnTo>
                  <a:lnTo>
                    <a:pt x="0" y="2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8" name="Freeform 103">
              <a:extLst>
                <a:ext uri="{FF2B5EF4-FFF2-40B4-BE49-F238E27FC236}">
                  <a16:creationId xmlns:a16="http://schemas.microsoft.com/office/drawing/2014/main" id="{D5AB170E-4E7C-2823-67C7-409F2C8AD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489" y="2480095"/>
              <a:ext cx="70531" cy="87957"/>
            </a:xfrm>
            <a:custGeom>
              <a:avLst/>
              <a:gdLst>
                <a:gd name="T0" fmla="*/ 2 w 85"/>
                <a:gd name="T1" fmla="*/ 92 h 106"/>
                <a:gd name="T2" fmla="*/ 2 w 85"/>
                <a:gd name="T3" fmla="*/ 90 h 106"/>
                <a:gd name="T4" fmla="*/ 2 w 85"/>
                <a:gd name="T5" fmla="*/ 88 h 106"/>
                <a:gd name="T6" fmla="*/ 4 w 85"/>
                <a:gd name="T7" fmla="*/ 86 h 106"/>
                <a:gd name="T8" fmla="*/ 4 w 85"/>
                <a:gd name="T9" fmla="*/ 81 h 106"/>
                <a:gd name="T10" fmla="*/ 4 w 85"/>
                <a:gd name="T11" fmla="*/ 76 h 106"/>
                <a:gd name="T12" fmla="*/ 4 w 85"/>
                <a:gd name="T13" fmla="*/ 69 h 106"/>
                <a:gd name="T14" fmla="*/ 7 w 85"/>
                <a:gd name="T15" fmla="*/ 69 h 106"/>
                <a:gd name="T16" fmla="*/ 7 w 85"/>
                <a:gd name="T17" fmla="*/ 65 h 106"/>
                <a:gd name="T18" fmla="*/ 7 w 85"/>
                <a:gd name="T19" fmla="*/ 60 h 106"/>
                <a:gd name="T20" fmla="*/ 7 w 85"/>
                <a:gd name="T21" fmla="*/ 58 h 106"/>
                <a:gd name="T22" fmla="*/ 9 w 85"/>
                <a:gd name="T23" fmla="*/ 39 h 106"/>
                <a:gd name="T24" fmla="*/ 9 w 85"/>
                <a:gd name="T25" fmla="*/ 37 h 106"/>
                <a:gd name="T26" fmla="*/ 9 w 85"/>
                <a:gd name="T27" fmla="*/ 30 h 106"/>
                <a:gd name="T28" fmla="*/ 9 w 85"/>
                <a:gd name="T29" fmla="*/ 30 h 106"/>
                <a:gd name="T30" fmla="*/ 9 w 85"/>
                <a:gd name="T31" fmla="*/ 25 h 106"/>
                <a:gd name="T32" fmla="*/ 9 w 85"/>
                <a:gd name="T33" fmla="*/ 23 h 106"/>
                <a:gd name="T34" fmla="*/ 11 w 85"/>
                <a:gd name="T35" fmla="*/ 23 h 106"/>
                <a:gd name="T36" fmla="*/ 11 w 85"/>
                <a:gd name="T37" fmla="*/ 21 h 106"/>
                <a:gd name="T38" fmla="*/ 13 w 85"/>
                <a:gd name="T39" fmla="*/ 19 h 106"/>
                <a:gd name="T40" fmla="*/ 16 w 85"/>
                <a:gd name="T41" fmla="*/ 19 h 106"/>
                <a:gd name="T42" fmla="*/ 23 w 85"/>
                <a:gd name="T43" fmla="*/ 21 h 106"/>
                <a:gd name="T44" fmla="*/ 27 w 85"/>
                <a:gd name="T45" fmla="*/ 25 h 106"/>
                <a:gd name="T46" fmla="*/ 30 w 85"/>
                <a:gd name="T47" fmla="*/ 25 h 106"/>
                <a:gd name="T48" fmla="*/ 32 w 85"/>
                <a:gd name="T49" fmla="*/ 28 h 106"/>
                <a:gd name="T50" fmla="*/ 73 w 85"/>
                <a:gd name="T51" fmla="*/ 0 h 106"/>
                <a:gd name="T52" fmla="*/ 85 w 85"/>
                <a:gd name="T53" fmla="*/ 28 h 106"/>
                <a:gd name="T54" fmla="*/ 83 w 85"/>
                <a:gd name="T55" fmla="*/ 28 h 106"/>
                <a:gd name="T56" fmla="*/ 76 w 85"/>
                <a:gd name="T57" fmla="*/ 37 h 106"/>
                <a:gd name="T58" fmla="*/ 43 w 85"/>
                <a:gd name="T59" fmla="*/ 46 h 106"/>
                <a:gd name="T60" fmla="*/ 69 w 85"/>
                <a:gd name="T61" fmla="*/ 72 h 106"/>
                <a:gd name="T62" fmla="*/ 60 w 85"/>
                <a:gd name="T63" fmla="*/ 81 h 106"/>
                <a:gd name="T64" fmla="*/ 57 w 85"/>
                <a:gd name="T65" fmla="*/ 88 h 106"/>
                <a:gd name="T66" fmla="*/ 43 w 85"/>
                <a:gd name="T67" fmla="*/ 90 h 106"/>
                <a:gd name="T68" fmla="*/ 27 w 85"/>
                <a:gd name="T69" fmla="*/ 106 h 106"/>
                <a:gd name="T70" fmla="*/ 7 w 85"/>
                <a:gd name="T71" fmla="*/ 99 h 106"/>
                <a:gd name="T72" fmla="*/ 0 w 85"/>
                <a:gd name="T73" fmla="*/ 99 h 106"/>
                <a:gd name="T74" fmla="*/ 0 w 85"/>
                <a:gd name="T75" fmla="*/ 99 h 106"/>
                <a:gd name="T76" fmla="*/ 2 w 85"/>
                <a:gd name="T77" fmla="*/ 92 h 106"/>
                <a:gd name="T78" fmla="*/ 2 w 85"/>
                <a:gd name="T79" fmla="*/ 92 h 106"/>
                <a:gd name="T80" fmla="*/ 2 w 85"/>
                <a:gd name="T81" fmla="*/ 9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106">
                  <a:moveTo>
                    <a:pt x="2" y="92"/>
                  </a:moveTo>
                  <a:lnTo>
                    <a:pt x="2" y="90"/>
                  </a:lnTo>
                  <a:lnTo>
                    <a:pt x="2" y="88"/>
                  </a:lnTo>
                  <a:lnTo>
                    <a:pt x="4" y="86"/>
                  </a:lnTo>
                  <a:lnTo>
                    <a:pt x="4" y="81"/>
                  </a:lnTo>
                  <a:lnTo>
                    <a:pt x="4" y="76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5"/>
                  </a:lnTo>
                  <a:lnTo>
                    <a:pt x="7" y="60"/>
                  </a:lnTo>
                  <a:lnTo>
                    <a:pt x="7" y="58"/>
                  </a:lnTo>
                  <a:lnTo>
                    <a:pt x="9" y="39"/>
                  </a:lnTo>
                  <a:lnTo>
                    <a:pt x="9" y="37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1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23" y="21"/>
                  </a:lnTo>
                  <a:lnTo>
                    <a:pt x="27" y="25"/>
                  </a:lnTo>
                  <a:lnTo>
                    <a:pt x="30" y="25"/>
                  </a:lnTo>
                  <a:lnTo>
                    <a:pt x="32" y="28"/>
                  </a:lnTo>
                  <a:lnTo>
                    <a:pt x="73" y="0"/>
                  </a:lnTo>
                  <a:lnTo>
                    <a:pt x="85" y="28"/>
                  </a:lnTo>
                  <a:lnTo>
                    <a:pt x="83" y="28"/>
                  </a:lnTo>
                  <a:lnTo>
                    <a:pt x="76" y="37"/>
                  </a:lnTo>
                  <a:lnTo>
                    <a:pt x="43" y="46"/>
                  </a:lnTo>
                  <a:lnTo>
                    <a:pt x="69" y="72"/>
                  </a:lnTo>
                  <a:lnTo>
                    <a:pt x="60" y="81"/>
                  </a:lnTo>
                  <a:lnTo>
                    <a:pt x="57" y="88"/>
                  </a:lnTo>
                  <a:lnTo>
                    <a:pt x="43" y="90"/>
                  </a:lnTo>
                  <a:lnTo>
                    <a:pt x="27" y="106"/>
                  </a:lnTo>
                  <a:lnTo>
                    <a:pt x="7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2" y="9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9" name="Freeform 104">
              <a:extLst>
                <a:ext uri="{FF2B5EF4-FFF2-40B4-BE49-F238E27FC236}">
                  <a16:creationId xmlns:a16="http://schemas.microsoft.com/office/drawing/2014/main" id="{7E7CE50C-B048-14D2-7E87-900181556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000" y="2503329"/>
              <a:ext cx="362614" cy="306188"/>
            </a:xfrm>
            <a:custGeom>
              <a:avLst/>
              <a:gdLst>
                <a:gd name="T0" fmla="*/ 266 w 437"/>
                <a:gd name="T1" fmla="*/ 78 h 369"/>
                <a:gd name="T2" fmla="*/ 107 w 437"/>
                <a:gd name="T3" fmla="*/ 2 h 369"/>
                <a:gd name="T4" fmla="*/ 46 w 437"/>
                <a:gd name="T5" fmla="*/ 18 h 369"/>
                <a:gd name="T6" fmla="*/ 60 w 437"/>
                <a:gd name="T7" fmla="*/ 60 h 369"/>
                <a:gd name="T8" fmla="*/ 10 w 437"/>
                <a:gd name="T9" fmla="*/ 71 h 369"/>
                <a:gd name="T10" fmla="*/ 3 w 437"/>
                <a:gd name="T11" fmla="*/ 88 h 369"/>
                <a:gd name="T12" fmla="*/ 3 w 437"/>
                <a:gd name="T13" fmla="*/ 94 h 369"/>
                <a:gd name="T14" fmla="*/ 12 w 437"/>
                <a:gd name="T15" fmla="*/ 97 h 369"/>
                <a:gd name="T16" fmla="*/ 21 w 437"/>
                <a:gd name="T17" fmla="*/ 113 h 369"/>
                <a:gd name="T18" fmla="*/ 28 w 437"/>
                <a:gd name="T19" fmla="*/ 122 h 369"/>
                <a:gd name="T20" fmla="*/ 37 w 437"/>
                <a:gd name="T21" fmla="*/ 136 h 369"/>
                <a:gd name="T22" fmla="*/ 42 w 437"/>
                <a:gd name="T23" fmla="*/ 145 h 369"/>
                <a:gd name="T24" fmla="*/ 53 w 437"/>
                <a:gd name="T25" fmla="*/ 161 h 369"/>
                <a:gd name="T26" fmla="*/ 56 w 437"/>
                <a:gd name="T27" fmla="*/ 173 h 369"/>
                <a:gd name="T28" fmla="*/ 60 w 437"/>
                <a:gd name="T29" fmla="*/ 182 h 369"/>
                <a:gd name="T30" fmla="*/ 72 w 437"/>
                <a:gd name="T31" fmla="*/ 185 h 369"/>
                <a:gd name="T32" fmla="*/ 86 w 437"/>
                <a:gd name="T33" fmla="*/ 196 h 369"/>
                <a:gd name="T34" fmla="*/ 88 w 437"/>
                <a:gd name="T35" fmla="*/ 203 h 369"/>
                <a:gd name="T36" fmla="*/ 97 w 437"/>
                <a:gd name="T37" fmla="*/ 221 h 369"/>
                <a:gd name="T38" fmla="*/ 95 w 437"/>
                <a:gd name="T39" fmla="*/ 233 h 369"/>
                <a:gd name="T40" fmla="*/ 100 w 437"/>
                <a:gd name="T41" fmla="*/ 252 h 369"/>
                <a:gd name="T42" fmla="*/ 113 w 437"/>
                <a:gd name="T43" fmla="*/ 270 h 369"/>
                <a:gd name="T44" fmla="*/ 125 w 437"/>
                <a:gd name="T45" fmla="*/ 275 h 369"/>
                <a:gd name="T46" fmla="*/ 134 w 437"/>
                <a:gd name="T47" fmla="*/ 284 h 369"/>
                <a:gd name="T48" fmla="*/ 141 w 437"/>
                <a:gd name="T49" fmla="*/ 288 h 369"/>
                <a:gd name="T50" fmla="*/ 150 w 437"/>
                <a:gd name="T51" fmla="*/ 316 h 369"/>
                <a:gd name="T52" fmla="*/ 169 w 437"/>
                <a:gd name="T53" fmla="*/ 339 h 369"/>
                <a:gd name="T54" fmla="*/ 185 w 437"/>
                <a:gd name="T55" fmla="*/ 353 h 369"/>
                <a:gd name="T56" fmla="*/ 194 w 437"/>
                <a:gd name="T57" fmla="*/ 346 h 369"/>
                <a:gd name="T58" fmla="*/ 199 w 437"/>
                <a:gd name="T59" fmla="*/ 328 h 369"/>
                <a:gd name="T60" fmla="*/ 236 w 437"/>
                <a:gd name="T61" fmla="*/ 339 h 369"/>
                <a:gd name="T62" fmla="*/ 296 w 437"/>
                <a:gd name="T63" fmla="*/ 316 h 369"/>
                <a:gd name="T64" fmla="*/ 432 w 437"/>
                <a:gd name="T65" fmla="*/ 212 h 369"/>
                <a:gd name="T66" fmla="*/ 363 w 437"/>
                <a:gd name="T67" fmla="*/ 210 h 369"/>
                <a:gd name="T68" fmla="*/ 354 w 437"/>
                <a:gd name="T69" fmla="*/ 180 h 369"/>
                <a:gd name="T70" fmla="*/ 351 w 437"/>
                <a:gd name="T71" fmla="*/ 178 h 369"/>
                <a:gd name="T72" fmla="*/ 349 w 437"/>
                <a:gd name="T73" fmla="*/ 173 h 369"/>
                <a:gd name="T74" fmla="*/ 337 w 437"/>
                <a:gd name="T75" fmla="*/ 168 h 369"/>
                <a:gd name="T76" fmla="*/ 333 w 437"/>
                <a:gd name="T77" fmla="*/ 161 h 369"/>
                <a:gd name="T78" fmla="*/ 319 w 437"/>
                <a:gd name="T79" fmla="*/ 138 h 369"/>
                <a:gd name="T80" fmla="*/ 317 w 437"/>
                <a:gd name="T81" fmla="*/ 127 h 369"/>
                <a:gd name="T82" fmla="*/ 312 w 437"/>
                <a:gd name="T83" fmla="*/ 120 h 369"/>
                <a:gd name="T84" fmla="*/ 300 w 437"/>
                <a:gd name="T85" fmla="*/ 106 h 369"/>
                <a:gd name="T86" fmla="*/ 303 w 437"/>
                <a:gd name="T87" fmla="*/ 106 h 369"/>
                <a:gd name="T88" fmla="*/ 291 w 437"/>
                <a:gd name="T89" fmla="*/ 101 h 369"/>
                <a:gd name="T90" fmla="*/ 282 w 437"/>
                <a:gd name="T91" fmla="*/ 83 h 369"/>
                <a:gd name="T92" fmla="*/ 280 w 437"/>
                <a:gd name="T93" fmla="*/ 78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7" h="369">
                  <a:moveTo>
                    <a:pt x="280" y="78"/>
                  </a:moveTo>
                  <a:lnTo>
                    <a:pt x="266" y="85"/>
                  </a:lnTo>
                  <a:lnTo>
                    <a:pt x="266" y="78"/>
                  </a:lnTo>
                  <a:lnTo>
                    <a:pt x="245" y="71"/>
                  </a:lnTo>
                  <a:lnTo>
                    <a:pt x="203" y="71"/>
                  </a:lnTo>
                  <a:lnTo>
                    <a:pt x="107" y="2"/>
                  </a:lnTo>
                  <a:lnTo>
                    <a:pt x="86" y="0"/>
                  </a:lnTo>
                  <a:lnTo>
                    <a:pt x="79" y="9"/>
                  </a:lnTo>
                  <a:lnTo>
                    <a:pt x="46" y="18"/>
                  </a:lnTo>
                  <a:lnTo>
                    <a:pt x="72" y="44"/>
                  </a:lnTo>
                  <a:lnTo>
                    <a:pt x="63" y="53"/>
                  </a:lnTo>
                  <a:lnTo>
                    <a:pt x="60" y="60"/>
                  </a:lnTo>
                  <a:lnTo>
                    <a:pt x="46" y="62"/>
                  </a:lnTo>
                  <a:lnTo>
                    <a:pt x="30" y="78"/>
                  </a:lnTo>
                  <a:lnTo>
                    <a:pt x="10" y="71"/>
                  </a:lnTo>
                  <a:lnTo>
                    <a:pt x="3" y="71"/>
                  </a:lnTo>
                  <a:lnTo>
                    <a:pt x="3" y="78"/>
                  </a:lnTo>
                  <a:lnTo>
                    <a:pt x="3" y="88"/>
                  </a:lnTo>
                  <a:lnTo>
                    <a:pt x="0" y="94"/>
                  </a:lnTo>
                  <a:lnTo>
                    <a:pt x="0" y="97"/>
                  </a:lnTo>
                  <a:lnTo>
                    <a:pt x="3" y="94"/>
                  </a:lnTo>
                  <a:lnTo>
                    <a:pt x="5" y="97"/>
                  </a:lnTo>
                  <a:lnTo>
                    <a:pt x="7" y="94"/>
                  </a:lnTo>
                  <a:lnTo>
                    <a:pt x="12" y="97"/>
                  </a:lnTo>
                  <a:lnTo>
                    <a:pt x="12" y="99"/>
                  </a:lnTo>
                  <a:lnTo>
                    <a:pt x="21" y="108"/>
                  </a:lnTo>
                  <a:lnTo>
                    <a:pt x="21" y="113"/>
                  </a:lnTo>
                  <a:lnTo>
                    <a:pt x="23" y="115"/>
                  </a:lnTo>
                  <a:lnTo>
                    <a:pt x="23" y="118"/>
                  </a:lnTo>
                  <a:lnTo>
                    <a:pt x="28" y="122"/>
                  </a:lnTo>
                  <a:lnTo>
                    <a:pt x="30" y="122"/>
                  </a:lnTo>
                  <a:lnTo>
                    <a:pt x="37" y="134"/>
                  </a:lnTo>
                  <a:lnTo>
                    <a:pt x="37" y="136"/>
                  </a:lnTo>
                  <a:lnTo>
                    <a:pt x="37" y="141"/>
                  </a:lnTo>
                  <a:lnTo>
                    <a:pt x="42" y="141"/>
                  </a:lnTo>
                  <a:lnTo>
                    <a:pt x="42" y="145"/>
                  </a:lnTo>
                  <a:lnTo>
                    <a:pt x="44" y="150"/>
                  </a:lnTo>
                  <a:lnTo>
                    <a:pt x="49" y="150"/>
                  </a:lnTo>
                  <a:lnTo>
                    <a:pt x="53" y="161"/>
                  </a:lnTo>
                  <a:lnTo>
                    <a:pt x="56" y="164"/>
                  </a:lnTo>
                  <a:lnTo>
                    <a:pt x="58" y="168"/>
                  </a:lnTo>
                  <a:lnTo>
                    <a:pt x="56" y="173"/>
                  </a:lnTo>
                  <a:lnTo>
                    <a:pt x="56" y="175"/>
                  </a:lnTo>
                  <a:lnTo>
                    <a:pt x="60" y="178"/>
                  </a:lnTo>
                  <a:lnTo>
                    <a:pt x="60" y="182"/>
                  </a:lnTo>
                  <a:lnTo>
                    <a:pt x="63" y="182"/>
                  </a:lnTo>
                  <a:lnTo>
                    <a:pt x="67" y="180"/>
                  </a:lnTo>
                  <a:lnTo>
                    <a:pt x="72" y="185"/>
                  </a:lnTo>
                  <a:lnTo>
                    <a:pt x="79" y="187"/>
                  </a:lnTo>
                  <a:lnTo>
                    <a:pt x="83" y="191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90" y="212"/>
                  </a:lnTo>
                  <a:lnTo>
                    <a:pt x="95" y="215"/>
                  </a:lnTo>
                  <a:lnTo>
                    <a:pt x="97" y="221"/>
                  </a:lnTo>
                  <a:lnTo>
                    <a:pt x="97" y="224"/>
                  </a:lnTo>
                  <a:lnTo>
                    <a:pt x="95" y="231"/>
                  </a:lnTo>
                  <a:lnTo>
                    <a:pt x="95" y="233"/>
                  </a:lnTo>
                  <a:lnTo>
                    <a:pt x="95" y="235"/>
                  </a:lnTo>
                  <a:lnTo>
                    <a:pt x="97" y="245"/>
                  </a:lnTo>
                  <a:lnTo>
                    <a:pt x="100" y="252"/>
                  </a:lnTo>
                  <a:lnTo>
                    <a:pt x="102" y="256"/>
                  </a:lnTo>
                  <a:lnTo>
                    <a:pt x="104" y="258"/>
                  </a:lnTo>
                  <a:lnTo>
                    <a:pt x="113" y="270"/>
                  </a:lnTo>
                  <a:lnTo>
                    <a:pt x="118" y="270"/>
                  </a:lnTo>
                  <a:lnTo>
                    <a:pt x="123" y="272"/>
                  </a:lnTo>
                  <a:lnTo>
                    <a:pt x="125" y="275"/>
                  </a:lnTo>
                  <a:lnTo>
                    <a:pt x="127" y="275"/>
                  </a:lnTo>
                  <a:lnTo>
                    <a:pt x="132" y="282"/>
                  </a:lnTo>
                  <a:lnTo>
                    <a:pt x="134" y="284"/>
                  </a:lnTo>
                  <a:lnTo>
                    <a:pt x="139" y="284"/>
                  </a:lnTo>
                  <a:lnTo>
                    <a:pt x="139" y="288"/>
                  </a:lnTo>
                  <a:lnTo>
                    <a:pt x="141" y="288"/>
                  </a:lnTo>
                  <a:lnTo>
                    <a:pt x="146" y="307"/>
                  </a:lnTo>
                  <a:lnTo>
                    <a:pt x="150" y="309"/>
                  </a:lnTo>
                  <a:lnTo>
                    <a:pt x="150" y="316"/>
                  </a:lnTo>
                  <a:lnTo>
                    <a:pt x="167" y="330"/>
                  </a:lnTo>
                  <a:lnTo>
                    <a:pt x="169" y="330"/>
                  </a:lnTo>
                  <a:lnTo>
                    <a:pt x="169" y="339"/>
                  </a:lnTo>
                  <a:lnTo>
                    <a:pt x="176" y="342"/>
                  </a:lnTo>
                  <a:lnTo>
                    <a:pt x="180" y="353"/>
                  </a:lnTo>
                  <a:lnTo>
                    <a:pt x="185" y="353"/>
                  </a:lnTo>
                  <a:lnTo>
                    <a:pt x="187" y="355"/>
                  </a:lnTo>
                  <a:lnTo>
                    <a:pt x="190" y="351"/>
                  </a:lnTo>
                  <a:lnTo>
                    <a:pt x="194" y="346"/>
                  </a:lnTo>
                  <a:lnTo>
                    <a:pt x="192" y="339"/>
                  </a:lnTo>
                  <a:lnTo>
                    <a:pt x="194" y="330"/>
                  </a:lnTo>
                  <a:lnTo>
                    <a:pt x="199" y="328"/>
                  </a:lnTo>
                  <a:lnTo>
                    <a:pt x="206" y="332"/>
                  </a:lnTo>
                  <a:lnTo>
                    <a:pt x="220" y="332"/>
                  </a:lnTo>
                  <a:lnTo>
                    <a:pt x="236" y="339"/>
                  </a:lnTo>
                  <a:lnTo>
                    <a:pt x="257" y="349"/>
                  </a:lnTo>
                  <a:lnTo>
                    <a:pt x="257" y="369"/>
                  </a:lnTo>
                  <a:lnTo>
                    <a:pt x="296" y="316"/>
                  </a:lnTo>
                  <a:lnTo>
                    <a:pt x="434" y="275"/>
                  </a:lnTo>
                  <a:lnTo>
                    <a:pt x="437" y="228"/>
                  </a:lnTo>
                  <a:lnTo>
                    <a:pt x="432" y="212"/>
                  </a:lnTo>
                  <a:lnTo>
                    <a:pt x="432" y="212"/>
                  </a:lnTo>
                  <a:lnTo>
                    <a:pt x="425" y="219"/>
                  </a:lnTo>
                  <a:lnTo>
                    <a:pt x="363" y="210"/>
                  </a:lnTo>
                  <a:lnTo>
                    <a:pt x="358" y="194"/>
                  </a:lnTo>
                  <a:lnTo>
                    <a:pt x="354" y="187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51" y="178"/>
                  </a:lnTo>
                  <a:lnTo>
                    <a:pt x="351" y="175"/>
                  </a:lnTo>
                  <a:lnTo>
                    <a:pt x="354" y="173"/>
                  </a:lnTo>
                  <a:lnTo>
                    <a:pt x="349" y="173"/>
                  </a:lnTo>
                  <a:lnTo>
                    <a:pt x="349" y="171"/>
                  </a:lnTo>
                  <a:lnTo>
                    <a:pt x="344" y="171"/>
                  </a:lnTo>
                  <a:lnTo>
                    <a:pt x="337" y="168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3" y="161"/>
                  </a:lnTo>
                  <a:lnTo>
                    <a:pt x="333" y="157"/>
                  </a:lnTo>
                  <a:lnTo>
                    <a:pt x="321" y="143"/>
                  </a:lnTo>
                  <a:lnTo>
                    <a:pt x="319" y="138"/>
                  </a:lnTo>
                  <a:lnTo>
                    <a:pt x="321" y="138"/>
                  </a:lnTo>
                  <a:lnTo>
                    <a:pt x="321" y="136"/>
                  </a:lnTo>
                  <a:lnTo>
                    <a:pt x="317" y="127"/>
                  </a:lnTo>
                  <a:lnTo>
                    <a:pt x="317" y="122"/>
                  </a:lnTo>
                  <a:lnTo>
                    <a:pt x="314" y="120"/>
                  </a:lnTo>
                  <a:lnTo>
                    <a:pt x="312" y="120"/>
                  </a:lnTo>
                  <a:lnTo>
                    <a:pt x="305" y="111"/>
                  </a:lnTo>
                  <a:lnTo>
                    <a:pt x="303" y="111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298" y="104"/>
                  </a:lnTo>
                  <a:lnTo>
                    <a:pt x="291" y="101"/>
                  </a:lnTo>
                  <a:lnTo>
                    <a:pt x="287" y="90"/>
                  </a:lnTo>
                  <a:lnTo>
                    <a:pt x="284" y="85"/>
                  </a:lnTo>
                  <a:lnTo>
                    <a:pt x="282" y="83"/>
                  </a:lnTo>
                  <a:lnTo>
                    <a:pt x="282" y="81"/>
                  </a:lnTo>
                  <a:lnTo>
                    <a:pt x="282" y="81"/>
                  </a:lnTo>
                  <a:lnTo>
                    <a:pt x="280" y="7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0" name="Freeform 105">
              <a:extLst>
                <a:ext uri="{FF2B5EF4-FFF2-40B4-BE49-F238E27FC236}">
                  <a16:creationId xmlns:a16="http://schemas.microsoft.com/office/drawing/2014/main" id="{F6F8C4B2-445E-E2B9-8DC8-18D0C344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636" y="2616179"/>
              <a:ext cx="14107" cy="29042"/>
            </a:xfrm>
            <a:custGeom>
              <a:avLst/>
              <a:gdLst>
                <a:gd name="T0" fmla="*/ 12 w 17"/>
                <a:gd name="T1" fmla="*/ 35 h 35"/>
                <a:gd name="T2" fmla="*/ 7 w 17"/>
                <a:gd name="T3" fmla="*/ 35 h 35"/>
                <a:gd name="T4" fmla="*/ 0 w 17"/>
                <a:gd name="T5" fmla="*/ 32 h 35"/>
                <a:gd name="T6" fmla="*/ 0 w 17"/>
                <a:gd name="T7" fmla="*/ 30 h 35"/>
                <a:gd name="T8" fmla="*/ 3 w 17"/>
                <a:gd name="T9" fmla="*/ 30 h 35"/>
                <a:gd name="T10" fmla="*/ 3 w 17"/>
                <a:gd name="T11" fmla="*/ 25 h 35"/>
                <a:gd name="T12" fmla="*/ 0 w 17"/>
                <a:gd name="T13" fmla="*/ 23 h 35"/>
                <a:gd name="T14" fmla="*/ 0 w 17"/>
                <a:gd name="T15" fmla="*/ 21 h 35"/>
                <a:gd name="T16" fmla="*/ 0 w 17"/>
                <a:gd name="T17" fmla="*/ 14 h 35"/>
                <a:gd name="T18" fmla="*/ 3 w 17"/>
                <a:gd name="T19" fmla="*/ 14 h 35"/>
                <a:gd name="T20" fmla="*/ 3 w 17"/>
                <a:gd name="T21" fmla="*/ 14 h 35"/>
                <a:gd name="T22" fmla="*/ 3 w 17"/>
                <a:gd name="T23" fmla="*/ 9 h 35"/>
                <a:gd name="T24" fmla="*/ 3 w 17"/>
                <a:gd name="T25" fmla="*/ 9 h 35"/>
                <a:gd name="T26" fmla="*/ 3 w 17"/>
                <a:gd name="T27" fmla="*/ 5 h 35"/>
                <a:gd name="T28" fmla="*/ 3 w 17"/>
                <a:gd name="T29" fmla="*/ 5 h 35"/>
                <a:gd name="T30" fmla="*/ 3 w 17"/>
                <a:gd name="T31" fmla="*/ 2 h 35"/>
                <a:gd name="T32" fmla="*/ 5 w 17"/>
                <a:gd name="T33" fmla="*/ 2 h 35"/>
                <a:gd name="T34" fmla="*/ 5 w 17"/>
                <a:gd name="T35" fmla="*/ 0 h 35"/>
                <a:gd name="T36" fmla="*/ 7 w 17"/>
                <a:gd name="T37" fmla="*/ 0 h 35"/>
                <a:gd name="T38" fmla="*/ 12 w 17"/>
                <a:gd name="T39" fmla="*/ 2 h 35"/>
                <a:gd name="T40" fmla="*/ 12 w 17"/>
                <a:gd name="T41" fmla="*/ 5 h 35"/>
                <a:gd name="T42" fmla="*/ 12 w 17"/>
                <a:gd name="T43" fmla="*/ 5 h 35"/>
                <a:gd name="T44" fmla="*/ 14 w 17"/>
                <a:gd name="T45" fmla="*/ 7 h 35"/>
                <a:gd name="T46" fmla="*/ 12 w 17"/>
                <a:gd name="T47" fmla="*/ 14 h 35"/>
                <a:gd name="T48" fmla="*/ 12 w 17"/>
                <a:gd name="T49" fmla="*/ 14 h 35"/>
                <a:gd name="T50" fmla="*/ 12 w 17"/>
                <a:gd name="T51" fmla="*/ 21 h 35"/>
                <a:gd name="T52" fmla="*/ 14 w 17"/>
                <a:gd name="T53" fmla="*/ 21 h 35"/>
                <a:gd name="T54" fmla="*/ 17 w 17"/>
                <a:gd name="T55" fmla="*/ 25 h 35"/>
                <a:gd name="T56" fmla="*/ 14 w 17"/>
                <a:gd name="T57" fmla="*/ 35 h 35"/>
                <a:gd name="T58" fmla="*/ 12 w 17"/>
                <a:gd name="T59" fmla="*/ 35 h 35"/>
                <a:gd name="T60" fmla="*/ 12 w 17"/>
                <a:gd name="T6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35">
                  <a:moveTo>
                    <a:pt x="12" y="35"/>
                  </a:moveTo>
                  <a:lnTo>
                    <a:pt x="7" y="35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25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7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7" y="2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1" name="Freeform 106">
              <a:extLst>
                <a:ext uri="{FF2B5EF4-FFF2-40B4-BE49-F238E27FC236}">
                  <a16:creationId xmlns:a16="http://schemas.microsoft.com/office/drawing/2014/main" id="{4AB2DBF1-62E0-8740-285E-BB81197C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742" y="2617838"/>
              <a:ext cx="82149" cy="67212"/>
            </a:xfrm>
            <a:custGeom>
              <a:avLst/>
              <a:gdLst>
                <a:gd name="T0" fmla="*/ 0 w 99"/>
                <a:gd name="T1" fmla="*/ 42 h 81"/>
                <a:gd name="T2" fmla="*/ 0 w 99"/>
                <a:gd name="T3" fmla="*/ 49 h 81"/>
                <a:gd name="T4" fmla="*/ 4 w 99"/>
                <a:gd name="T5" fmla="*/ 56 h 81"/>
                <a:gd name="T6" fmla="*/ 9 w 99"/>
                <a:gd name="T7" fmla="*/ 72 h 81"/>
                <a:gd name="T8" fmla="*/ 71 w 99"/>
                <a:gd name="T9" fmla="*/ 81 h 81"/>
                <a:gd name="T10" fmla="*/ 78 w 99"/>
                <a:gd name="T11" fmla="*/ 74 h 81"/>
                <a:gd name="T12" fmla="*/ 97 w 99"/>
                <a:gd name="T13" fmla="*/ 19 h 81"/>
                <a:gd name="T14" fmla="*/ 99 w 99"/>
                <a:gd name="T15" fmla="*/ 19 h 81"/>
                <a:gd name="T16" fmla="*/ 99 w 99"/>
                <a:gd name="T17" fmla="*/ 14 h 81"/>
                <a:gd name="T18" fmla="*/ 99 w 99"/>
                <a:gd name="T19" fmla="*/ 10 h 81"/>
                <a:gd name="T20" fmla="*/ 97 w 99"/>
                <a:gd name="T21" fmla="*/ 12 h 81"/>
                <a:gd name="T22" fmla="*/ 97 w 99"/>
                <a:gd name="T23" fmla="*/ 10 h 81"/>
                <a:gd name="T24" fmla="*/ 97 w 99"/>
                <a:gd name="T25" fmla="*/ 10 h 81"/>
                <a:gd name="T26" fmla="*/ 94 w 99"/>
                <a:gd name="T27" fmla="*/ 10 h 81"/>
                <a:gd name="T28" fmla="*/ 94 w 99"/>
                <a:gd name="T29" fmla="*/ 3 h 81"/>
                <a:gd name="T30" fmla="*/ 90 w 99"/>
                <a:gd name="T31" fmla="*/ 0 h 81"/>
                <a:gd name="T32" fmla="*/ 90 w 99"/>
                <a:gd name="T33" fmla="*/ 5 h 81"/>
                <a:gd name="T34" fmla="*/ 90 w 99"/>
                <a:gd name="T35" fmla="*/ 5 h 81"/>
                <a:gd name="T36" fmla="*/ 76 w 99"/>
                <a:gd name="T37" fmla="*/ 14 h 81"/>
                <a:gd name="T38" fmla="*/ 76 w 99"/>
                <a:gd name="T39" fmla="*/ 19 h 81"/>
                <a:gd name="T40" fmla="*/ 64 w 99"/>
                <a:gd name="T41" fmla="*/ 30 h 81"/>
                <a:gd name="T42" fmla="*/ 62 w 99"/>
                <a:gd name="T43" fmla="*/ 33 h 81"/>
                <a:gd name="T44" fmla="*/ 64 w 99"/>
                <a:gd name="T45" fmla="*/ 33 h 81"/>
                <a:gd name="T46" fmla="*/ 64 w 99"/>
                <a:gd name="T47" fmla="*/ 37 h 81"/>
                <a:gd name="T48" fmla="*/ 60 w 99"/>
                <a:gd name="T49" fmla="*/ 42 h 81"/>
                <a:gd name="T50" fmla="*/ 57 w 99"/>
                <a:gd name="T51" fmla="*/ 40 h 81"/>
                <a:gd name="T52" fmla="*/ 57 w 99"/>
                <a:gd name="T53" fmla="*/ 40 h 81"/>
                <a:gd name="T54" fmla="*/ 53 w 99"/>
                <a:gd name="T55" fmla="*/ 40 h 81"/>
                <a:gd name="T56" fmla="*/ 53 w 99"/>
                <a:gd name="T57" fmla="*/ 44 h 81"/>
                <a:gd name="T58" fmla="*/ 53 w 99"/>
                <a:gd name="T59" fmla="*/ 44 h 81"/>
                <a:gd name="T60" fmla="*/ 53 w 99"/>
                <a:gd name="T61" fmla="*/ 47 h 81"/>
                <a:gd name="T62" fmla="*/ 46 w 99"/>
                <a:gd name="T63" fmla="*/ 47 h 81"/>
                <a:gd name="T64" fmla="*/ 41 w 99"/>
                <a:gd name="T65" fmla="*/ 47 h 81"/>
                <a:gd name="T66" fmla="*/ 39 w 99"/>
                <a:gd name="T67" fmla="*/ 44 h 81"/>
                <a:gd name="T68" fmla="*/ 34 w 99"/>
                <a:gd name="T69" fmla="*/ 47 h 81"/>
                <a:gd name="T70" fmla="*/ 34 w 99"/>
                <a:gd name="T71" fmla="*/ 44 h 81"/>
                <a:gd name="T72" fmla="*/ 30 w 99"/>
                <a:gd name="T73" fmla="*/ 44 h 81"/>
                <a:gd name="T74" fmla="*/ 23 w 99"/>
                <a:gd name="T75" fmla="*/ 44 h 81"/>
                <a:gd name="T76" fmla="*/ 13 w 99"/>
                <a:gd name="T77" fmla="*/ 51 h 81"/>
                <a:gd name="T78" fmla="*/ 11 w 99"/>
                <a:gd name="T79" fmla="*/ 49 h 81"/>
                <a:gd name="T80" fmla="*/ 9 w 99"/>
                <a:gd name="T81" fmla="*/ 49 h 81"/>
                <a:gd name="T82" fmla="*/ 4 w 99"/>
                <a:gd name="T83" fmla="*/ 51 h 81"/>
                <a:gd name="T84" fmla="*/ 4 w 99"/>
                <a:gd name="T85" fmla="*/ 42 h 81"/>
                <a:gd name="T86" fmla="*/ 2 w 99"/>
                <a:gd name="T87" fmla="*/ 42 h 81"/>
                <a:gd name="T88" fmla="*/ 0 w 99"/>
                <a:gd name="T89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" h="81">
                  <a:moveTo>
                    <a:pt x="0" y="42"/>
                  </a:moveTo>
                  <a:lnTo>
                    <a:pt x="0" y="49"/>
                  </a:lnTo>
                  <a:lnTo>
                    <a:pt x="4" y="56"/>
                  </a:lnTo>
                  <a:lnTo>
                    <a:pt x="9" y="72"/>
                  </a:lnTo>
                  <a:lnTo>
                    <a:pt x="71" y="81"/>
                  </a:lnTo>
                  <a:lnTo>
                    <a:pt x="78" y="74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99" y="14"/>
                  </a:lnTo>
                  <a:lnTo>
                    <a:pt x="99" y="10"/>
                  </a:lnTo>
                  <a:lnTo>
                    <a:pt x="97" y="12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4" y="10"/>
                  </a:lnTo>
                  <a:lnTo>
                    <a:pt x="94" y="3"/>
                  </a:lnTo>
                  <a:lnTo>
                    <a:pt x="90" y="0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76" y="14"/>
                  </a:lnTo>
                  <a:lnTo>
                    <a:pt x="76" y="19"/>
                  </a:lnTo>
                  <a:lnTo>
                    <a:pt x="64" y="30"/>
                  </a:lnTo>
                  <a:lnTo>
                    <a:pt x="62" y="33"/>
                  </a:lnTo>
                  <a:lnTo>
                    <a:pt x="64" y="33"/>
                  </a:lnTo>
                  <a:lnTo>
                    <a:pt x="64" y="37"/>
                  </a:lnTo>
                  <a:lnTo>
                    <a:pt x="60" y="42"/>
                  </a:lnTo>
                  <a:lnTo>
                    <a:pt x="57" y="40"/>
                  </a:lnTo>
                  <a:lnTo>
                    <a:pt x="57" y="40"/>
                  </a:lnTo>
                  <a:lnTo>
                    <a:pt x="53" y="40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7"/>
                  </a:lnTo>
                  <a:lnTo>
                    <a:pt x="46" y="47"/>
                  </a:lnTo>
                  <a:lnTo>
                    <a:pt x="41" y="47"/>
                  </a:lnTo>
                  <a:lnTo>
                    <a:pt x="39" y="44"/>
                  </a:lnTo>
                  <a:lnTo>
                    <a:pt x="34" y="47"/>
                  </a:lnTo>
                  <a:lnTo>
                    <a:pt x="34" y="44"/>
                  </a:lnTo>
                  <a:lnTo>
                    <a:pt x="30" y="44"/>
                  </a:lnTo>
                  <a:lnTo>
                    <a:pt x="23" y="44"/>
                  </a:lnTo>
                  <a:lnTo>
                    <a:pt x="13" y="51"/>
                  </a:lnTo>
                  <a:lnTo>
                    <a:pt x="11" y="49"/>
                  </a:lnTo>
                  <a:lnTo>
                    <a:pt x="9" y="49"/>
                  </a:lnTo>
                  <a:lnTo>
                    <a:pt x="4" y="51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2" name="Freeform 107">
              <a:extLst>
                <a:ext uri="{FF2B5EF4-FFF2-40B4-BE49-F238E27FC236}">
                  <a16:creationId xmlns:a16="http://schemas.microsoft.com/office/drawing/2014/main" id="{3AB53E59-2CCA-CA3D-6210-B60F9E353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4054" y="2373054"/>
              <a:ext cx="49787" cy="22404"/>
            </a:xfrm>
            <a:custGeom>
              <a:avLst/>
              <a:gdLst>
                <a:gd name="T0" fmla="*/ 25 w 60"/>
                <a:gd name="T1" fmla="*/ 0 h 27"/>
                <a:gd name="T2" fmla="*/ 28 w 60"/>
                <a:gd name="T3" fmla="*/ 2 h 27"/>
                <a:gd name="T4" fmla="*/ 28 w 60"/>
                <a:gd name="T5" fmla="*/ 0 h 27"/>
                <a:gd name="T6" fmla="*/ 25 w 60"/>
                <a:gd name="T7" fmla="*/ 0 h 27"/>
                <a:gd name="T8" fmla="*/ 25 w 60"/>
                <a:gd name="T9" fmla="*/ 0 h 27"/>
                <a:gd name="T10" fmla="*/ 7 w 60"/>
                <a:gd name="T11" fmla="*/ 0 h 27"/>
                <a:gd name="T12" fmla="*/ 11 w 60"/>
                <a:gd name="T13" fmla="*/ 2 h 27"/>
                <a:gd name="T14" fmla="*/ 9 w 60"/>
                <a:gd name="T15" fmla="*/ 0 h 27"/>
                <a:gd name="T16" fmla="*/ 7 w 60"/>
                <a:gd name="T17" fmla="*/ 0 h 27"/>
                <a:gd name="T18" fmla="*/ 0 w 60"/>
                <a:gd name="T19" fmla="*/ 4 h 27"/>
                <a:gd name="T20" fmla="*/ 0 w 60"/>
                <a:gd name="T21" fmla="*/ 9 h 27"/>
                <a:gd name="T22" fmla="*/ 5 w 60"/>
                <a:gd name="T23" fmla="*/ 9 h 27"/>
                <a:gd name="T24" fmla="*/ 7 w 60"/>
                <a:gd name="T25" fmla="*/ 7 h 27"/>
                <a:gd name="T26" fmla="*/ 2 w 60"/>
                <a:gd name="T27" fmla="*/ 4 h 27"/>
                <a:gd name="T28" fmla="*/ 0 w 60"/>
                <a:gd name="T29" fmla="*/ 4 h 27"/>
                <a:gd name="T30" fmla="*/ 58 w 60"/>
                <a:gd name="T31" fmla="*/ 23 h 27"/>
                <a:gd name="T32" fmla="*/ 53 w 60"/>
                <a:gd name="T33" fmla="*/ 25 h 27"/>
                <a:gd name="T34" fmla="*/ 53 w 60"/>
                <a:gd name="T35" fmla="*/ 25 h 27"/>
                <a:gd name="T36" fmla="*/ 60 w 60"/>
                <a:gd name="T37" fmla="*/ 27 h 27"/>
                <a:gd name="T38" fmla="*/ 60 w 60"/>
                <a:gd name="T39" fmla="*/ 25 h 27"/>
                <a:gd name="T40" fmla="*/ 60 w 60"/>
                <a:gd name="T41" fmla="*/ 23 h 27"/>
                <a:gd name="T42" fmla="*/ 58 w 60"/>
                <a:gd name="T4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27">
                  <a:moveTo>
                    <a:pt x="25" y="0"/>
                  </a:moveTo>
                  <a:lnTo>
                    <a:pt x="28" y="2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5" y="0"/>
                  </a:lnTo>
                  <a:close/>
                  <a:moveTo>
                    <a:pt x="7" y="0"/>
                  </a:moveTo>
                  <a:lnTo>
                    <a:pt x="11" y="2"/>
                  </a:lnTo>
                  <a:lnTo>
                    <a:pt x="9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0" y="9"/>
                  </a:lnTo>
                  <a:lnTo>
                    <a:pt x="5" y="9"/>
                  </a:lnTo>
                  <a:lnTo>
                    <a:pt x="7" y="7"/>
                  </a:lnTo>
                  <a:lnTo>
                    <a:pt x="2" y="4"/>
                  </a:lnTo>
                  <a:lnTo>
                    <a:pt x="0" y="4"/>
                  </a:lnTo>
                  <a:close/>
                  <a:moveTo>
                    <a:pt x="58" y="23"/>
                  </a:moveTo>
                  <a:lnTo>
                    <a:pt x="53" y="25"/>
                  </a:lnTo>
                  <a:lnTo>
                    <a:pt x="53" y="25"/>
                  </a:lnTo>
                  <a:lnTo>
                    <a:pt x="60" y="27"/>
                  </a:lnTo>
                  <a:lnTo>
                    <a:pt x="60" y="25"/>
                  </a:lnTo>
                  <a:lnTo>
                    <a:pt x="60" y="23"/>
                  </a:lnTo>
                  <a:lnTo>
                    <a:pt x="58" y="2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3" name="Freeform 108">
              <a:extLst>
                <a:ext uri="{FF2B5EF4-FFF2-40B4-BE49-F238E27FC236}">
                  <a16:creationId xmlns:a16="http://schemas.microsoft.com/office/drawing/2014/main" id="{C227C348-8390-1D39-A77A-E723AEF3D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924" y="2493372"/>
              <a:ext cx="5809" cy="4149"/>
            </a:xfrm>
            <a:custGeom>
              <a:avLst/>
              <a:gdLst>
                <a:gd name="T0" fmla="*/ 4 w 7"/>
                <a:gd name="T1" fmla="*/ 5 h 5"/>
                <a:gd name="T2" fmla="*/ 2 w 7"/>
                <a:gd name="T3" fmla="*/ 5 h 5"/>
                <a:gd name="T4" fmla="*/ 0 w 7"/>
                <a:gd name="T5" fmla="*/ 3 h 5"/>
                <a:gd name="T6" fmla="*/ 7 w 7"/>
                <a:gd name="T7" fmla="*/ 0 h 5"/>
                <a:gd name="T8" fmla="*/ 7 w 7"/>
                <a:gd name="T9" fmla="*/ 5 h 5"/>
                <a:gd name="T10" fmla="*/ 7 w 7"/>
                <a:gd name="T11" fmla="*/ 5 h 5"/>
                <a:gd name="T12" fmla="*/ 7 w 7"/>
                <a:gd name="T13" fmla="*/ 5 h 5"/>
                <a:gd name="T14" fmla="*/ 4 w 7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5"/>
                  </a:moveTo>
                  <a:lnTo>
                    <a:pt x="2" y="5"/>
                  </a:lnTo>
                  <a:lnTo>
                    <a:pt x="0" y="3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Freeform 109">
              <a:extLst>
                <a:ext uri="{FF2B5EF4-FFF2-40B4-BE49-F238E27FC236}">
                  <a16:creationId xmlns:a16="http://schemas.microsoft.com/office/drawing/2014/main" id="{58EDAAEB-66FC-C4B7-8788-6F62934E6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2498" y="2568052"/>
              <a:ext cx="78829" cy="27383"/>
            </a:xfrm>
            <a:custGeom>
              <a:avLst/>
              <a:gdLst>
                <a:gd name="T0" fmla="*/ 16 w 95"/>
                <a:gd name="T1" fmla="*/ 23 h 33"/>
                <a:gd name="T2" fmla="*/ 16 w 95"/>
                <a:gd name="T3" fmla="*/ 21 h 33"/>
                <a:gd name="T4" fmla="*/ 16 w 95"/>
                <a:gd name="T5" fmla="*/ 21 h 33"/>
                <a:gd name="T6" fmla="*/ 19 w 95"/>
                <a:gd name="T7" fmla="*/ 21 h 33"/>
                <a:gd name="T8" fmla="*/ 19 w 95"/>
                <a:gd name="T9" fmla="*/ 23 h 33"/>
                <a:gd name="T10" fmla="*/ 19 w 95"/>
                <a:gd name="T11" fmla="*/ 23 h 33"/>
                <a:gd name="T12" fmla="*/ 16 w 95"/>
                <a:gd name="T13" fmla="*/ 23 h 33"/>
                <a:gd name="T14" fmla="*/ 2 w 95"/>
                <a:gd name="T15" fmla="*/ 33 h 33"/>
                <a:gd name="T16" fmla="*/ 0 w 95"/>
                <a:gd name="T17" fmla="*/ 30 h 33"/>
                <a:gd name="T18" fmla="*/ 2 w 95"/>
                <a:gd name="T19" fmla="*/ 28 h 33"/>
                <a:gd name="T20" fmla="*/ 5 w 95"/>
                <a:gd name="T21" fmla="*/ 28 h 33"/>
                <a:gd name="T22" fmla="*/ 5 w 95"/>
                <a:gd name="T23" fmla="*/ 30 h 33"/>
                <a:gd name="T24" fmla="*/ 2 w 95"/>
                <a:gd name="T25" fmla="*/ 33 h 33"/>
                <a:gd name="T26" fmla="*/ 2 w 95"/>
                <a:gd name="T27" fmla="*/ 33 h 33"/>
                <a:gd name="T28" fmla="*/ 7 w 95"/>
                <a:gd name="T29" fmla="*/ 14 h 33"/>
                <a:gd name="T30" fmla="*/ 5 w 95"/>
                <a:gd name="T31" fmla="*/ 10 h 33"/>
                <a:gd name="T32" fmla="*/ 5 w 95"/>
                <a:gd name="T33" fmla="*/ 7 h 33"/>
                <a:gd name="T34" fmla="*/ 5 w 95"/>
                <a:gd name="T35" fmla="*/ 5 h 33"/>
                <a:gd name="T36" fmla="*/ 5 w 95"/>
                <a:gd name="T37" fmla="*/ 5 h 33"/>
                <a:gd name="T38" fmla="*/ 5 w 95"/>
                <a:gd name="T39" fmla="*/ 5 h 33"/>
                <a:gd name="T40" fmla="*/ 7 w 95"/>
                <a:gd name="T41" fmla="*/ 5 h 33"/>
                <a:gd name="T42" fmla="*/ 7 w 95"/>
                <a:gd name="T43" fmla="*/ 5 h 33"/>
                <a:gd name="T44" fmla="*/ 9 w 95"/>
                <a:gd name="T45" fmla="*/ 5 h 33"/>
                <a:gd name="T46" fmla="*/ 9 w 95"/>
                <a:gd name="T47" fmla="*/ 12 h 33"/>
                <a:gd name="T48" fmla="*/ 7 w 95"/>
                <a:gd name="T49" fmla="*/ 12 h 33"/>
                <a:gd name="T50" fmla="*/ 7 w 95"/>
                <a:gd name="T51" fmla="*/ 14 h 33"/>
                <a:gd name="T52" fmla="*/ 7 w 95"/>
                <a:gd name="T53" fmla="*/ 14 h 33"/>
                <a:gd name="T54" fmla="*/ 39 w 95"/>
                <a:gd name="T55" fmla="*/ 19 h 33"/>
                <a:gd name="T56" fmla="*/ 35 w 95"/>
                <a:gd name="T57" fmla="*/ 19 h 33"/>
                <a:gd name="T58" fmla="*/ 28 w 95"/>
                <a:gd name="T59" fmla="*/ 23 h 33"/>
                <a:gd name="T60" fmla="*/ 23 w 95"/>
                <a:gd name="T61" fmla="*/ 23 h 33"/>
                <a:gd name="T62" fmla="*/ 21 w 95"/>
                <a:gd name="T63" fmla="*/ 19 h 33"/>
                <a:gd name="T64" fmla="*/ 25 w 95"/>
                <a:gd name="T65" fmla="*/ 16 h 33"/>
                <a:gd name="T66" fmla="*/ 28 w 95"/>
                <a:gd name="T67" fmla="*/ 16 h 33"/>
                <a:gd name="T68" fmla="*/ 32 w 95"/>
                <a:gd name="T69" fmla="*/ 14 h 33"/>
                <a:gd name="T70" fmla="*/ 35 w 95"/>
                <a:gd name="T71" fmla="*/ 14 h 33"/>
                <a:gd name="T72" fmla="*/ 39 w 95"/>
                <a:gd name="T73" fmla="*/ 14 h 33"/>
                <a:gd name="T74" fmla="*/ 39 w 95"/>
                <a:gd name="T75" fmla="*/ 19 h 33"/>
                <a:gd name="T76" fmla="*/ 46 w 95"/>
                <a:gd name="T77" fmla="*/ 21 h 33"/>
                <a:gd name="T78" fmla="*/ 44 w 95"/>
                <a:gd name="T79" fmla="*/ 26 h 33"/>
                <a:gd name="T80" fmla="*/ 49 w 95"/>
                <a:gd name="T81" fmla="*/ 30 h 33"/>
                <a:gd name="T82" fmla="*/ 53 w 95"/>
                <a:gd name="T83" fmla="*/ 28 h 33"/>
                <a:gd name="T84" fmla="*/ 56 w 95"/>
                <a:gd name="T85" fmla="*/ 26 h 33"/>
                <a:gd name="T86" fmla="*/ 53 w 95"/>
                <a:gd name="T87" fmla="*/ 21 h 33"/>
                <a:gd name="T88" fmla="*/ 51 w 95"/>
                <a:gd name="T89" fmla="*/ 21 h 33"/>
                <a:gd name="T90" fmla="*/ 46 w 95"/>
                <a:gd name="T91" fmla="*/ 21 h 33"/>
                <a:gd name="T92" fmla="*/ 86 w 95"/>
                <a:gd name="T93" fmla="*/ 5 h 33"/>
                <a:gd name="T94" fmla="*/ 88 w 95"/>
                <a:gd name="T95" fmla="*/ 0 h 33"/>
                <a:gd name="T96" fmla="*/ 92 w 95"/>
                <a:gd name="T97" fmla="*/ 0 h 33"/>
                <a:gd name="T98" fmla="*/ 95 w 95"/>
                <a:gd name="T99" fmla="*/ 3 h 33"/>
                <a:gd name="T100" fmla="*/ 90 w 95"/>
                <a:gd name="T101" fmla="*/ 3 h 33"/>
                <a:gd name="T102" fmla="*/ 86 w 95"/>
                <a:gd name="T103" fmla="*/ 5 h 33"/>
                <a:gd name="T104" fmla="*/ 74 w 95"/>
                <a:gd name="T105" fmla="*/ 21 h 33"/>
                <a:gd name="T106" fmla="*/ 79 w 95"/>
                <a:gd name="T107" fmla="*/ 16 h 33"/>
                <a:gd name="T108" fmla="*/ 79 w 95"/>
                <a:gd name="T109" fmla="*/ 14 h 33"/>
                <a:gd name="T110" fmla="*/ 86 w 95"/>
                <a:gd name="T111" fmla="*/ 10 h 33"/>
                <a:gd name="T112" fmla="*/ 86 w 95"/>
                <a:gd name="T113" fmla="*/ 14 h 33"/>
                <a:gd name="T114" fmla="*/ 81 w 95"/>
                <a:gd name="T115" fmla="*/ 21 h 33"/>
                <a:gd name="T116" fmla="*/ 76 w 95"/>
                <a:gd name="T117" fmla="*/ 23 h 33"/>
                <a:gd name="T118" fmla="*/ 74 w 95"/>
                <a:gd name="T119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3">
                  <a:moveTo>
                    <a:pt x="16" y="23"/>
                  </a:moveTo>
                  <a:lnTo>
                    <a:pt x="16" y="21"/>
                  </a:lnTo>
                  <a:lnTo>
                    <a:pt x="16" y="21"/>
                  </a:lnTo>
                  <a:lnTo>
                    <a:pt x="19" y="2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6" y="23"/>
                  </a:lnTo>
                  <a:close/>
                  <a:moveTo>
                    <a:pt x="2" y="33"/>
                  </a:moveTo>
                  <a:lnTo>
                    <a:pt x="0" y="30"/>
                  </a:lnTo>
                  <a:lnTo>
                    <a:pt x="2" y="28"/>
                  </a:lnTo>
                  <a:lnTo>
                    <a:pt x="5" y="28"/>
                  </a:lnTo>
                  <a:lnTo>
                    <a:pt x="5" y="30"/>
                  </a:lnTo>
                  <a:lnTo>
                    <a:pt x="2" y="33"/>
                  </a:lnTo>
                  <a:lnTo>
                    <a:pt x="2" y="33"/>
                  </a:lnTo>
                  <a:close/>
                  <a:moveTo>
                    <a:pt x="7" y="14"/>
                  </a:moveTo>
                  <a:lnTo>
                    <a:pt x="5" y="10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close/>
                  <a:moveTo>
                    <a:pt x="39" y="19"/>
                  </a:moveTo>
                  <a:lnTo>
                    <a:pt x="35" y="19"/>
                  </a:lnTo>
                  <a:lnTo>
                    <a:pt x="28" y="23"/>
                  </a:lnTo>
                  <a:lnTo>
                    <a:pt x="23" y="23"/>
                  </a:lnTo>
                  <a:lnTo>
                    <a:pt x="21" y="19"/>
                  </a:lnTo>
                  <a:lnTo>
                    <a:pt x="25" y="16"/>
                  </a:lnTo>
                  <a:lnTo>
                    <a:pt x="28" y="16"/>
                  </a:lnTo>
                  <a:lnTo>
                    <a:pt x="32" y="14"/>
                  </a:lnTo>
                  <a:lnTo>
                    <a:pt x="35" y="14"/>
                  </a:lnTo>
                  <a:lnTo>
                    <a:pt x="39" y="14"/>
                  </a:lnTo>
                  <a:lnTo>
                    <a:pt x="39" y="19"/>
                  </a:lnTo>
                  <a:close/>
                  <a:moveTo>
                    <a:pt x="46" y="21"/>
                  </a:moveTo>
                  <a:lnTo>
                    <a:pt x="44" y="26"/>
                  </a:lnTo>
                  <a:lnTo>
                    <a:pt x="49" y="30"/>
                  </a:lnTo>
                  <a:lnTo>
                    <a:pt x="53" y="28"/>
                  </a:lnTo>
                  <a:lnTo>
                    <a:pt x="56" y="26"/>
                  </a:lnTo>
                  <a:lnTo>
                    <a:pt x="53" y="21"/>
                  </a:lnTo>
                  <a:lnTo>
                    <a:pt x="51" y="21"/>
                  </a:lnTo>
                  <a:lnTo>
                    <a:pt x="46" y="21"/>
                  </a:lnTo>
                  <a:close/>
                  <a:moveTo>
                    <a:pt x="86" y="5"/>
                  </a:moveTo>
                  <a:lnTo>
                    <a:pt x="88" y="0"/>
                  </a:lnTo>
                  <a:lnTo>
                    <a:pt x="92" y="0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5"/>
                  </a:lnTo>
                  <a:close/>
                  <a:moveTo>
                    <a:pt x="74" y="21"/>
                  </a:moveTo>
                  <a:lnTo>
                    <a:pt x="79" y="16"/>
                  </a:lnTo>
                  <a:lnTo>
                    <a:pt x="79" y="14"/>
                  </a:lnTo>
                  <a:lnTo>
                    <a:pt x="86" y="10"/>
                  </a:lnTo>
                  <a:lnTo>
                    <a:pt x="86" y="14"/>
                  </a:lnTo>
                  <a:lnTo>
                    <a:pt x="81" y="21"/>
                  </a:lnTo>
                  <a:lnTo>
                    <a:pt x="76" y="23"/>
                  </a:lnTo>
                  <a:lnTo>
                    <a:pt x="74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5" name="Freeform 110">
              <a:extLst>
                <a:ext uri="{FF2B5EF4-FFF2-40B4-BE49-F238E27FC236}">
                  <a16:creationId xmlns:a16="http://schemas.microsoft.com/office/drawing/2014/main" id="{32E6411D-F261-75FD-9DCA-AA83C11AD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2224" y="2782964"/>
              <a:ext cx="43978" cy="42319"/>
            </a:xfrm>
            <a:custGeom>
              <a:avLst/>
              <a:gdLst>
                <a:gd name="T0" fmla="*/ 5 w 53"/>
                <a:gd name="T1" fmla="*/ 5 h 51"/>
                <a:gd name="T2" fmla="*/ 9 w 53"/>
                <a:gd name="T3" fmla="*/ 2 h 51"/>
                <a:gd name="T4" fmla="*/ 7 w 53"/>
                <a:gd name="T5" fmla="*/ 0 h 51"/>
                <a:gd name="T6" fmla="*/ 5 w 53"/>
                <a:gd name="T7" fmla="*/ 0 h 51"/>
                <a:gd name="T8" fmla="*/ 2 w 53"/>
                <a:gd name="T9" fmla="*/ 2 h 51"/>
                <a:gd name="T10" fmla="*/ 0 w 53"/>
                <a:gd name="T11" fmla="*/ 2 h 51"/>
                <a:gd name="T12" fmla="*/ 2 w 53"/>
                <a:gd name="T13" fmla="*/ 5 h 51"/>
                <a:gd name="T14" fmla="*/ 2 w 53"/>
                <a:gd name="T15" fmla="*/ 5 h 51"/>
                <a:gd name="T16" fmla="*/ 5 w 53"/>
                <a:gd name="T17" fmla="*/ 5 h 51"/>
                <a:gd name="T18" fmla="*/ 9 w 53"/>
                <a:gd name="T19" fmla="*/ 9 h 51"/>
                <a:gd name="T20" fmla="*/ 9 w 53"/>
                <a:gd name="T21" fmla="*/ 7 h 51"/>
                <a:gd name="T22" fmla="*/ 12 w 53"/>
                <a:gd name="T23" fmla="*/ 5 h 51"/>
                <a:gd name="T24" fmla="*/ 12 w 53"/>
                <a:gd name="T25" fmla="*/ 5 h 51"/>
                <a:gd name="T26" fmla="*/ 12 w 53"/>
                <a:gd name="T27" fmla="*/ 7 h 51"/>
                <a:gd name="T28" fmla="*/ 12 w 53"/>
                <a:gd name="T29" fmla="*/ 7 h 51"/>
                <a:gd name="T30" fmla="*/ 12 w 53"/>
                <a:gd name="T31" fmla="*/ 9 h 51"/>
                <a:gd name="T32" fmla="*/ 9 w 53"/>
                <a:gd name="T33" fmla="*/ 9 h 51"/>
                <a:gd name="T34" fmla="*/ 25 w 53"/>
                <a:gd name="T35" fmla="*/ 14 h 51"/>
                <a:gd name="T36" fmla="*/ 25 w 53"/>
                <a:gd name="T37" fmla="*/ 14 h 51"/>
                <a:gd name="T38" fmla="*/ 23 w 53"/>
                <a:gd name="T39" fmla="*/ 14 h 51"/>
                <a:gd name="T40" fmla="*/ 21 w 53"/>
                <a:gd name="T41" fmla="*/ 12 h 51"/>
                <a:gd name="T42" fmla="*/ 23 w 53"/>
                <a:gd name="T43" fmla="*/ 12 h 51"/>
                <a:gd name="T44" fmla="*/ 25 w 53"/>
                <a:gd name="T45" fmla="*/ 12 h 51"/>
                <a:gd name="T46" fmla="*/ 28 w 53"/>
                <a:gd name="T47" fmla="*/ 12 h 51"/>
                <a:gd name="T48" fmla="*/ 28 w 53"/>
                <a:gd name="T49" fmla="*/ 14 h 51"/>
                <a:gd name="T50" fmla="*/ 25 w 53"/>
                <a:gd name="T51" fmla="*/ 14 h 51"/>
                <a:gd name="T52" fmla="*/ 25 w 53"/>
                <a:gd name="T53" fmla="*/ 14 h 51"/>
                <a:gd name="T54" fmla="*/ 32 w 53"/>
                <a:gd name="T55" fmla="*/ 14 h 51"/>
                <a:gd name="T56" fmla="*/ 30 w 53"/>
                <a:gd name="T57" fmla="*/ 14 h 51"/>
                <a:gd name="T58" fmla="*/ 30 w 53"/>
                <a:gd name="T59" fmla="*/ 14 h 51"/>
                <a:gd name="T60" fmla="*/ 30 w 53"/>
                <a:gd name="T61" fmla="*/ 12 h 51"/>
                <a:gd name="T62" fmla="*/ 32 w 53"/>
                <a:gd name="T63" fmla="*/ 14 h 51"/>
                <a:gd name="T64" fmla="*/ 51 w 53"/>
                <a:gd name="T65" fmla="*/ 12 h 51"/>
                <a:gd name="T66" fmla="*/ 51 w 53"/>
                <a:gd name="T67" fmla="*/ 9 h 51"/>
                <a:gd name="T68" fmla="*/ 53 w 53"/>
                <a:gd name="T69" fmla="*/ 7 h 51"/>
                <a:gd name="T70" fmla="*/ 53 w 53"/>
                <a:gd name="T71" fmla="*/ 9 h 51"/>
                <a:gd name="T72" fmla="*/ 51 w 53"/>
                <a:gd name="T73" fmla="*/ 12 h 51"/>
                <a:gd name="T74" fmla="*/ 51 w 53"/>
                <a:gd name="T75" fmla="*/ 25 h 51"/>
                <a:gd name="T76" fmla="*/ 49 w 53"/>
                <a:gd name="T77" fmla="*/ 23 h 51"/>
                <a:gd name="T78" fmla="*/ 51 w 53"/>
                <a:gd name="T79" fmla="*/ 21 h 51"/>
                <a:gd name="T80" fmla="*/ 53 w 53"/>
                <a:gd name="T81" fmla="*/ 21 h 51"/>
                <a:gd name="T82" fmla="*/ 53 w 53"/>
                <a:gd name="T83" fmla="*/ 25 h 51"/>
                <a:gd name="T84" fmla="*/ 53 w 53"/>
                <a:gd name="T85" fmla="*/ 25 h 51"/>
                <a:gd name="T86" fmla="*/ 51 w 53"/>
                <a:gd name="T87" fmla="*/ 25 h 51"/>
                <a:gd name="T88" fmla="*/ 44 w 53"/>
                <a:gd name="T89" fmla="*/ 46 h 51"/>
                <a:gd name="T90" fmla="*/ 44 w 53"/>
                <a:gd name="T91" fmla="*/ 44 h 51"/>
                <a:gd name="T92" fmla="*/ 46 w 53"/>
                <a:gd name="T93" fmla="*/ 42 h 51"/>
                <a:gd name="T94" fmla="*/ 46 w 53"/>
                <a:gd name="T95" fmla="*/ 44 h 51"/>
                <a:gd name="T96" fmla="*/ 44 w 53"/>
                <a:gd name="T97" fmla="*/ 46 h 51"/>
                <a:gd name="T98" fmla="*/ 35 w 53"/>
                <a:gd name="T99" fmla="*/ 48 h 51"/>
                <a:gd name="T100" fmla="*/ 35 w 53"/>
                <a:gd name="T101" fmla="*/ 44 h 51"/>
                <a:gd name="T102" fmla="*/ 32 w 53"/>
                <a:gd name="T103" fmla="*/ 42 h 51"/>
                <a:gd name="T104" fmla="*/ 37 w 53"/>
                <a:gd name="T105" fmla="*/ 42 h 51"/>
                <a:gd name="T106" fmla="*/ 39 w 53"/>
                <a:gd name="T107" fmla="*/ 46 h 51"/>
                <a:gd name="T108" fmla="*/ 39 w 53"/>
                <a:gd name="T109" fmla="*/ 51 h 51"/>
                <a:gd name="T110" fmla="*/ 35 w 53"/>
                <a:gd name="T111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3" h="51">
                  <a:moveTo>
                    <a:pt x="5" y="5"/>
                  </a:moveTo>
                  <a:lnTo>
                    <a:pt x="9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close/>
                  <a:moveTo>
                    <a:pt x="9" y="9"/>
                  </a:moveTo>
                  <a:lnTo>
                    <a:pt x="9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9"/>
                  </a:lnTo>
                  <a:lnTo>
                    <a:pt x="9" y="9"/>
                  </a:lnTo>
                  <a:close/>
                  <a:moveTo>
                    <a:pt x="25" y="14"/>
                  </a:moveTo>
                  <a:lnTo>
                    <a:pt x="25" y="14"/>
                  </a:lnTo>
                  <a:lnTo>
                    <a:pt x="23" y="14"/>
                  </a:lnTo>
                  <a:lnTo>
                    <a:pt x="21" y="12"/>
                  </a:lnTo>
                  <a:lnTo>
                    <a:pt x="23" y="12"/>
                  </a:lnTo>
                  <a:lnTo>
                    <a:pt x="25" y="12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5" y="14"/>
                  </a:lnTo>
                  <a:lnTo>
                    <a:pt x="25" y="14"/>
                  </a:lnTo>
                  <a:close/>
                  <a:moveTo>
                    <a:pt x="32" y="14"/>
                  </a:move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2" y="14"/>
                  </a:lnTo>
                  <a:close/>
                  <a:moveTo>
                    <a:pt x="51" y="12"/>
                  </a:moveTo>
                  <a:lnTo>
                    <a:pt x="51" y="9"/>
                  </a:lnTo>
                  <a:lnTo>
                    <a:pt x="53" y="7"/>
                  </a:lnTo>
                  <a:lnTo>
                    <a:pt x="53" y="9"/>
                  </a:lnTo>
                  <a:lnTo>
                    <a:pt x="51" y="12"/>
                  </a:lnTo>
                  <a:close/>
                  <a:moveTo>
                    <a:pt x="51" y="25"/>
                  </a:moveTo>
                  <a:lnTo>
                    <a:pt x="49" y="23"/>
                  </a:lnTo>
                  <a:lnTo>
                    <a:pt x="51" y="21"/>
                  </a:lnTo>
                  <a:lnTo>
                    <a:pt x="53" y="21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51" y="25"/>
                  </a:lnTo>
                  <a:close/>
                  <a:moveTo>
                    <a:pt x="44" y="46"/>
                  </a:moveTo>
                  <a:lnTo>
                    <a:pt x="44" y="44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4" y="46"/>
                  </a:lnTo>
                  <a:close/>
                  <a:moveTo>
                    <a:pt x="35" y="48"/>
                  </a:moveTo>
                  <a:lnTo>
                    <a:pt x="35" y="44"/>
                  </a:lnTo>
                  <a:lnTo>
                    <a:pt x="32" y="42"/>
                  </a:lnTo>
                  <a:lnTo>
                    <a:pt x="37" y="42"/>
                  </a:lnTo>
                  <a:lnTo>
                    <a:pt x="39" y="46"/>
                  </a:lnTo>
                  <a:lnTo>
                    <a:pt x="39" y="51"/>
                  </a:lnTo>
                  <a:lnTo>
                    <a:pt x="35" y="4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Freeform 111">
              <a:extLst>
                <a:ext uri="{FF2B5EF4-FFF2-40B4-BE49-F238E27FC236}">
                  <a16:creationId xmlns:a16="http://schemas.microsoft.com/office/drawing/2014/main" id="{D00D290F-6C9A-0E25-817E-0EBB11892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678" y="2610370"/>
              <a:ext cx="130276" cy="184211"/>
            </a:xfrm>
            <a:custGeom>
              <a:avLst/>
              <a:gdLst>
                <a:gd name="T0" fmla="*/ 62 w 157"/>
                <a:gd name="T1" fmla="*/ 146 h 222"/>
                <a:gd name="T2" fmla="*/ 60 w 157"/>
                <a:gd name="T3" fmla="*/ 83 h 222"/>
                <a:gd name="T4" fmla="*/ 81 w 157"/>
                <a:gd name="T5" fmla="*/ 28 h 222"/>
                <a:gd name="T6" fmla="*/ 90 w 157"/>
                <a:gd name="T7" fmla="*/ 49 h 222"/>
                <a:gd name="T8" fmla="*/ 102 w 157"/>
                <a:gd name="T9" fmla="*/ 60 h 222"/>
                <a:gd name="T10" fmla="*/ 111 w 157"/>
                <a:gd name="T11" fmla="*/ 62 h 222"/>
                <a:gd name="T12" fmla="*/ 122 w 157"/>
                <a:gd name="T13" fmla="*/ 62 h 222"/>
                <a:gd name="T14" fmla="*/ 132 w 157"/>
                <a:gd name="T15" fmla="*/ 62 h 222"/>
                <a:gd name="T16" fmla="*/ 139 w 157"/>
                <a:gd name="T17" fmla="*/ 74 h 222"/>
                <a:gd name="T18" fmla="*/ 145 w 157"/>
                <a:gd name="T19" fmla="*/ 83 h 222"/>
                <a:gd name="T20" fmla="*/ 157 w 157"/>
                <a:gd name="T21" fmla="*/ 90 h 222"/>
                <a:gd name="T22" fmla="*/ 157 w 157"/>
                <a:gd name="T23" fmla="*/ 95 h 222"/>
                <a:gd name="T24" fmla="*/ 155 w 157"/>
                <a:gd name="T25" fmla="*/ 102 h 222"/>
                <a:gd name="T26" fmla="*/ 148 w 157"/>
                <a:gd name="T27" fmla="*/ 118 h 222"/>
                <a:gd name="T28" fmla="*/ 139 w 157"/>
                <a:gd name="T29" fmla="*/ 127 h 222"/>
                <a:gd name="T30" fmla="*/ 134 w 157"/>
                <a:gd name="T31" fmla="*/ 136 h 222"/>
                <a:gd name="T32" fmla="*/ 129 w 157"/>
                <a:gd name="T33" fmla="*/ 136 h 222"/>
                <a:gd name="T34" fmla="*/ 132 w 157"/>
                <a:gd name="T35" fmla="*/ 132 h 222"/>
                <a:gd name="T36" fmla="*/ 127 w 157"/>
                <a:gd name="T37" fmla="*/ 132 h 222"/>
                <a:gd name="T38" fmla="*/ 125 w 157"/>
                <a:gd name="T39" fmla="*/ 136 h 222"/>
                <a:gd name="T40" fmla="*/ 122 w 157"/>
                <a:gd name="T41" fmla="*/ 141 h 222"/>
                <a:gd name="T42" fmla="*/ 120 w 157"/>
                <a:gd name="T43" fmla="*/ 150 h 222"/>
                <a:gd name="T44" fmla="*/ 118 w 157"/>
                <a:gd name="T45" fmla="*/ 155 h 222"/>
                <a:gd name="T46" fmla="*/ 120 w 157"/>
                <a:gd name="T47" fmla="*/ 159 h 222"/>
                <a:gd name="T48" fmla="*/ 125 w 157"/>
                <a:gd name="T49" fmla="*/ 169 h 222"/>
                <a:gd name="T50" fmla="*/ 113 w 157"/>
                <a:gd name="T51" fmla="*/ 171 h 222"/>
                <a:gd name="T52" fmla="*/ 109 w 157"/>
                <a:gd name="T53" fmla="*/ 171 h 222"/>
                <a:gd name="T54" fmla="*/ 95 w 157"/>
                <a:gd name="T55" fmla="*/ 180 h 222"/>
                <a:gd name="T56" fmla="*/ 92 w 157"/>
                <a:gd name="T57" fmla="*/ 189 h 222"/>
                <a:gd name="T58" fmla="*/ 88 w 157"/>
                <a:gd name="T59" fmla="*/ 192 h 222"/>
                <a:gd name="T60" fmla="*/ 74 w 157"/>
                <a:gd name="T61" fmla="*/ 194 h 222"/>
                <a:gd name="T62" fmla="*/ 69 w 157"/>
                <a:gd name="T63" fmla="*/ 199 h 222"/>
                <a:gd name="T64" fmla="*/ 69 w 157"/>
                <a:gd name="T65" fmla="*/ 203 h 222"/>
                <a:gd name="T66" fmla="*/ 72 w 157"/>
                <a:gd name="T67" fmla="*/ 206 h 222"/>
                <a:gd name="T68" fmla="*/ 72 w 157"/>
                <a:gd name="T69" fmla="*/ 208 h 222"/>
                <a:gd name="T70" fmla="*/ 62 w 157"/>
                <a:gd name="T71" fmla="*/ 215 h 222"/>
                <a:gd name="T72" fmla="*/ 55 w 157"/>
                <a:gd name="T73" fmla="*/ 215 h 222"/>
                <a:gd name="T74" fmla="*/ 44 w 157"/>
                <a:gd name="T75" fmla="*/ 217 h 222"/>
                <a:gd name="T76" fmla="*/ 37 w 157"/>
                <a:gd name="T77" fmla="*/ 222 h 222"/>
                <a:gd name="T78" fmla="*/ 32 w 157"/>
                <a:gd name="T79" fmla="*/ 222 h 222"/>
                <a:gd name="T80" fmla="*/ 16 w 157"/>
                <a:gd name="T81" fmla="*/ 208 h 222"/>
                <a:gd name="T82" fmla="*/ 0 w 157"/>
                <a:gd name="T83" fmla="*/ 173 h 222"/>
                <a:gd name="T84" fmla="*/ 79 w 157"/>
                <a:gd name="T85" fmla="*/ 19 h 222"/>
                <a:gd name="T86" fmla="*/ 79 w 157"/>
                <a:gd name="T87" fmla="*/ 12 h 222"/>
                <a:gd name="T88" fmla="*/ 79 w 157"/>
                <a:gd name="T89" fmla="*/ 7 h 222"/>
                <a:gd name="T90" fmla="*/ 79 w 157"/>
                <a:gd name="T91" fmla="*/ 2 h 222"/>
                <a:gd name="T92" fmla="*/ 81 w 157"/>
                <a:gd name="T93" fmla="*/ 2 h 222"/>
                <a:gd name="T94" fmla="*/ 79 w 157"/>
                <a:gd name="T95" fmla="*/ 0 h 222"/>
                <a:gd name="T96" fmla="*/ 76 w 157"/>
                <a:gd name="T97" fmla="*/ 7 h 222"/>
                <a:gd name="T98" fmla="*/ 74 w 157"/>
                <a:gd name="T99" fmla="*/ 7 h 222"/>
                <a:gd name="T100" fmla="*/ 72 w 157"/>
                <a:gd name="T101" fmla="*/ 9 h 222"/>
                <a:gd name="T102" fmla="*/ 76 w 157"/>
                <a:gd name="T103" fmla="*/ 1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7" h="222">
                  <a:moveTo>
                    <a:pt x="2" y="164"/>
                  </a:moveTo>
                  <a:lnTo>
                    <a:pt x="62" y="146"/>
                  </a:lnTo>
                  <a:lnTo>
                    <a:pt x="65" y="99"/>
                  </a:lnTo>
                  <a:lnTo>
                    <a:pt x="60" y="83"/>
                  </a:lnTo>
                  <a:lnTo>
                    <a:pt x="79" y="28"/>
                  </a:lnTo>
                  <a:lnTo>
                    <a:pt x="81" y="28"/>
                  </a:lnTo>
                  <a:lnTo>
                    <a:pt x="83" y="39"/>
                  </a:lnTo>
                  <a:lnTo>
                    <a:pt x="90" y="49"/>
                  </a:lnTo>
                  <a:lnTo>
                    <a:pt x="90" y="51"/>
                  </a:lnTo>
                  <a:lnTo>
                    <a:pt x="102" y="60"/>
                  </a:lnTo>
                  <a:lnTo>
                    <a:pt x="109" y="62"/>
                  </a:lnTo>
                  <a:lnTo>
                    <a:pt x="111" y="62"/>
                  </a:lnTo>
                  <a:lnTo>
                    <a:pt x="113" y="60"/>
                  </a:lnTo>
                  <a:lnTo>
                    <a:pt x="122" y="62"/>
                  </a:lnTo>
                  <a:lnTo>
                    <a:pt x="129" y="62"/>
                  </a:lnTo>
                  <a:lnTo>
                    <a:pt x="132" y="62"/>
                  </a:lnTo>
                  <a:lnTo>
                    <a:pt x="139" y="69"/>
                  </a:lnTo>
                  <a:lnTo>
                    <a:pt x="139" y="74"/>
                  </a:lnTo>
                  <a:lnTo>
                    <a:pt x="143" y="79"/>
                  </a:lnTo>
                  <a:lnTo>
                    <a:pt x="145" y="83"/>
                  </a:lnTo>
                  <a:lnTo>
                    <a:pt x="152" y="88"/>
                  </a:lnTo>
                  <a:lnTo>
                    <a:pt x="157" y="90"/>
                  </a:lnTo>
                  <a:lnTo>
                    <a:pt x="157" y="90"/>
                  </a:lnTo>
                  <a:lnTo>
                    <a:pt x="157" y="95"/>
                  </a:lnTo>
                  <a:lnTo>
                    <a:pt x="155" y="99"/>
                  </a:lnTo>
                  <a:lnTo>
                    <a:pt x="155" y="102"/>
                  </a:lnTo>
                  <a:lnTo>
                    <a:pt x="155" y="106"/>
                  </a:lnTo>
                  <a:lnTo>
                    <a:pt x="148" y="118"/>
                  </a:lnTo>
                  <a:lnTo>
                    <a:pt x="141" y="123"/>
                  </a:lnTo>
                  <a:lnTo>
                    <a:pt x="139" y="127"/>
                  </a:lnTo>
                  <a:lnTo>
                    <a:pt x="136" y="129"/>
                  </a:lnTo>
                  <a:lnTo>
                    <a:pt x="134" y="136"/>
                  </a:lnTo>
                  <a:lnTo>
                    <a:pt x="132" y="136"/>
                  </a:lnTo>
                  <a:lnTo>
                    <a:pt x="129" y="136"/>
                  </a:lnTo>
                  <a:lnTo>
                    <a:pt x="129" y="134"/>
                  </a:lnTo>
                  <a:lnTo>
                    <a:pt x="132" y="132"/>
                  </a:lnTo>
                  <a:lnTo>
                    <a:pt x="129" y="132"/>
                  </a:lnTo>
                  <a:lnTo>
                    <a:pt x="127" y="132"/>
                  </a:lnTo>
                  <a:lnTo>
                    <a:pt x="125" y="136"/>
                  </a:lnTo>
                  <a:lnTo>
                    <a:pt x="125" y="136"/>
                  </a:lnTo>
                  <a:lnTo>
                    <a:pt x="125" y="141"/>
                  </a:lnTo>
                  <a:lnTo>
                    <a:pt x="122" y="141"/>
                  </a:lnTo>
                  <a:lnTo>
                    <a:pt x="120" y="148"/>
                  </a:lnTo>
                  <a:lnTo>
                    <a:pt x="120" y="150"/>
                  </a:lnTo>
                  <a:lnTo>
                    <a:pt x="118" y="155"/>
                  </a:lnTo>
                  <a:lnTo>
                    <a:pt x="118" y="155"/>
                  </a:lnTo>
                  <a:lnTo>
                    <a:pt x="120" y="159"/>
                  </a:lnTo>
                  <a:lnTo>
                    <a:pt x="120" y="159"/>
                  </a:lnTo>
                  <a:lnTo>
                    <a:pt x="122" y="166"/>
                  </a:lnTo>
                  <a:lnTo>
                    <a:pt x="125" y="169"/>
                  </a:lnTo>
                  <a:lnTo>
                    <a:pt x="122" y="169"/>
                  </a:lnTo>
                  <a:lnTo>
                    <a:pt x="113" y="171"/>
                  </a:lnTo>
                  <a:lnTo>
                    <a:pt x="111" y="173"/>
                  </a:lnTo>
                  <a:lnTo>
                    <a:pt x="109" y="171"/>
                  </a:lnTo>
                  <a:lnTo>
                    <a:pt x="104" y="171"/>
                  </a:lnTo>
                  <a:lnTo>
                    <a:pt x="95" y="180"/>
                  </a:lnTo>
                  <a:lnTo>
                    <a:pt x="95" y="187"/>
                  </a:lnTo>
                  <a:lnTo>
                    <a:pt x="92" y="189"/>
                  </a:lnTo>
                  <a:lnTo>
                    <a:pt x="90" y="194"/>
                  </a:lnTo>
                  <a:lnTo>
                    <a:pt x="88" y="192"/>
                  </a:lnTo>
                  <a:lnTo>
                    <a:pt x="81" y="194"/>
                  </a:lnTo>
                  <a:lnTo>
                    <a:pt x="74" y="194"/>
                  </a:lnTo>
                  <a:lnTo>
                    <a:pt x="72" y="196"/>
                  </a:lnTo>
                  <a:lnTo>
                    <a:pt x="69" y="199"/>
                  </a:lnTo>
                  <a:lnTo>
                    <a:pt x="69" y="201"/>
                  </a:lnTo>
                  <a:lnTo>
                    <a:pt x="69" y="203"/>
                  </a:lnTo>
                  <a:lnTo>
                    <a:pt x="72" y="203"/>
                  </a:lnTo>
                  <a:lnTo>
                    <a:pt x="72" y="206"/>
                  </a:lnTo>
                  <a:lnTo>
                    <a:pt x="69" y="206"/>
                  </a:lnTo>
                  <a:lnTo>
                    <a:pt x="72" y="208"/>
                  </a:lnTo>
                  <a:lnTo>
                    <a:pt x="65" y="215"/>
                  </a:lnTo>
                  <a:lnTo>
                    <a:pt x="62" y="215"/>
                  </a:lnTo>
                  <a:lnTo>
                    <a:pt x="60" y="213"/>
                  </a:lnTo>
                  <a:lnTo>
                    <a:pt x="55" y="215"/>
                  </a:lnTo>
                  <a:lnTo>
                    <a:pt x="51" y="213"/>
                  </a:lnTo>
                  <a:lnTo>
                    <a:pt x="44" y="217"/>
                  </a:lnTo>
                  <a:lnTo>
                    <a:pt x="39" y="217"/>
                  </a:lnTo>
                  <a:lnTo>
                    <a:pt x="37" y="222"/>
                  </a:lnTo>
                  <a:lnTo>
                    <a:pt x="32" y="222"/>
                  </a:lnTo>
                  <a:lnTo>
                    <a:pt x="32" y="222"/>
                  </a:lnTo>
                  <a:lnTo>
                    <a:pt x="30" y="222"/>
                  </a:lnTo>
                  <a:lnTo>
                    <a:pt x="16" y="208"/>
                  </a:lnTo>
                  <a:lnTo>
                    <a:pt x="21" y="199"/>
                  </a:lnTo>
                  <a:lnTo>
                    <a:pt x="0" y="173"/>
                  </a:lnTo>
                  <a:lnTo>
                    <a:pt x="2" y="164"/>
                  </a:lnTo>
                  <a:close/>
                  <a:moveTo>
                    <a:pt x="79" y="19"/>
                  </a:moveTo>
                  <a:lnTo>
                    <a:pt x="79" y="16"/>
                  </a:lnTo>
                  <a:lnTo>
                    <a:pt x="79" y="12"/>
                  </a:lnTo>
                  <a:lnTo>
                    <a:pt x="81" y="7"/>
                  </a:lnTo>
                  <a:lnTo>
                    <a:pt x="79" y="7"/>
                  </a:lnTo>
                  <a:lnTo>
                    <a:pt x="81" y="5"/>
                  </a:lnTo>
                  <a:lnTo>
                    <a:pt x="79" y="2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6" y="0"/>
                  </a:lnTo>
                  <a:lnTo>
                    <a:pt x="76" y="7"/>
                  </a:lnTo>
                  <a:lnTo>
                    <a:pt x="74" y="7"/>
                  </a:lnTo>
                  <a:lnTo>
                    <a:pt x="74" y="7"/>
                  </a:lnTo>
                  <a:lnTo>
                    <a:pt x="72" y="7"/>
                  </a:lnTo>
                  <a:lnTo>
                    <a:pt x="72" y="9"/>
                  </a:lnTo>
                  <a:lnTo>
                    <a:pt x="76" y="12"/>
                  </a:lnTo>
                  <a:lnTo>
                    <a:pt x="76" y="19"/>
                  </a:lnTo>
                  <a:lnTo>
                    <a:pt x="79" y="1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" name="Freeform 112">
              <a:extLst>
                <a:ext uri="{FF2B5EF4-FFF2-40B4-BE49-F238E27FC236}">
                  <a16:creationId xmlns:a16="http://schemas.microsoft.com/office/drawing/2014/main" id="{68E407C5-EA9C-8267-0415-BE95F6053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4700" y="2746454"/>
              <a:ext cx="210764" cy="130276"/>
            </a:xfrm>
            <a:custGeom>
              <a:avLst/>
              <a:gdLst>
                <a:gd name="T0" fmla="*/ 7 w 254"/>
                <a:gd name="T1" fmla="*/ 60 h 157"/>
                <a:gd name="T2" fmla="*/ 12 w 254"/>
                <a:gd name="T3" fmla="*/ 58 h 157"/>
                <a:gd name="T4" fmla="*/ 14 w 254"/>
                <a:gd name="T5" fmla="*/ 46 h 157"/>
                <a:gd name="T6" fmla="*/ 21 w 254"/>
                <a:gd name="T7" fmla="*/ 35 h 157"/>
                <a:gd name="T8" fmla="*/ 42 w 254"/>
                <a:gd name="T9" fmla="*/ 39 h 157"/>
                <a:gd name="T10" fmla="*/ 79 w 254"/>
                <a:gd name="T11" fmla="*/ 56 h 157"/>
                <a:gd name="T12" fmla="*/ 118 w 254"/>
                <a:gd name="T13" fmla="*/ 23 h 157"/>
                <a:gd name="T14" fmla="*/ 194 w 254"/>
                <a:gd name="T15" fmla="*/ 9 h 157"/>
                <a:gd name="T16" fmla="*/ 210 w 254"/>
                <a:gd name="T17" fmla="*/ 44 h 157"/>
                <a:gd name="T18" fmla="*/ 219 w 254"/>
                <a:gd name="T19" fmla="*/ 60 h 157"/>
                <a:gd name="T20" fmla="*/ 203 w 254"/>
                <a:gd name="T21" fmla="*/ 69 h 157"/>
                <a:gd name="T22" fmla="*/ 203 w 254"/>
                <a:gd name="T23" fmla="*/ 76 h 157"/>
                <a:gd name="T24" fmla="*/ 206 w 254"/>
                <a:gd name="T25" fmla="*/ 81 h 157"/>
                <a:gd name="T26" fmla="*/ 192 w 254"/>
                <a:gd name="T27" fmla="*/ 86 h 157"/>
                <a:gd name="T28" fmla="*/ 171 w 254"/>
                <a:gd name="T29" fmla="*/ 92 h 157"/>
                <a:gd name="T30" fmla="*/ 146 w 254"/>
                <a:gd name="T31" fmla="*/ 102 h 157"/>
                <a:gd name="T32" fmla="*/ 139 w 254"/>
                <a:gd name="T33" fmla="*/ 104 h 157"/>
                <a:gd name="T34" fmla="*/ 129 w 254"/>
                <a:gd name="T35" fmla="*/ 116 h 157"/>
                <a:gd name="T36" fmla="*/ 125 w 254"/>
                <a:gd name="T37" fmla="*/ 113 h 157"/>
                <a:gd name="T38" fmla="*/ 120 w 254"/>
                <a:gd name="T39" fmla="*/ 118 h 157"/>
                <a:gd name="T40" fmla="*/ 113 w 254"/>
                <a:gd name="T41" fmla="*/ 116 h 157"/>
                <a:gd name="T42" fmla="*/ 106 w 254"/>
                <a:gd name="T43" fmla="*/ 122 h 157"/>
                <a:gd name="T44" fmla="*/ 95 w 254"/>
                <a:gd name="T45" fmla="*/ 125 h 157"/>
                <a:gd name="T46" fmla="*/ 81 w 254"/>
                <a:gd name="T47" fmla="*/ 129 h 157"/>
                <a:gd name="T48" fmla="*/ 74 w 254"/>
                <a:gd name="T49" fmla="*/ 127 h 157"/>
                <a:gd name="T50" fmla="*/ 69 w 254"/>
                <a:gd name="T51" fmla="*/ 127 h 157"/>
                <a:gd name="T52" fmla="*/ 62 w 254"/>
                <a:gd name="T53" fmla="*/ 129 h 157"/>
                <a:gd name="T54" fmla="*/ 58 w 254"/>
                <a:gd name="T55" fmla="*/ 136 h 157"/>
                <a:gd name="T56" fmla="*/ 49 w 254"/>
                <a:gd name="T57" fmla="*/ 143 h 157"/>
                <a:gd name="T58" fmla="*/ 42 w 254"/>
                <a:gd name="T59" fmla="*/ 141 h 157"/>
                <a:gd name="T60" fmla="*/ 35 w 254"/>
                <a:gd name="T61" fmla="*/ 146 h 157"/>
                <a:gd name="T62" fmla="*/ 28 w 254"/>
                <a:gd name="T63" fmla="*/ 146 h 157"/>
                <a:gd name="T64" fmla="*/ 21 w 254"/>
                <a:gd name="T65" fmla="*/ 143 h 157"/>
                <a:gd name="T66" fmla="*/ 16 w 254"/>
                <a:gd name="T67" fmla="*/ 132 h 157"/>
                <a:gd name="T68" fmla="*/ 16 w 254"/>
                <a:gd name="T69" fmla="*/ 125 h 157"/>
                <a:gd name="T70" fmla="*/ 12 w 254"/>
                <a:gd name="T71" fmla="*/ 113 h 157"/>
                <a:gd name="T72" fmla="*/ 2 w 254"/>
                <a:gd name="T73" fmla="*/ 88 h 157"/>
                <a:gd name="T74" fmla="*/ 0 w 254"/>
                <a:gd name="T75" fmla="*/ 86 h 157"/>
                <a:gd name="T76" fmla="*/ 2 w 254"/>
                <a:gd name="T77" fmla="*/ 83 h 157"/>
                <a:gd name="T78" fmla="*/ 5 w 254"/>
                <a:gd name="T79" fmla="*/ 81 h 157"/>
                <a:gd name="T80" fmla="*/ 2 w 254"/>
                <a:gd name="T81" fmla="*/ 65 h 157"/>
                <a:gd name="T82" fmla="*/ 203 w 254"/>
                <a:gd name="T83" fmla="*/ 157 h 157"/>
                <a:gd name="T84" fmla="*/ 212 w 254"/>
                <a:gd name="T85" fmla="*/ 157 h 157"/>
                <a:gd name="T86" fmla="*/ 203 w 254"/>
                <a:gd name="T87" fmla="*/ 157 h 157"/>
                <a:gd name="T88" fmla="*/ 231 w 254"/>
                <a:gd name="T89" fmla="*/ 148 h 157"/>
                <a:gd name="T90" fmla="*/ 236 w 254"/>
                <a:gd name="T91" fmla="*/ 143 h 157"/>
                <a:gd name="T92" fmla="*/ 238 w 254"/>
                <a:gd name="T93" fmla="*/ 146 h 157"/>
                <a:gd name="T94" fmla="*/ 245 w 254"/>
                <a:gd name="T95" fmla="*/ 146 h 157"/>
                <a:gd name="T96" fmla="*/ 252 w 254"/>
                <a:gd name="T97" fmla="*/ 146 h 157"/>
                <a:gd name="T98" fmla="*/ 254 w 254"/>
                <a:gd name="T99" fmla="*/ 148 h 157"/>
                <a:gd name="T100" fmla="*/ 249 w 254"/>
                <a:gd name="T101" fmla="*/ 150 h 157"/>
                <a:gd name="T102" fmla="*/ 238 w 254"/>
                <a:gd name="T103" fmla="*/ 155 h 157"/>
                <a:gd name="T104" fmla="*/ 231 w 254"/>
                <a:gd name="T105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" h="157">
                  <a:moveTo>
                    <a:pt x="2" y="60"/>
                  </a:moveTo>
                  <a:lnTo>
                    <a:pt x="7" y="60"/>
                  </a:lnTo>
                  <a:lnTo>
                    <a:pt x="9" y="62"/>
                  </a:lnTo>
                  <a:lnTo>
                    <a:pt x="12" y="58"/>
                  </a:lnTo>
                  <a:lnTo>
                    <a:pt x="16" y="53"/>
                  </a:lnTo>
                  <a:lnTo>
                    <a:pt x="14" y="46"/>
                  </a:lnTo>
                  <a:lnTo>
                    <a:pt x="16" y="37"/>
                  </a:lnTo>
                  <a:lnTo>
                    <a:pt x="21" y="35"/>
                  </a:lnTo>
                  <a:lnTo>
                    <a:pt x="28" y="39"/>
                  </a:lnTo>
                  <a:lnTo>
                    <a:pt x="42" y="39"/>
                  </a:lnTo>
                  <a:lnTo>
                    <a:pt x="58" y="46"/>
                  </a:lnTo>
                  <a:lnTo>
                    <a:pt x="79" y="56"/>
                  </a:lnTo>
                  <a:lnTo>
                    <a:pt x="79" y="76"/>
                  </a:lnTo>
                  <a:lnTo>
                    <a:pt x="118" y="23"/>
                  </a:lnTo>
                  <a:lnTo>
                    <a:pt x="196" y="0"/>
                  </a:lnTo>
                  <a:lnTo>
                    <a:pt x="194" y="9"/>
                  </a:lnTo>
                  <a:lnTo>
                    <a:pt x="215" y="35"/>
                  </a:lnTo>
                  <a:lnTo>
                    <a:pt x="210" y="44"/>
                  </a:lnTo>
                  <a:lnTo>
                    <a:pt x="224" y="58"/>
                  </a:lnTo>
                  <a:lnTo>
                    <a:pt x="219" y="60"/>
                  </a:lnTo>
                  <a:lnTo>
                    <a:pt x="210" y="60"/>
                  </a:lnTo>
                  <a:lnTo>
                    <a:pt x="203" y="69"/>
                  </a:lnTo>
                  <a:lnTo>
                    <a:pt x="203" y="74"/>
                  </a:lnTo>
                  <a:lnTo>
                    <a:pt x="203" y="76"/>
                  </a:lnTo>
                  <a:lnTo>
                    <a:pt x="203" y="79"/>
                  </a:lnTo>
                  <a:lnTo>
                    <a:pt x="206" y="81"/>
                  </a:lnTo>
                  <a:lnTo>
                    <a:pt x="196" y="83"/>
                  </a:lnTo>
                  <a:lnTo>
                    <a:pt x="192" y="86"/>
                  </a:lnTo>
                  <a:lnTo>
                    <a:pt x="182" y="90"/>
                  </a:lnTo>
                  <a:lnTo>
                    <a:pt x="171" y="92"/>
                  </a:lnTo>
                  <a:lnTo>
                    <a:pt x="169" y="95"/>
                  </a:lnTo>
                  <a:lnTo>
                    <a:pt x="146" y="102"/>
                  </a:lnTo>
                  <a:lnTo>
                    <a:pt x="143" y="102"/>
                  </a:lnTo>
                  <a:lnTo>
                    <a:pt x="139" y="104"/>
                  </a:lnTo>
                  <a:lnTo>
                    <a:pt x="134" y="111"/>
                  </a:lnTo>
                  <a:lnTo>
                    <a:pt x="129" y="116"/>
                  </a:lnTo>
                  <a:lnTo>
                    <a:pt x="125" y="116"/>
                  </a:lnTo>
                  <a:lnTo>
                    <a:pt x="125" y="113"/>
                  </a:lnTo>
                  <a:lnTo>
                    <a:pt x="122" y="116"/>
                  </a:lnTo>
                  <a:lnTo>
                    <a:pt x="120" y="118"/>
                  </a:lnTo>
                  <a:lnTo>
                    <a:pt x="116" y="116"/>
                  </a:lnTo>
                  <a:lnTo>
                    <a:pt x="113" y="116"/>
                  </a:lnTo>
                  <a:lnTo>
                    <a:pt x="106" y="120"/>
                  </a:lnTo>
                  <a:lnTo>
                    <a:pt x="106" y="122"/>
                  </a:lnTo>
                  <a:lnTo>
                    <a:pt x="102" y="125"/>
                  </a:lnTo>
                  <a:lnTo>
                    <a:pt x="95" y="125"/>
                  </a:lnTo>
                  <a:lnTo>
                    <a:pt x="85" y="129"/>
                  </a:lnTo>
                  <a:lnTo>
                    <a:pt x="81" y="129"/>
                  </a:lnTo>
                  <a:lnTo>
                    <a:pt x="79" y="127"/>
                  </a:lnTo>
                  <a:lnTo>
                    <a:pt x="74" y="127"/>
                  </a:lnTo>
                  <a:lnTo>
                    <a:pt x="72" y="127"/>
                  </a:lnTo>
                  <a:lnTo>
                    <a:pt x="69" y="127"/>
                  </a:lnTo>
                  <a:lnTo>
                    <a:pt x="67" y="127"/>
                  </a:lnTo>
                  <a:lnTo>
                    <a:pt x="62" y="129"/>
                  </a:lnTo>
                  <a:lnTo>
                    <a:pt x="60" y="136"/>
                  </a:lnTo>
                  <a:lnTo>
                    <a:pt x="58" y="136"/>
                  </a:lnTo>
                  <a:lnTo>
                    <a:pt x="53" y="141"/>
                  </a:lnTo>
                  <a:lnTo>
                    <a:pt x="49" y="143"/>
                  </a:lnTo>
                  <a:lnTo>
                    <a:pt x="46" y="141"/>
                  </a:lnTo>
                  <a:lnTo>
                    <a:pt x="42" y="141"/>
                  </a:lnTo>
                  <a:lnTo>
                    <a:pt x="39" y="146"/>
                  </a:lnTo>
                  <a:lnTo>
                    <a:pt x="35" y="146"/>
                  </a:lnTo>
                  <a:lnTo>
                    <a:pt x="30" y="143"/>
                  </a:lnTo>
                  <a:lnTo>
                    <a:pt x="28" y="146"/>
                  </a:lnTo>
                  <a:lnTo>
                    <a:pt x="23" y="146"/>
                  </a:lnTo>
                  <a:lnTo>
                    <a:pt x="21" y="143"/>
                  </a:lnTo>
                  <a:lnTo>
                    <a:pt x="21" y="136"/>
                  </a:lnTo>
                  <a:lnTo>
                    <a:pt x="16" y="132"/>
                  </a:lnTo>
                  <a:lnTo>
                    <a:pt x="14" y="127"/>
                  </a:lnTo>
                  <a:lnTo>
                    <a:pt x="16" y="125"/>
                  </a:lnTo>
                  <a:lnTo>
                    <a:pt x="16" y="120"/>
                  </a:lnTo>
                  <a:lnTo>
                    <a:pt x="12" y="113"/>
                  </a:lnTo>
                  <a:lnTo>
                    <a:pt x="9" y="95"/>
                  </a:lnTo>
                  <a:lnTo>
                    <a:pt x="2" y="88"/>
                  </a:lnTo>
                  <a:lnTo>
                    <a:pt x="2" y="86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2" y="83"/>
                  </a:lnTo>
                  <a:lnTo>
                    <a:pt x="2" y="81"/>
                  </a:lnTo>
                  <a:lnTo>
                    <a:pt x="5" y="81"/>
                  </a:lnTo>
                  <a:lnTo>
                    <a:pt x="5" y="74"/>
                  </a:lnTo>
                  <a:lnTo>
                    <a:pt x="2" y="65"/>
                  </a:lnTo>
                  <a:lnTo>
                    <a:pt x="2" y="60"/>
                  </a:lnTo>
                  <a:close/>
                  <a:moveTo>
                    <a:pt x="203" y="157"/>
                  </a:moveTo>
                  <a:lnTo>
                    <a:pt x="208" y="155"/>
                  </a:lnTo>
                  <a:lnTo>
                    <a:pt x="212" y="157"/>
                  </a:lnTo>
                  <a:lnTo>
                    <a:pt x="208" y="157"/>
                  </a:lnTo>
                  <a:lnTo>
                    <a:pt x="203" y="157"/>
                  </a:lnTo>
                  <a:close/>
                  <a:moveTo>
                    <a:pt x="229" y="150"/>
                  </a:moveTo>
                  <a:lnTo>
                    <a:pt x="231" y="148"/>
                  </a:lnTo>
                  <a:lnTo>
                    <a:pt x="233" y="146"/>
                  </a:lnTo>
                  <a:lnTo>
                    <a:pt x="236" y="143"/>
                  </a:lnTo>
                  <a:lnTo>
                    <a:pt x="238" y="143"/>
                  </a:lnTo>
                  <a:lnTo>
                    <a:pt x="238" y="146"/>
                  </a:lnTo>
                  <a:lnTo>
                    <a:pt x="240" y="146"/>
                  </a:lnTo>
                  <a:lnTo>
                    <a:pt x="245" y="146"/>
                  </a:lnTo>
                  <a:lnTo>
                    <a:pt x="247" y="143"/>
                  </a:lnTo>
                  <a:lnTo>
                    <a:pt x="252" y="146"/>
                  </a:lnTo>
                  <a:lnTo>
                    <a:pt x="254" y="146"/>
                  </a:lnTo>
                  <a:lnTo>
                    <a:pt x="254" y="148"/>
                  </a:lnTo>
                  <a:lnTo>
                    <a:pt x="254" y="150"/>
                  </a:lnTo>
                  <a:lnTo>
                    <a:pt x="249" y="150"/>
                  </a:lnTo>
                  <a:lnTo>
                    <a:pt x="245" y="153"/>
                  </a:lnTo>
                  <a:lnTo>
                    <a:pt x="238" y="155"/>
                  </a:lnTo>
                  <a:lnTo>
                    <a:pt x="236" y="153"/>
                  </a:lnTo>
                  <a:lnTo>
                    <a:pt x="231" y="150"/>
                  </a:lnTo>
                  <a:lnTo>
                    <a:pt x="229" y="15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Freeform 113">
              <a:extLst>
                <a:ext uri="{FF2B5EF4-FFF2-40B4-BE49-F238E27FC236}">
                  <a16:creationId xmlns:a16="http://schemas.microsoft.com/office/drawing/2014/main" id="{F14A6843-ED96-6375-4529-CF8D2AB00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5236" y="2516606"/>
              <a:ext cx="218232" cy="181722"/>
            </a:xfrm>
            <a:custGeom>
              <a:avLst/>
              <a:gdLst>
                <a:gd name="T0" fmla="*/ 207 w 263"/>
                <a:gd name="T1" fmla="*/ 39 h 219"/>
                <a:gd name="T2" fmla="*/ 196 w 263"/>
                <a:gd name="T3" fmla="*/ 12 h 219"/>
                <a:gd name="T4" fmla="*/ 187 w 263"/>
                <a:gd name="T5" fmla="*/ 9 h 219"/>
                <a:gd name="T6" fmla="*/ 157 w 263"/>
                <a:gd name="T7" fmla="*/ 12 h 219"/>
                <a:gd name="T8" fmla="*/ 150 w 263"/>
                <a:gd name="T9" fmla="*/ 14 h 219"/>
                <a:gd name="T10" fmla="*/ 143 w 263"/>
                <a:gd name="T11" fmla="*/ 9 h 219"/>
                <a:gd name="T12" fmla="*/ 143 w 263"/>
                <a:gd name="T13" fmla="*/ 2 h 219"/>
                <a:gd name="T14" fmla="*/ 129 w 263"/>
                <a:gd name="T15" fmla="*/ 0 h 219"/>
                <a:gd name="T16" fmla="*/ 131 w 263"/>
                <a:gd name="T17" fmla="*/ 5 h 219"/>
                <a:gd name="T18" fmla="*/ 117 w 263"/>
                <a:gd name="T19" fmla="*/ 5 h 219"/>
                <a:gd name="T20" fmla="*/ 120 w 263"/>
                <a:gd name="T21" fmla="*/ 2 h 219"/>
                <a:gd name="T22" fmla="*/ 113 w 263"/>
                <a:gd name="T23" fmla="*/ 2 h 219"/>
                <a:gd name="T24" fmla="*/ 103 w 263"/>
                <a:gd name="T25" fmla="*/ 9 h 219"/>
                <a:gd name="T26" fmla="*/ 92 w 263"/>
                <a:gd name="T27" fmla="*/ 16 h 219"/>
                <a:gd name="T28" fmla="*/ 73 w 263"/>
                <a:gd name="T29" fmla="*/ 12 h 219"/>
                <a:gd name="T30" fmla="*/ 57 w 263"/>
                <a:gd name="T31" fmla="*/ 7 h 219"/>
                <a:gd name="T32" fmla="*/ 41 w 263"/>
                <a:gd name="T33" fmla="*/ 5 h 219"/>
                <a:gd name="T34" fmla="*/ 6 w 263"/>
                <a:gd name="T35" fmla="*/ 0 h 219"/>
                <a:gd name="T36" fmla="*/ 4 w 263"/>
                <a:gd name="T37" fmla="*/ 5 h 219"/>
                <a:gd name="T38" fmla="*/ 4 w 263"/>
                <a:gd name="T39" fmla="*/ 23 h 219"/>
                <a:gd name="T40" fmla="*/ 2 w 263"/>
                <a:gd name="T41" fmla="*/ 44 h 219"/>
                <a:gd name="T42" fmla="*/ 263 w 263"/>
                <a:gd name="T43" fmla="*/ 217 h 219"/>
                <a:gd name="T44" fmla="*/ 253 w 263"/>
                <a:gd name="T45" fmla="*/ 212 h 219"/>
                <a:gd name="T46" fmla="*/ 244 w 263"/>
                <a:gd name="T47" fmla="*/ 201 h 219"/>
                <a:gd name="T48" fmla="*/ 233 w 263"/>
                <a:gd name="T49" fmla="*/ 199 h 219"/>
                <a:gd name="T50" fmla="*/ 228 w 263"/>
                <a:gd name="T51" fmla="*/ 180 h 219"/>
                <a:gd name="T52" fmla="*/ 230 w 263"/>
                <a:gd name="T53" fmla="*/ 175 h 219"/>
                <a:gd name="T54" fmla="*/ 230 w 263"/>
                <a:gd name="T55" fmla="*/ 173 h 219"/>
                <a:gd name="T56" fmla="*/ 226 w 263"/>
                <a:gd name="T57" fmla="*/ 169 h 219"/>
                <a:gd name="T58" fmla="*/ 214 w 263"/>
                <a:gd name="T59" fmla="*/ 148 h 219"/>
                <a:gd name="T60" fmla="*/ 196 w 263"/>
                <a:gd name="T61" fmla="*/ 120 h 219"/>
                <a:gd name="T62" fmla="*/ 193 w 263"/>
                <a:gd name="T63" fmla="*/ 104 h 219"/>
                <a:gd name="T64" fmla="*/ 184 w 263"/>
                <a:gd name="T65" fmla="*/ 92 h 219"/>
                <a:gd name="T66" fmla="*/ 182 w 263"/>
                <a:gd name="T67" fmla="*/ 83 h 219"/>
                <a:gd name="T68" fmla="*/ 161 w 263"/>
                <a:gd name="T69" fmla="*/ 60 h 219"/>
                <a:gd name="T70" fmla="*/ 159 w 263"/>
                <a:gd name="T71" fmla="*/ 46 h 219"/>
                <a:gd name="T72" fmla="*/ 159 w 263"/>
                <a:gd name="T73" fmla="*/ 44 h 219"/>
                <a:gd name="T74" fmla="*/ 166 w 263"/>
                <a:gd name="T75" fmla="*/ 51 h 219"/>
                <a:gd name="T76" fmla="*/ 173 w 263"/>
                <a:gd name="T77" fmla="*/ 65 h 219"/>
                <a:gd name="T78" fmla="*/ 182 w 263"/>
                <a:gd name="T79" fmla="*/ 74 h 219"/>
                <a:gd name="T80" fmla="*/ 198 w 263"/>
                <a:gd name="T81" fmla="*/ 90 h 219"/>
                <a:gd name="T82" fmla="*/ 203 w 263"/>
                <a:gd name="T83" fmla="*/ 76 h 219"/>
                <a:gd name="T84" fmla="*/ 205 w 263"/>
                <a:gd name="T85" fmla="*/ 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3" h="219">
                  <a:moveTo>
                    <a:pt x="210" y="51"/>
                  </a:moveTo>
                  <a:lnTo>
                    <a:pt x="205" y="44"/>
                  </a:lnTo>
                  <a:lnTo>
                    <a:pt x="207" y="39"/>
                  </a:lnTo>
                  <a:lnTo>
                    <a:pt x="203" y="28"/>
                  </a:lnTo>
                  <a:lnTo>
                    <a:pt x="198" y="18"/>
                  </a:lnTo>
                  <a:lnTo>
                    <a:pt x="196" y="12"/>
                  </a:lnTo>
                  <a:lnTo>
                    <a:pt x="191" y="5"/>
                  </a:lnTo>
                  <a:lnTo>
                    <a:pt x="189" y="5"/>
                  </a:lnTo>
                  <a:lnTo>
                    <a:pt x="187" y="9"/>
                  </a:lnTo>
                  <a:lnTo>
                    <a:pt x="180" y="12"/>
                  </a:lnTo>
                  <a:lnTo>
                    <a:pt x="166" y="9"/>
                  </a:lnTo>
                  <a:lnTo>
                    <a:pt x="157" y="12"/>
                  </a:lnTo>
                  <a:lnTo>
                    <a:pt x="150" y="5"/>
                  </a:lnTo>
                  <a:lnTo>
                    <a:pt x="147" y="9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7" y="12"/>
                  </a:lnTo>
                  <a:lnTo>
                    <a:pt x="143" y="9"/>
                  </a:lnTo>
                  <a:lnTo>
                    <a:pt x="143" y="7"/>
                  </a:lnTo>
                  <a:lnTo>
                    <a:pt x="145" y="5"/>
                  </a:lnTo>
                  <a:lnTo>
                    <a:pt x="143" y="2"/>
                  </a:lnTo>
                  <a:lnTo>
                    <a:pt x="140" y="5"/>
                  </a:lnTo>
                  <a:lnTo>
                    <a:pt x="136" y="2"/>
                  </a:lnTo>
                  <a:lnTo>
                    <a:pt x="129" y="0"/>
                  </a:lnTo>
                  <a:lnTo>
                    <a:pt x="126" y="2"/>
                  </a:lnTo>
                  <a:lnTo>
                    <a:pt x="129" y="2"/>
                  </a:lnTo>
                  <a:lnTo>
                    <a:pt x="131" y="5"/>
                  </a:lnTo>
                  <a:lnTo>
                    <a:pt x="126" y="5"/>
                  </a:lnTo>
                  <a:lnTo>
                    <a:pt x="122" y="5"/>
                  </a:lnTo>
                  <a:lnTo>
                    <a:pt x="117" y="5"/>
                  </a:lnTo>
                  <a:lnTo>
                    <a:pt x="117" y="5"/>
                  </a:lnTo>
                  <a:lnTo>
                    <a:pt x="117" y="2"/>
                  </a:lnTo>
                  <a:lnTo>
                    <a:pt x="120" y="2"/>
                  </a:lnTo>
                  <a:lnTo>
                    <a:pt x="124" y="2"/>
                  </a:lnTo>
                  <a:lnTo>
                    <a:pt x="120" y="2"/>
                  </a:lnTo>
                  <a:lnTo>
                    <a:pt x="113" y="2"/>
                  </a:lnTo>
                  <a:lnTo>
                    <a:pt x="110" y="5"/>
                  </a:lnTo>
                  <a:lnTo>
                    <a:pt x="106" y="7"/>
                  </a:lnTo>
                  <a:lnTo>
                    <a:pt x="103" y="9"/>
                  </a:lnTo>
                  <a:lnTo>
                    <a:pt x="96" y="9"/>
                  </a:lnTo>
                  <a:lnTo>
                    <a:pt x="94" y="14"/>
                  </a:lnTo>
                  <a:lnTo>
                    <a:pt x="92" y="16"/>
                  </a:lnTo>
                  <a:lnTo>
                    <a:pt x="85" y="16"/>
                  </a:lnTo>
                  <a:lnTo>
                    <a:pt x="78" y="12"/>
                  </a:lnTo>
                  <a:lnTo>
                    <a:pt x="73" y="12"/>
                  </a:lnTo>
                  <a:lnTo>
                    <a:pt x="66" y="12"/>
                  </a:lnTo>
                  <a:lnTo>
                    <a:pt x="60" y="7"/>
                  </a:lnTo>
                  <a:lnTo>
                    <a:pt x="57" y="7"/>
                  </a:lnTo>
                  <a:lnTo>
                    <a:pt x="55" y="9"/>
                  </a:lnTo>
                  <a:lnTo>
                    <a:pt x="48" y="5"/>
                  </a:lnTo>
                  <a:lnTo>
                    <a:pt x="41" y="5"/>
                  </a:lnTo>
                  <a:lnTo>
                    <a:pt x="25" y="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2" y="14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2" y="30"/>
                  </a:lnTo>
                  <a:lnTo>
                    <a:pt x="0" y="37"/>
                  </a:lnTo>
                  <a:lnTo>
                    <a:pt x="2" y="44"/>
                  </a:lnTo>
                  <a:lnTo>
                    <a:pt x="4" y="53"/>
                  </a:lnTo>
                  <a:lnTo>
                    <a:pt x="11" y="219"/>
                  </a:lnTo>
                  <a:lnTo>
                    <a:pt x="263" y="217"/>
                  </a:lnTo>
                  <a:lnTo>
                    <a:pt x="263" y="217"/>
                  </a:lnTo>
                  <a:lnTo>
                    <a:pt x="258" y="217"/>
                  </a:lnTo>
                  <a:lnTo>
                    <a:pt x="253" y="212"/>
                  </a:lnTo>
                  <a:lnTo>
                    <a:pt x="251" y="208"/>
                  </a:lnTo>
                  <a:lnTo>
                    <a:pt x="247" y="208"/>
                  </a:lnTo>
                  <a:lnTo>
                    <a:pt x="244" y="201"/>
                  </a:lnTo>
                  <a:lnTo>
                    <a:pt x="242" y="203"/>
                  </a:lnTo>
                  <a:lnTo>
                    <a:pt x="237" y="203"/>
                  </a:lnTo>
                  <a:lnTo>
                    <a:pt x="233" y="199"/>
                  </a:lnTo>
                  <a:lnTo>
                    <a:pt x="228" y="187"/>
                  </a:lnTo>
                  <a:lnTo>
                    <a:pt x="230" y="185"/>
                  </a:lnTo>
                  <a:lnTo>
                    <a:pt x="228" y="180"/>
                  </a:lnTo>
                  <a:lnTo>
                    <a:pt x="228" y="178"/>
                  </a:lnTo>
                  <a:lnTo>
                    <a:pt x="228" y="175"/>
                  </a:lnTo>
                  <a:lnTo>
                    <a:pt x="230" y="175"/>
                  </a:lnTo>
                  <a:lnTo>
                    <a:pt x="235" y="178"/>
                  </a:lnTo>
                  <a:lnTo>
                    <a:pt x="233" y="173"/>
                  </a:lnTo>
                  <a:lnTo>
                    <a:pt x="230" y="173"/>
                  </a:lnTo>
                  <a:lnTo>
                    <a:pt x="228" y="169"/>
                  </a:lnTo>
                  <a:lnTo>
                    <a:pt x="226" y="169"/>
                  </a:lnTo>
                  <a:lnTo>
                    <a:pt x="226" y="169"/>
                  </a:lnTo>
                  <a:lnTo>
                    <a:pt x="223" y="166"/>
                  </a:lnTo>
                  <a:lnTo>
                    <a:pt x="221" y="159"/>
                  </a:lnTo>
                  <a:lnTo>
                    <a:pt x="214" y="148"/>
                  </a:lnTo>
                  <a:lnTo>
                    <a:pt x="210" y="145"/>
                  </a:lnTo>
                  <a:lnTo>
                    <a:pt x="210" y="141"/>
                  </a:lnTo>
                  <a:lnTo>
                    <a:pt x="196" y="120"/>
                  </a:lnTo>
                  <a:lnTo>
                    <a:pt x="196" y="115"/>
                  </a:lnTo>
                  <a:lnTo>
                    <a:pt x="193" y="113"/>
                  </a:lnTo>
                  <a:lnTo>
                    <a:pt x="193" y="104"/>
                  </a:lnTo>
                  <a:lnTo>
                    <a:pt x="191" y="102"/>
                  </a:lnTo>
                  <a:lnTo>
                    <a:pt x="191" y="99"/>
                  </a:lnTo>
                  <a:lnTo>
                    <a:pt x="184" y="92"/>
                  </a:lnTo>
                  <a:lnTo>
                    <a:pt x="184" y="88"/>
                  </a:lnTo>
                  <a:lnTo>
                    <a:pt x="184" y="85"/>
                  </a:lnTo>
                  <a:lnTo>
                    <a:pt x="182" y="83"/>
                  </a:lnTo>
                  <a:lnTo>
                    <a:pt x="170" y="72"/>
                  </a:lnTo>
                  <a:lnTo>
                    <a:pt x="170" y="69"/>
                  </a:lnTo>
                  <a:lnTo>
                    <a:pt x="161" y="60"/>
                  </a:lnTo>
                  <a:lnTo>
                    <a:pt x="161" y="55"/>
                  </a:lnTo>
                  <a:lnTo>
                    <a:pt x="157" y="48"/>
                  </a:lnTo>
                  <a:lnTo>
                    <a:pt x="159" y="46"/>
                  </a:lnTo>
                  <a:lnTo>
                    <a:pt x="157" y="44"/>
                  </a:lnTo>
                  <a:lnTo>
                    <a:pt x="159" y="42"/>
                  </a:lnTo>
                  <a:lnTo>
                    <a:pt x="159" y="44"/>
                  </a:lnTo>
                  <a:lnTo>
                    <a:pt x="161" y="44"/>
                  </a:lnTo>
                  <a:lnTo>
                    <a:pt x="163" y="48"/>
                  </a:lnTo>
                  <a:lnTo>
                    <a:pt x="166" y="51"/>
                  </a:lnTo>
                  <a:lnTo>
                    <a:pt x="166" y="53"/>
                  </a:lnTo>
                  <a:lnTo>
                    <a:pt x="173" y="60"/>
                  </a:lnTo>
                  <a:lnTo>
                    <a:pt x="173" y="65"/>
                  </a:lnTo>
                  <a:lnTo>
                    <a:pt x="175" y="69"/>
                  </a:lnTo>
                  <a:lnTo>
                    <a:pt x="182" y="72"/>
                  </a:lnTo>
                  <a:lnTo>
                    <a:pt x="182" y="74"/>
                  </a:lnTo>
                  <a:lnTo>
                    <a:pt x="191" y="85"/>
                  </a:lnTo>
                  <a:lnTo>
                    <a:pt x="198" y="88"/>
                  </a:lnTo>
                  <a:lnTo>
                    <a:pt x="198" y="90"/>
                  </a:lnTo>
                  <a:lnTo>
                    <a:pt x="198" y="88"/>
                  </a:lnTo>
                  <a:lnTo>
                    <a:pt x="203" y="85"/>
                  </a:lnTo>
                  <a:lnTo>
                    <a:pt x="203" y="76"/>
                  </a:lnTo>
                  <a:lnTo>
                    <a:pt x="203" y="76"/>
                  </a:lnTo>
                  <a:lnTo>
                    <a:pt x="205" y="69"/>
                  </a:lnTo>
                  <a:lnTo>
                    <a:pt x="205" y="65"/>
                  </a:lnTo>
                  <a:lnTo>
                    <a:pt x="207" y="53"/>
                  </a:lnTo>
                  <a:lnTo>
                    <a:pt x="210" y="5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" name="Freeform 114">
              <a:extLst>
                <a:ext uri="{FF2B5EF4-FFF2-40B4-BE49-F238E27FC236}">
                  <a16:creationId xmlns:a16="http://schemas.microsoft.com/office/drawing/2014/main" id="{8DBCBC38-96B0-670F-F252-5C9EF2C1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4576" y="2696667"/>
              <a:ext cx="289593" cy="331911"/>
            </a:xfrm>
            <a:custGeom>
              <a:avLst/>
              <a:gdLst>
                <a:gd name="T0" fmla="*/ 312 w 349"/>
                <a:gd name="T1" fmla="*/ 7 h 400"/>
                <a:gd name="T2" fmla="*/ 314 w 349"/>
                <a:gd name="T3" fmla="*/ 16 h 400"/>
                <a:gd name="T4" fmla="*/ 314 w 349"/>
                <a:gd name="T5" fmla="*/ 21 h 400"/>
                <a:gd name="T6" fmla="*/ 319 w 349"/>
                <a:gd name="T7" fmla="*/ 55 h 400"/>
                <a:gd name="T8" fmla="*/ 339 w 349"/>
                <a:gd name="T9" fmla="*/ 83 h 400"/>
                <a:gd name="T10" fmla="*/ 346 w 349"/>
                <a:gd name="T11" fmla="*/ 92 h 400"/>
                <a:gd name="T12" fmla="*/ 330 w 349"/>
                <a:gd name="T13" fmla="*/ 99 h 400"/>
                <a:gd name="T14" fmla="*/ 321 w 349"/>
                <a:gd name="T15" fmla="*/ 106 h 400"/>
                <a:gd name="T16" fmla="*/ 319 w 349"/>
                <a:gd name="T17" fmla="*/ 120 h 400"/>
                <a:gd name="T18" fmla="*/ 309 w 349"/>
                <a:gd name="T19" fmla="*/ 148 h 400"/>
                <a:gd name="T20" fmla="*/ 312 w 349"/>
                <a:gd name="T21" fmla="*/ 169 h 400"/>
                <a:gd name="T22" fmla="*/ 300 w 349"/>
                <a:gd name="T23" fmla="*/ 201 h 400"/>
                <a:gd name="T24" fmla="*/ 289 w 349"/>
                <a:gd name="T25" fmla="*/ 217 h 400"/>
                <a:gd name="T26" fmla="*/ 272 w 349"/>
                <a:gd name="T27" fmla="*/ 243 h 400"/>
                <a:gd name="T28" fmla="*/ 268 w 349"/>
                <a:gd name="T29" fmla="*/ 261 h 400"/>
                <a:gd name="T30" fmla="*/ 259 w 349"/>
                <a:gd name="T31" fmla="*/ 293 h 400"/>
                <a:gd name="T32" fmla="*/ 245 w 349"/>
                <a:gd name="T33" fmla="*/ 293 h 400"/>
                <a:gd name="T34" fmla="*/ 245 w 349"/>
                <a:gd name="T35" fmla="*/ 310 h 400"/>
                <a:gd name="T36" fmla="*/ 261 w 349"/>
                <a:gd name="T37" fmla="*/ 319 h 400"/>
                <a:gd name="T38" fmla="*/ 275 w 349"/>
                <a:gd name="T39" fmla="*/ 330 h 400"/>
                <a:gd name="T40" fmla="*/ 284 w 349"/>
                <a:gd name="T41" fmla="*/ 351 h 400"/>
                <a:gd name="T42" fmla="*/ 268 w 349"/>
                <a:gd name="T43" fmla="*/ 376 h 400"/>
                <a:gd name="T44" fmla="*/ 256 w 349"/>
                <a:gd name="T45" fmla="*/ 388 h 400"/>
                <a:gd name="T46" fmla="*/ 233 w 349"/>
                <a:gd name="T47" fmla="*/ 395 h 400"/>
                <a:gd name="T48" fmla="*/ 222 w 349"/>
                <a:gd name="T49" fmla="*/ 400 h 400"/>
                <a:gd name="T50" fmla="*/ 208 w 349"/>
                <a:gd name="T51" fmla="*/ 395 h 400"/>
                <a:gd name="T52" fmla="*/ 196 w 349"/>
                <a:gd name="T53" fmla="*/ 400 h 400"/>
                <a:gd name="T54" fmla="*/ 187 w 349"/>
                <a:gd name="T55" fmla="*/ 397 h 400"/>
                <a:gd name="T56" fmla="*/ 175 w 349"/>
                <a:gd name="T57" fmla="*/ 383 h 400"/>
                <a:gd name="T58" fmla="*/ 164 w 349"/>
                <a:gd name="T59" fmla="*/ 374 h 400"/>
                <a:gd name="T60" fmla="*/ 152 w 349"/>
                <a:gd name="T61" fmla="*/ 379 h 400"/>
                <a:gd name="T62" fmla="*/ 139 w 349"/>
                <a:gd name="T63" fmla="*/ 383 h 400"/>
                <a:gd name="T64" fmla="*/ 122 w 349"/>
                <a:gd name="T65" fmla="*/ 372 h 400"/>
                <a:gd name="T66" fmla="*/ 115 w 349"/>
                <a:gd name="T67" fmla="*/ 363 h 400"/>
                <a:gd name="T68" fmla="*/ 104 w 349"/>
                <a:gd name="T69" fmla="*/ 349 h 400"/>
                <a:gd name="T70" fmla="*/ 95 w 349"/>
                <a:gd name="T71" fmla="*/ 337 h 400"/>
                <a:gd name="T72" fmla="*/ 81 w 349"/>
                <a:gd name="T73" fmla="*/ 323 h 400"/>
                <a:gd name="T74" fmla="*/ 74 w 349"/>
                <a:gd name="T75" fmla="*/ 314 h 400"/>
                <a:gd name="T76" fmla="*/ 67 w 349"/>
                <a:gd name="T77" fmla="*/ 305 h 400"/>
                <a:gd name="T78" fmla="*/ 51 w 349"/>
                <a:gd name="T79" fmla="*/ 296 h 400"/>
                <a:gd name="T80" fmla="*/ 42 w 349"/>
                <a:gd name="T81" fmla="*/ 289 h 400"/>
                <a:gd name="T82" fmla="*/ 37 w 349"/>
                <a:gd name="T83" fmla="*/ 275 h 400"/>
                <a:gd name="T84" fmla="*/ 25 w 349"/>
                <a:gd name="T85" fmla="*/ 249 h 400"/>
                <a:gd name="T86" fmla="*/ 21 w 349"/>
                <a:gd name="T87" fmla="*/ 238 h 400"/>
                <a:gd name="T88" fmla="*/ 12 w 349"/>
                <a:gd name="T89" fmla="*/ 222 h 400"/>
                <a:gd name="T90" fmla="*/ 12 w 349"/>
                <a:gd name="T91" fmla="*/ 206 h 400"/>
                <a:gd name="T92" fmla="*/ 0 w 349"/>
                <a:gd name="T93" fmla="*/ 199 h 400"/>
                <a:gd name="T94" fmla="*/ 7 w 349"/>
                <a:gd name="T95" fmla="*/ 180 h 400"/>
                <a:gd name="T96" fmla="*/ 14 w 349"/>
                <a:gd name="T97" fmla="*/ 164 h 400"/>
                <a:gd name="T98" fmla="*/ 23 w 349"/>
                <a:gd name="T99" fmla="*/ 141 h 400"/>
                <a:gd name="T100" fmla="*/ 44 w 349"/>
                <a:gd name="T101" fmla="*/ 136 h 400"/>
                <a:gd name="T102" fmla="*/ 60 w 349"/>
                <a:gd name="T103" fmla="*/ 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00">
                  <a:moveTo>
                    <a:pt x="60" y="2"/>
                  </a:moveTo>
                  <a:lnTo>
                    <a:pt x="312" y="0"/>
                  </a:lnTo>
                  <a:lnTo>
                    <a:pt x="309" y="2"/>
                  </a:lnTo>
                  <a:lnTo>
                    <a:pt x="309" y="5"/>
                  </a:lnTo>
                  <a:lnTo>
                    <a:pt x="312" y="7"/>
                  </a:lnTo>
                  <a:lnTo>
                    <a:pt x="309" y="7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2" y="12"/>
                  </a:lnTo>
                  <a:lnTo>
                    <a:pt x="314" y="16"/>
                  </a:lnTo>
                  <a:lnTo>
                    <a:pt x="316" y="21"/>
                  </a:lnTo>
                  <a:lnTo>
                    <a:pt x="316" y="23"/>
                  </a:lnTo>
                  <a:lnTo>
                    <a:pt x="316" y="23"/>
                  </a:lnTo>
                  <a:lnTo>
                    <a:pt x="316" y="21"/>
                  </a:lnTo>
                  <a:lnTo>
                    <a:pt x="314" y="21"/>
                  </a:lnTo>
                  <a:lnTo>
                    <a:pt x="314" y="21"/>
                  </a:lnTo>
                  <a:lnTo>
                    <a:pt x="314" y="25"/>
                  </a:lnTo>
                  <a:lnTo>
                    <a:pt x="319" y="39"/>
                  </a:lnTo>
                  <a:lnTo>
                    <a:pt x="321" y="49"/>
                  </a:lnTo>
                  <a:lnTo>
                    <a:pt x="319" y="55"/>
                  </a:lnTo>
                  <a:lnTo>
                    <a:pt x="321" y="65"/>
                  </a:lnTo>
                  <a:lnTo>
                    <a:pt x="326" y="72"/>
                  </a:lnTo>
                  <a:lnTo>
                    <a:pt x="330" y="72"/>
                  </a:lnTo>
                  <a:lnTo>
                    <a:pt x="339" y="79"/>
                  </a:lnTo>
                  <a:lnTo>
                    <a:pt x="339" y="83"/>
                  </a:lnTo>
                  <a:lnTo>
                    <a:pt x="342" y="83"/>
                  </a:lnTo>
                  <a:lnTo>
                    <a:pt x="346" y="85"/>
                  </a:lnTo>
                  <a:lnTo>
                    <a:pt x="346" y="88"/>
                  </a:lnTo>
                  <a:lnTo>
                    <a:pt x="349" y="88"/>
                  </a:lnTo>
                  <a:lnTo>
                    <a:pt x="346" y="92"/>
                  </a:lnTo>
                  <a:lnTo>
                    <a:pt x="342" y="95"/>
                  </a:lnTo>
                  <a:lnTo>
                    <a:pt x="339" y="95"/>
                  </a:lnTo>
                  <a:lnTo>
                    <a:pt x="337" y="97"/>
                  </a:lnTo>
                  <a:lnTo>
                    <a:pt x="332" y="97"/>
                  </a:lnTo>
                  <a:lnTo>
                    <a:pt x="330" y="99"/>
                  </a:lnTo>
                  <a:lnTo>
                    <a:pt x="326" y="99"/>
                  </a:lnTo>
                  <a:lnTo>
                    <a:pt x="326" y="102"/>
                  </a:lnTo>
                  <a:lnTo>
                    <a:pt x="326" y="104"/>
                  </a:lnTo>
                  <a:lnTo>
                    <a:pt x="326" y="106"/>
                  </a:lnTo>
                  <a:lnTo>
                    <a:pt x="321" y="106"/>
                  </a:lnTo>
                  <a:lnTo>
                    <a:pt x="319" y="109"/>
                  </a:lnTo>
                  <a:lnTo>
                    <a:pt x="319" y="113"/>
                  </a:lnTo>
                  <a:lnTo>
                    <a:pt x="316" y="118"/>
                  </a:lnTo>
                  <a:lnTo>
                    <a:pt x="319" y="118"/>
                  </a:lnTo>
                  <a:lnTo>
                    <a:pt x="319" y="120"/>
                  </a:lnTo>
                  <a:lnTo>
                    <a:pt x="319" y="122"/>
                  </a:lnTo>
                  <a:lnTo>
                    <a:pt x="314" y="129"/>
                  </a:lnTo>
                  <a:lnTo>
                    <a:pt x="314" y="139"/>
                  </a:lnTo>
                  <a:lnTo>
                    <a:pt x="309" y="146"/>
                  </a:lnTo>
                  <a:lnTo>
                    <a:pt x="309" y="148"/>
                  </a:lnTo>
                  <a:lnTo>
                    <a:pt x="307" y="150"/>
                  </a:lnTo>
                  <a:lnTo>
                    <a:pt x="307" y="155"/>
                  </a:lnTo>
                  <a:lnTo>
                    <a:pt x="309" y="164"/>
                  </a:lnTo>
                  <a:lnTo>
                    <a:pt x="312" y="169"/>
                  </a:lnTo>
                  <a:lnTo>
                    <a:pt x="312" y="169"/>
                  </a:lnTo>
                  <a:lnTo>
                    <a:pt x="312" y="171"/>
                  </a:lnTo>
                  <a:lnTo>
                    <a:pt x="309" y="178"/>
                  </a:lnTo>
                  <a:lnTo>
                    <a:pt x="309" y="185"/>
                  </a:lnTo>
                  <a:lnTo>
                    <a:pt x="302" y="194"/>
                  </a:lnTo>
                  <a:lnTo>
                    <a:pt x="300" y="201"/>
                  </a:lnTo>
                  <a:lnTo>
                    <a:pt x="298" y="201"/>
                  </a:lnTo>
                  <a:lnTo>
                    <a:pt x="296" y="201"/>
                  </a:lnTo>
                  <a:lnTo>
                    <a:pt x="293" y="206"/>
                  </a:lnTo>
                  <a:lnTo>
                    <a:pt x="289" y="213"/>
                  </a:lnTo>
                  <a:lnTo>
                    <a:pt x="289" y="217"/>
                  </a:lnTo>
                  <a:lnTo>
                    <a:pt x="282" y="222"/>
                  </a:lnTo>
                  <a:lnTo>
                    <a:pt x="279" y="226"/>
                  </a:lnTo>
                  <a:lnTo>
                    <a:pt x="277" y="243"/>
                  </a:lnTo>
                  <a:lnTo>
                    <a:pt x="275" y="243"/>
                  </a:lnTo>
                  <a:lnTo>
                    <a:pt x="272" y="243"/>
                  </a:lnTo>
                  <a:lnTo>
                    <a:pt x="270" y="245"/>
                  </a:lnTo>
                  <a:lnTo>
                    <a:pt x="268" y="252"/>
                  </a:lnTo>
                  <a:lnTo>
                    <a:pt x="266" y="254"/>
                  </a:lnTo>
                  <a:lnTo>
                    <a:pt x="266" y="259"/>
                  </a:lnTo>
                  <a:lnTo>
                    <a:pt x="268" y="261"/>
                  </a:lnTo>
                  <a:lnTo>
                    <a:pt x="263" y="268"/>
                  </a:lnTo>
                  <a:lnTo>
                    <a:pt x="261" y="273"/>
                  </a:lnTo>
                  <a:lnTo>
                    <a:pt x="263" y="282"/>
                  </a:lnTo>
                  <a:lnTo>
                    <a:pt x="261" y="291"/>
                  </a:lnTo>
                  <a:lnTo>
                    <a:pt x="259" y="293"/>
                  </a:lnTo>
                  <a:lnTo>
                    <a:pt x="256" y="296"/>
                  </a:lnTo>
                  <a:lnTo>
                    <a:pt x="254" y="296"/>
                  </a:lnTo>
                  <a:lnTo>
                    <a:pt x="252" y="293"/>
                  </a:lnTo>
                  <a:lnTo>
                    <a:pt x="249" y="296"/>
                  </a:lnTo>
                  <a:lnTo>
                    <a:pt x="245" y="293"/>
                  </a:lnTo>
                  <a:lnTo>
                    <a:pt x="245" y="298"/>
                  </a:lnTo>
                  <a:lnTo>
                    <a:pt x="242" y="300"/>
                  </a:lnTo>
                  <a:lnTo>
                    <a:pt x="238" y="305"/>
                  </a:lnTo>
                  <a:lnTo>
                    <a:pt x="240" y="307"/>
                  </a:lnTo>
                  <a:lnTo>
                    <a:pt x="245" y="310"/>
                  </a:lnTo>
                  <a:lnTo>
                    <a:pt x="252" y="307"/>
                  </a:lnTo>
                  <a:lnTo>
                    <a:pt x="254" y="312"/>
                  </a:lnTo>
                  <a:lnTo>
                    <a:pt x="259" y="314"/>
                  </a:lnTo>
                  <a:lnTo>
                    <a:pt x="259" y="316"/>
                  </a:lnTo>
                  <a:lnTo>
                    <a:pt x="261" y="319"/>
                  </a:lnTo>
                  <a:lnTo>
                    <a:pt x="266" y="326"/>
                  </a:lnTo>
                  <a:lnTo>
                    <a:pt x="268" y="328"/>
                  </a:lnTo>
                  <a:lnTo>
                    <a:pt x="268" y="330"/>
                  </a:lnTo>
                  <a:lnTo>
                    <a:pt x="270" y="330"/>
                  </a:lnTo>
                  <a:lnTo>
                    <a:pt x="275" y="330"/>
                  </a:lnTo>
                  <a:lnTo>
                    <a:pt x="277" y="335"/>
                  </a:lnTo>
                  <a:lnTo>
                    <a:pt x="277" y="337"/>
                  </a:lnTo>
                  <a:lnTo>
                    <a:pt x="282" y="342"/>
                  </a:lnTo>
                  <a:lnTo>
                    <a:pt x="282" y="349"/>
                  </a:lnTo>
                  <a:lnTo>
                    <a:pt x="284" y="351"/>
                  </a:lnTo>
                  <a:lnTo>
                    <a:pt x="286" y="358"/>
                  </a:lnTo>
                  <a:lnTo>
                    <a:pt x="279" y="367"/>
                  </a:lnTo>
                  <a:lnTo>
                    <a:pt x="275" y="374"/>
                  </a:lnTo>
                  <a:lnTo>
                    <a:pt x="272" y="374"/>
                  </a:lnTo>
                  <a:lnTo>
                    <a:pt x="268" y="376"/>
                  </a:lnTo>
                  <a:lnTo>
                    <a:pt x="266" y="381"/>
                  </a:lnTo>
                  <a:lnTo>
                    <a:pt x="263" y="381"/>
                  </a:lnTo>
                  <a:lnTo>
                    <a:pt x="261" y="383"/>
                  </a:lnTo>
                  <a:lnTo>
                    <a:pt x="261" y="383"/>
                  </a:lnTo>
                  <a:lnTo>
                    <a:pt x="256" y="388"/>
                  </a:lnTo>
                  <a:lnTo>
                    <a:pt x="254" y="390"/>
                  </a:lnTo>
                  <a:lnTo>
                    <a:pt x="249" y="393"/>
                  </a:lnTo>
                  <a:lnTo>
                    <a:pt x="245" y="393"/>
                  </a:lnTo>
                  <a:lnTo>
                    <a:pt x="238" y="393"/>
                  </a:lnTo>
                  <a:lnTo>
                    <a:pt x="233" y="395"/>
                  </a:lnTo>
                  <a:lnTo>
                    <a:pt x="229" y="395"/>
                  </a:lnTo>
                  <a:lnTo>
                    <a:pt x="229" y="395"/>
                  </a:lnTo>
                  <a:lnTo>
                    <a:pt x="224" y="395"/>
                  </a:lnTo>
                  <a:lnTo>
                    <a:pt x="222" y="397"/>
                  </a:lnTo>
                  <a:lnTo>
                    <a:pt x="222" y="400"/>
                  </a:lnTo>
                  <a:lnTo>
                    <a:pt x="219" y="400"/>
                  </a:lnTo>
                  <a:lnTo>
                    <a:pt x="215" y="397"/>
                  </a:lnTo>
                  <a:lnTo>
                    <a:pt x="215" y="395"/>
                  </a:lnTo>
                  <a:lnTo>
                    <a:pt x="210" y="395"/>
                  </a:lnTo>
                  <a:lnTo>
                    <a:pt x="208" y="395"/>
                  </a:lnTo>
                  <a:lnTo>
                    <a:pt x="203" y="393"/>
                  </a:lnTo>
                  <a:lnTo>
                    <a:pt x="199" y="393"/>
                  </a:lnTo>
                  <a:lnTo>
                    <a:pt x="196" y="395"/>
                  </a:lnTo>
                  <a:lnTo>
                    <a:pt x="196" y="397"/>
                  </a:lnTo>
                  <a:lnTo>
                    <a:pt x="196" y="400"/>
                  </a:lnTo>
                  <a:lnTo>
                    <a:pt x="196" y="400"/>
                  </a:lnTo>
                  <a:lnTo>
                    <a:pt x="194" y="400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7" y="397"/>
                  </a:lnTo>
                  <a:lnTo>
                    <a:pt x="187" y="393"/>
                  </a:lnTo>
                  <a:lnTo>
                    <a:pt x="185" y="393"/>
                  </a:lnTo>
                  <a:lnTo>
                    <a:pt x="185" y="388"/>
                  </a:lnTo>
                  <a:lnTo>
                    <a:pt x="182" y="386"/>
                  </a:lnTo>
                  <a:lnTo>
                    <a:pt x="175" y="383"/>
                  </a:lnTo>
                  <a:lnTo>
                    <a:pt x="175" y="383"/>
                  </a:lnTo>
                  <a:lnTo>
                    <a:pt x="173" y="379"/>
                  </a:lnTo>
                  <a:lnTo>
                    <a:pt x="171" y="374"/>
                  </a:lnTo>
                  <a:lnTo>
                    <a:pt x="169" y="374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59" y="379"/>
                  </a:lnTo>
                  <a:lnTo>
                    <a:pt x="155" y="379"/>
                  </a:lnTo>
                  <a:lnTo>
                    <a:pt x="152" y="379"/>
                  </a:lnTo>
                  <a:lnTo>
                    <a:pt x="152" y="379"/>
                  </a:lnTo>
                  <a:lnTo>
                    <a:pt x="150" y="379"/>
                  </a:lnTo>
                  <a:lnTo>
                    <a:pt x="145" y="379"/>
                  </a:lnTo>
                  <a:lnTo>
                    <a:pt x="143" y="379"/>
                  </a:lnTo>
                  <a:lnTo>
                    <a:pt x="141" y="381"/>
                  </a:lnTo>
                  <a:lnTo>
                    <a:pt x="139" y="383"/>
                  </a:lnTo>
                  <a:lnTo>
                    <a:pt x="134" y="381"/>
                  </a:lnTo>
                  <a:lnTo>
                    <a:pt x="129" y="376"/>
                  </a:lnTo>
                  <a:lnTo>
                    <a:pt x="127" y="374"/>
                  </a:lnTo>
                  <a:lnTo>
                    <a:pt x="125" y="374"/>
                  </a:lnTo>
                  <a:lnTo>
                    <a:pt x="122" y="372"/>
                  </a:lnTo>
                  <a:lnTo>
                    <a:pt x="122" y="367"/>
                  </a:lnTo>
                  <a:lnTo>
                    <a:pt x="122" y="367"/>
                  </a:lnTo>
                  <a:lnTo>
                    <a:pt x="122" y="367"/>
                  </a:lnTo>
                  <a:lnTo>
                    <a:pt x="120" y="365"/>
                  </a:lnTo>
                  <a:lnTo>
                    <a:pt x="115" y="363"/>
                  </a:lnTo>
                  <a:lnTo>
                    <a:pt x="113" y="360"/>
                  </a:lnTo>
                  <a:lnTo>
                    <a:pt x="113" y="353"/>
                  </a:lnTo>
                  <a:lnTo>
                    <a:pt x="113" y="351"/>
                  </a:lnTo>
                  <a:lnTo>
                    <a:pt x="111" y="349"/>
                  </a:lnTo>
                  <a:lnTo>
                    <a:pt x="104" y="349"/>
                  </a:lnTo>
                  <a:lnTo>
                    <a:pt x="102" y="346"/>
                  </a:lnTo>
                  <a:lnTo>
                    <a:pt x="102" y="342"/>
                  </a:lnTo>
                  <a:lnTo>
                    <a:pt x="102" y="340"/>
                  </a:lnTo>
                  <a:lnTo>
                    <a:pt x="97" y="340"/>
                  </a:lnTo>
                  <a:lnTo>
                    <a:pt x="95" y="337"/>
                  </a:lnTo>
                  <a:lnTo>
                    <a:pt x="95" y="330"/>
                  </a:lnTo>
                  <a:lnTo>
                    <a:pt x="92" y="328"/>
                  </a:lnTo>
                  <a:lnTo>
                    <a:pt x="85" y="323"/>
                  </a:lnTo>
                  <a:lnTo>
                    <a:pt x="83" y="323"/>
                  </a:lnTo>
                  <a:lnTo>
                    <a:pt x="81" y="323"/>
                  </a:lnTo>
                  <a:lnTo>
                    <a:pt x="79" y="323"/>
                  </a:lnTo>
                  <a:lnTo>
                    <a:pt x="76" y="321"/>
                  </a:lnTo>
                  <a:lnTo>
                    <a:pt x="72" y="319"/>
                  </a:lnTo>
                  <a:lnTo>
                    <a:pt x="74" y="316"/>
                  </a:lnTo>
                  <a:lnTo>
                    <a:pt x="74" y="314"/>
                  </a:lnTo>
                  <a:lnTo>
                    <a:pt x="76" y="312"/>
                  </a:lnTo>
                  <a:lnTo>
                    <a:pt x="76" y="310"/>
                  </a:lnTo>
                  <a:lnTo>
                    <a:pt x="76" y="307"/>
                  </a:lnTo>
                  <a:lnTo>
                    <a:pt x="72" y="307"/>
                  </a:lnTo>
                  <a:lnTo>
                    <a:pt x="67" y="305"/>
                  </a:lnTo>
                  <a:lnTo>
                    <a:pt x="67" y="303"/>
                  </a:lnTo>
                  <a:lnTo>
                    <a:pt x="62" y="300"/>
                  </a:lnTo>
                  <a:lnTo>
                    <a:pt x="60" y="300"/>
                  </a:lnTo>
                  <a:lnTo>
                    <a:pt x="55" y="298"/>
                  </a:lnTo>
                  <a:lnTo>
                    <a:pt x="51" y="296"/>
                  </a:lnTo>
                  <a:lnTo>
                    <a:pt x="51" y="291"/>
                  </a:lnTo>
                  <a:lnTo>
                    <a:pt x="53" y="289"/>
                  </a:lnTo>
                  <a:lnTo>
                    <a:pt x="51" y="286"/>
                  </a:lnTo>
                  <a:lnTo>
                    <a:pt x="44" y="286"/>
                  </a:lnTo>
                  <a:lnTo>
                    <a:pt x="42" y="289"/>
                  </a:lnTo>
                  <a:lnTo>
                    <a:pt x="37" y="289"/>
                  </a:lnTo>
                  <a:lnTo>
                    <a:pt x="35" y="286"/>
                  </a:lnTo>
                  <a:lnTo>
                    <a:pt x="35" y="279"/>
                  </a:lnTo>
                  <a:lnTo>
                    <a:pt x="35" y="275"/>
                  </a:lnTo>
                  <a:lnTo>
                    <a:pt x="37" y="275"/>
                  </a:lnTo>
                  <a:lnTo>
                    <a:pt x="37" y="270"/>
                  </a:lnTo>
                  <a:lnTo>
                    <a:pt x="37" y="266"/>
                  </a:lnTo>
                  <a:lnTo>
                    <a:pt x="32" y="259"/>
                  </a:lnTo>
                  <a:lnTo>
                    <a:pt x="28" y="252"/>
                  </a:lnTo>
                  <a:lnTo>
                    <a:pt x="25" y="249"/>
                  </a:lnTo>
                  <a:lnTo>
                    <a:pt x="21" y="245"/>
                  </a:lnTo>
                  <a:lnTo>
                    <a:pt x="23" y="243"/>
                  </a:lnTo>
                  <a:lnTo>
                    <a:pt x="23" y="24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1" y="233"/>
                  </a:lnTo>
                  <a:lnTo>
                    <a:pt x="23" y="231"/>
                  </a:lnTo>
                  <a:lnTo>
                    <a:pt x="21" y="229"/>
                  </a:lnTo>
                  <a:lnTo>
                    <a:pt x="14" y="226"/>
                  </a:lnTo>
                  <a:lnTo>
                    <a:pt x="12" y="222"/>
                  </a:lnTo>
                  <a:lnTo>
                    <a:pt x="12" y="217"/>
                  </a:lnTo>
                  <a:lnTo>
                    <a:pt x="9" y="213"/>
                  </a:lnTo>
                  <a:lnTo>
                    <a:pt x="12" y="210"/>
                  </a:lnTo>
                  <a:lnTo>
                    <a:pt x="9" y="208"/>
                  </a:lnTo>
                  <a:lnTo>
                    <a:pt x="12" y="206"/>
                  </a:lnTo>
                  <a:lnTo>
                    <a:pt x="12" y="203"/>
                  </a:lnTo>
                  <a:lnTo>
                    <a:pt x="9" y="203"/>
                  </a:lnTo>
                  <a:lnTo>
                    <a:pt x="5" y="206"/>
                  </a:lnTo>
                  <a:lnTo>
                    <a:pt x="0" y="203"/>
                  </a:lnTo>
                  <a:lnTo>
                    <a:pt x="0" y="199"/>
                  </a:lnTo>
                  <a:lnTo>
                    <a:pt x="7" y="192"/>
                  </a:lnTo>
                  <a:lnTo>
                    <a:pt x="9" y="189"/>
                  </a:lnTo>
                  <a:lnTo>
                    <a:pt x="9" y="185"/>
                  </a:lnTo>
                  <a:lnTo>
                    <a:pt x="5" y="182"/>
                  </a:lnTo>
                  <a:lnTo>
                    <a:pt x="7" y="180"/>
                  </a:lnTo>
                  <a:lnTo>
                    <a:pt x="12" y="176"/>
                  </a:lnTo>
                  <a:lnTo>
                    <a:pt x="14" y="173"/>
                  </a:lnTo>
                  <a:lnTo>
                    <a:pt x="12" y="169"/>
                  </a:lnTo>
                  <a:lnTo>
                    <a:pt x="9" y="166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23" y="155"/>
                  </a:lnTo>
                  <a:lnTo>
                    <a:pt x="25" y="150"/>
                  </a:lnTo>
                  <a:lnTo>
                    <a:pt x="23" y="146"/>
                  </a:lnTo>
                  <a:lnTo>
                    <a:pt x="23" y="141"/>
                  </a:lnTo>
                  <a:lnTo>
                    <a:pt x="28" y="139"/>
                  </a:lnTo>
                  <a:lnTo>
                    <a:pt x="32" y="139"/>
                  </a:lnTo>
                  <a:lnTo>
                    <a:pt x="37" y="141"/>
                  </a:lnTo>
                  <a:lnTo>
                    <a:pt x="39" y="139"/>
                  </a:lnTo>
                  <a:lnTo>
                    <a:pt x="44" y="136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46"/>
                  </a:lnTo>
                  <a:lnTo>
                    <a:pt x="62" y="44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" name="Freeform 115">
              <a:extLst>
                <a:ext uri="{FF2B5EF4-FFF2-40B4-BE49-F238E27FC236}">
                  <a16:creationId xmlns:a16="http://schemas.microsoft.com/office/drawing/2014/main" id="{77C0CB09-0668-8631-623C-414A9D701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63" y="2826943"/>
              <a:ext cx="266359" cy="201636"/>
            </a:xfrm>
            <a:custGeom>
              <a:avLst/>
              <a:gdLst>
                <a:gd name="T0" fmla="*/ 44 w 321"/>
                <a:gd name="T1" fmla="*/ 192 h 243"/>
                <a:gd name="T2" fmla="*/ 39 w 321"/>
                <a:gd name="T3" fmla="*/ 178 h 243"/>
                <a:gd name="T4" fmla="*/ 30 w 321"/>
                <a:gd name="T5" fmla="*/ 173 h 243"/>
                <a:gd name="T6" fmla="*/ 23 w 321"/>
                <a:gd name="T7" fmla="*/ 162 h 243"/>
                <a:gd name="T8" fmla="*/ 16 w 321"/>
                <a:gd name="T9" fmla="*/ 155 h 243"/>
                <a:gd name="T10" fmla="*/ 2 w 321"/>
                <a:gd name="T11" fmla="*/ 150 h 243"/>
                <a:gd name="T12" fmla="*/ 7 w 321"/>
                <a:gd name="T13" fmla="*/ 141 h 243"/>
                <a:gd name="T14" fmla="*/ 14 w 321"/>
                <a:gd name="T15" fmla="*/ 136 h 243"/>
                <a:gd name="T16" fmla="*/ 21 w 321"/>
                <a:gd name="T17" fmla="*/ 136 h 243"/>
                <a:gd name="T18" fmla="*/ 23 w 321"/>
                <a:gd name="T19" fmla="*/ 116 h 243"/>
                <a:gd name="T20" fmla="*/ 28 w 321"/>
                <a:gd name="T21" fmla="*/ 102 h 243"/>
                <a:gd name="T22" fmla="*/ 32 w 321"/>
                <a:gd name="T23" fmla="*/ 88 h 243"/>
                <a:gd name="T24" fmla="*/ 39 w 321"/>
                <a:gd name="T25" fmla="*/ 86 h 243"/>
                <a:gd name="T26" fmla="*/ 51 w 321"/>
                <a:gd name="T27" fmla="*/ 60 h 243"/>
                <a:gd name="T28" fmla="*/ 58 w 321"/>
                <a:gd name="T29" fmla="*/ 44 h 243"/>
                <a:gd name="T30" fmla="*/ 64 w 321"/>
                <a:gd name="T31" fmla="*/ 37 h 243"/>
                <a:gd name="T32" fmla="*/ 74 w 321"/>
                <a:gd name="T33" fmla="*/ 14 h 243"/>
                <a:gd name="T34" fmla="*/ 81 w 321"/>
                <a:gd name="T35" fmla="*/ 14 h 243"/>
                <a:gd name="T36" fmla="*/ 92 w 321"/>
                <a:gd name="T37" fmla="*/ 0 h 243"/>
                <a:gd name="T38" fmla="*/ 104 w 321"/>
                <a:gd name="T39" fmla="*/ 5 h 243"/>
                <a:gd name="T40" fmla="*/ 115 w 321"/>
                <a:gd name="T41" fmla="*/ 2 h 243"/>
                <a:gd name="T42" fmla="*/ 122 w 321"/>
                <a:gd name="T43" fmla="*/ 2 h 243"/>
                <a:gd name="T44" fmla="*/ 134 w 321"/>
                <a:gd name="T45" fmla="*/ 7 h 243"/>
                <a:gd name="T46" fmla="*/ 145 w 321"/>
                <a:gd name="T47" fmla="*/ 12 h 243"/>
                <a:gd name="T48" fmla="*/ 161 w 321"/>
                <a:gd name="T49" fmla="*/ 23 h 243"/>
                <a:gd name="T50" fmla="*/ 166 w 321"/>
                <a:gd name="T51" fmla="*/ 25 h 243"/>
                <a:gd name="T52" fmla="*/ 182 w 321"/>
                <a:gd name="T53" fmla="*/ 35 h 243"/>
                <a:gd name="T54" fmla="*/ 187 w 321"/>
                <a:gd name="T55" fmla="*/ 49 h 243"/>
                <a:gd name="T56" fmla="*/ 191 w 321"/>
                <a:gd name="T57" fmla="*/ 58 h 243"/>
                <a:gd name="T58" fmla="*/ 189 w 321"/>
                <a:gd name="T59" fmla="*/ 72 h 243"/>
                <a:gd name="T60" fmla="*/ 185 w 321"/>
                <a:gd name="T61" fmla="*/ 83 h 243"/>
                <a:gd name="T62" fmla="*/ 198 w 321"/>
                <a:gd name="T63" fmla="*/ 83 h 243"/>
                <a:gd name="T64" fmla="*/ 208 w 321"/>
                <a:gd name="T65" fmla="*/ 86 h 243"/>
                <a:gd name="T66" fmla="*/ 217 w 321"/>
                <a:gd name="T67" fmla="*/ 109 h 243"/>
                <a:gd name="T68" fmla="*/ 226 w 321"/>
                <a:gd name="T69" fmla="*/ 122 h 243"/>
                <a:gd name="T70" fmla="*/ 321 w 321"/>
                <a:gd name="T71" fmla="*/ 146 h 243"/>
                <a:gd name="T72" fmla="*/ 228 w 321"/>
                <a:gd name="T73" fmla="*/ 210 h 243"/>
                <a:gd name="T74" fmla="*/ 217 w 321"/>
                <a:gd name="T75" fmla="*/ 215 h 243"/>
                <a:gd name="T76" fmla="*/ 205 w 321"/>
                <a:gd name="T77" fmla="*/ 226 h 243"/>
                <a:gd name="T78" fmla="*/ 191 w 321"/>
                <a:gd name="T79" fmla="*/ 233 h 243"/>
                <a:gd name="T80" fmla="*/ 178 w 321"/>
                <a:gd name="T81" fmla="*/ 233 h 243"/>
                <a:gd name="T82" fmla="*/ 168 w 321"/>
                <a:gd name="T83" fmla="*/ 226 h 243"/>
                <a:gd name="T84" fmla="*/ 152 w 321"/>
                <a:gd name="T85" fmla="*/ 229 h 243"/>
                <a:gd name="T86" fmla="*/ 141 w 321"/>
                <a:gd name="T87" fmla="*/ 243 h 243"/>
                <a:gd name="T88" fmla="*/ 129 w 321"/>
                <a:gd name="T89" fmla="*/ 240 h 243"/>
                <a:gd name="T90" fmla="*/ 111 w 321"/>
                <a:gd name="T91" fmla="*/ 240 h 243"/>
                <a:gd name="T92" fmla="*/ 99 w 321"/>
                <a:gd name="T93" fmla="*/ 231 h 243"/>
                <a:gd name="T94" fmla="*/ 76 w 321"/>
                <a:gd name="T95" fmla="*/ 219 h 243"/>
                <a:gd name="T96" fmla="*/ 62 w 321"/>
                <a:gd name="T97" fmla="*/ 219 h 243"/>
                <a:gd name="T98" fmla="*/ 55 w 321"/>
                <a:gd name="T99" fmla="*/ 203 h 243"/>
                <a:gd name="T100" fmla="*/ 48 w 321"/>
                <a:gd name="T101" fmla="*/ 20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" h="243">
                  <a:moveTo>
                    <a:pt x="48" y="201"/>
                  </a:moveTo>
                  <a:lnTo>
                    <a:pt x="46" y="194"/>
                  </a:lnTo>
                  <a:lnTo>
                    <a:pt x="44" y="192"/>
                  </a:lnTo>
                  <a:lnTo>
                    <a:pt x="44" y="185"/>
                  </a:lnTo>
                  <a:lnTo>
                    <a:pt x="39" y="180"/>
                  </a:lnTo>
                  <a:lnTo>
                    <a:pt x="39" y="178"/>
                  </a:lnTo>
                  <a:lnTo>
                    <a:pt x="37" y="173"/>
                  </a:lnTo>
                  <a:lnTo>
                    <a:pt x="32" y="173"/>
                  </a:lnTo>
                  <a:lnTo>
                    <a:pt x="30" y="173"/>
                  </a:lnTo>
                  <a:lnTo>
                    <a:pt x="30" y="171"/>
                  </a:lnTo>
                  <a:lnTo>
                    <a:pt x="28" y="169"/>
                  </a:lnTo>
                  <a:lnTo>
                    <a:pt x="23" y="162"/>
                  </a:lnTo>
                  <a:lnTo>
                    <a:pt x="21" y="159"/>
                  </a:lnTo>
                  <a:lnTo>
                    <a:pt x="21" y="157"/>
                  </a:lnTo>
                  <a:lnTo>
                    <a:pt x="16" y="155"/>
                  </a:lnTo>
                  <a:lnTo>
                    <a:pt x="14" y="150"/>
                  </a:lnTo>
                  <a:lnTo>
                    <a:pt x="7" y="153"/>
                  </a:lnTo>
                  <a:lnTo>
                    <a:pt x="2" y="150"/>
                  </a:lnTo>
                  <a:lnTo>
                    <a:pt x="0" y="148"/>
                  </a:lnTo>
                  <a:lnTo>
                    <a:pt x="4" y="143"/>
                  </a:lnTo>
                  <a:lnTo>
                    <a:pt x="7" y="141"/>
                  </a:lnTo>
                  <a:lnTo>
                    <a:pt x="7" y="136"/>
                  </a:lnTo>
                  <a:lnTo>
                    <a:pt x="11" y="139"/>
                  </a:lnTo>
                  <a:lnTo>
                    <a:pt x="14" y="136"/>
                  </a:lnTo>
                  <a:lnTo>
                    <a:pt x="16" y="139"/>
                  </a:lnTo>
                  <a:lnTo>
                    <a:pt x="18" y="139"/>
                  </a:lnTo>
                  <a:lnTo>
                    <a:pt x="21" y="136"/>
                  </a:lnTo>
                  <a:lnTo>
                    <a:pt x="23" y="134"/>
                  </a:lnTo>
                  <a:lnTo>
                    <a:pt x="25" y="125"/>
                  </a:lnTo>
                  <a:lnTo>
                    <a:pt x="23" y="116"/>
                  </a:lnTo>
                  <a:lnTo>
                    <a:pt x="25" y="111"/>
                  </a:lnTo>
                  <a:lnTo>
                    <a:pt x="30" y="104"/>
                  </a:lnTo>
                  <a:lnTo>
                    <a:pt x="28" y="102"/>
                  </a:lnTo>
                  <a:lnTo>
                    <a:pt x="28" y="97"/>
                  </a:lnTo>
                  <a:lnTo>
                    <a:pt x="30" y="95"/>
                  </a:lnTo>
                  <a:lnTo>
                    <a:pt x="32" y="88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39" y="86"/>
                  </a:lnTo>
                  <a:lnTo>
                    <a:pt x="41" y="69"/>
                  </a:lnTo>
                  <a:lnTo>
                    <a:pt x="44" y="65"/>
                  </a:lnTo>
                  <a:lnTo>
                    <a:pt x="51" y="60"/>
                  </a:lnTo>
                  <a:lnTo>
                    <a:pt x="51" y="56"/>
                  </a:lnTo>
                  <a:lnTo>
                    <a:pt x="55" y="49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4"/>
                  </a:lnTo>
                  <a:lnTo>
                    <a:pt x="64" y="37"/>
                  </a:lnTo>
                  <a:lnTo>
                    <a:pt x="71" y="28"/>
                  </a:lnTo>
                  <a:lnTo>
                    <a:pt x="71" y="21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3" y="12"/>
                  </a:lnTo>
                  <a:lnTo>
                    <a:pt x="85" y="12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4" y="2"/>
                  </a:lnTo>
                  <a:lnTo>
                    <a:pt x="104" y="5"/>
                  </a:lnTo>
                  <a:lnTo>
                    <a:pt x="108" y="5"/>
                  </a:lnTo>
                  <a:lnTo>
                    <a:pt x="111" y="2"/>
                  </a:lnTo>
                  <a:lnTo>
                    <a:pt x="115" y="2"/>
                  </a:lnTo>
                  <a:lnTo>
                    <a:pt x="118" y="5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29" y="9"/>
                  </a:lnTo>
                  <a:lnTo>
                    <a:pt x="131" y="7"/>
                  </a:lnTo>
                  <a:lnTo>
                    <a:pt x="134" y="7"/>
                  </a:lnTo>
                  <a:lnTo>
                    <a:pt x="138" y="7"/>
                  </a:lnTo>
                  <a:lnTo>
                    <a:pt x="143" y="12"/>
                  </a:lnTo>
                  <a:lnTo>
                    <a:pt x="145" y="12"/>
                  </a:lnTo>
                  <a:lnTo>
                    <a:pt x="152" y="19"/>
                  </a:lnTo>
                  <a:lnTo>
                    <a:pt x="155" y="21"/>
                  </a:lnTo>
                  <a:lnTo>
                    <a:pt x="161" y="23"/>
                  </a:lnTo>
                  <a:lnTo>
                    <a:pt x="161" y="23"/>
                  </a:lnTo>
                  <a:lnTo>
                    <a:pt x="166" y="23"/>
                  </a:lnTo>
                  <a:lnTo>
                    <a:pt x="166" y="25"/>
                  </a:lnTo>
                  <a:lnTo>
                    <a:pt x="171" y="30"/>
                  </a:lnTo>
                  <a:lnTo>
                    <a:pt x="178" y="35"/>
                  </a:lnTo>
                  <a:lnTo>
                    <a:pt x="182" y="35"/>
                  </a:lnTo>
                  <a:lnTo>
                    <a:pt x="185" y="42"/>
                  </a:lnTo>
                  <a:lnTo>
                    <a:pt x="185" y="46"/>
                  </a:lnTo>
                  <a:lnTo>
                    <a:pt x="187" y="49"/>
                  </a:lnTo>
                  <a:lnTo>
                    <a:pt x="189" y="49"/>
                  </a:lnTo>
                  <a:lnTo>
                    <a:pt x="196" y="56"/>
                  </a:lnTo>
                  <a:lnTo>
                    <a:pt x="191" y="58"/>
                  </a:lnTo>
                  <a:lnTo>
                    <a:pt x="191" y="62"/>
                  </a:lnTo>
                  <a:lnTo>
                    <a:pt x="189" y="65"/>
                  </a:lnTo>
                  <a:lnTo>
                    <a:pt x="189" y="72"/>
                  </a:lnTo>
                  <a:lnTo>
                    <a:pt x="187" y="74"/>
                  </a:lnTo>
                  <a:lnTo>
                    <a:pt x="187" y="79"/>
                  </a:lnTo>
                  <a:lnTo>
                    <a:pt x="185" y="83"/>
                  </a:lnTo>
                  <a:lnTo>
                    <a:pt x="185" y="86"/>
                  </a:lnTo>
                  <a:lnTo>
                    <a:pt x="194" y="86"/>
                  </a:lnTo>
                  <a:lnTo>
                    <a:pt x="198" y="83"/>
                  </a:lnTo>
                  <a:lnTo>
                    <a:pt x="203" y="81"/>
                  </a:lnTo>
                  <a:lnTo>
                    <a:pt x="208" y="83"/>
                  </a:lnTo>
                  <a:lnTo>
                    <a:pt x="208" y="86"/>
                  </a:lnTo>
                  <a:lnTo>
                    <a:pt x="208" y="95"/>
                  </a:lnTo>
                  <a:lnTo>
                    <a:pt x="212" y="104"/>
                  </a:lnTo>
                  <a:lnTo>
                    <a:pt x="217" y="109"/>
                  </a:lnTo>
                  <a:lnTo>
                    <a:pt x="217" y="113"/>
                  </a:lnTo>
                  <a:lnTo>
                    <a:pt x="219" y="120"/>
                  </a:lnTo>
                  <a:lnTo>
                    <a:pt x="226" y="122"/>
                  </a:lnTo>
                  <a:lnTo>
                    <a:pt x="233" y="127"/>
                  </a:lnTo>
                  <a:lnTo>
                    <a:pt x="293" y="146"/>
                  </a:lnTo>
                  <a:lnTo>
                    <a:pt x="321" y="146"/>
                  </a:lnTo>
                  <a:lnTo>
                    <a:pt x="256" y="210"/>
                  </a:lnTo>
                  <a:lnTo>
                    <a:pt x="242" y="210"/>
                  </a:lnTo>
                  <a:lnTo>
                    <a:pt x="228" y="210"/>
                  </a:lnTo>
                  <a:lnTo>
                    <a:pt x="226" y="213"/>
                  </a:lnTo>
                  <a:lnTo>
                    <a:pt x="221" y="213"/>
                  </a:lnTo>
                  <a:lnTo>
                    <a:pt x="217" y="215"/>
                  </a:lnTo>
                  <a:lnTo>
                    <a:pt x="215" y="219"/>
                  </a:lnTo>
                  <a:lnTo>
                    <a:pt x="210" y="222"/>
                  </a:lnTo>
                  <a:lnTo>
                    <a:pt x="205" y="226"/>
                  </a:lnTo>
                  <a:lnTo>
                    <a:pt x="198" y="226"/>
                  </a:lnTo>
                  <a:lnTo>
                    <a:pt x="191" y="229"/>
                  </a:lnTo>
                  <a:lnTo>
                    <a:pt x="191" y="233"/>
                  </a:lnTo>
                  <a:lnTo>
                    <a:pt x="189" y="233"/>
                  </a:lnTo>
                  <a:lnTo>
                    <a:pt x="185" y="233"/>
                  </a:lnTo>
                  <a:lnTo>
                    <a:pt x="178" y="233"/>
                  </a:lnTo>
                  <a:lnTo>
                    <a:pt x="173" y="231"/>
                  </a:lnTo>
                  <a:lnTo>
                    <a:pt x="171" y="229"/>
                  </a:lnTo>
                  <a:lnTo>
                    <a:pt x="168" y="226"/>
                  </a:lnTo>
                  <a:lnTo>
                    <a:pt x="157" y="226"/>
                  </a:lnTo>
                  <a:lnTo>
                    <a:pt x="155" y="229"/>
                  </a:lnTo>
                  <a:lnTo>
                    <a:pt x="152" y="229"/>
                  </a:lnTo>
                  <a:lnTo>
                    <a:pt x="148" y="231"/>
                  </a:lnTo>
                  <a:lnTo>
                    <a:pt x="145" y="233"/>
                  </a:lnTo>
                  <a:lnTo>
                    <a:pt x="141" y="243"/>
                  </a:lnTo>
                  <a:lnTo>
                    <a:pt x="136" y="243"/>
                  </a:lnTo>
                  <a:lnTo>
                    <a:pt x="134" y="243"/>
                  </a:lnTo>
                  <a:lnTo>
                    <a:pt x="129" y="240"/>
                  </a:lnTo>
                  <a:lnTo>
                    <a:pt x="125" y="243"/>
                  </a:lnTo>
                  <a:lnTo>
                    <a:pt x="120" y="240"/>
                  </a:lnTo>
                  <a:lnTo>
                    <a:pt x="111" y="240"/>
                  </a:lnTo>
                  <a:lnTo>
                    <a:pt x="108" y="238"/>
                  </a:lnTo>
                  <a:lnTo>
                    <a:pt x="104" y="233"/>
                  </a:lnTo>
                  <a:lnTo>
                    <a:pt x="99" y="231"/>
                  </a:lnTo>
                  <a:lnTo>
                    <a:pt x="90" y="222"/>
                  </a:lnTo>
                  <a:lnTo>
                    <a:pt x="88" y="219"/>
                  </a:lnTo>
                  <a:lnTo>
                    <a:pt x="76" y="219"/>
                  </a:lnTo>
                  <a:lnTo>
                    <a:pt x="71" y="219"/>
                  </a:lnTo>
                  <a:lnTo>
                    <a:pt x="67" y="222"/>
                  </a:lnTo>
                  <a:lnTo>
                    <a:pt x="62" y="219"/>
                  </a:lnTo>
                  <a:lnTo>
                    <a:pt x="60" y="217"/>
                  </a:lnTo>
                  <a:lnTo>
                    <a:pt x="60" y="203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8" y="201"/>
                  </a:lnTo>
                  <a:lnTo>
                    <a:pt x="48" y="20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Freeform 116">
              <a:extLst>
                <a:ext uri="{FF2B5EF4-FFF2-40B4-BE49-F238E27FC236}">
                  <a16:creationId xmlns:a16="http://schemas.microsoft.com/office/drawing/2014/main" id="{746B656F-3403-CF57-197B-BBE95F06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319" y="2769688"/>
              <a:ext cx="116999" cy="103722"/>
            </a:xfrm>
            <a:custGeom>
              <a:avLst/>
              <a:gdLst>
                <a:gd name="T0" fmla="*/ 120 w 141"/>
                <a:gd name="T1" fmla="*/ 118 h 125"/>
                <a:gd name="T2" fmla="*/ 116 w 141"/>
                <a:gd name="T3" fmla="*/ 115 h 125"/>
                <a:gd name="T4" fmla="*/ 113 w 141"/>
                <a:gd name="T5" fmla="*/ 104 h 125"/>
                <a:gd name="T6" fmla="*/ 102 w 141"/>
                <a:gd name="T7" fmla="*/ 99 h 125"/>
                <a:gd name="T8" fmla="*/ 97 w 141"/>
                <a:gd name="T9" fmla="*/ 92 h 125"/>
                <a:gd name="T10" fmla="*/ 92 w 141"/>
                <a:gd name="T11" fmla="*/ 92 h 125"/>
                <a:gd name="T12" fmla="*/ 83 w 141"/>
                <a:gd name="T13" fmla="*/ 88 h 125"/>
                <a:gd name="T14" fmla="*/ 74 w 141"/>
                <a:gd name="T15" fmla="*/ 81 h 125"/>
                <a:gd name="T16" fmla="*/ 65 w 141"/>
                <a:gd name="T17" fmla="*/ 76 h 125"/>
                <a:gd name="T18" fmla="*/ 60 w 141"/>
                <a:gd name="T19" fmla="*/ 78 h 125"/>
                <a:gd name="T20" fmla="*/ 51 w 141"/>
                <a:gd name="T21" fmla="*/ 71 h 125"/>
                <a:gd name="T22" fmla="*/ 46 w 141"/>
                <a:gd name="T23" fmla="*/ 71 h 125"/>
                <a:gd name="T24" fmla="*/ 39 w 141"/>
                <a:gd name="T25" fmla="*/ 74 h 125"/>
                <a:gd name="T26" fmla="*/ 25 w 141"/>
                <a:gd name="T27" fmla="*/ 71 h 125"/>
                <a:gd name="T28" fmla="*/ 23 w 141"/>
                <a:gd name="T29" fmla="*/ 69 h 125"/>
                <a:gd name="T30" fmla="*/ 14 w 141"/>
                <a:gd name="T31" fmla="*/ 81 h 125"/>
                <a:gd name="T32" fmla="*/ 7 w 141"/>
                <a:gd name="T33" fmla="*/ 83 h 125"/>
                <a:gd name="T34" fmla="*/ 2 w 141"/>
                <a:gd name="T35" fmla="*/ 76 h 125"/>
                <a:gd name="T36" fmla="*/ 0 w 141"/>
                <a:gd name="T37" fmla="*/ 62 h 125"/>
                <a:gd name="T38" fmla="*/ 2 w 141"/>
                <a:gd name="T39" fmla="*/ 58 h 125"/>
                <a:gd name="T40" fmla="*/ 7 w 141"/>
                <a:gd name="T41" fmla="*/ 41 h 125"/>
                <a:gd name="T42" fmla="*/ 12 w 141"/>
                <a:gd name="T43" fmla="*/ 32 h 125"/>
                <a:gd name="T44" fmla="*/ 9 w 141"/>
                <a:gd name="T45" fmla="*/ 30 h 125"/>
                <a:gd name="T46" fmla="*/ 12 w 141"/>
                <a:gd name="T47" fmla="*/ 21 h 125"/>
                <a:gd name="T48" fmla="*/ 19 w 141"/>
                <a:gd name="T49" fmla="*/ 18 h 125"/>
                <a:gd name="T50" fmla="*/ 19 w 141"/>
                <a:gd name="T51" fmla="*/ 14 h 125"/>
                <a:gd name="T52" fmla="*/ 23 w 141"/>
                <a:gd name="T53" fmla="*/ 11 h 125"/>
                <a:gd name="T54" fmla="*/ 30 w 141"/>
                <a:gd name="T55" fmla="*/ 9 h 125"/>
                <a:gd name="T56" fmla="*/ 35 w 141"/>
                <a:gd name="T57" fmla="*/ 7 h 125"/>
                <a:gd name="T58" fmla="*/ 42 w 141"/>
                <a:gd name="T59" fmla="*/ 0 h 125"/>
                <a:gd name="T60" fmla="*/ 46 w 141"/>
                <a:gd name="T61" fmla="*/ 4 h 125"/>
                <a:gd name="T62" fmla="*/ 58 w 141"/>
                <a:gd name="T63" fmla="*/ 44 h 125"/>
                <a:gd name="T64" fmla="*/ 60 w 141"/>
                <a:gd name="T65" fmla="*/ 48 h 125"/>
                <a:gd name="T66" fmla="*/ 65 w 141"/>
                <a:gd name="T67" fmla="*/ 53 h 125"/>
                <a:gd name="T68" fmla="*/ 67 w 141"/>
                <a:gd name="T69" fmla="*/ 62 h 125"/>
                <a:gd name="T70" fmla="*/ 69 w 141"/>
                <a:gd name="T71" fmla="*/ 58 h 125"/>
                <a:gd name="T72" fmla="*/ 69 w 141"/>
                <a:gd name="T73" fmla="*/ 55 h 125"/>
                <a:gd name="T74" fmla="*/ 74 w 141"/>
                <a:gd name="T75" fmla="*/ 60 h 125"/>
                <a:gd name="T76" fmla="*/ 76 w 141"/>
                <a:gd name="T77" fmla="*/ 67 h 125"/>
                <a:gd name="T78" fmla="*/ 81 w 141"/>
                <a:gd name="T79" fmla="*/ 67 h 125"/>
                <a:gd name="T80" fmla="*/ 86 w 141"/>
                <a:gd name="T81" fmla="*/ 67 h 125"/>
                <a:gd name="T82" fmla="*/ 92 w 141"/>
                <a:gd name="T83" fmla="*/ 71 h 125"/>
                <a:gd name="T84" fmla="*/ 99 w 141"/>
                <a:gd name="T85" fmla="*/ 74 h 125"/>
                <a:gd name="T86" fmla="*/ 109 w 141"/>
                <a:gd name="T87" fmla="*/ 85 h 125"/>
                <a:gd name="T88" fmla="*/ 116 w 141"/>
                <a:gd name="T89" fmla="*/ 92 h 125"/>
                <a:gd name="T90" fmla="*/ 120 w 141"/>
                <a:gd name="T91" fmla="*/ 94 h 125"/>
                <a:gd name="T92" fmla="*/ 122 w 141"/>
                <a:gd name="T93" fmla="*/ 97 h 125"/>
                <a:gd name="T94" fmla="*/ 129 w 141"/>
                <a:gd name="T95" fmla="*/ 106 h 125"/>
                <a:gd name="T96" fmla="*/ 132 w 141"/>
                <a:gd name="T97" fmla="*/ 111 h 125"/>
                <a:gd name="T98" fmla="*/ 134 w 141"/>
                <a:gd name="T99" fmla="*/ 115 h 125"/>
                <a:gd name="T100" fmla="*/ 139 w 141"/>
                <a:gd name="T101" fmla="*/ 115 h 125"/>
                <a:gd name="T102" fmla="*/ 141 w 141"/>
                <a:gd name="T103" fmla="*/ 115 h 125"/>
                <a:gd name="T104" fmla="*/ 134 w 141"/>
                <a:gd name="T105" fmla="*/ 122 h 125"/>
                <a:gd name="T106" fmla="*/ 127 w 141"/>
                <a:gd name="T10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1" h="125">
                  <a:moveTo>
                    <a:pt x="127" y="125"/>
                  </a:moveTo>
                  <a:lnTo>
                    <a:pt x="120" y="118"/>
                  </a:lnTo>
                  <a:lnTo>
                    <a:pt x="118" y="118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3" y="104"/>
                  </a:lnTo>
                  <a:lnTo>
                    <a:pt x="109" y="104"/>
                  </a:lnTo>
                  <a:lnTo>
                    <a:pt x="102" y="99"/>
                  </a:lnTo>
                  <a:lnTo>
                    <a:pt x="97" y="94"/>
                  </a:lnTo>
                  <a:lnTo>
                    <a:pt x="97" y="92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6" y="90"/>
                  </a:lnTo>
                  <a:lnTo>
                    <a:pt x="83" y="88"/>
                  </a:lnTo>
                  <a:lnTo>
                    <a:pt x="76" y="81"/>
                  </a:lnTo>
                  <a:lnTo>
                    <a:pt x="74" y="81"/>
                  </a:lnTo>
                  <a:lnTo>
                    <a:pt x="69" y="76"/>
                  </a:lnTo>
                  <a:lnTo>
                    <a:pt x="65" y="76"/>
                  </a:lnTo>
                  <a:lnTo>
                    <a:pt x="62" y="76"/>
                  </a:lnTo>
                  <a:lnTo>
                    <a:pt x="60" y="78"/>
                  </a:lnTo>
                  <a:lnTo>
                    <a:pt x="53" y="71"/>
                  </a:lnTo>
                  <a:lnTo>
                    <a:pt x="51" y="71"/>
                  </a:lnTo>
                  <a:lnTo>
                    <a:pt x="49" y="74"/>
                  </a:lnTo>
                  <a:lnTo>
                    <a:pt x="46" y="71"/>
                  </a:lnTo>
                  <a:lnTo>
                    <a:pt x="42" y="71"/>
                  </a:lnTo>
                  <a:lnTo>
                    <a:pt x="39" y="74"/>
                  </a:lnTo>
                  <a:lnTo>
                    <a:pt x="35" y="74"/>
                  </a:lnTo>
                  <a:lnTo>
                    <a:pt x="25" y="71"/>
                  </a:lnTo>
                  <a:lnTo>
                    <a:pt x="25" y="69"/>
                  </a:lnTo>
                  <a:lnTo>
                    <a:pt x="23" y="69"/>
                  </a:lnTo>
                  <a:lnTo>
                    <a:pt x="16" y="81"/>
                  </a:lnTo>
                  <a:lnTo>
                    <a:pt x="14" y="81"/>
                  </a:lnTo>
                  <a:lnTo>
                    <a:pt x="12" y="83"/>
                  </a:lnTo>
                  <a:lnTo>
                    <a:pt x="7" y="83"/>
                  </a:lnTo>
                  <a:lnTo>
                    <a:pt x="5" y="81"/>
                  </a:lnTo>
                  <a:lnTo>
                    <a:pt x="2" y="76"/>
                  </a:lnTo>
                  <a:lnTo>
                    <a:pt x="0" y="67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7" y="51"/>
                  </a:lnTo>
                  <a:lnTo>
                    <a:pt x="7" y="41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9" y="30"/>
                  </a:lnTo>
                  <a:lnTo>
                    <a:pt x="12" y="25"/>
                  </a:lnTo>
                  <a:lnTo>
                    <a:pt x="12" y="21"/>
                  </a:lnTo>
                  <a:lnTo>
                    <a:pt x="14" y="18"/>
                  </a:lnTo>
                  <a:lnTo>
                    <a:pt x="19" y="18"/>
                  </a:lnTo>
                  <a:lnTo>
                    <a:pt x="19" y="16"/>
                  </a:lnTo>
                  <a:lnTo>
                    <a:pt x="19" y="14"/>
                  </a:lnTo>
                  <a:lnTo>
                    <a:pt x="19" y="11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30" y="9"/>
                  </a:lnTo>
                  <a:lnTo>
                    <a:pt x="32" y="7"/>
                  </a:lnTo>
                  <a:lnTo>
                    <a:pt x="35" y="7"/>
                  </a:lnTo>
                  <a:lnTo>
                    <a:pt x="39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6" y="28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0" y="48"/>
                  </a:lnTo>
                  <a:lnTo>
                    <a:pt x="60" y="51"/>
                  </a:lnTo>
                  <a:lnTo>
                    <a:pt x="65" y="53"/>
                  </a:lnTo>
                  <a:lnTo>
                    <a:pt x="65" y="58"/>
                  </a:lnTo>
                  <a:lnTo>
                    <a:pt x="67" y="62"/>
                  </a:lnTo>
                  <a:lnTo>
                    <a:pt x="69" y="64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5"/>
                  </a:lnTo>
                  <a:lnTo>
                    <a:pt x="72" y="53"/>
                  </a:lnTo>
                  <a:lnTo>
                    <a:pt x="74" y="60"/>
                  </a:lnTo>
                  <a:lnTo>
                    <a:pt x="74" y="60"/>
                  </a:lnTo>
                  <a:lnTo>
                    <a:pt x="76" y="67"/>
                  </a:lnTo>
                  <a:lnTo>
                    <a:pt x="79" y="69"/>
                  </a:lnTo>
                  <a:lnTo>
                    <a:pt x="81" y="67"/>
                  </a:lnTo>
                  <a:lnTo>
                    <a:pt x="86" y="67"/>
                  </a:lnTo>
                  <a:lnTo>
                    <a:pt x="86" y="67"/>
                  </a:lnTo>
                  <a:lnTo>
                    <a:pt x="88" y="67"/>
                  </a:lnTo>
                  <a:lnTo>
                    <a:pt x="92" y="71"/>
                  </a:lnTo>
                  <a:lnTo>
                    <a:pt x="95" y="74"/>
                  </a:lnTo>
                  <a:lnTo>
                    <a:pt x="99" y="74"/>
                  </a:lnTo>
                  <a:lnTo>
                    <a:pt x="102" y="76"/>
                  </a:lnTo>
                  <a:lnTo>
                    <a:pt x="109" y="85"/>
                  </a:lnTo>
                  <a:lnTo>
                    <a:pt x="111" y="90"/>
                  </a:lnTo>
                  <a:lnTo>
                    <a:pt x="116" y="92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0" y="94"/>
                  </a:lnTo>
                  <a:lnTo>
                    <a:pt x="122" y="97"/>
                  </a:lnTo>
                  <a:lnTo>
                    <a:pt x="125" y="104"/>
                  </a:lnTo>
                  <a:lnTo>
                    <a:pt x="129" y="106"/>
                  </a:lnTo>
                  <a:lnTo>
                    <a:pt x="132" y="108"/>
                  </a:lnTo>
                  <a:lnTo>
                    <a:pt x="132" y="111"/>
                  </a:lnTo>
                  <a:lnTo>
                    <a:pt x="132" y="115"/>
                  </a:lnTo>
                  <a:lnTo>
                    <a:pt x="134" y="115"/>
                  </a:lnTo>
                  <a:lnTo>
                    <a:pt x="136" y="115"/>
                  </a:lnTo>
                  <a:lnTo>
                    <a:pt x="139" y="115"/>
                  </a:lnTo>
                  <a:lnTo>
                    <a:pt x="139" y="115"/>
                  </a:lnTo>
                  <a:lnTo>
                    <a:pt x="141" y="115"/>
                  </a:lnTo>
                  <a:lnTo>
                    <a:pt x="136" y="120"/>
                  </a:lnTo>
                  <a:lnTo>
                    <a:pt x="134" y="122"/>
                  </a:lnTo>
                  <a:lnTo>
                    <a:pt x="132" y="125"/>
                  </a:lnTo>
                  <a:lnTo>
                    <a:pt x="127" y="12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4F2327F7-CA8B-4620-6610-BAB1D5F6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5573" y="2865112"/>
              <a:ext cx="26553" cy="33191"/>
            </a:xfrm>
            <a:custGeom>
              <a:avLst/>
              <a:gdLst>
                <a:gd name="T0" fmla="*/ 23 w 32"/>
                <a:gd name="T1" fmla="*/ 37 h 40"/>
                <a:gd name="T2" fmla="*/ 18 w 32"/>
                <a:gd name="T3" fmla="*/ 35 h 40"/>
                <a:gd name="T4" fmla="*/ 13 w 32"/>
                <a:gd name="T5" fmla="*/ 37 h 40"/>
                <a:gd name="T6" fmla="*/ 9 w 32"/>
                <a:gd name="T7" fmla="*/ 40 h 40"/>
                <a:gd name="T8" fmla="*/ 0 w 32"/>
                <a:gd name="T9" fmla="*/ 40 h 40"/>
                <a:gd name="T10" fmla="*/ 0 w 32"/>
                <a:gd name="T11" fmla="*/ 37 h 40"/>
                <a:gd name="T12" fmla="*/ 2 w 32"/>
                <a:gd name="T13" fmla="*/ 33 h 40"/>
                <a:gd name="T14" fmla="*/ 2 w 32"/>
                <a:gd name="T15" fmla="*/ 28 h 40"/>
                <a:gd name="T16" fmla="*/ 4 w 32"/>
                <a:gd name="T17" fmla="*/ 26 h 40"/>
                <a:gd name="T18" fmla="*/ 4 w 32"/>
                <a:gd name="T19" fmla="*/ 19 h 40"/>
                <a:gd name="T20" fmla="*/ 6 w 32"/>
                <a:gd name="T21" fmla="*/ 16 h 40"/>
                <a:gd name="T22" fmla="*/ 6 w 32"/>
                <a:gd name="T23" fmla="*/ 12 h 40"/>
                <a:gd name="T24" fmla="*/ 16 w 32"/>
                <a:gd name="T25" fmla="*/ 10 h 40"/>
                <a:gd name="T26" fmla="*/ 18 w 32"/>
                <a:gd name="T27" fmla="*/ 7 h 40"/>
                <a:gd name="T28" fmla="*/ 20 w 32"/>
                <a:gd name="T29" fmla="*/ 5 h 40"/>
                <a:gd name="T30" fmla="*/ 25 w 32"/>
                <a:gd name="T31" fmla="*/ 0 h 40"/>
                <a:gd name="T32" fmla="*/ 25 w 32"/>
                <a:gd name="T33" fmla="*/ 0 h 40"/>
                <a:gd name="T34" fmla="*/ 25 w 32"/>
                <a:gd name="T35" fmla="*/ 3 h 40"/>
                <a:gd name="T36" fmla="*/ 30 w 32"/>
                <a:gd name="T37" fmla="*/ 7 h 40"/>
                <a:gd name="T38" fmla="*/ 30 w 32"/>
                <a:gd name="T39" fmla="*/ 7 h 40"/>
                <a:gd name="T40" fmla="*/ 30 w 32"/>
                <a:gd name="T41" fmla="*/ 10 h 40"/>
                <a:gd name="T42" fmla="*/ 32 w 32"/>
                <a:gd name="T43" fmla="*/ 16 h 40"/>
                <a:gd name="T44" fmla="*/ 30 w 32"/>
                <a:gd name="T45" fmla="*/ 16 h 40"/>
                <a:gd name="T46" fmla="*/ 25 w 32"/>
                <a:gd name="T47" fmla="*/ 21 h 40"/>
                <a:gd name="T48" fmla="*/ 23 w 32"/>
                <a:gd name="T49" fmla="*/ 21 h 40"/>
                <a:gd name="T50" fmla="*/ 20 w 32"/>
                <a:gd name="T51" fmla="*/ 23 h 40"/>
                <a:gd name="T52" fmla="*/ 16 w 32"/>
                <a:gd name="T53" fmla="*/ 23 h 40"/>
                <a:gd name="T54" fmla="*/ 18 w 32"/>
                <a:gd name="T55" fmla="*/ 28 h 40"/>
                <a:gd name="T56" fmla="*/ 18 w 32"/>
                <a:gd name="T57" fmla="*/ 28 h 40"/>
                <a:gd name="T58" fmla="*/ 23 w 32"/>
                <a:gd name="T59" fmla="*/ 26 h 40"/>
                <a:gd name="T60" fmla="*/ 27 w 32"/>
                <a:gd name="T61" fmla="*/ 26 h 40"/>
                <a:gd name="T62" fmla="*/ 27 w 32"/>
                <a:gd name="T63" fmla="*/ 28 h 40"/>
                <a:gd name="T64" fmla="*/ 23 w 32"/>
                <a:gd name="T65" fmla="*/ 37 h 40"/>
                <a:gd name="T66" fmla="*/ 23 w 32"/>
                <a:gd name="T67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40">
                  <a:moveTo>
                    <a:pt x="23" y="37"/>
                  </a:moveTo>
                  <a:lnTo>
                    <a:pt x="18" y="35"/>
                  </a:lnTo>
                  <a:lnTo>
                    <a:pt x="13" y="37"/>
                  </a:lnTo>
                  <a:lnTo>
                    <a:pt x="9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2" y="33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19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16" y="10"/>
                  </a:lnTo>
                  <a:lnTo>
                    <a:pt x="18" y="7"/>
                  </a:lnTo>
                  <a:lnTo>
                    <a:pt x="20" y="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0" y="16"/>
                  </a:lnTo>
                  <a:lnTo>
                    <a:pt x="25" y="21"/>
                  </a:lnTo>
                  <a:lnTo>
                    <a:pt x="23" y="21"/>
                  </a:lnTo>
                  <a:lnTo>
                    <a:pt x="20" y="23"/>
                  </a:lnTo>
                  <a:lnTo>
                    <a:pt x="16" y="23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3" y="26"/>
                  </a:lnTo>
                  <a:lnTo>
                    <a:pt x="27" y="26"/>
                  </a:lnTo>
                  <a:lnTo>
                    <a:pt x="27" y="28"/>
                  </a:lnTo>
                  <a:lnTo>
                    <a:pt x="23" y="37"/>
                  </a:lnTo>
                  <a:lnTo>
                    <a:pt x="23" y="3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09547BC0-121A-FE12-F053-EFC9ECE8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956" y="2878389"/>
              <a:ext cx="177573" cy="238147"/>
            </a:xfrm>
            <a:custGeom>
              <a:avLst/>
              <a:gdLst>
                <a:gd name="T0" fmla="*/ 20 w 214"/>
                <a:gd name="T1" fmla="*/ 167 h 287"/>
                <a:gd name="T2" fmla="*/ 39 w 214"/>
                <a:gd name="T3" fmla="*/ 160 h 287"/>
                <a:gd name="T4" fmla="*/ 50 w 214"/>
                <a:gd name="T5" fmla="*/ 151 h 287"/>
                <a:gd name="T6" fmla="*/ 71 w 214"/>
                <a:gd name="T7" fmla="*/ 148 h 287"/>
                <a:gd name="T8" fmla="*/ 122 w 214"/>
                <a:gd name="T9" fmla="*/ 84 h 287"/>
                <a:gd name="T10" fmla="*/ 48 w 214"/>
                <a:gd name="T11" fmla="*/ 58 h 287"/>
                <a:gd name="T12" fmla="*/ 41 w 214"/>
                <a:gd name="T13" fmla="*/ 42 h 287"/>
                <a:gd name="T14" fmla="*/ 37 w 214"/>
                <a:gd name="T15" fmla="*/ 21 h 287"/>
                <a:gd name="T16" fmla="*/ 46 w 214"/>
                <a:gd name="T17" fmla="*/ 14 h 287"/>
                <a:gd name="T18" fmla="*/ 62 w 214"/>
                <a:gd name="T19" fmla="*/ 33 h 287"/>
                <a:gd name="T20" fmla="*/ 78 w 214"/>
                <a:gd name="T21" fmla="*/ 37 h 287"/>
                <a:gd name="T22" fmla="*/ 87 w 214"/>
                <a:gd name="T23" fmla="*/ 33 h 287"/>
                <a:gd name="T24" fmla="*/ 99 w 214"/>
                <a:gd name="T25" fmla="*/ 28 h 287"/>
                <a:gd name="T26" fmla="*/ 110 w 214"/>
                <a:gd name="T27" fmla="*/ 28 h 287"/>
                <a:gd name="T28" fmla="*/ 134 w 214"/>
                <a:gd name="T29" fmla="*/ 19 h 287"/>
                <a:gd name="T30" fmla="*/ 147 w 214"/>
                <a:gd name="T31" fmla="*/ 19 h 287"/>
                <a:gd name="T32" fmla="*/ 161 w 214"/>
                <a:gd name="T33" fmla="*/ 17 h 287"/>
                <a:gd name="T34" fmla="*/ 177 w 214"/>
                <a:gd name="T35" fmla="*/ 12 h 287"/>
                <a:gd name="T36" fmla="*/ 187 w 214"/>
                <a:gd name="T37" fmla="*/ 12 h 287"/>
                <a:gd name="T38" fmla="*/ 196 w 214"/>
                <a:gd name="T39" fmla="*/ 7 h 287"/>
                <a:gd name="T40" fmla="*/ 201 w 214"/>
                <a:gd name="T41" fmla="*/ 3 h 287"/>
                <a:gd name="T42" fmla="*/ 205 w 214"/>
                <a:gd name="T43" fmla="*/ 3 h 287"/>
                <a:gd name="T44" fmla="*/ 212 w 214"/>
                <a:gd name="T45" fmla="*/ 5 h 287"/>
                <a:gd name="T46" fmla="*/ 210 w 214"/>
                <a:gd name="T47" fmla="*/ 14 h 287"/>
                <a:gd name="T48" fmla="*/ 212 w 214"/>
                <a:gd name="T49" fmla="*/ 19 h 287"/>
                <a:gd name="T50" fmla="*/ 207 w 214"/>
                <a:gd name="T51" fmla="*/ 26 h 287"/>
                <a:gd name="T52" fmla="*/ 210 w 214"/>
                <a:gd name="T53" fmla="*/ 35 h 287"/>
                <a:gd name="T54" fmla="*/ 212 w 214"/>
                <a:gd name="T55" fmla="*/ 35 h 287"/>
                <a:gd name="T56" fmla="*/ 212 w 214"/>
                <a:gd name="T57" fmla="*/ 37 h 287"/>
                <a:gd name="T58" fmla="*/ 205 w 214"/>
                <a:gd name="T59" fmla="*/ 42 h 287"/>
                <a:gd name="T60" fmla="*/ 205 w 214"/>
                <a:gd name="T61" fmla="*/ 54 h 287"/>
                <a:gd name="T62" fmla="*/ 191 w 214"/>
                <a:gd name="T63" fmla="*/ 79 h 287"/>
                <a:gd name="T64" fmla="*/ 182 w 214"/>
                <a:gd name="T65" fmla="*/ 88 h 287"/>
                <a:gd name="T66" fmla="*/ 182 w 214"/>
                <a:gd name="T67" fmla="*/ 95 h 287"/>
                <a:gd name="T68" fmla="*/ 161 w 214"/>
                <a:gd name="T69" fmla="*/ 134 h 287"/>
                <a:gd name="T70" fmla="*/ 145 w 214"/>
                <a:gd name="T71" fmla="*/ 162 h 287"/>
                <a:gd name="T72" fmla="*/ 106 w 214"/>
                <a:gd name="T73" fmla="*/ 204 h 287"/>
                <a:gd name="T74" fmla="*/ 83 w 214"/>
                <a:gd name="T75" fmla="*/ 218 h 287"/>
                <a:gd name="T76" fmla="*/ 57 w 214"/>
                <a:gd name="T77" fmla="*/ 238 h 287"/>
                <a:gd name="T78" fmla="*/ 41 w 214"/>
                <a:gd name="T79" fmla="*/ 257 h 287"/>
                <a:gd name="T80" fmla="*/ 32 w 214"/>
                <a:gd name="T81" fmla="*/ 266 h 287"/>
                <a:gd name="T82" fmla="*/ 0 w 214"/>
                <a:gd name="T83" fmla="*/ 273 h 287"/>
                <a:gd name="T84" fmla="*/ 18 w 214"/>
                <a:gd name="T85" fmla="*/ 17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4" h="287">
                  <a:moveTo>
                    <a:pt x="18" y="171"/>
                  </a:moveTo>
                  <a:lnTo>
                    <a:pt x="20" y="171"/>
                  </a:lnTo>
                  <a:lnTo>
                    <a:pt x="20" y="167"/>
                  </a:lnTo>
                  <a:lnTo>
                    <a:pt x="27" y="164"/>
                  </a:lnTo>
                  <a:lnTo>
                    <a:pt x="34" y="164"/>
                  </a:lnTo>
                  <a:lnTo>
                    <a:pt x="39" y="160"/>
                  </a:lnTo>
                  <a:lnTo>
                    <a:pt x="44" y="157"/>
                  </a:lnTo>
                  <a:lnTo>
                    <a:pt x="46" y="153"/>
                  </a:lnTo>
                  <a:lnTo>
                    <a:pt x="50" y="151"/>
                  </a:lnTo>
                  <a:lnTo>
                    <a:pt x="55" y="151"/>
                  </a:lnTo>
                  <a:lnTo>
                    <a:pt x="57" y="148"/>
                  </a:lnTo>
                  <a:lnTo>
                    <a:pt x="71" y="148"/>
                  </a:lnTo>
                  <a:lnTo>
                    <a:pt x="85" y="148"/>
                  </a:lnTo>
                  <a:lnTo>
                    <a:pt x="150" y="84"/>
                  </a:lnTo>
                  <a:lnTo>
                    <a:pt x="122" y="84"/>
                  </a:lnTo>
                  <a:lnTo>
                    <a:pt x="62" y="65"/>
                  </a:lnTo>
                  <a:lnTo>
                    <a:pt x="55" y="60"/>
                  </a:lnTo>
                  <a:lnTo>
                    <a:pt x="48" y="58"/>
                  </a:lnTo>
                  <a:lnTo>
                    <a:pt x="46" y="51"/>
                  </a:lnTo>
                  <a:lnTo>
                    <a:pt x="46" y="47"/>
                  </a:lnTo>
                  <a:lnTo>
                    <a:pt x="41" y="42"/>
                  </a:lnTo>
                  <a:lnTo>
                    <a:pt x="37" y="33"/>
                  </a:lnTo>
                  <a:lnTo>
                    <a:pt x="37" y="24"/>
                  </a:lnTo>
                  <a:lnTo>
                    <a:pt x="37" y="21"/>
                  </a:lnTo>
                  <a:lnTo>
                    <a:pt x="41" y="12"/>
                  </a:lnTo>
                  <a:lnTo>
                    <a:pt x="44" y="14"/>
                  </a:lnTo>
                  <a:lnTo>
                    <a:pt x="46" y="14"/>
                  </a:lnTo>
                  <a:lnTo>
                    <a:pt x="57" y="28"/>
                  </a:lnTo>
                  <a:lnTo>
                    <a:pt x="60" y="33"/>
                  </a:lnTo>
                  <a:lnTo>
                    <a:pt x="62" y="33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8" y="37"/>
                  </a:lnTo>
                  <a:lnTo>
                    <a:pt x="80" y="35"/>
                  </a:lnTo>
                  <a:lnTo>
                    <a:pt x="85" y="33"/>
                  </a:lnTo>
                  <a:lnTo>
                    <a:pt x="87" y="33"/>
                  </a:lnTo>
                  <a:lnTo>
                    <a:pt x="94" y="26"/>
                  </a:lnTo>
                  <a:lnTo>
                    <a:pt x="97" y="26"/>
                  </a:lnTo>
                  <a:lnTo>
                    <a:pt x="99" y="28"/>
                  </a:lnTo>
                  <a:lnTo>
                    <a:pt x="104" y="28"/>
                  </a:lnTo>
                  <a:lnTo>
                    <a:pt x="106" y="26"/>
                  </a:lnTo>
                  <a:lnTo>
                    <a:pt x="110" y="28"/>
                  </a:lnTo>
                  <a:lnTo>
                    <a:pt x="117" y="28"/>
                  </a:lnTo>
                  <a:lnTo>
                    <a:pt x="129" y="19"/>
                  </a:lnTo>
                  <a:lnTo>
                    <a:pt x="134" y="19"/>
                  </a:lnTo>
                  <a:lnTo>
                    <a:pt x="138" y="21"/>
                  </a:lnTo>
                  <a:lnTo>
                    <a:pt x="141" y="19"/>
                  </a:lnTo>
                  <a:lnTo>
                    <a:pt x="147" y="19"/>
                  </a:lnTo>
                  <a:lnTo>
                    <a:pt x="152" y="17"/>
                  </a:lnTo>
                  <a:lnTo>
                    <a:pt x="159" y="17"/>
                  </a:lnTo>
                  <a:lnTo>
                    <a:pt x="161" y="17"/>
                  </a:lnTo>
                  <a:lnTo>
                    <a:pt x="164" y="17"/>
                  </a:lnTo>
                  <a:lnTo>
                    <a:pt x="173" y="17"/>
                  </a:lnTo>
                  <a:lnTo>
                    <a:pt x="177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7" y="12"/>
                  </a:lnTo>
                  <a:lnTo>
                    <a:pt x="191" y="12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8" y="5"/>
                  </a:lnTo>
                  <a:lnTo>
                    <a:pt x="198" y="5"/>
                  </a:lnTo>
                  <a:lnTo>
                    <a:pt x="201" y="3"/>
                  </a:lnTo>
                  <a:lnTo>
                    <a:pt x="203" y="3"/>
                  </a:lnTo>
                  <a:lnTo>
                    <a:pt x="203" y="0"/>
                  </a:lnTo>
                  <a:lnTo>
                    <a:pt x="205" y="3"/>
                  </a:lnTo>
                  <a:lnTo>
                    <a:pt x="210" y="5"/>
                  </a:lnTo>
                  <a:lnTo>
                    <a:pt x="212" y="5"/>
                  </a:lnTo>
                  <a:lnTo>
                    <a:pt x="212" y="5"/>
                  </a:lnTo>
                  <a:lnTo>
                    <a:pt x="212" y="7"/>
                  </a:lnTo>
                  <a:lnTo>
                    <a:pt x="210" y="12"/>
                  </a:lnTo>
                  <a:lnTo>
                    <a:pt x="210" y="14"/>
                  </a:lnTo>
                  <a:lnTo>
                    <a:pt x="207" y="17"/>
                  </a:lnTo>
                  <a:lnTo>
                    <a:pt x="210" y="19"/>
                  </a:lnTo>
                  <a:lnTo>
                    <a:pt x="212" y="19"/>
                  </a:lnTo>
                  <a:lnTo>
                    <a:pt x="212" y="21"/>
                  </a:lnTo>
                  <a:lnTo>
                    <a:pt x="210" y="21"/>
                  </a:lnTo>
                  <a:lnTo>
                    <a:pt x="207" y="26"/>
                  </a:lnTo>
                  <a:lnTo>
                    <a:pt x="210" y="28"/>
                  </a:lnTo>
                  <a:lnTo>
                    <a:pt x="210" y="33"/>
                  </a:lnTo>
                  <a:lnTo>
                    <a:pt x="210" y="35"/>
                  </a:lnTo>
                  <a:lnTo>
                    <a:pt x="212" y="35"/>
                  </a:lnTo>
                  <a:lnTo>
                    <a:pt x="212" y="35"/>
                  </a:lnTo>
                  <a:lnTo>
                    <a:pt x="212" y="35"/>
                  </a:lnTo>
                  <a:lnTo>
                    <a:pt x="214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0" y="37"/>
                  </a:lnTo>
                  <a:lnTo>
                    <a:pt x="207" y="37"/>
                  </a:lnTo>
                  <a:lnTo>
                    <a:pt x="205" y="42"/>
                  </a:lnTo>
                  <a:lnTo>
                    <a:pt x="207" y="47"/>
                  </a:lnTo>
                  <a:lnTo>
                    <a:pt x="205" y="51"/>
                  </a:lnTo>
                  <a:lnTo>
                    <a:pt x="205" y="54"/>
                  </a:lnTo>
                  <a:lnTo>
                    <a:pt x="205" y="58"/>
                  </a:lnTo>
                  <a:lnTo>
                    <a:pt x="198" y="67"/>
                  </a:lnTo>
                  <a:lnTo>
                    <a:pt x="191" y="79"/>
                  </a:lnTo>
                  <a:lnTo>
                    <a:pt x="189" y="84"/>
                  </a:lnTo>
                  <a:lnTo>
                    <a:pt x="187" y="81"/>
                  </a:lnTo>
                  <a:lnTo>
                    <a:pt x="182" y="88"/>
                  </a:lnTo>
                  <a:lnTo>
                    <a:pt x="182" y="91"/>
                  </a:lnTo>
                  <a:lnTo>
                    <a:pt x="184" y="93"/>
                  </a:lnTo>
                  <a:lnTo>
                    <a:pt x="182" y="95"/>
                  </a:lnTo>
                  <a:lnTo>
                    <a:pt x="171" y="118"/>
                  </a:lnTo>
                  <a:lnTo>
                    <a:pt x="171" y="125"/>
                  </a:lnTo>
                  <a:lnTo>
                    <a:pt x="161" y="134"/>
                  </a:lnTo>
                  <a:lnTo>
                    <a:pt x="161" y="139"/>
                  </a:lnTo>
                  <a:lnTo>
                    <a:pt x="147" y="157"/>
                  </a:lnTo>
                  <a:lnTo>
                    <a:pt x="145" y="162"/>
                  </a:lnTo>
                  <a:lnTo>
                    <a:pt x="141" y="169"/>
                  </a:lnTo>
                  <a:lnTo>
                    <a:pt x="129" y="183"/>
                  </a:lnTo>
                  <a:lnTo>
                    <a:pt x="106" y="204"/>
                  </a:lnTo>
                  <a:lnTo>
                    <a:pt x="94" y="211"/>
                  </a:lnTo>
                  <a:lnTo>
                    <a:pt x="87" y="213"/>
                  </a:lnTo>
                  <a:lnTo>
                    <a:pt x="83" y="218"/>
                  </a:lnTo>
                  <a:lnTo>
                    <a:pt x="76" y="222"/>
                  </a:lnTo>
                  <a:lnTo>
                    <a:pt x="60" y="238"/>
                  </a:lnTo>
                  <a:lnTo>
                    <a:pt x="57" y="238"/>
                  </a:lnTo>
                  <a:lnTo>
                    <a:pt x="46" y="252"/>
                  </a:lnTo>
                  <a:lnTo>
                    <a:pt x="44" y="252"/>
                  </a:lnTo>
                  <a:lnTo>
                    <a:pt x="41" y="257"/>
                  </a:lnTo>
                  <a:lnTo>
                    <a:pt x="37" y="257"/>
                  </a:lnTo>
                  <a:lnTo>
                    <a:pt x="34" y="261"/>
                  </a:lnTo>
                  <a:lnTo>
                    <a:pt x="32" y="266"/>
                  </a:lnTo>
                  <a:lnTo>
                    <a:pt x="14" y="285"/>
                  </a:lnTo>
                  <a:lnTo>
                    <a:pt x="14" y="287"/>
                  </a:lnTo>
                  <a:lnTo>
                    <a:pt x="0" y="273"/>
                  </a:lnTo>
                  <a:lnTo>
                    <a:pt x="0" y="190"/>
                  </a:lnTo>
                  <a:lnTo>
                    <a:pt x="18" y="171"/>
                  </a:lnTo>
                  <a:lnTo>
                    <a:pt x="18" y="17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6A969F3D-36B2-4EF6-D802-418D07678F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7170" y="2993727"/>
              <a:ext cx="181722" cy="175913"/>
            </a:xfrm>
            <a:custGeom>
              <a:avLst/>
              <a:gdLst>
                <a:gd name="T0" fmla="*/ 55 w 219"/>
                <a:gd name="T1" fmla="*/ 23 h 212"/>
                <a:gd name="T2" fmla="*/ 60 w 219"/>
                <a:gd name="T3" fmla="*/ 18 h 212"/>
                <a:gd name="T4" fmla="*/ 67 w 219"/>
                <a:gd name="T5" fmla="*/ 16 h 212"/>
                <a:gd name="T6" fmla="*/ 78 w 219"/>
                <a:gd name="T7" fmla="*/ 0 h 212"/>
                <a:gd name="T8" fmla="*/ 85 w 219"/>
                <a:gd name="T9" fmla="*/ 2 h 212"/>
                <a:gd name="T10" fmla="*/ 90 w 219"/>
                <a:gd name="T11" fmla="*/ 16 h 212"/>
                <a:gd name="T12" fmla="*/ 97 w 219"/>
                <a:gd name="T13" fmla="*/ 21 h 212"/>
                <a:gd name="T14" fmla="*/ 106 w 219"/>
                <a:gd name="T15" fmla="*/ 18 h 212"/>
                <a:gd name="T16" fmla="*/ 120 w 219"/>
                <a:gd name="T17" fmla="*/ 21 h 212"/>
                <a:gd name="T18" fmla="*/ 134 w 219"/>
                <a:gd name="T19" fmla="*/ 32 h 212"/>
                <a:gd name="T20" fmla="*/ 141 w 219"/>
                <a:gd name="T21" fmla="*/ 39 h 212"/>
                <a:gd name="T22" fmla="*/ 155 w 219"/>
                <a:gd name="T23" fmla="*/ 42 h 212"/>
                <a:gd name="T24" fmla="*/ 164 w 219"/>
                <a:gd name="T25" fmla="*/ 42 h 212"/>
                <a:gd name="T26" fmla="*/ 171 w 219"/>
                <a:gd name="T27" fmla="*/ 42 h 212"/>
                <a:gd name="T28" fmla="*/ 178 w 219"/>
                <a:gd name="T29" fmla="*/ 30 h 212"/>
                <a:gd name="T30" fmla="*/ 185 w 219"/>
                <a:gd name="T31" fmla="*/ 28 h 212"/>
                <a:gd name="T32" fmla="*/ 198 w 219"/>
                <a:gd name="T33" fmla="*/ 25 h 212"/>
                <a:gd name="T34" fmla="*/ 203 w 219"/>
                <a:gd name="T35" fmla="*/ 30 h 212"/>
                <a:gd name="T36" fmla="*/ 215 w 219"/>
                <a:gd name="T37" fmla="*/ 32 h 212"/>
                <a:gd name="T38" fmla="*/ 201 w 219"/>
                <a:gd name="T39" fmla="*/ 51 h 212"/>
                <a:gd name="T40" fmla="*/ 215 w 219"/>
                <a:gd name="T41" fmla="*/ 148 h 212"/>
                <a:gd name="T42" fmla="*/ 208 w 219"/>
                <a:gd name="T43" fmla="*/ 157 h 212"/>
                <a:gd name="T44" fmla="*/ 203 w 219"/>
                <a:gd name="T45" fmla="*/ 159 h 212"/>
                <a:gd name="T46" fmla="*/ 198 w 219"/>
                <a:gd name="T47" fmla="*/ 164 h 212"/>
                <a:gd name="T48" fmla="*/ 187 w 219"/>
                <a:gd name="T49" fmla="*/ 171 h 212"/>
                <a:gd name="T50" fmla="*/ 185 w 219"/>
                <a:gd name="T51" fmla="*/ 173 h 212"/>
                <a:gd name="T52" fmla="*/ 182 w 219"/>
                <a:gd name="T53" fmla="*/ 178 h 212"/>
                <a:gd name="T54" fmla="*/ 180 w 219"/>
                <a:gd name="T55" fmla="*/ 185 h 212"/>
                <a:gd name="T56" fmla="*/ 175 w 219"/>
                <a:gd name="T57" fmla="*/ 194 h 212"/>
                <a:gd name="T58" fmla="*/ 166 w 219"/>
                <a:gd name="T59" fmla="*/ 210 h 212"/>
                <a:gd name="T60" fmla="*/ 159 w 219"/>
                <a:gd name="T61" fmla="*/ 212 h 212"/>
                <a:gd name="T62" fmla="*/ 131 w 219"/>
                <a:gd name="T63" fmla="*/ 192 h 212"/>
                <a:gd name="T64" fmla="*/ 131 w 219"/>
                <a:gd name="T65" fmla="*/ 187 h 212"/>
                <a:gd name="T66" fmla="*/ 51 w 219"/>
                <a:gd name="T67" fmla="*/ 136 h 212"/>
                <a:gd name="T68" fmla="*/ 51 w 219"/>
                <a:gd name="T69" fmla="*/ 115 h 212"/>
                <a:gd name="T70" fmla="*/ 55 w 219"/>
                <a:gd name="T71" fmla="*/ 106 h 212"/>
                <a:gd name="T72" fmla="*/ 60 w 219"/>
                <a:gd name="T73" fmla="*/ 97 h 212"/>
                <a:gd name="T74" fmla="*/ 64 w 219"/>
                <a:gd name="T75" fmla="*/ 92 h 212"/>
                <a:gd name="T76" fmla="*/ 71 w 219"/>
                <a:gd name="T77" fmla="*/ 90 h 212"/>
                <a:gd name="T78" fmla="*/ 74 w 219"/>
                <a:gd name="T79" fmla="*/ 81 h 212"/>
                <a:gd name="T80" fmla="*/ 78 w 219"/>
                <a:gd name="T81" fmla="*/ 72 h 212"/>
                <a:gd name="T82" fmla="*/ 74 w 219"/>
                <a:gd name="T83" fmla="*/ 65 h 212"/>
                <a:gd name="T84" fmla="*/ 74 w 219"/>
                <a:gd name="T85" fmla="*/ 60 h 212"/>
                <a:gd name="T86" fmla="*/ 69 w 219"/>
                <a:gd name="T87" fmla="*/ 53 h 212"/>
                <a:gd name="T88" fmla="*/ 62 w 219"/>
                <a:gd name="T89" fmla="*/ 44 h 212"/>
                <a:gd name="T90" fmla="*/ 60 w 219"/>
                <a:gd name="T91" fmla="*/ 39 h 212"/>
                <a:gd name="T92" fmla="*/ 58 w 219"/>
                <a:gd name="T93" fmla="*/ 35 h 212"/>
                <a:gd name="T94" fmla="*/ 53 w 219"/>
                <a:gd name="T95" fmla="*/ 25 h 212"/>
                <a:gd name="T96" fmla="*/ 53 w 219"/>
                <a:gd name="T97" fmla="*/ 25 h 212"/>
                <a:gd name="T98" fmla="*/ 7 w 219"/>
                <a:gd name="T99" fmla="*/ 139 h 212"/>
                <a:gd name="T100" fmla="*/ 0 w 219"/>
                <a:gd name="T101" fmla="*/ 13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9" h="212">
                  <a:moveTo>
                    <a:pt x="53" y="25"/>
                  </a:moveTo>
                  <a:lnTo>
                    <a:pt x="55" y="23"/>
                  </a:lnTo>
                  <a:lnTo>
                    <a:pt x="58" y="23"/>
                  </a:lnTo>
                  <a:lnTo>
                    <a:pt x="60" y="18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71" y="9"/>
                  </a:lnTo>
                  <a:lnTo>
                    <a:pt x="78" y="0"/>
                  </a:lnTo>
                  <a:lnTo>
                    <a:pt x="81" y="2"/>
                  </a:lnTo>
                  <a:lnTo>
                    <a:pt x="85" y="2"/>
                  </a:lnTo>
                  <a:lnTo>
                    <a:pt x="90" y="2"/>
                  </a:lnTo>
                  <a:lnTo>
                    <a:pt x="90" y="16"/>
                  </a:lnTo>
                  <a:lnTo>
                    <a:pt x="92" y="18"/>
                  </a:lnTo>
                  <a:lnTo>
                    <a:pt x="97" y="21"/>
                  </a:lnTo>
                  <a:lnTo>
                    <a:pt x="101" y="18"/>
                  </a:lnTo>
                  <a:lnTo>
                    <a:pt x="106" y="18"/>
                  </a:lnTo>
                  <a:lnTo>
                    <a:pt x="118" y="18"/>
                  </a:lnTo>
                  <a:lnTo>
                    <a:pt x="120" y="21"/>
                  </a:lnTo>
                  <a:lnTo>
                    <a:pt x="129" y="30"/>
                  </a:lnTo>
                  <a:lnTo>
                    <a:pt x="134" y="32"/>
                  </a:lnTo>
                  <a:lnTo>
                    <a:pt x="138" y="37"/>
                  </a:lnTo>
                  <a:lnTo>
                    <a:pt x="141" y="39"/>
                  </a:lnTo>
                  <a:lnTo>
                    <a:pt x="150" y="39"/>
                  </a:lnTo>
                  <a:lnTo>
                    <a:pt x="155" y="42"/>
                  </a:lnTo>
                  <a:lnTo>
                    <a:pt x="159" y="39"/>
                  </a:lnTo>
                  <a:lnTo>
                    <a:pt x="164" y="42"/>
                  </a:lnTo>
                  <a:lnTo>
                    <a:pt x="166" y="42"/>
                  </a:lnTo>
                  <a:lnTo>
                    <a:pt x="171" y="42"/>
                  </a:lnTo>
                  <a:lnTo>
                    <a:pt x="175" y="32"/>
                  </a:lnTo>
                  <a:lnTo>
                    <a:pt x="178" y="30"/>
                  </a:lnTo>
                  <a:lnTo>
                    <a:pt x="182" y="28"/>
                  </a:lnTo>
                  <a:lnTo>
                    <a:pt x="185" y="28"/>
                  </a:lnTo>
                  <a:lnTo>
                    <a:pt x="187" y="25"/>
                  </a:lnTo>
                  <a:lnTo>
                    <a:pt x="198" y="25"/>
                  </a:lnTo>
                  <a:lnTo>
                    <a:pt x="201" y="28"/>
                  </a:lnTo>
                  <a:lnTo>
                    <a:pt x="203" y="30"/>
                  </a:lnTo>
                  <a:lnTo>
                    <a:pt x="208" y="32"/>
                  </a:lnTo>
                  <a:lnTo>
                    <a:pt x="215" y="32"/>
                  </a:lnTo>
                  <a:lnTo>
                    <a:pt x="219" y="32"/>
                  </a:lnTo>
                  <a:lnTo>
                    <a:pt x="201" y="51"/>
                  </a:lnTo>
                  <a:lnTo>
                    <a:pt x="201" y="134"/>
                  </a:lnTo>
                  <a:lnTo>
                    <a:pt x="215" y="148"/>
                  </a:lnTo>
                  <a:lnTo>
                    <a:pt x="215" y="148"/>
                  </a:lnTo>
                  <a:lnTo>
                    <a:pt x="208" y="157"/>
                  </a:lnTo>
                  <a:lnTo>
                    <a:pt x="205" y="157"/>
                  </a:lnTo>
                  <a:lnTo>
                    <a:pt x="203" y="159"/>
                  </a:lnTo>
                  <a:lnTo>
                    <a:pt x="205" y="162"/>
                  </a:lnTo>
                  <a:lnTo>
                    <a:pt x="198" y="164"/>
                  </a:lnTo>
                  <a:lnTo>
                    <a:pt x="194" y="171"/>
                  </a:lnTo>
                  <a:lnTo>
                    <a:pt x="187" y="171"/>
                  </a:lnTo>
                  <a:lnTo>
                    <a:pt x="185" y="171"/>
                  </a:lnTo>
                  <a:lnTo>
                    <a:pt x="185" y="173"/>
                  </a:lnTo>
                  <a:lnTo>
                    <a:pt x="182" y="176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0" y="185"/>
                  </a:lnTo>
                  <a:lnTo>
                    <a:pt x="175" y="189"/>
                  </a:lnTo>
                  <a:lnTo>
                    <a:pt x="175" y="194"/>
                  </a:lnTo>
                  <a:lnTo>
                    <a:pt x="173" y="201"/>
                  </a:lnTo>
                  <a:lnTo>
                    <a:pt x="166" y="210"/>
                  </a:lnTo>
                  <a:lnTo>
                    <a:pt x="161" y="212"/>
                  </a:lnTo>
                  <a:lnTo>
                    <a:pt x="159" y="212"/>
                  </a:lnTo>
                  <a:lnTo>
                    <a:pt x="134" y="194"/>
                  </a:lnTo>
                  <a:lnTo>
                    <a:pt x="131" y="192"/>
                  </a:lnTo>
                  <a:lnTo>
                    <a:pt x="129" y="189"/>
                  </a:lnTo>
                  <a:lnTo>
                    <a:pt x="131" y="187"/>
                  </a:lnTo>
                  <a:lnTo>
                    <a:pt x="127" y="180"/>
                  </a:lnTo>
                  <a:lnTo>
                    <a:pt x="51" y="136"/>
                  </a:lnTo>
                  <a:lnTo>
                    <a:pt x="44" y="136"/>
                  </a:lnTo>
                  <a:lnTo>
                    <a:pt x="51" y="115"/>
                  </a:lnTo>
                  <a:lnTo>
                    <a:pt x="51" y="111"/>
                  </a:lnTo>
                  <a:lnTo>
                    <a:pt x="55" y="106"/>
                  </a:lnTo>
                  <a:lnTo>
                    <a:pt x="58" y="102"/>
                  </a:lnTo>
                  <a:lnTo>
                    <a:pt x="60" y="97"/>
                  </a:lnTo>
                  <a:lnTo>
                    <a:pt x="62" y="95"/>
                  </a:lnTo>
                  <a:lnTo>
                    <a:pt x="64" y="92"/>
                  </a:lnTo>
                  <a:lnTo>
                    <a:pt x="64" y="90"/>
                  </a:lnTo>
                  <a:lnTo>
                    <a:pt x="71" y="90"/>
                  </a:lnTo>
                  <a:lnTo>
                    <a:pt x="74" y="85"/>
                  </a:lnTo>
                  <a:lnTo>
                    <a:pt x="74" y="81"/>
                  </a:lnTo>
                  <a:lnTo>
                    <a:pt x="78" y="76"/>
                  </a:lnTo>
                  <a:lnTo>
                    <a:pt x="78" y="72"/>
                  </a:lnTo>
                  <a:lnTo>
                    <a:pt x="76" y="67"/>
                  </a:lnTo>
                  <a:lnTo>
                    <a:pt x="74" y="65"/>
                  </a:lnTo>
                  <a:lnTo>
                    <a:pt x="76" y="62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69" y="53"/>
                  </a:lnTo>
                  <a:lnTo>
                    <a:pt x="62" y="49"/>
                  </a:lnTo>
                  <a:lnTo>
                    <a:pt x="62" y="44"/>
                  </a:lnTo>
                  <a:lnTo>
                    <a:pt x="62" y="39"/>
                  </a:lnTo>
                  <a:lnTo>
                    <a:pt x="60" y="39"/>
                  </a:lnTo>
                  <a:lnTo>
                    <a:pt x="60" y="35"/>
                  </a:lnTo>
                  <a:lnTo>
                    <a:pt x="58" y="35"/>
                  </a:lnTo>
                  <a:lnTo>
                    <a:pt x="55" y="28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53" y="25"/>
                  </a:lnTo>
                  <a:close/>
                  <a:moveTo>
                    <a:pt x="0" y="139"/>
                  </a:moveTo>
                  <a:lnTo>
                    <a:pt x="7" y="139"/>
                  </a:lnTo>
                  <a:lnTo>
                    <a:pt x="16" y="139"/>
                  </a:lnTo>
                  <a:lnTo>
                    <a:pt x="0" y="139"/>
                  </a:lnTo>
                  <a:lnTo>
                    <a:pt x="0" y="13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5" name="Freeform 120">
              <a:extLst>
                <a:ext uri="{FF2B5EF4-FFF2-40B4-BE49-F238E27FC236}">
                  <a16:creationId xmlns:a16="http://schemas.microsoft.com/office/drawing/2014/main" id="{EC15FA00-CADB-7A12-B6F2-AC451284F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660" y="3014472"/>
              <a:ext cx="101233" cy="100403"/>
            </a:xfrm>
            <a:custGeom>
              <a:avLst/>
              <a:gdLst>
                <a:gd name="T0" fmla="*/ 95 w 122"/>
                <a:gd name="T1" fmla="*/ 86 h 121"/>
                <a:gd name="T2" fmla="*/ 102 w 122"/>
                <a:gd name="T3" fmla="*/ 77 h 121"/>
                <a:gd name="T4" fmla="*/ 106 w 122"/>
                <a:gd name="T5" fmla="*/ 70 h 121"/>
                <a:gd name="T6" fmla="*/ 108 w 122"/>
                <a:gd name="T7" fmla="*/ 65 h 121"/>
                <a:gd name="T8" fmla="*/ 118 w 122"/>
                <a:gd name="T9" fmla="*/ 60 h 121"/>
                <a:gd name="T10" fmla="*/ 122 w 122"/>
                <a:gd name="T11" fmla="*/ 51 h 121"/>
                <a:gd name="T12" fmla="*/ 120 w 122"/>
                <a:gd name="T13" fmla="*/ 42 h 121"/>
                <a:gd name="T14" fmla="*/ 120 w 122"/>
                <a:gd name="T15" fmla="*/ 37 h 121"/>
                <a:gd name="T16" fmla="*/ 115 w 122"/>
                <a:gd name="T17" fmla="*/ 35 h 121"/>
                <a:gd name="T18" fmla="*/ 106 w 122"/>
                <a:gd name="T19" fmla="*/ 24 h 121"/>
                <a:gd name="T20" fmla="*/ 106 w 122"/>
                <a:gd name="T21" fmla="*/ 14 h 121"/>
                <a:gd name="T22" fmla="*/ 104 w 122"/>
                <a:gd name="T23" fmla="*/ 10 h 121"/>
                <a:gd name="T24" fmla="*/ 99 w 122"/>
                <a:gd name="T25" fmla="*/ 3 h 121"/>
                <a:gd name="T26" fmla="*/ 92 w 122"/>
                <a:gd name="T27" fmla="*/ 5 h 121"/>
                <a:gd name="T28" fmla="*/ 85 w 122"/>
                <a:gd name="T29" fmla="*/ 10 h 121"/>
                <a:gd name="T30" fmla="*/ 74 w 122"/>
                <a:gd name="T31" fmla="*/ 10 h 121"/>
                <a:gd name="T32" fmla="*/ 65 w 122"/>
                <a:gd name="T33" fmla="*/ 12 h 121"/>
                <a:gd name="T34" fmla="*/ 60 w 122"/>
                <a:gd name="T35" fmla="*/ 12 h 121"/>
                <a:gd name="T36" fmla="*/ 58 w 122"/>
                <a:gd name="T37" fmla="*/ 17 h 121"/>
                <a:gd name="T38" fmla="*/ 51 w 122"/>
                <a:gd name="T39" fmla="*/ 14 h 121"/>
                <a:gd name="T40" fmla="*/ 46 w 122"/>
                <a:gd name="T41" fmla="*/ 12 h 121"/>
                <a:gd name="T42" fmla="*/ 39 w 122"/>
                <a:gd name="T43" fmla="*/ 10 h 121"/>
                <a:gd name="T44" fmla="*/ 32 w 122"/>
                <a:gd name="T45" fmla="*/ 12 h 121"/>
                <a:gd name="T46" fmla="*/ 32 w 122"/>
                <a:gd name="T47" fmla="*/ 17 h 121"/>
                <a:gd name="T48" fmla="*/ 30 w 122"/>
                <a:gd name="T49" fmla="*/ 21 h 121"/>
                <a:gd name="T50" fmla="*/ 28 w 122"/>
                <a:gd name="T51" fmla="*/ 28 h 121"/>
                <a:gd name="T52" fmla="*/ 28 w 122"/>
                <a:gd name="T53" fmla="*/ 42 h 121"/>
                <a:gd name="T54" fmla="*/ 32 w 122"/>
                <a:gd name="T55" fmla="*/ 47 h 121"/>
                <a:gd name="T56" fmla="*/ 32 w 122"/>
                <a:gd name="T57" fmla="*/ 51 h 121"/>
                <a:gd name="T58" fmla="*/ 16 w 122"/>
                <a:gd name="T59" fmla="*/ 74 h 121"/>
                <a:gd name="T60" fmla="*/ 5 w 122"/>
                <a:gd name="T61" fmla="*/ 90 h 121"/>
                <a:gd name="T62" fmla="*/ 5 w 122"/>
                <a:gd name="T63" fmla="*/ 100 h 121"/>
                <a:gd name="T64" fmla="*/ 0 w 122"/>
                <a:gd name="T65" fmla="*/ 114 h 121"/>
                <a:gd name="T66" fmla="*/ 0 w 122"/>
                <a:gd name="T67" fmla="*/ 121 h 121"/>
                <a:gd name="T68" fmla="*/ 5 w 122"/>
                <a:gd name="T69" fmla="*/ 121 h 121"/>
                <a:gd name="T70" fmla="*/ 9 w 122"/>
                <a:gd name="T71" fmla="*/ 118 h 121"/>
                <a:gd name="T72" fmla="*/ 14 w 122"/>
                <a:gd name="T73" fmla="*/ 121 h 121"/>
                <a:gd name="T74" fmla="*/ 16 w 122"/>
                <a:gd name="T75" fmla="*/ 116 h 121"/>
                <a:gd name="T76" fmla="*/ 21 w 122"/>
                <a:gd name="T77" fmla="*/ 116 h 121"/>
                <a:gd name="T78" fmla="*/ 23 w 122"/>
                <a:gd name="T79" fmla="*/ 116 h 121"/>
                <a:gd name="T80" fmla="*/ 44 w 122"/>
                <a:gd name="T81" fmla="*/ 114 h 121"/>
                <a:gd name="T82" fmla="*/ 60 w 122"/>
                <a:gd name="T83" fmla="*/ 114 h 121"/>
                <a:gd name="T84" fmla="*/ 95 w 122"/>
                <a:gd name="T85" fmla="*/ 9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21">
                  <a:moveTo>
                    <a:pt x="95" y="90"/>
                  </a:moveTo>
                  <a:lnTo>
                    <a:pt x="95" y="86"/>
                  </a:lnTo>
                  <a:lnTo>
                    <a:pt x="99" y="81"/>
                  </a:lnTo>
                  <a:lnTo>
                    <a:pt x="102" y="77"/>
                  </a:lnTo>
                  <a:lnTo>
                    <a:pt x="104" y="72"/>
                  </a:lnTo>
                  <a:lnTo>
                    <a:pt x="106" y="70"/>
                  </a:lnTo>
                  <a:lnTo>
                    <a:pt x="108" y="67"/>
                  </a:lnTo>
                  <a:lnTo>
                    <a:pt x="108" y="65"/>
                  </a:lnTo>
                  <a:lnTo>
                    <a:pt x="115" y="65"/>
                  </a:lnTo>
                  <a:lnTo>
                    <a:pt x="118" y="60"/>
                  </a:lnTo>
                  <a:lnTo>
                    <a:pt x="118" y="56"/>
                  </a:lnTo>
                  <a:lnTo>
                    <a:pt x="122" y="51"/>
                  </a:lnTo>
                  <a:lnTo>
                    <a:pt x="122" y="47"/>
                  </a:lnTo>
                  <a:lnTo>
                    <a:pt x="120" y="42"/>
                  </a:lnTo>
                  <a:lnTo>
                    <a:pt x="118" y="40"/>
                  </a:lnTo>
                  <a:lnTo>
                    <a:pt x="120" y="37"/>
                  </a:lnTo>
                  <a:lnTo>
                    <a:pt x="118" y="35"/>
                  </a:lnTo>
                  <a:lnTo>
                    <a:pt x="115" y="35"/>
                  </a:lnTo>
                  <a:lnTo>
                    <a:pt x="113" y="28"/>
                  </a:lnTo>
                  <a:lnTo>
                    <a:pt x="106" y="24"/>
                  </a:lnTo>
                  <a:lnTo>
                    <a:pt x="106" y="19"/>
                  </a:lnTo>
                  <a:lnTo>
                    <a:pt x="106" y="14"/>
                  </a:lnTo>
                  <a:lnTo>
                    <a:pt x="104" y="14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99" y="3"/>
                  </a:lnTo>
                  <a:lnTo>
                    <a:pt x="97" y="0"/>
                  </a:lnTo>
                  <a:lnTo>
                    <a:pt x="92" y="5"/>
                  </a:lnTo>
                  <a:lnTo>
                    <a:pt x="90" y="7"/>
                  </a:lnTo>
                  <a:lnTo>
                    <a:pt x="85" y="10"/>
                  </a:lnTo>
                  <a:lnTo>
                    <a:pt x="81" y="10"/>
                  </a:lnTo>
                  <a:lnTo>
                    <a:pt x="74" y="10"/>
                  </a:lnTo>
                  <a:lnTo>
                    <a:pt x="69" y="12"/>
                  </a:lnTo>
                  <a:lnTo>
                    <a:pt x="65" y="12"/>
                  </a:lnTo>
                  <a:lnTo>
                    <a:pt x="65" y="12"/>
                  </a:lnTo>
                  <a:lnTo>
                    <a:pt x="60" y="12"/>
                  </a:lnTo>
                  <a:lnTo>
                    <a:pt x="58" y="14"/>
                  </a:lnTo>
                  <a:lnTo>
                    <a:pt x="58" y="17"/>
                  </a:lnTo>
                  <a:lnTo>
                    <a:pt x="55" y="17"/>
                  </a:lnTo>
                  <a:lnTo>
                    <a:pt x="51" y="14"/>
                  </a:lnTo>
                  <a:lnTo>
                    <a:pt x="51" y="12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39" y="10"/>
                  </a:lnTo>
                  <a:lnTo>
                    <a:pt x="35" y="10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0" y="21"/>
                  </a:lnTo>
                  <a:lnTo>
                    <a:pt x="28" y="24"/>
                  </a:lnTo>
                  <a:lnTo>
                    <a:pt x="28" y="28"/>
                  </a:lnTo>
                  <a:lnTo>
                    <a:pt x="28" y="37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7"/>
                  </a:lnTo>
                  <a:lnTo>
                    <a:pt x="32" y="49"/>
                  </a:lnTo>
                  <a:lnTo>
                    <a:pt x="32" y="51"/>
                  </a:lnTo>
                  <a:lnTo>
                    <a:pt x="21" y="65"/>
                  </a:lnTo>
                  <a:lnTo>
                    <a:pt x="16" y="74"/>
                  </a:lnTo>
                  <a:lnTo>
                    <a:pt x="14" y="77"/>
                  </a:lnTo>
                  <a:lnTo>
                    <a:pt x="5" y="90"/>
                  </a:lnTo>
                  <a:lnTo>
                    <a:pt x="5" y="95"/>
                  </a:lnTo>
                  <a:lnTo>
                    <a:pt x="5" y="100"/>
                  </a:lnTo>
                  <a:lnTo>
                    <a:pt x="2" y="107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5" y="121"/>
                  </a:lnTo>
                  <a:lnTo>
                    <a:pt x="7" y="118"/>
                  </a:lnTo>
                  <a:lnTo>
                    <a:pt x="9" y="118"/>
                  </a:lnTo>
                  <a:lnTo>
                    <a:pt x="11" y="121"/>
                  </a:lnTo>
                  <a:lnTo>
                    <a:pt x="14" y="121"/>
                  </a:lnTo>
                  <a:lnTo>
                    <a:pt x="16" y="118"/>
                  </a:lnTo>
                  <a:lnTo>
                    <a:pt x="16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4"/>
                  </a:lnTo>
                  <a:lnTo>
                    <a:pt x="23" y="116"/>
                  </a:lnTo>
                  <a:lnTo>
                    <a:pt x="25" y="114"/>
                  </a:lnTo>
                  <a:lnTo>
                    <a:pt x="44" y="114"/>
                  </a:lnTo>
                  <a:lnTo>
                    <a:pt x="44" y="114"/>
                  </a:lnTo>
                  <a:lnTo>
                    <a:pt x="60" y="114"/>
                  </a:lnTo>
                  <a:lnTo>
                    <a:pt x="88" y="111"/>
                  </a:lnTo>
                  <a:lnTo>
                    <a:pt x="95" y="9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6" name="Freeform 121">
              <a:extLst>
                <a:ext uri="{FF2B5EF4-FFF2-40B4-BE49-F238E27FC236}">
                  <a16:creationId xmlns:a16="http://schemas.microsoft.com/office/drawing/2014/main" id="{A8E32806-6465-E8F9-9321-7E9433E04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450" y="2894154"/>
              <a:ext cx="227360" cy="153509"/>
            </a:xfrm>
            <a:custGeom>
              <a:avLst/>
              <a:gdLst>
                <a:gd name="T0" fmla="*/ 173 w 274"/>
                <a:gd name="T1" fmla="*/ 7 h 185"/>
                <a:gd name="T2" fmla="*/ 189 w 274"/>
                <a:gd name="T3" fmla="*/ 28 h 185"/>
                <a:gd name="T4" fmla="*/ 187 w 274"/>
                <a:gd name="T5" fmla="*/ 41 h 185"/>
                <a:gd name="T6" fmla="*/ 196 w 274"/>
                <a:gd name="T7" fmla="*/ 48 h 185"/>
                <a:gd name="T8" fmla="*/ 203 w 274"/>
                <a:gd name="T9" fmla="*/ 58 h 185"/>
                <a:gd name="T10" fmla="*/ 219 w 274"/>
                <a:gd name="T11" fmla="*/ 65 h 185"/>
                <a:gd name="T12" fmla="*/ 228 w 274"/>
                <a:gd name="T13" fmla="*/ 72 h 185"/>
                <a:gd name="T14" fmla="*/ 224 w 274"/>
                <a:gd name="T15" fmla="*/ 81 h 185"/>
                <a:gd name="T16" fmla="*/ 235 w 274"/>
                <a:gd name="T17" fmla="*/ 85 h 185"/>
                <a:gd name="T18" fmla="*/ 247 w 274"/>
                <a:gd name="T19" fmla="*/ 99 h 185"/>
                <a:gd name="T20" fmla="*/ 254 w 274"/>
                <a:gd name="T21" fmla="*/ 108 h 185"/>
                <a:gd name="T22" fmla="*/ 265 w 274"/>
                <a:gd name="T23" fmla="*/ 115 h 185"/>
                <a:gd name="T24" fmla="*/ 274 w 274"/>
                <a:gd name="T25" fmla="*/ 129 h 185"/>
                <a:gd name="T26" fmla="*/ 265 w 274"/>
                <a:gd name="T27" fmla="*/ 127 h 185"/>
                <a:gd name="T28" fmla="*/ 247 w 274"/>
                <a:gd name="T29" fmla="*/ 127 h 185"/>
                <a:gd name="T30" fmla="*/ 233 w 274"/>
                <a:gd name="T31" fmla="*/ 125 h 185"/>
                <a:gd name="T32" fmla="*/ 228 w 274"/>
                <a:gd name="T33" fmla="*/ 127 h 185"/>
                <a:gd name="T34" fmla="*/ 217 w 274"/>
                <a:gd name="T35" fmla="*/ 132 h 185"/>
                <a:gd name="T36" fmla="*/ 210 w 274"/>
                <a:gd name="T37" fmla="*/ 129 h 185"/>
                <a:gd name="T38" fmla="*/ 194 w 274"/>
                <a:gd name="T39" fmla="*/ 134 h 185"/>
                <a:gd name="T40" fmla="*/ 177 w 274"/>
                <a:gd name="T41" fmla="*/ 136 h 185"/>
                <a:gd name="T42" fmla="*/ 164 w 274"/>
                <a:gd name="T43" fmla="*/ 141 h 185"/>
                <a:gd name="T44" fmla="*/ 161 w 274"/>
                <a:gd name="T45" fmla="*/ 148 h 185"/>
                <a:gd name="T46" fmla="*/ 147 w 274"/>
                <a:gd name="T47" fmla="*/ 145 h 185"/>
                <a:gd name="T48" fmla="*/ 134 w 274"/>
                <a:gd name="T49" fmla="*/ 143 h 185"/>
                <a:gd name="T50" fmla="*/ 117 w 274"/>
                <a:gd name="T51" fmla="*/ 136 h 185"/>
                <a:gd name="T52" fmla="*/ 104 w 274"/>
                <a:gd name="T53" fmla="*/ 129 h 185"/>
                <a:gd name="T54" fmla="*/ 94 w 274"/>
                <a:gd name="T55" fmla="*/ 132 h 185"/>
                <a:gd name="T56" fmla="*/ 90 w 274"/>
                <a:gd name="T57" fmla="*/ 141 h 185"/>
                <a:gd name="T58" fmla="*/ 90 w 274"/>
                <a:gd name="T59" fmla="*/ 150 h 185"/>
                <a:gd name="T60" fmla="*/ 85 w 274"/>
                <a:gd name="T61" fmla="*/ 159 h 185"/>
                <a:gd name="T62" fmla="*/ 71 w 274"/>
                <a:gd name="T63" fmla="*/ 157 h 185"/>
                <a:gd name="T64" fmla="*/ 55 w 274"/>
                <a:gd name="T65" fmla="*/ 164 h 185"/>
                <a:gd name="T66" fmla="*/ 37 w 274"/>
                <a:gd name="T67" fmla="*/ 185 h 185"/>
                <a:gd name="T68" fmla="*/ 27 w 274"/>
                <a:gd name="T69" fmla="*/ 171 h 185"/>
                <a:gd name="T70" fmla="*/ 16 w 274"/>
                <a:gd name="T71" fmla="*/ 150 h 185"/>
                <a:gd name="T72" fmla="*/ 4 w 274"/>
                <a:gd name="T73" fmla="*/ 132 h 185"/>
                <a:gd name="T74" fmla="*/ 2 w 274"/>
                <a:gd name="T75" fmla="*/ 111 h 185"/>
                <a:gd name="T76" fmla="*/ 9 w 274"/>
                <a:gd name="T77" fmla="*/ 97 h 185"/>
                <a:gd name="T78" fmla="*/ 20 w 274"/>
                <a:gd name="T79" fmla="*/ 78 h 185"/>
                <a:gd name="T80" fmla="*/ 27 w 274"/>
                <a:gd name="T81" fmla="*/ 78 h 185"/>
                <a:gd name="T82" fmla="*/ 41 w 274"/>
                <a:gd name="T83" fmla="*/ 74 h 185"/>
                <a:gd name="T84" fmla="*/ 48 w 274"/>
                <a:gd name="T85" fmla="*/ 74 h 185"/>
                <a:gd name="T86" fmla="*/ 64 w 274"/>
                <a:gd name="T87" fmla="*/ 69 h 185"/>
                <a:gd name="T88" fmla="*/ 92 w 274"/>
                <a:gd name="T89" fmla="*/ 60 h 185"/>
                <a:gd name="T90" fmla="*/ 90 w 274"/>
                <a:gd name="T91" fmla="*/ 48 h 185"/>
                <a:gd name="T92" fmla="*/ 101 w 274"/>
                <a:gd name="T93" fmla="*/ 44 h 185"/>
                <a:gd name="T94" fmla="*/ 124 w 274"/>
                <a:gd name="T95" fmla="*/ 44 h 185"/>
                <a:gd name="T96" fmla="*/ 134 w 274"/>
                <a:gd name="T97" fmla="*/ 32 h 185"/>
                <a:gd name="T98" fmla="*/ 138 w 274"/>
                <a:gd name="T99" fmla="*/ 21 h 185"/>
                <a:gd name="T100" fmla="*/ 150 w 274"/>
                <a:gd name="T101" fmla="*/ 14 h 185"/>
                <a:gd name="T102" fmla="*/ 159 w 274"/>
                <a:gd name="T103" fmla="*/ 2 h 185"/>
                <a:gd name="T104" fmla="*/ 173 w 274"/>
                <a:gd name="T10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4" h="185">
                  <a:moveTo>
                    <a:pt x="173" y="0"/>
                  </a:moveTo>
                  <a:lnTo>
                    <a:pt x="175" y="2"/>
                  </a:lnTo>
                  <a:lnTo>
                    <a:pt x="175" y="5"/>
                  </a:lnTo>
                  <a:lnTo>
                    <a:pt x="173" y="7"/>
                  </a:lnTo>
                  <a:lnTo>
                    <a:pt x="177" y="11"/>
                  </a:lnTo>
                  <a:lnTo>
                    <a:pt x="180" y="14"/>
                  </a:lnTo>
                  <a:lnTo>
                    <a:pt x="184" y="21"/>
                  </a:lnTo>
                  <a:lnTo>
                    <a:pt x="189" y="28"/>
                  </a:lnTo>
                  <a:lnTo>
                    <a:pt x="189" y="32"/>
                  </a:lnTo>
                  <a:lnTo>
                    <a:pt x="189" y="37"/>
                  </a:lnTo>
                  <a:lnTo>
                    <a:pt x="187" y="37"/>
                  </a:lnTo>
                  <a:lnTo>
                    <a:pt x="187" y="41"/>
                  </a:lnTo>
                  <a:lnTo>
                    <a:pt x="187" y="48"/>
                  </a:lnTo>
                  <a:lnTo>
                    <a:pt x="189" y="51"/>
                  </a:lnTo>
                  <a:lnTo>
                    <a:pt x="194" y="51"/>
                  </a:lnTo>
                  <a:lnTo>
                    <a:pt x="196" y="48"/>
                  </a:lnTo>
                  <a:lnTo>
                    <a:pt x="203" y="48"/>
                  </a:lnTo>
                  <a:lnTo>
                    <a:pt x="205" y="51"/>
                  </a:lnTo>
                  <a:lnTo>
                    <a:pt x="203" y="53"/>
                  </a:lnTo>
                  <a:lnTo>
                    <a:pt x="203" y="58"/>
                  </a:lnTo>
                  <a:lnTo>
                    <a:pt x="207" y="60"/>
                  </a:lnTo>
                  <a:lnTo>
                    <a:pt x="212" y="62"/>
                  </a:lnTo>
                  <a:lnTo>
                    <a:pt x="214" y="62"/>
                  </a:lnTo>
                  <a:lnTo>
                    <a:pt x="219" y="65"/>
                  </a:lnTo>
                  <a:lnTo>
                    <a:pt x="219" y="67"/>
                  </a:lnTo>
                  <a:lnTo>
                    <a:pt x="224" y="69"/>
                  </a:lnTo>
                  <a:lnTo>
                    <a:pt x="228" y="69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26" y="76"/>
                  </a:lnTo>
                  <a:lnTo>
                    <a:pt x="226" y="78"/>
                  </a:lnTo>
                  <a:lnTo>
                    <a:pt x="224" y="81"/>
                  </a:lnTo>
                  <a:lnTo>
                    <a:pt x="228" y="83"/>
                  </a:lnTo>
                  <a:lnTo>
                    <a:pt x="231" y="85"/>
                  </a:lnTo>
                  <a:lnTo>
                    <a:pt x="233" y="85"/>
                  </a:lnTo>
                  <a:lnTo>
                    <a:pt x="235" y="85"/>
                  </a:lnTo>
                  <a:lnTo>
                    <a:pt x="237" y="85"/>
                  </a:lnTo>
                  <a:lnTo>
                    <a:pt x="244" y="90"/>
                  </a:lnTo>
                  <a:lnTo>
                    <a:pt x="247" y="92"/>
                  </a:lnTo>
                  <a:lnTo>
                    <a:pt x="247" y="99"/>
                  </a:lnTo>
                  <a:lnTo>
                    <a:pt x="249" y="102"/>
                  </a:lnTo>
                  <a:lnTo>
                    <a:pt x="254" y="102"/>
                  </a:lnTo>
                  <a:lnTo>
                    <a:pt x="254" y="104"/>
                  </a:lnTo>
                  <a:lnTo>
                    <a:pt x="254" y="108"/>
                  </a:lnTo>
                  <a:lnTo>
                    <a:pt x="256" y="111"/>
                  </a:lnTo>
                  <a:lnTo>
                    <a:pt x="263" y="111"/>
                  </a:lnTo>
                  <a:lnTo>
                    <a:pt x="265" y="113"/>
                  </a:lnTo>
                  <a:lnTo>
                    <a:pt x="265" y="115"/>
                  </a:lnTo>
                  <a:lnTo>
                    <a:pt x="265" y="122"/>
                  </a:lnTo>
                  <a:lnTo>
                    <a:pt x="267" y="125"/>
                  </a:lnTo>
                  <a:lnTo>
                    <a:pt x="272" y="127"/>
                  </a:lnTo>
                  <a:lnTo>
                    <a:pt x="274" y="129"/>
                  </a:lnTo>
                  <a:lnTo>
                    <a:pt x="274" y="129"/>
                  </a:lnTo>
                  <a:lnTo>
                    <a:pt x="272" y="129"/>
                  </a:lnTo>
                  <a:lnTo>
                    <a:pt x="270" y="127"/>
                  </a:lnTo>
                  <a:lnTo>
                    <a:pt x="265" y="127"/>
                  </a:lnTo>
                  <a:lnTo>
                    <a:pt x="258" y="129"/>
                  </a:lnTo>
                  <a:lnTo>
                    <a:pt x="256" y="129"/>
                  </a:lnTo>
                  <a:lnTo>
                    <a:pt x="249" y="129"/>
                  </a:lnTo>
                  <a:lnTo>
                    <a:pt x="247" y="127"/>
                  </a:lnTo>
                  <a:lnTo>
                    <a:pt x="242" y="127"/>
                  </a:lnTo>
                  <a:lnTo>
                    <a:pt x="240" y="125"/>
                  </a:lnTo>
                  <a:lnTo>
                    <a:pt x="237" y="125"/>
                  </a:lnTo>
                  <a:lnTo>
                    <a:pt x="233" y="125"/>
                  </a:lnTo>
                  <a:lnTo>
                    <a:pt x="233" y="122"/>
                  </a:lnTo>
                  <a:lnTo>
                    <a:pt x="228" y="122"/>
                  </a:lnTo>
                  <a:lnTo>
                    <a:pt x="228" y="125"/>
                  </a:lnTo>
                  <a:lnTo>
                    <a:pt x="228" y="127"/>
                  </a:lnTo>
                  <a:lnTo>
                    <a:pt x="226" y="132"/>
                  </a:lnTo>
                  <a:lnTo>
                    <a:pt x="224" y="132"/>
                  </a:lnTo>
                  <a:lnTo>
                    <a:pt x="221" y="132"/>
                  </a:lnTo>
                  <a:lnTo>
                    <a:pt x="217" y="132"/>
                  </a:lnTo>
                  <a:lnTo>
                    <a:pt x="214" y="134"/>
                  </a:lnTo>
                  <a:lnTo>
                    <a:pt x="212" y="134"/>
                  </a:lnTo>
                  <a:lnTo>
                    <a:pt x="212" y="132"/>
                  </a:lnTo>
                  <a:lnTo>
                    <a:pt x="210" y="129"/>
                  </a:lnTo>
                  <a:lnTo>
                    <a:pt x="210" y="129"/>
                  </a:lnTo>
                  <a:lnTo>
                    <a:pt x="205" y="129"/>
                  </a:lnTo>
                  <a:lnTo>
                    <a:pt x="198" y="132"/>
                  </a:lnTo>
                  <a:lnTo>
                    <a:pt x="194" y="134"/>
                  </a:lnTo>
                  <a:lnTo>
                    <a:pt x="194" y="136"/>
                  </a:lnTo>
                  <a:lnTo>
                    <a:pt x="184" y="136"/>
                  </a:lnTo>
                  <a:lnTo>
                    <a:pt x="182" y="138"/>
                  </a:lnTo>
                  <a:lnTo>
                    <a:pt x="177" y="136"/>
                  </a:lnTo>
                  <a:lnTo>
                    <a:pt x="175" y="134"/>
                  </a:lnTo>
                  <a:lnTo>
                    <a:pt x="170" y="134"/>
                  </a:lnTo>
                  <a:lnTo>
                    <a:pt x="168" y="138"/>
                  </a:lnTo>
                  <a:lnTo>
                    <a:pt x="164" y="141"/>
                  </a:lnTo>
                  <a:lnTo>
                    <a:pt x="164" y="143"/>
                  </a:lnTo>
                  <a:lnTo>
                    <a:pt x="166" y="145"/>
                  </a:lnTo>
                  <a:lnTo>
                    <a:pt x="166" y="148"/>
                  </a:lnTo>
                  <a:lnTo>
                    <a:pt x="161" y="148"/>
                  </a:lnTo>
                  <a:lnTo>
                    <a:pt x="159" y="148"/>
                  </a:lnTo>
                  <a:lnTo>
                    <a:pt x="154" y="145"/>
                  </a:lnTo>
                  <a:lnTo>
                    <a:pt x="150" y="145"/>
                  </a:lnTo>
                  <a:lnTo>
                    <a:pt x="147" y="145"/>
                  </a:lnTo>
                  <a:lnTo>
                    <a:pt x="145" y="145"/>
                  </a:lnTo>
                  <a:lnTo>
                    <a:pt x="143" y="145"/>
                  </a:lnTo>
                  <a:lnTo>
                    <a:pt x="136" y="145"/>
                  </a:lnTo>
                  <a:lnTo>
                    <a:pt x="134" y="143"/>
                  </a:lnTo>
                  <a:lnTo>
                    <a:pt x="129" y="143"/>
                  </a:lnTo>
                  <a:lnTo>
                    <a:pt x="127" y="141"/>
                  </a:lnTo>
                  <a:lnTo>
                    <a:pt x="122" y="136"/>
                  </a:lnTo>
                  <a:lnTo>
                    <a:pt x="117" y="136"/>
                  </a:lnTo>
                  <a:lnTo>
                    <a:pt x="113" y="132"/>
                  </a:lnTo>
                  <a:lnTo>
                    <a:pt x="110" y="132"/>
                  </a:lnTo>
                  <a:lnTo>
                    <a:pt x="106" y="129"/>
                  </a:lnTo>
                  <a:lnTo>
                    <a:pt x="104" y="129"/>
                  </a:lnTo>
                  <a:lnTo>
                    <a:pt x="104" y="129"/>
                  </a:lnTo>
                  <a:lnTo>
                    <a:pt x="99" y="129"/>
                  </a:lnTo>
                  <a:lnTo>
                    <a:pt x="97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0" y="138"/>
                  </a:lnTo>
                  <a:lnTo>
                    <a:pt x="90" y="141"/>
                  </a:lnTo>
                  <a:lnTo>
                    <a:pt x="90" y="143"/>
                  </a:lnTo>
                  <a:lnTo>
                    <a:pt x="85" y="143"/>
                  </a:lnTo>
                  <a:lnTo>
                    <a:pt x="85" y="145"/>
                  </a:lnTo>
                  <a:lnTo>
                    <a:pt x="90" y="150"/>
                  </a:lnTo>
                  <a:lnTo>
                    <a:pt x="87" y="152"/>
                  </a:lnTo>
                  <a:lnTo>
                    <a:pt x="87" y="155"/>
                  </a:lnTo>
                  <a:lnTo>
                    <a:pt x="87" y="159"/>
                  </a:lnTo>
                  <a:lnTo>
                    <a:pt x="85" y="159"/>
                  </a:lnTo>
                  <a:lnTo>
                    <a:pt x="83" y="159"/>
                  </a:lnTo>
                  <a:lnTo>
                    <a:pt x="78" y="157"/>
                  </a:lnTo>
                  <a:lnTo>
                    <a:pt x="76" y="157"/>
                  </a:lnTo>
                  <a:lnTo>
                    <a:pt x="71" y="157"/>
                  </a:lnTo>
                  <a:lnTo>
                    <a:pt x="69" y="157"/>
                  </a:lnTo>
                  <a:lnTo>
                    <a:pt x="64" y="157"/>
                  </a:lnTo>
                  <a:lnTo>
                    <a:pt x="55" y="162"/>
                  </a:lnTo>
                  <a:lnTo>
                    <a:pt x="55" y="164"/>
                  </a:lnTo>
                  <a:lnTo>
                    <a:pt x="50" y="164"/>
                  </a:lnTo>
                  <a:lnTo>
                    <a:pt x="46" y="169"/>
                  </a:lnTo>
                  <a:lnTo>
                    <a:pt x="37" y="185"/>
                  </a:lnTo>
                  <a:lnTo>
                    <a:pt x="37" y="185"/>
                  </a:lnTo>
                  <a:lnTo>
                    <a:pt x="34" y="182"/>
                  </a:lnTo>
                  <a:lnTo>
                    <a:pt x="34" y="180"/>
                  </a:lnTo>
                  <a:lnTo>
                    <a:pt x="34" y="175"/>
                  </a:lnTo>
                  <a:lnTo>
                    <a:pt x="27" y="171"/>
                  </a:lnTo>
                  <a:lnTo>
                    <a:pt x="25" y="169"/>
                  </a:lnTo>
                  <a:lnTo>
                    <a:pt x="23" y="162"/>
                  </a:lnTo>
                  <a:lnTo>
                    <a:pt x="16" y="155"/>
                  </a:lnTo>
                  <a:lnTo>
                    <a:pt x="16" y="150"/>
                  </a:lnTo>
                  <a:lnTo>
                    <a:pt x="11" y="145"/>
                  </a:lnTo>
                  <a:lnTo>
                    <a:pt x="7" y="143"/>
                  </a:lnTo>
                  <a:lnTo>
                    <a:pt x="4" y="141"/>
                  </a:lnTo>
                  <a:lnTo>
                    <a:pt x="4" y="132"/>
                  </a:lnTo>
                  <a:lnTo>
                    <a:pt x="4" y="127"/>
                  </a:lnTo>
                  <a:lnTo>
                    <a:pt x="2" y="122"/>
                  </a:lnTo>
                  <a:lnTo>
                    <a:pt x="2" y="118"/>
                  </a:lnTo>
                  <a:lnTo>
                    <a:pt x="2" y="111"/>
                  </a:lnTo>
                  <a:lnTo>
                    <a:pt x="0" y="106"/>
                  </a:lnTo>
                  <a:lnTo>
                    <a:pt x="2" y="104"/>
                  </a:lnTo>
                  <a:lnTo>
                    <a:pt x="4" y="104"/>
                  </a:lnTo>
                  <a:lnTo>
                    <a:pt x="9" y="97"/>
                  </a:lnTo>
                  <a:lnTo>
                    <a:pt x="11" y="92"/>
                  </a:lnTo>
                  <a:lnTo>
                    <a:pt x="16" y="85"/>
                  </a:lnTo>
                  <a:lnTo>
                    <a:pt x="16" y="81"/>
                  </a:lnTo>
                  <a:lnTo>
                    <a:pt x="20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5" y="76"/>
                  </a:lnTo>
                  <a:lnTo>
                    <a:pt x="27" y="78"/>
                  </a:lnTo>
                  <a:lnTo>
                    <a:pt x="30" y="78"/>
                  </a:lnTo>
                  <a:lnTo>
                    <a:pt x="34" y="78"/>
                  </a:lnTo>
                  <a:lnTo>
                    <a:pt x="39" y="78"/>
                  </a:lnTo>
                  <a:lnTo>
                    <a:pt x="41" y="74"/>
                  </a:lnTo>
                  <a:lnTo>
                    <a:pt x="41" y="69"/>
                  </a:lnTo>
                  <a:lnTo>
                    <a:pt x="46" y="67"/>
                  </a:lnTo>
                  <a:lnTo>
                    <a:pt x="46" y="69"/>
                  </a:lnTo>
                  <a:lnTo>
                    <a:pt x="48" y="74"/>
                  </a:lnTo>
                  <a:lnTo>
                    <a:pt x="50" y="76"/>
                  </a:lnTo>
                  <a:lnTo>
                    <a:pt x="55" y="76"/>
                  </a:lnTo>
                  <a:lnTo>
                    <a:pt x="60" y="72"/>
                  </a:lnTo>
                  <a:lnTo>
                    <a:pt x="64" y="69"/>
                  </a:lnTo>
                  <a:lnTo>
                    <a:pt x="71" y="65"/>
                  </a:lnTo>
                  <a:lnTo>
                    <a:pt x="83" y="62"/>
                  </a:lnTo>
                  <a:lnTo>
                    <a:pt x="87" y="62"/>
                  </a:lnTo>
                  <a:lnTo>
                    <a:pt x="92" y="60"/>
                  </a:lnTo>
                  <a:lnTo>
                    <a:pt x="97" y="55"/>
                  </a:lnTo>
                  <a:lnTo>
                    <a:pt x="97" y="53"/>
                  </a:lnTo>
                  <a:lnTo>
                    <a:pt x="94" y="53"/>
                  </a:lnTo>
                  <a:lnTo>
                    <a:pt x="90" y="48"/>
                  </a:lnTo>
                  <a:lnTo>
                    <a:pt x="92" y="44"/>
                  </a:lnTo>
                  <a:lnTo>
                    <a:pt x="94" y="41"/>
                  </a:lnTo>
                  <a:lnTo>
                    <a:pt x="97" y="44"/>
                  </a:lnTo>
                  <a:lnTo>
                    <a:pt x="101" y="44"/>
                  </a:lnTo>
                  <a:lnTo>
                    <a:pt x="106" y="44"/>
                  </a:lnTo>
                  <a:lnTo>
                    <a:pt x="110" y="46"/>
                  </a:lnTo>
                  <a:lnTo>
                    <a:pt x="117" y="44"/>
                  </a:lnTo>
                  <a:lnTo>
                    <a:pt x="124" y="44"/>
                  </a:lnTo>
                  <a:lnTo>
                    <a:pt x="129" y="39"/>
                  </a:lnTo>
                  <a:lnTo>
                    <a:pt x="131" y="39"/>
                  </a:lnTo>
                  <a:lnTo>
                    <a:pt x="134" y="35"/>
                  </a:lnTo>
                  <a:lnTo>
                    <a:pt x="134" y="32"/>
                  </a:lnTo>
                  <a:lnTo>
                    <a:pt x="134" y="28"/>
                  </a:lnTo>
                  <a:lnTo>
                    <a:pt x="136" y="28"/>
                  </a:lnTo>
                  <a:lnTo>
                    <a:pt x="136" y="23"/>
                  </a:lnTo>
                  <a:lnTo>
                    <a:pt x="138" y="21"/>
                  </a:lnTo>
                  <a:lnTo>
                    <a:pt x="140" y="21"/>
                  </a:lnTo>
                  <a:lnTo>
                    <a:pt x="143" y="21"/>
                  </a:lnTo>
                  <a:lnTo>
                    <a:pt x="147" y="14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4" y="5"/>
                  </a:lnTo>
                  <a:lnTo>
                    <a:pt x="159" y="2"/>
                  </a:lnTo>
                  <a:lnTo>
                    <a:pt x="164" y="2"/>
                  </a:lnTo>
                  <a:lnTo>
                    <a:pt x="166" y="5"/>
                  </a:lnTo>
                  <a:lnTo>
                    <a:pt x="173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7" name="Freeform 122">
              <a:extLst>
                <a:ext uri="{FF2B5EF4-FFF2-40B4-BE49-F238E27FC236}">
                  <a16:creationId xmlns:a16="http://schemas.microsoft.com/office/drawing/2014/main" id="{C18CBA4F-4FDE-DDF1-D24C-358A383B5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685" y="2490053"/>
              <a:ext cx="271338" cy="250593"/>
            </a:xfrm>
            <a:custGeom>
              <a:avLst/>
              <a:gdLst>
                <a:gd name="T0" fmla="*/ 307 w 327"/>
                <a:gd name="T1" fmla="*/ 295 h 302"/>
                <a:gd name="T2" fmla="*/ 318 w 327"/>
                <a:gd name="T3" fmla="*/ 85 h 302"/>
                <a:gd name="T4" fmla="*/ 314 w 327"/>
                <a:gd name="T5" fmla="*/ 69 h 302"/>
                <a:gd name="T6" fmla="*/ 318 w 327"/>
                <a:gd name="T7" fmla="*/ 55 h 302"/>
                <a:gd name="T8" fmla="*/ 316 w 327"/>
                <a:gd name="T9" fmla="*/ 46 h 302"/>
                <a:gd name="T10" fmla="*/ 318 w 327"/>
                <a:gd name="T11" fmla="*/ 32 h 302"/>
                <a:gd name="T12" fmla="*/ 314 w 327"/>
                <a:gd name="T13" fmla="*/ 23 h 302"/>
                <a:gd name="T14" fmla="*/ 307 w 327"/>
                <a:gd name="T15" fmla="*/ 23 h 302"/>
                <a:gd name="T16" fmla="*/ 290 w 327"/>
                <a:gd name="T17" fmla="*/ 20 h 302"/>
                <a:gd name="T18" fmla="*/ 277 w 327"/>
                <a:gd name="T19" fmla="*/ 16 h 302"/>
                <a:gd name="T20" fmla="*/ 277 w 327"/>
                <a:gd name="T21" fmla="*/ 13 h 302"/>
                <a:gd name="T22" fmla="*/ 267 w 327"/>
                <a:gd name="T23" fmla="*/ 7 h 302"/>
                <a:gd name="T24" fmla="*/ 256 w 327"/>
                <a:gd name="T25" fmla="*/ 4 h 302"/>
                <a:gd name="T26" fmla="*/ 251 w 327"/>
                <a:gd name="T27" fmla="*/ 4 h 302"/>
                <a:gd name="T28" fmla="*/ 247 w 327"/>
                <a:gd name="T29" fmla="*/ 2 h 302"/>
                <a:gd name="T30" fmla="*/ 228 w 327"/>
                <a:gd name="T31" fmla="*/ 7 h 302"/>
                <a:gd name="T32" fmla="*/ 214 w 327"/>
                <a:gd name="T33" fmla="*/ 16 h 302"/>
                <a:gd name="T34" fmla="*/ 210 w 327"/>
                <a:gd name="T35" fmla="*/ 25 h 302"/>
                <a:gd name="T36" fmla="*/ 214 w 327"/>
                <a:gd name="T37" fmla="*/ 41 h 302"/>
                <a:gd name="T38" fmla="*/ 214 w 327"/>
                <a:gd name="T39" fmla="*/ 55 h 302"/>
                <a:gd name="T40" fmla="*/ 210 w 327"/>
                <a:gd name="T41" fmla="*/ 62 h 302"/>
                <a:gd name="T42" fmla="*/ 198 w 327"/>
                <a:gd name="T43" fmla="*/ 69 h 302"/>
                <a:gd name="T44" fmla="*/ 180 w 327"/>
                <a:gd name="T45" fmla="*/ 60 h 302"/>
                <a:gd name="T46" fmla="*/ 163 w 327"/>
                <a:gd name="T47" fmla="*/ 48 h 302"/>
                <a:gd name="T48" fmla="*/ 140 w 327"/>
                <a:gd name="T49" fmla="*/ 41 h 302"/>
                <a:gd name="T50" fmla="*/ 131 w 327"/>
                <a:gd name="T51" fmla="*/ 44 h 302"/>
                <a:gd name="T52" fmla="*/ 117 w 327"/>
                <a:gd name="T53" fmla="*/ 27 h 302"/>
                <a:gd name="T54" fmla="*/ 113 w 327"/>
                <a:gd name="T55" fmla="*/ 13 h 302"/>
                <a:gd name="T56" fmla="*/ 92 w 327"/>
                <a:gd name="T57" fmla="*/ 7 h 302"/>
                <a:gd name="T58" fmla="*/ 73 w 327"/>
                <a:gd name="T59" fmla="*/ 4 h 302"/>
                <a:gd name="T60" fmla="*/ 48 w 327"/>
                <a:gd name="T61" fmla="*/ 4 h 302"/>
                <a:gd name="T62" fmla="*/ 41 w 327"/>
                <a:gd name="T63" fmla="*/ 0 h 302"/>
                <a:gd name="T64" fmla="*/ 41 w 327"/>
                <a:gd name="T65" fmla="*/ 9 h 302"/>
                <a:gd name="T66" fmla="*/ 36 w 327"/>
                <a:gd name="T67" fmla="*/ 18 h 302"/>
                <a:gd name="T68" fmla="*/ 25 w 327"/>
                <a:gd name="T69" fmla="*/ 30 h 302"/>
                <a:gd name="T70" fmla="*/ 18 w 327"/>
                <a:gd name="T71" fmla="*/ 34 h 302"/>
                <a:gd name="T72" fmla="*/ 13 w 327"/>
                <a:gd name="T73" fmla="*/ 39 h 302"/>
                <a:gd name="T74" fmla="*/ 16 w 327"/>
                <a:gd name="T75" fmla="*/ 48 h 302"/>
                <a:gd name="T76" fmla="*/ 13 w 327"/>
                <a:gd name="T77" fmla="*/ 53 h 302"/>
                <a:gd name="T78" fmla="*/ 13 w 327"/>
                <a:gd name="T79" fmla="*/ 57 h 302"/>
                <a:gd name="T80" fmla="*/ 6 w 327"/>
                <a:gd name="T81" fmla="*/ 62 h 302"/>
                <a:gd name="T82" fmla="*/ 4 w 327"/>
                <a:gd name="T83" fmla="*/ 64 h 302"/>
                <a:gd name="T84" fmla="*/ 2 w 327"/>
                <a:gd name="T85" fmla="*/ 67 h 302"/>
                <a:gd name="T86" fmla="*/ 4 w 327"/>
                <a:gd name="T87" fmla="*/ 74 h 302"/>
                <a:gd name="T88" fmla="*/ 6 w 327"/>
                <a:gd name="T89" fmla="*/ 94 h 302"/>
                <a:gd name="T90" fmla="*/ 6 w 327"/>
                <a:gd name="T91" fmla="*/ 104 h 302"/>
                <a:gd name="T92" fmla="*/ 11 w 327"/>
                <a:gd name="T93" fmla="*/ 120 h 302"/>
                <a:gd name="T94" fmla="*/ 9 w 327"/>
                <a:gd name="T95" fmla="*/ 134 h 302"/>
                <a:gd name="T96" fmla="*/ 11 w 327"/>
                <a:gd name="T97" fmla="*/ 145 h 302"/>
                <a:gd name="T98" fmla="*/ 4 w 327"/>
                <a:gd name="T99" fmla="*/ 152 h 302"/>
                <a:gd name="T100" fmla="*/ 0 w 327"/>
                <a:gd name="T101" fmla="*/ 157 h 302"/>
                <a:gd name="T102" fmla="*/ 9 w 327"/>
                <a:gd name="T103" fmla="*/ 166 h 302"/>
                <a:gd name="T104" fmla="*/ 13 w 327"/>
                <a:gd name="T105" fmla="*/ 175 h 302"/>
                <a:gd name="T106" fmla="*/ 13 w 327"/>
                <a:gd name="T107" fmla="*/ 182 h 302"/>
                <a:gd name="T108" fmla="*/ 18 w 327"/>
                <a:gd name="T109" fmla="*/ 191 h 302"/>
                <a:gd name="T110" fmla="*/ 20 w 327"/>
                <a:gd name="T111" fmla="*/ 198 h 302"/>
                <a:gd name="T112" fmla="*/ 36 w 327"/>
                <a:gd name="T113" fmla="*/ 198 h 302"/>
                <a:gd name="T114" fmla="*/ 43 w 327"/>
                <a:gd name="T115" fmla="*/ 205 h 302"/>
                <a:gd name="T116" fmla="*/ 50 w 327"/>
                <a:gd name="T117" fmla="*/ 217 h 302"/>
                <a:gd name="T118" fmla="*/ 55 w 327"/>
                <a:gd name="T119" fmla="*/ 221 h 302"/>
                <a:gd name="T120" fmla="*/ 94 w 327"/>
                <a:gd name="T121" fmla="*/ 235 h 302"/>
                <a:gd name="T122" fmla="*/ 307 w 327"/>
                <a:gd name="T123" fmla="*/ 302 h 302"/>
                <a:gd name="T124" fmla="*/ 307 w 327"/>
                <a:gd name="T12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302">
                  <a:moveTo>
                    <a:pt x="307" y="302"/>
                  </a:moveTo>
                  <a:lnTo>
                    <a:pt x="307" y="295"/>
                  </a:lnTo>
                  <a:lnTo>
                    <a:pt x="327" y="293"/>
                  </a:lnTo>
                  <a:lnTo>
                    <a:pt x="318" y="85"/>
                  </a:lnTo>
                  <a:lnTo>
                    <a:pt x="316" y="76"/>
                  </a:lnTo>
                  <a:lnTo>
                    <a:pt x="314" y="69"/>
                  </a:lnTo>
                  <a:lnTo>
                    <a:pt x="316" y="62"/>
                  </a:lnTo>
                  <a:lnTo>
                    <a:pt x="318" y="55"/>
                  </a:lnTo>
                  <a:lnTo>
                    <a:pt x="318" y="50"/>
                  </a:lnTo>
                  <a:lnTo>
                    <a:pt x="316" y="46"/>
                  </a:lnTo>
                  <a:lnTo>
                    <a:pt x="318" y="37"/>
                  </a:lnTo>
                  <a:lnTo>
                    <a:pt x="318" y="32"/>
                  </a:lnTo>
                  <a:lnTo>
                    <a:pt x="318" y="27"/>
                  </a:lnTo>
                  <a:lnTo>
                    <a:pt x="314" y="23"/>
                  </a:lnTo>
                  <a:lnTo>
                    <a:pt x="311" y="23"/>
                  </a:lnTo>
                  <a:lnTo>
                    <a:pt x="307" y="23"/>
                  </a:lnTo>
                  <a:lnTo>
                    <a:pt x="293" y="23"/>
                  </a:lnTo>
                  <a:lnTo>
                    <a:pt x="290" y="20"/>
                  </a:lnTo>
                  <a:lnTo>
                    <a:pt x="283" y="18"/>
                  </a:lnTo>
                  <a:lnTo>
                    <a:pt x="277" y="16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77" y="11"/>
                  </a:lnTo>
                  <a:lnTo>
                    <a:pt x="267" y="7"/>
                  </a:lnTo>
                  <a:lnTo>
                    <a:pt x="263" y="7"/>
                  </a:lnTo>
                  <a:lnTo>
                    <a:pt x="256" y="4"/>
                  </a:lnTo>
                  <a:lnTo>
                    <a:pt x="253" y="4"/>
                  </a:lnTo>
                  <a:lnTo>
                    <a:pt x="251" y="4"/>
                  </a:lnTo>
                  <a:lnTo>
                    <a:pt x="247" y="2"/>
                  </a:lnTo>
                  <a:lnTo>
                    <a:pt x="247" y="2"/>
                  </a:lnTo>
                  <a:lnTo>
                    <a:pt x="240" y="7"/>
                  </a:lnTo>
                  <a:lnTo>
                    <a:pt x="228" y="7"/>
                  </a:lnTo>
                  <a:lnTo>
                    <a:pt x="219" y="11"/>
                  </a:lnTo>
                  <a:lnTo>
                    <a:pt x="214" y="16"/>
                  </a:lnTo>
                  <a:lnTo>
                    <a:pt x="214" y="23"/>
                  </a:lnTo>
                  <a:lnTo>
                    <a:pt x="210" y="25"/>
                  </a:lnTo>
                  <a:lnTo>
                    <a:pt x="210" y="34"/>
                  </a:lnTo>
                  <a:lnTo>
                    <a:pt x="214" y="41"/>
                  </a:lnTo>
                  <a:lnTo>
                    <a:pt x="217" y="50"/>
                  </a:lnTo>
                  <a:lnTo>
                    <a:pt x="214" y="55"/>
                  </a:lnTo>
                  <a:lnTo>
                    <a:pt x="210" y="60"/>
                  </a:lnTo>
                  <a:lnTo>
                    <a:pt x="210" y="62"/>
                  </a:lnTo>
                  <a:lnTo>
                    <a:pt x="200" y="67"/>
                  </a:lnTo>
                  <a:lnTo>
                    <a:pt x="198" y="69"/>
                  </a:lnTo>
                  <a:lnTo>
                    <a:pt x="189" y="67"/>
                  </a:lnTo>
                  <a:lnTo>
                    <a:pt x="180" y="60"/>
                  </a:lnTo>
                  <a:lnTo>
                    <a:pt x="173" y="55"/>
                  </a:lnTo>
                  <a:lnTo>
                    <a:pt x="163" y="48"/>
                  </a:lnTo>
                  <a:lnTo>
                    <a:pt x="147" y="44"/>
                  </a:lnTo>
                  <a:lnTo>
                    <a:pt x="140" y="41"/>
                  </a:lnTo>
                  <a:lnTo>
                    <a:pt x="138" y="44"/>
                  </a:lnTo>
                  <a:lnTo>
                    <a:pt x="131" y="44"/>
                  </a:lnTo>
                  <a:lnTo>
                    <a:pt x="124" y="39"/>
                  </a:lnTo>
                  <a:lnTo>
                    <a:pt x="117" y="27"/>
                  </a:lnTo>
                  <a:lnTo>
                    <a:pt x="117" y="20"/>
                  </a:lnTo>
                  <a:lnTo>
                    <a:pt x="113" y="13"/>
                  </a:lnTo>
                  <a:lnTo>
                    <a:pt x="99" y="11"/>
                  </a:lnTo>
                  <a:lnTo>
                    <a:pt x="92" y="7"/>
                  </a:lnTo>
                  <a:lnTo>
                    <a:pt x="80" y="7"/>
                  </a:lnTo>
                  <a:lnTo>
                    <a:pt x="73" y="4"/>
                  </a:lnTo>
                  <a:lnTo>
                    <a:pt x="60" y="7"/>
                  </a:lnTo>
                  <a:lnTo>
                    <a:pt x="48" y="4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36" y="18"/>
                  </a:lnTo>
                  <a:lnTo>
                    <a:pt x="25" y="25"/>
                  </a:lnTo>
                  <a:lnTo>
                    <a:pt x="25" y="30"/>
                  </a:lnTo>
                  <a:lnTo>
                    <a:pt x="23" y="34"/>
                  </a:lnTo>
                  <a:lnTo>
                    <a:pt x="18" y="34"/>
                  </a:lnTo>
                  <a:lnTo>
                    <a:pt x="13" y="37"/>
                  </a:lnTo>
                  <a:lnTo>
                    <a:pt x="13" y="39"/>
                  </a:lnTo>
                  <a:lnTo>
                    <a:pt x="13" y="41"/>
                  </a:lnTo>
                  <a:lnTo>
                    <a:pt x="16" y="48"/>
                  </a:lnTo>
                  <a:lnTo>
                    <a:pt x="16" y="53"/>
                  </a:lnTo>
                  <a:lnTo>
                    <a:pt x="13" y="53"/>
                  </a:lnTo>
                  <a:lnTo>
                    <a:pt x="13" y="55"/>
                  </a:lnTo>
                  <a:lnTo>
                    <a:pt x="13" y="57"/>
                  </a:lnTo>
                  <a:lnTo>
                    <a:pt x="11" y="62"/>
                  </a:lnTo>
                  <a:lnTo>
                    <a:pt x="6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67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80"/>
                  </a:lnTo>
                  <a:lnTo>
                    <a:pt x="6" y="94"/>
                  </a:lnTo>
                  <a:lnTo>
                    <a:pt x="6" y="101"/>
                  </a:lnTo>
                  <a:lnTo>
                    <a:pt x="6" y="104"/>
                  </a:lnTo>
                  <a:lnTo>
                    <a:pt x="9" y="113"/>
                  </a:lnTo>
                  <a:lnTo>
                    <a:pt x="11" y="120"/>
                  </a:lnTo>
                  <a:lnTo>
                    <a:pt x="9" y="131"/>
                  </a:lnTo>
                  <a:lnTo>
                    <a:pt x="9" y="134"/>
                  </a:lnTo>
                  <a:lnTo>
                    <a:pt x="9" y="138"/>
                  </a:lnTo>
                  <a:lnTo>
                    <a:pt x="11" y="145"/>
                  </a:lnTo>
                  <a:lnTo>
                    <a:pt x="9" y="150"/>
                  </a:lnTo>
                  <a:lnTo>
                    <a:pt x="4" y="152"/>
                  </a:lnTo>
                  <a:lnTo>
                    <a:pt x="2" y="154"/>
                  </a:lnTo>
                  <a:lnTo>
                    <a:pt x="0" y="157"/>
                  </a:lnTo>
                  <a:lnTo>
                    <a:pt x="4" y="159"/>
                  </a:lnTo>
                  <a:lnTo>
                    <a:pt x="9" y="166"/>
                  </a:lnTo>
                  <a:lnTo>
                    <a:pt x="13" y="173"/>
                  </a:lnTo>
                  <a:lnTo>
                    <a:pt x="13" y="175"/>
                  </a:lnTo>
                  <a:lnTo>
                    <a:pt x="16" y="180"/>
                  </a:lnTo>
                  <a:lnTo>
                    <a:pt x="13" y="182"/>
                  </a:lnTo>
                  <a:lnTo>
                    <a:pt x="16" y="189"/>
                  </a:lnTo>
                  <a:lnTo>
                    <a:pt x="18" y="191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30" y="198"/>
                  </a:lnTo>
                  <a:lnTo>
                    <a:pt x="36" y="198"/>
                  </a:lnTo>
                  <a:lnTo>
                    <a:pt x="41" y="201"/>
                  </a:lnTo>
                  <a:lnTo>
                    <a:pt x="43" y="205"/>
                  </a:lnTo>
                  <a:lnTo>
                    <a:pt x="48" y="214"/>
                  </a:lnTo>
                  <a:lnTo>
                    <a:pt x="50" y="217"/>
                  </a:lnTo>
                  <a:lnTo>
                    <a:pt x="53" y="219"/>
                  </a:lnTo>
                  <a:lnTo>
                    <a:pt x="55" y="221"/>
                  </a:lnTo>
                  <a:lnTo>
                    <a:pt x="92" y="231"/>
                  </a:lnTo>
                  <a:lnTo>
                    <a:pt x="94" y="235"/>
                  </a:lnTo>
                  <a:lnTo>
                    <a:pt x="138" y="217"/>
                  </a:lnTo>
                  <a:lnTo>
                    <a:pt x="307" y="302"/>
                  </a:lnTo>
                  <a:lnTo>
                    <a:pt x="307" y="302"/>
                  </a:lnTo>
                  <a:lnTo>
                    <a:pt x="307" y="30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8" name="Freeform 123">
              <a:extLst>
                <a:ext uri="{FF2B5EF4-FFF2-40B4-BE49-F238E27FC236}">
                  <a16:creationId xmlns:a16="http://schemas.microsoft.com/office/drawing/2014/main" id="{05EC18B3-B4DE-A619-3F5C-D7F2CB6C4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1494" y="2407075"/>
              <a:ext cx="68872" cy="136084"/>
            </a:xfrm>
            <a:custGeom>
              <a:avLst/>
              <a:gdLst>
                <a:gd name="T0" fmla="*/ 46 w 83"/>
                <a:gd name="T1" fmla="*/ 164 h 164"/>
                <a:gd name="T2" fmla="*/ 51 w 83"/>
                <a:gd name="T3" fmla="*/ 162 h 164"/>
                <a:gd name="T4" fmla="*/ 53 w 83"/>
                <a:gd name="T5" fmla="*/ 155 h 164"/>
                <a:gd name="T6" fmla="*/ 56 w 83"/>
                <a:gd name="T7" fmla="*/ 153 h 164"/>
                <a:gd name="T8" fmla="*/ 53 w 83"/>
                <a:gd name="T9" fmla="*/ 141 h 164"/>
                <a:gd name="T10" fmla="*/ 53 w 83"/>
                <a:gd name="T11" fmla="*/ 137 h 164"/>
                <a:gd name="T12" fmla="*/ 63 w 83"/>
                <a:gd name="T13" fmla="*/ 134 h 164"/>
                <a:gd name="T14" fmla="*/ 65 w 83"/>
                <a:gd name="T15" fmla="*/ 125 h 164"/>
                <a:gd name="T16" fmla="*/ 83 w 83"/>
                <a:gd name="T17" fmla="*/ 111 h 164"/>
                <a:gd name="T18" fmla="*/ 79 w 83"/>
                <a:gd name="T19" fmla="*/ 102 h 164"/>
                <a:gd name="T20" fmla="*/ 76 w 83"/>
                <a:gd name="T21" fmla="*/ 100 h 164"/>
                <a:gd name="T22" fmla="*/ 70 w 83"/>
                <a:gd name="T23" fmla="*/ 93 h 164"/>
                <a:gd name="T24" fmla="*/ 67 w 83"/>
                <a:gd name="T25" fmla="*/ 88 h 164"/>
                <a:gd name="T26" fmla="*/ 67 w 83"/>
                <a:gd name="T27" fmla="*/ 90 h 164"/>
                <a:gd name="T28" fmla="*/ 63 w 83"/>
                <a:gd name="T29" fmla="*/ 90 h 164"/>
                <a:gd name="T30" fmla="*/ 58 w 83"/>
                <a:gd name="T31" fmla="*/ 88 h 164"/>
                <a:gd name="T32" fmla="*/ 49 w 83"/>
                <a:gd name="T33" fmla="*/ 79 h 164"/>
                <a:gd name="T34" fmla="*/ 60 w 83"/>
                <a:gd name="T35" fmla="*/ 65 h 164"/>
                <a:gd name="T36" fmla="*/ 67 w 83"/>
                <a:gd name="T37" fmla="*/ 56 h 164"/>
                <a:gd name="T38" fmla="*/ 70 w 83"/>
                <a:gd name="T39" fmla="*/ 51 h 164"/>
                <a:gd name="T40" fmla="*/ 67 w 83"/>
                <a:gd name="T41" fmla="*/ 47 h 164"/>
                <a:gd name="T42" fmla="*/ 60 w 83"/>
                <a:gd name="T43" fmla="*/ 37 h 164"/>
                <a:gd name="T44" fmla="*/ 56 w 83"/>
                <a:gd name="T45" fmla="*/ 26 h 164"/>
                <a:gd name="T46" fmla="*/ 60 w 83"/>
                <a:gd name="T47" fmla="*/ 19 h 164"/>
                <a:gd name="T48" fmla="*/ 65 w 83"/>
                <a:gd name="T49" fmla="*/ 7 h 164"/>
                <a:gd name="T50" fmla="*/ 56 w 83"/>
                <a:gd name="T51" fmla="*/ 14 h 164"/>
                <a:gd name="T52" fmla="*/ 51 w 83"/>
                <a:gd name="T53" fmla="*/ 14 h 164"/>
                <a:gd name="T54" fmla="*/ 46 w 83"/>
                <a:gd name="T55" fmla="*/ 7 h 164"/>
                <a:gd name="T56" fmla="*/ 44 w 83"/>
                <a:gd name="T57" fmla="*/ 0 h 164"/>
                <a:gd name="T58" fmla="*/ 40 w 83"/>
                <a:gd name="T59" fmla="*/ 5 h 164"/>
                <a:gd name="T60" fmla="*/ 33 w 83"/>
                <a:gd name="T61" fmla="*/ 3 h 164"/>
                <a:gd name="T62" fmla="*/ 19 w 83"/>
                <a:gd name="T63" fmla="*/ 12 h 164"/>
                <a:gd name="T64" fmla="*/ 19 w 83"/>
                <a:gd name="T65" fmla="*/ 14 h 164"/>
                <a:gd name="T66" fmla="*/ 19 w 83"/>
                <a:gd name="T67" fmla="*/ 23 h 164"/>
                <a:gd name="T68" fmla="*/ 14 w 83"/>
                <a:gd name="T69" fmla="*/ 40 h 164"/>
                <a:gd name="T70" fmla="*/ 19 w 83"/>
                <a:gd name="T71" fmla="*/ 49 h 164"/>
                <a:gd name="T72" fmla="*/ 16 w 83"/>
                <a:gd name="T73" fmla="*/ 51 h 164"/>
                <a:gd name="T74" fmla="*/ 19 w 83"/>
                <a:gd name="T75" fmla="*/ 58 h 164"/>
                <a:gd name="T76" fmla="*/ 14 w 83"/>
                <a:gd name="T77" fmla="*/ 67 h 164"/>
                <a:gd name="T78" fmla="*/ 9 w 83"/>
                <a:gd name="T79" fmla="*/ 72 h 164"/>
                <a:gd name="T80" fmla="*/ 3 w 83"/>
                <a:gd name="T81" fmla="*/ 77 h 164"/>
                <a:gd name="T82" fmla="*/ 0 w 83"/>
                <a:gd name="T83" fmla="*/ 88 h 164"/>
                <a:gd name="T84" fmla="*/ 3 w 83"/>
                <a:gd name="T85" fmla="*/ 97 h 164"/>
                <a:gd name="T86" fmla="*/ 7 w 83"/>
                <a:gd name="T87" fmla="*/ 102 h 164"/>
                <a:gd name="T88" fmla="*/ 14 w 83"/>
                <a:gd name="T89" fmla="*/ 111 h 164"/>
                <a:gd name="T90" fmla="*/ 21 w 83"/>
                <a:gd name="T91" fmla="*/ 116 h 164"/>
                <a:gd name="T92" fmla="*/ 30 w 83"/>
                <a:gd name="T93" fmla="*/ 123 h 164"/>
                <a:gd name="T94" fmla="*/ 63 w 83"/>
                <a:gd name="T95" fmla="*/ 86 h 164"/>
                <a:gd name="T96" fmla="*/ 67 w 83"/>
                <a:gd name="T97" fmla="*/ 83 h 164"/>
                <a:gd name="T98" fmla="*/ 65 w 83"/>
                <a:gd name="T99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164">
                  <a:moveTo>
                    <a:pt x="44" y="164"/>
                  </a:moveTo>
                  <a:lnTo>
                    <a:pt x="46" y="164"/>
                  </a:lnTo>
                  <a:lnTo>
                    <a:pt x="46" y="162"/>
                  </a:lnTo>
                  <a:lnTo>
                    <a:pt x="51" y="162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3"/>
                  </a:lnTo>
                  <a:lnTo>
                    <a:pt x="56" y="153"/>
                  </a:lnTo>
                  <a:lnTo>
                    <a:pt x="56" y="148"/>
                  </a:lnTo>
                  <a:lnTo>
                    <a:pt x="53" y="141"/>
                  </a:lnTo>
                  <a:lnTo>
                    <a:pt x="53" y="139"/>
                  </a:lnTo>
                  <a:lnTo>
                    <a:pt x="53" y="137"/>
                  </a:lnTo>
                  <a:lnTo>
                    <a:pt x="58" y="134"/>
                  </a:lnTo>
                  <a:lnTo>
                    <a:pt x="63" y="134"/>
                  </a:lnTo>
                  <a:lnTo>
                    <a:pt x="65" y="130"/>
                  </a:lnTo>
                  <a:lnTo>
                    <a:pt x="65" y="125"/>
                  </a:lnTo>
                  <a:lnTo>
                    <a:pt x="76" y="118"/>
                  </a:lnTo>
                  <a:lnTo>
                    <a:pt x="83" y="111"/>
                  </a:lnTo>
                  <a:lnTo>
                    <a:pt x="81" y="109"/>
                  </a:lnTo>
                  <a:lnTo>
                    <a:pt x="79" y="102"/>
                  </a:lnTo>
                  <a:lnTo>
                    <a:pt x="81" y="100"/>
                  </a:lnTo>
                  <a:lnTo>
                    <a:pt x="76" y="100"/>
                  </a:lnTo>
                  <a:lnTo>
                    <a:pt x="72" y="95"/>
                  </a:lnTo>
                  <a:lnTo>
                    <a:pt x="70" y="93"/>
                  </a:lnTo>
                  <a:lnTo>
                    <a:pt x="70" y="90"/>
                  </a:lnTo>
                  <a:lnTo>
                    <a:pt x="67" y="88"/>
                  </a:lnTo>
                  <a:lnTo>
                    <a:pt x="65" y="90"/>
                  </a:lnTo>
                  <a:lnTo>
                    <a:pt x="67" y="90"/>
                  </a:lnTo>
                  <a:lnTo>
                    <a:pt x="65" y="93"/>
                  </a:lnTo>
                  <a:lnTo>
                    <a:pt x="63" y="90"/>
                  </a:lnTo>
                  <a:lnTo>
                    <a:pt x="60" y="88"/>
                  </a:lnTo>
                  <a:lnTo>
                    <a:pt x="58" y="88"/>
                  </a:lnTo>
                  <a:lnTo>
                    <a:pt x="51" y="83"/>
                  </a:lnTo>
                  <a:lnTo>
                    <a:pt x="49" y="79"/>
                  </a:lnTo>
                  <a:lnTo>
                    <a:pt x="51" y="72"/>
                  </a:lnTo>
                  <a:lnTo>
                    <a:pt x="60" y="65"/>
                  </a:lnTo>
                  <a:lnTo>
                    <a:pt x="67" y="58"/>
                  </a:lnTo>
                  <a:lnTo>
                    <a:pt x="67" y="56"/>
                  </a:lnTo>
                  <a:lnTo>
                    <a:pt x="67" y="53"/>
                  </a:lnTo>
                  <a:lnTo>
                    <a:pt x="70" y="51"/>
                  </a:lnTo>
                  <a:lnTo>
                    <a:pt x="67" y="49"/>
                  </a:lnTo>
                  <a:lnTo>
                    <a:pt x="67" y="47"/>
                  </a:lnTo>
                  <a:lnTo>
                    <a:pt x="67" y="40"/>
                  </a:lnTo>
                  <a:lnTo>
                    <a:pt x="60" y="37"/>
                  </a:lnTo>
                  <a:lnTo>
                    <a:pt x="56" y="33"/>
                  </a:lnTo>
                  <a:lnTo>
                    <a:pt x="56" y="26"/>
                  </a:lnTo>
                  <a:lnTo>
                    <a:pt x="60" y="23"/>
                  </a:lnTo>
                  <a:lnTo>
                    <a:pt x="60" y="19"/>
                  </a:lnTo>
                  <a:lnTo>
                    <a:pt x="65" y="12"/>
                  </a:lnTo>
                  <a:lnTo>
                    <a:pt x="65" y="7"/>
                  </a:lnTo>
                  <a:lnTo>
                    <a:pt x="63" y="7"/>
                  </a:lnTo>
                  <a:lnTo>
                    <a:pt x="56" y="14"/>
                  </a:lnTo>
                  <a:lnTo>
                    <a:pt x="53" y="16"/>
                  </a:lnTo>
                  <a:lnTo>
                    <a:pt x="51" y="1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46" y="3"/>
                  </a:lnTo>
                  <a:lnTo>
                    <a:pt x="44" y="0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37" y="3"/>
                  </a:lnTo>
                  <a:lnTo>
                    <a:pt x="33" y="3"/>
                  </a:lnTo>
                  <a:lnTo>
                    <a:pt x="23" y="7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23"/>
                  </a:lnTo>
                  <a:lnTo>
                    <a:pt x="19" y="3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9" y="49"/>
                  </a:lnTo>
                  <a:lnTo>
                    <a:pt x="19" y="49"/>
                  </a:lnTo>
                  <a:lnTo>
                    <a:pt x="16" y="51"/>
                  </a:lnTo>
                  <a:lnTo>
                    <a:pt x="14" y="53"/>
                  </a:lnTo>
                  <a:lnTo>
                    <a:pt x="19" y="58"/>
                  </a:lnTo>
                  <a:lnTo>
                    <a:pt x="16" y="60"/>
                  </a:lnTo>
                  <a:lnTo>
                    <a:pt x="14" y="67"/>
                  </a:lnTo>
                  <a:lnTo>
                    <a:pt x="12" y="70"/>
                  </a:lnTo>
                  <a:lnTo>
                    <a:pt x="9" y="72"/>
                  </a:lnTo>
                  <a:lnTo>
                    <a:pt x="7" y="72"/>
                  </a:lnTo>
                  <a:lnTo>
                    <a:pt x="3" y="7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5" y="95"/>
                  </a:lnTo>
                  <a:lnTo>
                    <a:pt x="3" y="97"/>
                  </a:lnTo>
                  <a:lnTo>
                    <a:pt x="5" y="100"/>
                  </a:lnTo>
                  <a:lnTo>
                    <a:pt x="7" y="102"/>
                  </a:lnTo>
                  <a:lnTo>
                    <a:pt x="14" y="107"/>
                  </a:lnTo>
                  <a:lnTo>
                    <a:pt x="14" y="111"/>
                  </a:lnTo>
                  <a:lnTo>
                    <a:pt x="21" y="113"/>
                  </a:lnTo>
                  <a:lnTo>
                    <a:pt x="21" y="116"/>
                  </a:lnTo>
                  <a:lnTo>
                    <a:pt x="26" y="116"/>
                  </a:lnTo>
                  <a:lnTo>
                    <a:pt x="30" y="123"/>
                  </a:lnTo>
                  <a:lnTo>
                    <a:pt x="44" y="164"/>
                  </a:lnTo>
                  <a:close/>
                  <a:moveTo>
                    <a:pt x="63" y="86"/>
                  </a:moveTo>
                  <a:lnTo>
                    <a:pt x="63" y="83"/>
                  </a:lnTo>
                  <a:lnTo>
                    <a:pt x="67" y="83"/>
                  </a:lnTo>
                  <a:lnTo>
                    <a:pt x="67" y="86"/>
                  </a:lnTo>
                  <a:lnTo>
                    <a:pt x="65" y="88"/>
                  </a:lnTo>
                  <a:lnTo>
                    <a:pt x="63" y="8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9" name="Freeform 124">
              <a:extLst>
                <a:ext uri="{FF2B5EF4-FFF2-40B4-BE49-F238E27FC236}">
                  <a16:creationId xmlns:a16="http://schemas.microsoft.com/office/drawing/2014/main" id="{21CA5085-124F-2635-81A3-28AB2F23B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327" y="2412883"/>
              <a:ext cx="350997" cy="339379"/>
            </a:xfrm>
            <a:custGeom>
              <a:avLst/>
              <a:gdLst>
                <a:gd name="T0" fmla="*/ 418 w 423"/>
                <a:gd name="T1" fmla="*/ 310 h 409"/>
                <a:gd name="T2" fmla="*/ 409 w 423"/>
                <a:gd name="T3" fmla="*/ 294 h 409"/>
                <a:gd name="T4" fmla="*/ 388 w 423"/>
                <a:gd name="T5" fmla="*/ 291 h 409"/>
                <a:gd name="T6" fmla="*/ 384 w 423"/>
                <a:gd name="T7" fmla="*/ 282 h 409"/>
                <a:gd name="T8" fmla="*/ 381 w 423"/>
                <a:gd name="T9" fmla="*/ 268 h 409"/>
                <a:gd name="T10" fmla="*/ 372 w 423"/>
                <a:gd name="T11" fmla="*/ 252 h 409"/>
                <a:gd name="T12" fmla="*/ 372 w 423"/>
                <a:gd name="T13" fmla="*/ 245 h 409"/>
                <a:gd name="T14" fmla="*/ 377 w 423"/>
                <a:gd name="T15" fmla="*/ 231 h 409"/>
                <a:gd name="T16" fmla="*/ 379 w 423"/>
                <a:gd name="T17" fmla="*/ 213 h 409"/>
                <a:gd name="T18" fmla="*/ 374 w 423"/>
                <a:gd name="T19" fmla="*/ 194 h 409"/>
                <a:gd name="T20" fmla="*/ 372 w 423"/>
                <a:gd name="T21" fmla="*/ 167 h 409"/>
                <a:gd name="T22" fmla="*/ 372 w 423"/>
                <a:gd name="T23" fmla="*/ 157 h 409"/>
                <a:gd name="T24" fmla="*/ 349 w 423"/>
                <a:gd name="T25" fmla="*/ 109 h 409"/>
                <a:gd name="T26" fmla="*/ 342 w 423"/>
                <a:gd name="T27" fmla="*/ 100 h 409"/>
                <a:gd name="T28" fmla="*/ 331 w 423"/>
                <a:gd name="T29" fmla="*/ 90 h 409"/>
                <a:gd name="T30" fmla="*/ 328 w 423"/>
                <a:gd name="T31" fmla="*/ 81 h 409"/>
                <a:gd name="T32" fmla="*/ 337 w 423"/>
                <a:gd name="T33" fmla="*/ 65 h 409"/>
                <a:gd name="T34" fmla="*/ 344 w 423"/>
                <a:gd name="T35" fmla="*/ 53 h 409"/>
                <a:gd name="T36" fmla="*/ 344 w 423"/>
                <a:gd name="T37" fmla="*/ 44 h 409"/>
                <a:gd name="T38" fmla="*/ 344 w 423"/>
                <a:gd name="T39" fmla="*/ 37 h 409"/>
                <a:gd name="T40" fmla="*/ 347 w 423"/>
                <a:gd name="T41" fmla="*/ 16 h 409"/>
                <a:gd name="T42" fmla="*/ 347 w 423"/>
                <a:gd name="T43" fmla="*/ 5 h 409"/>
                <a:gd name="T44" fmla="*/ 337 w 423"/>
                <a:gd name="T45" fmla="*/ 3 h 409"/>
                <a:gd name="T46" fmla="*/ 317 w 423"/>
                <a:gd name="T47" fmla="*/ 0 h 409"/>
                <a:gd name="T48" fmla="*/ 305 w 423"/>
                <a:gd name="T49" fmla="*/ 5 h 409"/>
                <a:gd name="T50" fmla="*/ 298 w 423"/>
                <a:gd name="T51" fmla="*/ 0 h 409"/>
                <a:gd name="T52" fmla="*/ 291 w 423"/>
                <a:gd name="T53" fmla="*/ 7 h 409"/>
                <a:gd name="T54" fmla="*/ 282 w 423"/>
                <a:gd name="T55" fmla="*/ 9 h 409"/>
                <a:gd name="T56" fmla="*/ 268 w 423"/>
                <a:gd name="T57" fmla="*/ 5 h 409"/>
                <a:gd name="T58" fmla="*/ 254 w 423"/>
                <a:gd name="T59" fmla="*/ 5 h 409"/>
                <a:gd name="T60" fmla="*/ 247 w 423"/>
                <a:gd name="T61" fmla="*/ 5 h 409"/>
                <a:gd name="T62" fmla="*/ 236 w 423"/>
                <a:gd name="T63" fmla="*/ 7 h 409"/>
                <a:gd name="T64" fmla="*/ 222 w 423"/>
                <a:gd name="T65" fmla="*/ 9 h 409"/>
                <a:gd name="T66" fmla="*/ 206 w 423"/>
                <a:gd name="T67" fmla="*/ 12 h 409"/>
                <a:gd name="T68" fmla="*/ 187 w 423"/>
                <a:gd name="T69" fmla="*/ 19 h 409"/>
                <a:gd name="T70" fmla="*/ 178 w 423"/>
                <a:gd name="T71" fmla="*/ 30 h 409"/>
                <a:gd name="T72" fmla="*/ 171 w 423"/>
                <a:gd name="T73" fmla="*/ 28 h 409"/>
                <a:gd name="T74" fmla="*/ 162 w 423"/>
                <a:gd name="T75" fmla="*/ 33 h 409"/>
                <a:gd name="T76" fmla="*/ 155 w 423"/>
                <a:gd name="T77" fmla="*/ 40 h 409"/>
                <a:gd name="T78" fmla="*/ 139 w 423"/>
                <a:gd name="T79" fmla="*/ 46 h 409"/>
                <a:gd name="T80" fmla="*/ 144 w 423"/>
                <a:gd name="T81" fmla="*/ 53 h 409"/>
                <a:gd name="T82" fmla="*/ 146 w 423"/>
                <a:gd name="T83" fmla="*/ 65 h 409"/>
                <a:gd name="T84" fmla="*/ 148 w 423"/>
                <a:gd name="T85" fmla="*/ 93 h 409"/>
                <a:gd name="T86" fmla="*/ 155 w 423"/>
                <a:gd name="T87" fmla="*/ 104 h 409"/>
                <a:gd name="T88" fmla="*/ 162 w 423"/>
                <a:gd name="T89" fmla="*/ 106 h 409"/>
                <a:gd name="T90" fmla="*/ 155 w 423"/>
                <a:gd name="T91" fmla="*/ 118 h 409"/>
                <a:gd name="T92" fmla="*/ 120 w 423"/>
                <a:gd name="T93" fmla="*/ 127 h 409"/>
                <a:gd name="T94" fmla="*/ 116 w 423"/>
                <a:gd name="T95" fmla="*/ 143 h 409"/>
                <a:gd name="T96" fmla="*/ 77 w 423"/>
                <a:gd name="T97" fmla="*/ 169 h 409"/>
                <a:gd name="T98" fmla="*/ 42 w 423"/>
                <a:gd name="T99" fmla="*/ 183 h 409"/>
                <a:gd name="T100" fmla="*/ 21 w 423"/>
                <a:gd name="T101" fmla="*/ 185 h 409"/>
                <a:gd name="T102" fmla="*/ 3 w 423"/>
                <a:gd name="T103" fmla="*/ 201 h 409"/>
                <a:gd name="T104" fmla="*/ 0 w 423"/>
                <a:gd name="T105" fmla="*/ 227 h 409"/>
                <a:gd name="T106" fmla="*/ 77 w 423"/>
                <a:gd name="T107" fmla="*/ 277 h 409"/>
                <a:gd name="T108" fmla="*/ 217 w 423"/>
                <a:gd name="T109" fmla="*/ 379 h 409"/>
                <a:gd name="T110" fmla="*/ 236 w 423"/>
                <a:gd name="T111" fmla="*/ 384 h 409"/>
                <a:gd name="T112" fmla="*/ 247 w 423"/>
                <a:gd name="T113" fmla="*/ 393 h 409"/>
                <a:gd name="T114" fmla="*/ 247 w 423"/>
                <a:gd name="T115" fmla="*/ 407 h 409"/>
                <a:gd name="T116" fmla="*/ 271 w 423"/>
                <a:gd name="T117" fmla="*/ 404 h 409"/>
                <a:gd name="T118" fmla="*/ 328 w 423"/>
                <a:gd name="T119" fmla="*/ 372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3" h="409">
                  <a:moveTo>
                    <a:pt x="423" y="314"/>
                  </a:moveTo>
                  <a:lnTo>
                    <a:pt x="421" y="312"/>
                  </a:lnTo>
                  <a:lnTo>
                    <a:pt x="418" y="310"/>
                  </a:lnTo>
                  <a:lnTo>
                    <a:pt x="416" y="307"/>
                  </a:lnTo>
                  <a:lnTo>
                    <a:pt x="411" y="298"/>
                  </a:lnTo>
                  <a:lnTo>
                    <a:pt x="409" y="294"/>
                  </a:lnTo>
                  <a:lnTo>
                    <a:pt x="404" y="291"/>
                  </a:lnTo>
                  <a:lnTo>
                    <a:pt x="398" y="291"/>
                  </a:lnTo>
                  <a:lnTo>
                    <a:pt x="388" y="291"/>
                  </a:lnTo>
                  <a:lnTo>
                    <a:pt x="386" y="289"/>
                  </a:lnTo>
                  <a:lnTo>
                    <a:pt x="386" y="284"/>
                  </a:lnTo>
                  <a:lnTo>
                    <a:pt x="384" y="282"/>
                  </a:lnTo>
                  <a:lnTo>
                    <a:pt x="381" y="275"/>
                  </a:lnTo>
                  <a:lnTo>
                    <a:pt x="384" y="273"/>
                  </a:lnTo>
                  <a:lnTo>
                    <a:pt x="381" y="268"/>
                  </a:lnTo>
                  <a:lnTo>
                    <a:pt x="381" y="266"/>
                  </a:lnTo>
                  <a:lnTo>
                    <a:pt x="377" y="259"/>
                  </a:lnTo>
                  <a:lnTo>
                    <a:pt x="372" y="252"/>
                  </a:lnTo>
                  <a:lnTo>
                    <a:pt x="368" y="250"/>
                  </a:lnTo>
                  <a:lnTo>
                    <a:pt x="370" y="247"/>
                  </a:lnTo>
                  <a:lnTo>
                    <a:pt x="372" y="245"/>
                  </a:lnTo>
                  <a:lnTo>
                    <a:pt x="377" y="243"/>
                  </a:lnTo>
                  <a:lnTo>
                    <a:pt x="379" y="238"/>
                  </a:lnTo>
                  <a:lnTo>
                    <a:pt x="377" y="231"/>
                  </a:lnTo>
                  <a:lnTo>
                    <a:pt x="377" y="227"/>
                  </a:lnTo>
                  <a:lnTo>
                    <a:pt x="377" y="224"/>
                  </a:lnTo>
                  <a:lnTo>
                    <a:pt x="379" y="213"/>
                  </a:lnTo>
                  <a:lnTo>
                    <a:pt x="377" y="206"/>
                  </a:lnTo>
                  <a:lnTo>
                    <a:pt x="374" y="197"/>
                  </a:lnTo>
                  <a:lnTo>
                    <a:pt x="374" y="194"/>
                  </a:lnTo>
                  <a:lnTo>
                    <a:pt x="374" y="187"/>
                  </a:lnTo>
                  <a:lnTo>
                    <a:pt x="374" y="173"/>
                  </a:lnTo>
                  <a:lnTo>
                    <a:pt x="372" y="167"/>
                  </a:lnTo>
                  <a:lnTo>
                    <a:pt x="370" y="167"/>
                  </a:lnTo>
                  <a:lnTo>
                    <a:pt x="370" y="160"/>
                  </a:lnTo>
                  <a:lnTo>
                    <a:pt x="372" y="157"/>
                  </a:lnTo>
                  <a:lnTo>
                    <a:pt x="358" y="116"/>
                  </a:lnTo>
                  <a:lnTo>
                    <a:pt x="354" y="109"/>
                  </a:lnTo>
                  <a:lnTo>
                    <a:pt x="349" y="109"/>
                  </a:lnTo>
                  <a:lnTo>
                    <a:pt x="349" y="106"/>
                  </a:lnTo>
                  <a:lnTo>
                    <a:pt x="342" y="104"/>
                  </a:lnTo>
                  <a:lnTo>
                    <a:pt x="342" y="100"/>
                  </a:lnTo>
                  <a:lnTo>
                    <a:pt x="335" y="95"/>
                  </a:lnTo>
                  <a:lnTo>
                    <a:pt x="333" y="93"/>
                  </a:lnTo>
                  <a:lnTo>
                    <a:pt x="331" y="90"/>
                  </a:lnTo>
                  <a:lnTo>
                    <a:pt x="333" y="88"/>
                  </a:lnTo>
                  <a:lnTo>
                    <a:pt x="328" y="81"/>
                  </a:lnTo>
                  <a:lnTo>
                    <a:pt x="328" y="81"/>
                  </a:lnTo>
                  <a:lnTo>
                    <a:pt x="331" y="70"/>
                  </a:lnTo>
                  <a:lnTo>
                    <a:pt x="335" y="65"/>
                  </a:lnTo>
                  <a:lnTo>
                    <a:pt x="337" y="65"/>
                  </a:lnTo>
                  <a:lnTo>
                    <a:pt x="340" y="63"/>
                  </a:lnTo>
                  <a:lnTo>
                    <a:pt x="342" y="60"/>
                  </a:lnTo>
                  <a:lnTo>
                    <a:pt x="344" y="53"/>
                  </a:lnTo>
                  <a:lnTo>
                    <a:pt x="347" y="51"/>
                  </a:lnTo>
                  <a:lnTo>
                    <a:pt x="342" y="46"/>
                  </a:lnTo>
                  <a:lnTo>
                    <a:pt x="344" y="44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4" y="37"/>
                  </a:lnTo>
                  <a:lnTo>
                    <a:pt x="342" y="33"/>
                  </a:lnTo>
                  <a:lnTo>
                    <a:pt x="347" y="23"/>
                  </a:lnTo>
                  <a:lnTo>
                    <a:pt x="347" y="16"/>
                  </a:lnTo>
                  <a:lnTo>
                    <a:pt x="347" y="9"/>
                  </a:lnTo>
                  <a:lnTo>
                    <a:pt x="347" y="7"/>
                  </a:lnTo>
                  <a:lnTo>
                    <a:pt x="347" y="5"/>
                  </a:lnTo>
                  <a:lnTo>
                    <a:pt x="344" y="3"/>
                  </a:lnTo>
                  <a:lnTo>
                    <a:pt x="340" y="5"/>
                  </a:lnTo>
                  <a:lnTo>
                    <a:pt x="337" y="3"/>
                  </a:lnTo>
                  <a:lnTo>
                    <a:pt x="328" y="7"/>
                  </a:lnTo>
                  <a:lnTo>
                    <a:pt x="324" y="3"/>
                  </a:lnTo>
                  <a:lnTo>
                    <a:pt x="317" y="0"/>
                  </a:lnTo>
                  <a:lnTo>
                    <a:pt x="317" y="3"/>
                  </a:lnTo>
                  <a:lnTo>
                    <a:pt x="314" y="5"/>
                  </a:lnTo>
                  <a:lnTo>
                    <a:pt x="305" y="5"/>
                  </a:lnTo>
                  <a:lnTo>
                    <a:pt x="305" y="3"/>
                  </a:lnTo>
                  <a:lnTo>
                    <a:pt x="30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4" y="5"/>
                  </a:lnTo>
                  <a:lnTo>
                    <a:pt x="291" y="7"/>
                  </a:lnTo>
                  <a:lnTo>
                    <a:pt x="289" y="7"/>
                  </a:lnTo>
                  <a:lnTo>
                    <a:pt x="284" y="7"/>
                  </a:lnTo>
                  <a:lnTo>
                    <a:pt x="282" y="9"/>
                  </a:lnTo>
                  <a:lnTo>
                    <a:pt x="275" y="9"/>
                  </a:lnTo>
                  <a:lnTo>
                    <a:pt x="273" y="5"/>
                  </a:lnTo>
                  <a:lnTo>
                    <a:pt x="268" y="5"/>
                  </a:lnTo>
                  <a:lnTo>
                    <a:pt x="266" y="5"/>
                  </a:lnTo>
                  <a:lnTo>
                    <a:pt x="259" y="5"/>
                  </a:lnTo>
                  <a:lnTo>
                    <a:pt x="254" y="5"/>
                  </a:lnTo>
                  <a:lnTo>
                    <a:pt x="254" y="5"/>
                  </a:lnTo>
                  <a:lnTo>
                    <a:pt x="250" y="5"/>
                  </a:lnTo>
                  <a:lnTo>
                    <a:pt x="247" y="5"/>
                  </a:lnTo>
                  <a:lnTo>
                    <a:pt x="245" y="9"/>
                  </a:lnTo>
                  <a:lnTo>
                    <a:pt x="241" y="9"/>
                  </a:lnTo>
                  <a:lnTo>
                    <a:pt x="236" y="7"/>
                  </a:lnTo>
                  <a:lnTo>
                    <a:pt x="231" y="12"/>
                  </a:lnTo>
                  <a:lnTo>
                    <a:pt x="227" y="12"/>
                  </a:lnTo>
                  <a:lnTo>
                    <a:pt x="222" y="9"/>
                  </a:lnTo>
                  <a:lnTo>
                    <a:pt x="217" y="12"/>
                  </a:lnTo>
                  <a:lnTo>
                    <a:pt x="211" y="12"/>
                  </a:lnTo>
                  <a:lnTo>
                    <a:pt x="206" y="12"/>
                  </a:lnTo>
                  <a:lnTo>
                    <a:pt x="194" y="19"/>
                  </a:lnTo>
                  <a:lnTo>
                    <a:pt x="190" y="19"/>
                  </a:lnTo>
                  <a:lnTo>
                    <a:pt x="187" y="19"/>
                  </a:lnTo>
                  <a:lnTo>
                    <a:pt x="183" y="23"/>
                  </a:lnTo>
                  <a:lnTo>
                    <a:pt x="181" y="26"/>
                  </a:lnTo>
                  <a:lnTo>
                    <a:pt x="178" y="30"/>
                  </a:lnTo>
                  <a:lnTo>
                    <a:pt x="176" y="30"/>
                  </a:lnTo>
                  <a:lnTo>
                    <a:pt x="176" y="28"/>
                  </a:lnTo>
                  <a:lnTo>
                    <a:pt x="171" y="28"/>
                  </a:lnTo>
                  <a:lnTo>
                    <a:pt x="169" y="30"/>
                  </a:lnTo>
                  <a:lnTo>
                    <a:pt x="169" y="30"/>
                  </a:lnTo>
                  <a:lnTo>
                    <a:pt x="162" y="33"/>
                  </a:lnTo>
                  <a:lnTo>
                    <a:pt x="157" y="35"/>
                  </a:lnTo>
                  <a:lnTo>
                    <a:pt x="155" y="37"/>
                  </a:lnTo>
                  <a:lnTo>
                    <a:pt x="155" y="40"/>
                  </a:lnTo>
                  <a:lnTo>
                    <a:pt x="150" y="44"/>
                  </a:lnTo>
                  <a:lnTo>
                    <a:pt x="144" y="46"/>
                  </a:lnTo>
                  <a:lnTo>
                    <a:pt x="139" y="46"/>
                  </a:lnTo>
                  <a:lnTo>
                    <a:pt x="139" y="49"/>
                  </a:lnTo>
                  <a:lnTo>
                    <a:pt x="141" y="51"/>
                  </a:lnTo>
                  <a:lnTo>
                    <a:pt x="144" y="53"/>
                  </a:lnTo>
                  <a:lnTo>
                    <a:pt x="144" y="58"/>
                  </a:lnTo>
                  <a:lnTo>
                    <a:pt x="144" y="58"/>
                  </a:lnTo>
                  <a:lnTo>
                    <a:pt x="146" y="65"/>
                  </a:lnTo>
                  <a:lnTo>
                    <a:pt x="146" y="74"/>
                  </a:lnTo>
                  <a:lnTo>
                    <a:pt x="146" y="76"/>
                  </a:lnTo>
                  <a:lnTo>
                    <a:pt x="148" y="93"/>
                  </a:lnTo>
                  <a:lnTo>
                    <a:pt x="150" y="100"/>
                  </a:lnTo>
                  <a:lnTo>
                    <a:pt x="150" y="104"/>
                  </a:lnTo>
                  <a:lnTo>
                    <a:pt x="155" y="104"/>
                  </a:lnTo>
                  <a:lnTo>
                    <a:pt x="157" y="106"/>
                  </a:lnTo>
                  <a:lnTo>
                    <a:pt x="160" y="106"/>
                  </a:lnTo>
                  <a:lnTo>
                    <a:pt x="162" y="106"/>
                  </a:lnTo>
                  <a:lnTo>
                    <a:pt x="160" y="113"/>
                  </a:lnTo>
                  <a:lnTo>
                    <a:pt x="160" y="113"/>
                  </a:lnTo>
                  <a:lnTo>
                    <a:pt x="155" y="118"/>
                  </a:lnTo>
                  <a:lnTo>
                    <a:pt x="132" y="118"/>
                  </a:lnTo>
                  <a:lnTo>
                    <a:pt x="127" y="120"/>
                  </a:lnTo>
                  <a:lnTo>
                    <a:pt x="120" y="127"/>
                  </a:lnTo>
                  <a:lnTo>
                    <a:pt x="116" y="132"/>
                  </a:lnTo>
                  <a:lnTo>
                    <a:pt x="116" y="137"/>
                  </a:lnTo>
                  <a:lnTo>
                    <a:pt x="116" y="143"/>
                  </a:lnTo>
                  <a:lnTo>
                    <a:pt x="114" y="148"/>
                  </a:lnTo>
                  <a:lnTo>
                    <a:pt x="100" y="157"/>
                  </a:lnTo>
                  <a:lnTo>
                    <a:pt x="77" y="169"/>
                  </a:lnTo>
                  <a:lnTo>
                    <a:pt x="60" y="180"/>
                  </a:lnTo>
                  <a:lnTo>
                    <a:pt x="51" y="183"/>
                  </a:lnTo>
                  <a:lnTo>
                    <a:pt x="42" y="183"/>
                  </a:lnTo>
                  <a:lnTo>
                    <a:pt x="40" y="183"/>
                  </a:lnTo>
                  <a:lnTo>
                    <a:pt x="33" y="183"/>
                  </a:lnTo>
                  <a:lnTo>
                    <a:pt x="21" y="185"/>
                  </a:lnTo>
                  <a:lnTo>
                    <a:pt x="17" y="190"/>
                  </a:lnTo>
                  <a:lnTo>
                    <a:pt x="12" y="194"/>
                  </a:lnTo>
                  <a:lnTo>
                    <a:pt x="3" y="201"/>
                  </a:lnTo>
                  <a:lnTo>
                    <a:pt x="3" y="220"/>
                  </a:lnTo>
                  <a:lnTo>
                    <a:pt x="3" y="220"/>
                  </a:lnTo>
                  <a:lnTo>
                    <a:pt x="0" y="227"/>
                  </a:lnTo>
                  <a:lnTo>
                    <a:pt x="3" y="227"/>
                  </a:lnTo>
                  <a:lnTo>
                    <a:pt x="3" y="227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215" y="367"/>
                  </a:lnTo>
                  <a:lnTo>
                    <a:pt x="217" y="379"/>
                  </a:lnTo>
                  <a:lnTo>
                    <a:pt x="222" y="381"/>
                  </a:lnTo>
                  <a:lnTo>
                    <a:pt x="229" y="381"/>
                  </a:lnTo>
                  <a:lnTo>
                    <a:pt x="236" y="384"/>
                  </a:lnTo>
                  <a:lnTo>
                    <a:pt x="241" y="388"/>
                  </a:lnTo>
                  <a:lnTo>
                    <a:pt x="245" y="391"/>
                  </a:lnTo>
                  <a:lnTo>
                    <a:pt x="247" y="393"/>
                  </a:lnTo>
                  <a:lnTo>
                    <a:pt x="247" y="397"/>
                  </a:lnTo>
                  <a:lnTo>
                    <a:pt x="247" y="402"/>
                  </a:lnTo>
                  <a:lnTo>
                    <a:pt x="247" y="407"/>
                  </a:lnTo>
                  <a:lnTo>
                    <a:pt x="252" y="409"/>
                  </a:lnTo>
                  <a:lnTo>
                    <a:pt x="264" y="407"/>
                  </a:lnTo>
                  <a:lnTo>
                    <a:pt x="271" y="404"/>
                  </a:lnTo>
                  <a:lnTo>
                    <a:pt x="271" y="404"/>
                  </a:lnTo>
                  <a:lnTo>
                    <a:pt x="303" y="397"/>
                  </a:lnTo>
                  <a:lnTo>
                    <a:pt x="328" y="372"/>
                  </a:lnTo>
                  <a:lnTo>
                    <a:pt x="423" y="314"/>
                  </a:lnTo>
                  <a:lnTo>
                    <a:pt x="423" y="31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0" name="Freeform 125">
              <a:extLst>
                <a:ext uri="{FF2B5EF4-FFF2-40B4-BE49-F238E27FC236}">
                  <a16:creationId xmlns:a16="http://schemas.microsoft.com/office/drawing/2014/main" id="{DABC693B-1D25-CCE8-028C-7B151106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455" y="2436116"/>
              <a:ext cx="203296" cy="159317"/>
            </a:xfrm>
            <a:custGeom>
              <a:avLst/>
              <a:gdLst>
                <a:gd name="T0" fmla="*/ 86 w 245"/>
                <a:gd name="T1" fmla="*/ 173 h 192"/>
                <a:gd name="T2" fmla="*/ 100 w 245"/>
                <a:gd name="T3" fmla="*/ 162 h 192"/>
                <a:gd name="T4" fmla="*/ 116 w 245"/>
                <a:gd name="T5" fmla="*/ 155 h 192"/>
                <a:gd name="T6" fmla="*/ 125 w 245"/>
                <a:gd name="T7" fmla="*/ 155 h 192"/>
                <a:gd name="T8" fmla="*/ 143 w 245"/>
                <a:gd name="T9" fmla="*/ 152 h 192"/>
                <a:gd name="T10" fmla="*/ 183 w 245"/>
                <a:gd name="T11" fmla="*/ 129 h 192"/>
                <a:gd name="T12" fmla="*/ 199 w 245"/>
                <a:gd name="T13" fmla="*/ 115 h 192"/>
                <a:gd name="T14" fmla="*/ 199 w 245"/>
                <a:gd name="T15" fmla="*/ 104 h 192"/>
                <a:gd name="T16" fmla="*/ 210 w 245"/>
                <a:gd name="T17" fmla="*/ 92 h 192"/>
                <a:gd name="T18" fmla="*/ 238 w 245"/>
                <a:gd name="T19" fmla="*/ 90 h 192"/>
                <a:gd name="T20" fmla="*/ 243 w 245"/>
                <a:gd name="T21" fmla="*/ 85 h 192"/>
                <a:gd name="T22" fmla="*/ 243 w 245"/>
                <a:gd name="T23" fmla="*/ 78 h 192"/>
                <a:gd name="T24" fmla="*/ 238 w 245"/>
                <a:gd name="T25" fmla="*/ 76 h 192"/>
                <a:gd name="T26" fmla="*/ 233 w 245"/>
                <a:gd name="T27" fmla="*/ 72 h 192"/>
                <a:gd name="T28" fmla="*/ 229 w 245"/>
                <a:gd name="T29" fmla="*/ 48 h 192"/>
                <a:gd name="T30" fmla="*/ 229 w 245"/>
                <a:gd name="T31" fmla="*/ 37 h 192"/>
                <a:gd name="T32" fmla="*/ 227 w 245"/>
                <a:gd name="T33" fmla="*/ 30 h 192"/>
                <a:gd name="T34" fmla="*/ 224 w 245"/>
                <a:gd name="T35" fmla="*/ 23 h 192"/>
                <a:gd name="T36" fmla="*/ 222 w 245"/>
                <a:gd name="T37" fmla="*/ 18 h 192"/>
                <a:gd name="T38" fmla="*/ 206 w 245"/>
                <a:gd name="T39" fmla="*/ 16 h 192"/>
                <a:gd name="T40" fmla="*/ 203 w 245"/>
                <a:gd name="T41" fmla="*/ 9 h 192"/>
                <a:gd name="T42" fmla="*/ 201 w 245"/>
                <a:gd name="T43" fmla="*/ 9 h 192"/>
                <a:gd name="T44" fmla="*/ 192 w 245"/>
                <a:gd name="T45" fmla="*/ 16 h 192"/>
                <a:gd name="T46" fmla="*/ 180 w 245"/>
                <a:gd name="T47" fmla="*/ 14 h 192"/>
                <a:gd name="T48" fmla="*/ 169 w 245"/>
                <a:gd name="T49" fmla="*/ 16 h 192"/>
                <a:gd name="T50" fmla="*/ 160 w 245"/>
                <a:gd name="T51" fmla="*/ 9 h 192"/>
                <a:gd name="T52" fmla="*/ 157 w 245"/>
                <a:gd name="T53" fmla="*/ 5 h 192"/>
                <a:gd name="T54" fmla="*/ 157 w 245"/>
                <a:gd name="T55" fmla="*/ 0 h 192"/>
                <a:gd name="T56" fmla="*/ 153 w 245"/>
                <a:gd name="T57" fmla="*/ 0 h 192"/>
                <a:gd name="T58" fmla="*/ 146 w 245"/>
                <a:gd name="T59" fmla="*/ 2 h 192"/>
                <a:gd name="T60" fmla="*/ 141 w 245"/>
                <a:gd name="T61" fmla="*/ 18 h 192"/>
                <a:gd name="T62" fmla="*/ 137 w 245"/>
                <a:gd name="T63" fmla="*/ 32 h 192"/>
                <a:gd name="T64" fmla="*/ 125 w 245"/>
                <a:gd name="T65" fmla="*/ 46 h 192"/>
                <a:gd name="T66" fmla="*/ 118 w 245"/>
                <a:gd name="T67" fmla="*/ 51 h 192"/>
                <a:gd name="T68" fmla="*/ 104 w 245"/>
                <a:gd name="T69" fmla="*/ 58 h 192"/>
                <a:gd name="T70" fmla="*/ 93 w 245"/>
                <a:gd name="T71" fmla="*/ 65 h 192"/>
                <a:gd name="T72" fmla="*/ 86 w 245"/>
                <a:gd name="T73" fmla="*/ 72 h 192"/>
                <a:gd name="T74" fmla="*/ 79 w 245"/>
                <a:gd name="T75" fmla="*/ 85 h 192"/>
                <a:gd name="T76" fmla="*/ 70 w 245"/>
                <a:gd name="T77" fmla="*/ 97 h 192"/>
                <a:gd name="T78" fmla="*/ 65 w 245"/>
                <a:gd name="T79" fmla="*/ 113 h 192"/>
                <a:gd name="T80" fmla="*/ 65 w 245"/>
                <a:gd name="T81" fmla="*/ 127 h 192"/>
                <a:gd name="T82" fmla="*/ 70 w 245"/>
                <a:gd name="T83" fmla="*/ 132 h 192"/>
                <a:gd name="T84" fmla="*/ 53 w 245"/>
                <a:gd name="T85" fmla="*/ 155 h 192"/>
                <a:gd name="T86" fmla="*/ 46 w 245"/>
                <a:gd name="T87" fmla="*/ 166 h 192"/>
                <a:gd name="T88" fmla="*/ 26 w 245"/>
                <a:gd name="T89" fmla="*/ 180 h 192"/>
                <a:gd name="T90" fmla="*/ 0 w 245"/>
                <a:gd name="T91" fmla="*/ 192 h 192"/>
                <a:gd name="T92" fmla="*/ 86 w 245"/>
                <a:gd name="T9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5" h="192">
                  <a:moveTo>
                    <a:pt x="86" y="192"/>
                  </a:moveTo>
                  <a:lnTo>
                    <a:pt x="86" y="173"/>
                  </a:lnTo>
                  <a:lnTo>
                    <a:pt x="95" y="166"/>
                  </a:lnTo>
                  <a:lnTo>
                    <a:pt x="100" y="162"/>
                  </a:lnTo>
                  <a:lnTo>
                    <a:pt x="104" y="157"/>
                  </a:lnTo>
                  <a:lnTo>
                    <a:pt x="116" y="155"/>
                  </a:lnTo>
                  <a:lnTo>
                    <a:pt x="123" y="155"/>
                  </a:lnTo>
                  <a:lnTo>
                    <a:pt x="125" y="155"/>
                  </a:lnTo>
                  <a:lnTo>
                    <a:pt x="134" y="155"/>
                  </a:lnTo>
                  <a:lnTo>
                    <a:pt x="143" y="152"/>
                  </a:lnTo>
                  <a:lnTo>
                    <a:pt x="160" y="141"/>
                  </a:lnTo>
                  <a:lnTo>
                    <a:pt x="183" y="129"/>
                  </a:lnTo>
                  <a:lnTo>
                    <a:pt x="197" y="120"/>
                  </a:lnTo>
                  <a:lnTo>
                    <a:pt x="199" y="115"/>
                  </a:lnTo>
                  <a:lnTo>
                    <a:pt x="199" y="109"/>
                  </a:lnTo>
                  <a:lnTo>
                    <a:pt x="199" y="104"/>
                  </a:lnTo>
                  <a:lnTo>
                    <a:pt x="203" y="99"/>
                  </a:lnTo>
                  <a:lnTo>
                    <a:pt x="210" y="92"/>
                  </a:lnTo>
                  <a:lnTo>
                    <a:pt x="215" y="90"/>
                  </a:lnTo>
                  <a:lnTo>
                    <a:pt x="238" y="90"/>
                  </a:lnTo>
                  <a:lnTo>
                    <a:pt x="243" y="85"/>
                  </a:lnTo>
                  <a:lnTo>
                    <a:pt x="243" y="85"/>
                  </a:lnTo>
                  <a:lnTo>
                    <a:pt x="245" y="78"/>
                  </a:lnTo>
                  <a:lnTo>
                    <a:pt x="243" y="78"/>
                  </a:lnTo>
                  <a:lnTo>
                    <a:pt x="240" y="78"/>
                  </a:lnTo>
                  <a:lnTo>
                    <a:pt x="238" y="76"/>
                  </a:lnTo>
                  <a:lnTo>
                    <a:pt x="233" y="76"/>
                  </a:lnTo>
                  <a:lnTo>
                    <a:pt x="233" y="72"/>
                  </a:lnTo>
                  <a:lnTo>
                    <a:pt x="231" y="65"/>
                  </a:lnTo>
                  <a:lnTo>
                    <a:pt x="229" y="48"/>
                  </a:lnTo>
                  <a:lnTo>
                    <a:pt x="229" y="46"/>
                  </a:lnTo>
                  <a:lnTo>
                    <a:pt x="229" y="37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25"/>
                  </a:lnTo>
                  <a:lnTo>
                    <a:pt x="224" y="23"/>
                  </a:lnTo>
                  <a:lnTo>
                    <a:pt x="222" y="21"/>
                  </a:lnTo>
                  <a:lnTo>
                    <a:pt x="222" y="18"/>
                  </a:lnTo>
                  <a:lnTo>
                    <a:pt x="220" y="18"/>
                  </a:lnTo>
                  <a:lnTo>
                    <a:pt x="206" y="16"/>
                  </a:lnTo>
                  <a:lnTo>
                    <a:pt x="203" y="14"/>
                  </a:lnTo>
                  <a:lnTo>
                    <a:pt x="203" y="9"/>
                  </a:lnTo>
                  <a:lnTo>
                    <a:pt x="201" y="9"/>
                  </a:lnTo>
                  <a:lnTo>
                    <a:pt x="201" y="9"/>
                  </a:lnTo>
                  <a:lnTo>
                    <a:pt x="197" y="14"/>
                  </a:lnTo>
                  <a:lnTo>
                    <a:pt x="192" y="16"/>
                  </a:lnTo>
                  <a:lnTo>
                    <a:pt x="185" y="14"/>
                  </a:lnTo>
                  <a:lnTo>
                    <a:pt x="180" y="14"/>
                  </a:lnTo>
                  <a:lnTo>
                    <a:pt x="176" y="16"/>
                  </a:lnTo>
                  <a:lnTo>
                    <a:pt x="169" y="16"/>
                  </a:lnTo>
                  <a:lnTo>
                    <a:pt x="164" y="16"/>
                  </a:lnTo>
                  <a:lnTo>
                    <a:pt x="160" y="9"/>
                  </a:lnTo>
                  <a:lnTo>
                    <a:pt x="157" y="7"/>
                  </a:lnTo>
                  <a:lnTo>
                    <a:pt x="157" y="5"/>
                  </a:lnTo>
                  <a:lnTo>
                    <a:pt x="157" y="2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0" y="2"/>
                  </a:lnTo>
                  <a:lnTo>
                    <a:pt x="146" y="2"/>
                  </a:lnTo>
                  <a:lnTo>
                    <a:pt x="143" y="7"/>
                  </a:lnTo>
                  <a:lnTo>
                    <a:pt x="141" y="18"/>
                  </a:lnTo>
                  <a:lnTo>
                    <a:pt x="137" y="23"/>
                  </a:lnTo>
                  <a:lnTo>
                    <a:pt x="137" y="32"/>
                  </a:lnTo>
                  <a:lnTo>
                    <a:pt x="134" y="37"/>
                  </a:lnTo>
                  <a:lnTo>
                    <a:pt x="125" y="46"/>
                  </a:lnTo>
                  <a:lnTo>
                    <a:pt x="123" y="46"/>
                  </a:lnTo>
                  <a:lnTo>
                    <a:pt x="118" y="51"/>
                  </a:lnTo>
                  <a:lnTo>
                    <a:pt x="109" y="53"/>
                  </a:lnTo>
                  <a:lnTo>
                    <a:pt x="104" y="58"/>
                  </a:lnTo>
                  <a:lnTo>
                    <a:pt x="102" y="58"/>
                  </a:lnTo>
                  <a:lnTo>
                    <a:pt x="93" y="65"/>
                  </a:lnTo>
                  <a:lnTo>
                    <a:pt x="88" y="67"/>
                  </a:lnTo>
                  <a:lnTo>
                    <a:pt x="86" y="72"/>
                  </a:lnTo>
                  <a:lnTo>
                    <a:pt x="76" y="78"/>
                  </a:lnTo>
                  <a:lnTo>
                    <a:pt x="79" y="85"/>
                  </a:lnTo>
                  <a:lnTo>
                    <a:pt x="79" y="90"/>
                  </a:lnTo>
                  <a:lnTo>
                    <a:pt x="70" y="97"/>
                  </a:lnTo>
                  <a:lnTo>
                    <a:pt x="65" y="109"/>
                  </a:lnTo>
                  <a:lnTo>
                    <a:pt x="65" y="113"/>
                  </a:lnTo>
                  <a:lnTo>
                    <a:pt x="67" y="120"/>
                  </a:lnTo>
                  <a:lnTo>
                    <a:pt x="65" y="127"/>
                  </a:lnTo>
                  <a:lnTo>
                    <a:pt x="67" y="129"/>
                  </a:lnTo>
                  <a:lnTo>
                    <a:pt x="70" y="132"/>
                  </a:lnTo>
                  <a:lnTo>
                    <a:pt x="67" y="139"/>
                  </a:lnTo>
                  <a:lnTo>
                    <a:pt x="53" y="155"/>
                  </a:lnTo>
                  <a:lnTo>
                    <a:pt x="53" y="159"/>
                  </a:lnTo>
                  <a:lnTo>
                    <a:pt x="46" y="166"/>
                  </a:lnTo>
                  <a:lnTo>
                    <a:pt x="40" y="166"/>
                  </a:lnTo>
                  <a:lnTo>
                    <a:pt x="26" y="180"/>
                  </a:lnTo>
                  <a:lnTo>
                    <a:pt x="5" y="185"/>
                  </a:lnTo>
                  <a:lnTo>
                    <a:pt x="0" y="192"/>
                  </a:lnTo>
                  <a:lnTo>
                    <a:pt x="86" y="192"/>
                  </a:lnTo>
                  <a:lnTo>
                    <a:pt x="86" y="192"/>
                  </a:lnTo>
                  <a:lnTo>
                    <a:pt x="86" y="19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1" name="Freeform 126">
              <a:extLst>
                <a:ext uri="{FF2B5EF4-FFF2-40B4-BE49-F238E27FC236}">
                  <a16:creationId xmlns:a16="http://schemas.microsoft.com/office/drawing/2014/main" id="{08B2DF6D-FFF5-F70D-25D2-FC561C2E4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264" y="2595434"/>
              <a:ext cx="143552" cy="114509"/>
            </a:xfrm>
            <a:custGeom>
              <a:avLst/>
              <a:gdLst>
                <a:gd name="T0" fmla="*/ 170 w 173"/>
                <a:gd name="T1" fmla="*/ 7 h 138"/>
                <a:gd name="T2" fmla="*/ 173 w 173"/>
                <a:gd name="T3" fmla="*/ 0 h 138"/>
                <a:gd name="T4" fmla="*/ 87 w 173"/>
                <a:gd name="T5" fmla="*/ 0 h 138"/>
                <a:gd name="T6" fmla="*/ 78 w 173"/>
                <a:gd name="T7" fmla="*/ 9 h 138"/>
                <a:gd name="T8" fmla="*/ 78 w 173"/>
                <a:gd name="T9" fmla="*/ 18 h 138"/>
                <a:gd name="T10" fmla="*/ 76 w 173"/>
                <a:gd name="T11" fmla="*/ 18 h 138"/>
                <a:gd name="T12" fmla="*/ 60 w 173"/>
                <a:gd name="T13" fmla="*/ 25 h 138"/>
                <a:gd name="T14" fmla="*/ 60 w 173"/>
                <a:gd name="T15" fmla="*/ 30 h 138"/>
                <a:gd name="T16" fmla="*/ 53 w 173"/>
                <a:gd name="T17" fmla="*/ 34 h 138"/>
                <a:gd name="T18" fmla="*/ 55 w 173"/>
                <a:gd name="T19" fmla="*/ 39 h 138"/>
                <a:gd name="T20" fmla="*/ 43 w 173"/>
                <a:gd name="T21" fmla="*/ 57 h 138"/>
                <a:gd name="T22" fmla="*/ 41 w 173"/>
                <a:gd name="T23" fmla="*/ 64 h 138"/>
                <a:gd name="T24" fmla="*/ 32 w 173"/>
                <a:gd name="T25" fmla="*/ 74 h 138"/>
                <a:gd name="T26" fmla="*/ 30 w 173"/>
                <a:gd name="T27" fmla="*/ 74 h 138"/>
                <a:gd name="T28" fmla="*/ 23 w 173"/>
                <a:gd name="T29" fmla="*/ 85 h 138"/>
                <a:gd name="T30" fmla="*/ 25 w 173"/>
                <a:gd name="T31" fmla="*/ 90 h 138"/>
                <a:gd name="T32" fmla="*/ 16 w 173"/>
                <a:gd name="T33" fmla="*/ 101 h 138"/>
                <a:gd name="T34" fmla="*/ 16 w 173"/>
                <a:gd name="T35" fmla="*/ 101 h 138"/>
                <a:gd name="T36" fmla="*/ 18 w 173"/>
                <a:gd name="T37" fmla="*/ 104 h 138"/>
                <a:gd name="T38" fmla="*/ 13 w 173"/>
                <a:gd name="T39" fmla="*/ 106 h 138"/>
                <a:gd name="T40" fmla="*/ 6 w 173"/>
                <a:gd name="T41" fmla="*/ 117 h 138"/>
                <a:gd name="T42" fmla="*/ 4 w 173"/>
                <a:gd name="T43" fmla="*/ 117 h 138"/>
                <a:gd name="T44" fmla="*/ 2 w 173"/>
                <a:gd name="T45" fmla="*/ 122 h 138"/>
                <a:gd name="T46" fmla="*/ 2 w 173"/>
                <a:gd name="T47" fmla="*/ 127 h 138"/>
                <a:gd name="T48" fmla="*/ 0 w 173"/>
                <a:gd name="T49" fmla="*/ 131 h 138"/>
                <a:gd name="T50" fmla="*/ 0 w 173"/>
                <a:gd name="T51" fmla="*/ 138 h 138"/>
                <a:gd name="T52" fmla="*/ 85 w 173"/>
                <a:gd name="T53" fmla="*/ 138 h 138"/>
                <a:gd name="T54" fmla="*/ 83 w 173"/>
                <a:gd name="T55" fmla="*/ 99 h 138"/>
                <a:gd name="T56" fmla="*/ 87 w 173"/>
                <a:gd name="T57" fmla="*/ 94 h 138"/>
                <a:gd name="T58" fmla="*/ 92 w 173"/>
                <a:gd name="T59" fmla="*/ 90 h 138"/>
                <a:gd name="T60" fmla="*/ 97 w 173"/>
                <a:gd name="T61" fmla="*/ 90 h 138"/>
                <a:gd name="T62" fmla="*/ 103 w 173"/>
                <a:gd name="T63" fmla="*/ 90 h 138"/>
                <a:gd name="T64" fmla="*/ 103 w 173"/>
                <a:gd name="T65" fmla="*/ 34 h 138"/>
                <a:gd name="T66" fmla="*/ 170 w 173"/>
                <a:gd name="T67" fmla="*/ 34 h 138"/>
                <a:gd name="T68" fmla="*/ 173 w 173"/>
                <a:gd name="T69" fmla="*/ 7 h 138"/>
                <a:gd name="T70" fmla="*/ 170 w 173"/>
                <a:gd name="T71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3" h="138">
                  <a:moveTo>
                    <a:pt x="170" y="7"/>
                  </a:moveTo>
                  <a:lnTo>
                    <a:pt x="173" y="0"/>
                  </a:lnTo>
                  <a:lnTo>
                    <a:pt x="87" y="0"/>
                  </a:lnTo>
                  <a:lnTo>
                    <a:pt x="78" y="9"/>
                  </a:lnTo>
                  <a:lnTo>
                    <a:pt x="78" y="18"/>
                  </a:lnTo>
                  <a:lnTo>
                    <a:pt x="76" y="18"/>
                  </a:lnTo>
                  <a:lnTo>
                    <a:pt x="60" y="25"/>
                  </a:lnTo>
                  <a:lnTo>
                    <a:pt x="60" y="30"/>
                  </a:lnTo>
                  <a:lnTo>
                    <a:pt x="53" y="34"/>
                  </a:lnTo>
                  <a:lnTo>
                    <a:pt x="55" y="39"/>
                  </a:lnTo>
                  <a:lnTo>
                    <a:pt x="43" y="57"/>
                  </a:lnTo>
                  <a:lnTo>
                    <a:pt x="41" y="64"/>
                  </a:lnTo>
                  <a:lnTo>
                    <a:pt x="32" y="74"/>
                  </a:lnTo>
                  <a:lnTo>
                    <a:pt x="30" y="74"/>
                  </a:lnTo>
                  <a:lnTo>
                    <a:pt x="23" y="85"/>
                  </a:lnTo>
                  <a:lnTo>
                    <a:pt x="25" y="90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8" y="104"/>
                  </a:lnTo>
                  <a:lnTo>
                    <a:pt x="13" y="106"/>
                  </a:lnTo>
                  <a:lnTo>
                    <a:pt x="6" y="117"/>
                  </a:lnTo>
                  <a:lnTo>
                    <a:pt x="4" y="117"/>
                  </a:lnTo>
                  <a:lnTo>
                    <a:pt x="2" y="122"/>
                  </a:lnTo>
                  <a:lnTo>
                    <a:pt x="2" y="127"/>
                  </a:lnTo>
                  <a:lnTo>
                    <a:pt x="0" y="131"/>
                  </a:lnTo>
                  <a:lnTo>
                    <a:pt x="0" y="138"/>
                  </a:lnTo>
                  <a:lnTo>
                    <a:pt x="85" y="138"/>
                  </a:lnTo>
                  <a:lnTo>
                    <a:pt x="83" y="99"/>
                  </a:lnTo>
                  <a:lnTo>
                    <a:pt x="87" y="94"/>
                  </a:lnTo>
                  <a:lnTo>
                    <a:pt x="92" y="90"/>
                  </a:lnTo>
                  <a:lnTo>
                    <a:pt x="97" y="90"/>
                  </a:lnTo>
                  <a:lnTo>
                    <a:pt x="103" y="90"/>
                  </a:lnTo>
                  <a:lnTo>
                    <a:pt x="103" y="34"/>
                  </a:lnTo>
                  <a:lnTo>
                    <a:pt x="170" y="34"/>
                  </a:lnTo>
                  <a:lnTo>
                    <a:pt x="173" y="7"/>
                  </a:lnTo>
                  <a:lnTo>
                    <a:pt x="170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2" name="Freeform 127">
              <a:extLst>
                <a:ext uri="{FF2B5EF4-FFF2-40B4-BE49-F238E27FC236}">
                  <a16:creationId xmlns:a16="http://schemas.microsoft.com/office/drawing/2014/main" id="{7FC1F67A-235A-57AE-C789-D1C529DC4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264" y="2601243"/>
              <a:ext cx="204956" cy="225700"/>
            </a:xfrm>
            <a:custGeom>
              <a:avLst/>
              <a:gdLst>
                <a:gd name="T0" fmla="*/ 85 w 247"/>
                <a:gd name="T1" fmla="*/ 131 h 272"/>
                <a:gd name="T2" fmla="*/ 87 w 247"/>
                <a:gd name="T3" fmla="*/ 87 h 272"/>
                <a:gd name="T4" fmla="*/ 97 w 247"/>
                <a:gd name="T5" fmla="*/ 83 h 272"/>
                <a:gd name="T6" fmla="*/ 103 w 247"/>
                <a:gd name="T7" fmla="*/ 27 h 272"/>
                <a:gd name="T8" fmla="*/ 173 w 247"/>
                <a:gd name="T9" fmla="*/ 0 h 272"/>
                <a:gd name="T10" fmla="*/ 247 w 247"/>
                <a:gd name="T11" fmla="*/ 50 h 272"/>
                <a:gd name="T12" fmla="*/ 221 w 247"/>
                <a:gd name="T13" fmla="*/ 50 h 272"/>
                <a:gd name="T14" fmla="*/ 244 w 247"/>
                <a:gd name="T15" fmla="*/ 240 h 272"/>
                <a:gd name="T16" fmla="*/ 163 w 247"/>
                <a:gd name="T17" fmla="*/ 258 h 272"/>
                <a:gd name="T18" fmla="*/ 159 w 247"/>
                <a:gd name="T19" fmla="*/ 254 h 272"/>
                <a:gd name="T20" fmla="*/ 152 w 247"/>
                <a:gd name="T21" fmla="*/ 258 h 272"/>
                <a:gd name="T22" fmla="*/ 150 w 247"/>
                <a:gd name="T23" fmla="*/ 249 h 272"/>
                <a:gd name="T24" fmla="*/ 133 w 247"/>
                <a:gd name="T25" fmla="*/ 254 h 272"/>
                <a:gd name="T26" fmla="*/ 127 w 247"/>
                <a:gd name="T27" fmla="*/ 261 h 272"/>
                <a:gd name="T28" fmla="*/ 122 w 247"/>
                <a:gd name="T29" fmla="*/ 249 h 272"/>
                <a:gd name="T30" fmla="*/ 110 w 247"/>
                <a:gd name="T31" fmla="*/ 251 h 272"/>
                <a:gd name="T32" fmla="*/ 110 w 247"/>
                <a:gd name="T33" fmla="*/ 263 h 272"/>
                <a:gd name="T34" fmla="*/ 103 w 247"/>
                <a:gd name="T35" fmla="*/ 267 h 272"/>
                <a:gd name="T36" fmla="*/ 97 w 247"/>
                <a:gd name="T37" fmla="*/ 272 h 272"/>
                <a:gd name="T38" fmla="*/ 92 w 247"/>
                <a:gd name="T39" fmla="*/ 265 h 272"/>
                <a:gd name="T40" fmla="*/ 87 w 247"/>
                <a:gd name="T41" fmla="*/ 261 h 272"/>
                <a:gd name="T42" fmla="*/ 80 w 247"/>
                <a:gd name="T43" fmla="*/ 254 h 272"/>
                <a:gd name="T44" fmla="*/ 76 w 247"/>
                <a:gd name="T45" fmla="*/ 244 h 272"/>
                <a:gd name="T46" fmla="*/ 71 w 247"/>
                <a:gd name="T47" fmla="*/ 244 h 272"/>
                <a:gd name="T48" fmla="*/ 67 w 247"/>
                <a:gd name="T49" fmla="*/ 244 h 272"/>
                <a:gd name="T50" fmla="*/ 64 w 247"/>
                <a:gd name="T51" fmla="*/ 240 h 272"/>
                <a:gd name="T52" fmla="*/ 53 w 247"/>
                <a:gd name="T53" fmla="*/ 233 h 272"/>
                <a:gd name="T54" fmla="*/ 39 w 247"/>
                <a:gd name="T55" fmla="*/ 231 h 272"/>
                <a:gd name="T56" fmla="*/ 18 w 247"/>
                <a:gd name="T57" fmla="*/ 237 h 272"/>
                <a:gd name="T58" fmla="*/ 11 w 247"/>
                <a:gd name="T59" fmla="*/ 240 h 272"/>
                <a:gd name="T60" fmla="*/ 9 w 247"/>
                <a:gd name="T61" fmla="*/ 235 h 272"/>
                <a:gd name="T62" fmla="*/ 16 w 247"/>
                <a:gd name="T63" fmla="*/ 214 h 272"/>
                <a:gd name="T64" fmla="*/ 13 w 247"/>
                <a:gd name="T65" fmla="*/ 177 h 272"/>
                <a:gd name="T66" fmla="*/ 11 w 247"/>
                <a:gd name="T67" fmla="*/ 166 h 272"/>
                <a:gd name="T68" fmla="*/ 13 w 247"/>
                <a:gd name="T69" fmla="*/ 159 h 272"/>
                <a:gd name="T70" fmla="*/ 16 w 247"/>
                <a:gd name="T71" fmla="*/ 152 h 272"/>
                <a:gd name="T72" fmla="*/ 6 w 247"/>
                <a:gd name="T73" fmla="*/ 145 h 272"/>
                <a:gd name="T74" fmla="*/ 4 w 247"/>
                <a:gd name="T75" fmla="*/ 140 h 272"/>
                <a:gd name="T76" fmla="*/ 0 w 247"/>
                <a:gd name="T77" fmla="*/ 136 h 272"/>
                <a:gd name="T78" fmla="*/ 0 w 247"/>
                <a:gd name="T79" fmla="*/ 13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7" h="272">
                  <a:moveTo>
                    <a:pt x="0" y="131"/>
                  </a:moveTo>
                  <a:lnTo>
                    <a:pt x="85" y="131"/>
                  </a:lnTo>
                  <a:lnTo>
                    <a:pt x="83" y="92"/>
                  </a:lnTo>
                  <a:lnTo>
                    <a:pt x="87" y="87"/>
                  </a:lnTo>
                  <a:lnTo>
                    <a:pt x="92" y="83"/>
                  </a:lnTo>
                  <a:lnTo>
                    <a:pt x="97" y="83"/>
                  </a:lnTo>
                  <a:lnTo>
                    <a:pt x="103" y="83"/>
                  </a:lnTo>
                  <a:lnTo>
                    <a:pt x="103" y="27"/>
                  </a:lnTo>
                  <a:lnTo>
                    <a:pt x="170" y="27"/>
                  </a:lnTo>
                  <a:lnTo>
                    <a:pt x="173" y="0"/>
                  </a:lnTo>
                  <a:lnTo>
                    <a:pt x="247" y="50"/>
                  </a:lnTo>
                  <a:lnTo>
                    <a:pt x="247" y="50"/>
                  </a:lnTo>
                  <a:lnTo>
                    <a:pt x="247" y="50"/>
                  </a:lnTo>
                  <a:lnTo>
                    <a:pt x="221" y="50"/>
                  </a:lnTo>
                  <a:lnTo>
                    <a:pt x="237" y="235"/>
                  </a:lnTo>
                  <a:lnTo>
                    <a:pt x="244" y="240"/>
                  </a:lnTo>
                  <a:lnTo>
                    <a:pt x="237" y="258"/>
                  </a:lnTo>
                  <a:lnTo>
                    <a:pt x="163" y="258"/>
                  </a:lnTo>
                  <a:lnTo>
                    <a:pt x="161" y="258"/>
                  </a:lnTo>
                  <a:lnTo>
                    <a:pt x="159" y="254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50" y="256"/>
                  </a:lnTo>
                  <a:lnTo>
                    <a:pt x="150" y="249"/>
                  </a:lnTo>
                  <a:lnTo>
                    <a:pt x="145" y="249"/>
                  </a:lnTo>
                  <a:lnTo>
                    <a:pt x="133" y="254"/>
                  </a:lnTo>
                  <a:lnTo>
                    <a:pt x="129" y="263"/>
                  </a:lnTo>
                  <a:lnTo>
                    <a:pt x="127" y="261"/>
                  </a:lnTo>
                  <a:lnTo>
                    <a:pt x="124" y="254"/>
                  </a:lnTo>
                  <a:lnTo>
                    <a:pt x="122" y="249"/>
                  </a:lnTo>
                  <a:lnTo>
                    <a:pt x="117" y="249"/>
                  </a:lnTo>
                  <a:lnTo>
                    <a:pt x="110" y="251"/>
                  </a:lnTo>
                  <a:lnTo>
                    <a:pt x="110" y="258"/>
                  </a:lnTo>
                  <a:lnTo>
                    <a:pt x="110" y="263"/>
                  </a:lnTo>
                  <a:lnTo>
                    <a:pt x="108" y="267"/>
                  </a:lnTo>
                  <a:lnTo>
                    <a:pt x="103" y="267"/>
                  </a:lnTo>
                  <a:lnTo>
                    <a:pt x="99" y="272"/>
                  </a:lnTo>
                  <a:lnTo>
                    <a:pt x="97" y="272"/>
                  </a:lnTo>
                  <a:lnTo>
                    <a:pt x="97" y="270"/>
                  </a:lnTo>
                  <a:lnTo>
                    <a:pt x="92" y="265"/>
                  </a:lnTo>
                  <a:lnTo>
                    <a:pt x="87" y="263"/>
                  </a:lnTo>
                  <a:lnTo>
                    <a:pt x="87" y="261"/>
                  </a:lnTo>
                  <a:lnTo>
                    <a:pt x="80" y="258"/>
                  </a:lnTo>
                  <a:lnTo>
                    <a:pt x="80" y="254"/>
                  </a:lnTo>
                  <a:lnTo>
                    <a:pt x="78" y="249"/>
                  </a:lnTo>
                  <a:lnTo>
                    <a:pt x="76" y="244"/>
                  </a:lnTo>
                  <a:lnTo>
                    <a:pt x="73" y="242"/>
                  </a:lnTo>
                  <a:lnTo>
                    <a:pt x="71" y="244"/>
                  </a:lnTo>
                  <a:lnTo>
                    <a:pt x="69" y="242"/>
                  </a:lnTo>
                  <a:lnTo>
                    <a:pt x="67" y="244"/>
                  </a:lnTo>
                  <a:lnTo>
                    <a:pt x="64" y="242"/>
                  </a:lnTo>
                  <a:lnTo>
                    <a:pt x="64" y="240"/>
                  </a:lnTo>
                  <a:lnTo>
                    <a:pt x="60" y="235"/>
                  </a:lnTo>
                  <a:lnTo>
                    <a:pt x="53" y="233"/>
                  </a:lnTo>
                  <a:lnTo>
                    <a:pt x="43" y="231"/>
                  </a:lnTo>
                  <a:lnTo>
                    <a:pt x="39" y="231"/>
                  </a:lnTo>
                  <a:lnTo>
                    <a:pt x="30" y="235"/>
                  </a:lnTo>
                  <a:lnTo>
                    <a:pt x="18" y="237"/>
                  </a:lnTo>
                  <a:lnTo>
                    <a:pt x="13" y="240"/>
                  </a:lnTo>
                  <a:lnTo>
                    <a:pt x="11" y="240"/>
                  </a:lnTo>
                  <a:lnTo>
                    <a:pt x="6" y="244"/>
                  </a:lnTo>
                  <a:lnTo>
                    <a:pt x="9" y="235"/>
                  </a:lnTo>
                  <a:lnTo>
                    <a:pt x="11" y="221"/>
                  </a:lnTo>
                  <a:lnTo>
                    <a:pt x="16" y="214"/>
                  </a:lnTo>
                  <a:lnTo>
                    <a:pt x="18" y="200"/>
                  </a:lnTo>
                  <a:lnTo>
                    <a:pt x="13" y="177"/>
                  </a:lnTo>
                  <a:lnTo>
                    <a:pt x="6" y="168"/>
                  </a:lnTo>
                  <a:lnTo>
                    <a:pt x="11" y="166"/>
                  </a:lnTo>
                  <a:lnTo>
                    <a:pt x="13" y="166"/>
                  </a:lnTo>
                  <a:lnTo>
                    <a:pt x="13" y="159"/>
                  </a:lnTo>
                  <a:lnTo>
                    <a:pt x="13" y="154"/>
                  </a:lnTo>
                  <a:lnTo>
                    <a:pt x="16" y="152"/>
                  </a:lnTo>
                  <a:lnTo>
                    <a:pt x="9" y="143"/>
                  </a:lnTo>
                  <a:lnTo>
                    <a:pt x="6" y="145"/>
                  </a:lnTo>
                  <a:lnTo>
                    <a:pt x="4" y="145"/>
                  </a:lnTo>
                  <a:lnTo>
                    <a:pt x="4" y="14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" name="Freeform 128">
              <a:extLst>
                <a:ext uri="{FF2B5EF4-FFF2-40B4-BE49-F238E27FC236}">
                  <a16:creationId xmlns:a16="http://schemas.microsoft.com/office/drawing/2014/main" id="{A14D4324-8A85-D892-C0D3-E9E124646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412" y="2642731"/>
              <a:ext cx="283784" cy="264699"/>
            </a:xfrm>
            <a:custGeom>
              <a:avLst/>
              <a:gdLst>
                <a:gd name="T0" fmla="*/ 9 w 342"/>
                <a:gd name="T1" fmla="*/ 217 h 319"/>
                <a:gd name="T2" fmla="*/ 11 w 342"/>
                <a:gd name="T3" fmla="*/ 201 h 319"/>
                <a:gd name="T4" fmla="*/ 25 w 342"/>
                <a:gd name="T5" fmla="*/ 204 h 319"/>
                <a:gd name="T6" fmla="*/ 34 w 342"/>
                <a:gd name="T7" fmla="*/ 204 h 319"/>
                <a:gd name="T8" fmla="*/ 51 w 342"/>
                <a:gd name="T9" fmla="*/ 206 h 319"/>
                <a:gd name="T10" fmla="*/ 60 w 342"/>
                <a:gd name="T11" fmla="*/ 204 h 319"/>
                <a:gd name="T12" fmla="*/ 138 w 342"/>
                <a:gd name="T13" fmla="*/ 208 h 319"/>
                <a:gd name="T14" fmla="*/ 122 w 342"/>
                <a:gd name="T15" fmla="*/ 0 h 319"/>
                <a:gd name="T16" fmla="*/ 288 w 342"/>
                <a:gd name="T17" fmla="*/ 102 h 319"/>
                <a:gd name="T18" fmla="*/ 307 w 342"/>
                <a:gd name="T19" fmla="*/ 107 h 319"/>
                <a:gd name="T20" fmla="*/ 318 w 342"/>
                <a:gd name="T21" fmla="*/ 116 h 319"/>
                <a:gd name="T22" fmla="*/ 318 w 342"/>
                <a:gd name="T23" fmla="*/ 130 h 319"/>
                <a:gd name="T24" fmla="*/ 342 w 342"/>
                <a:gd name="T25" fmla="*/ 127 h 319"/>
                <a:gd name="T26" fmla="*/ 339 w 342"/>
                <a:gd name="T27" fmla="*/ 187 h 319"/>
                <a:gd name="T28" fmla="*/ 335 w 342"/>
                <a:gd name="T29" fmla="*/ 201 h 319"/>
                <a:gd name="T30" fmla="*/ 312 w 342"/>
                <a:gd name="T31" fmla="*/ 211 h 319"/>
                <a:gd name="T32" fmla="*/ 286 w 342"/>
                <a:gd name="T33" fmla="*/ 217 h 319"/>
                <a:gd name="T34" fmla="*/ 261 w 342"/>
                <a:gd name="T35" fmla="*/ 217 h 319"/>
                <a:gd name="T36" fmla="*/ 256 w 342"/>
                <a:gd name="T37" fmla="*/ 215 h 319"/>
                <a:gd name="T38" fmla="*/ 235 w 342"/>
                <a:gd name="T39" fmla="*/ 217 h 319"/>
                <a:gd name="T40" fmla="*/ 208 w 342"/>
                <a:gd name="T41" fmla="*/ 234 h 319"/>
                <a:gd name="T42" fmla="*/ 182 w 342"/>
                <a:gd name="T43" fmla="*/ 247 h 319"/>
                <a:gd name="T44" fmla="*/ 173 w 342"/>
                <a:gd name="T45" fmla="*/ 250 h 319"/>
                <a:gd name="T46" fmla="*/ 166 w 342"/>
                <a:gd name="T47" fmla="*/ 264 h 319"/>
                <a:gd name="T48" fmla="*/ 150 w 342"/>
                <a:gd name="T49" fmla="*/ 284 h 319"/>
                <a:gd name="T50" fmla="*/ 148 w 342"/>
                <a:gd name="T51" fmla="*/ 298 h 319"/>
                <a:gd name="T52" fmla="*/ 145 w 342"/>
                <a:gd name="T53" fmla="*/ 305 h 319"/>
                <a:gd name="T54" fmla="*/ 138 w 342"/>
                <a:gd name="T55" fmla="*/ 319 h 319"/>
                <a:gd name="T56" fmla="*/ 129 w 342"/>
                <a:gd name="T57" fmla="*/ 312 h 319"/>
                <a:gd name="T58" fmla="*/ 118 w 342"/>
                <a:gd name="T59" fmla="*/ 314 h 319"/>
                <a:gd name="T60" fmla="*/ 101 w 342"/>
                <a:gd name="T61" fmla="*/ 314 h 319"/>
                <a:gd name="T62" fmla="*/ 95 w 342"/>
                <a:gd name="T63" fmla="*/ 314 h 319"/>
                <a:gd name="T64" fmla="*/ 85 w 342"/>
                <a:gd name="T65" fmla="*/ 310 h 319"/>
                <a:gd name="T66" fmla="*/ 81 w 342"/>
                <a:gd name="T67" fmla="*/ 303 h 319"/>
                <a:gd name="T68" fmla="*/ 78 w 342"/>
                <a:gd name="T69" fmla="*/ 301 h 319"/>
                <a:gd name="T70" fmla="*/ 76 w 342"/>
                <a:gd name="T71" fmla="*/ 291 h 319"/>
                <a:gd name="T72" fmla="*/ 74 w 342"/>
                <a:gd name="T73" fmla="*/ 280 h 319"/>
                <a:gd name="T74" fmla="*/ 64 w 342"/>
                <a:gd name="T75" fmla="*/ 275 h 319"/>
                <a:gd name="T76" fmla="*/ 53 w 342"/>
                <a:gd name="T77" fmla="*/ 275 h 319"/>
                <a:gd name="T78" fmla="*/ 41 w 342"/>
                <a:gd name="T79" fmla="*/ 284 h 319"/>
                <a:gd name="T80" fmla="*/ 30 w 342"/>
                <a:gd name="T81" fmla="*/ 280 h 319"/>
                <a:gd name="T82" fmla="*/ 23 w 342"/>
                <a:gd name="T83" fmla="*/ 280 h 319"/>
                <a:gd name="T84" fmla="*/ 18 w 342"/>
                <a:gd name="T85" fmla="*/ 271 h 319"/>
                <a:gd name="T86" fmla="*/ 21 w 342"/>
                <a:gd name="T87" fmla="*/ 261 h 319"/>
                <a:gd name="T88" fmla="*/ 14 w 342"/>
                <a:gd name="T89" fmla="*/ 254 h 319"/>
                <a:gd name="T90" fmla="*/ 7 w 342"/>
                <a:gd name="T91" fmla="*/ 247 h 319"/>
                <a:gd name="T92" fmla="*/ 2 w 342"/>
                <a:gd name="T93" fmla="*/ 231 h 319"/>
                <a:gd name="T94" fmla="*/ 0 w 342"/>
                <a:gd name="T95" fmla="*/ 22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2" h="319">
                  <a:moveTo>
                    <a:pt x="0" y="222"/>
                  </a:moveTo>
                  <a:lnTo>
                    <a:pt x="4" y="217"/>
                  </a:lnTo>
                  <a:lnTo>
                    <a:pt x="9" y="217"/>
                  </a:lnTo>
                  <a:lnTo>
                    <a:pt x="11" y="213"/>
                  </a:lnTo>
                  <a:lnTo>
                    <a:pt x="11" y="208"/>
                  </a:lnTo>
                  <a:lnTo>
                    <a:pt x="11" y="201"/>
                  </a:lnTo>
                  <a:lnTo>
                    <a:pt x="18" y="199"/>
                  </a:lnTo>
                  <a:lnTo>
                    <a:pt x="23" y="199"/>
                  </a:lnTo>
                  <a:lnTo>
                    <a:pt x="25" y="204"/>
                  </a:lnTo>
                  <a:lnTo>
                    <a:pt x="28" y="211"/>
                  </a:lnTo>
                  <a:lnTo>
                    <a:pt x="30" y="213"/>
                  </a:lnTo>
                  <a:lnTo>
                    <a:pt x="34" y="204"/>
                  </a:lnTo>
                  <a:lnTo>
                    <a:pt x="46" y="199"/>
                  </a:lnTo>
                  <a:lnTo>
                    <a:pt x="51" y="199"/>
                  </a:lnTo>
                  <a:lnTo>
                    <a:pt x="51" y="206"/>
                  </a:lnTo>
                  <a:lnTo>
                    <a:pt x="53" y="208"/>
                  </a:lnTo>
                  <a:lnTo>
                    <a:pt x="58" y="204"/>
                  </a:lnTo>
                  <a:lnTo>
                    <a:pt x="60" y="204"/>
                  </a:lnTo>
                  <a:lnTo>
                    <a:pt x="62" y="208"/>
                  </a:lnTo>
                  <a:lnTo>
                    <a:pt x="64" y="208"/>
                  </a:lnTo>
                  <a:lnTo>
                    <a:pt x="138" y="208"/>
                  </a:lnTo>
                  <a:lnTo>
                    <a:pt x="145" y="190"/>
                  </a:lnTo>
                  <a:lnTo>
                    <a:pt x="138" y="185"/>
                  </a:lnTo>
                  <a:lnTo>
                    <a:pt x="122" y="0"/>
                  </a:lnTo>
                  <a:lnTo>
                    <a:pt x="148" y="0"/>
                  </a:lnTo>
                  <a:lnTo>
                    <a:pt x="286" y="90"/>
                  </a:lnTo>
                  <a:lnTo>
                    <a:pt x="288" y="102"/>
                  </a:lnTo>
                  <a:lnTo>
                    <a:pt x="293" y="104"/>
                  </a:lnTo>
                  <a:lnTo>
                    <a:pt x="300" y="104"/>
                  </a:lnTo>
                  <a:lnTo>
                    <a:pt x="307" y="107"/>
                  </a:lnTo>
                  <a:lnTo>
                    <a:pt x="312" y="111"/>
                  </a:lnTo>
                  <a:lnTo>
                    <a:pt x="316" y="114"/>
                  </a:lnTo>
                  <a:lnTo>
                    <a:pt x="318" y="116"/>
                  </a:lnTo>
                  <a:lnTo>
                    <a:pt x="318" y="120"/>
                  </a:lnTo>
                  <a:lnTo>
                    <a:pt x="318" y="125"/>
                  </a:lnTo>
                  <a:lnTo>
                    <a:pt x="318" y="130"/>
                  </a:lnTo>
                  <a:lnTo>
                    <a:pt x="323" y="132"/>
                  </a:lnTo>
                  <a:lnTo>
                    <a:pt x="335" y="130"/>
                  </a:lnTo>
                  <a:lnTo>
                    <a:pt x="342" y="127"/>
                  </a:lnTo>
                  <a:lnTo>
                    <a:pt x="342" y="127"/>
                  </a:lnTo>
                  <a:lnTo>
                    <a:pt x="339" y="169"/>
                  </a:lnTo>
                  <a:lnTo>
                    <a:pt x="339" y="187"/>
                  </a:lnTo>
                  <a:lnTo>
                    <a:pt x="335" y="190"/>
                  </a:lnTo>
                  <a:lnTo>
                    <a:pt x="335" y="197"/>
                  </a:lnTo>
                  <a:lnTo>
                    <a:pt x="335" y="201"/>
                  </a:lnTo>
                  <a:lnTo>
                    <a:pt x="323" y="206"/>
                  </a:lnTo>
                  <a:lnTo>
                    <a:pt x="316" y="211"/>
                  </a:lnTo>
                  <a:lnTo>
                    <a:pt x="312" y="211"/>
                  </a:lnTo>
                  <a:lnTo>
                    <a:pt x="305" y="215"/>
                  </a:lnTo>
                  <a:lnTo>
                    <a:pt x="291" y="215"/>
                  </a:lnTo>
                  <a:lnTo>
                    <a:pt x="286" y="217"/>
                  </a:lnTo>
                  <a:lnTo>
                    <a:pt x="282" y="217"/>
                  </a:lnTo>
                  <a:lnTo>
                    <a:pt x="265" y="217"/>
                  </a:lnTo>
                  <a:lnTo>
                    <a:pt x="261" y="217"/>
                  </a:lnTo>
                  <a:lnTo>
                    <a:pt x="261" y="217"/>
                  </a:lnTo>
                  <a:lnTo>
                    <a:pt x="258" y="217"/>
                  </a:lnTo>
                  <a:lnTo>
                    <a:pt x="256" y="215"/>
                  </a:lnTo>
                  <a:lnTo>
                    <a:pt x="249" y="215"/>
                  </a:lnTo>
                  <a:lnTo>
                    <a:pt x="245" y="215"/>
                  </a:lnTo>
                  <a:lnTo>
                    <a:pt x="235" y="217"/>
                  </a:lnTo>
                  <a:lnTo>
                    <a:pt x="228" y="220"/>
                  </a:lnTo>
                  <a:lnTo>
                    <a:pt x="221" y="224"/>
                  </a:lnTo>
                  <a:lnTo>
                    <a:pt x="208" y="234"/>
                  </a:lnTo>
                  <a:lnTo>
                    <a:pt x="196" y="241"/>
                  </a:lnTo>
                  <a:lnTo>
                    <a:pt x="194" y="245"/>
                  </a:lnTo>
                  <a:lnTo>
                    <a:pt x="182" y="247"/>
                  </a:lnTo>
                  <a:lnTo>
                    <a:pt x="180" y="247"/>
                  </a:lnTo>
                  <a:lnTo>
                    <a:pt x="173" y="247"/>
                  </a:lnTo>
                  <a:lnTo>
                    <a:pt x="173" y="250"/>
                  </a:lnTo>
                  <a:lnTo>
                    <a:pt x="171" y="252"/>
                  </a:lnTo>
                  <a:lnTo>
                    <a:pt x="166" y="259"/>
                  </a:lnTo>
                  <a:lnTo>
                    <a:pt x="166" y="264"/>
                  </a:lnTo>
                  <a:lnTo>
                    <a:pt x="161" y="268"/>
                  </a:lnTo>
                  <a:lnTo>
                    <a:pt x="155" y="280"/>
                  </a:lnTo>
                  <a:lnTo>
                    <a:pt x="150" y="284"/>
                  </a:lnTo>
                  <a:lnTo>
                    <a:pt x="145" y="287"/>
                  </a:lnTo>
                  <a:lnTo>
                    <a:pt x="148" y="291"/>
                  </a:lnTo>
                  <a:lnTo>
                    <a:pt x="148" y="298"/>
                  </a:lnTo>
                  <a:lnTo>
                    <a:pt x="143" y="298"/>
                  </a:lnTo>
                  <a:lnTo>
                    <a:pt x="143" y="303"/>
                  </a:lnTo>
                  <a:lnTo>
                    <a:pt x="145" y="305"/>
                  </a:lnTo>
                  <a:lnTo>
                    <a:pt x="143" y="310"/>
                  </a:lnTo>
                  <a:lnTo>
                    <a:pt x="141" y="312"/>
                  </a:lnTo>
                  <a:lnTo>
                    <a:pt x="138" y="319"/>
                  </a:lnTo>
                  <a:lnTo>
                    <a:pt x="131" y="317"/>
                  </a:lnTo>
                  <a:lnTo>
                    <a:pt x="129" y="314"/>
                  </a:lnTo>
                  <a:lnTo>
                    <a:pt x="129" y="312"/>
                  </a:lnTo>
                  <a:lnTo>
                    <a:pt x="125" y="312"/>
                  </a:lnTo>
                  <a:lnTo>
                    <a:pt x="118" y="312"/>
                  </a:lnTo>
                  <a:lnTo>
                    <a:pt x="118" y="314"/>
                  </a:lnTo>
                  <a:lnTo>
                    <a:pt x="115" y="317"/>
                  </a:lnTo>
                  <a:lnTo>
                    <a:pt x="108" y="317"/>
                  </a:lnTo>
                  <a:lnTo>
                    <a:pt x="101" y="314"/>
                  </a:lnTo>
                  <a:lnTo>
                    <a:pt x="99" y="314"/>
                  </a:lnTo>
                  <a:lnTo>
                    <a:pt x="95" y="317"/>
                  </a:lnTo>
                  <a:lnTo>
                    <a:pt x="95" y="314"/>
                  </a:lnTo>
                  <a:lnTo>
                    <a:pt x="92" y="312"/>
                  </a:lnTo>
                  <a:lnTo>
                    <a:pt x="85" y="312"/>
                  </a:lnTo>
                  <a:lnTo>
                    <a:pt x="85" y="310"/>
                  </a:lnTo>
                  <a:lnTo>
                    <a:pt x="85" y="308"/>
                  </a:lnTo>
                  <a:lnTo>
                    <a:pt x="85" y="303"/>
                  </a:lnTo>
                  <a:lnTo>
                    <a:pt x="81" y="303"/>
                  </a:lnTo>
                  <a:lnTo>
                    <a:pt x="78" y="305"/>
                  </a:lnTo>
                  <a:lnTo>
                    <a:pt x="76" y="305"/>
                  </a:lnTo>
                  <a:lnTo>
                    <a:pt x="78" y="301"/>
                  </a:lnTo>
                  <a:lnTo>
                    <a:pt x="81" y="296"/>
                  </a:lnTo>
                  <a:lnTo>
                    <a:pt x="81" y="294"/>
                  </a:lnTo>
                  <a:lnTo>
                    <a:pt x="76" y="291"/>
                  </a:lnTo>
                  <a:lnTo>
                    <a:pt x="74" y="289"/>
                  </a:lnTo>
                  <a:lnTo>
                    <a:pt x="76" y="284"/>
                  </a:lnTo>
                  <a:lnTo>
                    <a:pt x="74" y="280"/>
                  </a:lnTo>
                  <a:lnTo>
                    <a:pt x="69" y="275"/>
                  </a:lnTo>
                  <a:lnTo>
                    <a:pt x="69" y="273"/>
                  </a:lnTo>
                  <a:lnTo>
                    <a:pt x="64" y="275"/>
                  </a:lnTo>
                  <a:lnTo>
                    <a:pt x="62" y="278"/>
                  </a:lnTo>
                  <a:lnTo>
                    <a:pt x="58" y="275"/>
                  </a:lnTo>
                  <a:lnTo>
                    <a:pt x="53" y="275"/>
                  </a:lnTo>
                  <a:lnTo>
                    <a:pt x="48" y="280"/>
                  </a:lnTo>
                  <a:lnTo>
                    <a:pt x="46" y="280"/>
                  </a:lnTo>
                  <a:lnTo>
                    <a:pt x="41" y="284"/>
                  </a:lnTo>
                  <a:lnTo>
                    <a:pt x="37" y="284"/>
                  </a:lnTo>
                  <a:lnTo>
                    <a:pt x="32" y="280"/>
                  </a:lnTo>
                  <a:lnTo>
                    <a:pt x="30" y="280"/>
                  </a:lnTo>
                  <a:lnTo>
                    <a:pt x="25" y="282"/>
                  </a:lnTo>
                  <a:lnTo>
                    <a:pt x="23" y="280"/>
                  </a:lnTo>
                  <a:lnTo>
                    <a:pt x="23" y="280"/>
                  </a:lnTo>
                  <a:lnTo>
                    <a:pt x="23" y="278"/>
                  </a:lnTo>
                  <a:lnTo>
                    <a:pt x="23" y="273"/>
                  </a:lnTo>
                  <a:lnTo>
                    <a:pt x="18" y="271"/>
                  </a:lnTo>
                  <a:lnTo>
                    <a:pt x="18" y="268"/>
                  </a:lnTo>
                  <a:lnTo>
                    <a:pt x="18" y="264"/>
                  </a:lnTo>
                  <a:lnTo>
                    <a:pt x="21" y="261"/>
                  </a:lnTo>
                  <a:lnTo>
                    <a:pt x="16" y="259"/>
                  </a:lnTo>
                  <a:lnTo>
                    <a:pt x="16" y="257"/>
                  </a:lnTo>
                  <a:lnTo>
                    <a:pt x="14" y="254"/>
                  </a:lnTo>
                  <a:lnTo>
                    <a:pt x="11" y="254"/>
                  </a:lnTo>
                  <a:lnTo>
                    <a:pt x="9" y="252"/>
                  </a:lnTo>
                  <a:lnTo>
                    <a:pt x="7" y="247"/>
                  </a:lnTo>
                  <a:lnTo>
                    <a:pt x="2" y="243"/>
                  </a:lnTo>
                  <a:lnTo>
                    <a:pt x="0" y="241"/>
                  </a:lnTo>
                  <a:lnTo>
                    <a:pt x="2" y="231"/>
                  </a:lnTo>
                  <a:lnTo>
                    <a:pt x="2" y="229"/>
                  </a:lnTo>
                  <a:lnTo>
                    <a:pt x="2" y="224"/>
                  </a:lnTo>
                  <a:lnTo>
                    <a:pt x="0" y="22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8154EFE1-755E-7D95-795E-2E376FED6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071" y="2821133"/>
              <a:ext cx="131935" cy="96254"/>
            </a:xfrm>
            <a:custGeom>
              <a:avLst/>
              <a:gdLst>
                <a:gd name="T0" fmla="*/ 2 w 159"/>
                <a:gd name="T1" fmla="*/ 90 h 116"/>
                <a:gd name="T2" fmla="*/ 0 w 159"/>
                <a:gd name="T3" fmla="*/ 83 h 116"/>
                <a:gd name="T4" fmla="*/ 5 w 159"/>
                <a:gd name="T5" fmla="*/ 76 h 116"/>
                <a:gd name="T6" fmla="*/ 7 w 159"/>
                <a:gd name="T7" fmla="*/ 69 h 116"/>
                <a:gd name="T8" fmla="*/ 18 w 159"/>
                <a:gd name="T9" fmla="*/ 53 h 116"/>
                <a:gd name="T10" fmla="*/ 23 w 159"/>
                <a:gd name="T11" fmla="*/ 44 h 116"/>
                <a:gd name="T12" fmla="*/ 30 w 159"/>
                <a:gd name="T13" fmla="*/ 35 h 116"/>
                <a:gd name="T14" fmla="*/ 37 w 159"/>
                <a:gd name="T15" fmla="*/ 32 h 116"/>
                <a:gd name="T16" fmla="*/ 51 w 159"/>
                <a:gd name="T17" fmla="*/ 30 h 116"/>
                <a:gd name="T18" fmla="*/ 65 w 159"/>
                <a:gd name="T19" fmla="*/ 19 h 116"/>
                <a:gd name="T20" fmla="*/ 85 w 159"/>
                <a:gd name="T21" fmla="*/ 5 h 116"/>
                <a:gd name="T22" fmla="*/ 102 w 159"/>
                <a:gd name="T23" fmla="*/ 0 h 116"/>
                <a:gd name="T24" fmla="*/ 113 w 159"/>
                <a:gd name="T25" fmla="*/ 0 h 116"/>
                <a:gd name="T26" fmla="*/ 118 w 159"/>
                <a:gd name="T27" fmla="*/ 2 h 116"/>
                <a:gd name="T28" fmla="*/ 115 w 159"/>
                <a:gd name="T29" fmla="*/ 9 h 116"/>
                <a:gd name="T30" fmla="*/ 113 w 159"/>
                <a:gd name="T31" fmla="*/ 21 h 116"/>
                <a:gd name="T32" fmla="*/ 134 w 159"/>
                <a:gd name="T33" fmla="*/ 42 h 116"/>
                <a:gd name="T34" fmla="*/ 150 w 159"/>
                <a:gd name="T35" fmla="*/ 44 h 116"/>
                <a:gd name="T36" fmla="*/ 152 w 159"/>
                <a:gd name="T37" fmla="*/ 46 h 116"/>
                <a:gd name="T38" fmla="*/ 155 w 159"/>
                <a:gd name="T39" fmla="*/ 53 h 116"/>
                <a:gd name="T40" fmla="*/ 157 w 159"/>
                <a:gd name="T41" fmla="*/ 63 h 116"/>
                <a:gd name="T42" fmla="*/ 159 w 159"/>
                <a:gd name="T43" fmla="*/ 65 h 116"/>
                <a:gd name="T44" fmla="*/ 150 w 159"/>
                <a:gd name="T45" fmla="*/ 72 h 116"/>
                <a:gd name="T46" fmla="*/ 141 w 159"/>
                <a:gd name="T47" fmla="*/ 74 h 116"/>
                <a:gd name="T48" fmla="*/ 139 w 159"/>
                <a:gd name="T49" fmla="*/ 79 h 116"/>
                <a:gd name="T50" fmla="*/ 136 w 159"/>
                <a:gd name="T51" fmla="*/ 86 h 116"/>
                <a:gd name="T52" fmla="*/ 129 w 159"/>
                <a:gd name="T53" fmla="*/ 90 h 116"/>
                <a:gd name="T54" fmla="*/ 104 w 159"/>
                <a:gd name="T55" fmla="*/ 83 h 116"/>
                <a:gd name="T56" fmla="*/ 104 w 159"/>
                <a:gd name="T57" fmla="*/ 83 h 116"/>
                <a:gd name="T58" fmla="*/ 95 w 159"/>
                <a:gd name="T59" fmla="*/ 86 h 116"/>
                <a:gd name="T60" fmla="*/ 76 w 159"/>
                <a:gd name="T61" fmla="*/ 88 h 116"/>
                <a:gd name="T62" fmla="*/ 58 w 159"/>
                <a:gd name="T63" fmla="*/ 88 h 116"/>
                <a:gd name="T64" fmla="*/ 51 w 159"/>
                <a:gd name="T65" fmla="*/ 93 h 116"/>
                <a:gd name="T66" fmla="*/ 53 w 159"/>
                <a:gd name="T67" fmla="*/ 102 h 116"/>
                <a:gd name="T68" fmla="*/ 58 w 159"/>
                <a:gd name="T69" fmla="*/ 113 h 116"/>
                <a:gd name="T70" fmla="*/ 48 w 159"/>
                <a:gd name="T71" fmla="*/ 111 h 116"/>
                <a:gd name="T72" fmla="*/ 42 w 159"/>
                <a:gd name="T73" fmla="*/ 113 h 116"/>
                <a:gd name="T74" fmla="*/ 30 w 159"/>
                <a:gd name="T75" fmla="*/ 111 h 116"/>
                <a:gd name="T76" fmla="*/ 23 w 159"/>
                <a:gd name="T77" fmla="*/ 106 h 116"/>
                <a:gd name="T78" fmla="*/ 18 w 159"/>
                <a:gd name="T79" fmla="*/ 104 h 116"/>
                <a:gd name="T80" fmla="*/ 7 w 159"/>
                <a:gd name="T81" fmla="*/ 99 h 116"/>
                <a:gd name="T82" fmla="*/ 0 w 159"/>
                <a:gd name="T83" fmla="*/ 9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16">
                  <a:moveTo>
                    <a:pt x="0" y="95"/>
                  </a:moveTo>
                  <a:lnTo>
                    <a:pt x="2" y="90"/>
                  </a:lnTo>
                  <a:lnTo>
                    <a:pt x="0" y="88"/>
                  </a:lnTo>
                  <a:lnTo>
                    <a:pt x="0" y="83"/>
                  </a:lnTo>
                  <a:lnTo>
                    <a:pt x="5" y="83"/>
                  </a:lnTo>
                  <a:lnTo>
                    <a:pt x="5" y="76"/>
                  </a:lnTo>
                  <a:lnTo>
                    <a:pt x="2" y="72"/>
                  </a:lnTo>
                  <a:lnTo>
                    <a:pt x="7" y="69"/>
                  </a:lnTo>
                  <a:lnTo>
                    <a:pt x="12" y="65"/>
                  </a:lnTo>
                  <a:lnTo>
                    <a:pt x="18" y="53"/>
                  </a:lnTo>
                  <a:lnTo>
                    <a:pt x="23" y="49"/>
                  </a:lnTo>
                  <a:lnTo>
                    <a:pt x="23" y="44"/>
                  </a:lnTo>
                  <a:lnTo>
                    <a:pt x="28" y="37"/>
                  </a:lnTo>
                  <a:lnTo>
                    <a:pt x="30" y="35"/>
                  </a:lnTo>
                  <a:lnTo>
                    <a:pt x="30" y="32"/>
                  </a:lnTo>
                  <a:lnTo>
                    <a:pt x="37" y="32"/>
                  </a:lnTo>
                  <a:lnTo>
                    <a:pt x="39" y="32"/>
                  </a:lnTo>
                  <a:lnTo>
                    <a:pt x="51" y="30"/>
                  </a:lnTo>
                  <a:lnTo>
                    <a:pt x="53" y="26"/>
                  </a:lnTo>
                  <a:lnTo>
                    <a:pt x="65" y="19"/>
                  </a:lnTo>
                  <a:lnTo>
                    <a:pt x="78" y="9"/>
                  </a:lnTo>
                  <a:lnTo>
                    <a:pt x="85" y="5"/>
                  </a:lnTo>
                  <a:lnTo>
                    <a:pt x="92" y="2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15" y="2"/>
                  </a:lnTo>
                  <a:lnTo>
                    <a:pt x="118" y="2"/>
                  </a:lnTo>
                  <a:lnTo>
                    <a:pt x="118" y="5"/>
                  </a:lnTo>
                  <a:lnTo>
                    <a:pt x="115" y="9"/>
                  </a:lnTo>
                  <a:lnTo>
                    <a:pt x="113" y="14"/>
                  </a:lnTo>
                  <a:lnTo>
                    <a:pt x="113" y="21"/>
                  </a:lnTo>
                  <a:lnTo>
                    <a:pt x="134" y="35"/>
                  </a:lnTo>
                  <a:lnTo>
                    <a:pt x="134" y="42"/>
                  </a:lnTo>
                  <a:lnTo>
                    <a:pt x="141" y="49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5" y="53"/>
                  </a:lnTo>
                  <a:lnTo>
                    <a:pt x="152" y="56"/>
                  </a:lnTo>
                  <a:lnTo>
                    <a:pt x="157" y="63"/>
                  </a:lnTo>
                  <a:lnTo>
                    <a:pt x="159" y="63"/>
                  </a:lnTo>
                  <a:lnTo>
                    <a:pt x="159" y="65"/>
                  </a:lnTo>
                  <a:lnTo>
                    <a:pt x="155" y="72"/>
                  </a:lnTo>
                  <a:lnTo>
                    <a:pt x="150" y="72"/>
                  </a:lnTo>
                  <a:lnTo>
                    <a:pt x="143" y="74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9" y="79"/>
                  </a:lnTo>
                  <a:lnTo>
                    <a:pt x="134" y="81"/>
                  </a:lnTo>
                  <a:lnTo>
                    <a:pt x="136" y="86"/>
                  </a:lnTo>
                  <a:lnTo>
                    <a:pt x="129" y="88"/>
                  </a:lnTo>
                  <a:lnTo>
                    <a:pt x="129" y="90"/>
                  </a:lnTo>
                  <a:lnTo>
                    <a:pt x="106" y="83"/>
                  </a:lnTo>
                  <a:lnTo>
                    <a:pt x="104" y="83"/>
                  </a:lnTo>
                  <a:lnTo>
                    <a:pt x="104" y="83"/>
                  </a:lnTo>
                  <a:lnTo>
                    <a:pt x="104" y="83"/>
                  </a:lnTo>
                  <a:lnTo>
                    <a:pt x="99" y="86"/>
                  </a:lnTo>
                  <a:lnTo>
                    <a:pt x="95" y="86"/>
                  </a:lnTo>
                  <a:lnTo>
                    <a:pt x="85" y="88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58" y="88"/>
                  </a:lnTo>
                  <a:lnTo>
                    <a:pt x="51" y="88"/>
                  </a:lnTo>
                  <a:lnTo>
                    <a:pt x="51" y="93"/>
                  </a:lnTo>
                  <a:lnTo>
                    <a:pt x="51" y="99"/>
                  </a:lnTo>
                  <a:lnTo>
                    <a:pt x="53" y="102"/>
                  </a:lnTo>
                  <a:lnTo>
                    <a:pt x="55" y="106"/>
                  </a:lnTo>
                  <a:lnTo>
                    <a:pt x="58" y="113"/>
                  </a:lnTo>
                  <a:lnTo>
                    <a:pt x="53" y="113"/>
                  </a:lnTo>
                  <a:lnTo>
                    <a:pt x="48" y="111"/>
                  </a:lnTo>
                  <a:lnTo>
                    <a:pt x="46" y="111"/>
                  </a:lnTo>
                  <a:lnTo>
                    <a:pt x="42" y="113"/>
                  </a:lnTo>
                  <a:lnTo>
                    <a:pt x="37" y="116"/>
                  </a:lnTo>
                  <a:lnTo>
                    <a:pt x="30" y="111"/>
                  </a:lnTo>
                  <a:lnTo>
                    <a:pt x="28" y="109"/>
                  </a:lnTo>
                  <a:lnTo>
                    <a:pt x="23" y="106"/>
                  </a:lnTo>
                  <a:lnTo>
                    <a:pt x="21" y="106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7" y="99"/>
                  </a:lnTo>
                  <a:lnTo>
                    <a:pt x="2" y="95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5" name="Freeform 130">
              <a:extLst>
                <a:ext uri="{FF2B5EF4-FFF2-40B4-BE49-F238E27FC236}">
                  <a16:creationId xmlns:a16="http://schemas.microsoft.com/office/drawing/2014/main" id="{E25BE042-C1E0-88BF-E3DC-67A737426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307" y="2792921"/>
              <a:ext cx="111190" cy="82148"/>
            </a:xfrm>
            <a:custGeom>
              <a:avLst/>
              <a:gdLst>
                <a:gd name="T0" fmla="*/ 23 w 134"/>
                <a:gd name="T1" fmla="*/ 9 h 99"/>
                <a:gd name="T2" fmla="*/ 30 w 134"/>
                <a:gd name="T3" fmla="*/ 6 h 99"/>
                <a:gd name="T4" fmla="*/ 51 w 134"/>
                <a:gd name="T5" fmla="*/ 0 h 99"/>
                <a:gd name="T6" fmla="*/ 65 w 134"/>
                <a:gd name="T7" fmla="*/ 2 h 99"/>
                <a:gd name="T8" fmla="*/ 76 w 134"/>
                <a:gd name="T9" fmla="*/ 9 h 99"/>
                <a:gd name="T10" fmla="*/ 79 w 134"/>
                <a:gd name="T11" fmla="*/ 13 h 99"/>
                <a:gd name="T12" fmla="*/ 83 w 134"/>
                <a:gd name="T13" fmla="*/ 13 h 99"/>
                <a:gd name="T14" fmla="*/ 88 w 134"/>
                <a:gd name="T15" fmla="*/ 13 h 99"/>
                <a:gd name="T16" fmla="*/ 92 w 134"/>
                <a:gd name="T17" fmla="*/ 23 h 99"/>
                <a:gd name="T18" fmla="*/ 99 w 134"/>
                <a:gd name="T19" fmla="*/ 30 h 99"/>
                <a:gd name="T20" fmla="*/ 104 w 134"/>
                <a:gd name="T21" fmla="*/ 34 h 99"/>
                <a:gd name="T22" fmla="*/ 109 w 134"/>
                <a:gd name="T23" fmla="*/ 41 h 99"/>
                <a:gd name="T24" fmla="*/ 113 w 134"/>
                <a:gd name="T25" fmla="*/ 48 h 99"/>
                <a:gd name="T26" fmla="*/ 111 w 134"/>
                <a:gd name="T27" fmla="*/ 60 h 99"/>
                <a:gd name="T28" fmla="*/ 118 w 134"/>
                <a:gd name="T29" fmla="*/ 66 h 99"/>
                <a:gd name="T30" fmla="*/ 122 w 134"/>
                <a:gd name="T31" fmla="*/ 73 h 99"/>
                <a:gd name="T32" fmla="*/ 127 w 134"/>
                <a:gd name="T33" fmla="*/ 76 h 99"/>
                <a:gd name="T34" fmla="*/ 132 w 134"/>
                <a:gd name="T35" fmla="*/ 80 h 99"/>
                <a:gd name="T36" fmla="*/ 129 w 134"/>
                <a:gd name="T37" fmla="*/ 87 h 99"/>
                <a:gd name="T38" fmla="*/ 134 w 134"/>
                <a:gd name="T39" fmla="*/ 92 h 99"/>
                <a:gd name="T40" fmla="*/ 134 w 134"/>
                <a:gd name="T41" fmla="*/ 99 h 99"/>
                <a:gd name="T42" fmla="*/ 129 w 134"/>
                <a:gd name="T43" fmla="*/ 94 h 99"/>
                <a:gd name="T44" fmla="*/ 122 w 134"/>
                <a:gd name="T45" fmla="*/ 92 h 99"/>
                <a:gd name="T46" fmla="*/ 113 w 134"/>
                <a:gd name="T47" fmla="*/ 92 h 99"/>
                <a:gd name="T48" fmla="*/ 102 w 134"/>
                <a:gd name="T49" fmla="*/ 90 h 99"/>
                <a:gd name="T50" fmla="*/ 81 w 134"/>
                <a:gd name="T51" fmla="*/ 85 h 99"/>
                <a:gd name="T52" fmla="*/ 76 w 134"/>
                <a:gd name="T53" fmla="*/ 85 h 99"/>
                <a:gd name="T54" fmla="*/ 53 w 134"/>
                <a:gd name="T55" fmla="*/ 85 h 99"/>
                <a:gd name="T56" fmla="*/ 42 w 134"/>
                <a:gd name="T57" fmla="*/ 92 h 99"/>
                <a:gd name="T58" fmla="*/ 21 w 134"/>
                <a:gd name="T59" fmla="*/ 94 h 99"/>
                <a:gd name="T60" fmla="*/ 16 w 134"/>
                <a:gd name="T61" fmla="*/ 90 h 99"/>
                <a:gd name="T62" fmla="*/ 16 w 134"/>
                <a:gd name="T63" fmla="*/ 90 h 99"/>
                <a:gd name="T64" fmla="*/ 23 w 134"/>
                <a:gd name="T65" fmla="*/ 87 h 99"/>
                <a:gd name="T66" fmla="*/ 12 w 134"/>
                <a:gd name="T67" fmla="*/ 87 h 99"/>
                <a:gd name="T68" fmla="*/ 14 w 134"/>
                <a:gd name="T69" fmla="*/ 83 h 99"/>
                <a:gd name="T70" fmla="*/ 16 w 134"/>
                <a:gd name="T71" fmla="*/ 76 h 99"/>
                <a:gd name="T72" fmla="*/ 32 w 134"/>
                <a:gd name="T73" fmla="*/ 71 h 99"/>
                <a:gd name="T74" fmla="*/ 39 w 134"/>
                <a:gd name="T75" fmla="*/ 66 h 99"/>
                <a:gd name="T76" fmla="*/ 44 w 134"/>
                <a:gd name="T77" fmla="*/ 69 h 99"/>
                <a:gd name="T78" fmla="*/ 49 w 134"/>
                <a:gd name="T79" fmla="*/ 66 h 99"/>
                <a:gd name="T80" fmla="*/ 58 w 134"/>
                <a:gd name="T81" fmla="*/ 69 h 99"/>
                <a:gd name="T82" fmla="*/ 72 w 134"/>
                <a:gd name="T83" fmla="*/ 73 h 99"/>
                <a:gd name="T84" fmla="*/ 76 w 134"/>
                <a:gd name="T85" fmla="*/ 71 h 99"/>
                <a:gd name="T86" fmla="*/ 74 w 134"/>
                <a:gd name="T87" fmla="*/ 69 h 99"/>
                <a:gd name="T88" fmla="*/ 60 w 134"/>
                <a:gd name="T89" fmla="*/ 64 h 99"/>
                <a:gd name="T90" fmla="*/ 49 w 134"/>
                <a:gd name="T91" fmla="*/ 60 h 99"/>
                <a:gd name="T92" fmla="*/ 39 w 134"/>
                <a:gd name="T93" fmla="*/ 60 h 99"/>
                <a:gd name="T94" fmla="*/ 28 w 134"/>
                <a:gd name="T95" fmla="*/ 66 h 99"/>
                <a:gd name="T96" fmla="*/ 16 w 134"/>
                <a:gd name="T97" fmla="*/ 66 h 99"/>
                <a:gd name="T98" fmla="*/ 18 w 134"/>
                <a:gd name="T99" fmla="*/ 64 h 99"/>
                <a:gd name="T100" fmla="*/ 14 w 134"/>
                <a:gd name="T101" fmla="*/ 60 h 99"/>
                <a:gd name="T102" fmla="*/ 12 w 134"/>
                <a:gd name="T103" fmla="*/ 55 h 99"/>
                <a:gd name="T104" fmla="*/ 0 w 134"/>
                <a:gd name="T105" fmla="*/ 41 h 99"/>
                <a:gd name="T106" fmla="*/ 18 w 134"/>
                <a:gd name="T107" fmla="*/ 1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99">
                  <a:moveTo>
                    <a:pt x="18" y="13"/>
                  </a:moveTo>
                  <a:lnTo>
                    <a:pt x="23" y="9"/>
                  </a:lnTo>
                  <a:lnTo>
                    <a:pt x="25" y="9"/>
                  </a:lnTo>
                  <a:lnTo>
                    <a:pt x="30" y="6"/>
                  </a:lnTo>
                  <a:lnTo>
                    <a:pt x="42" y="4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2"/>
                  </a:lnTo>
                  <a:lnTo>
                    <a:pt x="72" y="4"/>
                  </a:lnTo>
                  <a:lnTo>
                    <a:pt x="76" y="9"/>
                  </a:lnTo>
                  <a:lnTo>
                    <a:pt x="76" y="11"/>
                  </a:lnTo>
                  <a:lnTo>
                    <a:pt x="79" y="13"/>
                  </a:lnTo>
                  <a:lnTo>
                    <a:pt x="81" y="11"/>
                  </a:lnTo>
                  <a:lnTo>
                    <a:pt x="83" y="13"/>
                  </a:lnTo>
                  <a:lnTo>
                    <a:pt x="85" y="11"/>
                  </a:lnTo>
                  <a:lnTo>
                    <a:pt x="88" y="13"/>
                  </a:lnTo>
                  <a:lnTo>
                    <a:pt x="90" y="18"/>
                  </a:lnTo>
                  <a:lnTo>
                    <a:pt x="92" y="23"/>
                  </a:lnTo>
                  <a:lnTo>
                    <a:pt x="92" y="27"/>
                  </a:lnTo>
                  <a:lnTo>
                    <a:pt x="99" y="30"/>
                  </a:lnTo>
                  <a:lnTo>
                    <a:pt x="99" y="32"/>
                  </a:lnTo>
                  <a:lnTo>
                    <a:pt x="104" y="34"/>
                  </a:lnTo>
                  <a:lnTo>
                    <a:pt x="109" y="39"/>
                  </a:lnTo>
                  <a:lnTo>
                    <a:pt x="109" y="41"/>
                  </a:lnTo>
                  <a:lnTo>
                    <a:pt x="113" y="43"/>
                  </a:lnTo>
                  <a:lnTo>
                    <a:pt x="113" y="48"/>
                  </a:lnTo>
                  <a:lnTo>
                    <a:pt x="113" y="50"/>
                  </a:lnTo>
                  <a:lnTo>
                    <a:pt x="111" y="60"/>
                  </a:lnTo>
                  <a:lnTo>
                    <a:pt x="113" y="62"/>
                  </a:lnTo>
                  <a:lnTo>
                    <a:pt x="118" y="66"/>
                  </a:lnTo>
                  <a:lnTo>
                    <a:pt x="120" y="71"/>
                  </a:lnTo>
                  <a:lnTo>
                    <a:pt x="122" y="73"/>
                  </a:lnTo>
                  <a:lnTo>
                    <a:pt x="125" y="73"/>
                  </a:lnTo>
                  <a:lnTo>
                    <a:pt x="127" y="76"/>
                  </a:lnTo>
                  <a:lnTo>
                    <a:pt x="127" y="78"/>
                  </a:lnTo>
                  <a:lnTo>
                    <a:pt x="132" y="80"/>
                  </a:lnTo>
                  <a:lnTo>
                    <a:pt x="129" y="83"/>
                  </a:lnTo>
                  <a:lnTo>
                    <a:pt x="129" y="87"/>
                  </a:lnTo>
                  <a:lnTo>
                    <a:pt x="129" y="90"/>
                  </a:lnTo>
                  <a:lnTo>
                    <a:pt x="134" y="92"/>
                  </a:lnTo>
                  <a:lnTo>
                    <a:pt x="134" y="97"/>
                  </a:lnTo>
                  <a:lnTo>
                    <a:pt x="134" y="99"/>
                  </a:lnTo>
                  <a:lnTo>
                    <a:pt x="134" y="97"/>
                  </a:lnTo>
                  <a:lnTo>
                    <a:pt x="129" y="94"/>
                  </a:lnTo>
                  <a:lnTo>
                    <a:pt x="127" y="92"/>
                  </a:lnTo>
                  <a:lnTo>
                    <a:pt x="122" y="92"/>
                  </a:lnTo>
                  <a:lnTo>
                    <a:pt x="120" y="94"/>
                  </a:lnTo>
                  <a:lnTo>
                    <a:pt x="113" y="92"/>
                  </a:lnTo>
                  <a:lnTo>
                    <a:pt x="106" y="92"/>
                  </a:lnTo>
                  <a:lnTo>
                    <a:pt x="102" y="90"/>
                  </a:lnTo>
                  <a:lnTo>
                    <a:pt x="95" y="85"/>
                  </a:lnTo>
                  <a:lnTo>
                    <a:pt x="81" y="85"/>
                  </a:lnTo>
                  <a:lnTo>
                    <a:pt x="76" y="85"/>
                  </a:lnTo>
                  <a:lnTo>
                    <a:pt x="76" y="85"/>
                  </a:lnTo>
                  <a:lnTo>
                    <a:pt x="72" y="85"/>
                  </a:lnTo>
                  <a:lnTo>
                    <a:pt x="53" y="85"/>
                  </a:lnTo>
                  <a:lnTo>
                    <a:pt x="44" y="87"/>
                  </a:lnTo>
                  <a:lnTo>
                    <a:pt x="42" y="92"/>
                  </a:lnTo>
                  <a:lnTo>
                    <a:pt x="28" y="92"/>
                  </a:lnTo>
                  <a:lnTo>
                    <a:pt x="21" y="94"/>
                  </a:lnTo>
                  <a:lnTo>
                    <a:pt x="16" y="92"/>
                  </a:lnTo>
                  <a:lnTo>
                    <a:pt x="16" y="90"/>
                  </a:lnTo>
                  <a:lnTo>
                    <a:pt x="14" y="87"/>
                  </a:lnTo>
                  <a:lnTo>
                    <a:pt x="16" y="90"/>
                  </a:lnTo>
                  <a:lnTo>
                    <a:pt x="18" y="90"/>
                  </a:lnTo>
                  <a:lnTo>
                    <a:pt x="23" y="87"/>
                  </a:lnTo>
                  <a:lnTo>
                    <a:pt x="16" y="85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4" y="83"/>
                  </a:lnTo>
                  <a:lnTo>
                    <a:pt x="14" y="78"/>
                  </a:lnTo>
                  <a:lnTo>
                    <a:pt x="16" y="76"/>
                  </a:lnTo>
                  <a:lnTo>
                    <a:pt x="28" y="76"/>
                  </a:lnTo>
                  <a:lnTo>
                    <a:pt x="32" y="71"/>
                  </a:lnTo>
                  <a:lnTo>
                    <a:pt x="35" y="71"/>
                  </a:lnTo>
                  <a:lnTo>
                    <a:pt x="39" y="66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6" y="66"/>
                  </a:lnTo>
                  <a:lnTo>
                    <a:pt x="49" y="66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5" y="71"/>
                  </a:lnTo>
                  <a:lnTo>
                    <a:pt x="72" y="73"/>
                  </a:lnTo>
                  <a:lnTo>
                    <a:pt x="76" y="73"/>
                  </a:lnTo>
                  <a:lnTo>
                    <a:pt x="76" y="71"/>
                  </a:lnTo>
                  <a:lnTo>
                    <a:pt x="76" y="69"/>
                  </a:lnTo>
                  <a:lnTo>
                    <a:pt x="74" y="69"/>
                  </a:lnTo>
                  <a:lnTo>
                    <a:pt x="65" y="64"/>
                  </a:lnTo>
                  <a:lnTo>
                    <a:pt x="60" y="64"/>
                  </a:lnTo>
                  <a:lnTo>
                    <a:pt x="53" y="60"/>
                  </a:lnTo>
                  <a:lnTo>
                    <a:pt x="49" y="60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32" y="66"/>
                  </a:lnTo>
                  <a:lnTo>
                    <a:pt x="28" y="66"/>
                  </a:lnTo>
                  <a:lnTo>
                    <a:pt x="25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7" y="46"/>
                  </a:lnTo>
                  <a:lnTo>
                    <a:pt x="0" y="41"/>
                  </a:lnTo>
                  <a:lnTo>
                    <a:pt x="12" y="30"/>
                  </a:lnTo>
                  <a:lnTo>
                    <a:pt x="18" y="18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6" name="Freeform 131">
              <a:extLst>
                <a:ext uri="{FF2B5EF4-FFF2-40B4-BE49-F238E27FC236}">
                  <a16:creationId xmlns:a16="http://schemas.microsoft.com/office/drawing/2014/main" id="{53154F1B-0824-C7D2-6711-D803F4703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264" y="2840219"/>
              <a:ext cx="53106" cy="17426"/>
            </a:xfrm>
            <a:custGeom>
              <a:avLst/>
              <a:gdLst>
                <a:gd name="T0" fmla="*/ 2 w 64"/>
                <a:gd name="T1" fmla="*/ 21 h 21"/>
                <a:gd name="T2" fmla="*/ 4 w 64"/>
                <a:gd name="T3" fmla="*/ 19 h 21"/>
                <a:gd name="T4" fmla="*/ 16 w 64"/>
                <a:gd name="T5" fmla="*/ 19 h 21"/>
                <a:gd name="T6" fmla="*/ 20 w 64"/>
                <a:gd name="T7" fmla="*/ 14 h 21"/>
                <a:gd name="T8" fmla="*/ 23 w 64"/>
                <a:gd name="T9" fmla="*/ 14 h 21"/>
                <a:gd name="T10" fmla="*/ 27 w 64"/>
                <a:gd name="T11" fmla="*/ 9 h 21"/>
                <a:gd name="T12" fmla="*/ 32 w 64"/>
                <a:gd name="T13" fmla="*/ 12 h 21"/>
                <a:gd name="T14" fmla="*/ 32 w 64"/>
                <a:gd name="T15" fmla="*/ 12 h 21"/>
                <a:gd name="T16" fmla="*/ 34 w 64"/>
                <a:gd name="T17" fmla="*/ 9 h 21"/>
                <a:gd name="T18" fmla="*/ 37 w 64"/>
                <a:gd name="T19" fmla="*/ 9 h 21"/>
                <a:gd name="T20" fmla="*/ 43 w 64"/>
                <a:gd name="T21" fmla="*/ 12 h 21"/>
                <a:gd name="T22" fmla="*/ 46 w 64"/>
                <a:gd name="T23" fmla="*/ 12 h 21"/>
                <a:gd name="T24" fmla="*/ 53 w 64"/>
                <a:gd name="T25" fmla="*/ 14 h 21"/>
                <a:gd name="T26" fmla="*/ 60 w 64"/>
                <a:gd name="T27" fmla="*/ 16 h 21"/>
                <a:gd name="T28" fmla="*/ 64 w 64"/>
                <a:gd name="T29" fmla="*/ 16 h 21"/>
                <a:gd name="T30" fmla="*/ 64 w 64"/>
                <a:gd name="T31" fmla="*/ 14 h 21"/>
                <a:gd name="T32" fmla="*/ 64 w 64"/>
                <a:gd name="T33" fmla="*/ 12 h 21"/>
                <a:gd name="T34" fmla="*/ 62 w 64"/>
                <a:gd name="T35" fmla="*/ 12 h 21"/>
                <a:gd name="T36" fmla="*/ 53 w 64"/>
                <a:gd name="T37" fmla="*/ 7 h 21"/>
                <a:gd name="T38" fmla="*/ 48 w 64"/>
                <a:gd name="T39" fmla="*/ 7 h 21"/>
                <a:gd name="T40" fmla="*/ 41 w 64"/>
                <a:gd name="T41" fmla="*/ 3 h 21"/>
                <a:gd name="T42" fmla="*/ 37 w 64"/>
                <a:gd name="T43" fmla="*/ 3 h 21"/>
                <a:gd name="T44" fmla="*/ 34 w 64"/>
                <a:gd name="T45" fmla="*/ 0 h 21"/>
                <a:gd name="T46" fmla="*/ 27 w 64"/>
                <a:gd name="T47" fmla="*/ 3 h 21"/>
                <a:gd name="T48" fmla="*/ 20 w 64"/>
                <a:gd name="T49" fmla="*/ 9 h 21"/>
                <a:gd name="T50" fmla="*/ 16 w 64"/>
                <a:gd name="T51" fmla="*/ 9 h 21"/>
                <a:gd name="T52" fmla="*/ 13 w 64"/>
                <a:gd name="T53" fmla="*/ 9 h 21"/>
                <a:gd name="T54" fmla="*/ 4 w 64"/>
                <a:gd name="T55" fmla="*/ 9 h 21"/>
                <a:gd name="T56" fmla="*/ 4 w 64"/>
                <a:gd name="T57" fmla="*/ 14 h 21"/>
                <a:gd name="T58" fmla="*/ 11 w 64"/>
                <a:gd name="T59" fmla="*/ 16 h 21"/>
                <a:gd name="T60" fmla="*/ 16 w 64"/>
                <a:gd name="T61" fmla="*/ 14 h 21"/>
                <a:gd name="T62" fmla="*/ 11 w 64"/>
                <a:gd name="T63" fmla="*/ 19 h 21"/>
                <a:gd name="T64" fmla="*/ 6 w 64"/>
                <a:gd name="T65" fmla="*/ 19 h 21"/>
                <a:gd name="T66" fmla="*/ 2 w 64"/>
                <a:gd name="T67" fmla="*/ 12 h 21"/>
                <a:gd name="T68" fmla="*/ 0 w 64"/>
                <a:gd name="T69" fmla="*/ 16 h 21"/>
                <a:gd name="T70" fmla="*/ 2 w 64"/>
                <a:gd name="T71" fmla="*/ 19 h 21"/>
                <a:gd name="T72" fmla="*/ 2 w 64"/>
                <a:gd name="T7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21">
                  <a:moveTo>
                    <a:pt x="2" y="21"/>
                  </a:moveTo>
                  <a:lnTo>
                    <a:pt x="4" y="19"/>
                  </a:lnTo>
                  <a:lnTo>
                    <a:pt x="16" y="19"/>
                  </a:lnTo>
                  <a:lnTo>
                    <a:pt x="20" y="14"/>
                  </a:lnTo>
                  <a:lnTo>
                    <a:pt x="23" y="14"/>
                  </a:lnTo>
                  <a:lnTo>
                    <a:pt x="27" y="9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9"/>
                  </a:lnTo>
                  <a:lnTo>
                    <a:pt x="37" y="9"/>
                  </a:lnTo>
                  <a:lnTo>
                    <a:pt x="43" y="12"/>
                  </a:lnTo>
                  <a:lnTo>
                    <a:pt x="46" y="12"/>
                  </a:lnTo>
                  <a:lnTo>
                    <a:pt x="53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4" y="14"/>
                  </a:lnTo>
                  <a:lnTo>
                    <a:pt x="64" y="12"/>
                  </a:lnTo>
                  <a:lnTo>
                    <a:pt x="62" y="12"/>
                  </a:lnTo>
                  <a:lnTo>
                    <a:pt x="53" y="7"/>
                  </a:lnTo>
                  <a:lnTo>
                    <a:pt x="48" y="7"/>
                  </a:lnTo>
                  <a:lnTo>
                    <a:pt x="41" y="3"/>
                  </a:lnTo>
                  <a:lnTo>
                    <a:pt x="37" y="3"/>
                  </a:lnTo>
                  <a:lnTo>
                    <a:pt x="34" y="0"/>
                  </a:lnTo>
                  <a:lnTo>
                    <a:pt x="27" y="3"/>
                  </a:lnTo>
                  <a:lnTo>
                    <a:pt x="20" y="9"/>
                  </a:lnTo>
                  <a:lnTo>
                    <a:pt x="16" y="9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14"/>
                  </a:lnTo>
                  <a:lnTo>
                    <a:pt x="11" y="16"/>
                  </a:lnTo>
                  <a:lnTo>
                    <a:pt x="16" y="14"/>
                  </a:lnTo>
                  <a:lnTo>
                    <a:pt x="11" y="19"/>
                  </a:lnTo>
                  <a:lnTo>
                    <a:pt x="6" y="19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2" y="2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7" name="Freeform 132">
              <a:extLst>
                <a:ext uri="{FF2B5EF4-FFF2-40B4-BE49-F238E27FC236}">
                  <a16:creationId xmlns:a16="http://schemas.microsoft.com/office/drawing/2014/main" id="{B06F2FA0-91B6-E2B9-42C6-94F864AB5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924" y="2863452"/>
              <a:ext cx="53936" cy="32362"/>
            </a:xfrm>
            <a:custGeom>
              <a:avLst/>
              <a:gdLst>
                <a:gd name="T0" fmla="*/ 2 w 65"/>
                <a:gd name="T1" fmla="*/ 7 h 39"/>
                <a:gd name="T2" fmla="*/ 7 w 65"/>
                <a:gd name="T3" fmla="*/ 9 h 39"/>
                <a:gd name="T4" fmla="*/ 14 w 65"/>
                <a:gd name="T5" fmla="*/ 7 h 39"/>
                <a:gd name="T6" fmla="*/ 28 w 65"/>
                <a:gd name="T7" fmla="*/ 7 h 39"/>
                <a:gd name="T8" fmla="*/ 30 w 65"/>
                <a:gd name="T9" fmla="*/ 2 h 39"/>
                <a:gd name="T10" fmla="*/ 39 w 65"/>
                <a:gd name="T11" fmla="*/ 0 h 39"/>
                <a:gd name="T12" fmla="*/ 58 w 65"/>
                <a:gd name="T13" fmla="*/ 0 h 39"/>
                <a:gd name="T14" fmla="*/ 62 w 65"/>
                <a:gd name="T15" fmla="*/ 0 h 39"/>
                <a:gd name="T16" fmla="*/ 65 w 65"/>
                <a:gd name="T17" fmla="*/ 7 h 39"/>
                <a:gd name="T18" fmla="*/ 62 w 65"/>
                <a:gd name="T19" fmla="*/ 12 h 39"/>
                <a:gd name="T20" fmla="*/ 62 w 65"/>
                <a:gd name="T21" fmla="*/ 18 h 39"/>
                <a:gd name="T22" fmla="*/ 65 w 65"/>
                <a:gd name="T23" fmla="*/ 21 h 39"/>
                <a:gd name="T24" fmla="*/ 65 w 65"/>
                <a:gd name="T25" fmla="*/ 23 h 39"/>
                <a:gd name="T26" fmla="*/ 62 w 65"/>
                <a:gd name="T27" fmla="*/ 28 h 39"/>
                <a:gd name="T28" fmla="*/ 53 w 65"/>
                <a:gd name="T29" fmla="*/ 28 h 39"/>
                <a:gd name="T30" fmla="*/ 48 w 65"/>
                <a:gd name="T31" fmla="*/ 32 h 39"/>
                <a:gd name="T32" fmla="*/ 44 w 65"/>
                <a:gd name="T33" fmla="*/ 32 h 39"/>
                <a:gd name="T34" fmla="*/ 41 w 65"/>
                <a:gd name="T35" fmla="*/ 37 h 39"/>
                <a:gd name="T36" fmla="*/ 37 w 65"/>
                <a:gd name="T37" fmla="*/ 39 h 39"/>
                <a:gd name="T38" fmla="*/ 37 w 65"/>
                <a:gd name="T39" fmla="*/ 37 h 39"/>
                <a:gd name="T40" fmla="*/ 37 w 65"/>
                <a:gd name="T41" fmla="*/ 35 h 39"/>
                <a:gd name="T42" fmla="*/ 28 w 65"/>
                <a:gd name="T43" fmla="*/ 35 h 39"/>
                <a:gd name="T44" fmla="*/ 32 w 65"/>
                <a:gd name="T45" fmla="*/ 30 h 39"/>
                <a:gd name="T46" fmla="*/ 30 w 65"/>
                <a:gd name="T47" fmla="*/ 30 h 39"/>
                <a:gd name="T48" fmla="*/ 30 w 65"/>
                <a:gd name="T49" fmla="*/ 28 h 39"/>
                <a:gd name="T50" fmla="*/ 30 w 65"/>
                <a:gd name="T51" fmla="*/ 25 h 39"/>
                <a:gd name="T52" fmla="*/ 25 w 65"/>
                <a:gd name="T53" fmla="*/ 25 h 39"/>
                <a:gd name="T54" fmla="*/ 25 w 65"/>
                <a:gd name="T55" fmla="*/ 23 h 39"/>
                <a:gd name="T56" fmla="*/ 35 w 65"/>
                <a:gd name="T57" fmla="*/ 23 h 39"/>
                <a:gd name="T58" fmla="*/ 37 w 65"/>
                <a:gd name="T59" fmla="*/ 21 h 39"/>
                <a:gd name="T60" fmla="*/ 30 w 65"/>
                <a:gd name="T61" fmla="*/ 18 h 39"/>
                <a:gd name="T62" fmla="*/ 25 w 65"/>
                <a:gd name="T63" fmla="*/ 21 h 39"/>
                <a:gd name="T64" fmla="*/ 21 w 65"/>
                <a:gd name="T65" fmla="*/ 21 h 39"/>
                <a:gd name="T66" fmla="*/ 18 w 65"/>
                <a:gd name="T67" fmla="*/ 21 h 39"/>
                <a:gd name="T68" fmla="*/ 16 w 65"/>
                <a:gd name="T69" fmla="*/ 18 h 39"/>
                <a:gd name="T70" fmla="*/ 14 w 65"/>
                <a:gd name="T71" fmla="*/ 18 h 39"/>
                <a:gd name="T72" fmla="*/ 9 w 65"/>
                <a:gd name="T73" fmla="*/ 14 h 39"/>
                <a:gd name="T74" fmla="*/ 14 w 65"/>
                <a:gd name="T75" fmla="*/ 12 h 39"/>
                <a:gd name="T76" fmla="*/ 9 w 65"/>
                <a:gd name="T77" fmla="*/ 12 h 39"/>
                <a:gd name="T78" fmla="*/ 2 w 65"/>
                <a:gd name="T79" fmla="*/ 12 h 39"/>
                <a:gd name="T80" fmla="*/ 0 w 65"/>
                <a:gd name="T81" fmla="*/ 9 h 39"/>
                <a:gd name="T82" fmla="*/ 2 w 65"/>
                <a:gd name="T83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" h="39">
                  <a:moveTo>
                    <a:pt x="2" y="7"/>
                  </a:moveTo>
                  <a:lnTo>
                    <a:pt x="7" y="9"/>
                  </a:lnTo>
                  <a:lnTo>
                    <a:pt x="14" y="7"/>
                  </a:lnTo>
                  <a:lnTo>
                    <a:pt x="28" y="7"/>
                  </a:lnTo>
                  <a:lnTo>
                    <a:pt x="30" y="2"/>
                  </a:lnTo>
                  <a:lnTo>
                    <a:pt x="39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5" y="7"/>
                  </a:lnTo>
                  <a:lnTo>
                    <a:pt x="62" y="12"/>
                  </a:lnTo>
                  <a:lnTo>
                    <a:pt x="62" y="18"/>
                  </a:lnTo>
                  <a:lnTo>
                    <a:pt x="65" y="21"/>
                  </a:lnTo>
                  <a:lnTo>
                    <a:pt x="65" y="23"/>
                  </a:lnTo>
                  <a:lnTo>
                    <a:pt x="62" y="28"/>
                  </a:lnTo>
                  <a:lnTo>
                    <a:pt x="53" y="28"/>
                  </a:lnTo>
                  <a:lnTo>
                    <a:pt x="48" y="32"/>
                  </a:lnTo>
                  <a:lnTo>
                    <a:pt x="44" y="32"/>
                  </a:lnTo>
                  <a:lnTo>
                    <a:pt x="41" y="37"/>
                  </a:lnTo>
                  <a:lnTo>
                    <a:pt x="37" y="39"/>
                  </a:lnTo>
                  <a:lnTo>
                    <a:pt x="37" y="37"/>
                  </a:lnTo>
                  <a:lnTo>
                    <a:pt x="37" y="35"/>
                  </a:lnTo>
                  <a:lnTo>
                    <a:pt x="28" y="35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5"/>
                  </a:lnTo>
                  <a:lnTo>
                    <a:pt x="25" y="25"/>
                  </a:lnTo>
                  <a:lnTo>
                    <a:pt x="25" y="23"/>
                  </a:lnTo>
                  <a:lnTo>
                    <a:pt x="35" y="23"/>
                  </a:lnTo>
                  <a:lnTo>
                    <a:pt x="37" y="21"/>
                  </a:lnTo>
                  <a:lnTo>
                    <a:pt x="30" y="18"/>
                  </a:lnTo>
                  <a:lnTo>
                    <a:pt x="25" y="21"/>
                  </a:lnTo>
                  <a:lnTo>
                    <a:pt x="21" y="21"/>
                  </a:lnTo>
                  <a:lnTo>
                    <a:pt x="18" y="21"/>
                  </a:lnTo>
                  <a:lnTo>
                    <a:pt x="16" y="18"/>
                  </a:lnTo>
                  <a:lnTo>
                    <a:pt x="14" y="18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0" y="9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8" name="Freeform 133">
              <a:extLst>
                <a:ext uri="{FF2B5EF4-FFF2-40B4-BE49-F238E27FC236}">
                  <a16:creationId xmlns:a16="http://schemas.microsoft.com/office/drawing/2014/main" id="{B25B0A04-CE4D-3A87-4B91-82F0CCD0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945" y="2863452"/>
              <a:ext cx="125297" cy="122807"/>
            </a:xfrm>
            <a:custGeom>
              <a:avLst/>
              <a:gdLst>
                <a:gd name="T0" fmla="*/ 3 w 151"/>
                <a:gd name="T1" fmla="*/ 32 h 148"/>
                <a:gd name="T2" fmla="*/ 12 w 151"/>
                <a:gd name="T3" fmla="*/ 28 h 148"/>
                <a:gd name="T4" fmla="*/ 24 w 151"/>
                <a:gd name="T5" fmla="*/ 23 h 148"/>
                <a:gd name="T6" fmla="*/ 21 w 151"/>
                <a:gd name="T7" fmla="*/ 18 h 148"/>
                <a:gd name="T8" fmla="*/ 24 w 151"/>
                <a:gd name="T9" fmla="*/ 7 h 148"/>
                <a:gd name="T10" fmla="*/ 26 w 151"/>
                <a:gd name="T11" fmla="*/ 0 h 148"/>
                <a:gd name="T12" fmla="*/ 47 w 151"/>
                <a:gd name="T13" fmla="*/ 5 h 148"/>
                <a:gd name="T14" fmla="*/ 58 w 151"/>
                <a:gd name="T15" fmla="*/ 7 h 148"/>
                <a:gd name="T16" fmla="*/ 67 w 151"/>
                <a:gd name="T17" fmla="*/ 7 h 148"/>
                <a:gd name="T18" fmla="*/ 74 w 151"/>
                <a:gd name="T19" fmla="*/ 9 h 148"/>
                <a:gd name="T20" fmla="*/ 79 w 151"/>
                <a:gd name="T21" fmla="*/ 14 h 148"/>
                <a:gd name="T22" fmla="*/ 86 w 151"/>
                <a:gd name="T23" fmla="*/ 14 h 148"/>
                <a:gd name="T24" fmla="*/ 93 w 151"/>
                <a:gd name="T25" fmla="*/ 18 h 148"/>
                <a:gd name="T26" fmla="*/ 102 w 151"/>
                <a:gd name="T27" fmla="*/ 14 h 148"/>
                <a:gd name="T28" fmla="*/ 109 w 151"/>
                <a:gd name="T29" fmla="*/ 9 h 148"/>
                <a:gd name="T30" fmla="*/ 118 w 151"/>
                <a:gd name="T31" fmla="*/ 12 h 148"/>
                <a:gd name="T32" fmla="*/ 125 w 151"/>
                <a:gd name="T33" fmla="*/ 7 h 148"/>
                <a:gd name="T34" fmla="*/ 130 w 151"/>
                <a:gd name="T35" fmla="*/ 14 h 148"/>
                <a:gd name="T36" fmla="*/ 130 w 151"/>
                <a:gd name="T37" fmla="*/ 23 h 148"/>
                <a:gd name="T38" fmla="*/ 137 w 151"/>
                <a:gd name="T39" fmla="*/ 28 h 148"/>
                <a:gd name="T40" fmla="*/ 134 w 151"/>
                <a:gd name="T41" fmla="*/ 35 h 148"/>
                <a:gd name="T42" fmla="*/ 134 w 151"/>
                <a:gd name="T43" fmla="*/ 39 h 148"/>
                <a:gd name="T44" fmla="*/ 141 w 151"/>
                <a:gd name="T45" fmla="*/ 37 h 148"/>
                <a:gd name="T46" fmla="*/ 141 w 151"/>
                <a:gd name="T47" fmla="*/ 44 h 148"/>
                <a:gd name="T48" fmla="*/ 148 w 151"/>
                <a:gd name="T49" fmla="*/ 46 h 148"/>
                <a:gd name="T50" fmla="*/ 151 w 151"/>
                <a:gd name="T51" fmla="*/ 51 h 148"/>
                <a:gd name="T52" fmla="*/ 139 w 151"/>
                <a:gd name="T53" fmla="*/ 55 h 148"/>
                <a:gd name="T54" fmla="*/ 141 w 151"/>
                <a:gd name="T55" fmla="*/ 60 h 148"/>
                <a:gd name="T56" fmla="*/ 141 w 151"/>
                <a:gd name="T57" fmla="*/ 74 h 148"/>
                <a:gd name="T58" fmla="*/ 144 w 151"/>
                <a:gd name="T59" fmla="*/ 81 h 148"/>
                <a:gd name="T60" fmla="*/ 146 w 151"/>
                <a:gd name="T61" fmla="*/ 90 h 148"/>
                <a:gd name="T62" fmla="*/ 141 w 151"/>
                <a:gd name="T63" fmla="*/ 90 h 148"/>
                <a:gd name="T64" fmla="*/ 144 w 151"/>
                <a:gd name="T65" fmla="*/ 97 h 148"/>
                <a:gd name="T66" fmla="*/ 146 w 151"/>
                <a:gd name="T67" fmla="*/ 104 h 148"/>
                <a:gd name="T68" fmla="*/ 137 w 151"/>
                <a:gd name="T69" fmla="*/ 118 h 148"/>
                <a:gd name="T70" fmla="*/ 137 w 151"/>
                <a:gd name="T71" fmla="*/ 122 h 148"/>
                <a:gd name="T72" fmla="*/ 130 w 151"/>
                <a:gd name="T73" fmla="*/ 134 h 148"/>
                <a:gd name="T74" fmla="*/ 97 w 151"/>
                <a:gd name="T75" fmla="*/ 148 h 148"/>
                <a:gd name="T76" fmla="*/ 88 w 151"/>
                <a:gd name="T77" fmla="*/ 141 h 148"/>
                <a:gd name="T78" fmla="*/ 79 w 151"/>
                <a:gd name="T79" fmla="*/ 132 h 148"/>
                <a:gd name="T80" fmla="*/ 79 w 151"/>
                <a:gd name="T81" fmla="*/ 129 h 148"/>
                <a:gd name="T82" fmla="*/ 90 w 151"/>
                <a:gd name="T83" fmla="*/ 95 h 148"/>
                <a:gd name="T84" fmla="*/ 88 w 151"/>
                <a:gd name="T85" fmla="*/ 90 h 148"/>
                <a:gd name="T86" fmla="*/ 90 w 151"/>
                <a:gd name="T87" fmla="*/ 85 h 148"/>
                <a:gd name="T88" fmla="*/ 88 w 151"/>
                <a:gd name="T89" fmla="*/ 78 h 148"/>
                <a:gd name="T90" fmla="*/ 84 w 151"/>
                <a:gd name="T91" fmla="*/ 67 h 148"/>
                <a:gd name="T92" fmla="*/ 77 w 151"/>
                <a:gd name="T93" fmla="*/ 58 h 148"/>
                <a:gd name="T94" fmla="*/ 54 w 151"/>
                <a:gd name="T95" fmla="*/ 60 h 148"/>
                <a:gd name="T96" fmla="*/ 44 w 151"/>
                <a:gd name="T97" fmla="*/ 67 h 148"/>
                <a:gd name="T98" fmla="*/ 40 w 151"/>
                <a:gd name="T99" fmla="*/ 74 h 148"/>
                <a:gd name="T100" fmla="*/ 33 w 151"/>
                <a:gd name="T101" fmla="*/ 72 h 148"/>
                <a:gd name="T102" fmla="*/ 26 w 151"/>
                <a:gd name="T103" fmla="*/ 62 h 148"/>
                <a:gd name="T104" fmla="*/ 19 w 151"/>
                <a:gd name="T105" fmla="*/ 60 h 148"/>
                <a:gd name="T106" fmla="*/ 21 w 151"/>
                <a:gd name="T107" fmla="*/ 55 h 148"/>
                <a:gd name="T108" fmla="*/ 14 w 151"/>
                <a:gd name="T109" fmla="*/ 58 h 148"/>
                <a:gd name="T110" fmla="*/ 7 w 151"/>
                <a:gd name="T111" fmla="*/ 55 h 148"/>
                <a:gd name="T112" fmla="*/ 5 w 151"/>
                <a:gd name="T113" fmla="*/ 42 h 148"/>
                <a:gd name="T114" fmla="*/ 0 w 151"/>
                <a:gd name="T115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1" h="148">
                  <a:moveTo>
                    <a:pt x="0" y="37"/>
                  </a:moveTo>
                  <a:lnTo>
                    <a:pt x="3" y="32"/>
                  </a:lnTo>
                  <a:lnTo>
                    <a:pt x="7" y="32"/>
                  </a:lnTo>
                  <a:lnTo>
                    <a:pt x="12" y="28"/>
                  </a:lnTo>
                  <a:lnTo>
                    <a:pt x="21" y="28"/>
                  </a:lnTo>
                  <a:lnTo>
                    <a:pt x="24" y="23"/>
                  </a:lnTo>
                  <a:lnTo>
                    <a:pt x="24" y="21"/>
                  </a:lnTo>
                  <a:lnTo>
                    <a:pt x="21" y="18"/>
                  </a:lnTo>
                  <a:lnTo>
                    <a:pt x="21" y="12"/>
                  </a:lnTo>
                  <a:lnTo>
                    <a:pt x="24" y="7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40" y="0"/>
                  </a:lnTo>
                  <a:lnTo>
                    <a:pt x="47" y="5"/>
                  </a:lnTo>
                  <a:lnTo>
                    <a:pt x="51" y="7"/>
                  </a:lnTo>
                  <a:lnTo>
                    <a:pt x="58" y="7"/>
                  </a:lnTo>
                  <a:lnTo>
                    <a:pt x="65" y="9"/>
                  </a:lnTo>
                  <a:lnTo>
                    <a:pt x="67" y="7"/>
                  </a:lnTo>
                  <a:lnTo>
                    <a:pt x="72" y="7"/>
                  </a:lnTo>
                  <a:lnTo>
                    <a:pt x="74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81" y="16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3" y="18"/>
                  </a:lnTo>
                  <a:lnTo>
                    <a:pt x="97" y="18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09" y="9"/>
                  </a:lnTo>
                  <a:lnTo>
                    <a:pt x="114" y="9"/>
                  </a:lnTo>
                  <a:lnTo>
                    <a:pt x="118" y="12"/>
                  </a:lnTo>
                  <a:lnTo>
                    <a:pt x="120" y="9"/>
                  </a:lnTo>
                  <a:lnTo>
                    <a:pt x="125" y="7"/>
                  </a:lnTo>
                  <a:lnTo>
                    <a:pt x="125" y="9"/>
                  </a:lnTo>
                  <a:lnTo>
                    <a:pt x="130" y="14"/>
                  </a:lnTo>
                  <a:lnTo>
                    <a:pt x="132" y="18"/>
                  </a:lnTo>
                  <a:lnTo>
                    <a:pt x="130" y="23"/>
                  </a:lnTo>
                  <a:lnTo>
                    <a:pt x="132" y="25"/>
                  </a:lnTo>
                  <a:lnTo>
                    <a:pt x="137" y="28"/>
                  </a:lnTo>
                  <a:lnTo>
                    <a:pt x="137" y="30"/>
                  </a:lnTo>
                  <a:lnTo>
                    <a:pt x="134" y="35"/>
                  </a:lnTo>
                  <a:lnTo>
                    <a:pt x="132" y="39"/>
                  </a:lnTo>
                  <a:lnTo>
                    <a:pt x="134" y="39"/>
                  </a:lnTo>
                  <a:lnTo>
                    <a:pt x="137" y="37"/>
                  </a:lnTo>
                  <a:lnTo>
                    <a:pt x="141" y="37"/>
                  </a:lnTo>
                  <a:lnTo>
                    <a:pt x="141" y="42"/>
                  </a:lnTo>
                  <a:lnTo>
                    <a:pt x="141" y="44"/>
                  </a:lnTo>
                  <a:lnTo>
                    <a:pt x="141" y="46"/>
                  </a:lnTo>
                  <a:lnTo>
                    <a:pt x="148" y="46"/>
                  </a:lnTo>
                  <a:lnTo>
                    <a:pt x="151" y="48"/>
                  </a:lnTo>
                  <a:lnTo>
                    <a:pt x="151" y="51"/>
                  </a:lnTo>
                  <a:lnTo>
                    <a:pt x="148" y="53"/>
                  </a:lnTo>
                  <a:lnTo>
                    <a:pt x="139" y="55"/>
                  </a:lnTo>
                  <a:lnTo>
                    <a:pt x="139" y="58"/>
                  </a:lnTo>
                  <a:lnTo>
                    <a:pt x="141" y="60"/>
                  </a:lnTo>
                  <a:lnTo>
                    <a:pt x="141" y="69"/>
                  </a:lnTo>
                  <a:lnTo>
                    <a:pt x="141" y="74"/>
                  </a:lnTo>
                  <a:lnTo>
                    <a:pt x="141" y="81"/>
                  </a:lnTo>
                  <a:lnTo>
                    <a:pt x="144" y="81"/>
                  </a:lnTo>
                  <a:lnTo>
                    <a:pt x="146" y="85"/>
                  </a:lnTo>
                  <a:lnTo>
                    <a:pt x="146" y="90"/>
                  </a:lnTo>
                  <a:lnTo>
                    <a:pt x="144" y="88"/>
                  </a:lnTo>
                  <a:lnTo>
                    <a:pt x="141" y="90"/>
                  </a:lnTo>
                  <a:lnTo>
                    <a:pt x="141" y="92"/>
                  </a:lnTo>
                  <a:lnTo>
                    <a:pt x="144" y="97"/>
                  </a:lnTo>
                  <a:lnTo>
                    <a:pt x="146" y="99"/>
                  </a:lnTo>
                  <a:lnTo>
                    <a:pt x="146" y="104"/>
                  </a:lnTo>
                  <a:lnTo>
                    <a:pt x="139" y="115"/>
                  </a:lnTo>
                  <a:lnTo>
                    <a:pt x="137" y="118"/>
                  </a:lnTo>
                  <a:lnTo>
                    <a:pt x="134" y="120"/>
                  </a:lnTo>
                  <a:lnTo>
                    <a:pt x="137" y="122"/>
                  </a:lnTo>
                  <a:lnTo>
                    <a:pt x="132" y="132"/>
                  </a:lnTo>
                  <a:lnTo>
                    <a:pt x="130" y="134"/>
                  </a:lnTo>
                  <a:lnTo>
                    <a:pt x="130" y="136"/>
                  </a:lnTo>
                  <a:lnTo>
                    <a:pt x="97" y="148"/>
                  </a:lnTo>
                  <a:lnTo>
                    <a:pt x="90" y="141"/>
                  </a:lnTo>
                  <a:lnTo>
                    <a:pt x="88" y="141"/>
                  </a:lnTo>
                  <a:lnTo>
                    <a:pt x="81" y="134"/>
                  </a:lnTo>
                  <a:lnTo>
                    <a:pt x="79" y="132"/>
                  </a:lnTo>
                  <a:lnTo>
                    <a:pt x="79" y="129"/>
                  </a:lnTo>
                  <a:lnTo>
                    <a:pt x="79" y="129"/>
                  </a:lnTo>
                  <a:lnTo>
                    <a:pt x="88" y="122"/>
                  </a:lnTo>
                  <a:lnTo>
                    <a:pt x="90" y="95"/>
                  </a:lnTo>
                  <a:lnTo>
                    <a:pt x="90" y="92"/>
                  </a:lnTo>
                  <a:lnTo>
                    <a:pt x="88" y="90"/>
                  </a:lnTo>
                  <a:lnTo>
                    <a:pt x="88" y="88"/>
                  </a:lnTo>
                  <a:lnTo>
                    <a:pt x="90" y="85"/>
                  </a:lnTo>
                  <a:lnTo>
                    <a:pt x="90" y="83"/>
                  </a:lnTo>
                  <a:lnTo>
                    <a:pt x="88" y="78"/>
                  </a:lnTo>
                  <a:lnTo>
                    <a:pt x="88" y="76"/>
                  </a:lnTo>
                  <a:lnTo>
                    <a:pt x="84" y="67"/>
                  </a:lnTo>
                  <a:lnTo>
                    <a:pt x="81" y="62"/>
                  </a:lnTo>
                  <a:lnTo>
                    <a:pt x="77" y="58"/>
                  </a:lnTo>
                  <a:lnTo>
                    <a:pt x="60" y="58"/>
                  </a:lnTo>
                  <a:lnTo>
                    <a:pt x="54" y="60"/>
                  </a:lnTo>
                  <a:lnTo>
                    <a:pt x="51" y="62"/>
                  </a:lnTo>
                  <a:lnTo>
                    <a:pt x="44" y="67"/>
                  </a:lnTo>
                  <a:lnTo>
                    <a:pt x="44" y="72"/>
                  </a:lnTo>
                  <a:lnTo>
                    <a:pt x="40" y="74"/>
                  </a:lnTo>
                  <a:lnTo>
                    <a:pt x="35" y="74"/>
                  </a:lnTo>
                  <a:lnTo>
                    <a:pt x="33" y="72"/>
                  </a:lnTo>
                  <a:lnTo>
                    <a:pt x="26" y="69"/>
                  </a:lnTo>
                  <a:lnTo>
                    <a:pt x="26" y="62"/>
                  </a:lnTo>
                  <a:lnTo>
                    <a:pt x="21" y="62"/>
                  </a:lnTo>
                  <a:lnTo>
                    <a:pt x="19" y="60"/>
                  </a:lnTo>
                  <a:lnTo>
                    <a:pt x="19" y="58"/>
                  </a:lnTo>
                  <a:lnTo>
                    <a:pt x="21" y="55"/>
                  </a:lnTo>
                  <a:lnTo>
                    <a:pt x="17" y="53"/>
                  </a:lnTo>
                  <a:lnTo>
                    <a:pt x="14" y="58"/>
                  </a:lnTo>
                  <a:lnTo>
                    <a:pt x="12" y="55"/>
                  </a:lnTo>
                  <a:lnTo>
                    <a:pt x="7" y="55"/>
                  </a:lnTo>
                  <a:lnTo>
                    <a:pt x="3" y="48"/>
                  </a:lnTo>
                  <a:lnTo>
                    <a:pt x="5" y="42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9" name="Freeform 134">
              <a:extLst>
                <a:ext uri="{FF2B5EF4-FFF2-40B4-BE49-F238E27FC236}">
                  <a16:creationId xmlns:a16="http://schemas.microsoft.com/office/drawing/2014/main" id="{6B4F77A1-AAE6-7D43-1D63-C915BEA83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1328" y="2911580"/>
              <a:ext cx="47298" cy="58914"/>
            </a:xfrm>
            <a:custGeom>
              <a:avLst/>
              <a:gdLst>
                <a:gd name="T0" fmla="*/ 16 w 57"/>
                <a:gd name="T1" fmla="*/ 60 h 71"/>
                <a:gd name="T2" fmla="*/ 16 w 57"/>
                <a:gd name="T3" fmla="*/ 57 h 71"/>
                <a:gd name="T4" fmla="*/ 14 w 57"/>
                <a:gd name="T5" fmla="*/ 55 h 71"/>
                <a:gd name="T6" fmla="*/ 11 w 57"/>
                <a:gd name="T7" fmla="*/ 55 h 71"/>
                <a:gd name="T8" fmla="*/ 11 w 57"/>
                <a:gd name="T9" fmla="*/ 57 h 71"/>
                <a:gd name="T10" fmla="*/ 11 w 57"/>
                <a:gd name="T11" fmla="*/ 57 h 71"/>
                <a:gd name="T12" fmla="*/ 14 w 57"/>
                <a:gd name="T13" fmla="*/ 60 h 71"/>
                <a:gd name="T14" fmla="*/ 16 w 57"/>
                <a:gd name="T15" fmla="*/ 60 h 71"/>
                <a:gd name="T16" fmla="*/ 2 w 57"/>
                <a:gd name="T17" fmla="*/ 16 h 71"/>
                <a:gd name="T18" fmla="*/ 7 w 57"/>
                <a:gd name="T19" fmla="*/ 16 h 71"/>
                <a:gd name="T20" fmla="*/ 11 w 57"/>
                <a:gd name="T21" fmla="*/ 14 h 71"/>
                <a:gd name="T22" fmla="*/ 11 w 57"/>
                <a:gd name="T23" fmla="*/ 9 h 71"/>
                <a:gd name="T24" fmla="*/ 18 w 57"/>
                <a:gd name="T25" fmla="*/ 4 h 71"/>
                <a:gd name="T26" fmla="*/ 21 w 57"/>
                <a:gd name="T27" fmla="*/ 2 h 71"/>
                <a:gd name="T28" fmla="*/ 27 w 57"/>
                <a:gd name="T29" fmla="*/ 0 h 71"/>
                <a:gd name="T30" fmla="*/ 44 w 57"/>
                <a:gd name="T31" fmla="*/ 0 h 71"/>
                <a:gd name="T32" fmla="*/ 48 w 57"/>
                <a:gd name="T33" fmla="*/ 4 h 71"/>
                <a:gd name="T34" fmla="*/ 51 w 57"/>
                <a:gd name="T35" fmla="*/ 9 h 71"/>
                <a:gd name="T36" fmla="*/ 55 w 57"/>
                <a:gd name="T37" fmla="*/ 18 h 71"/>
                <a:gd name="T38" fmla="*/ 55 w 57"/>
                <a:gd name="T39" fmla="*/ 20 h 71"/>
                <a:gd name="T40" fmla="*/ 57 w 57"/>
                <a:gd name="T41" fmla="*/ 25 h 71"/>
                <a:gd name="T42" fmla="*/ 57 w 57"/>
                <a:gd name="T43" fmla="*/ 27 h 71"/>
                <a:gd name="T44" fmla="*/ 55 w 57"/>
                <a:gd name="T45" fmla="*/ 30 h 71"/>
                <a:gd name="T46" fmla="*/ 55 w 57"/>
                <a:gd name="T47" fmla="*/ 32 h 71"/>
                <a:gd name="T48" fmla="*/ 57 w 57"/>
                <a:gd name="T49" fmla="*/ 34 h 71"/>
                <a:gd name="T50" fmla="*/ 57 w 57"/>
                <a:gd name="T51" fmla="*/ 37 h 71"/>
                <a:gd name="T52" fmla="*/ 55 w 57"/>
                <a:gd name="T53" fmla="*/ 64 h 71"/>
                <a:gd name="T54" fmla="*/ 46 w 57"/>
                <a:gd name="T55" fmla="*/ 71 h 71"/>
                <a:gd name="T56" fmla="*/ 44 w 57"/>
                <a:gd name="T57" fmla="*/ 69 h 71"/>
                <a:gd name="T58" fmla="*/ 37 w 57"/>
                <a:gd name="T59" fmla="*/ 69 h 71"/>
                <a:gd name="T60" fmla="*/ 25 w 57"/>
                <a:gd name="T61" fmla="*/ 64 h 71"/>
                <a:gd name="T62" fmla="*/ 21 w 57"/>
                <a:gd name="T63" fmla="*/ 62 h 71"/>
                <a:gd name="T64" fmla="*/ 21 w 57"/>
                <a:gd name="T65" fmla="*/ 60 h 71"/>
                <a:gd name="T66" fmla="*/ 18 w 57"/>
                <a:gd name="T67" fmla="*/ 57 h 71"/>
                <a:gd name="T68" fmla="*/ 16 w 57"/>
                <a:gd name="T69" fmla="*/ 55 h 71"/>
                <a:gd name="T70" fmla="*/ 18 w 57"/>
                <a:gd name="T71" fmla="*/ 51 h 71"/>
                <a:gd name="T72" fmla="*/ 16 w 57"/>
                <a:gd name="T73" fmla="*/ 51 h 71"/>
                <a:gd name="T74" fmla="*/ 14 w 57"/>
                <a:gd name="T75" fmla="*/ 51 h 71"/>
                <a:gd name="T76" fmla="*/ 9 w 57"/>
                <a:gd name="T77" fmla="*/ 46 h 71"/>
                <a:gd name="T78" fmla="*/ 9 w 57"/>
                <a:gd name="T79" fmla="*/ 41 h 71"/>
                <a:gd name="T80" fmla="*/ 7 w 57"/>
                <a:gd name="T81" fmla="*/ 34 h 71"/>
                <a:gd name="T82" fmla="*/ 2 w 57"/>
                <a:gd name="T83" fmla="*/ 34 h 71"/>
                <a:gd name="T84" fmla="*/ 0 w 57"/>
                <a:gd name="T85" fmla="*/ 30 h 71"/>
                <a:gd name="T86" fmla="*/ 4 w 57"/>
                <a:gd name="T87" fmla="*/ 25 h 71"/>
                <a:gd name="T88" fmla="*/ 0 w 57"/>
                <a:gd name="T89" fmla="*/ 23 h 71"/>
                <a:gd name="T90" fmla="*/ 0 w 57"/>
                <a:gd name="T91" fmla="*/ 20 h 71"/>
                <a:gd name="T92" fmla="*/ 2 w 57"/>
                <a:gd name="T93" fmla="*/ 16 h 71"/>
                <a:gd name="T94" fmla="*/ 2 w 57"/>
                <a:gd name="T95" fmla="*/ 1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" h="71">
                  <a:moveTo>
                    <a:pt x="16" y="60"/>
                  </a:moveTo>
                  <a:lnTo>
                    <a:pt x="16" y="57"/>
                  </a:lnTo>
                  <a:lnTo>
                    <a:pt x="14" y="55"/>
                  </a:lnTo>
                  <a:lnTo>
                    <a:pt x="11" y="55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4" y="60"/>
                  </a:lnTo>
                  <a:lnTo>
                    <a:pt x="16" y="60"/>
                  </a:lnTo>
                  <a:close/>
                  <a:moveTo>
                    <a:pt x="2" y="16"/>
                  </a:moveTo>
                  <a:lnTo>
                    <a:pt x="7" y="16"/>
                  </a:lnTo>
                  <a:lnTo>
                    <a:pt x="11" y="14"/>
                  </a:lnTo>
                  <a:lnTo>
                    <a:pt x="11" y="9"/>
                  </a:lnTo>
                  <a:lnTo>
                    <a:pt x="18" y="4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44" y="0"/>
                  </a:lnTo>
                  <a:lnTo>
                    <a:pt x="48" y="4"/>
                  </a:lnTo>
                  <a:lnTo>
                    <a:pt x="51" y="9"/>
                  </a:lnTo>
                  <a:lnTo>
                    <a:pt x="55" y="18"/>
                  </a:lnTo>
                  <a:lnTo>
                    <a:pt x="55" y="20"/>
                  </a:lnTo>
                  <a:lnTo>
                    <a:pt x="57" y="25"/>
                  </a:lnTo>
                  <a:lnTo>
                    <a:pt x="57" y="27"/>
                  </a:lnTo>
                  <a:lnTo>
                    <a:pt x="55" y="30"/>
                  </a:lnTo>
                  <a:lnTo>
                    <a:pt x="55" y="32"/>
                  </a:lnTo>
                  <a:lnTo>
                    <a:pt x="57" y="34"/>
                  </a:lnTo>
                  <a:lnTo>
                    <a:pt x="57" y="37"/>
                  </a:lnTo>
                  <a:lnTo>
                    <a:pt x="55" y="64"/>
                  </a:lnTo>
                  <a:lnTo>
                    <a:pt x="46" y="71"/>
                  </a:lnTo>
                  <a:lnTo>
                    <a:pt x="44" y="69"/>
                  </a:lnTo>
                  <a:lnTo>
                    <a:pt x="37" y="69"/>
                  </a:lnTo>
                  <a:lnTo>
                    <a:pt x="25" y="64"/>
                  </a:lnTo>
                  <a:lnTo>
                    <a:pt x="21" y="62"/>
                  </a:lnTo>
                  <a:lnTo>
                    <a:pt x="21" y="60"/>
                  </a:lnTo>
                  <a:lnTo>
                    <a:pt x="18" y="57"/>
                  </a:lnTo>
                  <a:lnTo>
                    <a:pt x="16" y="55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14" y="51"/>
                  </a:lnTo>
                  <a:lnTo>
                    <a:pt x="9" y="46"/>
                  </a:lnTo>
                  <a:lnTo>
                    <a:pt x="9" y="41"/>
                  </a:lnTo>
                  <a:lnTo>
                    <a:pt x="7" y="34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4" y="25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0" name="Freeform 135">
              <a:extLst>
                <a:ext uri="{FF2B5EF4-FFF2-40B4-BE49-F238E27FC236}">
                  <a16:creationId xmlns:a16="http://schemas.microsoft.com/office/drawing/2014/main" id="{85CF3E2A-C00D-AAEA-F284-6D21D0BFE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689" y="2938132"/>
              <a:ext cx="68872" cy="74680"/>
            </a:xfrm>
            <a:custGeom>
              <a:avLst/>
              <a:gdLst>
                <a:gd name="T0" fmla="*/ 0 w 83"/>
                <a:gd name="T1" fmla="*/ 37 h 90"/>
                <a:gd name="T2" fmla="*/ 0 w 83"/>
                <a:gd name="T3" fmla="*/ 35 h 90"/>
                <a:gd name="T4" fmla="*/ 2 w 83"/>
                <a:gd name="T5" fmla="*/ 30 h 90"/>
                <a:gd name="T6" fmla="*/ 7 w 83"/>
                <a:gd name="T7" fmla="*/ 25 h 90"/>
                <a:gd name="T8" fmla="*/ 12 w 83"/>
                <a:gd name="T9" fmla="*/ 21 h 90"/>
                <a:gd name="T10" fmla="*/ 12 w 83"/>
                <a:gd name="T11" fmla="*/ 19 h 90"/>
                <a:gd name="T12" fmla="*/ 14 w 83"/>
                <a:gd name="T13" fmla="*/ 12 h 90"/>
                <a:gd name="T14" fmla="*/ 16 w 83"/>
                <a:gd name="T15" fmla="*/ 12 h 90"/>
                <a:gd name="T16" fmla="*/ 16 w 83"/>
                <a:gd name="T17" fmla="*/ 9 h 90"/>
                <a:gd name="T18" fmla="*/ 18 w 83"/>
                <a:gd name="T19" fmla="*/ 5 h 90"/>
                <a:gd name="T20" fmla="*/ 23 w 83"/>
                <a:gd name="T21" fmla="*/ 2 h 90"/>
                <a:gd name="T22" fmla="*/ 25 w 83"/>
                <a:gd name="T23" fmla="*/ 2 h 90"/>
                <a:gd name="T24" fmla="*/ 35 w 83"/>
                <a:gd name="T25" fmla="*/ 0 h 90"/>
                <a:gd name="T26" fmla="*/ 37 w 83"/>
                <a:gd name="T27" fmla="*/ 0 h 90"/>
                <a:gd name="T28" fmla="*/ 39 w 83"/>
                <a:gd name="T29" fmla="*/ 7 h 90"/>
                <a:gd name="T30" fmla="*/ 44 w 83"/>
                <a:gd name="T31" fmla="*/ 9 h 90"/>
                <a:gd name="T32" fmla="*/ 44 w 83"/>
                <a:gd name="T33" fmla="*/ 16 h 90"/>
                <a:gd name="T34" fmla="*/ 44 w 83"/>
                <a:gd name="T35" fmla="*/ 21 h 90"/>
                <a:gd name="T36" fmla="*/ 48 w 83"/>
                <a:gd name="T37" fmla="*/ 28 h 90"/>
                <a:gd name="T38" fmla="*/ 51 w 83"/>
                <a:gd name="T39" fmla="*/ 25 h 90"/>
                <a:gd name="T40" fmla="*/ 58 w 83"/>
                <a:gd name="T41" fmla="*/ 21 h 90"/>
                <a:gd name="T42" fmla="*/ 60 w 83"/>
                <a:gd name="T43" fmla="*/ 23 h 90"/>
                <a:gd name="T44" fmla="*/ 62 w 83"/>
                <a:gd name="T45" fmla="*/ 25 h 90"/>
                <a:gd name="T46" fmla="*/ 65 w 83"/>
                <a:gd name="T47" fmla="*/ 28 h 90"/>
                <a:gd name="T48" fmla="*/ 62 w 83"/>
                <a:gd name="T49" fmla="*/ 30 h 90"/>
                <a:gd name="T50" fmla="*/ 65 w 83"/>
                <a:gd name="T51" fmla="*/ 32 h 90"/>
                <a:gd name="T52" fmla="*/ 60 w 83"/>
                <a:gd name="T53" fmla="*/ 42 h 90"/>
                <a:gd name="T54" fmla="*/ 58 w 83"/>
                <a:gd name="T55" fmla="*/ 44 h 90"/>
                <a:gd name="T56" fmla="*/ 60 w 83"/>
                <a:gd name="T57" fmla="*/ 49 h 90"/>
                <a:gd name="T58" fmla="*/ 62 w 83"/>
                <a:gd name="T59" fmla="*/ 51 h 90"/>
                <a:gd name="T60" fmla="*/ 65 w 83"/>
                <a:gd name="T61" fmla="*/ 49 h 90"/>
                <a:gd name="T62" fmla="*/ 67 w 83"/>
                <a:gd name="T63" fmla="*/ 49 h 90"/>
                <a:gd name="T64" fmla="*/ 69 w 83"/>
                <a:gd name="T65" fmla="*/ 51 h 90"/>
                <a:gd name="T66" fmla="*/ 74 w 83"/>
                <a:gd name="T67" fmla="*/ 51 h 90"/>
                <a:gd name="T68" fmla="*/ 76 w 83"/>
                <a:gd name="T69" fmla="*/ 53 h 90"/>
                <a:gd name="T70" fmla="*/ 76 w 83"/>
                <a:gd name="T71" fmla="*/ 55 h 90"/>
                <a:gd name="T72" fmla="*/ 81 w 83"/>
                <a:gd name="T73" fmla="*/ 58 h 90"/>
                <a:gd name="T74" fmla="*/ 83 w 83"/>
                <a:gd name="T75" fmla="*/ 58 h 90"/>
                <a:gd name="T76" fmla="*/ 83 w 83"/>
                <a:gd name="T77" fmla="*/ 62 h 90"/>
                <a:gd name="T78" fmla="*/ 81 w 83"/>
                <a:gd name="T79" fmla="*/ 65 h 90"/>
                <a:gd name="T80" fmla="*/ 83 w 83"/>
                <a:gd name="T81" fmla="*/ 67 h 90"/>
                <a:gd name="T82" fmla="*/ 81 w 83"/>
                <a:gd name="T83" fmla="*/ 72 h 90"/>
                <a:gd name="T84" fmla="*/ 79 w 83"/>
                <a:gd name="T85" fmla="*/ 74 h 90"/>
                <a:gd name="T86" fmla="*/ 81 w 83"/>
                <a:gd name="T87" fmla="*/ 76 h 90"/>
                <a:gd name="T88" fmla="*/ 79 w 83"/>
                <a:gd name="T89" fmla="*/ 83 h 90"/>
                <a:gd name="T90" fmla="*/ 81 w 83"/>
                <a:gd name="T91" fmla="*/ 85 h 90"/>
                <a:gd name="T92" fmla="*/ 81 w 83"/>
                <a:gd name="T93" fmla="*/ 90 h 90"/>
                <a:gd name="T94" fmla="*/ 60 w 83"/>
                <a:gd name="T95" fmla="*/ 83 h 90"/>
                <a:gd name="T96" fmla="*/ 44 w 83"/>
                <a:gd name="T97" fmla="*/ 72 h 90"/>
                <a:gd name="T98" fmla="*/ 39 w 83"/>
                <a:gd name="T99" fmla="*/ 72 h 90"/>
                <a:gd name="T100" fmla="*/ 28 w 83"/>
                <a:gd name="T101" fmla="*/ 58 h 90"/>
                <a:gd name="T102" fmla="*/ 18 w 83"/>
                <a:gd name="T103" fmla="*/ 51 h 90"/>
                <a:gd name="T104" fmla="*/ 16 w 83"/>
                <a:gd name="T105" fmla="*/ 51 h 90"/>
                <a:gd name="T106" fmla="*/ 9 w 83"/>
                <a:gd name="T107" fmla="*/ 44 h 90"/>
                <a:gd name="T108" fmla="*/ 7 w 83"/>
                <a:gd name="T109" fmla="*/ 42 h 90"/>
                <a:gd name="T110" fmla="*/ 7 w 83"/>
                <a:gd name="T111" fmla="*/ 39 h 90"/>
                <a:gd name="T112" fmla="*/ 5 w 83"/>
                <a:gd name="T113" fmla="*/ 37 h 90"/>
                <a:gd name="T114" fmla="*/ 0 w 83"/>
                <a:gd name="T115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" h="90">
                  <a:moveTo>
                    <a:pt x="0" y="37"/>
                  </a:moveTo>
                  <a:lnTo>
                    <a:pt x="0" y="35"/>
                  </a:lnTo>
                  <a:lnTo>
                    <a:pt x="2" y="30"/>
                  </a:lnTo>
                  <a:lnTo>
                    <a:pt x="7" y="25"/>
                  </a:lnTo>
                  <a:lnTo>
                    <a:pt x="12" y="21"/>
                  </a:lnTo>
                  <a:lnTo>
                    <a:pt x="12" y="19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8" y="5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7"/>
                  </a:lnTo>
                  <a:lnTo>
                    <a:pt x="44" y="9"/>
                  </a:lnTo>
                  <a:lnTo>
                    <a:pt x="44" y="16"/>
                  </a:lnTo>
                  <a:lnTo>
                    <a:pt x="44" y="21"/>
                  </a:lnTo>
                  <a:lnTo>
                    <a:pt x="48" y="28"/>
                  </a:lnTo>
                  <a:lnTo>
                    <a:pt x="51" y="25"/>
                  </a:lnTo>
                  <a:lnTo>
                    <a:pt x="58" y="21"/>
                  </a:lnTo>
                  <a:lnTo>
                    <a:pt x="60" y="23"/>
                  </a:lnTo>
                  <a:lnTo>
                    <a:pt x="62" y="25"/>
                  </a:lnTo>
                  <a:lnTo>
                    <a:pt x="65" y="28"/>
                  </a:lnTo>
                  <a:lnTo>
                    <a:pt x="62" y="30"/>
                  </a:lnTo>
                  <a:lnTo>
                    <a:pt x="65" y="32"/>
                  </a:lnTo>
                  <a:lnTo>
                    <a:pt x="60" y="42"/>
                  </a:lnTo>
                  <a:lnTo>
                    <a:pt x="58" y="44"/>
                  </a:lnTo>
                  <a:lnTo>
                    <a:pt x="60" y="49"/>
                  </a:lnTo>
                  <a:lnTo>
                    <a:pt x="62" y="51"/>
                  </a:lnTo>
                  <a:lnTo>
                    <a:pt x="65" y="49"/>
                  </a:lnTo>
                  <a:lnTo>
                    <a:pt x="67" y="49"/>
                  </a:lnTo>
                  <a:lnTo>
                    <a:pt x="69" y="51"/>
                  </a:lnTo>
                  <a:lnTo>
                    <a:pt x="74" y="51"/>
                  </a:lnTo>
                  <a:lnTo>
                    <a:pt x="76" y="53"/>
                  </a:lnTo>
                  <a:lnTo>
                    <a:pt x="76" y="55"/>
                  </a:lnTo>
                  <a:lnTo>
                    <a:pt x="81" y="58"/>
                  </a:lnTo>
                  <a:lnTo>
                    <a:pt x="83" y="58"/>
                  </a:lnTo>
                  <a:lnTo>
                    <a:pt x="83" y="62"/>
                  </a:lnTo>
                  <a:lnTo>
                    <a:pt x="81" y="65"/>
                  </a:lnTo>
                  <a:lnTo>
                    <a:pt x="83" y="67"/>
                  </a:lnTo>
                  <a:lnTo>
                    <a:pt x="81" y="72"/>
                  </a:lnTo>
                  <a:lnTo>
                    <a:pt x="79" y="74"/>
                  </a:lnTo>
                  <a:lnTo>
                    <a:pt x="81" y="76"/>
                  </a:lnTo>
                  <a:lnTo>
                    <a:pt x="79" y="83"/>
                  </a:lnTo>
                  <a:lnTo>
                    <a:pt x="81" y="85"/>
                  </a:lnTo>
                  <a:lnTo>
                    <a:pt x="81" y="90"/>
                  </a:lnTo>
                  <a:lnTo>
                    <a:pt x="60" y="83"/>
                  </a:lnTo>
                  <a:lnTo>
                    <a:pt x="44" y="72"/>
                  </a:lnTo>
                  <a:lnTo>
                    <a:pt x="39" y="72"/>
                  </a:lnTo>
                  <a:lnTo>
                    <a:pt x="28" y="58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9" y="44"/>
                  </a:lnTo>
                  <a:lnTo>
                    <a:pt x="7" y="42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1" name="Freeform 136">
              <a:extLst>
                <a:ext uri="{FF2B5EF4-FFF2-40B4-BE49-F238E27FC236}">
                  <a16:creationId xmlns:a16="http://schemas.microsoft.com/office/drawing/2014/main" id="{0CE56E74-F620-131C-0421-6DAE3719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816" y="2899963"/>
              <a:ext cx="108701" cy="114509"/>
            </a:xfrm>
            <a:custGeom>
              <a:avLst/>
              <a:gdLst>
                <a:gd name="T0" fmla="*/ 23 w 131"/>
                <a:gd name="T1" fmla="*/ 131 h 138"/>
                <a:gd name="T2" fmla="*/ 23 w 131"/>
                <a:gd name="T3" fmla="*/ 122 h 138"/>
                <a:gd name="T4" fmla="*/ 23 w 131"/>
                <a:gd name="T5" fmla="*/ 118 h 138"/>
                <a:gd name="T6" fmla="*/ 23 w 131"/>
                <a:gd name="T7" fmla="*/ 111 h 138"/>
                <a:gd name="T8" fmla="*/ 25 w 131"/>
                <a:gd name="T9" fmla="*/ 104 h 138"/>
                <a:gd name="T10" fmla="*/ 18 w 131"/>
                <a:gd name="T11" fmla="*/ 101 h 138"/>
                <a:gd name="T12" fmla="*/ 16 w 131"/>
                <a:gd name="T13" fmla="*/ 97 h 138"/>
                <a:gd name="T14" fmla="*/ 9 w 131"/>
                <a:gd name="T15" fmla="*/ 95 h 138"/>
                <a:gd name="T16" fmla="*/ 4 w 131"/>
                <a:gd name="T17" fmla="*/ 97 h 138"/>
                <a:gd name="T18" fmla="*/ 0 w 131"/>
                <a:gd name="T19" fmla="*/ 90 h 138"/>
                <a:gd name="T20" fmla="*/ 7 w 131"/>
                <a:gd name="T21" fmla="*/ 78 h 138"/>
                <a:gd name="T22" fmla="*/ 7 w 131"/>
                <a:gd name="T23" fmla="*/ 74 h 138"/>
                <a:gd name="T24" fmla="*/ 16 w 131"/>
                <a:gd name="T25" fmla="*/ 60 h 138"/>
                <a:gd name="T26" fmla="*/ 14 w 131"/>
                <a:gd name="T27" fmla="*/ 53 h 138"/>
                <a:gd name="T28" fmla="*/ 11 w 131"/>
                <a:gd name="T29" fmla="*/ 46 h 138"/>
                <a:gd name="T30" fmla="*/ 16 w 131"/>
                <a:gd name="T31" fmla="*/ 46 h 138"/>
                <a:gd name="T32" fmla="*/ 14 w 131"/>
                <a:gd name="T33" fmla="*/ 37 h 138"/>
                <a:gd name="T34" fmla="*/ 11 w 131"/>
                <a:gd name="T35" fmla="*/ 30 h 138"/>
                <a:gd name="T36" fmla="*/ 11 w 131"/>
                <a:gd name="T37" fmla="*/ 16 h 138"/>
                <a:gd name="T38" fmla="*/ 9 w 131"/>
                <a:gd name="T39" fmla="*/ 11 h 138"/>
                <a:gd name="T40" fmla="*/ 25 w 131"/>
                <a:gd name="T41" fmla="*/ 4 h 138"/>
                <a:gd name="T42" fmla="*/ 34 w 131"/>
                <a:gd name="T43" fmla="*/ 7 h 138"/>
                <a:gd name="T44" fmla="*/ 44 w 131"/>
                <a:gd name="T45" fmla="*/ 4 h 138"/>
                <a:gd name="T46" fmla="*/ 51 w 131"/>
                <a:gd name="T47" fmla="*/ 2 h 138"/>
                <a:gd name="T48" fmla="*/ 55 w 131"/>
                <a:gd name="T49" fmla="*/ 4 h 138"/>
                <a:gd name="T50" fmla="*/ 64 w 131"/>
                <a:gd name="T51" fmla="*/ 9 h 138"/>
                <a:gd name="T52" fmla="*/ 71 w 131"/>
                <a:gd name="T53" fmla="*/ 0 h 138"/>
                <a:gd name="T54" fmla="*/ 85 w 131"/>
                <a:gd name="T55" fmla="*/ 9 h 138"/>
                <a:gd name="T56" fmla="*/ 90 w 131"/>
                <a:gd name="T57" fmla="*/ 11 h 138"/>
                <a:gd name="T58" fmla="*/ 97 w 131"/>
                <a:gd name="T59" fmla="*/ 14 h 138"/>
                <a:gd name="T60" fmla="*/ 106 w 131"/>
                <a:gd name="T61" fmla="*/ 21 h 138"/>
                <a:gd name="T62" fmla="*/ 115 w 131"/>
                <a:gd name="T63" fmla="*/ 16 h 138"/>
                <a:gd name="T64" fmla="*/ 122 w 131"/>
                <a:gd name="T65" fmla="*/ 18 h 138"/>
                <a:gd name="T66" fmla="*/ 127 w 131"/>
                <a:gd name="T67" fmla="*/ 21 h 138"/>
                <a:gd name="T68" fmla="*/ 127 w 131"/>
                <a:gd name="T69" fmla="*/ 32 h 138"/>
                <a:gd name="T70" fmla="*/ 129 w 131"/>
                <a:gd name="T71" fmla="*/ 37 h 138"/>
                <a:gd name="T72" fmla="*/ 129 w 131"/>
                <a:gd name="T73" fmla="*/ 48 h 138"/>
                <a:gd name="T74" fmla="*/ 124 w 131"/>
                <a:gd name="T75" fmla="*/ 55 h 138"/>
                <a:gd name="T76" fmla="*/ 117 w 131"/>
                <a:gd name="T77" fmla="*/ 69 h 138"/>
                <a:gd name="T78" fmla="*/ 117 w 131"/>
                <a:gd name="T79" fmla="*/ 76 h 138"/>
                <a:gd name="T80" fmla="*/ 115 w 131"/>
                <a:gd name="T81" fmla="*/ 90 h 138"/>
                <a:gd name="T82" fmla="*/ 113 w 131"/>
                <a:gd name="T83" fmla="*/ 92 h 138"/>
                <a:gd name="T84" fmla="*/ 117 w 131"/>
                <a:gd name="T85" fmla="*/ 101 h 138"/>
                <a:gd name="T86" fmla="*/ 124 w 131"/>
                <a:gd name="T87" fmla="*/ 108 h 138"/>
                <a:gd name="T88" fmla="*/ 124 w 131"/>
                <a:gd name="T89" fmla="*/ 118 h 138"/>
                <a:gd name="T90" fmla="*/ 117 w 131"/>
                <a:gd name="T91" fmla="*/ 120 h 138"/>
                <a:gd name="T92" fmla="*/ 115 w 131"/>
                <a:gd name="T93" fmla="*/ 115 h 138"/>
                <a:gd name="T94" fmla="*/ 108 w 131"/>
                <a:gd name="T95" fmla="*/ 122 h 138"/>
                <a:gd name="T96" fmla="*/ 90 w 131"/>
                <a:gd name="T97" fmla="*/ 120 h 138"/>
                <a:gd name="T98" fmla="*/ 53 w 131"/>
                <a:gd name="T99" fmla="*/ 122 h 138"/>
                <a:gd name="T100" fmla="*/ 39 w 131"/>
                <a:gd name="T101" fmla="*/ 129 h 138"/>
                <a:gd name="T102" fmla="*/ 32 w 131"/>
                <a:gd name="T103" fmla="*/ 131 h 138"/>
                <a:gd name="T104" fmla="*/ 23 w 131"/>
                <a:gd name="T105" fmla="*/ 13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" h="138">
                  <a:moveTo>
                    <a:pt x="23" y="136"/>
                  </a:moveTo>
                  <a:lnTo>
                    <a:pt x="23" y="131"/>
                  </a:lnTo>
                  <a:lnTo>
                    <a:pt x="21" y="129"/>
                  </a:lnTo>
                  <a:lnTo>
                    <a:pt x="23" y="122"/>
                  </a:lnTo>
                  <a:lnTo>
                    <a:pt x="21" y="120"/>
                  </a:lnTo>
                  <a:lnTo>
                    <a:pt x="23" y="118"/>
                  </a:lnTo>
                  <a:lnTo>
                    <a:pt x="25" y="113"/>
                  </a:lnTo>
                  <a:lnTo>
                    <a:pt x="23" y="111"/>
                  </a:lnTo>
                  <a:lnTo>
                    <a:pt x="25" y="108"/>
                  </a:lnTo>
                  <a:lnTo>
                    <a:pt x="25" y="104"/>
                  </a:lnTo>
                  <a:lnTo>
                    <a:pt x="23" y="104"/>
                  </a:lnTo>
                  <a:lnTo>
                    <a:pt x="18" y="101"/>
                  </a:lnTo>
                  <a:lnTo>
                    <a:pt x="18" y="99"/>
                  </a:lnTo>
                  <a:lnTo>
                    <a:pt x="16" y="97"/>
                  </a:lnTo>
                  <a:lnTo>
                    <a:pt x="11" y="97"/>
                  </a:lnTo>
                  <a:lnTo>
                    <a:pt x="9" y="95"/>
                  </a:lnTo>
                  <a:lnTo>
                    <a:pt x="7" y="95"/>
                  </a:lnTo>
                  <a:lnTo>
                    <a:pt x="4" y="97"/>
                  </a:lnTo>
                  <a:lnTo>
                    <a:pt x="2" y="95"/>
                  </a:lnTo>
                  <a:lnTo>
                    <a:pt x="0" y="90"/>
                  </a:lnTo>
                  <a:lnTo>
                    <a:pt x="2" y="88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7" y="74"/>
                  </a:lnTo>
                  <a:lnTo>
                    <a:pt x="9" y="71"/>
                  </a:lnTo>
                  <a:lnTo>
                    <a:pt x="16" y="60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1" y="48"/>
                  </a:lnTo>
                  <a:lnTo>
                    <a:pt x="11" y="46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6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11" y="30"/>
                  </a:lnTo>
                  <a:lnTo>
                    <a:pt x="11" y="25"/>
                  </a:lnTo>
                  <a:lnTo>
                    <a:pt x="11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8" y="9"/>
                  </a:lnTo>
                  <a:lnTo>
                    <a:pt x="25" y="4"/>
                  </a:lnTo>
                  <a:lnTo>
                    <a:pt x="27" y="4"/>
                  </a:lnTo>
                  <a:lnTo>
                    <a:pt x="34" y="7"/>
                  </a:lnTo>
                  <a:lnTo>
                    <a:pt x="41" y="7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51" y="2"/>
                  </a:lnTo>
                  <a:lnTo>
                    <a:pt x="55" y="2"/>
                  </a:lnTo>
                  <a:lnTo>
                    <a:pt x="55" y="4"/>
                  </a:lnTo>
                  <a:lnTo>
                    <a:pt x="57" y="7"/>
                  </a:lnTo>
                  <a:lnTo>
                    <a:pt x="64" y="9"/>
                  </a:lnTo>
                  <a:lnTo>
                    <a:pt x="67" y="2"/>
                  </a:lnTo>
                  <a:lnTo>
                    <a:pt x="71" y="0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87" y="9"/>
                  </a:lnTo>
                  <a:lnTo>
                    <a:pt x="90" y="11"/>
                  </a:lnTo>
                  <a:lnTo>
                    <a:pt x="92" y="11"/>
                  </a:lnTo>
                  <a:lnTo>
                    <a:pt x="97" y="14"/>
                  </a:lnTo>
                  <a:lnTo>
                    <a:pt x="99" y="16"/>
                  </a:lnTo>
                  <a:lnTo>
                    <a:pt x="106" y="21"/>
                  </a:lnTo>
                  <a:lnTo>
                    <a:pt x="111" y="18"/>
                  </a:lnTo>
                  <a:lnTo>
                    <a:pt x="115" y="16"/>
                  </a:lnTo>
                  <a:lnTo>
                    <a:pt x="117" y="16"/>
                  </a:lnTo>
                  <a:lnTo>
                    <a:pt x="122" y="18"/>
                  </a:lnTo>
                  <a:lnTo>
                    <a:pt x="127" y="18"/>
                  </a:lnTo>
                  <a:lnTo>
                    <a:pt x="127" y="21"/>
                  </a:lnTo>
                  <a:lnTo>
                    <a:pt x="124" y="28"/>
                  </a:lnTo>
                  <a:lnTo>
                    <a:pt x="127" y="32"/>
                  </a:lnTo>
                  <a:lnTo>
                    <a:pt x="127" y="34"/>
                  </a:lnTo>
                  <a:lnTo>
                    <a:pt x="129" y="37"/>
                  </a:lnTo>
                  <a:lnTo>
                    <a:pt x="131" y="44"/>
                  </a:lnTo>
                  <a:lnTo>
                    <a:pt x="129" y="48"/>
                  </a:lnTo>
                  <a:lnTo>
                    <a:pt x="129" y="53"/>
                  </a:lnTo>
                  <a:lnTo>
                    <a:pt x="124" y="55"/>
                  </a:lnTo>
                  <a:lnTo>
                    <a:pt x="117" y="65"/>
                  </a:lnTo>
                  <a:lnTo>
                    <a:pt x="117" y="69"/>
                  </a:lnTo>
                  <a:lnTo>
                    <a:pt x="117" y="71"/>
                  </a:lnTo>
                  <a:lnTo>
                    <a:pt x="117" y="76"/>
                  </a:lnTo>
                  <a:lnTo>
                    <a:pt x="115" y="81"/>
                  </a:lnTo>
                  <a:lnTo>
                    <a:pt x="115" y="90"/>
                  </a:lnTo>
                  <a:lnTo>
                    <a:pt x="113" y="90"/>
                  </a:lnTo>
                  <a:lnTo>
                    <a:pt x="113" y="92"/>
                  </a:lnTo>
                  <a:lnTo>
                    <a:pt x="115" y="95"/>
                  </a:lnTo>
                  <a:lnTo>
                    <a:pt x="117" y="101"/>
                  </a:lnTo>
                  <a:lnTo>
                    <a:pt x="120" y="108"/>
                  </a:lnTo>
                  <a:lnTo>
                    <a:pt x="124" y="108"/>
                  </a:lnTo>
                  <a:lnTo>
                    <a:pt x="127" y="113"/>
                  </a:lnTo>
                  <a:lnTo>
                    <a:pt x="124" y="118"/>
                  </a:lnTo>
                  <a:lnTo>
                    <a:pt x="122" y="120"/>
                  </a:lnTo>
                  <a:lnTo>
                    <a:pt x="117" y="120"/>
                  </a:lnTo>
                  <a:lnTo>
                    <a:pt x="117" y="120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08" y="122"/>
                  </a:lnTo>
                  <a:lnTo>
                    <a:pt x="99" y="118"/>
                  </a:lnTo>
                  <a:lnTo>
                    <a:pt x="90" y="120"/>
                  </a:lnTo>
                  <a:lnTo>
                    <a:pt x="62" y="120"/>
                  </a:lnTo>
                  <a:lnTo>
                    <a:pt x="53" y="122"/>
                  </a:lnTo>
                  <a:lnTo>
                    <a:pt x="53" y="125"/>
                  </a:lnTo>
                  <a:lnTo>
                    <a:pt x="39" y="129"/>
                  </a:lnTo>
                  <a:lnTo>
                    <a:pt x="37" y="131"/>
                  </a:lnTo>
                  <a:lnTo>
                    <a:pt x="32" y="131"/>
                  </a:lnTo>
                  <a:lnTo>
                    <a:pt x="25" y="138"/>
                  </a:lnTo>
                  <a:lnTo>
                    <a:pt x="23" y="13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2" name="Freeform 137">
              <a:extLst>
                <a:ext uri="{FF2B5EF4-FFF2-40B4-BE49-F238E27FC236}">
                  <a16:creationId xmlns:a16="http://schemas.microsoft.com/office/drawing/2014/main" id="{0F18CCFC-E6D5-40D8-5538-8716F9F9C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581" y="2890005"/>
              <a:ext cx="73021" cy="115339"/>
            </a:xfrm>
            <a:custGeom>
              <a:avLst/>
              <a:gdLst>
                <a:gd name="T0" fmla="*/ 4 w 88"/>
                <a:gd name="T1" fmla="*/ 132 h 139"/>
                <a:gd name="T2" fmla="*/ 11 w 88"/>
                <a:gd name="T3" fmla="*/ 130 h 139"/>
                <a:gd name="T4" fmla="*/ 11 w 88"/>
                <a:gd name="T5" fmla="*/ 120 h 139"/>
                <a:gd name="T6" fmla="*/ 4 w 88"/>
                <a:gd name="T7" fmla="*/ 113 h 139"/>
                <a:gd name="T8" fmla="*/ 0 w 88"/>
                <a:gd name="T9" fmla="*/ 104 h 139"/>
                <a:gd name="T10" fmla="*/ 2 w 88"/>
                <a:gd name="T11" fmla="*/ 102 h 139"/>
                <a:gd name="T12" fmla="*/ 4 w 88"/>
                <a:gd name="T13" fmla="*/ 88 h 139"/>
                <a:gd name="T14" fmla="*/ 4 w 88"/>
                <a:gd name="T15" fmla="*/ 81 h 139"/>
                <a:gd name="T16" fmla="*/ 11 w 88"/>
                <a:gd name="T17" fmla="*/ 67 h 139"/>
                <a:gd name="T18" fmla="*/ 16 w 88"/>
                <a:gd name="T19" fmla="*/ 60 h 139"/>
                <a:gd name="T20" fmla="*/ 16 w 88"/>
                <a:gd name="T21" fmla="*/ 49 h 139"/>
                <a:gd name="T22" fmla="*/ 14 w 88"/>
                <a:gd name="T23" fmla="*/ 44 h 139"/>
                <a:gd name="T24" fmla="*/ 14 w 88"/>
                <a:gd name="T25" fmla="*/ 33 h 139"/>
                <a:gd name="T26" fmla="*/ 9 w 88"/>
                <a:gd name="T27" fmla="*/ 19 h 139"/>
                <a:gd name="T28" fmla="*/ 7 w 88"/>
                <a:gd name="T29" fmla="*/ 10 h 139"/>
                <a:gd name="T30" fmla="*/ 14 w 88"/>
                <a:gd name="T31" fmla="*/ 5 h 139"/>
                <a:gd name="T32" fmla="*/ 32 w 88"/>
                <a:gd name="T33" fmla="*/ 5 h 139"/>
                <a:gd name="T34" fmla="*/ 51 w 88"/>
                <a:gd name="T35" fmla="*/ 3 h 139"/>
                <a:gd name="T36" fmla="*/ 60 w 88"/>
                <a:gd name="T37" fmla="*/ 0 h 139"/>
                <a:gd name="T38" fmla="*/ 62 w 88"/>
                <a:gd name="T39" fmla="*/ 7 h 139"/>
                <a:gd name="T40" fmla="*/ 65 w 88"/>
                <a:gd name="T41" fmla="*/ 12 h 139"/>
                <a:gd name="T42" fmla="*/ 71 w 88"/>
                <a:gd name="T43" fmla="*/ 19 h 139"/>
                <a:gd name="T44" fmla="*/ 76 w 88"/>
                <a:gd name="T45" fmla="*/ 28 h 139"/>
                <a:gd name="T46" fmla="*/ 78 w 88"/>
                <a:gd name="T47" fmla="*/ 37 h 139"/>
                <a:gd name="T48" fmla="*/ 81 w 88"/>
                <a:gd name="T49" fmla="*/ 44 h 139"/>
                <a:gd name="T50" fmla="*/ 78 w 88"/>
                <a:gd name="T51" fmla="*/ 51 h 139"/>
                <a:gd name="T52" fmla="*/ 81 w 88"/>
                <a:gd name="T53" fmla="*/ 56 h 139"/>
                <a:gd name="T54" fmla="*/ 81 w 88"/>
                <a:gd name="T55" fmla="*/ 63 h 139"/>
                <a:gd name="T56" fmla="*/ 81 w 88"/>
                <a:gd name="T57" fmla="*/ 72 h 139"/>
                <a:gd name="T58" fmla="*/ 81 w 88"/>
                <a:gd name="T59" fmla="*/ 88 h 139"/>
                <a:gd name="T60" fmla="*/ 78 w 88"/>
                <a:gd name="T61" fmla="*/ 97 h 139"/>
                <a:gd name="T62" fmla="*/ 81 w 88"/>
                <a:gd name="T63" fmla="*/ 109 h 139"/>
                <a:gd name="T64" fmla="*/ 85 w 88"/>
                <a:gd name="T65" fmla="*/ 111 h 139"/>
                <a:gd name="T66" fmla="*/ 76 w 88"/>
                <a:gd name="T67" fmla="*/ 116 h 139"/>
                <a:gd name="T68" fmla="*/ 55 w 88"/>
                <a:gd name="T69" fmla="*/ 130 h 139"/>
                <a:gd name="T70" fmla="*/ 25 w 88"/>
                <a:gd name="T71" fmla="*/ 139 h 139"/>
                <a:gd name="T72" fmla="*/ 4 w 88"/>
                <a:gd name="T73" fmla="*/ 1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8" h="139">
                  <a:moveTo>
                    <a:pt x="4" y="132"/>
                  </a:moveTo>
                  <a:lnTo>
                    <a:pt x="4" y="132"/>
                  </a:lnTo>
                  <a:lnTo>
                    <a:pt x="9" y="132"/>
                  </a:lnTo>
                  <a:lnTo>
                    <a:pt x="11" y="130"/>
                  </a:lnTo>
                  <a:lnTo>
                    <a:pt x="14" y="125"/>
                  </a:lnTo>
                  <a:lnTo>
                    <a:pt x="11" y="120"/>
                  </a:lnTo>
                  <a:lnTo>
                    <a:pt x="7" y="120"/>
                  </a:lnTo>
                  <a:lnTo>
                    <a:pt x="4" y="113"/>
                  </a:lnTo>
                  <a:lnTo>
                    <a:pt x="2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2" y="93"/>
                  </a:lnTo>
                  <a:lnTo>
                    <a:pt x="4" y="88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4" y="77"/>
                  </a:lnTo>
                  <a:lnTo>
                    <a:pt x="11" y="67"/>
                  </a:lnTo>
                  <a:lnTo>
                    <a:pt x="16" y="65"/>
                  </a:lnTo>
                  <a:lnTo>
                    <a:pt x="16" y="60"/>
                  </a:lnTo>
                  <a:lnTo>
                    <a:pt x="18" y="56"/>
                  </a:lnTo>
                  <a:lnTo>
                    <a:pt x="16" y="49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1" y="40"/>
                  </a:lnTo>
                  <a:lnTo>
                    <a:pt x="14" y="33"/>
                  </a:lnTo>
                  <a:lnTo>
                    <a:pt x="11" y="23"/>
                  </a:lnTo>
                  <a:lnTo>
                    <a:pt x="9" y="19"/>
                  </a:lnTo>
                  <a:lnTo>
                    <a:pt x="7" y="16"/>
                  </a:lnTo>
                  <a:lnTo>
                    <a:pt x="7" y="10"/>
                  </a:lnTo>
                  <a:lnTo>
                    <a:pt x="7" y="5"/>
                  </a:lnTo>
                  <a:lnTo>
                    <a:pt x="14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41" y="5"/>
                  </a:lnTo>
                  <a:lnTo>
                    <a:pt x="51" y="3"/>
                  </a:lnTo>
                  <a:lnTo>
                    <a:pt x="55" y="3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2" y="7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9" y="16"/>
                  </a:lnTo>
                  <a:lnTo>
                    <a:pt x="71" y="19"/>
                  </a:lnTo>
                  <a:lnTo>
                    <a:pt x="76" y="21"/>
                  </a:lnTo>
                  <a:lnTo>
                    <a:pt x="76" y="28"/>
                  </a:lnTo>
                  <a:lnTo>
                    <a:pt x="76" y="35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81" y="44"/>
                  </a:lnTo>
                  <a:lnTo>
                    <a:pt x="78" y="49"/>
                  </a:lnTo>
                  <a:lnTo>
                    <a:pt x="78" y="51"/>
                  </a:lnTo>
                  <a:lnTo>
                    <a:pt x="81" y="53"/>
                  </a:lnTo>
                  <a:lnTo>
                    <a:pt x="81" y="56"/>
                  </a:lnTo>
                  <a:lnTo>
                    <a:pt x="78" y="58"/>
                  </a:lnTo>
                  <a:lnTo>
                    <a:pt x="81" y="63"/>
                  </a:lnTo>
                  <a:lnTo>
                    <a:pt x="81" y="70"/>
                  </a:lnTo>
                  <a:lnTo>
                    <a:pt x="81" y="72"/>
                  </a:lnTo>
                  <a:lnTo>
                    <a:pt x="81" y="86"/>
                  </a:lnTo>
                  <a:lnTo>
                    <a:pt x="81" y="88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1" y="102"/>
                  </a:lnTo>
                  <a:lnTo>
                    <a:pt x="81" y="109"/>
                  </a:lnTo>
                  <a:lnTo>
                    <a:pt x="83" y="109"/>
                  </a:lnTo>
                  <a:lnTo>
                    <a:pt x="85" y="111"/>
                  </a:lnTo>
                  <a:lnTo>
                    <a:pt x="88" y="113"/>
                  </a:lnTo>
                  <a:lnTo>
                    <a:pt x="76" y="116"/>
                  </a:lnTo>
                  <a:lnTo>
                    <a:pt x="67" y="120"/>
                  </a:lnTo>
                  <a:lnTo>
                    <a:pt x="55" y="130"/>
                  </a:lnTo>
                  <a:lnTo>
                    <a:pt x="44" y="132"/>
                  </a:lnTo>
                  <a:lnTo>
                    <a:pt x="25" y="139"/>
                  </a:lnTo>
                  <a:lnTo>
                    <a:pt x="16" y="137"/>
                  </a:lnTo>
                  <a:lnTo>
                    <a:pt x="4" y="134"/>
                  </a:lnTo>
                  <a:lnTo>
                    <a:pt x="4" y="13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" name="Freeform 138">
              <a:extLst>
                <a:ext uri="{FF2B5EF4-FFF2-40B4-BE49-F238E27FC236}">
                  <a16:creationId xmlns:a16="http://schemas.microsoft.com/office/drawing/2014/main" id="{7C13D8C5-9C09-48E8-756A-3975AA2B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368" y="2890005"/>
              <a:ext cx="36510" cy="93765"/>
            </a:xfrm>
            <a:custGeom>
              <a:avLst/>
              <a:gdLst>
                <a:gd name="T0" fmla="*/ 25 w 44"/>
                <a:gd name="T1" fmla="*/ 7 h 113"/>
                <a:gd name="T2" fmla="*/ 2 w 44"/>
                <a:gd name="T3" fmla="*/ 0 h 113"/>
                <a:gd name="T4" fmla="*/ 0 w 44"/>
                <a:gd name="T5" fmla="*/ 0 h 113"/>
                <a:gd name="T6" fmla="*/ 2 w 44"/>
                <a:gd name="T7" fmla="*/ 7 h 113"/>
                <a:gd name="T8" fmla="*/ 5 w 44"/>
                <a:gd name="T9" fmla="*/ 10 h 113"/>
                <a:gd name="T10" fmla="*/ 5 w 44"/>
                <a:gd name="T11" fmla="*/ 12 h 113"/>
                <a:gd name="T12" fmla="*/ 9 w 44"/>
                <a:gd name="T13" fmla="*/ 16 h 113"/>
                <a:gd name="T14" fmla="*/ 11 w 44"/>
                <a:gd name="T15" fmla="*/ 19 h 113"/>
                <a:gd name="T16" fmla="*/ 16 w 44"/>
                <a:gd name="T17" fmla="*/ 21 h 113"/>
                <a:gd name="T18" fmla="*/ 16 w 44"/>
                <a:gd name="T19" fmla="*/ 28 h 113"/>
                <a:gd name="T20" fmla="*/ 16 w 44"/>
                <a:gd name="T21" fmla="*/ 35 h 113"/>
                <a:gd name="T22" fmla="*/ 18 w 44"/>
                <a:gd name="T23" fmla="*/ 37 h 113"/>
                <a:gd name="T24" fmla="*/ 18 w 44"/>
                <a:gd name="T25" fmla="*/ 37 h 113"/>
                <a:gd name="T26" fmla="*/ 21 w 44"/>
                <a:gd name="T27" fmla="*/ 44 h 113"/>
                <a:gd name="T28" fmla="*/ 18 w 44"/>
                <a:gd name="T29" fmla="*/ 49 h 113"/>
                <a:gd name="T30" fmla="*/ 18 w 44"/>
                <a:gd name="T31" fmla="*/ 51 h 113"/>
                <a:gd name="T32" fmla="*/ 21 w 44"/>
                <a:gd name="T33" fmla="*/ 53 h 113"/>
                <a:gd name="T34" fmla="*/ 21 w 44"/>
                <a:gd name="T35" fmla="*/ 56 h 113"/>
                <a:gd name="T36" fmla="*/ 18 w 44"/>
                <a:gd name="T37" fmla="*/ 58 h 113"/>
                <a:gd name="T38" fmla="*/ 21 w 44"/>
                <a:gd name="T39" fmla="*/ 63 h 113"/>
                <a:gd name="T40" fmla="*/ 21 w 44"/>
                <a:gd name="T41" fmla="*/ 70 h 113"/>
                <a:gd name="T42" fmla="*/ 21 w 44"/>
                <a:gd name="T43" fmla="*/ 72 h 113"/>
                <a:gd name="T44" fmla="*/ 21 w 44"/>
                <a:gd name="T45" fmla="*/ 86 h 113"/>
                <a:gd name="T46" fmla="*/ 21 w 44"/>
                <a:gd name="T47" fmla="*/ 88 h 113"/>
                <a:gd name="T48" fmla="*/ 18 w 44"/>
                <a:gd name="T49" fmla="*/ 93 h 113"/>
                <a:gd name="T50" fmla="*/ 18 w 44"/>
                <a:gd name="T51" fmla="*/ 97 h 113"/>
                <a:gd name="T52" fmla="*/ 21 w 44"/>
                <a:gd name="T53" fmla="*/ 102 h 113"/>
                <a:gd name="T54" fmla="*/ 21 w 44"/>
                <a:gd name="T55" fmla="*/ 109 h 113"/>
                <a:gd name="T56" fmla="*/ 23 w 44"/>
                <a:gd name="T57" fmla="*/ 109 h 113"/>
                <a:gd name="T58" fmla="*/ 25 w 44"/>
                <a:gd name="T59" fmla="*/ 111 h 113"/>
                <a:gd name="T60" fmla="*/ 28 w 44"/>
                <a:gd name="T61" fmla="*/ 113 h 113"/>
                <a:gd name="T62" fmla="*/ 30 w 44"/>
                <a:gd name="T63" fmla="*/ 113 h 113"/>
                <a:gd name="T64" fmla="*/ 41 w 44"/>
                <a:gd name="T65" fmla="*/ 107 h 113"/>
                <a:gd name="T66" fmla="*/ 44 w 44"/>
                <a:gd name="T67" fmla="*/ 107 h 113"/>
                <a:gd name="T68" fmla="*/ 44 w 44"/>
                <a:gd name="T69" fmla="*/ 104 h 113"/>
                <a:gd name="T70" fmla="*/ 41 w 44"/>
                <a:gd name="T71" fmla="*/ 100 h 113"/>
                <a:gd name="T72" fmla="*/ 41 w 44"/>
                <a:gd name="T73" fmla="*/ 93 h 113"/>
                <a:gd name="T74" fmla="*/ 39 w 44"/>
                <a:gd name="T75" fmla="*/ 88 h 113"/>
                <a:gd name="T76" fmla="*/ 39 w 44"/>
                <a:gd name="T77" fmla="*/ 63 h 113"/>
                <a:gd name="T78" fmla="*/ 41 w 44"/>
                <a:gd name="T79" fmla="*/ 58 h 113"/>
                <a:gd name="T80" fmla="*/ 41 w 44"/>
                <a:gd name="T81" fmla="*/ 56 h 113"/>
                <a:gd name="T82" fmla="*/ 41 w 44"/>
                <a:gd name="T83" fmla="*/ 51 h 113"/>
                <a:gd name="T84" fmla="*/ 41 w 44"/>
                <a:gd name="T85" fmla="*/ 49 h 113"/>
                <a:gd name="T86" fmla="*/ 41 w 44"/>
                <a:gd name="T87" fmla="*/ 42 h 113"/>
                <a:gd name="T88" fmla="*/ 39 w 44"/>
                <a:gd name="T89" fmla="*/ 33 h 113"/>
                <a:gd name="T90" fmla="*/ 35 w 44"/>
                <a:gd name="T91" fmla="*/ 21 h 113"/>
                <a:gd name="T92" fmla="*/ 32 w 44"/>
                <a:gd name="T93" fmla="*/ 21 h 113"/>
                <a:gd name="T94" fmla="*/ 30 w 44"/>
                <a:gd name="T95" fmla="*/ 19 h 113"/>
                <a:gd name="T96" fmla="*/ 25 w 44"/>
                <a:gd name="T97" fmla="*/ 16 h 113"/>
                <a:gd name="T98" fmla="*/ 23 w 44"/>
                <a:gd name="T99" fmla="*/ 10 h 113"/>
                <a:gd name="T100" fmla="*/ 25 w 44"/>
                <a:gd name="T10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113">
                  <a:moveTo>
                    <a:pt x="25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7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9" y="16"/>
                  </a:lnTo>
                  <a:lnTo>
                    <a:pt x="11" y="19"/>
                  </a:lnTo>
                  <a:lnTo>
                    <a:pt x="16" y="21"/>
                  </a:lnTo>
                  <a:lnTo>
                    <a:pt x="16" y="28"/>
                  </a:lnTo>
                  <a:lnTo>
                    <a:pt x="16" y="35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1" y="44"/>
                  </a:lnTo>
                  <a:lnTo>
                    <a:pt x="18" y="49"/>
                  </a:lnTo>
                  <a:lnTo>
                    <a:pt x="18" y="51"/>
                  </a:lnTo>
                  <a:lnTo>
                    <a:pt x="21" y="53"/>
                  </a:lnTo>
                  <a:lnTo>
                    <a:pt x="21" y="56"/>
                  </a:lnTo>
                  <a:lnTo>
                    <a:pt x="18" y="58"/>
                  </a:lnTo>
                  <a:lnTo>
                    <a:pt x="21" y="63"/>
                  </a:lnTo>
                  <a:lnTo>
                    <a:pt x="21" y="70"/>
                  </a:lnTo>
                  <a:lnTo>
                    <a:pt x="21" y="72"/>
                  </a:lnTo>
                  <a:lnTo>
                    <a:pt x="21" y="86"/>
                  </a:lnTo>
                  <a:lnTo>
                    <a:pt x="21" y="88"/>
                  </a:lnTo>
                  <a:lnTo>
                    <a:pt x="18" y="93"/>
                  </a:lnTo>
                  <a:lnTo>
                    <a:pt x="18" y="97"/>
                  </a:lnTo>
                  <a:lnTo>
                    <a:pt x="21" y="102"/>
                  </a:lnTo>
                  <a:lnTo>
                    <a:pt x="21" y="109"/>
                  </a:lnTo>
                  <a:lnTo>
                    <a:pt x="23" y="109"/>
                  </a:lnTo>
                  <a:lnTo>
                    <a:pt x="25" y="111"/>
                  </a:lnTo>
                  <a:lnTo>
                    <a:pt x="28" y="113"/>
                  </a:lnTo>
                  <a:lnTo>
                    <a:pt x="30" y="113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1" y="100"/>
                  </a:lnTo>
                  <a:lnTo>
                    <a:pt x="41" y="93"/>
                  </a:lnTo>
                  <a:lnTo>
                    <a:pt x="39" y="88"/>
                  </a:lnTo>
                  <a:lnTo>
                    <a:pt x="39" y="63"/>
                  </a:lnTo>
                  <a:lnTo>
                    <a:pt x="41" y="58"/>
                  </a:lnTo>
                  <a:lnTo>
                    <a:pt x="41" y="56"/>
                  </a:lnTo>
                  <a:lnTo>
                    <a:pt x="41" y="51"/>
                  </a:lnTo>
                  <a:lnTo>
                    <a:pt x="41" y="49"/>
                  </a:lnTo>
                  <a:lnTo>
                    <a:pt x="41" y="42"/>
                  </a:lnTo>
                  <a:lnTo>
                    <a:pt x="39" y="33"/>
                  </a:lnTo>
                  <a:lnTo>
                    <a:pt x="35" y="21"/>
                  </a:lnTo>
                  <a:lnTo>
                    <a:pt x="32" y="21"/>
                  </a:lnTo>
                  <a:lnTo>
                    <a:pt x="30" y="19"/>
                  </a:lnTo>
                  <a:lnTo>
                    <a:pt x="25" y="16"/>
                  </a:lnTo>
                  <a:lnTo>
                    <a:pt x="23" y="10"/>
                  </a:lnTo>
                  <a:lnTo>
                    <a:pt x="25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4" name="Freeform 139">
              <a:extLst>
                <a:ext uri="{FF2B5EF4-FFF2-40B4-BE49-F238E27FC236}">
                  <a16:creationId xmlns:a16="http://schemas.microsoft.com/office/drawing/2014/main" id="{3F4C238C-CC03-B6B0-8278-E7E9DFF50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453" y="2865112"/>
              <a:ext cx="55596" cy="115339"/>
            </a:xfrm>
            <a:custGeom>
              <a:avLst/>
              <a:gdLst>
                <a:gd name="T0" fmla="*/ 32 w 67"/>
                <a:gd name="T1" fmla="*/ 12 h 139"/>
                <a:gd name="T2" fmla="*/ 23 w 67"/>
                <a:gd name="T3" fmla="*/ 19 h 139"/>
                <a:gd name="T4" fmla="*/ 14 w 67"/>
                <a:gd name="T5" fmla="*/ 21 h 139"/>
                <a:gd name="T6" fmla="*/ 12 w 67"/>
                <a:gd name="T7" fmla="*/ 26 h 139"/>
                <a:gd name="T8" fmla="*/ 9 w 67"/>
                <a:gd name="T9" fmla="*/ 33 h 139"/>
                <a:gd name="T10" fmla="*/ 0 w 67"/>
                <a:gd name="T11" fmla="*/ 40 h 139"/>
                <a:gd name="T12" fmla="*/ 7 w 67"/>
                <a:gd name="T13" fmla="*/ 49 h 139"/>
                <a:gd name="T14" fmla="*/ 12 w 67"/>
                <a:gd name="T15" fmla="*/ 51 h 139"/>
                <a:gd name="T16" fmla="*/ 18 w 67"/>
                <a:gd name="T17" fmla="*/ 72 h 139"/>
                <a:gd name="T18" fmla="*/ 18 w 67"/>
                <a:gd name="T19" fmla="*/ 81 h 139"/>
                <a:gd name="T20" fmla="*/ 18 w 67"/>
                <a:gd name="T21" fmla="*/ 88 h 139"/>
                <a:gd name="T22" fmla="*/ 16 w 67"/>
                <a:gd name="T23" fmla="*/ 118 h 139"/>
                <a:gd name="T24" fmla="*/ 18 w 67"/>
                <a:gd name="T25" fmla="*/ 130 h 139"/>
                <a:gd name="T26" fmla="*/ 21 w 67"/>
                <a:gd name="T27" fmla="*/ 137 h 139"/>
                <a:gd name="T28" fmla="*/ 42 w 67"/>
                <a:gd name="T29" fmla="*/ 134 h 139"/>
                <a:gd name="T30" fmla="*/ 42 w 67"/>
                <a:gd name="T31" fmla="*/ 130 h 139"/>
                <a:gd name="T32" fmla="*/ 42 w 67"/>
                <a:gd name="T33" fmla="*/ 116 h 139"/>
                <a:gd name="T34" fmla="*/ 42 w 67"/>
                <a:gd name="T35" fmla="*/ 104 h 139"/>
                <a:gd name="T36" fmla="*/ 42 w 67"/>
                <a:gd name="T37" fmla="*/ 97 h 139"/>
                <a:gd name="T38" fmla="*/ 42 w 67"/>
                <a:gd name="T39" fmla="*/ 95 h 139"/>
                <a:gd name="T40" fmla="*/ 42 w 67"/>
                <a:gd name="T41" fmla="*/ 90 h 139"/>
                <a:gd name="T42" fmla="*/ 42 w 67"/>
                <a:gd name="T43" fmla="*/ 83 h 139"/>
                <a:gd name="T44" fmla="*/ 44 w 67"/>
                <a:gd name="T45" fmla="*/ 76 h 139"/>
                <a:gd name="T46" fmla="*/ 48 w 67"/>
                <a:gd name="T47" fmla="*/ 74 h 139"/>
                <a:gd name="T48" fmla="*/ 53 w 67"/>
                <a:gd name="T49" fmla="*/ 70 h 139"/>
                <a:gd name="T50" fmla="*/ 58 w 67"/>
                <a:gd name="T51" fmla="*/ 60 h 139"/>
                <a:gd name="T52" fmla="*/ 62 w 67"/>
                <a:gd name="T53" fmla="*/ 58 h 139"/>
                <a:gd name="T54" fmla="*/ 60 w 67"/>
                <a:gd name="T55" fmla="*/ 51 h 139"/>
                <a:gd name="T56" fmla="*/ 62 w 67"/>
                <a:gd name="T57" fmla="*/ 46 h 139"/>
                <a:gd name="T58" fmla="*/ 67 w 67"/>
                <a:gd name="T59" fmla="*/ 44 h 139"/>
                <a:gd name="T60" fmla="*/ 65 w 67"/>
                <a:gd name="T61" fmla="*/ 33 h 139"/>
                <a:gd name="T62" fmla="*/ 58 w 67"/>
                <a:gd name="T63" fmla="*/ 23 h 139"/>
                <a:gd name="T64" fmla="*/ 60 w 67"/>
                <a:gd name="T65" fmla="*/ 19 h 139"/>
                <a:gd name="T66" fmla="*/ 51 w 67"/>
                <a:gd name="T67" fmla="*/ 12 h 139"/>
                <a:gd name="T68" fmla="*/ 39 w 67"/>
                <a:gd name="T69" fmla="*/ 0 h 139"/>
                <a:gd name="T70" fmla="*/ 37 w 67"/>
                <a:gd name="T71" fmla="*/ 7 h 139"/>
                <a:gd name="T72" fmla="*/ 32 w 67"/>
                <a:gd name="T73" fmla="*/ 1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" h="139">
                  <a:moveTo>
                    <a:pt x="32" y="10"/>
                  </a:moveTo>
                  <a:lnTo>
                    <a:pt x="32" y="12"/>
                  </a:lnTo>
                  <a:lnTo>
                    <a:pt x="28" y="19"/>
                  </a:lnTo>
                  <a:lnTo>
                    <a:pt x="23" y="19"/>
                  </a:lnTo>
                  <a:lnTo>
                    <a:pt x="16" y="21"/>
                  </a:lnTo>
                  <a:lnTo>
                    <a:pt x="14" y="21"/>
                  </a:lnTo>
                  <a:lnTo>
                    <a:pt x="12" y="23"/>
                  </a:lnTo>
                  <a:lnTo>
                    <a:pt x="12" y="26"/>
                  </a:lnTo>
                  <a:lnTo>
                    <a:pt x="7" y="28"/>
                  </a:lnTo>
                  <a:lnTo>
                    <a:pt x="9" y="33"/>
                  </a:lnTo>
                  <a:lnTo>
                    <a:pt x="2" y="35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7" y="49"/>
                  </a:lnTo>
                  <a:lnTo>
                    <a:pt x="9" y="51"/>
                  </a:lnTo>
                  <a:lnTo>
                    <a:pt x="12" y="51"/>
                  </a:lnTo>
                  <a:lnTo>
                    <a:pt x="16" y="63"/>
                  </a:lnTo>
                  <a:lnTo>
                    <a:pt x="18" y="72"/>
                  </a:lnTo>
                  <a:lnTo>
                    <a:pt x="18" y="79"/>
                  </a:lnTo>
                  <a:lnTo>
                    <a:pt x="18" y="81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6" y="93"/>
                  </a:lnTo>
                  <a:lnTo>
                    <a:pt x="16" y="118"/>
                  </a:lnTo>
                  <a:lnTo>
                    <a:pt x="18" y="123"/>
                  </a:lnTo>
                  <a:lnTo>
                    <a:pt x="18" y="130"/>
                  </a:lnTo>
                  <a:lnTo>
                    <a:pt x="21" y="134"/>
                  </a:lnTo>
                  <a:lnTo>
                    <a:pt x="21" y="137"/>
                  </a:lnTo>
                  <a:lnTo>
                    <a:pt x="28" y="139"/>
                  </a:lnTo>
                  <a:lnTo>
                    <a:pt x="42" y="134"/>
                  </a:lnTo>
                  <a:lnTo>
                    <a:pt x="44" y="134"/>
                  </a:lnTo>
                  <a:lnTo>
                    <a:pt x="42" y="130"/>
                  </a:lnTo>
                  <a:lnTo>
                    <a:pt x="44" y="118"/>
                  </a:lnTo>
                  <a:lnTo>
                    <a:pt x="42" y="116"/>
                  </a:lnTo>
                  <a:lnTo>
                    <a:pt x="44" y="113"/>
                  </a:lnTo>
                  <a:lnTo>
                    <a:pt x="42" y="104"/>
                  </a:lnTo>
                  <a:lnTo>
                    <a:pt x="42" y="100"/>
                  </a:lnTo>
                  <a:lnTo>
                    <a:pt x="42" y="97"/>
                  </a:lnTo>
                  <a:lnTo>
                    <a:pt x="42" y="97"/>
                  </a:lnTo>
                  <a:lnTo>
                    <a:pt x="42" y="95"/>
                  </a:lnTo>
                  <a:lnTo>
                    <a:pt x="42" y="93"/>
                  </a:lnTo>
                  <a:lnTo>
                    <a:pt x="42" y="90"/>
                  </a:lnTo>
                  <a:lnTo>
                    <a:pt x="42" y="86"/>
                  </a:lnTo>
                  <a:lnTo>
                    <a:pt x="42" y="83"/>
                  </a:lnTo>
                  <a:lnTo>
                    <a:pt x="42" y="79"/>
                  </a:lnTo>
                  <a:lnTo>
                    <a:pt x="44" y="76"/>
                  </a:lnTo>
                  <a:lnTo>
                    <a:pt x="46" y="74"/>
                  </a:lnTo>
                  <a:lnTo>
                    <a:pt x="48" y="74"/>
                  </a:lnTo>
                  <a:lnTo>
                    <a:pt x="51" y="72"/>
                  </a:lnTo>
                  <a:lnTo>
                    <a:pt x="53" y="70"/>
                  </a:lnTo>
                  <a:lnTo>
                    <a:pt x="55" y="65"/>
                  </a:lnTo>
                  <a:lnTo>
                    <a:pt x="58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5" y="56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6"/>
                  </a:lnTo>
                  <a:lnTo>
                    <a:pt x="67" y="46"/>
                  </a:lnTo>
                  <a:lnTo>
                    <a:pt x="67" y="44"/>
                  </a:lnTo>
                  <a:lnTo>
                    <a:pt x="65" y="37"/>
                  </a:lnTo>
                  <a:lnTo>
                    <a:pt x="65" y="33"/>
                  </a:lnTo>
                  <a:lnTo>
                    <a:pt x="58" y="28"/>
                  </a:lnTo>
                  <a:lnTo>
                    <a:pt x="58" y="23"/>
                  </a:lnTo>
                  <a:lnTo>
                    <a:pt x="58" y="19"/>
                  </a:lnTo>
                  <a:lnTo>
                    <a:pt x="60" y="19"/>
                  </a:lnTo>
                  <a:lnTo>
                    <a:pt x="55" y="14"/>
                  </a:lnTo>
                  <a:lnTo>
                    <a:pt x="51" y="12"/>
                  </a:lnTo>
                  <a:lnTo>
                    <a:pt x="46" y="7"/>
                  </a:lnTo>
                  <a:lnTo>
                    <a:pt x="39" y="0"/>
                  </a:lnTo>
                  <a:lnTo>
                    <a:pt x="37" y="5"/>
                  </a:lnTo>
                  <a:lnTo>
                    <a:pt x="37" y="7"/>
                  </a:lnTo>
                  <a:lnTo>
                    <a:pt x="35" y="10"/>
                  </a:lnTo>
                  <a:lnTo>
                    <a:pt x="32" y="1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5" name="Freeform 140">
              <a:extLst>
                <a:ext uri="{FF2B5EF4-FFF2-40B4-BE49-F238E27FC236}">
                  <a16:creationId xmlns:a16="http://schemas.microsoft.com/office/drawing/2014/main" id="{5FE7E2D9-720E-114F-72F4-7A83A78EF7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7791" y="2670114"/>
              <a:ext cx="203296" cy="288762"/>
            </a:xfrm>
            <a:custGeom>
              <a:avLst/>
              <a:gdLst>
                <a:gd name="T0" fmla="*/ 243 w 245"/>
                <a:gd name="T1" fmla="*/ 85 h 348"/>
                <a:gd name="T2" fmla="*/ 238 w 245"/>
                <a:gd name="T3" fmla="*/ 173 h 348"/>
                <a:gd name="T4" fmla="*/ 224 w 245"/>
                <a:gd name="T5" fmla="*/ 173 h 348"/>
                <a:gd name="T6" fmla="*/ 224 w 245"/>
                <a:gd name="T7" fmla="*/ 187 h 348"/>
                <a:gd name="T8" fmla="*/ 210 w 245"/>
                <a:gd name="T9" fmla="*/ 198 h 348"/>
                <a:gd name="T10" fmla="*/ 213 w 245"/>
                <a:gd name="T11" fmla="*/ 208 h 348"/>
                <a:gd name="T12" fmla="*/ 210 w 245"/>
                <a:gd name="T13" fmla="*/ 217 h 348"/>
                <a:gd name="T14" fmla="*/ 201 w 245"/>
                <a:gd name="T15" fmla="*/ 231 h 348"/>
                <a:gd name="T16" fmla="*/ 210 w 245"/>
                <a:gd name="T17" fmla="*/ 235 h 348"/>
                <a:gd name="T18" fmla="*/ 210 w 245"/>
                <a:gd name="T19" fmla="*/ 240 h 348"/>
                <a:gd name="T20" fmla="*/ 213 w 245"/>
                <a:gd name="T21" fmla="*/ 249 h 348"/>
                <a:gd name="T22" fmla="*/ 222 w 245"/>
                <a:gd name="T23" fmla="*/ 261 h 348"/>
                <a:gd name="T24" fmla="*/ 222 w 245"/>
                <a:gd name="T25" fmla="*/ 270 h 348"/>
                <a:gd name="T26" fmla="*/ 213 w 245"/>
                <a:gd name="T27" fmla="*/ 272 h 348"/>
                <a:gd name="T28" fmla="*/ 199 w 245"/>
                <a:gd name="T29" fmla="*/ 279 h 348"/>
                <a:gd name="T30" fmla="*/ 196 w 245"/>
                <a:gd name="T31" fmla="*/ 284 h 348"/>
                <a:gd name="T32" fmla="*/ 187 w 245"/>
                <a:gd name="T33" fmla="*/ 291 h 348"/>
                <a:gd name="T34" fmla="*/ 183 w 245"/>
                <a:gd name="T35" fmla="*/ 298 h 348"/>
                <a:gd name="T36" fmla="*/ 180 w 245"/>
                <a:gd name="T37" fmla="*/ 309 h 348"/>
                <a:gd name="T38" fmla="*/ 166 w 245"/>
                <a:gd name="T39" fmla="*/ 314 h 348"/>
                <a:gd name="T40" fmla="*/ 150 w 245"/>
                <a:gd name="T41" fmla="*/ 314 h 348"/>
                <a:gd name="T42" fmla="*/ 141 w 245"/>
                <a:gd name="T43" fmla="*/ 314 h 348"/>
                <a:gd name="T44" fmla="*/ 146 w 245"/>
                <a:gd name="T45" fmla="*/ 323 h 348"/>
                <a:gd name="T46" fmla="*/ 136 w 245"/>
                <a:gd name="T47" fmla="*/ 332 h 348"/>
                <a:gd name="T48" fmla="*/ 113 w 245"/>
                <a:gd name="T49" fmla="*/ 339 h 348"/>
                <a:gd name="T50" fmla="*/ 99 w 245"/>
                <a:gd name="T51" fmla="*/ 346 h 348"/>
                <a:gd name="T52" fmla="*/ 95 w 245"/>
                <a:gd name="T53" fmla="*/ 337 h 348"/>
                <a:gd name="T54" fmla="*/ 88 w 245"/>
                <a:gd name="T55" fmla="*/ 348 h 348"/>
                <a:gd name="T56" fmla="*/ 76 w 245"/>
                <a:gd name="T57" fmla="*/ 348 h 348"/>
                <a:gd name="T58" fmla="*/ 72 w 245"/>
                <a:gd name="T59" fmla="*/ 339 h 348"/>
                <a:gd name="T60" fmla="*/ 62 w 245"/>
                <a:gd name="T61" fmla="*/ 325 h 348"/>
                <a:gd name="T62" fmla="*/ 44 w 245"/>
                <a:gd name="T63" fmla="*/ 309 h 348"/>
                <a:gd name="T64" fmla="*/ 39 w 245"/>
                <a:gd name="T65" fmla="*/ 302 h 348"/>
                <a:gd name="T66" fmla="*/ 42 w 245"/>
                <a:gd name="T67" fmla="*/ 293 h 348"/>
                <a:gd name="T68" fmla="*/ 51 w 245"/>
                <a:gd name="T69" fmla="*/ 295 h 348"/>
                <a:gd name="T70" fmla="*/ 60 w 245"/>
                <a:gd name="T71" fmla="*/ 293 h 348"/>
                <a:gd name="T72" fmla="*/ 69 w 245"/>
                <a:gd name="T73" fmla="*/ 295 h 348"/>
                <a:gd name="T74" fmla="*/ 65 w 245"/>
                <a:gd name="T75" fmla="*/ 288 h 348"/>
                <a:gd name="T76" fmla="*/ 56 w 245"/>
                <a:gd name="T77" fmla="*/ 277 h 348"/>
                <a:gd name="T78" fmla="*/ 60 w 245"/>
                <a:gd name="T79" fmla="*/ 265 h 348"/>
                <a:gd name="T80" fmla="*/ 60 w 245"/>
                <a:gd name="T81" fmla="*/ 258 h 348"/>
                <a:gd name="T82" fmla="*/ 56 w 245"/>
                <a:gd name="T83" fmla="*/ 247 h 348"/>
                <a:gd name="T84" fmla="*/ 49 w 245"/>
                <a:gd name="T85" fmla="*/ 233 h 348"/>
                <a:gd name="T86" fmla="*/ 35 w 245"/>
                <a:gd name="T87" fmla="*/ 224 h 348"/>
                <a:gd name="T88" fmla="*/ 26 w 245"/>
                <a:gd name="T89" fmla="*/ 189 h 348"/>
                <a:gd name="T90" fmla="*/ 30 w 245"/>
                <a:gd name="T91" fmla="*/ 184 h 348"/>
                <a:gd name="T92" fmla="*/ 65 w 245"/>
                <a:gd name="T93" fmla="*/ 117 h 348"/>
                <a:gd name="T94" fmla="*/ 74 w 245"/>
                <a:gd name="T95" fmla="*/ 67 h 348"/>
                <a:gd name="T96" fmla="*/ 62 w 245"/>
                <a:gd name="T97" fmla="*/ 41 h 348"/>
                <a:gd name="T98" fmla="*/ 5 w 245"/>
                <a:gd name="T99" fmla="*/ 226 h 348"/>
                <a:gd name="T100" fmla="*/ 0 w 245"/>
                <a:gd name="T101" fmla="*/ 22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348">
                  <a:moveTo>
                    <a:pt x="49" y="9"/>
                  </a:moveTo>
                  <a:lnTo>
                    <a:pt x="74" y="0"/>
                  </a:lnTo>
                  <a:lnTo>
                    <a:pt x="243" y="85"/>
                  </a:lnTo>
                  <a:lnTo>
                    <a:pt x="245" y="168"/>
                  </a:lnTo>
                  <a:lnTo>
                    <a:pt x="240" y="171"/>
                  </a:lnTo>
                  <a:lnTo>
                    <a:pt x="238" y="173"/>
                  </a:lnTo>
                  <a:lnTo>
                    <a:pt x="233" y="171"/>
                  </a:lnTo>
                  <a:lnTo>
                    <a:pt x="229" y="171"/>
                  </a:lnTo>
                  <a:lnTo>
                    <a:pt x="224" y="173"/>
                  </a:lnTo>
                  <a:lnTo>
                    <a:pt x="224" y="178"/>
                  </a:lnTo>
                  <a:lnTo>
                    <a:pt x="226" y="182"/>
                  </a:lnTo>
                  <a:lnTo>
                    <a:pt x="224" y="187"/>
                  </a:lnTo>
                  <a:lnTo>
                    <a:pt x="217" y="196"/>
                  </a:lnTo>
                  <a:lnTo>
                    <a:pt x="215" y="196"/>
                  </a:lnTo>
                  <a:lnTo>
                    <a:pt x="210" y="198"/>
                  </a:lnTo>
                  <a:lnTo>
                    <a:pt x="213" y="201"/>
                  </a:lnTo>
                  <a:lnTo>
                    <a:pt x="215" y="205"/>
                  </a:lnTo>
                  <a:lnTo>
                    <a:pt x="213" y="208"/>
                  </a:lnTo>
                  <a:lnTo>
                    <a:pt x="208" y="212"/>
                  </a:lnTo>
                  <a:lnTo>
                    <a:pt x="206" y="214"/>
                  </a:lnTo>
                  <a:lnTo>
                    <a:pt x="210" y="217"/>
                  </a:lnTo>
                  <a:lnTo>
                    <a:pt x="210" y="221"/>
                  </a:lnTo>
                  <a:lnTo>
                    <a:pt x="208" y="224"/>
                  </a:lnTo>
                  <a:lnTo>
                    <a:pt x="201" y="231"/>
                  </a:lnTo>
                  <a:lnTo>
                    <a:pt x="201" y="235"/>
                  </a:lnTo>
                  <a:lnTo>
                    <a:pt x="206" y="238"/>
                  </a:lnTo>
                  <a:lnTo>
                    <a:pt x="210" y="235"/>
                  </a:lnTo>
                  <a:lnTo>
                    <a:pt x="213" y="235"/>
                  </a:lnTo>
                  <a:lnTo>
                    <a:pt x="213" y="238"/>
                  </a:lnTo>
                  <a:lnTo>
                    <a:pt x="210" y="240"/>
                  </a:lnTo>
                  <a:lnTo>
                    <a:pt x="213" y="242"/>
                  </a:lnTo>
                  <a:lnTo>
                    <a:pt x="210" y="245"/>
                  </a:lnTo>
                  <a:lnTo>
                    <a:pt x="213" y="249"/>
                  </a:lnTo>
                  <a:lnTo>
                    <a:pt x="213" y="254"/>
                  </a:lnTo>
                  <a:lnTo>
                    <a:pt x="215" y="258"/>
                  </a:lnTo>
                  <a:lnTo>
                    <a:pt x="222" y="261"/>
                  </a:lnTo>
                  <a:lnTo>
                    <a:pt x="224" y="263"/>
                  </a:lnTo>
                  <a:lnTo>
                    <a:pt x="222" y="265"/>
                  </a:lnTo>
                  <a:lnTo>
                    <a:pt x="222" y="270"/>
                  </a:lnTo>
                  <a:lnTo>
                    <a:pt x="222" y="272"/>
                  </a:lnTo>
                  <a:lnTo>
                    <a:pt x="215" y="275"/>
                  </a:lnTo>
                  <a:lnTo>
                    <a:pt x="213" y="272"/>
                  </a:lnTo>
                  <a:lnTo>
                    <a:pt x="208" y="272"/>
                  </a:lnTo>
                  <a:lnTo>
                    <a:pt x="203" y="275"/>
                  </a:lnTo>
                  <a:lnTo>
                    <a:pt x="199" y="279"/>
                  </a:lnTo>
                  <a:lnTo>
                    <a:pt x="199" y="281"/>
                  </a:lnTo>
                  <a:lnTo>
                    <a:pt x="199" y="284"/>
                  </a:lnTo>
                  <a:lnTo>
                    <a:pt x="196" y="284"/>
                  </a:lnTo>
                  <a:lnTo>
                    <a:pt x="192" y="291"/>
                  </a:lnTo>
                  <a:lnTo>
                    <a:pt x="189" y="291"/>
                  </a:lnTo>
                  <a:lnTo>
                    <a:pt x="187" y="291"/>
                  </a:lnTo>
                  <a:lnTo>
                    <a:pt x="185" y="293"/>
                  </a:lnTo>
                  <a:lnTo>
                    <a:pt x="185" y="298"/>
                  </a:lnTo>
                  <a:lnTo>
                    <a:pt x="183" y="298"/>
                  </a:lnTo>
                  <a:lnTo>
                    <a:pt x="183" y="302"/>
                  </a:lnTo>
                  <a:lnTo>
                    <a:pt x="183" y="305"/>
                  </a:lnTo>
                  <a:lnTo>
                    <a:pt x="180" y="309"/>
                  </a:lnTo>
                  <a:lnTo>
                    <a:pt x="178" y="309"/>
                  </a:lnTo>
                  <a:lnTo>
                    <a:pt x="173" y="314"/>
                  </a:lnTo>
                  <a:lnTo>
                    <a:pt x="166" y="314"/>
                  </a:lnTo>
                  <a:lnTo>
                    <a:pt x="159" y="316"/>
                  </a:lnTo>
                  <a:lnTo>
                    <a:pt x="155" y="314"/>
                  </a:lnTo>
                  <a:lnTo>
                    <a:pt x="150" y="314"/>
                  </a:lnTo>
                  <a:lnTo>
                    <a:pt x="146" y="314"/>
                  </a:lnTo>
                  <a:lnTo>
                    <a:pt x="143" y="311"/>
                  </a:lnTo>
                  <a:lnTo>
                    <a:pt x="141" y="314"/>
                  </a:lnTo>
                  <a:lnTo>
                    <a:pt x="139" y="318"/>
                  </a:lnTo>
                  <a:lnTo>
                    <a:pt x="143" y="323"/>
                  </a:lnTo>
                  <a:lnTo>
                    <a:pt x="146" y="323"/>
                  </a:lnTo>
                  <a:lnTo>
                    <a:pt x="146" y="325"/>
                  </a:lnTo>
                  <a:lnTo>
                    <a:pt x="141" y="330"/>
                  </a:lnTo>
                  <a:lnTo>
                    <a:pt x="136" y="332"/>
                  </a:lnTo>
                  <a:lnTo>
                    <a:pt x="132" y="332"/>
                  </a:lnTo>
                  <a:lnTo>
                    <a:pt x="120" y="335"/>
                  </a:lnTo>
                  <a:lnTo>
                    <a:pt x="113" y="339"/>
                  </a:lnTo>
                  <a:lnTo>
                    <a:pt x="109" y="342"/>
                  </a:lnTo>
                  <a:lnTo>
                    <a:pt x="104" y="346"/>
                  </a:lnTo>
                  <a:lnTo>
                    <a:pt x="99" y="346"/>
                  </a:lnTo>
                  <a:lnTo>
                    <a:pt x="97" y="344"/>
                  </a:lnTo>
                  <a:lnTo>
                    <a:pt x="95" y="339"/>
                  </a:lnTo>
                  <a:lnTo>
                    <a:pt x="95" y="337"/>
                  </a:lnTo>
                  <a:lnTo>
                    <a:pt x="90" y="339"/>
                  </a:lnTo>
                  <a:lnTo>
                    <a:pt x="90" y="344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9" y="348"/>
                  </a:lnTo>
                  <a:lnTo>
                    <a:pt x="76" y="348"/>
                  </a:lnTo>
                  <a:lnTo>
                    <a:pt x="74" y="346"/>
                  </a:lnTo>
                  <a:lnTo>
                    <a:pt x="72" y="344"/>
                  </a:lnTo>
                  <a:lnTo>
                    <a:pt x="72" y="339"/>
                  </a:lnTo>
                  <a:lnTo>
                    <a:pt x="69" y="335"/>
                  </a:lnTo>
                  <a:lnTo>
                    <a:pt x="65" y="328"/>
                  </a:lnTo>
                  <a:lnTo>
                    <a:pt x="62" y="325"/>
                  </a:lnTo>
                  <a:lnTo>
                    <a:pt x="56" y="316"/>
                  </a:lnTo>
                  <a:lnTo>
                    <a:pt x="46" y="311"/>
                  </a:lnTo>
                  <a:lnTo>
                    <a:pt x="44" y="309"/>
                  </a:lnTo>
                  <a:lnTo>
                    <a:pt x="44" y="307"/>
                  </a:lnTo>
                  <a:lnTo>
                    <a:pt x="42" y="305"/>
                  </a:lnTo>
                  <a:lnTo>
                    <a:pt x="39" y="302"/>
                  </a:lnTo>
                  <a:lnTo>
                    <a:pt x="39" y="300"/>
                  </a:lnTo>
                  <a:lnTo>
                    <a:pt x="42" y="298"/>
                  </a:lnTo>
                  <a:lnTo>
                    <a:pt x="42" y="293"/>
                  </a:lnTo>
                  <a:lnTo>
                    <a:pt x="44" y="293"/>
                  </a:lnTo>
                  <a:lnTo>
                    <a:pt x="49" y="293"/>
                  </a:lnTo>
                  <a:lnTo>
                    <a:pt x="51" y="295"/>
                  </a:lnTo>
                  <a:lnTo>
                    <a:pt x="53" y="293"/>
                  </a:lnTo>
                  <a:lnTo>
                    <a:pt x="58" y="293"/>
                  </a:lnTo>
                  <a:lnTo>
                    <a:pt x="60" y="293"/>
                  </a:lnTo>
                  <a:lnTo>
                    <a:pt x="65" y="295"/>
                  </a:lnTo>
                  <a:lnTo>
                    <a:pt x="67" y="295"/>
                  </a:lnTo>
                  <a:lnTo>
                    <a:pt x="69" y="295"/>
                  </a:lnTo>
                  <a:lnTo>
                    <a:pt x="72" y="295"/>
                  </a:lnTo>
                  <a:lnTo>
                    <a:pt x="69" y="293"/>
                  </a:lnTo>
                  <a:lnTo>
                    <a:pt x="65" y="288"/>
                  </a:lnTo>
                  <a:lnTo>
                    <a:pt x="62" y="284"/>
                  </a:lnTo>
                  <a:lnTo>
                    <a:pt x="60" y="284"/>
                  </a:lnTo>
                  <a:lnTo>
                    <a:pt x="56" y="277"/>
                  </a:lnTo>
                  <a:lnTo>
                    <a:pt x="56" y="275"/>
                  </a:lnTo>
                  <a:lnTo>
                    <a:pt x="58" y="270"/>
                  </a:lnTo>
                  <a:lnTo>
                    <a:pt x="60" y="265"/>
                  </a:lnTo>
                  <a:lnTo>
                    <a:pt x="58" y="263"/>
                  </a:lnTo>
                  <a:lnTo>
                    <a:pt x="58" y="261"/>
                  </a:lnTo>
                  <a:lnTo>
                    <a:pt x="60" y="258"/>
                  </a:lnTo>
                  <a:lnTo>
                    <a:pt x="60" y="256"/>
                  </a:lnTo>
                  <a:lnTo>
                    <a:pt x="58" y="249"/>
                  </a:lnTo>
                  <a:lnTo>
                    <a:pt x="56" y="247"/>
                  </a:lnTo>
                  <a:lnTo>
                    <a:pt x="53" y="245"/>
                  </a:lnTo>
                  <a:lnTo>
                    <a:pt x="53" y="238"/>
                  </a:lnTo>
                  <a:lnTo>
                    <a:pt x="49" y="233"/>
                  </a:lnTo>
                  <a:lnTo>
                    <a:pt x="37" y="228"/>
                  </a:lnTo>
                  <a:lnTo>
                    <a:pt x="37" y="228"/>
                  </a:lnTo>
                  <a:lnTo>
                    <a:pt x="35" y="224"/>
                  </a:lnTo>
                  <a:lnTo>
                    <a:pt x="30" y="217"/>
                  </a:lnTo>
                  <a:lnTo>
                    <a:pt x="26" y="214"/>
                  </a:lnTo>
                  <a:lnTo>
                    <a:pt x="26" y="189"/>
                  </a:lnTo>
                  <a:lnTo>
                    <a:pt x="26" y="187"/>
                  </a:lnTo>
                  <a:lnTo>
                    <a:pt x="28" y="187"/>
                  </a:lnTo>
                  <a:lnTo>
                    <a:pt x="30" y="184"/>
                  </a:lnTo>
                  <a:lnTo>
                    <a:pt x="30" y="182"/>
                  </a:lnTo>
                  <a:lnTo>
                    <a:pt x="67" y="148"/>
                  </a:lnTo>
                  <a:lnTo>
                    <a:pt x="65" y="117"/>
                  </a:lnTo>
                  <a:lnTo>
                    <a:pt x="72" y="78"/>
                  </a:lnTo>
                  <a:lnTo>
                    <a:pt x="74" y="74"/>
                  </a:lnTo>
                  <a:lnTo>
                    <a:pt x="74" y="67"/>
                  </a:lnTo>
                  <a:lnTo>
                    <a:pt x="60" y="51"/>
                  </a:lnTo>
                  <a:lnTo>
                    <a:pt x="62" y="46"/>
                  </a:lnTo>
                  <a:lnTo>
                    <a:pt x="62" y="41"/>
                  </a:lnTo>
                  <a:lnTo>
                    <a:pt x="51" y="11"/>
                  </a:lnTo>
                  <a:lnTo>
                    <a:pt x="49" y="9"/>
                  </a:lnTo>
                  <a:close/>
                  <a:moveTo>
                    <a:pt x="5" y="226"/>
                  </a:moveTo>
                  <a:lnTo>
                    <a:pt x="5" y="228"/>
                  </a:lnTo>
                  <a:lnTo>
                    <a:pt x="0" y="231"/>
                  </a:lnTo>
                  <a:lnTo>
                    <a:pt x="0" y="228"/>
                  </a:lnTo>
                  <a:lnTo>
                    <a:pt x="5" y="22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6" name="Freeform 141">
              <a:extLst>
                <a:ext uri="{FF2B5EF4-FFF2-40B4-BE49-F238E27FC236}">
                  <a16:creationId xmlns:a16="http://schemas.microsoft.com/office/drawing/2014/main" id="{B0263C74-6F90-43D3-2932-BFD22512B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835" y="2673433"/>
              <a:ext cx="266359" cy="207444"/>
            </a:xfrm>
            <a:custGeom>
              <a:avLst/>
              <a:gdLst>
                <a:gd name="T0" fmla="*/ 69 w 321"/>
                <a:gd name="T1" fmla="*/ 245 h 250"/>
                <a:gd name="T2" fmla="*/ 60 w 321"/>
                <a:gd name="T3" fmla="*/ 238 h 250"/>
                <a:gd name="T4" fmla="*/ 51 w 321"/>
                <a:gd name="T5" fmla="*/ 236 h 250"/>
                <a:gd name="T6" fmla="*/ 49 w 321"/>
                <a:gd name="T7" fmla="*/ 241 h 250"/>
                <a:gd name="T8" fmla="*/ 39 w 321"/>
                <a:gd name="T9" fmla="*/ 234 h 250"/>
                <a:gd name="T10" fmla="*/ 42 w 321"/>
                <a:gd name="T11" fmla="*/ 227 h 250"/>
                <a:gd name="T12" fmla="*/ 39 w 321"/>
                <a:gd name="T13" fmla="*/ 222 h 250"/>
                <a:gd name="T14" fmla="*/ 28 w 321"/>
                <a:gd name="T15" fmla="*/ 227 h 250"/>
                <a:gd name="T16" fmla="*/ 21 w 321"/>
                <a:gd name="T17" fmla="*/ 213 h 250"/>
                <a:gd name="T18" fmla="*/ 0 w 321"/>
                <a:gd name="T19" fmla="*/ 192 h 250"/>
                <a:gd name="T20" fmla="*/ 5 w 321"/>
                <a:gd name="T21" fmla="*/ 183 h 250"/>
                <a:gd name="T22" fmla="*/ 9 w 321"/>
                <a:gd name="T23" fmla="*/ 180 h 250"/>
                <a:gd name="T24" fmla="*/ 30 w 321"/>
                <a:gd name="T25" fmla="*/ 180 h 250"/>
                <a:gd name="T26" fmla="*/ 49 w 321"/>
                <a:gd name="T27" fmla="*/ 178 h 250"/>
                <a:gd name="T28" fmla="*/ 60 w 321"/>
                <a:gd name="T29" fmla="*/ 174 h 250"/>
                <a:gd name="T30" fmla="*/ 79 w 321"/>
                <a:gd name="T31" fmla="*/ 164 h 250"/>
                <a:gd name="T32" fmla="*/ 79 w 321"/>
                <a:gd name="T33" fmla="*/ 153 h 250"/>
                <a:gd name="T34" fmla="*/ 83 w 321"/>
                <a:gd name="T35" fmla="*/ 132 h 250"/>
                <a:gd name="T36" fmla="*/ 118 w 321"/>
                <a:gd name="T37" fmla="*/ 83 h 250"/>
                <a:gd name="T38" fmla="*/ 238 w 321"/>
                <a:gd name="T39" fmla="*/ 0 h 250"/>
                <a:gd name="T40" fmla="*/ 277 w 321"/>
                <a:gd name="T41" fmla="*/ 14 h 250"/>
                <a:gd name="T42" fmla="*/ 298 w 321"/>
                <a:gd name="T43" fmla="*/ 7 h 250"/>
                <a:gd name="T44" fmla="*/ 309 w 321"/>
                <a:gd name="T45" fmla="*/ 42 h 250"/>
                <a:gd name="T46" fmla="*/ 321 w 321"/>
                <a:gd name="T47" fmla="*/ 63 h 250"/>
                <a:gd name="T48" fmla="*/ 319 w 321"/>
                <a:gd name="T49" fmla="*/ 74 h 250"/>
                <a:gd name="T50" fmla="*/ 314 w 321"/>
                <a:gd name="T51" fmla="*/ 144 h 250"/>
                <a:gd name="T52" fmla="*/ 277 w 321"/>
                <a:gd name="T53" fmla="*/ 180 h 250"/>
                <a:gd name="T54" fmla="*/ 273 w 321"/>
                <a:gd name="T55" fmla="*/ 183 h 250"/>
                <a:gd name="T56" fmla="*/ 273 w 321"/>
                <a:gd name="T57" fmla="*/ 210 h 250"/>
                <a:gd name="T58" fmla="*/ 268 w 321"/>
                <a:gd name="T59" fmla="*/ 213 h 250"/>
                <a:gd name="T60" fmla="*/ 266 w 321"/>
                <a:gd name="T61" fmla="*/ 217 h 250"/>
                <a:gd name="T62" fmla="*/ 259 w 321"/>
                <a:gd name="T63" fmla="*/ 217 h 250"/>
                <a:gd name="T64" fmla="*/ 254 w 321"/>
                <a:gd name="T65" fmla="*/ 220 h 250"/>
                <a:gd name="T66" fmla="*/ 247 w 321"/>
                <a:gd name="T67" fmla="*/ 224 h 250"/>
                <a:gd name="T68" fmla="*/ 238 w 321"/>
                <a:gd name="T69" fmla="*/ 222 h 250"/>
                <a:gd name="T70" fmla="*/ 222 w 321"/>
                <a:gd name="T71" fmla="*/ 217 h 250"/>
                <a:gd name="T72" fmla="*/ 206 w 321"/>
                <a:gd name="T73" fmla="*/ 220 h 250"/>
                <a:gd name="T74" fmla="*/ 196 w 321"/>
                <a:gd name="T75" fmla="*/ 229 h 250"/>
                <a:gd name="T76" fmla="*/ 187 w 321"/>
                <a:gd name="T77" fmla="*/ 231 h 250"/>
                <a:gd name="T78" fmla="*/ 176 w 321"/>
                <a:gd name="T79" fmla="*/ 227 h 250"/>
                <a:gd name="T80" fmla="*/ 164 w 321"/>
                <a:gd name="T81" fmla="*/ 222 h 250"/>
                <a:gd name="T82" fmla="*/ 159 w 321"/>
                <a:gd name="T83" fmla="*/ 217 h 250"/>
                <a:gd name="T84" fmla="*/ 155 w 321"/>
                <a:gd name="T85" fmla="*/ 217 h 250"/>
                <a:gd name="T86" fmla="*/ 146 w 321"/>
                <a:gd name="T87" fmla="*/ 220 h 250"/>
                <a:gd name="T88" fmla="*/ 141 w 321"/>
                <a:gd name="T89" fmla="*/ 224 h 250"/>
                <a:gd name="T90" fmla="*/ 134 w 321"/>
                <a:gd name="T91" fmla="*/ 222 h 250"/>
                <a:gd name="T92" fmla="*/ 129 w 321"/>
                <a:gd name="T93" fmla="*/ 213 h 250"/>
                <a:gd name="T94" fmla="*/ 118 w 321"/>
                <a:gd name="T95" fmla="*/ 210 h 250"/>
                <a:gd name="T96" fmla="*/ 111 w 321"/>
                <a:gd name="T97" fmla="*/ 208 h 250"/>
                <a:gd name="T98" fmla="*/ 104 w 321"/>
                <a:gd name="T99" fmla="*/ 206 h 250"/>
                <a:gd name="T100" fmla="*/ 97 w 321"/>
                <a:gd name="T101" fmla="*/ 208 h 250"/>
                <a:gd name="T102" fmla="*/ 92 w 321"/>
                <a:gd name="T103" fmla="*/ 208 h 250"/>
                <a:gd name="T104" fmla="*/ 86 w 321"/>
                <a:gd name="T105" fmla="*/ 210 h 250"/>
                <a:gd name="T106" fmla="*/ 79 w 321"/>
                <a:gd name="T107" fmla="*/ 215 h 250"/>
                <a:gd name="T108" fmla="*/ 79 w 321"/>
                <a:gd name="T109" fmla="*/ 220 h 250"/>
                <a:gd name="T110" fmla="*/ 79 w 321"/>
                <a:gd name="T111" fmla="*/ 222 h 250"/>
                <a:gd name="T112" fmla="*/ 81 w 321"/>
                <a:gd name="T113" fmla="*/ 227 h 250"/>
                <a:gd name="T114" fmla="*/ 76 w 321"/>
                <a:gd name="T115" fmla="*/ 231 h 250"/>
                <a:gd name="T116" fmla="*/ 72 w 321"/>
                <a:gd name="T117" fmla="*/ 236 h 250"/>
                <a:gd name="T118" fmla="*/ 74 w 321"/>
                <a:gd name="T119" fmla="*/ 245 h 250"/>
                <a:gd name="T120" fmla="*/ 76 w 321"/>
                <a:gd name="T121" fmla="*/ 24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1" h="250">
                  <a:moveTo>
                    <a:pt x="74" y="250"/>
                  </a:moveTo>
                  <a:lnTo>
                    <a:pt x="69" y="245"/>
                  </a:lnTo>
                  <a:lnTo>
                    <a:pt x="65" y="243"/>
                  </a:lnTo>
                  <a:lnTo>
                    <a:pt x="60" y="238"/>
                  </a:lnTo>
                  <a:lnTo>
                    <a:pt x="53" y="231"/>
                  </a:lnTo>
                  <a:lnTo>
                    <a:pt x="51" y="236"/>
                  </a:lnTo>
                  <a:lnTo>
                    <a:pt x="51" y="238"/>
                  </a:lnTo>
                  <a:lnTo>
                    <a:pt x="49" y="241"/>
                  </a:lnTo>
                  <a:lnTo>
                    <a:pt x="44" y="241"/>
                  </a:lnTo>
                  <a:lnTo>
                    <a:pt x="39" y="234"/>
                  </a:lnTo>
                  <a:lnTo>
                    <a:pt x="42" y="231"/>
                  </a:lnTo>
                  <a:lnTo>
                    <a:pt x="42" y="227"/>
                  </a:lnTo>
                  <a:lnTo>
                    <a:pt x="39" y="224"/>
                  </a:lnTo>
                  <a:lnTo>
                    <a:pt x="39" y="222"/>
                  </a:lnTo>
                  <a:lnTo>
                    <a:pt x="37" y="222"/>
                  </a:lnTo>
                  <a:lnTo>
                    <a:pt x="28" y="227"/>
                  </a:lnTo>
                  <a:lnTo>
                    <a:pt x="21" y="220"/>
                  </a:lnTo>
                  <a:lnTo>
                    <a:pt x="21" y="213"/>
                  </a:lnTo>
                  <a:lnTo>
                    <a:pt x="0" y="199"/>
                  </a:lnTo>
                  <a:lnTo>
                    <a:pt x="0" y="192"/>
                  </a:lnTo>
                  <a:lnTo>
                    <a:pt x="2" y="187"/>
                  </a:lnTo>
                  <a:lnTo>
                    <a:pt x="5" y="183"/>
                  </a:lnTo>
                  <a:lnTo>
                    <a:pt x="5" y="180"/>
                  </a:lnTo>
                  <a:lnTo>
                    <a:pt x="9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5" y="178"/>
                  </a:lnTo>
                  <a:lnTo>
                    <a:pt x="49" y="178"/>
                  </a:lnTo>
                  <a:lnTo>
                    <a:pt x="56" y="174"/>
                  </a:lnTo>
                  <a:lnTo>
                    <a:pt x="60" y="174"/>
                  </a:lnTo>
                  <a:lnTo>
                    <a:pt x="67" y="169"/>
                  </a:lnTo>
                  <a:lnTo>
                    <a:pt x="79" y="164"/>
                  </a:lnTo>
                  <a:lnTo>
                    <a:pt x="79" y="160"/>
                  </a:lnTo>
                  <a:lnTo>
                    <a:pt x="79" y="153"/>
                  </a:lnTo>
                  <a:lnTo>
                    <a:pt x="83" y="150"/>
                  </a:lnTo>
                  <a:lnTo>
                    <a:pt x="83" y="132"/>
                  </a:lnTo>
                  <a:lnTo>
                    <a:pt x="86" y="90"/>
                  </a:lnTo>
                  <a:lnTo>
                    <a:pt x="118" y="83"/>
                  </a:lnTo>
                  <a:lnTo>
                    <a:pt x="143" y="58"/>
                  </a:lnTo>
                  <a:lnTo>
                    <a:pt x="238" y="0"/>
                  </a:lnTo>
                  <a:lnTo>
                    <a:pt x="275" y="10"/>
                  </a:lnTo>
                  <a:lnTo>
                    <a:pt x="277" y="14"/>
                  </a:lnTo>
                  <a:lnTo>
                    <a:pt x="296" y="5"/>
                  </a:lnTo>
                  <a:lnTo>
                    <a:pt x="298" y="7"/>
                  </a:lnTo>
                  <a:lnTo>
                    <a:pt x="309" y="37"/>
                  </a:lnTo>
                  <a:lnTo>
                    <a:pt x="309" y="42"/>
                  </a:lnTo>
                  <a:lnTo>
                    <a:pt x="307" y="47"/>
                  </a:lnTo>
                  <a:lnTo>
                    <a:pt x="321" y="63"/>
                  </a:lnTo>
                  <a:lnTo>
                    <a:pt x="321" y="70"/>
                  </a:lnTo>
                  <a:lnTo>
                    <a:pt x="319" y="74"/>
                  </a:lnTo>
                  <a:lnTo>
                    <a:pt x="312" y="113"/>
                  </a:lnTo>
                  <a:lnTo>
                    <a:pt x="314" y="144"/>
                  </a:lnTo>
                  <a:lnTo>
                    <a:pt x="277" y="178"/>
                  </a:lnTo>
                  <a:lnTo>
                    <a:pt x="277" y="180"/>
                  </a:lnTo>
                  <a:lnTo>
                    <a:pt x="275" y="183"/>
                  </a:lnTo>
                  <a:lnTo>
                    <a:pt x="273" y="183"/>
                  </a:lnTo>
                  <a:lnTo>
                    <a:pt x="273" y="185"/>
                  </a:lnTo>
                  <a:lnTo>
                    <a:pt x="273" y="210"/>
                  </a:lnTo>
                  <a:lnTo>
                    <a:pt x="270" y="210"/>
                  </a:lnTo>
                  <a:lnTo>
                    <a:pt x="268" y="213"/>
                  </a:lnTo>
                  <a:lnTo>
                    <a:pt x="266" y="217"/>
                  </a:lnTo>
                  <a:lnTo>
                    <a:pt x="266" y="217"/>
                  </a:lnTo>
                  <a:lnTo>
                    <a:pt x="261" y="215"/>
                  </a:lnTo>
                  <a:lnTo>
                    <a:pt x="259" y="217"/>
                  </a:lnTo>
                  <a:lnTo>
                    <a:pt x="256" y="220"/>
                  </a:lnTo>
                  <a:lnTo>
                    <a:pt x="254" y="220"/>
                  </a:lnTo>
                  <a:lnTo>
                    <a:pt x="252" y="222"/>
                  </a:lnTo>
                  <a:lnTo>
                    <a:pt x="247" y="224"/>
                  </a:lnTo>
                  <a:lnTo>
                    <a:pt x="243" y="222"/>
                  </a:lnTo>
                  <a:lnTo>
                    <a:pt x="238" y="222"/>
                  </a:lnTo>
                  <a:lnTo>
                    <a:pt x="231" y="220"/>
                  </a:lnTo>
                  <a:lnTo>
                    <a:pt x="222" y="217"/>
                  </a:lnTo>
                  <a:lnTo>
                    <a:pt x="217" y="220"/>
                  </a:lnTo>
                  <a:lnTo>
                    <a:pt x="206" y="220"/>
                  </a:lnTo>
                  <a:lnTo>
                    <a:pt x="201" y="220"/>
                  </a:lnTo>
                  <a:lnTo>
                    <a:pt x="196" y="229"/>
                  </a:lnTo>
                  <a:lnTo>
                    <a:pt x="192" y="231"/>
                  </a:lnTo>
                  <a:lnTo>
                    <a:pt x="187" y="231"/>
                  </a:lnTo>
                  <a:lnTo>
                    <a:pt x="178" y="227"/>
                  </a:lnTo>
                  <a:lnTo>
                    <a:pt x="176" y="227"/>
                  </a:lnTo>
                  <a:lnTo>
                    <a:pt x="169" y="222"/>
                  </a:lnTo>
                  <a:lnTo>
                    <a:pt x="164" y="222"/>
                  </a:lnTo>
                  <a:lnTo>
                    <a:pt x="164" y="220"/>
                  </a:lnTo>
                  <a:lnTo>
                    <a:pt x="159" y="217"/>
                  </a:lnTo>
                  <a:lnTo>
                    <a:pt x="157" y="217"/>
                  </a:lnTo>
                  <a:lnTo>
                    <a:pt x="155" y="217"/>
                  </a:lnTo>
                  <a:lnTo>
                    <a:pt x="150" y="220"/>
                  </a:lnTo>
                  <a:lnTo>
                    <a:pt x="146" y="220"/>
                  </a:lnTo>
                  <a:lnTo>
                    <a:pt x="143" y="220"/>
                  </a:lnTo>
                  <a:lnTo>
                    <a:pt x="141" y="224"/>
                  </a:lnTo>
                  <a:lnTo>
                    <a:pt x="139" y="224"/>
                  </a:lnTo>
                  <a:lnTo>
                    <a:pt x="134" y="222"/>
                  </a:lnTo>
                  <a:lnTo>
                    <a:pt x="129" y="215"/>
                  </a:lnTo>
                  <a:lnTo>
                    <a:pt x="129" y="213"/>
                  </a:lnTo>
                  <a:lnTo>
                    <a:pt x="122" y="210"/>
                  </a:lnTo>
                  <a:lnTo>
                    <a:pt x="118" y="210"/>
                  </a:lnTo>
                  <a:lnTo>
                    <a:pt x="116" y="208"/>
                  </a:lnTo>
                  <a:lnTo>
                    <a:pt x="111" y="208"/>
                  </a:lnTo>
                  <a:lnTo>
                    <a:pt x="109" y="206"/>
                  </a:lnTo>
                  <a:lnTo>
                    <a:pt x="104" y="206"/>
                  </a:lnTo>
                  <a:lnTo>
                    <a:pt x="102" y="208"/>
                  </a:lnTo>
                  <a:lnTo>
                    <a:pt x="97" y="208"/>
                  </a:lnTo>
                  <a:lnTo>
                    <a:pt x="95" y="208"/>
                  </a:lnTo>
                  <a:lnTo>
                    <a:pt x="92" y="208"/>
                  </a:lnTo>
                  <a:lnTo>
                    <a:pt x="88" y="208"/>
                  </a:lnTo>
                  <a:lnTo>
                    <a:pt x="86" y="210"/>
                  </a:lnTo>
                  <a:lnTo>
                    <a:pt x="83" y="210"/>
                  </a:lnTo>
                  <a:lnTo>
                    <a:pt x="79" y="215"/>
                  </a:lnTo>
                  <a:lnTo>
                    <a:pt x="79" y="217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79" y="222"/>
                  </a:lnTo>
                  <a:lnTo>
                    <a:pt x="79" y="227"/>
                  </a:lnTo>
                  <a:lnTo>
                    <a:pt x="81" y="227"/>
                  </a:lnTo>
                  <a:lnTo>
                    <a:pt x="81" y="231"/>
                  </a:lnTo>
                  <a:lnTo>
                    <a:pt x="76" y="231"/>
                  </a:lnTo>
                  <a:lnTo>
                    <a:pt x="72" y="234"/>
                  </a:lnTo>
                  <a:lnTo>
                    <a:pt x="72" y="236"/>
                  </a:lnTo>
                  <a:lnTo>
                    <a:pt x="72" y="238"/>
                  </a:lnTo>
                  <a:lnTo>
                    <a:pt x="74" y="245"/>
                  </a:lnTo>
                  <a:lnTo>
                    <a:pt x="76" y="245"/>
                  </a:lnTo>
                  <a:lnTo>
                    <a:pt x="76" y="247"/>
                  </a:lnTo>
                  <a:lnTo>
                    <a:pt x="74" y="25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7" name="Freeform 142">
              <a:extLst>
                <a:ext uri="{FF2B5EF4-FFF2-40B4-BE49-F238E27FC236}">
                  <a16:creationId xmlns:a16="http://schemas.microsoft.com/office/drawing/2014/main" id="{1176FA1C-4947-15AA-D70B-4463C77A4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303" y="2844367"/>
              <a:ext cx="199147" cy="172594"/>
            </a:xfrm>
            <a:custGeom>
              <a:avLst/>
              <a:gdLst>
                <a:gd name="T0" fmla="*/ 226 w 240"/>
                <a:gd name="T1" fmla="*/ 14 h 208"/>
                <a:gd name="T2" fmla="*/ 212 w 240"/>
                <a:gd name="T3" fmla="*/ 7 h 208"/>
                <a:gd name="T4" fmla="*/ 205 w 240"/>
                <a:gd name="T5" fmla="*/ 9 h 208"/>
                <a:gd name="T6" fmla="*/ 198 w 240"/>
                <a:gd name="T7" fmla="*/ 14 h 208"/>
                <a:gd name="T8" fmla="*/ 187 w 240"/>
                <a:gd name="T9" fmla="*/ 16 h 208"/>
                <a:gd name="T10" fmla="*/ 166 w 240"/>
                <a:gd name="T11" fmla="*/ 11 h 208"/>
                <a:gd name="T12" fmla="*/ 145 w 240"/>
                <a:gd name="T13" fmla="*/ 14 h 208"/>
                <a:gd name="T14" fmla="*/ 131 w 240"/>
                <a:gd name="T15" fmla="*/ 25 h 208"/>
                <a:gd name="T16" fmla="*/ 113 w 240"/>
                <a:gd name="T17" fmla="*/ 16 h 208"/>
                <a:gd name="T18" fmla="*/ 103 w 240"/>
                <a:gd name="T19" fmla="*/ 11 h 208"/>
                <a:gd name="T20" fmla="*/ 94 w 240"/>
                <a:gd name="T21" fmla="*/ 14 h 208"/>
                <a:gd name="T22" fmla="*/ 85 w 240"/>
                <a:gd name="T23" fmla="*/ 18 h 208"/>
                <a:gd name="T24" fmla="*/ 73 w 240"/>
                <a:gd name="T25" fmla="*/ 9 h 208"/>
                <a:gd name="T26" fmla="*/ 62 w 240"/>
                <a:gd name="T27" fmla="*/ 4 h 208"/>
                <a:gd name="T28" fmla="*/ 53 w 240"/>
                <a:gd name="T29" fmla="*/ 0 h 208"/>
                <a:gd name="T30" fmla="*/ 41 w 240"/>
                <a:gd name="T31" fmla="*/ 2 h 208"/>
                <a:gd name="T32" fmla="*/ 32 w 240"/>
                <a:gd name="T33" fmla="*/ 2 h 208"/>
                <a:gd name="T34" fmla="*/ 23 w 240"/>
                <a:gd name="T35" fmla="*/ 9 h 208"/>
                <a:gd name="T36" fmla="*/ 23 w 240"/>
                <a:gd name="T37" fmla="*/ 14 h 208"/>
                <a:gd name="T38" fmla="*/ 25 w 240"/>
                <a:gd name="T39" fmla="*/ 21 h 208"/>
                <a:gd name="T40" fmla="*/ 16 w 240"/>
                <a:gd name="T41" fmla="*/ 28 h 208"/>
                <a:gd name="T42" fmla="*/ 18 w 240"/>
                <a:gd name="T43" fmla="*/ 39 h 208"/>
                <a:gd name="T44" fmla="*/ 16 w 240"/>
                <a:gd name="T45" fmla="*/ 44 h 208"/>
                <a:gd name="T46" fmla="*/ 23 w 240"/>
                <a:gd name="T47" fmla="*/ 58 h 208"/>
                <a:gd name="T48" fmla="*/ 25 w 240"/>
                <a:gd name="T49" fmla="*/ 71 h 208"/>
                <a:gd name="T50" fmla="*/ 18 w 240"/>
                <a:gd name="T51" fmla="*/ 76 h 208"/>
                <a:gd name="T52" fmla="*/ 18 w 240"/>
                <a:gd name="T53" fmla="*/ 83 h 208"/>
                <a:gd name="T54" fmla="*/ 11 w 240"/>
                <a:gd name="T55" fmla="*/ 95 h 208"/>
                <a:gd name="T56" fmla="*/ 4 w 240"/>
                <a:gd name="T57" fmla="*/ 99 h 208"/>
                <a:gd name="T58" fmla="*/ 0 w 240"/>
                <a:gd name="T59" fmla="*/ 108 h 208"/>
                <a:gd name="T60" fmla="*/ 0 w 240"/>
                <a:gd name="T61" fmla="*/ 118 h 208"/>
                <a:gd name="T62" fmla="*/ 0 w 240"/>
                <a:gd name="T63" fmla="*/ 122 h 208"/>
                <a:gd name="T64" fmla="*/ 2 w 240"/>
                <a:gd name="T65" fmla="*/ 138 h 208"/>
                <a:gd name="T66" fmla="*/ 0 w 240"/>
                <a:gd name="T67" fmla="*/ 155 h 208"/>
                <a:gd name="T68" fmla="*/ 16 w 240"/>
                <a:gd name="T69" fmla="*/ 157 h 208"/>
                <a:gd name="T70" fmla="*/ 46 w 240"/>
                <a:gd name="T71" fmla="*/ 185 h 208"/>
                <a:gd name="T72" fmla="*/ 50 w 240"/>
                <a:gd name="T73" fmla="*/ 201 h 208"/>
                <a:gd name="T74" fmla="*/ 83 w 240"/>
                <a:gd name="T75" fmla="*/ 205 h 208"/>
                <a:gd name="T76" fmla="*/ 101 w 240"/>
                <a:gd name="T77" fmla="*/ 201 h 208"/>
                <a:gd name="T78" fmla="*/ 110 w 240"/>
                <a:gd name="T79" fmla="*/ 196 h 208"/>
                <a:gd name="T80" fmla="*/ 117 w 240"/>
                <a:gd name="T81" fmla="*/ 198 h 208"/>
                <a:gd name="T82" fmla="*/ 124 w 240"/>
                <a:gd name="T83" fmla="*/ 185 h 208"/>
                <a:gd name="T84" fmla="*/ 127 w 240"/>
                <a:gd name="T85" fmla="*/ 173 h 208"/>
                <a:gd name="T86" fmla="*/ 133 w 240"/>
                <a:gd name="T87" fmla="*/ 164 h 208"/>
                <a:gd name="T88" fmla="*/ 140 w 240"/>
                <a:gd name="T89" fmla="*/ 155 h 208"/>
                <a:gd name="T90" fmla="*/ 147 w 240"/>
                <a:gd name="T91" fmla="*/ 148 h 208"/>
                <a:gd name="T92" fmla="*/ 157 w 240"/>
                <a:gd name="T93" fmla="*/ 152 h 208"/>
                <a:gd name="T94" fmla="*/ 166 w 240"/>
                <a:gd name="T95" fmla="*/ 159 h 208"/>
                <a:gd name="T96" fmla="*/ 177 w 240"/>
                <a:gd name="T97" fmla="*/ 155 h 208"/>
                <a:gd name="T98" fmla="*/ 182 w 240"/>
                <a:gd name="T99" fmla="*/ 148 h 208"/>
                <a:gd name="T100" fmla="*/ 184 w 240"/>
                <a:gd name="T101" fmla="*/ 136 h 208"/>
                <a:gd name="T102" fmla="*/ 191 w 240"/>
                <a:gd name="T103" fmla="*/ 125 h 208"/>
                <a:gd name="T104" fmla="*/ 203 w 240"/>
                <a:gd name="T105" fmla="*/ 113 h 208"/>
                <a:gd name="T106" fmla="*/ 205 w 240"/>
                <a:gd name="T107" fmla="*/ 97 h 208"/>
                <a:gd name="T108" fmla="*/ 217 w 240"/>
                <a:gd name="T109" fmla="*/ 90 h 208"/>
                <a:gd name="T110" fmla="*/ 217 w 240"/>
                <a:gd name="T111" fmla="*/ 76 h 208"/>
                <a:gd name="T112" fmla="*/ 226 w 240"/>
                <a:gd name="T113" fmla="*/ 62 h 208"/>
                <a:gd name="T114" fmla="*/ 233 w 240"/>
                <a:gd name="T115" fmla="*/ 58 h 208"/>
                <a:gd name="T116" fmla="*/ 240 w 240"/>
                <a:gd name="T117" fmla="*/ 51 h 208"/>
                <a:gd name="T118" fmla="*/ 237 w 240"/>
                <a:gd name="T119" fmla="*/ 39 h 208"/>
                <a:gd name="T120" fmla="*/ 230 w 240"/>
                <a:gd name="T121" fmla="*/ 28 h 208"/>
                <a:gd name="T122" fmla="*/ 228 w 240"/>
                <a:gd name="T123" fmla="*/ 1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" h="208">
                  <a:moveTo>
                    <a:pt x="228" y="18"/>
                  </a:moveTo>
                  <a:lnTo>
                    <a:pt x="228" y="18"/>
                  </a:lnTo>
                  <a:lnTo>
                    <a:pt x="226" y="14"/>
                  </a:lnTo>
                  <a:lnTo>
                    <a:pt x="221" y="7"/>
                  </a:lnTo>
                  <a:lnTo>
                    <a:pt x="214" y="4"/>
                  </a:lnTo>
                  <a:lnTo>
                    <a:pt x="212" y="7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5" y="9"/>
                  </a:lnTo>
                  <a:lnTo>
                    <a:pt x="203" y="11"/>
                  </a:lnTo>
                  <a:lnTo>
                    <a:pt x="200" y="14"/>
                  </a:lnTo>
                  <a:lnTo>
                    <a:pt x="198" y="14"/>
                  </a:lnTo>
                  <a:lnTo>
                    <a:pt x="196" y="18"/>
                  </a:lnTo>
                  <a:lnTo>
                    <a:pt x="191" y="21"/>
                  </a:lnTo>
                  <a:lnTo>
                    <a:pt x="187" y="16"/>
                  </a:lnTo>
                  <a:lnTo>
                    <a:pt x="182" y="16"/>
                  </a:lnTo>
                  <a:lnTo>
                    <a:pt x="175" y="14"/>
                  </a:lnTo>
                  <a:lnTo>
                    <a:pt x="166" y="11"/>
                  </a:lnTo>
                  <a:lnTo>
                    <a:pt x="161" y="14"/>
                  </a:lnTo>
                  <a:lnTo>
                    <a:pt x="150" y="14"/>
                  </a:lnTo>
                  <a:lnTo>
                    <a:pt x="145" y="14"/>
                  </a:lnTo>
                  <a:lnTo>
                    <a:pt x="140" y="23"/>
                  </a:lnTo>
                  <a:lnTo>
                    <a:pt x="136" y="25"/>
                  </a:lnTo>
                  <a:lnTo>
                    <a:pt x="131" y="25"/>
                  </a:lnTo>
                  <a:lnTo>
                    <a:pt x="122" y="21"/>
                  </a:lnTo>
                  <a:lnTo>
                    <a:pt x="120" y="21"/>
                  </a:lnTo>
                  <a:lnTo>
                    <a:pt x="113" y="16"/>
                  </a:lnTo>
                  <a:lnTo>
                    <a:pt x="108" y="16"/>
                  </a:lnTo>
                  <a:lnTo>
                    <a:pt x="108" y="14"/>
                  </a:lnTo>
                  <a:lnTo>
                    <a:pt x="103" y="11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4" y="14"/>
                  </a:lnTo>
                  <a:lnTo>
                    <a:pt x="90" y="14"/>
                  </a:lnTo>
                  <a:lnTo>
                    <a:pt x="87" y="14"/>
                  </a:lnTo>
                  <a:lnTo>
                    <a:pt x="85" y="18"/>
                  </a:lnTo>
                  <a:lnTo>
                    <a:pt x="83" y="18"/>
                  </a:lnTo>
                  <a:lnTo>
                    <a:pt x="78" y="16"/>
                  </a:lnTo>
                  <a:lnTo>
                    <a:pt x="73" y="9"/>
                  </a:lnTo>
                  <a:lnTo>
                    <a:pt x="73" y="7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2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30" y="4"/>
                  </a:lnTo>
                  <a:lnTo>
                    <a:pt x="27" y="4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6"/>
                  </a:lnTo>
                  <a:lnTo>
                    <a:pt x="23" y="21"/>
                  </a:lnTo>
                  <a:lnTo>
                    <a:pt x="25" y="21"/>
                  </a:lnTo>
                  <a:lnTo>
                    <a:pt x="25" y="25"/>
                  </a:lnTo>
                  <a:lnTo>
                    <a:pt x="20" y="25"/>
                  </a:lnTo>
                  <a:lnTo>
                    <a:pt x="16" y="28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8" y="39"/>
                  </a:lnTo>
                  <a:lnTo>
                    <a:pt x="20" y="39"/>
                  </a:lnTo>
                  <a:lnTo>
                    <a:pt x="20" y="41"/>
                  </a:lnTo>
                  <a:lnTo>
                    <a:pt x="16" y="44"/>
                  </a:lnTo>
                  <a:lnTo>
                    <a:pt x="16" y="48"/>
                  </a:lnTo>
                  <a:lnTo>
                    <a:pt x="16" y="53"/>
                  </a:lnTo>
                  <a:lnTo>
                    <a:pt x="23" y="58"/>
                  </a:lnTo>
                  <a:lnTo>
                    <a:pt x="23" y="62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0" y="71"/>
                  </a:lnTo>
                  <a:lnTo>
                    <a:pt x="18" y="74"/>
                  </a:lnTo>
                  <a:lnTo>
                    <a:pt x="18" y="76"/>
                  </a:lnTo>
                  <a:lnTo>
                    <a:pt x="23" y="81"/>
                  </a:lnTo>
                  <a:lnTo>
                    <a:pt x="20" y="83"/>
                  </a:lnTo>
                  <a:lnTo>
                    <a:pt x="18" y="83"/>
                  </a:lnTo>
                  <a:lnTo>
                    <a:pt x="16" y="85"/>
                  </a:lnTo>
                  <a:lnTo>
                    <a:pt x="13" y="90"/>
                  </a:lnTo>
                  <a:lnTo>
                    <a:pt x="11" y="95"/>
                  </a:lnTo>
                  <a:lnTo>
                    <a:pt x="9" y="97"/>
                  </a:lnTo>
                  <a:lnTo>
                    <a:pt x="6" y="99"/>
                  </a:lnTo>
                  <a:lnTo>
                    <a:pt x="4" y="99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11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25"/>
                  </a:lnTo>
                  <a:lnTo>
                    <a:pt x="0" y="129"/>
                  </a:lnTo>
                  <a:lnTo>
                    <a:pt x="2" y="138"/>
                  </a:lnTo>
                  <a:lnTo>
                    <a:pt x="0" y="141"/>
                  </a:lnTo>
                  <a:lnTo>
                    <a:pt x="2" y="143"/>
                  </a:lnTo>
                  <a:lnTo>
                    <a:pt x="0" y="155"/>
                  </a:lnTo>
                  <a:lnTo>
                    <a:pt x="2" y="159"/>
                  </a:lnTo>
                  <a:lnTo>
                    <a:pt x="9" y="162"/>
                  </a:lnTo>
                  <a:lnTo>
                    <a:pt x="16" y="157"/>
                  </a:lnTo>
                  <a:lnTo>
                    <a:pt x="32" y="166"/>
                  </a:lnTo>
                  <a:lnTo>
                    <a:pt x="39" y="175"/>
                  </a:lnTo>
                  <a:lnTo>
                    <a:pt x="46" y="185"/>
                  </a:lnTo>
                  <a:lnTo>
                    <a:pt x="46" y="192"/>
                  </a:lnTo>
                  <a:lnTo>
                    <a:pt x="48" y="192"/>
                  </a:lnTo>
                  <a:lnTo>
                    <a:pt x="50" y="201"/>
                  </a:lnTo>
                  <a:lnTo>
                    <a:pt x="55" y="205"/>
                  </a:lnTo>
                  <a:lnTo>
                    <a:pt x="64" y="208"/>
                  </a:lnTo>
                  <a:lnTo>
                    <a:pt x="83" y="205"/>
                  </a:lnTo>
                  <a:lnTo>
                    <a:pt x="87" y="203"/>
                  </a:lnTo>
                  <a:lnTo>
                    <a:pt x="90" y="205"/>
                  </a:lnTo>
                  <a:lnTo>
                    <a:pt x="101" y="201"/>
                  </a:lnTo>
                  <a:lnTo>
                    <a:pt x="103" y="203"/>
                  </a:lnTo>
                  <a:lnTo>
                    <a:pt x="108" y="201"/>
                  </a:lnTo>
                  <a:lnTo>
                    <a:pt x="110" y="196"/>
                  </a:lnTo>
                  <a:lnTo>
                    <a:pt x="115" y="198"/>
                  </a:lnTo>
                  <a:lnTo>
                    <a:pt x="117" y="198"/>
                  </a:lnTo>
                  <a:lnTo>
                    <a:pt x="117" y="198"/>
                  </a:lnTo>
                  <a:lnTo>
                    <a:pt x="117" y="196"/>
                  </a:lnTo>
                  <a:lnTo>
                    <a:pt x="122" y="189"/>
                  </a:lnTo>
                  <a:lnTo>
                    <a:pt x="124" y="185"/>
                  </a:lnTo>
                  <a:lnTo>
                    <a:pt x="124" y="180"/>
                  </a:lnTo>
                  <a:lnTo>
                    <a:pt x="124" y="175"/>
                  </a:lnTo>
                  <a:lnTo>
                    <a:pt x="127" y="173"/>
                  </a:lnTo>
                  <a:lnTo>
                    <a:pt x="127" y="171"/>
                  </a:lnTo>
                  <a:lnTo>
                    <a:pt x="129" y="166"/>
                  </a:lnTo>
                  <a:lnTo>
                    <a:pt x="133" y="164"/>
                  </a:lnTo>
                  <a:lnTo>
                    <a:pt x="133" y="162"/>
                  </a:lnTo>
                  <a:lnTo>
                    <a:pt x="140" y="157"/>
                  </a:lnTo>
                  <a:lnTo>
                    <a:pt x="140" y="155"/>
                  </a:lnTo>
                  <a:lnTo>
                    <a:pt x="140" y="152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50" y="150"/>
                  </a:lnTo>
                  <a:lnTo>
                    <a:pt x="154" y="152"/>
                  </a:lnTo>
                  <a:lnTo>
                    <a:pt x="157" y="152"/>
                  </a:lnTo>
                  <a:lnTo>
                    <a:pt x="161" y="152"/>
                  </a:lnTo>
                  <a:lnTo>
                    <a:pt x="163" y="157"/>
                  </a:lnTo>
                  <a:lnTo>
                    <a:pt x="166" y="159"/>
                  </a:lnTo>
                  <a:lnTo>
                    <a:pt x="170" y="162"/>
                  </a:lnTo>
                  <a:lnTo>
                    <a:pt x="173" y="159"/>
                  </a:lnTo>
                  <a:lnTo>
                    <a:pt x="177" y="155"/>
                  </a:lnTo>
                  <a:lnTo>
                    <a:pt x="177" y="152"/>
                  </a:lnTo>
                  <a:lnTo>
                    <a:pt x="177" y="150"/>
                  </a:lnTo>
                  <a:lnTo>
                    <a:pt x="182" y="148"/>
                  </a:lnTo>
                  <a:lnTo>
                    <a:pt x="184" y="145"/>
                  </a:lnTo>
                  <a:lnTo>
                    <a:pt x="184" y="141"/>
                  </a:lnTo>
                  <a:lnTo>
                    <a:pt x="184" y="136"/>
                  </a:lnTo>
                  <a:lnTo>
                    <a:pt x="191" y="129"/>
                  </a:lnTo>
                  <a:lnTo>
                    <a:pt x="193" y="127"/>
                  </a:lnTo>
                  <a:lnTo>
                    <a:pt x="191" y="125"/>
                  </a:lnTo>
                  <a:lnTo>
                    <a:pt x="193" y="120"/>
                  </a:lnTo>
                  <a:lnTo>
                    <a:pt x="198" y="115"/>
                  </a:lnTo>
                  <a:lnTo>
                    <a:pt x="203" y="113"/>
                  </a:lnTo>
                  <a:lnTo>
                    <a:pt x="203" y="108"/>
                  </a:lnTo>
                  <a:lnTo>
                    <a:pt x="205" y="104"/>
                  </a:lnTo>
                  <a:lnTo>
                    <a:pt x="205" y="97"/>
                  </a:lnTo>
                  <a:lnTo>
                    <a:pt x="207" y="95"/>
                  </a:lnTo>
                  <a:lnTo>
                    <a:pt x="212" y="95"/>
                  </a:lnTo>
                  <a:lnTo>
                    <a:pt x="217" y="90"/>
                  </a:lnTo>
                  <a:lnTo>
                    <a:pt x="217" y="83"/>
                  </a:lnTo>
                  <a:lnTo>
                    <a:pt x="217" y="78"/>
                  </a:lnTo>
                  <a:lnTo>
                    <a:pt x="217" y="76"/>
                  </a:lnTo>
                  <a:lnTo>
                    <a:pt x="219" y="71"/>
                  </a:lnTo>
                  <a:lnTo>
                    <a:pt x="223" y="65"/>
                  </a:lnTo>
                  <a:lnTo>
                    <a:pt x="226" y="62"/>
                  </a:lnTo>
                  <a:lnTo>
                    <a:pt x="226" y="60"/>
                  </a:lnTo>
                  <a:lnTo>
                    <a:pt x="230" y="58"/>
                  </a:lnTo>
                  <a:lnTo>
                    <a:pt x="233" y="58"/>
                  </a:lnTo>
                  <a:lnTo>
                    <a:pt x="235" y="55"/>
                  </a:lnTo>
                  <a:lnTo>
                    <a:pt x="240" y="53"/>
                  </a:lnTo>
                  <a:lnTo>
                    <a:pt x="240" y="51"/>
                  </a:lnTo>
                  <a:lnTo>
                    <a:pt x="237" y="44"/>
                  </a:lnTo>
                  <a:lnTo>
                    <a:pt x="237" y="41"/>
                  </a:lnTo>
                  <a:lnTo>
                    <a:pt x="237" y="39"/>
                  </a:lnTo>
                  <a:lnTo>
                    <a:pt x="233" y="37"/>
                  </a:lnTo>
                  <a:lnTo>
                    <a:pt x="230" y="35"/>
                  </a:lnTo>
                  <a:lnTo>
                    <a:pt x="230" y="28"/>
                  </a:lnTo>
                  <a:lnTo>
                    <a:pt x="230" y="23"/>
                  </a:lnTo>
                  <a:lnTo>
                    <a:pt x="228" y="18"/>
                  </a:lnTo>
                  <a:lnTo>
                    <a:pt x="228" y="1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8" name="Freeform 143">
              <a:extLst>
                <a:ext uri="{FF2B5EF4-FFF2-40B4-BE49-F238E27FC236}">
                  <a16:creationId xmlns:a16="http://schemas.microsoft.com/office/drawing/2014/main" id="{85597F10-03C9-204A-F2B3-45D0AD6D5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218" y="3084173"/>
              <a:ext cx="4149" cy="4979"/>
            </a:xfrm>
            <a:custGeom>
              <a:avLst/>
              <a:gdLst>
                <a:gd name="T0" fmla="*/ 0 w 5"/>
                <a:gd name="T1" fmla="*/ 6 h 6"/>
                <a:gd name="T2" fmla="*/ 0 w 5"/>
                <a:gd name="T3" fmla="*/ 2 h 6"/>
                <a:gd name="T4" fmla="*/ 2 w 5"/>
                <a:gd name="T5" fmla="*/ 0 h 6"/>
                <a:gd name="T6" fmla="*/ 5 w 5"/>
                <a:gd name="T7" fmla="*/ 2 h 6"/>
                <a:gd name="T8" fmla="*/ 5 w 5"/>
                <a:gd name="T9" fmla="*/ 6 h 6"/>
                <a:gd name="T10" fmla="*/ 2 w 5"/>
                <a:gd name="T11" fmla="*/ 6 h 6"/>
                <a:gd name="T12" fmla="*/ 0 w 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9" name="Freeform 144">
              <a:extLst>
                <a:ext uri="{FF2B5EF4-FFF2-40B4-BE49-F238E27FC236}">
                  <a16:creationId xmlns:a16="http://schemas.microsoft.com/office/drawing/2014/main" id="{31642C01-79FD-A804-F0BD-2EDE35DC4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579" y="3022770"/>
              <a:ext cx="9957" cy="13277"/>
            </a:xfrm>
            <a:custGeom>
              <a:avLst/>
              <a:gdLst>
                <a:gd name="T0" fmla="*/ 0 w 12"/>
                <a:gd name="T1" fmla="*/ 14 h 16"/>
                <a:gd name="T2" fmla="*/ 0 w 12"/>
                <a:gd name="T3" fmla="*/ 9 h 16"/>
                <a:gd name="T4" fmla="*/ 3 w 12"/>
                <a:gd name="T5" fmla="*/ 9 h 16"/>
                <a:gd name="T6" fmla="*/ 5 w 12"/>
                <a:gd name="T7" fmla="*/ 4 h 16"/>
                <a:gd name="T8" fmla="*/ 10 w 12"/>
                <a:gd name="T9" fmla="*/ 0 h 16"/>
                <a:gd name="T10" fmla="*/ 12 w 12"/>
                <a:gd name="T11" fmla="*/ 2 h 16"/>
                <a:gd name="T12" fmla="*/ 12 w 12"/>
                <a:gd name="T13" fmla="*/ 7 h 16"/>
                <a:gd name="T14" fmla="*/ 7 w 12"/>
                <a:gd name="T15" fmla="*/ 16 h 16"/>
                <a:gd name="T16" fmla="*/ 5 w 12"/>
                <a:gd name="T17" fmla="*/ 14 h 16"/>
                <a:gd name="T18" fmla="*/ 0 w 12"/>
                <a:gd name="T1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6">
                  <a:moveTo>
                    <a:pt x="0" y="14"/>
                  </a:moveTo>
                  <a:lnTo>
                    <a:pt x="0" y="9"/>
                  </a:lnTo>
                  <a:lnTo>
                    <a:pt x="3" y="9"/>
                  </a:lnTo>
                  <a:lnTo>
                    <a:pt x="5" y="4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7" y="16"/>
                  </a:lnTo>
                  <a:lnTo>
                    <a:pt x="5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0" name="Freeform 145">
              <a:extLst>
                <a:ext uri="{FF2B5EF4-FFF2-40B4-BE49-F238E27FC236}">
                  <a16:creationId xmlns:a16="http://schemas.microsoft.com/office/drawing/2014/main" id="{381E4C1C-C4D7-8771-11C5-99D1307E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388" y="2859304"/>
              <a:ext cx="132764" cy="199977"/>
            </a:xfrm>
            <a:custGeom>
              <a:avLst/>
              <a:gdLst>
                <a:gd name="T0" fmla="*/ 5 w 160"/>
                <a:gd name="T1" fmla="*/ 171 h 241"/>
                <a:gd name="T2" fmla="*/ 7 w 160"/>
                <a:gd name="T3" fmla="*/ 157 h 241"/>
                <a:gd name="T4" fmla="*/ 12 w 160"/>
                <a:gd name="T5" fmla="*/ 148 h 241"/>
                <a:gd name="T6" fmla="*/ 23 w 160"/>
                <a:gd name="T7" fmla="*/ 139 h 241"/>
                <a:gd name="T8" fmla="*/ 28 w 160"/>
                <a:gd name="T9" fmla="*/ 134 h 241"/>
                <a:gd name="T10" fmla="*/ 37 w 160"/>
                <a:gd name="T11" fmla="*/ 134 h 241"/>
                <a:gd name="T12" fmla="*/ 46 w 160"/>
                <a:gd name="T13" fmla="*/ 139 h 241"/>
                <a:gd name="T14" fmla="*/ 56 w 160"/>
                <a:gd name="T15" fmla="*/ 141 h 241"/>
                <a:gd name="T16" fmla="*/ 60 w 160"/>
                <a:gd name="T17" fmla="*/ 132 h 241"/>
                <a:gd name="T18" fmla="*/ 67 w 160"/>
                <a:gd name="T19" fmla="*/ 123 h 241"/>
                <a:gd name="T20" fmla="*/ 76 w 160"/>
                <a:gd name="T21" fmla="*/ 109 h 241"/>
                <a:gd name="T22" fmla="*/ 81 w 160"/>
                <a:gd name="T23" fmla="*/ 97 h 241"/>
                <a:gd name="T24" fmla="*/ 88 w 160"/>
                <a:gd name="T25" fmla="*/ 86 h 241"/>
                <a:gd name="T26" fmla="*/ 95 w 160"/>
                <a:gd name="T27" fmla="*/ 77 h 241"/>
                <a:gd name="T28" fmla="*/ 100 w 160"/>
                <a:gd name="T29" fmla="*/ 60 h 241"/>
                <a:gd name="T30" fmla="*/ 106 w 160"/>
                <a:gd name="T31" fmla="*/ 47 h 241"/>
                <a:gd name="T32" fmla="*/ 113 w 160"/>
                <a:gd name="T33" fmla="*/ 40 h 241"/>
                <a:gd name="T34" fmla="*/ 123 w 160"/>
                <a:gd name="T35" fmla="*/ 35 h 241"/>
                <a:gd name="T36" fmla="*/ 120 w 160"/>
                <a:gd name="T37" fmla="*/ 23 h 241"/>
                <a:gd name="T38" fmla="*/ 113 w 160"/>
                <a:gd name="T39" fmla="*/ 17 h 241"/>
                <a:gd name="T40" fmla="*/ 111 w 160"/>
                <a:gd name="T41" fmla="*/ 0 h 241"/>
                <a:gd name="T42" fmla="*/ 127 w 160"/>
                <a:gd name="T43" fmla="*/ 17 h 241"/>
                <a:gd name="T44" fmla="*/ 134 w 160"/>
                <a:gd name="T45" fmla="*/ 28 h 241"/>
                <a:gd name="T46" fmla="*/ 132 w 160"/>
                <a:gd name="T47" fmla="*/ 35 h 241"/>
                <a:gd name="T48" fmla="*/ 130 w 160"/>
                <a:gd name="T49" fmla="*/ 47 h 241"/>
                <a:gd name="T50" fmla="*/ 136 w 160"/>
                <a:gd name="T51" fmla="*/ 56 h 241"/>
                <a:gd name="T52" fmla="*/ 146 w 160"/>
                <a:gd name="T53" fmla="*/ 67 h 241"/>
                <a:gd name="T54" fmla="*/ 139 w 160"/>
                <a:gd name="T55" fmla="*/ 67 h 241"/>
                <a:gd name="T56" fmla="*/ 127 w 160"/>
                <a:gd name="T57" fmla="*/ 65 h 241"/>
                <a:gd name="T58" fmla="*/ 118 w 160"/>
                <a:gd name="T59" fmla="*/ 65 h 241"/>
                <a:gd name="T60" fmla="*/ 113 w 160"/>
                <a:gd name="T61" fmla="*/ 72 h 241"/>
                <a:gd name="T62" fmla="*/ 118 w 160"/>
                <a:gd name="T63" fmla="*/ 79 h 241"/>
                <a:gd name="T64" fmla="*/ 130 w 160"/>
                <a:gd name="T65" fmla="*/ 88 h 241"/>
                <a:gd name="T66" fmla="*/ 143 w 160"/>
                <a:gd name="T67" fmla="*/ 107 h 241"/>
                <a:gd name="T68" fmla="*/ 143 w 160"/>
                <a:gd name="T69" fmla="*/ 120 h 241"/>
                <a:gd name="T70" fmla="*/ 134 w 160"/>
                <a:gd name="T71" fmla="*/ 134 h 241"/>
                <a:gd name="T72" fmla="*/ 125 w 160"/>
                <a:gd name="T73" fmla="*/ 146 h 241"/>
                <a:gd name="T74" fmla="*/ 125 w 160"/>
                <a:gd name="T75" fmla="*/ 160 h 241"/>
                <a:gd name="T76" fmla="*/ 127 w 160"/>
                <a:gd name="T77" fmla="*/ 174 h 241"/>
                <a:gd name="T78" fmla="*/ 134 w 160"/>
                <a:gd name="T79" fmla="*/ 187 h 241"/>
                <a:gd name="T80" fmla="*/ 146 w 160"/>
                <a:gd name="T81" fmla="*/ 204 h 241"/>
                <a:gd name="T82" fmla="*/ 157 w 160"/>
                <a:gd name="T83" fmla="*/ 217 h 241"/>
                <a:gd name="T84" fmla="*/ 160 w 160"/>
                <a:gd name="T85" fmla="*/ 227 h 241"/>
                <a:gd name="T86" fmla="*/ 157 w 160"/>
                <a:gd name="T87" fmla="*/ 231 h 241"/>
                <a:gd name="T88" fmla="*/ 155 w 160"/>
                <a:gd name="T89" fmla="*/ 238 h 241"/>
                <a:gd name="T90" fmla="*/ 153 w 160"/>
                <a:gd name="T91" fmla="*/ 241 h 241"/>
                <a:gd name="T92" fmla="*/ 148 w 160"/>
                <a:gd name="T93" fmla="*/ 238 h 241"/>
                <a:gd name="T94" fmla="*/ 139 w 160"/>
                <a:gd name="T95" fmla="*/ 238 h 241"/>
                <a:gd name="T96" fmla="*/ 134 w 160"/>
                <a:gd name="T97" fmla="*/ 238 h 241"/>
                <a:gd name="T98" fmla="*/ 127 w 160"/>
                <a:gd name="T99" fmla="*/ 236 h 241"/>
                <a:gd name="T100" fmla="*/ 123 w 160"/>
                <a:gd name="T101" fmla="*/ 236 h 241"/>
                <a:gd name="T102" fmla="*/ 93 w 160"/>
                <a:gd name="T103" fmla="*/ 231 h 241"/>
                <a:gd name="T104" fmla="*/ 83 w 160"/>
                <a:gd name="T105" fmla="*/ 234 h 241"/>
                <a:gd name="T106" fmla="*/ 76 w 160"/>
                <a:gd name="T107" fmla="*/ 231 h 241"/>
                <a:gd name="T108" fmla="*/ 67 w 160"/>
                <a:gd name="T109" fmla="*/ 231 h 241"/>
                <a:gd name="T110" fmla="*/ 58 w 160"/>
                <a:gd name="T111" fmla="*/ 234 h 241"/>
                <a:gd name="T112" fmla="*/ 56 w 160"/>
                <a:gd name="T113" fmla="*/ 234 h 241"/>
                <a:gd name="T114" fmla="*/ 26 w 160"/>
                <a:gd name="T115" fmla="*/ 234 h 241"/>
                <a:gd name="T116" fmla="*/ 23 w 160"/>
                <a:gd name="T117" fmla="*/ 227 h 241"/>
                <a:gd name="T118" fmla="*/ 21 w 160"/>
                <a:gd name="T119" fmla="*/ 206 h 241"/>
                <a:gd name="T120" fmla="*/ 21 w 160"/>
                <a:gd name="T121" fmla="*/ 192 h 241"/>
                <a:gd name="T122" fmla="*/ 7 w 160"/>
                <a:gd name="T123" fmla="*/ 192 h 241"/>
                <a:gd name="T124" fmla="*/ 0 w 160"/>
                <a:gd name="T125" fmla="*/ 18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" h="241">
                  <a:moveTo>
                    <a:pt x="0" y="180"/>
                  </a:moveTo>
                  <a:lnTo>
                    <a:pt x="0" y="178"/>
                  </a:lnTo>
                  <a:lnTo>
                    <a:pt x="5" y="171"/>
                  </a:lnTo>
                  <a:lnTo>
                    <a:pt x="7" y="167"/>
                  </a:lnTo>
                  <a:lnTo>
                    <a:pt x="7" y="162"/>
                  </a:lnTo>
                  <a:lnTo>
                    <a:pt x="7" y="157"/>
                  </a:lnTo>
                  <a:lnTo>
                    <a:pt x="10" y="155"/>
                  </a:lnTo>
                  <a:lnTo>
                    <a:pt x="10" y="153"/>
                  </a:lnTo>
                  <a:lnTo>
                    <a:pt x="12" y="148"/>
                  </a:lnTo>
                  <a:lnTo>
                    <a:pt x="16" y="146"/>
                  </a:lnTo>
                  <a:lnTo>
                    <a:pt x="16" y="144"/>
                  </a:lnTo>
                  <a:lnTo>
                    <a:pt x="23" y="139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3" y="132"/>
                  </a:lnTo>
                  <a:lnTo>
                    <a:pt x="37" y="134"/>
                  </a:lnTo>
                  <a:lnTo>
                    <a:pt x="40" y="134"/>
                  </a:lnTo>
                  <a:lnTo>
                    <a:pt x="44" y="134"/>
                  </a:lnTo>
                  <a:lnTo>
                    <a:pt x="46" y="139"/>
                  </a:lnTo>
                  <a:lnTo>
                    <a:pt x="49" y="141"/>
                  </a:lnTo>
                  <a:lnTo>
                    <a:pt x="53" y="144"/>
                  </a:lnTo>
                  <a:lnTo>
                    <a:pt x="56" y="141"/>
                  </a:lnTo>
                  <a:lnTo>
                    <a:pt x="60" y="137"/>
                  </a:lnTo>
                  <a:lnTo>
                    <a:pt x="60" y="134"/>
                  </a:lnTo>
                  <a:lnTo>
                    <a:pt x="60" y="132"/>
                  </a:lnTo>
                  <a:lnTo>
                    <a:pt x="65" y="130"/>
                  </a:lnTo>
                  <a:lnTo>
                    <a:pt x="67" y="127"/>
                  </a:lnTo>
                  <a:lnTo>
                    <a:pt x="67" y="123"/>
                  </a:lnTo>
                  <a:lnTo>
                    <a:pt x="67" y="118"/>
                  </a:lnTo>
                  <a:lnTo>
                    <a:pt x="74" y="111"/>
                  </a:lnTo>
                  <a:lnTo>
                    <a:pt x="76" y="109"/>
                  </a:lnTo>
                  <a:lnTo>
                    <a:pt x="74" y="107"/>
                  </a:lnTo>
                  <a:lnTo>
                    <a:pt x="76" y="102"/>
                  </a:lnTo>
                  <a:lnTo>
                    <a:pt x="81" y="97"/>
                  </a:lnTo>
                  <a:lnTo>
                    <a:pt x="86" y="95"/>
                  </a:lnTo>
                  <a:lnTo>
                    <a:pt x="86" y="90"/>
                  </a:lnTo>
                  <a:lnTo>
                    <a:pt x="88" y="86"/>
                  </a:lnTo>
                  <a:lnTo>
                    <a:pt x="88" y="79"/>
                  </a:lnTo>
                  <a:lnTo>
                    <a:pt x="90" y="77"/>
                  </a:lnTo>
                  <a:lnTo>
                    <a:pt x="95" y="77"/>
                  </a:lnTo>
                  <a:lnTo>
                    <a:pt x="100" y="72"/>
                  </a:lnTo>
                  <a:lnTo>
                    <a:pt x="100" y="65"/>
                  </a:lnTo>
                  <a:lnTo>
                    <a:pt x="100" y="60"/>
                  </a:lnTo>
                  <a:lnTo>
                    <a:pt x="100" y="58"/>
                  </a:lnTo>
                  <a:lnTo>
                    <a:pt x="102" y="53"/>
                  </a:lnTo>
                  <a:lnTo>
                    <a:pt x="106" y="47"/>
                  </a:lnTo>
                  <a:lnTo>
                    <a:pt x="109" y="44"/>
                  </a:lnTo>
                  <a:lnTo>
                    <a:pt x="109" y="42"/>
                  </a:lnTo>
                  <a:lnTo>
                    <a:pt x="113" y="40"/>
                  </a:lnTo>
                  <a:lnTo>
                    <a:pt x="116" y="40"/>
                  </a:lnTo>
                  <a:lnTo>
                    <a:pt x="118" y="37"/>
                  </a:lnTo>
                  <a:lnTo>
                    <a:pt x="123" y="35"/>
                  </a:lnTo>
                  <a:lnTo>
                    <a:pt x="123" y="33"/>
                  </a:lnTo>
                  <a:lnTo>
                    <a:pt x="120" y="26"/>
                  </a:lnTo>
                  <a:lnTo>
                    <a:pt x="120" y="23"/>
                  </a:lnTo>
                  <a:lnTo>
                    <a:pt x="120" y="21"/>
                  </a:lnTo>
                  <a:lnTo>
                    <a:pt x="116" y="19"/>
                  </a:lnTo>
                  <a:lnTo>
                    <a:pt x="113" y="17"/>
                  </a:lnTo>
                  <a:lnTo>
                    <a:pt x="113" y="10"/>
                  </a:lnTo>
                  <a:lnTo>
                    <a:pt x="113" y="5"/>
                  </a:lnTo>
                  <a:lnTo>
                    <a:pt x="111" y="0"/>
                  </a:lnTo>
                  <a:lnTo>
                    <a:pt x="123" y="5"/>
                  </a:lnTo>
                  <a:lnTo>
                    <a:pt x="127" y="10"/>
                  </a:lnTo>
                  <a:lnTo>
                    <a:pt x="127" y="17"/>
                  </a:lnTo>
                  <a:lnTo>
                    <a:pt x="130" y="19"/>
                  </a:lnTo>
                  <a:lnTo>
                    <a:pt x="132" y="21"/>
                  </a:lnTo>
                  <a:lnTo>
                    <a:pt x="134" y="28"/>
                  </a:lnTo>
                  <a:lnTo>
                    <a:pt x="134" y="30"/>
                  </a:lnTo>
                  <a:lnTo>
                    <a:pt x="132" y="33"/>
                  </a:lnTo>
                  <a:lnTo>
                    <a:pt x="132" y="35"/>
                  </a:lnTo>
                  <a:lnTo>
                    <a:pt x="134" y="37"/>
                  </a:lnTo>
                  <a:lnTo>
                    <a:pt x="132" y="42"/>
                  </a:lnTo>
                  <a:lnTo>
                    <a:pt x="130" y="47"/>
                  </a:lnTo>
                  <a:lnTo>
                    <a:pt x="130" y="49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9" y="60"/>
                  </a:lnTo>
                  <a:lnTo>
                    <a:pt x="143" y="65"/>
                  </a:lnTo>
                  <a:lnTo>
                    <a:pt x="146" y="67"/>
                  </a:lnTo>
                  <a:lnTo>
                    <a:pt x="143" y="67"/>
                  </a:lnTo>
                  <a:lnTo>
                    <a:pt x="141" y="67"/>
                  </a:lnTo>
                  <a:lnTo>
                    <a:pt x="139" y="67"/>
                  </a:lnTo>
                  <a:lnTo>
                    <a:pt x="134" y="65"/>
                  </a:lnTo>
                  <a:lnTo>
                    <a:pt x="132" y="65"/>
                  </a:lnTo>
                  <a:lnTo>
                    <a:pt x="127" y="65"/>
                  </a:lnTo>
                  <a:lnTo>
                    <a:pt x="125" y="67"/>
                  </a:lnTo>
                  <a:lnTo>
                    <a:pt x="123" y="65"/>
                  </a:lnTo>
                  <a:lnTo>
                    <a:pt x="118" y="65"/>
                  </a:lnTo>
                  <a:lnTo>
                    <a:pt x="116" y="65"/>
                  </a:lnTo>
                  <a:lnTo>
                    <a:pt x="116" y="70"/>
                  </a:lnTo>
                  <a:lnTo>
                    <a:pt x="113" y="72"/>
                  </a:lnTo>
                  <a:lnTo>
                    <a:pt x="113" y="74"/>
                  </a:lnTo>
                  <a:lnTo>
                    <a:pt x="116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20" y="83"/>
                  </a:lnTo>
                  <a:lnTo>
                    <a:pt x="130" y="88"/>
                  </a:lnTo>
                  <a:lnTo>
                    <a:pt x="136" y="97"/>
                  </a:lnTo>
                  <a:lnTo>
                    <a:pt x="139" y="100"/>
                  </a:lnTo>
                  <a:lnTo>
                    <a:pt x="143" y="107"/>
                  </a:lnTo>
                  <a:lnTo>
                    <a:pt x="146" y="111"/>
                  </a:lnTo>
                  <a:lnTo>
                    <a:pt x="146" y="116"/>
                  </a:lnTo>
                  <a:lnTo>
                    <a:pt x="143" y="120"/>
                  </a:lnTo>
                  <a:lnTo>
                    <a:pt x="139" y="123"/>
                  </a:lnTo>
                  <a:lnTo>
                    <a:pt x="139" y="127"/>
                  </a:lnTo>
                  <a:lnTo>
                    <a:pt x="134" y="134"/>
                  </a:lnTo>
                  <a:lnTo>
                    <a:pt x="132" y="139"/>
                  </a:lnTo>
                  <a:lnTo>
                    <a:pt x="127" y="146"/>
                  </a:lnTo>
                  <a:lnTo>
                    <a:pt x="125" y="146"/>
                  </a:lnTo>
                  <a:lnTo>
                    <a:pt x="123" y="148"/>
                  </a:lnTo>
                  <a:lnTo>
                    <a:pt x="125" y="153"/>
                  </a:lnTo>
                  <a:lnTo>
                    <a:pt x="125" y="160"/>
                  </a:lnTo>
                  <a:lnTo>
                    <a:pt x="125" y="164"/>
                  </a:lnTo>
                  <a:lnTo>
                    <a:pt x="127" y="169"/>
                  </a:lnTo>
                  <a:lnTo>
                    <a:pt x="127" y="174"/>
                  </a:lnTo>
                  <a:lnTo>
                    <a:pt x="127" y="183"/>
                  </a:lnTo>
                  <a:lnTo>
                    <a:pt x="130" y="185"/>
                  </a:lnTo>
                  <a:lnTo>
                    <a:pt x="134" y="187"/>
                  </a:lnTo>
                  <a:lnTo>
                    <a:pt x="139" y="192"/>
                  </a:lnTo>
                  <a:lnTo>
                    <a:pt x="139" y="197"/>
                  </a:lnTo>
                  <a:lnTo>
                    <a:pt x="146" y="204"/>
                  </a:lnTo>
                  <a:lnTo>
                    <a:pt x="148" y="211"/>
                  </a:lnTo>
                  <a:lnTo>
                    <a:pt x="150" y="213"/>
                  </a:lnTo>
                  <a:lnTo>
                    <a:pt x="157" y="217"/>
                  </a:lnTo>
                  <a:lnTo>
                    <a:pt x="157" y="222"/>
                  </a:lnTo>
                  <a:lnTo>
                    <a:pt x="157" y="224"/>
                  </a:lnTo>
                  <a:lnTo>
                    <a:pt x="160" y="227"/>
                  </a:lnTo>
                  <a:lnTo>
                    <a:pt x="160" y="227"/>
                  </a:lnTo>
                  <a:lnTo>
                    <a:pt x="160" y="227"/>
                  </a:lnTo>
                  <a:lnTo>
                    <a:pt x="157" y="231"/>
                  </a:lnTo>
                  <a:lnTo>
                    <a:pt x="155" y="234"/>
                  </a:lnTo>
                  <a:lnTo>
                    <a:pt x="155" y="236"/>
                  </a:lnTo>
                  <a:lnTo>
                    <a:pt x="155" y="238"/>
                  </a:lnTo>
                  <a:lnTo>
                    <a:pt x="155" y="241"/>
                  </a:lnTo>
                  <a:lnTo>
                    <a:pt x="153" y="241"/>
                  </a:lnTo>
                  <a:lnTo>
                    <a:pt x="153" y="241"/>
                  </a:lnTo>
                  <a:lnTo>
                    <a:pt x="150" y="241"/>
                  </a:lnTo>
                  <a:lnTo>
                    <a:pt x="148" y="241"/>
                  </a:lnTo>
                  <a:lnTo>
                    <a:pt x="148" y="238"/>
                  </a:lnTo>
                  <a:lnTo>
                    <a:pt x="143" y="238"/>
                  </a:lnTo>
                  <a:lnTo>
                    <a:pt x="141" y="241"/>
                  </a:lnTo>
                  <a:lnTo>
                    <a:pt x="139" y="238"/>
                  </a:lnTo>
                  <a:lnTo>
                    <a:pt x="136" y="236"/>
                  </a:lnTo>
                  <a:lnTo>
                    <a:pt x="136" y="238"/>
                  </a:lnTo>
                  <a:lnTo>
                    <a:pt x="134" y="238"/>
                  </a:lnTo>
                  <a:lnTo>
                    <a:pt x="132" y="236"/>
                  </a:lnTo>
                  <a:lnTo>
                    <a:pt x="130" y="236"/>
                  </a:lnTo>
                  <a:lnTo>
                    <a:pt x="127" y="236"/>
                  </a:lnTo>
                  <a:lnTo>
                    <a:pt x="125" y="234"/>
                  </a:lnTo>
                  <a:lnTo>
                    <a:pt x="123" y="234"/>
                  </a:lnTo>
                  <a:lnTo>
                    <a:pt x="123" y="236"/>
                  </a:lnTo>
                  <a:lnTo>
                    <a:pt x="120" y="234"/>
                  </a:lnTo>
                  <a:lnTo>
                    <a:pt x="93" y="234"/>
                  </a:lnTo>
                  <a:lnTo>
                    <a:pt x="93" y="231"/>
                  </a:lnTo>
                  <a:lnTo>
                    <a:pt x="90" y="234"/>
                  </a:lnTo>
                  <a:lnTo>
                    <a:pt x="90" y="234"/>
                  </a:lnTo>
                  <a:lnTo>
                    <a:pt x="83" y="234"/>
                  </a:lnTo>
                  <a:lnTo>
                    <a:pt x="83" y="231"/>
                  </a:lnTo>
                  <a:lnTo>
                    <a:pt x="81" y="231"/>
                  </a:lnTo>
                  <a:lnTo>
                    <a:pt x="76" y="231"/>
                  </a:lnTo>
                  <a:lnTo>
                    <a:pt x="76" y="231"/>
                  </a:lnTo>
                  <a:lnTo>
                    <a:pt x="70" y="231"/>
                  </a:lnTo>
                  <a:lnTo>
                    <a:pt x="67" y="231"/>
                  </a:lnTo>
                  <a:lnTo>
                    <a:pt x="60" y="231"/>
                  </a:lnTo>
                  <a:lnTo>
                    <a:pt x="58" y="234"/>
                  </a:lnTo>
                  <a:lnTo>
                    <a:pt x="58" y="234"/>
                  </a:lnTo>
                  <a:lnTo>
                    <a:pt x="56" y="234"/>
                  </a:lnTo>
                  <a:lnTo>
                    <a:pt x="56" y="234"/>
                  </a:lnTo>
                  <a:lnTo>
                    <a:pt x="56" y="234"/>
                  </a:lnTo>
                  <a:lnTo>
                    <a:pt x="30" y="234"/>
                  </a:lnTo>
                  <a:lnTo>
                    <a:pt x="28" y="234"/>
                  </a:lnTo>
                  <a:lnTo>
                    <a:pt x="26" y="234"/>
                  </a:lnTo>
                  <a:lnTo>
                    <a:pt x="23" y="234"/>
                  </a:lnTo>
                  <a:lnTo>
                    <a:pt x="26" y="231"/>
                  </a:lnTo>
                  <a:lnTo>
                    <a:pt x="23" y="227"/>
                  </a:lnTo>
                  <a:lnTo>
                    <a:pt x="26" y="220"/>
                  </a:lnTo>
                  <a:lnTo>
                    <a:pt x="26" y="213"/>
                  </a:lnTo>
                  <a:lnTo>
                    <a:pt x="21" y="206"/>
                  </a:lnTo>
                  <a:lnTo>
                    <a:pt x="21" y="201"/>
                  </a:lnTo>
                  <a:lnTo>
                    <a:pt x="23" y="199"/>
                  </a:lnTo>
                  <a:lnTo>
                    <a:pt x="21" y="192"/>
                  </a:lnTo>
                  <a:lnTo>
                    <a:pt x="14" y="197"/>
                  </a:lnTo>
                  <a:lnTo>
                    <a:pt x="12" y="194"/>
                  </a:lnTo>
                  <a:lnTo>
                    <a:pt x="7" y="192"/>
                  </a:lnTo>
                  <a:lnTo>
                    <a:pt x="5" y="180"/>
                  </a:lnTo>
                  <a:lnTo>
                    <a:pt x="3" y="183"/>
                  </a:lnTo>
                  <a:lnTo>
                    <a:pt x="0" y="18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1" name="Freeform 146">
              <a:extLst>
                <a:ext uri="{FF2B5EF4-FFF2-40B4-BE49-F238E27FC236}">
                  <a16:creationId xmlns:a16="http://schemas.microsoft.com/office/drawing/2014/main" id="{9BB021B3-3874-B3FC-CABE-466C8FB6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388" y="3050982"/>
              <a:ext cx="99573" cy="109530"/>
            </a:xfrm>
            <a:custGeom>
              <a:avLst/>
              <a:gdLst>
                <a:gd name="T0" fmla="*/ 56 w 120"/>
                <a:gd name="T1" fmla="*/ 3 h 132"/>
                <a:gd name="T2" fmla="*/ 58 w 120"/>
                <a:gd name="T3" fmla="*/ 3 h 132"/>
                <a:gd name="T4" fmla="*/ 67 w 120"/>
                <a:gd name="T5" fmla="*/ 0 h 132"/>
                <a:gd name="T6" fmla="*/ 76 w 120"/>
                <a:gd name="T7" fmla="*/ 0 h 132"/>
                <a:gd name="T8" fmla="*/ 81 w 120"/>
                <a:gd name="T9" fmla="*/ 0 h 132"/>
                <a:gd name="T10" fmla="*/ 83 w 120"/>
                <a:gd name="T11" fmla="*/ 3 h 132"/>
                <a:gd name="T12" fmla="*/ 90 w 120"/>
                <a:gd name="T13" fmla="*/ 3 h 132"/>
                <a:gd name="T14" fmla="*/ 93 w 120"/>
                <a:gd name="T15" fmla="*/ 3 h 132"/>
                <a:gd name="T16" fmla="*/ 93 w 120"/>
                <a:gd name="T17" fmla="*/ 7 h 132"/>
                <a:gd name="T18" fmla="*/ 93 w 120"/>
                <a:gd name="T19" fmla="*/ 16 h 132"/>
                <a:gd name="T20" fmla="*/ 93 w 120"/>
                <a:gd name="T21" fmla="*/ 23 h 132"/>
                <a:gd name="T22" fmla="*/ 100 w 120"/>
                <a:gd name="T23" fmla="*/ 21 h 132"/>
                <a:gd name="T24" fmla="*/ 106 w 120"/>
                <a:gd name="T25" fmla="*/ 21 h 132"/>
                <a:gd name="T26" fmla="*/ 118 w 120"/>
                <a:gd name="T27" fmla="*/ 19 h 132"/>
                <a:gd name="T28" fmla="*/ 120 w 120"/>
                <a:gd name="T29" fmla="*/ 28 h 132"/>
                <a:gd name="T30" fmla="*/ 120 w 120"/>
                <a:gd name="T31" fmla="*/ 33 h 132"/>
                <a:gd name="T32" fmla="*/ 116 w 120"/>
                <a:gd name="T33" fmla="*/ 37 h 132"/>
                <a:gd name="T34" fmla="*/ 111 w 120"/>
                <a:gd name="T35" fmla="*/ 42 h 132"/>
                <a:gd name="T36" fmla="*/ 113 w 120"/>
                <a:gd name="T37" fmla="*/ 46 h 132"/>
                <a:gd name="T38" fmla="*/ 111 w 120"/>
                <a:gd name="T39" fmla="*/ 49 h 132"/>
                <a:gd name="T40" fmla="*/ 109 w 120"/>
                <a:gd name="T41" fmla="*/ 51 h 132"/>
                <a:gd name="T42" fmla="*/ 111 w 120"/>
                <a:gd name="T43" fmla="*/ 53 h 132"/>
                <a:gd name="T44" fmla="*/ 113 w 120"/>
                <a:gd name="T45" fmla="*/ 58 h 132"/>
                <a:gd name="T46" fmla="*/ 118 w 120"/>
                <a:gd name="T47" fmla="*/ 63 h 132"/>
                <a:gd name="T48" fmla="*/ 120 w 120"/>
                <a:gd name="T49" fmla="*/ 70 h 132"/>
                <a:gd name="T50" fmla="*/ 113 w 120"/>
                <a:gd name="T51" fmla="*/ 93 h 132"/>
                <a:gd name="T52" fmla="*/ 113 w 120"/>
                <a:gd name="T53" fmla="*/ 100 h 132"/>
                <a:gd name="T54" fmla="*/ 111 w 120"/>
                <a:gd name="T55" fmla="*/ 97 h 132"/>
                <a:gd name="T56" fmla="*/ 102 w 120"/>
                <a:gd name="T57" fmla="*/ 95 h 132"/>
                <a:gd name="T58" fmla="*/ 97 w 120"/>
                <a:gd name="T59" fmla="*/ 97 h 132"/>
                <a:gd name="T60" fmla="*/ 88 w 120"/>
                <a:gd name="T61" fmla="*/ 95 h 132"/>
                <a:gd name="T62" fmla="*/ 81 w 120"/>
                <a:gd name="T63" fmla="*/ 86 h 132"/>
                <a:gd name="T64" fmla="*/ 81 w 120"/>
                <a:gd name="T65" fmla="*/ 93 h 132"/>
                <a:gd name="T66" fmla="*/ 72 w 120"/>
                <a:gd name="T67" fmla="*/ 97 h 132"/>
                <a:gd name="T68" fmla="*/ 67 w 120"/>
                <a:gd name="T69" fmla="*/ 100 h 132"/>
                <a:gd name="T70" fmla="*/ 63 w 120"/>
                <a:gd name="T71" fmla="*/ 100 h 132"/>
                <a:gd name="T72" fmla="*/ 56 w 120"/>
                <a:gd name="T73" fmla="*/ 102 h 132"/>
                <a:gd name="T74" fmla="*/ 56 w 120"/>
                <a:gd name="T75" fmla="*/ 109 h 132"/>
                <a:gd name="T76" fmla="*/ 63 w 120"/>
                <a:gd name="T77" fmla="*/ 107 h 132"/>
                <a:gd name="T78" fmla="*/ 67 w 120"/>
                <a:gd name="T79" fmla="*/ 111 h 132"/>
                <a:gd name="T80" fmla="*/ 67 w 120"/>
                <a:gd name="T81" fmla="*/ 125 h 132"/>
                <a:gd name="T82" fmla="*/ 60 w 120"/>
                <a:gd name="T83" fmla="*/ 120 h 132"/>
                <a:gd name="T84" fmla="*/ 56 w 120"/>
                <a:gd name="T85" fmla="*/ 123 h 132"/>
                <a:gd name="T86" fmla="*/ 53 w 120"/>
                <a:gd name="T87" fmla="*/ 127 h 132"/>
                <a:gd name="T88" fmla="*/ 49 w 120"/>
                <a:gd name="T89" fmla="*/ 130 h 132"/>
                <a:gd name="T90" fmla="*/ 44 w 120"/>
                <a:gd name="T91" fmla="*/ 125 h 132"/>
                <a:gd name="T92" fmla="*/ 35 w 120"/>
                <a:gd name="T93" fmla="*/ 116 h 132"/>
                <a:gd name="T94" fmla="*/ 21 w 120"/>
                <a:gd name="T95" fmla="*/ 104 h 132"/>
                <a:gd name="T96" fmla="*/ 16 w 120"/>
                <a:gd name="T97" fmla="*/ 97 h 132"/>
                <a:gd name="T98" fmla="*/ 12 w 120"/>
                <a:gd name="T99" fmla="*/ 90 h 132"/>
                <a:gd name="T100" fmla="*/ 7 w 120"/>
                <a:gd name="T101" fmla="*/ 79 h 132"/>
                <a:gd name="T102" fmla="*/ 5 w 120"/>
                <a:gd name="T103" fmla="*/ 74 h 132"/>
                <a:gd name="T104" fmla="*/ 0 w 120"/>
                <a:gd name="T105" fmla="*/ 63 h 132"/>
                <a:gd name="T106" fmla="*/ 10 w 120"/>
                <a:gd name="T107" fmla="*/ 60 h 132"/>
                <a:gd name="T108" fmla="*/ 12 w 120"/>
                <a:gd name="T109" fmla="*/ 42 h 132"/>
                <a:gd name="T110" fmla="*/ 23 w 120"/>
                <a:gd name="T111" fmla="*/ 42 h 132"/>
                <a:gd name="T112" fmla="*/ 12 w 120"/>
                <a:gd name="T113" fmla="*/ 35 h 132"/>
                <a:gd name="T114" fmla="*/ 16 w 120"/>
                <a:gd name="T115" fmla="*/ 28 h 132"/>
                <a:gd name="T116" fmla="*/ 23 w 120"/>
                <a:gd name="T117" fmla="*/ 28 h 132"/>
                <a:gd name="T118" fmla="*/ 26 w 120"/>
                <a:gd name="T119" fmla="*/ 28 h 132"/>
                <a:gd name="T120" fmla="*/ 56 w 120"/>
                <a:gd name="T121" fmla="*/ 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132">
                  <a:moveTo>
                    <a:pt x="56" y="3"/>
                  </a:moveTo>
                  <a:lnTo>
                    <a:pt x="56" y="3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3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3" y="0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3" y="7"/>
                  </a:lnTo>
                  <a:lnTo>
                    <a:pt x="95" y="12"/>
                  </a:lnTo>
                  <a:lnTo>
                    <a:pt x="93" y="16"/>
                  </a:lnTo>
                  <a:lnTo>
                    <a:pt x="95" y="19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100" y="21"/>
                  </a:lnTo>
                  <a:lnTo>
                    <a:pt x="102" y="23"/>
                  </a:lnTo>
                  <a:lnTo>
                    <a:pt x="106" y="21"/>
                  </a:lnTo>
                  <a:lnTo>
                    <a:pt x="111" y="19"/>
                  </a:lnTo>
                  <a:lnTo>
                    <a:pt x="118" y="19"/>
                  </a:lnTo>
                  <a:lnTo>
                    <a:pt x="120" y="21"/>
                  </a:lnTo>
                  <a:lnTo>
                    <a:pt x="120" y="28"/>
                  </a:lnTo>
                  <a:lnTo>
                    <a:pt x="118" y="30"/>
                  </a:lnTo>
                  <a:lnTo>
                    <a:pt x="120" y="33"/>
                  </a:lnTo>
                  <a:lnTo>
                    <a:pt x="120" y="37"/>
                  </a:lnTo>
                  <a:lnTo>
                    <a:pt x="116" y="37"/>
                  </a:lnTo>
                  <a:lnTo>
                    <a:pt x="111" y="40"/>
                  </a:lnTo>
                  <a:lnTo>
                    <a:pt x="111" y="42"/>
                  </a:lnTo>
                  <a:lnTo>
                    <a:pt x="113" y="44"/>
                  </a:lnTo>
                  <a:lnTo>
                    <a:pt x="113" y="46"/>
                  </a:lnTo>
                  <a:lnTo>
                    <a:pt x="111" y="46"/>
                  </a:lnTo>
                  <a:lnTo>
                    <a:pt x="111" y="49"/>
                  </a:lnTo>
                  <a:lnTo>
                    <a:pt x="109" y="49"/>
                  </a:lnTo>
                  <a:lnTo>
                    <a:pt x="109" y="51"/>
                  </a:lnTo>
                  <a:lnTo>
                    <a:pt x="111" y="53"/>
                  </a:lnTo>
                  <a:lnTo>
                    <a:pt x="111" y="53"/>
                  </a:lnTo>
                  <a:lnTo>
                    <a:pt x="113" y="56"/>
                  </a:lnTo>
                  <a:lnTo>
                    <a:pt x="113" y="58"/>
                  </a:lnTo>
                  <a:lnTo>
                    <a:pt x="118" y="60"/>
                  </a:lnTo>
                  <a:lnTo>
                    <a:pt x="118" y="63"/>
                  </a:lnTo>
                  <a:lnTo>
                    <a:pt x="120" y="65"/>
                  </a:lnTo>
                  <a:lnTo>
                    <a:pt x="120" y="70"/>
                  </a:lnTo>
                  <a:lnTo>
                    <a:pt x="118" y="77"/>
                  </a:lnTo>
                  <a:lnTo>
                    <a:pt x="113" y="93"/>
                  </a:lnTo>
                  <a:lnTo>
                    <a:pt x="113" y="97"/>
                  </a:lnTo>
                  <a:lnTo>
                    <a:pt x="113" y="100"/>
                  </a:lnTo>
                  <a:lnTo>
                    <a:pt x="111" y="100"/>
                  </a:lnTo>
                  <a:lnTo>
                    <a:pt x="111" y="97"/>
                  </a:lnTo>
                  <a:lnTo>
                    <a:pt x="106" y="95"/>
                  </a:lnTo>
                  <a:lnTo>
                    <a:pt x="102" y="95"/>
                  </a:lnTo>
                  <a:lnTo>
                    <a:pt x="100" y="97"/>
                  </a:lnTo>
                  <a:lnTo>
                    <a:pt x="97" y="97"/>
                  </a:lnTo>
                  <a:lnTo>
                    <a:pt x="93" y="97"/>
                  </a:lnTo>
                  <a:lnTo>
                    <a:pt x="88" y="95"/>
                  </a:lnTo>
                  <a:lnTo>
                    <a:pt x="86" y="86"/>
                  </a:lnTo>
                  <a:lnTo>
                    <a:pt x="81" y="86"/>
                  </a:lnTo>
                  <a:lnTo>
                    <a:pt x="79" y="88"/>
                  </a:lnTo>
                  <a:lnTo>
                    <a:pt x="81" y="93"/>
                  </a:lnTo>
                  <a:lnTo>
                    <a:pt x="79" y="97"/>
                  </a:lnTo>
                  <a:lnTo>
                    <a:pt x="72" y="97"/>
                  </a:lnTo>
                  <a:lnTo>
                    <a:pt x="70" y="97"/>
                  </a:lnTo>
                  <a:lnTo>
                    <a:pt x="67" y="100"/>
                  </a:lnTo>
                  <a:lnTo>
                    <a:pt x="65" y="102"/>
                  </a:lnTo>
                  <a:lnTo>
                    <a:pt x="63" y="100"/>
                  </a:lnTo>
                  <a:lnTo>
                    <a:pt x="58" y="100"/>
                  </a:lnTo>
                  <a:lnTo>
                    <a:pt x="56" y="102"/>
                  </a:lnTo>
                  <a:lnTo>
                    <a:pt x="56" y="104"/>
                  </a:lnTo>
                  <a:lnTo>
                    <a:pt x="56" y="109"/>
                  </a:lnTo>
                  <a:lnTo>
                    <a:pt x="60" y="107"/>
                  </a:lnTo>
                  <a:lnTo>
                    <a:pt x="63" y="107"/>
                  </a:lnTo>
                  <a:lnTo>
                    <a:pt x="65" y="109"/>
                  </a:lnTo>
                  <a:lnTo>
                    <a:pt x="67" y="111"/>
                  </a:lnTo>
                  <a:lnTo>
                    <a:pt x="70" y="120"/>
                  </a:lnTo>
                  <a:lnTo>
                    <a:pt x="67" y="125"/>
                  </a:lnTo>
                  <a:lnTo>
                    <a:pt x="63" y="120"/>
                  </a:lnTo>
                  <a:lnTo>
                    <a:pt x="60" y="120"/>
                  </a:lnTo>
                  <a:lnTo>
                    <a:pt x="60" y="123"/>
                  </a:lnTo>
                  <a:lnTo>
                    <a:pt x="56" y="123"/>
                  </a:lnTo>
                  <a:lnTo>
                    <a:pt x="53" y="123"/>
                  </a:lnTo>
                  <a:lnTo>
                    <a:pt x="53" y="127"/>
                  </a:lnTo>
                  <a:lnTo>
                    <a:pt x="51" y="132"/>
                  </a:lnTo>
                  <a:lnTo>
                    <a:pt x="49" y="130"/>
                  </a:lnTo>
                  <a:lnTo>
                    <a:pt x="46" y="130"/>
                  </a:lnTo>
                  <a:lnTo>
                    <a:pt x="44" y="125"/>
                  </a:lnTo>
                  <a:lnTo>
                    <a:pt x="37" y="120"/>
                  </a:lnTo>
                  <a:lnTo>
                    <a:pt x="35" y="116"/>
                  </a:lnTo>
                  <a:lnTo>
                    <a:pt x="26" y="109"/>
                  </a:lnTo>
                  <a:lnTo>
                    <a:pt x="21" y="104"/>
                  </a:lnTo>
                  <a:lnTo>
                    <a:pt x="21" y="102"/>
                  </a:lnTo>
                  <a:lnTo>
                    <a:pt x="16" y="97"/>
                  </a:lnTo>
                  <a:lnTo>
                    <a:pt x="14" y="93"/>
                  </a:lnTo>
                  <a:lnTo>
                    <a:pt x="12" y="90"/>
                  </a:lnTo>
                  <a:lnTo>
                    <a:pt x="12" y="83"/>
                  </a:lnTo>
                  <a:lnTo>
                    <a:pt x="7" y="79"/>
                  </a:lnTo>
                  <a:lnTo>
                    <a:pt x="7" y="74"/>
                  </a:lnTo>
                  <a:lnTo>
                    <a:pt x="5" y="74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5" y="63"/>
                  </a:lnTo>
                  <a:lnTo>
                    <a:pt x="10" y="60"/>
                  </a:lnTo>
                  <a:lnTo>
                    <a:pt x="12" y="49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23" y="42"/>
                  </a:lnTo>
                  <a:lnTo>
                    <a:pt x="16" y="42"/>
                  </a:lnTo>
                  <a:lnTo>
                    <a:pt x="12" y="35"/>
                  </a:lnTo>
                  <a:lnTo>
                    <a:pt x="16" y="35"/>
                  </a:lnTo>
                  <a:lnTo>
                    <a:pt x="16" y="28"/>
                  </a:lnTo>
                  <a:lnTo>
                    <a:pt x="19" y="30"/>
                  </a:lnTo>
                  <a:lnTo>
                    <a:pt x="23" y="28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56" y="28"/>
                  </a:lnTo>
                  <a:lnTo>
                    <a:pt x="56" y="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2" name="Freeform 147">
              <a:extLst>
                <a:ext uri="{FF2B5EF4-FFF2-40B4-BE49-F238E27FC236}">
                  <a16:creationId xmlns:a16="http://schemas.microsoft.com/office/drawing/2014/main" id="{E92A9407-AD65-1520-3153-B5AD0087D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345" y="3053472"/>
              <a:ext cx="36510" cy="22404"/>
            </a:xfrm>
            <a:custGeom>
              <a:avLst/>
              <a:gdLst>
                <a:gd name="T0" fmla="*/ 4 w 44"/>
                <a:gd name="T1" fmla="*/ 25 h 27"/>
                <a:gd name="T2" fmla="*/ 7 w 44"/>
                <a:gd name="T3" fmla="*/ 27 h 27"/>
                <a:gd name="T4" fmla="*/ 11 w 44"/>
                <a:gd name="T5" fmla="*/ 25 h 27"/>
                <a:gd name="T6" fmla="*/ 14 w 44"/>
                <a:gd name="T7" fmla="*/ 25 h 27"/>
                <a:gd name="T8" fmla="*/ 14 w 44"/>
                <a:gd name="T9" fmla="*/ 25 h 27"/>
                <a:gd name="T10" fmla="*/ 44 w 44"/>
                <a:gd name="T11" fmla="*/ 25 h 27"/>
                <a:gd name="T12" fmla="*/ 44 w 44"/>
                <a:gd name="T13" fmla="*/ 0 h 27"/>
                <a:gd name="T14" fmla="*/ 18 w 44"/>
                <a:gd name="T15" fmla="*/ 0 h 27"/>
                <a:gd name="T16" fmla="*/ 16 w 44"/>
                <a:gd name="T17" fmla="*/ 0 h 27"/>
                <a:gd name="T18" fmla="*/ 14 w 44"/>
                <a:gd name="T19" fmla="*/ 0 h 27"/>
                <a:gd name="T20" fmla="*/ 11 w 44"/>
                <a:gd name="T21" fmla="*/ 0 h 27"/>
                <a:gd name="T22" fmla="*/ 11 w 44"/>
                <a:gd name="T23" fmla="*/ 2 h 27"/>
                <a:gd name="T24" fmla="*/ 11 w 44"/>
                <a:gd name="T25" fmla="*/ 4 h 27"/>
                <a:gd name="T26" fmla="*/ 4 w 44"/>
                <a:gd name="T27" fmla="*/ 11 h 27"/>
                <a:gd name="T28" fmla="*/ 0 w 44"/>
                <a:gd name="T29" fmla="*/ 23 h 27"/>
                <a:gd name="T30" fmla="*/ 4 w 44"/>
                <a:gd name="T31" fmla="*/ 25 h 27"/>
                <a:gd name="T32" fmla="*/ 4 w 44"/>
                <a:gd name="T33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27">
                  <a:moveTo>
                    <a:pt x="4" y="25"/>
                  </a:moveTo>
                  <a:lnTo>
                    <a:pt x="7" y="27"/>
                  </a:lnTo>
                  <a:lnTo>
                    <a:pt x="11" y="25"/>
                  </a:lnTo>
                  <a:lnTo>
                    <a:pt x="14" y="25"/>
                  </a:lnTo>
                  <a:lnTo>
                    <a:pt x="14" y="25"/>
                  </a:lnTo>
                  <a:lnTo>
                    <a:pt x="44" y="25"/>
                  </a:lnTo>
                  <a:lnTo>
                    <a:pt x="44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4" y="11"/>
                  </a:lnTo>
                  <a:lnTo>
                    <a:pt x="0" y="23"/>
                  </a:lnTo>
                  <a:lnTo>
                    <a:pt x="4" y="25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" name="Freeform 148">
              <a:extLst>
                <a:ext uri="{FF2B5EF4-FFF2-40B4-BE49-F238E27FC236}">
                  <a16:creationId xmlns:a16="http://schemas.microsoft.com/office/drawing/2014/main" id="{01A9A5E6-282A-8D51-EE57-B209973BC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706" y="3024430"/>
              <a:ext cx="134424" cy="155169"/>
            </a:xfrm>
            <a:custGeom>
              <a:avLst/>
              <a:gdLst>
                <a:gd name="T0" fmla="*/ 2 w 162"/>
                <a:gd name="T1" fmla="*/ 155 h 187"/>
                <a:gd name="T2" fmla="*/ 9 w 162"/>
                <a:gd name="T3" fmla="*/ 152 h 187"/>
                <a:gd name="T4" fmla="*/ 19 w 162"/>
                <a:gd name="T5" fmla="*/ 152 h 187"/>
                <a:gd name="T6" fmla="*/ 12 w 162"/>
                <a:gd name="T7" fmla="*/ 139 h 187"/>
                <a:gd name="T8" fmla="*/ 5 w 162"/>
                <a:gd name="T9" fmla="*/ 136 h 187"/>
                <a:gd name="T10" fmla="*/ 12 w 162"/>
                <a:gd name="T11" fmla="*/ 132 h 187"/>
                <a:gd name="T12" fmla="*/ 19 w 162"/>
                <a:gd name="T13" fmla="*/ 129 h 187"/>
                <a:gd name="T14" fmla="*/ 30 w 162"/>
                <a:gd name="T15" fmla="*/ 125 h 187"/>
                <a:gd name="T16" fmla="*/ 35 w 162"/>
                <a:gd name="T17" fmla="*/ 118 h 187"/>
                <a:gd name="T18" fmla="*/ 46 w 162"/>
                <a:gd name="T19" fmla="*/ 129 h 187"/>
                <a:gd name="T20" fmla="*/ 55 w 162"/>
                <a:gd name="T21" fmla="*/ 127 h 187"/>
                <a:gd name="T22" fmla="*/ 62 w 162"/>
                <a:gd name="T23" fmla="*/ 132 h 187"/>
                <a:gd name="T24" fmla="*/ 67 w 162"/>
                <a:gd name="T25" fmla="*/ 109 h 187"/>
                <a:gd name="T26" fmla="*/ 67 w 162"/>
                <a:gd name="T27" fmla="*/ 95 h 187"/>
                <a:gd name="T28" fmla="*/ 62 w 162"/>
                <a:gd name="T29" fmla="*/ 88 h 187"/>
                <a:gd name="T30" fmla="*/ 58 w 162"/>
                <a:gd name="T31" fmla="*/ 83 h 187"/>
                <a:gd name="T32" fmla="*/ 60 w 162"/>
                <a:gd name="T33" fmla="*/ 78 h 187"/>
                <a:gd name="T34" fmla="*/ 60 w 162"/>
                <a:gd name="T35" fmla="*/ 74 h 187"/>
                <a:gd name="T36" fmla="*/ 69 w 162"/>
                <a:gd name="T37" fmla="*/ 69 h 187"/>
                <a:gd name="T38" fmla="*/ 69 w 162"/>
                <a:gd name="T39" fmla="*/ 60 h 187"/>
                <a:gd name="T40" fmla="*/ 60 w 162"/>
                <a:gd name="T41" fmla="*/ 51 h 187"/>
                <a:gd name="T42" fmla="*/ 49 w 162"/>
                <a:gd name="T43" fmla="*/ 53 h 187"/>
                <a:gd name="T44" fmla="*/ 44 w 162"/>
                <a:gd name="T45" fmla="*/ 51 h 187"/>
                <a:gd name="T46" fmla="*/ 42 w 162"/>
                <a:gd name="T47" fmla="*/ 39 h 187"/>
                <a:gd name="T48" fmla="*/ 72 w 162"/>
                <a:gd name="T49" fmla="*/ 37 h 187"/>
                <a:gd name="T50" fmla="*/ 76 w 162"/>
                <a:gd name="T51" fmla="*/ 37 h 187"/>
                <a:gd name="T52" fmla="*/ 83 w 162"/>
                <a:gd name="T53" fmla="*/ 39 h 187"/>
                <a:gd name="T54" fmla="*/ 88 w 162"/>
                <a:gd name="T55" fmla="*/ 39 h 187"/>
                <a:gd name="T56" fmla="*/ 97 w 162"/>
                <a:gd name="T57" fmla="*/ 39 h 187"/>
                <a:gd name="T58" fmla="*/ 102 w 162"/>
                <a:gd name="T59" fmla="*/ 42 h 187"/>
                <a:gd name="T60" fmla="*/ 104 w 162"/>
                <a:gd name="T61" fmla="*/ 39 h 187"/>
                <a:gd name="T62" fmla="*/ 106 w 162"/>
                <a:gd name="T63" fmla="*/ 32 h 187"/>
                <a:gd name="T64" fmla="*/ 122 w 162"/>
                <a:gd name="T65" fmla="*/ 7 h 187"/>
                <a:gd name="T66" fmla="*/ 136 w 162"/>
                <a:gd name="T67" fmla="*/ 0 h 187"/>
                <a:gd name="T68" fmla="*/ 148 w 162"/>
                <a:gd name="T69" fmla="*/ 0 h 187"/>
                <a:gd name="T70" fmla="*/ 157 w 162"/>
                <a:gd name="T71" fmla="*/ 2 h 187"/>
                <a:gd name="T72" fmla="*/ 159 w 162"/>
                <a:gd name="T73" fmla="*/ 7 h 187"/>
                <a:gd name="T74" fmla="*/ 155 w 162"/>
                <a:gd name="T75" fmla="*/ 21 h 187"/>
                <a:gd name="T76" fmla="*/ 148 w 162"/>
                <a:gd name="T77" fmla="*/ 44 h 187"/>
                <a:gd name="T78" fmla="*/ 143 w 162"/>
                <a:gd name="T79" fmla="*/ 60 h 187"/>
                <a:gd name="T80" fmla="*/ 143 w 162"/>
                <a:gd name="T81" fmla="*/ 69 h 187"/>
                <a:gd name="T82" fmla="*/ 139 w 162"/>
                <a:gd name="T83" fmla="*/ 83 h 187"/>
                <a:gd name="T84" fmla="*/ 127 w 162"/>
                <a:gd name="T85" fmla="*/ 102 h 187"/>
                <a:gd name="T86" fmla="*/ 116 w 162"/>
                <a:gd name="T87" fmla="*/ 109 h 187"/>
                <a:gd name="T88" fmla="*/ 106 w 162"/>
                <a:gd name="T89" fmla="*/ 125 h 187"/>
                <a:gd name="T90" fmla="*/ 106 w 162"/>
                <a:gd name="T91" fmla="*/ 136 h 187"/>
                <a:gd name="T92" fmla="*/ 104 w 162"/>
                <a:gd name="T93" fmla="*/ 157 h 187"/>
                <a:gd name="T94" fmla="*/ 92 w 162"/>
                <a:gd name="T95" fmla="*/ 166 h 187"/>
                <a:gd name="T96" fmla="*/ 79 w 162"/>
                <a:gd name="T97" fmla="*/ 182 h 187"/>
                <a:gd name="T98" fmla="*/ 69 w 162"/>
                <a:gd name="T99" fmla="*/ 178 h 187"/>
                <a:gd name="T100" fmla="*/ 69 w 162"/>
                <a:gd name="T101" fmla="*/ 171 h 187"/>
                <a:gd name="T102" fmla="*/ 55 w 162"/>
                <a:gd name="T103" fmla="*/ 175 h 187"/>
                <a:gd name="T104" fmla="*/ 51 w 162"/>
                <a:gd name="T105" fmla="*/ 182 h 187"/>
                <a:gd name="T106" fmla="*/ 46 w 162"/>
                <a:gd name="T107" fmla="*/ 178 h 187"/>
                <a:gd name="T108" fmla="*/ 39 w 162"/>
                <a:gd name="T109" fmla="*/ 180 h 187"/>
                <a:gd name="T110" fmla="*/ 35 w 162"/>
                <a:gd name="T111" fmla="*/ 173 h 187"/>
                <a:gd name="T112" fmla="*/ 28 w 162"/>
                <a:gd name="T113" fmla="*/ 175 h 187"/>
                <a:gd name="T114" fmla="*/ 21 w 162"/>
                <a:gd name="T115" fmla="*/ 182 h 187"/>
                <a:gd name="T116" fmla="*/ 14 w 162"/>
                <a:gd name="T117" fmla="*/ 185 h 187"/>
                <a:gd name="T118" fmla="*/ 12 w 162"/>
                <a:gd name="T119" fmla="*/ 173 h 187"/>
                <a:gd name="T120" fmla="*/ 0 w 162"/>
                <a:gd name="T121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187">
                  <a:moveTo>
                    <a:pt x="0" y="164"/>
                  </a:moveTo>
                  <a:lnTo>
                    <a:pt x="2" y="159"/>
                  </a:lnTo>
                  <a:lnTo>
                    <a:pt x="2" y="155"/>
                  </a:lnTo>
                  <a:lnTo>
                    <a:pt x="5" y="155"/>
                  </a:lnTo>
                  <a:lnTo>
                    <a:pt x="9" y="155"/>
                  </a:lnTo>
                  <a:lnTo>
                    <a:pt x="9" y="152"/>
                  </a:lnTo>
                  <a:lnTo>
                    <a:pt x="12" y="152"/>
                  </a:lnTo>
                  <a:lnTo>
                    <a:pt x="16" y="157"/>
                  </a:lnTo>
                  <a:lnTo>
                    <a:pt x="19" y="152"/>
                  </a:lnTo>
                  <a:lnTo>
                    <a:pt x="16" y="143"/>
                  </a:lnTo>
                  <a:lnTo>
                    <a:pt x="14" y="141"/>
                  </a:lnTo>
                  <a:lnTo>
                    <a:pt x="12" y="139"/>
                  </a:lnTo>
                  <a:lnTo>
                    <a:pt x="9" y="139"/>
                  </a:lnTo>
                  <a:lnTo>
                    <a:pt x="5" y="141"/>
                  </a:lnTo>
                  <a:lnTo>
                    <a:pt x="5" y="136"/>
                  </a:lnTo>
                  <a:lnTo>
                    <a:pt x="5" y="134"/>
                  </a:lnTo>
                  <a:lnTo>
                    <a:pt x="7" y="132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16" y="132"/>
                  </a:lnTo>
                  <a:lnTo>
                    <a:pt x="19" y="129"/>
                  </a:lnTo>
                  <a:lnTo>
                    <a:pt x="21" y="129"/>
                  </a:lnTo>
                  <a:lnTo>
                    <a:pt x="28" y="129"/>
                  </a:lnTo>
                  <a:lnTo>
                    <a:pt x="30" y="125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5" y="118"/>
                  </a:lnTo>
                  <a:lnTo>
                    <a:pt x="37" y="127"/>
                  </a:lnTo>
                  <a:lnTo>
                    <a:pt x="42" y="129"/>
                  </a:lnTo>
                  <a:lnTo>
                    <a:pt x="46" y="129"/>
                  </a:lnTo>
                  <a:lnTo>
                    <a:pt x="49" y="129"/>
                  </a:lnTo>
                  <a:lnTo>
                    <a:pt x="51" y="127"/>
                  </a:lnTo>
                  <a:lnTo>
                    <a:pt x="55" y="127"/>
                  </a:lnTo>
                  <a:lnTo>
                    <a:pt x="60" y="129"/>
                  </a:lnTo>
                  <a:lnTo>
                    <a:pt x="60" y="132"/>
                  </a:lnTo>
                  <a:lnTo>
                    <a:pt x="62" y="132"/>
                  </a:lnTo>
                  <a:lnTo>
                    <a:pt x="62" y="129"/>
                  </a:lnTo>
                  <a:lnTo>
                    <a:pt x="62" y="125"/>
                  </a:lnTo>
                  <a:lnTo>
                    <a:pt x="67" y="109"/>
                  </a:lnTo>
                  <a:lnTo>
                    <a:pt x="69" y="102"/>
                  </a:lnTo>
                  <a:lnTo>
                    <a:pt x="69" y="97"/>
                  </a:lnTo>
                  <a:lnTo>
                    <a:pt x="67" y="95"/>
                  </a:lnTo>
                  <a:lnTo>
                    <a:pt x="67" y="92"/>
                  </a:lnTo>
                  <a:lnTo>
                    <a:pt x="62" y="90"/>
                  </a:lnTo>
                  <a:lnTo>
                    <a:pt x="62" y="88"/>
                  </a:lnTo>
                  <a:lnTo>
                    <a:pt x="60" y="85"/>
                  </a:lnTo>
                  <a:lnTo>
                    <a:pt x="60" y="85"/>
                  </a:lnTo>
                  <a:lnTo>
                    <a:pt x="58" y="83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78"/>
                  </a:lnTo>
                  <a:lnTo>
                    <a:pt x="62" y="78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60" y="72"/>
                  </a:lnTo>
                  <a:lnTo>
                    <a:pt x="65" y="69"/>
                  </a:lnTo>
                  <a:lnTo>
                    <a:pt x="69" y="69"/>
                  </a:lnTo>
                  <a:lnTo>
                    <a:pt x="69" y="65"/>
                  </a:lnTo>
                  <a:lnTo>
                    <a:pt x="67" y="62"/>
                  </a:lnTo>
                  <a:lnTo>
                    <a:pt x="69" y="60"/>
                  </a:lnTo>
                  <a:lnTo>
                    <a:pt x="69" y="53"/>
                  </a:lnTo>
                  <a:lnTo>
                    <a:pt x="67" y="51"/>
                  </a:lnTo>
                  <a:lnTo>
                    <a:pt x="60" y="51"/>
                  </a:lnTo>
                  <a:lnTo>
                    <a:pt x="55" y="53"/>
                  </a:lnTo>
                  <a:lnTo>
                    <a:pt x="51" y="55"/>
                  </a:lnTo>
                  <a:lnTo>
                    <a:pt x="49" y="53"/>
                  </a:lnTo>
                  <a:lnTo>
                    <a:pt x="44" y="55"/>
                  </a:lnTo>
                  <a:lnTo>
                    <a:pt x="42" y="55"/>
                  </a:lnTo>
                  <a:lnTo>
                    <a:pt x="44" y="51"/>
                  </a:lnTo>
                  <a:lnTo>
                    <a:pt x="42" y="48"/>
                  </a:lnTo>
                  <a:lnTo>
                    <a:pt x="44" y="44"/>
                  </a:lnTo>
                  <a:lnTo>
                    <a:pt x="42" y="39"/>
                  </a:lnTo>
                  <a:lnTo>
                    <a:pt x="42" y="35"/>
                  </a:lnTo>
                  <a:lnTo>
                    <a:pt x="69" y="35"/>
                  </a:lnTo>
                  <a:lnTo>
                    <a:pt x="72" y="37"/>
                  </a:lnTo>
                  <a:lnTo>
                    <a:pt x="72" y="35"/>
                  </a:lnTo>
                  <a:lnTo>
                    <a:pt x="74" y="35"/>
                  </a:lnTo>
                  <a:lnTo>
                    <a:pt x="76" y="37"/>
                  </a:lnTo>
                  <a:lnTo>
                    <a:pt x="79" y="37"/>
                  </a:lnTo>
                  <a:lnTo>
                    <a:pt x="81" y="37"/>
                  </a:lnTo>
                  <a:lnTo>
                    <a:pt x="83" y="39"/>
                  </a:lnTo>
                  <a:lnTo>
                    <a:pt x="85" y="39"/>
                  </a:lnTo>
                  <a:lnTo>
                    <a:pt x="85" y="37"/>
                  </a:lnTo>
                  <a:lnTo>
                    <a:pt x="88" y="39"/>
                  </a:lnTo>
                  <a:lnTo>
                    <a:pt x="90" y="42"/>
                  </a:lnTo>
                  <a:lnTo>
                    <a:pt x="92" y="39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9" y="42"/>
                  </a:lnTo>
                  <a:lnTo>
                    <a:pt x="102" y="42"/>
                  </a:lnTo>
                  <a:lnTo>
                    <a:pt x="102" y="42"/>
                  </a:lnTo>
                  <a:lnTo>
                    <a:pt x="104" y="42"/>
                  </a:lnTo>
                  <a:lnTo>
                    <a:pt x="104" y="39"/>
                  </a:lnTo>
                  <a:lnTo>
                    <a:pt x="104" y="37"/>
                  </a:lnTo>
                  <a:lnTo>
                    <a:pt x="104" y="35"/>
                  </a:lnTo>
                  <a:lnTo>
                    <a:pt x="106" y="32"/>
                  </a:lnTo>
                  <a:lnTo>
                    <a:pt x="109" y="28"/>
                  </a:lnTo>
                  <a:lnTo>
                    <a:pt x="118" y="12"/>
                  </a:lnTo>
                  <a:lnTo>
                    <a:pt x="122" y="7"/>
                  </a:lnTo>
                  <a:lnTo>
                    <a:pt x="127" y="7"/>
                  </a:lnTo>
                  <a:lnTo>
                    <a:pt x="127" y="5"/>
                  </a:lnTo>
                  <a:lnTo>
                    <a:pt x="136" y="0"/>
                  </a:lnTo>
                  <a:lnTo>
                    <a:pt x="141" y="0"/>
                  </a:lnTo>
                  <a:lnTo>
                    <a:pt x="143" y="0"/>
                  </a:lnTo>
                  <a:lnTo>
                    <a:pt x="148" y="0"/>
                  </a:lnTo>
                  <a:lnTo>
                    <a:pt x="150" y="0"/>
                  </a:lnTo>
                  <a:lnTo>
                    <a:pt x="155" y="2"/>
                  </a:lnTo>
                  <a:lnTo>
                    <a:pt x="157" y="2"/>
                  </a:lnTo>
                  <a:lnTo>
                    <a:pt x="159" y="2"/>
                  </a:lnTo>
                  <a:lnTo>
                    <a:pt x="159" y="2"/>
                  </a:lnTo>
                  <a:lnTo>
                    <a:pt x="159" y="7"/>
                  </a:lnTo>
                  <a:lnTo>
                    <a:pt x="162" y="16"/>
                  </a:lnTo>
                  <a:lnTo>
                    <a:pt x="157" y="16"/>
                  </a:lnTo>
                  <a:lnTo>
                    <a:pt x="155" y="21"/>
                  </a:lnTo>
                  <a:lnTo>
                    <a:pt x="146" y="32"/>
                  </a:lnTo>
                  <a:lnTo>
                    <a:pt x="148" y="39"/>
                  </a:lnTo>
                  <a:lnTo>
                    <a:pt x="148" y="44"/>
                  </a:lnTo>
                  <a:lnTo>
                    <a:pt x="148" y="48"/>
                  </a:lnTo>
                  <a:lnTo>
                    <a:pt x="143" y="53"/>
                  </a:lnTo>
                  <a:lnTo>
                    <a:pt x="143" y="60"/>
                  </a:lnTo>
                  <a:lnTo>
                    <a:pt x="143" y="62"/>
                  </a:lnTo>
                  <a:lnTo>
                    <a:pt x="143" y="67"/>
                  </a:lnTo>
                  <a:lnTo>
                    <a:pt x="143" y="69"/>
                  </a:lnTo>
                  <a:lnTo>
                    <a:pt x="143" y="76"/>
                  </a:lnTo>
                  <a:lnTo>
                    <a:pt x="141" y="76"/>
                  </a:lnTo>
                  <a:lnTo>
                    <a:pt x="139" y="83"/>
                  </a:lnTo>
                  <a:lnTo>
                    <a:pt x="139" y="90"/>
                  </a:lnTo>
                  <a:lnTo>
                    <a:pt x="132" y="102"/>
                  </a:lnTo>
                  <a:lnTo>
                    <a:pt x="127" y="102"/>
                  </a:lnTo>
                  <a:lnTo>
                    <a:pt x="122" y="106"/>
                  </a:lnTo>
                  <a:lnTo>
                    <a:pt x="120" y="104"/>
                  </a:lnTo>
                  <a:lnTo>
                    <a:pt x="116" y="109"/>
                  </a:lnTo>
                  <a:lnTo>
                    <a:pt x="111" y="113"/>
                  </a:lnTo>
                  <a:lnTo>
                    <a:pt x="111" y="118"/>
                  </a:lnTo>
                  <a:lnTo>
                    <a:pt x="106" y="125"/>
                  </a:lnTo>
                  <a:lnTo>
                    <a:pt x="104" y="129"/>
                  </a:lnTo>
                  <a:lnTo>
                    <a:pt x="104" y="134"/>
                  </a:lnTo>
                  <a:lnTo>
                    <a:pt x="106" y="136"/>
                  </a:lnTo>
                  <a:lnTo>
                    <a:pt x="104" y="148"/>
                  </a:lnTo>
                  <a:lnTo>
                    <a:pt x="104" y="155"/>
                  </a:lnTo>
                  <a:lnTo>
                    <a:pt x="104" y="157"/>
                  </a:lnTo>
                  <a:lnTo>
                    <a:pt x="99" y="164"/>
                  </a:lnTo>
                  <a:lnTo>
                    <a:pt x="97" y="164"/>
                  </a:lnTo>
                  <a:lnTo>
                    <a:pt x="92" y="166"/>
                  </a:lnTo>
                  <a:lnTo>
                    <a:pt x="92" y="169"/>
                  </a:lnTo>
                  <a:lnTo>
                    <a:pt x="83" y="178"/>
                  </a:lnTo>
                  <a:lnTo>
                    <a:pt x="79" y="182"/>
                  </a:lnTo>
                  <a:lnTo>
                    <a:pt x="74" y="185"/>
                  </a:lnTo>
                  <a:lnTo>
                    <a:pt x="69" y="182"/>
                  </a:lnTo>
                  <a:lnTo>
                    <a:pt x="69" y="178"/>
                  </a:lnTo>
                  <a:lnTo>
                    <a:pt x="67" y="178"/>
                  </a:lnTo>
                  <a:lnTo>
                    <a:pt x="69" y="173"/>
                  </a:lnTo>
                  <a:lnTo>
                    <a:pt x="69" y="171"/>
                  </a:lnTo>
                  <a:lnTo>
                    <a:pt x="65" y="173"/>
                  </a:lnTo>
                  <a:lnTo>
                    <a:pt x="60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80"/>
                  </a:lnTo>
                  <a:lnTo>
                    <a:pt x="51" y="182"/>
                  </a:lnTo>
                  <a:lnTo>
                    <a:pt x="46" y="182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4" y="180"/>
                  </a:lnTo>
                  <a:lnTo>
                    <a:pt x="39" y="180"/>
                  </a:lnTo>
                  <a:lnTo>
                    <a:pt x="39" y="180"/>
                  </a:lnTo>
                  <a:lnTo>
                    <a:pt x="39" y="178"/>
                  </a:lnTo>
                  <a:lnTo>
                    <a:pt x="37" y="175"/>
                  </a:lnTo>
                  <a:lnTo>
                    <a:pt x="35" y="173"/>
                  </a:lnTo>
                  <a:lnTo>
                    <a:pt x="35" y="173"/>
                  </a:lnTo>
                  <a:lnTo>
                    <a:pt x="30" y="175"/>
                  </a:lnTo>
                  <a:lnTo>
                    <a:pt x="28" y="175"/>
                  </a:lnTo>
                  <a:lnTo>
                    <a:pt x="25" y="180"/>
                  </a:lnTo>
                  <a:lnTo>
                    <a:pt x="23" y="182"/>
                  </a:lnTo>
                  <a:lnTo>
                    <a:pt x="21" y="182"/>
                  </a:lnTo>
                  <a:lnTo>
                    <a:pt x="19" y="187"/>
                  </a:lnTo>
                  <a:lnTo>
                    <a:pt x="16" y="187"/>
                  </a:lnTo>
                  <a:lnTo>
                    <a:pt x="14" y="185"/>
                  </a:lnTo>
                  <a:lnTo>
                    <a:pt x="14" y="180"/>
                  </a:lnTo>
                  <a:lnTo>
                    <a:pt x="12" y="178"/>
                  </a:lnTo>
                  <a:lnTo>
                    <a:pt x="12" y="173"/>
                  </a:lnTo>
                  <a:lnTo>
                    <a:pt x="5" y="169"/>
                  </a:lnTo>
                  <a:lnTo>
                    <a:pt x="5" y="166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" name="Freeform 149">
              <a:extLst>
                <a:ext uri="{FF2B5EF4-FFF2-40B4-BE49-F238E27FC236}">
                  <a16:creationId xmlns:a16="http://schemas.microsoft.com/office/drawing/2014/main" id="{D15AD39E-A325-66D9-9B12-CE66AE680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982" y="3167981"/>
              <a:ext cx="19085" cy="24893"/>
            </a:xfrm>
            <a:custGeom>
              <a:avLst/>
              <a:gdLst>
                <a:gd name="T0" fmla="*/ 23 w 23"/>
                <a:gd name="T1" fmla="*/ 7 h 30"/>
                <a:gd name="T2" fmla="*/ 23 w 23"/>
                <a:gd name="T3" fmla="*/ 5 h 30"/>
                <a:gd name="T4" fmla="*/ 21 w 23"/>
                <a:gd name="T5" fmla="*/ 2 h 30"/>
                <a:gd name="T6" fmla="*/ 19 w 23"/>
                <a:gd name="T7" fmla="*/ 0 h 30"/>
                <a:gd name="T8" fmla="*/ 19 w 23"/>
                <a:gd name="T9" fmla="*/ 0 h 30"/>
                <a:gd name="T10" fmla="*/ 14 w 23"/>
                <a:gd name="T11" fmla="*/ 2 h 30"/>
                <a:gd name="T12" fmla="*/ 12 w 23"/>
                <a:gd name="T13" fmla="*/ 2 h 30"/>
                <a:gd name="T14" fmla="*/ 9 w 23"/>
                <a:gd name="T15" fmla="*/ 7 h 30"/>
                <a:gd name="T16" fmla="*/ 7 w 23"/>
                <a:gd name="T17" fmla="*/ 9 h 30"/>
                <a:gd name="T18" fmla="*/ 5 w 23"/>
                <a:gd name="T19" fmla="*/ 9 h 30"/>
                <a:gd name="T20" fmla="*/ 3 w 23"/>
                <a:gd name="T21" fmla="*/ 14 h 30"/>
                <a:gd name="T22" fmla="*/ 0 w 23"/>
                <a:gd name="T23" fmla="*/ 14 h 30"/>
                <a:gd name="T24" fmla="*/ 3 w 23"/>
                <a:gd name="T25" fmla="*/ 19 h 30"/>
                <a:gd name="T26" fmla="*/ 5 w 23"/>
                <a:gd name="T27" fmla="*/ 23 h 30"/>
                <a:gd name="T28" fmla="*/ 3 w 23"/>
                <a:gd name="T29" fmla="*/ 28 h 30"/>
                <a:gd name="T30" fmla="*/ 5 w 23"/>
                <a:gd name="T31" fmla="*/ 30 h 30"/>
                <a:gd name="T32" fmla="*/ 7 w 23"/>
                <a:gd name="T33" fmla="*/ 28 h 30"/>
                <a:gd name="T34" fmla="*/ 12 w 23"/>
                <a:gd name="T35" fmla="*/ 28 h 30"/>
                <a:gd name="T36" fmla="*/ 14 w 23"/>
                <a:gd name="T37" fmla="*/ 26 h 30"/>
                <a:gd name="T38" fmla="*/ 14 w 23"/>
                <a:gd name="T39" fmla="*/ 16 h 30"/>
                <a:gd name="T40" fmla="*/ 16 w 23"/>
                <a:gd name="T41" fmla="*/ 16 h 30"/>
                <a:gd name="T42" fmla="*/ 19 w 23"/>
                <a:gd name="T43" fmla="*/ 12 h 30"/>
                <a:gd name="T44" fmla="*/ 23 w 23"/>
                <a:gd name="T4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0">
                  <a:moveTo>
                    <a:pt x="23" y="7"/>
                  </a:moveTo>
                  <a:lnTo>
                    <a:pt x="23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9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3" y="19"/>
                  </a:lnTo>
                  <a:lnTo>
                    <a:pt x="5" y="23"/>
                  </a:lnTo>
                  <a:lnTo>
                    <a:pt x="3" y="28"/>
                  </a:lnTo>
                  <a:lnTo>
                    <a:pt x="5" y="30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" name="Freeform 150">
              <a:extLst>
                <a:ext uri="{FF2B5EF4-FFF2-40B4-BE49-F238E27FC236}">
                  <a16:creationId xmlns:a16="http://schemas.microsoft.com/office/drawing/2014/main" id="{D31D288F-8324-F829-10A3-38A5E9856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511" y="3106577"/>
              <a:ext cx="194168" cy="199146"/>
            </a:xfrm>
            <a:custGeom>
              <a:avLst/>
              <a:gdLst>
                <a:gd name="T0" fmla="*/ 28 w 234"/>
                <a:gd name="T1" fmla="*/ 5 h 240"/>
                <a:gd name="T2" fmla="*/ 100 w 234"/>
                <a:gd name="T3" fmla="*/ 0 h 240"/>
                <a:gd name="T4" fmla="*/ 178 w 234"/>
                <a:gd name="T5" fmla="*/ 53 h 240"/>
                <a:gd name="T6" fmla="*/ 208 w 234"/>
                <a:gd name="T7" fmla="*/ 76 h 240"/>
                <a:gd name="T8" fmla="*/ 208 w 234"/>
                <a:gd name="T9" fmla="*/ 81 h 240"/>
                <a:gd name="T10" fmla="*/ 199 w 234"/>
                <a:gd name="T11" fmla="*/ 107 h 240"/>
                <a:gd name="T12" fmla="*/ 210 w 234"/>
                <a:gd name="T13" fmla="*/ 120 h 240"/>
                <a:gd name="T14" fmla="*/ 215 w 234"/>
                <a:gd name="T15" fmla="*/ 132 h 240"/>
                <a:gd name="T16" fmla="*/ 208 w 234"/>
                <a:gd name="T17" fmla="*/ 137 h 240"/>
                <a:gd name="T18" fmla="*/ 210 w 234"/>
                <a:gd name="T19" fmla="*/ 153 h 240"/>
                <a:gd name="T20" fmla="*/ 213 w 234"/>
                <a:gd name="T21" fmla="*/ 167 h 240"/>
                <a:gd name="T22" fmla="*/ 213 w 234"/>
                <a:gd name="T23" fmla="*/ 173 h 240"/>
                <a:gd name="T24" fmla="*/ 215 w 234"/>
                <a:gd name="T25" fmla="*/ 180 h 240"/>
                <a:gd name="T26" fmla="*/ 224 w 234"/>
                <a:gd name="T27" fmla="*/ 197 h 240"/>
                <a:gd name="T28" fmla="*/ 234 w 234"/>
                <a:gd name="T29" fmla="*/ 204 h 240"/>
                <a:gd name="T30" fmla="*/ 231 w 234"/>
                <a:gd name="T31" fmla="*/ 206 h 240"/>
                <a:gd name="T32" fmla="*/ 222 w 234"/>
                <a:gd name="T33" fmla="*/ 210 h 240"/>
                <a:gd name="T34" fmla="*/ 210 w 234"/>
                <a:gd name="T35" fmla="*/ 215 h 240"/>
                <a:gd name="T36" fmla="*/ 204 w 234"/>
                <a:gd name="T37" fmla="*/ 217 h 240"/>
                <a:gd name="T38" fmla="*/ 190 w 234"/>
                <a:gd name="T39" fmla="*/ 222 h 240"/>
                <a:gd name="T40" fmla="*/ 180 w 234"/>
                <a:gd name="T41" fmla="*/ 220 h 240"/>
                <a:gd name="T42" fmla="*/ 178 w 234"/>
                <a:gd name="T43" fmla="*/ 227 h 240"/>
                <a:gd name="T44" fmla="*/ 164 w 234"/>
                <a:gd name="T45" fmla="*/ 227 h 240"/>
                <a:gd name="T46" fmla="*/ 160 w 234"/>
                <a:gd name="T47" fmla="*/ 224 h 240"/>
                <a:gd name="T48" fmla="*/ 150 w 234"/>
                <a:gd name="T49" fmla="*/ 229 h 240"/>
                <a:gd name="T50" fmla="*/ 143 w 234"/>
                <a:gd name="T51" fmla="*/ 227 h 240"/>
                <a:gd name="T52" fmla="*/ 134 w 234"/>
                <a:gd name="T53" fmla="*/ 224 h 240"/>
                <a:gd name="T54" fmla="*/ 130 w 234"/>
                <a:gd name="T55" fmla="*/ 224 h 240"/>
                <a:gd name="T56" fmla="*/ 104 w 234"/>
                <a:gd name="T57" fmla="*/ 240 h 240"/>
                <a:gd name="T58" fmla="*/ 95 w 234"/>
                <a:gd name="T59" fmla="*/ 190 h 240"/>
                <a:gd name="T60" fmla="*/ 90 w 234"/>
                <a:gd name="T61" fmla="*/ 185 h 240"/>
                <a:gd name="T62" fmla="*/ 83 w 234"/>
                <a:gd name="T63" fmla="*/ 183 h 240"/>
                <a:gd name="T64" fmla="*/ 79 w 234"/>
                <a:gd name="T65" fmla="*/ 180 h 240"/>
                <a:gd name="T66" fmla="*/ 74 w 234"/>
                <a:gd name="T67" fmla="*/ 180 h 240"/>
                <a:gd name="T68" fmla="*/ 70 w 234"/>
                <a:gd name="T69" fmla="*/ 176 h 240"/>
                <a:gd name="T70" fmla="*/ 65 w 234"/>
                <a:gd name="T71" fmla="*/ 169 h 240"/>
                <a:gd name="T72" fmla="*/ 49 w 234"/>
                <a:gd name="T73" fmla="*/ 167 h 240"/>
                <a:gd name="T74" fmla="*/ 42 w 234"/>
                <a:gd name="T75" fmla="*/ 160 h 240"/>
                <a:gd name="T76" fmla="*/ 35 w 234"/>
                <a:gd name="T77" fmla="*/ 160 h 240"/>
                <a:gd name="T78" fmla="*/ 7 w 234"/>
                <a:gd name="T79" fmla="*/ 118 h 240"/>
                <a:gd name="T80" fmla="*/ 10 w 234"/>
                <a:gd name="T81" fmla="*/ 76 h 240"/>
                <a:gd name="T82" fmla="*/ 26 w 234"/>
                <a:gd name="T83" fmla="*/ 63 h 240"/>
                <a:gd name="T84" fmla="*/ 35 w 234"/>
                <a:gd name="T85" fmla="*/ 53 h 240"/>
                <a:gd name="T86" fmla="*/ 30 w 234"/>
                <a:gd name="T87" fmla="*/ 44 h 240"/>
                <a:gd name="T88" fmla="*/ 28 w 234"/>
                <a:gd name="T89" fmla="*/ 37 h 240"/>
                <a:gd name="T90" fmla="*/ 28 w 234"/>
                <a:gd name="T91" fmla="*/ 35 h 240"/>
                <a:gd name="T92" fmla="*/ 33 w 234"/>
                <a:gd name="T93" fmla="*/ 33 h 240"/>
                <a:gd name="T94" fmla="*/ 35 w 234"/>
                <a:gd name="T95" fmla="*/ 23 h 240"/>
                <a:gd name="T96" fmla="*/ 30 w 234"/>
                <a:gd name="T97" fmla="*/ 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4" h="240">
                  <a:moveTo>
                    <a:pt x="26" y="5"/>
                  </a:moveTo>
                  <a:lnTo>
                    <a:pt x="26" y="3"/>
                  </a:lnTo>
                  <a:lnTo>
                    <a:pt x="28" y="5"/>
                  </a:lnTo>
                  <a:lnTo>
                    <a:pt x="30" y="3"/>
                  </a:lnTo>
                  <a:lnTo>
                    <a:pt x="56" y="3"/>
                  </a:lnTo>
                  <a:lnTo>
                    <a:pt x="100" y="0"/>
                  </a:lnTo>
                  <a:lnTo>
                    <a:pt x="176" y="44"/>
                  </a:lnTo>
                  <a:lnTo>
                    <a:pt x="180" y="51"/>
                  </a:lnTo>
                  <a:lnTo>
                    <a:pt x="178" y="53"/>
                  </a:lnTo>
                  <a:lnTo>
                    <a:pt x="180" y="56"/>
                  </a:lnTo>
                  <a:lnTo>
                    <a:pt x="183" y="58"/>
                  </a:lnTo>
                  <a:lnTo>
                    <a:pt x="208" y="76"/>
                  </a:lnTo>
                  <a:lnTo>
                    <a:pt x="208" y="76"/>
                  </a:lnTo>
                  <a:lnTo>
                    <a:pt x="208" y="79"/>
                  </a:lnTo>
                  <a:lnTo>
                    <a:pt x="208" y="81"/>
                  </a:lnTo>
                  <a:lnTo>
                    <a:pt x="208" y="83"/>
                  </a:lnTo>
                  <a:lnTo>
                    <a:pt x="204" y="97"/>
                  </a:lnTo>
                  <a:lnTo>
                    <a:pt x="199" y="107"/>
                  </a:lnTo>
                  <a:lnTo>
                    <a:pt x="199" y="111"/>
                  </a:lnTo>
                  <a:lnTo>
                    <a:pt x="206" y="116"/>
                  </a:lnTo>
                  <a:lnTo>
                    <a:pt x="210" y="120"/>
                  </a:lnTo>
                  <a:lnTo>
                    <a:pt x="213" y="120"/>
                  </a:lnTo>
                  <a:lnTo>
                    <a:pt x="215" y="130"/>
                  </a:lnTo>
                  <a:lnTo>
                    <a:pt x="215" y="132"/>
                  </a:lnTo>
                  <a:lnTo>
                    <a:pt x="213" y="130"/>
                  </a:lnTo>
                  <a:lnTo>
                    <a:pt x="210" y="132"/>
                  </a:lnTo>
                  <a:lnTo>
                    <a:pt x="208" y="137"/>
                  </a:lnTo>
                  <a:lnTo>
                    <a:pt x="208" y="146"/>
                  </a:lnTo>
                  <a:lnTo>
                    <a:pt x="213" y="148"/>
                  </a:lnTo>
                  <a:lnTo>
                    <a:pt x="210" y="153"/>
                  </a:lnTo>
                  <a:lnTo>
                    <a:pt x="208" y="155"/>
                  </a:lnTo>
                  <a:lnTo>
                    <a:pt x="210" y="160"/>
                  </a:lnTo>
                  <a:lnTo>
                    <a:pt x="213" y="167"/>
                  </a:lnTo>
                  <a:lnTo>
                    <a:pt x="210" y="167"/>
                  </a:lnTo>
                  <a:lnTo>
                    <a:pt x="213" y="169"/>
                  </a:lnTo>
                  <a:lnTo>
                    <a:pt x="213" y="173"/>
                  </a:lnTo>
                  <a:lnTo>
                    <a:pt x="215" y="173"/>
                  </a:lnTo>
                  <a:lnTo>
                    <a:pt x="213" y="178"/>
                  </a:lnTo>
                  <a:lnTo>
                    <a:pt x="215" y="180"/>
                  </a:lnTo>
                  <a:lnTo>
                    <a:pt x="217" y="187"/>
                  </a:lnTo>
                  <a:lnTo>
                    <a:pt x="217" y="190"/>
                  </a:lnTo>
                  <a:lnTo>
                    <a:pt x="224" y="197"/>
                  </a:lnTo>
                  <a:lnTo>
                    <a:pt x="229" y="199"/>
                  </a:lnTo>
                  <a:lnTo>
                    <a:pt x="234" y="201"/>
                  </a:lnTo>
                  <a:lnTo>
                    <a:pt x="234" y="204"/>
                  </a:lnTo>
                  <a:lnTo>
                    <a:pt x="234" y="204"/>
                  </a:lnTo>
                  <a:lnTo>
                    <a:pt x="234" y="204"/>
                  </a:lnTo>
                  <a:lnTo>
                    <a:pt x="231" y="206"/>
                  </a:lnTo>
                  <a:lnTo>
                    <a:pt x="229" y="206"/>
                  </a:lnTo>
                  <a:lnTo>
                    <a:pt x="227" y="208"/>
                  </a:lnTo>
                  <a:lnTo>
                    <a:pt x="222" y="210"/>
                  </a:lnTo>
                  <a:lnTo>
                    <a:pt x="217" y="213"/>
                  </a:lnTo>
                  <a:lnTo>
                    <a:pt x="215" y="215"/>
                  </a:lnTo>
                  <a:lnTo>
                    <a:pt x="210" y="215"/>
                  </a:lnTo>
                  <a:lnTo>
                    <a:pt x="208" y="217"/>
                  </a:lnTo>
                  <a:lnTo>
                    <a:pt x="206" y="217"/>
                  </a:lnTo>
                  <a:lnTo>
                    <a:pt x="204" y="217"/>
                  </a:lnTo>
                  <a:lnTo>
                    <a:pt x="194" y="220"/>
                  </a:lnTo>
                  <a:lnTo>
                    <a:pt x="192" y="222"/>
                  </a:lnTo>
                  <a:lnTo>
                    <a:pt x="190" y="222"/>
                  </a:lnTo>
                  <a:lnTo>
                    <a:pt x="185" y="220"/>
                  </a:lnTo>
                  <a:lnTo>
                    <a:pt x="183" y="220"/>
                  </a:lnTo>
                  <a:lnTo>
                    <a:pt x="180" y="220"/>
                  </a:lnTo>
                  <a:lnTo>
                    <a:pt x="178" y="220"/>
                  </a:lnTo>
                  <a:lnTo>
                    <a:pt x="178" y="222"/>
                  </a:lnTo>
                  <a:lnTo>
                    <a:pt x="178" y="227"/>
                  </a:lnTo>
                  <a:lnTo>
                    <a:pt x="171" y="227"/>
                  </a:lnTo>
                  <a:lnTo>
                    <a:pt x="167" y="229"/>
                  </a:lnTo>
                  <a:lnTo>
                    <a:pt x="164" y="227"/>
                  </a:lnTo>
                  <a:lnTo>
                    <a:pt x="162" y="227"/>
                  </a:lnTo>
                  <a:lnTo>
                    <a:pt x="162" y="224"/>
                  </a:lnTo>
                  <a:lnTo>
                    <a:pt x="160" y="224"/>
                  </a:lnTo>
                  <a:lnTo>
                    <a:pt x="157" y="224"/>
                  </a:lnTo>
                  <a:lnTo>
                    <a:pt x="155" y="227"/>
                  </a:lnTo>
                  <a:lnTo>
                    <a:pt x="150" y="229"/>
                  </a:lnTo>
                  <a:lnTo>
                    <a:pt x="143" y="231"/>
                  </a:lnTo>
                  <a:lnTo>
                    <a:pt x="146" y="229"/>
                  </a:lnTo>
                  <a:lnTo>
                    <a:pt x="143" y="227"/>
                  </a:lnTo>
                  <a:lnTo>
                    <a:pt x="141" y="227"/>
                  </a:lnTo>
                  <a:lnTo>
                    <a:pt x="137" y="224"/>
                  </a:lnTo>
                  <a:lnTo>
                    <a:pt x="134" y="224"/>
                  </a:lnTo>
                  <a:lnTo>
                    <a:pt x="134" y="222"/>
                  </a:lnTo>
                  <a:lnTo>
                    <a:pt x="132" y="222"/>
                  </a:lnTo>
                  <a:lnTo>
                    <a:pt x="130" y="224"/>
                  </a:lnTo>
                  <a:lnTo>
                    <a:pt x="127" y="224"/>
                  </a:lnTo>
                  <a:lnTo>
                    <a:pt x="107" y="224"/>
                  </a:lnTo>
                  <a:lnTo>
                    <a:pt x="104" y="240"/>
                  </a:lnTo>
                  <a:lnTo>
                    <a:pt x="104" y="206"/>
                  </a:lnTo>
                  <a:lnTo>
                    <a:pt x="102" y="197"/>
                  </a:lnTo>
                  <a:lnTo>
                    <a:pt x="95" y="190"/>
                  </a:lnTo>
                  <a:lnTo>
                    <a:pt x="93" y="187"/>
                  </a:lnTo>
                  <a:lnTo>
                    <a:pt x="90" y="185"/>
                  </a:lnTo>
                  <a:lnTo>
                    <a:pt x="90" y="185"/>
                  </a:lnTo>
                  <a:lnTo>
                    <a:pt x="88" y="183"/>
                  </a:lnTo>
                  <a:lnTo>
                    <a:pt x="86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1" y="183"/>
                  </a:lnTo>
                  <a:lnTo>
                    <a:pt x="79" y="180"/>
                  </a:lnTo>
                  <a:lnTo>
                    <a:pt x="79" y="178"/>
                  </a:lnTo>
                  <a:lnTo>
                    <a:pt x="77" y="178"/>
                  </a:lnTo>
                  <a:lnTo>
                    <a:pt x="74" y="180"/>
                  </a:lnTo>
                  <a:lnTo>
                    <a:pt x="74" y="180"/>
                  </a:lnTo>
                  <a:lnTo>
                    <a:pt x="74" y="180"/>
                  </a:lnTo>
                  <a:lnTo>
                    <a:pt x="70" y="176"/>
                  </a:lnTo>
                  <a:lnTo>
                    <a:pt x="70" y="171"/>
                  </a:lnTo>
                  <a:lnTo>
                    <a:pt x="65" y="171"/>
                  </a:lnTo>
                  <a:lnTo>
                    <a:pt x="65" y="169"/>
                  </a:lnTo>
                  <a:lnTo>
                    <a:pt x="63" y="169"/>
                  </a:lnTo>
                  <a:lnTo>
                    <a:pt x="51" y="167"/>
                  </a:lnTo>
                  <a:lnTo>
                    <a:pt x="49" y="167"/>
                  </a:lnTo>
                  <a:lnTo>
                    <a:pt x="47" y="164"/>
                  </a:lnTo>
                  <a:lnTo>
                    <a:pt x="44" y="162"/>
                  </a:lnTo>
                  <a:lnTo>
                    <a:pt x="42" y="160"/>
                  </a:lnTo>
                  <a:lnTo>
                    <a:pt x="40" y="160"/>
                  </a:lnTo>
                  <a:lnTo>
                    <a:pt x="37" y="160"/>
                  </a:lnTo>
                  <a:lnTo>
                    <a:pt x="35" y="160"/>
                  </a:lnTo>
                  <a:lnTo>
                    <a:pt x="28" y="155"/>
                  </a:lnTo>
                  <a:lnTo>
                    <a:pt x="21" y="139"/>
                  </a:lnTo>
                  <a:lnTo>
                    <a:pt x="7" y="118"/>
                  </a:lnTo>
                  <a:lnTo>
                    <a:pt x="3" y="93"/>
                  </a:lnTo>
                  <a:lnTo>
                    <a:pt x="0" y="76"/>
                  </a:lnTo>
                  <a:lnTo>
                    <a:pt x="10" y="76"/>
                  </a:lnTo>
                  <a:lnTo>
                    <a:pt x="16" y="74"/>
                  </a:lnTo>
                  <a:lnTo>
                    <a:pt x="21" y="70"/>
                  </a:lnTo>
                  <a:lnTo>
                    <a:pt x="26" y="63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5" y="53"/>
                  </a:lnTo>
                  <a:lnTo>
                    <a:pt x="35" y="51"/>
                  </a:lnTo>
                  <a:lnTo>
                    <a:pt x="35" y="44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28" y="40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8" y="35"/>
                  </a:lnTo>
                  <a:lnTo>
                    <a:pt x="30" y="35"/>
                  </a:lnTo>
                  <a:lnTo>
                    <a:pt x="33" y="35"/>
                  </a:lnTo>
                  <a:lnTo>
                    <a:pt x="33" y="33"/>
                  </a:lnTo>
                  <a:lnTo>
                    <a:pt x="35" y="30"/>
                  </a:lnTo>
                  <a:lnTo>
                    <a:pt x="35" y="26"/>
                  </a:lnTo>
                  <a:lnTo>
                    <a:pt x="35" y="23"/>
                  </a:lnTo>
                  <a:lnTo>
                    <a:pt x="33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6" name="Freeform 151">
              <a:extLst>
                <a:ext uri="{FF2B5EF4-FFF2-40B4-BE49-F238E27FC236}">
                  <a16:creationId xmlns:a16="http://schemas.microsoft.com/office/drawing/2014/main" id="{CF9CE717-D906-757F-2FCA-FD0BD7ED4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703" y="3110726"/>
              <a:ext cx="34850" cy="29042"/>
            </a:xfrm>
            <a:custGeom>
              <a:avLst/>
              <a:gdLst>
                <a:gd name="T0" fmla="*/ 12 w 42"/>
                <a:gd name="T1" fmla="*/ 5 h 35"/>
                <a:gd name="T2" fmla="*/ 12 w 42"/>
                <a:gd name="T3" fmla="*/ 5 h 35"/>
                <a:gd name="T4" fmla="*/ 17 w 42"/>
                <a:gd name="T5" fmla="*/ 5 h 35"/>
                <a:gd name="T6" fmla="*/ 19 w 42"/>
                <a:gd name="T7" fmla="*/ 2 h 35"/>
                <a:gd name="T8" fmla="*/ 21 w 42"/>
                <a:gd name="T9" fmla="*/ 2 h 35"/>
                <a:gd name="T10" fmla="*/ 23 w 42"/>
                <a:gd name="T11" fmla="*/ 5 h 35"/>
                <a:gd name="T12" fmla="*/ 26 w 42"/>
                <a:gd name="T13" fmla="*/ 5 h 35"/>
                <a:gd name="T14" fmla="*/ 28 w 42"/>
                <a:gd name="T15" fmla="*/ 2 h 35"/>
                <a:gd name="T16" fmla="*/ 28 w 42"/>
                <a:gd name="T17" fmla="*/ 0 h 35"/>
                <a:gd name="T18" fmla="*/ 33 w 42"/>
                <a:gd name="T19" fmla="*/ 0 h 35"/>
                <a:gd name="T20" fmla="*/ 35 w 42"/>
                <a:gd name="T21" fmla="*/ 5 h 35"/>
                <a:gd name="T22" fmla="*/ 37 w 42"/>
                <a:gd name="T23" fmla="*/ 7 h 35"/>
                <a:gd name="T24" fmla="*/ 37 w 42"/>
                <a:gd name="T25" fmla="*/ 9 h 35"/>
                <a:gd name="T26" fmla="*/ 40 w 42"/>
                <a:gd name="T27" fmla="*/ 11 h 35"/>
                <a:gd name="T28" fmla="*/ 42 w 42"/>
                <a:gd name="T29" fmla="*/ 18 h 35"/>
                <a:gd name="T30" fmla="*/ 42 w 42"/>
                <a:gd name="T31" fmla="*/ 21 h 35"/>
                <a:gd name="T32" fmla="*/ 42 w 42"/>
                <a:gd name="T33" fmla="*/ 25 h 35"/>
                <a:gd name="T34" fmla="*/ 40 w 42"/>
                <a:gd name="T35" fmla="*/ 28 h 35"/>
                <a:gd name="T36" fmla="*/ 40 w 42"/>
                <a:gd name="T37" fmla="*/ 30 h 35"/>
                <a:gd name="T38" fmla="*/ 37 w 42"/>
                <a:gd name="T39" fmla="*/ 30 h 35"/>
                <a:gd name="T40" fmla="*/ 35 w 42"/>
                <a:gd name="T41" fmla="*/ 30 h 35"/>
                <a:gd name="T42" fmla="*/ 33 w 42"/>
                <a:gd name="T43" fmla="*/ 30 h 35"/>
                <a:gd name="T44" fmla="*/ 33 w 42"/>
                <a:gd name="T45" fmla="*/ 28 h 35"/>
                <a:gd name="T46" fmla="*/ 30 w 42"/>
                <a:gd name="T47" fmla="*/ 25 h 35"/>
                <a:gd name="T48" fmla="*/ 30 w 42"/>
                <a:gd name="T49" fmla="*/ 23 h 35"/>
                <a:gd name="T50" fmla="*/ 28 w 42"/>
                <a:gd name="T51" fmla="*/ 23 h 35"/>
                <a:gd name="T52" fmla="*/ 26 w 42"/>
                <a:gd name="T53" fmla="*/ 21 h 35"/>
                <a:gd name="T54" fmla="*/ 23 w 42"/>
                <a:gd name="T55" fmla="*/ 21 h 35"/>
                <a:gd name="T56" fmla="*/ 23 w 42"/>
                <a:gd name="T57" fmla="*/ 25 h 35"/>
                <a:gd name="T58" fmla="*/ 21 w 42"/>
                <a:gd name="T59" fmla="*/ 32 h 35"/>
                <a:gd name="T60" fmla="*/ 21 w 42"/>
                <a:gd name="T61" fmla="*/ 32 h 35"/>
                <a:gd name="T62" fmla="*/ 17 w 42"/>
                <a:gd name="T63" fmla="*/ 35 h 35"/>
                <a:gd name="T64" fmla="*/ 14 w 42"/>
                <a:gd name="T65" fmla="*/ 32 h 35"/>
                <a:gd name="T66" fmla="*/ 14 w 42"/>
                <a:gd name="T67" fmla="*/ 32 h 35"/>
                <a:gd name="T68" fmla="*/ 12 w 42"/>
                <a:gd name="T69" fmla="*/ 35 h 35"/>
                <a:gd name="T70" fmla="*/ 10 w 42"/>
                <a:gd name="T71" fmla="*/ 32 h 35"/>
                <a:gd name="T72" fmla="*/ 7 w 42"/>
                <a:gd name="T73" fmla="*/ 30 h 35"/>
                <a:gd name="T74" fmla="*/ 5 w 42"/>
                <a:gd name="T75" fmla="*/ 30 h 35"/>
                <a:gd name="T76" fmla="*/ 3 w 42"/>
                <a:gd name="T77" fmla="*/ 30 h 35"/>
                <a:gd name="T78" fmla="*/ 0 w 42"/>
                <a:gd name="T79" fmla="*/ 30 h 35"/>
                <a:gd name="T80" fmla="*/ 0 w 42"/>
                <a:gd name="T81" fmla="*/ 25 h 35"/>
                <a:gd name="T82" fmla="*/ 3 w 42"/>
                <a:gd name="T83" fmla="*/ 14 h 35"/>
                <a:gd name="T84" fmla="*/ 7 w 42"/>
                <a:gd name="T85" fmla="*/ 9 h 35"/>
                <a:gd name="T86" fmla="*/ 12 w 42"/>
                <a:gd name="T8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" h="35">
                  <a:moveTo>
                    <a:pt x="12" y="5"/>
                  </a:moveTo>
                  <a:lnTo>
                    <a:pt x="12" y="5"/>
                  </a:lnTo>
                  <a:lnTo>
                    <a:pt x="17" y="5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26" y="5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33" y="0"/>
                  </a:lnTo>
                  <a:lnTo>
                    <a:pt x="35" y="5"/>
                  </a:lnTo>
                  <a:lnTo>
                    <a:pt x="37" y="7"/>
                  </a:lnTo>
                  <a:lnTo>
                    <a:pt x="37" y="9"/>
                  </a:lnTo>
                  <a:lnTo>
                    <a:pt x="40" y="11"/>
                  </a:lnTo>
                  <a:lnTo>
                    <a:pt x="42" y="18"/>
                  </a:lnTo>
                  <a:lnTo>
                    <a:pt x="42" y="21"/>
                  </a:lnTo>
                  <a:lnTo>
                    <a:pt x="42" y="25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37" y="30"/>
                  </a:lnTo>
                  <a:lnTo>
                    <a:pt x="35" y="30"/>
                  </a:lnTo>
                  <a:lnTo>
                    <a:pt x="33" y="30"/>
                  </a:lnTo>
                  <a:lnTo>
                    <a:pt x="33" y="28"/>
                  </a:lnTo>
                  <a:lnTo>
                    <a:pt x="30" y="25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6" y="21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21" y="32"/>
                  </a:lnTo>
                  <a:lnTo>
                    <a:pt x="21" y="32"/>
                  </a:lnTo>
                  <a:lnTo>
                    <a:pt x="17" y="35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2" y="35"/>
                  </a:lnTo>
                  <a:lnTo>
                    <a:pt x="10" y="32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14"/>
                  </a:lnTo>
                  <a:lnTo>
                    <a:pt x="7" y="9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7" name="Freeform 152">
              <a:extLst>
                <a:ext uri="{FF2B5EF4-FFF2-40B4-BE49-F238E27FC236}">
                  <a16:creationId xmlns:a16="http://schemas.microsoft.com/office/drawing/2014/main" id="{25F45FD9-13DA-2457-7329-F947A0CE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703" y="3128152"/>
              <a:ext cx="34850" cy="41489"/>
            </a:xfrm>
            <a:custGeom>
              <a:avLst/>
              <a:gdLst>
                <a:gd name="T0" fmla="*/ 7 w 42"/>
                <a:gd name="T1" fmla="*/ 50 h 50"/>
                <a:gd name="T2" fmla="*/ 17 w 42"/>
                <a:gd name="T3" fmla="*/ 50 h 50"/>
                <a:gd name="T4" fmla="*/ 23 w 42"/>
                <a:gd name="T5" fmla="*/ 48 h 50"/>
                <a:gd name="T6" fmla="*/ 28 w 42"/>
                <a:gd name="T7" fmla="*/ 44 h 50"/>
                <a:gd name="T8" fmla="*/ 33 w 42"/>
                <a:gd name="T9" fmla="*/ 37 h 50"/>
                <a:gd name="T10" fmla="*/ 35 w 42"/>
                <a:gd name="T11" fmla="*/ 34 h 50"/>
                <a:gd name="T12" fmla="*/ 37 w 42"/>
                <a:gd name="T13" fmla="*/ 32 h 50"/>
                <a:gd name="T14" fmla="*/ 42 w 42"/>
                <a:gd name="T15" fmla="*/ 27 h 50"/>
                <a:gd name="T16" fmla="*/ 42 w 42"/>
                <a:gd name="T17" fmla="*/ 25 h 50"/>
                <a:gd name="T18" fmla="*/ 42 w 42"/>
                <a:gd name="T19" fmla="*/ 18 h 50"/>
                <a:gd name="T20" fmla="*/ 37 w 42"/>
                <a:gd name="T21" fmla="*/ 18 h 50"/>
                <a:gd name="T22" fmla="*/ 37 w 42"/>
                <a:gd name="T23" fmla="*/ 16 h 50"/>
                <a:gd name="T24" fmla="*/ 35 w 42"/>
                <a:gd name="T25" fmla="*/ 14 h 50"/>
                <a:gd name="T26" fmla="*/ 35 w 42"/>
                <a:gd name="T27" fmla="*/ 11 h 50"/>
                <a:gd name="T28" fmla="*/ 33 w 42"/>
                <a:gd name="T29" fmla="*/ 9 h 50"/>
                <a:gd name="T30" fmla="*/ 33 w 42"/>
                <a:gd name="T31" fmla="*/ 7 h 50"/>
                <a:gd name="T32" fmla="*/ 30 w 42"/>
                <a:gd name="T33" fmla="*/ 4 h 50"/>
                <a:gd name="T34" fmla="*/ 30 w 42"/>
                <a:gd name="T35" fmla="*/ 2 h 50"/>
                <a:gd name="T36" fmla="*/ 28 w 42"/>
                <a:gd name="T37" fmla="*/ 2 h 50"/>
                <a:gd name="T38" fmla="*/ 26 w 42"/>
                <a:gd name="T39" fmla="*/ 0 h 50"/>
                <a:gd name="T40" fmla="*/ 23 w 42"/>
                <a:gd name="T41" fmla="*/ 0 h 50"/>
                <a:gd name="T42" fmla="*/ 23 w 42"/>
                <a:gd name="T43" fmla="*/ 4 h 50"/>
                <a:gd name="T44" fmla="*/ 21 w 42"/>
                <a:gd name="T45" fmla="*/ 11 h 50"/>
                <a:gd name="T46" fmla="*/ 21 w 42"/>
                <a:gd name="T47" fmla="*/ 11 h 50"/>
                <a:gd name="T48" fmla="*/ 17 w 42"/>
                <a:gd name="T49" fmla="*/ 14 h 50"/>
                <a:gd name="T50" fmla="*/ 14 w 42"/>
                <a:gd name="T51" fmla="*/ 11 h 50"/>
                <a:gd name="T52" fmla="*/ 14 w 42"/>
                <a:gd name="T53" fmla="*/ 11 h 50"/>
                <a:gd name="T54" fmla="*/ 12 w 42"/>
                <a:gd name="T55" fmla="*/ 14 h 50"/>
                <a:gd name="T56" fmla="*/ 10 w 42"/>
                <a:gd name="T57" fmla="*/ 11 h 50"/>
                <a:gd name="T58" fmla="*/ 7 w 42"/>
                <a:gd name="T59" fmla="*/ 9 h 50"/>
                <a:gd name="T60" fmla="*/ 5 w 42"/>
                <a:gd name="T61" fmla="*/ 9 h 50"/>
                <a:gd name="T62" fmla="*/ 3 w 42"/>
                <a:gd name="T63" fmla="*/ 9 h 50"/>
                <a:gd name="T64" fmla="*/ 0 w 42"/>
                <a:gd name="T65" fmla="*/ 9 h 50"/>
                <a:gd name="T66" fmla="*/ 0 w 42"/>
                <a:gd name="T67" fmla="*/ 11 h 50"/>
                <a:gd name="T68" fmla="*/ 3 w 42"/>
                <a:gd name="T69" fmla="*/ 16 h 50"/>
                <a:gd name="T70" fmla="*/ 3 w 42"/>
                <a:gd name="T71" fmla="*/ 20 h 50"/>
                <a:gd name="T72" fmla="*/ 3 w 42"/>
                <a:gd name="T73" fmla="*/ 25 h 50"/>
                <a:gd name="T74" fmla="*/ 7 w 42"/>
                <a:gd name="T7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50">
                  <a:moveTo>
                    <a:pt x="7" y="50"/>
                  </a:moveTo>
                  <a:lnTo>
                    <a:pt x="17" y="50"/>
                  </a:lnTo>
                  <a:lnTo>
                    <a:pt x="23" y="48"/>
                  </a:lnTo>
                  <a:lnTo>
                    <a:pt x="28" y="44"/>
                  </a:lnTo>
                  <a:lnTo>
                    <a:pt x="33" y="37"/>
                  </a:lnTo>
                  <a:lnTo>
                    <a:pt x="35" y="34"/>
                  </a:lnTo>
                  <a:lnTo>
                    <a:pt x="37" y="32"/>
                  </a:lnTo>
                  <a:lnTo>
                    <a:pt x="42" y="27"/>
                  </a:lnTo>
                  <a:lnTo>
                    <a:pt x="42" y="25"/>
                  </a:lnTo>
                  <a:lnTo>
                    <a:pt x="42" y="18"/>
                  </a:lnTo>
                  <a:lnTo>
                    <a:pt x="37" y="18"/>
                  </a:lnTo>
                  <a:lnTo>
                    <a:pt x="37" y="16"/>
                  </a:lnTo>
                  <a:lnTo>
                    <a:pt x="35" y="14"/>
                  </a:lnTo>
                  <a:lnTo>
                    <a:pt x="35" y="11"/>
                  </a:lnTo>
                  <a:lnTo>
                    <a:pt x="33" y="9"/>
                  </a:lnTo>
                  <a:lnTo>
                    <a:pt x="33" y="7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7" y="14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1"/>
                  </a:lnTo>
                  <a:lnTo>
                    <a:pt x="7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7" y="5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8" name="Freeform 153">
              <a:extLst>
                <a:ext uri="{FF2B5EF4-FFF2-40B4-BE49-F238E27FC236}">
                  <a16:creationId xmlns:a16="http://schemas.microsoft.com/office/drawing/2014/main" id="{1A34DF0A-D7B1-B65D-1286-4FB5D87E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6132" y="2995387"/>
              <a:ext cx="331082" cy="331911"/>
            </a:xfrm>
            <a:custGeom>
              <a:avLst/>
              <a:gdLst>
                <a:gd name="T0" fmla="*/ 11 w 399"/>
                <a:gd name="T1" fmla="*/ 224 h 400"/>
                <a:gd name="T2" fmla="*/ 25 w 399"/>
                <a:gd name="T3" fmla="*/ 217 h 400"/>
                <a:gd name="T4" fmla="*/ 44 w 399"/>
                <a:gd name="T5" fmla="*/ 208 h 400"/>
                <a:gd name="T6" fmla="*/ 53 w 399"/>
                <a:gd name="T7" fmla="*/ 220 h 400"/>
                <a:gd name="T8" fmla="*/ 78 w 399"/>
                <a:gd name="T9" fmla="*/ 199 h 400"/>
                <a:gd name="T10" fmla="*/ 83 w 399"/>
                <a:gd name="T11" fmla="*/ 164 h 400"/>
                <a:gd name="T12" fmla="*/ 101 w 399"/>
                <a:gd name="T13" fmla="*/ 141 h 400"/>
                <a:gd name="T14" fmla="*/ 122 w 399"/>
                <a:gd name="T15" fmla="*/ 111 h 400"/>
                <a:gd name="T16" fmla="*/ 127 w 399"/>
                <a:gd name="T17" fmla="*/ 83 h 400"/>
                <a:gd name="T18" fmla="*/ 141 w 399"/>
                <a:gd name="T19" fmla="*/ 51 h 400"/>
                <a:gd name="T20" fmla="*/ 136 w 399"/>
                <a:gd name="T21" fmla="*/ 23 h 400"/>
                <a:gd name="T22" fmla="*/ 143 w 399"/>
                <a:gd name="T23" fmla="*/ 12 h 400"/>
                <a:gd name="T24" fmla="*/ 157 w 399"/>
                <a:gd name="T25" fmla="*/ 7 h 400"/>
                <a:gd name="T26" fmla="*/ 180 w 399"/>
                <a:gd name="T27" fmla="*/ 21 h 400"/>
                <a:gd name="T28" fmla="*/ 201 w 399"/>
                <a:gd name="T29" fmla="*/ 23 h 400"/>
                <a:gd name="T30" fmla="*/ 215 w 399"/>
                <a:gd name="T31" fmla="*/ 21 h 400"/>
                <a:gd name="T32" fmla="*/ 233 w 399"/>
                <a:gd name="T33" fmla="*/ 16 h 400"/>
                <a:gd name="T34" fmla="*/ 261 w 399"/>
                <a:gd name="T35" fmla="*/ 7 h 400"/>
                <a:gd name="T36" fmla="*/ 272 w 399"/>
                <a:gd name="T37" fmla="*/ 10 h 400"/>
                <a:gd name="T38" fmla="*/ 284 w 399"/>
                <a:gd name="T39" fmla="*/ 0 h 400"/>
                <a:gd name="T40" fmla="*/ 300 w 399"/>
                <a:gd name="T41" fmla="*/ 7 h 400"/>
                <a:gd name="T42" fmla="*/ 325 w 399"/>
                <a:gd name="T43" fmla="*/ 7 h 400"/>
                <a:gd name="T44" fmla="*/ 342 w 399"/>
                <a:gd name="T45" fmla="*/ 23 h 400"/>
                <a:gd name="T46" fmla="*/ 355 w 399"/>
                <a:gd name="T47" fmla="*/ 19 h 400"/>
                <a:gd name="T48" fmla="*/ 374 w 399"/>
                <a:gd name="T49" fmla="*/ 14 h 400"/>
                <a:gd name="T50" fmla="*/ 388 w 399"/>
                <a:gd name="T51" fmla="*/ 33 h 400"/>
                <a:gd name="T52" fmla="*/ 399 w 399"/>
                <a:gd name="T53" fmla="*/ 40 h 400"/>
                <a:gd name="T54" fmla="*/ 397 w 399"/>
                <a:gd name="T55" fmla="*/ 67 h 400"/>
                <a:gd name="T56" fmla="*/ 381 w 399"/>
                <a:gd name="T57" fmla="*/ 100 h 400"/>
                <a:gd name="T58" fmla="*/ 367 w 399"/>
                <a:gd name="T59" fmla="*/ 144 h 400"/>
                <a:gd name="T60" fmla="*/ 358 w 399"/>
                <a:gd name="T61" fmla="*/ 180 h 400"/>
                <a:gd name="T62" fmla="*/ 385 w 399"/>
                <a:gd name="T63" fmla="*/ 289 h 400"/>
                <a:gd name="T64" fmla="*/ 348 w 399"/>
                <a:gd name="T65" fmla="*/ 324 h 400"/>
                <a:gd name="T66" fmla="*/ 346 w 399"/>
                <a:gd name="T67" fmla="*/ 338 h 400"/>
                <a:gd name="T68" fmla="*/ 342 w 399"/>
                <a:gd name="T69" fmla="*/ 365 h 400"/>
                <a:gd name="T70" fmla="*/ 362 w 399"/>
                <a:gd name="T71" fmla="*/ 379 h 400"/>
                <a:gd name="T72" fmla="*/ 367 w 399"/>
                <a:gd name="T73" fmla="*/ 400 h 400"/>
                <a:gd name="T74" fmla="*/ 353 w 399"/>
                <a:gd name="T75" fmla="*/ 400 h 400"/>
                <a:gd name="T76" fmla="*/ 323 w 399"/>
                <a:gd name="T77" fmla="*/ 374 h 400"/>
                <a:gd name="T78" fmla="*/ 312 w 399"/>
                <a:gd name="T79" fmla="*/ 361 h 400"/>
                <a:gd name="T80" fmla="*/ 295 w 399"/>
                <a:gd name="T81" fmla="*/ 370 h 400"/>
                <a:gd name="T82" fmla="*/ 275 w 399"/>
                <a:gd name="T83" fmla="*/ 363 h 400"/>
                <a:gd name="T84" fmla="*/ 268 w 399"/>
                <a:gd name="T85" fmla="*/ 354 h 400"/>
                <a:gd name="T86" fmla="*/ 254 w 399"/>
                <a:gd name="T87" fmla="*/ 356 h 400"/>
                <a:gd name="T88" fmla="*/ 247 w 399"/>
                <a:gd name="T89" fmla="*/ 349 h 400"/>
                <a:gd name="T90" fmla="*/ 228 w 399"/>
                <a:gd name="T91" fmla="*/ 354 h 400"/>
                <a:gd name="T92" fmla="*/ 215 w 399"/>
                <a:gd name="T93" fmla="*/ 351 h 400"/>
                <a:gd name="T94" fmla="*/ 210 w 399"/>
                <a:gd name="T95" fmla="*/ 344 h 400"/>
                <a:gd name="T96" fmla="*/ 208 w 399"/>
                <a:gd name="T97" fmla="*/ 331 h 400"/>
                <a:gd name="T98" fmla="*/ 203 w 399"/>
                <a:gd name="T99" fmla="*/ 319 h 400"/>
                <a:gd name="T100" fmla="*/ 201 w 399"/>
                <a:gd name="T101" fmla="*/ 298 h 400"/>
                <a:gd name="T102" fmla="*/ 201 w 399"/>
                <a:gd name="T103" fmla="*/ 282 h 400"/>
                <a:gd name="T104" fmla="*/ 178 w 399"/>
                <a:gd name="T105" fmla="*/ 266 h 400"/>
                <a:gd name="T106" fmla="*/ 150 w 399"/>
                <a:gd name="T107" fmla="*/ 268 h 400"/>
                <a:gd name="T108" fmla="*/ 129 w 399"/>
                <a:gd name="T109" fmla="*/ 287 h 400"/>
                <a:gd name="T110" fmla="*/ 106 w 399"/>
                <a:gd name="T111" fmla="*/ 277 h 400"/>
                <a:gd name="T112" fmla="*/ 99 w 399"/>
                <a:gd name="T113" fmla="*/ 259 h 400"/>
                <a:gd name="T114" fmla="*/ 95 w 399"/>
                <a:gd name="T115" fmla="*/ 243 h 400"/>
                <a:gd name="T116" fmla="*/ 44 w 399"/>
                <a:gd name="T117" fmla="*/ 241 h 400"/>
                <a:gd name="T118" fmla="*/ 21 w 399"/>
                <a:gd name="T119" fmla="*/ 241 h 400"/>
                <a:gd name="T120" fmla="*/ 9 w 399"/>
                <a:gd name="T121" fmla="*/ 24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9" h="400">
                  <a:moveTo>
                    <a:pt x="0" y="238"/>
                  </a:moveTo>
                  <a:lnTo>
                    <a:pt x="2" y="236"/>
                  </a:lnTo>
                  <a:lnTo>
                    <a:pt x="7" y="236"/>
                  </a:lnTo>
                  <a:lnTo>
                    <a:pt x="9" y="234"/>
                  </a:lnTo>
                  <a:lnTo>
                    <a:pt x="9" y="224"/>
                  </a:lnTo>
                  <a:lnTo>
                    <a:pt x="11" y="224"/>
                  </a:lnTo>
                  <a:lnTo>
                    <a:pt x="14" y="220"/>
                  </a:lnTo>
                  <a:lnTo>
                    <a:pt x="18" y="215"/>
                  </a:lnTo>
                  <a:lnTo>
                    <a:pt x="23" y="215"/>
                  </a:lnTo>
                  <a:lnTo>
                    <a:pt x="25" y="213"/>
                  </a:lnTo>
                  <a:lnTo>
                    <a:pt x="25" y="215"/>
                  </a:lnTo>
                  <a:lnTo>
                    <a:pt x="25" y="217"/>
                  </a:lnTo>
                  <a:lnTo>
                    <a:pt x="30" y="217"/>
                  </a:lnTo>
                  <a:lnTo>
                    <a:pt x="32" y="215"/>
                  </a:lnTo>
                  <a:lnTo>
                    <a:pt x="32" y="210"/>
                  </a:lnTo>
                  <a:lnTo>
                    <a:pt x="34" y="210"/>
                  </a:lnTo>
                  <a:lnTo>
                    <a:pt x="39" y="210"/>
                  </a:lnTo>
                  <a:lnTo>
                    <a:pt x="44" y="208"/>
                  </a:lnTo>
                  <a:lnTo>
                    <a:pt x="48" y="206"/>
                  </a:lnTo>
                  <a:lnTo>
                    <a:pt x="48" y="208"/>
                  </a:lnTo>
                  <a:lnTo>
                    <a:pt x="46" y="213"/>
                  </a:lnTo>
                  <a:lnTo>
                    <a:pt x="48" y="213"/>
                  </a:lnTo>
                  <a:lnTo>
                    <a:pt x="48" y="217"/>
                  </a:lnTo>
                  <a:lnTo>
                    <a:pt x="53" y="220"/>
                  </a:lnTo>
                  <a:lnTo>
                    <a:pt x="58" y="217"/>
                  </a:lnTo>
                  <a:lnTo>
                    <a:pt x="62" y="213"/>
                  </a:lnTo>
                  <a:lnTo>
                    <a:pt x="71" y="204"/>
                  </a:lnTo>
                  <a:lnTo>
                    <a:pt x="71" y="201"/>
                  </a:lnTo>
                  <a:lnTo>
                    <a:pt x="76" y="199"/>
                  </a:lnTo>
                  <a:lnTo>
                    <a:pt x="78" y="199"/>
                  </a:lnTo>
                  <a:lnTo>
                    <a:pt x="83" y="192"/>
                  </a:lnTo>
                  <a:lnTo>
                    <a:pt x="83" y="190"/>
                  </a:lnTo>
                  <a:lnTo>
                    <a:pt x="83" y="183"/>
                  </a:lnTo>
                  <a:lnTo>
                    <a:pt x="85" y="171"/>
                  </a:lnTo>
                  <a:lnTo>
                    <a:pt x="83" y="169"/>
                  </a:lnTo>
                  <a:lnTo>
                    <a:pt x="83" y="164"/>
                  </a:lnTo>
                  <a:lnTo>
                    <a:pt x="85" y="160"/>
                  </a:lnTo>
                  <a:lnTo>
                    <a:pt x="90" y="153"/>
                  </a:lnTo>
                  <a:lnTo>
                    <a:pt x="90" y="148"/>
                  </a:lnTo>
                  <a:lnTo>
                    <a:pt x="95" y="144"/>
                  </a:lnTo>
                  <a:lnTo>
                    <a:pt x="99" y="139"/>
                  </a:lnTo>
                  <a:lnTo>
                    <a:pt x="101" y="141"/>
                  </a:lnTo>
                  <a:lnTo>
                    <a:pt x="106" y="137"/>
                  </a:lnTo>
                  <a:lnTo>
                    <a:pt x="111" y="137"/>
                  </a:lnTo>
                  <a:lnTo>
                    <a:pt x="118" y="125"/>
                  </a:lnTo>
                  <a:lnTo>
                    <a:pt x="118" y="118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4"/>
                  </a:lnTo>
                  <a:lnTo>
                    <a:pt x="122" y="102"/>
                  </a:lnTo>
                  <a:lnTo>
                    <a:pt x="122" y="97"/>
                  </a:lnTo>
                  <a:lnTo>
                    <a:pt x="122" y="95"/>
                  </a:lnTo>
                  <a:lnTo>
                    <a:pt x="122" y="88"/>
                  </a:lnTo>
                  <a:lnTo>
                    <a:pt x="127" y="83"/>
                  </a:lnTo>
                  <a:lnTo>
                    <a:pt x="127" y="79"/>
                  </a:lnTo>
                  <a:lnTo>
                    <a:pt x="127" y="74"/>
                  </a:lnTo>
                  <a:lnTo>
                    <a:pt x="125" y="67"/>
                  </a:lnTo>
                  <a:lnTo>
                    <a:pt x="134" y="56"/>
                  </a:lnTo>
                  <a:lnTo>
                    <a:pt x="136" y="51"/>
                  </a:lnTo>
                  <a:lnTo>
                    <a:pt x="141" y="51"/>
                  </a:lnTo>
                  <a:lnTo>
                    <a:pt x="138" y="42"/>
                  </a:lnTo>
                  <a:lnTo>
                    <a:pt x="138" y="37"/>
                  </a:lnTo>
                  <a:lnTo>
                    <a:pt x="138" y="33"/>
                  </a:lnTo>
                  <a:lnTo>
                    <a:pt x="138" y="30"/>
                  </a:lnTo>
                  <a:lnTo>
                    <a:pt x="141" y="28"/>
                  </a:lnTo>
                  <a:lnTo>
                    <a:pt x="136" y="23"/>
                  </a:lnTo>
                  <a:lnTo>
                    <a:pt x="136" y="21"/>
                  </a:lnTo>
                  <a:lnTo>
                    <a:pt x="141" y="21"/>
                  </a:lnTo>
                  <a:lnTo>
                    <a:pt x="141" y="19"/>
                  </a:lnTo>
                  <a:lnTo>
                    <a:pt x="141" y="16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5" y="10"/>
                  </a:lnTo>
                  <a:lnTo>
                    <a:pt x="148" y="10"/>
                  </a:lnTo>
                  <a:lnTo>
                    <a:pt x="150" y="7"/>
                  </a:lnTo>
                  <a:lnTo>
                    <a:pt x="155" y="7"/>
                  </a:lnTo>
                  <a:lnTo>
                    <a:pt x="155" y="7"/>
                  </a:lnTo>
                  <a:lnTo>
                    <a:pt x="157" y="7"/>
                  </a:lnTo>
                  <a:lnTo>
                    <a:pt x="161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3" y="14"/>
                  </a:lnTo>
                  <a:lnTo>
                    <a:pt x="178" y="19"/>
                  </a:lnTo>
                  <a:lnTo>
                    <a:pt x="180" y="21"/>
                  </a:lnTo>
                  <a:lnTo>
                    <a:pt x="185" y="21"/>
                  </a:lnTo>
                  <a:lnTo>
                    <a:pt x="187" y="23"/>
                  </a:lnTo>
                  <a:lnTo>
                    <a:pt x="194" y="23"/>
                  </a:lnTo>
                  <a:lnTo>
                    <a:pt x="196" y="23"/>
                  </a:lnTo>
                  <a:lnTo>
                    <a:pt x="198" y="23"/>
                  </a:lnTo>
                  <a:lnTo>
                    <a:pt x="201" y="23"/>
                  </a:lnTo>
                  <a:lnTo>
                    <a:pt x="205" y="23"/>
                  </a:lnTo>
                  <a:lnTo>
                    <a:pt x="210" y="26"/>
                  </a:lnTo>
                  <a:lnTo>
                    <a:pt x="212" y="26"/>
                  </a:lnTo>
                  <a:lnTo>
                    <a:pt x="217" y="26"/>
                  </a:lnTo>
                  <a:lnTo>
                    <a:pt x="217" y="23"/>
                  </a:lnTo>
                  <a:lnTo>
                    <a:pt x="215" y="21"/>
                  </a:lnTo>
                  <a:lnTo>
                    <a:pt x="215" y="19"/>
                  </a:lnTo>
                  <a:lnTo>
                    <a:pt x="219" y="16"/>
                  </a:lnTo>
                  <a:lnTo>
                    <a:pt x="221" y="12"/>
                  </a:lnTo>
                  <a:lnTo>
                    <a:pt x="226" y="12"/>
                  </a:lnTo>
                  <a:lnTo>
                    <a:pt x="228" y="14"/>
                  </a:lnTo>
                  <a:lnTo>
                    <a:pt x="233" y="16"/>
                  </a:lnTo>
                  <a:lnTo>
                    <a:pt x="235" y="14"/>
                  </a:lnTo>
                  <a:lnTo>
                    <a:pt x="245" y="14"/>
                  </a:lnTo>
                  <a:lnTo>
                    <a:pt x="245" y="12"/>
                  </a:lnTo>
                  <a:lnTo>
                    <a:pt x="249" y="10"/>
                  </a:lnTo>
                  <a:lnTo>
                    <a:pt x="256" y="7"/>
                  </a:lnTo>
                  <a:lnTo>
                    <a:pt x="261" y="7"/>
                  </a:lnTo>
                  <a:lnTo>
                    <a:pt x="261" y="7"/>
                  </a:lnTo>
                  <a:lnTo>
                    <a:pt x="263" y="10"/>
                  </a:lnTo>
                  <a:lnTo>
                    <a:pt x="263" y="12"/>
                  </a:lnTo>
                  <a:lnTo>
                    <a:pt x="265" y="12"/>
                  </a:lnTo>
                  <a:lnTo>
                    <a:pt x="268" y="10"/>
                  </a:lnTo>
                  <a:lnTo>
                    <a:pt x="272" y="10"/>
                  </a:lnTo>
                  <a:lnTo>
                    <a:pt x="275" y="10"/>
                  </a:lnTo>
                  <a:lnTo>
                    <a:pt x="277" y="10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4" y="3"/>
                  </a:lnTo>
                  <a:lnTo>
                    <a:pt x="288" y="3"/>
                  </a:lnTo>
                  <a:lnTo>
                    <a:pt x="291" y="3"/>
                  </a:lnTo>
                  <a:lnTo>
                    <a:pt x="293" y="5"/>
                  </a:lnTo>
                  <a:lnTo>
                    <a:pt x="298" y="5"/>
                  </a:lnTo>
                  <a:lnTo>
                    <a:pt x="300" y="7"/>
                  </a:lnTo>
                  <a:lnTo>
                    <a:pt x="307" y="7"/>
                  </a:lnTo>
                  <a:lnTo>
                    <a:pt x="309" y="7"/>
                  </a:lnTo>
                  <a:lnTo>
                    <a:pt x="316" y="5"/>
                  </a:lnTo>
                  <a:lnTo>
                    <a:pt x="321" y="5"/>
                  </a:lnTo>
                  <a:lnTo>
                    <a:pt x="323" y="7"/>
                  </a:lnTo>
                  <a:lnTo>
                    <a:pt x="325" y="7"/>
                  </a:lnTo>
                  <a:lnTo>
                    <a:pt x="325" y="12"/>
                  </a:lnTo>
                  <a:lnTo>
                    <a:pt x="328" y="14"/>
                  </a:lnTo>
                  <a:lnTo>
                    <a:pt x="330" y="14"/>
                  </a:lnTo>
                  <a:lnTo>
                    <a:pt x="332" y="16"/>
                  </a:lnTo>
                  <a:lnTo>
                    <a:pt x="337" y="21"/>
                  </a:lnTo>
                  <a:lnTo>
                    <a:pt x="342" y="23"/>
                  </a:lnTo>
                  <a:lnTo>
                    <a:pt x="344" y="21"/>
                  </a:lnTo>
                  <a:lnTo>
                    <a:pt x="346" y="19"/>
                  </a:lnTo>
                  <a:lnTo>
                    <a:pt x="348" y="19"/>
                  </a:lnTo>
                  <a:lnTo>
                    <a:pt x="353" y="19"/>
                  </a:lnTo>
                  <a:lnTo>
                    <a:pt x="355" y="19"/>
                  </a:lnTo>
                  <a:lnTo>
                    <a:pt x="355" y="19"/>
                  </a:lnTo>
                  <a:lnTo>
                    <a:pt x="358" y="19"/>
                  </a:lnTo>
                  <a:lnTo>
                    <a:pt x="362" y="19"/>
                  </a:lnTo>
                  <a:lnTo>
                    <a:pt x="365" y="16"/>
                  </a:lnTo>
                  <a:lnTo>
                    <a:pt x="367" y="14"/>
                  </a:lnTo>
                  <a:lnTo>
                    <a:pt x="372" y="14"/>
                  </a:lnTo>
                  <a:lnTo>
                    <a:pt x="374" y="14"/>
                  </a:lnTo>
                  <a:lnTo>
                    <a:pt x="376" y="19"/>
                  </a:lnTo>
                  <a:lnTo>
                    <a:pt x="378" y="23"/>
                  </a:lnTo>
                  <a:lnTo>
                    <a:pt x="378" y="23"/>
                  </a:lnTo>
                  <a:lnTo>
                    <a:pt x="385" y="26"/>
                  </a:lnTo>
                  <a:lnTo>
                    <a:pt x="388" y="28"/>
                  </a:lnTo>
                  <a:lnTo>
                    <a:pt x="388" y="33"/>
                  </a:lnTo>
                  <a:lnTo>
                    <a:pt x="390" y="33"/>
                  </a:lnTo>
                  <a:lnTo>
                    <a:pt x="390" y="37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7" y="40"/>
                  </a:lnTo>
                  <a:lnTo>
                    <a:pt x="399" y="40"/>
                  </a:lnTo>
                  <a:lnTo>
                    <a:pt x="397" y="44"/>
                  </a:lnTo>
                  <a:lnTo>
                    <a:pt x="395" y="47"/>
                  </a:lnTo>
                  <a:lnTo>
                    <a:pt x="395" y="51"/>
                  </a:lnTo>
                  <a:lnTo>
                    <a:pt x="395" y="60"/>
                  </a:lnTo>
                  <a:lnTo>
                    <a:pt x="395" y="65"/>
                  </a:lnTo>
                  <a:lnTo>
                    <a:pt x="397" y="67"/>
                  </a:lnTo>
                  <a:lnTo>
                    <a:pt x="399" y="70"/>
                  </a:lnTo>
                  <a:lnTo>
                    <a:pt x="399" y="72"/>
                  </a:lnTo>
                  <a:lnTo>
                    <a:pt x="399" y="74"/>
                  </a:lnTo>
                  <a:lnTo>
                    <a:pt x="388" y="88"/>
                  </a:lnTo>
                  <a:lnTo>
                    <a:pt x="383" y="97"/>
                  </a:lnTo>
                  <a:lnTo>
                    <a:pt x="381" y="100"/>
                  </a:lnTo>
                  <a:lnTo>
                    <a:pt x="372" y="113"/>
                  </a:lnTo>
                  <a:lnTo>
                    <a:pt x="372" y="118"/>
                  </a:lnTo>
                  <a:lnTo>
                    <a:pt x="372" y="123"/>
                  </a:lnTo>
                  <a:lnTo>
                    <a:pt x="369" y="130"/>
                  </a:lnTo>
                  <a:lnTo>
                    <a:pt x="367" y="137"/>
                  </a:lnTo>
                  <a:lnTo>
                    <a:pt x="367" y="144"/>
                  </a:lnTo>
                  <a:lnTo>
                    <a:pt x="362" y="148"/>
                  </a:lnTo>
                  <a:lnTo>
                    <a:pt x="358" y="153"/>
                  </a:lnTo>
                  <a:lnTo>
                    <a:pt x="355" y="164"/>
                  </a:lnTo>
                  <a:lnTo>
                    <a:pt x="355" y="171"/>
                  </a:lnTo>
                  <a:lnTo>
                    <a:pt x="358" y="176"/>
                  </a:lnTo>
                  <a:lnTo>
                    <a:pt x="358" y="180"/>
                  </a:lnTo>
                  <a:lnTo>
                    <a:pt x="358" y="185"/>
                  </a:lnTo>
                  <a:lnTo>
                    <a:pt x="365" y="227"/>
                  </a:lnTo>
                  <a:lnTo>
                    <a:pt x="369" y="252"/>
                  </a:lnTo>
                  <a:lnTo>
                    <a:pt x="383" y="273"/>
                  </a:lnTo>
                  <a:lnTo>
                    <a:pt x="390" y="289"/>
                  </a:lnTo>
                  <a:lnTo>
                    <a:pt x="385" y="289"/>
                  </a:lnTo>
                  <a:lnTo>
                    <a:pt x="351" y="296"/>
                  </a:lnTo>
                  <a:lnTo>
                    <a:pt x="344" y="312"/>
                  </a:lnTo>
                  <a:lnTo>
                    <a:pt x="344" y="317"/>
                  </a:lnTo>
                  <a:lnTo>
                    <a:pt x="346" y="319"/>
                  </a:lnTo>
                  <a:lnTo>
                    <a:pt x="348" y="321"/>
                  </a:lnTo>
                  <a:lnTo>
                    <a:pt x="348" y="324"/>
                  </a:lnTo>
                  <a:lnTo>
                    <a:pt x="346" y="324"/>
                  </a:lnTo>
                  <a:lnTo>
                    <a:pt x="348" y="328"/>
                  </a:lnTo>
                  <a:lnTo>
                    <a:pt x="346" y="331"/>
                  </a:lnTo>
                  <a:lnTo>
                    <a:pt x="348" y="333"/>
                  </a:lnTo>
                  <a:lnTo>
                    <a:pt x="346" y="338"/>
                  </a:lnTo>
                  <a:lnTo>
                    <a:pt x="346" y="338"/>
                  </a:lnTo>
                  <a:lnTo>
                    <a:pt x="346" y="340"/>
                  </a:lnTo>
                  <a:lnTo>
                    <a:pt x="344" y="342"/>
                  </a:lnTo>
                  <a:lnTo>
                    <a:pt x="342" y="347"/>
                  </a:lnTo>
                  <a:lnTo>
                    <a:pt x="339" y="349"/>
                  </a:lnTo>
                  <a:lnTo>
                    <a:pt x="342" y="361"/>
                  </a:lnTo>
                  <a:lnTo>
                    <a:pt x="342" y="365"/>
                  </a:lnTo>
                  <a:lnTo>
                    <a:pt x="344" y="368"/>
                  </a:lnTo>
                  <a:lnTo>
                    <a:pt x="348" y="374"/>
                  </a:lnTo>
                  <a:lnTo>
                    <a:pt x="351" y="377"/>
                  </a:lnTo>
                  <a:lnTo>
                    <a:pt x="353" y="379"/>
                  </a:lnTo>
                  <a:lnTo>
                    <a:pt x="360" y="379"/>
                  </a:lnTo>
                  <a:lnTo>
                    <a:pt x="362" y="379"/>
                  </a:lnTo>
                  <a:lnTo>
                    <a:pt x="360" y="377"/>
                  </a:lnTo>
                  <a:lnTo>
                    <a:pt x="360" y="374"/>
                  </a:lnTo>
                  <a:lnTo>
                    <a:pt x="365" y="374"/>
                  </a:lnTo>
                  <a:lnTo>
                    <a:pt x="367" y="374"/>
                  </a:lnTo>
                  <a:lnTo>
                    <a:pt x="369" y="398"/>
                  </a:lnTo>
                  <a:lnTo>
                    <a:pt x="367" y="400"/>
                  </a:lnTo>
                  <a:lnTo>
                    <a:pt x="365" y="400"/>
                  </a:lnTo>
                  <a:lnTo>
                    <a:pt x="365" y="398"/>
                  </a:lnTo>
                  <a:lnTo>
                    <a:pt x="362" y="398"/>
                  </a:lnTo>
                  <a:lnTo>
                    <a:pt x="360" y="398"/>
                  </a:lnTo>
                  <a:lnTo>
                    <a:pt x="355" y="400"/>
                  </a:lnTo>
                  <a:lnTo>
                    <a:pt x="353" y="400"/>
                  </a:lnTo>
                  <a:lnTo>
                    <a:pt x="348" y="395"/>
                  </a:lnTo>
                  <a:lnTo>
                    <a:pt x="344" y="391"/>
                  </a:lnTo>
                  <a:lnTo>
                    <a:pt x="342" y="386"/>
                  </a:lnTo>
                  <a:lnTo>
                    <a:pt x="337" y="381"/>
                  </a:lnTo>
                  <a:lnTo>
                    <a:pt x="332" y="379"/>
                  </a:lnTo>
                  <a:lnTo>
                    <a:pt x="323" y="374"/>
                  </a:lnTo>
                  <a:lnTo>
                    <a:pt x="318" y="372"/>
                  </a:lnTo>
                  <a:lnTo>
                    <a:pt x="318" y="370"/>
                  </a:lnTo>
                  <a:lnTo>
                    <a:pt x="316" y="368"/>
                  </a:lnTo>
                  <a:lnTo>
                    <a:pt x="316" y="361"/>
                  </a:lnTo>
                  <a:lnTo>
                    <a:pt x="314" y="361"/>
                  </a:lnTo>
                  <a:lnTo>
                    <a:pt x="312" y="361"/>
                  </a:lnTo>
                  <a:lnTo>
                    <a:pt x="309" y="361"/>
                  </a:lnTo>
                  <a:lnTo>
                    <a:pt x="307" y="368"/>
                  </a:lnTo>
                  <a:lnTo>
                    <a:pt x="307" y="370"/>
                  </a:lnTo>
                  <a:lnTo>
                    <a:pt x="300" y="372"/>
                  </a:lnTo>
                  <a:lnTo>
                    <a:pt x="298" y="372"/>
                  </a:lnTo>
                  <a:lnTo>
                    <a:pt x="295" y="370"/>
                  </a:lnTo>
                  <a:lnTo>
                    <a:pt x="291" y="370"/>
                  </a:lnTo>
                  <a:lnTo>
                    <a:pt x="288" y="368"/>
                  </a:lnTo>
                  <a:lnTo>
                    <a:pt x="282" y="365"/>
                  </a:lnTo>
                  <a:lnTo>
                    <a:pt x="282" y="365"/>
                  </a:lnTo>
                  <a:lnTo>
                    <a:pt x="277" y="363"/>
                  </a:lnTo>
                  <a:lnTo>
                    <a:pt x="275" y="363"/>
                  </a:lnTo>
                  <a:lnTo>
                    <a:pt x="275" y="361"/>
                  </a:lnTo>
                  <a:lnTo>
                    <a:pt x="275" y="358"/>
                  </a:lnTo>
                  <a:lnTo>
                    <a:pt x="275" y="356"/>
                  </a:lnTo>
                  <a:lnTo>
                    <a:pt x="272" y="351"/>
                  </a:lnTo>
                  <a:lnTo>
                    <a:pt x="272" y="351"/>
                  </a:lnTo>
                  <a:lnTo>
                    <a:pt x="268" y="354"/>
                  </a:lnTo>
                  <a:lnTo>
                    <a:pt x="265" y="356"/>
                  </a:lnTo>
                  <a:lnTo>
                    <a:pt x="263" y="356"/>
                  </a:lnTo>
                  <a:lnTo>
                    <a:pt x="258" y="356"/>
                  </a:lnTo>
                  <a:lnTo>
                    <a:pt x="256" y="358"/>
                  </a:lnTo>
                  <a:lnTo>
                    <a:pt x="256" y="358"/>
                  </a:lnTo>
                  <a:lnTo>
                    <a:pt x="254" y="356"/>
                  </a:lnTo>
                  <a:lnTo>
                    <a:pt x="254" y="354"/>
                  </a:lnTo>
                  <a:lnTo>
                    <a:pt x="254" y="351"/>
                  </a:lnTo>
                  <a:lnTo>
                    <a:pt x="249" y="351"/>
                  </a:lnTo>
                  <a:lnTo>
                    <a:pt x="247" y="351"/>
                  </a:lnTo>
                  <a:lnTo>
                    <a:pt x="247" y="349"/>
                  </a:lnTo>
                  <a:lnTo>
                    <a:pt x="247" y="349"/>
                  </a:lnTo>
                  <a:lnTo>
                    <a:pt x="242" y="349"/>
                  </a:lnTo>
                  <a:lnTo>
                    <a:pt x="240" y="351"/>
                  </a:lnTo>
                  <a:lnTo>
                    <a:pt x="235" y="351"/>
                  </a:lnTo>
                  <a:lnTo>
                    <a:pt x="233" y="354"/>
                  </a:lnTo>
                  <a:lnTo>
                    <a:pt x="231" y="354"/>
                  </a:lnTo>
                  <a:lnTo>
                    <a:pt x="228" y="354"/>
                  </a:lnTo>
                  <a:lnTo>
                    <a:pt x="224" y="354"/>
                  </a:lnTo>
                  <a:lnTo>
                    <a:pt x="221" y="351"/>
                  </a:lnTo>
                  <a:lnTo>
                    <a:pt x="219" y="349"/>
                  </a:lnTo>
                  <a:lnTo>
                    <a:pt x="217" y="349"/>
                  </a:lnTo>
                  <a:lnTo>
                    <a:pt x="215" y="351"/>
                  </a:lnTo>
                  <a:lnTo>
                    <a:pt x="215" y="351"/>
                  </a:lnTo>
                  <a:lnTo>
                    <a:pt x="212" y="354"/>
                  </a:lnTo>
                  <a:lnTo>
                    <a:pt x="210" y="354"/>
                  </a:lnTo>
                  <a:lnTo>
                    <a:pt x="210" y="351"/>
                  </a:lnTo>
                  <a:lnTo>
                    <a:pt x="210" y="347"/>
                  </a:lnTo>
                  <a:lnTo>
                    <a:pt x="210" y="347"/>
                  </a:lnTo>
                  <a:lnTo>
                    <a:pt x="210" y="344"/>
                  </a:lnTo>
                  <a:lnTo>
                    <a:pt x="212" y="342"/>
                  </a:lnTo>
                  <a:lnTo>
                    <a:pt x="210" y="340"/>
                  </a:lnTo>
                  <a:lnTo>
                    <a:pt x="208" y="335"/>
                  </a:lnTo>
                  <a:lnTo>
                    <a:pt x="210" y="335"/>
                  </a:lnTo>
                  <a:lnTo>
                    <a:pt x="210" y="333"/>
                  </a:lnTo>
                  <a:lnTo>
                    <a:pt x="208" y="331"/>
                  </a:lnTo>
                  <a:lnTo>
                    <a:pt x="208" y="328"/>
                  </a:lnTo>
                  <a:lnTo>
                    <a:pt x="208" y="324"/>
                  </a:lnTo>
                  <a:lnTo>
                    <a:pt x="208" y="321"/>
                  </a:lnTo>
                  <a:lnTo>
                    <a:pt x="205" y="321"/>
                  </a:lnTo>
                  <a:lnTo>
                    <a:pt x="205" y="319"/>
                  </a:lnTo>
                  <a:lnTo>
                    <a:pt x="203" y="319"/>
                  </a:lnTo>
                  <a:lnTo>
                    <a:pt x="203" y="317"/>
                  </a:lnTo>
                  <a:lnTo>
                    <a:pt x="201" y="314"/>
                  </a:lnTo>
                  <a:lnTo>
                    <a:pt x="201" y="312"/>
                  </a:lnTo>
                  <a:lnTo>
                    <a:pt x="201" y="310"/>
                  </a:lnTo>
                  <a:lnTo>
                    <a:pt x="201" y="305"/>
                  </a:lnTo>
                  <a:lnTo>
                    <a:pt x="201" y="298"/>
                  </a:lnTo>
                  <a:lnTo>
                    <a:pt x="201" y="296"/>
                  </a:lnTo>
                  <a:lnTo>
                    <a:pt x="201" y="294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198" y="287"/>
                  </a:lnTo>
                  <a:lnTo>
                    <a:pt x="201" y="282"/>
                  </a:lnTo>
                  <a:lnTo>
                    <a:pt x="203" y="280"/>
                  </a:lnTo>
                  <a:lnTo>
                    <a:pt x="203" y="275"/>
                  </a:lnTo>
                  <a:lnTo>
                    <a:pt x="203" y="273"/>
                  </a:lnTo>
                  <a:lnTo>
                    <a:pt x="201" y="271"/>
                  </a:lnTo>
                  <a:lnTo>
                    <a:pt x="178" y="268"/>
                  </a:lnTo>
                  <a:lnTo>
                    <a:pt x="178" y="266"/>
                  </a:lnTo>
                  <a:lnTo>
                    <a:pt x="178" y="264"/>
                  </a:lnTo>
                  <a:lnTo>
                    <a:pt x="178" y="261"/>
                  </a:lnTo>
                  <a:lnTo>
                    <a:pt x="173" y="261"/>
                  </a:lnTo>
                  <a:lnTo>
                    <a:pt x="171" y="264"/>
                  </a:lnTo>
                  <a:lnTo>
                    <a:pt x="152" y="264"/>
                  </a:lnTo>
                  <a:lnTo>
                    <a:pt x="150" y="268"/>
                  </a:lnTo>
                  <a:lnTo>
                    <a:pt x="150" y="273"/>
                  </a:lnTo>
                  <a:lnTo>
                    <a:pt x="148" y="273"/>
                  </a:lnTo>
                  <a:lnTo>
                    <a:pt x="148" y="277"/>
                  </a:lnTo>
                  <a:lnTo>
                    <a:pt x="148" y="284"/>
                  </a:lnTo>
                  <a:lnTo>
                    <a:pt x="131" y="284"/>
                  </a:lnTo>
                  <a:lnTo>
                    <a:pt x="129" y="287"/>
                  </a:lnTo>
                  <a:lnTo>
                    <a:pt x="122" y="284"/>
                  </a:lnTo>
                  <a:lnTo>
                    <a:pt x="120" y="284"/>
                  </a:lnTo>
                  <a:lnTo>
                    <a:pt x="115" y="284"/>
                  </a:lnTo>
                  <a:lnTo>
                    <a:pt x="111" y="287"/>
                  </a:lnTo>
                  <a:lnTo>
                    <a:pt x="108" y="284"/>
                  </a:lnTo>
                  <a:lnTo>
                    <a:pt x="106" y="277"/>
                  </a:lnTo>
                  <a:lnTo>
                    <a:pt x="104" y="273"/>
                  </a:lnTo>
                  <a:lnTo>
                    <a:pt x="101" y="271"/>
                  </a:lnTo>
                  <a:lnTo>
                    <a:pt x="101" y="268"/>
                  </a:lnTo>
                  <a:lnTo>
                    <a:pt x="101" y="266"/>
                  </a:lnTo>
                  <a:lnTo>
                    <a:pt x="99" y="264"/>
                  </a:lnTo>
                  <a:lnTo>
                    <a:pt x="99" y="259"/>
                  </a:lnTo>
                  <a:lnTo>
                    <a:pt x="97" y="257"/>
                  </a:lnTo>
                  <a:lnTo>
                    <a:pt x="97" y="252"/>
                  </a:lnTo>
                  <a:lnTo>
                    <a:pt x="97" y="252"/>
                  </a:lnTo>
                  <a:lnTo>
                    <a:pt x="97" y="247"/>
                  </a:lnTo>
                  <a:lnTo>
                    <a:pt x="95" y="245"/>
                  </a:lnTo>
                  <a:lnTo>
                    <a:pt x="95" y="243"/>
                  </a:lnTo>
                  <a:lnTo>
                    <a:pt x="95" y="243"/>
                  </a:lnTo>
                  <a:lnTo>
                    <a:pt x="95" y="241"/>
                  </a:lnTo>
                  <a:lnTo>
                    <a:pt x="74" y="241"/>
                  </a:lnTo>
                  <a:lnTo>
                    <a:pt x="58" y="241"/>
                  </a:lnTo>
                  <a:lnTo>
                    <a:pt x="51" y="241"/>
                  </a:lnTo>
                  <a:lnTo>
                    <a:pt x="44" y="241"/>
                  </a:lnTo>
                  <a:lnTo>
                    <a:pt x="41" y="241"/>
                  </a:lnTo>
                  <a:lnTo>
                    <a:pt x="34" y="241"/>
                  </a:lnTo>
                  <a:lnTo>
                    <a:pt x="30" y="241"/>
                  </a:lnTo>
                  <a:lnTo>
                    <a:pt x="25" y="241"/>
                  </a:lnTo>
                  <a:lnTo>
                    <a:pt x="23" y="241"/>
                  </a:lnTo>
                  <a:lnTo>
                    <a:pt x="21" y="241"/>
                  </a:lnTo>
                  <a:lnTo>
                    <a:pt x="16" y="241"/>
                  </a:lnTo>
                  <a:lnTo>
                    <a:pt x="14" y="241"/>
                  </a:lnTo>
                  <a:lnTo>
                    <a:pt x="11" y="243"/>
                  </a:lnTo>
                  <a:lnTo>
                    <a:pt x="9" y="243"/>
                  </a:lnTo>
                  <a:lnTo>
                    <a:pt x="9" y="243"/>
                  </a:lnTo>
                  <a:lnTo>
                    <a:pt x="9" y="243"/>
                  </a:lnTo>
                  <a:lnTo>
                    <a:pt x="9" y="243"/>
                  </a:lnTo>
                  <a:lnTo>
                    <a:pt x="7" y="241"/>
                  </a:lnTo>
                  <a:lnTo>
                    <a:pt x="0" y="241"/>
                  </a:lnTo>
                  <a:lnTo>
                    <a:pt x="0" y="23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9" name="Freeform 154">
              <a:extLst>
                <a:ext uri="{FF2B5EF4-FFF2-40B4-BE49-F238E27FC236}">
                  <a16:creationId xmlns:a16="http://schemas.microsoft.com/office/drawing/2014/main" id="{87DA2D1C-3B7B-B87F-AF85-517177352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596" y="3254278"/>
              <a:ext cx="55596" cy="141892"/>
            </a:xfrm>
            <a:custGeom>
              <a:avLst/>
              <a:gdLst>
                <a:gd name="T0" fmla="*/ 7 w 67"/>
                <a:gd name="T1" fmla="*/ 0 h 171"/>
                <a:gd name="T2" fmla="*/ 9 w 67"/>
                <a:gd name="T3" fmla="*/ 2 h 171"/>
                <a:gd name="T4" fmla="*/ 13 w 67"/>
                <a:gd name="T5" fmla="*/ 5 h 171"/>
                <a:gd name="T6" fmla="*/ 16 w 67"/>
                <a:gd name="T7" fmla="*/ 5 h 171"/>
                <a:gd name="T8" fmla="*/ 20 w 67"/>
                <a:gd name="T9" fmla="*/ 7 h 171"/>
                <a:gd name="T10" fmla="*/ 23 w 67"/>
                <a:gd name="T11" fmla="*/ 9 h 171"/>
                <a:gd name="T12" fmla="*/ 32 w 67"/>
                <a:gd name="T13" fmla="*/ 19 h 171"/>
                <a:gd name="T14" fmla="*/ 34 w 67"/>
                <a:gd name="T15" fmla="*/ 62 h 171"/>
                <a:gd name="T16" fmla="*/ 37 w 67"/>
                <a:gd name="T17" fmla="*/ 86 h 171"/>
                <a:gd name="T18" fmla="*/ 46 w 67"/>
                <a:gd name="T19" fmla="*/ 92 h 171"/>
                <a:gd name="T20" fmla="*/ 48 w 67"/>
                <a:gd name="T21" fmla="*/ 95 h 171"/>
                <a:gd name="T22" fmla="*/ 57 w 67"/>
                <a:gd name="T23" fmla="*/ 104 h 171"/>
                <a:gd name="T24" fmla="*/ 64 w 67"/>
                <a:gd name="T25" fmla="*/ 116 h 171"/>
                <a:gd name="T26" fmla="*/ 67 w 67"/>
                <a:gd name="T27" fmla="*/ 123 h 171"/>
                <a:gd name="T28" fmla="*/ 62 w 67"/>
                <a:gd name="T29" fmla="*/ 125 h 171"/>
                <a:gd name="T30" fmla="*/ 60 w 67"/>
                <a:gd name="T31" fmla="*/ 127 h 171"/>
                <a:gd name="T32" fmla="*/ 60 w 67"/>
                <a:gd name="T33" fmla="*/ 129 h 171"/>
                <a:gd name="T34" fmla="*/ 62 w 67"/>
                <a:gd name="T35" fmla="*/ 141 h 171"/>
                <a:gd name="T36" fmla="*/ 57 w 67"/>
                <a:gd name="T37" fmla="*/ 146 h 171"/>
                <a:gd name="T38" fmla="*/ 50 w 67"/>
                <a:gd name="T39" fmla="*/ 153 h 171"/>
                <a:gd name="T40" fmla="*/ 48 w 67"/>
                <a:gd name="T41" fmla="*/ 159 h 171"/>
                <a:gd name="T42" fmla="*/ 48 w 67"/>
                <a:gd name="T43" fmla="*/ 169 h 171"/>
                <a:gd name="T44" fmla="*/ 43 w 67"/>
                <a:gd name="T45" fmla="*/ 166 h 171"/>
                <a:gd name="T46" fmla="*/ 41 w 67"/>
                <a:gd name="T47" fmla="*/ 162 h 171"/>
                <a:gd name="T48" fmla="*/ 37 w 67"/>
                <a:gd name="T49" fmla="*/ 157 h 171"/>
                <a:gd name="T50" fmla="*/ 30 w 67"/>
                <a:gd name="T51" fmla="*/ 150 h 171"/>
                <a:gd name="T52" fmla="*/ 27 w 67"/>
                <a:gd name="T53" fmla="*/ 141 h 171"/>
                <a:gd name="T54" fmla="*/ 30 w 67"/>
                <a:gd name="T55" fmla="*/ 134 h 171"/>
                <a:gd name="T56" fmla="*/ 34 w 67"/>
                <a:gd name="T57" fmla="*/ 125 h 171"/>
                <a:gd name="T58" fmla="*/ 37 w 67"/>
                <a:gd name="T59" fmla="*/ 113 h 171"/>
                <a:gd name="T60" fmla="*/ 27 w 67"/>
                <a:gd name="T61" fmla="*/ 109 h 171"/>
                <a:gd name="T62" fmla="*/ 23 w 67"/>
                <a:gd name="T63" fmla="*/ 111 h 171"/>
                <a:gd name="T64" fmla="*/ 18 w 67"/>
                <a:gd name="T65" fmla="*/ 113 h 171"/>
                <a:gd name="T66" fmla="*/ 13 w 67"/>
                <a:gd name="T67" fmla="*/ 109 h 171"/>
                <a:gd name="T68" fmla="*/ 11 w 67"/>
                <a:gd name="T69" fmla="*/ 104 h 171"/>
                <a:gd name="T70" fmla="*/ 4 w 67"/>
                <a:gd name="T71" fmla="*/ 104 h 171"/>
                <a:gd name="T72" fmla="*/ 2 w 67"/>
                <a:gd name="T73" fmla="*/ 97 h 171"/>
                <a:gd name="T74" fmla="*/ 0 w 67"/>
                <a:gd name="T75" fmla="*/ 90 h 171"/>
                <a:gd name="T76" fmla="*/ 4 w 67"/>
                <a:gd name="T77" fmla="*/ 86 h 171"/>
                <a:gd name="T78" fmla="*/ 4 w 67"/>
                <a:gd name="T79" fmla="*/ 81 h 171"/>
                <a:gd name="T80" fmla="*/ 4 w 67"/>
                <a:gd name="T81" fmla="*/ 76 h 171"/>
                <a:gd name="T82" fmla="*/ 9 w 67"/>
                <a:gd name="T83" fmla="*/ 72 h 171"/>
                <a:gd name="T84" fmla="*/ 13 w 67"/>
                <a:gd name="T85" fmla="*/ 67 h 171"/>
                <a:gd name="T86" fmla="*/ 16 w 67"/>
                <a:gd name="T87" fmla="*/ 65 h 171"/>
                <a:gd name="T88" fmla="*/ 13 w 67"/>
                <a:gd name="T89" fmla="*/ 62 h 171"/>
                <a:gd name="T90" fmla="*/ 13 w 67"/>
                <a:gd name="T91" fmla="*/ 58 h 171"/>
                <a:gd name="T92" fmla="*/ 11 w 67"/>
                <a:gd name="T93" fmla="*/ 53 h 171"/>
                <a:gd name="T94" fmla="*/ 13 w 67"/>
                <a:gd name="T95" fmla="*/ 49 h 171"/>
                <a:gd name="T96" fmla="*/ 11 w 67"/>
                <a:gd name="T97" fmla="*/ 42 h 171"/>
                <a:gd name="T98" fmla="*/ 16 w 67"/>
                <a:gd name="T99" fmla="*/ 32 h 171"/>
                <a:gd name="T100" fmla="*/ 18 w 67"/>
                <a:gd name="T101" fmla="*/ 30 h 171"/>
                <a:gd name="T102" fmla="*/ 16 w 67"/>
                <a:gd name="T103" fmla="*/ 23 h 171"/>
                <a:gd name="T104" fmla="*/ 11 w 67"/>
                <a:gd name="T105" fmla="*/ 19 h 171"/>
                <a:gd name="T106" fmla="*/ 13 w 67"/>
                <a:gd name="T107" fmla="*/ 12 h 171"/>
                <a:gd name="T108" fmla="*/ 9 w 67"/>
                <a:gd name="T109" fmla="*/ 9 h 171"/>
                <a:gd name="T110" fmla="*/ 7 w 67"/>
                <a:gd name="T111" fmla="*/ 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" h="171">
                  <a:moveTo>
                    <a:pt x="4" y="2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3" y="9"/>
                  </a:lnTo>
                  <a:lnTo>
                    <a:pt x="25" y="12"/>
                  </a:lnTo>
                  <a:lnTo>
                    <a:pt x="32" y="19"/>
                  </a:lnTo>
                  <a:lnTo>
                    <a:pt x="34" y="28"/>
                  </a:lnTo>
                  <a:lnTo>
                    <a:pt x="34" y="62"/>
                  </a:lnTo>
                  <a:lnTo>
                    <a:pt x="32" y="67"/>
                  </a:lnTo>
                  <a:lnTo>
                    <a:pt x="37" y="86"/>
                  </a:lnTo>
                  <a:lnTo>
                    <a:pt x="41" y="88"/>
                  </a:lnTo>
                  <a:lnTo>
                    <a:pt x="46" y="92"/>
                  </a:lnTo>
                  <a:lnTo>
                    <a:pt x="46" y="95"/>
                  </a:lnTo>
                  <a:lnTo>
                    <a:pt x="48" y="95"/>
                  </a:lnTo>
                  <a:lnTo>
                    <a:pt x="55" y="102"/>
                  </a:lnTo>
                  <a:lnTo>
                    <a:pt x="57" y="104"/>
                  </a:lnTo>
                  <a:lnTo>
                    <a:pt x="62" y="111"/>
                  </a:lnTo>
                  <a:lnTo>
                    <a:pt x="64" y="116"/>
                  </a:lnTo>
                  <a:lnTo>
                    <a:pt x="64" y="120"/>
                  </a:lnTo>
                  <a:lnTo>
                    <a:pt x="67" y="123"/>
                  </a:lnTo>
                  <a:lnTo>
                    <a:pt x="62" y="123"/>
                  </a:lnTo>
                  <a:lnTo>
                    <a:pt x="62" y="125"/>
                  </a:lnTo>
                  <a:lnTo>
                    <a:pt x="60" y="125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0" y="129"/>
                  </a:lnTo>
                  <a:lnTo>
                    <a:pt x="62" y="132"/>
                  </a:lnTo>
                  <a:lnTo>
                    <a:pt x="62" y="141"/>
                  </a:lnTo>
                  <a:lnTo>
                    <a:pt x="60" y="143"/>
                  </a:lnTo>
                  <a:lnTo>
                    <a:pt x="57" y="146"/>
                  </a:lnTo>
                  <a:lnTo>
                    <a:pt x="53" y="148"/>
                  </a:lnTo>
                  <a:lnTo>
                    <a:pt x="50" y="153"/>
                  </a:lnTo>
                  <a:lnTo>
                    <a:pt x="50" y="157"/>
                  </a:lnTo>
                  <a:lnTo>
                    <a:pt x="48" y="159"/>
                  </a:lnTo>
                  <a:lnTo>
                    <a:pt x="50" y="164"/>
                  </a:lnTo>
                  <a:lnTo>
                    <a:pt x="48" y="169"/>
                  </a:lnTo>
                  <a:lnTo>
                    <a:pt x="43" y="171"/>
                  </a:lnTo>
                  <a:lnTo>
                    <a:pt x="43" y="166"/>
                  </a:lnTo>
                  <a:lnTo>
                    <a:pt x="46" y="164"/>
                  </a:lnTo>
                  <a:lnTo>
                    <a:pt x="41" y="162"/>
                  </a:lnTo>
                  <a:lnTo>
                    <a:pt x="39" y="159"/>
                  </a:lnTo>
                  <a:lnTo>
                    <a:pt x="37" y="157"/>
                  </a:lnTo>
                  <a:lnTo>
                    <a:pt x="34" y="155"/>
                  </a:lnTo>
                  <a:lnTo>
                    <a:pt x="30" y="150"/>
                  </a:lnTo>
                  <a:lnTo>
                    <a:pt x="30" y="146"/>
                  </a:lnTo>
                  <a:lnTo>
                    <a:pt x="27" y="141"/>
                  </a:lnTo>
                  <a:lnTo>
                    <a:pt x="27" y="139"/>
                  </a:lnTo>
                  <a:lnTo>
                    <a:pt x="30" y="134"/>
                  </a:lnTo>
                  <a:lnTo>
                    <a:pt x="32" y="129"/>
                  </a:lnTo>
                  <a:lnTo>
                    <a:pt x="34" y="125"/>
                  </a:lnTo>
                  <a:lnTo>
                    <a:pt x="37" y="120"/>
                  </a:lnTo>
                  <a:lnTo>
                    <a:pt x="37" y="113"/>
                  </a:lnTo>
                  <a:lnTo>
                    <a:pt x="34" y="111"/>
                  </a:lnTo>
                  <a:lnTo>
                    <a:pt x="27" y="109"/>
                  </a:lnTo>
                  <a:lnTo>
                    <a:pt x="25" y="109"/>
                  </a:lnTo>
                  <a:lnTo>
                    <a:pt x="23" y="111"/>
                  </a:lnTo>
                  <a:lnTo>
                    <a:pt x="20" y="111"/>
                  </a:lnTo>
                  <a:lnTo>
                    <a:pt x="18" y="113"/>
                  </a:lnTo>
                  <a:lnTo>
                    <a:pt x="13" y="111"/>
                  </a:lnTo>
                  <a:lnTo>
                    <a:pt x="13" y="109"/>
                  </a:lnTo>
                  <a:lnTo>
                    <a:pt x="11" y="106"/>
                  </a:lnTo>
                  <a:lnTo>
                    <a:pt x="11" y="104"/>
                  </a:lnTo>
                  <a:lnTo>
                    <a:pt x="11" y="102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2" y="97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4" y="79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9" y="72"/>
                  </a:lnTo>
                  <a:lnTo>
                    <a:pt x="13" y="69"/>
                  </a:lnTo>
                  <a:lnTo>
                    <a:pt x="13" y="67"/>
                  </a:lnTo>
                  <a:lnTo>
                    <a:pt x="16" y="67"/>
                  </a:lnTo>
                  <a:lnTo>
                    <a:pt x="16" y="65"/>
                  </a:lnTo>
                  <a:lnTo>
                    <a:pt x="13" y="65"/>
                  </a:lnTo>
                  <a:lnTo>
                    <a:pt x="13" y="62"/>
                  </a:lnTo>
                  <a:lnTo>
                    <a:pt x="11" y="60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1" y="53"/>
                  </a:lnTo>
                  <a:lnTo>
                    <a:pt x="13" y="51"/>
                  </a:lnTo>
                  <a:lnTo>
                    <a:pt x="13" y="49"/>
                  </a:lnTo>
                  <a:lnTo>
                    <a:pt x="13" y="44"/>
                  </a:lnTo>
                  <a:lnTo>
                    <a:pt x="11" y="42"/>
                  </a:lnTo>
                  <a:lnTo>
                    <a:pt x="11" y="37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6" y="23"/>
                  </a:lnTo>
                  <a:lnTo>
                    <a:pt x="13" y="21"/>
                  </a:lnTo>
                  <a:lnTo>
                    <a:pt x="11" y="19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0" name="Freeform 155">
              <a:extLst>
                <a:ext uri="{FF2B5EF4-FFF2-40B4-BE49-F238E27FC236}">
                  <a16:creationId xmlns:a16="http://schemas.microsoft.com/office/drawing/2014/main" id="{64F4754C-6F75-679A-6578-FAA84A500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917" y="3235193"/>
              <a:ext cx="206615" cy="174253"/>
            </a:xfrm>
            <a:custGeom>
              <a:avLst/>
              <a:gdLst>
                <a:gd name="T0" fmla="*/ 53 w 249"/>
                <a:gd name="T1" fmla="*/ 62 h 210"/>
                <a:gd name="T2" fmla="*/ 55 w 249"/>
                <a:gd name="T3" fmla="*/ 69 h 210"/>
                <a:gd name="T4" fmla="*/ 67 w 249"/>
                <a:gd name="T5" fmla="*/ 65 h 210"/>
                <a:gd name="T6" fmla="*/ 74 w 249"/>
                <a:gd name="T7" fmla="*/ 69 h 210"/>
                <a:gd name="T8" fmla="*/ 81 w 249"/>
                <a:gd name="T9" fmla="*/ 76 h 210"/>
                <a:gd name="T10" fmla="*/ 94 w 249"/>
                <a:gd name="T11" fmla="*/ 81 h 210"/>
                <a:gd name="T12" fmla="*/ 106 w 249"/>
                <a:gd name="T13" fmla="*/ 79 h 210"/>
                <a:gd name="T14" fmla="*/ 115 w 249"/>
                <a:gd name="T15" fmla="*/ 72 h 210"/>
                <a:gd name="T16" fmla="*/ 122 w 249"/>
                <a:gd name="T17" fmla="*/ 85 h 210"/>
                <a:gd name="T18" fmla="*/ 143 w 249"/>
                <a:gd name="T19" fmla="*/ 102 h 210"/>
                <a:gd name="T20" fmla="*/ 159 w 249"/>
                <a:gd name="T21" fmla="*/ 109 h 210"/>
                <a:gd name="T22" fmla="*/ 166 w 249"/>
                <a:gd name="T23" fmla="*/ 111 h 210"/>
                <a:gd name="T24" fmla="*/ 159 w 249"/>
                <a:gd name="T25" fmla="*/ 85 h 210"/>
                <a:gd name="T26" fmla="*/ 152 w 249"/>
                <a:gd name="T27" fmla="*/ 90 h 210"/>
                <a:gd name="T28" fmla="*/ 141 w 249"/>
                <a:gd name="T29" fmla="*/ 76 h 210"/>
                <a:gd name="T30" fmla="*/ 143 w 249"/>
                <a:gd name="T31" fmla="*/ 53 h 210"/>
                <a:gd name="T32" fmla="*/ 147 w 249"/>
                <a:gd name="T33" fmla="*/ 44 h 210"/>
                <a:gd name="T34" fmla="*/ 147 w 249"/>
                <a:gd name="T35" fmla="*/ 35 h 210"/>
                <a:gd name="T36" fmla="*/ 143 w 249"/>
                <a:gd name="T37" fmla="*/ 23 h 210"/>
                <a:gd name="T38" fmla="*/ 198 w 249"/>
                <a:gd name="T39" fmla="*/ 5 h 210"/>
                <a:gd name="T40" fmla="*/ 208 w 249"/>
                <a:gd name="T41" fmla="*/ 9 h 210"/>
                <a:gd name="T42" fmla="*/ 226 w 249"/>
                <a:gd name="T43" fmla="*/ 14 h 210"/>
                <a:gd name="T44" fmla="*/ 235 w 249"/>
                <a:gd name="T45" fmla="*/ 25 h 210"/>
                <a:gd name="T46" fmla="*/ 240 w 249"/>
                <a:gd name="T47" fmla="*/ 32 h 210"/>
                <a:gd name="T48" fmla="*/ 242 w 249"/>
                <a:gd name="T49" fmla="*/ 42 h 210"/>
                <a:gd name="T50" fmla="*/ 249 w 249"/>
                <a:gd name="T51" fmla="*/ 53 h 210"/>
                <a:gd name="T52" fmla="*/ 242 w 249"/>
                <a:gd name="T53" fmla="*/ 65 h 210"/>
                <a:gd name="T54" fmla="*/ 242 w 249"/>
                <a:gd name="T55" fmla="*/ 76 h 210"/>
                <a:gd name="T56" fmla="*/ 244 w 249"/>
                <a:gd name="T57" fmla="*/ 85 h 210"/>
                <a:gd name="T58" fmla="*/ 244 w 249"/>
                <a:gd name="T59" fmla="*/ 90 h 210"/>
                <a:gd name="T60" fmla="*/ 235 w 249"/>
                <a:gd name="T61" fmla="*/ 99 h 210"/>
                <a:gd name="T62" fmla="*/ 235 w 249"/>
                <a:gd name="T63" fmla="*/ 109 h 210"/>
                <a:gd name="T64" fmla="*/ 233 w 249"/>
                <a:gd name="T65" fmla="*/ 120 h 210"/>
                <a:gd name="T66" fmla="*/ 228 w 249"/>
                <a:gd name="T67" fmla="*/ 127 h 210"/>
                <a:gd name="T68" fmla="*/ 187 w 249"/>
                <a:gd name="T69" fmla="*/ 143 h 210"/>
                <a:gd name="T70" fmla="*/ 180 w 249"/>
                <a:gd name="T71" fmla="*/ 159 h 210"/>
                <a:gd name="T72" fmla="*/ 171 w 249"/>
                <a:gd name="T73" fmla="*/ 159 h 210"/>
                <a:gd name="T74" fmla="*/ 157 w 249"/>
                <a:gd name="T75" fmla="*/ 159 h 210"/>
                <a:gd name="T76" fmla="*/ 145 w 249"/>
                <a:gd name="T77" fmla="*/ 169 h 210"/>
                <a:gd name="T78" fmla="*/ 143 w 249"/>
                <a:gd name="T79" fmla="*/ 176 h 210"/>
                <a:gd name="T80" fmla="*/ 108 w 249"/>
                <a:gd name="T81" fmla="*/ 208 h 210"/>
                <a:gd name="T82" fmla="*/ 94 w 249"/>
                <a:gd name="T83" fmla="*/ 208 h 210"/>
                <a:gd name="T84" fmla="*/ 85 w 249"/>
                <a:gd name="T85" fmla="*/ 206 h 210"/>
                <a:gd name="T86" fmla="*/ 74 w 249"/>
                <a:gd name="T87" fmla="*/ 206 h 210"/>
                <a:gd name="T88" fmla="*/ 62 w 249"/>
                <a:gd name="T89" fmla="*/ 201 h 210"/>
                <a:gd name="T90" fmla="*/ 57 w 249"/>
                <a:gd name="T91" fmla="*/ 199 h 210"/>
                <a:gd name="T92" fmla="*/ 27 w 249"/>
                <a:gd name="T93" fmla="*/ 203 h 210"/>
                <a:gd name="T94" fmla="*/ 20 w 249"/>
                <a:gd name="T95" fmla="*/ 194 h 210"/>
                <a:gd name="T96" fmla="*/ 9 w 249"/>
                <a:gd name="T97" fmla="*/ 182 h 210"/>
                <a:gd name="T98" fmla="*/ 0 w 249"/>
                <a:gd name="T99" fmla="*/ 173 h 210"/>
                <a:gd name="T100" fmla="*/ 46 w 249"/>
                <a:gd name="T101" fmla="*/ 95 h 210"/>
                <a:gd name="T102" fmla="*/ 46 w 249"/>
                <a:gd name="T103" fmla="*/ 81 h 210"/>
                <a:gd name="T104" fmla="*/ 46 w 249"/>
                <a:gd name="T105" fmla="*/ 6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9" h="210">
                  <a:moveTo>
                    <a:pt x="46" y="60"/>
                  </a:moveTo>
                  <a:lnTo>
                    <a:pt x="46" y="62"/>
                  </a:lnTo>
                  <a:lnTo>
                    <a:pt x="48" y="62"/>
                  </a:lnTo>
                  <a:lnTo>
                    <a:pt x="53" y="62"/>
                  </a:lnTo>
                  <a:lnTo>
                    <a:pt x="53" y="65"/>
                  </a:lnTo>
                  <a:lnTo>
                    <a:pt x="53" y="67"/>
                  </a:lnTo>
                  <a:lnTo>
                    <a:pt x="55" y="69"/>
                  </a:lnTo>
                  <a:lnTo>
                    <a:pt x="55" y="69"/>
                  </a:lnTo>
                  <a:lnTo>
                    <a:pt x="57" y="67"/>
                  </a:lnTo>
                  <a:lnTo>
                    <a:pt x="62" y="67"/>
                  </a:lnTo>
                  <a:lnTo>
                    <a:pt x="64" y="67"/>
                  </a:lnTo>
                  <a:lnTo>
                    <a:pt x="67" y="65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4" y="67"/>
                  </a:lnTo>
                  <a:lnTo>
                    <a:pt x="74" y="69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6" y="74"/>
                  </a:lnTo>
                  <a:lnTo>
                    <a:pt x="81" y="76"/>
                  </a:lnTo>
                  <a:lnTo>
                    <a:pt x="81" y="76"/>
                  </a:lnTo>
                  <a:lnTo>
                    <a:pt x="87" y="79"/>
                  </a:lnTo>
                  <a:lnTo>
                    <a:pt x="90" y="81"/>
                  </a:lnTo>
                  <a:lnTo>
                    <a:pt x="94" y="81"/>
                  </a:lnTo>
                  <a:lnTo>
                    <a:pt x="97" y="83"/>
                  </a:lnTo>
                  <a:lnTo>
                    <a:pt x="99" y="83"/>
                  </a:lnTo>
                  <a:lnTo>
                    <a:pt x="106" y="81"/>
                  </a:lnTo>
                  <a:lnTo>
                    <a:pt x="106" y="79"/>
                  </a:lnTo>
                  <a:lnTo>
                    <a:pt x="108" y="72"/>
                  </a:lnTo>
                  <a:lnTo>
                    <a:pt x="111" y="72"/>
                  </a:lnTo>
                  <a:lnTo>
                    <a:pt x="113" y="72"/>
                  </a:lnTo>
                  <a:lnTo>
                    <a:pt x="115" y="72"/>
                  </a:lnTo>
                  <a:lnTo>
                    <a:pt x="115" y="79"/>
                  </a:lnTo>
                  <a:lnTo>
                    <a:pt x="117" y="81"/>
                  </a:lnTo>
                  <a:lnTo>
                    <a:pt x="117" y="83"/>
                  </a:lnTo>
                  <a:lnTo>
                    <a:pt x="122" y="85"/>
                  </a:lnTo>
                  <a:lnTo>
                    <a:pt x="131" y="90"/>
                  </a:lnTo>
                  <a:lnTo>
                    <a:pt x="136" y="92"/>
                  </a:lnTo>
                  <a:lnTo>
                    <a:pt x="141" y="97"/>
                  </a:lnTo>
                  <a:lnTo>
                    <a:pt x="143" y="102"/>
                  </a:lnTo>
                  <a:lnTo>
                    <a:pt x="147" y="106"/>
                  </a:lnTo>
                  <a:lnTo>
                    <a:pt x="152" y="111"/>
                  </a:lnTo>
                  <a:lnTo>
                    <a:pt x="154" y="111"/>
                  </a:lnTo>
                  <a:lnTo>
                    <a:pt x="159" y="109"/>
                  </a:lnTo>
                  <a:lnTo>
                    <a:pt x="161" y="109"/>
                  </a:lnTo>
                  <a:lnTo>
                    <a:pt x="164" y="109"/>
                  </a:lnTo>
                  <a:lnTo>
                    <a:pt x="164" y="111"/>
                  </a:lnTo>
                  <a:lnTo>
                    <a:pt x="166" y="111"/>
                  </a:lnTo>
                  <a:lnTo>
                    <a:pt x="168" y="109"/>
                  </a:lnTo>
                  <a:lnTo>
                    <a:pt x="166" y="85"/>
                  </a:lnTo>
                  <a:lnTo>
                    <a:pt x="164" y="85"/>
                  </a:lnTo>
                  <a:lnTo>
                    <a:pt x="159" y="85"/>
                  </a:lnTo>
                  <a:lnTo>
                    <a:pt x="159" y="88"/>
                  </a:lnTo>
                  <a:lnTo>
                    <a:pt x="161" y="90"/>
                  </a:lnTo>
                  <a:lnTo>
                    <a:pt x="159" y="90"/>
                  </a:lnTo>
                  <a:lnTo>
                    <a:pt x="152" y="90"/>
                  </a:lnTo>
                  <a:lnTo>
                    <a:pt x="150" y="88"/>
                  </a:lnTo>
                  <a:lnTo>
                    <a:pt x="147" y="85"/>
                  </a:lnTo>
                  <a:lnTo>
                    <a:pt x="143" y="79"/>
                  </a:lnTo>
                  <a:lnTo>
                    <a:pt x="141" y="76"/>
                  </a:lnTo>
                  <a:lnTo>
                    <a:pt x="141" y="72"/>
                  </a:lnTo>
                  <a:lnTo>
                    <a:pt x="138" y="60"/>
                  </a:lnTo>
                  <a:lnTo>
                    <a:pt x="141" y="58"/>
                  </a:lnTo>
                  <a:lnTo>
                    <a:pt x="143" y="53"/>
                  </a:lnTo>
                  <a:lnTo>
                    <a:pt x="145" y="51"/>
                  </a:lnTo>
                  <a:lnTo>
                    <a:pt x="145" y="49"/>
                  </a:lnTo>
                  <a:lnTo>
                    <a:pt x="145" y="49"/>
                  </a:lnTo>
                  <a:lnTo>
                    <a:pt x="147" y="44"/>
                  </a:lnTo>
                  <a:lnTo>
                    <a:pt x="145" y="42"/>
                  </a:lnTo>
                  <a:lnTo>
                    <a:pt x="147" y="39"/>
                  </a:lnTo>
                  <a:lnTo>
                    <a:pt x="145" y="35"/>
                  </a:lnTo>
                  <a:lnTo>
                    <a:pt x="147" y="35"/>
                  </a:lnTo>
                  <a:lnTo>
                    <a:pt x="147" y="32"/>
                  </a:lnTo>
                  <a:lnTo>
                    <a:pt x="145" y="30"/>
                  </a:lnTo>
                  <a:lnTo>
                    <a:pt x="143" y="28"/>
                  </a:lnTo>
                  <a:lnTo>
                    <a:pt x="143" y="23"/>
                  </a:lnTo>
                  <a:lnTo>
                    <a:pt x="150" y="7"/>
                  </a:lnTo>
                  <a:lnTo>
                    <a:pt x="184" y="0"/>
                  </a:lnTo>
                  <a:lnTo>
                    <a:pt x="196" y="5"/>
                  </a:lnTo>
                  <a:lnTo>
                    <a:pt x="198" y="5"/>
                  </a:lnTo>
                  <a:lnTo>
                    <a:pt x="201" y="5"/>
                  </a:lnTo>
                  <a:lnTo>
                    <a:pt x="203" y="5"/>
                  </a:lnTo>
                  <a:lnTo>
                    <a:pt x="205" y="7"/>
                  </a:lnTo>
                  <a:lnTo>
                    <a:pt x="208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24" y="14"/>
                  </a:lnTo>
                  <a:lnTo>
                    <a:pt x="226" y="14"/>
                  </a:lnTo>
                  <a:lnTo>
                    <a:pt x="226" y="16"/>
                  </a:lnTo>
                  <a:lnTo>
                    <a:pt x="231" y="16"/>
                  </a:lnTo>
                  <a:lnTo>
                    <a:pt x="231" y="21"/>
                  </a:lnTo>
                  <a:lnTo>
                    <a:pt x="235" y="25"/>
                  </a:lnTo>
                  <a:lnTo>
                    <a:pt x="235" y="25"/>
                  </a:lnTo>
                  <a:lnTo>
                    <a:pt x="238" y="28"/>
                  </a:lnTo>
                  <a:lnTo>
                    <a:pt x="240" y="28"/>
                  </a:lnTo>
                  <a:lnTo>
                    <a:pt x="240" y="32"/>
                  </a:lnTo>
                  <a:lnTo>
                    <a:pt x="242" y="32"/>
                  </a:lnTo>
                  <a:lnTo>
                    <a:pt x="244" y="35"/>
                  </a:lnTo>
                  <a:lnTo>
                    <a:pt x="244" y="35"/>
                  </a:lnTo>
                  <a:lnTo>
                    <a:pt x="242" y="42"/>
                  </a:lnTo>
                  <a:lnTo>
                    <a:pt x="244" y="44"/>
                  </a:lnTo>
                  <a:lnTo>
                    <a:pt x="247" y="46"/>
                  </a:lnTo>
                  <a:lnTo>
                    <a:pt x="249" y="49"/>
                  </a:lnTo>
                  <a:lnTo>
                    <a:pt x="249" y="53"/>
                  </a:lnTo>
                  <a:lnTo>
                    <a:pt x="247" y="55"/>
                  </a:lnTo>
                  <a:lnTo>
                    <a:pt x="247" y="55"/>
                  </a:lnTo>
                  <a:lnTo>
                    <a:pt x="242" y="60"/>
                  </a:lnTo>
                  <a:lnTo>
                    <a:pt x="242" y="65"/>
                  </a:lnTo>
                  <a:lnTo>
                    <a:pt x="244" y="67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2" y="76"/>
                  </a:lnTo>
                  <a:lnTo>
                    <a:pt x="244" y="79"/>
                  </a:lnTo>
                  <a:lnTo>
                    <a:pt x="244" y="81"/>
                  </a:lnTo>
                  <a:lnTo>
                    <a:pt x="242" y="83"/>
                  </a:lnTo>
                  <a:lnTo>
                    <a:pt x="244" y="85"/>
                  </a:lnTo>
                  <a:lnTo>
                    <a:pt x="244" y="88"/>
                  </a:lnTo>
                  <a:lnTo>
                    <a:pt x="247" y="88"/>
                  </a:lnTo>
                  <a:lnTo>
                    <a:pt x="247" y="90"/>
                  </a:lnTo>
                  <a:lnTo>
                    <a:pt x="244" y="90"/>
                  </a:lnTo>
                  <a:lnTo>
                    <a:pt x="244" y="92"/>
                  </a:lnTo>
                  <a:lnTo>
                    <a:pt x="240" y="95"/>
                  </a:lnTo>
                  <a:lnTo>
                    <a:pt x="235" y="97"/>
                  </a:lnTo>
                  <a:lnTo>
                    <a:pt x="235" y="99"/>
                  </a:lnTo>
                  <a:lnTo>
                    <a:pt x="235" y="102"/>
                  </a:lnTo>
                  <a:lnTo>
                    <a:pt x="235" y="104"/>
                  </a:lnTo>
                  <a:lnTo>
                    <a:pt x="235" y="106"/>
                  </a:lnTo>
                  <a:lnTo>
                    <a:pt x="235" y="109"/>
                  </a:lnTo>
                  <a:lnTo>
                    <a:pt x="233" y="113"/>
                  </a:lnTo>
                  <a:lnTo>
                    <a:pt x="231" y="113"/>
                  </a:lnTo>
                  <a:lnTo>
                    <a:pt x="231" y="115"/>
                  </a:lnTo>
                  <a:lnTo>
                    <a:pt x="233" y="120"/>
                  </a:lnTo>
                  <a:lnTo>
                    <a:pt x="235" y="125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28" y="127"/>
                  </a:lnTo>
                  <a:lnTo>
                    <a:pt x="217" y="134"/>
                  </a:lnTo>
                  <a:lnTo>
                    <a:pt x="212" y="134"/>
                  </a:lnTo>
                  <a:lnTo>
                    <a:pt x="191" y="143"/>
                  </a:lnTo>
                  <a:lnTo>
                    <a:pt x="187" y="143"/>
                  </a:lnTo>
                  <a:lnTo>
                    <a:pt x="180" y="148"/>
                  </a:lnTo>
                  <a:lnTo>
                    <a:pt x="177" y="150"/>
                  </a:lnTo>
                  <a:lnTo>
                    <a:pt x="180" y="157"/>
                  </a:lnTo>
                  <a:lnTo>
                    <a:pt x="180" y="159"/>
                  </a:lnTo>
                  <a:lnTo>
                    <a:pt x="177" y="159"/>
                  </a:lnTo>
                  <a:lnTo>
                    <a:pt x="177" y="159"/>
                  </a:lnTo>
                  <a:lnTo>
                    <a:pt x="173" y="159"/>
                  </a:lnTo>
                  <a:lnTo>
                    <a:pt x="171" y="159"/>
                  </a:lnTo>
                  <a:lnTo>
                    <a:pt x="168" y="157"/>
                  </a:lnTo>
                  <a:lnTo>
                    <a:pt x="164" y="157"/>
                  </a:lnTo>
                  <a:lnTo>
                    <a:pt x="159" y="159"/>
                  </a:lnTo>
                  <a:lnTo>
                    <a:pt x="157" y="159"/>
                  </a:lnTo>
                  <a:lnTo>
                    <a:pt x="152" y="162"/>
                  </a:lnTo>
                  <a:lnTo>
                    <a:pt x="147" y="164"/>
                  </a:lnTo>
                  <a:lnTo>
                    <a:pt x="145" y="169"/>
                  </a:lnTo>
                  <a:lnTo>
                    <a:pt x="145" y="169"/>
                  </a:lnTo>
                  <a:lnTo>
                    <a:pt x="145" y="171"/>
                  </a:lnTo>
                  <a:lnTo>
                    <a:pt x="145" y="173"/>
                  </a:lnTo>
                  <a:lnTo>
                    <a:pt x="145" y="176"/>
                  </a:lnTo>
                  <a:lnTo>
                    <a:pt x="143" y="176"/>
                  </a:lnTo>
                  <a:lnTo>
                    <a:pt x="136" y="178"/>
                  </a:lnTo>
                  <a:lnTo>
                    <a:pt x="124" y="187"/>
                  </a:lnTo>
                  <a:lnTo>
                    <a:pt x="113" y="199"/>
                  </a:lnTo>
                  <a:lnTo>
                    <a:pt x="108" y="208"/>
                  </a:lnTo>
                  <a:lnTo>
                    <a:pt x="101" y="210"/>
                  </a:lnTo>
                  <a:lnTo>
                    <a:pt x="97" y="210"/>
                  </a:lnTo>
                  <a:lnTo>
                    <a:pt x="94" y="208"/>
                  </a:lnTo>
                  <a:lnTo>
                    <a:pt x="94" y="208"/>
                  </a:lnTo>
                  <a:lnTo>
                    <a:pt x="92" y="206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5" y="206"/>
                  </a:lnTo>
                  <a:lnTo>
                    <a:pt x="81" y="208"/>
                  </a:lnTo>
                  <a:lnTo>
                    <a:pt x="81" y="208"/>
                  </a:lnTo>
                  <a:lnTo>
                    <a:pt x="78" y="208"/>
                  </a:lnTo>
                  <a:lnTo>
                    <a:pt x="74" y="206"/>
                  </a:lnTo>
                  <a:lnTo>
                    <a:pt x="69" y="203"/>
                  </a:lnTo>
                  <a:lnTo>
                    <a:pt x="67" y="203"/>
                  </a:lnTo>
                  <a:lnTo>
                    <a:pt x="64" y="201"/>
                  </a:lnTo>
                  <a:lnTo>
                    <a:pt x="62" y="201"/>
                  </a:lnTo>
                  <a:lnTo>
                    <a:pt x="62" y="199"/>
                  </a:lnTo>
                  <a:lnTo>
                    <a:pt x="60" y="199"/>
                  </a:lnTo>
                  <a:lnTo>
                    <a:pt x="57" y="199"/>
                  </a:lnTo>
                  <a:lnTo>
                    <a:pt x="57" y="199"/>
                  </a:lnTo>
                  <a:lnTo>
                    <a:pt x="55" y="199"/>
                  </a:lnTo>
                  <a:lnTo>
                    <a:pt x="51" y="199"/>
                  </a:lnTo>
                  <a:lnTo>
                    <a:pt x="48" y="199"/>
                  </a:lnTo>
                  <a:lnTo>
                    <a:pt x="27" y="203"/>
                  </a:lnTo>
                  <a:lnTo>
                    <a:pt x="27" y="199"/>
                  </a:lnTo>
                  <a:lnTo>
                    <a:pt x="25" y="199"/>
                  </a:lnTo>
                  <a:lnTo>
                    <a:pt x="23" y="196"/>
                  </a:lnTo>
                  <a:lnTo>
                    <a:pt x="20" y="194"/>
                  </a:lnTo>
                  <a:lnTo>
                    <a:pt x="18" y="192"/>
                  </a:lnTo>
                  <a:lnTo>
                    <a:pt x="16" y="189"/>
                  </a:lnTo>
                  <a:lnTo>
                    <a:pt x="11" y="185"/>
                  </a:lnTo>
                  <a:lnTo>
                    <a:pt x="9" y="182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0" y="176"/>
                  </a:lnTo>
                  <a:lnTo>
                    <a:pt x="0" y="173"/>
                  </a:lnTo>
                  <a:lnTo>
                    <a:pt x="2" y="102"/>
                  </a:lnTo>
                  <a:lnTo>
                    <a:pt x="46" y="102"/>
                  </a:lnTo>
                  <a:lnTo>
                    <a:pt x="46" y="99"/>
                  </a:lnTo>
                  <a:lnTo>
                    <a:pt x="46" y="95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85"/>
                  </a:lnTo>
                  <a:lnTo>
                    <a:pt x="46" y="81"/>
                  </a:lnTo>
                  <a:lnTo>
                    <a:pt x="46" y="74"/>
                  </a:lnTo>
                  <a:lnTo>
                    <a:pt x="44" y="65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6" y="6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1" name="Freeform 156">
              <a:extLst>
                <a:ext uri="{FF2B5EF4-FFF2-40B4-BE49-F238E27FC236}">
                  <a16:creationId xmlns:a16="http://schemas.microsoft.com/office/drawing/2014/main" id="{C7AF2BF9-CE1C-6FB4-5672-B9CD09479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855" y="3195364"/>
              <a:ext cx="219892" cy="214083"/>
            </a:xfrm>
            <a:custGeom>
              <a:avLst/>
              <a:gdLst>
                <a:gd name="T0" fmla="*/ 240 w 265"/>
                <a:gd name="T1" fmla="*/ 244 h 258"/>
                <a:gd name="T2" fmla="*/ 228 w 265"/>
                <a:gd name="T3" fmla="*/ 233 h 258"/>
                <a:gd name="T4" fmla="*/ 217 w 265"/>
                <a:gd name="T5" fmla="*/ 224 h 258"/>
                <a:gd name="T6" fmla="*/ 263 w 265"/>
                <a:gd name="T7" fmla="*/ 147 h 258"/>
                <a:gd name="T8" fmla="*/ 263 w 265"/>
                <a:gd name="T9" fmla="*/ 133 h 258"/>
                <a:gd name="T10" fmla="*/ 263 w 265"/>
                <a:gd name="T11" fmla="*/ 110 h 258"/>
                <a:gd name="T12" fmla="*/ 256 w 265"/>
                <a:gd name="T13" fmla="*/ 110 h 258"/>
                <a:gd name="T14" fmla="*/ 244 w 265"/>
                <a:gd name="T15" fmla="*/ 113 h 258"/>
                <a:gd name="T16" fmla="*/ 233 w 265"/>
                <a:gd name="T17" fmla="*/ 108 h 258"/>
                <a:gd name="T18" fmla="*/ 226 w 265"/>
                <a:gd name="T19" fmla="*/ 113 h 258"/>
                <a:gd name="T20" fmla="*/ 226 w 265"/>
                <a:gd name="T21" fmla="*/ 103 h 258"/>
                <a:gd name="T22" fmla="*/ 226 w 265"/>
                <a:gd name="T23" fmla="*/ 94 h 258"/>
                <a:gd name="T24" fmla="*/ 224 w 265"/>
                <a:gd name="T25" fmla="*/ 83 h 258"/>
                <a:gd name="T26" fmla="*/ 219 w 265"/>
                <a:gd name="T27" fmla="*/ 78 h 258"/>
                <a:gd name="T28" fmla="*/ 217 w 265"/>
                <a:gd name="T29" fmla="*/ 69 h 258"/>
                <a:gd name="T30" fmla="*/ 217 w 265"/>
                <a:gd name="T31" fmla="*/ 53 h 258"/>
                <a:gd name="T32" fmla="*/ 217 w 265"/>
                <a:gd name="T33" fmla="*/ 41 h 258"/>
                <a:gd name="T34" fmla="*/ 217 w 265"/>
                <a:gd name="T35" fmla="*/ 30 h 258"/>
                <a:gd name="T36" fmla="*/ 194 w 265"/>
                <a:gd name="T37" fmla="*/ 20 h 258"/>
                <a:gd name="T38" fmla="*/ 166 w 265"/>
                <a:gd name="T39" fmla="*/ 27 h 258"/>
                <a:gd name="T40" fmla="*/ 164 w 265"/>
                <a:gd name="T41" fmla="*/ 43 h 258"/>
                <a:gd name="T42" fmla="*/ 136 w 265"/>
                <a:gd name="T43" fmla="*/ 43 h 258"/>
                <a:gd name="T44" fmla="*/ 122 w 265"/>
                <a:gd name="T45" fmla="*/ 36 h 258"/>
                <a:gd name="T46" fmla="*/ 117 w 265"/>
                <a:gd name="T47" fmla="*/ 25 h 258"/>
                <a:gd name="T48" fmla="*/ 113 w 265"/>
                <a:gd name="T49" fmla="*/ 11 h 258"/>
                <a:gd name="T50" fmla="*/ 111 w 265"/>
                <a:gd name="T51" fmla="*/ 2 h 258"/>
                <a:gd name="T52" fmla="*/ 74 w 265"/>
                <a:gd name="T53" fmla="*/ 0 h 258"/>
                <a:gd name="T54" fmla="*/ 50 w 265"/>
                <a:gd name="T55" fmla="*/ 0 h 258"/>
                <a:gd name="T56" fmla="*/ 37 w 265"/>
                <a:gd name="T57" fmla="*/ 0 h 258"/>
                <a:gd name="T58" fmla="*/ 25 w 265"/>
                <a:gd name="T59" fmla="*/ 2 h 258"/>
                <a:gd name="T60" fmla="*/ 18 w 265"/>
                <a:gd name="T61" fmla="*/ 6 h 258"/>
                <a:gd name="T62" fmla="*/ 32 w 265"/>
                <a:gd name="T63" fmla="*/ 41 h 258"/>
                <a:gd name="T64" fmla="*/ 34 w 265"/>
                <a:gd name="T65" fmla="*/ 69 h 258"/>
                <a:gd name="T66" fmla="*/ 46 w 265"/>
                <a:gd name="T67" fmla="*/ 99 h 258"/>
                <a:gd name="T68" fmla="*/ 41 w 265"/>
                <a:gd name="T69" fmla="*/ 140 h 258"/>
                <a:gd name="T70" fmla="*/ 16 w 265"/>
                <a:gd name="T71" fmla="*/ 161 h 258"/>
                <a:gd name="T72" fmla="*/ 9 w 265"/>
                <a:gd name="T73" fmla="*/ 194 h 258"/>
                <a:gd name="T74" fmla="*/ 2 w 265"/>
                <a:gd name="T75" fmla="*/ 224 h 258"/>
                <a:gd name="T76" fmla="*/ 2 w 265"/>
                <a:gd name="T77" fmla="*/ 242 h 258"/>
                <a:gd name="T78" fmla="*/ 9 w 265"/>
                <a:gd name="T79" fmla="*/ 242 h 258"/>
                <a:gd name="T80" fmla="*/ 18 w 265"/>
                <a:gd name="T81" fmla="*/ 242 h 258"/>
                <a:gd name="T82" fmla="*/ 32 w 265"/>
                <a:gd name="T83" fmla="*/ 235 h 258"/>
                <a:gd name="T84" fmla="*/ 39 w 265"/>
                <a:gd name="T85" fmla="*/ 235 h 258"/>
                <a:gd name="T86" fmla="*/ 41 w 265"/>
                <a:gd name="T87" fmla="*/ 240 h 258"/>
                <a:gd name="T88" fmla="*/ 55 w 265"/>
                <a:gd name="T89" fmla="*/ 244 h 258"/>
                <a:gd name="T90" fmla="*/ 141 w 265"/>
                <a:gd name="T91" fmla="*/ 244 h 258"/>
                <a:gd name="T92" fmla="*/ 150 w 265"/>
                <a:gd name="T93" fmla="*/ 251 h 258"/>
                <a:gd name="T94" fmla="*/ 159 w 265"/>
                <a:gd name="T95" fmla="*/ 254 h 258"/>
                <a:gd name="T96" fmla="*/ 175 w 265"/>
                <a:gd name="T97" fmla="*/ 254 h 258"/>
                <a:gd name="T98" fmla="*/ 182 w 265"/>
                <a:gd name="T99" fmla="*/ 251 h 258"/>
                <a:gd name="T100" fmla="*/ 196 w 265"/>
                <a:gd name="T101" fmla="*/ 258 h 258"/>
                <a:gd name="T102" fmla="*/ 203 w 265"/>
                <a:gd name="T103" fmla="*/ 256 h 258"/>
                <a:gd name="T104" fmla="*/ 207 w 265"/>
                <a:gd name="T105" fmla="*/ 258 h 258"/>
                <a:gd name="T106" fmla="*/ 244 w 265"/>
                <a:gd name="T107" fmla="*/ 25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5" h="258">
                  <a:moveTo>
                    <a:pt x="244" y="251"/>
                  </a:moveTo>
                  <a:lnTo>
                    <a:pt x="244" y="247"/>
                  </a:lnTo>
                  <a:lnTo>
                    <a:pt x="242" y="247"/>
                  </a:lnTo>
                  <a:lnTo>
                    <a:pt x="240" y="244"/>
                  </a:lnTo>
                  <a:lnTo>
                    <a:pt x="237" y="242"/>
                  </a:lnTo>
                  <a:lnTo>
                    <a:pt x="235" y="240"/>
                  </a:lnTo>
                  <a:lnTo>
                    <a:pt x="233" y="237"/>
                  </a:lnTo>
                  <a:lnTo>
                    <a:pt x="228" y="233"/>
                  </a:lnTo>
                  <a:lnTo>
                    <a:pt x="226" y="230"/>
                  </a:lnTo>
                  <a:lnTo>
                    <a:pt x="224" y="228"/>
                  </a:lnTo>
                  <a:lnTo>
                    <a:pt x="221" y="226"/>
                  </a:lnTo>
                  <a:lnTo>
                    <a:pt x="217" y="224"/>
                  </a:lnTo>
                  <a:lnTo>
                    <a:pt x="217" y="221"/>
                  </a:lnTo>
                  <a:lnTo>
                    <a:pt x="219" y="150"/>
                  </a:lnTo>
                  <a:lnTo>
                    <a:pt x="263" y="150"/>
                  </a:lnTo>
                  <a:lnTo>
                    <a:pt x="263" y="147"/>
                  </a:lnTo>
                  <a:lnTo>
                    <a:pt x="263" y="143"/>
                  </a:lnTo>
                  <a:lnTo>
                    <a:pt x="265" y="140"/>
                  </a:lnTo>
                  <a:lnTo>
                    <a:pt x="265" y="138"/>
                  </a:lnTo>
                  <a:lnTo>
                    <a:pt x="263" y="133"/>
                  </a:lnTo>
                  <a:lnTo>
                    <a:pt x="263" y="129"/>
                  </a:lnTo>
                  <a:lnTo>
                    <a:pt x="263" y="122"/>
                  </a:lnTo>
                  <a:lnTo>
                    <a:pt x="261" y="113"/>
                  </a:lnTo>
                  <a:lnTo>
                    <a:pt x="263" y="110"/>
                  </a:lnTo>
                  <a:lnTo>
                    <a:pt x="263" y="108"/>
                  </a:lnTo>
                  <a:lnTo>
                    <a:pt x="263" y="108"/>
                  </a:lnTo>
                  <a:lnTo>
                    <a:pt x="258" y="108"/>
                  </a:lnTo>
                  <a:lnTo>
                    <a:pt x="256" y="110"/>
                  </a:lnTo>
                  <a:lnTo>
                    <a:pt x="251" y="110"/>
                  </a:lnTo>
                  <a:lnTo>
                    <a:pt x="249" y="113"/>
                  </a:lnTo>
                  <a:lnTo>
                    <a:pt x="247" y="113"/>
                  </a:lnTo>
                  <a:lnTo>
                    <a:pt x="244" y="113"/>
                  </a:lnTo>
                  <a:lnTo>
                    <a:pt x="240" y="113"/>
                  </a:lnTo>
                  <a:lnTo>
                    <a:pt x="237" y="110"/>
                  </a:lnTo>
                  <a:lnTo>
                    <a:pt x="235" y="108"/>
                  </a:lnTo>
                  <a:lnTo>
                    <a:pt x="233" y="108"/>
                  </a:lnTo>
                  <a:lnTo>
                    <a:pt x="231" y="110"/>
                  </a:lnTo>
                  <a:lnTo>
                    <a:pt x="231" y="110"/>
                  </a:lnTo>
                  <a:lnTo>
                    <a:pt x="228" y="113"/>
                  </a:lnTo>
                  <a:lnTo>
                    <a:pt x="226" y="113"/>
                  </a:lnTo>
                  <a:lnTo>
                    <a:pt x="226" y="110"/>
                  </a:lnTo>
                  <a:lnTo>
                    <a:pt x="226" y="106"/>
                  </a:lnTo>
                  <a:lnTo>
                    <a:pt x="226" y="106"/>
                  </a:lnTo>
                  <a:lnTo>
                    <a:pt x="226" y="103"/>
                  </a:lnTo>
                  <a:lnTo>
                    <a:pt x="228" y="101"/>
                  </a:lnTo>
                  <a:lnTo>
                    <a:pt x="226" y="99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26" y="92"/>
                  </a:lnTo>
                  <a:lnTo>
                    <a:pt x="224" y="90"/>
                  </a:lnTo>
                  <a:lnTo>
                    <a:pt x="224" y="87"/>
                  </a:lnTo>
                  <a:lnTo>
                    <a:pt x="224" y="83"/>
                  </a:lnTo>
                  <a:lnTo>
                    <a:pt x="224" y="80"/>
                  </a:lnTo>
                  <a:lnTo>
                    <a:pt x="221" y="80"/>
                  </a:lnTo>
                  <a:lnTo>
                    <a:pt x="221" y="78"/>
                  </a:lnTo>
                  <a:lnTo>
                    <a:pt x="219" y="78"/>
                  </a:lnTo>
                  <a:lnTo>
                    <a:pt x="219" y="76"/>
                  </a:lnTo>
                  <a:lnTo>
                    <a:pt x="217" y="73"/>
                  </a:lnTo>
                  <a:lnTo>
                    <a:pt x="217" y="71"/>
                  </a:lnTo>
                  <a:lnTo>
                    <a:pt x="217" y="69"/>
                  </a:lnTo>
                  <a:lnTo>
                    <a:pt x="217" y="64"/>
                  </a:lnTo>
                  <a:lnTo>
                    <a:pt x="217" y="57"/>
                  </a:lnTo>
                  <a:lnTo>
                    <a:pt x="217" y="55"/>
                  </a:lnTo>
                  <a:lnTo>
                    <a:pt x="217" y="53"/>
                  </a:lnTo>
                  <a:lnTo>
                    <a:pt x="217" y="50"/>
                  </a:lnTo>
                  <a:lnTo>
                    <a:pt x="217" y="48"/>
                  </a:lnTo>
                  <a:lnTo>
                    <a:pt x="214" y="46"/>
                  </a:lnTo>
                  <a:lnTo>
                    <a:pt x="217" y="41"/>
                  </a:lnTo>
                  <a:lnTo>
                    <a:pt x="219" y="39"/>
                  </a:lnTo>
                  <a:lnTo>
                    <a:pt x="219" y="34"/>
                  </a:lnTo>
                  <a:lnTo>
                    <a:pt x="219" y="32"/>
                  </a:lnTo>
                  <a:lnTo>
                    <a:pt x="217" y="30"/>
                  </a:lnTo>
                  <a:lnTo>
                    <a:pt x="194" y="27"/>
                  </a:lnTo>
                  <a:lnTo>
                    <a:pt x="194" y="25"/>
                  </a:lnTo>
                  <a:lnTo>
                    <a:pt x="194" y="23"/>
                  </a:lnTo>
                  <a:lnTo>
                    <a:pt x="194" y="20"/>
                  </a:lnTo>
                  <a:lnTo>
                    <a:pt x="189" y="20"/>
                  </a:lnTo>
                  <a:lnTo>
                    <a:pt x="187" y="23"/>
                  </a:lnTo>
                  <a:lnTo>
                    <a:pt x="168" y="23"/>
                  </a:lnTo>
                  <a:lnTo>
                    <a:pt x="166" y="27"/>
                  </a:lnTo>
                  <a:lnTo>
                    <a:pt x="166" y="32"/>
                  </a:lnTo>
                  <a:lnTo>
                    <a:pt x="164" y="32"/>
                  </a:lnTo>
                  <a:lnTo>
                    <a:pt x="164" y="36"/>
                  </a:lnTo>
                  <a:lnTo>
                    <a:pt x="164" y="43"/>
                  </a:lnTo>
                  <a:lnTo>
                    <a:pt x="147" y="43"/>
                  </a:lnTo>
                  <a:lnTo>
                    <a:pt x="145" y="46"/>
                  </a:lnTo>
                  <a:lnTo>
                    <a:pt x="138" y="43"/>
                  </a:lnTo>
                  <a:lnTo>
                    <a:pt x="136" y="43"/>
                  </a:lnTo>
                  <a:lnTo>
                    <a:pt x="131" y="43"/>
                  </a:lnTo>
                  <a:lnTo>
                    <a:pt x="127" y="46"/>
                  </a:lnTo>
                  <a:lnTo>
                    <a:pt x="124" y="43"/>
                  </a:lnTo>
                  <a:lnTo>
                    <a:pt x="122" y="36"/>
                  </a:lnTo>
                  <a:lnTo>
                    <a:pt x="120" y="32"/>
                  </a:lnTo>
                  <a:lnTo>
                    <a:pt x="117" y="30"/>
                  </a:lnTo>
                  <a:lnTo>
                    <a:pt x="117" y="27"/>
                  </a:lnTo>
                  <a:lnTo>
                    <a:pt x="117" y="25"/>
                  </a:lnTo>
                  <a:lnTo>
                    <a:pt x="115" y="23"/>
                  </a:lnTo>
                  <a:lnTo>
                    <a:pt x="115" y="18"/>
                  </a:lnTo>
                  <a:lnTo>
                    <a:pt x="113" y="16"/>
                  </a:lnTo>
                  <a:lnTo>
                    <a:pt x="113" y="11"/>
                  </a:lnTo>
                  <a:lnTo>
                    <a:pt x="113" y="11"/>
                  </a:lnTo>
                  <a:lnTo>
                    <a:pt x="113" y="6"/>
                  </a:lnTo>
                  <a:lnTo>
                    <a:pt x="111" y="4"/>
                  </a:lnTo>
                  <a:lnTo>
                    <a:pt x="111" y="2"/>
                  </a:lnTo>
                  <a:lnTo>
                    <a:pt x="111" y="2"/>
                  </a:lnTo>
                  <a:lnTo>
                    <a:pt x="111" y="0"/>
                  </a:lnTo>
                  <a:lnTo>
                    <a:pt x="90" y="0"/>
                  </a:lnTo>
                  <a:lnTo>
                    <a:pt x="74" y="0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7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18" y="6"/>
                  </a:lnTo>
                  <a:lnTo>
                    <a:pt x="20" y="9"/>
                  </a:lnTo>
                  <a:lnTo>
                    <a:pt x="20" y="11"/>
                  </a:lnTo>
                  <a:lnTo>
                    <a:pt x="32" y="25"/>
                  </a:lnTo>
                  <a:lnTo>
                    <a:pt x="32" y="41"/>
                  </a:lnTo>
                  <a:lnTo>
                    <a:pt x="39" y="50"/>
                  </a:lnTo>
                  <a:lnTo>
                    <a:pt x="39" y="57"/>
                  </a:lnTo>
                  <a:lnTo>
                    <a:pt x="32" y="66"/>
                  </a:lnTo>
                  <a:lnTo>
                    <a:pt x="34" y="69"/>
                  </a:lnTo>
                  <a:lnTo>
                    <a:pt x="34" y="76"/>
                  </a:lnTo>
                  <a:lnTo>
                    <a:pt x="39" y="80"/>
                  </a:lnTo>
                  <a:lnTo>
                    <a:pt x="39" y="87"/>
                  </a:lnTo>
                  <a:lnTo>
                    <a:pt x="46" y="99"/>
                  </a:lnTo>
                  <a:lnTo>
                    <a:pt x="46" y="103"/>
                  </a:lnTo>
                  <a:lnTo>
                    <a:pt x="48" y="106"/>
                  </a:lnTo>
                  <a:lnTo>
                    <a:pt x="48" y="124"/>
                  </a:lnTo>
                  <a:lnTo>
                    <a:pt x="41" y="140"/>
                  </a:lnTo>
                  <a:lnTo>
                    <a:pt x="37" y="140"/>
                  </a:lnTo>
                  <a:lnTo>
                    <a:pt x="27" y="147"/>
                  </a:lnTo>
                  <a:lnTo>
                    <a:pt x="27" y="152"/>
                  </a:lnTo>
                  <a:lnTo>
                    <a:pt x="16" y="161"/>
                  </a:lnTo>
                  <a:lnTo>
                    <a:pt x="16" y="170"/>
                  </a:lnTo>
                  <a:lnTo>
                    <a:pt x="14" y="170"/>
                  </a:lnTo>
                  <a:lnTo>
                    <a:pt x="14" y="187"/>
                  </a:lnTo>
                  <a:lnTo>
                    <a:pt x="9" y="194"/>
                  </a:lnTo>
                  <a:lnTo>
                    <a:pt x="9" y="203"/>
                  </a:lnTo>
                  <a:lnTo>
                    <a:pt x="2" y="210"/>
                  </a:lnTo>
                  <a:lnTo>
                    <a:pt x="2" y="217"/>
                  </a:lnTo>
                  <a:lnTo>
                    <a:pt x="2" y="224"/>
                  </a:lnTo>
                  <a:lnTo>
                    <a:pt x="2" y="233"/>
                  </a:lnTo>
                  <a:lnTo>
                    <a:pt x="0" y="240"/>
                  </a:lnTo>
                  <a:lnTo>
                    <a:pt x="2" y="242"/>
                  </a:lnTo>
                  <a:lnTo>
                    <a:pt x="2" y="242"/>
                  </a:lnTo>
                  <a:lnTo>
                    <a:pt x="4" y="244"/>
                  </a:lnTo>
                  <a:lnTo>
                    <a:pt x="4" y="244"/>
                  </a:lnTo>
                  <a:lnTo>
                    <a:pt x="7" y="244"/>
                  </a:lnTo>
                  <a:lnTo>
                    <a:pt x="9" y="242"/>
                  </a:lnTo>
                  <a:lnTo>
                    <a:pt x="9" y="240"/>
                  </a:lnTo>
                  <a:lnTo>
                    <a:pt x="14" y="242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20" y="237"/>
                  </a:lnTo>
                  <a:lnTo>
                    <a:pt x="25" y="235"/>
                  </a:lnTo>
                  <a:lnTo>
                    <a:pt x="27" y="233"/>
                  </a:lnTo>
                  <a:lnTo>
                    <a:pt x="32" y="235"/>
                  </a:lnTo>
                  <a:lnTo>
                    <a:pt x="32" y="235"/>
                  </a:lnTo>
                  <a:lnTo>
                    <a:pt x="34" y="235"/>
                  </a:lnTo>
                  <a:lnTo>
                    <a:pt x="37" y="235"/>
                  </a:lnTo>
                  <a:lnTo>
                    <a:pt x="39" y="235"/>
                  </a:lnTo>
                  <a:lnTo>
                    <a:pt x="39" y="237"/>
                  </a:lnTo>
                  <a:lnTo>
                    <a:pt x="41" y="237"/>
                  </a:lnTo>
                  <a:lnTo>
                    <a:pt x="41" y="240"/>
                  </a:lnTo>
                  <a:lnTo>
                    <a:pt x="41" y="240"/>
                  </a:lnTo>
                  <a:lnTo>
                    <a:pt x="46" y="244"/>
                  </a:lnTo>
                  <a:lnTo>
                    <a:pt x="50" y="247"/>
                  </a:lnTo>
                  <a:lnTo>
                    <a:pt x="55" y="244"/>
                  </a:lnTo>
                  <a:lnTo>
                    <a:pt x="55" y="244"/>
                  </a:lnTo>
                  <a:lnTo>
                    <a:pt x="57" y="242"/>
                  </a:lnTo>
                  <a:lnTo>
                    <a:pt x="60" y="242"/>
                  </a:lnTo>
                  <a:lnTo>
                    <a:pt x="62" y="244"/>
                  </a:lnTo>
                  <a:lnTo>
                    <a:pt x="141" y="244"/>
                  </a:lnTo>
                  <a:lnTo>
                    <a:pt x="141" y="244"/>
                  </a:lnTo>
                  <a:lnTo>
                    <a:pt x="143" y="249"/>
                  </a:lnTo>
                  <a:lnTo>
                    <a:pt x="145" y="249"/>
                  </a:lnTo>
                  <a:lnTo>
                    <a:pt x="150" y="251"/>
                  </a:lnTo>
                  <a:lnTo>
                    <a:pt x="154" y="254"/>
                  </a:lnTo>
                  <a:lnTo>
                    <a:pt x="157" y="251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64" y="256"/>
                  </a:lnTo>
                  <a:lnTo>
                    <a:pt x="166" y="254"/>
                  </a:lnTo>
                  <a:lnTo>
                    <a:pt x="171" y="254"/>
                  </a:lnTo>
                  <a:lnTo>
                    <a:pt x="175" y="254"/>
                  </a:lnTo>
                  <a:lnTo>
                    <a:pt x="177" y="254"/>
                  </a:lnTo>
                  <a:lnTo>
                    <a:pt x="177" y="251"/>
                  </a:lnTo>
                  <a:lnTo>
                    <a:pt x="180" y="251"/>
                  </a:lnTo>
                  <a:lnTo>
                    <a:pt x="182" y="251"/>
                  </a:lnTo>
                  <a:lnTo>
                    <a:pt x="187" y="256"/>
                  </a:lnTo>
                  <a:lnTo>
                    <a:pt x="189" y="258"/>
                  </a:lnTo>
                  <a:lnTo>
                    <a:pt x="194" y="258"/>
                  </a:lnTo>
                  <a:lnTo>
                    <a:pt x="196" y="258"/>
                  </a:lnTo>
                  <a:lnTo>
                    <a:pt x="196" y="256"/>
                  </a:lnTo>
                  <a:lnTo>
                    <a:pt x="198" y="256"/>
                  </a:lnTo>
                  <a:lnTo>
                    <a:pt x="201" y="256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5" y="258"/>
                  </a:lnTo>
                  <a:lnTo>
                    <a:pt x="207" y="258"/>
                  </a:lnTo>
                  <a:lnTo>
                    <a:pt x="207" y="258"/>
                  </a:lnTo>
                  <a:lnTo>
                    <a:pt x="210" y="258"/>
                  </a:lnTo>
                  <a:lnTo>
                    <a:pt x="212" y="258"/>
                  </a:lnTo>
                  <a:lnTo>
                    <a:pt x="212" y="258"/>
                  </a:lnTo>
                  <a:lnTo>
                    <a:pt x="244" y="25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2" name="Freeform 157">
              <a:extLst>
                <a:ext uri="{FF2B5EF4-FFF2-40B4-BE49-F238E27FC236}">
                  <a16:creationId xmlns:a16="http://schemas.microsoft.com/office/drawing/2014/main" id="{EC9316EB-BEDB-D8C9-29EF-8F713FDA0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513" y="3365468"/>
              <a:ext cx="136084" cy="124467"/>
            </a:xfrm>
            <a:custGeom>
              <a:avLst/>
              <a:gdLst>
                <a:gd name="T0" fmla="*/ 7 w 164"/>
                <a:gd name="T1" fmla="*/ 49 h 150"/>
                <a:gd name="T2" fmla="*/ 14 w 164"/>
                <a:gd name="T3" fmla="*/ 51 h 150"/>
                <a:gd name="T4" fmla="*/ 25 w 164"/>
                <a:gd name="T5" fmla="*/ 49 h 150"/>
                <a:gd name="T6" fmla="*/ 27 w 164"/>
                <a:gd name="T7" fmla="*/ 51 h 150"/>
                <a:gd name="T8" fmla="*/ 41 w 164"/>
                <a:gd name="T9" fmla="*/ 51 h 150"/>
                <a:gd name="T10" fmla="*/ 69 w 164"/>
                <a:gd name="T11" fmla="*/ 21 h 150"/>
                <a:gd name="T12" fmla="*/ 78 w 164"/>
                <a:gd name="T13" fmla="*/ 16 h 150"/>
                <a:gd name="T14" fmla="*/ 78 w 164"/>
                <a:gd name="T15" fmla="*/ 12 h 150"/>
                <a:gd name="T16" fmla="*/ 90 w 164"/>
                <a:gd name="T17" fmla="*/ 2 h 150"/>
                <a:gd name="T18" fmla="*/ 101 w 164"/>
                <a:gd name="T19" fmla="*/ 0 h 150"/>
                <a:gd name="T20" fmla="*/ 110 w 164"/>
                <a:gd name="T21" fmla="*/ 2 h 150"/>
                <a:gd name="T22" fmla="*/ 113 w 164"/>
                <a:gd name="T23" fmla="*/ 9 h 150"/>
                <a:gd name="T24" fmla="*/ 124 w 164"/>
                <a:gd name="T25" fmla="*/ 12 h 150"/>
                <a:gd name="T26" fmla="*/ 134 w 164"/>
                <a:gd name="T27" fmla="*/ 12 h 150"/>
                <a:gd name="T28" fmla="*/ 147 w 164"/>
                <a:gd name="T29" fmla="*/ 21 h 150"/>
                <a:gd name="T30" fmla="*/ 159 w 164"/>
                <a:gd name="T31" fmla="*/ 25 h 150"/>
                <a:gd name="T32" fmla="*/ 161 w 164"/>
                <a:gd name="T33" fmla="*/ 32 h 150"/>
                <a:gd name="T34" fmla="*/ 164 w 164"/>
                <a:gd name="T35" fmla="*/ 42 h 150"/>
                <a:gd name="T36" fmla="*/ 161 w 164"/>
                <a:gd name="T37" fmla="*/ 53 h 150"/>
                <a:gd name="T38" fmla="*/ 164 w 164"/>
                <a:gd name="T39" fmla="*/ 60 h 150"/>
                <a:gd name="T40" fmla="*/ 159 w 164"/>
                <a:gd name="T41" fmla="*/ 67 h 150"/>
                <a:gd name="T42" fmla="*/ 157 w 164"/>
                <a:gd name="T43" fmla="*/ 76 h 150"/>
                <a:gd name="T44" fmla="*/ 157 w 164"/>
                <a:gd name="T45" fmla="*/ 83 h 150"/>
                <a:gd name="T46" fmla="*/ 161 w 164"/>
                <a:gd name="T47" fmla="*/ 92 h 150"/>
                <a:gd name="T48" fmla="*/ 152 w 164"/>
                <a:gd name="T49" fmla="*/ 102 h 150"/>
                <a:gd name="T50" fmla="*/ 150 w 164"/>
                <a:gd name="T51" fmla="*/ 109 h 150"/>
                <a:gd name="T52" fmla="*/ 147 w 164"/>
                <a:gd name="T53" fmla="*/ 120 h 150"/>
                <a:gd name="T54" fmla="*/ 122 w 164"/>
                <a:gd name="T55" fmla="*/ 148 h 150"/>
                <a:gd name="T56" fmla="*/ 106 w 164"/>
                <a:gd name="T57" fmla="*/ 148 h 150"/>
                <a:gd name="T58" fmla="*/ 97 w 164"/>
                <a:gd name="T59" fmla="*/ 146 h 150"/>
                <a:gd name="T60" fmla="*/ 83 w 164"/>
                <a:gd name="T61" fmla="*/ 143 h 150"/>
                <a:gd name="T62" fmla="*/ 80 w 164"/>
                <a:gd name="T63" fmla="*/ 136 h 150"/>
                <a:gd name="T64" fmla="*/ 71 w 164"/>
                <a:gd name="T65" fmla="*/ 132 h 150"/>
                <a:gd name="T66" fmla="*/ 60 w 164"/>
                <a:gd name="T67" fmla="*/ 132 h 150"/>
                <a:gd name="T68" fmla="*/ 50 w 164"/>
                <a:gd name="T69" fmla="*/ 122 h 150"/>
                <a:gd name="T70" fmla="*/ 46 w 164"/>
                <a:gd name="T71" fmla="*/ 111 h 150"/>
                <a:gd name="T72" fmla="*/ 41 w 164"/>
                <a:gd name="T73" fmla="*/ 104 h 150"/>
                <a:gd name="T74" fmla="*/ 41 w 164"/>
                <a:gd name="T75" fmla="*/ 102 h 150"/>
                <a:gd name="T76" fmla="*/ 32 w 164"/>
                <a:gd name="T77" fmla="*/ 95 h 150"/>
                <a:gd name="T78" fmla="*/ 20 w 164"/>
                <a:gd name="T79" fmla="*/ 79 h 150"/>
                <a:gd name="T80" fmla="*/ 16 w 164"/>
                <a:gd name="T81" fmla="*/ 74 h 150"/>
                <a:gd name="T82" fmla="*/ 11 w 164"/>
                <a:gd name="T83" fmla="*/ 65 h 150"/>
                <a:gd name="T84" fmla="*/ 7 w 164"/>
                <a:gd name="T85" fmla="*/ 60 h 150"/>
                <a:gd name="T86" fmla="*/ 0 w 164"/>
                <a:gd name="T87" fmla="*/ 55 h 150"/>
                <a:gd name="T88" fmla="*/ 0 w 164"/>
                <a:gd name="T89" fmla="*/ 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4" h="150">
                  <a:moveTo>
                    <a:pt x="0" y="46"/>
                  </a:moveTo>
                  <a:lnTo>
                    <a:pt x="2" y="46"/>
                  </a:lnTo>
                  <a:lnTo>
                    <a:pt x="7" y="49"/>
                  </a:lnTo>
                  <a:lnTo>
                    <a:pt x="11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5" y="49"/>
                  </a:lnTo>
                  <a:lnTo>
                    <a:pt x="25" y="49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30" y="53"/>
                  </a:lnTo>
                  <a:lnTo>
                    <a:pt x="34" y="53"/>
                  </a:lnTo>
                  <a:lnTo>
                    <a:pt x="41" y="51"/>
                  </a:lnTo>
                  <a:lnTo>
                    <a:pt x="46" y="42"/>
                  </a:lnTo>
                  <a:lnTo>
                    <a:pt x="57" y="30"/>
                  </a:lnTo>
                  <a:lnTo>
                    <a:pt x="69" y="21"/>
                  </a:lnTo>
                  <a:lnTo>
                    <a:pt x="76" y="19"/>
                  </a:lnTo>
                  <a:lnTo>
                    <a:pt x="78" y="19"/>
                  </a:lnTo>
                  <a:lnTo>
                    <a:pt x="78" y="16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80" y="7"/>
                  </a:lnTo>
                  <a:lnTo>
                    <a:pt x="85" y="5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7" y="0"/>
                  </a:lnTo>
                  <a:lnTo>
                    <a:pt x="101" y="0"/>
                  </a:lnTo>
                  <a:lnTo>
                    <a:pt x="104" y="2"/>
                  </a:lnTo>
                  <a:lnTo>
                    <a:pt x="106" y="2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13" y="2"/>
                  </a:lnTo>
                  <a:lnTo>
                    <a:pt x="113" y="9"/>
                  </a:lnTo>
                  <a:lnTo>
                    <a:pt x="120" y="9"/>
                  </a:lnTo>
                  <a:lnTo>
                    <a:pt x="122" y="9"/>
                  </a:lnTo>
                  <a:lnTo>
                    <a:pt x="124" y="12"/>
                  </a:lnTo>
                  <a:lnTo>
                    <a:pt x="127" y="12"/>
                  </a:lnTo>
                  <a:lnTo>
                    <a:pt x="127" y="9"/>
                  </a:lnTo>
                  <a:lnTo>
                    <a:pt x="134" y="12"/>
                  </a:lnTo>
                  <a:lnTo>
                    <a:pt x="138" y="14"/>
                  </a:lnTo>
                  <a:lnTo>
                    <a:pt x="143" y="19"/>
                  </a:lnTo>
                  <a:lnTo>
                    <a:pt x="147" y="21"/>
                  </a:lnTo>
                  <a:lnTo>
                    <a:pt x="154" y="21"/>
                  </a:lnTo>
                  <a:lnTo>
                    <a:pt x="157" y="23"/>
                  </a:lnTo>
                  <a:lnTo>
                    <a:pt x="159" y="25"/>
                  </a:lnTo>
                  <a:lnTo>
                    <a:pt x="164" y="28"/>
                  </a:lnTo>
                  <a:lnTo>
                    <a:pt x="164" y="30"/>
                  </a:lnTo>
                  <a:lnTo>
                    <a:pt x="161" y="32"/>
                  </a:lnTo>
                  <a:lnTo>
                    <a:pt x="164" y="37"/>
                  </a:lnTo>
                  <a:lnTo>
                    <a:pt x="161" y="39"/>
                  </a:lnTo>
                  <a:lnTo>
                    <a:pt x="164" y="42"/>
                  </a:lnTo>
                  <a:lnTo>
                    <a:pt x="164" y="44"/>
                  </a:lnTo>
                  <a:lnTo>
                    <a:pt x="161" y="49"/>
                  </a:lnTo>
                  <a:lnTo>
                    <a:pt x="161" y="53"/>
                  </a:lnTo>
                  <a:lnTo>
                    <a:pt x="159" y="58"/>
                  </a:lnTo>
                  <a:lnTo>
                    <a:pt x="159" y="60"/>
                  </a:lnTo>
                  <a:lnTo>
                    <a:pt x="164" y="60"/>
                  </a:lnTo>
                  <a:lnTo>
                    <a:pt x="161" y="62"/>
                  </a:lnTo>
                  <a:lnTo>
                    <a:pt x="159" y="65"/>
                  </a:lnTo>
                  <a:lnTo>
                    <a:pt x="159" y="67"/>
                  </a:lnTo>
                  <a:lnTo>
                    <a:pt x="159" y="72"/>
                  </a:lnTo>
                  <a:lnTo>
                    <a:pt x="157" y="74"/>
                  </a:lnTo>
                  <a:lnTo>
                    <a:pt x="157" y="76"/>
                  </a:lnTo>
                  <a:lnTo>
                    <a:pt x="159" y="79"/>
                  </a:lnTo>
                  <a:lnTo>
                    <a:pt x="161" y="83"/>
                  </a:lnTo>
                  <a:lnTo>
                    <a:pt x="157" y="83"/>
                  </a:lnTo>
                  <a:lnTo>
                    <a:pt x="157" y="88"/>
                  </a:lnTo>
                  <a:lnTo>
                    <a:pt x="161" y="90"/>
                  </a:lnTo>
                  <a:lnTo>
                    <a:pt x="161" y="92"/>
                  </a:lnTo>
                  <a:lnTo>
                    <a:pt x="159" y="97"/>
                  </a:lnTo>
                  <a:lnTo>
                    <a:pt x="154" y="99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0" y="109"/>
                  </a:lnTo>
                  <a:lnTo>
                    <a:pt x="150" y="111"/>
                  </a:lnTo>
                  <a:lnTo>
                    <a:pt x="150" y="118"/>
                  </a:lnTo>
                  <a:lnTo>
                    <a:pt x="147" y="120"/>
                  </a:lnTo>
                  <a:lnTo>
                    <a:pt x="147" y="127"/>
                  </a:lnTo>
                  <a:lnTo>
                    <a:pt x="124" y="150"/>
                  </a:lnTo>
                  <a:lnTo>
                    <a:pt x="122" y="148"/>
                  </a:lnTo>
                  <a:lnTo>
                    <a:pt x="115" y="146"/>
                  </a:lnTo>
                  <a:lnTo>
                    <a:pt x="108" y="148"/>
                  </a:lnTo>
                  <a:lnTo>
                    <a:pt x="106" y="148"/>
                  </a:lnTo>
                  <a:lnTo>
                    <a:pt x="104" y="148"/>
                  </a:lnTo>
                  <a:lnTo>
                    <a:pt x="99" y="146"/>
                  </a:lnTo>
                  <a:lnTo>
                    <a:pt x="97" y="146"/>
                  </a:lnTo>
                  <a:lnTo>
                    <a:pt x="94" y="143"/>
                  </a:lnTo>
                  <a:lnTo>
                    <a:pt x="90" y="141"/>
                  </a:lnTo>
                  <a:lnTo>
                    <a:pt x="83" y="143"/>
                  </a:lnTo>
                  <a:lnTo>
                    <a:pt x="80" y="141"/>
                  </a:lnTo>
                  <a:lnTo>
                    <a:pt x="80" y="139"/>
                  </a:lnTo>
                  <a:lnTo>
                    <a:pt x="80" y="136"/>
                  </a:lnTo>
                  <a:lnTo>
                    <a:pt x="78" y="134"/>
                  </a:lnTo>
                  <a:lnTo>
                    <a:pt x="76" y="134"/>
                  </a:lnTo>
                  <a:lnTo>
                    <a:pt x="71" y="132"/>
                  </a:lnTo>
                  <a:lnTo>
                    <a:pt x="69" y="132"/>
                  </a:lnTo>
                  <a:lnTo>
                    <a:pt x="62" y="129"/>
                  </a:lnTo>
                  <a:lnTo>
                    <a:pt x="60" y="132"/>
                  </a:lnTo>
                  <a:lnTo>
                    <a:pt x="55" y="129"/>
                  </a:lnTo>
                  <a:lnTo>
                    <a:pt x="53" y="127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16"/>
                  </a:lnTo>
                  <a:lnTo>
                    <a:pt x="46" y="111"/>
                  </a:lnTo>
                  <a:lnTo>
                    <a:pt x="48" y="109"/>
                  </a:lnTo>
                  <a:lnTo>
                    <a:pt x="44" y="106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37" y="99"/>
                  </a:lnTo>
                  <a:lnTo>
                    <a:pt x="37" y="97"/>
                  </a:lnTo>
                  <a:lnTo>
                    <a:pt x="32" y="95"/>
                  </a:lnTo>
                  <a:lnTo>
                    <a:pt x="27" y="92"/>
                  </a:lnTo>
                  <a:lnTo>
                    <a:pt x="23" y="83"/>
                  </a:lnTo>
                  <a:lnTo>
                    <a:pt x="20" y="79"/>
                  </a:lnTo>
                  <a:lnTo>
                    <a:pt x="18" y="81"/>
                  </a:lnTo>
                  <a:lnTo>
                    <a:pt x="16" y="79"/>
                  </a:lnTo>
                  <a:lnTo>
                    <a:pt x="16" y="74"/>
                  </a:lnTo>
                  <a:lnTo>
                    <a:pt x="14" y="72"/>
                  </a:lnTo>
                  <a:lnTo>
                    <a:pt x="14" y="69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2"/>
                  </a:lnTo>
                  <a:lnTo>
                    <a:pt x="7" y="60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3" name="Freeform 158">
              <a:extLst>
                <a:ext uri="{FF2B5EF4-FFF2-40B4-BE49-F238E27FC236}">
                  <a16:creationId xmlns:a16="http://schemas.microsoft.com/office/drawing/2014/main" id="{A9692368-2855-26C5-D22E-E4EDF780F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47" y="3403636"/>
              <a:ext cx="162637" cy="163467"/>
            </a:xfrm>
            <a:custGeom>
              <a:avLst/>
              <a:gdLst>
                <a:gd name="T0" fmla="*/ 113 w 196"/>
                <a:gd name="T1" fmla="*/ 5 h 197"/>
                <a:gd name="T2" fmla="*/ 117 w 196"/>
                <a:gd name="T3" fmla="*/ 12 h 197"/>
                <a:gd name="T4" fmla="*/ 122 w 196"/>
                <a:gd name="T5" fmla="*/ 16 h 197"/>
                <a:gd name="T6" fmla="*/ 127 w 196"/>
                <a:gd name="T7" fmla="*/ 23 h 197"/>
                <a:gd name="T8" fmla="*/ 129 w 196"/>
                <a:gd name="T9" fmla="*/ 33 h 197"/>
                <a:gd name="T10" fmla="*/ 136 w 196"/>
                <a:gd name="T11" fmla="*/ 37 h 197"/>
                <a:gd name="T12" fmla="*/ 150 w 196"/>
                <a:gd name="T13" fmla="*/ 51 h 197"/>
                <a:gd name="T14" fmla="*/ 154 w 196"/>
                <a:gd name="T15" fmla="*/ 56 h 197"/>
                <a:gd name="T16" fmla="*/ 157 w 196"/>
                <a:gd name="T17" fmla="*/ 60 h 197"/>
                <a:gd name="T18" fmla="*/ 161 w 196"/>
                <a:gd name="T19" fmla="*/ 70 h 197"/>
                <a:gd name="T20" fmla="*/ 166 w 196"/>
                <a:gd name="T21" fmla="*/ 81 h 197"/>
                <a:gd name="T22" fmla="*/ 175 w 196"/>
                <a:gd name="T23" fmla="*/ 83 h 197"/>
                <a:gd name="T24" fmla="*/ 189 w 196"/>
                <a:gd name="T25" fmla="*/ 88 h 197"/>
                <a:gd name="T26" fmla="*/ 193 w 196"/>
                <a:gd name="T27" fmla="*/ 93 h 197"/>
                <a:gd name="T28" fmla="*/ 193 w 196"/>
                <a:gd name="T29" fmla="*/ 97 h 197"/>
                <a:gd name="T30" fmla="*/ 187 w 196"/>
                <a:gd name="T31" fmla="*/ 100 h 197"/>
                <a:gd name="T32" fmla="*/ 182 w 196"/>
                <a:gd name="T33" fmla="*/ 106 h 197"/>
                <a:gd name="T34" fmla="*/ 173 w 196"/>
                <a:gd name="T35" fmla="*/ 109 h 197"/>
                <a:gd name="T36" fmla="*/ 163 w 196"/>
                <a:gd name="T37" fmla="*/ 113 h 197"/>
                <a:gd name="T38" fmla="*/ 157 w 196"/>
                <a:gd name="T39" fmla="*/ 118 h 197"/>
                <a:gd name="T40" fmla="*/ 152 w 196"/>
                <a:gd name="T41" fmla="*/ 123 h 197"/>
                <a:gd name="T42" fmla="*/ 143 w 196"/>
                <a:gd name="T43" fmla="*/ 136 h 197"/>
                <a:gd name="T44" fmla="*/ 140 w 196"/>
                <a:gd name="T45" fmla="*/ 141 h 197"/>
                <a:gd name="T46" fmla="*/ 133 w 196"/>
                <a:gd name="T47" fmla="*/ 146 h 197"/>
                <a:gd name="T48" fmla="*/ 129 w 196"/>
                <a:gd name="T49" fmla="*/ 153 h 197"/>
                <a:gd name="T50" fmla="*/ 120 w 196"/>
                <a:gd name="T51" fmla="*/ 155 h 197"/>
                <a:gd name="T52" fmla="*/ 115 w 196"/>
                <a:gd name="T53" fmla="*/ 167 h 197"/>
                <a:gd name="T54" fmla="*/ 115 w 196"/>
                <a:gd name="T55" fmla="*/ 176 h 197"/>
                <a:gd name="T56" fmla="*/ 108 w 196"/>
                <a:gd name="T57" fmla="*/ 173 h 197"/>
                <a:gd name="T58" fmla="*/ 94 w 196"/>
                <a:gd name="T59" fmla="*/ 176 h 197"/>
                <a:gd name="T60" fmla="*/ 80 w 196"/>
                <a:gd name="T61" fmla="*/ 171 h 197"/>
                <a:gd name="T62" fmla="*/ 69 w 196"/>
                <a:gd name="T63" fmla="*/ 167 h 197"/>
                <a:gd name="T64" fmla="*/ 55 w 196"/>
                <a:gd name="T65" fmla="*/ 180 h 197"/>
                <a:gd name="T66" fmla="*/ 41 w 196"/>
                <a:gd name="T67" fmla="*/ 190 h 197"/>
                <a:gd name="T68" fmla="*/ 30 w 196"/>
                <a:gd name="T69" fmla="*/ 197 h 197"/>
                <a:gd name="T70" fmla="*/ 16 w 196"/>
                <a:gd name="T71" fmla="*/ 197 h 197"/>
                <a:gd name="T72" fmla="*/ 13 w 196"/>
                <a:gd name="T73" fmla="*/ 187 h 197"/>
                <a:gd name="T74" fmla="*/ 6 w 196"/>
                <a:gd name="T75" fmla="*/ 164 h 197"/>
                <a:gd name="T76" fmla="*/ 0 w 196"/>
                <a:gd name="T77" fmla="*/ 157 h 197"/>
                <a:gd name="T78" fmla="*/ 23 w 196"/>
                <a:gd name="T79" fmla="*/ 90 h 197"/>
                <a:gd name="T80" fmla="*/ 62 w 196"/>
                <a:gd name="T81" fmla="*/ 12 h 197"/>
                <a:gd name="T82" fmla="*/ 71 w 196"/>
                <a:gd name="T83" fmla="*/ 9 h 197"/>
                <a:gd name="T84" fmla="*/ 76 w 196"/>
                <a:gd name="T85" fmla="*/ 14 h 197"/>
                <a:gd name="T86" fmla="*/ 76 w 196"/>
                <a:gd name="T87" fmla="*/ 19 h 197"/>
                <a:gd name="T88" fmla="*/ 90 w 196"/>
                <a:gd name="T89" fmla="*/ 5 h 197"/>
                <a:gd name="T90" fmla="*/ 99 w 196"/>
                <a:gd name="T91" fmla="*/ 7 h 197"/>
                <a:gd name="T92" fmla="*/ 113 w 196"/>
                <a:gd name="T9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6" h="197">
                  <a:moveTo>
                    <a:pt x="113" y="0"/>
                  </a:moveTo>
                  <a:lnTo>
                    <a:pt x="113" y="3"/>
                  </a:lnTo>
                  <a:lnTo>
                    <a:pt x="113" y="5"/>
                  </a:lnTo>
                  <a:lnTo>
                    <a:pt x="113" y="7"/>
                  </a:lnTo>
                  <a:lnTo>
                    <a:pt x="113" y="9"/>
                  </a:lnTo>
                  <a:lnTo>
                    <a:pt x="117" y="12"/>
                  </a:lnTo>
                  <a:lnTo>
                    <a:pt x="117" y="12"/>
                  </a:lnTo>
                  <a:lnTo>
                    <a:pt x="120" y="14"/>
                  </a:lnTo>
                  <a:lnTo>
                    <a:pt x="122" y="16"/>
                  </a:lnTo>
                  <a:lnTo>
                    <a:pt x="122" y="19"/>
                  </a:lnTo>
                  <a:lnTo>
                    <a:pt x="124" y="19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29" y="28"/>
                  </a:lnTo>
                  <a:lnTo>
                    <a:pt x="129" y="33"/>
                  </a:lnTo>
                  <a:lnTo>
                    <a:pt x="131" y="35"/>
                  </a:lnTo>
                  <a:lnTo>
                    <a:pt x="133" y="33"/>
                  </a:lnTo>
                  <a:lnTo>
                    <a:pt x="136" y="37"/>
                  </a:lnTo>
                  <a:lnTo>
                    <a:pt x="140" y="46"/>
                  </a:lnTo>
                  <a:lnTo>
                    <a:pt x="145" y="49"/>
                  </a:lnTo>
                  <a:lnTo>
                    <a:pt x="150" y="51"/>
                  </a:lnTo>
                  <a:lnTo>
                    <a:pt x="150" y="53"/>
                  </a:lnTo>
                  <a:lnTo>
                    <a:pt x="154" y="56"/>
                  </a:lnTo>
                  <a:lnTo>
                    <a:pt x="154" y="56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7" y="60"/>
                  </a:lnTo>
                  <a:lnTo>
                    <a:pt x="161" y="63"/>
                  </a:lnTo>
                  <a:lnTo>
                    <a:pt x="159" y="65"/>
                  </a:lnTo>
                  <a:lnTo>
                    <a:pt x="161" y="70"/>
                  </a:lnTo>
                  <a:lnTo>
                    <a:pt x="161" y="74"/>
                  </a:lnTo>
                  <a:lnTo>
                    <a:pt x="163" y="76"/>
                  </a:lnTo>
                  <a:lnTo>
                    <a:pt x="166" y="81"/>
                  </a:lnTo>
                  <a:lnTo>
                    <a:pt x="168" y="83"/>
                  </a:lnTo>
                  <a:lnTo>
                    <a:pt x="173" y="86"/>
                  </a:lnTo>
                  <a:lnTo>
                    <a:pt x="175" y="83"/>
                  </a:lnTo>
                  <a:lnTo>
                    <a:pt x="182" y="86"/>
                  </a:lnTo>
                  <a:lnTo>
                    <a:pt x="184" y="86"/>
                  </a:lnTo>
                  <a:lnTo>
                    <a:pt x="189" y="88"/>
                  </a:lnTo>
                  <a:lnTo>
                    <a:pt x="191" y="88"/>
                  </a:lnTo>
                  <a:lnTo>
                    <a:pt x="193" y="90"/>
                  </a:lnTo>
                  <a:lnTo>
                    <a:pt x="193" y="93"/>
                  </a:lnTo>
                  <a:lnTo>
                    <a:pt x="193" y="95"/>
                  </a:lnTo>
                  <a:lnTo>
                    <a:pt x="196" y="97"/>
                  </a:lnTo>
                  <a:lnTo>
                    <a:pt x="193" y="97"/>
                  </a:lnTo>
                  <a:lnTo>
                    <a:pt x="191" y="97"/>
                  </a:lnTo>
                  <a:lnTo>
                    <a:pt x="187" y="97"/>
                  </a:lnTo>
                  <a:lnTo>
                    <a:pt x="187" y="100"/>
                  </a:lnTo>
                  <a:lnTo>
                    <a:pt x="187" y="102"/>
                  </a:lnTo>
                  <a:lnTo>
                    <a:pt x="184" y="106"/>
                  </a:lnTo>
                  <a:lnTo>
                    <a:pt x="182" y="106"/>
                  </a:lnTo>
                  <a:lnTo>
                    <a:pt x="180" y="109"/>
                  </a:lnTo>
                  <a:lnTo>
                    <a:pt x="175" y="109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68" y="109"/>
                  </a:lnTo>
                  <a:lnTo>
                    <a:pt x="163" y="113"/>
                  </a:lnTo>
                  <a:lnTo>
                    <a:pt x="161" y="116"/>
                  </a:lnTo>
                  <a:lnTo>
                    <a:pt x="159" y="116"/>
                  </a:lnTo>
                  <a:lnTo>
                    <a:pt x="157" y="118"/>
                  </a:lnTo>
                  <a:lnTo>
                    <a:pt x="154" y="120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47" y="123"/>
                  </a:lnTo>
                  <a:lnTo>
                    <a:pt x="143" y="132"/>
                  </a:lnTo>
                  <a:lnTo>
                    <a:pt x="143" y="136"/>
                  </a:lnTo>
                  <a:lnTo>
                    <a:pt x="143" y="139"/>
                  </a:lnTo>
                  <a:lnTo>
                    <a:pt x="143" y="141"/>
                  </a:lnTo>
                  <a:lnTo>
                    <a:pt x="140" y="141"/>
                  </a:lnTo>
                  <a:lnTo>
                    <a:pt x="138" y="143"/>
                  </a:lnTo>
                  <a:lnTo>
                    <a:pt x="136" y="143"/>
                  </a:lnTo>
                  <a:lnTo>
                    <a:pt x="133" y="146"/>
                  </a:lnTo>
                  <a:lnTo>
                    <a:pt x="131" y="150"/>
                  </a:lnTo>
                  <a:lnTo>
                    <a:pt x="131" y="150"/>
                  </a:lnTo>
                  <a:lnTo>
                    <a:pt x="129" y="153"/>
                  </a:lnTo>
                  <a:lnTo>
                    <a:pt x="127" y="153"/>
                  </a:lnTo>
                  <a:lnTo>
                    <a:pt x="124" y="155"/>
                  </a:lnTo>
                  <a:lnTo>
                    <a:pt x="120" y="155"/>
                  </a:lnTo>
                  <a:lnTo>
                    <a:pt x="117" y="160"/>
                  </a:lnTo>
                  <a:lnTo>
                    <a:pt x="117" y="164"/>
                  </a:lnTo>
                  <a:lnTo>
                    <a:pt x="115" y="167"/>
                  </a:lnTo>
                  <a:lnTo>
                    <a:pt x="115" y="169"/>
                  </a:lnTo>
                  <a:lnTo>
                    <a:pt x="115" y="173"/>
                  </a:lnTo>
                  <a:lnTo>
                    <a:pt x="115" y="176"/>
                  </a:lnTo>
                  <a:lnTo>
                    <a:pt x="110" y="178"/>
                  </a:lnTo>
                  <a:lnTo>
                    <a:pt x="108" y="176"/>
                  </a:lnTo>
                  <a:lnTo>
                    <a:pt x="108" y="173"/>
                  </a:lnTo>
                  <a:lnTo>
                    <a:pt x="103" y="176"/>
                  </a:lnTo>
                  <a:lnTo>
                    <a:pt x="99" y="176"/>
                  </a:lnTo>
                  <a:lnTo>
                    <a:pt x="94" y="176"/>
                  </a:lnTo>
                  <a:lnTo>
                    <a:pt x="90" y="176"/>
                  </a:lnTo>
                  <a:lnTo>
                    <a:pt x="87" y="176"/>
                  </a:lnTo>
                  <a:lnTo>
                    <a:pt x="80" y="171"/>
                  </a:lnTo>
                  <a:lnTo>
                    <a:pt x="78" y="171"/>
                  </a:lnTo>
                  <a:lnTo>
                    <a:pt x="76" y="169"/>
                  </a:lnTo>
                  <a:lnTo>
                    <a:pt x="69" y="167"/>
                  </a:lnTo>
                  <a:lnTo>
                    <a:pt x="62" y="169"/>
                  </a:lnTo>
                  <a:lnTo>
                    <a:pt x="57" y="173"/>
                  </a:lnTo>
                  <a:lnTo>
                    <a:pt x="55" y="180"/>
                  </a:lnTo>
                  <a:lnTo>
                    <a:pt x="50" y="185"/>
                  </a:lnTo>
                  <a:lnTo>
                    <a:pt x="43" y="187"/>
                  </a:lnTo>
                  <a:lnTo>
                    <a:pt x="41" y="190"/>
                  </a:lnTo>
                  <a:lnTo>
                    <a:pt x="39" y="194"/>
                  </a:lnTo>
                  <a:lnTo>
                    <a:pt x="34" y="194"/>
                  </a:lnTo>
                  <a:lnTo>
                    <a:pt x="30" y="197"/>
                  </a:lnTo>
                  <a:lnTo>
                    <a:pt x="25" y="197"/>
                  </a:lnTo>
                  <a:lnTo>
                    <a:pt x="23" y="197"/>
                  </a:lnTo>
                  <a:lnTo>
                    <a:pt x="16" y="197"/>
                  </a:lnTo>
                  <a:lnTo>
                    <a:pt x="11" y="197"/>
                  </a:lnTo>
                  <a:lnTo>
                    <a:pt x="11" y="194"/>
                  </a:lnTo>
                  <a:lnTo>
                    <a:pt x="13" y="187"/>
                  </a:lnTo>
                  <a:lnTo>
                    <a:pt x="13" y="180"/>
                  </a:lnTo>
                  <a:lnTo>
                    <a:pt x="9" y="169"/>
                  </a:lnTo>
                  <a:lnTo>
                    <a:pt x="6" y="164"/>
                  </a:lnTo>
                  <a:lnTo>
                    <a:pt x="0" y="157"/>
                  </a:lnTo>
                  <a:lnTo>
                    <a:pt x="0" y="160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2" y="93"/>
                  </a:lnTo>
                  <a:lnTo>
                    <a:pt x="23" y="90"/>
                  </a:lnTo>
                  <a:lnTo>
                    <a:pt x="25" y="16"/>
                  </a:lnTo>
                  <a:lnTo>
                    <a:pt x="41" y="16"/>
                  </a:lnTo>
                  <a:lnTo>
                    <a:pt x="62" y="12"/>
                  </a:lnTo>
                  <a:lnTo>
                    <a:pt x="66" y="9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3" y="9"/>
                  </a:lnTo>
                  <a:lnTo>
                    <a:pt x="73" y="14"/>
                  </a:lnTo>
                  <a:lnTo>
                    <a:pt x="76" y="14"/>
                  </a:lnTo>
                  <a:lnTo>
                    <a:pt x="73" y="16"/>
                  </a:lnTo>
                  <a:lnTo>
                    <a:pt x="73" y="19"/>
                  </a:lnTo>
                  <a:lnTo>
                    <a:pt x="76" y="19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90" y="5"/>
                  </a:lnTo>
                  <a:lnTo>
                    <a:pt x="94" y="5"/>
                  </a:lnTo>
                  <a:lnTo>
                    <a:pt x="97" y="7"/>
                  </a:lnTo>
                  <a:lnTo>
                    <a:pt x="99" y="7"/>
                  </a:lnTo>
                  <a:lnTo>
                    <a:pt x="101" y="5"/>
                  </a:lnTo>
                  <a:lnTo>
                    <a:pt x="108" y="3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4" name="Freeform 159">
              <a:extLst>
                <a:ext uri="{FF2B5EF4-FFF2-40B4-BE49-F238E27FC236}">
                  <a16:creationId xmlns:a16="http://schemas.microsoft.com/office/drawing/2014/main" id="{A640DEA4-9F4F-1605-7603-493134ACB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514" y="3388701"/>
              <a:ext cx="233997" cy="219892"/>
            </a:xfrm>
            <a:custGeom>
              <a:avLst/>
              <a:gdLst>
                <a:gd name="T0" fmla="*/ 171 w 282"/>
                <a:gd name="T1" fmla="*/ 111 h 265"/>
                <a:gd name="T2" fmla="*/ 210 w 282"/>
                <a:gd name="T3" fmla="*/ 34 h 265"/>
                <a:gd name="T4" fmla="*/ 240 w 282"/>
                <a:gd name="T5" fmla="*/ 27 h 265"/>
                <a:gd name="T6" fmla="*/ 242 w 282"/>
                <a:gd name="T7" fmla="*/ 32 h 265"/>
                <a:gd name="T8" fmla="*/ 242 w 282"/>
                <a:gd name="T9" fmla="*/ 37 h 265"/>
                <a:gd name="T10" fmla="*/ 256 w 282"/>
                <a:gd name="T11" fmla="*/ 27 h 265"/>
                <a:gd name="T12" fmla="*/ 266 w 282"/>
                <a:gd name="T13" fmla="*/ 25 h 265"/>
                <a:gd name="T14" fmla="*/ 277 w 282"/>
                <a:gd name="T15" fmla="*/ 21 h 265"/>
                <a:gd name="T16" fmla="*/ 277 w 282"/>
                <a:gd name="T17" fmla="*/ 16 h 265"/>
                <a:gd name="T18" fmla="*/ 272 w 282"/>
                <a:gd name="T19" fmla="*/ 14 h 265"/>
                <a:gd name="T20" fmla="*/ 266 w 282"/>
                <a:gd name="T21" fmla="*/ 14 h 265"/>
                <a:gd name="T22" fmla="*/ 210 w 282"/>
                <a:gd name="T23" fmla="*/ 25 h 265"/>
                <a:gd name="T24" fmla="*/ 205 w 282"/>
                <a:gd name="T25" fmla="*/ 25 h 265"/>
                <a:gd name="T26" fmla="*/ 201 w 282"/>
                <a:gd name="T27" fmla="*/ 23 h 265"/>
                <a:gd name="T28" fmla="*/ 194 w 282"/>
                <a:gd name="T29" fmla="*/ 23 h 265"/>
                <a:gd name="T30" fmla="*/ 187 w 282"/>
                <a:gd name="T31" fmla="*/ 25 h 265"/>
                <a:gd name="T32" fmla="*/ 178 w 282"/>
                <a:gd name="T33" fmla="*/ 18 h 265"/>
                <a:gd name="T34" fmla="*/ 173 w 282"/>
                <a:gd name="T35" fmla="*/ 21 h 265"/>
                <a:gd name="T36" fmla="*/ 162 w 282"/>
                <a:gd name="T37" fmla="*/ 23 h 265"/>
                <a:gd name="T38" fmla="*/ 155 w 282"/>
                <a:gd name="T39" fmla="*/ 18 h 265"/>
                <a:gd name="T40" fmla="*/ 143 w 282"/>
                <a:gd name="T41" fmla="*/ 16 h 265"/>
                <a:gd name="T42" fmla="*/ 139 w 282"/>
                <a:gd name="T43" fmla="*/ 11 h 265"/>
                <a:gd name="T44" fmla="*/ 55 w 282"/>
                <a:gd name="T45" fmla="*/ 9 h 265"/>
                <a:gd name="T46" fmla="*/ 48 w 282"/>
                <a:gd name="T47" fmla="*/ 14 h 265"/>
                <a:gd name="T48" fmla="*/ 39 w 282"/>
                <a:gd name="T49" fmla="*/ 7 h 265"/>
                <a:gd name="T50" fmla="*/ 37 w 282"/>
                <a:gd name="T51" fmla="*/ 2 h 265"/>
                <a:gd name="T52" fmla="*/ 30 w 282"/>
                <a:gd name="T53" fmla="*/ 2 h 265"/>
                <a:gd name="T54" fmla="*/ 23 w 282"/>
                <a:gd name="T55" fmla="*/ 2 h 265"/>
                <a:gd name="T56" fmla="*/ 16 w 282"/>
                <a:gd name="T57" fmla="*/ 9 h 265"/>
                <a:gd name="T58" fmla="*/ 7 w 282"/>
                <a:gd name="T59" fmla="*/ 9 h 265"/>
                <a:gd name="T60" fmla="*/ 2 w 282"/>
                <a:gd name="T61" fmla="*/ 11 h 265"/>
                <a:gd name="T62" fmla="*/ 0 w 282"/>
                <a:gd name="T63" fmla="*/ 27 h 265"/>
                <a:gd name="T64" fmla="*/ 30 w 282"/>
                <a:gd name="T65" fmla="*/ 76 h 265"/>
                <a:gd name="T66" fmla="*/ 42 w 282"/>
                <a:gd name="T67" fmla="*/ 106 h 265"/>
                <a:gd name="T68" fmla="*/ 51 w 282"/>
                <a:gd name="T69" fmla="*/ 131 h 265"/>
                <a:gd name="T70" fmla="*/ 60 w 282"/>
                <a:gd name="T71" fmla="*/ 175 h 265"/>
                <a:gd name="T72" fmla="*/ 58 w 282"/>
                <a:gd name="T73" fmla="*/ 191 h 265"/>
                <a:gd name="T74" fmla="*/ 65 w 282"/>
                <a:gd name="T75" fmla="*/ 208 h 265"/>
                <a:gd name="T76" fmla="*/ 65 w 282"/>
                <a:gd name="T77" fmla="*/ 217 h 265"/>
                <a:gd name="T78" fmla="*/ 72 w 282"/>
                <a:gd name="T79" fmla="*/ 233 h 265"/>
                <a:gd name="T80" fmla="*/ 83 w 282"/>
                <a:gd name="T81" fmla="*/ 251 h 265"/>
                <a:gd name="T82" fmla="*/ 97 w 282"/>
                <a:gd name="T83" fmla="*/ 254 h 265"/>
                <a:gd name="T84" fmla="*/ 99 w 282"/>
                <a:gd name="T85" fmla="*/ 247 h 265"/>
                <a:gd name="T86" fmla="*/ 111 w 282"/>
                <a:gd name="T87" fmla="*/ 249 h 265"/>
                <a:gd name="T88" fmla="*/ 118 w 282"/>
                <a:gd name="T89" fmla="*/ 261 h 265"/>
                <a:gd name="T90" fmla="*/ 129 w 282"/>
                <a:gd name="T91" fmla="*/ 263 h 265"/>
                <a:gd name="T92" fmla="*/ 139 w 282"/>
                <a:gd name="T93" fmla="*/ 263 h 265"/>
                <a:gd name="T94" fmla="*/ 145 w 282"/>
                <a:gd name="T95" fmla="*/ 265 h 265"/>
                <a:gd name="T96" fmla="*/ 150 w 282"/>
                <a:gd name="T97" fmla="*/ 258 h 265"/>
                <a:gd name="T98" fmla="*/ 164 w 282"/>
                <a:gd name="T99" fmla="*/ 251 h 265"/>
                <a:gd name="T100" fmla="*/ 169 w 282"/>
                <a:gd name="T101" fmla="*/ 17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2" h="265">
                  <a:moveTo>
                    <a:pt x="169" y="175"/>
                  </a:moveTo>
                  <a:lnTo>
                    <a:pt x="169" y="175"/>
                  </a:lnTo>
                  <a:lnTo>
                    <a:pt x="171" y="111"/>
                  </a:lnTo>
                  <a:lnTo>
                    <a:pt x="192" y="108"/>
                  </a:lnTo>
                  <a:lnTo>
                    <a:pt x="194" y="34"/>
                  </a:lnTo>
                  <a:lnTo>
                    <a:pt x="210" y="34"/>
                  </a:lnTo>
                  <a:lnTo>
                    <a:pt x="231" y="30"/>
                  </a:lnTo>
                  <a:lnTo>
                    <a:pt x="235" y="27"/>
                  </a:lnTo>
                  <a:lnTo>
                    <a:pt x="240" y="27"/>
                  </a:lnTo>
                  <a:lnTo>
                    <a:pt x="240" y="27"/>
                  </a:lnTo>
                  <a:lnTo>
                    <a:pt x="242" y="27"/>
                  </a:lnTo>
                  <a:lnTo>
                    <a:pt x="242" y="32"/>
                  </a:lnTo>
                  <a:lnTo>
                    <a:pt x="245" y="32"/>
                  </a:lnTo>
                  <a:lnTo>
                    <a:pt x="242" y="34"/>
                  </a:lnTo>
                  <a:lnTo>
                    <a:pt x="242" y="37"/>
                  </a:lnTo>
                  <a:lnTo>
                    <a:pt x="245" y="37"/>
                  </a:lnTo>
                  <a:lnTo>
                    <a:pt x="252" y="32"/>
                  </a:lnTo>
                  <a:lnTo>
                    <a:pt x="256" y="27"/>
                  </a:lnTo>
                  <a:lnTo>
                    <a:pt x="259" y="23"/>
                  </a:lnTo>
                  <a:lnTo>
                    <a:pt x="263" y="23"/>
                  </a:lnTo>
                  <a:lnTo>
                    <a:pt x="266" y="25"/>
                  </a:lnTo>
                  <a:lnTo>
                    <a:pt x="268" y="25"/>
                  </a:lnTo>
                  <a:lnTo>
                    <a:pt x="270" y="23"/>
                  </a:lnTo>
                  <a:lnTo>
                    <a:pt x="277" y="21"/>
                  </a:lnTo>
                  <a:lnTo>
                    <a:pt x="282" y="18"/>
                  </a:lnTo>
                  <a:lnTo>
                    <a:pt x="279" y="16"/>
                  </a:lnTo>
                  <a:lnTo>
                    <a:pt x="277" y="16"/>
                  </a:lnTo>
                  <a:lnTo>
                    <a:pt x="277" y="14"/>
                  </a:lnTo>
                  <a:lnTo>
                    <a:pt x="275" y="14"/>
                  </a:lnTo>
                  <a:lnTo>
                    <a:pt x="272" y="14"/>
                  </a:lnTo>
                  <a:lnTo>
                    <a:pt x="272" y="14"/>
                  </a:lnTo>
                  <a:lnTo>
                    <a:pt x="270" y="14"/>
                  </a:lnTo>
                  <a:lnTo>
                    <a:pt x="266" y="14"/>
                  </a:lnTo>
                  <a:lnTo>
                    <a:pt x="263" y="14"/>
                  </a:lnTo>
                  <a:lnTo>
                    <a:pt x="210" y="25"/>
                  </a:lnTo>
                  <a:lnTo>
                    <a:pt x="210" y="25"/>
                  </a:lnTo>
                  <a:lnTo>
                    <a:pt x="208" y="25"/>
                  </a:lnTo>
                  <a:lnTo>
                    <a:pt x="205" y="25"/>
                  </a:lnTo>
                  <a:lnTo>
                    <a:pt x="205" y="25"/>
                  </a:lnTo>
                  <a:lnTo>
                    <a:pt x="203" y="25"/>
                  </a:lnTo>
                  <a:lnTo>
                    <a:pt x="201" y="23"/>
                  </a:lnTo>
                  <a:lnTo>
                    <a:pt x="201" y="23"/>
                  </a:lnTo>
                  <a:lnTo>
                    <a:pt x="199" y="23"/>
                  </a:lnTo>
                  <a:lnTo>
                    <a:pt x="196" y="23"/>
                  </a:lnTo>
                  <a:lnTo>
                    <a:pt x="194" y="23"/>
                  </a:lnTo>
                  <a:lnTo>
                    <a:pt x="194" y="25"/>
                  </a:lnTo>
                  <a:lnTo>
                    <a:pt x="192" y="25"/>
                  </a:lnTo>
                  <a:lnTo>
                    <a:pt x="187" y="25"/>
                  </a:lnTo>
                  <a:lnTo>
                    <a:pt x="185" y="23"/>
                  </a:lnTo>
                  <a:lnTo>
                    <a:pt x="180" y="18"/>
                  </a:lnTo>
                  <a:lnTo>
                    <a:pt x="178" y="18"/>
                  </a:lnTo>
                  <a:lnTo>
                    <a:pt x="175" y="18"/>
                  </a:lnTo>
                  <a:lnTo>
                    <a:pt x="175" y="21"/>
                  </a:lnTo>
                  <a:lnTo>
                    <a:pt x="173" y="21"/>
                  </a:lnTo>
                  <a:lnTo>
                    <a:pt x="169" y="21"/>
                  </a:lnTo>
                  <a:lnTo>
                    <a:pt x="164" y="21"/>
                  </a:lnTo>
                  <a:lnTo>
                    <a:pt x="162" y="23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55" y="18"/>
                  </a:lnTo>
                  <a:lnTo>
                    <a:pt x="152" y="21"/>
                  </a:lnTo>
                  <a:lnTo>
                    <a:pt x="148" y="18"/>
                  </a:lnTo>
                  <a:lnTo>
                    <a:pt x="143" y="16"/>
                  </a:lnTo>
                  <a:lnTo>
                    <a:pt x="141" y="16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60" y="11"/>
                  </a:lnTo>
                  <a:lnTo>
                    <a:pt x="58" y="9"/>
                  </a:lnTo>
                  <a:lnTo>
                    <a:pt x="55" y="9"/>
                  </a:lnTo>
                  <a:lnTo>
                    <a:pt x="53" y="11"/>
                  </a:lnTo>
                  <a:lnTo>
                    <a:pt x="53" y="11"/>
                  </a:lnTo>
                  <a:lnTo>
                    <a:pt x="48" y="14"/>
                  </a:lnTo>
                  <a:lnTo>
                    <a:pt x="44" y="11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4"/>
                  </a:lnTo>
                  <a:lnTo>
                    <a:pt x="37" y="4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5" y="0"/>
                  </a:lnTo>
                  <a:lnTo>
                    <a:pt x="23" y="2"/>
                  </a:lnTo>
                  <a:lnTo>
                    <a:pt x="18" y="4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2" y="9"/>
                  </a:lnTo>
                  <a:lnTo>
                    <a:pt x="7" y="7"/>
                  </a:lnTo>
                  <a:lnTo>
                    <a:pt x="7" y="9"/>
                  </a:lnTo>
                  <a:lnTo>
                    <a:pt x="5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27"/>
                  </a:lnTo>
                  <a:lnTo>
                    <a:pt x="12" y="41"/>
                  </a:lnTo>
                  <a:lnTo>
                    <a:pt x="18" y="51"/>
                  </a:lnTo>
                  <a:lnTo>
                    <a:pt x="30" y="76"/>
                  </a:lnTo>
                  <a:lnTo>
                    <a:pt x="30" y="85"/>
                  </a:lnTo>
                  <a:lnTo>
                    <a:pt x="42" y="99"/>
                  </a:lnTo>
                  <a:lnTo>
                    <a:pt x="42" y="106"/>
                  </a:lnTo>
                  <a:lnTo>
                    <a:pt x="53" y="122"/>
                  </a:lnTo>
                  <a:lnTo>
                    <a:pt x="53" y="129"/>
                  </a:lnTo>
                  <a:lnTo>
                    <a:pt x="51" y="131"/>
                  </a:lnTo>
                  <a:lnTo>
                    <a:pt x="53" y="143"/>
                  </a:lnTo>
                  <a:lnTo>
                    <a:pt x="53" y="159"/>
                  </a:lnTo>
                  <a:lnTo>
                    <a:pt x="60" y="175"/>
                  </a:lnTo>
                  <a:lnTo>
                    <a:pt x="60" y="185"/>
                  </a:lnTo>
                  <a:lnTo>
                    <a:pt x="60" y="189"/>
                  </a:lnTo>
                  <a:lnTo>
                    <a:pt x="58" y="191"/>
                  </a:lnTo>
                  <a:lnTo>
                    <a:pt x="60" y="194"/>
                  </a:lnTo>
                  <a:lnTo>
                    <a:pt x="62" y="205"/>
                  </a:lnTo>
                  <a:lnTo>
                    <a:pt x="65" y="208"/>
                  </a:lnTo>
                  <a:lnTo>
                    <a:pt x="67" y="210"/>
                  </a:lnTo>
                  <a:lnTo>
                    <a:pt x="65" y="212"/>
                  </a:lnTo>
                  <a:lnTo>
                    <a:pt x="65" y="217"/>
                  </a:lnTo>
                  <a:lnTo>
                    <a:pt x="67" y="221"/>
                  </a:lnTo>
                  <a:lnTo>
                    <a:pt x="69" y="228"/>
                  </a:lnTo>
                  <a:lnTo>
                    <a:pt x="72" y="233"/>
                  </a:lnTo>
                  <a:lnTo>
                    <a:pt x="76" y="245"/>
                  </a:lnTo>
                  <a:lnTo>
                    <a:pt x="83" y="249"/>
                  </a:lnTo>
                  <a:lnTo>
                    <a:pt x="83" y="251"/>
                  </a:lnTo>
                  <a:lnTo>
                    <a:pt x="90" y="256"/>
                  </a:lnTo>
                  <a:lnTo>
                    <a:pt x="95" y="256"/>
                  </a:lnTo>
                  <a:lnTo>
                    <a:pt x="97" y="254"/>
                  </a:lnTo>
                  <a:lnTo>
                    <a:pt x="97" y="251"/>
                  </a:lnTo>
                  <a:lnTo>
                    <a:pt x="97" y="249"/>
                  </a:lnTo>
                  <a:lnTo>
                    <a:pt x="99" y="247"/>
                  </a:lnTo>
                  <a:lnTo>
                    <a:pt x="104" y="245"/>
                  </a:lnTo>
                  <a:lnTo>
                    <a:pt x="106" y="249"/>
                  </a:lnTo>
                  <a:lnTo>
                    <a:pt x="111" y="249"/>
                  </a:lnTo>
                  <a:lnTo>
                    <a:pt x="109" y="254"/>
                  </a:lnTo>
                  <a:lnTo>
                    <a:pt x="111" y="261"/>
                  </a:lnTo>
                  <a:lnTo>
                    <a:pt x="118" y="261"/>
                  </a:lnTo>
                  <a:lnTo>
                    <a:pt x="122" y="263"/>
                  </a:lnTo>
                  <a:lnTo>
                    <a:pt x="127" y="263"/>
                  </a:lnTo>
                  <a:lnTo>
                    <a:pt x="129" y="263"/>
                  </a:lnTo>
                  <a:lnTo>
                    <a:pt x="132" y="265"/>
                  </a:lnTo>
                  <a:lnTo>
                    <a:pt x="134" y="263"/>
                  </a:lnTo>
                  <a:lnTo>
                    <a:pt x="139" y="263"/>
                  </a:lnTo>
                  <a:lnTo>
                    <a:pt x="139" y="265"/>
                  </a:lnTo>
                  <a:lnTo>
                    <a:pt x="141" y="265"/>
                  </a:lnTo>
                  <a:lnTo>
                    <a:pt x="145" y="265"/>
                  </a:lnTo>
                  <a:lnTo>
                    <a:pt x="145" y="261"/>
                  </a:lnTo>
                  <a:lnTo>
                    <a:pt x="145" y="261"/>
                  </a:lnTo>
                  <a:lnTo>
                    <a:pt x="150" y="258"/>
                  </a:lnTo>
                  <a:lnTo>
                    <a:pt x="150" y="254"/>
                  </a:lnTo>
                  <a:lnTo>
                    <a:pt x="157" y="251"/>
                  </a:lnTo>
                  <a:lnTo>
                    <a:pt x="164" y="251"/>
                  </a:lnTo>
                  <a:lnTo>
                    <a:pt x="166" y="251"/>
                  </a:lnTo>
                  <a:lnTo>
                    <a:pt x="169" y="178"/>
                  </a:lnTo>
                  <a:lnTo>
                    <a:pt x="169" y="17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5" name="Freeform 160">
              <a:extLst>
                <a:ext uri="{FF2B5EF4-FFF2-40B4-BE49-F238E27FC236}">
                  <a16:creationId xmlns:a16="http://schemas.microsoft.com/office/drawing/2014/main" id="{0E597626-5615-7C73-884A-B578869B3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3997" y="3478317"/>
              <a:ext cx="68872" cy="52276"/>
            </a:xfrm>
            <a:custGeom>
              <a:avLst/>
              <a:gdLst>
                <a:gd name="T0" fmla="*/ 0 w 83"/>
                <a:gd name="T1" fmla="*/ 0 h 63"/>
                <a:gd name="T2" fmla="*/ 7 w 83"/>
                <a:gd name="T3" fmla="*/ 10 h 63"/>
                <a:gd name="T4" fmla="*/ 7 w 83"/>
                <a:gd name="T5" fmla="*/ 5 h 63"/>
                <a:gd name="T6" fmla="*/ 9 w 83"/>
                <a:gd name="T7" fmla="*/ 10 h 63"/>
                <a:gd name="T8" fmla="*/ 12 w 83"/>
                <a:gd name="T9" fmla="*/ 12 h 63"/>
                <a:gd name="T10" fmla="*/ 16 w 83"/>
                <a:gd name="T11" fmla="*/ 16 h 63"/>
                <a:gd name="T12" fmla="*/ 19 w 83"/>
                <a:gd name="T13" fmla="*/ 19 h 63"/>
                <a:gd name="T14" fmla="*/ 21 w 83"/>
                <a:gd name="T15" fmla="*/ 21 h 63"/>
                <a:gd name="T16" fmla="*/ 30 w 83"/>
                <a:gd name="T17" fmla="*/ 30 h 63"/>
                <a:gd name="T18" fmla="*/ 32 w 83"/>
                <a:gd name="T19" fmla="*/ 40 h 63"/>
                <a:gd name="T20" fmla="*/ 35 w 83"/>
                <a:gd name="T21" fmla="*/ 37 h 63"/>
                <a:gd name="T22" fmla="*/ 39 w 83"/>
                <a:gd name="T23" fmla="*/ 40 h 63"/>
                <a:gd name="T24" fmla="*/ 44 w 83"/>
                <a:gd name="T25" fmla="*/ 49 h 63"/>
                <a:gd name="T26" fmla="*/ 53 w 83"/>
                <a:gd name="T27" fmla="*/ 56 h 63"/>
                <a:gd name="T28" fmla="*/ 55 w 83"/>
                <a:gd name="T29" fmla="*/ 56 h 63"/>
                <a:gd name="T30" fmla="*/ 55 w 83"/>
                <a:gd name="T31" fmla="*/ 63 h 63"/>
                <a:gd name="T32" fmla="*/ 53 w 83"/>
                <a:gd name="T33" fmla="*/ 60 h 63"/>
                <a:gd name="T34" fmla="*/ 51 w 83"/>
                <a:gd name="T35" fmla="*/ 60 h 63"/>
                <a:gd name="T36" fmla="*/ 46 w 83"/>
                <a:gd name="T37" fmla="*/ 58 h 63"/>
                <a:gd name="T38" fmla="*/ 42 w 83"/>
                <a:gd name="T39" fmla="*/ 60 h 63"/>
                <a:gd name="T40" fmla="*/ 37 w 83"/>
                <a:gd name="T41" fmla="*/ 56 h 63"/>
                <a:gd name="T42" fmla="*/ 37 w 83"/>
                <a:gd name="T43" fmla="*/ 51 h 63"/>
                <a:gd name="T44" fmla="*/ 32 w 83"/>
                <a:gd name="T45" fmla="*/ 51 h 63"/>
                <a:gd name="T46" fmla="*/ 30 w 83"/>
                <a:gd name="T47" fmla="*/ 46 h 63"/>
                <a:gd name="T48" fmla="*/ 28 w 83"/>
                <a:gd name="T49" fmla="*/ 46 h 63"/>
                <a:gd name="T50" fmla="*/ 25 w 83"/>
                <a:gd name="T51" fmla="*/ 46 h 63"/>
                <a:gd name="T52" fmla="*/ 23 w 83"/>
                <a:gd name="T53" fmla="*/ 40 h 63"/>
                <a:gd name="T54" fmla="*/ 19 w 83"/>
                <a:gd name="T55" fmla="*/ 37 h 63"/>
                <a:gd name="T56" fmla="*/ 19 w 83"/>
                <a:gd name="T57" fmla="*/ 33 h 63"/>
                <a:gd name="T58" fmla="*/ 14 w 83"/>
                <a:gd name="T59" fmla="*/ 33 h 63"/>
                <a:gd name="T60" fmla="*/ 12 w 83"/>
                <a:gd name="T61" fmla="*/ 30 h 63"/>
                <a:gd name="T62" fmla="*/ 12 w 83"/>
                <a:gd name="T63" fmla="*/ 26 h 63"/>
                <a:gd name="T64" fmla="*/ 7 w 83"/>
                <a:gd name="T65" fmla="*/ 23 h 63"/>
                <a:gd name="T66" fmla="*/ 2 w 83"/>
                <a:gd name="T67" fmla="*/ 12 h 63"/>
                <a:gd name="T68" fmla="*/ 2 w 83"/>
                <a:gd name="T69" fmla="*/ 7 h 63"/>
                <a:gd name="T70" fmla="*/ 0 w 83"/>
                <a:gd name="T71" fmla="*/ 5 h 63"/>
                <a:gd name="T72" fmla="*/ 0 w 83"/>
                <a:gd name="T73" fmla="*/ 0 h 63"/>
                <a:gd name="T74" fmla="*/ 74 w 83"/>
                <a:gd name="T75" fmla="*/ 37 h 63"/>
                <a:gd name="T76" fmla="*/ 81 w 83"/>
                <a:gd name="T77" fmla="*/ 37 h 63"/>
                <a:gd name="T78" fmla="*/ 83 w 83"/>
                <a:gd name="T79" fmla="*/ 40 h 63"/>
                <a:gd name="T80" fmla="*/ 83 w 83"/>
                <a:gd name="T81" fmla="*/ 44 h 63"/>
                <a:gd name="T82" fmla="*/ 81 w 83"/>
                <a:gd name="T83" fmla="*/ 44 h 63"/>
                <a:gd name="T84" fmla="*/ 79 w 83"/>
                <a:gd name="T85" fmla="*/ 46 h 63"/>
                <a:gd name="T86" fmla="*/ 74 w 83"/>
                <a:gd name="T87" fmla="*/ 42 h 63"/>
                <a:gd name="T88" fmla="*/ 74 w 83"/>
                <a:gd name="T89" fmla="*/ 37 h 63"/>
                <a:gd name="T90" fmla="*/ 65 w 83"/>
                <a:gd name="T91" fmla="*/ 16 h 63"/>
                <a:gd name="T92" fmla="*/ 62 w 83"/>
                <a:gd name="T93" fmla="*/ 21 h 63"/>
                <a:gd name="T94" fmla="*/ 62 w 83"/>
                <a:gd name="T95" fmla="*/ 21 h 63"/>
                <a:gd name="T96" fmla="*/ 62 w 83"/>
                <a:gd name="T97" fmla="*/ 26 h 63"/>
                <a:gd name="T98" fmla="*/ 65 w 83"/>
                <a:gd name="T99" fmla="*/ 28 h 63"/>
                <a:gd name="T100" fmla="*/ 69 w 83"/>
                <a:gd name="T101" fmla="*/ 30 h 63"/>
                <a:gd name="T102" fmla="*/ 69 w 83"/>
                <a:gd name="T103" fmla="*/ 28 h 63"/>
                <a:gd name="T104" fmla="*/ 67 w 83"/>
                <a:gd name="T105" fmla="*/ 26 h 63"/>
                <a:gd name="T106" fmla="*/ 67 w 83"/>
                <a:gd name="T107" fmla="*/ 23 h 63"/>
                <a:gd name="T108" fmla="*/ 67 w 83"/>
                <a:gd name="T109" fmla="*/ 19 h 63"/>
                <a:gd name="T110" fmla="*/ 65 w 83"/>
                <a:gd name="T111" fmla="*/ 16 h 63"/>
                <a:gd name="T112" fmla="*/ 53 w 83"/>
                <a:gd name="T113" fmla="*/ 12 h 63"/>
                <a:gd name="T114" fmla="*/ 51 w 83"/>
                <a:gd name="T115" fmla="*/ 14 h 63"/>
                <a:gd name="T116" fmla="*/ 49 w 83"/>
                <a:gd name="T117" fmla="*/ 19 h 63"/>
                <a:gd name="T118" fmla="*/ 53 w 83"/>
                <a:gd name="T119" fmla="*/ 19 h 63"/>
                <a:gd name="T120" fmla="*/ 55 w 83"/>
                <a:gd name="T121" fmla="*/ 14 h 63"/>
                <a:gd name="T122" fmla="*/ 55 w 83"/>
                <a:gd name="T123" fmla="*/ 12 h 63"/>
                <a:gd name="T124" fmla="*/ 53 w 83"/>
                <a:gd name="T125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63">
                  <a:moveTo>
                    <a:pt x="0" y="0"/>
                  </a:moveTo>
                  <a:lnTo>
                    <a:pt x="7" y="10"/>
                  </a:lnTo>
                  <a:lnTo>
                    <a:pt x="7" y="5"/>
                  </a:lnTo>
                  <a:lnTo>
                    <a:pt x="9" y="10"/>
                  </a:lnTo>
                  <a:lnTo>
                    <a:pt x="12" y="12"/>
                  </a:lnTo>
                  <a:lnTo>
                    <a:pt x="16" y="16"/>
                  </a:lnTo>
                  <a:lnTo>
                    <a:pt x="19" y="19"/>
                  </a:lnTo>
                  <a:lnTo>
                    <a:pt x="21" y="21"/>
                  </a:lnTo>
                  <a:lnTo>
                    <a:pt x="30" y="30"/>
                  </a:lnTo>
                  <a:lnTo>
                    <a:pt x="32" y="40"/>
                  </a:lnTo>
                  <a:lnTo>
                    <a:pt x="35" y="37"/>
                  </a:lnTo>
                  <a:lnTo>
                    <a:pt x="39" y="40"/>
                  </a:lnTo>
                  <a:lnTo>
                    <a:pt x="44" y="49"/>
                  </a:lnTo>
                  <a:lnTo>
                    <a:pt x="53" y="56"/>
                  </a:lnTo>
                  <a:lnTo>
                    <a:pt x="55" y="56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1" y="60"/>
                  </a:lnTo>
                  <a:lnTo>
                    <a:pt x="46" y="58"/>
                  </a:lnTo>
                  <a:lnTo>
                    <a:pt x="42" y="60"/>
                  </a:lnTo>
                  <a:lnTo>
                    <a:pt x="37" y="56"/>
                  </a:lnTo>
                  <a:lnTo>
                    <a:pt x="37" y="51"/>
                  </a:lnTo>
                  <a:lnTo>
                    <a:pt x="32" y="51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5" y="46"/>
                  </a:lnTo>
                  <a:lnTo>
                    <a:pt x="23" y="40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4" y="33"/>
                  </a:lnTo>
                  <a:lnTo>
                    <a:pt x="12" y="30"/>
                  </a:lnTo>
                  <a:lnTo>
                    <a:pt x="12" y="26"/>
                  </a:lnTo>
                  <a:lnTo>
                    <a:pt x="7" y="23"/>
                  </a:lnTo>
                  <a:lnTo>
                    <a:pt x="2" y="12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74" y="37"/>
                  </a:moveTo>
                  <a:lnTo>
                    <a:pt x="81" y="37"/>
                  </a:lnTo>
                  <a:lnTo>
                    <a:pt x="83" y="40"/>
                  </a:lnTo>
                  <a:lnTo>
                    <a:pt x="83" y="44"/>
                  </a:lnTo>
                  <a:lnTo>
                    <a:pt x="81" y="44"/>
                  </a:lnTo>
                  <a:lnTo>
                    <a:pt x="79" y="46"/>
                  </a:lnTo>
                  <a:lnTo>
                    <a:pt x="74" y="42"/>
                  </a:lnTo>
                  <a:lnTo>
                    <a:pt x="74" y="37"/>
                  </a:lnTo>
                  <a:close/>
                  <a:moveTo>
                    <a:pt x="65" y="16"/>
                  </a:moveTo>
                  <a:lnTo>
                    <a:pt x="62" y="21"/>
                  </a:lnTo>
                  <a:lnTo>
                    <a:pt x="62" y="21"/>
                  </a:lnTo>
                  <a:lnTo>
                    <a:pt x="62" y="26"/>
                  </a:lnTo>
                  <a:lnTo>
                    <a:pt x="65" y="28"/>
                  </a:lnTo>
                  <a:lnTo>
                    <a:pt x="69" y="30"/>
                  </a:lnTo>
                  <a:lnTo>
                    <a:pt x="69" y="28"/>
                  </a:lnTo>
                  <a:lnTo>
                    <a:pt x="67" y="26"/>
                  </a:lnTo>
                  <a:lnTo>
                    <a:pt x="67" y="23"/>
                  </a:lnTo>
                  <a:lnTo>
                    <a:pt x="67" y="19"/>
                  </a:lnTo>
                  <a:lnTo>
                    <a:pt x="65" y="16"/>
                  </a:lnTo>
                  <a:close/>
                  <a:moveTo>
                    <a:pt x="53" y="12"/>
                  </a:moveTo>
                  <a:lnTo>
                    <a:pt x="51" y="14"/>
                  </a:lnTo>
                  <a:lnTo>
                    <a:pt x="49" y="19"/>
                  </a:lnTo>
                  <a:lnTo>
                    <a:pt x="53" y="19"/>
                  </a:lnTo>
                  <a:lnTo>
                    <a:pt x="55" y="14"/>
                  </a:lnTo>
                  <a:lnTo>
                    <a:pt x="55" y="12"/>
                  </a:lnTo>
                  <a:lnTo>
                    <a:pt x="53" y="1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6" name="Freeform 161">
              <a:extLst>
                <a:ext uri="{FF2B5EF4-FFF2-40B4-BE49-F238E27FC236}">
                  <a16:creationId xmlns:a16="http://schemas.microsoft.com/office/drawing/2014/main" id="{418116F3-EA95-CF8F-417C-14BB2CAC2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3" y="4160395"/>
              <a:ext cx="5809" cy="5809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5 h 7"/>
                <a:gd name="T6" fmla="*/ 5 w 7"/>
                <a:gd name="T7" fmla="*/ 5 h 7"/>
                <a:gd name="T8" fmla="*/ 5 w 7"/>
                <a:gd name="T9" fmla="*/ 7 h 7"/>
                <a:gd name="T10" fmla="*/ 7 w 7"/>
                <a:gd name="T11" fmla="*/ 7 h 7"/>
                <a:gd name="T12" fmla="*/ 3 w 7"/>
                <a:gd name="T13" fmla="*/ 3 h 7"/>
                <a:gd name="T14" fmla="*/ 0 w 7"/>
                <a:gd name="T15" fmla="*/ 0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7" y="7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7" name="Freeform 162">
              <a:extLst>
                <a:ext uri="{FF2B5EF4-FFF2-40B4-BE49-F238E27FC236}">
                  <a16:creationId xmlns:a16="http://schemas.microsoft.com/office/drawing/2014/main" id="{B92CD718-201C-7D3A-63C3-3FBAB353F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7357" y="4051694"/>
              <a:ext cx="29042" cy="23234"/>
            </a:xfrm>
            <a:custGeom>
              <a:avLst/>
              <a:gdLst>
                <a:gd name="T0" fmla="*/ 11 w 35"/>
                <a:gd name="T1" fmla="*/ 7 h 28"/>
                <a:gd name="T2" fmla="*/ 14 w 35"/>
                <a:gd name="T3" fmla="*/ 4 h 28"/>
                <a:gd name="T4" fmla="*/ 16 w 35"/>
                <a:gd name="T5" fmla="*/ 4 h 28"/>
                <a:gd name="T6" fmla="*/ 16 w 35"/>
                <a:gd name="T7" fmla="*/ 4 h 28"/>
                <a:gd name="T8" fmla="*/ 14 w 35"/>
                <a:gd name="T9" fmla="*/ 9 h 28"/>
                <a:gd name="T10" fmla="*/ 11 w 35"/>
                <a:gd name="T11" fmla="*/ 9 h 28"/>
                <a:gd name="T12" fmla="*/ 11 w 35"/>
                <a:gd name="T13" fmla="*/ 7 h 28"/>
                <a:gd name="T14" fmla="*/ 0 w 35"/>
                <a:gd name="T15" fmla="*/ 25 h 28"/>
                <a:gd name="T16" fmla="*/ 5 w 35"/>
                <a:gd name="T17" fmla="*/ 23 h 28"/>
                <a:gd name="T18" fmla="*/ 7 w 35"/>
                <a:gd name="T19" fmla="*/ 21 h 28"/>
                <a:gd name="T20" fmla="*/ 11 w 35"/>
                <a:gd name="T21" fmla="*/ 21 h 28"/>
                <a:gd name="T22" fmla="*/ 11 w 35"/>
                <a:gd name="T23" fmla="*/ 23 h 28"/>
                <a:gd name="T24" fmla="*/ 14 w 35"/>
                <a:gd name="T25" fmla="*/ 25 h 28"/>
                <a:gd name="T26" fmla="*/ 18 w 35"/>
                <a:gd name="T27" fmla="*/ 25 h 28"/>
                <a:gd name="T28" fmla="*/ 18 w 35"/>
                <a:gd name="T29" fmla="*/ 21 h 28"/>
                <a:gd name="T30" fmla="*/ 21 w 35"/>
                <a:gd name="T31" fmla="*/ 23 h 28"/>
                <a:gd name="T32" fmla="*/ 21 w 35"/>
                <a:gd name="T33" fmla="*/ 25 h 28"/>
                <a:gd name="T34" fmla="*/ 23 w 35"/>
                <a:gd name="T35" fmla="*/ 28 h 28"/>
                <a:gd name="T36" fmla="*/ 28 w 35"/>
                <a:gd name="T37" fmla="*/ 28 h 28"/>
                <a:gd name="T38" fmla="*/ 30 w 35"/>
                <a:gd name="T39" fmla="*/ 23 h 28"/>
                <a:gd name="T40" fmla="*/ 30 w 35"/>
                <a:gd name="T41" fmla="*/ 23 h 28"/>
                <a:gd name="T42" fmla="*/ 25 w 35"/>
                <a:gd name="T43" fmla="*/ 23 h 28"/>
                <a:gd name="T44" fmla="*/ 23 w 35"/>
                <a:gd name="T45" fmla="*/ 21 h 28"/>
                <a:gd name="T46" fmla="*/ 25 w 35"/>
                <a:gd name="T47" fmla="*/ 18 h 28"/>
                <a:gd name="T48" fmla="*/ 28 w 35"/>
                <a:gd name="T49" fmla="*/ 16 h 28"/>
                <a:gd name="T50" fmla="*/ 32 w 35"/>
                <a:gd name="T51" fmla="*/ 18 h 28"/>
                <a:gd name="T52" fmla="*/ 35 w 35"/>
                <a:gd name="T53" fmla="*/ 14 h 28"/>
                <a:gd name="T54" fmla="*/ 32 w 35"/>
                <a:gd name="T55" fmla="*/ 11 h 28"/>
                <a:gd name="T56" fmla="*/ 30 w 35"/>
                <a:gd name="T57" fmla="*/ 11 h 28"/>
                <a:gd name="T58" fmla="*/ 28 w 35"/>
                <a:gd name="T59" fmla="*/ 11 h 28"/>
                <a:gd name="T60" fmla="*/ 23 w 35"/>
                <a:gd name="T61" fmla="*/ 16 h 28"/>
                <a:gd name="T62" fmla="*/ 21 w 35"/>
                <a:gd name="T63" fmla="*/ 16 h 28"/>
                <a:gd name="T64" fmla="*/ 18 w 35"/>
                <a:gd name="T65" fmla="*/ 11 h 28"/>
                <a:gd name="T66" fmla="*/ 21 w 35"/>
                <a:gd name="T67" fmla="*/ 9 h 28"/>
                <a:gd name="T68" fmla="*/ 21 w 35"/>
                <a:gd name="T69" fmla="*/ 4 h 28"/>
                <a:gd name="T70" fmla="*/ 18 w 35"/>
                <a:gd name="T71" fmla="*/ 7 h 28"/>
                <a:gd name="T72" fmla="*/ 18 w 35"/>
                <a:gd name="T73" fmla="*/ 11 h 28"/>
                <a:gd name="T74" fmla="*/ 16 w 35"/>
                <a:gd name="T75" fmla="*/ 11 h 28"/>
                <a:gd name="T76" fmla="*/ 11 w 35"/>
                <a:gd name="T77" fmla="*/ 11 h 28"/>
                <a:gd name="T78" fmla="*/ 9 w 35"/>
                <a:gd name="T79" fmla="*/ 9 h 28"/>
                <a:gd name="T80" fmla="*/ 7 w 35"/>
                <a:gd name="T81" fmla="*/ 9 h 28"/>
                <a:gd name="T82" fmla="*/ 7 w 35"/>
                <a:gd name="T83" fmla="*/ 4 h 28"/>
                <a:gd name="T84" fmla="*/ 7 w 35"/>
                <a:gd name="T85" fmla="*/ 2 h 28"/>
                <a:gd name="T86" fmla="*/ 9 w 35"/>
                <a:gd name="T87" fmla="*/ 0 h 28"/>
                <a:gd name="T88" fmla="*/ 7 w 35"/>
                <a:gd name="T89" fmla="*/ 0 h 28"/>
                <a:gd name="T90" fmla="*/ 7 w 35"/>
                <a:gd name="T91" fmla="*/ 2 h 28"/>
                <a:gd name="T92" fmla="*/ 5 w 35"/>
                <a:gd name="T93" fmla="*/ 4 h 28"/>
                <a:gd name="T94" fmla="*/ 5 w 35"/>
                <a:gd name="T95" fmla="*/ 7 h 28"/>
                <a:gd name="T96" fmla="*/ 5 w 35"/>
                <a:gd name="T97" fmla="*/ 11 h 28"/>
                <a:gd name="T98" fmla="*/ 7 w 35"/>
                <a:gd name="T99" fmla="*/ 11 h 28"/>
                <a:gd name="T100" fmla="*/ 7 w 35"/>
                <a:gd name="T101" fmla="*/ 11 h 28"/>
                <a:gd name="T102" fmla="*/ 2 w 35"/>
                <a:gd name="T103" fmla="*/ 16 h 28"/>
                <a:gd name="T104" fmla="*/ 0 w 35"/>
                <a:gd name="T105" fmla="*/ 21 h 28"/>
                <a:gd name="T106" fmla="*/ 0 w 35"/>
                <a:gd name="T107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" h="28">
                  <a:moveTo>
                    <a:pt x="11" y="7"/>
                  </a:moveTo>
                  <a:lnTo>
                    <a:pt x="14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9"/>
                  </a:lnTo>
                  <a:lnTo>
                    <a:pt x="11" y="9"/>
                  </a:lnTo>
                  <a:lnTo>
                    <a:pt x="11" y="7"/>
                  </a:lnTo>
                  <a:close/>
                  <a:moveTo>
                    <a:pt x="0" y="25"/>
                  </a:moveTo>
                  <a:lnTo>
                    <a:pt x="5" y="23"/>
                  </a:lnTo>
                  <a:lnTo>
                    <a:pt x="7" y="21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4" y="25"/>
                  </a:lnTo>
                  <a:lnTo>
                    <a:pt x="18" y="25"/>
                  </a:lnTo>
                  <a:lnTo>
                    <a:pt x="18" y="21"/>
                  </a:lnTo>
                  <a:lnTo>
                    <a:pt x="21" y="23"/>
                  </a:lnTo>
                  <a:lnTo>
                    <a:pt x="21" y="25"/>
                  </a:lnTo>
                  <a:lnTo>
                    <a:pt x="23" y="28"/>
                  </a:lnTo>
                  <a:lnTo>
                    <a:pt x="28" y="28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5" y="23"/>
                  </a:lnTo>
                  <a:lnTo>
                    <a:pt x="23" y="21"/>
                  </a:lnTo>
                  <a:lnTo>
                    <a:pt x="25" y="18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5" y="14"/>
                  </a:lnTo>
                  <a:lnTo>
                    <a:pt x="32" y="11"/>
                  </a:lnTo>
                  <a:lnTo>
                    <a:pt x="30" y="11"/>
                  </a:lnTo>
                  <a:lnTo>
                    <a:pt x="28" y="11"/>
                  </a:lnTo>
                  <a:lnTo>
                    <a:pt x="23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21" y="9"/>
                  </a:lnTo>
                  <a:lnTo>
                    <a:pt x="21" y="4"/>
                  </a:lnTo>
                  <a:lnTo>
                    <a:pt x="18" y="7"/>
                  </a:lnTo>
                  <a:lnTo>
                    <a:pt x="18" y="11"/>
                  </a:lnTo>
                  <a:lnTo>
                    <a:pt x="16" y="11"/>
                  </a:lnTo>
                  <a:lnTo>
                    <a:pt x="11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4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16"/>
                  </a:lnTo>
                  <a:lnTo>
                    <a:pt x="0" y="21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8" name="Freeform 163">
              <a:extLst>
                <a:ext uri="{FF2B5EF4-FFF2-40B4-BE49-F238E27FC236}">
                  <a16:creationId xmlns:a16="http://schemas.microsoft.com/office/drawing/2014/main" id="{A8B41A70-6823-1E1D-BBE4-FB63C4001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123" y="3447616"/>
              <a:ext cx="9128" cy="11617"/>
            </a:xfrm>
            <a:custGeom>
              <a:avLst/>
              <a:gdLst>
                <a:gd name="T0" fmla="*/ 2 w 11"/>
                <a:gd name="T1" fmla="*/ 0 h 14"/>
                <a:gd name="T2" fmla="*/ 2 w 11"/>
                <a:gd name="T3" fmla="*/ 5 h 14"/>
                <a:gd name="T4" fmla="*/ 0 w 11"/>
                <a:gd name="T5" fmla="*/ 7 h 14"/>
                <a:gd name="T6" fmla="*/ 4 w 11"/>
                <a:gd name="T7" fmla="*/ 14 h 14"/>
                <a:gd name="T8" fmla="*/ 9 w 11"/>
                <a:gd name="T9" fmla="*/ 10 h 14"/>
                <a:gd name="T10" fmla="*/ 9 w 11"/>
                <a:gd name="T11" fmla="*/ 7 h 14"/>
                <a:gd name="T12" fmla="*/ 11 w 11"/>
                <a:gd name="T13" fmla="*/ 5 h 14"/>
                <a:gd name="T14" fmla="*/ 11 w 11"/>
                <a:gd name="T15" fmla="*/ 0 h 14"/>
                <a:gd name="T16" fmla="*/ 6 w 11"/>
                <a:gd name="T17" fmla="*/ 0 h 14"/>
                <a:gd name="T18" fmla="*/ 4 w 11"/>
                <a:gd name="T19" fmla="*/ 0 h 14"/>
                <a:gd name="T20" fmla="*/ 2 w 11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2" y="0"/>
                  </a:moveTo>
                  <a:lnTo>
                    <a:pt x="2" y="5"/>
                  </a:lnTo>
                  <a:lnTo>
                    <a:pt x="0" y="7"/>
                  </a:lnTo>
                  <a:lnTo>
                    <a:pt x="4" y="14"/>
                  </a:lnTo>
                  <a:lnTo>
                    <a:pt x="9" y="10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9" name="Freeform 164">
              <a:extLst>
                <a:ext uri="{FF2B5EF4-FFF2-40B4-BE49-F238E27FC236}">
                  <a16:creationId xmlns:a16="http://schemas.microsoft.com/office/drawing/2014/main" id="{AF9FD61E-8FD4-66B7-3404-0CB40BC58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613" y="3461722"/>
              <a:ext cx="11617" cy="10787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6 h 13"/>
                <a:gd name="T4" fmla="*/ 4 w 14"/>
                <a:gd name="T5" fmla="*/ 11 h 13"/>
                <a:gd name="T6" fmla="*/ 7 w 14"/>
                <a:gd name="T7" fmla="*/ 13 h 13"/>
                <a:gd name="T8" fmla="*/ 14 w 14"/>
                <a:gd name="T9" fmla="*/ 9 h 13"/>
                <a:gd name="T10" fmla="*/ 11 w 14"/>
                <a:gd name="T11" fmla="*/ 6 h 13"/>
                <a:gd name="T12" fmla="*/ 7 w 14"/>
                <a:gd name="T13" fmla="*/ 2 h 13"/>
                <a:gd name="T14" fmla="*/ 4 w 14"/>
                <a:gd name="T15" fmla="*/ 0 h 13"/>
                <a:gd name="T16" fmla="*/ 0 w 1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6"/>
                  </a:lnTo>
                  <a:lnTo>
                    <a:pt x="4" y="11"/>
                  </a:lnTo>
                  <a:lnTo>
                    <a:pt x="7" y="13"/>
                  </a:lnTo>
                  <a:lnTo>
                    <a:pt x="14" y="9"/>
                  </a:lnTo>
                  <a:lnTo>
                    <a:pt x="11" y="6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0" name="Freeform 165">
              <a:extLst>
                <a:ext uri="{FF2B5EF4-FFF2-40B4-BE49-F238E27FC236}">
                  <a16:creationId xmlns:a16="http://schemas.microsoft.com/office/drawing/2014/main" id="{13B27BBA-D3BA-BE17-C679-6DD246C8F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4700" y="3302405"/>
              <a:ext cx="131935" cy="247274"/>
            </a:xfrm>
            <a:custGeom>
              <a:avLst/>
              <a:gdLst>
                <a:gd name="T0" fmla="*/ 46 w 159"/>
                <a:gd name="T1" fmla="*/ 293 h 298"/>
                <a:gd name="T2" fmla="*/ 74 w 159"/>
                <a:gd name="T3" fmla="*/ 286 h 298"/>
                <a:gd name="T4" fmla="*/ 85 w 159"/>
                <a:gd name="T5" fmla="*/ 270 h 298"/>
                <a:gd name="T6" fmla="*/ 88 w 159"/>
                <a:gd name="T7" fmla="*/ 256 h 298"/>
                <a:gd name="T8" fmla="*/ 95 w 159"/>
                <a:gd name="T9" fmla="*/ 245 h 298"/>
                <a:gd name="T10" fmla="*/ 106 w 159"/>
                <a:gd name="T11" fmla="*/ 215 h 298"/>
                <a:gd name="T12" fmla="*/ 122 w 159"/>
                <a:gd name="T13" fmla="*/ 173 h 298"/>
                <a:gd name="T14" fmla="*/ 132 w 159"/>
                <a:gd name="T15" fmla="*/ 148 h 298"/>
                <a:gd name="T16" fmla="*/ 141 w 159"/>
                <a:gd name="T17" fmla="*/ 118 h 298"/>
                <a:gd name="T18" fmla="*/ 143 w 159"/>
                <a:gd name="T19" fmla="*/ 101 h 298"/>
                <a:gd name="T20" fmla="*/ 146 w 159"/>
                <a:gd name="T21" fmla="*/ 88 h 298"/>
                <a:gd name="T22" fmla="*/ 146 w 159"/>
                <a:gd name="T23" fmla="*/ 74 h 298"/>
                <a:gd name="T24" fmla="*/ 155 w 159"/>
                <a:gd name="T25" fmla="*/ 85 h 298"/>
                <a:gd name="T26" fmla="*/ 159 w 159"/>
                <a:gd name="T27" fmla="*/ 74 h 298"/>
                <a:gd name="T28" fmla="*/ 155 w 159"/>
                <a:gd name="T29" fmla="*/ 60 h 298"/>
                <a:gd name="T30" fmla="*/ 155 w 159"/>
                <a:gd name="T31" fmla="*/ 46 h 298"/>
                <a:gd name="T32" fmla="*/ 150 w 159"/>
                <a:gd name="T33" fmla="*/ 18 h 298"/>
                <a:gd name="T34" fmla="*/ 141 w 159"/>
                <a:gd name="T35" fmla="*/ 9 h 298"/>
                <a:gd name="T36" fmla="*/ 139 w 159"/>
                <a:gd name="T37" fmla="*/ 7 h 298"/>
                <a:gd name="T38" fmla="*/ 132 w 159"/>
                <a:gd name="T39" fmla="*/ 11 h 298"/>
                <a:gd name="T40" fmla="*/ 132 w 159"/>
                <a:gd name="T41" fmla="*/ 23 h 298"/>
                <a:gd name="T42" fmla="*/ 122 w 159"/>
                <a:gd name="T43" fmla="*/ 37 h 298"/>
                <a:gd name="T44" fmla="*/ 116 w 159"/>
                <a:gd name="T45" fmla="*/ 34 h 298"/>
                <a:gd name="T46" fmla="*/ 116 w 159"/>
                <a:gd name="T47" fmla="*/ 46 h 298"/>
                <a:gd name="T48" fmla="*/ 109 w 159"/>
                <a:gd name="T49" fmla="*/ 51 h 298"/>
                <a:gd name="T50" fmla="*/ 111 w 159"/>
                <a:gd name="T51" fmla="*/ 60 h 298"/>
                <a:gd name="T52" fmla="*/ 99 w 159"/>
                <a:gd name="T53" fmla="*/ 67 h 298"/>
                <a:gd name="T54" fmla="*/ 95 w 159"/>
                <a:gd name="T55" fmla="*/ 62 h 298"/>
                <a:gd name="T56" fmla="*/ 95 w 159"/>
                <a:gd name="T57" fmla="*/ 71 h 298"/>
                <a:gd name="T58" fmla="*/ 90 w 159"/>
                <a:gd name="T59" fmla="*/ 78 h 298"/>
                <a:gd name="T60" fmla="*/ 88 w 159"/>
                <a:gd name="T61" fmla="*/ 69 h 298"/>
                <a:gd name="T62" fmla="*/ 79 w 159"/>
                <a:gd name="T63" fmla="*/ 88 h 298"/>
                <a:gd name="T64" fmla="*/ 74 w 159"/>
                <a:gd name="T65" fmla="*/ 78 h 298"/>
                <a:gd name="T66" fmla="*/ 60 w 159"/>
                <a:gd name="T67" fmla="*/ 83 h 298"/>
                <a:gd name="T68" fmla="*/ 58 w 159"/>
                <a:gd name="T69" fmla="*/ 85 h 298"/>
                <a:gd name="T70" fmla="*/ 42 w 159"/>
                <a:gd name="T71" fmla="*/ 92 h 298"/>
                <a:gd name="T72" fmla="*/ 32 w 159"/>
                <a:gd name="T73" fmla="*/ 92 h 298"/>
                <a:gd name="T74" fmla="*/ 21 w 159"/>
                <a:gd name="T75" fmla="*/ 118 h 298"/>
                <a:gd name="T76" fmla="*/ 23 w 159"/>
                <a:gd name="T77" fmla="*/ 134 h 298"/>
                <a:gd name="T78" fmla="*/ 32 w 159"/>
                <a:gd name="T79" fmla="*/ 157 h 298"/>
                <a:gd name="T80" fmla="*/ 28 w 159"/>
                <a:gd name="T81" fmla="*/ 173 h 298"/>
                <a:gd name="T82" fmla="*/ 19 w 159"/>
                <a:gd name="T83" fmla="*/ 187 h 298"/>
                <a:gd name="T84" fmla="*/ 7 w 159"/>
                <a:gd name="T85" fmla="*/ 201 h 298"/>
                <a:gd name="T86" fmla="*/ 2 w 159"/>
                <a:gd name="T87" fmla="*/ 222 h 298"/>
                <a:gd name="T88" fmla="*/ 7 w 159"/>
                <a:gd name="T89" fmla="*/ 240 h 298"/>
                <a:gd name="T90" fmla="*/ 12 w 159"/>
                <a:gd name="T91" fmla="*/ 249 h 298"/>
                <a:gd name="T92" fmla="*/ 7 w 159"/>
                <a:gd name="T93" fmla="*/ 263 h 298"/>
                <a:gd name="T94" fmla="*/ 9 w 159"/>
                <a:gd name="T95" fmla="*/ 277 h 298"/>
                <a:gd name="T96" fmla="*/ 19 w 159"/>
                <a:gd name="T97" fmla="*/ 289 h 298"/>
                <a:gd name="T98" fmla="*/ 30 w 159"/>
                <a:gd name="T99" fmla="*/ 295 h 298"/>
                <a:gd name="T100" fmla="*/ 125 w 159"/>
                <a:gd name="T101" fmla="*/ 21 h 298"/>
                <a:gd name="T102" fmla="*/ 125 w 159"/>
                <a:gd name="T103" fmla="*/ 21 h 298"/>
                <a:gd name="T104" fmla="*/ 125 w 159"/>
                <a:gd name="T105" fmla="*/ 30 h 298"/>
                <a:gd name="T106" fmla="*/ 120 w 159"/>
                <a:gd name="T107" fmla="*/ 28 h 298"/>
                <a:gd name="T108" fmla="*/ 116 w 159"/>
                <a:gd name="T109" fmla="*/ 30 h 298"/>
                <a:gd name="T110" fmla="*/ 146 w 159"/>
                <a:gd name="T111" fmla="*/ 106 h 298"/>
                <a:gd name="T112" fmla="*/ 150 w 159"/>
                <a:gd name="T113" fmla="*/ 10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298">
                  <a:moveTo>
                    <a:pt x="35" y="298"/>
                  </a:moveTo>
                  <a:lnTo>
                    <a:pt x="37" y="295"/>
                  </a:lnTo>
                  <a:lnTo>
                    <a:pt x="42" y="295"/>
                  </a:lnTo>
                  <a:lnTo>
                    <a:pt x="46" y="293"/>
                  </a:lnTo>
                  <a:lnTo>
                    <a:pt x="51" y="289"/>
                  </a:lnTo>
                  <a:lnTo>
                    <a:pt x="62" y="289"/>
                  </a:lnTo>
                  <a:lnTo>
                    <a:pt x="67" y="289"/>
                  </a:lnTo>
                  <a:lnTo>
                    <a:pt x="74" y="286"/>
                  </a:lnTo>
                  <a:lnTo>
                    <a:pt x="76" y="282"/>
                  </a:lnTo>
                  <a:lnTo>
                    <a:pt x="79" y="282"/>
                  </a:lnTo>
                  <a:lnTo>
                    <a:pt x="81" y="275"/>
                  </a:lnTo>
                  <a:lnTo>
                    <a:pt x="85" y="270"/>
                  </a:lnTo>
                  <a:lnTo>
                    <a:pt x="85" y="265"/>
                  </a:lnTo>
                  <a:lnTo>
                    <a:pt x="90" y="263"/>
                  </a:lnTo>
                  <a:lnTo>
                    <a:pt x="90" y="256"/>
                  </a:lnTo>
                  <a:lnTo>
                    <a:pt x="88" y="256"/>
                  </a:lnTo>
                  <a:lnTo>
                    <a:pt x="90" y="254"/>
                  </a:lnTo>
                  <a:lnTo>
                    <a:pt x="92" y="247"/>
                  </a:lnTo>
                  <a:lnTo>
                    <a:pt x="92" y="245"/>
                  </a:lnTo>
                  <a:lnTo>
                    <a:pt x="95" y="245"/>
                  </a:lnTo>
                  <a:lnTo>
                    <a:pt x="97" y="240"/>
                  </a:lnTo>
                  <a:lnTo>
                    <a:pt x="102" y="226"/>
                  </a:lnTo>
                  <a:lnTo>
                    <a:pt x="104" y="217"/>
                  </a:lnTo>
                  <a:lnTo>
                    <a:pt x="106" y="215"/>
                  </a:lnTo>
                  <a:lnTo>
                    <a:pt x="109" y="205"/>
                  </a:lnTo>
                  <a:lnTo>
                    <a:pt x="113" y="196"/>
                  </a:lnTo>
                  <a:lnTo>
                    <a:pt x="120" y="180"/>
                  </a:lnTo>
                  <a:lnTo>
                    <a:pt x="122" y="173"/>
                  </a:lnTo>
                  <a:lnTo>
                    <a:pt x="122" y="166"/>
                  </a:lnTo>
                  <a:lnTo>
                    <a:pt x="127" y="157"/>
                  </a:lnTo>
                  <a:lnTo>
                    <a:pt x="127" y="155"/>
                  </a:lnTo>
                  <a:lnTo>
                    <a:pt x="132" y="148"/>
                  </a:lnTo>
                  <a:lnTo>
                    <a:pt x="134" y="136"/>
                  </a:lnTo>
                  <a:lnTo>
                    <a:pt x="136" y="127"/>
                  </a:lnTo>
                  <a:lnTo>
                    <a:pt x="139" y="125"/>
                  </a:lnTo>
                  <a:lnTo>
                    <a:pt x="141" y="118"/>
                  </a:lnTo>
                  <a:lnTo>
                    <a:pt x="139" y="115"/>
                  </a:lnTo>
                  <a:lnTo>
                    <a:pt x="139" y="111"/>
                  </a:lnTo>
                  <a:lnTo>
                    <a:pt x="143" y="104"/>
                  </a:lnTo>
                  <a:lnTo>
                    <a:pt x="143" y="101"/>
                  </a:lnTo>
                  <a:lnTo>
                    <a:pt x="146" y="97"/>
                  </a:lnTo>
                  <a:lnTo>
                    <a:pt x="146" y="92"/>
                  </a:lnTo>
                  <a:lnTo>
                    <a:pt x="143" y="90"/>
                  </a:lnTo>
                  <a:lnTo>
                    <a:pt x="146" y="88"/>
                  </a:lnTo>
                  <a:lnTo>
                    <a:pt x="146" y="83"/>
                  </a:lnTo>
                  <a:lnTo>
                    <a:pt x="143" y="81"/>
                  </a:lnTo>
                  <a:lnTo>
                    <a:pt x="143" y="76"/>
                  </a:lnTo>
                  <a:lnTo>
                    <a:pt x="146" y="74"/>
                  </a:lnTo>
                  <a:lnTo>
                    <a:pt x="148" y="76"/>
                  </a:lnTo>
                  <a:lnTo>
                    <a:pt x="150" y="81"/>
                  </a:lnTo>
                  <a:lnTo>
                    <a:pt x="152" y="85"/>
                  </a:lnTo>
                  <a:lnTo>
                    <a:pt x="155" y="85"/>
                  </a:lnTo>
                  <a:lnTo>
                    <a:pt x="157" y="83"/>
                  </a:lnTo>
                  <a:lnTo>
                    <a:pt x="157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9"/>
                  </a:lnTo>
                  <a:lnTo>
                    <a:pt x="157" y="65"/>
                  </a:lnTo>
                  <a:lnTo>
                    <a:pt x="155" y="60"/>
                  </a:lnTo>
                  <a:lnTo>
                    <a:pt x="157" y="58"/>
                  </a:lnTo>
                  <a:lnTo>
                    <a:pt x="157" y="53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7" y="34"/>
                  </a:lnTo>
                  <a:lnTo>
                    <a:pt x="152" y="30"/>
                  </a:lnTo>
                  <a:lnTo>
                    <a:pt x="152" y="21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46" y="14"/>
                  </a:lnTo>
                  <a:lnTo>
                    <a:pt x="146" y="9"/>
                  </a:lnTo>
                  <a:lnTo>
                    <a:pt x="141" y="9"/>
                  </a:lnTo>
                  <a:lnTo>
                    <a:pt x="143" y="4"/>
                  </a:lnTo>
                  <a:lnTo>
                    <a:pt x="143" y="0"/>
                  </a:lnTo>
                  <a:lnTo>
                    <a:pt x="136" y="4"/>
                  </a:lnTo>
                  <a:lnTo>
                    <a:pt x="139" y="7"/>
                  </a:lnTo>
                  <a:lnTo>
                    <a:pt x="134" y="9"/>
                  </a:lnTo>
                  <a:lnTo>
                    <a:pt x="132" y="7"/>
                  </a:lnTo>
                  <a:lnTo>
                    <a:pt x="129" y="7"/>
                  </a:lnTo>
                  <a:lnTo>
                    <a:pt x="132" y="11"/>
                  </a:lnTo>
                  <a:lnTo>
                    <a:pt x="132" y="14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2" y="23"/>
                  </a:lnTo>
                  <a:lnTo>
                    <a:pt x="132" y="30"/>
                  </a:lnTo>
                  <a:lnTo>
                    <a:pt x="127" y="32"/>
                  </a:lnTo>
                  <a:lnTo>
                    <a:pt x="125" y="32"/>
                  </a:lnTo>
                  <a:lnTo>
                    <a:pt x="122" y="37"/>
                  </a:lnTo>
                  <a:lnTo>
                    <a:pt x="120" y="39"/>
                  </a:lnTo>
                  <a:lnTo>
                    <a:pt x="118" y="41"/>
                  </a:lnTo>
                  <a:lnTo>
                    <a:pt x="116" y="39"/>
                  </a:lnTo>
                  <a:lnTo>
                    <a:pt x="116" y="34"/>
                  </a:lnTo>
                  <a:lnTo>
                    <a:pt x="113" y="34"/>
                  </a:lnTo>
                  <a:lnTo>
                    <a:pt x="111" y="37"/>
                  </a:lnTo>
                  <a:lnTo>
                    <a:pt x="111" y="41"/>
                  </a:lnTo>
                  <a:lnTo>
                    <a:pt x="116" y="46"/>
                  </a:lnTo>
                  <a:lnTo>
                    <a:pt x="116" y="48"/>
                  </a:lnTo>
                  <a:lnTo>
                    <a:pt x="116" y="51"/>
                  </a:lnTo>
                  <a:lnTo>
                    <a:pt x="113" y="48"/>
                  </a:lnTo>
                  <a:lnTo>
                    <a:pt x="109" y="51"/>
                  </a:lnTo>
                  <a:lnTo>
                    <a:pt x="109" y="53"/>
                  </a:lnTo>
                  <a:lnTo>
                    <a:pt x="113" y="55"/>
                  </a:lnTo>
                  <a:lnTo>
                    <a:pt x="113" y="58"/>
                  </a:lnTo>
                  <a:lnTo>
                    <a:pt x="111" y="60"/>
                  </a:lnTo>
                  <a:lnTo>
                    <a:pt x="109" y="58"/>
                  </a:lnTo>
                  <a:lnTo>
                    <a:pt x="106" y="58"/>
                  </a:lnTo>
                  <a:lnTo>
                    <a:pt x="106" y="62"/>
                  </a:lnTo>
                  <a:lnTo>
                    <a:pt x="99" y="67"/>
                  </a:lnTo>
                  <a:lnTo>
                    <a:pt x="99" y="62"/>
                  </a:lnTo>
                  <a:lnTo>
                    <a:pt x="102" y="60"/>
                  </a:lnTo>
                  <a:lnTo>
                    <a:pt x="99" y="58"/>
                  </a:lnTo>
                  <a:lnTo>
                    <a:pt x="95" y="62"/>
                  </a:lnTo>
                  <a:lnTo>
                    <a:pt x="97" y="62"/>
                  </a:lnTo>
                  <a:lnTo>
                    <a:pt x="97" y="65"/>
                  </a:lnTo>
                  <a:lnTo>
                    <a:pt x="92" y="67"/>
                  </a:lnTo>
                  <a:lnTo>
                    <a:pt x="95" y="71"/>
                  </a:lnTo>
                  <a:lnTo>
                    <a:pt x="97" y="71"/>
                  </a:lnTo>
                  <a:lnTo>
                    <a:pt x="97" y="74"/>
                  </a:lnTo>
                  <a:lnTo>
                    <a:pt x="95" y="76"/>
                  </a:lnTo>
                  <a:lnTo>
                    <a:pt x="90" y="78"/>
                  </a:lnTo>
                  <a:lnTo>
                    <a:pt x="90" y="74"/>
                  </a:lnTo>
                  <a:lnTo>
                    <a:pt x="88" y="74"/>
                  </a:lnTo>
                  <a:lnTo>
                    <a:pt x="90" y="71"/>
                  </a:lnTo>
                  <a:lnTo>
                    <a:pt x="88" y="69"/>
                  </a:lnTo>
                  <a:lnTo>
                    <a:pt x="81" y="76"/>
                  </a:lnTo>
                  <a:lnTo>
                    <a:pt x="79" y="83"/>
                  </a:lnTo>
                  <a:lnTo>
                    <a:pt x="81" y="85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4" y="85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67" y="83"/>
                  </a:lnTo>
                  <a:lnTo>
                    <a:pt x="62" y="81"/>
                  </a:lnTo>
                  <a:lnTo>
                    <a:pt x="62" y="83"/>
                  </a:lnTo>
                  <a:lnTo>
                    <a:pt x="60" y="83"/>
                  </a:lnTo>
                  <a:lnTo>
                    <a:pt x="60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8" y="85"/>
                  </a:lnTo>
                  <a:lnTo>
                    <a:pt x="55" y="83"/>
                  </a:lnTo>
                  <a:lnTo>
                    <a:pt x="53" y="88"/>
                  </a:lnTo>
                  <a:lnTo>
                    <a:pt x="51" y="83"/>
                  </a:lnTo>
                  <a:lnTo>
                    <a:pt x="42" y="92"/>
                  </a:lnTo>
                  <a:lnTo>
                    <a:pt x="39" y="92"/>
                  </a:lnTo>
                  <a:lnTo>
                    <a:pt x="39" y="90"/>
                  </a:lnTo>
                  <a:lnTo>
                    <a:pt x="35" y="90"/>
                  </a:lnTo>
                  <a:lnTo>
                    <a:pt x="32" y="92"/>
                  </a:lnTo>
                  <a:lnTo>
                    <a:pt x="32" y="99"/>
                  </a:lnTo>
                  <a:lnTo>
                    <a:pt x="28" y="108"/>
                  </a:lnTo>
                  <a:lnTo>
                    <a:pt x="28" y="111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5" y="122"/>
                  </a:lnTo>
                  <a:lnTo>
                    <a:pt x="21" y="127"/>
                  </a:lnTo>
                  <a:lnTo>
                    <a:pt x="23" y="134"/>
                  </a:lnTo>
                  <a:lnTo>
                    <a:pt x="23" y="138"/>
                  </a:lnTo>
                  <a:lnTo>
                    <a:pt x="30" y="150"/>
                  </a:lnTo>
                  <a:lnTo>
                    <a:pt x="28" y="152"/>
                  </a:lnTo>
                  <a:lnTo>
                    <a:pt x="32" y="157"/>
                  </a:lnTo>
                  <a:lnTo>
                    <a:pt x="32" y="159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28" y="173"/>
                  </a:lnTo>
                  <a:lnTo>
                    <a:pt x="25" y="178"/>
                  </a:lnTo>
                  <a:lnTo>
                    <a:pt x="23" y="182"/>
                  </a:lnTo>
                  <a:lnTo>
                    <a:pt x="21" y="182"/>
                  </a:lnTo>
                  <a:lnTo>
                    <a:pt x="19" y="187"/>
                  </a:lnTo>
                  <a:lnTo>
                    <a:pt x="16" y="189"/>
                  </a:lnTo>
                  <a:lnTo>
                    <a:pt x="16" y="196"/>
                  </a:lnTo>
                  <a:lnTo>
                    <a:pt x="14" y="201"/>
                  </a:lnTo>
                  <a:lnTo>
                    <a:pt x="7" y="201"/>
                  </a:lnTo>
                  <a:lnTo>
                    <a:pt x="5" y="203"/>
                  </a:lnTo>
                  <a:lnTo>
                    <a:pt x="5" y="210"/>
                  </a:lnTo>
                  <a:lnTo>
                    <a:pt x="0" y="215"/>
                  </a:lnTo>
                  <a:lnTo>
                    <a:pt x="2" y="222"/>
                  </a:lnTo>
                  <a:lnTo>
                    <a:pt x="0" y="224"/>
                  </a:lnTo>
                  <a:lnTo>
                    <a:pt x="0" y="226"/>
                  </a:lnTo>
                  <a:lnTo>
                    <a:pt x="2" y="233"/>
                  </a:lnTo>
                  <a:lnTo>
                    <a:pt x="7" y="240"/>
                  </a:lnTo>
                  <a:lnTo>
                    <a:pt x="7" y="245"/>
                  </a:lnTo>
                  <a:lnTo>
                    <a:pt x="7" y="247"/>
                  </a:lnTo>
                  <a:lnTo>
                    <a:pt x="9" y="249"/>
                  </a:lnTo>
                  <a:lnTo>
                    <a:pt x="12" y="249"/>
                  </a:lnTo>
                  <a:lnTo>
                    <a:pt x="9" y="249"/>
                  </a:lnTo>
                  <a:lnTo>
                    <a:pt x="5" y="252"/>
                  </a:lnTo>
                  <a:lnTo>
                    <a:pt x="5" y="256"/>
                  </a:lnTo>
                  <a:lnTo>
                    <a:pt x="7" y="263"/>
                  </a:lnTo>
                  <a:lnTo>
                    <a:pt x="5" y="270"/>
                  </a:lnTo>
                  <a:lnTo>
                    <a:pt x="7" y="272"/>
                  </a:lnTo>
                  <a:lnTo>
                    <a:pt x="7" y="275"/>
                  </a:lnTo>
                  <a:lnTo>
                    <a:pt x="9" y="277"/>
                  </a:lnTo>
                  <a:lnTo>
                    <a:pt x="12" y="282"/>
                  </a:lnTo>
                  <a:lnTo>
                    <a:pt x="14" y="282"/>
                  </a:lnTo>
                  <a:lnTo>
                    <a:pt x="16" y="286"/>
                  </a:lnTo>
                  <a:lnTo>
                    <a:pt x="19" y="289"/>
                  </a:lnTo>
                  <a:lnTo>
                    <a:pt x="23" y="289"/>
                  </a:lnTo>
                  <a:lnTo>
                    <a:pt x="23" y="289"/>
                  </a:lnTo>
                  <a:lnTo>
                    <a:pt x="28" y="291"/>
                  </a:lnTo>
                  <a:lnTo>
                    <a:pt x="30" y="295"/>
                  </a:lnTo>
                  <a:lnTo>
                    <a:pt x="32" y="295"/>
                  </a:lnTo>
                  <a:lnTo>
                    <a:pt x="32" y="298"/>
                  </a:lnTo>
                  <a:lnTo>
                    <a:pt x="35" y="298"/>
                  </a:lnTo>
                  <a:close/>
                  <a:moveTo>
                    <a:pt x="125" y="21"/>
                  </a:moveTo>
                  <a:lnTo>
                    <a:pt x="125" y="18"/>
                  </a:lnTo>
                  <a:lnTo>
                    <a:pt x="127" y="16"/>
                  </a:lnTo>
                  <a:lnTo>
                    <a:pt x="127" y="18"/>
                  </a:lnTo>
                  <a:lnTo>
                    <a:pt x="125" y="21"/>
                  </a:lnTo>
                  <a:close/>
                  <a:moveTo>
                    <a:pt x="125" y="28"/>
                  </a:moveTo>
                  <a:lnTo>
                    <a:pt x="125" y="28"/>
                  </a:lnTo>
                  <a:lnTo>
                    <a:pt x="125" y="28"/>
                  </a:lnTo>
                  <a:lnTo>
                    <a:pt x="125" y="30"/>
                  </a:lnTo>
                  <a:lnTo>
                    <a:pt x="125" y="28"/>
                  </a:lnTo>
                  <a:close/>
                  <a:moveTo>
                    <a:pt x="118" y="28"/>
                  </a:moveTo>
                  <a:lnTo>
                    <a:pt x="118" y="25"/>
                  </a:lnTo>
                  <a:lnTo>
                    <a:pt x="120" y="28"/>
                  </a:lnTo>
                  <a:lnTo>
                    <a:pt x="122" y="28"/>
                  </a:lnTo>
                  <a:lnTo>
                    <a:pt x="120" y="32"/>
                  </a:lnTo>
                  <a:lnTo>
                    <a:pt x="118" y="30"/>
                  </a:lnTo>
                  <a:lnTo>
                    <a:pt x="116" y="30"/>
                  </a:lnTo>
                  <a:lnTo>
                    <a:pt x="118" y="28"/>
                  </a:lnTo>
                  <a:close/>
                  <a:moveTo>
                    <a:pt x="146" y="111"/>
                  </a:moveTo>
                  <a:lnTo>
                    <a:pt x="146" y="108"/>
                  </a:lnTo>
                  <a:lnTo>
                    <a:pt x="146" y="106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50" y="101"/>
                  </a:lnTo>
                  <a:lnTo>
                    <a:pt x="150" y="104"/>
                  </a:lnTo>
                  <a:lnTo>
                    <a:pt x="148" y="106"/>
                  </a:lnTo>
                  <a:lnTo>
                    <a:pt x="146" y="11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1" name="Freeform 166">
              <a:extLst>
                <a:ext uri="{FF2B5EF4-FFF2-40B4-BE49-F238E27FC236}">
                  <a16:creationId xmlns:a16="http://schemas.microsoft.com/office/drawing/2014/main" id="{F69125E9-F2E9-32EC-96AC-EB8E468C6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788" y="3275852"/>
              <a:ext cx="182551" cy="292912"/>
            </a:xfrm>
            <a:custGeom>
              <a:avLst/>
              <a:gdLst>
                <a:gd name="T0" fmla="*/ 40 w 220"/>
                <a:gd name="T1" fmla="*/ 219 h 353"/>
                <a:gd name="T2" fmla="*/ 44 w 220"/>
                <a:gd name="T3" fmla="*/ 207 h 353"/>
                <a:gd name="T4" fmla="*/ 47 w 220"/>
                <a:gd name="T5" fmla="*/ 191 h 353"/>
                <a:gd name="T6" fmla="*/ 49 w 220"/>
                <a:gd name="T7" fmla="*/ 180 h 353"/>
                <a:gd name="T8" fmla="*/ 49 w 220"/>
                <a:gd name="T9" fmla="*/ 168 h 353"/>
                <a:gd name="T10" fmla="*/ 54 w 220"/>
                <a:gd name="T11" fmla="*/ 150 h 353"/>
                <a:gd name="T12" fmla="*/ 54 w 220"/>
                <a:gd name="T13" fmla="*/ 136 h 353"/>
                <a:gd name="T14" fmla="*/ 33 w 220"/>
                <a:gd name="T15" fmla="*/ 127 h 353"/>
                <a:gd name="T16" fmla="*/ 14 w 220"/>
                <a:gd name="T17" fmla="*/ 120 h 353"/>
                <a:gd name="T18" fmla="*/ 0 w 220"/>
                <a:gd name="T19" fmla="*/ 101 h 353"/>
                <a:gd name="T20" fmla="*/ 40 w 220"/>
                <a:gd name="T21" fmla="*/ 85 h 353"/>
                <a:gd name="T22" fmla="*/ 65 w 220"/>
                <a:gd name="T23" fmla="*/ 80 h 353"/>
                <a:gd name="T24" fmla="*/ 77 w 220"/>
                <a:gd name="T25" fmla="*/ 85 h 353"/>
                <a:gd name="T26" fmla="*/ 91 w 220"/>
                <a:gd name="T27" fmla="*/ 94 h 353"/>
                <a:gd name="T28" fmla="*/ 81 w 220"/>
                <a:gd name="T29" fmla="*/ 115 h 353"/>
                <a:gd name="T30" fmla="*/ 93 w 220"/>
                <a:gd name="T31" fmla="*/ 133 h 353"/>
                <a:gd name="T32" fmla="*/ 102 w 220"/>
                <a:gd name="T33" fmla="*/ 143 h 353"/>
                <a:gd name="T34" fmla="*/ 107 w 220"/>
                <a:gd name="T35" fmla="*/ 122 h 353"/>
                <a:gd name="T36" fmla="*/ 114 w 220"/>
                <a:gd name="T37" fmla="*/ 103 h 353"/>
                <a:gd name="T38" fmla="*/ 116 w 220"/>
                <a:gd name="T39" fmla="*/ 97 h 353"/>
                <a:gd name="T40" fmla="*/ 111 w 220"/>
                <a:gd name="T41" fmla="*/ 78 h 353"/>
                <a:gd name="T42" fmla="*/ 95 w 220"/>
                <a:gd name="T43" fmla="*/ 62 h 353"/>
                <a:gd name="T44" fmla="*/ 114 w 220"/>
                <a:gd name="T45" fmla="*/ 20 h 353"/>
                <a:gd name="T46" fmla="*/ 125 w 220"/>
                <a:gd name="T47" fmla="*/ 23 h 353"/>
                <a:gd name="T48" fmla="*/ 139 w 220"/>
                <a:gd name="T49" fmla="*/ 23 h 353"/>
                <a:gd name="T50" fmla="*/ 148 w 220"/>
                <a:gd name="T51" fmla="*/ 23 h 353"/>
                <a:gd name="T52" fmla="*/ 162 w 220"/>
                <a:gd name="T53" fmla="*/ 16 h 353"/>
                <a:gd name="T54" fmla="*/ 176 w 220"/>
                <a:gd name="T55" fmla="*/ 18 h 353"/>
                <a:gd name="T56" fmla="*/ 194 w 220"/>
                <a:gd name="T57" fmla="*/ 11 h 353"/>
                <a:gd name="T58" fmla="*/ 213 w 220"/>
                <a:gd name="T59" fmla="*/ 2 h 353"/>
                <a:gd name="T60" fmla="*/ 220 w 220"/>
                <a:gd name="T61" fmla="*/ 6 h 353"/>
                <a:gd name="T62" fmla="*/ 215 w 220"/>
                <a:gd name="T63" fmla="*/ 20 h 353"/>
                <a:gd name="T64" fmla="*/ 215 w 220"/>
                <a:gd name="T65" fmla="*/ 36 h 353"/>
                <a:gd name="T66" fmla="*/ 215 w 220"/>
                <a:gd name="T67" fmla="*/ 55 h 353"/>
                <a:gd name="T68" fmla="*/ 211 w 220"/>
                <a:gd name="T69" fmla="*/ 78 h 353"/>
                <a:gd name="T70" fmla="*/ 220 w 220"/>
                <a:gd name="T71" fmla="*/ 90 h 353"/>
                <a:gd name="T72" fmla="*/ 213 w 220"/>
                <a:gd name="T73" fmla="*/ 97 h 353"/>
                <a:gd name="T74" fmla="*/ 213 w 220"/>
                <a:gd name="T75" fmla="*/ 103 h 353"/>
                <a:gd name="T76" fmla="*/ 199 w 220"/>
                <a:gd name="T77" fmla="*/ 122 h 353"/>
                <a:gd name="T78" fmla="*/ 181 w 220"/>
                <a:gd name="T79" fmla="*/ 138 h 353"/>
                <a:gd name="T80" fmla="*/ 146 w 220"/>
                <a:gd name="T81" fmla="*/ 154 h 353"/>
                <a:gd name="T82" fmla="*/ 134 w 220"/>
                <a:gd name="T83" fmla="*/ 159 h 353"/>
                <a:gd name="T84" fmla="*/ 123 w 220"/>
                <a:gd name="T85" fmla="*/ 175 h 353"/>
                <a:gd name="T86" fmla="*/ 102 w 220"/>
                <a:gd name="T87" fmla="*/ 189 h 353"/>
                <a:gd name="T88" fmla="*/ 88 w 220"/>
                <a:gd name="T89" fmla="*/ 196 h 353"/>
                <a:gd name="T90" fmla="*/ 86 w 220"/>
                <a:gd name="T91" fmla="*/ 205 h 353"/>
                <a:gd name="T92" fmla="*/ 88 w 220"/>
                <a:gd name="T93" fmla="*/ 226 h 353"/>
                <a:gd name="T94" fmla="*/ 95 w 220"/>
                <a:gd name="T95" fmla="*/ 254 h 353"/>
                <a:gd name="T96" fmla="*/ 100 w 220"/>
                <a:gd name="T97" fmla="*/ 254 h 353"/>
                <a:gd name="T98" fmla="*/ 100 w 220"/>
                <a:gd name="T99" fmla="*/ 267 h 353"/>
                <a:gd name="T100" fmla="*/ 93 w 220"/>
                <a:gd name="T101" fmla="*/ 284 h 353"/>
                <a:gd name="T102" fmla="*/ 95 w 220"/>
                <a:gd name="T103" fmla="*/ 297 h 353"/>
                <a:gd name="T104" fmla="*/ 42 w 220"/>
                <a:gd name="T105" fmla="*/ 323 h 353"/>
                <a:gd name="T106" fmla="*/ 33 w 220"/>
                <a:gd name="T107" fmla="*/ 334 h 353"/>
                <a:gd name="T108" fmla="*/ 40 w 220"/>
                <a:gd name="T109" fmla="*/ 341 h 353"/>
                <a:gd name="T110" fmla="*/ 40 w 220"/>
                <a:gd name="T111" fmla="*/ 351 h 353"/>
                <a:gd name="T112" fmla="*/ 26 w 220"/>
                <a:gd name="T113" fmla="*/ 351 h 353"/>
                <a:gd name="T114" fmla="*/ 24 w 220"/>
                <a:gd name="T115" fmla="*/ 337 h 353"/>
                <a:gd name="T116" fmla="*/ 24 w 220"/>
                <a:gd name="T117" fmla="*/ 316 h 353"/>
                <a:gd name="T118" fmla="*/ 21 w 220"/>
                <a:gd name="T119" fmla="*/ 286 h 353"/>
                <a:gd name="T120" fmla="*/ 14 w 220"/>
                <a:gd name="T121" fmla="*/ 258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0" h="353">
                  <a:moveTo>
                    <a:pt x="14" y="258"/>
                  </a:moveTo>
                  <a:lnTo>
                    <a:pt x="37" y="235"/>
                  </a:lnTo>
                  <a:lnTo>
                    <a:pt x="37" y="228"/>
                  </a:lnTo>
                  <a:lnTo>
                    <a:pt x="40" y="226"/>
                  </a:lnTo>
                  <a:lnTo>
                    <a:pt x="40" y="219"/>
                  </a:lnTo>
                  <a:lnTo>
                    <a:pt x="40" y="217"/>
                  </a:lnTo>
                  <a:lnTo>
                    <a:pt x="40" y="214"/>
                  </a:lnTo>
                  <a:lnTo>
                    <a:pt x="40" y="210"/>
                  </a:lnTo>
                  <a:lnTo>
                    <a:pt x="42" y="210"/>
                  </a:lnTo>
                  <a:lnTo>
                    <a:pt x="44" y="207"/>
                  </a:lnTo>
                  <a:lnTo>
                    <a:pt x="49" y="205"/>
                  </a:lnTo>
                  <a:lnTo>
                    <a:pt x="51" y="200"/>
                  </a:lnTo>
                  <a:lnTo>
                    <a:pt x="51" y="198"/>
                  </a:lnTo>
                  <a:lnTo>
                    <a:pt x="47" y="196"/>
                  </a:lnTo>
                  <a:lnTo>
                    <a:pt x="47" y="191"/>
                  </a:lnTo>
                  <a:lnTo>
                    <a:pt x="51" y="191"/>
                  </a:lnTo>
                  <a:lnTo>
                    <a:pt x="49" y="187"/>
                  </a:lnTo>
                  <a:lnTo>
                    <a:pt x="47" y="184"/>
                  </a:lnTo>
                  <a:lnTo>
                    <a:pt x="47" y="182"/>
                  </a:lnTo>
                  <a:lnTo>
                    <a:pt x="49" y="180"/>
                  </a:lnTo>
                  <a:lnTo>
                    <a:pt x="49" y="175"/>
                  </a:lnTo>
                  <a:lnTo>
                    <a:pt x="49" y="173"/>
                  </a:lnTo>
                  <a:lnTo>
                    <a:pt x="51" y="170"/>
                  </a:lnTo>
                  <a:lnTo>
                    <a:pt x="54" y="168"/>
                  </a:lnTo>
                  <a:lnTo>
                    <a:pt x="49" y="168"/>
                  </a:lnTo>
                  <a:lnTo>
                    <a:pt x="49" y="166"/>
                  </a:lnTo>
                  <a:lnTo>
                    <a:pt x="51" y="161"/>
                  </a:lnTo>
                  <a:lnTo>
                    <a:pt x="51" y="157"/>
                  </a:lnTo>
                  <a:lnTo>
                    <a:pt x="54" y="152"/>
                  </a:lnTo>
                  <a:lnTo>
                    <a:pt x="54" y="150"/>
                  </a:lnTo>
                  <a:lnTo>
                    <a:pt x="51" y="147"/>
                  </a:lnTo>
                  <a:lnTo>
                    <a:pt x="54" y="145"/>
                  </a:lnTo>
                  <a:lnTo>
                    <a:pt x="51" y="140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49" y="133"/>
                  </a:lnTo>
                  <a:lnTo>
                    <a:pt x="47" y="131"/>
                  </a:lnTo>
                  <a:lnTo>
                    <a:pt x="44" y="129"/>
                  </a:lnTo>
                  <a:lnTo>
                    <a:pt x="37" y="129"/>
                  </a:lnTo>
                  <a:lnTo>
                    <a:pt x="33" y="127"/>
                  </a:lnTo>
                  <a:lnTo>
                    <a:pt x="28" y="122"/>
                  </a:lnTo>
                  <a:lnTo>
                    <a:pt x="24" y="120"/>
                  </a:lnTo>
                  <a:lnTo>
                    <a:pt x="17" y="117"/>
                  </a:lnTo>
                  <a:lnTo>
                    <a:pt x="17" y="120"/>
                  </a:lnTo>
                  <a:lnTo>
                    <a:pt x="14" y="120"/>
                  </a:lnTo>
                  <a:lnTo>
                    <a:pt x="12" y="117"/>
                  </a:lnTo>
                  <a:lnTo>
                    <a:pt x="10" y="117"/>
                  </a:lnTo>
                  <a:lnTo>
                    <a:pt x="3" y="117"/>
                  </a:lnTo>
                  <a:lnTo>
                    <a:pt x="3" y="108"/>
                  </a:lnTo>
                  <a:lnTo>
                    <a:pt x="0" y="101"/>
                  </a:lnTo>
                  <a:lnTo>
                    <a:pt x="3" y="99"/>
                  </a:lnTo>
                  <a:lnTo>
                    <a:pt x="10" y="94"/>
                  </a:lnTo>
                  <a:lnTo>
                    <a:pt x="14" y="94"/>
                  </a:lnTo>
                  <a:lnTo>
                    <a:pt x="35" y="85"/>
                  </a:lnTo>
                  <a:lnTo>
                    <a:pt x="40" y="85"/>
                  </a:lnTo>
                  <a:lnTo>
                    <a:pt x="51" y="78"/>
                  </a:lnTo>
                  <a:lnTo>
                    <a:pt x="58" y="78"/>
                  </a:lnTo>
                  <a:lnTo>
                    <a:pt x="65" y="76"/>
                  </a:lnTo>
                  <a:lnTo>
                    <a:pt x="65" y="78"/>
                  </a:lnTo>
                  <a:lnTo>
                    <a:pt x="65" y="80"/>
                  </a:lnTo>
                  <a:lnTo>
                    <a:pt x="67" y="83"/>
                  </a:lnTo>
                  <a:lnTo>
                    <a:pt x="67" y="85"/>
                  </a:lnTo>
                  <a:lnTo>
                    <a:pt x="72" y="87"/>
                  </a:lnTo>
                  <a:lnTo>
                    <a:pt x="74" y="85"/>
                  </a:lnTo>
                  <a:lnTo>
                    <a:pt x="77" y="85"/>
                  </a:lnTo>
                  <a:lnTo>
                    <a:pt x="79" y="83"/>
                  </a:lnTo>
                  <a:lnTo>
                    <a:pt x="81" y="83"/>
                  </a:lnTo>
                  <a:lnTo>
                    <a:pt x="88" y="85"/>
                  </a:lnTo>
                  <a:lnTo>
                    <a:pt x="91" y="87"/>
                  </a:lnTo>
                  <a:lnTo>
                    <a:pt x="91" y="94"/>
                  </a:lnTo>
                  <a:lnTo>
                    <a:pt x="88" y="99"/>
                  </a:lnTo>
                  <a:lnTo>
                    <a:pt x="86" y="103"/>
                  </a:lnTo>
                  <a:lnTo>
                    <a:pt x="84" y="108"/>
                  </a:lnTo>
                  <a:lnTo>
                    <a:pt x="81" y="113"/>
                  </a:lnTo>
                  <a:lnTo>
                    <a:pt x="81" y="115"/>
                  </a:lnTo>
                  <a:lnTo>
                    <a:pt x="84" y="120"/>
                  </a:lnTo>
                  <a:lnTo>
                    <a:pt x="84" y="124"/>
                  </a:lnTo>
                  <a:lnTo>
                    <a:pt x="88" y="129"/>
                  </a:lnTo>
                  <a:lnTo>
                    <a:pt x="91" y="131"/>
                  </a:lnTo>
                  <a:lnTo>
                    <a:pt x="93" y="133"/>
                  </a:lnTo>
                  <a:lnTo>
                    <a:pt x="95" y="136"/>
                  </a:lnTo>
                  <a:lnTo>
                    <a:pt x="100" y="138"/>
                  </a:lnTo>
                  <a:lnTo>
                    <a:pt x="97" y="140"/>
                  </a:lnTo>
                  <a:lnTo>
                    <a:pt x="97" y="145"/>
                  </a:lnTo>
                  <a:lnTo>
                    <a:pt x="102" y="143"/>
                  </a:lnTo>
                  <a:lnTo>
                    <a:pt x="104" y="138"/>
                  </a:lnTo>
                  <a:lnTo>
                    <a:pt x="102" y="133"/>
                  </a:lnTo>
                  <a:lnTo>
                    <a:pt x="104" y="131"/>
                  </a:lnTo>
                  <a:lnTo>
                    <a:pt x="104" y="127"/>
                  </a:lnTo>
                  <a:lnTo>
                    <a:pt x="107" y="122"/>
                  </a:lnTo>
                  <a:lnTo>
                    <a:pt x="111" y="120"/>
                  </a:lnTo>
                  <a:lnTo>
                    <a:pt x="114" y="117"/>
                  </a:lnTo>
                  <a:lnTo>
                    <a:pt x="116" y="115"/>
                  </a:lnTo>
                  <a:lnTo>
                    <a:pt x="116" y="106"/>
                  </a:lnTo>
                  <a:lnTo>
                    <a:pt x="114" y="103"/>
                  </a:lnTo>
                  <a:lnTo>
                    <a:pt x="114" y="101"/>
                  </a:lnTo>
                  <a:lnTo>
                    <a:pt x="114" y="101"/>
                  </a:lnTo>
                  <a:lnTo>
                    <a:pt x="114" y="99"/>
                  </a:lnTo>
                  <a:lnTo>
                    <a:pt x="116" y="99"/>
                  </a:lnTo>
                  <a:lnTo>
                    <a:pt x="116" y="97"/>
                  </a:lnTo>
                  <a:lnTo>
                    <a:pt x="121" y="97"/>
                  </a:lnTo>
                  <a:lnTo>
                    <a:pt x="118" y="94"/>
                  </a:lnTo>
                  <a:lnTo>
                    <a:pt x="118" y="90"/>
                  </a:lnTo>
                  <a:lnTo>
                    <a:pt x="116" y="85"/>
                  </a:lnTo>
                  <a:lnTo>
                    <a:pt x="111" y="78"/>
                  </a:lnTo>
                  <a:lnTo>
                    <a:pt x="109" y="76"/>
                  </a:lnTo>
                  <a:lnTo>
                    <a:pt x="102" y="69"/>
                  </a:lnTo>
                  <a:lnTo>
                    <a:pt x="100" y="69"/>
                  </a:lnTo>
                  <a:lnTo>
                    <a:pt x="100" y="66"/>
                  </a:lnTo>
                  <a:lnTo>
                    <a:pt x="95" y="62"/>
                  </a:lnTo>
                  <a:lnTo>
                    <a:pt x="91" y="60"/>
                  </a:lnTo>
                  <a:lnTo>
                    <a:pt x="86" y="41"/>
                  </a:lnTo>
                  <a:lnTo>
                    <a:pt x="91" y="20"/>
                  </a:lnTo>
                  <a:lnTo>
                    <a:pt x="111" y="20"/>
                  </a:lnTo>
                  <a:lnTo>
                    <a:pt x="114" y="20"/>
                  </a:lnTo>
                  <a:lnTo>
                    <a:pt x="116" y="18"/>
                  </a:lnTo>
                  <a:lnTo>
                    <a:pt x="118" y="18"/>
                  </a:lnTo>
                  <a:lnTo>
                    <a:pt x="118" y="20"/>
                  </a:lnTo>
                  <a:lnTo>
                    <a:pt x="121" y="20"/>
                  </a:lnTo>
                  <a:lnTo>
                    <a:pt x="125" y="23"/>
                  </a:lnTo>
                  <a:lnTo>
                    <a:pt x="127" y="23"/>
                  </a:lnTo>
                  <a:lnTo>
                    <a:pt x="130" y="25"/>
                  </a:lnTo>
                  <a:lnTo>
                    <a:pt x="127" y="27"/>
                  </a:lnTo>
                  <a:lnTo>
                    <a:pt x="134" y="25"/>
                  </a:lnTo>
                  <a:lnTo>
                    <a:pt x="139" y="23"/>
                  </a:lnTo>
                  <a:lnTo>
                    <a:pt x="141" y="20"/>
                  </a:lnTo>
                  <a:lnTo>
                    <a:pt x="144" y="20"/>
                  </a:lnTo>
                  <a:lnTo>
                    <a:pt x="146" y="20"/>
                  </a:lnTo>
                  <a:lnTo>
                    <a:pt x="146" y="23"/>
                  </a:lnTo>
                  <a:lnTo>
                    <a:pt x="148" y="23"/>
                  </a:lnTo>
                  <a:lnTo>
                    <a:pt x="151" y="25"/>
                  </a:lnTo>
                  <a:lnTo>
                    <a:pt x="155" y="23"/>
                  </a:lnTo>
                  <a:lnTo>
                    <a:pt x="162" y="23"/>
                  </a:lnTo>
                  <a:lnTo>
                    <a:pt x="162" y="18"/>
                  </a:lnTo>
                  <a:lnTo>
                    <a:pt x="162" y="16"/>
                  </a:lnTo>
                  <a:lnTo>
                    <a:pt x="164" y="16"/>
                  </a:lnTo>
                  <a:lnTo>
                    <a:pt x="167" y="16"/>
                  </a:lnTo>
                  <a:lnTo>
                    <a:pt x="169" y="16"/>
                  </a:lnTo>
                  <a:lnTo>
                    <a:pt x="174" y="18"/>
                  </a:lnTo>
                  <a:lnTo>
                    <a:pt x="176" y="18"/>
                  </a:lnTo>
                  <a:lnTo>
                    <a:pt x="178" y="16"/>
                  </a:lnTo>
                  <a:lnTo>
                    <a:pt x="188" y="13"/>
                  </a:lnTo>
                  <a:lnTo>
                    <a:pt x="190" y="13"/>
                  </a:lnTo>
                  <a:lnTo>
                    <a:pt x="192" y="13"/>
                  </a:lnTo>
                  <a:lnTo>
                    <a:pt x="194" y="11"/>
                  </a:lnTo>
                  <a:lnTo>
                    <a:pt x="199" y="11"/>
                  </a:lnTo>
                  <a:lnTo>
                    <a:pt x="201" y="9"/>
                  </a:lnTo>
                  <a:lnTo>
                    <a:pt x="206" y="6"/>
                  </a:lnTo>
                  <a:lnTo>
                    <a:pt x="211" y="4"/>
                  </a:lnTo>
                  <a:lnTo>
                    <a:pt x="213" y="2"/>
                  </a:lnTo>
                  <a:lnTo>
                    <a:pt x="215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0" y="2"/>
                  </a:lnTo>
                  <a:lnTo>
                    <a:pt x="220" y="6"/>
                  </a:lnTo>
                  <a:lnTo>
                    <a:pt x="218" y="9"/>
                  </a:lnTo>
                  <a:lnTo>
                    <a:pt x="220" y="9"/>
                  </a:lnTo>
                  <a:lnTo>
                    <a:pt x="215" y="16"/>
                  </a:lnTo>
                  <a:lnTo>
                    <a:pt x="215" y="18"/>
                  </a:lnTo>
                  <a:lnTo>
                    <a:pt x="215" y="20"/>
                  </a:lnTo>
                  <a:lnTo>
                    <a:pt x="215" y="20"/>
                  </a:lnTo>
                  <a:lnTo>
                    <a:pt x="213" y="23"/>
                  </a:lnTo>
                  <a:lnTo>
                    <a:pt x="215" y="30"/>
                  </a:lnTo>
                  <a:lnTo>
                    <a:pt x="218" y="34"/>
                  </a:lnTo>
                  <a:lnTo>
                    <a:pt x="215" y="36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18" y="48"/>
                  </a:lnTo>
                  <a:lnTo>
                    <a:pt x="215" y="50"/>
                  </a:lnTo>
                  <a:lnTo>
                    <a:pt x="215" y="55"/>
                  </a:lnTo>
                  <a:lnTo>
                    <a:pt x="215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76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13" y="8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20" y="90"/>
                  </a:lnTo>
                  <a:lnTo>
                    <a:pt x="218" y="92"/>
                  </a:lnTo>
                  <a:lnTo>
                    <a:pt x="215" y="94"/>
                  </a:lnTo>
                  <a:lnTo>
                    <a:pt x="215" y="94"/>
                  </a:lnTo>
                  <a:lnTo>
                    <a:pt x="215" y="97"/>
                  </a:lnTo>
                  <a:lnTo>
                    <a:pt x="213" y="97"/>
                  </a:lnTo>
                  <a:lnTo>
                    <a:pt x="211" y="101"/>
                  </a:lnTo>
                  <a:lnTo>
                    <a:pt x="211" y="101"/>
                  </a:lnTo>
                  <a:lnTo>
                    <a:pt x="211" y="101"/>
                  </a:lnTo>
                  <a:lnTo>
                    <a:pt x="213" y="101"/>
                  </a:lnTo>
                  <a:lnTo>
                    <a:pt x="213" y="103"/>
                  </a:lnTo>
                  <a:lnTo>
                    <a:pt x="211" y="108"/>
                  </a:lnTo>
                  <a:lnTo>
                    <a:pt x="208" y="108"/>
                  </a:lnTo>
                  <a:lnTo>
                    <a:pt x="204" y="115"/>
                  </a:lnTo>
                  <a:lnTo>
                    <a:pt x="204" y="117"/>
                  </a:lnTo>
                  <a:lnTo>
                    <a:pt x="199" y="122"/>
                  </a:lnTo>
                  <a:lnTo>
                    <a:pt x="197" y="122"/>
                  </a:lnTo>
                  <a:lnTo>
                    <a:pt x="197" y="127"/>
                  </a:lnTo>
                  <a:lnTo>
                    <a:pt x="183" y="133"/>
                  </a:lnTo>
                  <a:lnTo>
                    <a:pt x="181" y="136"/>
                  </a:lnTo>
                  <a:lnTo>
                    <a:pt x="181" y="138"/>
                  </a:lnTo>
                  <a:lnTo>
                    <a:pt x="167" y="145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5" y="147"/>
                  </a:lnTo>
                  <a:lnTo>
                    <a:pt x="146" y="154"/>
                  </a:lnTo>
                  <a:lnTo>
                    <a:pt x="144" y="152"/>
                  </a:lnTo>
                  <a:lnTo>
                    <a:pt x="144" y="154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4" y="159"/>
                  </a:lnTo>
                  <a:lnTo>
                    <a:pt x="134" y="163"/>
                  </a:lnTo>
                  <a:lnTo>
                    <a:pt x="132" y="166"/>
                  </a:lnTo>
                  <a:lnTo>
                    <a:pt x="132" y="168"/>
                  </a:lnTo>
                  <a:lnTo>
                    <a:pt x="123" y="173"/>
                  </a:lnTo>
                  <a:lnTo>
                    <a:pt x="123" y="175"/>
                  </a:lnTo>
                  <a:lnTo>
                    <a:pt x="121" y="177"/>
                  </a:lnTo>
                  <a:lnTo>
                    <a:pt x="118" y="177"/>
                  </a:lnTo>
                  <a:lnTo>
                    <a:pt x="118" y="180"/>
                  </a:lnTo>
                  <a:lnTo>
                    <a:pt x="114" y="182"/>
                  </a:lnTo>
                  <a:lnTo>
                    <a:pt x="102" y="189"/>
                  </a:lnTo>
                  <a:lnTo>
                    <a:pt x="102" y="194"/>
                  </a:lnTo>
                  <a:lnTo>
                    <a:pt x="100" y="196"/>
                  </a:lnTo>
                  <a:lnTo>
                    <a:pt x="95" y="196"/>
                  </a:lnTo>
                  <a:lnTo>
                    <a:pt x="93" y="198"/>
                  </a:lnTo>
                  <a:lnTo>
                    <a:pt x="88" y="196"/>
                  </a:lnTo>
                  <a:lnTo>
                    <a:pt x="86" y="196"/>
                  </a:lnTo>
                  <a:lnTo>
                    <a:pt x="86" y="198"/>
                  </a:lnTo>
                  <a:lnTo>
                    <a:pt x="88" y="200"/>
                  </a:lnTo>
                  <a:lnTo>
                    <a:pt x="88" y="203"/>
                  </a:lnTo>
                  <a:lnTo>
                    <a:pt x="86" y="205"/>
                  </a:lnTo>
                  <a:lnTo>
                    <a:pt x="86" y="210"/>
                  </a:lnTo>
                  <a:lnTo>
                    <a:pt x="84" y="212"/>
                  </a:lnTo>
                  <a:lnTo>
                    <a:pt x="91" y="221"/>
                  </a:lnTo>
                  <a:lnTo>
                    <a:pt x="91" y="224"/>
                  </a:lnTo>
                  <a:lnTo>
                    <a:pt x="88" y="226"/>
                  </a:lnTo>
                  <a:lnTo>
                    <a:pt x="91" y="226"/>
                  </a:lnTo>
                  <a:lnTo>
                    <a:pt x="93" y="230"/>
                  </a:lnTo>
                  <a:lnTo>
                    <a:pt x="93" y="235"/>
                  </a:lnTo>
                  <a:lnTo>
                    <a:pt x="95" y="240"/>
                  </a:lnTo>
                  <a:lnTo>
                    <a:pt x="95" y="254"/>
                  </a:lnTo>
                  <a:lnTo>
                    <a:pt x="95" y="258"/>
                  </a:lnTo>
                  <a:lnTo>
                    <a:pt x="97" y="258"/>
                  </a:lnTo>
                  <a:lnTo>
                    <a:pt x="97" y="254"/>
                  </a:lnTo>
                  <a:lnTo>
                    <a:pt x="100" y="249"/>
                  </a:lnTo>
                  <a:lnTo>
                    <a:pt x="100" y="254"/>
                  </a:lnTo>
                  <a:lnTo>
                    <a:pt x="100" y="254"/>
                  </a:lnTo>
                  <a:lnTo>
                    <a:pt x="100" y="258"/>
                  </a:lnTo>
                  <a:lnTo>
                    <a:pt x="97" y="260"/>
                  </a:lnTo>
                  <a:lnTo>
                    <a:pt x="97" y="267"/>
                  </a:lnTo>
                  <a:lnTo>
                    <a:pt x="100" y="267"/>
                  </a:lnTo>
                  <a:lnTo>
                    <a:pt x="97" y="274"/>
                  </a:lnTo>
                  <a:lnTo>
                    <a:pt x="97" y="277"/>
                  </a:lnTo>
                  <a:lnTo>
                    <a:pt x="95" y="279"/>
                  </a:lnTo>
                  <a:lnTo>
                    <a:pt x="95" y="284"/>
                  </a:lnTo>
                  <a:lnTo>
                    <a:pt x="93" y="284"/>
                  </a:lnTo>
                  <a:lnTo>
                    <a:pt x="95" y="288"/>
                  </a:lnTo>
                  <a:lnTo>
                    <a:pt x="97" y="286"/>
                  </a:lnTo>
                  <a:lnTo>
                    <a:pt x="97" y="288"/>
                  </a:lnTo>
                  <a:lnTo>
                    <a:pt x="95" y="293"/>
                  </a:lnTo>
                  <a:lnTo>
                    <a:pt x="95" y="297"/>
                  </a:lnTo>
                  <a:lnTo>
                    <a:pt x="86" y="307"/>
                  </a:lnTo>
                  <a:lnTo>
                    <a:pt x="72" y="311"/>
                  </a:lnTo>
                  <a:lnTo>
                    <a:pt x="54" y="316"/>
                  </a:lnTo>
                  <a:lnTo>
                    <a:pt x="47" y="323"/>
                  </a:lnTo>
                  <a:lnTo>
                    <a:pt x="42" y="323"/>
                  </a:lnTo>
                  <a:lnTo>
                    <a:pt x="40" y="325"/>
                  </a:lnTo>
                  <a:lnTo>
                    <a:pt x="37" y="327"/>
                  </a:lnTo>
                  <a:lnTo>
                    <a:pt x="35" y="334"/>
                  </a:lnTo>
                  <a:lnTo>
                    <a:pt x="35" y="334"/>
                  </a:lnTo>
                  <a:lnTo>
                    <a:pt x="33" y="334"/>
                  </a:lnTo>
                  <a:lnTo>
                    <a:pt x="33" y="337"/>
                  </a:lnTo>
                  <a:lnTo>
                    <a:pt x="35" y="339"/>
                  </a:lnTo>
                  <a:lnTo>
                    <a:pt x="35" y="344"/>
                  </a:lnTo>
                  <a:lnTo>
                    <a:pt x="37" y="341"/>
                  </a:lnTo>
                  <a:lnTo>
                    <a:pt x="40" y="341"/>
                  </a:lnTo>
                  <a:lnTo>
                    <a:pt x="40" y="339"/>
                  </a:lnTo>
                  <a:lnTo>
                    <a:pt x="42" y="339"/>
                  </a:lnTo>
                  <a:lnTo>
                    <a:pt x="42" y="339"/>
                  </a:lnTo>
                  <a:lnTo>
                    <a:pt x="42" y="346"/>
                  </a:lnTo>
                  <a:lnTo>
                    <a:pt x="40" y="351"/>
                  </a:lnTo>
                  <a:lnTo>
                    <a:pt x="40" y="353"/>
                  </a:lnTo>
                  <a:lnTo>
                    <a:pt x="35" y="353"/>
                  </a:lnTo>
                  <a:lnTo>
                    <a:pt x="28" y="351"/>
                  </a:lnTo>
                  <a:lnTo>
                    <a:pt x="26" y="351"/>
                  </a:lnTo>
                  <a:lnTo>
                    <a:pt x="26" y="351"/>
                  </a:lnTo>
                  <a:lnTo>
                    <a:pt x="26" y="346"/>
                  </a:lnTo>
                  <a:lnTo>
                    <a:pt x="26" y="344"/>
                  </a:lnTo>
                  <a:lnTo>
                    <a:pt x="28" y="341"/>
                  </a:lnTo>
                  <a:lnTo>
                    <a:pt x="26" y="339"/>
                  </a:lnTo>
                  <a:lnTo>
                    <a:pt x="24" y="337"/>
                  </a:lnTo>
                  <a:lnTo>
                    <a:pt x="21" y="337"/>
                  </a:lnTo>
                  <a:lnTo>
                    <a:pt x="21" y="334"/>
                  </a:lnTo>
                  <a:lnTo>
                    <a:pt x="21" y="327"/>
                  </a:lnTo>
                  <a:lnTo>
                    <a:pt x="21" y="323"/>
                  </a:lnTo>
                  <a:lnTo>
                    <a:pt x="24" y="316"/>
                  </a:lnTo>
                  <a:lnTo>
                    <a:pt x="24" y="300"/>
                  </a:lnTo>
                  <a:lnTo>
                    <a:pt x="21" y="295"/>
                  </a:lnTo>
                  <a:lnTo>
                    <a:pt x="19" y="290"/>
                  </a:lnTo>
                  <a:lnTo>
                    <a:pt x="19" y="286"/>
                  </a:lnTo>
                  <a:lnTo>
                    <a:pt x="21" y="286"/>
                  </a:lnTo>
                  <a:lnTo>
                    <a:pt x="21" y="274"/>
                  </a:lnTo>
                  <a:lnTo>
                    <a:pt x="17" y="270"/>
                  </a:lnTo>
                  <a:lnTo>
                    <a:pt x="17" y="265"/>
                  </a:lnTo>
                  <a:lnTo>
                    <a:pt x="14" y="258"/>
                  </a:lnTo>
                  <a:lnTo>
                    <a:pt x="14" y="25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2" name="Freeform 167">
              <a:extLst>
                <a:ext uri="{FF2B5EF4-FFF2-40B4-BE49-F238E27FC236}">
                  <a16:creationId xmlns:a16="http://schemas.microsoft.com/office/drawing/2014/main" id="{38CFB521-3EC0-166E-9215-F6EC4A6A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69" y="3547190"/>
              <a:ext cx="26553" cy="29042"/>
            </a:xfrm>
            <a:custGeom>
              <a:avLst/>
              <a:gdLst>
                <a:gd name="T0" fmla="*/ 25 w 32"/>
                <a:gd name="T1" fmla="*/ 7 h 35"/>
                <a:gd name="T2" fmla="*/ 25 w 32"/>
                <a:gd name="T3" fmla="*/ 10 h 35"/>
                <a:gd name="T4" fmla="*/ 28 w 32"/>
                <a:gd name="T5" fmla="*/ 10 h 35"/>
                <a:gd name="T6" fmla="*/ 30 w 32"/>
                <a:gd name="T7" fmla="*/ 12 h 35"/>
                <a:gd name="T8" fmla="*/ 32 w 32"/>
                <a:gd name="T9" fmla="*/ 14 h 35"/>
                <a:gd name="T10" fmla="*/ 30 w 32"/>
                <a:gd name="T11" fmla="*/ 17 h 35"/>
                <a:gd name="T12" fmla="*/ 30 w 32"/>
                <a:gd name="T13" fmla="*/ 19 h 35"/>
                <a:gd name="T14" fmla="*/ 30 w 32"/>
                <a:gd name="T15" fmla="*/ 24 h 35"/>
                <a:gd name="T16" fmla="*/ 30 w 32"/>
                <a:gd name="T17" fmla="*/ 24 h 35"/>
                <a:gd name="T18" fmla="*/ 28 w 32"/>
                <a:gd name="T19" fmla="*/ 26 h 35"/>
                <a:gd name="T20" fmla="*/ 25 w 32"/>
                <a:gd name="T21" fmla="*/ 26 h 35"/>
                <a:gd name="T22" fmla="*/ 25 w 32"/>
                <a:gd name="T23" fmla="*/ 30 h 35"/>
                <a:gd name="T24" fmla="*/ 25 w 32"/>
                <a:gd name="T25" fmla="*/ 33 h 35"/>
                <a:gd name="T26" fmla="*/ 21 w 32"/>
                <a:gd name="T27" fmla="*/ 35 h 35"/>
                <a:gd name="T28" fmla="*/ 14 w 32"/>
                <a:gd name="T29" fmla="*/ 35 h 35"/>
                <a:gd name="T30" fmla="*/ 7 w 32"/>
                <a:gd name="T31" fmla="*/ 30 h 35"/>
                <a:gd name="T32" fmla="*/ 4 w 32"/>
                <a:gd name="T33" fmla="*/ 26 h 35"/>
                <a:gd name="T34" fmla="*/ 2 w 32"/>
                <a:gd name="T35" fmla="*/ 24 h 35"/>
                <a:gd name="T36" fmla="*/ 0 w 32"/>
                <a:gd name="T37" fmla="*/ 21 h 35"/>
                <a:gd name="T38" fmla="*/ 2 w 32"/>
                <a:gd name="T39" fmla="*/ 17 h 35"/>
                <a:gd name="T40" fmla="*/ 7 w 32"/>
                <a:gd name="T41" fmla="*/ 7 h 35"/>
                <a:gd name="T42" fmla="*/ 9 w 32"/>
                <a:gd name="T43" fmla="*/ 3 h 35"/>
                <a:gd name="T44" fmla="*/ 11 w 32"/>
                <a:gd name="T45" fmla="*/ 0 h 35"/>
                <a:gd name="T46" fmla="*/ 18 w 32"/>
                <a:gd name="T47" fmla="*/ 3 h 35"/>
                <a:gd name="T48" fmla="*/ 21 w 32"/>
                <a:gd name="T49" fmla="*/ 7 h 35"/>
                <a:gd name="T50" fmla="*/ 25 w 32"/>
                <a:gd name="T51" fmla="*/ 7 h 35"/>
                <a:gd name="T52" fmla="*/ 25 w 32"/>
                <a:gd name="T5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5">
                  <a:moveTo>
                    <a:pt x="25" y="7"/>
                  </a:moveTo>
                  <a:lnTo>
                    <a:pt x="25" y="10"/>
                  </a:lnTo>
                  <a:lnTo>
                    <a:pt x="28" y="10"/>
                  </a:lnTo>
                  <a:lnTo>
                    <a:pt x="30" y="12"/>
                  </a:lnTo>
                  <a:lnTo>
                    <a:pt x="32" y="14"/>
                  </a:lnTo>
                  <a:lnTo>
                    <a:pt x="30" y="17"/>
                  </a:lnTo>
                  <a:lnTo>
                    <a:pt x="30" y="19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26"/>
                  </a:lnTo>
                  <a:lnTo>
                    <a:pt x="25" y="26"/>
                  </a:lnTo>
                  <a:lnTo>
                    <a:pt x="25" y="30"/>
                  </a:lnTo>
                  <a:lnTo>
                    <a:pt x="25" y="33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7" y="7"/>
                  </a:lnTo>
                  <a:lnTo>
                    <a:pt x="9" y="3"/>
                  </a:lnTo>
                  <a:lnTo>
                    <a:pt x="11" y="0"/>
                  </a:lnTo>
                  <a:lnTo>
                    <a:pt x="18" y="3"/>
                  </a:lnTo>
                  <a:lnTo>
                    <a:pt x="21" y="7"/>
                  </a:lnTo>
                  <a:lnTo>
                    <a:pt x="25" y="7"/>
                  </a:lnTo>
                  <a:lnTo>
                    <a:pt x="25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3" name="Freeform 168">
              <a:extLst>
                <a:ext uri="{FF2B5EF4-FFF2-40B4-BE49-F238E27FC236}">
                  <a16:creationId xmlns:a16="http://schemas.microsoft.com/office/drawing/2014/main" id="{35B8B916-46B9-BB89-AF3D-2A824F1EA0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195" y="3482466"/>
              <a:ext cx="283784" cy="241465"/>
            </a:xfrm>
            <a:custGeom>
              <a:avLst/>
              <a:gdLst>
                <a:gd name="T0" fmla="*/ 7 w 342"/>
                <a:gd name="T1" fmla="*/ 136 h 291"/>
                <a:gd name="T2" fmla="*/ 19 w 342"/>
                <a:gd name="T3" fmla="*/ 141 h 291"/>
                <a:gd name="T4" fmla="*/ 39 w 342"/>
                <a:gd name="T5" fmla="*/ 150 h 291"/>
                <a:gd name="T6" fmla="*/ 51 w 342"/>
                <a:gd name="T7" fmla="*/ 152 h 291"/>
                <a:gd name="T8" fmla="*/ 60 w 342"/>
                <a:gd name="T9" fmla="*/ 141 h 291"/>
                <a:gd name="T10" fmla="*/ 85 w 342"/>
                <a:gd name="T11" fmla="*/ 69 h 291"/>
                <a:gd name="T12" fmla="*/ 90 w 342"/>
                <a:gd name="T13" fmla="*/ 102 h 291"/>
                <a:gd name="T14" fmla="*/ 113 w 342"/>
                <a:gd name="T15" fmla="*/ 99 h 291"/>
                <a:gd name="T16" fmla="*/ 134 w 342"/>
                <a:gd name="T17" fmla="*/ 85 h 291"/>
                <a:gd name="T18" fmla="*/ 157 w 342"/>
                <a:gd name="T19" fmla="*/ 76 h 291"/>
                <a:gd name="T20" fmla="*/ 178 w 342"/>
                <a:gd name="T21" fmla="*/ 81 h 291"/>
                <a:gd name="T22" fmla="*/ 194 w 342"/>
                <a:gd name="T23" fmla="*/ 81 h 291"/>
                <a:gd name="T24" fmla="*/ 196 w 342"/>
                <a:gd name="T25" fmla="*/ 65 h 291"/>
                <a:gd name="T26" fmla="*/ 210 w 342"/>
                <a:gd name="T27" fmla="*/ 55 h 291"/>
                <a:gd name="T28" fmla="*/ 219 w 342"/>
                <a:gd name="T29" fmla="*/ 46 h 291"/>
                <a:gd name="T30" fmla="*/ 226 w 342"/>
                <a:gd name="T31" fmla="*/ 28 h 291"/>
                <a:gd name="T32" fmla="*/ 238 w 342"/>
                <a:gd name="T33" fmla="*/ 21 h 291"/>
                <a:gd name="T34" fmla="*/ 252 w 342"/>
                <a:gd name="T35" fmla="*/ 14 h 291"/>
                <a:gd name="T36" fmla="*/ 266 w 342"/>
                <a:gd name="T37" fmla="*/ 7 h 291"/>
                <a:gd name="T38" fmla="*/ 282 w 342"/>
                <a:gd name="T39" fmla="*/ 0 h 291"/>
                <a:gd name="T40" fmla="*/ 298 w 342"/>
                <a:gd name="T41" fmla="*/ 7 h 291"/>
                <a:gd name="T42" fmla="*/ 319 w 342"/>
                <a:gd name="T43" fmla="*/ 16 h 291"/>
                <a:gd name="T44" fmla="*/ 321 w 342"/>
                <a:gd name="T45" fmla="*/ 41 h 291"/>
                <a:gd name="T46" fmla="*/ 323 w 342"/>
                <a:gd name="T47" fmla="*/ 78 h 291"/>
                <a:gd name="T48" fmla="*/ 307 w 342"/>
                <a:gd name="T49" fmla="*/ 81 h 291"/>
                <a:gd name="T50" fmla="*/ 302 w 342"/>
                <a:gd name="T51" fmla="*/ 104 h 291"/>
                <a:gd name="T52" fmla="*/ 323 w 342"/>
                <a:gd name="T53" fmla="*/ 108 h 291"/>
                <a:gd name="T54" fmla="*/ 342 w 342"/>
                <a:gd name="T55" fmla="*/ 104 h 291"/>
                <a:gd name="T56" fmla="*/ 337 w 342"/>
                <a:gd name="T57" fmla="*/ 122 h 291"/>
                <a:gd name="T58" fmla="*/ 321 w 342"/>
                <a:gd name="T59" fmla="*/ 150 h 291"/>
                <a:gd name="T60" fmla="*/ 307 w 342"/>
                <a:gd name="T61" fmla="*/ 162 h 291"/>
                <a:gd name="T62" fmla="*/ 293 w 342"/>
                <a:gd name="T63" fmla="*/ 178 h 291"/>
                <a:gd name="T64" fmla="*/ 270 w 342"/>
                <a:gd name="T65" fmla="*/ 212 h 291"/>
                <a:gd name="T66" fmla="*/ 240 w 342"/>
                <a:gd name="T67" fmla="*/ 240 h 291"/>
                <a:gd name="T68" fmla="*/ 212 w 342"/>
                <a:gd name="T69" fmla="*/ 259 h 291"/>
                <a:gd name="T70" fmla="*/ 194 w 342"/>
                <a:gd name="T71" fmla="*/ 263 h 291"/>
                <a:gd name="T72" fmla="*/ 182 w 342"/>
                <a:gd name="T73" fmla="*/ 275 h 291"/>
                <a:gd name="T74" fmla="*/ 166 w 342"/>
                <a:gd name="T75" fmla="*/ 277 h 291"/>
                <a:gd name="T76" fmla="*/ 136 w 342"/>
                <a:gd name="T77" fmla="*/ 272 h 291"/>
                <a:gd name="T78" fmla="*/ 113 w 342"/>
                <a:gd name="T79" fmla="*/ 275 h 291"/>
                <a:gd name="T80" fmla="*/ 104 w 342"/>
                <a:gd name="T81" fmla="*/ 282 h 291"/>
                <a:gd name="T82" fmla="*/ 83 w 342"/>
                <a:gd name="T83" fmla="*/ 282 h 291"/>
                <a:gd name="T84" fmla="*/ 65 w 342"/>
                <a:gd name="T85" fmla="*/ 289 h 291"/>
                <a:gd name="T86" fmla="*/ 46 w 342"/>
                <a:gd name="T87" fmla="*/ 279 h 291"/>
                <a:gd name="T88" fmla="*/ 37 w 342"/>
                <a:gd name="T89" fmla="*/ 272 h 291"/>
                <a:gd name="T90" fmla="*/ 32 w 342"/>
                <a:gd name="T91" fmla="*/ 270 h 291"/>
                <a:gd name="T92" fmla="*/ 23 w 342"/>
                <a:gd name="T93" fmla="*/ 245 h 291"/>
                <a:gd name="T94" fmla="*/ 32 w 342"/>
                <a:gd name="T95" fmla="*/ 238 h 291"/>
                <a:gd name="T96" fmla="*/ 25 w 342"/>
                <a:gd name="T97" fmla="*/ 205 h 291"/>
                <a:gd name="T98" fmla="*/ 9 w 342"/>
                <a:gd name="T99" fmla="*/ 155 h 291"/>
                <a:gd name="T100" fmla="*/ 229 w 342"/>
                <a:gd name="T101" fmla="*/ 187 h 291"/>
                <a:gd name="T102" fmla="*/ 240 w 342"/>
                <a:gd name="T103" fmla="*/ 187 h 291"/>
                <a:gd name="T104" fmla="*/ 256 w 342"/>
                <a:gd name="T105" fmla="*/ 180 h 291"/>
                <a:gd name="T106" fmla="*/ 263 w 342"/>
                <a:gd name="T107" fmla="*/ 169 h 291"/>
                <a:gd name="T108" fmla="*/ 254 w 342"/>
                <a:gd name="T109" fmla="*/ 150 h 291"/>
                <a:gd name="T110" fmla="*/ 245 w 342"/>
                <a:gd name="T111" fmla="*/ 148 h 291"/>
                <a:gd name="T112" fmla="*/ 226 w 342"/>
                <a:gd name="T113" fmla="*/ 162 h 291"/>
                <a:gd name="T114" fmla="*/ 222 w 342"/>
                <a:gd name="T115" fmla="*/ 17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2" h="291">
                  <a:moveTo>
                    <a:pt x="0" y="143"/>
                  </a:moveTo>
                  <a:lnTo>
                    <a:pt x="5" y="143"/>
                  </a:lnTo>
                  <a:lnTo>
                    <a:pt x="7" y="141"/>
                  </a:lnTo>
                  <a:lnTo>
                    <a:pt x="7" y="138"/>
                  </a:lnTo>
                  <a:lnTo>
                    <a:pt x="7" y="136"/>
                  </a:lnTo>
                  <a:lnTo>
                    <a:pt x="9" y="134"/>
                  </a:lnTo>
                  <a:lnTo>
                    <a:pt x="14" y="132"/>
                  </a:lnTo>
                  <a:lnTo>
                    <a:pt x="16" y="136"/>
                  </a:lnTo>
                  <a:lnTo>
                    <a:pt x="21" y="136"/>
                  </a:lnTo>
                  <a:lnTo>
                    <a:pt x="19" y="141"/>
                  </a:lnTo>
                  <a:lnTo>
                    <a:pt x="21" y="148"/>
                  </a:lnTo>
                  <a:lnTo>
                    <a:pt x="28" y="148"/>
                  </a:lnTo>
                  <a:lnTo>
                    <a:pt x="32" y="150"/>
                  </a:lnTo>
                  <a:lnTo>
                    <a:pt x="37" y="150"/>
                  </a:lnTo>
                  <a:lnTo>
                    <a:pt x="39" y="150"/>
                  </a:lnTo>
                  <a:lnTo>
                    <a:pt x="42" y="152"/>
                  </a:lnTo>
                  <a:lnTo>
                    <a:pt x="44" y="150"/>
                  </a:lnTo>
                  <a:lnTo>
                    <a:pt x="49" y="150"/>
                  </a:lnTo>
                  <a:lnTo>
                    <a:pt x="49" y="152"/>
                  </a:lnTo>
                  <a:lnTo>
                    <a:pt x="51" y="152"/>
                  </a:lnTo>
                  <a:lnTo>
                    <a:pt x="55" y="152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60" y="145"/>
                  </a:lnTo>
                  <a:lnTo>
                    <a:pt x="60" y="141"/>
                  </a:lnTo>
                  <a:lnTo>
                    <a:pt x="67" y="138"/>
                  </a:lnTo>
                  <a:lnTo>
                    <a:pt x="74" y="138"/>
                  </a:lnTo>
                  <a:lnTo>
                    <a:pt x="76" y="138"/>
                  </a:lnTo>
                  <a:lnTo>
                    <a:pt x="79" y="62"/>
                  </a:lnTo>
                  <a:lnTo>
                    <a:pt x="85" y="69"/>
                  </a:lnTo>
                  <a:lnTo>
                    <a:pt x="88" y="74"/>
                  </a:lnTo>
                  <a:lnTo>
                    <a:pt x="92" y="85"/>
                  </a:lnTo>
                  <a:lnTo>
                    <a:pt x="92" y="92"/>
                  </a:lnTo>
                  <a:lnTo>
                    <a:pt x="90" y="99"/>
                  </a:lnTo>
                  <a:lnTo>
                    <a:pt x="90" y="102"/>
                  </a:lnTo>
                  <a:lnTo>
                    <a:pt x="95" y="102"/>
                  </a:lnTo>
                  <a:lnTo>
                    <a:pt x="102" y="102"/>
                  </a:lnTo>
                  <a:lnTo>
                    <a:pt x="104" y="102"/>
                  </a:lnTo>
                  <a:lnTo>
                    <a:pt x="109" y="102"/>
                  </a:lnTo>
                  <a:lnTo>
                    <a:pt x="113" y="99"/>
                  </a:lnTo>
                  <a:lnTo>
                    <a:pt x="118" y="99"/>
                  </a:lnTo>
                  <a:lnTo>
                    <a:pt x="120" y="95"/>
                  </a:lnTo>
                  <a:lnTo>
                    <a:pt x="122" y="92"/>
                  </a:lnTo>
                  <a:lnTo>
                    <a:pt x="129" y="90"/>
                  </a:lnTo>
                  <a:lnTo>
                    <a:pt x="134" y="85"/>
                  </a:lnTo>
                  <a:lnTo>
                    <a:pt x="136" y="78"/>
                  </a:lnTo>
                  <a:lnTo>
                    <a:pt x="141" y="74"/>
                  </a:lnTo>
                  <a:lnTo>
                    <a:pt x="148" y="72"/>
                  </a:lnTo>
                  <a:lnTo>
                    <a:pt x="155" y="74"/>
                  </a:lnTo>
                  <a:lnTo>
                    <a:pt x="157" y="76"/>
                  </a:lnTo>
                  <a:lnTo>
                    <a:pt x="159" y="76"/>
                  </a:lnTo>
                  <a:lnTo>
                    <a:pt x="166" y="81"/>
                  </a:lnTo>
                  <a:lnTo>
                    <a:pt x="169" y="81"/>
                  </a:lnTo>
                  <a:lnTo>
                    <a:pt x="173" y="81"/>
                  </a:lnTo>
                  <a:lnTo>
                    <a:pt x="178" y="81"/>
                  </a:lnTo>
                  <a:lnTo>
                    <a:pt x="182" y="81"/>
                  </a:lnTo>
                  <a:lnTo>
                    <a:pt x="187" y="78"/>
                  </a:lnTo>
                  <a:lnTo>
                    <a:pt x="187" y="81"/>
                  </a:lnTo>
                  <a:lnTo>
                    <a:pt x="189" y="83"/>
                  </a:lnTo>
                  <a:lnTo>
                    <a:pt x="194" y="81"/>
                  </a:lnTo>
                  <a:lnTo>
                    <a:pt x="194" y="78"/>
                  </a:lnTo>
                  <a:lnTo>
                    <a:pt x="194" y="74"/>
                  </a:lnTo>
                  <a:lnTo>
                    <a:pt x="194" y="72"/>
                  </a:lnTo>
                  <a:lnTo>
                    <a:pt x="196" y="69"/>
                  </a:lnTo>
                  <a:lnTo>
                    <a:pt x="196" y="65"/>
                  </a:lnTo>
                  <a:lnTo>
                    <a:pt x="199" y="60"/>
                  </a:lnTo>
                  <a:lnTo>
                    <a:pt x="203" y="60"/>
                  </a:lnTo>
                  <a:lnTo>
                    <a:pt x="206" y="58"/>
                  </a:lnTo>
                  <a:lnTo>
                    <a:pt x="208" y="58"/>
                  </a:lnTo>
                  <a:lnTo>
                    <a:pt x="210" y="55"/>
                  </a:lnTo>
                  <a:lnTo>
                    <a:pt x="210" y="55"/>
                  </a:lnTo>
                  <a:lnTo>
                    <a:pt x="212" y="51"/>
                  </a:lnTo>
                  <a:lnTo>
                    <a:pt x="215" y="48"/>
                  </a:lnTo>
                  <a:lnTo>
                    <a:pt x="217" y="48"/>
                  </a:lnTo>
                  <a:lnTo>
                    <a:pt x="219" y="46"/>
                  </a:lnTo>
                  <a:lnTo>
                    <a:pt x="222" y="46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37"/>
                  </a:lnTo>
                  <a:lnTo>
                    <a:pt x="226" y="28"/>
                  </a:lnTo>
                  <a:lnTo>
                    <a:pt x="231" y="28"/>
                  </a:lnTo>
                  <a:lnTo>
                    <a:pt x="231" y="28"/>
                  </a:lnTo>
                  <a:lnTo>
                    <a:pt x="233" y="25"/>
                  </a:lnTo>
                  <a:lnTo>
                    <a:pt x="236" y="23"/>
                  </a:lnTo>
                  <a:lnTo>
                    <a:pt x="238" y="21"/>
                  </a:lnTo>
                  <a:lnTo>
                    <a:pt x="240" y="21"/>
                  </a:lnTo>
                  <a:lnTo>
                    <a:pt x="242" y="18"/>
                  </a:lnTo>
                  <a:lnTo>
                    <a:pt x="247" y="14"/>
                  </a:lnTo>
                  <a:lnTo>
                    <a:pt x="252" y="14"/>
                  </a:lnTo>
                  <a:lnTo>
                    <a:pt x="252" y="14"/>
                  </a:lnTo>
                  <a:lnTo>
                    <a:pt x="254" y="14"/>
                  </a:lnTo>
                  <a:lnTo>
                    <a:pt x="259" y="14"/>
                  </a:lnTo>
                  <a:lnTo>
                    <a:pt x="261" y="11"/>
                  </a:lnTo>
                  <a:lnTo>
                    <a:pt x="263" y="11"/>
                  </a:lnTo>
                  <a:lnTo>
                    <a:pt x="266" y="7"/>
                  </a:lnTo>
                  <a:lnTo>
                    <a:pt x="266" y="5"/>
                  </a:lnTo>
                  <a:lnTo>
                    <a:pt x="266" y="2"/>
                  </a:lnTo>
                  <a:lnTo>
                    <a:pt x="270" y="2"/>
                  </a:lnTo>
                  <a:lnTo>
                    <a:pt x="272" y="2"/>
                  </a:lnTo>
                  <a:lnTo>
                    <a:pt x="282" y="0"/>
                  </a:lnTo>
                  <a:lnTo>
                    <a:pt x="286" y="2"/>
                  </a:lnTo>
                  <a:lnTo>
                    <a:pt x="289" y="5"/>
                  </a:lnTo>
                  <a:lnTo>
                    <a:pt x="291" y="5"/>
                  </a:lnTo>
                  <a:lnTo>
                    <a:pt x="296" y="7"/>
                  </a:lnTo>
                  <a:lnTo>
                    <a:pt x="298" y="7"/>
                  </a:lnTo>
                  <a:lnTo>
                    <a:pt x="300" y="7"/>
                  </a:lnTo>
                  <a:lnTo>
                    <a:pt x="307" y="5"/>
                  </a:lnTo>
                  <a:lnTo>
                    <a:pt x="314" y="7"/>
                  </a:lnTo>
                  <a:lnTo>
                    <a:pt x="316" y="9"/>
                  </a:lnTo>
                  <a:lnTo>
                    <a:pt x="319" y="16"/>
                  </a:lnTo>
                  <a:lnTo>
                    <a:pt x="319" y="21"/>
                  </a:lnTo>
                  <a:lnTo>
                    <a:pt x="323" y="25"/>
                  </a:lnTo>
                  <a:lnTo>
                    <a:pt x="323" y="37"/>
                  </a:lnTo>
                  <a:lnTo>
                    <a:pt x="321" y="37"/>
                  </a:lnTo>
                  <a:lnTo>
                    <a:pt x="321" y="41"/>
                  </a:lnTo>
                  <a:lnTo>
                    <a:pt x="323" y="46"/>
                  </a:lnTo>
                  <a:lnTo>
                    <a:pt x="326" y="51"/>
                  </a:lnTo>
                  <a:lnTo>
                    <a:pt x="326" y="67"/>
                  </a:lnTo>
                  <a:lnTo>
                    <a:pt x="323" y="74"/>
                  </a:lnTo>
                  <a:lnTo>
                    <a:pt x="323" y="78"/>
                  </a:lnTo>
                  <a:lnTo>
                    <a:pt x="323" y="85"/>
                  </a:lnTo>
                  <a:lnTo>
                    <a:pt x="319" y="85"/>
                  </a:lnTo>
                  <a:lnTo>
                    <a:pt x="316" y="81"/>
                  </a:lnTo>
                  <a:lnTo>
                    <a:pt x="309" y="78"/>
                  </a:lnTo>
                  <a:lnTo>
                    <a:pt x="307" y="81"/>
                  </a:lnTo>
                  <a:lnTo>
                    <a:pt x="305" y="85"/>
                  </a:lnTo>
                  <a:lnTo>
                    <a:pt x="300" y="95"/>
                  </a:lnTo>
                  <a:lnTo>
                    <a:pt x="298" y="99"/>
                  </a:lnTo>
                  <a:lnTo>
                    <a:pt x="300" y="102"/>
                  </a:lnTo>
                  <a:lnTo>
                    <a:pt x="302" y="104"/>
                  </a:lnTo>
                  <a:lnTo>
                    <a:pt x="305" y="108"/>
                  </a:lnTo>
                  <a:lnTo>
                    <a:pt x="312" y="113"/>
                  </a:lnTo>
                  <a:lnTo>
                    <a:pt x="319" y="113"/>
                  </a:lnTo>
                  <a:lnTo>
                    <a:pt x="323" y="111"/>
                  </a:lnTo>
                  <a:lnTo>
                    <a:pt x="323" y="108"/>
                  </a:lnTo>
                  <a:lnTo>
                    <a:pt x="323" y="104"/>
                  </a:lnTo>
                  <a:lnTo>
                    <a:pt x="326" y="104"/>
                  </a:lnTo>
                  <a:lnTo>
                    <a:pt x="330" y="102"/>
                  </a:lnTo>
                  <a:lnTo>
                    <a:pt x="337" y="104"/>
                  </a:lnTo>
                  <a:lnTo>
                    <a:pt x="342" y="104"/>
                  </a:lnTo>
                  <a:lnTo>
                    <a:pt x="342" y="104"/>
                  </a:lnTo>
                  <a:lnTo>
                    <a:pt x="339" y="108"/>
                  </a:lnTo>
                  <a:lnTo>
                    <a:pt x="339" y="108"/>
                  </a:lnTo>
                  <a:lnTo>
                    <a:pt x="337" y="115"/>
                  </a:lnTo>
                  <a:lnTo>
                    <a:pt x="337" y="122"/>
                  </a:lnTo>
                  <a:lnTo>
                    <a:pt x="333" y="129"/>
                  </a:lnTo>
                  <a:lnTo>
                    <a:pt x="333" y="136"/>
                  </a:lnTo>
                  <a:lnTo>
                    <a:pt x="328" y="141"/>
                  </a:lnTo>
                  <a:lnTo>
                    <a:pt x="328" y="145"/>
                  </a:lnTo>
                  <a:lnTo>
                    <a:pt x="321" y="150"/>
                  </a:lnTo>
                  <a:lnTo>
                    <a:pt x="321" y="150"/>
                  </a:lnTo>
                  <a:lnTo>
                    <a:pt x="319" y="152"/>
                  </a:lnTo>
                  <a:lnTo>
                    <a:pt x="314" y="155"/>
                  </a:lnTo>
                  <a:lnTo>
                    <a:pt x="312" y="157"/>
                  </a:lnTo>
                  <a:lnTo>
                    <a:pt x="307" y="162"/>
                  </a:lnTo>
                  <a:lnTo>
                    <a:pt x="305" y="166"/>
                  </a:lnTo>
                  <a:lnTo>
                    <a:pt x="300" y="171"/>
                  </a:lnTo>
                  <a:lnTo>
                    <a:pt x="300" y="173"/>
                  </a:lnTo>
                  <a:lnTo>
                    <a:pt x="298" y="178"/>
                  </a:lnTo>
                  <a:lnTo>
                    <a:pt x="293" y="178"/>
                  </a:lnTo>
                  <a:lnTo>
                    <a:pt x="291" y="182"/>
                  </a:lnTo>
                  <a:lnTo>
                    <a:pt x="282" y="199"/>
                  </a:lnTo>
                  <a:lnTo>
                    <a:pt x="275" y="203"/>
                  </a:lnTo>
                  <a:lnTo>
                    <a:pt x="275" y="210"/>
                  </a:lnTo>
                  <a:lnTo>
                    <a:pt x="270" y="212"/>
                  </a:lnTo>
                  <a:lnTo>
                    <a:pt x="268" y="217"/>
                  </a:lnTo>
                  <a:lnTo>
                    <a:pt x="266" y="217"/>
                  </a:lnTo>
                  <a:lnTo>
                    <a:pt x="263" y="217"/>
                  </a:lnTo>
                  <a:lnTo>
                    <a:pt x="242" y="24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236" y="245"/>
                  </a:lnTo>
                  <a:lnTo>
                    <a:pt x="222" y="254"/>
                  </a:lnTo>
                  <a:lnTo>
                    <a:pt x="219" y="259"/>
                  </a:lnTo>
                  <a:lnTo>
                    <a:pt x="212" y="259"/>
                  </a:lnTo>
                  <a:lnTo>
                    <a:pt x="212" y="261"/>
                  </a:lnTo>
                  <a:lnTo>
                    <a:pt x="206" y="263"/>
                  </a:lnTo>
                  <a:lnTo>
                    <a:pt x="201" y="266"/>
                  </a:lnTo>
                  <a:lnTo>
                    <a:pt x="196" y="266"/>
                  </a:lnTo>
                  <a:lnTo>
                    <a:pt x="194" y="263"/>
                  </a:lnTo>
                  <a:lnTo>
                    <a:pt x="187" y="266"/>
                  </a:lnTo>
                  <a:lnTo>
                    <a:pt x="182" y="266"/>
                  </a:lnTo>
                  <a:lnTo>
                    <a:pt x="180" y="270"/>
                  </a:lnTo>
                  <a:lnTo>
                    <a:pt x="182" y="272"/>
                  </a:lnTo>
                  <a:lnTo>
                    <a:pt x="182" y="275"/>
                  </a:lnTo>
                  <a:lnTo>
                    <a:pt x="176" y="275"/>
                  </a:lnTo>
                  <a:lnTo>
                    <a:pt x="171" y="272"/>
                  </a:lnTo>
                  <a:lnTo>
                    <a:pt x="169" y="272"/>
                  </a:lnTo>
                  <a:lnTo>
                    <a:pt x="164" y="275"/>
                  </a:lnTo>
                  <a:lnTo>
                    <a:pt x="166" y="277"/>
                  </a:lnTo>
                  <a:lnTo>
                    <a:pt x="164" y="279"/>
                  </a:lnTo>
                  <a:lnTo>
                    <a:pt x="155" y="277"/>
                  </a:lnTo>
                  <a:lnTo>
                    <a:pt x="152" y="275"/>
                  </a:lnTo>
                  <a:lnTo>
                    <a:pt x="141" y="272"/>
                  </a:lnTo>
                  <a:lnTo>
                    <a:pt x="136" y="272"/>
                  </a:lnTo>
                  <a:lnTo>
                    <a:pt x="136" y="275"/>
                  </a:lnTo>
                  <a:lnTo>
                    <a:pt x="132" y="275"/>
                  </a:lnTo>
                  <a:lnTo>
                    <a:pt x="127" y="272"/>
                  </a:lnTo>
                  <a:lnTo>
                    <a:pt x="115" y="272"/>
                  </a:lnTo>
                  <a:lnTo>
                    <a:pt x="113" y="275"/>
                  </a:lnTo>
                  <a:lnTo>
                    <a:pt x="111" y="277"/>
                  </a:lnTo>
                  <a:lnTo>
                    <a:pt x="109" y="277"/>
                  </a:lnTo>
                  <a:lnTo>
                    <a:pt x="106" y="277"/>
                  </a:lnTo>
                  <a:lnTo>
                    <a:pt x="104" y="279"/>
                  </a:lnTo>
                  <a:lnTo>
                    <a:pt x="104" y="282"/>
                  </a:lnTo>
                  <a:lnTo>
                    <a:pt x="99" y="282"/>
                  </a:lnTo>
                  <a:lnTo>
                    <a:pt x="95" y="282"/>
                  </a:lnTo>
                  <a:lnTo>
                    <a:pt x="88" y="279"/>
                  </a:lnTo>
                  <a:lnTo>
                    <a:pt x="83" y="282"/>
                  </a:lnTo>
                  <a:lnTo>
                    <a:pt x="83" y="282"/>
                  </a:lnTo>
                  <a:lnTo>
                    <a:pt x="79" y="282"/>
                  </a:lnTo>
                  <a:lnTo>
                    <a:pt x="74" y="286"/>
                  </a:lnTo>
                  <a:lnTo>
                    <a:pt x="69" y="286"/>
                  </a:lnTo>
                  <a:lnTo>
                    <a:pt x="67" y="291"/>
                  </a:lnTo>
                  <a:lnTo>
                    <a:pt x="65" y="289"/>
                  </a:lnTo>
                  <a:lnTo>
                    <a:pt x="65" y="291"/>
                  </a:lnTo>
                  <a:lnTo>
                    <a:pt x="53" y="286"/>
                  </a:lnTo>
                  <a:lnTo>
                    <a:pt x="51" y="286"/>
                  </a:lnTo>
                  <a:lnTo>
                    <a:pt x="51" y="282"/>
                  </a:lnTo>
                  <a:lnTo>
                    <a:pt x="46" y="279"/>
                  </a:lnTo>
                  <a:lnTo>
                    <a:pt x="44" y="282"/>
                  </a:lnTo>
                  <a:lnTo>
                    <a:pt x="42" y="279"/>
                  </a:lnTo>
                  <a:lnTo>
                    <a:pt x="44" y="279"/>
                  </a:lnTo>
                  <a:lnTo>
                    <a:pt x="42" y="275"/>
                  </a:lnTo>
                  <a:lnTo>
                    <a:pt x="37" y="272"/>
                  </a:lnTo>
                  <a:lnTo>
                    <a:pt x="35" y="277"/>
                  </a:lnTo>
                  <a:lnTo>
                    <a:pt x="35" y="279"/>
                  </a:lnTo>
                  <a:lnTo>
                    <a:pt x="32" y="279"/>
                  </a:lnTo>
                  <a:lnTo>
                    <a:pt x="32" y="275"/>
                  </a:lnTo>
                  <a:lnTo>
                    <a:pt x="32" y="270"/>
                  </a:lnTo>
                  <a:lnTo>
                    <a:pt x="32" y="266"/>
                  </a:lnTo>
                  <a:lnTo>
                    <a:pt x="35" y="261"/>
                  </a:lnTo>
                  <a:lnTo>
                    <a:pt x="30" y="254"/>
                  </a:lnTo>
                  <a:lnTo>
                    <a:pt x="28" y="252"/>
                  </a:lnTo>
                  <a:lnTo>
                    <a:pt x="23" y="245"/>
                  </a:lnTo>
                  <a:lnTo>
                    <a:pt x="23" y="240"/>
                  </a:lnTo>
                  <a:lnTo>
                    <a:pt x="25" y="238"/>
                  </a:lnTo>
                  <a:lnTo>
                    <a:pt x="28" y="240"/>
                  </a:lnTo>
                  <a:lnTo>
                    <a:pt x="30" y="240"/>
                  </a:lnTo>
                  <a:lnTo>
                    <a:pt x="32" y="238"/>
                  </a:lnTo>
                  <a:lnTo>
                    <a:pt x="35" y="231"/>
                  </a:lnTo>
                  <a:lnTo>
                    <a:pt x="32" y="224"/>
                  </a:lnTo>
                  <a:lnTo>
                    <a:pt x="32" y="219"/>
                  </a:lnTo>
                  <a:lnTo>
                    <a:pt x="25" y="210"/>
                  </a:lnTo>
                  <a:lnTo>
                    <a:pt x="25" y="205"/>
                  </a:lnTo>
                  <a:lnTo>
                    <a:pt x="21" y="199"/>
                  </a:lnTo>
                  <a:lnTo>
                    <a:pt x="19" y="187"/>
                  </a:lnTo>
                  <a:lnTo>
                    <a:pt x="14" y="175"/>
                  </a:lnTo>
                  <a:lnTo>
                    <a:pt x="14" y="169"/>
                  </a:lnTo>
                  <a:lnTo>
                    <a:pt x="9" y="155"/>
                  </a:lnTo>
                  <a:lnTo>
                    <a:pt x="2" y="150"/>
                  </a:lnTo>
                  <a:lnTo>
                    <a:pt x="0" y="143"/>
                  </a:lnTo>
                  <a:lnTo>
                    <a:pt x="0" y="143"/>
                  </a:lnTo>
                  <a:close/>
                  <a:moveTo>
                    <a:pt x="224" y="185"/>
                  </a:moveTo>
                  <a:lnTo>
                    <a:pt x="229" y="187"/>
                  </a:lnTo>
                  <a:lnTo>
                    <a:pt x="231" y="189"/>
                  </a:lnTo>
                  <a:lnTo>
                    <a:pt x="236" y="192"/>
                  </a:lnTo>
                  <a:lnTo>
                    <a:pt x="238" y="192"/>
                  </a:lnTo>
                  <a:lnTo>
                    <a:pt x="240" y="189"/>
                  </a:lnTo>
                  <a:lnTo>
                    <a:pt x="240" y="187"/>
                  </a:lnTo>
                  <a:lnTo>
                    <a:pt x="242" y="182"/>
                  </a:lnTo>
                  <a:lnTo>
                    <a:pt x="247" y="182"/>
                  </a:lnTo>
                  <a:lnTo>
                    <a:pt x="249" y="180"/>
                  </a:lnTo>
                  <a:lnTo>
                    <a:pt x="254" y="180"/>
                  </a:lnTo>
                  <a:lnTo>
                    <a:pt x="256" y="180"/>
                  </a:lnTo>
                  <a:lnTo>
                    <a:pt x="259" y="178"/>
                  </a:lnTo>
                  <a:lnTo>
                    <a:pt x="261" y="173"/>
                  </a:lnTo>
                  <a:lnTo>
                    <a:pt x="259" y="173"/>
                  </a:lnTo>
                  <a:lnTo>
                    <a:pt x="259" y="171"/>
                  </a:lnTo>
                  <a:lnTo>
                    <a:pt x="263" y="169"/>
                  </a:lnTo>
                  <a:lnTo>
                    <a:pt x="266" y="166"/>
                  </a:lnTo>
                  <a:lnTo>
                    <a:pt x="266" y="159"/>
                  </a:lnTo>
                  <a:lnTo>
                    <a:pt x="263" y="152"/>
                  </a:lnTo>
                  <a:lnTo>
                    <a:pt x="259" y="148"/>
                  </a:lnTo>
                  <a:lnTo>
                    <a:pt x="254" y="150"/>
                  </a:lnTo>
                  <a:lnTo>
                    <a:pt x="252" y="148"/>
                  </a:lnTo>
                  <a:lnTo>
                    <a:pt x="249" y="148"/>
                  </a:lnTo>
                  <a:lnTo>
                    <a:pt x="247" y="145"/>
                  </a:lnTo>
                  <a:lnTo>
                    <a:pt x="245" y="145"/>
                  </a:lnTo>
                  <a:lnTo>
                    <a:pt x="245" y="148"/>
                  </a:lnTo>
                  <a:lnTo>
                    <a:pt x="242" y="150"/>
                  </a:lnTo>
                  <a:lnTo>
                    <a:pt x="240" y="152"/>
                  </a:lnTo>
                  <a:lnTo>
                    <a:pt x="233" y="152"/>
                  </a:lnTo>
                  <a:lnTo>
                    <a:pt x="229" y="157"/>
                  </a:lnTo>
                  <a:lnTo>
                    <a:pt x="226" y="162"/>
                  </a:lnTo>
                  <a:lnTo>
                    <a:pt x="219" y="166"/>
                  </a:lnTo>
                  <a:lnTo>
                    <a:pt x="217" y="169"/>
                  </a:lnTo>
                  <a:lnTo>
                    <a:pt x="219" y="173"/>
                  </a:lnTo>
                  <a:lnTo>
                    <a:pt x="222" y="175"/>
                  </a:lnTo>
                  <a:lnTo>
                    <a:pt x="222" y="178"/>
                  </a:lnTo>
                  <a:lnTo>
                    <a:pt x="224" y="180"/>
                  </a:lnTo>
                  <a:lnTo>
                    <a:pt x="224" y="18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4" name="Freeform 169">
              <a:extLst>
                <a:ext uri="{FF2B5EF4-FFF2-40B4-BE49-F238E27FC236}">
                  <a16:creationId xmlns:a16="http://schemas.microsoft.com/office/drawing/2014/main" id="{DBB5E015-3445-4B0F-242D-DAC632D4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256" y="3602784"/>
              <a:ext cx="40660" cy="39000"/>
            </a:xfrm>
            <a:custGeom>
              <a:avLst/>
              <a:gdLst>
                <a:gd name="T0" fmla="*/ 7 w 49"/>
                <a:gd name="T1" fmla="*/ 40 h 47"/>
                <a:gd name="T2" fmla="*/ 7 w 49"/>
                <a:gd name="T3" fmla="*/ 35 h 47"/>
                <a:gd name="T4" fmla="*/ 5 w 49"/>
                <a:gd name="T5" fmla="*/ 33 h 47"/>
                <a:gd name="T6" fmla="*/ 5 w 49"/>
                <a:gd name="T7" fmla="*/ 30 h 47"/>
                <a:gd name="T8" fmla="*/ 2 w 49"/>
                <a:gd name="T9" fmla="*/ 28 h 47"/>
                <a:gd name="T10" fmla="*/ 0 w 49"/>
                <a:gd name="T11" fmla="*/ 24 h 47"/>
                <a:gd name="T12" fmla="*/ 2 w 49"/>
                <a:gd name="T13" fmla="*/ 21 h 47"/>
                <a:gd name="T14" fmla="*/ 9 w 49"/>
                <a:gd name="T15" fmla="*/ 17 h 47"/>
                <a:gd name="T16" fmla="*/ 12 w 49"/>
                <a:gd name="T17" fmla="*/ 12 h 47"/>
                <a:gd name="T18" fmla="*/ 16 w 49"/>
                <a:gd name="T19" fmla="*/ 7 h 47"/>
                <a:gd name="T20" fmla="*/ 23 w 49"/>
                <a:gd name="T21" fmla="*/ 7 h 47"/>
                <a:gd name="T22" fmla="*/ 25 w 49"/>
                <a:gd name="T23" fmla="*/ 5 h 47"/>
                <a:gd name="T24" fmla="*/ 28 w 49"/>
                <a:gd name="T25" fmla="*/ 3 h 47"/>
                <a:gd name="T26" fmla="*/ 28 w 49"/>
                <a:gd name="T27" fmla="*/ 0 h 47"/>
                <a:gd name="T28" fmla="*/ 30 w 49"/>
                <a:gd name="T29" fmla="*/ 0 h 47"/>
                <a:gd name="T30" fmla="*/ 32 w 49"/>
                <a:gd name="T31" fmla="*/ 3 h 47"/>
                <a:gd name="T32" fmla="*/ 35 w 49"/>
                <a:gd name="T33" fmla="*/ 3 h 47"/>
                <a:gd name="T34" fmla="*/ 37 w 49"/>
                <a:gd name="T35" fmla="*/ 5 h 47"/>
                <a:gd name="T36" fmla="*/ 42 w 49"/>
                <a:gd name="T37" fmla="*/ 3 h 47"/>
                <a:gd name="T38" fmla="*/ 46 w 49"/>
                <a:gd name="T39" fmla="*/ 7 h 47"/>
                <a:gd name="T40" fmla="*/ 49 w 49"/>
                <a:gd name="T41" fmla="*/ 14 h 47"/>
                <a:gd name="T42" fmla="*/ 49 w 49"/>
                <a:gd name="T43" fmla="*/ 21 h 47"/>
                <a:gd name="T44" fmla="*/ 46 w 49"/>
                <a:gd name="T45" fmla="*/ 24 h 47"/>
                <a:gd name="T46" fmla="*/ 42 w 49"/>
                <a:gd name="T47" fmla="*/ 26 h 47"/>
                <a:gd name="T48" fmla="*/ 42 w 49"/>
                <a:gd name="T49" fmla="*/ 28 h 47"/>
                <a:gd name="T50" fmla="*/ 44 w 49"/>
                <a:gd name="T51" fmla="*/ 28 h 47"/>
                <a:gd name="T52" fmla="*/ 42 w 49"/>
                <a:gd name="T53" fmla="*/ 33 h 47"/>
                <a:gd name="T54" fmla="*/ 39 w 49"/>
                <a:gd name="T55" fmla="*/ 35 h 47"/>
                <a:gd name="T56" fmla="*/ 37 w 49"/>
                <a:gd name="T57" fmla="*/ 35 h 47"/>
                <a:gd name="T58" fmla="*/ 32 w 49"/>
                <a:gd name="T59" fmla="*/ 35 h 47"/>
                <a:gd name="T60" fmla="*/ 30 w 49"/>
                <a:gd name="T61" fmla="*/ 37 h 47"/>
                <a:gd name="T62" fmla="*/ 25 w 49"/>
                <a:gd name="T63" fmla="*/ 37 h 47"/>
                <a:gd name="T64" fmla="*/ 23 w 49"/>
                <a:gd name="T65" fmla="*/ 42 h 47"/>
                <a:gd name="T66" fmla="*/ 23 w 49"/>
                <a:gd name="T67" fmla="*/ 44 h 47"/>
                <a:gd name="T68" fmla="*/ 21 w 49"/>
                <a:gd name="T69" fmla="*/ 47 h 47"/>
                <a:gd name="T70" fmla="*/ 19 w 49"/>
                <a:gd name="T71" fmla="*/ 47 h 47"/>
                <a:gd name="T72" fmla="*/ 14 w 49"/>
                <a:gd name="T73" fmla="*/ 44 h 47"/>
                <a:gd name="T74" fmla="*/ 12 w 49"/>
                <a:gd name="T75" fmla="*/ 42 h 47"/>
                <a:gd name="T76" fmla="*/ 7 w 49"/>
                <a:gd name="T7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" h="47">
                  <a:moveTo>
                    <a:pt x="7" y="40"/>
                  </a:moveTo>
                  <a:lnTo>
                    <a:pt x="7" y="35"/>
                  </a:lnTo>
                  <a:lnTo>
                    <a:pt x="5" y="33"/>
                  </a:lnTo>
                  <a:lnTo>
                    <a:pt x="5" y="30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2" y="21"/>
                  </a:lnTo>
                  <a:lnTo>
                    <a:pt x="9" y="17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23" y="7"/>
                  </a:lnTo>
                  <a:lnTo>
                    <a:pt x="25" y="5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7" y="5"/>
                  </a:lnTo>
                  <a:lnTo>
                    <a:pt x="42" y="3"/>
                  </a:lnTo>
                  <a:lnTo>
                    <a:pt x="46" y="7"/>
                  </a:lnTo>
                  <a:lnTo>
                    <a:pt x="49" y="14"/>
                  </a:lnTo>
                  <a:lnTo>
                    <a:pt x="49" y="21"/>
                  </a:lnTo>
                  <a:lnTo>
                    <a:pt x="46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39" y="35"/>
                  </a:lnTo>
                  <a:lnTo>
                    <a:pt x="37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5" y="37"/>
                  </a:lnTo>
                  <a:lnTo>
                    <a:pt x="23" y="42"/>
                  </a:lnTo>
                  <a:lnTo>
                    <a:pt x="23" y="44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4" y="44"/>
                  </a:lnTo>
                  <a:lnTo>
                    <a:pt x="12" y="42"/>
                  </a:lnTo>
                  <a:lnTo>
                    <a:pt x="7" y="4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5" name="Freeform 170">
              <a:extLst>
                <a:ext uri="{FF2B5EF4-FFF2-40B4-BE49-F238E27FC236}">
                  <a16:creationId xmlns:a16="http://schemas.microsoft.com/office/drawing/2014/main" id="{B18B41CE-90F5-33C1-0248-CFBE2CAF7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7879" y="3279171"/>
              <a:ext cx="706972" cy="759247"/>
            </a:xfrm>
            <a:custGeom>
              <a:avLst/>
              <a:gdLst>
                <a:gd name="T0" fmla="*/ 808 w 852"/>
                <a:gd name="T1" fmla="*/ 321 h 915"/>
                <a:gd name="T2" fmla="*/ 723 w 852"/>
                <a:gd name="T3" fmla="*/ 199 h 915"/>
                <a:gd name="T4" fmla="*/ 591 w 852"/>
                <a:gd name="T5" fmla="*/ 150 h 915"/>
                <a:gd name="T6" fmla="*/ 526 w 852"/>
                <a:gd name="T7" fmla="*/ 95 h 915"/>
                <a:gd name="T8" fmla="*/ 533 w 852"/>
                <a:gd name="T9" fmla="*/ 26 h 915"/>
                <a:gd name="T10" fmla="*/ 517 w 852"/>
                <a:gd name="T11" fmla="*/ 37 h 915"/>
                <a:gd name="T12" fmla="*/ 423 w 852"/>
                <a:gd name="T13" fmla="*/ 32 h 915"/>
                <a:gd name="T14" fmla="*/ 404 w 852"/>
                <a:gd name="T15" fmla="*/ 35 h 915"/>
                <a:gd name="T16" fmla="*/ 266 w 852"/>
                <a:gd name="T17" fmla="*/ 123 h 915"/>
                <a:gd name="T18" fmla="*/ 0 w 852"/>
                <a:gd name="T19" fmla="*/ 360 h 915"/>
                <a:gd name="T20" fmla="*/ 453 w 852"/>
                <a:gd name="T21" fmla="*/ 651 h 915"/>
                <a:gd name="T22" fmla="*/ 577 w 852"/>
                <a:gd name="T23" fmla="*/ 815 h 915"/>
                <a:gd name="T24" fmla="*/ 563 w 852"/>
                <a:gd name="T25" fmla="*/ 776 h 915"/>
                <a:gd name="T26" fmla="*/ 646 w 852"/>
                <a:gd name="T27" fmla="*/ 811 h 915"/>
                <a:gd name="T28" fmla="*/ 598 w 852"/>
                <a:gd name="T29" fmla="*/ 905 h 915"/>
                <a:gd name="T30" fmla="*/ 566 w 852"/>
                <a:gd name="T31" fmla="*/ 848 h 915"/>
                <a:gd name="T32" fmla="*/ 610 w 852"/>
                <a:gd name="T33" fmla="*/ 829 h 915"/>
                <a:gd name="T34" fmla="*/ 628 w 852"/>
                <a:gd name="T35" fmla="*/ 864 h 915"/>
                <a:gd name="T36" fmla="*/ 603 w 852"/>
                <a:gd name="T37" fmla="*/ 892 h 915"/>
                <a:gd name="T38" fmla="*/ 23 w 852"/>
                <a:gd name="T39" fmla="*/ 591 h 915"/>
                <a:gd name="T40" fmla="*/ 85 w 852"/>
                <a:gd name="T41" fmla="*/ 589 h 915"/>
                <a:gd name="T42" fmla="*/ 162 w 852"/>
                <a:gd name="T43" fmla="*/ 577 h 915"/>
                <a:gd name="T44" fmla="*/ 249 w 852"/>
                <a:gd name="T45" fmla="*/ 534 h 915"/>
                <a:gd name="T46" fmla="*/ 381 w 852"/>
                <a:gd name="T47" fmla="*/ 534 h 915"/>
                <a:gd name="T48" fmla="*/ 427 w 852"/>
                <a:gd name="T49" fmla="*/ 598 h 915"/>
                <a:gd name="T50" fmla="*/ 462 w 852"/>
                <a:gd name="T51" fmla="*/ 587 h 915"/>
                <a:gd name="T52" fmla="*/ 471 w 852"/>
                <a:gd name="T53" fmla="*/ 612 h 915"/>
                <a:gd name="T54" fmla="*/ 483 w 852"/>
                <a:gd name="T55" fmla="*/ 644 h 915"/>
                <a:gd name="T56" fmla="*/ 506 w 852"/>
                <a:gd name="T57" fmla="*/ 705 h 915"/>
                <a:gd name="T58" fmla="*/ 582 w 852"/>
                <a:gd name="T59" fmla="*/ 741 h 915"/>
                <a:gd name="T60" fmla="*/ 612 w 852"/>
                <a:gd name="T61" fmla="*/ 760 h 915"/>
                <a:gd name="T62" fmla="*/ 651 w 852"/>
                <a:gd name="T63" fmla="*/ 732 h 915"/>
                <a:gd name="T64" fmla="*/ 743 w 852"/>
                <a:gd name="T65" fmla="*/ 638 h 915"/>
                <a:gd name="T66" fmla="*/ 799 w 852"/>
                <a:gd name="T67" fmla="*/ 557 h 915"/>
                <a:gd name="T68" fmla="*/ 838 w 852"/>
                <a:gd name="T69" fmla="*/ 430 h 915"/>
                <a:gd name="T70" fmla="*/ 824 w 852"/>
                <a:gd name="T71" fmla="*/ 340 h 915"/>
                <a:gd name="T72" fmla="*/ 792 w 852"/>
                <a:gd name="T73" fmla="*/ 286 h 915"/>
                <a:gd name="T74" fmla="*/ 773 w 852"/>
                <a:gd name="T75" fmla="*/ 243 h 915"/>
                <a:gd name="T76" fmla="*/ 723 w 852"/>
                <a:gd name="T77" fmla="*/ 203 h 915"/>
                <a:gd name="T78" fmla="*/ 711 w 852"/>
                <a:gd name="T79" fmla="*/ 109 h 915"/>
                <a:gd name="T80" fmla="*/ 672 w 852"/>
                <a:gd name="T81" fmla="*/ 44 h 915"/>
                <a:gd name="T82" fmla="*/ 646 w 852"/>
                <a:gd name="T83" fmla="*/ 60 h 915"/>
                <a:gd name="T84" fmla="*/ 623 w 852"/>
                <a:gd name="T85" fmla="*/ 157 h 915"/>
                <a:gd name="T86" fmla="*/ 538 w 852"/>
                <a:gd name="T87" fmla="*/ 134 h 915"/>
                <a:gd name="T88" fmla="*/ 515 w 852"/>
                <a:gd name="T89" fmla="*/ 72 h 915"/>
                <a:gd name="T90" fmla="*/ 526 w 852"/>
                <a:gd name="T91" fmla="*/ 49 h 915"/>
                <a:gd name="T92" fmla="*/ 492 w 852"/>
                <a:gd name="T93" fmla="*/ 39 h 915"/>
                <a:gd name="T94" fmla="*/ 434 w 852"/>
                <a:gd name="T95" fmla="*/ 26 h 915"/>
                <a:gd name="T96" fmla="*/ 411 w 852"/>
                <a:gd name="T97" fmla="*/ 53 h 915"/>
                <a:gd name="T98" fmla="*/ 374 w 852"/>
                <a:gd name="T99" fmla="*/ 95 h 915"/>
                <a:gd name="T100" fmla="*/ 353 w 852"/>
                <a:gd name="T101" fmla="*/ 106 h 915"/>
                <a:gd name="T102" fmla="*/ 335 w 852"/>
                <a:gd name="T103" fmla="*/ 86 h 915"/>
                <a:gd name="T104" fmla="*/ 296 w 852"/>
                <a:gd name="T105" fmla="*/ 99 h 915"/>
                <a:gd name="T106" fmla="*/ 270 w 852"/>
                <a:gd name="T107" fmla="*/ 127 h 915"/>
                <a:gd name="T108" fmla="*/ 252 w 852"/>
                <a:gd name="T109" fmla="*/ 153 h 915"/>
                <a:gd name="T110" fmla="*/ 215 w 852"/>
                <a:gd name="T111" fmla="*/ 162 h 915"/>
                <a:gd name="T112" fmla="*/ 141 w 852"/>
                <a:gd name="T113" fmla="*/ 229 h 915"/>
                <a:gd name="T114" fmla="*/ 39 w 852"/>
                <a:gd name="T115" fmla="*/ 280 h 915"/>
                <a:gd name="T116" fmla="*/ 25 w 852"/>
                <a:gd name="T117" fmla="*/ 377 h 915"/>
                <a:gd name="T118" fmla="*/ 18 w 852"/>
                <a:gd name="T119" fmla="*/ 423 h 915"/>
                <a:gd name="T120" fmla="*/ 16 w 852"/>
                <a:gd name="T121" fmla="*/ 56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2" h="915">
                  <a:moveTo>
                    <a:pt x="843" y="437"/>
                  </a:moveTo>
                  <a:lnTo>
                    <a:pt x="843" y="427"/>
                  </a:lnTo>
                  <a:lnTo>
                    <a:pt x="845" y="432"/>
                  </a:lnTo>
                  <a:lnTo>
                    <a:pt x="843" y="437"/>
                  </a:lnTo>
                  <a:close/>
                  <a:moveTo>
                    <a:pt x="843" y="383"/>
                  </a:moveTo>
                  <a:lnTo>
                    <a:pt x="843" y="377"/>
                  </a:lnTo>
                  <a:lnTo>
                    <a:pt x="843" y="372"/>
                  </a:lnTo>
                  <a:lnTo>
                    <a:pt x="843" y="370"/>
                  </a:lnTo>
                  <a:lnTo>
                    <a:pt x="847" y="365"/>
                  </a:lnTo>
                  <a:lnTo>
                    <a:pt x="850" y="360"/>
                  </a:lnTo>
                  <a:lnTo>
                    <a:pt x="847" y="358"/>
                  </a:lnTo>
                  <a:lnTo>
                    <a:pt x="850" y="353"/>
                  </a:lnTo>
                  <a:lnTo>
                    <a:pt x="850" y="353"/>
                  </a:lnTo>
                  <a:lnTo>
                    <a:pt x="852" y="358"/>
                  </a:lnTo>
                  <a:lnTo>
                    <a:pt x="850" y="365"/>
                  </a:lnTo>
                  <a:lnTo>
                    <a:pt x="845" y="372"/>
                  </a:lnTo>
                  <a:lnTo>
                    <a:pt x="845" y="379"/>
                  </a:lnTo>
                  <a:lnTo>
                    <a:pt x="845" y="383"/>
                  </a:lnTo>
                  <a:lnTo>
                    <a:pt x="843" y="383"/>
                  </a:lnTo>
                  <a:close/>
                  <a:moveTo>
                    <a:pt x="808" y="321"/>
                  </a:moveTo>
                  <a:lnTo>
                    <a:pt x="813" y="326"/>
                  </a:lnTo>
                  <a:lnTo>
                    <a:pt x="815" y="330"/>
                  </a:lnTo>
                  <a:lnTo>
                    <a:pt x="815" y="326"/>
                  </a:lnTo>
                  <a:lnTo>
                    <a:pt x="813" y="323"/>
                  </a:lnTo>
                  <a:lnTo>
                    <a:pt x="815" y="321"/>
                  </a:lnTo>
                  <a:lnTo>
                    <a:pt x="810" y="321"/>
                  </a:lnTo>
                  <a:lnTo>
                    <a:pt x="810" y="319"/>
                  </a:lnTo>
                  <a:lnTo>
                    <a:pt x="808" y="321"/>
                  </a:lnTo>
                  <a:close/>
                  <a:moveTo>
                    <a:pt x="803" y="291"/>
                  </a:moveTo>
                  <a:lnTo>
                    <a:pt x="803" y="289"/>
                  </a:lnTo>
                  <a:lnTo>
                    <a:pt x="801" y="291"/>
                  </a:lnTo>
                  <a:lnTo>
                    <a:pt x="803" y="291"/>
                  </a:lnTo>
                  <a:close/>
                  <a:moveTo>
                    <a:pt x="723" y="199"/>
                  </a:moveTo>
                  <a:lnTo>
                    <a:pt x="725" y="194"/>
                  </a:lnTo>
                  <a:lnTo>
                    <a:pt x="723" y="192"/>
                  </a:lnTo>
                  <a:lnTo>
                    <a:pt x="725" y="192"/>
                  </a:lnTo>
                  <a:lnTo>
                    <a:pt x="727" y="190"/>
                  </a:lnTo>
                  <a:lnTo>
                    <a:pt x="727" y="196"/>
                  </a:lnTo>
                  <a:lnTo>
                    <a:pt x="725" y="201"/>
                  </a:lnTo>
                  <a:lnTo>
                    <a:pt x="723" y="199"/>
                  </a:lnTo>
                  <a:close/>
                  <a:moveTo>
                    <a:pt x="653" y="0"/>
                  </a:moveTo>
                  <a:lnTo>
                    <a:pt x="656" y="2"/>
                  </a:lnTo>
                  <a:lnTo>
                    <a:pt x="658" y="0"/>
                  </a:lnTo>
                  <a:lnTo>
                    <a:pt x="653" y="0"/>
                  </a:lnTo>
                  <a:close/>
                  <a:moveTo>
                    <a:pt x="651" y="9"/>
                  </a:moveTo>
                  <a:lnTo>
                    <a:pt x="651" y="16"/>
                  </a:lnTo>
                  <a:lnTo>
                    <a:pt x="653" y="14"/>
                  </a:lnTo>
                  <a:lnTo>
                    <a:pt x="656" y="14"/>
                  </a:lnTo>
                  <a:lnTo>
                    <a:pt x="653" y="9"/>
                  </a:lnTo>
                  <a:lnTo>
                    <a:pt x="651" y="9"/>
                  </a:lnTo>
                  <a:close/>
                  <a:moveTo>
                    <a:pt x="584" y="162"/>
                  </a:moveTo>
                  <a:lnTo>
                    <a:pt x="584" y="164"/>
                  </a:lnTo>
                  <a:lnTo>
                    <a:pt x="586" y="162"/>
                  </a:lnTo>
                  <a:lnTo>
                    <a:pt x="586" y="159"/>
                  </a:lnTo>
                  <a:lnTo>
                    <a:pt x="584" y="162"/>
                  </a:lnTo>
                  <a:close/>
                  <a:moveTo>
                    <a:pt x="579" y="153"/>
                  </a:moveTo>
                  <a:lnTo>
                    <a:pt x="582" y="155"/>
                  </a:lnTo>
                  <a:lnTo>
                    <a:pt x="584" y="153"/>
                  </a:lnTo>
                  <a:lnTo>
                    <a:pt x="586" y="150"/>
                  </a:lnTo>
                  <a:lnTo>
                    <a:pt x="591" y="150"/>
                  </a:lnTo>
                  <a:lnTo>
                    <a:pt x="591" y="148"/>
                  </a:lnTo>
                  <a:lnTo>
                    <a:pt x="584" y="146"/>
                  </a:lnTo>
                  <a:lnTo>
                    <a:pt x="579" y="150"/>
                  </a:lnTo>
                  <a:lnTo>
                    <a:pt x="579" y="150"/>
                  </a:lnTo>
                  <a:lnTo>
                    <a:pt x="579" y="153"/>
                  </a:lnTo>
                  <a:lnTo>
                    <a:pt x="579" y="153"/>
                  </a:lnTo>
                  <a:close/>
                  <a:moveTo>
                    <a:pt x="536" y="132"/>
                  </a:moveTo>
                  <a:lnTo>
                    <a:pt x="536" y="129"/>
                  </a:lnTo>
                  <a:lnTo>
                    <a:pt x="536" y="125"/>
                  </a:lnTo>
                  <a:lnTo>
                    <a:pt x="538" y="129"/>
                  </a:lnTo>
                  <a:lnTo>
                    <a:pt x="536" y="132"/>
                  </a:lnTo>
                  <a:close/>
                  <a:moveTo>
                    <a:pt x="522" y="88"/>
                  </a:moveTo>
                  <a:lnTo>
                    <a:pt x="522" y="86"/>
                  </a:lnTo>
                  <a:lnTo>
                    <a:pt x="522" y="86"/>
                  </a:lnTo>
                  <a:lnTo>
                    <a:pt x="519" y="83"/>
                  </a:lnTo>
                  <a:lnTo>
                    <a:pt x="522" y="81"/>
                  </a:lnTo>
                  <a:lnTo>
                    <a:pt x="524" y="83"/>
                  </a:lnTo>
                  <a:lnTo>
                    <a:pt x="522" y="88"/>
                  </a:lnTo>
                  <a:close/>
                  <a:moveTo>
                    <a:pt x="529" y="93"/>
                  </a:moveTo>
                  <a:lnTo>
                    <a:pt x="526" y="95"/>
                  </a:lnTo>
                  <a:lnTo>
                    <a:pt x="526" y="95"/>
                  </a:lnTo>
                  <a:lnTo>
                    <a:pt x="531" y="93"/>
                  </a:lnTo>
                  <a:lnTo>
                    <a:pt x="536" y="93"/>
                  </a:lnTo>
                  <a:lnTo>
                    <a:pt x="538" y="90"/>
                  </a:lnTo>
                  <a:lnTo>
                    <a:pt x="536" y="90"/>
                  </a:lnTo>
                  <a:lnTo>
                    <a:pt x="533" y="90"/>
                  </a:lnTo>
                  <a:lnTo>
                    <a:pt x="533" y="88"/>
                  </a:lnTo>
                  <a:lnTo>
                    <a:pt x="536" y="86"/>
                  </a:lnTo>
                  <a:lnTo>
                    <a:pt x="536" y="86"/>
                  </a:lnTo>
                  <a:lnTo>
                    <a:pt x="533" y="86"/>
                  </a:lnTo>
                  <a:lnTo>
                    <a:pt x="533" y="83"/>
                  </a:lnTo>
                  <a:lnTo>
                    <a:pt x="531" y="83"/>
                  </a:lnTo>
                  <a:lnTo>
                    <a:pt x="529" y="86"/>
                  </a:lnTo>
                  <a:lnTo>
                    <a:pt x="526" y="86"/>
                  </a:lnTo>
                  <a:lnTo>
                    <a:pt x="526" y="86"/>
                  </a:lnTo>
                  <a:lnTo>
                    <a:pt x="526" y="88"/>
                  </a:lnTo>
                  <a:lnTo>
                    <a:pt x="529" y="93"/>
                  </a:lnTo>
                  <a:close/>
                  <a:moveTo>
                    <a:pt x="531" y="28"/>
                  </a:moveTo>
                  <a:lnTo>
                    <a:pt x="533" y="28"/>
                  </a:lnTo>
                  <a:lnTo>
                    <a:pt x="533" y="26"/>
                  </a:lnTo>
                  <a:lnTo>
                    <a:pt x="538" y="23"/>
                  </a:lnTo>
                  <a:lnTo>
                    <a:pt x="536" y="21"/>
                  </a:lnTo>
                  <a:lnTo>
                    <a:pt x="531" y="26"/>
                  </a:lnTo>
                  <a:lnTo>
                    <a:pt x="531" y="28"/>
                  </a:lnTo>
                  <a:close/>
                  <a:moveTo>
                    <a:pt x="526" y="30"/>
                  </a:moveTo>
                  <a:lnTo>
                    <a:pt x="529" y="32"/>
                  </a:lnTo>
                  <a:lnTo>
                    <a:pt x="529" y="30"/>
                  </a:lnTo>
                  <a:lnTo>
                    <a:pt x="526" y="30"/>
                  </a:lnTo>
                  <a:close/>
                  <a:moveTo>
                    <a:pt x="524" y="32"/>
                  </a:moveTo>
                  <a:lnTo>
                    <a:pt x="524" y="35"/>
                  </a:lnTo>
                  <a:lnTo>
                    <a:pt x="526" y="32"/>
                  </a:lnTo>
                  <a:lnTo>
                    <a:pt x="524" y="32"/>
                  </a:lnTo>
                  <a:close/>
                  <a:moveTo>
                    <a:pt x="515" y="37"/>
                  </a:moveTo>
                  <a:lnTo>
                    <a:pt x="517" y="37"/>
                  </a:lnTo>
                  <a:lnTo>
                    <a:pt x="517" y="35"/>
                  </a:lnTo>
                  <a:lnTo>
                    <a:pt x="515" y="37"/>
                  </a:lnTo>
                  <a:close/>
                  <a:moveTo>
                    <a:pt x="510" y="42"/>
                  </a:moveTo>
                  <a:lnTo>
                    <a:pt x="510" y="39"/>
                  </a:lnTo>
                  <a:lnTo>
                    <a:pt x="515" y="37"/>
                  </a:lnTo>
                  <a:lnTo>
                    <a:pt x="517" y="37"/>
                  </a:lnTo>
                  <a:lnTo>
                    <a:pt x="515" y="39"/>
                  </a:lnTo>
                  <a:lnTo>
                    <a:pt x="513" y="39"/>
                  </a:lnTo>
                  <a:lnTo>
                    <a:pt x="510" y="42"/>
                  </a:lnTo>
                  <a:close/>
                  <a:moveTo>
                    <a:pt x="503" y="44"/>
                  </a:moveTo>
                  <a:lnTo>
                    <a:pt x="506" y="46"/>
                  </a:lnTo>
                  <a:lnTo>
                    <a:pt x="508" y="44"/>
                  </a:lnTo>
                  <a:lnTo>
                    <a:pt x="508" y="42"/>
                  </a:lnTo>
                  <a:lnTo>
                    <a:pt x="503" y="44"/>
                  </a:lnTo>
                  <a:close/>
                  <a:moveTo>
                    <a:pt x="450" y="28"/>
                  </a:moveTo>
                  <a:lnTo>
                    <a:pt x="448" y="23"/>
                  </a:lnTo>
                  <a:lnTo>
                    <a:pt x="448" y="21"/>
                  </a:lnTo>
                  <a:lnTo>
                    <a:pt x="453" y="19"/>
                  </a:lnTo>
                  <a:lnTo>
                    <a:pt x="450" y="23"/>
                  </a:lnTo>
                  <a:lnTo>
                    <a:pt x="450" y="28"/>
                  </a:lnTo>
                  <a:close/>
                  <a:moveTo>
                    <a:pt x="404" y="26"/>
                  </a:moveTo>
                  <a:lnTo>
                    <a:pt x="404" y="30"/>
                  </a:lnTo>
                  <a:lnTo>
                    <a:pt x="409" y="35"/>
                  </a:lnTo>
                  <a:lnTo>
                    <a:pt x="411" y="37"/>
                  </a:lnTo>
                  <a:lnTo>
                    <a:pt x="416" y="39"/>
                  </a:lnTo>
                  <a:lnTo>
                    <a:pt x="423" y="32"/>
                  </a:lnTo>
                  <a:lnTo>
                    <a:pt x="425" y="32"/>
                  </a:lnTo>
                  <a:lnTo>
                    <a:pt x="425" y="30"/>
                  </a:lnTo>
                  <a:lnTo>
                    <a:pt x="427" y="30"/>
                  </a:lnTo>
                  <a:lnTo>
                    <a:pt x="425" y="28"/>
                  </a:lnTo>
                  <a:lnTo>
                    <a:pt x="425" y="26"/>
                  </a:lnTo>
                  <a:lnTo>
                    <a:pt x="423" y="26"/>
                  </a:lnTo>
                  <a:lnTo>
                    <a:pt x="420" y="26"/>
                  </a:lnTo>
                  <a:lnTo>
                    <a:pt x="416" y="26"/>
                  </a:lnTo>
                  <a:lnTo>
                    <a:pt x="413" y="30"/>
                  </a:lnTo>
                  <a:lnTo>
                    <a:pt x="409" y="28"/>
                  </a:lnTo>
                  <a:lnTo>
                    <a:pt x="409" y="28"/>
                  </a:lnTo>
                  <a:lnTo>
                    <a:pt x="406" y="26"/>
                  </a:lnTo>
                  <a:lnTo>
                    <a:pt x="404" y="23"/>
                  </a:lnTo>
                  <a:lnTo>
                    <a:pt x="404" y="23"/>
                  </a:lnTo>
                  <a:lnTo>
                    <a:pt x="404" y="26"/>
                  </a:lnTo>
                  <a:close/>
                  <a:moveTo>
                    <a:pt x="402" y="26"/>
                  </a:moveTo>
                  <a:lnTo>
                    <a:pt x="404" y="32"/>
                  </a:lnTo>
                  <a:lnTo>
                    <a:pt x="406" y="35"/>
                  </a:lnTo>
                  <a:lnTo>
                    <a:pt x="409" y="37"/>
                  </a:lnTo>
                  <a:lnTo>
                    <a:pt x="404" y="35"/>
                  </a:lnTo>
                  <a:lnTo>
                    <a:pt x="402" y="35"/>
                  </a:lnTo>
                  <a:lnTo>
                    <a:pt x="397" y="35"/>
                  </a:lnTo>
                  <a:lnTo>
                    <a:pt x="397" y="32"/>
                  </a:lnTo>
                  <a:lnTo>
                    <a:pt x="399" y="32"/>
                  </a:lnTo>
                  <a:lnTo>
                    <a:pt x="402" y="32"/>
                  </a:lnTo>
                  <a:lnTo>
                    <a:pt x="402" y="30"/>
                  </a:lnTo>
                  <a:lnTo>
                    <a:pt x="399" y="30"/>
                  </a:lnTo>
                  <a:lnTo>
                    <a:pt x="399" y="28"/>
                  </a:lnTo>
                  <a:lnTo>
                    <a:pt x="399" y="28"/>
                  </a:lnTo>
                  <a:lnTo>
                    <a:pt x="402" y="26"/>
                  </a:lnTo>
                  <a:close/>
                  <a:moveTo>
                    <a:pt x="268" y="116"/>
                  </a:moveTo>
                  <a:lnTo>
                    <a:pt x="270" y="118"/>
                  </a:lnTo>
                  <a:lnTo>
                    <a:pt x="272" y="118"/>
                  </a:lnTo>
                  <a:lnTo>
                    <a:pt x="270" y="113"/>
                  </a:lnTo>
                  <a:lnTo>
                    <a:pt x="270" y="116"/>
                  </a:lnTo>
                  <a:lnTo>
                    <a:pt x="268" y="116"/>
                  </a:lnTo>
                  <a:lnTo>
                    <a:pt x="268" y="116"/>
                  </a:lnTo>
                  <a:close/>
                  <a:moveTo>
                    <a:pt x="270" y="132"/>
                  </a:moveTo>
                  <a:lnTo>
                    <a:pt x="268" y="127"/>
                  </a:lnTo>
                  <a:lnTo>
                    <a:pt x="266" y="123"/>
                  </a:lnTo>
                  <a:lnTo>
                    <a:pt x="268" y="129"/>
                  </a:lnTo>
                  <a:lnTo>
                    <a:pt x="270" y="132"/>
                  </a:lnTo>
                  <a:close/>
                  <a:moveTo>
                    <a:pt x="286" y="99"/>
                  </a:moveTo>
                  <a:lnTo>
                    <a:pt x="284" y="99"/>
                  </a:lnTo>
                  <a:lnTo>
                    <a:pt x="286" y="97"/>
                  </a:lnTo>
                  <a:lnTo>
                    <a:pt x="286" y="97"/>
                  </a:lnTo>
                  <a:lnTo>
                    <a:pt x="286" y="99"/>
                  </a:lnTo>
                  <a:close/>
                  <a:moveTo>
                    <a:pt x="65" y="245"/>
                  </a:moveTo>
                  <a:lnTo>
                    <a:pt x="62" y="243"/>
                  </a:lnTo>
                  <a:lnTo>
                    <a:pt x="67" y="236"/>
                  </a:lnTo>
                  <a:lnTo>
                    <a:pt x="67" y="240"/>
                  </a:lnTo>
                  <a:lnTo>
                    <a:pt x="65" y="245"/>
                  </a:lnTo>
                  <a:close/>
                  <a:moveTo>
                    <a:pt x="2" y="353"/>
                  </a:moveTo>
                  <a:lnTo>
                    <a:pt x="2" y="344"/>
                  </a:lnTo>
                  <a:lnTo>
                    <a:pt x="5" y="349"/>
                  </a:lnTo>
                  <a:lnTo>
                    <a:pt x="2" y="351"/>
                  </a:lnTo>
                  <a:lnTo>
                    <a:pt x="2" y="351"/>
                  </a:lnTo>
                  <a:lnTo>
                    <a:pt x="2" y="353"/>
                  </a:lnTo>
                  <a:close/>
                  <a:moveTo>
                    <a:pt x="2" y="370"/>
                  </a:moveTo>
                  <a:lnTo>
                    <a:pt x="0" y="360"/>
                  </a:lnTo>
                  <a:lnTo>
                    <a:pt x="0" y="356"/>
                  </a:lnTo>
                  <a:lnTo>
                    <a:pt x="2" y="363"/>
                  </a:lnTo>
                  <a:lnTo>
                    <a:pt x="2" y="370"/>
                  </a:lnTo>
                  <a:close/>
                  <a:moveTo>
                    <a:pt x="466" y="642"/>
                  </a:moveTo>
                  <a:lnTo>
                    <a:pt x="466" y="644"/>
                  </a:lnTo>
                  <a:lnTo>
                    <a:pt x="466" y="647"/>
                  </a:lnTo>
                  <a:lnTo>
                    <a:pt x="469" y="647"/>
                  </a:lnTo>
                  <a:lnTo>
                    <a:pt x="469" y="649"/>
                  </a:lnTo>
                  <a:lnTo>
                    <a:pt x="471" y="649"/>
                  </a:lnTo>
                  <a:lnTo>
                    <a:pt x="473" y="647"/>
                  </a:lnTo>
                  <a:lnTo>
                    <a:pt x="476" y="649"/>
                  </a:lnTo>
                  <a:lnTo>
                    <a:pt x="473" y="651"/>
                  </a:lnTo>
                  <a:lnTo>
                    <a:pt x="466" y="651"/>
                  </a:lnTo>
                  <a:lnTo>
                    <a:pt x="464" y="654"/>
                  </a:lnTo>
                  <a:lnTo>
                    <a:pt x="462" y="654"/>
                  </a:lnTo>
                  <a:lnTo>
                    <a:pt x="462" y="654"/>
                  </a:lnTo>
                  <a:lnTo>
                    <a:pt x="459" y="654"/>
                  </a:lnTo>
                  <a:lnTo>
                    <a:pt x="459" y="651"/>
                  </a:lnTo>
                  <a:lnTo>
                    <a:pt x="457" y="654"/>
                  </a:lnTo>
                  <a:lnTo>
                    <a:pt x="453" y="651"/>
                  </a:lnTo>
                  <a:lnTo>
                    <a:pt x="450" y="654"/>
                  </a:lnTo>
                  <a:lnTo>
                    <a:pt x="446" y="651"/>
                  </a:lnTo>
                  <a:lnTo>
                    <a:pt x="443" y="651"/>
                  </a:lnTo>
                  <a:lnTo>
                    <a:pt x="443" y="647"/>
                  </a:lnTo>
                  <a:lnTo>
                    <a:pt x="448" y="644"/>
                  </a:lnTo>
                  <a:lnTo>
                    <a:pt x="459" y="642"/>
                  </a:lnTo>
                  <a:lnTo>
                    <a:pt x="464" y="642"/>
                  </a:lnTo>
                  <a:lnTo>
                    <a:pt x="466" y="642"/>
                  </a:lnTo>
                  <a:close/>
                  <a:moveTo>
                    <a:pt x="603" y="741"/>
                  </a:moveTo>
                  <a:lnTo>
                    <a:pt x="605" y="739"/>
                  </a:lnTo>
                  <a:lnTo>
                    <a:pt x="607" y="741"/>
                  </a:lnTo>
                  <a:lnTo>
                    <a:pt x="605" y="744"/>
                  </a:lnTo>
                  <a:lnTo>
                    <a:pt x="603" y="741"/>
                  </a:lnTo>
                  <a:close/>
                  <a:moveTo>
                    <a:pt x="626" y="755"/>
                  </a:moveTo>
                  <a:lnTo>
                    <a:pt x="626" y="758"/>
                  </a:lnTo>
                  <a:lnTo>
                    <a:pt x="628" y="755"/>
                  </a:lnTo>
                  <a:lnTo>
                    <a:pt x="626" y="755"/>
                  </a:lnTo>
                  <a:close/>
                  <a:moveTo>
                    <a:pt x="575" y="811"/>
                  </a:moveTo>
                  <a:lnTo>
                    <a:pt x="575" y="815"/>
                  </a:lnTo>
                  <a:lnTo>
                    <a:pt x="577" y="815"/>
                  </a:lnTo>
                  <a:lnTo>
                    <a:pt x="579" y="813"/>
                  </a:lnTo>
                  <a:lnTo>
                    <a:pt x="577" y="811"/>
                  </a:lnTo>
                  <a:lnTo>
                    <a:pt x="575" y="811"/>
                  </a:lnTo>
                  <a:close/>
                  <a:moveTo>
                    <a:pt x="577" y="804"/>
                  </a:moveTo>
                  <a:lnTo>
                    <a:pt x="577" y="806"/>
                  </a:lnTo>
                  <a:lnTo>
                    <a:pt x="579" y="806"/>
                  </a:lnTo>
                  <a:lnTo>
                    <a:pt x="579" y="802"/>
                  </a:lnTo>
                  <a:lnTo>
                    <a:pt x="577" y="804"/>
                  </a:lnTo>
                  <a:close/>
                  <a:moveTo>
                    <a:pt x="573" y="808"/>
                  </a:moveTo>
                  <a:lnTo>
                    <a:pt x="570" y="806"/>
                  </a:lnTo>
                  <a:lnTo>
                    <a:pt x="573" y="804"/>
                  </a:lnTo>
                  <a:lnTo>
                    <a:pt x="575" y="802"/>
                  </a:lnTo>
                  <a:lnTo>
                    <a:pt x="575" y="806"/>
                  </a:lnTo>
                  <a:lnTo>
                    <a:pt x="573" y="808"/>
                  </a:lnTo>
                  <a:close/>
                  <a:moveTo>
                    <a:pt x="559" y="792"/>
                  </a:moveTo>
                  <a:lnTo>
                    <a:pt x="561" y="790"/>
                  </a:lnTo>
                  <a:lnTo>
                    <a:pt x="559" y="788"/>
                  </a:lnTo>
                  <a:lnTo>
                    <a:pt x="561" y="783"/>
                  </a:lnTo>
                  <a:lnTo>
                    <a:pt x="561" y="778"/>
                  </a:lnTo>
                  <a:lnTo>
                    <a:pt x="563" y="776"/>
                  </a:lnTo>
                  <a:lnTo>
                    <a:pt x="566" y="774"/>
                  </a:lnTo>
                  <a:lnTo>
                    <a:pt x="568" y="776"/>
                  </a:lnTo>
                  <a:lnTo>
                    <a:pt x="568" y="783"/>
                  </a:lnTo>
                  <a:lnTo>
                    <a:pt x="570" y="785"/>
                  </a:lnTo>
                  <a:lnTo>
                    <a:pt x="566" y="790"/>
                  </a:lnTo>
                  <a:lnTo>
                    <a:pt x="566" y="792"/>
                  </a:lnTo>
                  <a:lnTo>
                    <a:pt x="563" y="795"/>
                  </a:lnTo>
                  <a:lnTo>
                    <a:pt x="559" y="792"/>
                  </a:lnTo>
                  <a:close/>
                  <a:moveTo>
                    <a:pt x="642" y="804"/>
                  </a:moveTo>
                  <a:lnTo>
                    <a:pt x="651" y="799"/>
                  </a:lnTo>
                  <a:lnTo>
                    <a:pt x="651" y="797"/>
                  </a:lnTo>
                  <a:lnTo>
                    <a:pt x="644" y="790"/>
                  </a:lnTo>
                  <a:lnTo>
                    <a:pt x="640" y="790"/>
                  </a:lnTo>
                  <a:lnTo>
                    <a:pt x="642" y="795"/>
                  </a:lnTo>
                  <a:lnTo>
                    <a:pt x="640" y="799"/>
                  </a:lnTo>
                  <a:lnTo>
                    <a:pt x="642" y="802"/>
                  </a:lnTo>
                  <a:lnTo>
                    <a:pt x="642" y="804"/>
                  </a:lnTo>
                  <a:close/>
                  <a:moveTo>
                    <a:pt x="640" y="808"/>
                  </a:moveTo>
                  <a:lnTo>
                    <a:pt x="640" y="811"/>
                  </a:lnTo>
                  <a:lnTo>
                    <a:pt x="646" y="811"/>
                  </a:lnTo>
                  <a:lnTo>
                    <a:pt x="649" y="813"/>
                  </a:lnTo>
                  <a:lnTo>
                    <a:pt x="651" y="811"/>
                  </a:lnTo>
                  <a:lnTo>
                    <a:pt x="646" y="806"/>
                  </a:lnTo>
                  <a:lnTo>
                    <a:pt x="642" y="806"/>
                  </a:lnTo>
                  <a:lnTo>
                    <a:pt x="640" y="808"/>
                  </a:lnTo>
                  <a:close/>
                  <a:moveTo>
                    <a:pt x="642" y="818"/>
                  </a:moveTo>
                  <a:lnTo>
                    <a:pt x="642" y="815"/>
                  </a:lnTo>
                  <a:lnTo>
                    <a:pt x="644" y="815"/>
                  </a:lnTo>
                  <a:lnTo>
                    <a:pt x="642" y="818"/>
                  </a:lnTo>
                  <a:close/>
                  <a:moveTo>
                    <a:pt x="621" y="887"/>
                  </a:moveTo>
                  <a:lnTo>
                    <a:pt x="621" y="882"/>
                  </a:lnTo>
                  <a:lnTo>
                    <a:pt x="623" y="885"/>
                  </a:lnTo>
                  <a:lnTo>
                    <a:pt x="621" y="887"/>
                  </a:lnTo>
                  <a:close/>
                  <a:moveTo>
                    <a:pt x="596" y="910"/>
                  </a:moveTo>
                  <a:lnTo>
                    <a:pt x="593" y="910"/>
                  </a:lnTo>
                  <a:lnTo>
                    <a:pt x="596" y="905"/>
                  </a:lnTo>
                  <a:lnTo>
                    <a:pt x="596" y="901"/>
                  </a:lnTo>
                  <a:lnTo>
                    <a:pt x="598" y="901"/>
                  </a:lnTo>
                  <a:lnTo>
                    <a:pt x="600" y="903"/>
                  </a:lnTo>
                  <a:lnTo>
                    <a:pt x="598" y="905"/>
                  </a:lnTo>
                  <a:lnTo>
                    <a:pt x="596" y="910"/>
                  </a:lnTo>
                  <a:close/>
                  <a:moveTo>
                    <a:pt x="568" y="908"/>
                  </a:moveTo>
                  <a:lnTo>
                    <a:pt x="568" y="903"/>
                  </a:lnTo>
                  <a:lnTo>
                    <a:pt x="570" y="901"/>
                  </a:lnTo>
                  <a:lnTo>
                    <a:pt x="568" y="901"/>
                  </a:lnTo>
                  <a:lnTo>
                    <a:pt x="566" y="894"/>
                  </a:lnTo>
                  <a:lnTo>
                    <a:pt x="568" y="894"/>
                  </a:lnTo>
                  <a:lnTo>
                    <a:pt x="566" y="892"/>
                  </a:lnTo>
                  <a:lnTo>
                    <a:pt x="566" y="880"/>
                  </a:lnTo>
                  <a:lnTo>
                    <a:pt x="566" y="878"/>
                  </a:lnTo>
                  <a:lnTo>
                    <a:pt x="563" y="875"/>
                  </a:lnTo>
                  <a:lnTo>
                    <a:pt x="563" y="868"/>
                  </a:lnTo>
                  <a:lnTo>
                    <a:pt x="563" y="864"/>
                  </a:lnTo>
                  <a:lnTo>
                    <a:pt x="568" y="868"/>
                  </a:lnTo>
                  <a:lnTo>
                    <a:pt x="573" y="868"/>
                  </a:lnTo>
                  <a:lnTo>
                    <a:pt x="568" y="864"/>
                  </a:lnTo>
                  <a:lnTo>
                    <a:pt x="568" y="862"/>
                  </a:lnTo>
                  <a:lnTo>
                    <a:pt x="566" y="859"/>
                  </a:lnTo>
                  <a:lnTo>
                    <a:pt x="568" y="855"/>
                  </a:lnTo>
                  <a:lnTo>
                    <a:pt x="566" y="848"/>
                  </a:lnTo>
                  <a:lnTo>
                    <a:pt x="566" y="838"/>
                  </a:lnTo>
                  <a:lnTo>
                    <a:pt x="568" y="832"/>
                  </a:lnTo>
                  <a:lnTo>
                    <a:pt x="566" y="825"/>
                  </a:lnTo>
                  <a:lnTo>
                    <a:pt x="566" y="820"/>
                  </a:lnTo>
                  <a:lnTo>
                    <a:pt x="568" y="818"/>
                  </a:lnTo>
                  <a:lnTo>
                    <a:pt x="568" y="813"/>
                  </a:lnTo>
                  <a:lnTo>
                    <a:pt x="568" y="811"/>
                  </a:lnTo>
                  <a:lnTo>
                    <a:pt x="573" y="815"/>
                  </a:lnTo>
                  <a:lnTo>
                    <a:pt x="577" y="818"/>
                  </a:lnTo>
                  <a:lnTo>
                    <a:pt x="579" y="820"/>
                  </a:lnTo>
                  <a:lnTo>
                    <a:pt x="582" y="818"/>
                  </a:lnTo>
                  <a:lnTo>
                    <a:pt x="582" y="815"/>
                  </a:lnTo>
                  <a:lnTo>
                    <a:pt x="582" y="820"/>
                  </a:lnTo>
                  <a:lnTo>
                    <a:pt x="589" y="825"/>
                  </a:lnTo>
                  <a:lnTo>
                    <a:pt x="596" y="829"/>
                  </a:lnTo>
                  <a:lnTo>
                    <a:pt x="600" y="834"/>
                  </a:lnTo>
                  <a:lnTo>
                    <a:pt x="603" y="832"/>
                  </a:lnTo>
                  <a:lnTo>
                    <a:pt x="607" y="832"/>
                  </a:lnTo>
                  <a:lnTo>
                    <a:pt x="610" y="834"/>
                  </a:lnTo>
                  <a:lnTo>
                    <a:pt x="610" y="829"/>
                  </a:lnTo>
                  <a:lnTo>
                    <a:pt x="612" y="829"/>
                  </a:lnTo>
                  <a:lnTo>
                    <a:pt x="623" y="829"/>
                  </a:lnTo>
                  <a:lnTo>
                    <a:pt x="626" y="827"/>
                  </a:lnTo>
                  <a:lnTo>
                    <a:pt x="630" y="825"/>
                  </a:lnTo>
                  <a:lnTo>
                    <a:pt x="633" y="825"/>
                  </a:lnTo>
                  <a:lnTo>
                    <a:pt x="633" y="827"/>
                  </a:lnTo>
                  <a:lnTo>
                    <a:pt x="635" y="822"/>
                  </a:lnTo>
                  <a:lnTo>
                    <a:pt x="637" y="822"/>
                  </a:lnTo>
                  <a:lnTo>
                    <a:pt x="642" y="827"/>
                  </a:lnTo>
                  <a:lnTo>
                    <a:pt x="642" y="829"/>
                  </a:lnTo>
                  <a:lnTo>
                    <a:pt x="640" y="841"/>
                  </a:lnTo>
                  <a:lnTo>
                    <a:pt x="635" y="845"/>
                  </a:lnTo>
                  <a:lnTo>
                    <a:pt x="635" y="852"/>
                  </a:lnTo>
                  <a:lnTo>
                    <a:pt x="633" y="857"/>
                  </a:lnTo>
                  <a:lnTo>
                    <a:pt x="633" y="862"/>
                  </a:lnTo>
                  <a:lnTo>
                    <a:pt x="633" y="864"/>
                  </a:lnTo>
                  <a:lnTo>
                    <a:pt x="633" y="868"/>
                  </a:lnTo>
                  <a:lnTo>
                    <a:pt x="630" y="873"/>
                  </a:lnTo>
                  <a:lnTo>
                    <a:pt x="630" y="871"/>
                  </a:lnTo>
                  <a:lnTo>
                    <a:pt x="628" y="864"/>
                  </a:lnTo>
                  <a:lnTo>
                    <a:pt x="626" y="868"/>
                  </a:lnTo>
                  <a:lnTo>
                    <a:pt x="623" y="868"/>
                  </a:lnTo>
                  <a:lnTo>
                    <a:pt x="623" y="878"/>
                  </a:lnTo>
                  <a:lnTo>
                    <a:pt x="621" y="880"/>
                  </a:lnTo>
                  <a:lnTo>
                    <a:pt x="616" y="880"/>
                  </a:lnTo>
                  <a:lnTo>
                    <a:pt x="616" y="885"/>
                  </a:lnTo>
                  <a:lnTo>
                    <a:pt x="614" y="889"/>
                  </a:lnTo>
                  <a:lnTo>
                    <a:pt x="619" y="892"/>
                  </a:lnTo>
                  <a:lnTo>
                    <a:pt x="619" y="894"/>
                  </a:lnTo>
                  <a:lnTo>
                    <a:pt x="614" y="901"/>
                  </a:lnTo>
                  <a:lnTo>
                    <a:pt x="612" y="901"/>
                  </a:lnTo>
                  <a:lnTo>
                    <a:pt x="607" y="901"/>
                  </a:lnTo>
                  <a:lnTo>
                    <a:pt x="607" y="896"/>
                  </a:lnTo>
                  <a:lnTo>
                    <a:pt x="612" y="899"/>
                  </a:lnTo>
                  <a:lnTo>
                    <a:pt x="612" y="894"/>
                  </a:lnTo>
                  <a:lnTo>
                    <a:pt x="610" y="892"/>
                  </a:lnTo>
                  <a:lnTo>
                    <a:pt x="607" y="892"/>
                  </a:lnTo>
                  <a:lnTo>
                    <a:pt x="605" y="896"/>
                  </a:lnTo>
                  <a:lnTo>
                    <a:pt x="603" y="896"/>
                  </a:lnTo>
                  <a:lnTo>
                    <a:pt x="603" y="892"/>
                  </a:lnTo>
                  <a:lnTo>
                    <a:pt x="600" y="896"/>
                  </a:lnTo>
                  <a:lnTo>
                    <a:pt x="596" y="899"/>
                  </a:lnTo>
                  <a:lnTo>
                    <a:pt x="596" y="901"/>
                  </a:lnTo>
                  <a:lnTo>
                    <a:pt x="591" y="899"/>
                  </a:lnTo>
                  <a:lnTo>
                    <a:pt x="591" y="905"/>
                  </a:lnTo>
                  <a:lnTo>
                    <a:pt x="589" y="908"/>
                  </a:lnTo>
                  <a:lnTo>
                    <a:pt x="586" y="915"/>
                  </a:lnTo>
                  <a:lnTo>
                    <a:pt x="582" y="915"/>
                  </a:lnTo>
                  <a:lnTo>
                    <a:pt x="579" y="910"/>
                  </a:lnTo>
                  <a:lnTo>
                    <a:pt x="579" y="908"/>
                  </a:lnTo>
                  <a:lnTo>
                    <a:pt x="577" y="912"/>
                  </a:lnTo>
                  <a:lnTo>
                    <a:pt x="575" y="908"/>
                  </a:lnTo>
                  <a:lnTo>
                    <a:pt x="570" y="910"/>
                  </a:lnTo>
                  <a:lnTo>
                    <a:pt x="570" y="910"/>
                  </a:lnTo>
                  <a:lnTo>
                    <a:pt x="568" y="908"/>
                  </a:lnTo>
                  <a:lnTo>
                    <a:pt x="568" y="908"/>
                  </a:lnTo>
                  <a:close/>
                  <a:moveTo>
                    <a:pt x="9" y="580"/>
                  </a:moveTo>
                  <a:lnTo>
                    <a:pt x="12" y="582"/>
                  </a:lnTo>
                  <a:lnTo>
                    <a:pt x="14" y="582"/>
                  </a:lnTo>
                  <a:lnTo>
                    <a:pt x="23" y="591"/>
                  </a:lnTo>
                  <a:lnTo>
                    <a:pt x="23" y="594"/>
                  </a:lnTo>
                  <a:lnTo>
                    <a:pt x="25" y="596"/>
                  </a:lnTo>
                  <a:lnTo>
                    <a:pt x="30" y="598"/>
                  </a:lnTo>
                  <a:lnTo>
                    <a:pt x="32" y="601"/>
                  </a:lnTo>
                  <a:lnTo>
                    <a:pt x="37" y="601"/>
                  </a:lnTo>
                  <a:lnTo>
                    <a:pt x="39" y="601"/>
                  </a:lnTo>
                  <a:lnTo>
                    <a:pt x="42" y="603"/>
                  </a:lnTo>
                  <a:lnTo>
                    <a:pt x="46" y="603"/>
                  </a:lnTo>
                  <a:lnTo>
                    <a:pt x="51" y="601"/>
                  </a:lnTo>
                  <a:lnTo>
                    <a:pt x="53" y="605"/>
                  </a:lnTo>
                  <a:lnTo>
                    <a:pt x="55" y="603"/>
                  </a:lnTo>
                  <a:lnTo>
                    <a:pt x="55" y="603"/>
                  </a:lnTo>
                  <a:lnTo>
                    <a:pt x="62" y="603"/>
                  </a:lnTo>
                  <a:lnTo>
                    <a:pt x="67" y="603"/>
                  </a:lnTo>
                  <a:lnTo>
                    <a:pt x="69" y="601"/>
                  </a:lnTo>
                  <a:lnTo>
                    <a:pt x="72" y="598"/>
                  </a:lnTo>
                  <a:lnTo>
                    <a:pt x="74" y="594"/>
                  </a:lnTo>
                  <a:lnTo>
                    <a:pt x="81" y="594"/>
                  </a:lnTo>
                  <a:lnTo>
                    <a:pt x="81" y="591"/>
                  </a:lnTo>
                  <a:lnTo>
                    <a:pt x="85" y="589"/>
                  </a:lnTo>
                  <a:lnTo>
                    <a:pt x="88" y="589"/>
                  </a:lnTo>
                  <a:lnTo>
                    <a:pt x="92" y="591"/>
                  </a:lnTo>
                  <a:lnTo>
                    <a:pt x="95" y="587"/>
                  </a:lnTo>
                  <a:lnTo>
                    <a:pt x="97" y="589"/>
                  </a:lnTo>
                  <a:lnTo>
                    <a:pt x="99" y="587"/>
                  </a:lnTo>
                  <a:lnTo>
                    <a:pt x="99" y="582"/>
                  </a:lnTo>
                  <a:lnTo>
                    <a:pt x="111" y="575"/>
                  </a:lnTo>
                  <a:lnTo>
                    <a:pt x="115" y="575"/>
                  </a:lnTo>
                  <a:lnTo>
                    <a:pt x="118" y="577"/>
                  </a:lnTo>
                  <a:lnTo>
                    <a:pt x="122" y="575"/>
                  </a:lnTo>
                  <a:lnTo>
                    <a:pt x="134" y="573"/>
                  </a:lnTo>
                  <a:lnTo>
                    <a:pt x="134" y="575"/>
                  </a:lnTo>
                  <a:lnTo>
                    <a:pt x="141" y="573"/>
                  </a:lnTo>
                  <a:lnTo>
                    <a:pt x="143" y="575"/>
                  </a:lnTo>
                  <a:lnTo>
                    <a:pt x="148" y="575"/>
                  </a:lnTo>
                  <a:lnTo>
                    <a:pt x="152" y="573"/>
                  </a:lnTo>
                  <a:lnTo>
                    <a:pt x="152" y="577"/>
                  </a:lnTo>
                  <a:lnTo>
                    <a:pt x="155" y="577"/>
                  </a:lnTo>
                  <a:lnTo>
                    <a:pt x="159" y="575"/>
                  </a:lnTo>
                  <a:lnTo>
                    <a:pt x="162" y="577"/>
                  </a:lnTo>
                  <a:lnTo>
                    <a:pt x="164" y="575"/>
                  </a:lnTo>
                  <a:lnTo>
                    <a:pt x="173" y="575"/>
                  </a:lnTo>
                  <a:lnTo>
                    <a:pt x="173" y="580"/>
                  </a:lnTo>
                  <a:lnTo>
                    <a:pt x="173" y="580"/>
                  </a:lnTo>
                  <a:lnTo>
                    <a:pt x="178" y="575"/>
                  </a:lnTo>
                  <a:lnTo>
                    <a:pt x="182" y="577"/>
                  </a:lnTo>
                  <a:lnTo>
                    <a:pt x="189" y="573"/>
                  </a:lnTo>
                  <a:lnTo>
                    <a:pt x="189" y="568"/>
                  </a:lnTo>
                  <a:lnTo>
                    <a:pt x="192" y="568"/>
                  </a:lnTo>
                  <a:lnTo>
                    <a:pt x="196" y="564"/>
                  </a:lnTo>
                  <a:lnTo>
                    <a:pt x="199" y="554"/>
                  </a:lnTo>
                  <a:lnTo>
                    <a:pt x="205" y="552"/>
                  </a:lnTo>
                  <a:lnTo>
                    <a:pt x="210" y="550"/>
                  </a:lnTo>
                  <a:lnTo>
                    <a:pt x="212" y="552"/>
                  </a:lnTo>
                  <a:lnTo>
                    <a:pt x="222" y="547"/>
                  </a:lnTo>
                  <a:lnTo>
                    <a:pt x="233" y="541"/>
                  </a:lnTo>
                  <a:lnTo>
                    <a:pt x="240" y="536"/>
                  </a:lnTo>
                  <a:lnTo>
                    <a:pt x="242" y="534"/>
                  </a:lnTo>
                  <a:lnTo>
                    <a:pt x="245" y="534"/>
                  </a:lnTo>
                  <a:lnTo>
                    <a:pt x="249" y="534"/>
                  </a:lnTo>
                  <a:lnTo>
                    <a:pt x="256" y="536"/>
                  </a:lnTo>
                  <a:lnTo>
                    <a:pt x="261" y="536"/>
                  </a:lnTo>
                  <a:lnTo>
                    <a:pt x="266" y="536"/>
                  </a:lnTo>
                  <a:lnTo>
                    <a:pt x="272" y="536"/>
                  </a:lnTo>
                  <a:lnTo>
                    <a:pt x="284" y="531"/>
                  </a:lnTo>
                  <a:lnTo>
                    <a:pt x="291" y="529"/>
                  </a:lnTo>
                  <a:lnTo>
                    <a:pt x="298" y="527"/>
                  </a:lnTo>
                  <a:lnTo>
                    <a:pt x="300" y="527"/>
                  </a:lnTo>
                  <a:lnTo>
                    <a:pt x="307" y="522"/>
                  </a:lnTo>
                  <a:lnTo>
                    <a:pt x="314" y="522"/>
                  </a:lnTo>
                  <a:lnTo>
                    <a:pt x="337" y="520"/>
                  </a:lnTo>
                  <a:lnTo>
                    <a:pt x="346" y="522"/>
                  </a:lnTo>
                  <a:lnTo>
                    <a:pt x="351" y="522"/>
                  </a:lnTo>
                  <a:lnTo>
                    <a:pt x="356" y="520"/>
                  </a:lnTo>
                  <a:lnTo>
                    <a:pt x="362" y="520"/>
                  </a:lnTo>
                  <a:lnTo>
                    <a:pt x="367" y="527"/>
                  </a:lnTo>
                  <a:lnTo>
                    <a:pt x="374" y="534"/>
                  </a:lnTo>
                  <a:lnTo>
                    <a:pt x="376" y="536"/>
                  </a:lnTo>
                  <a:lnTo>
                    <a:pt x="379" y="534"/>
                  </a:lnTo>
                  <a:lnTo>
                    <a:pt x="381" y="534"/>
                  </a:lnTo>
                  <a:lnTo>
                    <a:pt x="383" y="536"/>
                  </a:lnTo>
                  <a:lnTo>
                    <a:pt x="386" y="534"/>
                  </a:lnTo>
                  <a:lnTo>
                    <a:pt x="390" y="536"/>
                  </a:lnTo>
                  <a:lnTo>
                    <a:pt x="395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11" y="545"/>
                  </a:lnTo>
                  <a:lnTo>
                    <a:pt x="411" y="550"/>
                  </a:lnTo>
                  <a:lnTo>
                    <a:pt x="413" y="550"/>
                  </a:lnTo>
                  <a:lnTo>
                    <a:pt x="418" y="554"/>
                  </a:lnTo>
                  <a:lnTo>
                    <a:pt x="416" y="557"/>
                  </a:lnTo>
                  <a:lnTo>
                    <a:pt x="411" y="557"/>
                  </a:lnTo>
                  <a:lnTo>
                    <a:pt x="411" y="559"/>
                  </a:lnTo>
                  <a:lnTo>
                    <a:pt x="416" y="568"/>
                  </a:lnTo>
                  <a:lnTo>
                    <a:pt x="418" y="568"/>
                  </a:lnTo>
                  <a:lnTo>
                    <a:pt x="423" y="573"/>
                  </a:lnTo>
                  <a:lnTo>
                    <a:pt x="425" y="577"/>
                  </a:lnTo>
                  <a:lnTo>
                    <a:pt x="423" y="582"/>
                  </a:lnTo>
                  <a:lnTo>
                    <a:pt x="427" y="594"/>
                  </a:lnTo>
                  <a:lnTo>
                    <a:pt x="427" y="598"/>
                  </a:lnTo>
                  <a:lnTo>
                    <a:pt x="429" y="601"/>
                  </a:lnTo>
                  <a:lnTo>
                    <a:pt x="427" y="605"/>
                  </a:lnTo>
                  <a:lnTo>
                    <a:pt x="427" y="608"/>
                  </a:lnTo>
                  <a:lnTo>
                    <a:pt x="423" y="608"/>
                  </a:lnTo>
                  <a:lnTo>
                    <a:pt x="423" y="608"/>
                  </a:lnTo>
                  <a:lnTo>
                    <a:pt x="425" y="612"/>
                  </a:lnTo>
                  <a:lnTo>
                    <a:pt x="429" y="614"/>
                  </a:lnTo>
                  <a:lnTo>
                    <a:pt x="429" y="619"/>
                  </a:lnTo>
                  <a:lnTo>
                    <a:pt x="434" y="617"/>
                  </a:lnTo>
                  <a:lnTo>
                    <a:pt x="436" y="621"/>
                  </a:lnTo>
                  <a:lnTo>
                    <a:pt x="439" y="617"/>
                  </a:lnTo>
                  <a:lnTo>
                    <a:pt x="436" y="612"/>
                  </a:lnTo>
                  <a:lnTo>
                    <a:pt x="439" y="610"/>
                  </a:lnTo>
                  <a:lnTo>
                    <a:pt x="441" y="608"/>
                  </a:lnTo>
                  <a:lnTo>
                    <a:pt x="443" y="605"/>
                  </a:lnTo>
                  <a:lnTo>
                    <a:pt x="446" y="603"/>
                  </a:lnTo>
                  <a:lnTo>
                    <a:pt x="448" y="601"/>
                  </a:lnTo>
                  <a:lnTo>
                    <a:pt x="450" y="598"/>
                  </a:lnTo>
                  <a:lnTo>
                    <a:pt x="455" y="591"/>
                  </a:lnTo>
                  <a:lnTo>
                    <a:pt x="462" y="587"/>
                  </a:lnTo>
                  <a:lnTo>
                    <a:pt x="464" y="584"/>
                  </a:lnTo>
                  <a:lnTo>
                    <a:pt x="466" y="584"/>
                  </a:lnTo>
                  <a:lnTo>
                    <a:pt x="473" y="582"/>
                  </a:lnTo>
                  <a:lnTo>
                    <a:pt x="473" y="575"/>
                  </a:lnTo>
                  <a:lnTo>
                    <a:pt x="480" y="568"/>
                  </a:lnTo>
                  <a:lnTo>
                    <a:pt x="485" y="566"/>
                  </a:lnTo>
                  <a:lnTo>
                    <a:pt x="487" y="564"/>
                  </a:lnTo>
                  <a:lnTo>
                    <a:pt x="487" y="559"/>
                  </a:lnTo>
                  <a:lnTo>
                    <a:pt x="487" y="552"/>
                  </a:lnTo>
                  <a:lnTo>
                    <a:pt x="489" y="559"/>
                  </a:lnTo>
                  <a:lnTo>
                    <a:pt x="489" y="564"/>
                  </a:lnTo>
                  <a:lnTo>
                    <a:pt x="489" y="571"/>
                  </a:lnTo>
                  <a:lnTo>
                    <a:pt x="487" y="573"/>
                  </a:lnTo>
                  <a:lnTo>
                    <a:pt x="487" y="584"/>
                  </a:lnTo>
                  <a:lnTo>
                    <a:pt x="478" y="589"/>
                  </a:lnTo>
                  <a:lnTo>
                    <a:pt x="476" y="594"/>
                  </a:lnTo>
                  <a:lnTo>
                    <a:pt x="473" y="598"/>
                  </a:lnTo>
                  <a:lnTo>
                    <a:pt x="473" y="603"/>
                  </a:lnTo>
                  <a:lnTo>
                    <a:pt x="469" y="610"/>
                  </a:lnTo>
                  <a:lnTo>
                    <a:pt x="471" y="612"/>
                  </a:lnTo>
                  <a:lnTo>
                    <a:pt x="466" y="621"/>
                  </a:lnTo>
                  <a:lnTo>
                    <a:pt x="457" y="621"/>
                  </a:lnTo>
                  <a:lnTo>
                    <a:pt x="455" y="626"/>
                  </a:lnTo>
                  <a:lnTo>
                    <a:pt x="453" y="631"/>
                  </a:lnTo>
                  <a:lnTo>
                    <a:pt x="453" y="633"/>
                  </a:lnTo>
                  <a:lnTo>
                    <a:pt x="459" y="631"/>
                  </a:lnTo>
                  <a:lnTo>
                    <a:pt x="464" y="628"/>
                  </a:lnTo>
                  <a:lnTo>
                    <a:pt x="471" y="631"/>
                  </a:lnTo>
                  <a:lnTo>
                    <a:pt x="478" y="619"/>
                  </a:lnTo>
                  <a:lnTo>
                    <a:pt x="480" y="608"/>
                  </a:lnTo>
                  <a:lnTo>
                    <a:pt x="487" y="601"/>
                  </a:lnTo>
                  <a:lnTo>
                    <a:pt x="487" y="603"/>
                  </a:lnTo>
                  <a:lnTo>
                    <a:pt x="487" y="614"/>
                  </a:lnTo>
                  <a:lnTo>
                    <a:pt x="489" y="619"/>
                  </a:lnTo>
                  <a:lnTo>
                    <a:pt x="489" y="619"/>
                  </a:lnTo>
                  <a:lnTo>
                    <a:pt x="489" y="631"/>
                  </a:lnTo>
                  <a:lnTo>
                    <a:pt x="485" y="638"/>
                  </a:lnTo>
                  <a:lnTo>
                    <a:pt x="476" y="642"/>
                  </a:lnTo>
                  <a:lnTo>
                    <a:pt x="478" y="644"/>
                  </a:lnTo>
                  <a:lnTo>
                    <a:pt x="483" y="644"/>
                  </a:lnTo>
                  <a:lnTo>
                    <a:pt x="489" y="644"/>
                  </a:lnTo>
                  <a:lnTo>
                    <a:pt x="492" y="642"/>
                  </a:lnTo>
                  <a:lnTo>
                    <a:pt x="494" y="640"/>
                  </a:lnTo>
                  <a:lnTo>
                    <a:pt x="499" y="638"/>
                  </a:lnTo>
                  <a:lnTo>
                    <a:pt x="503" y="638"/>
                  </a:lnTo>
                  <a:lnTo>
                    <a:pt x="506" y="638"/>
                  </a:lnTo>
                  <a:lnTo>
                    <a:pt x="503" y="642"/>
                  </a:lnTo>
                  <a:lnTo>
                    <a:pt x="501" y="644"/>
                  </a:lnTo>
                  <a:lnTo>
                    <a:pt x="496" y="644"/>
                  </a:lnTo>
                  <a:lnTo>
                    <a:pt x="496" y="647"/>
                  </a:lnTo>
                  <a:lnTo>
                    <a:pt x="499" y="651"/>
                  </a:lnTo>
                  <a:lnTo>
                    <a:pt x="501" y="656"/>
                  </a:lnTo>
                  <a:lnTo>
                    <a:pt x="503" y="663"/>
                  </a:lnTo>
                  <a:lnTo>
                    <a:pt x="503" y="672"/>
                  </a:lnTo>
                  <a:lnTo>
                    <a:pt x="503" y="681"/>
                  </a:lnTo>
                  <a:lnTo>
                    <a:pt x="499" y="686"/>
                  </a:lnTo>
                  <a:lnTo>
                    <a:pt x="499" y="688"/>
                  </a:lnTo>
                  <a:lnTo>
                    <a:pt x="499" y="695"/>
                  </a:lnTo>
                  <a:lnTo>
                    <a:pt x="503" y="700"/>
                  </a:lnTo>
                  <a:lnTo>
                    <a:pt x="506" y="705"/>
                  </a:lnTo>
                  <a:lnTo>
                    <a:pt x="506" y="711"/>
                  </a:lnTo>
                  <a:lnTo>
                    <a:pt x="515" y="723"/>
                  </a:lnTo>
                  <a:lnTo>
                    <a:pt x="519" y="723"/>
                  </a:lnTo>
                  <a:lnTo>
                    <a:pt x="524" y="725"/>
                  </a:lnTo>
                  <a:lnTo>
                    <a:pt x="526" y="732"/>
                  </a:lnTo>
                  <a:lnTo>
                    <a:pt x="529" y="732"/>
                  </a:lnTo>
                  <a:lnTo>
                    <a:pt x="531" y="730"/>
                  </a:lnTo>
                  <a:lnTo>
                    <a:pt x="533" y="730"/>
                  </a:lnTo>
                  <a:lnTo>
                    <a:pt x="538" y="730"/>
                  </a:lnTo>
                  <a:lnTo>
                    <a:pt x="543" y="737"/>
                  </a:lnTo>
                  <a:lnTo>
                    <a:pt x="547" y="737"/>
                  </a:lnTo>
                  <a:lnTo>
                    <a:pt x="554" y="741"/>
                  </a:lnTo>
                  <a:lnTo>
                    <a:pt x="554" y="746"/>
                  </a:lnTo>
                  <a:lnTo>
                    <a:pt x="559" y="746"/>
                  </a:lnTo>
                  <a:lnTo>
                    <a:pt x="561" y="753"/>
                  </a:lnTo>
                  <a:lnTo>
                    <a:pt x="566" y="753"/>
                  </a:lnTo>
                  <a:lnTo>
                    <a:pt x="566" y="748"/>
                  </a:lnTo>
                  <a:lnTo>
                    <a:pt x="575" y="746"/>
                  </a:lnTo>
                  <a:lnTo>
                    <a:pt x="577" y="741"/>
                  </a:lnTo>
                  <a:lnTo>
                    <a:pt x="582" y="741"/>
                  </a:lnTo>
                  <a:lnTo>
                    <a:pt x="589" y="737"/>
                  </a:lnTo>
                  <a:lnTo>
                    <a:pt x="591" y="737"/>
                  </a:lnTo>
                  <a:lnTo>
                    <a:pt x="593" y="735"/>
                  </a:lnTo>
                  <a:lnTo>
                    <a:pt x="593" y="732"/>
                  </a:lnTo>
                  <a:lnTo>
                    <a:pt x="589" y="732"/>
                  </a:lnTo>
                  <a:lnTo>
                    <a:pt x="589" y="730"/>
                  </a:lnTo>
                  <a:lnTo>
                    <a:pt x="598" y="723"/>
                  </a:lnTo>
                  <a:lnTo>
                    <a:pt x="605" y="728"/>
                  </a:lnTo>
                  <a:lnTo>
                    <a:pt x="605" y="732"/>
                  </a:lnTo>
                  <a:lnTo>
                    <a:pt x="596" y="737"/>
                  </a:lnTo>
                  <a:lnTo>
                    <a:pt x="598" y="741"/>
                  </a:lnTo>
                  <a:lnTo>
                    <a:pt x="600" y="741"/>
                  </a:lnTo>
                  <a:lnTo>
                    <a:pt x="603" y="739"/>
                  </a:lnTo>
                  <a:lnTo>
                    <a:pt x="607" y="737"/>
                  </a:lnTo>
                  <a:lnTo>
                    <a:pt x="612" y="739"/>
                  </a:lnTo>
                  <a:lnTo>
                    <a:pt x="612" y="741"/>
                  </a:lnTo>
                  <a:lnTo>
                    <a:pt x="607" y="741"/>
                  </a:lnTo>
                  <a:lnTo>
                    <a:pt x="605" y="746"/>
                  </a:lnTo>
                  <a:lnTo>
                    <a:pt x="610" y="753"/>
                  </a:lnTo>
                  <a:lnTo>
                    <a:pt x="612" y="760"/>
                  </a:lnTo>
                  <a:lnTo>
                    <a:pt x="614" y="758"/>
                  </a:lnTo>
                  <a:lnTo>
                    <a:pt x="616" y="758"/>
                  </a:lnTo>
                  <a:lnTo>
                    <a:pt x="616" y="762"/>
                  </a:lnTo>
                  <a:lnTo>
                    <a:pt x="619" y="767"/>
                  </a:lnTo>
                  <a:lnTo>
                    <a:pt x="623" y="762"/>
                  </a:lnTo>
                  <a:lnTo>
                    <a:pt x="623" y="755"/>
                  </a:lnTo>
                  <a:lnTo>
                    <a:pt x="619" y="760"/>
                  </a:lnTo>
                  <a:lnTo>
                    <a:pt x="619" y="755"/>
                  </a:lnTo>
                  <a:lnTo>
                    <a:pt x="621" y="753"/>
                  </a:lnTo>
                  <a:lnTo>
                    <a:pt x="630" y="753"/>
                  </a:lnTo>
                  <a:lnTo>
                    <a:pt x="633" y="755"/>
                  </a:lnTo>
                  <a:lnTo>
                    <a:pt x="635" y="753"/>
                  </a:lnTo>
                  <a:lnTo>
                    <a:pt x="640" y="746"/>
                  </a:lnTo>
                  <a:lnTo>
                    <a:pt x="651" y="739"/>
                  </a:lnTo>
                  <a:lnTo>
                    <a:pt x="656" y="735"/>
                  </a:lnTo>
                  <a:lnTo>
                    <a:pt x="653" y="735"/>
                  </a:lnTo>
                  <a:lnTo>
                    <a:pt x="651" y="737"/>
                  </a:lnTo>
                  <a:lnTo>
                    <a:pt x="651" y="735"/>
                  </a:lnTo>
                  <a:lnTo>
                    <a:pt x="649" y="735"/>
                  </a:lnTo>
                  <a:lnTo>
                    <a:pt x="651" y="732"/>
                  </a:lnTo>
                  <a:lnTo>
                    <a:pt x="658" y="732"/>
                  </a:lnTo>
                  <a:lnTo>
                    <a:pt x="665" y="730"/>
                  </a:lnTo>
                  <a:lnTo>
                    <a:pt x="681" y="728"/>
                  </a:lnTo>
                  <a:lnTo>
                    <a:pt x="695" y="730"/>
                  </a:lnTo>
                  <a:lnTo>
                    <a:pt x="700" y="728"/>
                  </a:lnTo>
                  <a:lnTo>
                    <a:pt x="700" y="723"/>
                  </a:lnTo>
                  <a:lnTo>
                    <a:pt x="704" y="723"/>
                  </a:lnTo>
                  <a:lnTo>
                    <a:pt x="706" y="721"/>
                  </a:lnTo>
                  <a:lnTo>
                    <a:pt x="711" y="714"/>
                  </a:lnTo>
                  <a:lnTo>
                    <a:pt x="709" y="705"/>
                  </a:lnTo>
                  <a:lnTo>
                    <a:pt x="709" y="700"/>
                  </a:lnTo>
                  <a:lnTo>
                    <a:pt x="716" y="693"/>
                  </a:lnTo>
                  <a:lnTo>
                    <a:pt x="716" y="681"/>
                  </a:lnTo>
                  <a:lnTo>
                    <a:pt x="720" y="677"/>
                  </a:lnTo>
                  <a:lnTo>
                    <a:pt x="720" y="668"/>
                  </a:lnTo>
                  <a:lnTo>
                    <a:pt x="725" y="665"/>
                  </a:lnTo>
                  <a:lnTo>
                    <a:pt x="725" y="663"/>
                  </a:lnTo>
                  <a:lnTo>
                    <a:pt x="739" y="647"/>
                  </a:lnTo>
                  <a:lnTo>
                    <a:pt x="741" y="644"/>
                  </a:lnTo>
                  <a:lnTo>
                    <a:pt x="743" y="638"/>
                  </a:lnTo>
                  <a:lnTo>
                    <a:pt x="748" y="631"/>
                  </a:lnTo>
                  <a:lnTo>
                    <a:pt x="753" y="621"/>
                  </a:lnTo>
                  <a:lnTo>
                    <a:pt x="757" y="617"/>
                  </a:lnTo>
                  <a:lnTo>
                    <a:pt x="757" y="612"/>
                  </a:lnTo>
                  <a:lnTo>
                    <a:pt x="760" y="610"/>
                  </a:lnTo>
                  <a:lnTo>
                    <a:pt x="764" y="601"/>
                  </a:lnTo>
                  <a:lnTo>
                    <a:pt x="760" y="598"/>
                  </a:lnTo>
                  <a:lnTo>
                    <a:pt x="767" y="596"/>
                  </a:lnTo>
                  <a:lnTo>
                    <a:pt x="771" y="589"/>
                  </a:lnTo>
                  <a:lnTo>
                    <a:pt x="773" y="587"/>
                  </a:lnTo>
                  <a:lnTo>
                    <a:pt x="778" y="580"/>
                  </a:lnTo>
                  <a:lnTo>
                    <a:pt x="783" y="577"/>
                  </a:lnTo>
                  <a:lnTo>
                    <a:pt x="787" y="575"/>
                  </a:lnTo>
                  <a:lnTo>
                    <a:pt x="780" y="575"/>
                  </a:lnTo>
                  <a:lnTo>
                    <a:pt x="783" y="573"/>
                  </a:lnTo>
                  <a:lnTo>
                    <a:pt x="790" y="573"/>
                  </a:lnTo>
                  <a:lnTo>
                    <a:pt x="797" y="568"/>
                  </a:lnTo>
                  <a:lnTo>
                    <a:pt x="799" y="564"/>
                  </a:lnTo>
                  <a:lnTo>
                    <a:pt x="797" y="561"/>
                  </a:lnTo>
                  <a:lnTo>
                    <a:pt x="799" y="557"/>
                  </a:lnTo>
                  <a:lnTo>
                    <a:pt x="806" y="552"/>
                  </a:lnTo>
                  <a:lnTo>
                    <a:pt x="806" y="547"/>
                  </a:lnTo>
                  <a:lnTo>
                    <a:pt x="810" y="545"/>
                  </a:lnTo>
                  <a:lnTo>
                    <a:pt x="815" y="538"/>
                  </a:lnTo>
                  <a:lnTo>
                    <a:pt x="815" y="534"/>
                  </a:lnTo>
                  <a:lnTo>
                    <a:pt x="817" y="527"/>
                  </a:lnTo>
                  <a:lnTo>
                    <a:pt x="815" y="524"/>
                  </a:lnTo>
                  <a:lnTo>
                    <a:pt x="815" y="522"/>
                  </a:lnTo>
                  <a:lnTo>
                    <a:pt x="822" y="508"/>
                  </a:lnTo>
                  <a:lnTo>
                    <a:pt x="822" y="501"/>
                  </a:lnTo>
                  <a:lnTo>
                    <a:pt x="831" y="487"/>
                  </a:lnTo>
                  <a:lnTo>
                    <a:pt x="829" y="483"/>
                  </a:lnTo>
                  <a:lnTo>
                    <a:pt x="833" y="471"/>
                  </a:lnTo>
                  <a:lnTo>
                    <a:pt x="840" y="467"/>
                  </a:lnTo>
                  <a:lnTo>
                    <a:pt x="840" y="462"/>
                  </a:lnTo>
                  <a:lnTo>
                    <a:pt x="840" y="455"/>
                  </a:lnTo>
                  <a:lnTo>
                    <a:pt x="843" y="450"/>
                  </a:lnTo>
                  <a:lnTo>
                    <a:pt x="840" y="441"/>
                  </a:lnTo>
                  <a:lnTo>
                    <a:pt x="840" y="437"/>
                  </a:lnTo>
                  <a:lnTo>
                    <a:pt x="838" y="430"/>
                  </a:lnTo>
                  <a:lnTo>
                    <a:pt x="836" y="427"/>
                  </a:lnTo>
                  <a:lnTo>
                    <a:pt x="836" y="423"/>
                  </a:lnTo>
                  <a:lnTo>
                    <a:pt x="838" y="420"/>
                  </a:lnTo>
                  <a:lnTo>
                    <a:pt x="838" y="416"/>
                  </a:lnTo>
                  <a:lnTo>
                    <a:pt x="840" y="409"/>
                  </a:lnTo>
                  <a:lnTo>
                    <a:pt x="840" y="407"/>
                  </a:lnTo>
                  <a:lnTo>
                    <a:pt x="840" y="395"/>
                  </a:lnTo>
                  <a:lnTo>
                    <a:pt x="843" y="390"/>
                  </a:lnTo>
                  <a:lnTo>
                    <a:pt x="840" y="388"/>
                  </a:lnTo>
                  <a:lnTo>
                    <a:pt x="840" y="383"/>
                  </a:lnTo>
                  <a:lnTo>
                    <a:pt x="840" y="377"/>
                  </a:lnTo>
                  <a:lnTo>
                    <a:pt x="838" y="374"/>
                  </a:lnTo>
                  <a:lnTo>
                    <a:pt x="840" y="370"/>
                  </a:lnTo>
                  <a:lnTo>
                    <a:pt x="836" y="370"/>
                  </a:lnTo>
                  <a:lnTo>
                    <a:pt x="836" y="365"/>
                  </a:lnTo>
                  <a:lnTo>
                    <a:pt x="836" y="360"/>
                  </a:lnTo>
                  <a:lnTo>
                    <a:pt x="831" y="356"/>
                  </a:lnTo>
                  <a:lnTo>
                    <a:pt x="827" y="349"/>
                  </a:lnTo>
                  <a:lnTo>
                    <a:pt x="827" y="344"/>
                  </a:lnTo>
                  <a:lnTo>
                    <a:pt x="824" y="340"/>
                  </a:lnTo>
                  <a:lnTo>
                    <a:pt x="820" y="340"/>
                  </a:lnTo>
                  <a:lnTo>
                    <a:pt x="817" y="340"/>
                  </a:lnTo>
                  <a:lnTo>
                    <a:pt x="815" y="337"/>
                  </a:lnTo>
                  <a:lnTo>
                    <a:pt x="815" y="333"/>
                  </a:lnTo>
                  <a:lnTo>
                    <a:pt x="813" y="330"/>
                  </a:lnTo>
                  <a:lnTo>
                    <a:pt x="810" y="328"/>
                  </a:lnTo>
                  <a:lnTo>
                    <a:pt x="806" y="323"/>
                  </a:lnTo>
                  <a:lnTo>
                    <a:pt x="803" y="321"/>
                  </a:lnTo>
                  <a:lnTo>
                    <a:pt x="806" y="319"/>
                  </a:lnTo>
                  <a:lnTo>
                    <a:pt x="801" y="312"/>
                  </a:lnTo>
                  <a:lnTo>
                    <a:pt x="806" y="307"/>
                  </a:lnTo>
                  <a:lnTo>
                    <a:pt x="808" y="300"/>
                  </a:lnTo>
                  <a:lnTo>
                    <a:pt x="806" y="298"/>
                  </a:lnTo>
                  <a:lnTo>
                    <a:pt x="806" y="293"/>
                  </a:lnTo>
                  <a:lnTo>
                    <a:pt x="803" y="293"/>
                  </a:lnTo>
                  <a:lnTo>
                    <a:pt x="803" y="296"/>
                  </a:lnTo>
                  <a:lnTo>
                    <a:pt x="803" y="296"/>
                  </a:lnTo>
                  <a:lnTo>
                    <a:pt x="803" y="298"/>
                  </a:lnTo>
                  <a:lnTo>
                    <a:pt x="794" y="291"/>
                  </a:lnTo>
                  <a:lnTo>
                    <a:pt x="792" y="286"/>
                  </a:lnTo>
                  <a:lnTo>
                    <a:pt x="790" y="286"/>
                  </a:lnTo>
                  <a:lnTo>
                    <a:pt x="790" y="289"/>
                  </a:lnTo>
                  <a:lnTo>
                    <a:pt x="787" y="293"/>
                  </a:lnTo>
                  <a:lnTo>
                    <a:pt x="790" y="298"/>
                  </a:lnTo>
                  <a:lnTo>
                    <a:pt x="785" y="293"/>
                  </a:lnTo>
                  <a:lnTo>
                    <a:pt x="783" y="296"/>
                  </a:lnTo>
                  <a:lnTo>
                    <a:pt x="783" y="291"/>
                  </a:lnTo>
                  <a:lnTo>
                    <a:pt x="783" y="289"/>
                  </a:lnTo>
                  <a:lnTo>
                    <a:pt x="780" y="277"/>
                  </a:lnTo>
                  <a:lnTo>
                    <a:pt x="783" y="275"/>
                  </a:lnTo>
                  <a:lnTo>
                    <a:pt x="783" y="273"/>
                  </a:lnTo>
                  <a:lnTo>
                    <a:pt x="778" y="270"/>
                  </a:lnTo>
                  <a:lnTo>
                    <a:pt x="780" y="268"/>
                  </a:lnTo>
                  <a:lnTo>
                    <a:pt x="776" y="263"/>
                  </a:lnTo>
                  <a:lnTo>
                    <a:pt x="778" y="261"/>
                  </a:lnTo>
                  <a:lnTo>
                    <a:pt x="771" y="254"/>
                  </a:lnTo>
                  <a:lnTo>
                    <a:pt x="769" y="252"/>
                  </a:lnTo>
                  <a:lnTo>
                    <a:pt x="769" y="245"/>
                  </a:lnTo>
                  <a:lnTo>
                    <a:pt x="773" y="247"/>
                  </a:lnTo>
                  <a:lnTo>
                    <a:pt x="773" y="243"/>
                  </a:lnTo>
                  <a:lnTo>
                    <a:pt x="769" y="236"/>
                  </a:lnTo>
                  <a:lnTo>
                    <a:pt x="767" y="238"/>
                  </a:lnTo>
                  <a:lnTo>
                    <a:pt x="764" y="238"/>
                  </a:lnTo>
                  <a:lnTo>
                    <a:pt x="760" y="231"/>
                  </a:lnTo>
                  <a:lnTo>
                    <a:pt x="757" y="231"/>
                  </a:lnTo>
                  <a:lnTo>
                    <a:pt x="753" y="229"/>
                  </a:lnTo>
                  <a:lnTo>
                    <a:pt x="750" y="231"/>
                  </a:lnTo>
                  <a:lnTo>
                    <a:pt x="748" y="229"/>
                  </a:lnTo>
                  <a:lnTo>
                    <a:pt x="743" y="226"/>
                  </a:lnTo>
                  <a:lnTo>
                    <a:pt x="741" y="229"/>
                  </a:lnTo>
                  <a:lnTo>
                    <a:pt x="743" y="224"/>
                  </a:lnTo>
                  <a:lnTo>
                    <a:pt x="748" y="224"/>
                  </a:lnTo>
                  <a:lnTo>
                    <a:pt x="748" y="222"/>
                  </a:lnTo>
                  <a:lnTo>
                    <a:pt x="746" y="220"/>
                  </a:lnTo>
                  <a:lnTo>
                    <a:pt x="741" y="220"/>
                  </a:lnTo>
                  <a:lnTo>
                    <a:pt x="739" y="220"/>
                  </a:lnTo>
                  <a:lnTo>
                    <a:pt x="736" y="217"/>
                  </a:lnTo>
                  <a:lnTo>
                    <a:pt x="734" y="217"/>
                  </a:lnTo>
                  <a:lnTo>
                    <a:pt x="727" y="210"/>
                  </a:lnTo>
                  <a:lnTo>
                    <a:pt x="723" y="203"/>
                  </a:lnTo>
                  <a:lnTo>
                    <a:pt x="723" y="196"/>
                  </a:lnTo>
                  <a:lnTo>
                    <a:pt x="720" y="192"/>
                  </a:lnTo>
                  <a:lnTo>
                    <a:pt x="720" y="187"/>
                  </a:lnTo>
                  <a:lnTo>
                    <a:pt x="723" y="187"/>
                  </a:lnTo>
                  <a:lnTo>
                    <a:pt x="723" y="178"/>
                  </a:lnTo>
                  <a:lnTo>
                    <a:pt x="720" y="166"/>
                  </a:lnTo>
                  <a:lnTo>
                    <a:pt x="718" y="162"/>
                  </a:lnTo>
                  <a:lnTo>
                    <a:pt x="720" y="162"/>
                  </a:lnTo>
                  <a:lnTo>
                    <a:pt x="718" y="157"/>
                  </a:lnTo>
                  <a:lnTo>
                    <a:pt x="716" y="157"/>
                  </a:lnTo>
                  <a:lnTo>
                    <a:pt x="711" y="150"/>
                  </a:lnTo>
                  <a:lnTo>
                    <a:pt x="711" y="139"/>
                  </a:lnTo>
                  <a:lnTo>
                    <a:pt x="713" y="139"/>
                  </a:lnTo>
                  <a:lnTo>
                    <a:pt x="713" y="136"/>
                  </a:lnTo>
                  <a:lnTo>
                    <a:pt x="711" y="134"/>
                  </a:lnTo>
                  <a:lnTo>
                    <a:pt x="709" y="120"/>
                  </a:lnTo>
                  <a:lnTo>
                    <a:pt x="711" y="118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11" y="109"/>
                  </a:lnTo>
                  <a:lnTo>
                    <a:pt x="704" y="102"/>
                  </a:lnTo>
                  <a:lnTo>
                    <a:pt x="700" y="99"/>
                  </a:lnTo>
                  <a:lnTo>
                    <a:pt x="702" y="97"/>
                  </a:lnTo>
                  <a:lnTo>
                    <a:pt x="697" y="93"/>
                  </a:lnTo>
                  <a:lnTo>
                    <a:pt x="693" y="95"/>
                  </a:lnTo>
                  <a:lnTo>
                    <a:pt x="690" y="95"/>
                  </a:lnTo>
                  <a:lnTo>
                    <a:pt x="688" y="99"/>
                  </a:lnTo>
                  <a:lnTo>
                    <a:pt x="683" y="99"/>
                  </a:lnTo>
                  <a:lnTo>
                    <a:pt x="679" y="93"/>
                  </a:lnTo>
                  <a:lnTo>
                    <a:pt x="681" y="88"/>
                  </a:lnTo>
                  <a:lnTo>
                    <a:pt x="676" y="83"/>
                  </a:lnTo>
                  <a:lnTo>
                    <a:pt x="679" y="74"/>
                  </a:lnTo>
                  <a:lnTo>
                    <a:pt x="679" y="65"/>
                  </a:lnTo>
                  <a:lnTo>
                    <a:pt x="676" y="67"/>
                  </a:lnTo>
                  <a:lnTo>
                    <a:pt x="674" y="62"/>
                  </a:lnTo>
                  <a:lnTo>
                    <a:pt x="676" y="58"/>
                  </a:lnTo>
                  <a:lnTo>
                    <a:pt x="674" y="56"/>
                  </a:lnTo>
                  <a:lnTo>
                    <a:pt x="674" y="51"/>
                  </a:lnTo>
                  <a:lnTo>
                    <a:pt x="672" y="49"/>
                  </a:lnTo>
                  <a:lnTo>
                    <a:pt x="672" y="44"/>
                  </a:lnTo>
                  <a:lnTo>
                    <a:pt x="674" y="42"/>
                  </a:lnTo>
                  <a:lnTo>
                    <a:pt x="672" y="39"/>
                  </a:lnTo>
                  <a:lnTo>
                    <a:pt x="667" y="42"/>
                  </a:lnTo>
                  <a:lnTo>
                    <a:pt x="665" y="39"/>
                  </a:lnTo>
                  <a:lnTo>
                    <a:pt x="667" y="28"/>
                  </a:lnTo>
                  <a:lnTo>
                    <a:pt x="665" y="26"/>
                  </a:lnTo>
                  <a:lnTo>
                    <a:pt x="665" y="21"/>
                  </a:lnTo>
                  <a:lnTo>
                    <a:pt x="660" y="19"/>
                  </a:lnTo>
                  <a:lnTo>
                    <a:pt x="660" y="16"/>
                  </a:lnTo>
                  <a:lnTo>
                    <a:pt x="656" y="19"/>
                  </a:lnTo>
                  <a:lnTo>
                    <a:pt x="653" y="21"/>
                  </a:lnTo>
                  <a:lnTo>
                    <a:pt x="653" y="30"/>
                  </a:lnTo>
                  <a:lnTo>
                    <a:pt x="651" y="35"/>
                  </a:lnTo>
                  <a:lnTo>
                    <a:pt x="651" y="37"/>
                  </a:lnTo>
                  <a:lnTo>
                    <a:pt x="649" y="42"/>
                  </a:lnTo>
                  <a:lnTo>
                    <a:pt x="646" y="42"/>
                  </a:lnTo>
                  <a:lnTo>
                    <a:pt x="644" y="49"/>
                  </a:lnTo>
                  <a:lnTo>
                    <a:pt x="640" y="53"/>
                  </a:lnTo>
                  <a:lnTo>
                    <a:pt x="644" y="56"/>
                  </a:lnTo>
                  <a:lnTo>
                    <a:pt x="646" y="60"/>
                  </a:lnTo>
                  <a:lnTo>
                    <a:pt x="644" y="60"/>
                  </a:lnTo>
                  <a:lnTo>
                    <a:pt x="642" y="60"/>
                  </a:lnTo>
                  <a:lnTo>
                    <a:pt x="640" y="65"/>
                  </a:lnTo>
                  <a:lnTo>
                    <a:pt x="637" y="69"/>
                  </a:lnTo>
                  <a:lnTo>
                    <a:pt x="642" y="74"/>
                  </a:lnTo>
                  <a:lnTo>
                    <a:pt x="642" y="79"/>
                  </a:lnTo>
                  <a:lnTo>
                    <a:pt x="640" y="76"/>
                  </a:lnTo>
                  <a:lnTo>
                    <a:pt x="637" y="79"/>
                  </a:lnTo>
                  <a:lnTo>
                    <a:pt x="635" y="88"/>
                  </a:lnTo>
                  <a:lnTo>
                    <a:pt x="637" y="95"/>
                  </a:lnTo>
                  <a:lnTo>
                    <a:pt x="635" y="104"/>
                  </a:lnTo>
                  <a:lnTo>
                    <a:pt x="637" y="109"/>
                  </a:lnTo>
                  <a:lnTo>
                    <a:pt x="637" y="116"/>
                  </a:lnTo>
                  <a:lnTo>
                    <a:pt x="633" y="118"/>
                  </a:lnTo>
                  <a:lnTo>
                    <a:pt x="633" y="123"/>
                  </a:lnTo>
                  <a:lnTo>
                    <a:pt x="628" y="129"/>
                  </a:lnTo>
                  <a:lnTo>
                    <a:pt x="628" y="141"/>
                  </a:lnTo>
                  <a:lnTo>
                    <a:pt x="623" y="146"/>
                  </a:lnTo>
                  <a:lnTo>
                    <a:pt x="626" y="150"/>
                  </a:lnTo>
                  <a:lnTo>
                    <a:pt x="623" y="157"/>
                  </a:lnTo>
                  <a:lnTo>
                    <a:pt x="619" y="159"/>
                  </a:lnTo>
                  <a:lnTo>
                    <a:pt x="619" y="169"/>
                  </a:lnTo>
                  <a:lnTo>
                    <a:pt x="612" y="173"/>
                  </a:lnTo>
                  <a:lnTo>
                    <a:pt x="598" y="178"/>
                  </a:lnTo>
                  <a:lnTo>
                    <a:pt x="593" y="176"/>
                  </a:lnTo>
                  <a:lnTo>
                    <a:pt x="586" y="173"/>
                  </a:lnTo>
                  <a:lnTo>
                    <a:pt x="584" y="171"/>
                  </a:lnTo>
                  <a:lnTo>
                    <a:pt x="579" y="166"/>
                  </a:lnTo>
                  <a:lnTo>
                    <a:pt x="579" y="164"/>
                  </a:lnTo>
                  <a:lnTo>
                    <a:pt x="577" y="162"/>
                  </a:lnTo>
                  <a:lnTo>
                    <a:pt x="577" y="157"/>
                  </a:lnTo>
                  <a:lnTo>
                    <a:pt x="573" y="157"/>
                  </a:lnTo>
                  <a:lnTo>
                    <a:pt x="568" y="155"/>
                  </a:lnTo>
                  <a:lnTo>
                    <a:pt x="561" y="155"/>
                  </a:lnTo>
                  <a:lnTo>
                    <a:pt x="554" y="150"/>
                  </a:lnTo>
                  <a:lnTo>
                    <a:pt x="554" y="148"/>
                  </a:lnTo>
                  <a:lnTo>
                    <a:pt x="549" y="141"/>
                  </a:lnTo>
                  <a:lnTo>
                    <a:pt x="545" y="141"/>
                  </a:lnTo>
                  <a:lnTo>
                    <a:pt x="538" y="136"/>
                  </a:lnTo>
                  <a:lnTo>
                    <a:pt x="538" y="134"/>
                  </a:lnTo>
                  <a:lnTo>
                    <a:pt x="536" y="134"/>
                  </a:lnTo>
                  <a:lnTo>
                    <a:pt x="533" y="132"/>
                  </a:lnTo>
                  <a:lnTo>
                    <a:pt x="529" y="132"/>
                  </a:lnTo>
                  <a:lnTo>
                    <a:pt x="524" y="132"/>
                  </a:lnTo>
                  <a:lnTo>
                    <a:pt x="526" y="129"/>
                  </a:lnTo>
                  <a:lnTo>
                    <a:pt x="522" y="125"/>
                  </a:lnTo>
                  <a:lnTo>
                    <a:pt x="519" y="123"/>
                  </a:lnTo>
                  <a:lnTo>
                    <a:pt x="515" y="116"/>
                  </a:lnTo>
                  <a:lnTo>
                    <a:pt x="510" y="116"/>
                  </a:lnTo>
                  <a:lnTo>
                    <a:pt x="506" y="111"/>
                  </a:lnTo>
                  <a:lnTo>
                    <a:pt x="506" y="104"/>
                  </a:lnTo>
                  <a:lnTo>
                    <a:pt x="510" y="99"/>
                  </a:lnTo>
                  <a:lnTo>
                    <a:pt x="513" y="93"/>
                  </a:lnTo>
                  <a:lnTo>
                    <a:pt x="515" y="90"/>
                  </a:lnTo>
                  <a:lnTo>
                    <a:pt x="517" y="86"/>
                  </a:lnTo>
                  <a:lnTo>
                    <a:pt x="519" y="81"/>
                  </a:lnTo>
                  <a:lnTo>
                    <a:pt x="515" y="83"/>
                  </a:lnTo>
                  <a:lnTo>
                    <a:pt x="513" y="79"/>
                  </a:lnTo>
                  <a:lnTo>
                    <a:pt x="517" y="74"/>
                  </a:lnTo>
                  <a:lnTo>
                    <a:pt x="515" y="72"/>
                  </a:lnTo>
                  <a:lnTo>
                    <a:pt x="517" y="72"/>
                  </a:lnTo>
                  <a:lnTo>
                    <a:pt x="519" y="69"/>
                  </a:lnTo>
                  <a:lnTo>
                    <a:pt x="522" y="72"/>
                  </a:lnTo>
                  <a:lnTo>
                    <a:pt x="524" y="72"/>
                  </a:lnTo>
                  <a:lnTo>
                    <a:pt x="531" y="69"/>
                  </a:lnTo>
                  <a:lnTo>
                    <a:pt x="531" y="65"/>
                  </a:lnTo>
                  <a:lnTo>
                    <a:pt x="529" y="62"/>
                  </a:lnTo>
                  <a:lnTo>
                    <a:pt x="531" y="60"/>
                  </a:lnTo>
                  <a:lnTo>
                    <a:pt x="533" y="60"/>
                  </a:lnTo>
                  <a:lnTo>
                    <a:pt x="536" y="53"/>
                  </a:lnTo>
                  <a:lnTo>
                    <a:pt x="538" y="51"/>
                  </a:lnTo>
                  <a:lnTo>
                    <a:pt x="543" y="49"/>
                  </a:lnTo>
                  <a:lnTo>
                    <a:pt x="543" y="46"/>
                  </a:lnTo>
                  <a:lnTo>
                    <a:pt x="538" y="44"/>
                  </a:lnTo>
                  <a:lnTo>
                    <a:pt x="536" y="46"/>
                  </a:lnTo>
                  <a:lnTo>
                    <a:pt x="533" y="46"/>
                  </a:lnTo>
                  <a:lnTo>
                    <a:pt x="531" y="39"/>
                  </a:lnTo>
                  <a:lnTo>
                    <a:pt x="529" y="39"/>
                  </a:lnTo>
                  <a:lnTo>
                    <a:pt x="524" y="46"/>
                  </a:lnTo>
                  <a:lnTo>
                    <a:pt x="526" y="49"/>
                  </a:lnTo>
                  <a:lnTo>
                    <a:pt x="526" y="51"/>
                  </a:lnTo>
                  <a:lnTo>
                    <a:pt x="522" y="53"/>
                  </a:lnTo>
                  <a:lnTo>
                    <a:pt x="519" y="51"/>
                  </a:lnTo>
                  <a:lnTo>
                    <a:pt x="517" y="49"/>
                  </a:lnTo>
                  <a:lnTo>
                    <a:pt x="517" y="44"/>
                  </a:lnTo>
                  <a:lnTo>
                    <a:pt x="515" y="49"/>
                  </a:lnTo>
                  <a:lnTo>
                    <a:pt x="513" y="49"/>
                  </a:lnTo>
                  <a:lnTo>
                    <a:pt x="513" y="46"/>
                  </a:lnTo>
                  <a:lnTo>
                    <a:pt x="515" y="44"/>
                  </a:lnTo>
                  <a:lnTo>
                    <a:pt x="515" y="42"/>
                  </a:lnTo>
                  <a:lnTo>
                    <a:pt x="513" y="42"/>
                  </a:lnTo>
                  <a:lnTo>
                    <a:pt x="510" y="44"/>
                  </a:lnTo>
                  <a:lnTo>
                    <a:pt x="506" y="46"/>
                  </a:lnTo>
                  <a:lnTo>
                    <a:pt x="506" y="49"/>
                  </a:lnTo>
                  <a:lnTo>
                    <a:pt x="503" y="49"/>
                  </a:lnTo>
                  <a:lnTo>
                    <a:pt x="501" y="46"/>
                  </a:lnTo>
                  <a:lnTo>
                    <a:pt x="496" y="46"/>
                  </a:lnTo>
                  <a:lnTo>
                    <a:pt x="496" y="44"/>
                  </a:lnTo>
                  <a:lnTo>
                    <a:pt x="494" y="39"/>
                  </a:lnTo>
                  <a:lnTo>
                    <a:pt x="492" y="39"/>
                  </a:lnTo>
                  <a:lnTo>
                    <a:pt x="487" y="42"/>
                  </a:lnTo>
                  <a:lnTo>
                    <a:pt x="485" y="42"/>
                  </a:lnTo>
                  <a:lnTo>
                    <a:pt x="483" y="42"/>
                  </a:lnTo>
                  <a:lnTo>
                    <a:pt x="480" y="39"/>
                  </a:lnTo>
                  <a:lnTo>
                    <a:pt x="478" y="39"/>
                  </a:lnTo>
                  <a:lnTo>
                    <a:pt x="476" y="35"/>
                  </a:lnTo>
                  <a:lnTo>
                    <a:pt x="471" y="37"/>
                  </a:lnTo>
                  <a:lnTo>
                    <a:pt x="466" y="37"/>
                  </a:lnTo>
                  <a:lnTo>
                    <a:pt x="462" y="35"/>
                  </a:lnTo>
                  <a:lnTo>
                    <a:pt x="462" y="30"/>
                  </a:lnTo>
                  <a:lnTo>
                    <a:pt x="459" y="28"/>
                  </a:lnTo>
                  <a:lnTo>
                    <a:pt x="457" y="28"/>
                  </a:lnTo>
                  <a:lnTo>
                    <a:pt x="457" y="30"/>
                  </a:lnTo>
                  <a:lnTo>
                    <a:pt x="450" y="30"/>
                  </a:lnTo>
                  <a:lnTo>
                    <a:pt x="450" y="28"/>
                  </a:lnTo>
                  <a:lnTo>
                    <a:pt x="446" y="26"/>
                  </a:lnTo>
                  <a:lnTo>
                    <a:pt x="441" y="23"/>
                  </a:lnTo>
                  <a:lnTo>
                    <a:pt x="439" y="26"/>
                  </a:lnTo>
                  <a:lnTo>
                    <a:pt x="436" y="23"/>
                  </a:lnTo>
                  <a:lnTo>
                    <a:pt x="434" y="26"/>
                  </a:lnTo>
                  <a:lnTo>
                    <a:pt x="436" y="28"/>
                  </a:lnTo>
                  <a:lnTo>
                    <a:pt x="436" y="30"/>
                  </a:lnTo>
                  <a:lnTo>
                    <a:pt x="441" y="30"/>
                  </a:lnTo>
                  <a:lnTo>
                    <a:pt x="443" y="28"/>
                  </a:lnTo>
                  <a:lnTo>
                    <a:pt x="450" y="35"/>
                  </a:lnTo>
                  <a:lnTo>
                    <a:pt x="448" y="37"/>
                  </a:lnTo>
                  <a:lnTo>
                    <a:pt x="450" y="44"/>
                  </a:lnTo>
                  <a:lnTo>
                    <a:pt x="446" y="44"/>
                  </a:lnTo>
                  <a:lnTo>
                    <a:pt x="443" y="49"/>
                  </a:lnTo>
                  <a:lnTo>
                    <a:pt x="443" y="46"/>
                  </a:lnTo>
                  <a:lnTo>
                    <a:pt x="439" y="44"/>
                  </a:lnTo>
                  <a:lnTo>
                    <a:pt x="436" y="46"/>
                  </a:lnTo>
                  <a:lnTo>
                    <a:pt x="425" y="49"/>
                  </a:lnTo>
                  <a:lnTo>
                    <a:pt x="420" y="44"/>
                  </a:lnTo>
                  <a:lnTo>
                    <a:pt x="420" y="46"/>
                  </a:lnTo>
                  <a:lnTo>
                    <a:pt x="413" y="46"/>
                  </a:lnTo>
                  <a:lnTo>
                    <a:pt x="416" y="51"/>
                  </a:lnTo>
                  <a:lnTo>
                    <a:pt x="411" y="51"/>
                  </a:lnTo>
                  <a:lnTo>
                    <a:pt x="411" y="56"/>
                  </a:lnTo>
                  <a:lnTo>
                    <a:pt x="411" y="53"/>
                  </a:lnTo>
                  <a:lnTo>
                    <a:pt x="406" y="53"/>
                  </a:lnTo>
                  <a:lnTo>
                    <a:pt x="404" y="56"/>
                  </a:lnTo>
                  <a:lnTo>
                    <a:pt x="406" y="58"/>
                  </a:lnTo>
                  <a:lnTo>
                    <a:pt x="406" y="60"/>
                  </a:lnTo>
                  <a:lnTo>
                    <a:pt x="399" y="58"/>
                  </a:lnTo>
                  <a:lnTo>
                    <a:pt x="397" y="60"/>
                  </a:lnTo>
                  <a:lnTo>
                    <a:pt x="399" y="62"/>
                  </a:lnTo>
                  <a:lnTo>
                    <a:pt x="397" y="65"/>
                  </a:lnTo>
                  <a:lnTo>
                    <a:pt x="395" y="65"/>
                  </a:lnTo>
                  <a:lnTo>
                    <a:pt x="395" y="69"/>
                  </a:lnTo>
                  <a:lnTo>
                    <a:pt x="397" y="72"/>
                  </a:lnTo>
                  <a:lnTo>
                    <a:pt x="397" y="74"/>
                  </a:lnTo>
                  <a:lnTo>
                    <a:pt x="395" y="72"/>
                  </a:lnTo>
                  <a:lnTo>
                    <a:pt x="392" y="74"/>
                  </a:lnTo>
                  <a:lnTo>
                    <a:pt x="388" y="74"/>
                  </a:lnTo>
                  <a:lnTo>
                    <a:pt x="383" y="81"/>
                  </a:lnTo>
                  <a:lnTo>
                    <a:pt x="381" y="88"/>
                  </a:lnTo>
                  <a:lnTo>
                    <a:pt x="379" y="88"/>
                  </a:lnTo>
                  <a:lnTo>
                    <a:pt x="376" y="93"/>
                  </a:lnTo>
                  <a:lnTo>
                    <a:pt x="374" y="95"/>
                  </a:lnTo>
                  <a:lnTo>
                    <a:pt x="376" y="99"/>
                  </a:lnTo>
                  <a:lnTo>
                    <a:pt x="383" y="99"/>
                  </a:lnTo>
                  <a:lnTo>
                    <a:pt x="381" y="99"/>
                  </a:lnTo>
                  <a:lnTo>
                    <a:pt x="379" y="104"/>
                  </a:lnTo>
                  <a:lnTo>
                    <a:pt x="388" y="106"/>
                  </a:lnTo>
                  <a:lnTo>
                    <a:pt x="386" y="109"/>
                  </a:lnTo>
                  <a:lnTo>
                    <a:pt x="379" y="106"/>
                  </a:lnTo>
                  <a:lnTo>
                    <a:pt x="376" y="104"/>
                  </a:lnTo>
                  <a:lnTo>
                    <a:pt x="376" y="106"/>
                  </a:lnTo>
                  <a:lnTo>
                    <a:pt x="381" y="111"/>
                  </a:lnTo>
                  <a:lnTo>
                    <a:pt x="381" y="116"/>
                  </a:lnTo>
                  <a:lnTo>
                    <a:pt x="386" y="120"/>
                  </a:lnTo>
                  <a:lnTo>
                    <a:pt x="379" y="116"/>
                  </a:lnTo>
                  <a:lnTo>
                    <a:pt x="376" y="109"/>
                  </a:lnTo>
                  <a:lnTo>
                    <a:pt x="372" y="109"/>
                  </a:lnTo>
                  <a:lnTo>
                    <a:pt x="372" y="111"/>
                  </a:lnTo>
                  <a:lnTo>
                    <a:pt x="369" y="113"/>
                  </a:lnTo>
                  <a:lnTo>
                    <a:pt x="369" y="111"/>
                  </a:lnTo>
                  <a:lnTo>
                    <a:pt x="360" y="104"/>
                  </a:lnTo>
                  <a:lnTo>
                    <a:pt x="353" y="106"/>
                  </a:lnTo>
                  <a:lnTo>
                    <a:pt x="356" y="109"/>
                  </a:lnTo>
                  <a:lnTo>
                    <a:pt x="353" y="111"/>
                  </a:lnTo>
                  <a:lnTo>
                    <a:pt x="351" y="109"/>
                  </a:lnTo>
                  <a:lnTo>
                    <a:pt x="351" y="109"/>
                  </a:lnTo>
                  <a:lnTo>
                    <a:pt x="349" y="111"/>
                  </a:lnTo>
                  <a:lnTo>
                    <a:pt x="351" y="116"/>
                  </a:lnTo>
                  <a:lnTo>
                    <a:pt x="351" y="118"/>
                  </a:lnTo>
                  <a:lnTo>
                    <a:pt x="349" y="116"/>
                  </a:lnTo>
                  <a:lnTo>
                    <a:pt x="349" y="116"/>
                  </a:lnTo>
                  <a:lnTo>
                    <a:pt x="349" y="118"/>
                  </a:lnTo>
                  <a:lnTo>
                    <a:pt x="344" y="120"/>
                  </a:lnTo>
                  <a:lnTo>
                    <a:pt x="337" y="123"/>
                  </a:lnTo>
                  <a:lnTo>
                    <a:pt x="342" y="120"/>
                  </a:lnTo>
                  <a:lnTo>
                    <a:pt x="346" y="116"/>
                  </a:lnTo>
                  <a:lnTo>
                    <a:pt x="344" y="109"/>
                  </a:lnTo>
                  <a:lnTo>
                    <a:pt x="349" y="104"/>
                  </a:lnTo>
                  <a:lnTo>
                    <a:pt x="346" y="102"/>
                  </a:lnTo>
                  <a:lnTo>
                    <a:pt x="344" y="102"/>
                  </a:lnTo>
                  <a:lnTo>
                    <a:pt x="337" y="90"/>
                  </a:lnTo>
                  <a:lnTo>
                    <a:pt x="335" y="86"/>
                  </a:lnTo>
                  <a:lnTo>
                    <a:pt x="328" y="86"/>
                  </a:lnTo>
                  <a:lnTo>
                    <a:pt x="323" y="81"/>
                  </a:lnTo>
                  <a:lnTo>
                    <a:pt x="321" y="83"/>
                  </a:lnTo>
                  <a:lnTo>
                    <a:pt x="323" y="86"/>
                  </a:lnTo>
                  <a:lnTo>
                    <a:pt x="321" y="86"/>
                  </a:lnTo>
                  <a:lnTo>
                    <a:pt x="319" y="90"/>
                  </a:lnTo>
                  <a:lnTo>
                    <a:pt x="316" y="90"/>
                  </a:lnTo>
                  <a:lnTo>
                    <a:pt x="316" y="88"/>
                  </a:lnTo>
                  <a:lnTo>
                    <a:pt x="312" y="88"/>
                  </a:lnTo>
                  <a:lnTo>
                    <a:pt x="312" y="93"/>
                  </a:lnTo>
                  <a:lnTo>
                    <a:pt x="309" y="86"/>
                  </a:lnTo>
                  <a:lnTo>
                    <a:pt x="307" y="86"/>
                  </a:lnTo>
                  <a:lnTo>
                    <a:pt x="305" y="88"/>
                  </a:lnTo>
                  <a:lnTo>
                    <a:pt x="309" y="90"/>
                  </a:lnTo>
                  <a:lnTo>
                    <a:pt x="305" y="93"/>
                  </a:lnTo>
                  <a:lnTo>
                    <a:pt x="302" y="97"/>
                  </a:lnTo>
                  <a:lnTo>
                    <a:pt x="305" y="99"/>
                  </a:lnTo>
                  <a:lnTo>
                    <a:pt x="300" y="102"/>
                  </a:lnTo>
                  <a:lnTo>
                    <a:pt x="298" y="99"/>
                  </a:lnTo>
                  <a:lnTo>
                    <a:pt x="296" y="99"/>
                  </a:lnTo>
                  <a:lnTo>
                    <a:pt x="296" y="97"/>
                  </a:lnTo>
                  <a:lnTo>
                    <a:pt x="298" y="93"/>
                  </a:lnTo>
                  <a:lnTo>
                    <a:pt x="296" y="95"/>
                  </a:lnTo>
                  <a:lnTo>
                    <a:pt x="293" y="97"/>
                  </a:lnTo>
                  <a:lnTo>
                    <a:pt x="289" y="99"/>
                  </a:lnTo>
                  <a:lnTo>
                    <a:pt x="286" y="102"/>
                  </a:lnTo>
                  <a:lnTo>
                    <a:pt x="286" y="106"/>
                  </a:lnTo>
                  <a:lnTo>
                    <a:pt x="293" y="109"/>
                  </a:lnTo>
                  <a:lnTo>
                    <a:pt x="286" y="113"/>
                  </a:lnTo>
                  <a:lnTo>
                    <a:pt x="284" y="111"/>
                  </a:lnTo>
                  <a:lnTo>
                    <a:pt x="279" y="113"/>
                  </a:lnTo>
                  <a:lnTo>
                    <a:pt x="279" y="118"/>
                  </a:lnTo>
                  <a:lnTo>
                    <a:pt x="284" y="118"/>
                  </a:lnTo>
                  <a:lnTo>
                    <a:pt x="284" y="120"/>
                  </a:lnTo>
                  <a:lnTo>
                    <a:pt x="279" y="123"/>
                  </a:lnTo>
                  <a:lnTo>
                    <a:pt x="277" y="116"/>
                  </a:lnTo>
                  <a:lnTo>
                    <a:pt x="272" y="120"/>
                  </a:lnTo>
                  <a:lnTo>
                    <a:pt x="268" y="120"/>
                  </a:lnTo>
                  <a:lnTo>
                    <a:pt x="270" y="125"/>
                  </a:lnTo>
                  <a:lnTo>
                    <a:pt x="270" y="127"/>
                  </a:lnTo>
                  <a:lnTo>
                    <a:pt x="270" y="129"/>
                  </a:lnTo>
                  <a:lnTo>
                    <a:pt x="272" y="129"/>
                  </a:lnTo>
                  <a:lnTo>
                    <a:pt x="270" y="134"/>
                  </a:lnTo>
                  <a:lnTo>
                    <a:pt x="272" y="136"/>
                  </a:lnTo>
                  <a:lnTo>
                    <a:pt x="268" y="139"/>
                  </a:lnTo>
                  <a:lnTo>
                    <a:pt x="266" y="141"/>
                  </a:lnTo>
                  <a:lnTo>
                    <a:pt x="272" y="141"/>
                  </a:lnTo>
                  <a:lnTo>
                    <a:pt x="268" y="146"/>
                  </a:lnTo>
                  <a:lnTo>
                    <a:pt x="268" y="146"/>
                  </a:lnTo>
                  <a:lnTo>
                    <a:pt x="263" y="146"/>
                  </a:lnTo>
                  <a:lnTo>
                    <a:pt x="261" y="143"/>
                  </a:lnTo>
                  <a:lnTo>
                    <a:pt x="259" y="141"/>
                  </a:lnTo>
                  <a:lnTo>
                    <a:pt x="256" y="143"/>
                  </a:lnTo>
                  <a:lnTo>
                    <a:pt x="254" y="141"/>
                  </a:lnTo>
                  <a:lnTo>
                    <a:pt x="249" y="136"/>
                  </a:lnTo>
                  <a:lnTo>
                    <a:pt x="247" y="139"/>
                  </a:lnTo>
                  <a:lnTo>
                    <a:pt x="252" y="143"/>
                  </a:lnTo>
                  <a:lnTo>
                    <a:pt x="249" y="143"/>
                  </a:lnTo>
                  <a:lnTo>
                    <a:pt x="247" y="148"/>
                  </a:lnTo>
                  <a:lnTo>
                    <a:pt x="252" y="153"/>
                  </a:lnTo>
                  <a:lnTo>
                    <a:pt x="256" y="153"/>
                  </a:lnTo>
                  <a:lnTo>
                    <a:pt x="254" y="155"/>
                  </a:lnTo>
                  <a:lnTo>
                    <a:pt x="254" y="159"/>
                  </a:lnTo>
                  <a:lnTo>
                    <a:pt x="254" y="157"/>
                  </a:lnTo>
                  <a:lnTo>
                    <a:pt x="252" y="157"/>
                  </a:lnTo>
                  <a:lnTo>
                    <a:pt x="252" y="162"/>
                  </a:lnTo>
                  <a:lnTo>
                    <a:pt x="249" y="166"/>
                  </a:lnTo>
                  <a:lnTo>
                    <a:pt x="249" y="173"/>
                  </a:lnTo>
                  <a:lnTo>
                    <a:pt x="242" y="157"/>
                  </a:lnTo>
                  <a:lnTo>
                    <a:pt x="238" y="150"/>
                  </a:lnTo>
                  <a:lnTo>
                    <a:pt x="235" y="146"/>
                  </a:lnTo>
                  <a:lnTo>
                    <a:pt x="238" y="141"/>
                  </a:lnTo>
                  <a:lnTo>
                    <a:pt x="235" y="143"/>
                  </a:lnTo>
                  <a:lnTo>
                    <a:pt x="231" y="146"/>
                  </a:lnTo>
                  <a:lnTo>
                    <a:pt x="229" y="153"/>
                  </a:lnTo>
                  <a:lnTo>
                    <a:pt x="226" y="153"/>
                  </a:lnTo>
                  <a:lnTo>
                    <a:pt x="226" y="155"/>
                  </a:lnTo>
                  <a:lnTo>
                    <a:pt x="222" y="155"/>
                  </a:lnTo>
                  <a:lnTo>
                    <a:pt x="219" y="157"/>
                  </a:lnTo>
                  <a:lnTo>
                    <a:pt x="215" y="162"/>
                  </a:lnTo>
                  <a:lnTo>
                    <a:pt x="217" y="166"/>
                  </a:lnTo>
                  <a:lnTo>
                    <a:pt x="217" y="178"/>
                  </a:lnTo>
                  <a:lnTo>
                    <a:pt x="219" y="178"/>
                  </a:lnTo>
                  <a:lnTo>
                    <a:pt x="219" y="183"/>
                  </a:lnTo>
                  <a:lnTo>
                    <a:pt x="215" y="185"/>
                  </a:lnTo>
                  <a:lnTo>
                    <a:pt x="212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3" y="196"/>
                  </a:lnTo>
                  <a:lnTo>
                    <a:pt x="203" y="201"/>
                  </a:lnTo>
                  <a:lnTo>
                    <a:pt x="201" y="203"/>
                  </a:lnTo>
                  <a:lnTo>
                    <a:pt x="194" y="213"/>
                  </a:lnTo>
                  <a:lnTo>
                    <a:pt x="180" y="220"/>
                  </a:lnTo>
                  <a:lnTo>
                    <a:pt x="171" y="222"/>
                  </a:lnTo>
                  <a:lnTo>
                    <a:pt x="166" y="222"/>
                  </a:lnTo>
                  <a:lnTo>
                    <a:pt x="159" y="224"/>
                  </a:lnTo>
                  <a:lnTo>
                    <a:pt x="155" y="224"/>
                  </a:lnTo>
                  <a:lnTo>
                    <a:pt x="150" y="224"/>
                  </a:lnTo>
                  <a:lnTo>
                    <a:pt x="143" y="226"/>
                  </a:lnTo>
                  <a:lnTo>
                    <a:pt x="141" y="229"/>
                  </a:lnTo>
                  <a:lnTo>
                    <a:pt x="139" y="231"/>
                  </a:lnTo>
                  <a:lnTo>
                    <a:pt x="125" y="231"/>
                  </a:lnTo>
                  <a:lnTo>
                    <a:pt x="120" y="233"/>
                  </a:lnTo>
                  <a:lnTo>
                    <a:pt x="120" y="238"/>
                  </a:lnTo>
                  <a:lnTo>
                    <a:pt x="111" y="240"/>
                  </a:lnTo>
                  <a:lnTo>
                    <a:pt x="104" y="240"/>
                  </a:lnTo>
                  <a:lnTo>
                    <a:pt x="102" y="238"/>
                  </a:lnTo>
                  <a:lnTo>
                    <a:pt x="97" y="240"/>
                  </a:lnTo>
                  <a:lnTo>
                    <a:pt x="97" y="238"/>
                  </a:lnTo>
                  <a:lnTo>
                    <a:pt x="92" y="238"/>
                  </a:lnTo>
                  <a:lnTo>
                    <a:pt x="90" y="243"/>
                  </a:lnTo>
                  <a:lnTo>
                    <a:pt x="81" y="245"/>
                  </a:lnTo>
                  <a:lnTo>
                    <a:pt x="78" y="247"/>
                  </a:lnTo>
                  <a:lnTo>
                    <a:pt x="76" y="247"/>
                  </a:lnTo>
                  <a:lnTo>
                    <a:pt x="69" y="254"/>
                  </a:lnTo>
                  <a:lnTo>
                    <a:pt x="62" y="259"/>
                  </a:lnTo>
                  <a:lnTo>
                    <a:pt x="48" y="261"/>
                  </a:lnTo>
                  <a:lnTo>
                    <a:pt x="44" y="268"/>
                  </a:lnTo>
                  <a:lnTo>
                    <a:pt x="44" y="275"/>
                  </a:lnTo>
                  <a:lnTo>
                    <a:pt x="39" y="280"/>
                  </a:lnTo>
                  <a:lnTo>
                    <a:pt x="37" y="277"/>
                  </a:lnTo>
                  <a:lnTo>
                    <a:pt x="37" y="275"/>
                  </a:lnTo>
                  <a:lnTo>
                    <a:pt x="37" y="273"/>
                  </a:lnTo>
                  <a:lnTo>
                    <a:pt x="39" y="266"/>
                  </a:lnTo>
                  <a:lnTo>
                    <a:pt x="39" y="263"/>
                  </a:lnTo>
                  <a:lnTo>
                    <a:pt x="32" y="268"/>
                  </a:lnTo>
                  <a:lnTo>
                    <a:pt x="30" y="273"/>
                  </a:lnTo>
                  <a:lnTo>
                    <a:pt x="25" y="282"/>
                  </a:lnTo>
                  <a:lnTo>
                    <a:pt x="30" y="289"/>
                  </a:lnTo>
                  <a:lnTo>
                    <a:pt x="28" y="293"/>
                  </a:lnTo>
                  <a:lnTo>
                    <a:pt x="28" y="305"/>
                  </a:lnTo>
                  <a:lnTo>
                    <a:pt x="18" y="314"/>
                  </a:lnTo>
                  <a:lnTo>
                    <a:pt x="16" y="328"/>
                  </a:lnTo>
                  <a:lnTo>
                    <a:pt x="18" y="335"/>
                  </a:lnTo>
                  <a:lnTo>
                    <a:pt x="16" y="344"/>
                  </a:lnTo>
                  <a:lnTo>
                    <a:pt x="23" y="358"/>
                  </a:lnTo>
                  <a:lnTo>
                    <a:pt x="25" y="363"/>
                  </a:lnTo>
                  <a:lnTo>
                    <a:pt x="28" y="365"/>
                  </a:lnTo>
                  <a:lnTo>
                    <a:pt x="25" y="372"/>
                  </a:lnTo>
                  <a:lnTo>
                    <a:pt x="25" y="377"/>
                  </a:lnTo>
                  <a:lnTo>
                    <a:pt x="23" y="379"/>
                  </a:lnTo>
                  <a:lnTo>
                    <a:pt x="21" y="377"/>
                  </a:lnTo>
                  <a:lnTo>
                    <a:pt x="21" y="370"/>
                  </a:lnTo>
                  <a:lnTo>
                    <a:pt x="16" y="372"/>
                  </a:lnTo>
                  <a:lnTo>
                    <a:pt x="16" y="372"/>
                  </a:lnTo>
                  <a:lnTo>
                    <a:pt x="16" y="365"/>
                  </a:lnTo>
                  <a:lnTo>
                    <a:pt x="12" y="356"/>
                  </a:lnTo>
                  <a:lnTo>
                    <a:pt x="9" y="360"/>
                  </a:lnTo>
                  <a:lnTo>
                    <a:pt x="9" y="370"/>
                  </a:lnTo>
                  <a:lnTo>
                    <a:pt x="16" y="374"/>
                  </a:lnTo>
                  <a:lnTo>
                    <a:pt x="21" y="383"/>
                  </a:lnTo>
                  <a:lnTo>
                    <a:pt x="14" y="383"/>
                  </a:lnTo>
                  <a:lnTo>
                    <a:pt x="9" y="377"/>
                  </a:lnTo>
                  <a:lnTo>
                    <a:pt x="7" y="370"/>
                  </a:lnTo>
                  <a:lnTo>
                    <a:pt x="7" y="372"/>
                  </a:lnTo>
                  <a:lnTo>
                    <a:pt x="5" y="374"/>
                  </a:lnTo>
                  <a:lnTo>
                    <a:pt x="7" y="381"/>
                  </a:lnTo>
                  <a:lnTo>
                    <a:pt x="14" y="390"/>
                  </a:lnTo>
                  <a:lnTo>
                    <a:pt x="18" y="402"/>
                  </a:lnTo>
                  <a:lnTo>
                    <a:pt x="18" y="423"/>
                  </a:lnTo>
                  <a:lnTo>
                    <a:pt x="21" y="427"/>
                  </a:lnTo>
                  <a:lnTo>
                    <a:pt x="23" y="439"/>
                  </a:lnTo>
                  <a:lnTo>
                    <a:pt x="30" y="455"/>
                  </a:lnTo>
                  <a:lnTo>
                    <a:pt x="28" y="460"/>
                  </a:lnTo>
                  <a:lnTo>
                    <a:pt x="28" y="485"/>
                  </a:lnTo>
                  <a:lnTo>
                    <a:pt x="28" y="487"/>
                  </a:lnTo>
                  <a:lnTo>
                    <a:pt x="30" y="494"/>
                  </a:lnTo>
                  <a:lnTo>
                    <a:pt x="30" y="501"/>
                  </a:lnTo>
                  <a:lnTo>
                    <a:pt x="35" y="511"/>
                  </a:lnTo>
                  <a:lnTo>
                    <a:pt x="35" y="517"/>
                  </a:lnTo>
                  <a:lnTo>
                    <a:pt x="30" y="520"/>
                  </a:lnTo>
                  <a:lnTo>
                    <a:pt x="32" y="522"/>
                  </a:lnTo>
                  <a:lnTo>
                    <a:pt x="30" y="527"/>
                  </a:lnTo>
                  <a:lnTo>
                    <a:pt x="30" y="536"/>
                  </a:lnTo>
                  <a:lnTo>
                    <a:pt x="25" y="541"/>
                  </a:lnTo>
                  <a:lnTo>
                    <a:pt x="28" y="543"/>
                  </a:lnTo>
                  <a:lnTo>
                    <a:pt x="25" y="547"/>
                  </a:lnTo>
                  <a:lnTo>
                    <a:pt x="23" y="550"/>
                  </a:lnTo>
                  <a:lnTo>
                    <a:pt x="23" y="557"/>
                  </a:lnTo>
                  <a:lnTo>
                    <a:pt x="16" y="561"/>
                  </a:lnTo>
                  <a:lnTo>
                    <a:pt x="14" y="559"/>
                  </a:lnTo>
                  <a:lnTo>
                    <a:pt x="9" y="566"/>
                  </a:lnTo>
                  <a:lnTo>
                    <a:pt x="9" y="58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6" name="Freeform 172">
              <a:extLst>
                <a:ext uri="{FF2B5EF4-FFF2-40B4-BE49-F238E27FC236}">
                  <a16:creationId xmlns:a16="http://schemas.microsoft.com/office/drawing/2014/main" id="{3FFEDC67-DB84-8676-88B5-0E2DFFD2F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861" y="1694296"/>
              <a:ext cx="152679" cy="96254"/>
            </a:xfrm>
            <a:custGeom>
              <a:avLst/>
              <a:gdLst>
                <a:gd name="T0" fmla="*/ 67 w 184"/>
                <a:gd name="T1" fmla="*/ 116 h 116"/>
                <a:gd name="T2" fmla="*/ 62 w 184"/>
                <a:gd name="T3" fmla="*/ 106 h 116"/>
                <a:gd name="T4" fmla="*/ 90 w 184"/>
                <a:gd name="T5" fmla="*/ 111 h 116"/>
                <a:gd name="T6" fmla="*/ 99 w 184"/>
                <a:gd name="T7" fmla="*/ 106 h 116"/>
                <a:gd name="T8" fmla="*/ 113 w 184"/>
                <a:gd name="T9" fmla="*/ 99 h 116"/>
                <a:gd name="T10" fmla="*/ 124 w 184"/>
                <a:gd name="T11" fmla="*/ 95 h 116"/>
                <a:gd name="T12" fmla="*/ 141 w 184"/>
                <a:gd name="T13" fmla="*/ 88 h 116"/>
                <a:gd name="T14" fmla="*/ 157 w 184"/>
                <a:gd name="T15" fmla="*/ 74 h 116"/>
                <a:gd name="T16" fmla="*/ 168 w 184"/>
                <a:gd name="T17" fmla="*/ 74 h 116"/>
                <a:gd name="T18" fmla="*/ 168 w 184"/>
                <a:gd name="T19" fmla="*/ 63 h 116"/>
                <a:gd name="T20" fmla="*/ 177 w 184"/>
                <a:gd name="T21" fmla="*/ 58 h 116"/>
                <a:gd name="T22" fmla="*/ 180 w 184"/>
                <a:gd name="T23" fmla="*/ 42 h 116"/>
                <a:gd name="T24" fmla="*/ 171 w 184"/>
                <a:gd name="T25" fmla="*/ 37 h 116"/>
                <a:gd name="T26" fmla="*/ 164 w 184"/>
                <a:gd name="T27" fmla="*/ 28 h 116"/>
                <a:gd name="T28" fmla="*/ 166 w 184"/>
                <a:gd name="T29" fmla="*/ 19 h 116"/>
                <a:gd name="T30" fmla="*/ 166 w 184"/>
                <a:gd name="T31" fmla="*/ 7 h 116"/>
                <a:gd name="T32" fmla="*/ 154 w 184"/>
                <a:gd name="T33" fmla="*/ 14 h 116"/>
                <a:gd name="T34" fmla="*/ 147 w 184"/>
                <a:gd name="T35" fmla="*/ 3 h 116"/>
                <a:gd name="T36" fmla="*/ 138 w 184"/>
                <a:gd name="T37" fmla="*/ 9 h 116"/>
                <a:gd name="T38" fmla="*/ 127 w 184"/>
                <a:gd name="T39" fmla="*/ 9 h 116"/>
                <a:gd name="T40" fmla="*/ 111 w 184"/>
                <a:gd name="T41" fmla="*/ 12 h 116"/>
                <a:gd name="T42" fmla="*/ 104 w 184"/>
                <a:gd name="T43" fmla="*/ 37 h 116"/>
                <a:gd name="T44" fmla="*/ 101 w 184"/>
                <a:gd name="T45" fmla="*/ 12 h 116"/>
                <a:gd name="T46" fmla="*/ 85 w 184"/>
                <a:gd name="T47" fmla="*/ 28 h 116"/>
                <a:gd name="T48" fmla="*/ 74 w 184"/>
                <a:gd name="T49" fmla="*/ 9 h 116"/>
                <a:gd name="T50" fmla="*/ 69 w 184"/>
                <a:gd name="T51" fmla="*/ 37 h 116"/>
                <a:gd name="T52" fmla="*/ 57 w 184"/>
                <a:gd name="T53" fmla="*/ 42 h 116"/>
                <a:gd name="T54" fmla="*/ 55 w 184"/>
                <a:gd name="T55" fmla="*/ 35 h 116"/>
                <a:gd name="T56" fmla="*/ 53 w 184"/>
                <a:gd name="T57" fmla="*/ 26 h 116"/>
                <a:gd name="T58" fmla="*/ 50 w 184"/>
                <a:gd name="T59" fmla="*/ 12 h 116"/>
                <a:gd name="T60" fmla="*/ 39 w 184"/>
                <a:gd name="T61" fmla="*/ 0 h 116"/>
                <a:gd name="T62" fmla="*/ 27 w 184"/>
                <a:gd name="T63" fmla="*/ 5 h 116"/>
                <a:gd name="T64" fmla="*/ 39 w 184"/>
                <a:gd name="T65" fmla="*/ 5 h 116"/>
                <a:gd name="T66" fmla="*/ 37 w 184"/>
                <a:gd name="T67" fmla="*/ 12 h 116"/>
                <a:gd name="T68" fmla="*/ 32 w 184"/>
                <a:gd name="T69" fmla="*/ 14 h 116"/>
                <a:gd name="T70" fmla="*/ 20 w 184"/>
                <a:gd name="T71" fmla="*/ 7 h 116"/>
                <a:gd name="T72" fmla="*/ 14 w 184"/>
                <a:gd name="T73" fmla="*/ 9 h 116"/>
                <a:gd name="T74" fmla="*/ 16 w 184"/>
                <a:gd name="T75" fmla="*/ 16 h 116"/>
                <a:gd name="T76" fmla="*/ 16 w 184"/>
                <a:gd name="T77" fmla="*/ 26 h 116"/>
                <a:gd name="T78" fmla="*/ 7 w 184"/>
                <a:gd name="T79" fmla="*/ 23 h 116"/>
                <a:gd name="T80" fmla="*/ 2 w 184"/>
                <a:gd name="T81" fmla="*/ 26 h 116"/>
                <a:gd name="T82" fmla="*/ 14 w 184"/>
                <a:gd name="T83" fmla="*/ 33 h 116"/>
                <a:gd name="T84" fmla="*/ 25 w 184"/>
                <a:gd name="T85" fmla="*/ 33 h 116"/>
                <a:gd name="T86" fmla="*/ 34 w 184"/>
                <a:gd name="T87" fmla="*/ 30 h 116"/>
                <a:gd name="T88" fmla="*/ 39 w 184"/>
                <a:gd name="T89" fmla="*/ 35 h 116"/>
                <a:gd name="T90" fmla="*/ 44 w 184"/>
                <a:gd name="T91" fmla="*/ 39 h 116"/>
                <a:gd name="T92" fmla="*/ 37 w 184"/>
                <a:gd name="T93" fmla="*/ 46 h 116"/>
                <a:gd name="T94" fmla="*/ 44 w 184"/>
                <a:gd name="T95" fmla="*/ 49 h 116"/>
                <a:gd name="T96" fmla="*/ 27 w 184"/>
                <a:gd name="T97" fmla="*/ 49 h 116"/>
                <a:gd name="T98" fmla="*/ 20 w 184"/>
                <a:gd name="T99" fmla="*/ 51 h 116"/>
                <a:gd name="T100" fmla="*/ 4 w 184"/>
                <a:gd name="T101" fmla="*/ 53 h 116"/>
                <a:gd name="T102" fmla="*/ 14 w 184"/>
                <a:gd name="T103" fmla="*/ 60 h 116"/>
                <a:gd name="T104" fmla="*/ 30 w 184"/>
                <a:gd name="T105" fmla="*/ 65 h 116"/>
                <a:gd name="T106" fmla="*/ 41 w 184"/>
                <a:gd name="T107" fmla="*/ 67 h 116"/>
                <a:gd name="T108" fmla="*/ 44 w 184"/>
                <a:gd name="T109" fmla="*/ 74 h 116"/>
                <a:gd name="T110" fmla="*/ 39 w 184"/>
                <a:gd name="T111" fmla="*/ 81 h 116"/>
                <a:gd name="T112" fmla="*/ 27 w 184"/>
                <a:gd name="T113" fmla="*/ 88 h 116"/>
                <a:gd name="T114" fmla="*/ 23 w 184"/>
                <a:gd name="T115" fmla="*/ 88 h 116"/>
                <a:gd name="T116" fmla="*/ 30 w 184"/>
                <a:gd name="T117" fmla="*/ 95 h 116"/>
                <a:gd name="T118" fmla="*/ 50 w 184"/>
                <a:gd name="T119" fmla="*/ 9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4" h="116">
                  <a:moveTo>
                    <a:pt x="64" y="116"/>
                  </a:moveTo>
                  <a:lnTo>
                    <a:pt x="62" y="113"/>
                  </a:lnTo>
                  <a:lnTo>
                    <a:pt x="64" y="111"/>
                  </a:lnTo>
                  <a:lnTo>
                    <a:pt x="67" y="111"/>
                  </a:lnTo>
                  <a:lnTo>
                    <a:pt x="67" y="116"/>
                  </a:lnTo>
                  <a:lnTo>
                    <a:pt x="64" y="116"/>
                  </a:lnTo>
                  <a:close/>
                  <a:moveTo>
                    <a:pt x="55" y="97"/>
                  </a:moveTo>
                  <a:lnTo>
                    <a:pt x="60" y="97"/>
                  </a:lnTo>
                  <a:lnTo>
                    <a:pt x="57" y="102"/>
                  </a:lnTo>
                  <a:lnTo>
                    <a:pt x="62" y="106"/>
                  </a:lnTo>
                  <a:lnTo>
                    <a:pt x="67" y="106"/>
                  </a:lnTo>
                  <a:lnTo>
                    <a:pt x="69" y="104"/>
                  </a:lnTo>
                  <a:lnTo>
                    <a:pt x="74" y="104"/>
                  </a:lnTo>
                  <a:lnTo>
                    <a:pt x="80" y="111"/>
                  </a:lnTo>
                  <a:lnTo>
                    <a:pt x="90" y="111"/>
                  </a:lnTo>
                  <a:lnTo>
                    <a:pt x="92" y="113"/>
                  </a:lnTo>
                  <a:lnTo>
                    <a:pt x="99" y="111"/>
                  </a:lnTo>
                  <a:lnTo>
                    <a:pt x="97" y="106"/>
                  </a:lnTo>
                  <a:lnTo>
                    <a:pt x="99" y="104"/>
                  </a:lnTo>
                  <a:lnTo>
                    <a:pt x="99" y="106"/>
                  </a:lnTo>
                  <a:lnTo>
                    <a:pt x="104" y="109"/>
                  </a:lnTo>
                  <a:lnTo>
                    <a:pt x="108" y="104"/>
                  </a:lnTo>
                  <a:lnTo>
                    <a:pt x="111" y="99"/>
                  </a:lnTo>
                  <a:lnTo>
                    <a:pt x="115" y="97"/>
                  </a:lnTo>
                  <a:lnTo>
                    <a:pt x="113" y="99"/>
                  </a:lnTo>
                  <a:lnTo>
                    <a:pt x="115" y="102"/>
                  </a:lnTo>
                  <a:lnTo>
                    <a:pt x="115" y="99"/>
                  </a:lnTo>
                  <a:lnTo>
                    <a:pt x="120" y="99"/>
                  </a:lnTo>
                  <a:lnTo>
                    <a:pt x="122" y="95"/>
                  </a:lnTo>
                  <a:lnTo>
                    <a:pt x="124" y="95"/>
                  </a:lnTo>
                  <a:lnTo>
                    <a:pt x="127" y="95"/>
                  </a:lnTo>
                  <a:lnTo>
                    <a:pt x="129" y="95"/>
                  </a:lnTo>
                  <a:lnTo>
                    <a:pt x="129" y="97"/>
                  </a:lnTo>
                  <a:lnTo>
                    <a:pt x="131" y="95"/>
                  </a:lnTo>
                  <a:lnTo>
                    <a:pt x="141" y="88"/>
                  </a:lnTo>
                  <a:lnTo>
                    <a:pt x="143" y="83"/>
                  </a:lnTo>
                  <a:lnTo>
                    <a:pt x="154" y="81"/>
                  </a:lnTo>
                  <a:lnTo>
                    <a:pt x="157" y="79"/>
                  </a:lnTo>
                  <a:lnTo>
                    <a:pt x="154" y="76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59" y="76"/>
                  </a:lnTo>
                  <a:lnTo>
                    <a:pt x="164" y="79"/>
                  </a:lnTo>
                  <a:lnTo>
                    <a:pt x="166" y="76"/>
                  </a:lnTo>
                  <a:lnTo>
                    <a:pt x="168" y="74"/>
                  </a:lnTo>
                  <a:lnTo>
                    <a:pt x="166" y="72"/>
                  </a:lnTo>
                  <a:lnTo>
                    <a:pt x="166" y="69"/>
                  </a:lnTo>
                  <a:lnTo>
                    <a:pt x="168" y="69"/>
                  </a:lnTo>
                  <a:lnTo>
                    <a:pt x="168" y="63"/>
                  </a:lnTo>
                  <a:lnTo>
                    <a:pt x="168" y="63"/>
                  </a:lnTo>
                  <a:lnTo>
                    <a:pt x="173" y="65"/>
                  </a:lnTo>
                  <a:lnTo>
                    <a:pt x="173" y="67"/>
                  </a:lnTo>
                  <a:lnTo>
                    <a:pt x="177" y="67"/>
                  </a:lnTo>
                  <a:lnTo>
                    <a:pt x="180" y="63"/>
                  </a:lnTo>
                  <a:lnTo>
                    <a:pt x="177" y="58"/>
                  </a:lnTo>
                  <a:lnTo>
                    <a:pt x="173" y="56"/>
                  </a:lnTo>
                  <a:lnTo>
                    <a:pt x="173" y="51"/>
                  </a:lnTo>
                  <a:lnTo>
                    <a:pt x="175" y="49"/>
                  </a:lnTo>
                  <a:lnTo>
                    <a:pt x="175" y="44"/>
                  </a:lnTo>
                  <a:lnTo>
                    <a:pt x="180" y="42"/>
                  </a:lnTo>
                  <a:lnTo>
                    <a:pt x="182" y="42"/>
                  </a:lnTo>
                  <a:lnTo>
                    <a:pt x="184" y="39"/>
                  </a:lnTo>
                  <a:lnTo>
                    <a:pt x="182" y="37"/>
                  </a:lnTo>
                  <a:lnTo>
                    <a:pt x="173" y="35"/>
                  </a:lnTo>
                  <a:lnTo>
                    <a:pt x="171" y="37"/>
                  </a:lnTo>
                  <a:lnTo>
                    <a:pt x="173" y="35"/>
                  </a:lnTo>
                  <a:lnTo>
                    <a:pt x="173" y="30"/>
                  </a:lnTo>
                  <a:lnTo>
                    <a:pt x="168" y="30"/>
                  </a:lnTo>
                  <a:lnTo>
                    <a:pt x="166" y="33"/>
                  </a:lnTo>
                  <a:lnTo>
                    <a:pt x="164" y="28"/>
                  </a:lnTo>
                  <a:lnTo>
                    <a:pt x="168" y="23"/>
                  </a:lnTo>
                  <a:lnTo>
                    <a:pt x="171" y="23"/>
                  </a:lnTo>
                  <a:lnTo>
                    <a:pt x="171" y="19"/>
                  </a:lnTo>
                  <a:lnTo>
                    <a:pt x="168" y="16"/>
                  </a:lnTo>
                  <a:lnTo>
                    <a:pt x="166" y="19"/>
                  </a:lnTo>
                  <a:lnTo>
                    <a:pt x="161" y="16"/>
                  </a:lnTo>
                  <a:lnTo>
                    <a:pt x="159" y="14"/>
                  </a:lnTo>
                  <a:lnTo>
                    <a:pt x="164" y="12"/>
                  </a:lnTo>
                  <a:lnTo>
                    <a:pt x="164" y="9"/>
                  </a:lnTo>
                  <a:lnTo>
                    <a:pt x="166" y="7"/>
                  </a:lnTo>
                  <a:lnTo>
                    <a:pt x="171" y="5"/>
                  </a:lnTo>
                  <a:lnTo>
                    <a:pt x="166" y="5"/>
                  </a:lnTo>
                  <a:lnTo>
                    <a:pt x="161" y="5"/>
                  </a:lnTo>
                  <a:lnTo>
                    <a:pt x="157" y="12"/>
                  </a:lnTo>
                  <a:lnTo>
                    <a:pt x="154" y="14"/>
                  </a:lnTo>
                  <a:lnTo>
                    <a:pt x="152" y="14"/>
                  </a:lnTo>
                  <a:lnTo>
                    <a:pt x="150" y="12"/>
                  </a:lnTo>
                  <a:lnTo>
                    <a:pt x="152" y="9"/>
                  </a:lnTo>
                  <a:lnTo>
                    <a:pt x="150" y="7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1" y="3"/>
                  </a:lnTo>
                  <a:lnTo>
                    <a:pt x="138" y="3"/>
                  </a:lnTo>
                  <a:lnTo>
                    <a:pt x="136" y="5"/>
                  </a:lnTo>
                  <a:lnTo>
                    <a:pt x="138" y="9"/>
                  </a:lnTo>
                  <a:lnTo>
                    <a:pt x="136" y="12"/>
                  </a:lnTo>
                  <a:lnTo>
                    <a:pt x="134" y="14"/>
                  </a:lnTo>
                  <a:lnTo>
                    <a:pt x="129" y="14"/>
                  </a:lnTo>
                  <a:lnTo>
                    <a:pt x="129" y="12"/>
                  </a:lnTo>
                  <a:lnTo>
                    <a:pt x="127" y="9"/>
                  </a:lnTo>
                  <a:lnTo>
                    <a:pt x="124" y="14"/>
                  </a:lnTo>
                  <a:lnTo>
                    <a:pt x="122" y="19"/>
                  </a:lnTo>
                  <a:lnTo>
                    <a:pt x="117" y="19"/>
                  </a:lnTo>
                  <a:lnTo>
                    <a:pt x="113" y="12"/>
                  </a:lnTo>
                  <a:lnTo>
                    <a:pt x="111" y="12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4" y="19"/>
                  </a:lnTo>
                  <a:lnTo>
                    <a:pt x="108" y="26"/>
                  </a:lnTo>
                  <a:lnTo>
                    <a:pt x="104" y="37"/>
                  </a:lnTo>
                  <a:lnTo>
                    <a:pt x="106" y="28"/>
                  </a:lnTo>
                  <a:lnTo>
                    <a:pt x="101" y="21"/>
                  </a:lnTo>
                  <a:lnTo>
                    <a:pt x="101" y="19"/>
                  </a:lnTo>
                  <a:lnTo>
                    <a:pt x="99" y="16"/>
                  </a:lnTo>
                  <a:lnTo>
                    <a:pt x="101" y="12"/>
                  </a:lnTo>
                  <a:lnTo>
                    <a:pt x="97" y="9"/>
                  </a:lnTo>
                  <a:lnTo>
                    <a:pt x="87" y="14"/>
                  </a:lnTo>
                  <a:lnTo>
                    <a:pt x="87" y="19"/>
                  </a:lnTo>
                  <a:lnTo>
                    <a:pt x="87" y="23"/>
                  </a:lnTo>
                  <a:lnTo>
                    <a:pt x="85" y="28"/>
                  </a:lnTo>
                  <a:lnTo>
                    <a:pt x="80" y="28"/>
                  </a:lnTo>
                  <a:lnTo>
                    <a:pt x="80" y="23"/>
                  </a:lnTo>
                  <a:lnTo>
                    <a:pt x="78" y="21"/>
                  </a:lnTo>
                  <a:lnTo>
                    <a:pt x="78" y="12"/>
                  </a:lnTo>
                  <a:lnTo>
                    <a:pt x="74" y="9"/>
                  </a:lnTo>
                  <a:lnTo>
                    <a:pt x="69" y="14"/>
                  </a:lnTo>
                  <a:lnTo>
                    <a:pt x="71" y="23"/>
                  </a:lnTo>
                  <a:lnTo>
                    <a:pt x="71" y="28"/>
                  </a:lnTo>
                  <a:lnTo>
                    <a:pt x="71" y="35"/>
                  </a:lnTo>
                  <a:lnTo>
                    <a:pt x="69" y="37"/>
                  </a:lnTo>
                  <a:lnTo>
                    <a:pt x="67" y="37"/>
                  </a:lnTo>
                  <a:lnTo>
                    <a:pt x="67" y="33"/>
                  </a:lnTo>
                  <a:lnTo>
                    <a:pt x="62" y="35"/>
                  </a:lnTo>
                  <a:lnTo>
                    <a:pt x="60" y="39"/>
                  </a:lnTo>
                  <a:lnTo>
                    <a:pt x="57" y="42"/>
                  </a:lnTo>
                  <a:lnTo>
                    <a:pt x="57" y="49"/>
                  </a:lnTo>
                  <a:lnTo>
                    <a:pt x="55" y="42"/>
                  </a:lnTo>
                  <a:lnTo>
                    <a:pt x="50" y="42"/>
                  </a:lnTo>
                  <a:lnTo>
                    <a:pt x="53" y="37"/>
                  </a:lnTo>
                  <a:lnTo>
                    <a:pt x="55" y="35"/>
                  </a:lnTo>
                  <a:lnTo>
                    <a:pt x="55" y="30"/>
                  </a:lnTo>
                  <a:lnTo>
                    <a:pt x="50" y="30"/>
                  </a:lnTo>
                  <a:lnTo>
                    <a:pt x="53" y="28"/>
                  </a:lnTo>
                  <a:lnTo>
                    <a:pt x="50" y="23"/>
                  </a:lnTo>
                  <a:lnTo>
                    <a:pt x="53" y="26"/>
                  </a:lnTo>
                  <a:lnTo>
                    <a:pt x="55" y="21"/>
                  </a:lnTo>
                  <a:lnTo>
                    <a:pt x="55" y="19"/>
                  </a:lnTo>
                  <a:lnTo>
                    <a:pt x="50" y="16"/>
                  </a:lnTo>
                  <a:lnTo>
                    <a:pt x="55" y="14"/>
                  </a:lnTo>
                  <a:lnTo>
                    <a:pt x="50" y="12"/>
                  </a:lnTo>
                  <a:lnTo>
                    <a:pt x="48" y="14"/>
                  </a:lnTo>
                  <a:lnTo>
                    <a:pt x="48" y="9"/>
                  </a:lnTo>
                  <a:lnTo>
                    <a:pt x="41" y="7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5" y="0"/>
                  </a:lnTo>
                  <a:lnTo>
                    <a:pt x="25" y="3"/>
                  </a:lnTo>
                  <a:lnTo>
                    <a:pt x="27" y="5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4" y="3"/>
                  </a:lnTo>
                  <a:lnTo>
                    <a:pt x="39" y="5"/>
                  </a:lnTo>
                  <a:lnTo>
                    <a:pt x="37" y="7"/>
                  </a:lnTo>
                  <a:lnTo>
                    <a:pt x="32" y="5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37" y="12"/>
                  </a:lnTo>
                  <a:lnTo>
                    <a:pt x="39" y="16"/>
                  </a:lnTo>
                  <a:lnTo>
                    <a:pt x="39" y="19"/>
                  </a:lnTo>
                  <a:lnTo>
                    <a:pt x="37" y="19"/>
                  </a:lnTo>
                  <a:lnTo>
                    <a:pt x="37" y="16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7" y="14"/>
                  </a:lnTo>
                  <a:lnTo>
                    <a:pt x="27" y="12"/>
                  </a:lnTo>
                  <a:lnTo>
                    <a:pt x="25" y="7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20" y="12"/>
                  </a:lnTo>
                  <a:lnTo>
                    <a:pt x="20" y="14"/>
                  </a:lnTo>
                  <a:lnTo>
                    <a:pt x="18" y="12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16"/>
                  </a:lnTo>
                  <a:lnTo>
                    <a:pt x="11" y="19"/>
                  </a:lnTo>
                  <a:lnTo>
                    <a:pt x="14" y="21"/>
                  </a:lnTo>
                  <a:lnTo>
                    <a:pt x="20" y="23"/>
                  </a:lnTo>
                  <a:lnTo>
                    <a:pt x="16" y="23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9" y="23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9" y="28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4" y="33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8" y="33"/>
                  </a:lnTo>
                  <a:lnTo>
                    <a:pt x="20" y="28"/>
                  </a:lnTo>
                  <a:lnTo>
                    <a:pt x="23" y="30"/>
                  </a:lnTo>
                  <a:lnTo>
                    <a:pt x="23" y="33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7" y="35"/>
                  </a:lnTo>
                  <a:lnTo>
                    <a:pt x="30" y="35"/>
                  </a:lnTo>
                  <a:lnTo>
                    <a:pt x="34" y="33"/>
                  </a:lnTo>
                  <a:lnTo>
                    <a:pt x="34" y="30"/>
                  </a:lnTo>
                  <a:lnTo>
                    <a:pt x="34" y="35"/>
                  </a:lnTo>
                  <a:lnTo>
                    <a:pt x="37" y="35"/>
                  </a:lnTo>
                  <a:lnTo>
                    <a:pt x="41" y="30"/>
                  </a:lnTo>
                  <a:lnTo>
                    <a:pt x="39" y="33"/>
                  </a:lnTo>
                  <a:lnTo>
                    <a:pt x="39" y="35"/>
                  </a:lnTo>
                  <a:lnTo>
                    <a:pt x="41" y="37"/>
                  </a:lnTo>
                  <a:lnTo>
                    <a:pt x="44" y="35"/>
                  </a:lnTo>
                  <a:lnTo>
                    <a:pt x="48" y="37"/>
                  </a:lnTo>
                  <a:lnTo>
                    <a:pt x="46" y="39"/>
                  </a:lnTo>
                  <a:lnTo>
                    <a:pt x="44" y="39"/>
                  </a:lnTo>
                  <a:lnTo>
                    <a:pt x="39" y="42"/>
                  </a:lnTo>
                  <a:lnTo>
                    <a:pt x="37" y="42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37" y="46"/>
                  </a:lnTo>
                  <a:lnTo>
                    <a:pt x="41" y="46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6" y="46"/>
                  </a:lnTo>
                  <a:lnTo>
                    <a:pt x="44" y="49"/>
                  </a:lnTo>
                  <a:lnTo>
                    <a:pt x="37" y="51"/>
                  </a:lnTo>
                  <a:lnTo>
                    <a:pt x="32" y="49"/>
                  </a:lnTo>
                  <a:lnTo>
                    <a:pt x="30" y="53"/>
                  </a:lnTo>
                  <a:lnTo>
                    <a:pt x="27" y="51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5" y="46"/>
                  </a:lnTo>
                  <a:lnTo>
                    <a:pt x="25" y="49"/>
                  </a:lnTo>
                  <a:lnTo>
                    <a:pt x="25" y="49"/>
                  </a:lnTo>
                  <a:lnTo>
                    <a:pt x="20" y="51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11" y="53"/>
                  </a:lnTo>
                  <a:lnTo>
                    <a:pt x="7" y="51"/>
                  </a:lnTo>
                  <a:lnTo>
                    <a:pt x="4" y="53"/>
                  </a:lnTo>
                  <a:lnTo>
                    <a:pt x="2" y="51"/>
                  </a:lnTo>
                  <a:lnTo>
                    <a:pt x="7" y="56"/>
                  </a:lnTo>
                  <a:lnTo>
                    <a:pt x="7" y="60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20" y="60"/>
                  </a:lnTo>
                  <a:lnTo>
                    <a:pt x="27" y="60"/>
                  </a:lnTo>
                  <a:lnTo>
                    <a:pt x="32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30" y="67"/>
                  </a:lnTo>
                  <a:lnTo>
                    <a:pt x="32" y="69"/>
                  </a:lnTo>
                  <a:lnTo>
                    <a:pt x="34" y="72"/>
                  </a:lnTo>
                  <a:lnTo>
                    <a:pt x="37" y="72"/>
                  </a:lnTo>
                  <a:lnTo>
                    <a:pt x="41" y="67"/>
                  </a:lnTo>
                  <a:lnTo>
                    <a:pt x="41" y="72"/>
                  </a:lnTo>
                  <a:lnTo>
                    <a:pt x="37" y="74"/>
                  </a:lnTo>
                  <a:lnTo>
                    <a:pt x="34" y="76"/>
                  </a:lnTo>
                  <a:lnTo>
                    <a:pt x="37" y="79"/>
                  </a:lnTo>
                  <a:lnTo>
                    <a:pt x="44" y="74"/>
                  </a:lnTo>
                  <a:lnTo>
                    <a:pt x="48" y="76"/>
                  </a:lnTo>
                  <a:lnTo>
                    <a:pt x="48" y="79"/>
                  </a:lnTo>
                  <a:lnTo>
                    <a:pt x="46" y="76"/>
                  </a:lnTo>
                  <a:lnTo>
                    <a:pt x="41" y="79"/>
                  </a:lnTo>
                  <a:lnTo>
                    <a:pt x="39" y="81"/>
                  </a:lnTo>
                  <a:lnTo>
                    <a:pt x="34" y="81"/>
                  </a:lnTo>
                  <a:lnTo>
                    <a:pt x="34" y="83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7" y="88"/>
                  </a:lnTo>
                  <a:lnTo>
                    <a:pt x="27" y="83"/>
                  </a:lnTo>
                  <a:lnTo>
                    <a:pt x="23" y="81"/>
                  </a:lnTo>
                  <a:lnTo>
                    <a:pt x="23" y="83"/>
                  </a:lnTo>
                  <a:lnTo>
                    <a:pt x="23" y="83"/>
                  </a:lnTo>
                  <a:lnTo>
                    <a:pt x="23" y="88"/>
                  </a:lnTo>
                  <a:lnTo>
                    <a:pt x="25" y="90"/>
                  </a:lnTo>
                  <a:lnTo>
                    <a:pt x="23" y="90"/>
                  </a:lnTo>
                  <a:lnTo>
                    <a:pt x="23" y="97"/>
                  </a:lnTo>
                  <a:lnTo>
                    <a:pt x="27" y="97"/>
                  </a:lnTo>
                  <a:lnTo>
                    <a:pt x="30" y="95"/>
                  </a:lnTo>
                  <a:lnTo>
                    <a:pt x="32" y="97"/>
                  </a:lnTo>
                  <a:lnTo>
                    <a:pt x="39" y="99"/>
                  </a:lnTo>
                  <a:lnTo>
                    <a:pt x="44" y="95"/>
                  </a:lnTo>
                  <a:lnTo>
                    <a:pt x="48" y="97"/>
                  </a:lnTo>
                  <a:lnTo>
                    <a:pt x="50" y="95"/>
                  </a:lnTo>
                  <a:lnTo>
                    <a:pt x="53" y="97"/>
                  </a:lnTo>
                  <a:lnTo>
                    <a:pt x="55" y="9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7" name="Freeform 173">
              <a:extLst>
                <a:ext uri="{FF2B5EF4-FFF2-40B4-BE49-F238E27FC236}">
                  <a16:creationId xmlns:a16="http://schemas.microsoft.com/office/drawing/2014/main" id="{23289FE0-39E7-6E4F-CD40-AE77EB5241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0503" y="2673433"/>
              <a:ext cx="92106" cy="67212"/>
            </a:xfrm>
            <a:custGeom>
              <a:avLst/>
              <a:gdLst>
                <a:gd name="T0" fmla="*/ 0 w 111"/>
                <a:gd name="T1" fmla="*/ 10 h 81"/>
                <a:gd name="T2" fmla="*/ 2 w 111"/>
                <a:gd name="T3" fmla="*/ 5 h 81"/>
                <a:gd name="T4" fmla="*/ 0 w 111"/>
                <a:gd name="T5" fmla="*/ 5 h 81"/>
                <a:gd name="T6" fmla="*/ 0 w 111"/>
                <a:gd name="T7" fmla="*/ 7 h 81"/>
                <a:gd name="T8" fmla="*/ 0 w 111"/>
                <a:gd name="T9" fmla="*/ 10 h 81"/>
                <a:gd name="T10" fmla="*/ 21 w 111"/>
                <a:gd name="T11" fmla="*/ 5 h 81"/>
                <a:gd name="T12" fmla="*/ 23 w 111"/>
                <a:gd name="T13" fmla="*/ 0 h 81"/>
                <a:gd name="T14" fmla="*/ 21 w 111"/>
                <a:gd name="T15" fmla="*/ 0 h 81"/>
                <a:gd name="T16" fmla="*/ 16 w 111"/>
                <a:gd name="T17" fmla="*/ 0 h 81"/>
                <a:gd name="T18" fmla="*/ 14 w 111"/>
                <a:gd name="T19" fmla="*/ 3 h 81"/>
                <a:gd name="T20" fmla="*/ 16 w 111"/>
                <a:gd name="T21" fmla="*/ 5 h 81"/>
                <a:gd name="T22" fmla="*/ 21 w 111"/>
                <a:gd name="T23" fmla="*/ 5 h 81"/>
                <a:gd name="T24" fmla="*/ 53 w 111"/>
                <a:gd name="T25" fmla="*/ 21 h 81"/>
                <a:gd name="T26" fmla="*/ 51 w 111"/>
                <a:gd name="T27" fmla="*/ 16 h 81"/>
                <a:gd name="T28" fmla="*/ 48 w 111"/>
                <a:gd name="T29" fmla="*/ 12 h 81"/>
                <a:gd name="T30" fmla="*/ 44 w 111"/>
                <a:gd name="T31" fmla="*/ 14 h 81"/>
                <a:gd name="T32" fmla="*/ 44 w 111"/>
                <a:gd name="T33" fmla="*/ 16 h 81"/>
                <a:gd name="T34" fmla="*/ 48 w 111"/>
                <a:gd name="T35" fmla="*/ 21 h 81"/>
                <a:gd name="T36" fmla="*/ 53 w 111"/>
                <a:gd name="T37" fmla="*/ 23 h 81"/>
                <a:gd name="T38" fmla="*/ 53 w 111"/>
                <a:gd name="T39" fmla="*/ 21 h 81"/>
                <a:gd name="T40" fmla="*/ 71 w 111"/>
                <a:gd name="T41" fmla="*/ 28 h 81"/>
                <a:gd name="T42" fmla="*/ 69 w 111"/>
                <a:gd name="T43" fmla="*/ 26 h 81"/>
                <a:gd name="T44" fmla="*/ 67 w 111"/>
                <a:gd name="T45" fmla="*/ 28 h 81"/>
                <a:gd name="T46" fmla="*/ 62 w 111"/>
                <a:gd name="T47" fmla="*/ 26 h 81"/>
                <a:gd name="T48" fmla="*/ 69 w 111"/>
                <a:gd name="T49" fmla="*/ 26 h 81"/>
                <a:gd name="T50" fmla="*/ 74 w 111"/>
                <a:gd name="T51" fmla="*/ 23 h 81"/>
                <a:gd name="T52" fmla="*/ 71 w 111"/>
                <a:gd name="T53" fmla="*/ 28 h 81"/>
                <a:gd name="T54" fmla="*/ 81 w 111"/>
                <a:gd name="T55" fmla="*/ 37 h 81"/>
                <a:gd name="T56" fmla="*/ 76 w 111"/>
                <a:gd name="T57" fmla="*/ 35 h 81"/>
                <a:gd name="T58" fmla="*/ 74 w 111"/>
                <a:gd name="T59" fmla="*/ 33 h 81"/>
                <a:gd name="T60" fmla="*/ 74 w 111"/>
                <a:gd name="T61" fmla="*/ 30 h 81"/>
                <a:gd name="T62" fmla="*/ 76 w 111"/>
                <a:gd name="T63" fmla="*/ 28 h 81"/>
                <a:gd name="T64" fmla="*/ 78 w 111"/>
                <a:gd name="T65" fmla="*/ 30 h 81"/>
                <a:gd name="T66" fmla="*/ 83 w 111"/>
                <a:gd name="T67" fmla="*/ 33 h 81"/>
                <a:gd name="T68" fmla="*/ 88 w 111"/>
                <a:gd name="T69" fmla="*/ 35 h 81"/>
                <a:gd name="T70" fmla="*/ 85 w 111"/>
                <a:gd name="T71" fmla="*/ 37 h 81"/>
                <a:gd name="T72" fmla="*/ 81 w 111"/>
                <a:gd name="T73" fmla="*/ 37 h 81"/>
                <a:gd name="T74" fmla="*/ 85 w 111"/>
                <a:gd name="T75" fmla="*/ 63 h 81"/>
                <a:gd name="T76" fmla="*/ 88 w 111"/>
                <a:gd name="T77" fmla="*/ 67 h 81"/>
                <a:gd name="T78" fmla="*/ 88 w 111"/>
                <a:gd name="T79" fmla="*/ 79 h 81"/>
                <a:gd name="T80" fmla="*/ 92 w 111"/>
                <a:gd name="T81" fmla="*/ 81 h 81"/>
                <a:gd name="T82" fmla="*/ 101 w 111"/>
                <a:gd name="T83" fmla="*/ 72 h 81"/>
                <a:gd name="T84" fmla="*/ 108 w 111"/>
                <a:gd name="T85" fmla="*/ 70 h 81"/>
                <a:gd name="T86" fmla="*/ 111 w 111"/>
                <a:gd name="T87" fmla="*/ 67 h 81"/>
                <a:gd name="T88" fmla="*/ 106 w 111"/>
                <a:gd name="T89" fmla="*/ 63 h 81"/>
                <a:gd name="T90" fmla="*/ 104 w 111"/>
                <a:gd name="T91" fmla="*/ 63 h 81"/>
                <a:gd name="T92" fmla="*/ 106 w 111"/>
                <a:gd name="T93" fmla="*/ 60 h 81"/>
                <a:gd name="T94" fmla="*/ 101 w 111"/>
                <a:gd name="T95" fmla="*/ 53 h 81"/>
                <a:gd name="T96" fmla="*/ 97 w 111"/>
                <a:gd name="T97" fmla="*/ 56 h 81"/>
                <a:gd name="T98" fmla="*/ 95 w 111"/>
                <a:gd name="T99" fmla="*/ 51 h 81"/>
                <a:gd name="T100" fmla="*/ 90 w 111"/>
                <a:gd name="T101" fmla="*/ 49 h 81"/>
                <a:gd name="T102" fmla="*/ 88 w 111"/>
                <a:gd name="T103" fmla="*/ 49 h 81"/>
                <a:gd name="T104" fmla="*/ 90 w 111"/>
                <a:gd name="T105" fmla="*/ 53 h 81"/>
                <a:gd name="T106" fmla="*/ 88 w 111"/>
                <a:gd name="T107" fmla="*/ 58 h 81"/>
                <a:gd name="T108" fmla="*/ 85 w 111"/>
                <a:gd name="T109" fmla="*/ 60 h 81"/>
                <a:gd name="T110" fmla="*/ 85 w 111"/>
                <a:gd name="T111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81">
                  <a:moveTo>
                    <a:pt x="0" y="10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0"/>
                  </a:lnTo>
                  <a:close/>
                  <a:moveTo>
                    <a:pt x="21" y="5"/>
                  </a:moveTo>
                  <a:lnTo>
                    <a:pt x="23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21" y="5"/>
                  </a:lnTo>
                  <a:close/>
                  <a:moveTo>
                    <a:pt x="53" y="21"/>
                  </a:moveTo>
                  <a:lnTo>
                    <a:pt x="51" y="16"/>
                  </a:lnTo>
                  <a:lnTo>
                    <a:pt x="48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8" y="21"/>
                  </a:lnTo>
                  <a:lnTo>
                    <a:pt x="53" y="23"/>
                  </a:lnTo>
                  <a:lnTo>
                    <a:pt x="53" y="21"/>
                  </a:lnTo>
                  <a:close/>
                  <a:moveTo>
                    <a:pt x="71" y="28"/>
                  </a:moveTo>
                  <a:lnTo>
                    <a:pt x="69" y="26"/>
                  </a:lnTo>
                  <a:lnTo>
                    <a:pt x="67" y="28"/>
                  </a:lnTo>
                  <a:lnTo>
                    <a:pt x="62" y="26"/>
                  </a:lnTo>
                  <a:lnTo>
                    <a:pt x="69" y="26"/>
                  </a:lnTo>
                  <a:lnTo>
                    <a:pt x="74" y="23"/>
                  </a:lnTo>
                  <a:lnTo>
                    <a:pt x="71" y="28"/>
                  </a:lnTo>
                  <a:close/>
                  <a:moveTo>
                    <a:pt x="81" y="37"/>
                  </a:moveTo>
                  <a:lnTo>
                    <a:pt x="76" y="35"/>
                  </a:lnTo>
                  <a:lnTo>
                    <a:pt x="74" y="33"/>
                  </a:lnTo>
                  <a:lnTo>
                    <a:pt x="74" y="30"/>
                  </a:lnTo>
                  <a:lnTo>
                    <a:pt x="76" y="28"/>
                  </a:lnTo>
                  <a:lnTo>
                    <a:pt x="78" y="30"/>
                  </a:lnTo>
                  <a:lnTo>
                    <a:pt x="83" y="33"/>
                  </a:lnTo>
                  <a:lnTo>
                    <a:pt x="88" y="35"/>
                  </a:lnTo>
                  <a:lnTo>
                    <a:pt x="85" y="37"/>
                  </a:lnTo>
                  <a:lnTo>
                    <a:pt x="81" y="37"/>
                  </a:lnTo>
                  <a:close/>
                  <a:moveTo>
                    <a:pt x="85" y="63"/>
                  </a:moveTo>
                  <a:lnTo>
                    <a:pt x="88" y="67"/>
                  </a:lnTo>
                  <a:lnTo>
                    <a:pt x="88" y="79"/>
                  </a:lnTo>
                  <a:lnTo>
                    <a:pt x="92" y="81"/>
                  </a:lnTo>
                  <a:lnTo>
                    <a:pt x="101" y="72"/>
                  </a:lnTo>
                  <a:lnTo>
                    <a:pt x="108" y="70"/>
                  </a:lnTo>
                  <a:lnTo>
                    <a:pt x="111" y="67"/>
                  </a:lnTo>
                  <a:lnTo>
                    <a:pt x="106" y="63"/>
                  </a:lnTo>
                  <a:lnTo>
                    <a:pt x="104" y="63"/>
                  </a:lnTo>
                  <a:lnTo>
                    <a:pt x="106" y="60"/>
                  </a:lnTo>
                  <a:lnTo>
                    <a:pt x="101" y="53"/>
                  </a:lnTo>
                  <a:lnTo>
                    <a:pt x="97" y="56"/>
                  </a:lnTo>
                  <a:lnTo>
                    <a:pt x="95" y="51"/>
                  </a:lnTo>
                  <a:lnTo>
                    <a:pt x="90" y="49"/>
                  </a:lnTo>
                  <a:lnTo>
                    <a:pt x="88" y="49"/>
                  </a:lnTo>
                  <a:lnTo>
                    <a:pt x="90" y="53"/>
                  </a:lnTo>
                  <a:lnTo>
                    <a:pt x="88" y="58"/>
                  </a:lnTo>
                  <a:lnTo>
                    <a:pt x="85" y="60"/>
                  </a:lnTo>
                  <a:lnTo>
                    <a:pt x="85" y="6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8" name="Freeform 174">
              <a:extLst>
                <a:ext uri="{FF2B5EF4-FFF2-40B4-BE49-F238E27FC236}">
                  <a16:creationId xmlns:a16="http://schemas.microsoft.com/office/drawing/2014/main" id="{9D2D94A4-34A1-16FD-9AA7-8FF8BDEAB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2980" y="3093301"/>
              <a:ext cx="36510" cy="23234"/>
            </a:xfrm>
            <a:custGeom>
              <a:avLst/>
              <a:gdLst>
                <a:gd name="T0" fmla="*/ 41 w 44"/>
                <a:gd name="T1" fmla="*/ 21 h 28"/>
                <a:gd name="T2" fmla="*/ 39 w 44"/>
                <a:gd name="T3" fmla="*/ 23 h 28"/>
                <a:gd name="T4" fmla="*/ 39 w 44"/>
                <a:gd name="T5" fmla="*/ 28 h 28"/>
                <a:gd name="T6" fmla="*/ 44 w 44"/>
                <a:gd name="T7" fmla="*/ 23 h 28"/>
                <a:gd name="T8" fmla="*/ 44 w 44"/>
                <a:gd name="T9" fmla="*/ 21 h 28"/>
                <a:gd name="T10" fmla="*/ 41 w 44"/>
                <a:gd name="T11" fmla="*/ 21 h 28"/>
                <a:gd name="T12" fmla="*/ 23 w 44"/>
                <a:gd name="T13" fmla="*/ 16 h 28"/>
                <a:gd name="T14" fmla="*/ 28 w 44"/>
                <a:gd name="T15" fmla="*/ 14 h 28"/>
                <a:gd name="T16" fmla="*/ 30 w 44"/>
                <a:gd name="T17" fmla="*/ 16 h 28"/>
                <a:gd name="T18" fmla="*/ 28 w 44"/>
                <a:gd name="T19" fmla="*/ 19 h 28"/>
                <a:gd name="T20" fmla="*/ 23 w 44"/>
                <a:gd name="T21" fmla="*/ 16 h 28"/>
                <a:gd name="T22" fmla="*/ 18 w 44"/>
                <a:gd name="T23" fmla="*/ 7 h 28"/>
                <a:gd name="T24" fmla="*/ 16 w 44"/>
                <a:gd name="T25" fmla="*/ 9 h 28"/>
                <a:gd name="T26" fmla="*/ 21 w 44"/>
                <a:gd name="T27" fmla="*/ 9 h 28"/>
                <a:gd name="T28" fmla="*/ 18 w 44"/>
                <a:gd name="T29" fmla="*/ 7 h 28"/>
                <a:gd name="T30" fmla="*/ 2 w 44"/>
                <a:gd name="T31" fmla="*/ 12 h 28"/>
                <a:gd name="T32" fmla="*/ 4 w 44"/>
                <a:gd name="T33" fmla="*/ 12 h 28"/>
                <a:gd name="T34" fmla="*/ 4 w 44"/>
                <a:gd name="T35" fmla="*/ 16 h 28"/>
                <a:gd name="T36" fmla="*/ 2 w 44"/>
                <a:gd name="T37" fmla="*/ 16 h 28"/>
                <a:gd name="T38" fmla="*/ 0 w 44"/>
                <a:gd name="T39" fmla="*/ 12 h 28"/>
                <a:gd name="T40" fmla="*/ 2 w 44"/>
                <a:gd name="T41" fmla="*/ 12 h 28"/>
                <a:gd name="T42" fmla="*/ 4 w 44"/>
                <a:gd name="T43" fmla="*/ 5 h 28"/>
                <a:gd name="T44" fmla="*/ 7 w 44"/>
                <a:gd name="T45" fmla="*/ 5 h 28"/>
                <a:gd name="T46" fmla="*/ 7 w 44"/>
                <a:gd name="T47" fmla="*/ 12 h 28"/>
                <a:gd name="T48" fmla="*/ 11 w 44"/>
                <a:gd name="T49" fmla="*/ 16 h 28"/>
                <a:gd name="T50" fmla="*/ 7 w 44"/>
                <a:gd name="T51" fmla="*/ 19 h 28"/>
                <a:gd name="T52" fmla="*/ 4 w 44"/>
                <a:gd name="T53" fmla="*/ 23 h 28"/>
                <a:gd name="T54" fmla="*/ 7 w 44"/>
                <a:gd name="T55" fmla="*/ 26 h 28"/>
                <a:gd name="T56" fmla="*/ 14 w 44"/>
                <a:gd name="T57" fmla="*/ 23 h 28"/>
                <a:gd name="T58" fmla="*/ 16 w 44"/>
                <a:gd name="T59" fmla="*/ 19 h 28"/>
                <a:gd name="T60" fmla="*/ 14 w 44"/>
                <a:gd name="T61" fmla="*/ 14 h 28"/>
                <a:gd name="T62" fmla="*/ 14 w 44"/>
                <a:gd name="T63" fmla="*/ 12 h 28"/>
                <a:gd name="T64" fmla="*/ 11 w 44"/>
                <a:gd name="T65" fmla="*/ 7 h 28"/>
                <a:gd name="T66" fmla="*/ 9 w 44"/>
                <a:gd name="T67" fmla="*/ 2 h 28"/>
                <a:gd name="T68" fmla="*/ 7 w 44"/>
                <a:gd name="T69" fmla="*/ 0 h 28"/>
                <a:gd name="T70" fmla="*/ 2 w 44"/>
                <a:gd name="T71" fmla="*/ 2 h 28"/>
                <a:gd name="T72" fmla="*/ 4 w 44"/>
                <a:gd name="T73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28">
                  <a:moveTo>
                    <a:pt x="41" y="21"/>
                  </a:moveTo>
                  <a:lnTo>
                    <a:pt x="39" y="23"/>
                  </a:lnTo>
                  <a:lnTo>
                    <a:pt x="39" y="28"/>
                  </a:lnTo>
                  <a:lnTo>
                    <a:pt x="44" y="23"/>
                  </a:lnTo>
                  <a:lnTo>
                    <a:pt x="44" y="21"/>
                  </a:lnTo>
                  <a:lnTo>
                    <a:pt x="41" y="21"/>
                  </a:lnTo>
                  <a:close/>
                  <a:moveTo>
                    <a:pt x="23" y="16"/>
                  </a:moveTo>
                  <a:lnTo>
                    <a:pt x="28" y="14"/>
                  </a:lnTo>
                  <a:lnTo>
                    <a:pt x="30" y="16"/>
                  </a:lnTo>
                  <a:lnTo>
                    <a:pt x="28" y="19"/>
                  </a:lnTo>
                  <a:lnTo>
                    <a:pt x="23" y="16"/>
                  </a:lnTo>
                  <a:close/>
                  <a:moveTo>
                    <a:pt x="18" y="7"/>
                  </a:moveTo>
                  <a:lnTo>
                    <a:pt x="16" y="9"/>
                  </a:lnTo>
                  <a:lnTo>
                    <a:pt x="21" y="9"/>
                  </a:lnTo>
                  <a:lnTo>
                    <a:pt x="18" y="7"/>
                  </a:lnTo>
                  <a:close/>
                  <a:moveTo>
                    <a:pt x="2" y="12"/>
                  </a:moveTo>
                  <a:lnTo>
                    <a:pt x="4" y="12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12"/>
                  </a:lnTo>
                  <a:close/>
                  <a:moveTo>
                    <a:pt x="4" y="5"/>
                  </a:moveTo>
                  <a:lnTo>
                    <a:pt x="7" y="5"/>
                  </a:lnTo>
                  <a:lnTo>
                    <a:pt x="7" y="12"/>
                  </a:lnTo>
                  <a:lnTo>
                    <a:pt x="11" y="16"/>
                  </a:lnTo>
                  <a:lnTo>
                    <a:pt x="7" y="19"/>
                  </a:lnTo>
                  <a:lnTo>
                    <a:pt x="4" y="23"/>
                  </a:lnTo>
                  <a:lnTo>
                    <a:pt x="7" y="26"/>
                  </a:lnTo>
                  <a:lnTo>
                    <a:pt x="14" y="23"/>
                  </a:lnTo>
                  <a:lnTo>
                    <a:pt x="16" y="19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1" y="7"/>
                  </a:lnTo>
                  <a:lnTo>
                    <a:pt x="9" y="2"/>
                  </a:lnTo>
                  <a:lnTo>
                    <a:pt x="7" y="0"/>
                  </a:lnTo>
                  <a:lnTo>
                    <a:pt x="2" y="2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9" name="Freeform 175">
              <a:extLst>
                <a:ext uri="{FF2B5EF4-FFF2-40B4-BE49-F238E27FC236}">
                  <a16:creationId xmlns:a16="http://schemas.microsoft.com/office/drawing/2014/main" id="{1A4B8969-750B-F38F-8B37-DA94FF33A5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5954" y="2763879"/>
              <a:ext cx="55596" cy="23234"/>
            </a:xfrm>
            <a:custGeom>
              <a:avLst/>
              <a:gdLst>
                <a:gd name="T0" fmla="*/ 60 w 67"/>
                <a:gd name="T1" fmla="*/ 21 h 28"/>
                <a:gd name="T2" fmla="*/ 67 w 67"/>
                <a:gd name="T3" fmla="*/ 25 h 28"/>
                <a:gd name="T4" fmla="*/ 62 w 67"/>
                <a:gd name="T5" fmla="*/ 28 h 28"/>
                <a:gd name="T6" fmla="*/ 60 w 67"/>
                <a:gd name="T7" fmla="*/ 25 h 28"/>
                <a:gd name="T8" fmla="*/ 60 w 67"/>
                <a:gd name="T9" fmla="*/ 21 h 28"/>
                <a:gd name="T10" fmla="*/ 62 w 67"/>
                <a:gd name="T11" fmla="*/ 9 h 28"/>
                <a:gd name="T12" fmla="*/ 60 w 67"/>
                <a:gd name="T13" fmla="*/ 11 h 28"/>
                <a:gd name="T14" fmla="*/ 62 w 67"/>
                <a:gd name="T15" fmla="*/ 16 h 28"/>
                <a:gd name="T16" fmla="*/ 65 w 67"/>
                <a:gd name="T17" fmla="*/ 11 h 28"/>
                <a:gd name="T18" fmla="*/ 62 w 67"/>
                <a:gd name="T19" fmla="*/ 9 h 28"/>
                <a:gd name="T20" fmla="*/ 42 w 67"/>
                <a:gd name="T21" fmla="*/ 16 h 28"/>
                <a:gd name="T22" fmla="*/ 39 w 67"/>
                <a:gd name="T23" fmla="*/ 18 h 28"/>
                <a:gd name="T24" fmla="*/ 42 w 67"/>
                <a:gd name="T25" fmla="*/ 21 h 28"/>
                <a:gd name="T26" fmla="*/ 46 w 67"/>
                <a:gd name="T27" fmla="*/ 21 h 28"/>
                <a:gd name="T28" fmla="*/ 42 w 67"/>
                <a:gd name="T29" fmla="*/ 16 h 28"/>
                <a:gd name="T30" fmla="*/ 32 w 67"/>
                <a:gd name="T31" fmla="*/ 2 h 28"/>
                <a:gd name="T32" fmla="*/ 37 w 67"/>
                <a:gd name="T33" fmla="*/ 0 h 28"/>
                <a:gd name="T34" fmla="*/ 42 w 67"/>
                <a:gd name="T35" fmla="*/ 0 h 28"/>
                <a:gd name="T36" fmla="*/ 39 w 67"/>
                <a:gd name="T37" fmla="*/ 2 h 28"/>
                <a:gd name="T38" fmla="*/ 37 w 67"/>
                <a:gd name="T39" fmla="*/ 7 h 28"/>
                <a:gd name="T40" fmla="*/ 32 w 67"/>
                <a:gd name="T41" fmla="*/ 4 h 28"/>
                <a:gd name="T42" fmla="*/ 32 w 67"/>
                <a:gd name="T43" fmla="*/ 2 h 28"/>
                <a:gd name="T44" fmla="*/ 5 w 67"/>
                <a:gd name="T45" fmla="*/ 9 h 28"/>
                <a:gd name="T46" fmla="*/ 7 w 67"/>
                <a:gd name="T47" fmla="*/ 11 h 28"/>
                <a:gd name="T48" fmla="*/ 0 w 67"/>
                <a:gd name="T49" fmla="*/ 11 h 28"/>
                <a:gd name="T50" fmla="*/ 5 w 67"/>
                <a:gd name="T51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7" h="28">
                  <a:moveTo>
                    <a:pt x="60" y="21"/>
                  </a:moveTo>
                  <a:lnTo>
                    <a:pt x="67" y="25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60" y="21"/>
                  </a:lnTo>
                  <a:close/>
                  <a:moveTo>
                    <a:pt x="62" y="9"/>
                  </a:moveTo>
                  <a:lnTo>
                    <a:pt x="60" y="11"/>
                  </a:lnTo>
                  <a:lnTo>
                    <a:pt x="62" y="16"/>
                  </a:lnTo>
                  <a:lnTo>
                    <a:pt x="65" y="11"/>
                  </a:lnTo>
                  <a:lnTo>
                    <a:pt x="62" y="9"/>
                  </a:lnTo>
                  <a:close/>
                  <a:moveTo>
                    <a:pt x="42" y="16"/>
                  </a:moveTo>
                  <a:lnTo>
                    <a:pt x="39" y="18"/>
                  </a:lnTo>
                  <a:lnTo>
                    <a:pt x="42" y="21"/>
                  </a:lnTo>
                  <a:lnTo>
                    <a:pt x="46" y="21"/>
                  </a:lnTo>
                  <a:lnTo>
                    <a:pt x="42" y="16"/>
                  </a:lnTo>
                  <a:close/>
                  <a:moveTo>
                    <a:pt x="32" y="2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39" y="2"/>
                  </a:lnTo>
                  <a:lnTo>
                    <a:pt x="37" y="7"/>
                  </a:lnTo>
                  <a:lnTo>
                    <a:pt x="32" y="4"/>
                  </a:lnTo>
                  <a:lnTo>
                    <a:pt x="32" y="2"/>
                  </a:lnTo>
                  <a:close/>
                  <a:moveTo>
                    <a:pt x="5" y="9"/>
                  </a:moveTo>
                  <a:lnTo>
                    <a:pt x="7" y="11"/>
                  </a:lnTo>
                  <a:lnTo>
                    <a:pt x="0" y="11"/>
                  </a:lnTo>
                  <a:lnTo>
                    <a:pt x="5" y="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0" name="Freeform 176">
              <a:extLst>
                <a:ext uri="{FF2B5EF4-FFF2-40B4-BE49-F238E27FC236}">
                  <a16:creationId xmlns:a16="http://schemas.microsoft.com/office/drawing/2014/main" id="{D8A66AC9-FDF3-B9F1-D9F7-63E63E0B3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3635" y="2759730"/>
              <a:ext cx="38170" cy="11617"/>
            </a:xfrm>
            <a:custGeom>
              <a:avLst/>
              <a:gdLst>
                <a:gd name="T0" fmla="*/ 37 w 46"/>
                <a:gd name="T1" fmla="*/ 12 h 14"/>
                <a:gd name="T2" fmla="*/ 42 w 46"/>
                <a:gd name="T3" fmla="*/ 7 h 14"/>
                <a:gd name="T4" fmla="*/ 46 w 46"/>
                <a:gd name="T5" fmla="*/ 9 h 14"/>
                <a:gd name="T6" fmla="*/ 44 w 46"/>
                <a:gd name="T7" fmla="*/ 12 h 14"/>
                <a:gd name="T8" fmla="*/ 37 w 46"/>
                <a:gd name="T9" fmla="*/ 12 h 14"/>
                <a:gd name="T10" fmla="*/ 33 w 46"/>
                <a:gd name="T11" fmla="*/ 0 h 14"/>
                <a:gd name="T12" fmla="*/ 30 w 46"/>
                <a:gd name="T13" fmla="*/ 0 h 14"/>
                <a:gd name="T14" fmla="*/ 21 w 46"/>
                <a:gd name="T15" fmla="*/ 0 h 14"/>
                <a:gd name="T16" fmla="*/ 7 w 46"/>
                <a:gd name="T17" fmla="*/ 0 h 14"/>
                <a:gd name="T18" fmla="*/ 5 w 46"/>
                <a:gd name="T19" fmla="*/ 3 h 14"/>
                <a:gd name="T20" fmla="*/ 3 w 46"/>
                <a:gd name="T21" fmla="*/ 5 h 14"/>
                <a:gd name="T22" fmla="*/ 3 w 46"/>
                <a:gd name="T23" fmla="*/ 7 h 14"/>
                <a:gd name="T24" fmla="*/ 0 w 46"/>
                <a:gd name="T25" fmla="*/ 9 h 14"/>
                <a:gd name="T26" fmla="*/ 3 w 46"/>
                <a:gd name="T27" fmla="*/ 12 h 14"/>
                <a:gd name="T28" fmla="*/ 14 w 46"/>
                <a:gd name="T29" fmla="*/ 14 h 14"/>
                <a:gd name="T30" fmla="*/ 16 w 46"/>
                <a:gd name="T31" fmla="*/ 14 h 14"/>
                <a:gd name="T32" fmla="*/ 23 w 46"/>
                <a:gd name="T33" fmla="*/ 12 h 14"/>
                <a:gd name="T34" fmla="*/ 26 w 46"/>
                <a:gd name="T35" fmla="*/ 14 h 14"/>
                <a:gd name="T36" fmla="*/ 33 w 46"/>
                <a:gd name="T37" fmla="*/ 9 h 14"/>
                <a:gd name="T38" fmla="*/ 37 w 46"/>
                <a:gd name="T39" fmla="*/ 5 h 14"/>
                <a:gd name="T40" fmla="*/ 35 w 46"/>
                <a:gd name="T41" fmla="*/ 3 h 14"/>
                <a:gd name="T42" fmla="*/ 33 w 46"/>
                <a:gd name="T4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14">
                  <a:moveTo>
                    <a:pt x="37" y="12"/>
                  </a:moveTo>
                  <a:lnTo>
                    <a:pt x="42" y="7"/>
                  </a:lnTo>
                  <a:lnTo>
                    <a:pt x="46" y="9"/>
                  </a:lnTo>
                  <a:lnTo>
                    <a:pt x="44" y="12"/>
                  </a:lnTo>
                  <a:lnTo>
                    <a:pt x="37" y="12"/>
                  </a:lnTo>
                  <a:close/>
                  <a:moveTo>
                    <a:pt x="33" y="0"/>
                  </a:moveTo>
                  <a:lnTo>
                    <a:pt x="30" y="0"/>
                  </a:lnTo>
                  <a:lnTo>
                    <a:pt x="21" y="0"/>
                  </a:lnTo>
                  <a:lnTo>
                    <a:pt x="7" y="0"/>
                  </a:lnTo>
                  <a:lnTo>
                    <a:pt x="5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0" y="9"/>
                  </a:lnTo>
                  <a:lnTo>
                    <a:pt x="3" y="12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23" y="12"/>
                  </a:lnTo>
                  <a:lnTo>
                    <a:pt x="26" y="14"/>
                  </a:lnTo>
                  <a:lnTo>
                    <a:pt x="33" y="9"/>
                  </a:lnTo>
                  <a:lnTo>
                    <a:pt x="37" y="5"/>
                  </a:lnTo>
                  <a:lnTo>
                    <a:pt x="35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1" name="Freeform 177">
              <a:extLst>
                <a:ext uri="{FF2B5EF4-FFF2-40B4-BE49-F238E27FC236}">
                  <a16:creationId xmlns:a16="http://schemas.microsoft.com/office/drawing/2014/main" id="{16B525B2-1B26-C029-7C83-F28A871AA6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1487" y="2733177"/>
              <a:ext cx="67212" cy="43978"/>
            </a:xfrm>
            <a:custGeom>
              <a:avLst/>
              <a:gdLst>
                <a:gd name="T0" fmla="*/ 76 w 81"/>
                <a:gd name="T1" fmla="*/ 39 h 53"/>
                <a:gd name="T2" fmla="*/ 76 w 81"/>
                <a:gd name="T3" fmla="*/ 41 h 53"/>
                <a:gd name="T4" fmla="*/ 72 w 81"/>
                <a:gd name="T5" fmla="*/ 37 h 53"/>
                <a:gd name="T6" fmla="*/ 9 w 81"/>
                <a:gd name="T7" fmla="*/ 5 h 53"/>
                <a:gd name="T8" fmla="*/ 7 w 81"/>
                <a:gd name="T9" fmla="*/ 11 h 53"/>
                <a:gd name="T10" fmla="*/ 9 w 81"/>
                <a:gd name="T11" fmla="*/ 18 h 53"/>
                <a:gd name="T12" fmla="*/ 5 w 81"/>
                <a:gd name="T13" fmla="*/ 21 h 53"/>
                <a:gd name="T14" fmla="*/ 7 w 81"/>
                <a:gd name="T15" fmla="*/ 30 h 53"/>
                <a:gd name="T16" fmla="*/ 0 w 81"/>
                <a:gd name="T17" fmla="*/ 37 h 53"/>
                <a:gd name="T18" fmla="*/ 2 w 81"/>
                <a:gd name="T19" fmla="*/ 39 h 53"/>
                <a:gd name="T20" fmla="*/ 5 w 81"/>
                <a:gd name="T21" fmla="*/ 48 h 53"/>
                <a:gd name="T22" fmla="*/ 9 w 81"/>
                <a:gd name="T23" fmla="*/ 51 h 53"/>
                <a:gd name="T24" fmla="*/ 14 w 81"/>
                <a:gd name="T25" fmla="*/ 46 h 53"/>
                <a:gd name="T26" fmla="*/ 18 w 81"/>
                <a:gd name="T27" fmla="*/ 39 h 53"/>
                <a:gd name="T28" fmla="*/ 23 w 81"/>
                <a:gd name="T29" fmla="*/ 37 h 53"/>
                <a:gd name="T30" fmla="*/ 28 w 81"/>
                <a:gd name="T31" fmla="*/ 32 h 53"/>
                <a:gd name="T32" fmla="*/ 32 w 81"/>
                <a:gd name="T33" fmla="*/ 39 h 53"/>
                <a:gd name="T34" fmla="*/ 39 w 81"/>
                <a:gd name="T35" fmla="*/ 39 h 53"/>
                <a:gd name="T36" fmla="*/ 51 w 81"/>
                <a:gd name="T37" fmla="*/ 32 h 53"/>
                <a:gd name="T38" fmla="*/ 62 w 81"/>
                <a:gd name="T39" fmla="*/ 32 h 53"/>
                <a:gd name="T40" fmla="*/ 69 w 81"/>
                <a:gd name="T41" fmla="*/ 35 h 53"/>
                <a:gd name="T42" fmla="*/ 76 w 81"/>
                <a:gd name="T43" fmla="*/ 32 h 53"/>
                <a:gd name="T44" fmla="*/ 81 w 81"/>
                <a:gd name="T45" fmla="*/ 30 h 53"/>
                <a:gd name="T46" fmla="*/ 72 w 81"/>
                <a:gd name="T47" fmla="*/ 21 h 53"/>
                <a:gd name="T48" fmla="*/ 62 w 81"/>
                <a:gd name="T49" fmla="*/ 21 h 53"/>
                <a:gd name="T50" fmla="*/ 53 w 81"/>
                <a:gd name="T51" fmla="*/ 16 h 53"/>
                <a:gd name="T52" fmla="*/ 44 w 81"/>
                <a:gd name="T53" fmla="*/ 14 h 53"/>
                <a:gd name="T54" fmla="*/ 53 w 81"/>
                <a:gd name="T55" fmla="*/ 14 h 53"/>
                <a:gd name="T56" fmla="*/ 65 w 81"/>
                <a:gd name="T57" fmla="*/ 14 h 53"/>
                <a:gd name="T58" fmla="*/ 60 w 81"/>
                <a:gd name="T59" fmla="*/ 11 h 53"/>
                <a:gd name="T60" fmla="*/ 51 w 81"/>
                <a:gd name="T61" fmla="*/ 5 h 53"/>
                <a:gd name="T62" fmla="*/ 44 w 81"/>
                <a:gd name="T63" fmla="*/ 5 h 53"/>
                <a:gd name="T64" fmla="*/ 25 w 81"/>
                <a:gd name="T65" fmla="*/ 0 h 53"/>
                <a:gd name="T66" fmla="*/ 18 w 81"/>
                <a:gd name="T67" fmla="*/ 0 h 53"/>
                <a:gd name="T68" fmla="*/ 9 w 81"/>
                <a:gd name="T69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53">
                  <a:moveTo>
                    <a:pt x="74" y="37"/>
                  </a:moveTo>
                  <a:lnTo>
                    <a:pt x="76" y="39"/>
                  </a:lnTo>
                  <a:lnTo>
                    <a:pt x="79" y="39"/>
                  </a:lnTo>
                  <a:lnTo>
                    <a:pt x="76" y="41"/>
                  </a:lnTo>
                  <a:lnTo>
                    <a:pt x="74" y="41"/>
                  </a:lnTo>
                  <a:lnTo>
                    <a:pt x="72" y="37"/>
                  </a:lnTo>
                  <a:lnTo>
                    <a:pt x="74" y="37"/>
                  </a:lnTo>
                  <a:close/>
                  <a:moveTo>
                    <a:pt x="9" y="5"/>
                  </a:moveTo>
                  <a:lnTo>
                    <a:pt x="9" y="7"/>
                  </a:lnTo>
                  <a:lnTo>
                    <a:pt x="7" y="11"/>
                  </a:lnTo>
                  <a:lnTo>
                    <a:pt x="9" y="14"/>
                  </a:lnTo>
                  <a:lnTo>
                    <a:pt x="9" y="18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25"/>
                  </a:lnTo>
                  <a:lnTo>
                    <a:pt x="7" y="30"/>
                  </a:lnTo>
                  <a:lnTo>
                    <a:pt x="5" y="32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2" y="39"/>
                  </a:lnTo>
                  <a:lnTo>
                    <a:pt x="5" y="44"/>
                  </a:lnTo>
                  <a:lnTo>
                    <a:pt x="5" y="48"/>
                  </a:lnTo>
                  <a:lnTo>
                    <a:pt x="7" y="51"/>
                  </a:lnTo>
                  <a:lnTo>
                    <a:pt x="9" y="51"/>
                  </a:lnTo>
                  <a:lnTo>
                    <a:pt x="12" y="53"/>
                  </a:lnTo>
                  <a:lnTo>
                    <a:pt x="14" y="46"/>
                  </a:lnTo>
                  <a:lnTo>
                    <a:pt x="18" y="39"/>
                  </a:lnTo>
                  <a:lnTo>
                    <a:pt x="18" y="39"/>
                  </a:lnTo>
                  <a:lnTo>
                    <a:pt x="21" y="35"/>
                  </a:lnTo>
                  <a:lnTo>
                    <a:pt x="23" y="37"/>
                  </a:lnTo>
                  <a:lnTo>
                    <a:pt x="25" y="37"/>
                  </a:lnTo>
                  <a:lnTo>
                    <a:pt x="28" y="32"/>
                  </a:lnTo>
                  <a:lnTo>
                    <a:pt x="32" y="35"/>
                  </a:lnTo>
                  <a:lnTo>
                    <a:pt x="32" y="39"/>
                  </a:lnTo>
                  <a:lnTo>
                    <a:pt x="35" y="39"/>
                  </a:lnTo>
                  <a:lnTo>
                    <a:pt x="39" y="39"/>
                  </a:lnTo>
                  <a:lnTo>
                    <a:pt x="46" y="32"/>
                  </a:lnTo>
                  <a:lnTo>
                    <a:pt x="51" y="32"/>
                  </a:lnTo>
                  <a:lnTo>
                    <a:pt x="58" y="32"/>
                  </a:lnTo>
                  <a:lnTo>
                    <a:pt x="62" y="32"/>
                  </a:lnTo>
                  <a:lnTo>
                    <a:pt x="65" y="35"/>
                  </a:lnTo>
                  <a:lnTo>
                    <a:pt x="69" y="35"/>
                  </a:lnTo>
                  <a:lnTo>
                    <a:pt x="76" y="37"/>
                  </a:lnTo>
                  <a:lnTo>
                    <a:pt x="76" y="32"/>
                  </a:lnTo>
                  <a:lnTo>
                    <a:pt x="81" y="32"/>
                  </a:lnTo>
                  <a:lnTo>
                    <a:pt x="81" y="30"/>
                  </a:lnTo>
                  <a:lnTo>
                    <a:pt x="81" y="25"/>
                  </a:lnTo>
                  <a:lnTo>
                    <a:pt x="72" y="21"/>
                  </a:lnTo>
                  <a:lnTo>
                    <a:pt x="69" y="21"/>
                  </a:lnTo>
                  <a:lnTo>
                    <a:pt x="62" y="21"/>
                  </a:lnTo>
                  <a:lnTo>
                    <a:pt x="60" y="21"/>
                  </a:lnTo>
                  <a:lnTo>
                    <a:pt x="53" y="16"/>
                  </a:lnTo>
                  <a:lnTo>
                    <a:pt x="49" y="14"/>
                  </a:lnTo>
                  <a:lnTo>
                    <a:pt x="44" y="14"/>
                  </a:lnTo>
                  <a:lnTo>
                    <a:pt x="46" y="11"/>
                  </a:lnTo>
                  <a:lnTo>
                    <a:pt x="53" y="14"/>
                  </a:lnTo>
                  <a:lnTo>
                    <a:pt x="62" y="16"/>
                  </a:lnTo>
                  <a:lnTo>
                    <a:pt x="65" y="14"/>
                  </a:lnTo>
                  <a:lnTo>
                    <a:pt x="62" y="11"/>
                  </a:lnTo>
                  <a:lnTo>
                    <a:pt x="60" y="11"/>
                  </a:lnTo>
                  <a:lnTo>
                    <a:pt x="53" y="11"/>
                  </a:lnTo>
                  <a:lnTo>
                    <a:pt x="51" y="5"/>
                  </a:lnTo>
                  <a:lnTo>
                    <a:pt x="46" y="5"/>
                  </a:lnTo>
                  <a:lnTo>
                    <a:pt x="44" y="5"/>
                  </a:lnTo>
                  <a:lnTo>
                    <a:pt x="42" y="2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2" name="Freeform 178">
              <a:extLst>
                <a:ext uri="{FF2B5EF4-FFF2-40B4-BE49-F238E27FC236}">
                  <a16:creationId xmlns:a16="http://schemas.microsoft.com/office/drawing/2014/main" id="{0230F000-4834-CBF3-D8AC-09DC8CB3F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036" y="925921"/>
              <a:ext cx="727716" cy="936819"/>
            </a:xfrm>
            <a:custGeom>
              <a:avLst/>
              <a:gdLst>
                <a:gd name="T0" fmla="*/ 212 w 877"/>
                <a:gd name="T1" fmla="*/ 1099 h 1129"/>
                <a:gd name="T2" fmla="*/ 161 w 877"/>
                <a:gd name="T3" fmla="*/ 1076 h 1129"/>
                <a:gd name="T4" fmla="*/ 150 w 877"/>
                <a:gd name="T5" fmla="*/ 1019 h 1129"/>
                <a:gd name="T6" fmla="*/ 145 w 877"/>
                <a:gd name="T7" fmla="*/ 979 h 1129"/>
                <a:gd name="T8" fmla="*/ 127 w 877"/>
                <a:gd name="T9" fmla="*/ 965 h 1129"/>
                <a:gd name="T10" fmla="*/ 129 w 877"/>
                <a:gd name="T11" fmla="*/ 919 h 1129"/>
                <a:gd name="T12" fmla="*/ 127 w 877"/>
                <a:gd name="T13" fmla="*/ 889 h 1129"/>
                <a:gd name="T14" fmla="*/ 122 w 877"/>
                <a:gd name="T15" fmla="*/ 859 h 1129"/>
                <a:gd name="T16" fmla="*/ 164 w 877"/>
                <a:gd name="T17" fmla="*/ 841 h 1129"/>
                <a:gd name="T18" fmla="*/ 180 w 877"/>
                <a:gd name="T19" fmla="*/ 829 h 1129"/>
                <a:gd name="T20" fmla="*/ 198 w 877"/>
                <a:gd name="T21" fmla="*/ 792 h 1129"/>
                <a:gd name="T22" fmla="*/ 171 w 877"/>
                <a:gd name="T23" fmla="*/ 737 h 1129"/>
                <a:gd name="T24" fmla="*/ 203 w 877"/>
                <a:gd name="T25" fmla="*/ 707 h 1129"/>
                <a:gd name="T26" fmla="*/ 189 w 877"/>
                <a:gd name="T27" fmla="*/ 661 h 1129"/>
                <a:gd name="T28" fmla="*/ 150 w 877"/>
                <a:gd name="T29" fmla="*/ 663 h 1129"/>
                <a:gd name="T30" fmla="*/ 171 w 877"/>
                <a:gd name="T31" fmla="*/ 587 h 1129"/>
                <a:gd name="T32" fmla="*/ 155 w 877"/>
                <a:gd name="T33" fmla="*/ 483 h 1129"/>
                <a:gd name="T34" fmla="*/ 67 w 877"/>
                <a:gd name="T35" fmla="*/ 420 h 1129"/>
                <a:gd name="T36" fmla="*/ 18 w 877"/>
                <a:gd name="T37" fmla="*/ 367 h 1129"/>
                <a:gd name="T38" fmla="*/ 76 w 877"/>
                <a:gd name="T39" fmla="*/ 335 h 1129"/>
                <a:gd name="T40" fmla="*/ 9 w 877"/>
                <a:gd name="T41" fmla="*/ 277 h 1129"/>
                <a:gd name="T42" fmla="*/ 148 w 877"/>
                <a:gd name="T43" fmla="*/ 231 h 1129"/>
                <a:gd name="T44" fmla="*/ 155 w 877"/>
                <a:gd name="T45" fmla="*/ 159 h 1129"/>
                <a:gd name="T46" fmla="*/ 247 w 877"/>
                <a:gd name="T47" fmla="*/ 120 h 1129"/>
                <a:gd name="T48" fmla="*/ 339 w 877"/>
                <a:gd name="T49" fmla="*/ 69 h 1129"/>
                <a:gd name="T50" fmla="*/ 381 w 877"/>
                <a:gd name="T51" fmla="*/ 127 h 1129"/>
                <a:gd name="T52" fmla="*/ 455 w 877"/>
                <a:gd name="T53" fmla="*/ 146 h 1129"/>
                <a:gd name="T54" fmla="*/ 492 w 877"/>
                <a:gd name="T55" fmla="*/ 60 h 1129"/>
                <a:gd name="T56" fmla="*/ 517 w 877"/>
                <a:gd name="T57" fmla="*/ 21 h 1129"/>
                <a:gd name="T58" fmla="*/ 589 w 877"/>
                <a:gd name="T59" fmla="*/ 2 h 1129"/>
                <a:gd name="T60" fmla="*/ 695 w 877"/>
                <a:gd name="T61" fmla="*/ 46 h 1129"/>
                <a:gd name="T62" fmla="*/ 602 w 877"/>
                <a:gd name="T63" fmla="*/ 67 h 1129"/>
                <a:gd name="T64" fmla="*/ 720 w 877"/>
                <a:gd name="T65" fmla="*/ 74 h 1129"/>
                <a:gd name="T66" fmla="*/ 743 w 877"/>
                <a:gd name="T67" fmla="*/ 125 h 1129"/>
                <a:gd name="T68" fmla="*/ 612 w 877"/>
                <a:gd name="T69" fmla="*/ 143 h 1129"/>
                <a:gd name="T70" fmla="*/ 686 w 877"/>
                <a:gd name="T71" fmla="*/ 171 h 1129"/>
                <a:gd name="T72" fmla="*/ 709 w 877"/>
                <a:gd name="T73" fmla="*/ 219 h 1129"/>
                <a:gd name="T74" fmla="*/ 787 w 877"/>
                <a:gd name="T75" fmla="*/ 189 h 1129"/>
                <a:gd name="T76" fmla="*/ 838 w 877"/>
                <a:gd name="T77" fmla="*/ 233 h 1129"/>
                <a:gd name="T78" fmla="*/ 810 w 877"/>
                <a:gd name="T79" fmla="*/ 273 h 1129"/>
                <a:gd name="T80" fmla="*/ 757 w 877"/>
                <a:gd name="T81" fmla="*/ 379 h 1129"/>
                <a:gd name="T82" fmla="*/ 746 w 877"/>
                <a:gd name="T83" fmla="*/ 444 h 1129"/>
                <a:gd name="T84" fmla="*/ 709 w 877"/>
                <a:gd name="T85" fmla="*/ 471 h 1129"/>
                <a:gd name="T86" fmla="*/ 741 w 877"/>
                <a:gd name="T87" fmla="*/ 527 h 1129"/>
                <a:gd name="T88" fmla="*/ 699 w 877"/>
                <a:gd name="T89" fmla="*/ 552 h 1129"/>
                <a:gd name="T90" fmla="*/ 690 w 877"/>
                <a:gd name="T91" fmla="*/ 591 h 1129"/>
                <a:gd name="T92" fmla="*/ 658 w 877"/>
                <a:gd name="T93" fmla="*/ 619 h 1129"/>
                <a:gd name="T94" fmla="*/ 607 w 877"/>
                <a:gd name="T95" fmla="*/ 621 h 1129"/>
                <a:gd name="T96" fmla="*/ 616 w 877"/>
                <a:gd name="T97" fmla="*/ 656 h 1129"/>
                <a:gd name="T98" fmla="*/ 667 w 877"/>
                <a:gd name="T99" fmla="*/ 709 h 1129"/>
                <a:gd name="T100" fmla="*/ 676 w 877"/>
                <a:gd name="T101" fmla="*/ 767 h 1129"/>
                <a:gd name="T102" fmla="*/ 586 w 877"/>
                <a:gd name="T103" fmla="*/ 700 h 1129"/>
                <a:gd name="T104" fmla="*/ 575 w 877"/>
                <a:gd name="T105" fmla="*/ 753 h 1129"/>
                <a:gd name="T106" fmla="*/ 621 w 877"/>
                <a:gd name="T107" fmla="*/ 771 h 1129"/>
                <a:gd name="T108" fmla="*/ 619 w 877"/>
                <a:gd name="T109" fmla="*/ 820 h 1129"/>
                <a:gd name="T110" fmla="*/ 529 w 877"/>
                <a:gd name="T111" fmla="*/ 848 h 1129"/>
                <a:gd name="T112" fmla="*/ 469 w 877"/>
                <a:gd name="T113" fmla="*/ 885 h 1129"/>
                <a:gd name="T114" fmla="*/ 397 w 877"/>
                <a:gd name="T115" fmla="*/ 926 h 1129"/>
                <a:gd name="T116" fmla="*/ 342 w 877"/>
                <a:gd name="T117" fmla="*/ 940 h 1129"/>
                <a:gd name="T118" fmla="*/ 305 w 877"/>
                <a:gd name="T119" fmla="*/ 998 h 1129"/>
                <a:gd name="T120" fmla="*/ 286 w 877"/>
                <a:gd name="T121" fmla="*/ 1032 h 1129"/>
                <a:gd name="T122" fmla="*/ 261 w 877"/>
                <a:gd name="T123" fmla="*/ 1081 h 1129"/>
                <a:gd name="T124" fmla="*/ 258 w 877"/>
                <a:gd name="T125" fmla="*/ 1122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77" h="1129">
                  <a:moveTo>
                    <a:pt x="254" y="1129"/>
                  </a:moveTo>
                  <a:lnTo>
                    <a:pt x="245" y="1125"/>
                  </a:lnTo>
                  <a:lnTo>
                    <a:pt x="238" y="1125"/>
                  </a:lnTo>
                  <a:lnTo>
                    <a:pt x="238" y="1122"/>
                  </a:lnTo>
                  <a:lnTo>
                    <a:pt x="238" y="1118"/>
                  </a:lnTo>
                  <a:lnTo>
                    <a:pt x="240" y="1118"/>
                  </a:lnTo>
                  <a:lnTo>
                    <a:pt x="240" y="1118"/>
                  </a:lnTo>
                  <a:lnTo>
                    <a:pt x="238" y="1116"/>
                  </a:lnTo>
                  <a:lnTo>
                    <a:pt x="235" y="1118"/>
                  </a:lnTo>
                  <a:lnTo>
                    <a:pt x="233" y="1120"/>
                  </a:lnTo>
                  <a:lnTo>
                    <a:pt x="233" y="1125"/>
                  </a:lnTo>
                  <a:lnTo>
                    <a:pt x="231" y="1122"/>
                  </a:lnTo>
                  <a:lnTo>
                    <a:pt x="231" y="1122"/>
                  </a:lnTo>
                  <a:lnTo>
                    <a:pt x="228" y="1125"/>
                  </a:lnTo>
                  <a:lnTo>
                    <a:pt x="228" y="1127"/>
                  </a:lnTo>
                  <a:lnTo>
                    <a:pt x="228" y="1129"/>
                  </a:lnTo>
                  <a:lnTo>
                    <a:pt x="226" y="1129"/>
                  </a:lnTo>
                  <a:lnTo>
                    <a:pt x="226" y="1125"/>
                  </a:lnTo>
                  <a:lnTo>
                    <a:pt x="228" y="1122"/>
                  </a:lnTo>
                  <a:lnTo>
                    <a:pt x="228" y="1120"/>
                  </a:lnTo>
                  <a:lnTo>
                    <a:pt x="231" y="1113"/>
                  </a:lnTo>
                  <a:lnTo>
                    <a:pt x="231" y="1113"/>
                  </a:lnTo>
                  <a:lnTo>
                    <a:pt x="228" y="1116"/>
                  </a:lnTo>
                  <a:lnTo>
                    <a:pt x="226" y="1122"/>
                  </a:lnTo>
                  <a:lnTo>
                    <a:pt x="221" y="1125"/>
                  </a:lnTo>
                  <a:lnTo>
                    <a:pt x="221" y="1125"/>
                  </a:lnTo>
                  <a:lnTo>
                    <a:pt x="221" y="1122"/>
                  </a:lnTo>
                  <a:lnTo>
                    <a:pt x="224" y="1118"/>
                  </a:lnTo>
                  <a:lnTo>
                    <a:pt x="226" y="1113"/>
                  </a:lnTo>
                  <a:lnTo>
                    <a:pt x="228" y="1111"/>
                  </a:lnTo>
                  <a:lnTo>
                    <a:pt x="226" y="1111"/>
                  </a:lnTo>
                  <a:lnTo>
                    <a:pt x="224" y="1111"/>
                  </a:lnTo>
                  <a:lnTo>
                    <a:pt x="221" y="1113"/>
                  </a:lnTo>
                  <a:lnTo>
                    <a:pt x="219" y="1116"/>
                  </a:lnTo>
                  <a:lnTo>
                    <a:pt x="219" y="1113"/>
                  </a:lnTo>
                  <a:lnTo>
                    <a:pt x="219" y="1111"/>
                  </a:lnTo>
                  <a:lnTo>
                    <a:pt x="221" y="1109"/>
                  </a:lnTo>
                  <a:lnTo>
                    <a:pt x="221" y="1106"/>
                  </a:lnTo>
                  <a:lnTo>
                    <a:pt x="219" y="1109"/>
                  </a:lnTo>
                  <a:lnTo>
                    <a:pt x="217" y="1111"/>
                  </a:lnTo>
                  <a:lnTo>
                    <a:pt x="215" y="1111"/>
                  </a:lnTo>
                  <a:lnTo>
                    <a:pt x="215" y="1113"/>
                  </a:lnTo>
                  <a:lnTo>
                    <a:pt x="212" y="1111"/>
                  </a:lnTo>
                  <a:lnTo>
                    <a:pt x="212" y="1109"/>
                  </a:lnTo>
                  <a:lnTo>
                    <a:pt x="212" y="1109"/>
                  </a:lnTo>
                  <a:lnTo>
                    <a:pt x="210" y="1111"/>
                  </a:lnTo>
                  <a:lnTo>
                    <a:pt x="208" y="1111"/>
                  </a:lnTo>
                  <a:lnTo>
                    <a:pt x="208" y="1109"/>
                  </a:lnTo>
                  <a:lnTo>
                    <a:pt x="215" y="1104"/>
                  </a:lnTo>
                  <a:lnTo>
                    <a:pt x="215" y="1102"/>
                  </a:lnTo>
                  <a:lnTo>
                    <a:pt x="217" y="1102"/>
                  </a:lnTo>
                  <a:lnTo>
                    <a:pt x="221" y="1097"/>
                  </a:lnTo>
                  <a:lnTo>
                    <a:pt x="221" y="1097"/>
                  </a:lnTo>
                  <a:lnTo>
                    <a:pt x="217" y="1099"/>
                  </a:lnTo>
                  <a:lnTo>
                    <a:pt x="212" y="1102"/>
                  </a:lnTo>
                  <a:lnTo>
                    <a:pt x="212" y="1099"/>
                  </a:lnTo>
                  <a:lnTo>
                    <a:pt x="212" y="1099"/>
                  </a:lnTo>
                  <a:lnTo>
                    <a:pt x="217" y="1097"/>
                  </a:lnTo>
                  <a:lnTo>
                    <a:pt x="219" y="1095"/>
                  </a:lnTo>
                  <a:lnTo>
                    <a:pt x="224" y="1092"/>
                  </a:lnTo>
                  <a:lnTo>
                    <a:pt x="226" y="1092"/>
                  </a:lnTo>
                  <a:lnTo>
                    <a:pt x="226" y="1088"/>
                  </a:lnTo>
                  <a:lnTo>
                    <a:pt x="224" y="1086"/>
                  </a:lnTo>
                  <a:lnTo>
                    <a:pt x="224" y="1086"/>
                  </a:lnTo>
                  <a:lnTo>
                    <a:pt x="219" y="1092"/>
                  </a:lnTo>
                  <a:lnTo>
                    <a:pt x="212" y="1095"/>
                  </a:lnTo>
                  <a:lnTo>
                    <a:pt x="208" y="1097"/>
                  </a:lnTo>
                  <a:lnTo>
                    <a:pt x="208" y="1095"/>
                  </a:lnTo>
                  <a:lnTo>
                    <a:pt x="210" y="1095"/>
                  </a:lnTo>
                  <a:lnTo>
                    <a:pt x="212" y="1092"/>
                  </a:lnTo>
                  <a:lnTo>
                    <a:pt x="215" y="1090"/>
                  </a:lnTo>
                  <a:lnTo>
                    <a:pt x="215" y="1086"/>
                  </a:lnTo>
                  <a:lnTo>
                    <a:pt x="215" y="1083"/>
                  </a:lnTo>
                  <a:lnTo>
                    <a:pt x="212" y="1083"/>
                  </a:lnTo>
                  <a:lnTo>
                    <a:pt x="210" y="1083"/>
                  </a:lnTo>
                  <a:lnTo>
                    <a:pt x="210" y="1086"/>
                  </a:lnTo>
                  <a:lnTo>
                    <a:pt x="212" y="1088"/>
                  </a:lnTo>
                  <a:lnTo>
                    <a:pt x="210" y="1090"/>
                  </a:lnTo>
                  <a:lnTo>
                    <a:pt x="208" y="1090"/>
                  </a:lnTo>
                  <a:lnTo>
                    <a:pt x="205" y="1090"/>
                  </a:lnTo>
                  <a:lnTo>
                    <a:pt x="203" y="1090"/>
                  </a:lnTo>
                  <a:lnTo>
                    <a:pt x="201" y="1090"/>
                  </a:lnTo>
                  <a:lnTo>
                    <a:pt x="198" y="1092"/>
                  </a:lnTo>
                  <a:lnTo>
                    <a:pt x="196" y="1095"/>
                  </a:lnTo>
                  <a:lnTo>
                    <a:pt x="194" y="1095"/>
                  </a:lnTo>
                  <a:lnTo>
                    <a:pt x="191" y="1095"/>
                  </a:lnTo>
                  <a:lnTo>
                    <a:pt x="191" y="1092"/>
                  </a:lnTo>
                  <a:lnTo>
                    <a:pt x="187" y="1095"/>
                  </a:lnTo>
                  <a:lnTo>
                    <a:pt x="185" y="1097"/>
                  </a:lnTo>
                  <a:lnTo>
                    <a:pt x="182" y="1095"/>
                  </a:lnTo>
                  <a:lnTo>
                    <a:pt x="180" y="1097"/>
                  </a:lnTo>
                  <a:lnTo>
                    <a:pt x="180" y="1097"/>
                  </a:lnTo>
                  <a:lnTo>
                    <a:pt x="182" y="1099"/>
                  </a:lnTo>
                  <a:lnTo>
                    <a:pt x="180" y="1099"/>
                  </a:lnTo>
                  <a:lnTo>
                    <a:pt x="173" y="1099"/>
                  </a:lnTo>
                  <a:lnTo>
                    <a:pt x="173" y="1097"/>
                  </a:lnTo>
                  <a:lnTo>
                    <a:pt x="175" y="1095"/>
                  </a:lnTo>
                  <a:lnTo>
                    <a:pt x="178" y="1095"/>
                  </a:lnTo>
                  <a:lnTo>
                    <a:pt x="180" y="1092"/>
                  </a:lnTo>
                  <a:lnTo>
                    <a:pt x="180" y="1090"/>
                  </a:lnTo>
                  <a:lnTo>
                    <a:pt x="178" y="1088"/>
                  </a:lnTo>
                  <a:lnTo>
                    <a:pt x="178" y="1086"/>
                  </a:lnTo>
                  <a:lnTo>
                    <a:pt x="173" y="1083"/>
                  </a:lnTo>
                  <a:lnTo>
                    <a:pt x="173" y="1081"/>
                  </a:lnTo>
                  <a:lnTo>
                    <a:pt x="171" y="1081"/>
                  </a:lnTo>
                  <a:lnTo>
                    <a:pt x="166" y="1086"/>
                  </a:lnTo>
                  <a:lnTo>
                    <a:pt x="164" y="1086"/>
                  </a:lnTo>
                  <a:lnTo>
                    <a:pt x="161" y="1081"/>
                  </a:lnTo>
                  <a:lnTo>
                    <a:pt x="164" y="1079"/>
                  </a:lnTo>
                  <a:lnTo>
                    <a:pt x="164" y="1076"/>
                  </a:lnTo>
                  <a:lnTo>
                    <a:pt x="161" y="1076"/>
                  </a:lnTo>
                  <a:lnTo>
                    <a:pt x="161" y="1076"/>
                  </a:lnTo>
                  <a:lnTo>
                    <a:pt x="166" y="1074"/>
                  </a:lnTo>
                  <a:lnTo>
                    <a:pt x="168" y="1074"/>
                  </a:lnTo>
                  <a:lnTo>
                    <a:pt x="171" y="1072"/>
                  </a:lnTo>
                  <a:lnTo>
                    <a:pt x="168" y="1069"/>
                  </a:lnTo>
                  <a:lnTo>
                    <a:pt x="166" y="1069"/>
                  </a:lnTo>
                  <a:lnTo>
                    <a:pt x="161" y="1072"/>
                  </a:lnTo>
                  <a:lnTo>
                    <a:pt x="159" y="1074"/>
                  </a:lnTo>
                  <a:lnTo>
                    <a:pt x="155" y="1074"/>
                  </a:lnTo>
                  <a:lnTo>
                    <a:pt x="152" y="1072"/>
                  </a:lnTo>
                  <a:lnTo>
                    <a:pt x="152" y="1069"/>
                  </a:lnTo>
                  <a:lnTo>
                    <a:pt x="155" y="1069"/>
                  </a:lnTo>
                  <a:lnTo>
                    <a:pt x="157" y="1067"/>
                  </a:lnTo>
                  <a:lnTo>
                    <a:pt x="157" y="1065"/>
                  </a:lnTo>
                  <a:lnTo>
                    <a:pt x="161" y="1062"/>
                  </a:lnTo>
                  <a:lnTo>
                    <a:pt x="164" y="1060"/>
                  </a:lnTo>
                  <a:lnTo>
                    <a:pt x="164" y="1060"/>
                  </a:lnTo>
                  <a:lnTo>
                    <a:pt x="159" y="1058"/>
                  </a:lnTo>
                  <a:lnTo>
                    <a:pt x="157" y="1060"/>
                  </a:lnTo>
                  <a:lnTo>
                    <a:pt x="155" y="1062"/>
                  </a:lnTo>
                  <a:lnTo>
                    <a:pt x="152" y="1060"/>
                  </a:lnTo>
                  <a:lnTo>
                    <a:pt x="152" y="1058"/>
                  </a:lnTo>
                  <a:lnTo>
                    <a:pt x="157" y="1058"/>
                  </a:lnTo>
                  <a:lnTo>
                    <a:pt x="159" y="1058"/>
                  </a:lnTo>
                  <a:lnTo>
                    <a:pt x="159" y="1056"/>
                  </a:lnTo>
                  <a:lnTo>
                    <a:pt x="161" y="1053"/>
                  </a:lnTo>
                  <a:lnTo>
                    <a:pt x="161" y="1051"/>
                  </a:lnTo>
                  <a:lnTo>
                    <a:pt x="164" y="1049"/>
                  </a:lnTo>
                  <a:lnTo>
                    <a:pt x="161" y="1049"/>
                  </a:lnTo>
                  <a:lnTo>
                    <a:pt x="157" y="1051"/>
                  </a:lnTo>
                  <a:lnTo>
                    <a:pt x="157" y="1051"/>
                  </a:lnTo>
                  <a:lnTo>
                    <a:pt x="155" y="1053"/>
                  </a:lnTo>
                  <a:lnTo>
                    <a:pt x="150" y="1053"/>
                  </a:lnTo>
                  <a:lnTo>
                    <a:pt x="152" y="1053"/>
                  </a:lnTo>
                  <a:lnTo>
                    <a:pt x="155" y="1051"/>
                  </a:lnTo>
                  <a:lnTo>
                    <a:pt x="155" y="1049"/>
                  </a:lnTo>
                  <a:lnTo>
                    <a:pt x="155" y="1046"/>
                  </a:lnTo>
                  <a:lnTo>
                    <a:pt x="157" y="1044"/>
                  </a:lnTo>
                  <a:lnTo>
                    <a:pt x="155" y="1044"/>
                  </a:lnTo>
                  <a:lnTo>
                    <a:pt x="155" y="1042"/>
                  </a:lnTo>
                  <a:lnTo>
                    <a:pt x="150" y="1042"/>
                  </a:lnTo>
                  <a:lnTo>
                    <a:pt x="150" y="1042"/>
                  </a:lnTo>
                  <a:lnTo>
                    <a:pt x="152" y="1039"/>
                  </a:lnTo>
                  <a:lnTo>
                    <a:pt x="152" y="1037"/>
                  </a:lnTo>
                  <a:lnTo>
                    <a:pt x="150" y="1037"/>
                  </a:lnTo>
                  <a:lnTo>
                    <a:pt x="148" y="1037"/>
                  </a:lnTo>
                  <a:lnTo>
                    <a:pt x="145" y="1037"/>
                  </a:lnTo>
                  <a:lnTo>
                    <a:pt x="145" y="1037"/>
                  </a:lnTo>
                  <a:lnTo>
                    <a:pt x="145" y="1032"/>
                  </a:lnTo>
                  <a:lnTo>
                    <a:pt x="148" y="1030"/>
                  </a:lnTo>
                  <a:lnTo>
                    <a:pt x="150" y="1030"/>
                  </a:lnTo>
                  <a:lnTo>
                    <a:pt x="152" y="1025"/>
                  </a:lnTo>
                  <a:lnTo>
                    <a:pt x="152" y="1023"/>
                  </a:lnTo>
                  <a:lnTo>
                    <a:pt x="152" y="1021"/>
                  </a:lnTo>
                  <a:lnTo>
                    <a:pt x="152" y="1021"/>
                  </a:lnTo>
                  <a:lnTo>
                    <a:pt x="152" y="1019"/>
                  </a:lnTo>
                  <a:lnTo>
                    <a:pt x="150" y="1019"/>
                  </a:lnTo>
                  <a:lnTo>
                    <a:pt x="150" y="1021"/>
                  </a:lnTo>
                  <a:lnTo>
                    <a:pt x="148" y="1019"/>
                  </a:lnTo>
                  <a:lnTo>
                    <a:pt x="145" y="1019"/>
                  </a:lnTo>
                  <a:lnTo>
                    <a:pt x="145" y="1021"/>
                  </a:lnTo>
                  <a:lnTo>
                    <a:pt x="143" y="1021"/>
                  </a:lnTo>
                  <a:lnTo>
                    <a:pt x="141" y="1016"/>
                  </a:lnTo>
                  <a:lnTo>
                    <a:pt x="143" y="1014"/>
                  </a:lnTo>
                  <a:lnTo>
                    <a:pt x="148" y="1012"/>
                  </a:lnTo>
                  <a:lnTo>
                    <a:pt x="148" y="1009"/>
                  </a:lnTo>
                  <a:lnTo>
                    <a:pt x="145" y="1009"/>
                  </a:lnTo>
                  <a:lnTo>
                    <a:pt x="141" y="1009"/>
                  </a:lnTo>
                  <a:lnTo>
                    <a:pt x="138" y="1012"/>
                  </a:lnTo>
                  <a:lnTo>
                    <a:pt x="136" y="1009"/>
                  </a:lnTo>
                  <a:lnTo>
                    <a:pt x="136" y="1009"/>
                  </a:lnTo>
                  <a:lnTo>
                    <a:pt x="136" y="1007"/>
                  </a:lnTo>
                  <a:lnTo>
                    <a:pt x="138" y="1005"/>
                  </a:lnTo>
                  <a:lnTo>
                    <a:pt x="143" y="1007"/>
                  </a:lnTo>
                  <a:lnTo>
                    <a:pt x="148" y="1005"/>
                  </a:lnTo>
                  <a:lnTo>
                    <a:pt x="150" y="1005"/>
                  </a:lnTo>
                  <a:lnTo>
                    <a:pt x="148" y="1002"/>
                  </a:lnTo>
                  <a:lnTo>
                    <a:pt x="145" y="1002"/>
                  </a:lnTo>
                  <a:lnTo>
                    <a:pt x="141" y="1002"/>
                  </a:lnTo>
                  <a:lnTo>
                    <a:pt x="138" y="1005"/>
                  </a:lnTo>
                  <a:lnTo>
                    <a:pt x="136" y="1002"/>
                  </a:lnTo>
                  <a:lnTo>
                    <a:pt x="134" y="1002"/>
                  </a:lnTo>
                  <a:lnTo>
                    <a:pt x="138" y="998"/>
                  </a:lnTo>
                  <a:lnTo>
                    <a:pt x="143" y="998"/>
                  </a:lnTo>
                  <a:lnTo>
                    <a:pt x="145" y="998"/>
                  </a:lnTo>
                  <a:lnTo>
                    <a:pt x="143" y="998"/>
                  </a:lnTo>
                  <a:lnTo>
                    <a:pt x="141" y="995"/>
                  </a:lnTo>
                  <a:lnTo>
                    <a:pt x="138" y="995"/>
                  </a:lnTo>
                  <a:lnTo>
                    <a:pt x="141" y="993"/>
                  </a:lnTo>
                  <a:lnTo>
                    <a:pt x="143" y="995"/>
                  </a:lnTo>
                  <a:lnTo>
                    <a:pt x="145" y="995"/>
                  </a:lnTo>
                  <a:lnTo>
                    <a:pt x="150" y="993"/>
                  </a:lnTo>
                  <a:lnTo>
                    <a:pt x="152" y="993"/>
                  </a:lnTo>
                  <a:lnTo>
                    <a:pt x="150" y="991"/>
                  </a:lnTo>
                  <a:lnTo>
                    <a:pt x="148" y="991"/>
                  </a:lnTo>
                  <a:lnTo>
                    <a:pt x="145" y="993"/>
                  </a:lnTo>
                  <a:lnTo>
                    <a:pt x="143" y="993"/>
                  </a:lnTo>
                  <a:lnTo>
                    <a:pt x="141" y="991"/>
                  </a:lnTo>
                  <a:lnTo>
                    <a:pt x="138" y="991"/>
                  </a:lnTo>
                  <a:lnTo>
                    <a:pt x="136" y="993"/>
                  </a:lnTo>
                  <a:lnTo>
                    <a:pt x="134" y="995"/>
                  </a:lnTo>
                  <a:lnTo>
                    <a:pt x="131" y="993"/>
                  </a:lnTo>
                  <a:lnTo>
                    <a:pt x="131" y="991"/>
                  </a:lnTo>
                  <a:lnTo>
                    <a:pt x="134" y="989"/>
                  </a:lnTo>
                  <a:lnTo>
                    <a:pt x="138" y="989"/>
                  </a:lnTo>
                  <a:lnTo>
                    <a:pt x="141" y="986"/>
                  </a:lnTo>
                  <a:lnTo>
                    <a:pt x="141" y="984"/>
                  </a:lnTo>
                  <a:lnTo>
                    <a:pt x="136" y="986"/>
                  </a:lnTo>
                  <a:lnTo>
                    <a:pt x="131" y="984"/>
                  </a:lnTo>
                  <a:lnTo>
                    <a:pt x="131" y="982"/>
                  </a:lnTo>
                  <a:lnTo>
                    <a:pt x="134" y="979"/>
                  </a:lnTo>
                  <a:lnTo>
                    <a:pt x="136" y="979"/>
                  </a:lnTo>
                  <a:lnTo>
                    <a:pt x="145" y="979"/>
                  </a:lnTo>
                  <a:lnTo>
                    <a:pt x="150" y="977"/>
                  </a:lnTo>
                  <a:lnTo>
                    <a:pt x="155" y="977"/>
                  </a:lnTo>
                  <a:lnTo>
                    <a:pt x="157" y="975"/>
                  </a:lnTo>
                  <a:lnTo>
                    <a:pt x="157" y="975"/>
                  </a:lnTo>
                  <a:lnTo>
                    <a:pt x="155" y="975"/>
                  </a:lnTo>
                  <a:lnTo>
                    <a:pt x="152" y="972"/>
                  </a:lnTo>
                  <a:lnTo>
                    <a:pt x="148" y="975"/>
                  </a:lnTo>
                  <a:lnTo>
                    <a:pt x="141" y="977"/>
                  </a:lnTo>
                  <a:lnTo>
                    <a:pt x="138" y="977"/>
                  </a:lnTo>
                  <a:lnTo>
                    <a:pt x="136" y="977"/>
                  </a:lnTo>
                  <a:lnTo>
                    <a:pt x="134" y="977"/>
                  </a:lnTo>
                  <a:lnTo>
                    <a:pt x="134" y="975"/>
                  </a:lnTo>
                  <a:lnTo>
                    <a:pt x="141" y="975"/>
                  </a:lnTo>
                  <a:lnTo>
                    <a:pt x="143" y="972"/>
                  </a:lnTo>
                  <a:lnTo>
                    <a:pt x="148" y="968"/>
                  </a:lnTo>
                  <a:lnTo>
                    <a:pt x="150" y="968"/>
                  </a:lnTo>
                  <a:lnTo>
                    <a:pt x="152" y="968"/>
                  </a:lnTo>
                  <a:lnTo>
                    <a:pt x="155" y="970"/>
                  </a:lnTo>
                  <a:lnTo>
                    <a:pt x="157" y="970"/>
                  </a:lnTo>
                  <a:lnTo>
                    <a:pt x="159" y="970"/>
                  </a:lnTo>
                  <a:lnTo>
                    <a:pt x="157" y="970"/>
                  </a:lnTo>
                  <a:lnTo>
                    <a:pt x="152" y="965"/>
                  </a:lnTo>
                  <a:lnTo>
                    <a:pt x="152" y="965"/>
                  </a:lnTo>
                  <a:lnTo>
                    <a:pt x="150" y="963"/>
                  </a:lnTo>
                  <a:lnTo>
                    <a:pt x="150" y="963"/>
                  </a:lnTo>
                  <a:lnTo>
                    <a:pt x="152" y="961"/>
                  </a:lnTo>
                  <a:lnTo>
                    <a:pt x="155" y="961"/>
                  </a:lnTo>
                  <a:lnTo>
                    <a:pt x="157" y="961"/>
                  </a:lnTo>
                  <a:lnTo>
                    <a:pt x="157" y="963"/>
                  </a:lnTo>
                  <a:lnTo>
                    <a:pt x="161" y="968"/>
                  </a:lnTo>
                  <a:lnTo>
                    <a:pt x="164" y="970"/>
                  </a:lnTo>
                  <a:lnTo>
                    <a:pt x="164" y="968"/>
                  </a:lnTo>
                  <a:lnTo>
                    <a:pt x="164" y="965"/>
                  </a:lnTo>
                  <a:lnTo>
                    <a:pt x="161" y="963"/>
                  </a:lnTo>
                  <a:lnTo>
                    <a:pt x="161" y="956"/>
                  </a:lnTo>
                  <a:lnTo>
                    <a:pt x="164" y="954"/>
                  </a:lnTo>
                  <a:lnTo>
                    <a:pt x="164" y="954"/>
                  </a:lnTo>
                  <a:lnTo>
                    <a:pt x="161" y="954"/>
                  </a:lnTo>
                  <a:lnTo>
                    <a:pt x="159" y="956"/>
                  </a:lnTo>
                  <a:lnTo>
                    <a:pt x="157" y="956"/>
                  </a:lnTo>
                  <a:lnTo>
                    <a:pt x="155" y="954"/>
                  </a:lnTo>
                  <a:lnTo>
                    <a:pt x="155" y="954"/>
                  </a:lnTo>
                  <a:lnTo>
                    <a:pt x="150" y="959"/>
                  </a:lnTo>
                  <a:lnTo>
                    <a:pt x="145" y="961"/>
                  </a:lnTo>
                  <a:lnTo>
                    <a:pt x="145" y="961"/>
                  </a:lnTo>
                  <a:lnTo>
                    <a:pt x="145" y="959"/>
                  </a:lnTo>
                  <a:lnTo>
                    <a:pt x="148" y="956"/>
                  </a:lnTo>
                  <a:lnTo>
                    <a:pt x="148" y="956"/>
                  </a:lnTo>
                  <a:lnTo>
                    <a:pt x="143" y="956"/>
                  </a:lnTo>
                  <a:lnTo>
                    <a:pt x="143" y="959"/>
                  </a:lnTo>
                  <a:lnTo>
                    <a:pt x="141" y="961"/>
                  </a:lnTo>
                  <a:lnTo>
                    <a:pt x="136" y="965"/>
                  </a:lnTo>
                  <a:lnTo>
                    <a:pt x="134" y="965"/>
                  </a:lnTo>
                  <a:lnTo>
                    <a:pt x="131" y="970"/>
                  </a:lnTo>
                  <a:lnTo>
                    <a:pt x="129" y="970"/>
                  </a:lnTo>
                  <a:lnTo>
                    <a:pt x="127" y="965"/>
                  </a:lnTo>
                  <a:lnTo>
                    <a:pt x="129" y="963"/>
                  </a:lnTo>
                  <a:lnTo>
                    <a:pt x="129" y="961"/>
                  </a:lnTo>
                  <a:lnTo>
                    <a:pt x="127" y="959"/>
                  </a:lnTo>
                  <a:lnTo>
                    <a:pt x="129" y="954"/>
                  </a:lnTo>
                  <a:lnTo>
                    <a:pt x="129" y="952"/>
                  </a:lnTo>
                  <a:lnTo>
                    <a:pt x="131" y="952"/>
                  </a:lnTo>
                  <a:lnTo>
                    <a:pt x="138" y="949"/>
                  </a:lnTo>
                  <a:lnTo>
                    <a:pt x="141" y="949"/>
                  </a:lnTo>
                  <a:lnTo>
                    <a:pt x="143" y="947"/>
                  </a:lnTo>
                  <a:lnTo>
                    <a:pt x="145" y="945"/>
                  </a:lnTo>
                  <a:lnTo>
                    <a:pt x="143" y="945"/>
                  </a:lnTo>
                  <a:lnTo>
                    <a:pt x="141" y="945"/>
                  </a:lnTo>
                  <a:lnTo>
                    <a:pt x="138" y="945"/>
                  </a:lnTo>
                  <a:lnTo>
                    <a:pt x="136" y="945"/>
                  </a:lnTo>
                  <a:lnTo>
                    <a:pt x="136" y="947"/>
                  </a:lnTo>
                  <a:lnTo>
                    <a:pt x="134" y="949"/>
                  </a:lnTo>
                  <a:lnTo>
                    <a:pt x="129" y="949"/>
                  </a:lnTo>
                  <a:lnTo>
                    <a:pt x="129" y="947"/>
                  </a:lnTo>
                  <a:lnTo>
                    <a:pt x="129" y="940"/>
                  </a:lnTo>
                  <a:lnTo>
                    <a:pt x="131" y="940"/>
                  </a:lnTo>
                  <a:lnTo>
                    <a:pt x="131" y="935"/>
                  </a:lnTo>
                  <a:lnTo>
                    <a:pt x="129" y="933"/>
                  </a:lnTo>
                  <a:lnTo>
                    <a:pt x="129" y="933"/>
                  </a:lnTo>
                  <a:lnTo>
                    <a:pt x="127" y="935"/>
                  </a:lnTo>
                  <a:lnTo>
                    <a:pt x="125" y="935"/>
                  </a:lnTo>
                  <a:lnTo>
                    <a:pt x="125" y="933"/>
                  </a:lnTo>
                  <a:lnTo>
                    <a:pt x="127" y="929"/>
                  </a:lnTo>
                  <a:lnTo>
                    <a:pt x="131" y="929"/>
                  </a:lnTo>
                  <a:lnTo>
                    <a:pt x="134" y="926"/>
                  </a:lnTo>
                  <a:lnTo>
                    <a:pt x="138" y="926"/>
                  </a:lnTo>
                  <a:lnTo>
                    <a:pt x="141" y="924"/>
                  </a:lnTo>
                  <a:lnTo>
                    <a:pt x="143" y="924"/>
                  </a:lnTo>
                  <a:lnTo>
                    <a:pt x="143" y="919"/>
                  </a:lnTo>
                  <a:lnTo>
                    <a:pt x="145" y="919"/>
                  </a:lnTo>
                  <a:lnTo>
                    <a:pt x="145" y="919"/>
                  </a:lnTo>
                  <a:lnTo>
                    <a:pt x="148" y="919"/>
                  </a:lnTo>
                  <a:lnTo>
                    <a:pt x="155" y="919"/>
                  </a:lnTo>
                  <a:lnTo>
                    <a:pt x="157" y="919"/>
                  </a:lnTo>
                  <a:lnTo>
                    <a:pt x="159" y="919"/>
                  </a:lnTo>
                  <a:lnTo>
                    <a:pt x="159" y="917"/>
                  </a:lnTo>
                  <a:lnTo>
                    <a:pt x="155" y="917"/>
                  </a:lnTo>
                  <a:lnTo>
                    <a:pt x="155" y="912"/>
                  </a:lnTo>
                  <a:lnTo>
                    <a:pt x="152" y="912"/>
                  </a:lnTo>
                  <a:lnTo>
                    <a:pt x="143" y="917"/>
                  </a:lnTo>
                  <a:lnTo>
                    <a:pt x="141" y="917"/>
                  </a:lnTo>
                  <a:lnTo>
                    <a:pt x="138" y="919"/>
                  </a:lnTo>
                  <a:lnTo>
                    <a:pt x="138" y="922"/>
                  </a:lnTo>
                  <a:lnTo>
                    <a:pt x="136" y="924"/>
                  </a:lnTo>
                  <a:lnTo>
                    <a:pt x="131" y="924"/>
                  </a:lnTo>
                  <a:lnTo>
                    <a:pt x="129" y="929"/>
                  </a:lnTo>
                  <a:lnTo>
                    <a:pt x="129" y="929"/>
                  </a:lnTo>
                  <a:lnTo>
                    <a:pt x="127" y="926"/>
                  </a:lnTo>
                  <a:lnTo>
                    <a:pt x="129" y="924"/>
                  </a:lnTo>
                  <a:lnTo>
                    <a:pt x="125" y="924"/>
                  </a:lnTo>
                  <a:lnTo>
                    <a:pt x="127" y="922"/>
                  </a:lnTo>
                  <a:lnTo>
                    <a:pt x="129" y="919"/>
                  </a:lnTo>
                  <a:lnTo>
                    <a:pt x="125" y="917"/>
                  </a:lnTo>
                  <a:lnTo>
                    <a:pt x="122" y="917"/>
                  </a:lnTo>
                  <a:lnTo>
                    <a:pt x="120" y="915"/>
                  </a:lnTo>
                  <a:lnTo>
                    <a:pt x="120" y="912"/>
                  </a:lnTo>
                  <a:lnTo>
                    <a:pt x="125" y="910"/>
                  </a:lnTo>
                  <a:lnTo>
                    <a:pt x="127" y="908"/>
                  </a:lnTo>
                  <a:lnTo>
                    <a:pt x="129" y="908"/>
                  </a:lnTo>
                  <a:lnTo>
                    <a:pt x="131" y="910"/>
                  </a:lnTo>
                  <a:lnTo>
                    <a:pt x="134" y="910"/>
                  </a:lnTo>
                  <a:lnTo>
                    <a:pt x="138" y="908"/>
                  </a:lnTo>
                  <a:lnTo>
                    <a:pt x="141" y="905"/>
                  </a:lnTo>
                  <a:lnTo>
                    <a:pt x="143" y="905"/>
                  </a:lnTo>
                  <a:lnTo>
                    <a:pt x="145" y="903"/>
                  </a:lnTo>
                  <a:lnTo>
                    <a:pt x="143" y="903"/>
                  </a:lnTo>
                  <a:lnTo>
                    <a:pt x="141" y="903"/>
                  </a:lnTo>
                  <a:lnTo>
                    <a:pt x="138" y="905"/>
                  </a:lnTo>
                  <a:lnTo>
                    <a:pt x="134" y="908"/>
                  </a:lnTo>
                  <a:lnTo>
                    <a:pt x="134" y="908"/>
                  </a:lnTo>
                  <a:lnTo>
                    <a:pt x="129" y="903"/>
                  </a:lnTo>
                  <a:lnTo>
                    <a:pt x="129" y="903"/>
                  </a:lnTo>
                  <a:lnTo>
                    <a:pt x="127" y="905"/>
                  </a:lnTo>
                  <a:lnTo>
                    <a:pt x="122" y="908"/>
                  </a:lnTo>
                  <a:lnTo>
                    <a:pt x="122" y="905"/>
                  </a:lnTo>
                  <a:lnTo>
                    <a:pt x="120" y="905"/>
                  </a:lnTo>
                  <a:lnTo>
                    <a:pt x="120" y="908"/>
                  </a:lnTo>
                  <a:lnTo>
                    <a:pt x="115" y="905"/>
                  </a:lnTo>
                  <a:lnTo>
                    <a:pt x="118" y="905"/>
                  </a:lnTo>
                  <a:lnTo>
                    <a:pt x="120" y="903"/>
                  </a:lnTo>
                  <a:lnTo>
                    <a:pt x="125" y="903"/>
                  </a:lnTo>
                  <a:lnTo>
                    <a:pt x="131" y="898"/>
                  </a:lnTo>
                  <a:lnTo>
                    <a:pt x="134" y="896"/>
                  </a:lnTo>
                  <a:lnTo>
                    <a:pt x="141" y="896"/>
                  </a:lnTo>
                  <a:lnTo>
                    <a:pt x="143" y="892"/>
                  </a:lnTo>
                  <a:lnTo>
                    <a:pt x="150" y="885"/>
                  </a:lnTo>
                  <a:lnTo>
                    <a:pt x="157" y="882"/>
                  </a:lnTo>
                  <a:lnTo>
                    <a:pt x="161" y="880"/>
                  </a:lnTo>
                  <a:lnTo>
                    <a:pt x="164" y="880"/>
                  </a:lnTo>
                  <a:lnTo>
                    <a:pt x="166" y="878"/>
                  </a:lnTo>
                  <a:lnTo>
                    <a:pt x="166" y="878"/>
                  </a:lnTo>
                  <a:lnTo>
                    <a:pt x="164" y="875"/>
                  </a:lnTo>
                  <a:lnTo>
                    <a:pt x="159" y="878"/>
                  </a:lnTo>
                  <a:lnTo>
                    <a:pt x="148" y="882"/>
                  </a:lnTo>
                  <a:lnTo>
                    <a:pt x="143" y="887"/>
                  </a:lnTo>
                  <a:lnTo>
                    <a:pt x="141" y="892"/>
                  </a:lnTo>
                  <a:lnTo>
                    <a:pt x="136" y="894"/>
                  </a:lnTo>
                  <a:lnTo>
                    <a:pt x="129" y="896"/>
                  </a:lnTo>
                  <a:lnTo>
                    <a:pt x="127" y="896"/>
                  </a:lnTo>
                  <a:lnTo>
                    <a:pt x="118" y="901"/>
                  </a:lnTo>
                  <a:lnTo>
                    <a:pt x="115" y="901"/>
                  </a:lnTo>
                  <a:lnTo>
                    <a:pt x="115" y="898"/>
                  </a:lnTo>
                  <a:lnTo>
                    <a:pt x="115" y="896"/>
                  </a:lnTo>
                  <a:lnTo>
                    <a:pt x="115" y="889"/>
                  </a:lnTo>
                  <a:lnTo>
                    <a:pt x="118" y="887"/>
                  </a:lnTo>
                  <a:lnTo>
                    <a:pt x="120" y="887"/>
                  </a:lnTo>
                  <a:lnTo>
                    <a:pt x="125" y="889"/>
                  </a:lnTo>
                  <a:lnTo>
                    <a:pt x="127" y="889"/>
                  </a:lnTo>
                  <a:lnTo>
                    <a:pt x="131" y="889"/>
                  </a:lnTo>
                  <a:lnTo>
                    <a:pt x="134" y="887"/>
                  </a:lnTo>
                  <a:lnTo>
                    <a:pt x="134" y="887"/>
                  </a:lnTo>
                  <a:lnTo>
                    <a:pt x="131" y="885"/>
                  </a:lnTo>
                  <a:lnTo>
                    <a:pt x="127" y="885"/>
                  </a:lnTo>
                  <a:lnTo>
                    <a:pt x="125" y="887"/>
                  </a:lnTo>
                  <a:lnTo>
                    <a:pt x="122" y="885"/>
                  </a:lnTo>
                  <a:lnTo>
                    <a:pt x="122" y="882"/>
                  </a:lnTo>
                  <a:lnTo>
                    <a:pt x="122" y="880"/>
                  </a:lnTo>
                  <a:lnTo>
                    <a:pt x="125" y="880"/>
                  </a:lnTo>
                  <a:lnTo>
                    <a:pt x="129" y="882"/>
                  </a:lnTo>
                  <a:lnTo>
                    <a:pt x="131" y="882"/>
                  </a:lnTo>
                  <a:lnTo>
                    <a:pt x="136" y="880"/>
                  </a:lnTo>
                  <a:lnTo>
                    <a:pt x="136" y="880"/>
                  </a:lnTo>
                  <a:lnTo>
                    <a:pt x="134" y="880"/>
                  </a:lnTo>
                  <a:lnTo>
                    <a:pt x="131" y="880"/>
                  </a:lnTo>
                  <a:lnTo>
                    <a:pt x="129" y="878"/>
                  </a:lnTo>
                  <a:lnTo>
                    <a:pt x="131" y="875"/>
                  </a:lnTo>
                  <a:lnTo>
                    <a:pt x="134" y="875"/>
                  </a:lnTo>
                  <a:lnTo>
                    <a:pt x="136" y="875"/>
                  </a:lnTo>
                  <a:lnTo>
                    <a:pt x="136" y="875"/>
                  </a:lnTo>
                  <a:lnTo>
                    <a:pt x="141" y="875"/>
                  </a:lnTo>
                  <a:lnTo>
                    <a:pt x="141" y="875"/>
                  </a:lnTo>
                  <a:lnTo>
                    <a:pt x="141" y="873"/>
                  </a:lnTo>
                  <a:lnTo>
                    <a:pt x="141" y="871"/>
                  </a:lnTo>
                  <a:lnTo>
                    <a:pt x="141" y="871"/>
                  </a:lnTo>
                  <a:lnTo>
                    <a:pt x="138" y="868"/>
                  </a:lnTo>
                  <a:lnTo>
                    <a:pt x="136" y="871"/>
                  </a:lnTo>
                  <a:lnTo>
                    <a:pt x="134" y="871"/>
                  </a:lnTo>
                  <a:lnTo>
                    <a:pt x="125" y="868"/>
                  </a:lnTo>
                  <a:lnTo>
                    <a:pt x="120" y="868"/>
                  </a:lnTo>
                  <a:lnTo>
                    <a:pt x="118" y="866"/>
                  </a:lnTo>
                  <a:lnTo>
                    <a:pt x="118" y="866"/>
                  </a:lnTo>
                  <a:lnTo>
                    <a:pt x="122" y="864"/>
                  </a:lnTo>
                  <a:lnTo>
                    <a:pt x="125" y="866"/>
                  </a:lnTo>
                  <a:lnTo>
                    <a:pt x="127" y="864"/>
                  </a:lnTo>
                  <a:lnTo>
                    <a:pt x="125" y="864"/>
                  </a:lnTo>
                  <a:lnTo>
                    <a:pt x="122" y="864"/>
                  </a:lnTo>
                  <a:lnTo>
                    <a:pt x="120" y="862"/>
                  </a:lnTo>
                  <a:lnTo>
                    <a:pt x="120" y="862"/>
                  </a:lnTo>
                  <a:lnTo>
                    <a:pt x="127" y="859"/>
                  </a:lnTo>
                  <a:lnTo>
                    <a:pt x="127" y="859"/>
                  </a:lnTo>
                  <a:lnTo>
                    <a:pt x="131" y="859"/>
                  </a:lnTo>
                  <a:lnTo>
                    <a:pt x="145" y="859"/>
                  </a:lnTo>
                  <a:lnTo>
                    <a:pt x="148" y="859"/>
                  </a:lnTo>
                  <a:lnTo>
                    <a:pt x="152" y="859"/>
                  </a:lnTo>
                  <a:lnTo>
                    <a:pt x="155" y="859"/>
                  </a:lnTo>
                  <a:lnTo>
                    <a:pt x="155" y="857"/>
                  </a:lnTo>
                  <a:lnTo>
                    <a:pt x="150" y="855"/>
                  </a:lnTo>
                  <a:lnTo>
                    <a:pt x="143" y="855"/>
                  </a:lnTo>
                  <a:lnTo>
                    <a:pt x="136" y="857"/>
                  </a:lnTo>
                  <a:lnTo>
                    <a:pt x="131" y="857"/>
                  </a:lnTo>
                  <a:lnTo>
                    <a:pt x="131" y="857"/>
                  </a:lnTo>
                  <a:lnTo>
                    <a:pt x="129" y="855"/>
                  </a:lnTo>
                  <a:lnTo>
                    <a:pt x="125" y="857"/>
                  </a:lnTo>
                  <a:lnTo>
                    <a:pt x="122" y="859"/>
                  </a:lnTo>
                  <a:lnTo>
                    <a:pt x="122" y="857"/>
                  </a:lnTo>
                  <a:lnTo>
                    <a:pt x="122" y="855"/>
                  </a:lnTo>
                  <a:lnTo>
                    <a:pt x="125" y="850"/>
                  </a:lnTo>
                  <a:lnTo>
                    <a:pt x="127" y="850"/>
                  </a:lnTo>
                  <a:lnTo>
                    <a:pt x="129" y="848"/>
                  </a:lnTo>
                  <a:lnTo>
                    <a:pt x="134" y="845"/>
                  </a:lnTo>
                  <a:lnTo>
                    <a:pt x="136" y="843"/>
                  </a:lnTo>
                  <a:lnTo>
                    <a:pt x="138" y="841"/>
                  </a:lnTo>
                  <a:lnTo>
                    <a:pt x="141" y="838"/>
                  </a:lnTo>
                  <a:lnTo>
                    <a:pt x="143" y="841"/>
                  </a:lnTo>
                  <a:lnTo>
                    <a:pt x="145" y="841"/>
                  </a:lnTo>
                  <a:lnTo>
                    <a:pt x="148" y="838"/>
                  </a:lnTo>
                  <a:lnTo>
                    <a:pt x="150" y="838"/>
                  </a:lnTo>
                  <a:lnTo>
                    <a:pt x="152" y="841"/>
                  </a:lnTo>
                  <a:lnTo>
                    <a:pt x="157" y="843"/>
                  </a:lnTo>
                  <a:lnTo>
                    <a:pt x="159" y="845"/>
                  </a:lnTo>
                  <a:lnTo>
                    <a:pt x="164" y="845"/>
                  </a:lnTo>
                  <a:lnTo>
                    <a:pt x="168" y="848"/>
                  </a:lnTo>
                  <a:lnTo>
                    <a:pt x="173" y="852"/>
                  </a:lnTo>
                  <a:lnTo>
                    <a:pt x="178" y="855"/>
                  </a:lnTo>
                  <a:lnTo>
                    <a:pt x="182" y="857"/>
                  </a:lnTo>
                  <a:lnTo>
                    <a:pt x="185" y="855"/>
                  </a:lnTo>
                  <a:lnTo>
                    <a:pt x="187" y="855"/>
                  </a:lnTo>
                  <a:lnTo>
                    <a:pt x="187" y="855"/>
                  </a:lnTo>
                  <a:lnTo>
                    <a:pt x="187" y="852"/>
                  </a:lnTo>
                  <a:lnTo>
                    <a:pt x="185" y="852"/>
                  </a:lnTo>
                  <a:lnTo>
                    <a:pt x="182" y="855"/>
                  </a:lnTo>
                  <a:lnTo>
                    <a:pt x="180" y="852"/>
                  </a:lnTo>
                  <a:lnTo>
                    <a:pt x="175" y="850"/>
                  </a:lnTo>
                  <a:lnTo>
                    <a:pt x="171" y="845"/>
                  </a:lnTo>
                  <a:lnTo>
                    <a:pt x="171" y="843"/>
                  </a:lnTo>
                  <a:lnTo>
                    <a:pt x="173" y="843"/>
                  </a:lnTo>
                  <a:lnTo>
                    <a:pt x="180" y="843"/>
                  </a:lnTo>
                  <a:lnTo>
                    <a:pt x="185" y="841"/>
                  </a:lnTo>
                  <a:lnTo>
                    <a:pt x="187" y="838"/>
                  </a:lnTo>
                  <a:lnTo>
                    <a:pt x="185" y="836"/>
                  </a:lnTo>
                  <a:lnTo>
                    <a:pt x="180" y="836"/>
                  </a:lnTo>
                  <a:lnTo>
                    <a:pt x="178" y="836"/>
                  </a:lnTo>
                  <a:lnTo>
                    <a:pt x="178" y="838"/>
                  </a:lnTo>
                  <a:lnTo>
                    <a:pt x="180" y="838"/>
                  </a:lnTo>
                  <a:lnTo>
                    <a:pt x="178" y="841"/>
                  </a:lnTo>
                  <a:lnTo>
                    <a:pt x="173" y="841"/>
                  </a:lnTo>
                  <a:lnTo>
                    <a:pt x="171" y="838"/>
                  </a:lnTo>
                  <a:lnTo>
                    <a:pt x="171" y="836"/>
                  </a:lnTo>
                  <a:lnTo>
                    <a:pt x="173" y="836"/>
                  </a:lnTo>
                  <a:lnTo>
                    <a:pt x="175" y="836"/>
                  </a:lnTo>
                  <a:lnTo>
                    <a:pt x="175" y="834"/>
                  </a:lnTo>
                  <a:lnTo>
                    <a:pt x="173" y="832"/>
                  </a:lnTo>
                  <a:lnTo>
                    <a:pt x="171" y="832"/>
                  </a:lnTo>
                  <a:lnTo>
                    <a:pt x="171" y="832"/>
                  </a:lnTo>
                  <a:lnTo>
                    <a:pt x="168" y="832"/>
                  </a:lnTo>
                  <a:lnTo>
                    <a:pt x="166" y="832"/>
                  </a:lnTo>
                  <a:lnTo>
                    <a:pt x="166" y="834"/>
                  </a:lnTo>
                  <a:lnTo>
                    <a:pt x="166" y="836"/>
                  </a:lnTo>
                  <a:lnTo>
                    <a:pt x="166" y="838"/>
                  </a:lnTo>
                  <a:lnTo>
                    <a:pt x="164" y="841"/>
                  </a:lnTo>
                  <a:lnTo>
                    <a:pt x="161" y="843"/>
                  </a:lnTo>
                  <a:lnTo>
                    <a:pt x="159" y="843"/>
                  </a:lnTo>
                  <a:lnTo>
                    <a:pt x="157" y="838"/>
                  </a:lnTo>
                  <a:lnTo>
                    <a:pt x="152" y="838"/>
                  </a:lnTo>
                  <a:lnTo>
                    <a:pt x="150" y="836"/>
                  </a:lnTo>
                  <a:lnTo>
                    <a:pt x="150" y="834"/>
                  </a:lnTo>
                  <a:lnTo>
                    <a:pt x="148" y="834"/>
                  </a:lnTo>
                  <a:lnTo>
                    <a:pt x="148" y="836"/>
                  </a:lnTo>
                  <a:lnTo>
                    <a:pt x="143" y="836"/>
                  </a:lnTo>
                  <a:lnTo>
                    <a:pt x="138" y="836"/>
                  </a:lnTo>
                  <a:lnTo>
                    <a:pt x="136" y="838"/>
                  </a:lnTo>
                  <a:lnTo>
                    <a:pt x="131" y="843"/>
                  </a:lnTo>
                  <a:lnTo>
                    <a:pt x="129" y="845"/>
                  </a:lnTo>
                  <a:lnTo>
                    <a:pt x="127" y="843"/>
                  </a:lnTo>
                  <a:lnTo>
                    <a:pt x="127" y="843"/>
                  </a:lnTo>
                  <a:lnTo>
                    <a:pt x="131" y="836"/>
                  </a:lnTo>
                  <a:lnTo>
                    <a:pt x="134" y="836"/>
                  </a:lnTo>
                  <a:lnTo>
                    <a:pt x="136" y="834"/>
                  </a:lnTo>
                  <a:lnTo>
                    <a:pt x="136" y="832"/>
                  </a:lnTo>
                  <a:lnTo>
                    <a:pt x="136" y="832"/>
                  </a:lnTo>
                  <a:lnTo>
                    <a:pt x="138" y="829"/>
                  </a:lnTo>
                  <a:lnTo>
                    <a:pt x="138" y="829"/>
                  </a:lnTo>
                  <a:lnTo>
                    <a:pt x="141" y="825"/>
                  </a:lnTo>
                  <a:lnTo>
                    <a:pt x="143" y="827"/>
                  </a:lnTo>
                  <a:lnTo>
                    <a:pt x="145" y="829"/>
                  </a:lnTo>
                  <a:lnTo>
                    <a:pt x="150" y="829"/>
                  </a:lnTo>
                  <a:lnTo>
                    <a:pt x="155" y="829"/>
                  </a:lnTo>
                  <a:lnTo>
                    <a:pt x="155" y="829"/>
                  </a:lnTo>
                  <a:lnTo>
                    <a:pt x="152" y="827"/>
                  </a:lnTo>
                  <a:lnTo>
                    <a:pt x="150" y="829"/>
                  </a:lnTo>
                  <a:lnTo>
                    <a:pt x="148" y="827"/>
                  </a:lnTo>
                  <a:lnTo>
                    <a:pt x="143" y="822"/>
                  </a:lnTo>
                  <a:lnTo>
                    <a:pt x="141" y="818"/>
                  </a:lnTo>
                  <a:lnTo>
                    <a:pt x="138" y="818"/>
                  </a:lnTo>
                  <a:lnTo>
                    <a:pt x="138" y="815"/>
                  </a:lnTo>
                  <a:lnTo>
                    <a:pt x="141" y="815"/>
                  </a:lnTo>
                  <a:lnTo>
                    <a:pt x="145" y="818"/>
                  </a:lnTo>
                  <a:lnTo>
                    <a:pt x="150" y="822"/>
                  </a:lnTo>
                  <a:lnTo>
                    <a:pt x="152" y="825"/>
                  </a:lnTo>
                  <a:lnTo>
                    <a:pt x="152" y="825"/>
                  </a:lnTo>
                  <a:lnTo>
                    <a:pt x="152" y="822"/>
                  </a:lnTo>
                  <a:lnTo>
                    <a:pt x="150" y="818"/>
                  </a:lnTo>
                  <a:lnTo>
                    <a:pt x="152" y="818"/>
                  </a:lnTo>
                  <a:lnTo>
                    <a:pt x="155" y="820"/>
                  </a:lnTo>
                  <a:lnTo>
                    <a:pt x="155" y="825"/>
                  </a:lnTo>
                  <a:lnTo>
                    <a:pt x="164" y="827"/>
                  </a:lnTo>
                  <a:lnTo>
                    <a:pt x="166" y="827"/>
                  </a:lnTo>
                  <a:lnTo>
                    <a:pt x="166" y="827"/>
                  </a:lnTo>
                  <a:lnTo>
                    <a:pt x="171" y="827"/>
                  </a:lnTo>
                  <a:lnTo>
                    <a:pt x="173" y="829"/>
                  </a:lnTo>
                  <a:lnTo>
                    <a:pt x="178" y="832"/>
                  </a:lnTo>
                  <a:lnTo>
                    <a:pt x="180" y="832"/>
                  </a:lnTo>
                  <a:lnTo>
                    <a:pt x="182" y="834"/>
                  </a:lnTo>
                  <a:lnTo>
                    <a:pt x="185" y="834"/>
                  </a:lnTo>
                  <a:lnTo>
                    <a:pt x="185" y="832"/>
                  </a:lnTo>
                  <a:lnTo>
                    <a:pt x="180" y="829"/>
                  </a:lnTo>
                  <a:lnTo>
                    <a:pt x="173" y="822"/>
                  </a:lnTo>
                  <a:lnTo>
                    <a:pt x="171" y="820"/>
                  </a:lnTo>
                  <a:lnTo>
                    <a:pt x="173" y="818"/>
                  </a:lnTo>
                  <a:lnTo>
                    <a:pt x="178" y="818"/>
                  </a:lnTo>
                  <a:lnTo>
                    <a:pt x="178" y="815"/>
                  </a:lnTo>
                  <a:lnTo>
                    <a:pt x="178" y="811"/>
                  </a:lnTo>
                  <a:lnTo>
                    <a:pt x="180" y="811"/>
                  </a:lnTo>
                  <a:lnTo>
                    <a:pt x="180" y="811"/>
                  </a:lnTo>
                  <a:lnTo>
                    <a:pt x="178" y="808"/>
                  </a:lnTo>
                  <a:lnTo>
                    <a:pt x="175" y="811"/>
                  </a:lnTo>
                  <a:lnTo>
                    <a:pt x="168" y="811"/>
                  </a:lnTo>
                  <a:lnTo>
                    <a:pt x="168" y="813"/>
                  </a:lnTo>
                  <a:lnTo>
                    <a:pt x="168" y="813"/>
                  </a:lnTo>
                  <a:lnTo>
                    <a:pt x="171" y="815"/>
                  </a:lnTo>
                  <a:lnTo>
                    <a:pt x="171" y="818"/>
                  </a:lnTo>
                  <a:lnTo>
                    <a:pt x="166" y="818"/>
                  </a:lnTo>
                  <a:lnTo>
                    <a:pt x="164" y="818"/>
                  </a:lnTo>
                  <a:lnTo>
                    <a:pt x="161" y="818"/>
                  </a:lnTo>
                  <a:lnTo>
                    <a:pt x="157" y="818"/>
                  </a:lnTo>
                  <a:lnTo>
                    <a:pt x="155" y="815"/>
                  </a:lnTo>
                  <a:lnTo>
                    <a:pt x="152" y="813"/>
                  </a:lnTo>
                  <a:lnTo>
                    <a:pt x="152" y="813"/>
                  </a:lnTo>
                  <a:lnTo>
                    <a:pt x="155" y="811"/>
                  </a:lnTo>
                  <a:lnTo>
                    <a:pt x="155" y="808"/>
                  </a:lnTo>
                  <a:lnTo>
                    <a:pt x="152" y="808"/>
                  </a:lnTo>
                  <a:lnTo>
                    <a:pt x="150" y="811"/>
                  </a:lnTo>
                  <a:lnTo>
                    <a:pt x="148" y="808"/>
                  </a:lnTo>
                  <a:lnTo>
                    <a:pt x="152" y="808"/>
                  </a:lnTo>
                  <a:lnTo>
                    <a:pt x="159" y="806"/>
                  </a:lnTo>
                  <a:lnTo>
                    <a:pt x="161" y="804"/>
                  </a:lnTo>
                  <a:lnTo>
                    <a:pt x="166" y="804"/>
                  </a:lnTo>
                  <a:lnTo>
                    <a:pt x="166" y="806"/>
                  </a:lnTo>
                  <a:lnTo>
                    <a:pt x="171" y="806"/>
                  </a:lnTo>
                  <a:lnTo>
                    <a:pt x="175" y="806"/>
                  </a:lnTo>
                  <a:lnTo>
                    <a:pt x="178" y="806"/>
                  </a:lnTo>
                  <a:lnTo>
                    <a:pt x="180" y="804"/>
                  </a:lnTo>
                  <a:lnTo>
                    <a:pt x="180" y="801"/>
                  </a:lnTo>
                  <a:lnTo>
                    <a:pt x="182" y="801"/>
                  </a:lnTo>
                  <a:lnTo>
                    <a:pt x="185" y="799"/>
                  </a:lnTo>
                  <a:lnTo>
                    <a:pt x="187" y="797"/>
                  </a:lnTo>
                  <a:lnTo>
                    <a:pt x="185" y="797"/>
                  </a:lnTo>
                  <a:lnTo>
                    <a:pt x="182" y="799"/>
                  </a:lnTo>
                  <a:lnTo>
                    <a:pt x="180" y="799"/>
                  </a:lnTo>
                  <a:lnTo>
                    <a:pt x="180" y="797"/>
                  </a:lnTo>
                  <a:lnTo>
                    <a:pt x="182" y="795"/>
                  </a:lnTo>
                  <a:lnTo>
                    <a:pt x="185" y="785"/>
                  </a:lnTo>
                  <a:lnTo>
                    <a:pt x="185" y="783"/>
                  </a:lnTo>
                  <a:lnTo>
                    <a:pt x="185" y="781"/>
                  </a:lnTo>
                  <a:lnTo>
                    <a:pt x="187" y="783"/>
                  </a:lnTo>
                  <a:lnTo>
                    <a:pt x="189" y="785"/>
                  </a:lnTo>
                  <a:lnTo>
                    <a:pt x="187" y="788"/>
                  </a:lnTo>
                  <a:lnTo>
                    <a:pt x="187" y="790"/>
                  </a:lnTo>
                  <a:lnTo>
                    <a:pt x="191" y="790"/>
                  </a:lnTo>
                  <a:lnTo>
                    <a:pt x="194" y="790"/>
                  </a:lnTo>
                  <a:lnTo>
                    <a:pt x="196" y="792"/>
                  </a:lnTo>
                  <a:lnTo>
                    <a:pt x="198" y="792"/>
                  </a:lnTo>
                  <a:lnTo>
                    <a:pt x="198" y="790"/>
                  </a:lnTo>
                  <a:lnTo>
                    <a:pt x="201" y="790"/>
                  </a:lnTo>
                  <a:lnTo>
                    <a:pt x="203" y="790"/>
                  </a:lnTo>
                  <a:lnTo>
                    <a:pt x="201" y="788"/>
                  </a:lnTo>
                  <a:lnTo>
                    <a:pt x="198" y="788"/>
                  </a:lnTo>
                  <a:lnTo>
                    <a:pt x="194" y="788"/>
                  </a:lnTo>
                  <a:lnTo>
                    <a:pt x="194" y="785"/>
                  </a:lnTo>
                  <a:lnTo>
                    <a:pt x="196" y="785"/>
                  </a:lnTo>
                  <a:lnTo>
                    <a:pt x="201" y="785"/>
                  </a:lnTo>
                  <a:lnTo>
                    <a:pt x="201" y="783"/>
                  </a:lnTo>
                  <a:lnTo>
                    <a:pt x="198" y="781"/>
                  </a:lnTo>
                  <a:lnTo>
                    <a:pt x="196" y="781"/>
                  </a:lnTo>
                  <a:lnTo>
                    <a:pt x="196" y="781"/>
                  </a:lnTo>
                  <a:lnTo>
                    <a:pt x="194" y="778"/>
                  </a:lnTo>
                  <a:lnTo>
                    <a:pt x="194" y="781"/>
                  </a:lnTo>
                  <a:lnTo>
                    <a:pt x="191" y="781"/>
                  </a:lnTo>
                  <a:lnTo>
                    <a:pt x="187" y="778"/>
                  </a:lnTo>
                  <a:lnTo>
                    <a:pt x="189" y="778"/>
                  </a:lnTo>
                  <a:lnTo>
                    <a:pt x="189" y="776"/>
                  </a:lnTo>
                  <a:lnTo>
                    <a:pt x="191" y="776"/>
                  </a:lnTo>
                  <a:lnTo>
                    <a:pt x="194" y="771"/>
                  </a:lnTo>
                  <a:lnTo>
                    <a:pt x="196" y="769"/>
                  </a:lnTo>
                  <a:lnTo>
                    <a:pt x="198" y="769"/>
                  </a:lnTo>
                  <a:lnTo>
                    <a:pt x="201" y="769"/>
                  </a:lnTo>
                  <a:lnTo>
                    <a:pt x="203" y="769"/>
                  </a:lnTo>
                  <a:lnTo>
                    <a:pt x="203" y="767"/>
                  </a:lnTo>
                  <a:lnTo>
                    <a:pt x="201" y="767"/>
                  </a:lnTo>
                  <a:lnTo>
                    <a:pt x="196" y="767"/>
                  </a:lnTo>
                  <a:lnTo>
                    <a:pt x="196" y="765"/>
                  </a:lnTo>
                  <a:lnTo>
                    <a:pt x="196" y="765"/>
                  </a:lnTo>
                  <a:lnTo>
                    <a:pt x="201" y="762"/>
                  </a:lnTo>
                  <a:lnTo>
                    <a:pt x="203" y="760"/>
                  </a:lnTo>
                  <a:lnTo>
                    <a:pt x="205" y="758"/>
                  </a:lnTo>
                  <a:lnTo>
                    <a:pt x="205" y="758"/>
                  </a:lnTo>
                  <a:lnTo>
                    <a:pt x="208" y="755"/>
                  </a:lnTo>
                  <a:lnTo>
                    <a:pt x="205" y="753"/>
                  </a:lnTo>
                  <a:lnTo>
                    <a:pt x="203" y="753"/>
                  </a:lnTo>
                  <a:lnTo>
                    <a:pt x="203" y="751"/>
                  </a:lnTo>
                  <a:lnTo>
                    <a:pt x="208" y="751"/>
                  </a:lnTo>
                  <a:lnTo>
                    <a:pt x="210" y="751"/>
                  </a:lnTo>
                  <a:lnTo>
                    <a:pt x="208" y="748"/>
                  </a:lnTo>
                  <a:lnTo>
                    <a:pt x="208" y="746"/>
                  </a:lnTo>
                  <a:lnTo>
                    <a:pt x="203" y="746"/>
                  </a:lnTo>
                  <a:lnTo>
                    <a:pt x="201" y="751"/>
                  </a:lnTo>
                  <a:lnTo>
                    <a:pt x="196" y="751"/>
                  </a:lnTo>
                  <a:lnTo>
                    <a:pt x="194" y="746"/>
                  </a:lnTo>
                  <a:lnTo>
                    <a:pt x="191" y="748"/>
                  </a:lnTo>
                  <a:lnTo>
                    <a:pt x="189" y="748"/>
                  </a:lnTo>
                  <a:lnTo>
                    <a:pt x="187" y="746"/>
                  </a:lnTo>
                  <a:lnTo>
                    <a:pt x="185" y="746"/>
                  </a:lnTo>
                  <a:lnTo>
                    <a:pt x="180" y="746"/>
                  </a:lnTo>
                  <a:lnTo>
                    <a:pt x="178" y="744"/>
                  </a:lnTo>
                  <a:lnTo>
                    <a:pt x="175" y="744"/>
                  </a:lnTo>
                  <a:lnTo>
                    <a:pt x="173" y="741"/>
                  </a:lnTo>
                  <a:lnTo>
                    <a:pt x="173" y="739"/>
                  </a:lnTo>
                  <a:lnTo>
                    <a:pt x="171" y="737"/>
                  </a:lnTo>
                  <a:lnTo>
                    <a:pt x="166" y="732"/>
                  </a:lnTo>
                  <a:lnTo>
                    <a:pt x="159" y="730"/>
                  </a:lnTo>
                  <a:lnTo>
                    <a:pt x="152" y="728"/>
                  </a:lnTo>
                  <a:lnTo>
                    <a:pt x="150" y="723"/>
                  </a:lnTo>
                  <a:lnTo>
                    <a:pt x="150" y="721"/>
                  </a:lnTo>
                  <a:lnTo>
                    <a:pt x="148" y="716"/>
                  </a:lnTo>
                  <a:lnTo>
                    <a:pt x="145" y="714"/>
                  </a:lnTo>
                  <a:lnTo>
                    <a:pt x="143" y="711"/>
                  </a:lnTo>
                  <a:lnTo>
                    <a:pt x="143" y="709"/>
                  </a:lnTo>
                  <a:lnTo>
                    <a:pt x="148" y="707"/>
                  </a:lnTo>
                  <a:lnTo>
                    <a:pt x="152" y="704"/>
                  </a:lnTo>
                  <a:lnTo>
                    <a:pt x="155" y="704"/>
                  </a:lnTo>
                  <a:lnTo>
                    <a:pt x="157" y="707"/>
                  </a:lnTo>
                  <a:lnTo>
                    <a:pt x="161" y="707"/>
                  </a:lnTo>
                  <a:lnTo>
                    <a:pt x="164" y="709"/>
                  </a:lnTo>
                  <a:lnTo>
                    <a:pt x="168" y="709"/>
                  </a:lnTo>
                  <a:lnTo>
                    <a:pt x="171" y="711"/>
                  </a:lnTo>
                  <a:lnTo>
                    <a:pt x="173" y="711"/>
                  </a:lnTo>
                  <a:lnTo>
                    <a:pt x="175" y="711"/>
                  </a:lnTo>
                  <a:lnTo>
                    <a:pt x="180" y="714"/>
                  </a:lnTo>
                  <a:lnTo>
                    <a:pt x="182" y="714"/>
                  </a:lnTo>
                  <a:lnTo>
                    <a:pt x="185" y="716"/>
                  </a:lnTo>
                  <a:lnTo>
                    <a:pt x="187" y="718"/>
                  </a:lnTo>
                  <a:lnTo>
                    <a:pt x="189" y="725"/>
                  </a:lnTo>
                  <a:lnTo>
                    <a:pt x="191" y="730"/>
                  </a:lnTo>
                  <a:lnTo>
                    <a:pt x="196" y="732"/>
                  </a:lnTo>
                  <a:lnTo>
                    <a:pt x="198" y="735"/>
                  </a:lnTo>
                  <a:lnTo>
                    <a:pt x="203" y="737"/>
                  </a:lnTo>
                  <a:lnTo>
                    <a:pt x="205" y="735"/>
                  </a:lnTo>
                  <a:lnTo>
                    <a:pt x="208" y="732"/>
                  </a:lnTo>
                  <a:lnTo>
                    <a:pt x="205" y="732"/>
                  </a:lnTo>
                  <a:lnTo>
                    <a:pt x="203" y="732"/>
                  </a:lnTo>
                  <a:lnTo>
                    <a:pt x="203" y="732"/>
                  </a:lnTo>
                  <a:lnTo>
                    <a:pt x="201" y="730"/>
                  </a:lnTo>
                  <a:lnTo>
                    <a:pt x="196" y="725"/>
                  </a:lnTo>
                  <a:lnTo>
                    <a:pt x="196" y="723"/>
                  </a:lnTo>
                  <a:lnTo>
                    <a:pt x="196" y="723"/>
                  </a:lnTo>
                  <a:lnTo>
                    <a:pt x="201" y="728"/>
                  </a:lnTo>
                  <a:lnTo>
                    <a:pt x="203" y="728"/>
                  </a:lnTo>
                  <a:lnTo>
                    <a:pt x="203" y="725"/>
                  </a:lnTo>
                  <a:lnTo>
                    <a:pt x="205" y="725"/>
                  </a:lnTo>
                  <a:lnTo>
                    <a:pt x="205" y="723"/>
                  </a:lnTo>
                  <a:lnTo>
                    <a:pt x="201" y="721"/>
                  </a:lnTo>
                  <a:lnTo>
                    <a:pt x="196" y="716"/>
                  </a:lnTo>
                  <a:lnTo>
                    <a:pt x="194" y="714"/>
                  </a:lnTo>
                  <a:lnTo>
                    <a:pt x="196" y="714"/>
                  </a:lnTo>
                  <a:lnTo>
                    <a:pt x="196" y="714"/>
                  </a:lnTo>
                  <a:lnTo>
                    <a:pt x="198" y="716"/>
                  </a:lnTo>
                  <a:lnTo>
                    <a:pt x="201" y="716"/>
                  </a:lnTo>
                  <a:lnTo>
                    <a:pt x="201" y="714"/>
                  </a:lnTo>
                  <a:lnTo>
                    <a:pt x="196" y="709"/>
                  </a:lnTo>
                  <a:lnTo>
                    <a:pt x="191" y="707"/>
                  </a:lnTo>
                  <a:lnTo>
                    <a:pt x="191" y="704"/>
                  </a:lnTo>
                  <a:lnTo>
                    <a:pt x="191" y="702"/>
                  </a:lnTo>
                  <a:lnTo>
                    <a:pt x="196" y="704"/>
                  </a:lnTo>
                  <a:lnTo>
                    <a:pt x="203" y="707"/>
                  </a:lnTo>
                  <a:lnTo>
                    <a:pt x="205" y="704"/>
                  </a:lnTo>
                  <a:lnTo>
                    <a:pt x="205" y="702"/>
                  </a:lnTo>
                  <a:lnTo>
                    <a:pt x="203" y="700"/>
                  </a:lnTo>
                  <a:lnTo>
                    <a:pt x="201" y="700"/>
                  </a:lnTo>
                  <a:lnTo>
                    <a:pt x="198" y="700"/>
                  </a:lnTo>
                  <a:lnTo>
                    <a:pt x="196" y="700"/>
                  </a:lnTo>
                  <a:lnTo>
                    <a:pt x="191" y="700"/>
                  </a:lnTo>
                  <a:lnTo>
                    <a:pt x="191" y="698"/>
                  </a:lnTo>
                  <a:lnTo>
                    <a:pt x="191" y="695"/>
                  </a:lnTo>
                  <a:lnTo>
                    <a:pt x="196" y="693"/>
                  </a:lnTo>
                  <a:lnTo>
                    <a:pt x="198" y="695"/>
                  </a:lnTo>
                  <a:lnTo>
                    <a:pt x="203" y="695"/>
                  </a:lnTo>
                  <a:lnTo>
                    <a:pt x="203" y="695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198" y="691"/>
                  </a:lnTo>
                  <a:lnTo>
                    <a:pt x="196" y="691"/>
                  </a:lnTo>
                  <a:lnTo>
                    <a:pt x="194" y="691"/>
                  </a:lnTo>
                  <a:lnTo>
                    <a:pt x="194" y="693"/>
                  </a:lnTo>
                  <a:lnTo>
                    <a:pt x="187" y="698"/>
                  </a:lnTo>
                  <a:lnTo>
                    <a:pt x="185" y="698"/>
                  </a:lnTo>
                  <a:lnTo>
                    <a:pt x="185" y="695"/>
                  </a:lnTo>
                  <a:lnTo>
                    <a:pt x="187" y="693"/>
                  </a:lnTo>
                  <a:lnTo>
                    <a:pt x="189" y="691"/>
                  </a:lnTo>
                  <a:lnTo>
                    <a:pt x="191" y="688"/>
                  </a:lnTo>
                  <a:lnTo>
                    <a:pt x="194" y="688"/>
                  </a:lnTo>
                  <a:lnTo>
                    <a:pt x="196" y="688"/>
                  </a:lnTo>
                  <a:lnTo>
                    <a:pt x="198" y="686"/>
                  </a:lnTo>
                  <a:lnTo>
                    <a:pt x="201" y="684"/>
                  </a:lnTo>
                  <a:lnTo>
                    <a:pt x="203" y="684"/>
                  </a:lnTo>
                  <a:lnTo>
                    <a:pt x="201" y="681"/>
                  </a:lnTo>
                  <a:lnTo>
                    <a:pt x="196" y="681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89" y="684"/>
                  </a:lnTo>
                  <a:lnTo>
                    <a:pt x="185" y="684"/>
                  </a:lnTo>
                  <a:lnTo>
                    <a:pt x="182" y="684"/>
                  </a:lnTo>
                  <a:lnTo>
                    <a:pt x="182" y="681"/>
                  </a:lnTo>
                  <a:lnTo>
                    <a:pt x="185" y="679"/>
                  </a:lnTo>
                  <a:lnTo>
                    <a:pt x="187" y="677"/>
                  </a:lnTo>
                  <a:lnTo>
                    <a:pt x="194" y="677"/>
                  </a:lnTo>
                  <a:lnTo>
                    <a:pt x="201" y="677"/>
                  </a:lnTo>
                  <a:lnTo>
                    <a:pt x="205" y="672"/>
                  </a:lnTo>
                  <a:lnTo>
                    <a:pt x="205" y="672"/>
                  </a:lnTo>
                  <a:lnTo>
                    <a:pt x="203" y="670"/>
                  </a:lnTo>
                  <a:lnTo>
                    <a:pt x="201" y="670"/>
                  </a:lnTo>
                  <a:lnTo>
                    <a:pt x="198" y="672"/>
                  </a:lnTo>
                  <a:lnTo>
                    <a:pt x="196" y="674"/>
                  </a:lnTo>
                  <a:lnTo>
                    <a:pt x="191" y="672"/>
                  </a:lnTo>
                  <a:lnTo>
                    <a:pt x="191" y="670"/>
                  </a:lnTo>
                  <a:lnTo>
                    <a:pt x="189" y="670"/>
                  </a:lnTo>
                  <a:lnTo>
                    <a:pt x="187" y="670"/>
                  </a:lnTo>
                  <a:lnTo>
                    <a:pt x="185" y="668"/>
                  </a:lnTo>
                  <a:lnTo>
                    <a:pt x="185" y="668"/>
                  </a:lnTo>
                  <a:lnTo>
                    <a:pt x="187" y="665"/>
                  </a:lnTo>
                  <a:lnTo>
                    <a:pt x="189" y="661"/>
                  </a:lnTo>
                  <a:lnTo>
                    <a:pt x="191" y="658"/>
                  </a:lnTo>
                  <a:lnTo>
                    <a:pt x="194" y="656"/>
                  </a:lnTo>
                  <a:lnTo>
                    <a:pt x="194" y="656"/>
                  </a:lnTo>
                  <a:lnTo>
                    <a:pt x="191" y="656"/>
                  </a:lnTo>
                  <a:lnTo>
                    <a:pt x="189" y="656"/>
                  </a:lnTo>
                  <a:lnTo>
                    <a:pt x="185" y="663"/>
                  </a:lnTo>
                  <a:lnTo>
                    <a:pt x="185" y="663"/>
                  </a:lnTo>
                  <a:lnTo>
                    <a:pt x="182" y="665"/>
                  </a:lnTo>
                  <a:lnTo>
                    <a:pt x="180" y="668"/>
                  </a:lnTo>
                  <a:lnTo>
                    <a:pt x="180" y="668"/>
                  </a:lnTo>
                  <a:lnTo>
                    <a:pt x="180" y="663"/>
                  </a:lnTo>
                  <a:lnTo>
                    <a:pt x="180" y="658"/>
                  </a:lnTo>
                  <a:lnTo>
                    <a:pt x="180" y="654"/>
                  </a:lnTo>
                  <a:lnTo>
                    <a:pt x="178" y="649"/>
                  </a:lnTo>
                  <a:lnTo>
                    <a:pt x="178" y="644"/>
                  </a:lnTo>
                  <a:lnTo>
                    <a:pt x="180" y="642"/>
                  </a:lnTo>
                  <a:lnTo>
                    <a:pt x="180" y="640"/>
                  </a:lnTo>
                  <a:lnTo>
                    <a:pt x="178" y="640"/>
                  </a:lnTo>
                  <a:lnTo>
                    <a:pt x="178" y="642"/>
                  </a:lnTo>
                  <a:lnTo>
                    <a:pt x="175" y="649"/>
                  </a:lnTo>
                  <a:lnTo>
                    <a:pt x="178" y="651"/>
                  </a:lnTo>
                  <a:lnTo>
                    <a:pt x="178" y="656"/>
                  </a:lnTo>
                  <a:lnTo>
                    <a:pt x="178" y="658"/>
                  </a:lnTo>
                  <a:lnTo>
                    <a:pt x="178" y="665"/>
                  </a:lnTo>
                  <a:lnTo>
                    <a:pt x="178" y="668"/>
                  </a:lnTo>
                  <a:lnTo>
                    <a:pt x="175" y="668"/>
                  </a:lnTo>
                  <a:lnTo>
                    <a:pt x="173" y="665"/>
                  </a:lnTo>
                  <a:lnTo>
                    <a:pt x="171" y="663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68" y="670"/>
                  </a:lnTo>
                  <a:lnTo>
                    <a:pt x="166" y="670"/>
                  </a:lnTo>
                  <a:lnTo>
                    <a:pt x="168" y="672"/>
                  </a:lnTo>
                  <a:lnTo>
                    <a:pt x="168" y="674"/>
                  </a:lnTo>
                  <a:lnTo>
                    <a:pt x="168" y="677"/>
                  </a:lnTo>
                  <a:lnTo>
                    <a:pt x="166" y="679"/>
                  </a:lnTo>
                  <a:lnTo>
                    <a:pt x="161" y="681"/>
                  </a:lnTo>
                  <a:lnTo>
                    <a:pt x="161" y="679"/>
                  </a:lnTo>
                  <a:lnTo>
                    <a:pt x="159" y="681"/>
                  </a:lnTo>
                  <a:lnTo>
                    <a:pt x="157" y="684"/>
                  </a:lnTo>
                  <a:lnTo>
                    <a:pt x="152" y="684"/>
                  </a:lnTo>
                  <a:lnTo>
                    <a:pt x="150" y="681"/>
                  </a:lnTo>
                  <a:lnTo>
                    <a:pt x="150" y="679"/>
                  </a:lnTo>
                  <a:lnTo>
                    <a:pt x="148" y="677"/>
                  </a:lnTo>
                  <a:lnTo>
                    <a:pt x="148" y="674"/>
                  </a:lnTo>
                  <a:lnTo>
                    <a:pt x="145" y="674"/>
                  </a:lnTo>
                  <a:lnTo>
                    <a:pt x="145" y="677"/>
                  </a:lnTo>
                  <a:lnTo>
                    <a:pt x="143" y="677"/>
                  </a:lnTo>
                  <a:lnTo>
                    <a:pt x="143" y="672"/>
                  </a:lnTo>
                  <a:lnTo>
                    <a:pt x="143" y="670"/>
                  </a:lnTo>
                  <a:lnTo>
                    <a:pt x="143" y="668"/>
                  </a:lnTo>
                  <a:lnTo>
                    <a:pt x="141" y="665"/>
                  </a:lnTo>
                  <a:lnTo>
                    <a:pt x="141" y="663"/>
                  </a:lnTo>
                  <a:lnTo>
                    <a:pt x="145" y="661"/>
                  </a:lnTo>
                  <a:lnTo>
                    <a:pt x="148" y="661"/>
                  </a:lnTo>
                  <a:lnTo>
                    <a:pt x="150" y="663"/>
                  </a:lnTo>
                  <a:lnTo>
                    <a:pt x="150" y="658"/>
                  </a:lnTo>
                  <a:lnTo>
                    <a:pt x="152" y="658"/>
                  </a:lnTo>
                  <a:lnTo>
                    <a:pt x="159" y="658"/>
                  </a:lnTo>
                  <a:lnTo>
                    <a:pt x="161" y="658"/>
                  </a:lnTo>
                  <a:lnTo>
                    <a:pt x="166" y="654"/>
                  </a:lnTo>
                  <a:lnTo>
                    <a:pt x="168" y="647"/>
                  </a:lnTo>
                  <a:lnTo>
                    <a:pt x="168" y="644"/>
                  </a:lnTo>
                  <a:lnTo>
                    <a:pt x="168" y="644"/>
                  </a:lnTo>
                  <a:lnTo>
                    <a:pt x="166" y="647"/>
                  </a:lnTo>
                  <a:lnTo>
                    <a:pt x="164" y="649"/>
                  </a:lnTo>
                  <a:lnTo>
                    <a:pt x="161" y="654"/>
                  </a:lnTo>
                  <a:lnTo>
                    <a:pt x="157" y="656"/>
                  </a:lnTo>
                  <a:lnTo>
                    <a:pt x="152" y="654"/>
                  </a:lnTo>
                  <a:lnTo>
                    <a:pt x="148" y="651"/>
                  </a:lnTo>
                  <a:lnTo>
                    <a:pt x="148" y="649"/>
                  </a:lnTo>
                  <a:lnTo>
                    <a:pt x="152" y="647"/>
                  </a:lnTo>
                  <a:lnTo>
                    <a:pt x="157" y="642"/>
                  </a:lnTo>
                  <a:lnTo>
                    <a:pt x="159" y="642"/>
                  </a:lnTo>
                  <a:lnTo>
                    <a:pt x="159" y="642"/>
                  </a:lnTo>
                  <a:lnTo>
                    <a:pt x="159" y="640"/>
                  </a:lnTo>
                  <a:lnTo>
                    <a:pt x="161" y="638"/>
                  </a:lnTo>
                  <a:lnTo>
                    <a:pt x="164" y="638"/>
                  </a:lnTo>
                  <a:lnTo>
                    <a:pt x="164" y="635"/>
                  </a:lnTo>
                  <a:lnTo>
                    <a:pt x="164" y="635"/>
                  </a:lnTo>
                  <a:lnTo>
                    <a:pt x="164" y="633"/>
                  </a:lnTo>
                  <a:lnTo>
                    <a:pt x="161" y="633"/>
                  </a:lnTo>
                  <a:lnTo>
                    <a:pt x="161" y="633"/>
                  </a:lnTo>
                  <a:lnTo>
                    <a:pt x="159" y="635"/>
                  </a:lnTo>
                  <a:lnTo>
                    <a:pt x="155" y="633"/>
                  </a:lnTo>
                  <a:lnTo>
                    <a:pt x="152" y="633"/>
                  </a:lnTo>
                  <a:lnTo>
                    <a:pt x="152" y="633"/>
                  </a:lnTo>
                  <a:lnTo>
                    <a:pt x="152" y="631"/>
                  </a:lnTo>
                  <a:lnTo>
                    <a:pt x="157" y="628"/>
                  </a:lnTo>
                  <a:lnTo>
                    <a:pt x="159" y="628"/>
                  </a:lnTo>
                  <a:lnTo>
                    <a:pt x="161" y="628"/>
                  </a:lnTo>
                  <a:lnTo>
                    <a:pt x="164" y="628"/>
                  </a:lnTo>
                  <a:lnTo>
                    <a:pt x="168" y="628"/>
                  </a:lnTo>
                  <a:lnTo>
                    <a:pt x="171" y="621"/>
                  </a:lnTo>
                  <a:lnTo>
                    <a:pt x="168" y="619"/>
                  </a:lnTo>
                  <a:lnTo>
                    <a:pt x="168" y="617"/>
                  </a:lnTo>
                  <a:lnTo>
                    <a:pt x="173" y="612"/>
                  </a:lnTo>
                  <a:lnTo>
                    <a:pt x="173" y="607"/>
                  </a:lnTo>
                  <a:lnTo>
                    <a:pt x="173" y="605"/>
                  </a:lnTo>
                  <a:lnTo>
                    <a:pt x="171" y="603"/>
                  </a:lnTo>
                  <a:lnTo>
                    <a:pt x="168" y="601"/>
                  </a:lnTo>
                  <a:lnTo>
                    <a:pt x="166" y="601"/>
                  </a:lnTo>
                  <a:lnTo>
                    <a:pt x="166" y="598"/>
                  </a:lnTo>
                  <a:lnTo>
                    <a:pt x="161" y="598"/>
                  </a:lnTo>
                  <a:lnTo>
                    <a:pt x="159" y="598"/>
                  </a:lnTo>
                  <a:lnTo>
                    <a:pt x="159" y="596"/>
                  </a:lnTo>
                  <a:lnTo>
                    <a:pt x="161" y="596"/>
                  </a:lnTo>
                  <a:lnTo>
                    <a:pt x="164" y="596"/>
                  </a:lnTo>
                  <a:lnTo>
                    <a:pt x="166" y="596"/>
                  </a:lnTo>
                  <a:lnTo>
                    <a:pt x="168" y="591"/>
                  </a:lnTo>
                  <a:lnTo>
                    <a:pt x="168" y="589"/>
                  </a:lnTo>
                  <a:lnTo>
                    <a:pt x="171" y="587"/>
                  </a:lnTo>
                  <a:lnTo>
                    <a:pt x="171" y="584"/>
                  </a:lnTo>
                  <a:lnTo>
                    <a:pt x="168" y="582"/>
                  </a:lnTo>
                  <a:lnTo>
                    <a:pt x="166" y="582"/>
                  </a:lnTo>
                  <a:lnTo>
                    <a:pt x="166" y="580"/>
                  </a:lnTo>
                  <a:lnTo>
                    <a:pt x="166" y="577"/>
                  </a:lnTo>
                  <a:lnTo>
                    <a:pt x="166" y="577"/>
                  </a:lnTo>
                  <a:lnTo>
                    <a:pt x="168" y="577"/>
                  </a:lnTo>
                  <a:lnTo>
                    <a:pt x="168" y="575"/>
                  </a:lnTo>
                  <a:lnTo>
                    <a:pt x="166" y="571"/>
                  </a:lnTo>
                  <a:lnTo>
                    <a:pt x="164" y="568"/>
                  </a:lnTo>
                  <a:lnTo>
                    <a:pt x="166" y="566"/>
                  </a:lnTo>
                  <a:lnTo>
                    <a:pt x="168" y="568"/>
                  </a:lnTo>
                  <a:lnTo>
                    <a:pt x="168" y="568"/>
                  </a:lnTo>
                  <a:lnTo>
                    <a:pt x="168" y="566"/>
                  </a:lnTo>
                  <a:lnTo>
                    <a:pt x="168" y="564"/>
                  </a:lnTo>
                  <a:lnTo>
                    <a:pt x="168" y="559"/>
                  </a:lnTo>
                  <a:lnTo>
                    <a:pt x="168" y="557"/>
                  </a:lnTo>
                  <a:lnTo>
                    <a:pt x="166" y="552"/>
                  </a:lnTo>
                  <a:lnTo>
                    <a:pt x="166" y="550"/>
                  </a:lnTo>
                  <a:lnTo>
                    <a:pt x="166" y="547"/>
                  </a:lnTo>
                  <a:lnTo>
                    <a:pt x="166" y="545"/>
                  </a:lnTo>
                  <a:lnTo>
                    <a:pt x="168" y="541"/>
                  </a:lnTo>
                  <a:lnTo>
                    <a:pt x="166" y="541"/>
                  </a:lnTo>
                  <a:lnTo>
                    <a:pt x="164" y="541"/>
                  </a:lnTo>
                  <a:lnTo>
                    <a:pt x="161" y="543"/>
                  </a:lnTo>
                  <a:lnTo>
                    <a:pt x="159" y="545"/>
                  </a:lnTo>
                  <a:lnTo>
                    <a:pt x="157" y="545"/>
                  </a:lnTo>
                  <a:lnTo>
                    <a:pt x="155" y="547"/>
                  </a:lnTo>
                  <a:lnTo>
                    <a:pt x="155" y="545"/>
                  </a:lnTo>
                  <a:lnTo>
                    <a:pt x="155" y="543"/>
                  </a:lnTo>
                  <a:lnTo>
                    <a:pt x="159" y="541"/>
                  </a:lnTo>
                  <a:lnTo>
                    <a:pt x="161" y="541"/>
                  </a:lnTo>
                  <a:lnTo>
                    <a:pt x="164" y="538"/>
                  </a:lnTo>
                  <a:lnTo>
                    <a:pt x="164" y="536"/>
                  </a:lnTo>
                  <a:lnTo>
                    <a:pt x="166" y="534"/>
                  </a:lnTo>
                  <a:lnTo>
                    <a:pt x="171" y="531"/>
                  </a:lnTo>
                  <a:lnTo>
                    <a:pt x="171" y="529"/>
                  </a:lnTo>
                  <a:lnTo>
                    <a:pt x="171" y="527"/>
                  </a:lnTo>
                  <a:lnTo>
                    <a:pt x="168" y="524"/>
                  </a:lnTo>
                  <a:lnTo>
                    <a:pt x="166" y="520"/>
                  </a:lnTo>
                  <a:lnTo>
                    <a:pt x="166" y="517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1" y="513"/>
                  </a:lnTo>
                  <a:lnTo>
                    <a:pt x="161" y="510"/>
                  </a:lnTo>
                  <a:lnTo>
                    <a:pt x="161" y="508"/>
                  </a:lnTo>
                  <a:lnTo>
                    <a:pt x="161" y="506"/>
                  </a:lnTo>
                  <a:lnTo>
                    <a:pt x="161" y="504"/>
                  </a:lnTo>
                  <a:lnTo>
                    <a:pt x="159" y="499"/>
                  </a:lnTo>
                  <a:lnTo>
                    <a:pt x="152" y="494"/>
                  </a:lnTo>
                  <a:lnTo>
                    <a:pt x="152" y="492"/>
                  </a:lnTo>
                  <a:lnTo>
                    <a:pt x="150" y="490"/>
                  </a:lnTo>
                  <a:lnTo>
                    <a:pt x="150" y="487"/>
                  </a:lnTo>
                  <a:lnTo>
                    <a:pt x="150" y="485"/>
                  </a:lnTo>
                  <a:lnTo>
                    <a:pt x="150" y="485"/>
                  </a:lnTo>
                  <a:lnTo>
                    <a:pt x="155" y="483"/>
                  </a:lnTo>
                  <a:lnTo>
                    <a:pt x="157" y="480"/>
                  </a:lnTo>
                  <a:lnTo>
                    <a:pt x="159" y="478"/>
                  </a:lnTo>
                  <a:lnTo>
                    <a:pt x="157" y="478"/>
                  </a:lnTo>
                  <a:lnTo>
                    <a:pt x="155" y="478"/>
                  </a:lnTo>
                  <a:lnTo>
                    <a:pt x="155" y="476"/>
                  </a:lnTo>
                  <a:lnTo>
                    <a:pt x="157" y="474"/>
                  </a:lnTo>
                  <a:lnTo>
                    <a:pt x="159" y="469"/>
                  </a:lnTo>
                  <a:lnTo>
                    <a:pt x="161" y="469"/>
                  </a:lnTo>
                  <a:lnTo>
                    <a:pt x="161" y="467"/>
                  </a:lnTo>
                  <a:lnTo>
                    <a:pt x="159" y="464"/>
                  </a:lnTo>
                  <a:lnTo>
                    <a:pt x="161" y="462"/>
                  </a:lnTo>
                  <a:lnTo>
                    <a:pt x="159" y="460"/>
                  </a:lnTo>
                  <a:lnTo>
                    <a:pt x="157" y="460"/>
                  </a:lnTo>
                  <a:lnTo>
                    <a:pt x="155" y="455"/>
                  </a:lnTo>
                  <a:lnTo>
                    <a:pt x="150" y="453"/>
                  </a:lnTo>
                  <a:lnTo>
                    <a:pt x="148" y="448"/>
                  </a:lnTo>
                  <a:lnTo>
                    <a:pt x="145" y="448"/>
                  </a:lnTo>
                  <a:lnTo>
                    <a:pt x="145" y="448"/>
                  </a:lnTo>
                  <a:lnTo>
                    <a:pt x="145" y="450"/>
                  </a:lnTo>
                  <a:lnTo>
                    <a:pt x="143" y="450"/>
                  </a:lnTo>
                  <a:lnTo>
                    <a:pt x="141" y="448"/>
                  </a:lnTo>
                  <a:lnTo>
                    <a:pt x="141" y="446"/>
                  </a:lnTo>
                  <a:lnTo>
                    <a:pt x="138" y="444"/>
                  </a:lnTo>
                  <a:lnTo>
                    <a:pt x="136" y="441"/>
                  </a:lnTo>
                  <a:lnTo>
                    <a:pt x="134" y="439"/>
                  </a:lnTo>
                  <a:lnTo>
                    <a:pt x="131" y="439"/>
                  </a:lnTo>
                  <a:lnTo>
                    <a:pt x="131" y="439"/>
                  </a:lnTo>
                  <a:lnTo>
                    <a:pt x="129" y="441"/>
                  </a:lnTo>
                  <a:lnTo>
                    <a:pt x="129" y="439"/>
                  </a:lnTo>
                  <a:lnTo>
                    <a:pt x="129" y="434"/>
                  </a:lnTo>
                  <a:lnTo>
                    <a:pt x="125" y="432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18" y="430"/>
                  </a:lnTo>
                  <a:lnTo>
                    <a:pt x="113" y="430"/>
                  </a:lnTo>
                  <a:lnTo>
                    <a:pt x="108" y="423"/>
                  </a:lnTo>
                  <a:lnTo>
                    <a:pt x="104" y="423"/>
                  </a:lnTo>
                  <a:lnTo>
                    <a:pt x="101" y="418"/>
                  </a:lnTo>
                  <a:lnTo>
                    <a:pt x="97" y="418"/>
                  </a:lnTo>
                  <a:lnTo>
                    <a:pt x="92" y="418"/>
                  </a:lnTo>
                  <a:lnTo>
                    <a:pt x="90" y="420"/>
                  </a:lnTo>
                  <a:lnTo>
                    <a:pt x="88" y="425"/>
                  </a:lnTo>
                  <a:lnTo>
                    <a:pt x="83" y="427"/>
                  </a:lnTo>
                  <a:lnTo>
                    <a:pt x="83" y="430"/>
                  </a:lnTo>
                  <a:lnTo>
                    <a:pt x="83" y="427"/>
                  </a:lnTo>
                  <a:lnTo>
                    <a:pt x="83" y="423"/>
                  </a:lnTo>
                  <a:lnTo>
                    <a:pt x="83" y="418"/>
                  </a:lnTo>
                  <a:lnTo>
                    <a:pt x="83" y="418"/>
                  </a:lnTo>
                  <a:lnTo>
                    <a:pt x="78" y="418"/>
                  </a:lnTo>
                  <a:lnTo>
                    <a:pt x="76" y="420"/>
                  </a:lnTo>
                  <a:lnTo>
                    <a:pt x="76" y="423"/>
                  </a:lnTo>
                  <a:lnTo>
                    <a:pt x="74" y="425"/>
                  </a:lnTo>
                  <a:lnTo>
                    <a:pt x="71" y="423"/>
                  </a:lnTo>
                  <a:lnTo>
                    <a:pt x="69" y="418"/>
                  </a:lnTo>
                  <a:lnTo>
                    <a:pt x="67" y="418"/>
                  </a:lnTo>
                  <a:lnTo>
                    <a:pt x="67" y="420"/>
                  </a:lnTo>
                  <a:lnTo>
                    <a:pt x="65" y="427"/>
                  </a:lnTo>
                  <a:lnTo>
                    <a:pt x="62" y="427"/>
                  </a:lnTo>
                  <a:lnTo>
                    <a:pt x="60" y="427"/>
                  </a:lnTo>
                  <a:lnTo>
                    <a:pt x="60" y="423"/>
                  </a:lnTo>
                  <a:lnTo>
                    <a:pt x="60" y="418"/>
                  </a:lnTo>
                  <a:lnTo>
                    <a:pt x="65" y="416"/>
                  </a:lnTo>
                  <a:lnTo>
                    <a:pt x="62" y="416"/>
                  </a:lnTo>
                  <a:lnTo>
                    <a:pt x="60" y="416"/>
                  </a:lnTo>
                  <a:lnTo>
                    <a:pt x="60" y="413"/>
                  </a:lnTo>
                  <a:lnTo>
                    <a:pt x="55" y="416"/>
                  </a:lnTo>
                  <a:lnTo>
                    <a:pt x="53" y="416"/>
                  </a:lnTo>
                  <a:lnTo>
                    <a:pt x="51" y="418"/>
                  </a:lnTo>
                  <a:lnTo>
                    <a:pt x="51" y="420"/>
                  </a:lnTo>
                  <a:lnTo>
                    <a:pt x="48" y="418"/>
                  </a:lnTo>
                  <a:lnTo>
                    <a:pt x="48" y="416"/>
                  </a:lnTo>
                  <a:lnTo>
                    <a:pt x="48" y="411"/>
                  </a:lnTo>
                  <a:lnTo>
                    <a:pt x="46" y="409"/>
                  </a:lnTo>
                  <a:lnTo>
                    <a:pt x="46" y="409"/>
                  </a:lnTo>
                  <a:lnTo>
                    <a:pt x="44" y="409"/>
                  </a:lnTo>
                  <a:lnTo>
                    <a:pt x="44" y="411"/>
                  </a:lnTo>
                  <a:lnTo>
                    <a:pt x="41" y="416"/>
                  </a:lnTo>
                  <a:lnTo>
                    <a:pt x="41" y="418"/>
                  </a:lnTo>
                  <a:lnTo>
                    <a:pt x="41" y="420"/>
                  </a:lnTo>
                  <a:lnTo>
                    <a:pt x="41" y="425"/>
                  </a:lnTo>
                  <a:lnTo>
                    <a:pt x="41" y="427"/>
                  </a:lnTo>
                  <a:lnTo>
                    <a:pt x="39" y="430"/>
                  </a:lnTo>
                  <a:lnTo>
                    <a:pt x="37" y="427"/>
                  </a:lnTo>
                  <a:lnTo>
                    <a:pt x="34" y="425"/>
                  </a:lnTo>
                  <a:lnTo>
                    <a:pt x="30" y="423"/>
                  </a:lnTo>
                  <a:lnTo>
                    <a:pt x="25" y="420"/>
                  </a:lnTo>
                  <a:lnTo>
                    <a:pt x="23" y="416"/>
                  </a:lnTo>
                  <a:lnTo>
                    <a:pt x="18" y="413"/>
                  </a:lnTo>
                  <a:lnTo>
                    <a:pt x="18" y="413"/>
                  </a:lnTo>
                  <a:lnTo>
                    <a:pt x="21" y="411"/>
                  </a:lnTo>
                  <a:lnTo>
                    <a:pt x="16" y="411"/>
                  </a:lnTo>
                  <a:lnTo>
                    <a:pt x="14" y="404"/>
                  </a:lnTo>
                  <a:lnTo>
                    <a:pt x="11" y="402"/>
                  </a:lnTo>
                  <a:lnTo>
                    <a:pt x="9" y="397"/>
                  </a:lnTo>
                  <a:lnTo>
                    <a:pt x="9" y="393"/>
                  </a:lnTo>
                  <a:lnTo>
                    <a:pt x="11" y="390"/>
                  </a:lnTo>
                  <a:lnTo>
                    <a:pt x="16" y="390"/>
                  </a:lnTo>
                  <a:lnTo>
                    <a:pt x="18" y="388"/>
                  </a:lnTo>
                  <a:lnTo>
                    <a:pt x="21" y="388"/>
                  </a:lnTo>
                  <a:lnTo>
                    <a:pt x="28" y="388"/>
                  </a:lnTo>
                  <a:lnTo>
                    <a:pt x="28" y="388"/>
                  </a:lnTo>
                  <a:lnTo>
                    <a:pt x="30" y="386"/>
                  </a:lnTo>
                  <a:lnTo>
                    <a:pt x="32" y="383"/>
                  </a:lnTo>
                  <a:lnTo>
                    <a:pt x="32" y="381"/>
                  </a:lnTo>
                  <a:lnTo>
                    <a:pt x="28" y="383"/>
                  </a:lnTo>
                  <a:lnTo>
                    <a:pt x="23" y="379"/>
                  </a:lnTo>
                  <a:lnTo>
                    <a:pt x="21" y="379"/>
                  </a:lnTo>
                  <a:lnTo>
                    <a:pt x="18" y="381"/>
                  </a:lnTo>
                  <a:lnTo>
                    <a:pt x="14" y="377"/>
                  </a:lnTo>
                  <a:lnTo>
                    <a:pt x="14" y="370"/>
                  </a:lnTo>
                  <a:lnTo>
                    <a:pt x="16" y="367"/>
                  </a:lnTo>
                  <a:lnTo>
                    <a:pt x="18" y="367"/>
                  </a:lnTo>
                  <a:lnTo>
                    <a:pt x="21" y="363"/>
                  </a:lnTo>
                  <a:lnTo>
                    <a:pt x="21" y="360"/>
                  </a:lnTo>
                  <a:lnTo>
                    <a:pt x="18" y="360"/>
                  </a:lnTo>
                  <a:lnTo>
                    <a:pt x="16" y="360"/>
                  </a:lnTo>
                  <a:lnTo>
                    <a:pt x="14" y="365"/>
                  </a:lnTo>
                  <a:lnTo>
                    <a:pt x="11" y="365"/>
                  </a:lnTo>
                  <a:lnTo>
                    <a:pt x="9" y="367"/>
                  </a:lnTo>
                  <a:lnTo>
                    <a:pt x="7" y="370"/>
                  </a:lnTo>
                  <a:lnTo>
                    <a:pt x="4" y="367"/>
                  </a:lnTo>
                  <a:lnTo>
                    <a:pt x="2" y="365"/>
                  </a:lnTo>
                  <a:lnTo>
                    <a:pt x="2" y="360"/>
                  </a:lnTo>
                  <a:lnTo>
                    <a:pt x="7" y="360"/>
                  </a:lnTo>
                  <a:lnTo>
                    <a:pt x="4" y="358"/>
                  </a:lnTo>
                  <a:lnTo>
                    <a:pt x="2" y="358"/>
                  </a:lnTo>
                  <a:lnTo>
                    <a:pt x="0" y="360"/>
                  </a:lnTo>
                  <a:lnTo>
                    <a:pt x="0" y="353"/>
                  </a:lnTo>
                  <a:lnTo>
                    <a:pt x="2" y="351"/>
                  </a:lnTo>
                  <a:lnTo>
                    <a:pt x="4" y="351"/>
                  </a:lnTo>
                  <a:lnTo>
                    <a:pt x="4" y="349"/>
                  </a:lnTo>
                  <a:lnTo>
                    <a:pt x="9" y="349"/>
                  </a:lnTo>
                  <a:lnTo>
                    <a:pt x="11" y="351"/>
                  </a:lnTo>
                  <a:lnTo>
                    <a:pt x="9" y="347"/>
                  </a:lnTo>
                  <a:lnTo>
                    <a:pt x="16" y="344"/>
                  </a:lnTo>
                  <a:lnTo>
                    <a:pt x="23" y="344"/>
                  </a:lnTo>
                  <a:lnTo>
                    <a:pt x="30" y="349"/>
                  </a:lnTo>
                  <a:lnTo>
                    <a:pt x="37" y="349"/>
                  </a:lnTo>
                  <a:lnTo>
                    <a:pt x="44" y="353"/>
                  </a:lnTo>
                  <a:lnTo>
                    <a:pt x="48" y="353"/>
                  </a:lnTo>
                  <a:lnTo>
                    <a:pt x="53" y="353"/>
                  </a:lnTo>
                  <a:lnTo>
                    <a:pt x="60" y="358"/>
                  </a:lnTo>
                  <a:lnTo>
                    <a:pt x="62" y="358"/>
                  </a:lnTo>
                  <a:lnTo>
                    <a:pt x="65" y="358"/>
                  </a:lnTo>
                  <a:lnTo>
                    <a:pt x="69" y="358"/>
                  </a:lnTo>
                  <a:lnTo>
                    <a:pt x="67" y="356"/>
                  </a:lnTo>
                  <a:lnTo>
                    <a:pt x="62" y="356"/>
                  </a:lnTo>
                  <a:lnTo>
                    <a:pt x="55" y="353"/>
                  </a:lnTo>
                  <a:lnTo>
                    <a:pt x="51" y="349"/>
                  </a:lnTo>
                  <a:lnTo>
                    <a:pt x="46" y="349"/>
                  </a:lnTo>
                  <a:lnTo>
                    <a:pt x="41" y="349"/>
                  </a:lnTo>
                  <a:lnTo>
                    <a:pt x="37" y="344"/>
                  </a:lnTo>
                  <a:lnTo>
                    <a:pt x="37" y="342"/>
                  </a:lnTo>
                  <a:lnTo>
                    <a:pt x="44" y="342"/>
                  </a:lnTo>
                  <a:lnTo>
                    <a:pt x="51" y="342"/>
                  </a:lnTo>
                  <a:lnTo>
                    <a:pt x="60" y="342"/>
                  </a:lnTo>
                  <a:lnTo>
                    <a:pt x="65" y="344"/>
                  </a:lnTo>
                  <a:lnTo>
                    <a:pt x="69" y="347"/>
                  </a:lnTo>
                  <a:lnTo>
                    <a:pt x="71" y="349"/>
                  </a:lnTo>
                  <a:lnTo>
                    <a:pt x="71" y="349"/>
                  </a:lnTo>
                  <a:lnTo>
                    <a:pt x="76" y="351"/>
                  </a:lnTo>
                  <a:lnTo>
                    <a:pt x="76" y="349"/>
                  </a:lnTo>
                  <a:lnTo>
                    <a:pt x="74" y="349"/>
                  </a:lnTo>
                  <a:lnTo>
                    <a:pt x="74" y="344"/>
                  </a:lnTo>
                  <a:lnTo>
                    <a:pt x="78" y="342"/>
                  </a:lnTo>
                  <a:lnTo>
                    <a:pt x="81" y="342"/>
                  </a:lnTo>
                  <a:lnTo>
                    <a:pt x="81" y="335"/>
                  </a:lnTo>
                  <a:lnTo>
                    <a:pt x="76" y="335"/>
                  </a:lnTo>
                  <a:lnTo>
                    <a:pt x="76" y="335"/>
                  </a:lnTo>
                  <a:lnTo>
                    <a:pt x="74" y="333"/>
                  </a:lnTo>
                  <a:lnTo>
                    <a:pt x="74" y="330"/>
                  </a:lnTo>
                  <a:lnTo>
                    <a:pt x="71" y="330"/>
                  </a:lnTo>
                  <a:lnTo>
                    <a:pt x="69" y="330"/>
                  </a:lnTo>
                  <a:lnTo>
                    <a:pt x="65" y="333"/>
                  </a:lnTo>
                  <a:lnTo>
                    <a:pt x="60" y="333"/>
                  </a:lnTo>
                  <a:lnTo>
                    <a:pt x="55" y="333"/>
                  </a:lnTo>
                  <a:lnTo>
                    <a:pt x="51" y="330"/>
                  </a:lnTo>
                  <a:lnTo>
                    <a:pt x="51" y="328"/>
                  </a:lnTo>
                  <a:lnTo>
                    <a:pt x="51" y="328"/>
                  </a:lnTo>
                  <a:lnTo>
                    <a:pt x="46" y="323"/>
                  </a:lnTo>
                  <a:lnTo>
                    <a:pt x="46" y="323"/>
                  </a:lnTo>
                  <a:lnTo>
                    <a:pt x="44" y="323"/>
                  </a:lnTo>
                  <a:lnTo>
                    <a:pt x="44" y="326"/>
                  </a:lnTo>
                  <a:lnTo>
                    <a:pt x="46" y="328"/>
                  </a:lnTo>
                  <a:lnTo>
                    <a:pt x="46" y="333"/>
                  </a:lnTo>
                  <a:lnTo>
                    <a:pt x="44" y="335"/>
                  </a:lnTo>
                  <a:lnTo>
                    <a:pt x="39" y="335"/>
                  </a:lnTo>
                  <a:lnTo>
                    <a:pt x="34" y="333"/>
                  </a:lnTo>
                  <a:lnTo>
                    <a:pt x="28" y="326"/>
                  </a:lnTo>
                  <a:lnTo>
                    <a:pt x="28" y="326"/>
                  </a:lnTo>
                  <a:lnTo>
                    <a:pt x="32" y="323"/>
                  </a:lnTo>
                  <a:lnTo>
                    <a:pt x="39" y="321"/>
                  </a:lnTo>
                  <a:lnTo>
                    <a:pt x="39" y="319"/>
                  </a:lnTo>
                  <a:lnTo>
                    <a:pt x="37" y="319"/>
                  </a:lnTo>
                  <a:lnTo>
                    <a:pt x="32" y="319"/>
                  </a:lnTo>
                  <a:lnTo>
                    <a:pt x="28" y="321"/>
                  </a:lnTo>
                  <a:lnTo>
                    <a:pt x="25" y="321"/>
                  </a:lnTo>
                  <a:lnTo>
                    <a:pt x="25" y="319"/>
                  </a:lnTo>
                  <a:lnTo>
                    <a:pt x="25" y="316"/>
                  </a:lnTo>
                  <a:lnTo>
                    <a:pt x="30" y="314"/>
                  </a:lnTo>
                  <a:lnTo>
                    <a:pt x="32" y="312"/>
                  </a:lnTo>
                  <a:lnTo>
                    <a:pt x="37" y="307"/>
                  </a:lnTo>
                  <a:lnTo>
                    <a:pt x="34" y="305"/>
                  </a:lnTo>
                  <a:lnTo>
                    <a:pt x="32" y="305"/>
                  </a:lnTo>
                  <a:lnTo>
                    <a:pt x="32" y="305"/>
                  </a:lnTo>
                  <a:lnTo>
                    <a:pt x="30" y="307"/>
                  </a:lnTo>
                  <a:lnTo>
                    <a:pt x="25" y="312"/>
                  </a:lnTo>
                  <a:lnTo>
                    <a:pt x="21" y="312"/>
                  </a:lnTo>
                  <a:lnTo>
                    <a:pt x="18" y="312"/>
                  </a:lnTo>
                  <a:lnTo>
                    <a:pt x="16" y="310"/>
                  </a:lnTo>
                  <a:lnTo>
                    <a:pt x="16" y="307"/>
                  </a:lnTo>
                  <a:lnTo>
                    <a:pt x="18" y="305"/>
                  </a:lnTo>
                  <a:lnTo>
                    <a:pt x="21" y="303"/>
                  </a:lnTo>
                  <a:lnTo>
                    <a:pt x="21" y="300"/>
                  </a:lnTo>
                  <a:lnTo>
                    <a:pt x="18" y="300"/>
                  </a:lnTo>
                  <a:lnTo>
                    <a:pt x="16" y="300"/>
                  </a:lnTo>
                  <a:lnTo>
                    <a:pt x="14" y="298"/>
                  </a:lnTo>
                  <a:lnTo>
                    <a:pt x="9" y="289"/>
                  </a:lnTo>
                  <a:lnTo>
                    <a:pt x="7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4" y="282"/>
                  </a:lnTo>
                  <a:lnTo>
                    <a:pt x="7" y="280"/>
                  </a:lnTo>
                  <a:lnTo>
                    <a:pt x="9" y="277"/>
                  </a:lnTo>
                  <a:lnTo>
                    <a:pt x="11" y="277"/>
                  </a:lnTo>
                  <a:lnTo>
                    <a:pt x="11" y="277"/>
                  </a:lnTo>
                  <a:lnTo>
                    <a:pt x="14" y="277"/>
                  </a:lnTo>
                  <a:lnTo>
                    <a:pt x="14" y="275"/>
                  </a:lnTo>
                  <a:lnTo>
                    <a:pt x="11" y="275"/>
                  </a:lnTo>
                  <a:lnTo>
                    <a:pt x="9" y="275"/>
                  </a:lnTo>
                  <a:lnTo>
                    <a:pt x="7" y="273"/>
                  </a:lnTo>
                  <a:lnTo>
                    <a:pt x="9" y="270"/>
                  </a:lnTo>
                  <a:lnTo>
                    <a:pt x="11" y="270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8" y="263"/>
                  </a:lnTo>
                  <a:lnTo>
                    <a:pt x="21" y="261"/>
                  </a:lnTo>
                  <a:lnTo>
                    <a:pt x="23" y="261"/>
                  </a:lnTo>
                  <a:lnTo>
                    <a:pt x="28" y="261"/>
                  </a:lnTo>
                  <a:lnTo>
                    <a:pt x="28" y="261"/>
                  </a:lnTo>
                  <a:lnTo>
                    <a:pt x="32" y="261"/>
                  </a:lnTo>
                  <a:lnTo>
                    <a:pt x="34" y="259"/>
                  </a:lnTo>
                  <a:lnTo>
                    <a:pt x="37" y="259"/>
                  </a:lnTo>
                  <a:lnTo>
                    <a:pt x="39" y="259"/>
                  </a:lnTo>
                  <a:lnTo>
                    <a:pt x="39" y="261"/>
                  </a:lnTo>
                  <a:lnTo>
                    <a:pt x="41" y="261"/>
                  </a:lnTo>
                  <a:lnTo>
                    <a:pt x="44" y="261"/>
                  </a:lnTo>
                  <a:lnTo>
                    <a:pt x="46" y="259"/>
                  </a:lnTo>
                  <a:lnTo>
                    <a:pt x="48" y="256"/>
                  </a:lnTo>
                  <a:lnTo>
                    <a:pt x="51" y="256"/>
                  </a:lnTo>
                  <a:lnTo>
                    <a:pt x="51" y="256"/>
                  </a:lnTo>
                  <a:lnTo>
                    <a:pt x="53" y="256"/>
                  </a:lnTo>
                  <a:lnTo>
                    <a:pt x="55" y="256"/>
                  </a:lnTo>
                  <a:lnTo>
                    <a:pt x="58" y="256"/>
                  </a:lnTo>
                  <a:lnTo>
                    <a:pt x="74" y="252"/>
                  </a:lnTo>
                  <a:lnTo>
                    <a:pt x="78" y="252"/>
                  </a:lnTo>
                  <a:lnTo>
                    <a:pt x="78" y="254"/>
                  </a:lnTo>
                  <a:lnTo>
                    <a:pt x="81" y="252"/>
                  </a:lnTo>
                  <a:lnTo>
                    <a:pt x="78" y="250"/>
                  </a:lnTo>
                  <a:lnTo>
                    <a:pt x="78" y="247"/>
                  </a:lnTo>
                  <a:lnTo>
                    <a:pt x="85" y="245"/>
                  </a:lnTo>
                  <a:lnTo>
                    <a:pt x="92" y="245"/>
                  </a:lnTo>
                  <a:lnTo>
                    <a:pt x="95" y="245"/>
                  </a:lnTo>
                  <a:lnTo>
                    <a:pt x="97" y="245"/>
                  </a:lnTo>
                  <a:lnTo>
                    <a:pt x="101" y="245"/>
                  </a:lnTo>
                  <a:lnTo>
                    <a:pt x="106" y="243"/>
                  </a:lnTo>
                  <a:lnTo>
                    <a:pt x="111" y="243"/>
                  </a:lnTo>
                  <a:lnTo>
                    <a:pt x="115" y="245"/>
                  </a:lnTo>
                  <a:lnTo>
                    <a:pt x="115" y="247"/>
                  </a:lnTo>
                  <a:lnTo>
                    <a:pt x="120" y="247"/>
                  </a:lnTo>
                  <a:lnTo>
                    <a:pt x="122" y="247"/>
                  </a:lnTo>
                  <a:lnTo>
                    <a:pt x="127" y="252"/>
                  </a:lnTo>
                  <a:lnTo>
                    <a:pt x="129" y="252"/>
                  </a:lnTo>
                  <a:lnTo>
                    <a:pt x="131" y="250"/>
                  </a:lnTo>
                  <a:lnTo>
                    <a:pt x="131" y="250"/>
                  </a:lnTo>
                  <a:lnTo>
                    <a:pt x="136" y="245"/>
                  </a:lnTo>
                  <a:lnTo>
                    <a:pt x="138" y="240"/>
                  </a:lnTo>
                  <a:lnTo>
                    <a:pt x="141" y="236"/>
                  </a:lnTo>
                  <a:lnTo>
                    <a:pt x="145" y="233"/>
                  </a:lnTo>
                  <a:lnTo>
                    <a:pt x="148" y="231"/>
                  </a:lnTo>
                  <a:lnTo>
                    <a:pt x="152" y="226"/>
                  </a:lnTo>
                  <a:lnTo>
                    <a:pt x="155" y="224"/>
                  </a:lnTo>
                  <a:lnTo>
                    <a:pt x="157" y="219"/>
                  </a:lnTo>
                  <a:lnTo>
                    <a:pt x="152" y="219"/>
                  </a:lnTo>
                  <a:lnTo>
                    <a:pt x="152" y="215"/>
                  </a:lnTo>
                  <a:lnTo>
                    <a:pt x="157" y="213"/>
                  </a:lnTo>
                  <a:lnTo>
                    <a:pt x="159" y="210"/>
                  </a:lnTo>
                  <a:lnTo>
                    <a:pt x="166" y="213"/>
                  </a:lnTo>
                  <a:lnTo>
                    <a:pt x="168" y="208"/>
                  </a:lnTo>
                  <a:lnTo>
                    <a:pt x="171" y="206"/>
                  </a:lnTo>
                  <a:lnTo>
                    <a:pt x="168" y="206"/>
                  </a:lnTo>
                  <a:lnTo>
                    <a:pt x="166" y="206"/>
                  </a:lnTo>
                  <a:lnTo>
                    <a:pt x="161" y="203"/>
                  </a:lnTo>
                  <a:lnTo>
                    <a:pt x="161" y="201"/>
                  </a:lnTo>
                  <a:lnTo>
                    <a:pt x="161" y="199"/>
                  </a:lnTo>
                  <a:lnTo>
                    <a:pt x="166" y="196"/>
                  </a:lnTo>
                  <a:lnTo>
                    <a:pt x="171" y="199"/>
                  </a:lnTo>
                  <a:lnTo>
                    <a:pt x="175" y="196"/>
                  </a:lnTo>
                  <a:lnTo>
                    <a:pt x="180" y="194"/>
                  </a:lnTo>
                  <a:lnTo>
                    <a:pt x="180" y="192"/>
                  </a:lnTo>
                  <a:lnTo>
                    <a:pt x="180" y="189"/>
                  </a:lnTo>
                  <a:lnTo>
                    <a:pt x="180" y="187"/>
                  </a:lnTo>
                  <a:lnTo>
                    <a:pt x="178" y="187"/>
                  </a:lnTo>
                  <a:lnTo>
                    <a:pt x="175" y="189"/>
                  </a:lnTo>
                  <a:lnTo>
                    <a:pt x="175" y="192"/>
                  </a:lnTo>
                  <a:lnTo>
                    <a:pt x="173" y="194"/>
                  </a:lnTo>
                  <a:lnTo>
                    <a:pt x="166" y="194"/>
                  </a:lnTo>
                  <a:lnTo>
                    <a:pt x="164" y="192"/>
                  </a:lnTo>
                  <a:lnTo>
                    <a:pt x="161" y="192"/>
                  </a:lnTo>
                  <a:lnTo>
                    <a:pt x="157" y="196"/>
                  </a:lnTo>
                  <a:lnTo>
                    <a:pt x="155" y="196"/>
                  </a:lnTo>
                  <a:lnTo>
                    <a:pt x="152" y="194"/>
                  </a:lnTo>
                  <a:lnTo>
                    <a:pt x="150" y="192"/>
                  </a:lnTo>
                  <a:lnTo>
                    <a:pt x="148" y="192"/>
                  </a:lnTo>
                  <a:lnTo>
                    <a:pt x="145" y="194"/>
                  </a:lnTo>
                  <a:lnTo>
                    <a:pt x="143" y="192"/>
                  </a:lnTo>
                  <a:lnTo>
                    <a:pt x="141" y="192"/>
                  </a:lnTo>
                  <a:lnTo>
                    <a:pt x="138" y="192"/>
                  </a:lnTo>
                  <a:lnTo>
                    <a:pt x="136" y="192"/>
                  </a:lnTo>
                  <a:lnTo>
                    <a:pt x="136" y="189"/>
                  </a:lnTo>
                  <a:lnTo>
                    <a:pt x="136" y="187"/>
                  </a:lnTo>
                  <a:lnTo>
                    <a:pt x="136" y="185"/>
                  </a:lnTo>
                  <a:lnTo>
                    <a:pt x="134" y="183"/>
                  </a:lnTo>
                  <a:lnTo>
                    <a:pt x="136" y="180"/>
                  </a:lnTo>
                  <a:lnTo>
                    <a:pt x="138" y="180"/>
                  </a:lnTo>
                  <a:lnTo>
                    <a:pt x="141" y="176"/>
                  </a:lnTo>
                  <a:lnTo>
                    <a:pt x="143" y="173"/>
                  </a:lnTo>
                  <a:lnTo>
                    <a:pt x="145" y="173"/>
                  </a:lnTo>
                  <a:lnTo>
                    <a:pt x="145" y="171"/>
                  </a:lnTo>
                  <a:lnTo>
                    <a:pt x="143" y="169"/>
                  </a:lnTo>
                  <a:lnTo>
                    <a:pt x="143" y="166"/>
                  </a:lnTo>
                  <a:lnTo>
                    <a:pt x="145" y="166"/>
                  </a:lnTo>
                  <a:lnTo>
                    <a:pt x="148" y="166"/>
                  </a:lnTo>
                  <a:lnTo>
                    <a:pt x="152" y="164"/>
                  </a:lnTo>
                  <a:lnTo>
                    <a:pt x="155" y="162"/>
                  </a:lnTo>
                  <a:lnTo>
                    <a:pt x="155" y="159"/>
                  </a:lnTo>
                  <a:lnTo>
                    <a:pt x="161" y="157"/>
                  </a:lnTo>
                  <a:lnTo>
                    <a:pt x="161" y="155"/>
                  </a:lnTo>
                  <a:lnTo>
                    <a:pt x="166" y="153"/>
                  </a:lnTo>
                  <a:lnTo>
                    <a:pt x="171" y="153"/>
                  </a:lnTo>
                  <a:lnTo>
                    <a:pt x="173" y="153"/>
                  </a:lnTo>
                  <a:lnTo>
                    <a:pt x="173" y="150"/>
                  </a:lnTo>
                  <a:lnTo>
                    <a:pt x="171" y="150"/>
                  </a:lnTo>
                  <a:lnTo>
                    <a:pt x="171" y="148"/>
                  </a:lnTo>
                  <a:lnTo>
                    <a:pt x="173" y="148"/>
                  </a:lnTo>
                  <a:lnTo>
                    <a:pt x="178" y="148"/>
                  </a:lnTo>
                  <a:lnTo>
                    <a:pt x="178" y="150"/>
                  </a:lnTo>
                  <a:lnTo>
                    <a:pt x="180" y="148"/>
                  </a:lnTo>
                  <a:lnTo>
                    <a:pt x="185" y="143"/>
                  </a:lnTo>
                  <a:lnTo>
                    <a:pt x="185" y="141"/>
                  </a:lnTo>
                  <a:lnTo>
                    <a:pt x="185" y="136"/>
                  </a:lnTo>
                  <a:lnTo>
                    <a:pt x="189" y="134"/>
                  </a:lnTo>
                  <a:lnTo>
                    <a:pt x="191" y="134"/>
                  </a:lnTo>
                  <a:lnTo>
                    <a:pt x="196" y="129"/>
                  </a:lnTo>
                  <a:lnTo>
                    <a:pt x="198" y="129"/>
                  </a:lnTo>
                  <a:lnTo>
                    <a:pt x="201" y="129"/>
                  </a:lnTo>
                  <a:lnTo>
                    <a:pt x="201" y="129"/>
                  </a:lnTo>
                  <a:lnTo>
                    <a:pt x="203" y="134"/>
                  </a:lnTo>
                  <a:lnTo>
                    <a:pt x="203" y="141"/>
                  </a:lnTo>
                  <a:lnTo>
                    <a:pt x="203" y="146"/>
                  </a:lnTo>
                  <a:lnTo>
                    <a:pt x="203" y="150"/>
                  </a:lnTo>
                  <a:lnTo>
                    <a:pt x="203" y="159"/>
                  </a:lnTo>
                  <a:lnTo>
                    <a:pt x="205" y="157"/>
                  </a:lnTo>
                  <a:lnTo>
                    <a:pt x="205" y="155"/>
                  </a:lnTo>
                  <a:lnTo>
                    <a:pt x="208" y="148"/>
                  </a:lnTo>
                  <a:lnTo>
                    <a:pt x="205" y="143"/>
                  </a:lnTo>
                  <a:lnTo>
                    <a:pt x="205" y="139"/>
                  </a:lnTo>
                  <a:lnTo>
                    <a:pt x="205" y="136"/>
                  </a:lnTo>
                  <a:lnTo>
                    <a:pt x="205" y="132"/>
                  </a:lnTo>
                  <a:lnTo>
                    <a:pt x="208" y="129"/>
                  </a:lnTo>
                  <a:lnTo>
                    <a:pt x="210" y="129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5" y="127"/>
                  </a:lnTo>
                  <a:lnTo>
                    <a:pt x="215" y="129"/>
                  </a:lnTo>
                  <a:lnTo>
                    <a:pt x="217" y="129"/>
                  </a:lnTo>
                  <a:lnTo>
                    <a:pt x="217" y="129"/>
                  </a:lnTo>
                  <a:lnTo>
                    <a:pt x="219" y="132"/>
                  </a:lnTo>
                  <a:lnTo>
                    <a:pt x="219" y="134"/>
                  </a:lnTo>
                  <a:lnTo>
                    <a:pt x="219" y="136"/>
                  </a:lnTo>
                  <a:lnTo>
                    <a:pt x="224" y="139"/>
                  </a:lnTo>
                  <a:lnTo>
                    <a:pt x="228" y="139"/>
                  </a:lnTo>
                  <a:lnTo>
                    <a:pt x="231" y="136"/>
                  </a:lnTo>
                  <a:lnTo>
                    <a:pt x="233" y="136"/>
                  </a:lnTo>
                  <a:lnTo>
                    <a:pt x="235" y="134"/>
                  </a:lnTo>
                  <a:lnTo>
                    <a:pt x="233" y="132"/>
                  </a:lnTo>
                  <a:lnTo>
                    <a:pt x="235" y="129"/>
                  </a:lnTo>
                  <a:lnTo>
                    <a:pt x="235" y="129"/>
                  </a:lnTo>
                  <a:lnTo>
                    <a:pt x="238" y="125"/>
                  </a:lnTo>
                  <a:lnTo>
                    <a:pt x="238" y="122"/>
                  </a:lnTo>
                  <a:lnTo>
                    <a:pt x="242" y="122"/>
                  </a:lnTo>
                  <a:lnTo>
                    <a:pt x="247" y="120"/>
                  </a:lnTo>
                  <a:lnTo>
                    <a:pt x="249" y="116"/>
                  </a:lnTo>
                  <a:lnTo>
                    <a:pt x="249" y="111"/>
                  </a:lnTo>
                  <a:lnTo>
                    <a:pt x="247" y="111"/>
                  </a:lnTo>
                  <a:lnTo>
                    <a:pt x="247" y="111"/>
                  </a:lnTo>
                  <a:lnTo>
                    <a:pt x="245" y="109"/>
                  </a:lnTo>
                  <a:lnTo>
                    <a:pt x="247" y="106"/>
                  </a:lnTo>
                  <a:lnTo>
                    <a:pt x="249" y="102"/>
                  </a:lnTo>
                  <a:lnTo>
                    <a:pt x="249" y="99"/>
                  </a:lnTo>
                  <a:lnTo>
                    <a:pt x="249" y="95"/>
                  </a:lnTo>
                  <a:lnTo>
                    <a:pt x="249" y="90"/>
                  </a:lnTo>
                  <a:lnTo>
                    <a:pt x="254" y="88"/>
                  </a:lnTo>
                  <a:lnTo>
                    <a:pt x="258" y="86"/>
                  </a:lnTo>
                  <a:lnTo>
                    <a:pt x="263" y="83"/>
                  </a:lnTo>
                  <a:lnTo>
                    <a:pt x="268" y="83"/>
                  </a:lnTo>
                  <a:lnTo>
                    <a:pt x="270" y="83"/>
                  </a:lnTo>
                  <a:lnTo>
                    <a:pt x="270" y="86"/>
                  </a:lnTo>
                  <a:lnTo>
                    <a:pt x="270" y="88"/>
                  </a:lnTo>
                  <a:lnTo>
                    <a:pt x="275" y="95"/>
                  </a:lnTo>
                  <a:lnTo>
                    <a:pt x="275" y="97"/>
                  </a:lnTo>
                  <a:lnTo>
                    <a:pt x="275" y="106"/>
                  </a:lnTo>
                  <a:lnTo>
                    <a:pt x="275" y="113"/>
                  </a:lnTo>
                  <a:lnTo>
                    <a:pt x="277" y="116"/>
                  </a:lnTo>
                  <a:lnTo>
                    <a:pt x="282" y="120"/>
                  </a:lnTo>
                  <a:lnTo>
                    <a:pt x="284" y="125"/>
                  </a:lnTo>
                  <a:lnTo>
                    <a:pt x="284" y="125"/>
                  </a:lnTo>
                  <a:lnTo>
                    <a:pt x="286" y="125"/>
                  </a:lnTo>
                  <a:lnTo>
                    <a:pt x="284" y="118"/>
                  </a:lnTo>
                  <a:lnTo>
                    <a:pt x="284" y="113"/>
                  </a:lnTo>
                  <a:lnTo>
                    <a:pt x="279" y="106"/>
                  </a:lnTo>
                  <a:lnTo>
                    <a:pt x="279" y="99"/>
                  </a:lnTo>
                  <a:lnTo>
                    <a:pt x="282" y="95"/>
                  </a:lnTo>
                  <a:lnTo>
                    <a:pt x="282" y="92"/>
                  </a:lnTo>
                  <a:lnTo>
                    <a:pt x="282" y="90"/>
                  </a:lnTo>
                  <a:lnTo>
                    <a:pt x="279" y="86"/>
                  </a:lnTo>
                  <a:lnTo>
                    <a:pt x="279" y="83"/>
                  </a:lnTo>
                  <a:lnTo>
                    <a:pt x="277" y="79"/>
                  </a:lnTo>
                  <a:lnTo>
                    <a:pt x="279" y="79"/>
                  </a:lnTo>
                  <a:lnTo>
                    <a:pt x="282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93" y="74"/>
                  </a:lnTo>
                  <a:lnTo>
                    <a:pt x="295" y="74"/>
                  </a:lnTo>
                  <a:lnTo>
                    <a:pt x="300" y="76"/>
                  </a:lnTo>
                  <a:lnTo>
                    <a:pt x="309" y="74"/>
                  </a:lnTo>
                  <a:lnTo>
                    <a:pt x="316" y="72"/>
                  </a:lnTo>
                  <a:lnTo>
                    <a:pt x="325" y="72"/>
                  </a:lnTo>
                  <a:lnTo>
                    <a:pt x="328" y="74"/>
                  </a:lnTo>
                  <a:lnTo>
                    <a:pt x="328" y="79"/>
                  </a:lnTo>
                  <a:lnTo>
                    <a:pt x="328" y="81"/>
                  </a:lnTo>
                  <a:lnTo>
                    <a:pt x="328" y="83"/>
                  </a:lnTo>
                  <a:lnTo>
                    <a:pt x="332" y="83"/>
                  </a:lnTo>
                  <a:lnTo>
                    <a:pt x="332" y="79"/>
                  </a:lnTo>
                  <a:lnTo>
                    <a:pt x="330" y="76"/>
                  </a:lnTo>
                  <a:lnTo>
                    <a:pt x="332" y="74"/>
                  </a:lnTo>
                  <a:lnTo>
                    <a:pt x="337" y="67"/>
                  </a:lnTo>
                  <a:lnTo>
                    <a:pt x="339" y="69"/>
                  </a:lnTo>
                  <a:lnTo>
                    <a:pt x="344" y="72"/>
                  </a:lnTo>
                  <a:lnTo>
                    <a:pt x="344" y="76"/>
                  </a:lnTo>
                  <a:lnTo>
                    <a:pt x="346" y="79"/>
                  </a:lnTo>
                  <a:lnTo>
                    <a:pt x="346" y="76"/>
                  </a:lnTo>
                  <a:lnTo>
                    <a:pt x="346" y="69"/>
                  </a:lnTo>
                  <a:lnTo>
                    <a:pt x="344" y="67"/>
                  </a:lnTo>
                  <a:lnTo>
                    <a:pt x="344" y="65"/>
                  </a:lnTo>
                  <a:lnTo>
                    <a:pt x="344" y="62"/>
                  </a:lnTo>
                  <a:lnTo>
                    <a:pt x="348" y="65"/>
                  </a:lnTo>
                  <a:lnTo>
                    <a:pt x="351" y="65"/>
                  </a:lnTo>
                  <a:lnTo>
                    <a:pt x="355" y="62"/>
                  </a:lnTo>
                  <a:lnTo>
                    <a:pt x="358" y="62"/>
                  </a:lnTo>
                  <a:lnTo>
                    <a:pt x="365" y="62"/>
                  </a:lnTo>
                  <a:lnTo>
                    <a:pt x="365" y="65"/>
                  </a:lnTo>
                  <a:lnTo>
                    <a:pt x="365" y="76"/>
                  </a:lnTo>
                  <a:lnTo>
                    <a:pt x="362" y="81"/>
                  </a:lnTo>
                  <a:lnTo>
                    <a:pt x="362" y="86"/>
                  </a:lnTo>
                  <a:lnTo>
                    <a:pt x="360" y="92"/>
                  </a:lnTo>
                  <a:lnTo>
                    <a:pt x="358" y="95"/>
                  </a:lnTo>
                  <a:lnTo>
                    <a:pt x="358" y="97"/>
                  </a:lnTo>
                  <a:lnTo>
                    <a:pt x="358" y="102"/>
                  </a:lnTo>
                  <a:lnTo>
                    <a:pt x="355" y="102"/>
                  </a:lnTo>
                  <a:lnTo>
                    <a:pt x="353" y="104"/>
                  </a:lnTo>
                  <a:lnTo>
                    <a:pt x="355" y="106"/>
                  </a:lnTo>
                  <a:lnTo>
                    <a:pt x="355" y="109"/>
                  </a:lnTo>
                  <a:lnTo>
                    <a:pt x="355" y="111"/>
                  </a:lnTo>
                  <a:lnTo>
                    <a:pt x="351" y="116"/>
                  </a:lnTo>
                  <a:lnTo>
                    <a:pt x="348" y="120"/>
                  </a:lnTo>
                  <a:lnTo>
                    <a:pt x="346" y="122"/>
                  </a:lnTo>
                  <a:lnTo>
                    <a:pt x="344" y="125"/>
                  </a:lnTo>
                  <a:lnTo>
                    <a:pt x="344" y="127"/>
                  </a:lnTo>
                  <a:lnTo>
                    <a:pt x="342" y="132"/>
                  </a:lnTo>
                  <a:lnTo>
                    <a:pt x="339" y="136"/>
                  </a:lnTo>
                  <a:lnTo>
                    <a:pt x="342" y="136"/>
                  </a:lnTo>
                  <a:lnTo>
                    <a:pt x="344" y="136"/>
                  </a:lnTo>
                  <a:lnTo>
                    <a:pt x="346" y="132"/>
                  </a:lnTo>
                  <a:lnTo>
                    <a:pt x="348" y="129"/>
                  </a:lnTo>
                  <a:lnTo>
                    <a:pt x="348" y="127"/>
                  </a:lnTo>
                  <a:lnTo>
                    <a:pt x="351" y="125"/>
                  </a:lnTo>
                  <a:lnTo>
                    <a:pt x="355" y="120"/>
                  </a:lnTo>
                  <a:lnTo>
                    <a:pt x="358" y="116"/>
                  </a:lnTo>
                  <a:lnTo>
                    <a:pt x="360" y="116"/>
                  </a:lnTo>
                  <a:lnTo>
                    <a:pt x="362" y="113"/>
                  </a:lnTo>
                  <a:lnTo>
                    <a:pt x="362" y="111"/>
                  </a:lnTo>
                  <a:lnTo>
                    <a:pt x="362" y="106"/>
                  </a:lnTo>
                  <a:lnTo>
                    <a:pt x="365" y="106"/>
                  </a:lnTo>
                  <a:lnTo>
                    <a:pt x="367" y="102"/>
                  </a:lnTo>
                  <a:lnTo>
                    <a:pt x="369" y="99"/>
                  </a:lnTo>
                  <a:lnTo>
                    <a:pt x="372" y="102"/>
                  </a:lnTo>
                  <a:lnTo>
                    <a:pt x="372" y="106"/>
                  </a:lnTo>
                  <a:lnTo>
                    <a:pt x="374" y="109"/>
                  </a:lnTo>
                  <a:lnTo>
                    <a:pt x="374" y="111"/>
                  </a:lnTo>
                  <a:lnTo>
                    <a:pt x="374" y="116"/>
                  </a:lnTo>
                  <a:lnTo>
                    <a:pt x="378" y="120"/>
                  </a:lnTo>
                  <a:lnTo>
                    <a:pt x="378" y="125"/>
                  </a:lnTo>
                  <a:lnTo>
                    <a:pt x="381" y="127"/>
                  </a:lnTo>
                  <a:lnTo>
                    <a:pt x="383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88" y="127"/>
                  </a:lnTo>
                  <a:lnTo>
                    <a:pt x="388" y="125"/>
                  </a:lnTo>
                  <a:lnTo>
                    <a:pt x="388" y="122"/>
                  </a:lnTo>
                  <a:lnTo>
                    <a:pt x="385" y="120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8" y="118"/>
                  </a:lnTo>
                  <a:lnTo>
                    <a:pt x="390" y="120"/>
                  </a:lnTo>
                  <a:lnTo>
                    <a:pt x="395" y="120"/>
                  </a:lnTo>
                  <a:lnTo>
                    <a:pt x="397" y="122"/>
                  </a:lnTo>
                  <a:lnTo>
                    <a:pt x="397" y="122"/>
                  </a:lnTo>
                  <a:lnTo>
                    <a:pt x="399" y="125"/>
                  </a:lnTo>
                  <a:lnTo>
                    <a:pt x="402" y="122"/>
                  </a:lnTo>
                  <a:lnTo>
                    <a:pt x="404" y="122"/>
                  </a:lnTo>
                  <a:lnTo>
                    <a:pt x="404" y="125"/>
                  </a:lnTo>
                  <a:lnTo>
                    <a:pt x="406" y="122"/>
                  </a:lnTo>
                  <a:lnTo>
                    <a:pt x="406" y="116"/>
                  </a:lnTo>
                  <a:lnTo>
                    <a:pt x="406" y="113"/>
                  </a:lnTo>
                  <a:lnTo>
                    <a:pt x="406" y="106"/>
                  </a:lnTo>
                  <a:lnTo>
                    <a:pt x="409" y="102"/>
                  </a:lnTo>
                  <a:lnTo>
                    <a:pt x="406" y="99"/>
                  </a:lnTo>
                  <a:lnTo>
                    <a:pt x="404" y="92"/>
                  </a:lnTo>
                  <a:lnTo>
                    <a:pt x="404" y="88"/>
                  </a:lnTo>
                  <a:lnTo>
                    <a:pt x="409" y="81"/>
                  </a:lnTo>
                  <a:lnTo>
                    <a:pt x="409" y="79"/>
                  </a:lnTo>
                  <a:lnTo>
                    <a:pt x="409" y="76"/>
                  </a:lnTo>
                  <a:lnTo>
                    <a:pt x="409" y="74"/>
                  </a:lnTo>
                  <a:lnTo>
                    <a:pt x="409" y="69"/>
                  </a:lnTo>
                  <a:lnTo>
                    <a:pt x="411" y="67"/>
                  </a:lnTo>
                  <a:lnTo>
                    <a:pt x="415" y="65"/>
                  </a:lnTo>
                  <a:lnTo>
                    <a:pt x="418" y="67"/>
                  </a:lnTo>
                  <a:lnTo>
                    <a:pt x="420" y="69"/>
                  </a:lnTo>
                  <a:lnTo>
                    <a:pt x="422" y="69"/>
                  </a:lnTo>
                  <a:lnTo>
                    <a:pt x="425" y="72"/>
                  </a:lnTo>
                  <a:lnTo>
                    <a:pt x="427" y="74"/>
                  </a:lnTo>
                  <a:lnTo>
                    <a:pt x="429" y="76"/>
                  </a:lnTo>
                  <a:lnTo>
                    <a:pt x="432" y="86"/>
                  </a:lnTo>
                  <a:lnTo>
                    <a:pt x="432" y="90"/>
                  </a:lnTo>
                  <a:lnTo>
                    <a:pt x="436" y="95"/>
                  </a:lnTo>
                  <a:lnTo>
                    <a:pt x="439" y="99"/>
                  </a:lnTo>
                  <a:lnTo>
                    <a:pt x="439" y="111"/>
                  </a:lnTo>
                  <a:lnTo>
                    <a:pt x="439" y="111"/>
                  </a:lnTo>
                  <a:lnTo>
                    <a:pt x="436" y="113"/>
                  </a:lnTo>
                  <a:lnTo>
                    <a:pt x="436" y="118"/>
                  </a:lnTo>
                  <a:lnTo>
                    <a:pt x="439" y="122"/>
                  </a:lnTo>
                  <a:lnTo>
                    <a:pt x="439" y="125"/>
                  </a:lnTo>
                  <a:lnTo>
                    <a:pt x="443" y="132"/>
                  </a:lnTo>
                  <a:lnTo>
                    <a:pt x="441" y="136"/>
                  </a:lnTo>
                  <a:lnTo>
                    <a:pt x="441" y="139"/>
                  </a:lnTo>
                  <a:lnTo>
                    <a:pt x="443" y="141"/>
                  </a:lnTo>
                  <a:lnTo>
                    <a:pt x="448" y="143"/>
                  </a:lnTo>
                  <a:lnTo>
                    <a:pt x="452" y="146"/>
                  </a:lnTo>
                  <a:lnTo>
                    <a:pt x="455" y="146"/>
                  </a:lnTo>
                  <a:lnTo>
                    <a:pt x="459" y="143"/>
                  </a:lnTo>
                  <a:lnTo>
                    <a:pt x="462" y="139"/>
                  </a:lnTo>
                  <a:lnTo>
                    <a:pt x="464" y="136"/>
                  </a:lnTo>
                  <a:lnTo>
                    <a:pt x="464" y="136"/>
                  </a:lnTo>
                  <a:lnTo>
                    <a:pt x="464" y="141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71" y="141"/>
                  </a:lnTo>
                  <a:lnTo>
                    <a:pt x="473" y="143"/>
                  </a:lnTo>
                  <a:lnTo>
                    <a:pt x="473" y="146"/>
                  </a:lnTo>
                  <a:lnTo>
                    <a:pt x="473" y="148"/>
                  </a:lnTo>
                  <a:lnTo>
                    <a:pt x="475" y="150"/>
                  </a:lnTo>
                  <a:lnTo>
                    <a:pt x="478" y="150"/>
                  </a:lnTo>
                  <a:lnTo>
                    <a:pt x="480" y="150"/>
                  </a:lnTo>
                  <a:lnTo>
                    <a:pt x="485" y="150"/>
                  </a:lnTo>
                  <a:lnTo>
                    <a:pt x="485" y="150"/>
                  </a:lnTo>
                  <a:lnTo>
                    <a:pt x="485" y="148"/>
                  </a:lnTo>
                  <a:lnTo>
                    <a:pt x="480" y="146"/>
                  </a:lnTo>
                  <a:lnTo>
                    <a:pt x="478" y="143"/>
                  </a:lnTo>
                  <a:lnTo>
                    <a:pt x="478" y="141"/>
                  </a:lnTo>
                  <a:lnTo>
                    <a:pt x="475" y="141"/>
                  </a:lnTo>
                  <a:lnTo>
                    <a:pt x="475" y="141"/>
                  </a:lnTo>
                  <a:lnTo>
                    <a:pt x="475" y="136"/>
                  </a:lnTo>
                  <a:lnTo>
                    <a:pt x="473" y="132"/>
                  </a:lnTo>
                  <a:lnTo>
                    <a:pt x="469" y="129"/>
                  </a:lnTo>
                  <a:lnTo>
                    <a:pt x="469" y="127"/>
                  </a:lnTo>
                  <a:lnTo>
                    <a:pt x="466" y="122"/>
                  </a:lnTo>
                  <a:lnTo>
                    <a:pt x="464" y="118"/>
                  </a:lnTo>
                  <a:lnTo>
                    <a:pt x="464" y="116"/>
                  </a:lnTo>
                  <a:lnTo>
                    <a:pt x="466" y="111"/>
                  </a:lnTo>
                  <a:lnTo>
                    <a:pt x="464" y="106"/>
                  </a:lnTo>
                  <a:lnTo>
                    <a:pt x="462" y="102"/>
                  </a:lnTo>
                  <a:lnTo>
                    <a:pt x="462" y="97"/>
                  </a:lnTo>
                  <a:lnTo>
                    <a:pt x="464" y="95"/>
                  </a:lnTo>
                  <a:lnTo>
                    <a:pt x="462" y="90"/>
                  </a:lnTo>
                  <a:lnTo>
                    <a:pt x="459" y="88"/>
                  </a:lnTo>
                  <a:lnTo>
                    <a:pt x="462" y="83"/>
                  </a:lnTo>
                  <a:lnTo>
                    <a:pt x="459" y="79"/>
                  </a:lnTo>
                  <a:lnTo>
                    <a:pt x="457" y="74"/>
                  </a:lnTo>
                  <a:lnTo>
                    <a:pt x="459" y="72"/>
                  </a:lnTo>
                  <a:lnTo>
                    <a:pt x="457" y="67"/>
                  </a:lnTo>
                  <a:lnTo>
                    <a:pt x="457" y="62"/>
                  </a:lnTo>
                  <a:lnTo>
                    <a:pt x="457" y="60"/>
                  </a:lnTo>
                  <a:lnTo>
                    <a:pt x="464" y="62"/>
                  </a:lnTo>
                  <a:lnTo>
                    <a:pt x="466" y="65"/>
                  </a:lnTo>
                  <a:lnTo>
                    <a:pt x="469" y="65"/>
                  </a:lnTo>
                  <a:lnTo>
                    <a:pt x="469" y="62"/>
                  </a:lnTo>
                  <a:lnTo>
                    <a:pt x="471" y="62"/>
                  </a:lnTo>
                  <a:lnTo>
                    <a:pt x="478" y="69"/>
                  </a:lnTo>
                  <a:lnTo>
                    <a:pt x="485" y="74"/>
                  </a:lnTo>
                  <a:lnTo>
                    <a:pt x="487" y="72"/>
                  </a:lnTo>
                  <a:lnTo>
                    <a:pt x="487" y="67"/>
                  </a:lnTo>
                  <a:lnTo>
                    <a:pt x="485" y="65"/>
                  </a:lnTo>
                  <a:lnTo>
                    <a:pt x="487" y="60"/>
                  </a:lnTo>
                  <a:lnTo>
                    <a:pt x="489" y="58"/>
                  </a:lnTo>
                  <a:lnTo>
                    <a:pt x="492" y="60"/>
                  </a:lnTo>
                  <a:lnTo>
                    <a:pt x="496" y="60"/>
                  </a:lnTo>
                  <a:lnTo>
                    <a:pt x="501" y="58"/>
                  </a:lnTo>
                  <a:lnTo>
                    <a:pt x="503" y="58"/>
                  </a:lnTo>
                  <a:lnTo>
                    <a:pt x="508" y="60"/>
                  </a:lnTo>
                  <a:lnTo>
                    <a:pt x="510" y="60"/>
                  </a:lnTo>
                  <a:lnTo>
                    <a:pt x="512" y="62"/>
                  </a:lnTo>
                  <a:lnTo>
                    <a:pt x="515" y="69"/>
                  </a:lnTo>
                  <a:lnTo>
                    <a:pt x="515" y="72"/>
                  </a:lnTo>
                  <a:lnTo>
                    <a:pt x="517" y="76"/>
                  </a:lnTo>
                  <a:lnTo>
                    <a:pt x="517" y="79"/>
                  </a:lnTo>
                  <a:lnTo>
                    <a:pt x="517" y="83"/>
                  </a:lnTo>
                  <a:lnTo>
                    <a:pt x="519" y="90"/>
                  </a:lnTo>
                  <a:lnTo>
                    <a:pt x="519" y="95"/>
                  </a:lnTo>
                  <a:lnTo>
                    <a:pt x="519" y="97"/>
                  </a:lnTo>
                  <a:lnTo>
                    <a:pt x="524" y="99"/>
                  </a:lnTo>
                  <a:lnTo>
                    <a:pt x="529" y="99"/>
                  </a:lnTo>
                  <a:lnTo>
                    <a:pt x="533" y="104"/>
                  </a:lnTo>
                  <a:lnTo>
                    <a:pt x="538" y="106"/>
                  </a:lnTo>
                  <a:lnTo>
                    <a:pt x="538" y="104"/>
                  </a:lnTo>
                  <a:lnTo>
                    <a:pt x="538" y="102"/>
                  </a:lnTo>
                  <a:lnTo>
                    <a:pt x="533" y="99"/>
                  </a:lnTo>
                  <a:lnTo>
                    <a:pt x="531" y="97"/>
                  </a:lnTo>
                  <a:lnTo>
                    <a:pt x="529" y="97"/>
                  </a:lnTo>
                  <a:lnTo>
                    <a:pt x="524" y="95"/>
                  </a:lnTo>
                  <a:lnTo>
                    <a:pt x="524" y="90"/>
                  </a:lnTo>
                  <a:lnTo>
                    <a:pt x="524" y="86"/>
                  </a:lnTo>
                  <a:lnTo>
                    <a:pt x="522" y="83"/>
                  </a:lnTo>
                  <a:lnTo>
                    <a:pt x="522" y="79"/>
                  </a:lnTo>
                  <a:lnTo>
                    <a:pt x="522" y="74"/>
                  </a:lnTo>
                  <a:lnTo>
                    <a:pt x="522" y="69"/>
                  </a:lnTo>
                  <a:lnTo>
                    <a:pt x="522" y="67"/>
                  </a:lnTo>
                  <a:lnTo>
                    <a:pt x="524" y="65"/>
                  </a:lnTo>
                  <a:lnTo>
                    <a:pt x="522" y="62"/>
                  </a:lnTo>
                  <a:lnTo>
                    <a:pt x="517" y="60"/>
                  </a:lnTo>
                  <a:lnTo>
                    <a:pt x="512" y="53"/>
                  </a:lnTo>
                  <a:lnTo>
                    <a:pt x="510" y="53"/>
                  </a:lnTo>
                  <a:lnTo>
                    <a:pt x="505" y="53"/>
                  </a:lnTo>
                  <a:lnTo>
                    <a:pt x="503" y="56"/>
                  </a:lnTo>
                  <a:lnTo>
                    <a:pt x="501" y="56"/>
                  </a:lnTo>
                  <a:lnTo>
                    <a:pt x="496" y="53"/>
                  </a:lnTo>
                  <a:lnTo>
                    <a:pt x="496" y="49"/>
                  </a:lnTo>
                  <a:lnTo>
                    <a:pt x="499" y="44"/>
                  </a:lnTo>
                  <a:lnTo>
                    <a:pt x="501" y="44"/>
                  </a:lnTo>
                  <a:lnTo>
                    <a:pt x="501" y="42"/>
                  </a:lnTo>
                  <a:lnTo>
                    <a:pt x="496" y="37"/>
                  </a:lnTo>
                  <a:lnTo>
                    <a:pt x="496" y="32"/>
                  </a:lnTo>
                  <a:lnTo>
                    <a:pt x="496" y="30"/>
                  </a:lnTo>
                  <a:lnTo>
                    <a:pt x="496" y="25"/>
                  </a:lnTo>
                  <a:lnTo>
                    <a:pt x="499" y="25"/>
                  </a:lnTo>
                  <a:lnTo>
                    <a:pt x="501" y="30"/>
                  </a:lnTo>
                  <a:lnTo>
                    <a:pt x="503" y="32"/>
                  </a:lnTo>
                  <a:lnTo>
                    <a:pt x="505" y="32"/>
                  </a:lnTo>
                  <a:lnTo>
                    <a:pt x="510" y="28"/>
                  </a:lnTo>
                  <a:lnTo>
                    <a:pt x="512" y="25"/>
                  </a:lnTo>
                  <a:lnTo>
                    <a:pt x="517" y="23"/>
                  </a:lnTo>
                  <a:lnTo>
                    <a:pt x="517" y="21"/>
                  </a:lnTo>
                  <a:lnTo>
                    <a:pt x="522" y="16"/>
                  </a:lnTo>
                  <a:lnTo>
                    <a:pt x="524" y="16"/>
                  </a:lnTo>
                  <a:lnTo>
                    <a:pt x="522" y="19"/>
                  </a:lnTo>
                  <a:lnTo>
                    <a:pt x="522" y="21"/>
                  </a:lnTo>
                  <a:lnTo>
                    <a:pt x="522" y="23"/>
                  </a:lnTo>
                  <a:lnTo>
                    <a:pt x="524" y="21"/>
                  </a:lnTo>
                  <a:lnTo>
                    <a:pt x="529" y="21"/>
                  </a:lnTo>
                  <a:lnTo>
                    <a:pt x="531" y="23"/>
                  </a:lnTo>
                  <a:lnTo>
                    <a:pt x="531" y="25"/>
                  </a:lnTo>
                  <a:lnTo>
                    <a:pt x="533" y="28"/>
                  </a:lnTo>
                  <a:lnTo>
                    <a:pt x="533" y="30"/>
                  </a:lnTo>
                  <a:lnTo>
                    <a:pt x="531" y="35"/>
                  </a:lnTo>
                  <a:lnTo>
                    <a:pt x="533" y="37"/>
                  </a:lnTo>
                  <a:lnTo>
                    <a:pt x="533" y="35"/>
                  </a:lnTo>
                  <a:lnTo>
                    <a:pt x="538" y="30"/>
                  </a:lnTo>
                  <a:lnTo>
                    <a:pt x="542" y="30"/>
                  </a:lnTo>
                  <a:lnTo>
                    <a:pt x="545" y="35"/>
                  </a:lnTo>
                  <a:lnTo>
                    <a:pt x="545" y="37"/>
                  </a:lnTo>
                  <a:lnTo>
                    <a:pt x="547" y="42"/>
                  </a:lnTo>
                  <a:lnTo>
                    <a:pt x="549" y="49"/>
                  </a:lnTo>
                  <a:lnTo>
                    <a:pt x="549" y="53"/>
                  </a:lnTo>
                  <a:lnTo>
                    <a:pt x="552" y="51"/>
                  </a:lnTo>
                  <a:lnTo>
                    <a:pt x="552" y="46"/>
                  </a:lnTo>
                  <a:lnTo>
                    <a:pt x="549" y="42"/>
                  </a:lnTo>
                  <a:lnTo>
                    <a:pt x="549" y="39"/>
                  </a:lnTo>
                  <a:lnTo>
                    <a:pt x="549" y="37"/>
                  </a:lnTo>
                  <a:lnTo>
                    <a:pt x="547" y="35"/>
                  </a:lnTo>
                  <a:lnTo>
                    <a:pt x="549" y="32"/>
                  </a:lnTo>
                  <a:lnTo>
                    <a:pt x="552" y="35"/>
                  </a:lnTo>
                  <a:lnTo>
                    <a:pt x="556" y="39"/>
                  </a:lnTo>
                  <a:lnTo>
                    <a:pt x="561" y="46"/>
                  </a:lnTo>
                  <a:lnTo>
                    <a:pt x="566" y="49"/>
                  </a:lnTo>
                  <a:lnTo>
                    <a:pt x="570" y="49"/>
                  </a:lnTo>
                  <a:lnTo>
                    <a:pt x="570" y="49"/>
                  </a:lnTo>
                  <a:lnTo>
                    <a:pt x="568" y="46"/>
                  </a:lnTo>
                  <a:lnTo>
                    <a:pt x="563" y="44"/>
                  </a:lnTo>
                  <a:lnTo>
                    <a:pt x="561" y="37"/>
                  </a:lnTo>
                  <a:lnTo>
                    <a:pt x="561" y="32"/>
                  </a:lnTo>
                  <a:lnTo>
                    <a:pt x="561" y="28"/>
                  </a:lnTo>
                  <a:lnTo>
                    <a:pt x="566" y="25"/>
                  </a:lnTo>
                  <a:lnTo>
                    <a:pt x="568" y="28"/>
                  </a:lnTo>
                  <a:lnTo>
                    <a:pt x="575" y="30"/>
                  </a:lnTo>
                  <a:lnTo>
                    <a:pt x="579" y="30"/>
                  </a:lnTo>
                  <a:lnTo>
                    <a:pt x="579" y="28"/>
                  </a:lnTo>
                  <a:lnTo>
                    <a:pt x="579" y="25"/>
                  </a:lnTo>
                  <a:lnTo>
                    <a:pt x="575" y="25"/>
                  </a:lnTo>
                  <a:lnTo>
                    <a:pt x="575" y="23"/>
                  </a:lnTo>
                  <a:lnTo>
                    <a:pt x="579" y="19"/>
                  </a:lnTo>
                  <a:lnTo>
                    <a:pt x="582" y="16"/>
                  </a:lnTo>
                  <a:lnTo>
                    <a:pt x="582" y="14"/>
                  </a:lnTo>
                  <a:lnTo>
                    <a:pt x="579" y="12"/>
                  </a:lnTo>
                  <a:lnTo>
                    <a:pt x="582" y="7"/>
                  </a:lnTo>
                  <a:lnTo>
                    <a:pt x="584" y="7"/>
                  </a:lnTo>
                  <a:lnTo>
                    <a:pt x="586" y="7"/>
                  </a:lnTo>
                  <a:lnTo>
                    <a:pt x="589" y="5"/>
                  </a:lnTo>
                  <a:lnTo>
                    <a:pt x="589" y="2"/>
                  </a:lnTo>
                  <a:lnTo>
                    <a:pt x="591" y="0"/>
                  </a:lnTo>
                  <a:lnTo>
                    <a:pt x="593" y="0"/>
                  </a:lnTo>
                  <a:lnTo>
                    <a:pt x="593" y="2"/>
                  </a:lnTo>
                  <a:lnTo>
                    <a:pt x="596" y="2"/>
                  </a:lnTo>
                  <a:lnTo>
                    <a:pt x="598" y="5"/>
                  </a:lnTo>
                  <a:lnTo>
                    <a:pt x="598" y="9"/>
                  </a:lnTo>
                  <a:lnTo>
                    <a:pt x="600" y="12"/>
                  </a:lnTo>
                  <a:lnTo>
                    <a:pt x="602" y="9"/>
                  </a:lnTo>
                  <a:lnTo>
                    <a:pt x="602" y="7"/>
                  </a:lnTo>
                  <a:lnTo>
                    <a:pt x="602" y="5"/>
                  </a:lnTo>
                  <a:lnTo>
                    <a:pt x="602" y="2"/>
                  </a:lnTo>
                  <a:lnTo>
                    <a:pt x="602" y="0"/>
                  </a:lnTo>
                  <a:lnTo>
                    <a:pt x="605" y="0"/>
                  </a:lnTo>
                  <a:lnTo>
                    <a:pt x="609" y="0"/>
                  </a:lnTo>
                  <a:lnTo>
                    <a:pt x="616" y="0"/>
                  </a:lnTo>
                  <a:lnTo>
                    <a:pt x="621" y="2"/>
                  </a:lnTo>
                  <a:lnTo>
                    <a:pt x="621" y="2"/>
                  </a:lnTo>
                  <a:lnTo>
                    <a:pt x="623" y="2"/>
                  </a:lnTo>
                  <a:lnTo>
                    <a:pt x="626" y="0"/>
                  </a:lnTo>
                  <a:lnTo>
                    <a:pt x="630" y="2"/>
                  </a:lnTo>
                  <a:lnTo>
                    <a:pt x="637" y="2"/>
                  </a:lnTo>
                  <a:lnTo>
                    <a:pt x="639" y="5"/>
                  </a:lnTo>
                  <a:lnTo>
                    <a:pt x="642" y="5"/>
                  </a:lnTo>
                  <a:lnTo>
                    <a:pt x="644" y="2"/>
                  </a:lnTo>
                  <a:lnTo>
                    <a:pt x="646" y="5"/>
                  </a:lnTo>
                  <a:lnTo>
                    <a:pt x="649" y="7"/>
                  </a:lnTo>
                  <a:lnTo>
                    <a:pt x="653" y="12"/>
                  </a:lnTo>
                  <a:lnTo>
                    <a:pt x="656" y="9"/>
                  </a:lnTo>
                  <a:lnTo>
                    <a:pt x="656" y="9"/>
                  </a:lnTo>
                  <a:lnTo>
                    <a:pt x="658" y="9"/>
                  </a:lnTo>
                  <a:lnTo>
                    <a:pt x="665" y="12"/>
                  </a:lnTo>
                  <a:lnTo>
                    <a:pt x="667" y="12"/>
                  </a:lnTo>
                  <a:lnTo>
                    <a:pt x="672" y="16"/>
                  </a:lnTo>
                  <a:lnTo>
                    <a:pt x="679" y="16"/>
                  </a:lnTo>
                  <a:lnTo>
                    <a:pt x="681" y="19"/>
                  </a:lnTo>
                  <a:lnTo>
                    <a:pt x="686" y="19"/>
                  </a:lnTo>
                  <a:lnTo>
                    <a:pt x="688" y="19"/>
                  </a:lnTo>
                  <a:lnTo>
                    <a:pt x="690" y="21"/>
                  </a:lnTo>
                  <a:lnTo>
                    <a:pt x="692" y="21"/>
                  </a:lnTo>
                  <a:lnTo>
                    <a:pt x="697" y="21"/>
                  </a:lnTo>
                  <a:lnTo>
                    <a:pt x="699" y="23"/>
                  </a:lnTo>
                  <a:lnTo>
                    <a:pt x="706" y="25"/>
                  </a:lnTo>
                  <a:lnTo>
                    <a:pt x="711" y="28"/>
                  </a:lnTo>
                  <a:lnTo>
                    <a:pt x="713" y="32"/>
                  </a:lnTo>
                  <a:lnTo>
                    <a:pt x="716" y="35"/>
                  </a:lnTo>
                  <a:lnTo>
                    <a:pt x="723" y="37"/>
                  </a:lnTo>
                  <a:lnTo>
                    <a:pt x="723" y="39"/>
                  </a:lnTo>
                  <a:lnTo>
                    <a:pt x="720" y="44"/>
                  </a:lnTo>
                  <a:lnTo>
                    <a:pt x="716" y="44"/>
                  </a:lnTo>
                  <a:lnTo>
                    <a:pt x="713" y="42"/>
                  </a:lnTo>
                  <a:lnTo>
                    <a:pt x="709" y="44"/>
                  </a:lnTo>
                  <a:lnTo>
                    <a:pt x="706" y="46"/>
                  </a:lnTo>
                  <a:lnTo>
                    <a:pt x="704" y="46"/>
                  </a:lnTo>
                  <a:lnTo>
                    <a:pt x="702" y="46"/>
                  </a:lnTo>
                  <a:lnTo>
                    <a:pt x="699" y="49"/>
                  </a:lnTo>
                  <a:lnTo>
                    <a:pt x="695" y="46"/>
                  </a:lnTo>
                  <a:lnTo>
                    <a:pt x="686" y="44"/>
                  </a:lnTo>
                  <a:lnTo>
                    <a:pt x="681" y="42"/>
                  </a:lnTo>
                  <a:lnTo>
                    <a:pt x="679" y="42"/>
                  </a:lnTo>
                  <a:lnTo>
                    <a:pt x="676" y="42"/>
                  </a:lnTo>
                  <a:lnTo>
                    <a:pt x="672" y="42"/>
                  </a:lnTo>
                  <a:lnTo>
                    <a:pt x="669" y="42"/>
                  </a:lnTo>
                  <a:lnTo>
                    <a:pt x="667" y="42"/>
                  </a:lnTo>
                  <a:lnTo>
                    <a:pt x="665" y="42"/>
                  </a:lnTo>
                  <a:lnTo>
                    <a:pt x="660" y="42"/>
                  </a:lnTo>
                  <a:lnTo>
                    <a:pt x="656" y="44"/>
                  </a:lnTo>
                  <a:lnTo>
                    <a:pt x="653" y="46"/>
                  </a:lnTo>
                  <a:lnTo>
                    <a:pt x="649" y="44"/>
                  </a:lnTo>
                  <a:lnTo>
                    <a:pt x="646" y="44"/>
                  </a:lnTo>
                  <a:lnTo>
                    <a:pt x="639" y="46"/>
                  </a:lnTo>
                  <a:lnTo>
                    <a:pt x="635" y="46"/>
                  </a:lnTo>
                  <a:lnTo>
                    <a:pt x="632" y="44"/>
                  </a:lnTo>
                  <a:lnTo>
                    <a:pt x="632" y="39"/>
                  </a:lnTo>
                  <a:lnTo>
                    <a:pt x="635" y="37"/>
                  </a:lnTo>
                  <a:lnTo>
                    <a:pt x="637" y="37"/>
                  </a:lnTo>
                  <a:lnTo>
                    <a:pt x="637" y="35"/>
                  </a:lnTo>
                  <a:lnTo>
                    <a:pt x="635" y="35"/>
                  </a:lnTo>
                  <a:lnTo>
                    <a:pt x="632" y="32"/>
                  </a:lnTo>
                  <a:lnTo>
                    <a:pt x="630" y="35"/>
                  </a:lnTo>
                  <a:lnTo>
                    <a:pt x="626" y="37"/>
                  </a:lnTo>
                  <a:lnTo>
                    <a:pt x="626" y="42"/>
                  </a:lnTo>
                  <a:lnTo>
                    <a:pt x="628" y="44"/>
                  </a:lnTo>
                  <a:lnTo>
                    <a:pt x="630" y="44"/>
                  </a:lnTo>
                  <a:lnTo>
                    <a:pt x="630" y="46"/>
                  </a:lnTo>
                  <a:lnTo>
                    <a:pt x="628" y="49"/>
                  </a:lnTo>
                  <a:lnTo>
                    <a:pt x="626" y="49"/>
                  </a:lnTo>
                  <a:lnTo>
                    <a:pt x="621" y="49"/>
                  </a:lnTo>
                  <a:lnTo>
                    <a:pt x="616" y="49"/>
                  </a:lnTo>
                  <a:lnTo>
                    <a:pt x="616" y="51"/>
                  </a:lnTo>
                  <a:lnTo>
                    <a:pt x="612" y="51"/>
                  </a:lnTo>
                  <a:lnTo>
                    <a:pt x="607" y="49"/>
                  </a:lnTo>
                  <a:lnTo>
                    <a:pt x="602" y="49"/>
                  </a:lnTo>
                  <a:lnTo>
                    <a:pt x="598" y="51"/>
                  </a:lnTo>
                  <a:lnTo>
                    <a:pt x="589" y="56"/>
                  </a:lnTo>
                  <a:lnTo>
                    <a:pt x="589" y="60"/>
                  </a:lnTo>
                  <a:lnTo>
                    <a:pt x="589" y="65"/>
                  </a:lnTo>
                  <a:lnTo>
                    <a:pt x="586" y="67"/>
                  </a:lnTo>
                  <a:lnTo>
                    <a:pt x="586" y="72"/>
                  </a:lnTo>
                  <a:lnTo>
                    <a:pt x="589" y="72"/>
                  </a:lnTo>
                  <a:lnTo>
                    <a:pt x="591" y="72"/>
                  </a:lnTo>
                  <a:lnTo>
                    <a:pt x="591" y="67"/>
                  </a:lnTo>
                  <a:lnTo>
                    <a:pt x="593" y="65"/>
                  </a:lnTo>
                  <a:lnTo>
                    <a:pt x="593" y="62"/>
                  </a:lnTo>
                  <a:lnTo>
                    <a:pt x="596" y="60"/>
                  </a:lnTo>
                  <a:lnTo>
                    <a:pt x="598" y="60"/>
                  </a:lnTo>
                  <a:lnTo>
                    <a:pt x="600" y="60"/>
                  </a:lnTo>
                  <a:lnTo>
                    <a:pt x="602" y="62"/>
                  </a:lnTo>
                  <a:lnTo>
                    <a:pt x="600" y="65"/>
                  </a:lnTo>
                  <a:lnTo>
                    <a:pt x="600" y="67"/>
                  </a:lnTo>
                  <a:lnTo>
                    <a:pt x="600" y="69"/>
                  </a:lnTo>
                  <a:lnTo>
                    <a:pt x="600" y="69"/>
                  </a:lnTo>
                  <a:lnTo>
                    <a:pt x="602" y="67"/>
                  </a:lnTo>
                  <a:lnTo>
                    <a:pt x="605" y="60"/>
                  </a:lnTo>
                  <a:lnTo>
                    <a:pt x="605" y="60"/>
                  </a:lnTo>
                  <a:lnTo>
                    <a:pt x="607" y="58"/>
                  </a:lnTo>
                  <a:lnTo>
                    <a:pt x="607" y="58"/>
                  </a:lnTo>
                  <a:lnTo>
                    <a:pt x="609" y="56"/>
                  </a:lnTo>
                  <a:lnTo>
                    <a:pt x="612" y="56"/>
                  </a:lnTo>
                  <a:lnTo>
                    <a:pt x="612" y="56"/>
                  </a:lnTo>
                  <a:lnTo>
                    <a:pt x="614" y="56"/>
                  </a:lnTo>
                  <a:lnTo>
                    <a:pt x="619" y="56"/>
                  </a:lnTo>
                  <a:lnTo>
                    <a:pt x="623" y="56"/>
                  </a:lnTo>
                  <a:lnTo>
                    <a:pt x="626" y="53"/>
                  </a:lnTo>
                  <a:lnTo>
                    <a:pt x="628" y="53"/>
                  </a:lnTo>
                  <a:lnTo>
                    <a:pt x="628" y="56"/>
                  </a:lnTo>
                  <a:lnTo>
                    <a:pt x="632" y="62"/>
                  </a:lnTo>
                  <a:lnTo>
                    <a:pt x="632" y="62"/>
                  </a:lnTo>
                  <a:lnTo>
                    <a:pt x="635" y="62"/>
                  </a:lnTo>
                  <a:lnTo>
                    <a:pt x="635" y="60"/>
                  </a:lnTo>
                  <a:lnTo>
                    <a:pt x="632" y="56"/>
                  </a:lnTo>
                  <a:lnTo>
                    <a:pt x="635" y="53"/>
                  </a:lnTo>
                  <a:lnTo>
                    <a:pt x="639" y="53"/>
                  </a:lnTo>
                  <a:lnTo>
                    <a:pt x="642" y="53"/>
                  </a:lnTo>
                  <a:lnTo>
                    <a:pt x="649" y="53"/>
                  </a:lnTo>
                  <a:lnTo>
                    <a:pt x="653" y="53"/>
                  </a:lnTo>
                  <a:lnTo>
                    <a:pt x="658" y="51"/>
                  </a:lnTo>
                  <a:lnTo>
                    <a:pt x="662" y="49"/>
                  </a:lnTo>
                  <a:lnTo>
                    <a:pt x="669" y="49"/>
                  </a:lnTo>
                  <a:lnTo>
                    <a:pt x="676" y="49"/>
                  </a:lnTo>
                  <a:lnTo>
                    <a:pt x="681" y="53"/>
                  </a:lnTo>
                  <a:lnTo>
                    <a:pt x="683" y="53"/>
                  </a:lnTo>
                  <a:lnTo>
                    <a:pt x="686" y="56"/>
                  </a:lnTo>
                  <a:lnTo>
                    <a:pt x="690" y="56"/>
                  </a:lnTo>
                  <a:lnTo>
                    <a:pt x="692" y="58"/>
                  </a:lnTo>
                  <a:lnTo>
                    <a:pt x="695" y="58"/>
                  </a:lnTo>
                  <a:lnTo>
                    <a:pt x="699" y="58"/>
                  </a:lnTo>
                  <a:lnTo>
                    <a:pt x="702" y="58"/>
                  </a:lnTo>
                  <a:lnTo>
                    <a:pt x="704" y="58"/>
                  </a:lnTo>
                  <a:lnTo>
                    <a:pt x="704" y="60"/>
                  </a:lnTo>
                  <a:lnTo>
                    <a:pt x="706" y="60"/>
                  </a:lnTo>
                  <a:lnTo>
                    <a:pt x="711" y="58"/>
                  </a:lnTo>
                  <a:lnTo>
                    <a:pt x="713" y="58"/>
                  </a:lnTo>
                  <a:lnTo>
                    <a:pt x="716" y="58"/>
                  </a:lnTo>
                  <a:lnTo>
                    <a:pt x="723" y="53"/>
                  </a:lnTo>
                  <a:lnTo>
                    <a:pt x="725" y="51"/>
                  </a:lnTo>
                  <a:lnTo>
                    <a:pt x="727" y="51"/>
                  </a:lnTo>
                  <a:lnTo>
                    <a:pt x="729" y="51"/>
                  </a:lnTo>
                  <a:lnTo>
                    <a:pt x="732" y="56"/>
                  </a:lnTo>
                  <a:lnTo>
                    <a:pt x="736" y="58"/>
                  </a:lnTo>
                  <a:lnTo>
                    <a:pt x="736" y="58"/>
                  </a:lnTo>
                  <a:lnTo>
                    <a:pt x="734" y="60"/>
                  </a:lnTo>
                  <a:lnTo>
                    <a:pt x="734" y="62"/>
                  </a:lnTo>
                  <a:lnTo>
                    <a:pt x="736" y="65"/>
                  </a:lnTo>
                  <a:lnTo>
                    <a:pt x="736" y="65"/>
                  </a:lnTo>
                  <a:lnTo>
                    <a:pt x="736" y="69"/>
                  </a:lnTo>
                  <a:lnTo>
                    <a:pt x="732" y="74"/>
                  </a:lnTo>
                  <a:lnTo>
                    <a:pt x="725" y="74"/>
                  </a:lnTo>
                  <a:lnTo>
                    <a:pt x="720" y="74"/>
                  </a:lnTo>
                  <a:lnTo>
                    <a:pt x="718" y="72"/>
                  </a:lnTo>
                  <a:lnTo>
                    <a:pt x="716" y="69"/>
                  </a:lnTo>
                  <a:lnTo>
                    <a:pt x="713" y="72"/>
                  </a:lnTo>
                  <a:lnTo>
                    <a:pt x="716" y="74"/>
                  </a:lnTo>
                  <a:lnTo>
                    <a:pt x="718" y="76"/>
                  </a:lnTo>
                  <a:lnTo>
                    <a:pt x="718" y="79"/>
                  </a:lnTo>
                  <a:lnTo>
                    <a:pt x="718" y="79"/>
                  </a:lnTo>
                  <a:lnTo>
                    <a:pt x="713" y="79"/>
                  </a:lnTo>
                  <a:lnTo>
                    <a:pt x="711" y="76"/>
                  </a:lnTo>
                  <a:lnTo>
                    <a:pt x="709" y="76"/>
                  </a:lnTo>
                  <a:lnTo>
                    <a:pt x="709" y="79"/>
                  </a:lnTo>
                  <a:lnTo>
                    <a:pt x="711" y="81"/>
                  </a:lnTo>
                  <a:lnTo>
                    <a:pt x="713" y="81"/>
                  </a:lnTo>
                  <a:lnTo>
                    <a:pt x="718" y="83"/>
                  </a:lnTo>
                  <a:lnTo>
                    <a:pt x="723" y="83"/>
                  </a:lnTo>
                  <a:lnTo>
                    <a:pt x="725" y="83"/>
                  </a:lnTo>
                  <a:lnTo>
                    <a:pt x="732" y="81"/>
                  </a:lnTo>
                  <a:lnTo>
                    <a:pt x="734" y="81"/>
                  </a:lnTo>
                  <a:lnTo>
                    <a:pt x="736" y="83"/>
                  </a:lnTo>
                  <a:lnTo>
                    <a:pt x="736" y="81"/>
                  </a:lnTo>
                  <a:lnTo>
                    <a:pt x="736" y="79"/>
                  </a:lnTo>
                  <a:lnTo>
                    <a:pt x="739" y="76"/>
                  </a:lnTo>
                  <a:lnTo>
                    <a:pt x="748" y="79"/>
                  </a:lnTo>
                  <a:lnTo>
                    <a:pt x="750" y="79"/>
                  </a:lnTo>
                  <a:lnTo>
                    <a:pt x="750" y="81"/>
                  </a:lnTo>
                  <a:lnTo>
                    <a:pt x="753" y="83"/>
                  </a:lnTo>
                  <a:lnTo>
                    <a:pt x="755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9" y="83"/>
                  </a:lnTo>
                  <a:lnTo>
                    <a:pt x="762" y="88"/>
                  </a:lnTo>
                  <a:lnTo>
                    <a:pt x="766" y="88"/>
                  </a:lnTo>
                  <a:lnTo>
                    <a:pt x="769" y="90"/>
                  </a:lnTo>
                  <a:lnTo>
                    <a:pt x="771" y="92"/>
                  </a:lnTo>
                  <a:lnTo>
                    <a:pt x="773" y="95"/>
                  </a:lnTo>
                  <a:lnTo>
                    <a:pt x="778" y="97"/>
                  </a:lnTo>
                  <a:lnTo>
                    <a:pt x="783" y="102"/>
                  </a:lnTo>
                  <a:lnTo>
                    <a:pt x="783" y="102"/>
                  </a:lnTo>
                  <a:lnTo>
                    <a:pt x="783" y="106"/>
                  </a:lnTo>
                  <a:lnTo>
                    <a:pt x="783" y="109"/>
                  </a:lnTo>
                  <a:lnTo>
                    <a:pt x="780" y="111"/>
                  </a:lnTo>
                  <a:lnTo>
                    <a:pt x="780" y="113"/>
                  </a:lnTo>
                  <a:lnTo>
                    <a:pt x="778" y="113"/>
                  </a:lnTo>
                  <a:lnTo>
                    <a:pt x="776" y="118"/>
                  </a:lnTo>
                  <a:lnTo>
                    <a:pt x="771" y="118"/>
                  </a:lnTo>
                  <a:lnTo>
                    <a:pt x="771" y="118"/>
                  </a:lnTo>
                  <a:lnTo>
                    <a:pt x="769" y="118"/>
                  </a:lnTo>
                  <a:lnTo>
                    <a:pt x="769" y="120"/>
                  </a:lnTo>
                  <a:lnTo>
                    <a:pt x="769" y="120"/>
                  </a:lnTo>
                  <a:lnTo>
                    <a:pt x="764" y="122"/>
                  </a:lnTo>
                  <a:lnTo>
                    <a:pt x="757" y="127"/>
                  </a:lnTo>
                  <a:lnTo>
                    <a:pt x="753" y="127"/>
                  </a:lnTo>
                  <a:lnTo>
                    <a:pt x="750" y="127"/>
                  </a:lnTo>
                  <a:lnTo>
                    <a:pt x="748" y="127"/>
                  </a:lnTo>
                  <a:lnTo>
                    <a:pt x="746" y="125"/>
                  </a:lnTo>
                  <a:lnTo>
                    <a:pt x="743" y="125"/>
                  </a:lnTo>
                  <a:lnTo>
                    <a:pt x="741" y="125"/>
                  </a:lnTo>
                  <a:lnTo>
                    <a:pt x="741" y="127"/>
                  </a:lnTo>
                  <a:lnTo>
                    <a:pt x="743" y="127"/>
                  </a:lnTo>
                  <a:lnTo>
                    <a:pt x="743" y="129"/>
                  </a:lnTo>
                  <a:lnTo>
                    <a:pt x="739" y="129"/>
                  </a:lnTo>
                  <a:lnTo>
                    <a:pt x="736" y="127"/>
                  </a:lnTo>
                  <a:lnTo>
                    <a:pt x="732" y="129"/>
                  </a:lnTo>
                  <a:lnTo>
                    <a:pt x="732" y="129"/>
                  </a:lnTo>
                  <a:lnTo>
                    <a:pt x="729" y="129"/>
                  </a:lnTo>
                  <a:lnTo>
                    <a:pt x="725" y="129"/>
                  </a:lnTo>
                  <a:lnTo>
                    <a:pt x="723" y="129"/>
                  </a:lnTo>
                  <a:lnTo>
                    <a:pt x="716" y="132"/>
                  </a:lnTo>
                  <a:lnTo>
                    <a:pt x="713" y="132"/>
                  </a:lnTo>
                  <a:lnTo>
                    <a:pt x="711" y="132"/>
                  </a:lnTo>
                  <a:lnTo>
                    <a:pt x="709" y="132"/>
                  </a:lnTo>
                  <a:lnTo>
                    <a:pt x="704" y="129"/>
                  </a:lnTo>
                  <a:lnTo>
                    <a:pt x="702" y="129"/>
                  </a:lnTo>
                  <a:lnTo>
                    <a:pt x="699" y="132"/>
                  </a:lnTo>
                  <a:lnTo>
                    <a:pt x="695" y="132"/>
                  </a:lnTo>
                  <a:lnTo>
                    <a:pt x="692" y="132"/>
                  </a:lnTo>
                  <a:lnTo>
                    <a:pt x="688" y="127"/>
                  </a:lnTo>
                  <a:lnTo>
                    <a:pt x="686" y="127"/>
                  </a:lnTo>
                  <a:lnTo>
                    <a:pt x="686" y="127"/>
                  </a:lnTo>
                  <a:lnTo>
                    <a:pt x="679" y="127"/>
                  </a:lnTo>
                  <a:lnTo>
                    <a:pt x="676" y="125"/>
                  </a:lnTo>
                  <a:lnTo>
                    <a:pt x="674" y="125"/>
                  </a:lnTo>
                  <a:lnTo>
                    <a:pt x="669" y="125"/>
                  </a:lnTo>
                  <a:lnTo>
                    <a:pt x="667" y="125"/>
                  </a:lnTo>
                  <a:lnTo>
                    <a:pt x="662" y="125"/>
                  </a:lnTo>
                  <a:lnTo>
                    <a:pt x="660" y="125"/>
                  </a:lnTo>
                  <a:lnTo>
                    <a:pt x="658" y="127"/>
                  </a:lnTo>
                  <a:lnTo>
                    <a:pt x="653" y="127"/>
                  </a:lnTo>
                  <a:lnTo>
                    <a:pt x="649" y="127"/>
                  </a:lnTo>
                  <a:lnTo>
                    <a:pt x="646" y="129"/>
                  </a:lnTo>
                  <a:lnTo>
                    <a:pt x="646" y="129"/>
                  </a:lnTo>
                  <a:lnTo>
                    <a:pt x="644" y="129"/>
                  </a:lnTo>
                  <a:lnTo>
                    <a:pt x="644" y="127"/>
                  </a:lnTo>
                  <a:lnTo>
                    <a:pt x="642" y="125"/>
                  </a:lnTo>
                  <a:lnTo>
                    <a:pt x="637" y="125"/>
                  </a:lnTo>
                  <a:lnTo>
                    <a:pt x="637" y="125"/>
                  </a:lnTo>
                  <a:lnTo>
                    <a:pt x="635" y="125"/>
                  </a:lnTo>
                  <a:lnTo>
                    <a:pt x="632" y="127"/>
                  </a:lnTo>
                  <a:lnTo>
                    <a:pt x="635" y="127"/>
                  </a:lnTo>
                  <a:lnTo>
                    <a:pt x="639" y="127"/>
                  </a:lnTo>
                  <a:lnTo>
                    <a:pt x="642" y="129"/>
                  </a:lnTo>
                  <a:lnTo>
                    <a:pt x="642" y="129"/>
                  </a:lnTo>
                  <a:lnTo>
                    <a:pt x="642" y="134"/>
                  </a:lnTo>
                  <a:lnTo>
                    <a:pt x="637" y="134"/>
                  </a:lnTo>
                  <a:lnTo>
                    <a:pt x="637" y="134"/>
                  </a:lnTo>
                  <a:lnTo>
                    <a:pt x="632" y="134"/>
                  </a:lnTo>
                  <a:lnTo>
                    <a:pt x="630" y="136"/>
                  </a:lnTo>
                  <a:lnTo>
                    <a:pt x="626" y="139"/>
                  </a:lnTo>
                  <a:lnTo>
                    <a:pt x="621" y="139"/>
                  </a:lnTo>
                  <a:lnTo>
                    <a:pt x="616" y="141"/>
                  </a:lnTo>
                  <a:lnTo>
                    <a:pt x="616" y="143"/>
                  </a:lnTo>
                  <a:lnTo>
                    <a:pt x="612" y="143"/>
                  </a:lnTo>
                  <a:lnTo>
                    <a:pt x="609" y="143"/>
                  </a:lnTo>
                  <a:lnTo>
                    <a:pt x="605" y="146"/>
                  </a:lnTo>
                  <a:lnTo>
                    <a:pt x="602" y="146"/>
                  </a:lnTo>
                  <a:lnTo>
                    <a:pt x="600" y="148"/>
                  </a:lnTo>
                  <a:lnTo>
                    <a:pt x="600" y="153"/>
                  </a:lnTo>
                  <a:lnTo>
                    <a:pt x="602" y="153"/>
                  </a:lnTo>
                  <a:lnTo>
                    <a:pt x="602" y="157"/>
                  </a:lnTo>
                  <a:lnTo>
                    <a:pt x="602" y="159"/>
                  </a:lnTo>
                  <a:lnTo>
                    <a:pt x="605" y="162"/>
                  </a:lnTo>
                  <a:lnTo>
                    <a:pt x="607" y="162"/>
                  </a:lnTo>
                  <a:lnTo>
                    <a:pt x="607" y="159"/>
                  </a:lnTo>
                  <a:lnTo>
                    <a:pt x="607" y="157"/>
                  </a:lnTo>
                  <a:lnTo>
                    <a:pt x="612" y="155"/>
                  </a:lnTo>
                  <a:lnTo>
                    <a:pt x="614" y="153"/>
                  </a:lnTo>
                  <a:lnTo>
                    <a:pt x="616" y="153"/>
                  </a:lnTo>
                  <a:lnTo>
                    <a:pt x="621" y="150"/>
                  </a:lnTo>
                  <a:lnTo>
                    <a:pt x="623" y="150"/>
                  </a:lnTo>
                  <a:lnTo>
                    <a:pt x="626" y="150"/>
                  </a:lnTo>
                  <a:lnTo>
                    <a:pt x="628" y="146"/>
                  </a:lnTo>
                  <a:lnTo>
                    <a:pt x="635" y="146"/>
                  </a:lnTo>
                  <a:lnTo>
                    <a:pt x="642" y="143"/>
                  </a:lnTo>
                  <a:lnTo>
                    <a:pt x="644" y="143"/>
                  </a:lnTo>
                  <a:lnTo>
                    <a:pt x="644" y="143"/>
                  </a:lnTo>
                  <a:lnTo>
                    <a:pt x="644" y="146"/>
                  </a:lnTo>
                  <a:lnTo>
                    <a:pt x="646" y="146"/>
                  </a:lnTo>
                  <a:lnTo>
                    <a:pt x="649" y="143"/>
                  </a:lnTo>
                  <a:lnTo>
                    <a:pt x="649" y="141"/>
                  </a:lnTo>
                  <a:lnTo>
                    <a:pt x="651" y="136"/>
                  </a:lnTo>
                  <a:lnTo>
                    <a:pt x="653" y="136"/>
                  </a:lnTo>
                  <a:lnTo>
                    <a:pt x="658" y="136"/>
                  </a:lnTo>
                  <a:lnTo>
                    <a:pt x="660" y="139"/>
                  </a:lnTo>
                  <a:lnTo>
                    <a:pt x="665" y="136"/>
                  </a:lnTo>
                  <a:lnTo>
                    <a:pt x="669" y="136"/>
                  </a:lnTo>
                  <a:lnTo>
                    <a:pt x="674" y="139"/>
                  </a:lnTo>
                  <a:lnTo>
                    <a:pt x="679" y="141"/>
                  </a:lnTo>
                  <a:lnTo>
                    <a:pt x="688" y="139"/>
                  </a:lnTo>
                  <a:lnTo>
                    <a:pt x="690" y="139"/>
                  </a:lnTo>
                  <a:lnTo>
                    <a:pt x="695" y="141"/>
                  </a:lnTo>
                  <a:lnTo>
                    <a:pt x="702" y="143"/>
                  </a:lnTo>
                  <a:lnTo>
                    <a:pt x="709" y="143"/>
                  </a:lnTo>
                  <a:lnTo>
                    <a:pt x="713" y="143"/>
                  </a:lnTo>
                  <a:lnTo>
                    <a:pt x="713" y="146"/>
                  </a:lnTo>
                  <a:lnTo>
                    <a:pt x="713" y="148"/>
                  </a:lnTo>
                  <a:lnTo>
                    <a:pt x="713" y="150"/>
                  </a:lnTo>
                  <a:lnTo>
                    <a:pt x="711" y="150"/>
                  </a:lnTo>
                  <a:lnTo>
                    <a:pt x="711" y="155"/>
                  </a:lnTo>
                  <a:lnTo>
                    <a:pt x="709" y="159"/>
                  </a:lnTo>
                  <a:lnTo>
                    <a:pt x="706" y="159"/>
                  </a:lnTo>
                  <a:lnTo>
                    <a:pt x="695" y="162"/>
                  </a:lnTo>
                  <a:lnTo>
                    <a:pt x="690" y="162"/>
                  </a:lnTo>
                  <a:lnTo>
                    <a:pt x="690" y="162"/>
                  </a:lnTo>
                  <a:lnTo>
                    <a:pt x="688" y="162"/>
                  </a:lnTo>
                  <a:lnTo>
                    <a:pt x="686" y="162"/>
                  </a:lnTo>
                  <a:lnTo>
                    <a:pt x="686" y="166"/>
                  </a:lnTo>
                  <a:lnTo>
                    <a:pt x="686" y="169"/>
                  </a:lnTo>
                  <a:lnTo>
                    <a:pt x="686" y="171"/>
                  </a:lnTo>
                  <a:lnTo>
                    <a:pt x="686" y="173"/>
                  </a:lnTo>
                  <a:lnTo>
                    <a:pt x="686" y="173"/>
                  </a:lnTo>
                  <a:lnTo>
                    <a:pt x="690" y="173"/>
                  </a:lnTo>
                  <a:lnTo>
                    <a:pt x="697" y="171"/>
                  </a:lnTo>
                  <a:lnTo>
                    <a:pt x="702" y="169"/>
                  </a:lnTo>
                  <a:lnTo>
                    <a:pt x="702" y="169"/>
                  </a:lnTo>
                  <a:lnTo>
                    <a:pt x="704" y="169"/>
                  </a:lnTo>
                  <a:lnTo>
                    <a:pt x="706" y="169"/>
                  </a:lnTo>
                  <a:lnTo>
                    <a:pt x="709" y="169"/>
                  </a:lnTo>
                  <a:lnTo>
                    <a:pt x="709" y="169"/>
                  </a:lnTo>
                  <a:lnTo>
                    <a:pt x="711" y="171"/>
                  </a:lnTo>
                  <a:lnTo>
                    <a:pt x="713" y="171"/>
                  </a:lnTo>
                  <a:lnTo>
                    <a:pt x="716" y="171"/>
                  </a:lnTo>
                  <a:lnTo>
                    <a:pt x="718" y="171"/>
                  </a:lnTo>
                  <a:lnTo>
                    <a:pt x="720" y="173"/>
                  </a:lnTo>
                  <a:lnTo>
                    <a:pt x="723" y="173"/>
                  </a:lnTo>
                  <a:lnTo>
                    <a:pt x="725" y="171"/>
                  </a:lnTo>
                  <a:lnTo>
                    <a:pt x="725" y="171"/>
                  </a:lnTo>
                  <a:lnTo>
                    <a:pt x="727" y="171"/>
                  </a:lnTo>
                  <a:lnTo>
                    <a:pt x="729" y="173"/>
                  </a:lnTo>
                  <a:lnTo>
                    <a:pt x="734" y="169"/>
                  </a:lnTo>
                  <a:lnTo>
                    <a:pt x="734" y="162"/>
                  </a:lnTo>
                  <a:lnTo>
                    <a:pt x="734" y="157"/>
                  </a:lnTo>
                  <a:lnTo>
                    <a:pt x="736" y="155"/>
                  </a:lnTo>
                  <a:lnTo>
                    <a:pt x="736" y="153"/>
                  </a:lnTo>
                  <a:lnTo>
                    <a:pt x="736" y="148"/>
                  </a:lnTo>
                  <a:lnTo>
                    <a:pt x="739" y="148"/>
                  </a:lnTo>
                  <a:lnTo>
                    <a:pt x="743" y="148"/>
                  </a:lnTo>
                  <a:lnTo>
                    <a:pt x="748" y="148"/>
                  </a:lnTo>
                  <a:lnTo>
                    <a:pt x="755" y="148"/>
                  </a:lnTo>
                  <a:lnTo>
                    <a:pt x="757" y="148"/>
                  </a:lnTo>
                  <a:lnTo>
                    <a:pt x="762" y="148"/>
                  </a:lnTo>
                  <a:lnTo>
                    <a:pt x="762" y="153"/>
                  </a:lnTo>
                  <a:lnTo>
                    <a:pt x="762" y="159"/>
                  </a:lnTo>
                  <a:lnTo>
                    <a:pt x="762" y="164"/>
                  </a:lnTo>
                  <a:lnTo>
                    <a:pt x="757" y="169"/>
                  </a:lnTo>
                  <a:lnTo>
                    <a:pt x="755" y="176"/>
                  </a:lnTo>
                  <a:lnTo>
                    <a:pt x="755" y="180"/>
                  </a:lnTo>
                  <a:lnTo>
                    <a:pt x="753" y="185"/>
                  </a:lnTo>
                  <a:lnTo>
                    <a:pt x="741" y="194"/>
                  </a:lnTo>
                  <a:lnTo>
                    <a:pt x="739" y="194"/>
                  </a:lnTo>
                  <a:lnTo>
                    <a:pt x="736" y="194"/>
                  </a:lnTo>
                  <a:lnTo>
                    <a:pt x="734" y="194"/>
                  </a:lnTo>
                  <a:lnTo>
                    <a:pt x="732" y="199"/>
                  </a:lnTo>
                  <a:lnTo>
                    <a:pt x="729" y="196"/>
                  </a:lnTo>
                  <a:lnTo>
                    <a:pt x="727" y="196"/>
                  </a:lnTo>
                  <a:lnTo>
                    <a:pt x="725" y="201"/>
                  </a:lnTo>
                  <a:lnTo>
                    <a:pt x="725" y="206"/>
                  </a:lnTo>
                  <a:lnTo>
                    <a:pt x="720" y="206"/>
                  </a:lnTo>
                  <a:lnTo>
                    <a:pt x="718" y="210"/>
                  </a:lnTo>
                  <a:lnTo>
                    <a:pt x="716" y="208"/>
                  </a:lnTo>
                  <a:lnTo>
                    <a:pt x="716" y="208"/>
                  </a:lnTo>
                  <a:lnTo>
                    <a:pt x="713" y="210"/>
                  </a:lnTo>
                  <a:lnTo>
                    <a:pt x="713" y="213"/>
                  </a:lnTo>
                  <a:lnTo>
                    <a:pt x="713" y="215"/>
                  </a:lnTo>
                  <a:lnTo>
                    <a:pt x="709" y="219"/>
                  </a:lnTo>
                  <a:lnTo>
                    <a:pt x="706" y="222"/>
                  </a:lnTo>
                  <a:lnTo>
                    <a:pt x="704" y="224"/>
                  </a:lnTo>
                  <a:lnTo>
                    <a:pt x="699" y="231"/>
                  </a:lnTo>
                  <a:lnTo>
                    <a:pt x="695" y="233"/>
                  </a:lnTo>
                  <a:lnTo>
                    <a:pt x="690" y="233"/>
                  </a:lnTo>
                  <a:lnTo>
                    <a:pt x="686" y="238"/>
                  </a:lnTo>
                  <a:lnTo>
                    <a:pt x="686" y="240"/>
                  </a:lnTo>
                  <a:lnTo>
                    <a:pt x="681" y="240"/>
                  </a:lnTo>
                  <a:lnTo>
                    <a:pt x="681" y="245"/>
                  </a:lnTo>
                  <a:lnTo>
                    <a:pt x="683" y="247"/>
                  </a:lnTo>
                  <a:lnTo>
                    <a:pt x="681" y="252"/>
                  </a:lnTo>
                  <a:lnTo>
                    <a:pt x="681" y="254"/>
                  </a:lnTo>
                  <a:lnTo>
                    <a:pt x="683" y="252"/>
                  </a:lnTo>
                  <a:lnTo>
                    <a:pt x="683" y="250"/>
                  </a:lnTo>
                  <a:lnTo>
                    <a:pt x="688" y="245"/>
                  </a:lnTo>
                  <a:lnTo>
                    <a:pt x="690" y="240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7" y="238"/>
                  </a:lnTo>
                  <a:lnTo>
                    <a:pt x="699" y="236"/>
                  </a:lnTo>
                  <a:lnTo>
                    <a:pt x="706" y="229"/>
                  </a:lnTo>
                  <a:lnTo>
                    <a:pt x="709" y="229"/>
                  </a:lnTo>
                  <a:lnTo>
                    <a:pt x="711" y="226"/>
                  </a:lnTo>
                  <a:lnTo>
                    <a:pt x="718" y="219"/>
                  </a:lnTo>
                  <a:lnTo>
                    <a:pt x="723" y="215"/>
                  </a:lnTo>
                  <a:lnTo>
                    <a:pt x="725" y="213"/>
                  </a:lnTo>
                  <a:lnTo>
                    <a:pt x="727" y="215"/>
                  </a:lnTo>
                  <a:lnTo>
                    <a:pt x="732" y="215"/>
                  </a:lnTo>
                  <a:lnTo>
                    <a:pt x="734" y="213"/>
                  </a:lnTo>
                  <a:lnTo>
                    <a:pt x="734" y="210"/>
                  </a:lnTo>
                  <a:lnTo>
                    <a:pt x="739" y="210"/>
                  </a:lnTo>
                  <a:lnTo>
                    <a:pt x="743" y="210"/>
                  </a:lnTo>
                  <a:lnTo>
                    <a:pt x="750" y="206"/>
                  </a:lnTo>
                  <a:lnTo>
                    <a:pt x="753" y="203"/>
                  </a:lnTo>
                  <a:lnTo>
                    <a:pt x="757" y="203"/>
                  </a:lnTo>
                  <a:lnTo>
                    <a:pt x="759" y="201"/>
                  </a:lnTo>
                  <a:lnTo>
                    <a:pt x="762" y="199"/>
                  </a:lnTo>
                  <a:lnTo>
                    <a:pt x="766" y="196"/>
                  </a:lnTo>
                  <a:lnTo>
                    <a:pt x="769" y="194"/>
                  </a:lnTo>
                  <a:lnTo>
                    <a:pt x="773" y="189"/>
                  </a:lnTo>
                  <a:lnTo>
                    <a:pt x="776" y="185"/>
                  </a:lnTo>
                  <a:lnTo>
                    <a:pt x="776" y="183"/>
                  </a:lnTo>
                  <a:lnTo>
                    <a:pt x="778" y="180"/>
                  </a:lnTo>
                  <a:lnTo>
                    <a:pt x="778" y="178"/>
                  </a:lnTo>
                  <a:lnTo>
                    <a:pt x="780" y="176"/>
                  </a:lnTo>
                  <a:lnTo>
                    <a:pt x="780" y="178"/>
                  </a:lnTo>
                  <a:lnTo>
                    <a:pt x="783" y="180"/>
                  </a:lnTo>
                  <a:lnTo>
                    <a:pt x="783" y="185"/>
                  </a:lnTo>
                  <a:lnTo>
                    <a:pt x="783" y="187"/>
                  </a:lnTo>
                  <a:lnTo>
                    <a:pt x="783" y="189"/>
                  </a:lnTo>
                  <a:lnTo>
                    <a:pt x="785" y="194"/>
                  </a:lnTo>
                  <a:lnTo>
                    <a:pt x="783" y="196"/>
                  </a:lnTo>
                  <a:lnTo>
                    <a:pt x="783" y="199"/>
                  </a:lnTo>
                  <a:lnTo>
                    <a:pt x="785" y="196"/>
                  </a:lnTo>
                  <a:lnTo>
                    <a:pt x="785" y="194"/>
                  </a:lnTo>
                  <a:lnTo>
                    <a:pt x="787" y="189"/>
                  </a:lnTo>
                  <a:lnTo>
                    <a:pt x="787" y="189"/>
                  </a:lnTo>
                  <a:lnTo>
                    <a:pt x="787" y="185"/>
                  </a:lnTo>
                  <a:lnTo>
                    <a:pt x="787" y="183"/>
                  </a:lnTo>
                  <a:lnTo>
                    <a:pt x="789" y="185"/>
                  </a:lnTo>
                  <a:lnTo>
                    <a:pt x="789" y="187"/>
                  </a:lnTo>
                  <a:lnTo>
                    <a:pt x="792" y="189"/>
                  </a:lnTo>
                  <a:lnTo>
                    <a:pt x="796" y="189"/>
                  </a:lnTo>
                  <a:lnTo>
                    <a:pt x="801" y="187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1" y="183"/>
                  </a:lnTo>
                  <a:lnTo>
                    <a:pt x="801" y="183"/>
                  </a:lnTo>
                  <a:lnTo>
                    <a:pt x="803" y="178"/>
                  </a:lnTo>
                  <a:lnTo>
                    <a:pt x="803" y="176"/>
                  </a:lnTo>
                  <a:lnTo>
                    <a:pt x="803" y="171"/>
                  </a:lnTo>
                  <a:lnTo>
                    <a:pt x="806" y="169"/>
                  </a:lnTo>
                  <a:lnTo>
                    <a:pt x="808" y="169"/>
                  </a:lnTo>
                  <a:lnTo>
                    <a:pt x="808" y="171"/>
                  </a:lnTo>
                  <a:lnTo>
                    <a:pt x="813" y="173"/>
                  </a:lnTo>
                  <a:lnTo>
                    <a:pt x="815" y="171"/>
                  </a:lnTo>
                  <a:lnTo>
                    <a:pt x="817" y="169"/>
                  </a:lnTo>
                  <a:lnTo>
                    <a:pt x="824" y="166"/>
                  </a:lnTo>
                  <a:lnTo>
                    <a:pt x="829" y="166"/>
                  </a:lnTo>
                  <a:lnTo>
                    <a:pt x="831" y="164"/>
                  </a:lnTo>
                  <a:lnTo>
                    <a:pt x="836" y="166"/>
                  </a:lnTo>
                  <a:lnTo>
                    <a:pt x="840" y="169"/>
                  </a:lnTo>
                  <a:lnTo>
                    <a:pt x="847" y="171"/>
                  </a:lnTo>
                  <a:lnTo>
                    <a:pt x="852" y="171"/>
                  </a:lnTo>
                  <a:lnTo>
                    <a:pt x="854" y="173"/>
                  </a:lnTo>
                  <a:lnTo>
                    <a:pt x="856" y="176"/>
                  </a:lnTo>
                  <a:lnTo>
                    <a:pt x="859" y="176"/>
                  </a:lnTo>
                  <a:lnTo>
                    <a:pt x="863" y="178"/>
                  </a:lnTo>
                  <a:lnTo>
                    <a:pt x="866" y="180"/>
                  </a:lnTo>
                  <a:lnTo>
                    <a:pt x="866" y="183"/>
                  </a:lnTo>
                  <a:lnTo>
                    <a:pt x="873" y="189"/>
                  </a:lnTo>
                  <a:lnTo>
                    <a:pt x="873" y="192"/>
                  </a:lnTo>
                  <a:lnTo>
                    <a:pt x="875" y="194"/>
                  </a:lnTo>
                  <a:lnTo>
                    <a:pt x="877" y="201"/>
                  </a:lnTo>
                  <a:lnTo>
                    <a:pt x="877" y="206"/>
                  </a:lnTo>
                  <a:lnTo>
                    <a:pt x="875" y="208"/>
                  </a:lnTo>
                  <a:lnTo>
                    <a:pt x="873" y="208"/>
                  </a:lnTo>
                  <a:lnTo>
                    <a:pt x="868" y="210"/>
                  </a:lnTo>
                  <a:lnTo>
                    <a:pt x="868" y="213"/>
                  </a:lnTo>
                  <a:lnTo>
                    <a:pt x="866" y="215"/>
                  </a:lnTo>
                  <a:lnTo>
                    <a:pt x="861" y="217"/>
                  </a:lnTo>
                  <a:lnTo>
                    <a:pt x="856" y="222"/>
                  </a:lnTo>
                  <a:lnTo>
                    <a:pt x="854" y="226"/>
                  </a:lnTo>
                  <a:lnTo>
                    <a:pt x="854" y="226"/>
                  </a:lnTo>
                  <a:lnTo>
                    <a:pt x="849" y="226"/>
                  </a:lnTo>
                  <a:lnTo>
                    <a:pt x="845" y="222"/>
                  </a:lnTo>
                  <a:lnTo>
                    <a:pt x="843" y="222"/>
                  </a:lnTo>
                  <a:lnTo>
                    <a:pt x="840" y="224"/>
                  </a:lnTo>
                  <a:lnTo>
                    <a:pt x="838" y="229"/>
                  </a:lnTo>
                  <a:lnTo>
                    <a:pt x="838" y="229"/>
                  </a:lnTo>
                  <a:lnTo>
                    <a:pt x="838" y="231"/>
                  </a:lnTo>
                  <a:lnTo>
                    <a:pt x="838" y="233"/>
                  </a:lnTo>
                  <a:lnTo>
                    <a:pt x="840" y="236"/>
                  </a:lnTo>
                  <a:lnTo>
                    <a:pt x="843" y="238"/>
                  </a:lnTo>
                  <a:lnTo>
                    <a:pt x="843" y="240"/>
                  </a:lnTo>
                  <a:lnTo>
                    <a:pt x="840" y="243"/>
                  </a:lnTo>
                  <a:lnTo>
                    <a:pt x="838" y="243"/>
                  </a:lnTo>
                  <a:lnTo>
                    <a:pt x="836" y="243"/>
                  </a:lnTo>
                  <a:lnTo>
                    <a:pt x="829" y="245"/>
                  </a:lnTo>
                  <a:lnTo>
                    <a:pt x="826" y="247"/>
                  </a:lnTo>
                  <a:lnTo>
                    <a:pt x="822" y="247"/>
                  </a:lnTo>
                  <a:lnTo>
                    <a:pt x="819" y="250"/>
                  </a:lnTo>
                  <a:lnTo>
                    <a:pt x="817" y="247"/>
                  </a:lnTo>
                  <a:lnTo>
                    <a:pt x="813" y="245"/>
                  </a:lnTo>
                  <a:lnTo>
                    <a:pt x="810" y="245"/>
                  </a:lnTo>
                  <a:lnTo>
                    <a:pt x="808" y="245"/>
                  </a:lnTo>
                  <a:lnTo>
                    <a:pt x="806" y="243"/>
                  </a:lnTo>
                  <a:lnTo>
                    <a:pt x="806" y="243"/>
                  </a:lnTo>
                  <a:lnTo>
                    <a:pt x="803" y="243"/>
                  </a:lnTo>
                  <a:lnTo>
                    <a:pt x="801" y="243"/>
                  </a:lnTo>
                  <a:lnTo>
                    <a:pt x="801" y="245"/>
                  </a:lnTo>
                  <a:lnTo>
                    <a:pt x="799" y="245"/>
                  </a:lnTo>
                  <a:lnTo>
                    <a:pt x="796" y="245"/>
                  </a:lnTo>
                  <a:lnTo>
                    <a:pt x="796" y="245"/>
                  </a:lnTo>
                  <a:lnTo>
                    <a:pt x="794" y="247"/>
                  </a:lnTo>
                  <a:lnTo>
                    <a:pt x="792" y="247"/>
                  </a:lnTo>
                  <a:lnTo>
                    <a:pt x="789" y="247"/>
                  </a:lnTo>
                  <a:lnTo>
                    <a:pt x="787" y="250"/>
                  </a:lnTo>
                  <a:lnTo>
                    <a:pt x="785" y="250"/>
                  </a:lnTo>
                  <a:lnTo>
                    <a:pt x="783" y="250"/>
                  </a:lnTo>
                  <a:lnTo>
                    <a:pt x="778" y="247"/>
                  </a:lnTo>
                  <a:lnTo>
                    <a:pt x="773" y="247"/>
                  </a:lnTo>
                  <a:lnTo>
                    <a:pt x="771" y="250"/>
                  </a:lnTo>
                  <a:lnTo>
                    <a:pt x="766" y="250"/>
                  </a:lnTo>
                  <a:lnTo>
                    <a:pt x="764" y="250"/>
                  </a:lnTo>
                  <a:lnTo>
                    <a:pt x="766" y="252"/>
                  </a:lnTo>
                  <a:lnTo>
                    <a:pt x="771" y="252"/>
                  </a:lnTo>
                  <a:lnTo>
                    <a:pt x="778" y="252"/>
                  </a:lnTo>
                  <a:lnTo>
                    <a:pt x="780" y="250"/>
                  </a:lnTo>
                  <a:lnTo>
                    <a:pt x="785" y="250"/>
                  </a:lnTo>
                  <a:lnTo>
                    <a:pt x="787" y="252"/>
                  </a:lnTo>
                  <a:lnTo>
                    <a:pt x="792" y="254"/>
                  </a:lnTo>
                  <a:lnTo>
                    <a:pt x="801" y="252"/>
                  </a:lnTo>
                  <a:lnTo>
                    <a:pt x="803" y="256"/>
                  </a:lnTo>
                  <a:lnTo>
                    <a:pt x="806" y="254"/>
                  </a:lnTo>
                  <a:lnTo>
                    <a:pt x="808" y="252"/>
                  </a:lnTo>
                  <a:lnTo>
                    <a:pt x="810" y="252"/>
                  </a:lnTo>
                  <a:lnTo>
                    <a:pt x="813" y="254"/>
                  </a:lnTo>
                  <a:lnTo>
                    <a:pt x="815" y="256"/>
                  </a:lnTo>
                  <a:lnTo>
                    <a:pt x="817" y="256"/>
                  </a:lnTo>
                  <a:lnTo>
                    <a:pt x="819" y="259"/>
                  </a:lnTo>
                  <a:lnTo>
                    <a:pt x="819" y="263"/>
                  </a:lnTo>
                  <a:lnTo>
                    <a:pt x="817" y="266"/>
                  </a:lnTo>
                  <a:lnTo>
                    <a:pt x="815" y="266"/>
                  </a:lnTo>
                  <a:lnTo>
                    <a:pt x="813" y="266"/>
                  </a:lnTo>
                  <a:lnTo>
                    <a:pt x="813" y="268"/>
                  </a:lnTo>
                  <a:lnTo>
                    <a:pt x="813" y="270"/>
                  </a:lnTo>
                  <a:lnTo>
                    <a:pt x="810" y="273"/>
                  </a:lnTo>
                  <a:lnTo>
                    <a:pt x="801" y="275"/>
                  </a:lnTo>
                  <a:lnTo>
                    <a:pt x="799" y="275"/>
                  </a:lnTo>
                  <a:lnTo>
                    <a:pt x="794" y="275"/>
                  </a:lnTo>
                  <a:lnTo>
                    <a:pt x="787" y="275"/>
                  </a:lnTo>
                  <a:lnTo>
                    <a:pt x="785" y="273"/>
                  </a:lnTo>
                  <a:lnTo>
                    <a:pt x="776" y="266"/>
                  </a:lnTo>
                  <a:lnTo>
                    <a:pt x="771" y="266"/>
                  </a:lnTo>
                  <a:lnTo>
                    <a:pt x="769" y="266"/>
                  </a:lnTo>
                  <a:lnTo>
                    <a:pt x="764" y="268"/>
                  </a:lnTo>
                  <a:lnTo>
                    <a:pt x="762" y="273"/>
                  </a:lnTo>
                  <a:lnTo>
                    <a:pt x="757" y="277"/>
                  </a:lnTo>
                  <a:lnTo>
                    <a:pt x="757" y="280"/>
                  </a:lnTo>
                  <a:lnTo>
                    <a:pt x="753" y="280"/>
                  </a:lnTo>
                  <a:lnTo>
                    <a:pt x="755" y="280"/>
                  </a:lnTo>
                  <a:lnTo>
                    <a:pt x="757" y="280"/>
                  </a:lnTo>
                  <a:lnTo>
                    <a:pt x="759" y="282"/>
                  </a:lnTo>
                  <a:lnTo>
                    <a:pt x="759" y="286"/>
                  </a:lnTo>
                  <a:lnTo>
                    <a:pt x="757" y="286"/>
                  </a:lnTo>
                  <a:lnTo>
                    <a:pt x="755" y="286"/>
                  </a:lnTo>
                  <a:lnTo>
                    <a:pt x="755" y="289"/>
                  </a:lnTo>
                  <a:lnTo>
                    <a:pt x="757" y="291"/>
                  </a:lnTo>
                  <a:lnTo>
                    <a:pt x="759" y="293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9" y="289"/>
                  </a:lnTo>
                  <a:lnTo>
                    <a:pt x="771" y="284"/>
                  </a:lnTo>
                  <a:lnTo>
                    <a:pt x="776" y="282"/>
                  </a:lnTo>
                  <a:lnTo>
                    <a:pt x="780" y="280"/>
                  </a:lnTo>
                  <a:lnTo>
                    <a:pt x="787" y="280"/>
                  </a:lnTo>
                  <a:lnTo>
                    <a:pt x="789" y="277"/>
                  </a:lnTo>
                  <a:lnTo>
                    <a:pt x="792" y="280"/>
                  </a:lnTo>
                  <a:lnTo>
                    <a:pt x="794" y="282"/>
                  </a:lnTo>
                  <a:lnTo>
                    <a:pt x="796" y="282"/>
                  </a:lnTo>
                  <a:lnTo>
                    <a:pt x="801" y="284"/>
                  </a:lnTo>
                  <a:lnTo>
                    <a:pt x="801" y="286"/>
                  </a:lnTo>
                  <a:lnTo>
                    <a:pt x="799" y="286"/>
                  </a:lnTo>
                  <a:lnTo>
                    <a:pt x="794" y="291"/>
                  </a:lnTo>
                  <a:lnTo>
                    <a:pt x="792" y="296"/>
                  </a:lnTo>
                  <a:lnTo>
                    <a:pt x="789" y="300"/>
                  </a:lnTo>
                  <a:lnTo>
                    <a:pt x="787" y="303"/>
                  </a:lnTo>
                  <a:lnTo>
                    <a:pt x="783" y="307"/>
                  </a:lnTo>
                  <a:lnTo>
                    <a:pt x="778" y="314"/>
                  </a:lnTo>
                  <a:lnTo>
                    <a:pt x="771" y="323"/>
                  </a:lnTo>
                  <a:lnTo>
                    <a:pt x="769" y="328"/>
                  </a:lnTo>
                  <a:lnTo>
                    <a:pt x="766" y="330"/>
                  </a:lnTo>
                  <a:lnTo>
                    <a:pt x="766" y="335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2" y="344"/>
                  </a:lnTo>
                  <a:lnTo>
                    <a:pt x="762" y="351"/>
                  </a:lnTo>
                  <a:lnTo>
                    <a:pt x="759" y="356"/>
                  </a:lnTo>
                  <a:lnTo>
                    <a:pt x="759" y="363"/>
                  </a:lnTo>
                  <a:lnTo>
                    <a:pt x="759" y="367"/>
                  </a:lnTo>
                  <a:lnTo>
                    <a:pt x="762" y="370"/>
                  </a:lnTo>
                  <a:lnTo>
                    <a:pt x="759" y="377"/>
                  </a:lnTo>
                  <a:lnTo>
                    <a:pt x="757" y="379"/>
                  </a:lnTo>
                  <a:lnTo>
                    <a:pt x="755" y="381"/>
                  </a:lnTo>
                  <a:lnTo>
                    <a:pt x="755" y="386"/>
                  </a:lnTo>
                  <a:lnTo>
                    <a:pt x="755" y="388"/>
                  </a:lnTo>
                  <a:lnTo>
                    <a:pt x="753" y="390"/>
                  </a:lnTo>
                  <a:lnTo>
                    <a:pt x="753" y="395"/>
                  </a:lnTo>
                  <a:lnTo>
                    <a:pt x="750" y="402"/>
                  </a:lnTo>
                  <a:lnTo>
                    <a:pt x="746" y="404"/>
                  </a:lnTo>
                  <a:lnTo>
                    <a:pt x="743" y="404"/>
                  </a:lnTo>
                  <a:lnTo>
                    <a:pt x="743" y="400"/>
                  </a:lnTo>
                  <a:lnTo>
                    <a:pt x="743" y="397"/>
                  </a:lnTo>
                  <a:lnTo>
                    <a:pt x="741" y="397"/>
                  </a:lnTo>
                  <a:lnTo>
                    <a:pt x="739" y="397"/>
                  </a:lnTo>
                  <a:lnTo>
                    <a:pt x="741" y="395"/>
                  </a:lnTo>
                  <a:lnTo>
                    <a:pt x="741" y="393"/>
                  </a:lnTo>
                  <a:lnTo>
                    <a:pt x="739" y="390"/>
                  </a:lnTo>
                  <a:lnTo>
                    <a:pt x="736" y="393"/>
                  </a:lnTo>
                  <a:lnTo>
                    <a:pt x="734" y="393"/>
                  </a:lnTo>
                  <a:lnTo>
                    <a:pt x="732" y="395"/>
                  </a:lnTo>
                  <a:lnTo>
                    <a:pt x="732" y="397"/>
                  </a:lnTo>
                  <a:lnTo>
                    <a:pt x="734" y="397"/>
                  </a:lnTo>
                  <a:lnTo>
                    <a:pt x="734" y="400"/>
                  </a:lnTo>
                  <a:lnTo>
                    <a:pt x="732" y="402"/>
                  </a:lnTo>
                  <a:lnTo>
                    <a:pt x="732" y="404"/>
                  </a:lnTo>
                  <a:lnTo>
                    <a:pt x="734" y="407"/>
                  </a:lnTo>
                  <a:lnTo>
                    <a:pt x="736" y="407"/>
                  </a:lnTo>
                  <a:lnTo>
                    <a:pt x="739" y="409"/>
                  </a:lnTo>
                  <a:lnTo>
                    <a:pt x="741" y="411"/>
                  </a:lnTo>
                  <a:lnTo>
                    <a:pt x="743" y="416"/>
                  </a:lnTo>
                  <a:lnTo>
                    <a:pt x="746" y="418"/>
                  </a:lnTo>
                  <a:lnTo>
                    <a:pt x="750" y="420"/>
                  </a:lnTo>
                  <a:lnTo>
                    <a:pt x="753" y="423"/>
                  </a:lnTo>
                  <a:lnTo>
                    <a:pt x="755" y="430"/>
                  </a:lnTo>
                  <a:lnTo>
                    <a:pt x="755" y="432"/>
                  </a:lnTo>
                  <a:lnTo>
                    <a:pt x="753" y="432"/>
                  </a:lnTo>
                  <a:lnTo>
                    <a:pt x="748" y="430"/>
                  </a:lnTo>
                  <a:lnTo>
                    <a:pt x="743" y="425"/>
                  </a:lnTo>
                  <a:lnTo>
                    <a:pt x="743" y="423"/>
                  </a:lnTo>
                  <a:lnTo>
                    <a:pt x="741" y="423"/>
                  </a:lnTo>
                  <a:lnTo>
                    <a:pt x="741" y="420"/>
                  </a:lnTo>
                  <a:lnTo>
                    <a:pt x="739" y="423"/>
                  </a:lnTo>
                  <a:lnTo>
                    <a:pt x="739" y="423"/>
                  </a:lnTo>
                  <a:lnTo>
                    <a:pt x="739" y="427"/>
                  </a:lnTo>
                  <a:lnTo>
                    <a:pt x="741" y="430"/>
                  </a:lnTo>
                  <a:lnTo>
                    <a:pt x="741" y="432"/>
                  </a:lnTo>
                  <a:lnTo>
                    <a:pt x="739" y="430"/>
                  </a:lnTo>
                  <a:lnTo>
                    <a:pt x="736" y="430"/>
                  </a:lnTo>
                  <a:lnTo>
                    <a:pt x="736" y="432"/>
                  </a:lnTo>
                  <a:lnTo>
                    <a:pt x="736" y="432"/>
                  </a:lnTo>
                  <a:lnTo>
                    <a:pt x="739" y="434"/>
                  </a:lnTo>
                  <a:lnTo>
                    <a:pt x="739" y="437"/>
                  </a:lnTo>
                  <a:lnTo>
                    <a:pt x="739" y="437"/>
                  </a:lnTo>
                  <a:lnTo>
                    <a:pt x="739" y="439"/>
                  </a:lnTo>
                  <a:lnTo>
                    <a:pt x="741" y="439"/>
                  </a:lnTo>
                  <a:lnTo>
                    <a:pt x="746" y="439"/>
                  </a:lnTo>
                  <a:lnTo>
                    <a:pt x="746" y="441"/>
                  </a:lnTo>
                  <a:lnTo>
                    <a:pt x="746" y="444"/>
                  </a:lnTo>
                  <a:lnTo>
                    <a:pt x="746" y="446"/>
                  </a:lnTo>
                  <a:lnTo>
                    <a:pt x="748" y="446"/>
                  </a:lnTo>
                  <a:lnTo>
                    <a:pt x="750" y="446"/>
                  </a:lnTo>
                  <a:lnTo>
                    <a:pt x="755" y="441"/>
                  </a:lnTo>
                  <a:lnTo>
                    <a:pt x="755" y="439"/>
                  </a:lnTo>
                  <a:lnTo>
                    <a:pt x="757" y="439"/>
                  </a:lnTo>
                  <a:lnTo>
                    <a:pt x="757" y="441"/>
                  </a:lnTo>
                  <a:lnTo>
                    <a:pt x="759" y="441"/>
                  </a:lnTo>
                  <a:lnTo>
                    <a:pt x="759" y="441"/>
                  </a:lnTo>
                  <a:lnTo>
                    <a:pt x="762" y="444"/>
                  </a:lnTo>
                  <a:lnTo>
                    <a:pt x="766" y="446"/>
                  </a:lnTo>
                  <a:lnTo>
                    <a:pt x="766" y="448"/>
                  </a:lnTo>
                  <a:lnTo>
                    <a:pt x="766" y="453"/>
                  </a:lnTo>
                  <a:lnTo>
                    <a:pt x="764" y="453"/>
                  </a:lnTo>
                  <a:lnTo>
                    <a:pt x="764" y="460"/>
                  </a:lnTo>
                  <a:lnTo>
                    <a:pt x="764" y="464"/>
                  </a:lnTo>
                  <a:lnTo>
                    <a:pt x="764" y="467"/>
                  </a:lnTo>
                  <a:lnTo>
                    <a:pt x="762" y="471"/>
                  </a:lnTo>
                  <a:lnTo>
                    <a:pt x="759" y="474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57" y="478"/>
                  </a:lnTo>
                  <a:lnTo>
                    <a:pt x="755" y="476"/>
                  </a:lnTo>
                  <a:lnTo>
                    <a:pt x="753" y="474"/>
                  </a:lnTo>
                  <a:lnTo>
                    <a:pt x="750" y="471"/>
                  </a:lnTo>
                  <a:lnTo>
                    <a:pt x="748" y="471"/>
                  </a:lnTo>
                  <a:lnTo>
                    <a:pt x="746" y="471"/>
                  </a:lnTo>
                  <a:lnTo>
                    <a:pt x="743" y="469"/>
                  </a:lnTo>
                  <a:lnTo>
                    <a:pt x="743" y="469"/>
                  </a:lnTo>
                  <a:lnTo>
                    <a:pt x="743" y="467"/>
                  </a:lnTo>
                  <a:lnTo>
                    <a:pt x="741" y="462"/>
                  </a:lnTo>
                  <a:lnTo>
                    <a:pt x="739" y="462"/>
                  </a:lnTo>
                  <a:lnTo>
                    <a:pt x="736" y="464"/>
                  </a:lnTo>
                  <a:lnTo>
                    <a:pt x="736" y="462"/>
                  </a:lnTo>
                  <a:lnTo>
                    <a:pt x="732" y="460"/>
                  </a:lnTo>
                  <a:lnTo>
                    <a:pt x="729" y="460"/>
                  </a:lnTo>
                  <a:lnTo>
                    <a:pt x="725" y="460"/>
                  </a:lnTo>
                  <a:lnTo>
                    <a:pt x="727" y="462"/>
                  </a:lnTo>
                  <a:lnTo>
                    <a:pt x="727" y="464"/>
                  </a:lnTo>
                  <a:lnTo>
                    <a:pt x="725" y="464"/>
                  </a:lnTo>
                  <a:lnTo>
                    <a:pt x="723" y="462"/>
                  </a:lnTo>
                  <a:lnTo>
                    <a:pt x="720" y="462"/>
                  </a:lnTo>
                  <a:lnTo>
                    <a:pt x="718" y="464"/>
                  </a:lnTo>
                  <a:lnTo>
                    <a:pt x="718" y="464"/>
                  </a:lnTo>
                  <a:lnTo>
                    <a:pt x="720" y="464"/>
                  </a:lnTo>
                  <a:lnTo>
                    <a:pt x="725" y="467"/>
                  </a:lnTo>
                  <a:lnTo>
                    <a:pt x="725" y="467"/>
                  </a:lnTo>
                  <a:lnTo>
                    <a:pt x="725" y="469"/>
                  </a:lnTo>
                  <a:lnTo>
                    <a:pt x="723" y="469"/>
                  </a:lnTo>
                  <a:lnTo>
                    <a:pt x="718" y="474"/>
                  </a:lnTo>
                  <a:lnTo>
                    <a:pt x="713" y="476"/>
                  </a:lnTo>
                  <a:lnTo>
                    <a:pt x="711" y="476"/>
                  </a:lnTo>
                  <a:lnTo>
                    <a:pt x="711" y="474"/>
                  </a:lnTo>
                  <a:lnTo>
                    <a:pt x="711" y="471"/>
                  </a:lnTo>
                  <a:lnTo>
                    <a:pt x="709" y="469"/>
                  </a:lnTo>
                  <a:lnTo>
                    <a:pt x="709" y="471"/>
                  </a:lnTo>
                  <a:lnTo>
                    <a:pt x="709" y="474"/>
                  </a:lnTo>
                  <a:lnTo>
                    <a:pt x="709" y="476"/>
                  </a:lnTo>
                  <a:lnTo>
                    <a:pt x="706" y="478"/>
                  </a:lnTo>
                  <a:lnTo>
                    <a:pt x="709" y="480"/>
                  </a:lnTo>
                  <a:lnTo>
                    <a:pt x="709" y="483"/>
                  </a:lnTo>
                  <a:lnTo>
                    <a:pt x="706" y="483"/>
                  </a:lnTo>
                  <a:lnTo>
                    <a:pt x="709" y="485"/>
                  </a:lnTo>
                  <a:lnTo>
                    <a:pt x="709" y="487"/>
                  </a:lnTo>
                  <a:lnTo>
                    <a:pt x="706" y="487"/>
                  </a:lnTo>
                  <a:lnTo>
                    <a:pt x="704" y="487"/>
                  </a:lnTo>
                  <a:lnTo>
                    <a:pt x="702" y="487"/>
                  </a:lnTo>
                  <a:lnTo>
                    <a:pt x="699" y="490"/>
                  </a:lnTo>
                  <a:lnTo>
                    <a:pt x="702" y="490"/>
                  </a:lnTo>
                  <a:lnTo>
                    <a:pt x="704" y="490"/>
                  </a:lnTo>
                  <a:lnTo>
                    <a:pt x="711" y="490"/>
                  </a:lnTo>
                  <a:lnTo>
                    <a:pt x="711" y="492"/>
                  </a:lnTo>
                  <a:lnTo>
                    <a:pt x="711" y="494"/>
                  </a:lnTo>
                  <a:lnTo>
                    <a:pt x="711" y="499"/>
                  </a:lnTo>
                  <a:lnTo>
                    <a:pt x="711" y="499"/>
                  </a:lnTo>
                  <a:lnTo>
                    <a:pt x="713" y="497"/>
                  </a:lnTo>
                  <a:lnTo>
                    <a:pt x="718" y="497"/>
                  </a:lnTo>
                  <a:lnTo>
                    <a:pt x="720" y="497"/>
                  </a:lnTo>
                  <a:lnTo>
                    <a:pt x="723" y="499"/>
                  </a:lnTo>
                  <a:lnTo>
                    <a:pt x="727" y="499"/>
                  </a:lnTo>
                  <a:lnTo>
                    <a:pt x="729" y="499"/>
                  </a:lnTo>
                  <a:lnTo>
                    <a:pt x="732" y="499"/>
                  </a:lnTo>
                  <a:lnTo>
                    <a:pt x="734" y="497"/>
                  </a:lnTo>
                  <a:lnTo>
                    <a:pt x="736" y="499"/>
                  </a:lnTo>
                  <a:lnTo>
                    <a:pt x="736" y="501"/>
                  </a:lnTo>
                  <a:lnTo>
                    <a:pt x="736" y="504"/>
                  </a:lnTo>
                  <a:lnTo>
                    <a:pt x="736" y="506"/>
                  </a:lnTo>
                  <a:lnTo>
                    <a:pt x="736" y="508"/>
                  </a:lnTo>
                  <a:lnTo>
                    <a:pt x="734" y="510"/>
                  </a:lnTo>
                  <a:lnTo>
                    <a:pt x="732" y="508"/>
                  </a:lnTo>
                  <a:lnTo>
                    <a:pt x="729" y="508"/>
                  </a:lnTo>
                  <a:lnTo>
                    <a:pt x="727" y="508"/>
                  </a:lnTo>
                  <a:lnTo>
                    <a:pt x="725" y="510"/>
                  </a:lnTo>
                  <a:lnTo>
                    <a:pt x="723" y="508"/>
                  </a:lnTo>
                  <a:lnTo>
                    <a:pt x="716" y="508"/>
                  </a:lnTo>
                  <a:lnTo>
                    <a:pt x="711" y="510"/>
                  </a:lnTo>
                  <a:lnTo>
                    <a:pt x="709" y="508"/>
                  </a:lnTo>
                  <a:lnTo>
                    <a:pt x="709" y="508"/>
                  </a:lnTo>
                  <a:lnTo>
                    <a:pt x="709" y="508"/>
                  </a:lnTo>
                  <a:lnTo>
                    <a:pt x="709" y="510"/>
                  </a:lnTo>
                  <a:lnTo>
                    <a:pt x="711" y="510"/>
                  </a:lnTo>
                  <a:lnTo>
                    <a:pt x="713" y="510"/>
                  </a:lnTo>
                  <a:lnTo>
                    <a:pt x="716" y="510"/>
                  </a:lnTo>
                  <a:lnTo>
                    <a:pt x="723" y="510"/>
                  </a:lnTo>
                  <a:lnTo>
                    <a:pt x="725" y="513"/>
                  </a:lnTo>
                  <a:lnTo>
                    <a:pt x="727" y="515"/>
                  </a:lnTo>
                  <a:lnTo>
                    <a:pt x="729" y="515"/>
                  </a:lnTo>
                  <a:lnTo>
                    <a:pt x="732" y="515"/>
                  </a:lnTo>
                  <a:lnTo>
                    <a:pt x="734" y="517"/>
                  </a:lnTo>
                  <a:lnTo>
                    <a:pt x="736" y="522"/>
                  </a:lnTo>
                  <a:lnTo>
                    <a:pt x="741" y="524"/>
                  </a:lnTo>
                  <a:lnTo>
                    <a:pt x="741" y="527"/>
                  </a:lnTo>
                  <a:lnTo>
                    <a:pt x="739" y="527"/>
                  </a:lnTo>
                  <a:lnTo>
                    <a:pt x="736" y="527"/>
                  </a:lnTo>
                  <a:lnTo>
                    <a:pt x="736" y="524"/>
                  </a:lnTo>
                  <a:lnTo>
                    <a:pt x="736" y="527"/>
                  </a:lnTo>
                  <a:lnTo>
                    <a:pt x="734" y="529"/>
                  </a:lnTo>
                  <a:lnTo>
                    <a:pt x="736" y="531"/>
                  </a:lnTo>
                  <a:lnTo>
                    <a:pt x="736" y="536"/>
                  </a:lnTo>
                  <a:lnTo>
                    <a:pt x="736" y="538"/>
                  </a:lnTo>
                  <a:lnTo>
                    <a:pt x="736" y="543"/>
                  </a:lnTo>
                  <a:lnTo>
                    <a:pt x="736" y="545"/>
                  </a:lnTo>
                  <a:lnTo>
                    <a:pt x="736" y="547"/>
                  </a:lnTo>
                  <a:lnTo>
                    <a:pt x="734" y="554"/>
                  </a:lnTo>
                  <a:lnTo>
                    <a:pt x="732" y="557"/>
                  </a:lnTo>
                  <a:lnTo>
                    <a:pt x="729" y="557"/>
                  </a:lnTo>
                  <a:lnTo>
                    <a:pt x="727" y="554"/>
                  </a:lnTo>
                  <a:lnTo>
                    <a:pt x="725" y="552"/>
                  </a:lnTo>
                  <a:lnTo>
                    <a:pt x="727" y="550"/>
                  </a:lnTo>
                  <a:lnTo>
                    <a:pt x="727" y="547"/>
                  </a:lnTo>
                  <a:lnTo>
                    <a:pt x="725" y="547"/>
                  </a:lnTo>
                  <a:lnTo>
                    <a:pt x="723" y="547"/>
                  </a:lnTo>
                  <a:lnTo>
                    <a:pt x="720" y="547"/>
                  </a:lnTo>
                  <a:lnTo>
                    <a:pt x="716" y="541"/>
                  </a:lnTo>
                  <a:lnTo>
                    <a:pt x="711" y="538"/>
                  </a:lnTo>
                  <a:lnTo>
                    <a:pt x="709" y="536"/>
                  </a:lnTo>
                  <a:lnTo>
                    <a:pt x="709" y="534"/>
                  </a:lnTo>
                  <a:lnTo>
                    <a:pt x="706" y="529"/>
                  </a:lnTo>
                  <a:lnTo>
                    <a:pt x="702" y="524"/>
                  </a:lnTo>
                  <a:lnTo>
                    <a:pt x="699" y="522"/>
                  </a:lnTo>
                  <a:lnTo>
                    <a:pt x="699" y="522"/>
                  </a:lnTo>
                  <a:lnTo>
                    <a:pt x="699" y="524"/>
                  </a:lnTo>
                  <a:lnTo>
                    <a:pt x="699" y="527"/>
                  </a:lnTo>
                  <a:lnTo>
                    <a:pt x="704" y="529"/>
                  </a:lnTo>
                  <a:lnTo>
                    <a:pt x="704" y="531"/>
                  </a:lnTo>
                  <a:lnTo>
                    <a:pt x="702" y="534"/>
                  </a:lnTo>
                  <a:lnTo>
                    <a:pt x="697" y="534"/>
                  </a:lnTo>
                  <a:lnTo>
                    <a:pt x="695" y="531"/>
                  </a:lnTo>
                  <a:lnTo>
                    <a:pt x="692" y="527"/>
                  </a:lnTo>
                  <a:lnTo>
                    <a:pt x="692" y="524"/>
                  </a:lnTo>
                  <a:lnTo>
                    <a:pt x="690" y="527"/>
                  </a:lnTo>
                  <a:lnTo>
                    <a:pt x="692" y="531"/>
                  </a:lnTo>
                  <a:lnTo>
                    <a:pt x="695" y="534"/>
                  </a:lnTo>
                  <a:lnTo>
                    <a:pt x="702" y="536"/>
                  </a:lnTo>
                  <a:lnTo>
                    <a:pt x="706" y="536"/>
                  </a:lnTo>
                  <a:lnTo>
                    <a:pt x="711" y="541"/>
                  </a:lnTo>
                  <a:lnTo>
                    <a:pt x="720" y="550"/>
                  </a:lnTo>
                  <a:lnTo>
                    <a:pt x="720" y="552"/>
                  </a:lnTo>
                  <a:lnTo>
                    <a:pt x="720" y="554"/>
                  </a:lnTo>
                  <a:lnTo>
                    <a:pt x="718" y="552"/>
                  </a:lnTo>
                  <a:lnTo>
                    <a:pt x="716" y="552"/>
                  </a:lnTo>
                  <a:lnTo>
                    <a:pt x="711" y="552"/>
                  </a:lnTo>
                  <a:lnTo>
                    <a:pt x="709" y="552"/>
                  </a:lnTo>
                  <a:lnTo>
                    <a:pt x="704" y="557"/>
                  </a:lnTo>
                  <a:lnTo>
                    <a:pt x="702" y="557"/>
                  </a:lnTo>
                  <a:lnTo>
                    <a:pt x="699" y="554"/>
                  </a:lnTo>
                  <a:lnTo>
                    <a:pt x="697" y="552"/>
                  </a:lnTo>
                  <a:lnTo>
                    <a:pt x="699" y="552"/>
                  </a:lnTo>
                  <a:lnTo>
                    <a:pt x="697" y="550"/>
                  </a:lnTo>
                  <a:lnTo>
                    <a:pt x="695" y="547"/>
                  </a:lnTo>
                  <a:lnTo>
                    <a:pt x="695" y="550"/>
                  </a:lnTo>
                  <a:lnTo>
                    <a:pt x="697" y="552"/>
                  </a:lnTo>
                  <a:lnTo>
                    <a:pt x="697" y="557"/>
                  </a:lnTo>
                  <a:lnTo>
                    <a:pt x="699" y="559"/>
                  </a:lnTo>
                  <a:lnTo>
                    <a:pt x="702" y="559"/>
                  </a:lnTo>
                  <a:lnTo>
                    <a:pt x="706" y="559"/>
                  </a:lnTo>
                  <a:lnTo>
                    <a:pt x="711" y="554"/>
                  </a:lnTo>
                  <a:lnTo>
                    <a:pt x="711" y="554"/>
                  </a:lnTo>
                  <a:lnTo>
                    <a:pt x="718" y="557"/>
                  </a:lnTo>
                  <a:lnTo>
                    <a:pt x="716" y="559"/>
                  </a:lnTo>
                  <a:lnTo>
                    <a:pt x="716" y="561"/>
                  </a:lnTo>
                  <a:lnTo>
                    <a:pt x="716" y="568"/>
                  </a:lnTo>
                  <a:lnTo>
                    <a:pt x="713" y="571"/>
                  </a:lnTo>
                  <a:lnTo>
                    <a:pt x="711" y="571"/>
                  </a:lnTo>
                  <a:lnTo>
                    <a:pt x="711" y="573"/>
                  </a:lnTo>
                  <a:lnTo>
                    <a:pt x="713" y="573"/>
                  </a:lnTo>
                  <a:lnTo>
                    <a:pt x="716" y="573"/>
                  </a:lnTo>
                  <a:lnTo>
                    <a:pt x="720" y="573"/>
                  </a:lnTo>
                  <a:lnTo>
                    <a:pt x="723" y="577"/>
                  </a:lnTo>
                  <a:lnTo>
                    <a:pt x="727" y="580"/>
                  </a:lnTo>
                  <a:lnTo>
                    <a:pt x="729" y="577"/>
                  </a:lnTo>
                  <a:lnTo>
                    <a:pt x="732" y="575"/>
                  </a:lnTo>
                  <a:lnTo>
                    <a:pt x="736" y="577"/>
                  </a:lnTo>
                  <a:lnTo>
                    <a:pt x="736" y="577"/>
                  </a:lnTo>
                  <a:lnTo>
                    <a:pt x="734" y="580"/>
                  </a:lnTo>
                  <a:lnTo>
                    <a:pt x="734" y="584"/>
                  </a:lnTo>
                  <a:lnTo>
                    <a:pt x="736" y="587"/>
                  </a:lnTo>
                  <a:lnTo>
                    <a:pt x="736" y="589"/>
                  </a:lnTo>
                  <a:lnTo>
                    <a:pt x="732" y="596"/>
                  </a:lnTo>
                  <a:lnTo>
                    <a:pt x="727" y="598"/>
                  </a:lnTo>
                  <a:lnTo>
                    <a:pt x="725" y="598"/>
                  </a:lnTo>
                  <a:lnTo>
                    <a:pt x="725" y="594"/>
                  </a:lnTo>
                  <a:lnTo>
                    <a:pt x="723" y="594"/>
                  </a:lnTo>
                  <a:lnTo>
                    <a:pt x="720" y="589"/>
                  </a:lnTo>
                  <a:lnTo>
                    <a:pt x="720" y="587"/>
                  </a:lnTo>
                  <a:lnTo>
                    <a:pt x="716" y="584"/>
                  </a:lnTo>
                  <a:lnTo>
                    <a:pt x="713" y="582"/>
                  </a:lnTo>
                  <a:lnTo>
                    <a:pt x="709" y="580"/>
                  </a:lnTo>
                  <a:lnTo>
                    <a:pt x="706" y="580"/>
                  </a:lnTo>
                  <a:lnTo>
                    <a:pt x="704" y="582"/>
                  </a:lnTo>
                  <a:lnTo>
                    <a:pt x="702" y="582"/>
                  </a:lnTo>
                  <a:lnTo>
                    <a:pt x="699" y="580"/>
                  </a:lnTo>
                  <a:lnTo>
                    <a:pt x="697" y="577"/>
                  </a:lnTo>
                  <a:lnTo>
                    <a:pt x="697" y="575"/>
                  </a:lnTo>
                  <a:lnTo>
                    <a:pt x="695" y="575"/>
                  </a:lnTo>
                  <a:lnTo>
                    <a:pt x="695" y="577"/>
                  </a:lnTo>
                  <a:lnTo>
                    <a:pt x="695" y="580"/>
                  </a:lnTo>
                  <a:lnTo>
                    <a:pt x="697" y="584"/>
                  </a:lnTo>
                  <a:lnTo>
                    <a:pt x="695" y="587"/>
                  </a:lnTo>
                  <a:lnTo>
                    <a:pt x="692" y="589"/>
                  </a:lnTo>
                  <a:lnTo>
                    <a:pt x="690" y="589"/>
                  </a:lnTo>
                  <a:lnTo>
                    <a:pt x="688" y="589"/>
                  </a:lnTo>
                  <a:lnTo>
                    <a:pt x="690" y="589"/>
                  </a:lnTo>
                  <a:lnTo>
                    <a:pt x="690" y="591"/>
                  </a:lnTo>
                  <a:lnTo>
                    <a:pt x="690" y="594"/>
                  </a:lnTo>
                  <a:lnTo>
                    <a:pt x="688" y="598"/>
                  </a:lnTo>
                  <a:lnTo>
                    <a:pt x="686" y="601"/>
                  </a:lnTo>
                  <a:lnTo>
                    <a:pt x="686" y="601"/>
                  </a:lnTo>
                  <a:lnTo>
                    <a:pt x="686" y="603"/>
                  </a:lnTo>
                  <a:lnTo>
                    <a:pt x="688" y="603"/>
                  </a:lnTo>
                  <a:lnTo>
                    <a:pt x="690" y="607"/>
                  </a:lnTo>
                  <a:lnTo>
                    <a:pt x="692" y="610"/>
                  </a:lnTo>
                  <a:lnTo>
                    <a:pt x="692" y="612"/>
                  </a:lnTo>
                  <a:lnTo>
                    <a:pt x="692" y="619"/>
                  </a:lnTo>
                  <a:lnTo>
                    <a:pt x="692" y="619"/>
                  </a:lnTo>
                  <a:lnTo>
                    <a:pt x="695" y="617"/>
                  </a:lnTo>
                  <a:lnTo>
                    <a:pt x="695" y="614"/>
                  </a:lnTo>
                  <a:lnTo>
                    <a:pt x="695" y="610"/>
                  </a:lnTo>
                  <a:lnTo>
                    <a:pt x="692" y="610"/>
                  </a:lnTo>
                  <a:lnTo>
                    <a:pt x="695" y="605"/>
                  </a:lnTo>
                  <a:lnTo>
                    <a:pt x="695" y="603"/>
                  </a:lnTo>
                  <a:lnTo>
                    <a:pt x="697" y="603"/>
                  </a:lnTo>
                  <a:lnTo>
                    <a:pt x="697" y="605"/>
                  </a:lnTo>
                  <a:lnTo>
                    <a:pt x="699" y="607"/>
                  </a:lnTo>
                  <a:lnTo>
                    <a:pt x="702" y="610"/>
                  </a:lnTo>
                  <a:lnTo>
                    <a:pt x="704" y="612"/>
                  </a:lnTo>
                  <a:lnTo>
                    <a:pt x="706" y="612"/>
                  </a:lnTo>
                  <a:lnTo>
                    <a:pt x="706" y="612"/>
                  </a:lnTo>
                  <a:lnTo>
                    <a:pt x="709" y="612"/>
                  </a:lnTo>
                  <a:lnTo>
                    <a:pt x="709" y="612"/>
                  </a:lnTo>
                  <a:lnTo>
                    <a:pt x="713" y="610"/>
                  </a:lnTo>
                  <a:lnTo>
                    <a:pt x="716" y="610"/>
                  </a:lnTo>
                  <a:lnTo>
                    <a:pt x="718" y="612"/>
                  </a:lnTo>
                  <a:lnTo>
                    <a:pt x="716" y="614"/>
                  </a:lnTo>
                  <a:lnTo>
                    <a:pt x="713" y="619"/>
                  </a:lnTo>
                  <a:lnTo>
                    <a:pt x="713" y="624"/>
                  </a:lnTo>
                  <a:lnTo>
                    <a:pt x="713" y="626"/>
                  </a:lnTo>
                  <a:lnTo>
                    <a:pt x="711" y="631"/>
                  </a:lnTo>
                  <a:lnTo>
                    <a:pt x="711" y="633"/>
                  </a:lnTo>
                  <a:lnTo>
                    <a:pt x="706" y="633"/>
                  </a:lnTo>
                  <a:lnTo>
                    <a:pt x="704" y="633"/>
                  </a:lnTo>
                  <a:lnTo>
                    <a:pt x="699" y="633"/>
                  </a:lnTo>
                  <a:lnTo>
                    <a:pt x="697" y="631"/>
                  </a:lnTo>
                  <a:lnTo>
                    <a:pt x="695" y="631"/>
                  </a:lnTo>
                  <a:lnTo>
                    <a:pt x="692" y="633"/>
                  </a:lnTo>
                  <a:lnTo>
                    <a:pt x="692" y="635"/>
                  </a:lnTo>
                  <a:lnTo>
                    <a:pt x="690" y="638"/>
                  </a:lnTo>
                  <a:lnTo>
                    <a:pt x="688" y="638"/>
                  </a:lnTo>
                  <a:lnTo>
                    <a:pt x="686" y="638"/>
                  </a:lnTo>
                  <a:lnTo>
                    <a:pt x="686" y="640"/>
                  </a:lnTo>
                  <a:lnTo>
                    <a:pt x="686" y="642"/>
                  </a:lnTo>
                  <a:lnTo>
                    <a:pt x="681" y="642"/>
                  </a:lnTo>
                  <a:lnTo>
                    <a:pt x="679" y="642"/>
                  </a:lnTo>
                  <a:lnTo>
                    <a:pt x="676" y="640"/>
                  </a:lnTo>
                  <a:lnTo>
                    <a:pt x="669" y="638"/>
                  </a:lnTo>
                  <a:lnTo>
                    <a:pt x="667" y="633"/>
                  </a:lnTo>
                  <a:lnTo>
                    <a:pt x="658" y="626"/>
                  </a:lnTo>
                  <a:lnTo>
                    <a:pt x="658" y="621"/>
                  </a:lnTo>
                  <a:lnTo>
                    <a:pt x="658" y="619"/>
                  </a:lnTo>
                  <a:lnTo>
                    <a:pt x="658" y="619"/>
                  </a:lnTo>
                  <a:lnTo>
                    <a:pt x="660" y="619"/>
                  </a:lnTo>
                  <a:lnTo>
                    <a:pt x="662" y="619"/>
                  </a:lnTo>
                  <a:lnTo>
                    <a:pt x="665" y="621"/>
                  </a:lnTo>
                  <a:lnTo>
                    <a:pt x="672" y="624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81" y="626"/>
                  </a:lnTo>
                  <a:lnTo>
                    <a:pt x="681" y="624"/>
                  </a:lnTo>
                  <a:lnTo>
                    <a:pt x="681" y="621"/>
                  </a:lnTo>
                  <a:lnTo>
                    <a:pt x="679" y="624"/>
                  </a:lnTo>
                  <a:lnTo>
                    <a:pt x="676" y="624"/>
                  </a:lnTo>
                  <a:lnTo>
                    <a:pt x="674" y="624"/>
                  </a:lnTo>
                  <a:lnTo>
                    <a:pt x="667" y="619"/>
                  </a:lnTo>
                  <a:lnTo>
                    <a:pt x="660" y="617"/>
                  </a:lnTo>
                  <a:lnTo>
                    <a:pt x="658" y="614"/>
                  </a:lnTo>
                  <a:lnTo>
                    <a:pt x="658" y="614"/>
                  </a:lnTo>
                  <a:lnTo>
                    <a:pt x="658" y="612"/>
                  </a:lnTo>
                  <a:lnTo>
                    <a:pt x="656" y="610"/>
                  </a:lnTo>
                  <a:lnTo>
                    <a:pt x="653" y="610"/>
                  </a:lnTo>
                  <a:lnTo>
                    <a:pt x="653" y="612"/>
                  </a:lnTo>
                  <a:lnTo>
                    <a:pt x="651" y="617"/>
                  </a:lnTo>
                  <a:lnTo>
                    <a:pt x="651" y="624"/>
                  </a:lnTo>
                  <a:lnTo>
                    <a:pt x="651" y="626"/>
                  </a:lnTo>
                  <a:lnTo>
                    <a:pt x="651" y="626"/>
                  </a:lnTo>
                  <a:lnTo>
                    <a:pt x="649" y="626"/>
                  </a:lnTo>
                  <a:lnTo>
                    <a:pt x="644" y="619"/>
                  </a:lnTo>
                  <a:lnTo>
                    <a:pt x="639" y="612"/>
                  </a:lnTo>
                  <a:lnTo>
                    <a:pt x="637" y="610"/>
                  </a:lnTo>
                  <a:lnTo>
                    <a:pt x="637" y="607"/>
                  </a:lnTo>
                  <a:lnTo>
                    <a:pt x="635" y="605"/>
                  </a:lnTo>
                  <a:lnTo>
                    <a:pt x="632" y="605"/>
                  </a:lnTo>
                  <a:lnTo>
                    <a:pt x="632" y="607"/>
                  </a:lnTo>
                  <a:lnTo>
                    <a:pt x="632" y="607"/>
                  </a:lnTo>
                  <a:lnTo>
                    <a:pt x="637" y="610"/>
                  </a:lnTo>
                  <a:lnTo>
                    <a:pt x="642" y="619"/>
                  </a:lnTo>
                  <a:lnTo>
                    <a:pt x="642" y="621"/>
                  </a:lnTo>
                  <a:lnTo>
                    <a:pt x="644" y="624"/>
                  </a:lnTo>
                  <a:lnTo>
                    <a:pt x="644" y="624"/>
                  </a:lnTo>
                  <a:lnTo>
                    <a:pt x="644" y="626"/>
                  </a:lnTo>
                  <a:lnTo>
                    <a:pt x="642" y="626"/>
                  </a:lnTo>
                  <a:lnTo>
                    <a:pt x="639" y="628"/>
                  </a:lnTo>
                  <a:lnTo>
                    <a:pt x="637" y="631"/>
                  </a:lnTo>
                  <a:lnTo>
                    <a:pt x="635" y="633"/>
                  </a:lnTo>
                  <a:lnTo>
                    <a:pt x="632" y="633"/>
                  </a:lnTo>
                  <a:lnTo>
                    <a:pt x="630" y="635"/>
                  </a:lnTo>
                  <a:lnTo>
                    <a:pt x="626" y="635"/>
                  </a:lnTo>
                  <a:lnTo>
                    <a:pt x="623" y="635"/>
                  </a:lnTo>
                  <a:lnTo>
                    <a:pt x="621" y="633"/>
                  </a:lnTo>
                  <a:lnTo>
                    <a:pt x="619" y="633"/>
                  </a:lnTo>
                  <a:lnTo>
                    <a:pt x="616" y="633"/>
                  </a:lnTo>
                  <a:lnTo>
                    <a:pt x="616" y="631"/>
                  </a:lnTo>
                  <a:lnTo>
                    <a:pt x="612" y="626"/>
                  </a:lnTo>
                  <a:lnTo>
                    <a:pt x="609" y="626"/>
                  </a:lnTo>
                  <a:lnTo>
                    <a:pt x="609" y="624"/>
                  </a:lnTo>
                  <a:lnTo>
                    <a:pt x="607" y="621"/>
                  </a:lnTo>
                  <a:lnTo>
                    <a:pt x="607" y="621"/>
                  </a:lnTo>
                  <a:lnTo>
                    <a:pt x="605" y="621"/>
                  </a:lnTo>
                  <a:lnTo>
                    <a:pt x="605" y="624"/>
                  </a:lnTo>
                  <a:lnTo>
                    <a:pt x="607" y="628"/>
                  </a:lnTo>
                  <a:lnTo>
                    <a:pt x="609" y="628"/>
                  </a:lnTo>
                  <a:lnTo>
                    <a:pt x="614" y="633"/>
                  </a:lnTo>
                  <a:lnTo>
                    <a:pt x="616" y="635"/>
                  </a:lnTo>
                  <a:lnTo>
                    <a:pt x="616" y="638"/>
                  </a:lnTo>
                  <a:lnTo>
                    <a:pt x="614" y="640"/>
                  </a:lnTo>
                  <a:lnTo>
                    <a:pt x="607" y="640"/>
                  </a:lnTo>
                  <a:lnTo>
                    <a:pt x="602" y="638"/>
                  </a:lnTo>
                  <a:lnTo>
                    <a:pt x="600" y="640"/>
                  </a:lnTo>
                  <a:lnTo>
                    <a:pt x="598" y="642"/>
                  </a:lnTo>
                  <a:lnTo>
                    <a:pt x="598" y="642"/>
                  </a:lnTo>
                  <a:lnTo>
                    <a:pt x="600" y="642"/>
                  </a:lnTo>
                  <a:lnTo>
                    <a:pt x="600" y="644"/>
                  </a:lnTo>
                  <a:lnTo>
                    <a:pt x="602" y="647"/>
                  </a:lnTo>
                  <a:lnTo>
                    <a:pt x="605" y="644"/>
                  </a:lnTo>
                  <a:lnTo>
                    <a:pt x="605" y="642"/>
                  </a:lnTo>
                  <a:lnTo>
                    <a:pt x="609" y="642"/>
                  </a:lnTo>
                  <a:lnTo>
                    <a:pt x="609" y="642"/>
                  </a:lnTo>
                  <a:lnTo>
                    <a:pt x="609" y="642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4" y="644"/>
                  </a:lnTo>
                  <a:lnTo>
                    <a:pt x="614" y="644"/>
                  </a:lnTo>
                  <a:lnTo>
                    <a:pt x="616" y="642"/>
                  </a:lnTo>
                  <a:lnTo>
                    <a:pt x="616" y="640"/>
                  </a:lnTo>
                  <a:lnTo>
                    <a:pt x="621" y="640"/>
                  </a:lnTo>
                  <a:lnTo>
                    <a:pt x="623" y="640"/>
                  </a:lnTo>
                  <a:lnTo>
                    <a:pt x="628" y="640"/>
                  </a:lnTo>
                  <a:lnTo>
                    <a:pt x="628" y="640"/>
                  </a:lnTo>
                  <a:lnTo>
                    <a:pt x="632" y="642"/>
                  </a:lnTo>
                  <a:lnTo>
                    <a:pt x="637" y="644"/>
                  </a:lnTo>
                  <a:lnTo>
                    <a:pt x="639" y="644"/>
                  </a:lnTo>
                  <a:lnTo>
                    <a:pt x="639" y="647"/>
                  </a:lnTo>
                  <a:lnTo>
                    <a:pt x="639" y="649"/>
                  </a:lnTo>
                  <a:lnTo>
                    <a:pt x="637" y="651"/>
                  </a:lnTo>
                  <a:lnTo>
                    <a:pt x="635" y="654"/>
                  </a:lnTo>
                  <a:lnTo>
                    <a:pt x="632" y="654"/>
                  </a:lnTo>
                  <a:lnTo>
                    <a:pt x="628" y="654"/>
                  </a:lnTo>
                  <a:lnTo>
                    <a:pt x="626" y="656"/>
                  </a:lnTo>
                  <a:lnTo>
                    <a:pt x="623" y="658"/>
                  </a:lnTo>
                  <a:lnTo>
                    <a:pt x="619" y="656"/>
                  </a:lnTo>
                  <a:lnTo>
                    <a:pt x="616" y="654"/>
                  </a:lnTo>
                  <a:lnTo>
                    <a:pt x="614" y="651"/>
                  </a:lnTo>
                  <a:lnTo>
                    <a:pt x="612" y="651"/>
                  </a:lnTo>
                  <a:lnTo>
                    <a:pt x="609" y="654"/>
                  </a:lnTo>
                  <a:lnTo>
                    <a:pt x="607" y="654"/>
                  </a:lnTo>
                  <a:lnTo>
                    <a:pt x="607" y="654"/>
                  </a:lnTo>
                  <a:lnTo>
                    <a:pt x="605" y="654"/>
                  </a:lnTo>
                  <a:lnTo>
                    <a:pt x="605" y="656"/>
                  </a:lnTo>
                  <a:lnTo>
                    <a:pt x="607" y="656"/>
                  </a:lnTo>
                  <a:lnTo>
                    <a:pt x="609" y="656"/>
                  </a:lnTo>
                  <a:lnTo>
                    <a:pt x="612" y="654"/>
                  </a:lnTo>
                  <a:lnTo>
                    <a:pt x="614" y="656"/>
                  </a:lnTo>
                  <a:lnTo>
                    <a:pt x="616" y="656"/>
                  </a:lnTo>
                  <a:lnTo>
                    <a:pt x="614" y="658"/>
                  </a:lnTo>
                  <a:lnTo>
                    <a:pt x="612" y="658"/>
                  </a:lnTo>
                  <a:lnTo>
                    <a:pt x="607" y="661"/>
                  </a:lnTo>
                  <a:lnTo>
                    <a:pt x="607" y="663"/>
                  </a:lnTo>
                  <a:lnTo>
                    <a:pt x="607" y="663"/>
                  </a:lnTo>
                  <a:lnTo>
                    <a:pt x="609" y="661"/>
                  </a:lnTo>
                  <a:lnTo>
                    <a:pt x="614" y="661"/>
                  </a:lnTo>
                  <a:lnTo>
                    <a:pt x="616" y="661"/>
                  </a:lnTo>
                  <a:lnTo>
                    <a:pt x="616" y="663"/>
                  </a:lnTo>
                  <a:lnTo>
                    <a:pt x="616" y="665"/>
                  </a:lnTo>
                  <a:lnTo>
                    <a:pt x="619" y="665"/>
                  </a:lnTo>
                  <a:lnTo>
                    <a:pt x="621" y="661"/>
                  </a:lnTo>
                  <a:lnTo>
                    <a:pt x="623" y="661"/>
                  </a:lnTo>
                  <a:lnTo>
                    <a:pt x="626" y="661"/>
                  </a:lnTo>
                  <a:lnTo>
                    <a:pt x="628" y="658"/>
                  </a:lnTo>
                  <a:lnTo>
                    <a:pt x="630" y="658"/>
                  </a:lnTo>
                  <a:lnTo>
                    <a:pt x="632" y="658"/>
                  </a:lnTo>
                  <a:lnTo>
                    <a:pt x="637" y="663"/>
                  </a:lnTo>
                  <a:lnTo>
                    <a:pt x="639" y="663"/>
                  </a:lnTo>
                  <a:lnTo>
                    <a:pt x="639" y="663"/>
                  </a:lnTo>
                  <a:lnTo>
                    <a:pt x="642" y="665"/>
                  </a:lnTo>
                  <a:lnTo>
                    <a:pt x="639" y="672"/>
                  </a:lnTo>
                  <a:lnTo>
                    <a:pt x="637" y="674"/>
                  </a:lnTo>
                  <a:lnTo>
                    <a:pt x="632" y="674"/>
                  </a:lnTo>
                  <a:lnTo>
                    <a:pt x="630" y="674"/>
                  </a:lnTo>
                  <a:lnTo>
                    <a:pt x="628" y="674"/>
                  </a:lnTo>
                  <a:lnTo>
                    <a:pt x="621" y="674"/>
                  </a:lnTo>
                  <a:lnTo>
                    <a:pt x="619" y="674"/>
                  </a:lnTo>
                  <a:lnTo>
                    <a:pt x="616" y="677"/>
                  </a:lnTo>
                  <a:lnTo>
                    <a:pt x="616" y="677"/>
                  </a:lnTo>
                  <a:lnTo>
                    <a:pt x="621" y="674"/>
                  </a:lnTo>
                  <a:lnTo>
                    <a:pt x="626" y="677"/>
                  </a:lnTo>
                  <a:lnTo>
                    <a:pt x="630" y="677"/>
                  </a:lnTo>
                  <a:lnTo>
                    <a:pt x="632" y="679"/>
                  </a:lnTo>
                  <a:lnTo>
                    <a:pt x="632" y="681"/>
                  </a:lnTo>
                  <a:lnTo>
                    <a:pt x="635" y="679"/>
                  </a:lnTo>
                  <a:lnTo>
                    <a:pt x="637" y="677"/>
                  </a:lnTo>
                  <a:lnTo>
                    <a:pt x="642" y="677"/>
                  </a:lnTo>
                  <a:lnTo>
                    <a:pt x="646" y="679"/>
                  </a:lnTo>
                  <a:lnTo>
                    <a:pt x="646" y="681"/>
                  </a:lnTo>
                  <a:lnTo>
                    <a:pt x="653" y="686"/>
                  </a:lnTo>
                  <a:lnTo>
                    <a:pt x="653" y="688"/>
                  </a:lnTo>
                  <a:lnTo>
                    <a:pt x="656" y="691"/>
                  </a:lnTo>
                  <a:lnTo>
                    <a:pt x="658" y="691"/>
                  </a:lnTo>
                  <a:lnTo>
                    <a:pt x="658" y="691"/>
                  </a:lnTo>
                  <a:lnTo>
                    <a:pt x="660" y="691"/>
                  </a:lnTo>
                  <a:lnTo>
                    <a:pt x="662" y="693"/>
                  </a:lnTo>
                  <a:lnTo>
                    <a:pt x="665" y="695"/>
                  </a:lnTo>
                  <a:lnTo>
                    <a:pt x="665" y="698"/>
                  </a:lnTo>
                  <a:lnTo>
                    <a:pt x="667" y="700"/>
                  </a:lnTo>
                  <a:lnTo>
                    <a:pt x="669" y="700"/>
                  </a:lnTo>
                  <a:lnTo>
                    <a:pt x="669" y="702"/>
                  </a:lnTo>
                  <a:lnTo>
                    <a:pt x="672" y="702"/>
                  </a:lnTo>
                  <a:lnTo>
                    <a:pt x="672" y="704"/>
                  </a:lnTo>
                  <a:lnTo>
                    <a:pt x="669" y="709"/>
                  </a:lnTo>
                  <a:lnTo>
                    <a:pt x="667" y="709"/>
                  </a:lnTo>
                  <a:lnTo>
                    <a:pt x="665" y="711"/>
                  </a:lnTo>
                  <a:lnTo>
                    <a:pt x="665" y="714"/>
                  </a:lnTo>
                  <a:lnTo>
                    <a:pt x="665" y="716"/>
                  </a:lnTo>
                  <a:lnTo>
                    <a:pt x="667" y="714"/>
                  </a:lnTo>
                  <a:lnTo>
                    <a:pt x="672" y="709"/>
                  </a:lnTo>
                  <a:lnTo>
                    <a:pt x="674" y="709"/>
                  </a:lnTo>
                  <a:lnTo>
                    <a:pt x="674" y="709"/>
                  </a:lnTo>
                  <a:lnTo>
                    <a:pt x="674" y="711"/>
                  </a:lnTo>
                  <a:lnTo>
                    <a:pt x="672" y="716"/>
                  </a:lnTo>
                  <a:lnTo>
                    <a:pt x="674" y="714"/>
                  </a:lnTo>
                  <a:lnTo>
                    <a:pt x="674" y="711"/>
                  </a:lnTo>
                  <a:lnTo>
                    <a:pt x="676" y="711"/>
                  </a:lnTo>
                  <a:lnTo>
                    <a:pt x="679" y="711"/>
                  </a:lnTo>
                  <a:lnTo>
                    <a:pt x="681" y="714"/>
                  </a:lnTo>
                  <a:lnTo>
                    <a:pt x="679" y="716"/>
                  </a:lnTo>
                  <a:lnTo>
                    <a:pt x="676" y="718"/>
                  </a:lnTo>
                  <a:lnTo>
                    <a:pt x="674" y="721"/>
                  </a:lnTo>
                  <a:lnTo>
                    <a:pt x="672" y="723"/>
                  </a:lnTo>
                  <a:lnTo>
                    <a:pt x="672" y="725"/>
                  </a:lnTo>
                  <a:lnTo>
                    <a:pt x="674" y="728"/>
                  </a:lnTo>
                  <a:lnTo>
                    <a:pt x="674" y="728"/>
                  </a:lnTo>
                  <a:lnTo>
                    <a:pt x="672" y="732"/>
                  </a:lnTo>
                  <a:lnTo>
                    <a:pt x="672" y="735"/>
                  </a:lnTo>
                  <a:lnTo>
                    <a:pt x="674" y="735"/>
                  </a:lnTo>
                  <a:lnTo>
                    <a:pt x="674" y="728"/>
                  </a:lnTo>
                  <a:lnTo>
                    <a:pt x="679" y="725"/>
                  </a:lnTo>
                  <a:lnTo>
                    <a:pt x="681" y="723"/>
                  </a:lnTo>
                  <a:lnTo>
                    <a:pt x="683" y="723"/>
                  </a:lnTo>
                  <a:lnTo>
                    <a:pt x="683" y="725"/>
                  </a:lnTo>
                  <a:lnTo>
                    <a:pt x="681" y="728"/>
                  </a:lnTo>
                  <a:lnTo>
                    <a:pt x="679" y="732"/>
                  </a:lnTo>
                  <a:lnTo>
                    <a:pt x="679" y="732"/>
                  </a:lnTo>
                  <a:lnTo>
                    <a:pt x="681" y="732"/>
                  </a:lnTo>
                  <a:lnTo>
                    <a:pt x="683" y="732"/>
                  </a:lnTo>
                  <a:lnTo>
                    <a:pt x="683" y="737"/>
                  </a:lnTo>
                  <a:lnTo>
                    <a:pt x="681" y="739"/>
                  </a:lnTo>
                  <a:lnTo>
                    <a:pt x="676" y="739"/>
                  </a:lnTo>
                  <a:lnTo>
                    <a:pt x="676" y="741"/>
                  </a:lnTo>
                  <a:lnTo>
                    <a:pt x="676" y="744"/>
                  </a:lnTo>
                  <a:lnTo>
                    <a:pt x="681" y="741"/>
                  </a:lnTo>
                  <a:lnTo>
                    <a:pt x="681" y="741"/>
                  </a:lnTo>
                  <a:lnTo>
                    <a:pt x="681" y="744"/>
                  </a:lnTo>
                  <a:lnTo>
                    <a:pt x="679" y="746"/>
                  </a:lnTo>
                  <a:lnTo>
                    <a:pt x="681" y="748"/>
                  </a:lnTo>
                  <a:lnTo>
                    <a:pt x="683" y="748"/>
                  </a:lnTo>
                  <a:lnTo>
                    <a:pt x="681" y="751"/>
                  </a:lnTo>
                  <a:lnTo>
                    <a:pt x="681" y="755"/>
                  </a:lnTo>
                  <a:lnTo>
                    <a:pt x="681" y="758"/>
                  </a:lnTo>
                  <a:lnTo>
                    <a:pt x="681" y="765"/>
                  </a:lnTo>
                  <a:lnTo>
                    <a:pt x="681" y="767"/>
                  </a:lnTo>
                  <a:lnTo>
                    <a:pt x="681" y="769"/>
                  </a:lnTo>
                  <a:lnTo>
                    <a:pt x="679" y="771"/>
                  </a:lnTo>
                  <a:lnTo>
                    <a:pt x="676" y="771"/>
                  </a:lnTo>
                  <a:lnTo>
                    <a:pt x="674" y="771"/>
                  </a:lnTo>
                  <a:lnTo>
                    <a:pt x="674" y="769"/>
                  </a:lnTo>
                  <a:lnTo>
                    <a:pt x="676" y="767"/>
                  </a:lnTo>
                  <a:lnTo>
                    <a:pt x="674" y="767"/>
                  </a:lnTo>
                  <a:lnTo>
                    <a:pt x="672" y="765"/>
                  </a:lnTo>
                  <a:lnTo>
                    <a:pt x="669" y="765"/>
                  </a:lnTo>
                  <a:lnTo>
                    <a:pt x="669" y="767"/>
                  </a:lnTo>
                  <a:lnTo>
                    <a:pt x="667" y="767"/>
                  </a:lnTo>
                  <a:lnTo>
                    <a:pt x="667" y="765"/>
                  </a:lnTo>
                  <a:lnTo>
                    <a:pt x="669" y="760"/>
                  </a:lnTo>
                  <a:lnTo>
                    <a:pt x="667" y="758"/>
                  </a:lnTo>
                  <a:lnTo>
                    <a:pt x="667" y="753"/>
                  </a:lnTo>
                  <a:lnTo>
                    <a:pt x="667" y="751"/>
                  </a:lnTo>
                  <a:lnTo>
                    <a:pt x="667" y="748"/>
                  </a:lnTo>
                  <a:lnTo>
                    <a:pt x="665" y="748"/>
                  </a:lnTo>
                  <a:lnTo>
                    <a:pt x="665" y="751"/>
                  </a:lnTo>
                  <a:lnTo>
                    <a:pt x="665" y="755"/>
                  </a:lnTo>
                  <a:lnTo>
                    <a:pt x="665" y="760"/>
                  </a:lnTo>
                  <a:lnTo>
                    <a:pt x="665" y="765"/>
                  </a:lnTo>
                  <a:lnTo>
                    <a:pt x="665" y="767"/>
                  </a:lnTo>
                  <a:lnTo>
                    <a:pt x="662" y="769"/>
                  </a:lnTo>
                  <a:lnTo>
                    <a:pt x="660" y="769"/>
                  </a:lnTo>
                  <a:lnTo>
                    <a:pt x="658" y="769"/>
                  </a:lnTo>
                  <a:lnTo>
                    <a:pt x="656" y="769"/>
                  </a:lnTo>
                  <a:lnTo>
                    <a:pt x="653" y="767"/>
                  </a:lnTo>
                  <a:lnTo>
                    <a:pt x="646" y="765"/>
                  </a:lnTo>
                  <a:lnTo>
                    <a:pt x="644" y="758"/>
                  </a:lnTo>
                  <a:lnTo>
                    <a:pt x="642" y="755"/>
                  </a:lnTo>
                  <a:lnTo>
                    <a:pt x="639" y="753"/>
                  </a:lnTo>
                  <a:lnTo>
                    <a:pt x="639" y="746"/>
                  </a:lnTo>
                  <a:lnTo>
                    <a:pt x="637" y="741"/>
                  </a:lnTo>
                  <a:lnTo>
                    <a:pt x="635" y="739"/>
                  </a:lnTo>
                  <a:lnTo>
                    <a:pt x="632" y="735"/>
                  </a:lnTo>
                  <a:lnTo>
                    <a:pt x="635" y="730"/>
                  </a:lnTo>
                  <a:lnTo>
                    <a:pt x="635" y="728"/>
                  </a:lnTo>
                  <a:lnTo>
                    <a:pt x="635" y="725"/>
                  </a:lnTo>
                  <a:lnTo>
                    <a:pt x="632" y="725"/>
                  </a:lnTo>
                  <a:lnTo>
                    <a:pt x="630" y="728"/>
                  </a:lnTo>
                  <a:lnTo>
                    <a:pt x="628" y="728"/>
                  </a:lnTo>
                  <a:lnTo>
                    <a:pt x="626" y="725"/>
                  </a:lnTo>
                  <a:lnTo>
                    <a:pt x="619" y="718"/>
                  </a:lnTo>
                  <a:lnTo>
                    <a:pt x="619" y="714"/>
                  </a:lnTo>
                  <a:lnTo>
                    <a:pt x="616" y="714"/>
                  </a:lnTo>
                  <a:lnTo>
                    <a:pt x="614" y="714"/>
                  </a:lnTo>
                  <a:lnTo>
                    <a:pt x="609" y="714"/>
                  </a:lnTo>
                  <a:lnTo>
                    <a:pt x="607" y="714"/>
                  </a:lnTo>
                  <a:lnTo>
                    <a:pt x="605" y="714"/>
                  </a:lnTo>
                  <a:lnTo>
                    <a:pt x="602" y="716"/>
                  </a:lnTo>
                  <a:lnTo>
                    <a:pt x="600" y="714"/>
                  </a:lnTo>
                  <a:lnTo>
                    <a:pt x="598" y="711"/>
                  </a:lnTo>
                  <a:lnTo>
                    <a:pt x="598" y="709"/>
                  </a:lnTo>
                  <a:lnTo>
                    <a:pt x="593" y="704"/>
                  </a:lnTo>
                  <a:lnTo>
                    <a:pt x="593" y="702"/>
                  </a:lnTo>
                  <a:lnTo>
                    <a:pt x="591" y="700"/>
                  </a:lnTo>
                  <a:lnTo>
                    <a:pt x="591" y="695"/>
                  </a:lnTo>
                  <a:lnTo>
                    <a:pt x="589" y="693"/>
                  </a:lnTo>
                  <a:lnTo>
                    <a:pt x="586" y="695"/>
                  </a:lnTo>
                  <a:lnTo>
                    <a:pt x="586" y="700"/>
                  </a:lnTo>
                  <a:lnTo>
                    <a:pt x="586" y="700"/>
                  </a:lnTo>
                  <a:lnTo>
                    <a:pt x="584" y="702"/>
                  </a:lnTo>
                  <a:lnTo>
                    <a:pt x="582" y="704"/>
                  </a:lnTo>
                  <a:lnTo>
                    <a:pt x="586" y="704"/>
                  </a:lnTo>
                  <a:lnTo>
                    <a:pt x="589" y="704"/>
                  </a:lnTo>
                  <a:lnTo>
                    <a:pt x="591" y="709"/>
                  </a:lnTo>
                  <a:lnTo>
                    <a:pt x="593" y="711"/>
                  </a:lnTo>
                  <a:lnTo>
                    <a:pt x="591" y="714"/>
                  </a:lnTo>
                  <a:lnTo>
                    <a:pt x="586" y="714"/>
                  </a:lnTo>
                  <a:lnTo>
                    <a:pt x="584" y="716"/>
                  </a:lnTo>
                  <a:lnTo>
                    <a:pt x="582" y="716"/>
                  </a:lnTo>
                  <a:lnTo>
                    <a:pt x="579" y="716"/>
                  </a:lnTo>
                  <a:lnTo>
                    <a:pt x="579" y="718"/>
                  </a:lnTo>
                  <a:lnTo>
                    <a:pt x="582" y="718"/>
                  </a:lnTo>
                  <a:lnTo>
                    <a:pt x="586" y="718"/>
                  </a:lnTo>
                  <a:lnTo>
                    <a:pt x="589" y="716"/>
                  </a:lnTo>
                  <a:lnTo>
                    <a:pt x="591" y="716"/>
                  </a:lnTo>
                  <a:lnTo>
                    <a:pt x="596" y="714"/>
                  </a:lnTo>
                  <a:lnTo>
                    <a:pt x="598" y="716"/>
                  </a:lnTo>
                  <a:lnTo>
                    <a:pt x="598" y="718"/>
                  </a:lnTo>
                  <a:lnTo>
                    <a:pt x="598" y="721"/>
                  </a:lnTo>
                  <a:lnTo>
                    <a:pt x="602" y="718"/>
                  </a:lnTo>
                  <a:lnTo>
                    <a:pt x="605" y="718"/>
                  </a:lnTo>
                  <a:lnTo>
                    <a:pt x="614" y="721"/>
                  </a:lnTo>
                  <a:lnTo>
                    <a:pt x="616" y="723"/>
                  </a:lnTo>
                  <a:lnTo>
                    <a:pt x="619" y="723"/>
                  </a:lnTo>
                  <a:lnTo>
                    <a:pt x="621" y="725"/>
                  </a:lnTo>
                  <a:lnTo>
                    <a:pt x="623" y="730"/>
                  </a:lnTo>
                  <a:lnTo>
                    <a:pt x="621" y="732"/>
                  </a:lnTo>
                  <a:lnTo>
                    <a:pt x="619" y="735"/>
                  </a:lnTo>
                  <a:lnTo>
                    <a:pt x="616" y="737"/>
                  </a:lnTo>
                  <a:lnTo>
                    <a:pt x="614" y="739"/>
                  </a:lnTo>
                  <a:lnTo>
                    <a:pt x="609" y="739"/>
                  </a:lnTo>
                  <a:lnTo>
                    <a:pt x="600" y="744"/>
                  </a:lnTo>
                  <a:lnTo>
                    <a:pt x="596" y="744"/>
                  </a:lnTo>
                  <a:lnTo>
                    <a:pt x="591" y="744"/>
                  </a:lnTo>
                  <a:lnTo>
                    <a:pt x="589" y="744"/>
                  </a:lnTo>
                  <a:lnTo>
                    <a:pt x="586" y="739"/>
                  </a:lnTo>
                  <a:lnTo>
                    <a:pt x="586" y="737"/>
                  </a:lnTo>
                  <a:lnTo>
                    <a:pt x="586" y="735"/>
                  </a:lnTo>
                  <a:lnTo>
                    <a:pt x="584" y="735"/>
                  </a:lnTo>
                  <a:lnTo>
                    <a:pt x="582" y="739"/>
                  </a:lnTo>
                  <a:lnTo>
                    <a:pt x="584" y="739"/>
                  </a:lnTo>
                  <a:lnTo>
                    <a:pt x="584" y="741"/>
                  </a:lnTo>
                  <a:lnTo>
                    <a:pt x="584" y="744"/>
                  </a:lnTo>
                  <a:lnTo>
                    <a:pt x="579" y="741"/>
                  </a:lnTo>
                  <a:lnTo>
                    <a:pt x="579" y="741"/>
                  </a:lnTo>
                  <a:lnTo>
                    <a:pt x="579" y="741"/>
                  </a:lnTo>
                  <a:lnTo>
                    <a:pt x="575" y="741"/>
                  </a:lnTo>
                  <a:lnTo>
                    <a:pt x="577" y="744"/>
                  </a:lnTo>
                  <a:lnTo>
                    <a:pt x="579" y="744"/>
                  </a:lnTo>
                  <a:lnTo>
                    <a:pt x="582" y="746"/>
                  </a:lnTo>
                  <a:lnTo>
                    <a:pt x="582" y="748"/>
                  </a:lnTo>
                  <a:lnTo>
                    <a:pt x="579" y="751"/>
                  </a:lnTo>
                  <a:lnTo>
                    <a:pt x="579" y="753"/>
                  </a:lnTo>
                  <a:lnTo>
                    <a:pt x="575" y="753"/>
                  </a:lnTo>
                  <a:lnTo>
                    <a:pt x="575" y="753"/>
                  </a:lnTo>
                  <a:lnTo>
                    <a:pt x="575" y="758"/>
                  </a:lnTo>
                  <a:lnTo>
                    <a:pt x="572" y="758"/>
                  </a:lnTo>
                  <a:lnTo>
                    <a:pt x="566" y="762"/>
                  </a:lnTo>
                  <a:lnTo>
                    <a:pt x="561" y="762"/>
                  </a:lnTo>
                  <a:lnTo>
                    <a:pt x="559" y="760"/>
                  </a:lnTo>
                  <a:lnTo>
                    <a:pt x="556" y="765"/>
                  </a:lnTo>
                  <a:lnTo>
                    <a:pt x="554" y="767"/>
                  </a:lnTo>
                  <a:lnTo>
                    <a:pt x="554" y="767"/>
                  </a:lnTo>
                  <a:lnTo>
                    <a:pt x="561" y="765"/>
                  </a:lnTo>
                  <a:lnTo>
                    <a:pt x="568" y="765"/>
                  </a:lnTo>
                  <a:lnTo>
                    <a:pt x="570" y="765"/>
                  </a:lnTo>
                  <a:lnTo>
                    <a:pt x="572" y="765"/>
                  </a:lnTo>
                  <a:lnTo>
                    <a:pt x="572" y="767"/>
                  </a:lnTo>
                  <a:lnTo>
                    <a:pt x="577" y="767"/>
                  </a:lnTo>
                  <a:lnTo>
                    <a:pt x="582" y="767"/>
                  </a:lnTo>
                  <a:lnTo>
                    <a:pt x="586" y="767"/>
                  </a:lnTo>
                  <a:lnTo>
                    <a:pt x="591" y="767"/>
                  </a:lnTo>
                  <a:lnTo>
                    <a:pt x="596" y="767"/>
                  </a:lnTo>
                  <a:lnTo>
                    <a:pt x="598" y="767"/>
                  </a:lnTo>
                  <a:lnTo>
                    <a:pt x="600" y="767"/>
                  </a:lnTo>
                  <a:lnTo>
                    <a:pt x="600" y="769"/>
                  </a:lnTo>
                  <a:lnTo>
                    <a:pt x="602" y="769"/>
                  </a:lnTo>
                  <a:lnTo>
                    <a:pt x="605" y="771"/>
                  </a:lnTo>
                  <a:lnTo>
                    <a:pt x="602" y="771"/>
                  </a:lnTo>
                  <a:lnTo>
                    <a:pt x="600" y="774"/>
                  </a:lnTo>
                  <a:lnTo>
                    <a:pt x="596" y="771"/>
                  </a:lnTo>
                  <a:lnTo>
                    <a:pt x="591" y="771"/>
                  </a:lnTo>
                  <a:lnTo>
                    <a:pt x="589" y="776"/>
                  </a:lnTo>
                  <a:lnTo>
                    <a:pt x="584" y="776"/>
                  </a:lnTo>
                  <a:lnTo>
                    <a:pt x="582" y="778"/>
                  </a:lnTo>
                  <a:lnTo>
                    <a:pt x="577" y="776"/>
                  </a:lnTo>
                  <a:lnTo>
                    <a:pt x="575" y="774"/>
                  </a:lnTo>
                  <a:lnTo>
                    <a:pt x="572" y="776"/>
                  </a:lnTo>
                  <a:lnTo>
                    <a:pt x="570" y="778"/>
                  </a:lnTo>
                  <a:lnTo>
                    <a:pt x="572" y="778"/>
                  </a:lnTo>
                  <a:lnTo>
                    <a:pt x="575" y="778"/>
                  </a:lnTo>
                  <a:lnTo>
                    <a:pt x="577" y="778"/>
                  </a:lnTo>
                  <a:lnTo>
                    <a:pt x="584" y="778"/>
                  </a:lnTo>
                  <a:lnTo>
                    <a:pt x="584" y="781"/>
                  </a:lnTo>
                  <a:lnTo>
                    <a:pt x="586" y="783"/>
                  </a:lnTo>
                  <a:lnTo>
                    <a:pt x="589" y="781"/>
                  </a:lnTo>
                  <a:lnTo>
                    <a:pt x="593" y="776"/>
                  </a:lnTo>
                  <a:lnTo>
                    <a:pt x="596" y="776"/>
                  </a:lnTo>
                  <a:lnTo>
                    <a:pt x="596" y="776"/>
                  </a:lnTo>
                  <a:lnTo>
                    <a:pt x="598" y="776"/>
                  </a:lnTo>
                  <a:lnTo>
                    <a:pt x="598" y="776"/>
                  </a:lnTo>
                  <a:lnTo>
                    <a:pt x="600" y="774"/>
                  </a:lnTo>
                  <a:lnTo>
                    <a:pt x="602" y="776"/>
                  </a:lnTo>
                  <a:lnTo>
                    <a:pt x="602" y="776"/>
                  </a:lnTo>
                  <a:lnTo>
                    <a:pt x="605" y="776"/>
                  </a:lnTo>
                  <a:lnTo>
                    <a:pt x="612" y="776"/>
                  </a:lnTo>
                  <a:lnTo>
                    <a:pt x="614" y="774"/>
                  </a:lnTo>
                  <a:lnTo>
                    <a:pt x="619" y="771"/>
                  </a:lnTo>
                  <a:lnTo>
                    <a:pt x="621" y="769"/>
                  </a:lnTo>
                  <a:lnTo>
                    <a:pt x="621" y="769"/>
                  </a:lnTo>
                  <a:lnTo>
                    <a:pt x="621" y="771"/>
                  </a:lnTo>
                  <a:lnTo>
                    <a:pt x="623" y="771"/>
                  </a:lnTo>
                  <a:lnTo>
                    <a:pt x="626" y="769"/>
                  </a:lnTo>
                  <a:lnTo>
                    <a:pt x="626" y="769"/>
                  </a:lnTo>
                  <a:lnTo>
                    <a:pt x="628" y="771"/>
                  </a:lnTo>
                  <a:lnTo>
                    <a:pt x="632" y="776"/>
                  </a:lnTo>
                  <a:lnTo>
                    <a:pt x="639" y="778"/>
                  </a:lnTo>
                  <a:lnTo>
                    <a:pt x="644" y="778"/>
                  </a:lnTo>
                  <a:lnTo>
                    <a:pt x="649" y="781"/>
                  </a:lnTo>
                  <a:lnTo>
                    <a:pt x="651" y="781"/>
                  </a:lnTo>
                  <a:lnTo>
                    <a:pt x="658" y="781"/>
                  </a:lnTo>
                  <a:lnTo>
                    <a:pt x="660" y="781"/>
                  </a:lnTo>
                  <a:lnTo>
                    <a:pt x="665" y="783"/>
                  </a:lnTo>
                  <a:lnTo>
                    <a:pt x="669" y="781"/>
                  </a:lnTo>
                  <a:lnTo>
                    <a:pt x="669" y="781"/>
                  </a:lnTo>
                  <a:lnTo>
                    <a:pt x="667" y="785"/>
                  </a:lnTo>
                  <a:lnTo>
                    <a:pt x="662" y="788"/>
                  </a:lnTo>
                  <a:lnTo>
                    <a:pt x="658" y="788"/>
                  </a:lnTo>
                  <a:lnTo>
                    <a:pt x="658" y="788"/>
                  </a:lnTo>
                  <a:lnTo>
                    <a:pt x="653" y="790"/>
                  </a:lnTo>
                  <a:lnTo>
                    <a:pt x="653" y="792"/>
                  </a:lnTo>
                  <a:lnTo>
                    <a:pt x="656" y="792"/>
                  </a:lnTo>
                  <a:lnTo>
                    <a:pt x="656" y="795"/>
                  </a:lnTo>
                  <a:lnTo>
                    <a:pt x="656" y="797"/>
                  </a:lnTo>
                  <a:lnTo>
                    <a:pt x="653" y="795"/>
                  </a:lnTo>
                  <a:lnTo>
                    <a:pt x="651" y="795"/>
                  </a:lnTo>
                  <a:lnTo>
                    <a:pt x="651" y="792"/>
                  </a:lnTo>
                  <a:lnTo>
                    <a:pt x="649" y="795"/>
                  </a:lnTo>
                  <a:lnTo>
                    <a:pt x="649" y="797"/>
                  </a:lnTo>
                  <a:lnTo>
                    <a:pt x="646" y="797"/>
                  </a:lnTo>
                  <a:lnTo>
                    <a:pt x="642" y="797"/>
                  </a:lnTo>
                  <a:lnTo>
                    <a:pt x="642" y="797"/>
                  </a:lnTo>
                  <a:lnTo>
                    <a:pt x="642" y="799"/>
                  </a:lnTo>
                  <a:lnTo>
                    <a:pt x="644" y="799"/>
                  </a:lnTo>
                  <a:lnTo>
                    <a:pt x="644" y="801"/>
                  </a:lnTo>
                  <a:lnTo>
                    <a:pt x="642" y="804"/>
                  </a:lnTo>
                  <a:lnTo>
                    <a:pt x="639" y="804"/>
                  </a:lnTo>
                  <a:lnTo>
                    <a:pt x="637" y="804"/>
                  </a:lnTo>
                  <a:lnTo>
                    <a:pt x="635" y="801"/>
                  </a:lnTo>
                  <a:lnTo>
                    <a:pt x="635" y="804"/>
                  </a:lnTo>
                  <a:lnTo>
                    <a:pt x="635" y="806"/>
                  </a:lnTo>
                  <a:lnTo>
                    <a:pt x="635" y="808"/>
                  </a:lnTo>
                  <a:lnTo>
                    <a:pt x="632" y="808"/>
                  </a:lnTo>
                  <a:lnTo>
                    <a:pt x="630" y="808"/>
                  </a:lnTo>
                  <a:lnTo>
                    <a:pt x="630" y="811"/>
                  </a:lnTo>
                  <a:lnTo>
                    <a:pt x="626" y="811"/>
                  </a:lnTo>
                  <a:lnTo>
                    <a:pt x="626" y="808"/>
                  </a:lnTo>
                  <a:lnTo>
                    <a:pt x="623" y="808"/>
                  </a:lnTo>
                  <a:lnTo>
                    <a:pt x="623" y="811"/>
                  </a:lnTo>
                  <a:lnTo>
                    <a:pt x="626" y="813"/>
                  </a:lnTo>
                  <a:lnTo>
                    <a:pt x="623" y="818"/>
                  </a:lnTo>
                  <a:lnTo>
                    <a:pt x="621" y="815"/>
                  </a:lnTo>
                  <a:lnTo>
                    <a:pt x="619" y="813"/>
                  </a:lnTo>
                  <a:lnTo>
                    <a:pt x="616" y="815"/>
                  </a:lnTo>
                  <a:lnTo>
                    <a:pt x="616" y="818"/>
                  </a:lnTo>
                  <a:lnTo>
                    <a:pt x="619" y="818"/>
                  </a:lnTo>
                  <a:lnTo>
                    <a:pt x="619" y="820"/>
                  </a:lnTo>
                  <a:lnTo>
                    <a:pt x="614" y="822"/>
                  </a:lnTo>
                  <a:lnTo>
                    <a:pt x="612" y="822"/>
                  </a:lnTo>
                  <a:lnTo>
                    <a:pt x="612" y="820"/>
                  </a:lnTo>
                  <a:lnTo>
                    <a:pt x="609" y="820"/>
                  </a:lnTo>
                  <a:lnTo>
                    <a:pt x="607" y="820"/>
                  </a:lnTo>
                  <a:lnTo>
                    <a:pt x="607" y="822"/>
                  </a:lnTo>
                  <a:lnTo>
                    <a:pt x="609" y="825"/>
                  </a:lnTo>
                  <a:lnTo>
                    <a:pt x="609" y="827"/>
                  </a:lnTo>
                  <a:lnTo>
                    <a:pt x="607" y="827"/>
                  </a:lnTo>
                  <a:lnTo>
                    <a:pt x="602" y="829"/>
                  </a:lnTo>
                  <a:lnTo>
                    <a:pt x="602" y="832"/>
                  </a:lnTo>
                  <a:lnTo>
                    <a:pt x="598" y="832"/>
                  </a:lnTo>
                  <a:lnTo>
                    <a:pt x="596" y="834"/>
                  </a:lnTo>
                  <a:lnTo>
                    <a:pt x="593" y="836"/>
                  </a:lnTo>
                  <a:lnTo>
                    <a:pt x="593" y="836"/>
                  </a:lnTo>
                  <a:lnTo>
                    <a:pt x="591" y="834"/>
                  </a:lnTo>
                  <a:lnTo>
                    <a:pt x="589" y="834"/>
                  </a:lnTo>
                  <a:lnTo>
                    <a:pt x="586" y="836"/>
                  </a:lnTo>
                  <a:lnTo>
                    <a:pt x="582" y="836"/>
                  </a:lnTo>
                  <a:lnTo>
                    <a:pt x="582" y="836"/>
                  </a:lnTo>
                  <a:lnTo>
                    <a:pt x="579" y="838"/>
                  </a:lnTo>
                  <a:lnTo>
                    <a:pt x="577" y="838"/>
                  </a:lnTo>
                  <a:lnTo>
                    <a:pt x="575" y="838"/>
                  </a:lnTo>
                  <a:lnTo>
                    <a:pt x="575" y="836"/>
                  </a:lnTo>
                  <a:lnTo>
                    <a:pt x="572" y="836"/>
                  </a:lnTo>
                  <a:lnTo>
                    <a:pt x="570" y="841"/>
                  </a:lnTo>
                  <a:lnTo>
                    <a:pt x="570" y="841"/>
                  </a:lnTo>
                  <a:lnTo>
                    <a:pt x="568" y="838"/>
                  </a:lnTo>
                  <a:lnTo>
                    <a:pt x="566" y="836"/>
                  </a:lnTo>
                  <a:lnTo>
                    <a:pt x="566" y="841"/>
                  </a:lnTo>
                  <a:lnTo>
                    <a:pt x="563" y="843"/>
                  </a:lnTo>
                  <a:lnTo>
                    <a:pt x="561" y="841"/>
                  </a:lnTo>
                  <a:lnTo>
                    <a:pt x="561" y="838"/>
                  </a:lnTo>
                  <a:lnTo>
                    <a:pt x="559" y="838"/>
                  </a:lnTo>
                  <a:lnTo>
                    <a:pt x="559" y="841"/>
                  </a:lnTo>
                  <a:lnTo>
                    <a:pt x="559" y="843"/>
                  </a:lnTo>
                  <a:lnTo>
                    <a:pt x="554" y="841"/>
                  </a:lnTo>
                  <a:lnTo>
                    <a:pt x="552" y="843"/>
                  </a:lnTo>
                  <a:lnTo>
                    <a:pt x="554" y="845"/>
                  </a:lnTo>
                  <a:lnTo>
                    <a:pt x="552" y="845"/>
                  </a:lnTo>
                  <a:lnTo>
                    <a:pt x="549" y="845"/>
                  </a:lnTo>
                  <a:lnTo>
                    <a:pt x="549" y="845"/>
                  </a:lnTo>
                  <a:lnTo>
                    <a:pt x="547" y="845"/>
                  </a:lnTo>
                  <a:lnTo>
                    <a:pt x="547" y="848"/>
                  </a:lnTo>
                  <a:lnTo>
                    <a:pt x="545" y="848"/>
                  </a:lnTo>
                  <a:lnTo>
                    <a:pt x="545" y="845"/>
                  </a:lnTo>
                  <a:lnTo>
                    <a:pt x="542" y="845"/>
                  </a:lnTo>
                  <a:lnTo>
                    <a:pt x="542" y="850"/>
                  </a:lnTo>
                  <a:lnTo>
                    <a:pt x="540" y="850"/>
                  </a:lnTo>
                  <a:lnTo>
                    <a:pt x="538" y="852"/>
                  </a:lnTo>
                  <a:lnTo>
                    <a:pt x="538" y="852"/>
                  </a:lnTo>
                  <a:lnTo>
                    <a:pt x="535" y="850"/>
                  </a:lnTo>
                  <a:lnTo>
                    <a:pt x="531" y="845"/>
                  </a:lnTo>
                  <a:lnTo>
                    <a:pt x="531" y="845"/>
                  </a:lnTo>
                  <a:lnTo>
                    <a:pt x="529" y="845"/>
                  </a:lnTo>
                  <a:lnTo>
                    <a:pt x="529" y="848"/>
                  </a:lnTo>
                  <a:lnTo>
                    <a:pt x="526" y="848"/>
                  </a:lnTo>
                  <a:lnTo>
                    <a:pt x="526" y="850"/>
                  </a:lnTo>
                  <a:lnTo>
                    <a:pt x="522" y="852"/>
                  </a:lnTo>
                  <a:lnTo>
                    <a:pt x="519" y="852"/>
                  </a:lnTo>
                  <a:lnTo>
                    <a:pt x="519" y="852"/>
                  </a:lnTo>
                  <a:lnTo>
                    <a:pt x="517" y="855"/>
                  </a:lnTo>
                  <a:lnTo>
                    <a:pt x="515" y="855"/>
                  </a:lnTo>
                  <a:lnTo>
                    <a:pt x="510" y="855"/>
                  </a:lnTo>
                  <a:lnTo>
                    <a:pt x="510" y="850"/>
                  </a:lnTo>
                  <a:lnTo>
                    <a:pt x="508" y="850"/>
                  </a:lnTo>
                  <a:lnTo>
                    <a:pt x="505" y="852"/>
                  </a:lnTo>
                  <a:lnTo>
                    <a:pt x="505" y="855"/>
                  </a:lnTo>
                  <a:lnTo>
                    <a:pt x="503" y="855"/>
                  </a:lnTo>
                  <a:lnTo>
                    <a:pt x="501" y="852"/>
                  </a:lnTo>
                  <a:lnTo>
                    <a:pt x="499" y="850"/>
                  </a:lnTo>
                  <a:lnTo>
                    <a:pt x="501" y="845"/>
                  </a:lnTo>
                  <a:lnTo>
                    <a:pt x="499" y="845"/>
                  </a:lnTo>
                  <a:lnTo>
                    <a:pt x="496" y="843"/>
                  </a:lnTo>
                  <a:lnTo>
                    <a:pt x="494" y="841"/>
                  </a:lnTo>
                  <a:lnTo>
                    <a:pt x="494" y="836"/>
                  </a:lnTo>
                  <a:lnTo>
                    <a:pt x="492" y="834"/>
                  </a:lnTo>
                  <a:lnTo>
                    <a:pt x="492" y="832"/>
                  </a:lnTo>
                  <a:lnTo>
                    <a:pt x="489" y="829"/>
                  </a:lnTo>
                  <a:lnTo>
                    <a:pt x="489" y="829"/>
                  </a:lnTo>
                  <a:lnTo>
                    <a:pt x="487" y="834"/>
                  </a:lnTo>
                  <a:lnTo>
                    <a:pt x="489" y="834"/>
                  </a:lnTo>
                  <a:lnTo>
                    <a:pt x="489" y="838"/>
                  </a:lnTo>
                  <a:lnTo>
                    <a:pt x="492" y="838"/>
                  </a:lnTo>
                  <a:lnTo>
                    <a:pt x="494" y="843"/>
                  </a:lnTo>
                  <a:lnTo>
                    <a:pt x="494" y="845"/>
                  </a:lnTo>
                  <a:lnTo>
                    <a:pt x="492" y="850"/>
                  </a:lnTo>
                  <a:lnTo>
                    <a:pt x="494" y="850"/>
                  </a:lnTo>
                  <a:lnTo>
                    <a:pt x="494" y="850"/>
                  </a:lnTo>
                  <a:lnTo>
                    <a:pt x="496" y="855"/>
                  </a:lnTo>
                  <a:lnTo>
                    <a:pt x="494" y="859"/>
                  </a:lnTo>
                  <a:lnTo>
                    <a:pt x="494" y="862"/>
                  </a:lnTo>
                  <a:lnTo>
                    <a:pt x="489" y="864"/>
                  </a:lnTo>
                  <a:lnTo>
                    <a:pt x="489" y="862"/>
                  </a:lnTo>
                  <a:lnTo>
                    <a:pt x="487" y="862"/>
                  </a:lnTo>
                  <a:lnTo>
                    <a:pt x="485" y="864"/>
                  </a:lnTo>
                  <a:lnTo>
                    <a:pt x="482" y="868"/>
                  </a:lnTo>
                  <a:lnTo>
                    <a:pt x="480" y="868"/>
                  </a:lnTo>
                  <a:lnTo>
                    <a:pt x="478" y="868"/>
                  </a:lnTo>
                  <a:lnTo>
                    <a:pt x="475" y="868"/>
                  </a:lnTo>
                  <a:lnTo>
                    <a:pt x="478" y="871"/>
                  </a:lnTo>
                  <a:lnTo>
                    <a:pt x="475" y="873"/>
                  </a:lnTo>
                  <a:lnTo>
                    <a:pt x="473" y="875"/>
                  </a:lnTo>
                  <a:lnTo>
                    <a:pt x="471" y="875"/>
                  </a:lnTo>
                  <a:lnTo>
                    <a:pt x="471" y="878"/>
                  </a:lnTo>
                  <a:lnTo>
                    <a:pt x="471" y="880"/>
                  </a:lnTo>
                  <a:lnTo>
                    <a:pt x="471" y="882"/>
                  </a:lnTo>
                  <a:lnTo>
                    <a:pt x="469" y="880"/>
                  </a:lnTo>
                  <a:lnTo>
                    <a:pt x="466" y="878"/>
                  </a:lnTo>
                  <a:lnTo>
                    <a:pt x="469" y="880"/>
                  </a:lnTo>
                  <a:lnTo>
                    <a:pt x="469" y="882"/>
                  </a:lnTo>
                  <a:lnTo>
                    <a:pt x="469" y="885"/>
                  </a:lnTo>
                  <a:lnTo>
                    <a:pt x="466" y="885"/>
                  </a:lnTo>
                  <a:lnTo>
                    <a:pt x="464" y="885"/>
                  </a:lnTo>
                  <a:lnTo>
                    <a:pt x="462" y="882"/>
                  </a:lnTo>
                  <a:lnTo>
                    <a:pt x="462" y="885"/>
                  </a:lnTo>
                  <a:lnTo>
                    <a:pt x="464" y="885"/>
                  </a:lnTo>
                  <a:lnTo>
                    <a:pt x="464" y="887"/>
                  </a:lnTo>
                  <a:lnTo>
                    <a:pt x="462" y="889"/>
                  </a:lnTo>
                  <a:lnTo>
                    <a:pt x="459" y="892"/>
                  </a:lnTo>
                  <a:lnTo>
                    <a:pt x="455" y="896"/>
                  </a:lnTo>
                  <a:lnTo>
                    <a:pt x="452" y="898"/>
                  </a:lnTo>
                  <a:lnTo>
                    <a:pt x="455" y="901"/>
                  </a:lnTo>
                  <a:lnTo>
                    <a:pt x="452" y="905"/>
                  </a:lnTo>
                  <a:lnTo>
                    <a:pt x="450" y="908"/>
                  </a:lnTo>
                  <a:lnTo>
                    <a:pt x="448" y="910"/>
                  </a:lnTo>
                  <a:lnTo>
                    <a:pt x="448" y="908"/>
                  </a:lnTo>
                  <a:lnTo>
                    <a:pt x="445" y="908"/>
                  </a:lnTo>
                  <a:lnTo>
                    <a:pt x="448" y="905"/>
                  </a:lnTo>
                  <a:lnTo>
                    <a:pt x="445" y="905"/>
                  </a:lnTo>
                  <a:lnTo>
                    <a:pt x="443" y="908"/>
                  </a:lnTo>
                  <a:lnTo>
                    <a:pt x="443" y="910"/>
                  </a:lnTo>
                  <a:lnTo>
                    <a:pt x="443" y="912"/>
                  </a:lnTo>
                  <a:lnTo>
                    <a:pt x="443" y="912"/>
                  </a:lnTo>
                  <a:lnTo>
                    <a:pt x="439" y="917"/>
                  </a:lnTo>
                  <a:lnTo>
                    <a:pt x="436" y="919"/>
                  </a:lnTo>
                  <a:lnTo>
                    <a:pt x="434" y="919"/>
                  </a:lnTo>
                  <a:lnTo>
                    <a:pt x="434" y="917"/>
                  </a:lnTo>
                  <a:lnTo>
                    <a:pt x="434" y="915"/>
                  </a:lnTo>
                  <a:lnTo>
                    <a:pt x="432" y="915"/>
                  </a:lnTo>
                  <a:lnTo>
                    <a:pt x="432" y="917"/>
                  </a:lnTo>
                  <a:lnTo>
                    <a:pt x="429" y="917"/>
                  </a:lnTo>
                  <a:lnTo>
                    <a:pt x="425" y="915"/>
                  </a:lnTo>
                  <a:lnTo>
                    <a:pt x="425" y="912"/>
                  </a:lnTo>
                  <a:lnTo>
                    <a:pt x="422" y="912"/>
                  </a:lnTo>
                  <a:lnTo>
                    <a:pt x="422" y="912"/>
                  </a:lnTo>
                  <a:lnTo>
                    <a:pt x="422" y="915"/>
                  </a:lnTo>
                  <a:lnTo>
                    <a:pt x="425" y="917"/>
                  </a:lnTo>
                  <a:lnTo>
                    <a:pt x="427" y="919"/>
                  </a:lnTo>
                  <a:lnTo>
                    <a:pt x="427" y="922"/>
                  </a:lnTo>
                  <a:lnTo>
                    <a:pt x="425" y="924"/>
                  </a:lnTo>
                  <a:lnTo>
                    <a:pt x="422" y="924"/>
                  </a:lnTo>
                  <a:lnTo>
                    <a:pt x="418" y="926"/>
                  </a:lnTo>
                  <a:lnTo>
                    <a:pt x="413" y="931"/>
                  </a:lnTo>
                  <a:lnTo>
                    <a:pt x="411" y="931"/>
                  </a:lnTo>
                  <a:lnTo>
                    <a:pt x="409" y="929"/>
                  </a:lnTo>
                  <a:lnTo>
                    <a:pt x="409" y="929"/>
                  </a:lnTo>
                  <a:lnTo>
                    <a:pt x="411" y="926"/>
                  </a:lnTo>
                  <a:lnTo>
                    <a:pt x="409" y="924"/>
                  </a:lnTo>
                  <a:lnTo>
                    <a:pt x="409" y="924"/>
                  </a:lnTo>
                  <a:lnTo>
                    <a:pt x="406" y="926"/>
                  </a:lnTo>
                  <a:lnTo>
                    <a:pt x="406" y="929"/>
                  </a:lnTo>
                  <a:lnTo>
                    <a:pt x="406" y="931"/>
                  </a:lnTo>
                  <a:lnTo>
                    <a:pt x="404" y="931"/>
                  </a:lnTo>
                  <a:lnTo>
                    <a:pt x="402" y="933"/>
                  </a:lnTo>
                  <a:lnTo>
                    <a:pt x="397" y="931"/>
                  </a:lnTo>
                  <a:lnTo>
                    <a:pt x="397" y="929"/>
                  </a:lnTo>
                  <a:lnTo>
                    <a:pt x="397" y="926"/>
                  </a:lnTo>
                  <a:lnTo>
                    <a:pt x="397" y="924"/>
                  </a:lnTo>
                  <a:lnTo>
                    <a:pt x="397" y="922"/>
                  </a:lnTo>
                  <a:lnTo>
                    <a:pt x="395" y="922"/>
                  </a:lnTo>
                  <a:lnTo>
                    <a:pt x="395" y="924"/>
                  </a:lnTo>
                  <a:lnTo>
                    <a:pt x="395" y="929"/>
                  </a:lnTo>
                  <a:lnTo>
                    <a:pt x="395" y="931"/>
                  </a:lnTo>
                  <a:lnTo>
                    <a:pt x="392" y="933"/>
                  </a:lnTo>
                  <a:lnTo>
                    <a:pt x="390" y="931"/>
                  </a:lnTo>
                  <a:lnTo>
                    <a:pt x="385" y="926"/>
                  </a:lnTo>
                  <a:lnTo>
                    <a:pt x="385" y="924"/>
                  </a:lnTo>
                  <a:lnTo>
                    <a:pt x="388" y="919"/>
                  </a:lnTo>
                  <a:lnTo>
                    <a:pt x="390" y="917"/>
                  </a:lnTo>
                  <a:lnTo>
                    <a:pt x="392" y="915"/>
                  </a:lnTo>
                  <a:lnTo>
                    <a:pt x="392" y="915"/>
                  </a:lnTo>
                  <a:lnTo>
                    <a:pt x="388" y="912"/>
                  </a:lnTo>
                  <a:lnTo>
                    <a:pt x="385" y="910"/>
                  </a:lnTo>
                  <a:lnTo>
                    <a:pt x="385" y="910"/>
                  </a:lnTo>
                  <a:lnTo>
                    <a:pt x="385" y="908"/>
                  </a:lnTo>
                  <a:lnTo>
                    <a:pt x="383" y="910"/>
                  </a:lnTo>
                  <a:lnTo>
                    <a:pt x="381" y="912"/>
                  </a:lnTo>
                  <a:lnTo>
                    <a:pt x="381" y="912"/>
                  </a:lnTo>
                  <a:lnTo>
                    <a:pt x="385" y="917"/>
                  </a:lnTo>
                  <a:lnTo>
                    <a:pt x="383" y="919"/>
                  </a:lnTo>
                  <a:lnTo>
                    <a:pt x="383" y="922"/>
                  </a:lnTo>
                  <a:lnTo>
                    <a:pt x="381" y="924"/>
                  </a:lnTo>
                  <a:lnTo>
                    <a:pt x="378" y="926"/>
                  </a:lnTo>
                  <a:lnTo>
                    <a:pt x="376" y="926"/>
                  </a:lnTo>
                  <a:lnTo>
                    <a:pt x="376" y="924"/>
                  </a:lnTo>
                  <a:lnTo>
                    <a:pt x="374" y="922"/>
                  </a:lnTo>
                  <a:lnTo>
                    <a:pt x="374" y="924"/>
                  </a:lnTo>
                  <a:lnTo>
                    <a:pt x="374" y="926"/>
                  </a:lnTo>
                  <a:lnTo>
                    <a:pt x="376" y="931"/>
                  </a:lnTo>
                  <a:lnTo>
                    <a:pt x="378" y="933"/>
                  </a:lnTo>
                  <a:lnTo>
                    <a:pt x="376" y="935"/>
                  </a:lnTo>
                  <a:lnTo>
                    <a:pt x="376" y="935"/>
                  </a:lnTo>
                  <a:lnTo>
                    <a:pt x="376" y="940"/>
                  </a:lnTo>
                  <a:lnTo>
                    <a:pt x="372" y="940"/>
                  </a:lnTo>
                  <a:lnTo>
                    <a:pt x="369" y="940"/>
                  </a:lnTo>
                  <a:lnTo>
                    <a:pt x="367" y="940"/>
                  </a:lnTo>
                  <a:lnTo>
                    <a:pt x="367" y="940"/>
                  </a:lnTo>
                  <a:lnTo>
                    <a:pt x="365" y="942"/>
                  </a:lnTo>
                  <a:lnTo>
                    <a:pt x="362" y="942"/>
                  </a:lnTo>
                  <a:lnTo>
                    <a:pt x="360" y="942"/>
                  </a:lnTo>
                  <a:lnTo>
                    <a:pt x="358" y="938"/>
                  </a:lnTo>
                  <a:lnTo>
                    <a:pt x="358" y="935"/>
                  </a:lnTo>
                  <a:lnTo>
                    <a:pt x="355" y="935"/>
                  </a:lnTo>
                  <a:lnTo>
                    <a:pt x="355" y="938"/>
                  </a:lnTo>
                  <a:lnTo>
                    <a:pt x="355" y="940"/>
                  </a:lnTo>
                  <a:lnTo>
                    <a:pt x="353" y="942"/>
                  </a:lnTo>
                  <a:lnTo>
                    <a:pt x="351" y="942"/>
                  </a:lnTo>
                  <a:lnTo>
                    <a:pt x="351" y="938"/>
                  </a:lnTo>
                  <a:lnTo>
                    <a:pt x="348" y="935"/>
                  </a:lnTo>
                  <a:lnTo>
                    <a:pt x="346" y="938"/>
                  </a:lnTo>
                  <a:lnTo>
                    <a:pt x="346" y="938"/>
                  </a:lnTo>
                  <a:lnTo>
                    <a:pt x="344" y="938"/>
                  </a:lnTo>
                  <a:lnTo>
                    <a:pt x="342" y="940"/>
                  </a:lnTo>
                  <a:lnTo>
                    <a:pt x="344" y="942"/>
                  </a:lnTo>
                  <a:lnTo>
                    <a:pt x="344" y="945"/>
                  </a:lnTo>
                  <a:lnTo>
                    <a:pt x="344" y="949"/>
                  </a:lnTo>
                  <a:lnTo>
                    <a:pt x="342" y="954"/>
                  </a:lnTo>
                  <a:lnTo>
                    <a:pt x="337" y="959"/>
                  </a:lnTo>
                  <a:lnTo>
                    <a:pt x="335" y="959"/>
                  </a:lnTo>
                  <a:lnTo>
                    <a:pt x="335" y="956"/>
                  </a:lnTo>
                  <a:lnTo>
                    <a:pt x="332" y="954"/>
                  </a:lnTo>
                  <a:lnTo>
                    <a:pt x="330" y="952"/>
                  </a:lnTo>
                  <a:lnTo>
                    <a:pt x="328" y="952"/>
                  </a:lnTo>
                  <a:lnTo>
                    <a:pt x="328" y="954"/>
                  </a:lnTo>
                  <a:lnTo>
                    <a:pt x="325" y="954"/>
                  </a:lnTo>
                  <a:lnTo>
                    <a:pt x="323" y="952"/>
                  </a:lnTo>
                  <a:lnTo>
                    <a:pt x="323" y="949"/>
                  </a:lnTo>
                  <a:lnTo>
                    <a:pt x="323" y="952"/>
                  </a:lnTo>
                  <a:lnTo>
                    <a:pt x="323" y="954"/>
                  </a:lnTo>
                  <a:lnTo>
                    <a:pt x="323" y="956"/>
                  </a:lnTo>
                  <a:lnTo>
                    <a:pt x="321" y="959"/>
                  </a:lnTo>
                  <a:lnTo>
                    <a:pt x="321" y="961"/>
                  </a:lnTo>
                  <a:lnTo>
                    <a:pt x="323" y="963"/>
                  </a:lnTo>
                  <a:lnTo>
                    <a:pt x="325" y="965"/>
                  </a:lnTo>
                  <a:lnTo>
                    <a:pt x="325" y="970"/>
                  </a:lnTo>
                  <a:lnTo>
                    <a:pt x="328" y="975"/>
                  </a:lnTo>
                  <a:lnTo>
                    <a:pt x="325" y="979"/>
                  </a:lnTo>
                  <a:lnTo>
                    <a:pt x="323" y="977"/>
                  </a:lnTo>
                  <a:lnTo>
                    <a:pt x="321" y="977"/>
                  </a:lnTo>
                  <a:lnTo>
                    <a:pt x="321" y="979"/>
                  </a:lnTo>
                  <a:lnTo>
                    <a:pt x="318" y="979"/>
                  </a:lnTo>
                  <a:lnTo>
                    <a:pt x="314" y="979"/>
                  </a:lnTo>
                  <a:lnTo>
                    <a:pt x="309" y="979"/>
                  </a:lnTo>
                  <a:lnTo>
                    <a:pt x="309" y="982"/>
                  </a:lnTo>
                  <a:lnTo>
                    <a:pt x="309" y="982"/>
                  </a:lnTo>
                  <a:lnTo>
                    <a:pt x="314" y="984"/>
                  </a:lnTo>
                  <a:lnTo>
                    <a:pt x="316" y="986"/>
                  </a:lnTo>
                  <a:lnTo>
                    <a:pt x="318" y="986"/>
                  </a:lnTo>
                  <a:lnTo>
                    <a:pt x="321" y="989"/>
                  </a:lnTo>
                  <a:lnTo>
                    <a:pt x="323" y="989"/>
                  </a:lnTo>
                  <a:lnTo>
                    <a:pt x="325" y="989"/>
                  </a:lnTo>
                  <a:lnTo>
                    <a:pt x="325" y="991"/>
                  </a:lnTo>
                  <a:lnTo>
                    <a:pt x="323" y="993"/>
                  </a:lnTo>
                  <a:lnTo>
                    <a:pt x="321" y="993"/>
                  </a:lnTo>
                  <a:lnTo>
                    <a:pt x="318" y="993"/>
                  </a:lnTo>
                  <a:lnTo>
                    <a:pt x="318" y="995"/>
                  </a:lnTo>
                  <a:lnTo>
                    <a:pt x="321" y="995"/>
                  </a:lnTo>
                  <a:lnTo>
                    <a:pt x="321" y="998"/>
                  </a:lnTo>
                  <a:lnTo>
                    <a:pt x="321" y="1000"/>
                  </a:lnTo>
                  <a:lnTo>
                    <a:pt x="321" y="1002"/>
                  </a:lnTo>
                  <a:lnTo>
                    <a:pt x="321" y="1005"/>
                  </a:lnTo>
                  <a:lnTo>
                    <a:pt x="318" y="1005"/>
                  </a:lnTo>
                  <a:lnTo>
                    <a:pt x="316" y="1005"/>
                  </a:lnTo>
                  <a:lnTo>
                    <a:pt x="314" y="1000"/>
                  </a:lnTo>
                  <a:lnTo>
                    <a:pt x="312" y="1000"/>
                  </a:lnTo>
                  <a:lnTo>
                    <a:pt x="309" y="1000"/>
                  </a:lnTo>
                  <a:lnTo>
                    <a:pt x="307" y="998"/>
                  </a:lnTo>
                  <a:lnTo>
                    <a:pt x="305" y="998"/>
                  </a:lnTo>
                  <a:lnTo>
                    <a:pt x="305" y="998"/>
                  </a:lnTo>
                  <a:lnTo>
                    <a:pt x="305" y="1000"/>
                  </a:lnTo>
                  <a:lnTo>
                    <a:pt x="307" y="1000"/>
                  </a:lnTo>
                  <a:lnTo>
                    <a:pt x="309" y="1002"/>
                  </a:lnTo>
                  <a:lnTo>
                    <a:pt x="312" y="1002"/>
                  </a:lnTo>
                  <a:lnTo>
                    <a:pt x="316" y="1005"/>
                  </a:lnTo>
                  <a:lnTo>
                    <a:pt x="318" y="1007"/>
                  </a:lnTo>
                  <a:lnTo>
                    <a:pt x="318" y="1007"/>
                  </a:lnTo>
                  <a:lnTo>
                    <a:pt x="318" y="1012"/>
                  </a:lnTo>
                  <a:lnTo>
                    <a:pt x="314" y="1012"/>
                  </a:lnTo>
                  <a:lnTo>
                    <a:pt x="312" y="1012"/>
                  </a:lnTo>
                  <a:lnTo>
                    <a:pt x="312" y="1014"/>
                  </a:lnTo>
                  <a:lnTo>
                    <a:pt x="309" y="1012"/>
                  </a:lnTo>
                  <a:lnTo>
                    <a:pt x="305" y="1009"/>
                  </a:lnTo>
                  <a:lnTo>
                    <a:pt x="302" y="1007"/>
                  </a:lnTo>
                  <a:lnTo>
                    <a:pt x="300" y="1007"/>
                  </a:lnTo>
                  <a:lnTo>
                    <a:pt x="300" y="1007"/>
                  </a:lnTo>
                  <a:lnTo>
                    <a:pt x="298" y="1009"/>
                  </a:lnTo>
                  <a:lnTo>
                    <a:pt x="298" y="1014"/>
                  </a:lnTo>
                  <a:lnTo>
                    <a:pt x="300" y="1016"/>
                  </a:lnTo>
                  <a:lnTo>
                    <a:pt x="305" y="1016"/>
                  </a:lnTo>
                  <a:lnTo>
                    <a:pt x="305" y="1019"/>
                  </a:lnTo>
                  <a:lnTo>
                    <a:pt x="305" y="1021"/>
                  </a:lnTo>
                  <a:lnTo>
                    <a:pt x="305" y="1023"/>
                  </a:lnTo>
                  <a:lnTo>
                    <a:pt x="302" y="1021"/>
                  </a:lnTo>
                  <a:lnTo>
                    <a:pt x="300" y="1019"/>
                  </a:lnTo>
                  <a:lnTo>
                    <a:pt x="295" y="1016"/>
                  </a:lnTo>
                  <a:lnTo>
                    <a:pt x="293" y="1014"/>
                  </a:lnTo>
                  <a:lnTo>
                    <a:pt x="293" y="1014"/>
                  </a:lnTo>
                  <a:lnTo>
                    <a:pt x="293" y="1019"/>
                  </a:lnTo>
                  <a:lnTo>
                    <a:pt x="295" y="1021"/>
                  </a:lnTo>
                  <a:lnTo>
                    <a:pt x="300" y="1023"/>
                  </a:lnTo>
                  <a:lnTo>
                    <a:pt x="302" y="1023"/>
                  </a:lnTo>
                  <a:lnTo>
                    <a:pt x="302" y="1025"/>
                  </a:lnTo>
                  <a:lnTo>
                    <a:pt x="300" y="1028"/>
                  </a:lnTo>
                  <a:lnTo>
                    <a:pt x="295" y="1025"/>
                  </a:lnTo>
                  <a:lnTo>
                    <a:pt x="293" y="1023"/>
                  </a:lnTo>
                  <a:lnTo>
                    <a:pt x="293" y="1021"/>
                  </a:lnTo>
                  <a:lnTo>
                    <a:pt x="291" y="1019"/>
                  </a:lnTo>
                  <a:lnTo>
                    <a:pt x="288" y="1019"/>
                  </a:lnTo>
                  <a:lnTo>
                    <a:pt x="288" y="1021"/>
                  </a:lnTo>
                  <a:lnTo>
                    <a:pt x="288" y="1023"/>
                  </a:lnTo>
                  <a:lnTo>
                    <a:pt x="291" y="1025"/>
                  </a:lnTo>
                  <a:lnTo>
                    <a:pt x="291" y="1028"/>
                  </a:lnTo>
                  <a:lnTo>
                    <a:pt x="291" y="1028"/>
                  </a:lnTo>
                  <a:lnTo>
                    <a:pt x="291" y="1030"/>
                  </a:lnTo>
                  <a:lnTo>
                    <a:pt x="298" y="1030"/>
                  </a:lnTo>
                  <a:lnTo>
                    <a:pt x="300" y="1030"/>
                  </a:lnTo>
                  <a:lnTo>
                    <a:pt x="300" y="1032"/>
                  </a:lnTo>
                  <a:lnTo>
                    <a:pt x="300" y="1035"/>
                  </a:lnTo>
                  <a:lnTo>
                    <a:pt x="298" y="1035"/>
                  </a:lnTo>
                  <a:lnTo>
                    <a:pt x="295" y="1037"/>
                  </a:lnTo>
                  <a:lnTo>
                    <a:pt x="293" y="1037"/>
                  </a:lnTo>
                  <a:lnTo>
                    <a:pt x="291" y="1037"/>
                  </a:lnTo>
                  <a:lnTo>
                    <a:pt x="288" y="1037"/>
                  </a:lnTo>
                  <a:lnTo>
                    <a:pt x="286" y="1035"/>
                  </a:lnTo>
                  <a:lnTo>
                    <a:pt x="286" y="1032"/>
                  </a:lnTo>
                  <a:lnTo>
                    <a:pt x="286" y="1032"/>
                  </a:lnTo>
                  <a:lnTo>
                    <a:pt x="284" y="1030"/>
                  </a:lnTo>
                  <a:lnTo>
                    <a:pt x="282" y="1030"/>
                  </a:lnTo>
                  <a:lnTo>
                    <a:pt x="282" y="1035"/>
                  </a:lnTo>
                  <a:lnTo>
                    <a:pt x="282" y="1037"/>
                  </a:lnTo>
                  <a:lnTo>
                    <a:pt x="279" y="1039"/>
                  </a:lnTo>
                  <a:lnTo>
                    <a:pt x="277" y="1039"/>
                  </a:lnTo>
                  <a:lnTo>
                    <a:pt x="275" y="1037"/>
                  </a:lnTo>
                  <a:lnTo>
                    <a:pt x="272" y="1035"/>
                  </a:lnTo>
                  <a:lnTo>
                    <a:pt x="270" y="1035"/>
                  </a:lnTo>
                  <a:lnTo>
                    <a:pt x="270" y="1037"/>
                  </a:lnTo>
                  <a:lnTo>
                    <a:pt x="272" y="1039"/>
                  </a:lnTo>
                  <a:lnTo>
                    <a:pt x="279" y="1042"/>
                  </a:lnTo>
                  <a:lnTo>
                    <a:pt x="284" y="1044"/>
                  </a:lnTo>
                  <a:lnTo>
                    <a:pt x="284" y="1046"/>
                  </a:lnTo>
                  <a:lnTo>
                    <a:pt x="286" y="1051"/>
                  </a:lnTo>
                  <a:lnTo>
                    <a:pt x="286" y="1053"/>
                  </a:lnTo>
                  <a:lnTo>
                    <a:pt x="282" y="1053"/>
                  </a:lnTo>
                  <a:lnTo>
                    <a:pt x="279" y="1049"/>
                  </a:lnTo>
                  <a:lnTo>
                    <a:pt x="275" y="1046"/>
                  </a:lnTo>
                  <a:lnTo>
                    <a:pt x="272" y="1044"/>
                  </a:lnTo>
                  <a:lnTo>
                    <a:pt x="270" y="1044"/>
                  </a:lnTo>
                  <a:lnTo>
                    <a:pt x="270" y="1046"/>
                  </a:lnTo>
                  <a:lnTo>
                    <a:pt x="272" y="1049"/>
                  </a:lnTo>
                  <a:lnTo>
                    <a:pt x="277" y="1049"/>
                  </a:lnTo>
                  <a:lnTo>
                    <a:pt x="282" y="1053"/>
                  </a:lnTo>
                  <a:lnTo>
                    <a:pt x="284" y="1056"/>
                  </a:lnTo>
                  <a:lnTo>
                    <a:pt x="282" y="1058"/>
                  </a:lnTo>
                  <a:lnTo>
                    <a:pt x="282" y="1062"/>
                  </a:lnTo>
                  <a:lnTo>
                    <a:pt x="282" y="1062"/>
                  </a:lnTo>
                  <a:lnTo>
                    <a:pt x="282" y="1065"/>
                  </a:lnTo>
                  <a:lnTo>
                    <a:pt x="282" y="1067"/>
                  </a:lnTo>
                  <a:lnTo>
                    <a:pt x="279" y="1069"/>
                  </a:lnTo>
                  <a:lnTo>
                    <a:pt x="279" y="1072"/>
                  </a:lnTo>
                  <a:lnTo>
                    <a:pt x="277" y="1072"/>
                  </a:lnTo>
                  <a:lnTo>
                    <a:pt x="275" y="1069"/>
                  </a:lnTo>
                  <a:lnTo>
                    <a:pt x="272" y="1069"/>
                  </a:lnTo>
                  <a:lnTo>
                    <a:pt x="270" y="1069"/>
                  </a:lnTo>
                  <a:lnTo>
                    <a:pt x="268" y="1069"/>
                  </a:lnTo>
                  <a:lnTo>
                    <a:pt x="268" y="1069"/>
                  </a:lnTo>
                  <a:lnTo>
                    <a:pt x="272" y="1072"/>
                  </a:lnTo>
                  <a:lnTo>
                    <a:pt x="275" y="1072"/>
                  </a:lnTo>
                  <a:lnTo>
                    <a:pt x="275" y="1074"/>
                  </a:lnTo>
                  <a:lnTo>
                    <a:pt x="272" y="1076"/>
                  </a:lnTo>
                  <a:lnTo>
                    <a:pt x="270" y="1076"/>
                  </a:lnTo>
                  <a:lnTo>
                    <a:pt x="270" y="1074"/>
                  </a:lnTo>
                  <a:lnTo>
                    <a:pt x="268" y="1076"/>
                  </a:lnTo>
                  <a:lnTo>
                    <a:pt x="268" y="1076"/>
                  </a:lnTo>
                  <a:lnTo>
                    <a:pt x="270" y="1079"/>
                  </a:lnTo>
                  <a:lnTo>
                    <a:pt x="272" y="1079"/>
                  </a:lnTo>
                  <a:lnTo>
                    <a:pt x="272" y="1081"/>
                  </a:lnTo>
                  <a:lnTo>
                    <a:pt x="270" y="1083"/>
                  </a:lnTo>
                  <a:lnTo>
                    <a:pt x="268" y="1086"/>
                  </a:lnTo>
                  <a:lnTo>
                    <a:pt x="265" y="1083"/>
                  </a:lnTo>
                  <a:lnTo>
                    <a:pt x="263" y="1081"/>
                  </a:lnTo>
                  <a:lnTo>
                    <a:pt x="261" y="1081"/>
                  </a:lnTo>
                  <a:lnTo>
                    <a:pt x="263" y="1083"/>
                  </a:lnTo>
                  <a:lnTo>
                    <a:pt x="265" y="1086"/>
                  </a:lnTo>
                  <a:lnTo>
                    <a:pt x="268" y="1086"/>
                  </a:lnTo>
                  <a:lnTo>
                    <a:pt x="268" y="1090"/>
                  </a:lnTo>
                  <a:lnTo>
                    <a:pt x="265" y="1090"/>
                  </a:lnTo>
                  <a:lnTo>
                    <a:pt x="258" y="1090"/>
                  </a:lnTo>
                  <a:lnTo>
                    <a:pt x="256" y="1090"/>
                  </a:lnTo>
                  <a:lnTo>
                    <a:pt x="256" y="1090"/>
                  </a:lnTo>
                  <a:lnTo>
                    <a:pt x="256" y="1090"/>
                  </a:lnTo>
                  <a:lnTo>
                    <a:pt x="258" y="1092"/>
                  </a:lnTo>
                  <a:lnTo>
                    <a:pt x="265" y="1092"/>
                  </a:lnTo>
                  <a:lnTo>
                    <a:pt x="270" y="1095"/>
                  </a:lnTo>
                  <a:lnTo>
                    <a:pt x="270" y="1095"/>
                  </a:lnTo>
                  <a:lnTo>
                    <a:pt x="270" y="1097"/>
                  </a:lnTo>
                  <a:lnTo>
                    <a:pt x="265" y="1099"/>
                  </a:lnTo>
                  <a:lnTo>
                    <a:pt x="261" y="1099"/>
                  </a:lnTo>
                  <a:lnTo>
                    <a:pt x="256" y="1099"/>
                  </a:lnTo>
                  <a:lnTo>
                    <a:pt x="254" y="1097"/>
                  </a:lnTo>
                  <a:lnTo>
                    <a:pt x="254" y="1097"/>
                  </a:lnTo>
                  <a:lnTo>
                    <a:pt x="254" y="1099"/>
                  </a:lnTo>
                  <a:lnTo>
                    <a:pt x="258" y="1102"/>
                  </a:lnTo>
                  <a:lnTo>
                    <a:pt x="258" y="1102"/>
                  </a:lnTo>
                  <a:lnTo>
                    <a:pt x="258" y="1104"/>
                  </a:lnTo>
                  <a:lnTo>
                    <a:pt x="256" y="1104"/>
                  </a:lnTo>
                  <a:lnTo>
                    <a:pt x="256" y="1104"/>
                  </a:lnTo>
                  <a:lnTo>
                    <a:pt x="261" y="1104"/>
                  </a:lnTo>
                  <a:lnTo>
                    <a:pt x="263" y="1106"/>
                  </a:lnTo>
                  <a:lnTo>
                    <a:pt x="263" y="1109"/>
                  </a:lnTo>
                  <a:lnTo>
                    <a:pt x="261" y="1109"/>
                  </a:lnTo>
                  <a:lnTo>
                    <a:pt x="258" y="1109"/>
                  </a:lnTo>
                  <a:lnTo>
                    <a:pt x="256" y="1109"/>
                  </a:lnTo>
                  <a:lnTo>
                    <a:pt x="256" y="1111"/>
                  </a:lnTo>
                  <a:lnTo>
                    <a:pt x="258" y="1111"/>
                  </a:lnTo>
                  <a:lnTo>
                    <a:pt x="261" y="1111"/>
                  </a:lnTo>
                  <a:lnTo>
                    <a:pt x="265" y="1111"/>
                  </a:lnTo>
                  <a:lnTo>
                    <a:pt x="263" y="1113"/>
                  </a:lnTo>
                  <a:lnTo>
                    <a:pt x="261" y="1116"/>
                  </a:lnTo>
                  <a:lnTo>
                    <a:pt x="258" y="1116"/>
                  </a:lnTo>
                  <a:lnTo>
                    <a:pt x="256" y="1116"/>
                  </a:lnTo>
                  <a:lnTo>
                    <a:pt x="252" y="1116"/>
                  </a:lnTo>
                  <a:lnTo>
                    <a:pt x="249" y="1111"/>
                  </a:lnTo>
                  <a:lnTo>
                    <a:pt x="249" y="1109"/>
                  </a:lnTo>
                  <a:lnTo>
                    <a:pt x="247" y="1109"/>
                  </a:lnTo>
                  <a:lnTo>
                    <a:pt x="245" y="1111"/>
                  </a:lnTo>
                  <a:lnTo>
                    <a:pt x="242" y="1109"/>
                  </a:lnTo>
                  <a:lnTo>
                    <a:pt x="242" y="1111"/>
                  </a:lnTo>
                  <a:lnTo>
                    <a:pt x="242" y="1113"/>
                  </a:lnTo>
                  <a:lnTo>
                    <a:pt x="249" y="1116"/>
                  </a:lnTo>
                  <a:lnTo>
                    <a:pt x="252" y="1118"/>
                  </a:lnTo>
                  <a:lnTo>
                    <a:pt x="252" y="1120"/>
                  </a:lnTo>
                  <a:lnTo>
                    <a:pt x="252" y="1120"/>
                  </a:lnTo>
                  <a:lnTo>
                    <a:pt x="252" y="1122"/>
                  </a:lnTo>
                  <a:lnTo>
                    <a:pt x="254" y="1122"/>
                  </a:lnTo>
                  <a:lnTo>
                    <a:pt x="256" y="1122"/>
                  </a:lnTo>
                  <a:lnTo>
                    <a:pt x="256" y="1122"/>
                  </a:lnTo>
                  <a:lnTo>
                    <a:pt x="258" y="1122"/>
                  </a:lnTo>
                  <a:lnTo>
                    <a:pt x="258" y="1125"/>
                  </a:lnTo>
                  <a:lnTo>
                    <a:pt x="256" y="1125"/>
                  </a:lnTo>
                  <a:lnTo>
                    <a:pt x="254" y="1127"/>
                  </a:lnTo>
                  <a:lnTo>
                    <a:pt x="254" y="1129"/>
                  </a:lnTo>
                  <a:lnTo>
                    <a:pt x="254" y="112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3" name="Freeform 179">
              <a:extLst>
                <a:ext uri="{FF2B5EF4-FFF2-40B4-BE49-F238E27FC236}">
                  <a16:creationId xmlns:a16="http://schemas.microsoft.com/office/drawing/2014/main" id="{EEC15362-D8B3-AC6F-72B7-AED93D2034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9079" y="930071"/>
              <a:ext cx="682078" cy="942628"/>
            </a:xfrm>
            <a:custGeom>
              <a:avLst/>
              <a:gdLst>
                <a:gd name="T0" fmla="*/ 624 w 822"/>
                <a:gd name="T1" fmla="*/ 757 h 1136"/>
                <a:gd name="T2" fmla="*/ 589 w 822"/>
                <a:gd name="T3" fmla="*/ 757 h 1136"/>
                <a:gd name="T4" fmla="*/ 298 w 822"/>
                <a:gd name="T5" fmla="*/ 1051 h 1136"/>
                <a:gd name="T6" fmla="*/ 298 w 822"/>
                <a:gd name="T7" fmla="*/ 1032 h 1136"/>
                <a:gd name="T8" fmla="*/ 314 w 822"/>
                <a:gd name="T9" fmla="*/ 1004 h 1136"/>
                <a:gd name="T10" fmla="*/ 358 w 822"/>
                <a:gd name="T11" fmla="*/ 947 h 1136"/>
                <a:gd name="T12" fmla="*/ 400 w 822"/>
                <a:gd name="T13" fmla="*/ 928 h 1136"/>
                <a:gd name="T14" fmla="*/ 411 w 822"/>
                <a:gd name="T15" fmla="*/ 935 h 1136"/>
                <a:gd name="T16" fmla="*/ 596 w 822"/>
                <a:gd name="T17" fmla="*/ 743 h 1136"/>
                <a:gd name="T18" fmla="*/ 661 w 822"/>
                <a:gd name="T19" fmla="*/ 658 h 1136"/>
                <a:gd name="T20" fmla="*/ 686 w 822"/>
                <a:gd name="T21" fmla="*/ 674 h 1136"/>
                <a:gd name="T22" fmla="*/ 670 w 822"/>
                <a:gd name="T23" fmla="*/ 653 h 1136"/>
                <a:gd name="T24" fmla="*/ 672 w 822"/>
                <a:gd name="T25" fmla="*/ 651 h 1136"/>
                <a:gd name="T26" fmla="*/ 693 w 822"/>
                <a:gd name="T27" fmla="*/ 649 h 1136"/>
                <a:gd name="T28" fmla="*/ 670 w 822"/>
                <a:gd name="T29" fmla="*/ 644 h 1136"/>
                <a:gd name="T30" fmla="*/ 674 w 822"/>
                <a:gd name="T31" fmla="*/ 635 h 1136"/>
                <a:gd name="T32" fmla="*/ 707 w 822"/>
                <a:gd name="T33" fmla="*/ 591 h 1136"/>
                <a:gd name="T34" fmla="*/ 755 w 822"/>
                <a:gd name="T35" fmla="*/ 575 h 1136"/>
                <a:gd name="T36" fmla="*/ 732 w 822"/>
                <a:gd name="T37" fmla="*/ 554 h 1136"/>
                <a:gd name="T38" fmla="*/ 776 w 822"/>
                <a:gd name="T39" fmla="*/ 549 h 1136"/>
                <a:gd name="T40" fmla="*/ 760 w 822"/>
                <a:gd name="T41" fmla="*/ 473 h 1136"/>
                <a:gd name="T42" fmla="*/ 767 w 822"/>
                <a:gd name="T43" fmla="*/ 489 h 1136"/>
                <a:gd name="T44" fmla="*/ 732 w 822"/>
                <a:gd name="T45" fmla="*/ 475 h 1136"/>
                <a:gd name="T46" fmla="*/ 781 w 822"/>
                <a:gd name="T47" fmla="*/ 422 h 1136"/>
                <a:gd name="T48" fmla="*/ 771 w 822"/>
                <a:gd name="T49" fmla="*/ 390 h 1136"/>
                <a:gd name="T50" fmla="*/ 797 w 822"/>
                <a:gd name="T51" fmla="*/ 328 h 1136"/>
                <a:gd name="T52" fmla="*/ 820 w 822"/>
                <a:gd name="T53" fmla="*/ 159 h 1136"/>
                <a:gd name="T54" fmla="*/ 811 w 822"/>
                <a:gd name="T55" fmla="*/ 171 h 1136"/>
                <a:gd name="T56" fmla="*/ 801 w 822"/>
                <a:gd name="T57" fmla="*/ 157 h 1136"/>
                <a:gd name="T58" fmla="*/ 584 w 822"/>
                <a:gd name="T59" fmla="*/ 9 h 1136"/>
                <a:gd name="T60" fmla="*/ 564 w 822"/>
                <a:gd name="T61" fmla="*/ 16 h 1136"/>
                <a:gd name="T62" fmla="*/ 506 w 822"/>
                <a:gd name="T63" fmla="*/ 37 h 1136"/>
                <a:gd name="T64" fmla="*/ 487 w 822"/>
                <a:gd name="T65" fmla="*/ 39 h 1136"/>
                <a:gd name="T66" fmla="*/ 455 w 822"/>
                <a:gd name="T67" fmla="*/ 78 h 1136"/>
                <a:gd name="T68" fmla="*/ 462 w 822"/>
                <a:gd name="T69" fmla="*/ 111 h 1136"/>
                <a:gd name="T70" fmla="*/ 464 w 822"/>
                <a:gd name="T71" fmla="*/ 122 h 1136"/>
                <a:gd name="T72" fmla="*/ 390 w 822"/>
                <a:gd name="T73" fmla="*/ 94 h 1136"/>
                <a:gd name="T74" fmla="*/ 167 w 822"/>
                <a:gd name="T75" fmla="*/ 145 h 1136"/>
                <a:gd name="T76" fmla="*/ 21 w 822"/>
                <a:gd name="T77" fmla="*/ 323 h 1136"/>
                <a:gd name="T78" fmla="*/ 164 w 822"/>
                <a:gd name="T79" fmla="*/ 499 h 1136"/>
                <a:gd name="T80" fmla="*/ 162 w 822"/>
                <a:gd name="T81" fmla="*/ 519 h 1136"/>
                <a:gd name="T82" fmla="*/ 164 w 822"/>
                <a:gd name="T83" fmla="*/ 561 h 1136"/>
                <a:gd name="T84" fmla="*/ 176 w 822"/>
                <a:gd name="T85" fmla="*/ 584 h 1136"/>
                <a:gd name="T86" fmla="*/ 169 w 822"/>
                <a:gd name="T87" fmla="*/ 589 h 1136"/>
                <a:gd name="T88" fmla="*/ 173 w 822"/>
                <a:gd name="T89" fmla="*/ 600 h 1136"/>
                <a:gd name="T90" fmla="*/ 169 w 822"/>
                <a:gd name="T91" fmla="*/ 609 h 1136"/>
                <a:gd name="T92" fmla="*/ 171 w 822"/>
                <a:gd name="T93" fmla="*/ 619 h 1136"/>
                <a:gd name="T94" fmla="*/ 167 w 822"/>
                <a:gd name="T95" fmla="*/ 633 h 1136"/>
                <a:gd name="T96" fmla="*/ 254 w 822"/>
                <a:gd name="T97" fmla="*/ 1134 h 1136"/>
                <a:gd name="T98" fmla="*/ 213 w 822"/>
                <a:gd name="T99" fmla="*/ 1094 h 1136"/>
                <a:gd name="T100" fmla="*/ 185 w 822"/>
                <a:gd name="T101" fmla="*/ 1097 h 1136"/>
                <a:gd name="T102" fmla="*/ 153 w 822"/>
                <a:gd name="T103" fmla="*/ 960 h 1136"/>
                <a:gd name="T104" fmla="*/ 132 w 822"/>
                <a:gd name="T105" fmla="*/ 912 h 1136"/>
                <a:gd name="T106" fmla="*/ 127 w 822"/>
                <a:gd name="T107" fmla="*/ 870 h 1136"/>
                <a:gd name="T108" fmla="*/ 180 w 822"/>
                <a:gd name="T109" fmla="*/ 817 h 1136"/>
                <a:gd name="T110" fmla="*/ 183 w 822"/>
                <a:gd name="T111" fmla="*/ 796 h 1136"/>
                <a:gd name="T112" fmla="*/ 203 w 822"/>
                <a:gd name="T113" fmla="*/ 713 h 1136"/>
                <a:gd name="T114" fmla="*/ 194 w 822"/>
                <a:gd name="T115" fmla="*/ 667 h 1136"/>
                <a:gd name="T116" fmla="*/ 180 w 822"/>
                <a:gd name="T117" fmla="*/ 688 h 1136"/>
                <a:gd name="T118" fmla="*/ 201 w 822"/>
                <a:gd name="T119" fmla="*/ 750 h 1136"/>
                <a:gd name="T120" fmla="*/ 162 w 822"/>
                <a:gd name="T121" fmla="*/ 771 h 1136"/>
                <a:gd name="T122" fmla="*/ 150 w 822"/>
                <a:gd name="T123" fmla="*/ 723 h 1136"/>
                <a:gd name="T124" fmla="*/ 160 w 822"/>
                <a:gd name="T125" fmla="*/ 76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2" h="1136">
                  <a:moveTo>
                    <a:pt x="261" y="1124"/>
                  </a:moveTo>
                  <a:lnTo>
                    <a:pt x="254" y="1122"/>
                  </a:lnTo>
                  <a:lnTo>
                    <a:pt x="252" y="1120"/>
                  </a:lnTo>
                  <a:lnTo>
                    <a:pt x="250" y="1122"/>
                  </a:lnTo>
                  <a:lnTo>
                    <a:pt x="254" y="1127"/>
                  </a:lnTo>
                  <a:lnTo>
                    <a:pt x="257" y="1127"/>
                  </a:lnTo>
                  <a:lnTo>
                    <a:pt x="261" y="1124"/>
                  </a:lnTo>
                  <a:close/>
                  <a:moveTo>
                    <a:pt x="589" y="757"/>
                  </a:moveTo>
                  <a:lnTo>
                    <a:pt x="589" y="760"/>
                  </a:lnTo>
                  <a:lnTo>
                    <a:pt x="594" y="760"/>
                  </a:lnTo>
                  <a:lnTo>
                    <a:pt x="603" y="757"/>
                  </a:lnTo>
                  <a:lnTo>
                    <a:pt x="612" y="760"/>
                  </a:lnTo>
                  <a:lnTo>
                    <a:pt x="614" y="755"/>
                  </a:lnTo>
                  <a:lnTo>
                    <a:pt x="619" y="755"/>
                  </a:lnTo>
                  <a:lnTo>
                    <a:pt x="624" y="757"/>
                  </a:lnTo>
                  <a:lnTo>
                    <a:pt x="628" y="755"/>
                  </a:lnTo>
                  <a:lnTo>
                    <a:pt x="631" y="757"/>
                  </a:lnTo>
                  <a:lnTo>
                    <a:pt x="635" y="753"/>
                  </a:lnTo>
                  <a:lnTo>
                    <a:pt x="635" y="741"/>
                  </a:lnTo>
                  <a:lnTo>
                    <a:pt x="633" y="739"/>
                  </a:lnTo>
                  <a:lnTo>
                    <a:pt x="631" y="734"/>
                  </a:lnTo>
                  <a:lnTo>
                    <a:pt x="628" y="734"/>
                  </a:lnTo>
                  <a:lnTo>
                    <a:pt x="617" y="741"/>
                  </a:lnTo>
                  <a:lnTo>
                    <a:pt x="605" y="741"/>
                  </a:lnTo>
                  <a:lnTo>
                    <a:pt x="601" y="746"/>
                  </a:lnTo>
                  <a:lnTo>
                    <a:pt x="598" y="748"/>
                  </a:lnTo>
                  <a:lnTo>
                    <a:pt x="596" y="750"/>
                  </a:lnTo>
                  <a:lnTo>
                    <a:pt x="591" y="753"/>
                  </a:lnTo>
                  <a:lnTo>
                    <a:pt x="589" y="755"/>
                  </a:lnTo>
                  <a:lnTo>
                    <a:pt x="589" y="757"/>
                  </a:lnTo>
                  <a:close/>
                  <a:moveTo>
                    <a:pt x="275" y="1097"/>
                  </a:moveTo>
                  <a:lnTo>
                    <a:pt x="277" y="1099"/>
                  </a:lnTo>
                  <a:lnTo>
                    <a:pt x="280" y="1099"/>
                  </a:lnTo>
                  <a:lnTo>
                    <a:pt x="280" y="1097"/>
                  </a:lnTo>
                  <a:lnTo>
                    <a:pt x="277" y="1097"/>
                  </a:lnTo>
                  <a:lnTo>
                    <a:pt x="275" y="1097"/>
                  </a:lnTo>
                  <a:close/>
                  <a:moveTo>
                    <a:pt x="296" y="1055"/>
                  </a:moveTo>
                  <a:lnTo>
                    <a:pt x="296" y="1057"/>
                  </a:lnTo>
                  <a:lnTo>
                    <a:pt x="298" y="1055"/>
                  </a:lnTo>
                  <a:lnTo>
                    <a:pt x="296" y="1055"/>
                  </a:lnTo>
                  <a:close/>
                  <a:moveTo>
                    <a:pt x="298" y="1051"/>
                  </a:moveTo>
                  <a:lnTo>
                    <a:pt x="298" y="1053"/>
                  </a:lnTo>
                  <a:lnTo>
                    <a:pt x="298" y="1051"/>
                  </a:lnTo>
                  <a:lnTo>
                    <a:pt x="298" y="1048"/>
                  </a:lnTo>
                  <a:lnTo>
                    <a:pt x="298" y="1051"/>
                  </a:lnTo>
                  <a:close/>
                  <a:moveTo>
                    <a:pt x="300" y="1044"/>
                  </a:moveTo>
                  <a:lnTo>
                    <a:pt x="300" y="1044"/>
                  </a:lnTo>
                  <a:lnTo>
                    <a:pt x="300" y="1044"/>
                  </a:lnTo>
                  <a:lnTo>
                    <a:pt x="303" y="1041"/>
                  </a:lnTo>
                  <a:lnTo>
                    <a:pt x="300" y="1041"/>
                  </a:lnTo>
                  <a:lnTo>
                    <a:pt x="300" y="1044"/>
                  </a:lnTo>
                  <a:close/>
                  <a:moveTo>
                    <a:pt x="296" y="1034"/>
                  </a:moveTo>
                  <a:lnTo>
                    <a:pt x="298" y="1037"/>
                  </a:lnTo>
                  <a:lnTo>
                    <a:pt x="300" y="1037"/>
                  </a:lnTo>
                  <a:lnTo>
                    <a:pt x="300" y="1037"/>
                  </a:lnTo>
                  <a:lnTo>
                    <a:pt x="305" y="1037"/>
                  </a:lnTo>
                  <a:lnTo>
                    <a:pt x="305" y="1037"/>
                  </a:lnTo>
                  <a:lnTo>
                    <a:pt x="303" y="1034"/>
                  </a:lnTo>
                  <a:lnTo>
                    <a:pt x="300" y="1034"/>
                  </a:lnTo>
                  <a:lnTo>
                    <a:pt x="298" y="1032"/>
                  </a:lnTo>
                  <a:lnTo>
                    <a:pt x="296" y="1034"/>
                  </a:lnTo>
                  <a:close/>
                  <a:moveTo>
                    <a:pt x="314" y="1032"/>
                  </a:moveTo>
                  <a:lnTo>
                    <a:pt x="317" y="1030"/>
                  </a:lnTo>
                  <a:lnTo>
                    <a:pt x="314" y="1027"/>
                  </a:lnTo>
                  <a:lnTo>
                    <a:pt x="314" y="1027"/>
                  </a:lnTo>
                  <a:lnTo>
                    <a:pt x="314" y="1032"/>
                  </a:lnTo>
                  <a:close/>
                  <a:moveTo>
                    <a:pt x="312" y="1004"/>
                  </a:moveTo>
                  <a:lnTo>
                    <a:pt x="312" y="1007"/>
                  </a:lnTo>
                  <a:lnTo>
                    <a:pt x="314" y="1011"/>
                  </a:lnTo>
                  <a:lnTo>
                    <a:pt x="319" y="1011"/>
                  </a:lnTo>
                  <a:lnTo>
                    <a:pt x="321" y="1014"/>
                  </a:lnTo>
                  <a:lnTo>
                    <a:pt x="321" y="1011"/>
                  </a:lnTo>
                  <a:lnTo>
                    <a:pt x="319" y="1009"/>
                  </a:lnTo>
                  <a:lnTo>
                    <a:pt x="317" y="1007"/>
                  </a:lnTo>
                  <a:lnTo>
                    <a:pt x="314" y="1004"/>
                  </a:lnTo>
                  <a:lnTo>
                    <a:pt x="312" y="1004"/>
                  </a:lnTo>
                  <a:close/>
                  <a:moveTo>
                    <a:pt x="340" y="958"/>
                  </a:moveTo>
                  <a:lnTo>
                    <a:pt x="340" y="960"/>
                  </a:lnTo>
                  <a:lnTo>
                    <a:pt x="342" y="963"/>
                  </a:lnTo>
                  <a:lnTo>
                    <a:pt x="342" y="967"/>
                  </a:lnTo>
                  <a:lnTo>
                    <a:pt x="342" y="972"/>
                  </a:lnTo>
                  <a:lnTo>
                    <a:pt x="344" y="972"/>
                  </a:lnTo>
                  <a:lnTo>
                    <a:pt x="344" y="967"/>
                  </a:lnTo>
                  <a:lnTo>
                    <a:pt x="344" y="963"/>
                  </a:lnTo>
                  <a:lnTo>
                    <a:pt x="342" y="960"/>
                  </a:lnTo>
                  <a:lnTo>
                    <a:pt x="342" y="958"/>
                  </a:lnTo>
                  <a:lnTo>
                    <a:pt x="340" y="956"/>
                  </a:lnTo>
                  <a:lnTo>
                    <a:pt x="340" y="958"/>
                  </a:lnTo>
                  <a:close/>
                  <a:moveTo>
                    <a:pt x="358" y="944"/>
                  </a:moveTo>
                  <a:lnTo>
                    <a:pt x="358" y="947"/>
                  </a:lnTo>
                  <a:lnTo>
                    <a:pt x="360" y="949"/>
                  </a:lnTo>
                  <a:lnTo>
                    <a:pt x="363" y="947"/>
                  </a:lnTo>
                  <a:lnTo>
                    <a:pt x="360" y="944"/>
                  </a:lnTo>
                  <a:lnTo>
                    <a:pt x="358" y="944"/>
                  </a:lnTo>
                  <a:close/>
                  <a:moveTo>
                    <a:pt x="365" y="940"/>
                  </a:moveTo>
                  <a:lnTo>
                    <a:pt x="365" y="942"/>
                  </a:lnTo>
                  <a:lnTo>
                    <a:pt x="365" y="940"/>
                  </a:lnTo>
                  <a:lnTo>
                    <a:pt x="365" y="940"/>
                  </a:lnTo>
                  <a:lnTo>
                    <a:pt x="365" y="940"/>
                  </a:lnTo>
                  <a:close/>
                  <a:moveTo>
                    <a:pt x="397" y="937"/>
                  </a:moveTo>
                  <a:lnTo>
                    <a:pt x="400" y="935"/>
                  </a:lnTo>
                  <a:lnTo>
                    <a:pt x="404" y="935"/>
                  </a:lnTo>
                  <a:lnTo>
                    <a:pt x="404" y="933"/>
                  </a:lnTo>
                  <a:lnTo>
                    <a:pt x="402" y="928"/>
                  </a:lnTo>
                  <a:lnTo>
                    <a:pt x="400" y="928"/>
                  </a:lnTo>
                  <a:lnTo>
                    <a:pt x="400" y="926"/>
                  </a:lnTo>
                  <a:lnTo>
                    <a:pt x="397" y="926"/>
                  </a:lnTo>
                  <a:lnTo>
                    <a:pt x="393" y="928"/>
                  </a:lnTo>
                  <a:lnTo>
                    <a:pt x="393" y="930"/>
                  </a:lnTo>
                  <a:lnTo>
                    <a:pt x="393" y="933"/>
                  </a:lnTo>
                  <a:lnTo>
                    <a:pt x="395" y="935"/>
                  </a:lnTo>
                  <a:lnTo>
                    <a:pt x="395" y="937"/>
                  </a:lnTo>
                  <a:lnTo>
                    <a:pt x="397" y="937"/>
                  </a:lnTo>
                  <a:close/>
                  <a:moveTo>
                    <a:pt x="411" y="935"/>
                  </a:moveTo>
                  <a:lnTo>
                    <a:pt x="409" y="933"/>
                  </a:lnTo>
                  <a:lnTo>
                    <a:pt x="411" y="930"/>
                  </a:lnTo>
                  <a:lnTo>
                    <a:pt x="409" y="933"/>
                  </a:lnTo>
                  <a:lnTo>
                    <a:pt x="409" y="935"/>
                  </a:lnTo>
                  <a:lnTo>
                    <a:pt x="411" y="935"/>
                  </a:lnTo>
                  <a:lnTo>
                    <a:pt x="411" y="935"/>
                  </a:lnTo>
                  <a:close/>
                  <a:moveTo>
                    <a:pt x="658" y="796"/>
                  </a:moveTo>
                  <a:lnTo>
                    <a:pt x="661" y="796"/>
                  </a:lnTo>
                  <a:lnTo>
                    <a:pt x="663" y="794"/>
                  </a:lnTo>
                  <a:lnTo>
                    <a:pt x="663" y="794"/>
                  </a:lnTo>
                  <a:lnTo>
                    <a:pt x="658" y="794"/>
                  </a:lnTo>
                  <a:lnTo>
                    <a:pt x="658" y="796"/>
                  </a:lnTo>
                  <a:close/>
                  <a:moveTo>
                    <a:pt x="614" y="760"/>
                  </a:moveTo>
                  <a:lnTo>
                    <a:pt x="617" y="762"/>
                  </a:lnTo>
                  <a:lnTo>
                    <a:pt x="619" y="760"/>
                  </a:lnTo>
                  <a:lnTo>
                    <a:pt x="619" y="760"/>
                  </a:lnTo>
                  <a:lnTo>
                    <a:pt x="617" y="760"/>
                  </a:lnTo>
                  <a:lnTo>
                    <a:pt x="617" y="760"/>
                  </a:lnTo>
                  <a:lnTo>
                    <a:pt x="614" y="760"/>
                  </a:lnTo>
                  <a:lnTo>
                    <a:pt x="614" y="760"/>
                  </a:lnTo>
                  <a:close/>
                  <a:moveTo>
                    <a:pt x="596" y="743"/>
                  </a:moveTo>
                  <a:lnTo>
                    <a:pt x="598" y="743"/>
                  </a:lnTo>
                  <a:lnTo>
                    <a:pt x="601" y="743"/>
                  </a:lnTo>
                  <a:lnTo>
                    <a:pt x="601" y="741"/>
                  </a:lnTo>
                  <a:lnTo>
                    <a:pt x="598" y="741"/>
                  </a:lnTo>
                  <a:lnTo>
                    <a:pt x="596" y="743"/>
                  </a:lnTo>
                  <a:close/>
                  <a:moveTo>
                    <a:pt x="635" y="732"/>
                  </a:moveTo>
                  <a:lnTo>
                    <a:pt x="635" y="734"/>
                  </a:lnTo>
                  <a:lnTo>
                    <a:pt x="635" y="736"/>
                  </a:lnTo>
                  <a:lnTo>
                    <a:pt x="638" y="736"/>
                  </a:lnTo>
                  <a:lnTo>
                    <a:pt x="638" y="732"/>
                  </a:lnTo>
                  <a:lnTo>
                    <a:pt x="635" y="732"/>
                  </a:lnTo>
                  <a:lnTo>
                    <a:pt x="635" y="732"/>
                  </a:lnTo>
                  <a:close/>
                  <a:moveTo>
                    <a:pt x="661" y="653"/>
                  </a:moveTo>
                  <a:lnTo>
                    <a:pt x="661" y="656"/>
                  </a:lnTo>
                  <a:lnTo>
                    <a:pt x="661" y="658"/>
                  </a:lnTo>
                  <a:lnTo>
                    <a:pt x="661" y="660"/>
                  </a:lnTo>
                  <a:lnTo>
                    <a:pt x="663" y="665"/>
                  </a:lnTo>
                  <a:lnTo>
                    <a:pt x="665" y="669"/>
                  </a:lnTo>
                  <a:lnTo>
                    <a:pt x="670" y="672"/>
                  </a:lnTo>
                  <a:lnTo>
                    <a:pt x="674" y="674"/>
                  </a:lnTo>
                  <a:lnTo>
                    <a:pt x="679" y="679"/>
                  </a:lnTo>
                  <a:lnTo>
                    <a:pt x="681" y="681"/>
                  </a:lnTo>
                  <a:lnTo>
                    <a:pt x="684" y="681"/>
                  </a:lnTo>
                  <a:lnTo>
                    <a:pt x="686" y="683"/>
                  </a:lnTo>
                  <a:lnTo>
                    <a:pt x="691" y="686"/>
                  </a:lnTo>
                  <a:lnTo>
                    <a:pt x="691" y="683"/>
                  </a:lnTo>
                  <a:lnTo>
                    <a:pt x="691" y="681"/>
                  </a:lnTo>
                  <a:lnTo>
                    <a:pt x="693" y="681"/>
                  </a:lnTo>
                  <a:lnTo>
                    <a:pt x="691" y="676"/>
                  </a:lnTo>
                  <a:lnTo>
                    <a:pt x="686" y="674"/>
                  </a:lnTo>
                  <a:lnTo>
                    <a:pt x="684" y="674"/>
                  </a:lnTo>
                  <a:lnTo>
                    <a:pt x="681" y="672"/>
                  </a:lnTo>
                  <a:lnTo>
                    <a:pt x="684" y="669"/>
                  </a:lnTo>
                  <a:lnTo>
                    <a:pt x="684" y="669"/>
                  </a:lnTo>
                  <a:lnTo>
                    <a:pt x="686" y="669"/>
                  </a:lnTo>
                  <a:lnTo>
                    <a:pt x="691" y="672"/>
                  </a:lnTo>
                  <a:lnTo>
                    <a:pt x="695" y="672"/>
                  </a:lnTo>
                  <a:lnTo>
                    <a:pt x="695" y="674"/>
                  </a:lnTo>
                  <a:lnTo>
                    <a:pt x="698" y="672"/>
                  </a:lnTo>
                  <a:lnTo>
                    <a:pt x="695" y="667"/>
                  </a:lnTo>
                  <a:lnTo>
                    <a:pt x="686" y="663"/>
                  </a:lnTo>
                  <a:lnTo>
                    <a:pt x="681" y="658"/>
                  </a:lnTo>
                  <a:lnTo>
                    <a:pt x="679" y="656"/>
                  </a:lnTo>
                  <a:lnTo>
                    <a:pt x="677" y="656"/>
                  </a:lnTo>
                  <a:lnTo>
                    <a:pt x="670" y="653"/>
                  </a:lnTo>
                  <a:lnTo>
                    <a:pt x="668" y="653"/>
                  </a:lnTo>
                  <a:lnTo>
                    <a:pt x="665" y="653"/>
                  </a:lnTo>
                  <a:lnTo>
                    <a:pt x="661" y="651"/>
                  </a:lnTo>
                  <a:lnTo>
                    <a:pt x="661" y="653"/>
                  </a:lnTo>
                  <a:close/>
                  <a:moveTo>
                    <a:pt x="649" y="656"/>
                  </a:moveTo>
                  <a:lnTo>
                    <a:pt x="651" y="653"/>
                  </a:lnTo>
                  <a:lnTo>
                    <a:pt x="651" y="651"/>
                  </a:lnTo>
                  <a:lnTo>
                    <a:pt x="654" y="649"/>
                  </a:lnTo>
                  <a:lnTo>
                    <a:pt x="649" y="651"/>
                  </a:lnTo>
                  <a:lnTo>
                    <a:pt x="649" y="653"/>
                  </a:lnTo>
                  <a:lnTo>
                    <a:pt x="649" y="656"/>
                  </a:lnTo>
                  <a:close/>
                  <a:moveTo>
                    <a:pt x="658" y="646"/>
                  </a:moveTo>
                  <a:lnTo>
                    <a:pt x="661" y="649"/>
                  </a:lnTo>
                  <a:lnTo>
                    <a:pt x="668" y="649"/>
                  </a:lnTo>
                  <a:lnTo>
                    <a:pt x="672" y="651"/>
                  </a:lnTo>
                  <a:lnTo>
                    <a:pt x="677" y="653"/>
                  </a:lnTo>
                  <a:lnTo>
                    <a:pt x="681" y="656"/>
                  </a:lnTo>
                  <a:lnTo>
                    <a:pt x="686" y="656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91" y="660"/>
                  </a:lnTo>
                  <a:lnTo>
                    <a:pt x="693" y="660"/>
                  </a:lnTo>
                  <a:lnTo>
                    <a:pt x="695" y="660"/>
                  </a:lnTo>
                  <a:lnTo>
                    <a:pt x="700" y="660"/>
                  </a:lnTo>
                  <a:lnTo>
                    <a:pt x="700" y="658"/>
                  </a:lnTo>
                  <a:lnTo>
                    <a:pt x="698" y="656"/>
                  </a:lnTo>
                  <a:lnTo>
                    <a:pt x="700" y="653"/>
                  </a:lnTo>
                  <a:lnTo>
                    <a:pt x="700" y="653"/>
                  </a:lnTo>
                  <a:lnTo>
                    <a:pt x="695" y="649"/>
                  </a:lnTo>
                  <a:lnTo>
                    <a:pt x="693" y="649"/>
                  </a:lnTo>
                  <a:lnTo>
                    <a:pt x="686" y="644"/>
                  </a:lnTo>
                  <a:lnTo>
                    <a:pt x="681" y="644"/>
                  </a:lnTo>
                  <a:lnTo>
                    <a:pt x="674" y="646"/>
                  </a:lnTo>
                  <a:lnTo>
                    <a:pt x="670" y="644"/>
                  </a:lnTo>
                  <a:lnTo>
                    <a:pt x="665" y="646"/>
                  </a:lnTo>
                  <a:lnTo>
                    <a:pt x="661" y="646"/>
                  </a:lnTo>
                  <a:lnTo>
                    <a:pt x="661" y="646"/>
                  </a:lnTo>
                  <a:lnTo>
                    <a:pt x="661" y="646"/>
                  </a:lnTo>
                  <a:lnTo>
                    <a:pt x="658" y="646"/>
                  </a:lnTo>
                  <a:close/>
                  <a:moveTo>
                    <a:pt x="642" y="633"/>
                  </a:moveTo>
                  <a:lnTo>
                    <a:pt x="644" y="635"/>
                  </a:lnTo>
                  <a:lnTo>
                    <a:pt x="651" y="637"/>
                  </a:lnTo>
                  <a:lnTo>
                    <a:pt x="656" y="642"/>
                  </a:lnTo>
                  <a:lnTo>
                    <a:pt x="661" y="644"/>
                  </a:lnTo>
                  <a:lnTo>
                    <a:pt x="670" y="644"/>
                  </a:lnTo>
                  <a:lnTo>
                    <a:pt x="681" y="644"/>
                  </a:lnTo>
                  <a:lnTo>
                    <a:pt x="686" y="642"/>
                  </a:lnTo>
                  <a:lnTo>
                    <a:pt x="686" y="642"/>
                  </a:lnTo>
                  <a:lnTo>
                    <a:pt x="681" y="639"/>
                  </a:lnTo>
                  <a:lnTo>
                    <a:pt x="672" y="639"/>
                  </a:lnTo>
                  <a:lnTo>
                    <a:pt x="668" y="639"/>
                  </a:lnTo>
                  <a:lnTo>
                    <a:pt x="663" y="635"/>
                  </a:lnTo>
                  <a:lnTo>
                    <a:pt x="658" y="635"/>
                  </a:lnTo>
                  <a:lnTo>
                    <a:pt x="656" y="633"/>
                  </a:lnTo>
                  <a:lnTo>
                    <a:pt x="658" y="630"/>
                  </a:lnTo>
                  <a:lnTo>
                    <a:pt x="661" y="630"/>
                  </a:lnTo>
                  <a:lnTo>
                    <a:pt x="668" y="635"/>
                  </a:lnTo>
                  <a:lnTo>
                    <a:pt x="674" y="637"/>
                  </a:lnTo>
                  <a:lnTo>
                    <a:pt x="677" y="637"/>
                  </a:lnTo>
                  <a:lnTo>
                    <a:pt x="674" y="635"/>
                  </a:lnTo>
                  <a:lnTo>
                    <a:pt x="665" y="628"/>
                  </a:lnTo>
                  <a:lnTo>
                    <a:pt x="654" y="626"/>
                  </a:lnTo>
                  <a:lnTo>
                    <a:pt x="651" y="626"/>
                  </a:lnTo>
                  <a:lnTo>
                    <a:pt x="651" y="630"/>
                  </a:lnTo>
                  <a:lnTo>
                    <a:pt x="644" y="630"/>
                  </a:lnTo>
                  <a:lnTo>
                    <a:pt x="642" y="633"/>
                  </a:lnTo>
                  <a:close/>
                  <a:moveTo>
                    <a:pt x="707" y="644"/>
                  </a:moveTo>
                  <a:lnTo>
                    <a:pt x="709" y="644"/>
                  </a:lnTo>
                  <a:lnTo>
                    <a:pt x="711" y="644"/>
                  </a:lnTo>
                  <a:lnTo>
                    <a:pt x="711" y="642"/>
                  </a:lnTo>
                  <a:lnTo>
                    <a:pt x="709" y="642"/>
                  </a:lnTo>
                  <a:lnTo>
                    <a:pt x="707" y="644"/>
                  </a:lnTo>
                  <a:close/>
                  <a:moveTo>
                    <a:pt x="711" y="582"/>
                  </a:moveTo>
                  <a:lnTo>
                    <a:pt x="707" y="586"/>
                  </a:lnTo>
                  <a:lnTo>
                    <a:pt x="707" y="591"/>
                  </a:lnTo>
                  <a:lnTo>
                    <a:pt x="711" y="593"/>
                  </a:lnTo>
                  <a:lnTo>
                    <a:pt x="714" y="593"/>
                  </a:lnTo>
                  <a:lnTo>
                    <a:pt x="718" y="598"/>
                  </a:lnTo>
                  <a:lnTo>
                    <a:pt x="721" y="598"/>
                  </a:lnTo>
                  <a:lnTo>
                    <a:pt x="725" y="598"/>
                  </a:lnTo>
                  <a:lnTo>
                    <a:pt x="728" y="596"/>
                  </a:lnTo>
                  <a:lnTo>
                    <a:pt x="730" y="591"/>
                  </a:lnTo>
                  <a:lnTo>
                    <a:pt x="730" y="589"/>
                  </a:lnTo>
                  <a:lnTo>
                    <a:pt x="730" y="584"/>
                  </a:lnTo>
                  <a:lnTo>
                    <a:pt x="723" y="579"/>
                  </a:lnTo>
                  <a:lnTo>
                    <a:pt x="716" y="579"/>
                  </a:lnTo>
                  <a:lnTo>
                    <a:pt x="711" y="582"/>
                  </a:lnTo>
                  <a:close/>
                  <a:moveTo>
                    <a:pt x="751" y="577"/>
                  </a:moveTo>
                  <a:lnTo>
                    <a:pt x="753" y="577"/>
                  </a:lnTo>
                  <a:lnTo>
                    <a:pt x="755" y="575"/>
                  </a:lnTo>
                  <a:lnTo>
                    <a:pt x="755" y="572"/>
                  </a:lnTo>
                  <a:lnTo>
                    <a:pt x="753" y="572"/>
                  </a:lnTo>
                  <a:lnTo>
                    <a:pt x="751" y="575"/>
                  </a:lnTo>
                  <a:lnTo>
                    <a:pt x="751" y="577"/>
                  </a:lnTo>
                  <a:close/>
                  <a:moveTo>
                    <a:pt x="732" y="554"/>
                  </a:moveTo>
                  <a:lnTo>
                    <a:pt x="732" y="556"/>
                  </a:lnTo>
                  <a:lnTo>
                    <a:pt x="732" y="561"/>
                  </a:lnTo>
                  <a:lnTo>
                    <a:pt x="732" y="566"/>
                  </a:lnTo>
                  <a:lnTo>
                    <a:pt x="737" y="568"/>
                  </a:lnTo>
                  <a:lnTo>
                    <a:pt x="737" y="566"/>
                  </a:lnTo>
                  <a:lnTo>
                    <a:pt x="739" y="563"/>
                  </a:lnTo>
                  <a:lnTo>
                    <a:pt x="739" y="561"/>
                  </a:lnTo>
                  <a:lnTo>
                    <a:pt x="739" y="556"/>
                  </a:lnTo>
                  <a:lnTo>
                    <a:pt x="735" y="554"/>
                  </a:lnTo>
                  <a:lnTo>
                    <a:pt x="732" y="554"/>
                  </a:lnTo>
                  <a:close/>
                  <a:moveTo>
                    <a:pt x="758" y="538"/>
                  </a:moveTo>
                  <a:lnTo>
                    <a:pt x="758" y="547"/>
                  </a:lnTo>
                  <a:lnTo>
                    <a:pt x="758" y="552"/>
                  </a:lnTo>
                  <a:lnTo>
                    <a:pt x="758" y="554"/>
                  </a:lnTo>
                  <a:lnTo>
                    <a:pt x="762" y="559"/>
                  </a:lnTo>
                  <a:lnTo>
                    <a:pt x="767" y="556"/>
                  </a:lnTo>
                  <a:lnTo>
                    <a:pt x="771" y="556"/>
                  </a:lnTo>
                  <a:lnTo>
                    <a:pt x="771" y="556"/>
                  </a:lnTo>
                  <a:lnTo>
                    <a:pt x="774" y="559"/>
                  </a:lnTo>
                  <a:lnTo>
                    <a:pt x="776" y="559"/>
                  </a:lnTo>
                  <a:lnTo>
                    <a:pt x="778" y="556"/>
                  </a:lnTo>
                  <a:lnTo>
                    <a:pt x="778" y="554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6" y="549"/>
                  </a:lnTo>
                  <a:lnTo>
                    <a:pt x="776" y="552"/>
                  </a:lnTo>
                  <a:lnTo>
                    <a:pt x="774" y="549"/>
                  </a:lnTo>
                  <a:lnTo>
                    <a:pt x="771" y="547"/>
                  </a:lnTo>
                  <a:lnTo>
                    <a:pt x="771" y="542"/>
                  </a:lnTo>
                  <a:lnTo>
                    <a:pt x="769" y="540"/>
                  </a:lnTo>
                  <a:lnTo>
                    <a:pt x="771" y="538"/>
                  </a:lnTo>
                  <a:lnTo>
                    <a:pt x="771" y="538"/>
                  </a:lnTo>
                  <a:lnTo>
                    <a:pt x="771" y="536"/>
                  </a:lnTo>
                  <a:lnTo>
                    <a:pt x="769" y="533"/>
                  </a:lnTo>
                  <a:lnTo>
                    <a:pt x="767" y="538"/>
                  </a:lnTo>
                  <a:lnTo>
                    <a:pt x="762" y="536"/>
                  </a:lnTo>
                  <a:lnTo>
                    <a:pt x="762" y="538"/>
                  </a:lnTo>
                  <a:lnTo>
                    <a:pt x="758" y="538"/>
                  </a:lnTo>
                  <a:close/>
                  <a:moveTo>
                    <a:pt x="765" y="471"/>
                  </a:moveTo>
                  <a:lnTo>
                    <a:pt x="760" y="473"/>
                  </a:lnTo>
                  <a:lnTo>
                    <a:pt x="760" y="475"/>
                  </a:lnTo>
                  <a:lnTo>
                    <a:pt x="762" y="478"/>
                  </a:lnTo>
                  <a:lnTo>
                    <a:pt x="765" y="480"/>
                  </a:lnTo>
                  <a:lnTo>
                    <a:pt x="762" y="482"/>
                  </a:lnTo>
                  <a:lnTo>
                    <a:pt x="762" y="487"/>
                  </a:lnTo>
                  <a:lnTo>
                    <a:pt x="765" y="492"/>
                  </a:lnTo>
                  <a:lnTo>
                    <a:pt x="765" y="499"/>
                  </a:lnTo>
                  <a:lnTo>
                    <a:pt x="762" y="503"/>
                  </a:lnTo>
                  <a:lnTo>
                    <a:pt x="762" y="508"/>
                  </a:lnTo>
                  <a:lnTo>
                    <a:pt x="765" y="510"/>
                  </a:lnTo>
                  <a:lnTo>
                    <a:pt x="767" y="508"/>
                  </a:lnTo>
                  <a:lnTo>
                    <a:pt x="767" y="501"/>
                  </a:lnTo>
                  <a:lnTo>
                    <a:pt x="769" y="499"/>
                  </a:lnTo>
                  <a:lnTo>
                    <a:pt x="769" y="494"/>
                  </a:lnTo>
                  <a:lnTo>
                    <a:pt x="767" y="489"/>
                  </a:lnTo>
                  <a:lnTo>
                    <a:pt x="765" y="480"/>
                  </a:lnTo>
                  <a:lnTo>
                    <a:pt x="767" y="475"/>
                  </a:lnTo>
                  <a:lnTo>
                    <a:pt x="765" y="473"/>
                  </a:lnTo>
                  <a:lnTo>
                    <a:pt x="765" y="471"/>
                  </a:lnTo>
                  <a:close/>
                  <a:moveTo>
                    <a:pt x="732" y="480"/>
                  </a:moveTo>
                  <a:lnTo>
                    <a:pt x="730" y="485"/>
                  </a:lnTo>
                  <a:lnTo>
                    <a:pt x="732" y="485"/>
                  </a:lnTo>
                  <a:lnTo>
                    <a:pt x="737" y="485"/>
                  </a:lnTo>
                  <a:lnTo>
                    <a:pt x="739" y="482"/>
                  </a:lnTo>
                  <a:lnTo>
                    <a:pt x="737" y="480"/>
                  </a:lnTo>
                  <a:lnTo>
                    <a:pt x="735" y="480"/>
                  </a:lnTo>
                  <a:lnTo>
                    <a:pt x="732" y="480"/>
                  </a:lnTo>
                  <a:close/>
                  <a:moveTo>
                    <a:pt x="728" y="475"/>
                  </a:moveTo>
                  <a:lnTo>
                    <a:pt x="730" y="478"/>
                  </a:lnTo>
                  <a:lnTo>
                    <a:pt x="732" y="475"/>
                  </a:lnTo>
                  <a:lnTo>
                    <a:pt x="730" y="473"/>
                  </a:lnTo>
                  <a:lnTo>
                    <a:pt x="728" y="473"/>
                  </a:lnTo>
                  <a:lnTo>
                    <a:pt x="728" y="475"/>
                  </a:lnTo>
                  <a:close/>
                  <a:moveTo>
                    <a:pt x="755" y="406"/>
                  </a:moveTo>
                  <a:lnTo>
                    <a:pt x="758" y="411"/>
                  </a:lnTo>
                  <a:lnTo>
                    <a:pt x="760" y="413"/>
                  </a:lnTo>
                  <a:lnTo>
                    <a:pt x="762" y="413"/>
                  </a:lnTo>
                  <a:lnTo>
                    <a:pt x="762" y="411"/>
                  </a:lnTo>
                  <a:lnTo>
                    <a:pt x="760" y="408"/>
                  </a:lnTo>
                  <a:lnTo>
                    <a:pt x="758" y="404"/>
                  </a:lnTo>
                  <a:lnTo>
                    <a:pt x="755" y="404"/>
                  </a:lnTo>
                  <a:lnTo>
                    <a:pt x="755" y="406"/>
                  </a:lnTo>
                  <a:close/>
                  <a:moveTo>
                    <a:pt x="781" y="422"/>
                  </a:moveTo>
                  <a:lnTo>
                    <a:pt x="781" y="422"/>
                  </a:lnTo>
                  <a:lnTo>
                    <a:pt x="781" y="422"/>
                  </a:lnTo>
                  <a:lnTo>
                    <a:pt x="781" y="425"/>
                  </a:lnTo>
                  <a:lnTo>
                    <a:pt x="785" y="425"/>
                  </a:lnTo>
                  <a:lnTo>
                    <a:pt x="785" y="422"/>
                  </a:lnTo>
                  <a:lnTo>
                    <a:pt x="785" y="420"/>
                  </a:lnTo>
                  <a:lnTo>
                    <a:pt x="785" y="415"/>
                  </a:lnTo>
                  <a:lnTo>
                    <a:pt x="788" y="413"/>
                  </a:lnTo>
                  <a:lnTo>
                    <a:pt x="788" y="408"/>
                  </a:lnTo>
                  <a:lnTo>
                    <a:pt x="783" y="413"/>
                  </a:lnTo>
                  <a:lnTo>
                    <a:pt x="783" y="418"/>
                  </a:lnTo>
                  <a:lnTo>
                    <a:pt x="781" y="422"/>
                  </a:lnTo>
                  <a:close/>
                  <a:moveTo>
                    <a:pt x="769" y="397"/>
                  </a:moveTo>
                  <a:lnTo>
                    <a:pt x="769" y="399"/>
                  </a:lnTo>
                  <a:lnTo>
                    <a:pt x="771" y="397"/>
                  </a:lnTo>
                  <a:lnTo>
                    <a:pt x="774" y="392"/>
                  </a:lnTo>
                  <a:lnTo>
                    <a:pt x="771" y="390"/>
                  </a:lnTo>
                  <a:lnTo>
                    <a:pt x="771" y="392"/>
                  </a:lnTo>
                  <a:lnTo>
                    <a:pt x="769" y="397"/>
                  </a:lnTo>
                  <a:close/>
                  <a:moveTo>
                    <a:pt x="771" y="383"/>
                  </a:moveTo>
                  <a:lnTo>
                    <a:pt x="771" y="383"/>
                  </a:lnTo>
                  <a:lnTo>
                    <a:pt x="771" y="385"/>
                  </a:lnTo>
                  <a:lnTo>
                    <a:pt x="774" y="383"/>
                  </a:lnTo>
                  <a:lnTo>
                    <a:pt x="774" y="383"/>
                  </a:lnTo>
                  <a:lnTo>
                    <a:pt x="771" y="383"/>
                  </a:lnTo>
                  <a:close/>
                  <a:moveTo>
                    <a:pt x="790" y="337"/>
                  </a:moveTo>
                  <a:lnTo>
                    <a:pt x="792" y="342"/>
                  </a:lnTo>
                  <a:lnTo>
                    <a:pt x="792" y="344"/>
                  </a:lnTo>
                  <a:lnTo>
                    <a:pt x="795" y="339"/>
                  </a:lnTo>
                  <a:lnTo>
                    <a:pt x="797" y="335"/>
                  </a:lnTo>
                  <a:lnTo>
                    <a:pt x="797" y="330"/>
                  </a:lnTo>
                  <a:lnTo>
                    <a:pt x="797" y="328"/>
                  </a:lnTo>
                  <a:lnTo>
                    <a:pt x="797" y="325"/>
                  </a:lnTo>
                  <a:lnTo>
                    <a:pt x="792" y="328"/>
                  </a:lnTo>
                  <a:lnTo>
                    <a:pt x="792" y="332"/>
                  </a:lnTo>
                  <a:lnTo>
                    <a:pt x="790" y="337"/>
                  </a:lnTo>
                  <a:close/>
                  <a:moveTo>
                    <a:pt x="778" y="277"/>
                  </a:moveTo>
                  <a:lnTo>
                    <a:pt x="778" y="277"/>
                  </a:lnTo>
                  <a:lnTo>
                    <a:pt x="781" y="275"/>
                  </a:lnTo>
                  <a:lnTo>
                    <a:pt x="785" y="275"/>
                  </a:lnTo>
                  <a:lnTo>
                    <a:pt x="788" y="272"/>
                  </a:lnTo>
                  <a:lnTo>
                    <a:pt x="788" y="268"/>
                  </a:lnTo>
                  <a:lnTo>
                    <a:pt x="785" y="263"/>
                  </a:lnTo>
                  <a:lnTo>
                    <a:pt x="778" y="268"/>
                  </a:lnTo>
                  <a:lnTo>
                    <a:pt x="776" y="272"/>
                  </a:lnTo>
                  <a:lnTo>
                    <a:pt x="778" y="277"/>
                  </a:lnTo>
                  <a:close/>
                  <a:moveTo>
                    <a:pt x="820" y="159"/>
                  </a:moveTo>
                  <a:lnTo>
                    <a:pt x="822" y="159"/>
                  </a:lnTo>
                  <a:lnTo>
                    <a:pt x="822" y="154"/>
                  </a:lnTo>
                  <a:lnTo>
                    <a:pt x="822" y="148"/>
                  </a:lnTo>
                  <a:lnTo>
                    <a:pt x="822" y="145"/>
                  </a:lnTo>
                  <a:lnTo>
                    <a:pt x="822" y="141"/>
                  </a:lnTo>
                  <a:lnTo>
                    <a:pt x="820" y="143"/>
                  </a:lnTo>
                  <a:lnTo>
                    <a:pt x="818" y="145"/>
                  </a:lnTo>
                  <a:lnTo>
                    <a:pt x="820" y="148"/>
                  </a:lnTo>
                  <a:lnTo>
                    <a:pt x="820" y="150"/>
                  </a:lnTo>
                  <a:lnTo>
                    <a:pt x="818" y="154"/>
                  </a:lnTo>
                  <a:lnTo>
                    <a:pt x="820" y="159"/>
                  </a:lnTo>
                  <a:close/>
                  <a:moveTo>
                    <a:pt x="808" y="173"/>
                  </a:moveTo>
                  <a:lnTo>
                    <a:pt x="808" y="173"/>
                  </a:lnTo>
                  <a:lnTo>
                    <a:pt x="811" y="173"/>
                  </a:lnTo>
                  <a:lnTo>
                    <a:pt x="811" y="171"/>
                  </a:lnTo>
                  <a:lnTo>
                    <a:pt x="811" y="164"/>
                  </a:lnTo>
                  <a:lnTo>
                    <a:pt x="808" y="161"/>
                  </a:lnTo>
                  <a:lnTo>
                    <a:pt x="806" y="164"/>
                  </a:lnTo>
                  <a:lnTo>
                    <a:pt x="806" y="168"/>
                  </a:lnTo>
                  <a:lnTo>
                    <a:pt x="808" y="173"/>
                  </a:lnTo>
                  <a:close/>
                  <a:moveTo>
                    <a:pt x="801" y="161"/>
                  </a:moveTo>
                  <a:lnTo>
                    <a:pt x="801" y="164"/>
                  </a:lnTo>
                  <a:lnTo>
                    <a:pt x="804" y="159"/>
                  </a:lnTo>
                  <a:lnTo>
                    <a:pt x="806" y="154"/>
                  </a:lnTo>
                  <a:lnTo>
                    <a:pt x="806" y="154"/>
                  </a:lnTo>
                  <a:lnTo>
                    <a:pt x="806" y="150"/>
                  </a:lnTo>
                  <a:lnTo>
                    <a:pt x="806" y="148"/>
                  </a:lnTo>
                  <a:lnTo>
                    <a:pt x="801" y="150"/>
                  </a:lnTo>
                  <a:lnTo>
                    <a:pt x="799" y="154"/>
                  </a:lnTo>
                  <a:lnTo>
                    <a:pt x="801" y="157"/>
                  </a:lnTo>
                  <a:lnTo>
                    <a:pt x="801" y="161"/>
                  </a:lnTo>
                  <a:close/>
                  <a:moveTo>
                    <a:pt x="580" y="7"/>
                  </a:moveTo>
                  <a:lnTo>
                    <a:pt x="582" y="7"/>
                  </a:lnTo>
                  <a:lnTo>
                    <a:pt x="582" y="7"/>
                  </a:lnTo>
                  <a:lnTo>
                    <a:pt x="584" y="2"/>
                  </a:lnTo>
                  <a:lnTo>
                    <a:pt x="582" y="0"/>
                  </a:lnTo>
                  <a:lnTo>
                    <a:pt x="580" y="0"/>
                  </a:lnTo>
                  <a:lnTo>
                    <a:pt x="578" y="4"/>
                  </a:lnTo>
                  <a:lnTo>
                    <a:pt x="580" y="7"/>
                  </a:lnTo>
                  <a:close/>
                  <a:moveTo>
                    <a:pt x="580" y="14"/>
                  </a:moveTo>
                  <a:lnTo>
                    <a:pt x="582" y="16"/>
                  </a:lnTo>
                  <a:lnTo>
                    <a:pt x="584" y="16"/>
                  </a:lnTo>
                  <a:lnTo>
                    <a:pt x="587" y="14"/>
                  </a:lnTo>
                  <a:lnTo>
                    <a:pt x="587" y="9"/>
                  </a:lnTo>
                  <a:lnTo>
                    <a:pt x="584" y="9"/>
                  </a:lnTo>
                  <a:lnTo>
                    <a:pt x="580" y="11"/>
                  </a:lnTo>
                  <a:lnTo>
                    <a:pt x="580" y="14"/>
                  </a:lnTo>
                  <a:close/>
                  <a:moveTo>
                    <a:pt x="564" y="16"/>
                  </a:moveTo>
                  <a:lnTo>
                    <a:pt x="566" y="20"/>
                  </a:lnTo>
                  <a:lnTo>
                    <a:pt x="566" y="23"/>
                  </a:lnTo>
                  <a:lnTo>
                    <a:pt x="571" y="23"/>
                  </a:lnTo>
                  <a:lnTo>
                    <a:pt x="573" y="20"/>
                  </a:lnTo>
                  <a:lnTo>
                    <a:pt x="573" y="18"/>
                  </a:lnTo>
                  <a:lnTo>
                    <a:pt x="568" y="14"/>
                  </a:lnTo>
                  <a:lnTo>
                    <a:pt x="568" y="9"/>
                  </a:lnTo>
                  <a:lnTo>
                    <a:pt x="566" y="7"/>
                  </a:lnTo>
                  <a:lnTo>
                    <a:pt x="564" y="9"/>
                  </a:lnTo>
                  <a:lnTo>
                    <a:pt x="564" y="11"/>
                  </a:lnTo>
                  <a:lnTo>
                    <a:pt x="561" y="14"/>
                  </a:lnTo>
                  <a:lnTo>
                    <a:pt x="564" y="16"/>
                  </a:lnTo>
                  <a:close/>
                  <a:moveTo>
                    <a:pt x="552" y="18"/>
                  </a:moveTo>
                  <a:lnTo>
                    <a:pt x="552" y="23"/>
                  </a:lnTo>
                  <a:lnTo>
                    <a:pt x="554" y="23"/>
                  </a:lnTo>
                  <a:lnTo>
                    <a:pt x="557" y="23"/>
                  </a:lnTo>
                  <a:lnTo>
                    <a:pt x="557" y="20"/>
                  </a:lnTo>
                  <a:lnTo>
                    <a:pt x="552" y="18"/>
                  </a:lnTo>
                  <a:lnTo>
                    <a:pt x="552" y="18"/>
                  </a:lnTo>
                  <a:close/>
                  <a:moveTo>
                    <a:pt x="490" y="37"/>
                  </a:moveTo>
                  <a:lnTo>
                    <a:pt x="490" y="39"/>
                  </a:lnTo>
                  <a:lnTo>
                    <a:pt x="494" y="41"/>
                  </a:lnTo>
                  <a:lnTo>
                    <a:pt x="499" y="46"/>
                  </a:lnTo>
                  <a:lnTo>
                    <a:pt x="504" y="48"/>
                  </a:lnTo>
                  <a:lnTo>
                    <a:pt x="504" y="44"/>
                  </a:lnTo>
                  <a:lnTo>
                    <a:pt x="504" y="39"/>
                  </a:lnTo>
                  <a:lnTo>
                    <a:pt x="506" y="37"/>
                  </a:lnTo>
                  <a:lnTo>
                    <a:pt x="506" y="34"/>
                  </a:lnTo>
                  <a:lnTo>
                    <a:pt x="501" y="34"/>
                  </a:lnTo>
                  <a:lnTo>
                    <a:pt x="499" y="30"/>
                  </a:lnTo>
                  <a:lnTo>
                    <a:pt x="497" y="27"/>
                  </a:lnTo>
                  <a:lnTo>
                    <a:pt x="494" y="30"/>
                  </a:lnTo>
                  <a:lnTo>
                    <a:pt x="494" y="34"/>
                  </a:lnTo>
                  <a:lnTo>
                    <a:pt x="497" y="37"/>
                  </a:lnTo>
                  <a:lnTo>
                    <a:pt x="494" y="39"/>
                  </a:lnTo>
                  <a:lnTo>
                    <a:pt x="492" y="34"/>
                  </a:lnTo>
                  <a:lnTo>
                    <a:pt x="490" y="37"/>
                  </a:lnTo>
                  <a:close/>
                  <a:moveTo>
                    <a:pt x="485" y="39"/>
                  </a:moveTo>
                  <a:lnTo>
                    <a:pt x="487" y="46"/>
                  </a:lnTo>
                  <a:lnTo>
                    <a:pt x="490" y="46"/>
                  </a:lnTo>
                  <a:lnTo>
                    <a:pt x="490" y="41"/>
                  </a:lnTo>
                  <a:lnTo>
                    <a:pt x="487" y="39"/>
                  </a:lnTo>
                  <a:lnTo>
                    <a:pt x="485" y="39"/>
                  </a:lnTo>
                  <a:close/>
                  <a:moveTo>
                    <a:pt x="464" y="39"/>
                  </a:moveTo>
                  <a:lnTo>
                    <a:pt x="467" y="41"/>
                  </a:lnTo>
                  <a:lnTo>
                    <a:pt x="471" y="41"/>
                  </a:lnTo>
                  <a:lnTo>
                    <a:pt x="474" y="44"/>
                  </a:lnTo>
                  <a:lnTo>
                    <a:pt x="476" y="44"/>
                  </a:lnTo>
                  <a:lnTo>
                    <a:pt x="476" y="41"/>
                  </a:lnTo>
                  <a:lnTo>
                    <a:pt x="474" y="39"/>
                  </a:lnTo>
                  <a:lnTo>
                    <a:pt x="471" y="39"/>
                  </a:lnTo>
                  <a:lnTo>
                    <a:pt x="471" y="34"/>
                  </a:lnTo>
                  <a:lnTo>
                    <a:pt x="469" y="34"/>
                  </a:lnTo>
                  <a:lnTo>
                    <a:pt x="464" y="37"/>
                  </a:lnTo>
                  <a:lnTo>
                    <a:pt x="464" y="39"/>
                  </a:lnTo>
                  <a:close/>
                  <a:moveTo>
                    <a:pt x="453" y="78"/>
                  </a:moveTo>
                  <a:lnTo>
                    <a:pt x="455" y="78"/>
                  </a:lnTo>
                  <a:lnTo>
                    <a:pt x="457" y="78"/>
                  </a:lnTo>
                  <a:lnTo>
                    <a:pt x="457" y="74"/>
                  </a:lnTo>
                  <a:lnTo>
                    <a:pt x="455" y="71"/>
                  </a:lnTo>
                  <a:lnTo>
                    <a:pt x="455" y="67"/>
                  </a:lnTo>
                  <a:lnTo>
                    <a:pt x="451" y="62"/>
                  </a:lnTo>
                  <a:lnTo>
                    <a:pt x="448" y="62"/>
                  </a:lnTo>
                  <a:lnTo>
                    <a:pt x="448" y="67"/>
                  </a:lnTo>
                  <a:lnTo>
                    <a:pt x="451" y="69"/>
                  </a:lnTo>
                  <a:lnTo>
                    <a:pt x="451" y="76"/>
                  </a:lnTo>
                  <a:lnTo>
                    <a:pt x="453" y="78"/>
                  </a:lnTo>
                  <a:close/>
                  <a:moveTo>
                    <a:pt x="457" y="117"/>
                  </a:moveTo>
                  <a:lnTo>
                    <a:pt x="464" y="117"/>
                  </a:lnTo>
                  <a:lnTo>
                    <a:pt x="464" y="115"/>
                  </a:lnTo>
                  <a:lnTo>
                    <a:pt x="464" y="111"/>
                  </a:lnTo>
                  <a:lnTo>
                    <a:pt x="462" y="111"/>
                  </a:lnTo>
                  <a:lnTo>
                    <a:pt x="462" y="106"/>
                  </a:lnTo>
                  <a:lnTo>
                    <a:pt x="460" y="106"/>
                  </a:lnTo>
                  <a:lnTo>
                    <a:pt x="455" y="106"/>
                  </a:lnTo>
                  <a:lnTo>
                    <a:pt x="455" y="111"/>
                  </a:lnTo>
                  <a:lnTo>
                    <a:pt x="455" y="113"/>
                  </a:lnTo>
                  <a:lnTo>
                    <a:pt x="457" y="117"/>
                  </a:lnTo>
                  <a:lnTo>
                    <a:pt x="457" y="117"/>
                  </a:lnTo>
                  <a:close/>
                  <a:moveTo>
                    <a:pt x="457" y="122"/>
                  </a:moveTo>
                  <a:lnTo>
                    <a:pt x="457" y="127"/>
                  </a:lnTo>
                  <a:lnTo>
                    <a:pt x="460" y="129"/>
                  </a:lnTo>
                  <a:lnTo>
                    <a:pt x="457" y="134"/>
                  </a:lnTo>
                  <a:lnTo>
                    <a:pt x="464" y="138"/>
                  </a:lnTo>
                  <a:lnTo>
                    <a:pt x="467" y="136"/>
                  </a:lnTo>
                  <a:lnTo>
                    <a:pt x="467" y="127"/>
                  </a:lnTo>
                  <a:lnTo>
                    <a:pt x="464" y="122"/>
                  </a:lnTo>
                  <a:lnTo>
                    <a:pt x="460" y="122"/>
                  </a:lnTo>
                  <a:lnTo>
                    <a:pt x="457" y="122"/>
                  </a:lnTo>
                  <a:close/>
                  <a:moveTo>
                    <a:pt x="400" y="83"/>
                  </a:moveTo>
                  <a:lnTo>
                    <a:pt x="402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397" y="76"/>
                  </a:lnTo>
                  <a:lnTo>
                    <a:pt x="397" y="78"/>
                  </a:lnTo>
                  <a:lnTo>
                    <a:pt x="400" y="83"/>
                  </a:lnTo>
                  <a:close/>
                  <a:moveTo>
                    <a:pt x="390" y="108"/>
                  </a:moveTo>
                  <a:lnTo>
                    <a:pt x="393" y="111"/>
                  </a:lnTo>
                  <a:lnTo>
                    <a:pt x="395" y="106"/>
                  </a:lnTo>
                  <a:lnTo>
                    <a:pt x="395" y="101"/>
                  </a:lnTo>
                  <a:lnTo>
                    <a:pt x="390" y="94"/>
                  </a:lnTo>
                  <a:lnTo>
                    <a:pt x="388" y="87"/>
                  </a:lnTo>
                  <a:lnTo>
                    <a:pt x="390" y="83"/>
                  </a:lnTo>
                  <a:lnTo>
                    <a:pt x="393" y="76"/>
                  </a:lnTo>
                  <a:lnTo>
                    <a:pt x="390" y="71"/>
                  </a:lnTo>
                  <a:lnTo>
                    <a:pt x="390" y="64"/>
                  </a:lnTo>
                  <a:lnTo>
                    <a:pt x="388" y="62"/>
                  </a:lnTo>
                  <a:lnTo>
                    <a:pt x="384" y="67"/>
                  </a:lnTo>
                  <a:lnTo>
                    <a:pt x="384" y="78"/>
                  </a:lnTo>
                  <a:lnTo>
                    <a:pt x="381" y="81"/>
                  </a:lnTo>
                  <a:lnTo>
                    <a:pt x="381" y="85"/>
                  </a:lnTo>
                  <a:lnTo>
                    <a:pt x="386" y="94"/>
                  </a:lnTo>
                  <a:lnTo>
                    <a:pt x="388" y="101"/>
                  </a:lnTo>
                  <a:lnTo>
                    <a:pt x="390" y="108"/>
                  </a:lnTo>
                  <a:close/>
                  <a:moveTo>
                    <a:pt x="164" y="143"/>
                  </a:moveTo>
                  <a:lnTo>
                    <a:pt x="167" y="145"/>
                  </a:lnTo>
                  <a:lnTo>
                    <a:pt x="167" y="148"/>
                  </a:lnTo>
                  <a:lnTo>
                    <a:pt x="171" y="150"/>
                  </a:lnTo>
                  <a:lnTo>
                    <a:pt x="171" y="145"/>
                  </a:lnTo>
                  <a:lnTo>
                    <a:pt x="169" y="143"/>
                  </a:lnTo>
                  <a:lnTo>
                    <a:pt x="164" y="143"/>
                  </a:lnTo>
                  <a:close/>
                  <a:moveTo>
                    <a:pt x="21" y="325"/>
                  </a:moveTo>
                  <a:lnTo>
                    <a:pt x="23" y="330"/>
                  </a:lnTo>
                  <a:lnTo>
                    <a:pt x="30" y="330"/>
                  </a:lnTo>
                  <a:lnTo>
                    <a:pt x="33" y="330"/>
                  </a:lnTo>
                  <a:lnTo>
                    <a:pt x="37" y="330"/>
                  </a:lnTo>
                  <a:lnTo>
                    <a:pt x="35" y="328"/>
                  </a:lnTo>
                  <a:lnTo>
                    <a:pt x="33" y="328"/>
                  </a:lnTo>
                  <a:lnTo>
                    <a:pt x="28" y="323"/>
                  </a:lnTo>
                  <a:lnTo>
                    <a:pt x="26" y="325"/>
                  </a:lnTo>
                  <a:lnTo>
                    <a:pt x="21" y="323"/>
                  </a:lnTo>
                  <a:lnTo>
                    <a:pt x="21" y="325"/>
                  </a:lnTo>
                  <a:close/>
                  <a:moveTo>
                    <a:pt x="0" y="325"/>
                  </a:moveTo>
                  <a:lnTo>
                    <a:pt x="5" y="330"/>
                  </a:lnTo>
                  <a:lnTo>
                    <a:pt x="10" y="330"/>
                  </a:lnTo>
                  <a:lnTo>
                    <a:pt x="14" y="332"/>
                  </a:lnTo>
                  <a:lnTo>
                    <a:pt x="19" y="330"/>
                  </a:lnTo>
                  <a:lnTo>
                    <a:pt x="14" y="325"/>
                  </a:lnTo>
                  <a:lnTo>
                    <a:pt x="7" y="323"/>
                  </a:lnTo>
                  <a:lnTo>
                    <a:pt x="3" y="323"/>
                  </a:lnTo>
                  <a:lnTo>
                    <a:pt x="0" y="325"/>
                  </a:lnTo>
                  <a:close/>
                  <a:moveTo>
                    <a:pt x="162" y="501"/>
                  </a:moveTo>
                  <a:lnTo>
                    <a:pt x="162" y="503"/>
                  </a:lnTo>
                  <a:lnTo>
                    <a:pt x="162" y="503"/>
                  </a:lnTo>
                  <a:lnTo>
                    <a:pt x="164" y="501"/>
                  </a:lnTo>
                  <a:lnTo>
                    <a:pt x="164" y="499"/>
                  </a:lnTo>
                  <a:lnTo>
                    <a:pt x="162" y="501"/>
                  </a:lnTo>
                  <a:close/>
                  <a:moveTo>
                    <a:pt x="162" y="519"/>
                  </a:moveTo>
                  <a:lnTo>
                    <a:pt x="167" y="519"/>
                  </a:lnTo>
                  <a:lnTo>
                    <a:pt x="167" y="519"/>
                  </a:lnTo>
                  <a:lnTo>
                    <a:pt x="173" y="519"/>
                  </a:lnTo>
                  <a:lnTo>
                    <a:pt x="178" y="522"/>
                  </a:lnTo>
                  <a:lnTo>
                    <a:pt x="178" y="522"/>
                  </a:lnTo>
                  <a:lnTo>
                    <a:pt x="180" y="519"/>
                  </a:lnTo>
                  <a:lnTo>
                    <a:pt x="176" y="517"/>
                  </a:lnTo>
                  <a:lnTo>
                    <a:pt x="171" y="515"/>
                  </a:lnTo>
                  <a:lnTo>
                    <a:pt x="169" y="517"/>
                  </a:lnTo>
                  <a:lnTo>
                    <a:pt x="167" y="515"/>
                  </a:lnTo>
                  <a:lnTo>
                    <a:pt x="164" y="515"/>
                  </a:lnTo>
                  <a:lnTo>
                    <a:pt x="162" y="517"/>
                  </a:lnTo>
                  <a:lnTo>
                    <a:pt x="162" y="519"/>
                  </a:lnTo>
                  <a:close/>
                  <a:moveTo>
                    <a:pt x="169" y="524"/>
                  </a:moveTo>
                  <a:lnTo>
                    <a:pt x="169" y="526"/>
                  </a:lnTo>
                  <a:lnTo>
                    <a:pt x="171" y="526"/>
                  </a:lnTo>
                  <a:lnTo>
                    <a:pt x="169" y="524"/>
                  </a:lnTo>
                  <a:lnTo>
                    <a:pt x="169" y="524"/>
                  </a:lnTo>
                  <a:close/>
                  <a:moveTo>
                    <a:pt x="169" y="552"/>
                  </a:moveTo>
                  <a:lnTo>
                    <a:pt x="169" y="554"/>
                  </a:lnTo>
                  <a:lnTo>
                    <a:pt x="173" y="554"/>
                  </a:lnTo>
                  <a:lnTo>
                    <a:pt x="173" y="556"/>
                  </a:lnTo>
                  <a:lnTo>
                    <a:pt x="178" y="554"/>
                  </a:lnTo>
                  <a:lnTo>
                    <a:pt x="176" y="552"/>
                  </a:lnTo>
                  <a:lnTo>
                    <a:pt x="171" y="549"/>
                  </a:lnTo>
                  <a:lnTo>
                    <a:pt x="169" y="549"/>
                  </a:lnTo>
                  <a:lnTo>
                    <a:pt x="169" y="552"/>
                  </a:lnTo>
                  <a:close/>
                  <a:moveTo>
                    <a:pt x="164" y="561"/>
                  </a:moveTo>
                  <a:lnTo>
                    <a:pt x="167" y="563"/>
                  </a:lnTo>
                  <a:lnTo>
                    <a:pt x="169" y="563"/>
                  </a:lnTo>
                  <a:lnTo>
                    <a:pt x="171" y="561"/>
                  </a:lnTo>
                  <a:lnTo>
                    <a:pt x="167" y="561"/>
                  </a:lnTo>
                  <a:lnTo>
                    <a:pt x="167" y="561"/>
                  </a:lnTo>
                  <a:lnTo>
                    <a:pt x="164" y="561"/>
                  </a:lnTo>
                  <a:close/>
                  <a:moveTo>
                    <a:pt x="171" y="577"/>
                  </a:moveTo>
                  <a:lnTo>
                    <a:pt x="171" y="579"/>
                  </a:lnTo>
                  <a:lnTo>
                    <a:pt x="173" y="577"/>
                  </a:lnTo>
                  <a:lnTo>
                    <a:pt x="171" y="575"/>
                  </a:lnTo>
                  <a:lnTo>
                    <a:pt x="171" y="572"/>
                  </a:lnTo>
                  <a:lnTo>
                    <a:pt x="171" y="572"/>
                  </a:lnTo>
                  <a:lnTo>
                    <a:pt x="171" y="577"/>
                  </a:lnTo>
                  <a:close/>
                  <a:moveTo>
                    <a:pt x="176" y="582"/>
                  </a:moveTo>
                  <a:lnTo>
                    <a:pt x="176" y="584"/>
                  </a:lnTo>
                  <a:lnTo>
                    <a:pt x="178" y="584"/>
                  </a:lnTo>
                  <a:lnTo>
                    <a:pt x="178" y="582"/>
                  </a:lnTo>
                  <a:lnTo>
                    <a:pt x="176" y="582"/>
                  </a:lnTo>
                  <a:close/>
                  <a:moveTo>
                    <a:pt x="164" y="584"/>
                  </a:moveTo>
                  <a:lnTo>
                    <a:pt x="164" y="584"/>
                  </a:lnTo>
                  <a:lnTo>
                    <a:pt x="164" y="582"/>
                  </a:lnTo>
                  <a:lnTo>
                    <a:pt x="164" y="584"/>
                  </a:lnTo>
                  <a:lnTo>
                    <a:pt x="164" y="584"/>
                  </a:lnTo>
                  <a:close/>
                  <a:moveTo>
                    <a:pt x="169" y="584"/>
                  </a:moveTo>
                  <a:lnTo>
                    <a:pt x="171" y="584"/>
                  </a:lnTo>
                  <a:lnTo>
                    <a:pt x="171" y="584"/>
                  </a:lnTo>
                  <a:lnTo>
                    <a:pt x="169" y="582"/>
                  </a:lnTo>
                  <a:lnTo>
                    <a:pt x="169" y="584"/>
                  </a:lnTo>
                  <a:close/>
                  <a:moveTo>
                    <a:pt x="167" y="589"/>
                  </a:moveTo>
                  <a:lnTo>
                    <a:pt x="169" y="589"/>
                  </a:lnTo>
                  <a:lnTo>
                    <a:pt x="169" y="586"/>
                  </a:lnTo>
                  <a:lnTo>
                    <a:pt x="169" y="586"/>
                  </a:lnTo>
                  <a:lnTo>
                    <a:pt x="167" y="589"/>
                  </a:lnTo>
                  <a:close/>
                  <a:moveTo>
                    <a:pt x="171" y="596"/>
                  </a:moveTo>
                  <a:lnTo>
                    <a:pt x="171" y="596"/>
                  </a:lnTo>
                  <a:lnTo>
                    <a:pt x="169" y="596"/>
                  </a:lnTo>
                  <a:lnTo>
                    <a:pt x="167" y="596"/>
                  </a:lnTo>
                  <a:lnTo>
                    <a:pt x="167" y="596"/>
                  </a:lnTo>
                  <a:lnTo>
                    <a:pt x="171" y="596"/>
                  </a:lnTo>
                  <a:close/>
                  <a:moveTo>
                    <a:pt x="173" y="600"/>
                  </a:moveTo>
                  <a:lnTo>
                    <a:pt x="176" y="600"/>
                  </a:lnTo>
                  <a:lnTo>
                    <a:pt x="176" y="598"/>
                  </a:lnTo>
                  <a:lnTo>
                    <a:pt x="173" y="598"/>
                  </a:lnTo>
                  <a:lnTo>
                    <a:pt x="171" y="598"/>
                  </a:lnTo>
                  <a:lnTo>
                    <a:pt x="173" y="600"/>
                  </a:lnTo>
                  <a:lnTo>
                    <a:pt x="173" y="600"/>
                  </a:lnTo>
                  <a:close/>
                  <a:moveTo>
                    <a:pt x="160" y="609"/>
                  </a:moveTo>
                  <a:lnTo>
                    <a:pt x="164" y="609"/>
                  </a:lnTo>
                  <a:lnTo>
                    <a:pt x="164" y="609"/>
                  </a:lnTo>
                  <a:lnTo>
                    <a:pt x="164" y="607"/>
                  </a:lnTo>
                  <a:lnTo>
                    <a:pt x="160" y="607"/>
                  </a:lnTo>
                  <a:lnTo>
                    <a:pt x="160" y="609"/>
                  </a:lnTo>
                  <a:lnTo>
                    <a:pt x="160" y="609"/>
                  </a:lnTo>
                  <a:close/>
                  <a:moveTo>
                    <a:pt x="167" y="616"/>
                  </a:moveTo>
                  <a:lnTo>
                    <a:pt x="173" y="612"/>
                  </a:lnTo>
                  <a:lnTo>
                    <a:pt x="178" y="609"/>
                  </a:lnTo>
                  <a:lnTo>
                    <a:pt x="178" y="607"/>
                  </a:lnTo>
                  <a:lnTo>
                    <a:pt x="173" y="607"/>
                  </a:lnTo>
                  <a:lnTo>
                    <a:pt x="171" y="609"/>
                  </a:lnTo>
                  <a:lnTo>
                    <a:pt x="169" y="609"/>
                  </a:lnTo>
                  <a:lnTo>
                    <a:pt x="167" y="612"/>
                  </a:lnTo>
                  <a:lnTo>
                    <a:pt x="164" y="614"/>
                  </a:lnTo>
                  <a:lnTo>
                    <a:pt x="164" y="616"/>
                  </a:lnTo>
                  <a:lnTo>
                    <a:pt x="164" y="619"/>
                  </a:lnTo>
                  <a:lnTo>
                    <a:pt x="167" y="619"/>
                  </a:lnTo>
                  <a:lnTo>
                    <a:pt x="167" y="616"/>
                  </a:lnTo>
                  <a:close/>
                  <a:moveTo>
                    <a:pt x="173" y="616"/>
                  </a:moveTo>
                  <a:lnTo>
                    <a:pt x="176" y="616"/>
                  </a:lnTo>
                  <a:lnTo>
                    <a:pt x="176" y="614"/>
                  </a:lnTo>
                  <a:lnTo>
                    <a:pt x="178" y="614"/>
                  </a:lnTo>
                  <a:lnTo>
                    <a:pt x="173" y="616"/>
                  </a:lnTo>
                  <a:close/>
                  <a:moveTo>
                    <a:pt x="171" y="621"/>
                  </a:moveTo>
                  <a:lnTo>
                    <a:pt x="173" y="621"/>
                  </a:lnTo>
                  <a:lnTo>
                    <a:pt x="173" y="619"/>
                  </a:lnTo>
                  <a:lnTo>
                    <a:pt x="171" y="619"/>
                  </a:lnTo>
                  <a:lnTo>
                    <a:pt x="171" y="621"/>
                  </a:lnTo>
                  <a:close/>
                  <a:moveTo>
                    <a:pt x="167" y="623"/>
                  </a:moveTo>
                  <a:lnTo>
                    <a:pt x="167" y="621"/>
                  </a:lnTo>
                  <a:lnTo>
                    <a:pt x="167" y="619"/>
                  </a:lnTo>
                  <a:lnTo>
                    <a:pt x="164" y="621"/>
                  </a:lnTo>
                  <a:lnTo>
                    <a:pt x="164" y="621"/>
                  </a:lnTo>
                  <a:lnTo>
                    <a:pt x="167" y="623"/>
                  </a:lnTo>
                  <a:close/>
                  <a:moveTo>
                    <a:pt x="160" y="637"/>
                  </a:moveTo>
                  <a:lnTo>
                    <a:pt x="157" y="639"/>
                  </a:lnTo>
                  <a:lnTo>
                    <a:pt x="162" y="639"/>
                  </a:lnTo>
                  <a:lnTo>
                    <a:pt x="164" y="635"/>
                  </a:lnTo>
                  <a:lnTo>
                    <a:pt x="169" y="635"/>
                  </a:lnTo>
                  <a:lnTo>
                    <a:pt x="169" y="633"/>
                  </a:lnTo>
                  <a:lnTo>
                    <a:pt x="167" y="630"/>
                  </a:lnTo>
                  <a:lnTo>
                    <a:pt x="167" y="633"/>
                  </a:lnTo>
                  <a:lnTo>
                    <a:pt x="162" y="633"/>
                  </a:lnTo>
                  <a:lnTo>
                    <a:pt x="160" y="635"/>
                  </a:lnTo>
                  <a:lnTo>
                    <a:pt x="160" y="635"/>
                  </a:lnTo>
                  <a:lnTo>
                    <a:pt x="160" y="637"/>
                  </a:lnTo>
                  <a:close/>
                  <a:moveTo>
                    <a:pt x="155" y="649"/>
                  </a:moveTo>
                  <a:lnTo>
                    <a:pt x="157" y="653"/>
                  </a:lnTo>
                  <a:lnTo>
                    <a:pt x="160" y="653"/>
                  </a:lnTo>
                  <a:lnTo>
                    <a:pt x="160" y="651"/>
                  </a:lnTo>
                  <a:lnTo>
                    <a:pt x="157" y="649"/>
                  </a:lnTo>
                  <a:lnTo>
                    <a:pt x="155" y="649"/>
                  </a:lnTo>
                  <a:close/>
                  <a:moveTo>
                    <a:pt x="247" y="1134"/>
                  </a:moveTo>
                  <a:lnTo>
                    <a:pt x="250" y="1131"/>
                  </a:lnTo>
                  <a:lnTo>
                    <a:pt x="254" y="1131"/>
                  </a:lnTo>
                  <a:lnTo>
                    <a:pt x="254" y="1131"/>
                  </a:lnTo>
                  <a:lnTo>
                    <a:pt x="254" y="1134"/>
                  </a:lnTo>
                  <a:lnTo>
                    <a:pt x="250" y="1134"/>
                  </a:lnTo>
                  <a:lnTo>
                    <a:pt x="250" y="1136"/>
                  </a:lnTo>
                  <a:lnTo>
                    <a:pt x="247" y="1134"/>
                  </a:lnTo>
                  <a:close/>
                  <a:moveTo>
                    <a:pt x="224" y="1120"/>
                  </a:moveTo>
                  <a:lnTo>
                    <a:pt x="227" y="1120"/>
                  </a:lnTo>
                  <a:lnTo>
                    <a:pt x="227" y="1120"/>
                  </a:lnTo>
                  <a:lnTo>
                    <a:pt x="229" y="1117"/>
                  </a:lnTo>
                  <a:lnTo>
                    <a:pt x="229" y="1113"/>
                  </a:lnTo>
                  <a:lnTo>
                    <a:pt x="227" y="1113"/>
                  </a:lnTo>
                  <a:lnTo>
                    <a:pt x="227" y="1115"/>
                  </a:lnTo>
                  <a:lnTo>
                    <a:pt x="224" y="1117"/>
                  </a:lnTo>
                  <a:lnTo>
                    <a:pt x="224" y="1120"/>
                  </a:lnTo>
                  <a:close/>
                  <a:moveTo>
                    <a:pt x="210" y="1094"/>
                  </a:moveTo>
                  <a:lnTo>
                    <a:pt x="210" y="1094"/>
                  </a:lnTo>
                  <a:lnTo>
                    <a:pt x="213" y="1094"/>
                  </a:lnTo>
                  <a:lnTo>
                    <a:pt x="215" y="1092"/>
                  </a:lnTo>
                  <a:lnTo>
                    <a:pt x="215" y="1092"/>
                  </a:lnTo>
                  <a:lnTo>
                    <a:pt x="213" y="1092"/>
                  </a:lnTo>
                  <a:lnTo>
                    <a:pt x="210" y="1094"/>
                  </a:lnTo>
                  <a:close/>
                  <a:moveTo>
                    <a:pt x="201" y="1092"/>
                  </a:moveTo>
                  <a:lnTo>
                    <a:pt x="201" y="1094"/>
                  </a:lnTo>
                  <a:lnTo>
                    <a:pt x="206" y="1094"/>
                  </a:lnTo>
                  <a:lnTo>
                    <a:pt x="206" y="1092"/>
                  </a:lnTo>
                  <a:lnTo>
                    <a:pt x="203" y="1092"/>
                  </a:lnTo>
                  <a:lnTo>
                    <a:pt x="201" y="1092"/>
                  </a:lnTo>
                  <a:close/>
                  <a:moveTo>
                    <a:pt x="178" y="1094"/>
                  </a:moveTo>
                  <a:lnTo>
                    <a:pt x="180" y="1097"/>
                  </a:lnTo>
                  <a:lnTo>
                    <a:pt x="180" y="1097"/>
                  </a:lnTo>
                  <a:lnTo>
                    <a:pt x="183" y="1099"/>
                  </a:lnTo>
                  <a:lnTo>
                    <a:pt x="185" y="1097"/>
                  </a:lnTo>
                  <a:lnTo>
                    <a:pt x="183" y="1094"/>
                  </a:lnTo>
                  <a:lnTo>
                    <a:pt x="180" y="1094"/>
                  </a:lnTo>
                  <a:lnTo>
                    <a:pt x="178" y="1094"/>
                  </a:lnTo>
                  <a:close/>
                  <a:moveTo>
                    <a:pt x="150" y="967"/>
                  </a:moveTo>
                  <a:lnTo>
                    <a:pt x="153" y="965"/>
                  </a:lnTo>
                  <a:lnTo>
                    <a:pt x="155" y="963"/>
                  </a:lnTo>
                  <a:lnTo>
                    <a:pt x="157" y="960"/>
                  </a:lnTo>
                  <a:lnTo>
                    <a:pt x="157" y="960"/>
                  </a:lnTo>
                  <a:lnTo>
                    <a:pt x="155" y="963"/>
                  </a:lnTo>
                  <a:lnTo>
                    <a:pt x="150" y="967"/>
                  </a:lnTo>
                  <a:close/>
                  <a:moveTo>
                    <a:pt x="150" y="963"/>
                  </a:moveTo>
                  <a:lnTo>
                    <a:pt x="150" y="963"/>
                  </a:lnTo>
                  <a:lnTo>
                    <a:pt x="150" y="963"/>
                  </a:lnTo>
                  <a:lnTo>
                    <a:pt x="150" y="963"/>
                  </a:lnTo>
                  <a:lnTo>
                    <a:pt x="153" y="960"/>
                  </a:lnTo>
                  <a:lnTo>
                    <a:pt x="155" y="958"/>
                  </a:lnTo>
                  <a:lnTo>
                    <a:pt x="153" y="958"/>
                  </a:lnTo>
                  <a:lnTo>
                    <a:pt x="150" y="963"/>
                  </a:lnTo>
                  <a:close/>
                  <a:moveTo>
                    <a:pt x="132" y="919"/>
                  </a:moveTo>
                  <a:lnTo>
                    <a:pt x="130" y="921"/>
                  </a:lnTo>
                  <a:lnTo>
                    <a:pt x="132" y="921"/>
                  </a:lnTo>
                  <a:lnTo>
                    <a:pt x="137" y="921"/>
                  </a:lnTo>
                  <a:lnTo>
                    <a:pt x="134" y="919"/>
                  </a:lnTo>
                  <a:lnTo>
                    <a:pt x="134" y="919"/>
                  </a:lnTo>
                  <a:lnTo>
                    <a:pt x="132" y="919"/>
                  </a:lnTo>
                  <a:close/>
                  <a:moveTo>
                    <a:pt x="130" y="914"/>
                  </a:moveTo>
                  <a:lnTo>
                    <a:pt x="132" y="917"/>
                  </a:lnTo>
                  <a:lnTo>
                    <a:pt x="134" y="917"/>
                  </a:lnTo>
                  <a:lnTo>
                    <a:pt x="134" y="914"/>
                  </a:lnTo>
                  <a:lnTo>
                    <a:pt x="132" y="912"/>
                  </a:lnTo>
                  <a:lnTo>
                    <a:pt x="130" y="914"/>
                  </a:lnTo>
                  <a:close/>
                  <a:moveTo>
                    <a:pt x="132" y="873"/>
                  </a:moveTo>
                  <a:lnTo>
                    <a:pt x="137" y="873"/>
                  </a:lnTo>
                  <a:lnTo>
                    <a:pt x="139" y="873"/>
                  </a:lnTo>
                  <a:lnTo>
                    <a:pt x="137" y="870"/>
                  </a:lnTo>
                  <a:lnTo>
                    <a:pt x="132" y="873"/>
                  </a:lnTo>
                  <a:close/>
                  <a:moveTo>
                    <a:pt x="134" y="868"/>
                  </a:moveTo>
                  <a:lnTo>
                    <a:pt x="137" y="870"/>
                  </a:lnTo>
                  <a:lnTo>
                    <a:pt x="139" y="870"/>
                  </a:lnTo>
                  <a:lnTo>
                    <a:pt x="141" y="868"/>
                  </a:lnTo>
                  <a:lnTo>
                    <a:pt x="139" y="866"/>
                  </a:lnTo>
                  <a:lnTo>
                    <a:pt x="134" y="868"/>
                  </a:lnTo>
                  <a:lnTo>
                    <a:pt x="134" y="868"/>
                  </a:lnTo>
                  <a:close/>
                  <a:moveTo>
                    <a:pt x="127" y="868"/>
                  </a:moveTo>
                  <a:lnTo>
                    <a:pt x="127" y="870"/>
                  </a:lnTo>
                  <a:lnTo>
                    <a:pt x="130" y="868"/>
                  </a:lnTo>
                  <a:lnTo>
                    <a:pt x="130" y="866"/>
                  </a:lnTo>
                  <a:lnTo>
                    <a:pt x="127" y="866"/>
                  </a:lnTo>
                  <a:lnTo>
                    <a:pt x="127" y="868"/>
                  </a:lnTo>
                  <a:close/>
                  <a:moveTo>
                    <a:pt x="139" y="831"/>
                  </a:moveTo>
                  <a:lnTo>
                    <a:pt x="137" y="831"/>
                  </a:lnTo>
                  <a:lnTo>
                    <a:pt x="139" y="833"/>
                  </a:lnTo>
                  <a:lnTo>
                    <a:pt x="139" y="833"/>
                  </a:lnTo>
                  <a:lnTo>
                    <a:pt x="141" y="831"/>
                  </a:lnTo>
                  <a:lnTo>
                    <a:pt x="143" y="829"/>
                  </a:lnTo>
                  <a:lnTo>
                    <a:pt x="141" y="829"/>
                  </a:lnTo>
                  <a:lnTo>
                    <a:pt x="139" y="831"/>
                  </a:lnTo>
                  <a:close/>
                  <a:moveTo>
                    <a:pt x="171" y="817"/>
                  </a:moveTo>
                  <a:lnTo>
                    <a:pt x="173" y="817"/>
                  </a:lnTo>
                  <a:lnTo>
                    <a:pt x="180" y="817"/>
                  </a:lnTo>
                  <a:lnTo>
                    <a:pt x="180" y="815"/>
                  </a:lnTo>
                  <a:lnTo>
                    <a:pt x="176" y="815"/>
                  </a:lnTo>
                  <a:lnTo>
                    <a:pt x="171" y="815"/>
                  </a:lnTo>
                  <a:lnTo>
                    <a:pt x="171" y="817"/>
                  </a:lnTo>
                  <a:close/>
                  <a:moveTo>
                    <a:pt x="157" y="796"/>
                  </a:moveTo>
                  <a:lnTo>
                    <a:pt x="157" y="799"/>
                  </a:lnTo>
                  <a:lnTo>
                    <a:pt x="160" y="801"/>
                  </a:lnTo>
                  <a:lnTo>
                    <a:pt x="164" y="799"/>
                  </a:lnTo>
                  <a:lnTo>
                    <a:pt x="164" y="796"/>
                  </a:lnTo>
                  <a:lnTo>
                    <a:pt x="160" y="796"/>
                  </a:lnTo>
                  <a:lnTo>
                    <a:pt x="157" y="796"/>
                  </a:lnTo>
                  <a:close/>
                  <a:moveTo>
                    <a:pt x="176" y="796"/>
                  </a:moveTo>
                  <a:lnTo>
                    <a:pt x="176" y="799"/>
                  </a:lnTo>
                  <a:lnTo>
                    <a:pt x="180" y="799"/>
                  </a:lnTo>
                  <a:lnTo>
                    <a:pt x="183" y="796"/>
                  </a:lnTo>
                  <a:lnTo>
                    <a:pt x="178" y="794"/>
                  </a:lnTo>
                  <a:lnTo>
                    <a:pt x="176" y="796"/>
                  </a:lnTo>
                  <a:close/>
                  <a:moveTo>
                    <a:pt x="164" y="794"/>
                  </a:moveTo>
                  <a:lnTo>
                    <a:pt x="171" y="796"/>
                  </a:lnTo>
                  <a:lnTo>
                    <a:pt x="173" y="794"/>
                  </a:lnTo>
                  <a:lnTo>
                    <a:pt x="176" y="792"/>
                  </a:lnTo>
                  <a:lnTo>
                    <a:pt x="173" y="792"/>
                  </a:lnTo>
                  <a:lnTo>
                    <a:pt x="169" y="790"/>
                  </a:lnTo>
                  <a:lnTo>
                    <a:pt x="167" y="792"/>
                  </a:lnTo>
                  <a:lnTo>
                    <a:pt x="164" y="794"/>
                  </a:lnTo>
                  <a:close/>
                  <a:moveTo>
                    <a:pt x="201" y="711"/>
                  </a:moveTo>
                  <a:lnTo>
                    <a:pt x="203" y="716"/>
                  </a:lnTo>
                  <a:lnTo>
                    <a:pt x="206" y="716"/>
                  </a:lnTo>
                  <a:lnTo>
                    <a:pt x="206" y="713"/>
                  </a:lnTo>
                  <a:lnTo>
                    <a:pt x="203" y="713"/>
                  </a:lnTo>
                  <a:lnTo>
                    <a:pt x="201" y="711"/>
                  </a:lnTo>
                  <a:close/>
                  <a:moveTo>
                    <a:pt x="199" y="702"/>
                  </a:moveTo>
                  <a:lnTo>
                    <a:pt x="199" y="704"/>
                  </a:lnTo>
                  <a:lnTo>
                    <a:pt x="203" y="706"/>
                  </a:lnTo>
                  <a:lnTo>
                    <a:pt x="206" y="706"/>
                  </a:lnTo>
                  <a:lnTo>
                    <a:pt x="203" y="702"/>
                  </a:lnTo>
                  <a:lnTo>
                    <a:pt x="203" y="702"/>
                  </a:lnTo>
                  <a:lnTo>
                    <a:pt x="201" y="702"/>
                  </a:lnTo>
                  <a:lnTo>
                    <a:pt x="199" y="702"/>
                  </a:lnTo>
                  <a:close/>
                  <a:moveTo>
                    <a:pt x="187" y="674"/>
                  </a:moveTo>
                  <a:lnTo>
                    <a:pt x="192" y="674"/>
                  </a:lnTo>
                  <a:lnTo>
                    <a:pt x="194" y="669"/>
                  </a:lnTo>
                  <a:lnTo>
                    <a:pt x="197" y="669"/>
                  </a:lnTo>
                  <a:lnTo>
                    <a:pt x="197" y="667"/>
                  </a:lnTo>
                  <a:lnTo>
                    <a:pt x="194" y="667"/>
                  </a:lnTo>
                  <a:lnTo>
                    <a:pt x="192" y="665"/>
                  </a:lnTo>
                  <a:lnTo>
                    <a:pt x="187" y="667"/>
                  </a:lnTo>
                  <a:lnTo>
                    <a:pt x="187" y="672"/>
                  </a:lnTo>
                  <a:lnTo>
                    <a:pt x="187" y="674"/>
                  </a:lnTo>
                  <a:close/>
                  <a:moveTo>
                    <a:pt x="187" y="690"/>
                  </a:moveTo>
                  <a:lnTo>
                    <a:pt x="190" y="690"/>
                  </a:lnTo>
                  <a:lnTo>
                    <a:pt x="194" y="690"/>
                  </a:lnTo>
                  <a:lnTo>
                    <a:pt x="197" y="688"/>
                  </a:lnTo>
                  <a:lnTo>
                    <a:pt x="197" y="683"/>
                  </a:lnTo>
                  <a:lnTo>
                    <a:pt x="192" y="681"/>
                  </a:lnTo>
                  <a:lnTo>
                    <a:pt x="190" y="683"/>
                  </a:lnTo>
                  <a:lnTo>
                    <a:pt x="187" y="690"/>
                  </a:lnTo>
                  <a:close/>
                  <a:moveTo>
                    <a:pt x="176" y="690"/>
                  </a:moveTo>
                  <a:lnTo>
                    <a:pt x="178" y="693"/>
                  </a:lnTo>
                  <a:lnTo>
                    <a:pt x="180" y="688"/>
                  </a:lnTo>
                  <a:lnTo>
                    <a:pt x="180" y="686"/>
                  </a:lnTo>
                  <a:lnTo>
                    <a:pt x="183" y="681"/>
                  </a:lnTo>
                  <a:lnTo>
                    <a:pt x="176" y="683"/>
                  </a:lnTo>
                  <a:lnTo>
                    <a:pt x="176" y="686"/>
                  </a:lnTo>
                  <a:lnTo>
                    <a:pt x="176" y="690"/>
                  </a:lnTo>
                  <a:close/>
                  <a:moveTo>
                    <a:pt x="150" y="711"/>
                  </a:moveTo>
                  <a:lnTo>
                    <a:pt x="148" y="713"/>
                  </a:lnTo>
                  <a:lnTo>
                    <a:pt x="150" y="716"/>
                  </a:lnTo>
                  <a:lnTo>
                    <a:pt x="153" y="716"/>
                  </a:lnTo>
                  <a:lnTo>
                    <a:pt x="155" y="713"/>
                  </a:lnTo>
                  <a:lnTo>
                    <a:pt x="153" y="711"/>
                  </a:lnTo>
                  <a:lnTo>
                    <a:pt x="150" y="711"/>
                  </a:lnTo>
                  <a:close/>
                  <a:moveTo>
                    <a:pt x="199" y="750"/>
                  </a:moveTo>
                  <a:lnTo>
                    <a:pt x="199" y="753"/>
                  </a:lnTo>
                  <a:lnTo>
                    <a:pt x="201" y="750"/>
                  </a:lnTo>
                  <a:lnTo>
                    <a:pt x="201" y="753"/>
                  </a:lnTo>
                  <a:lnTo>
                    <a:pt x="201" y="757"/>
                  </a:lnTo>
                  <a:lnTo>
                    <a:pt x="201" y="760"/>
                  </a:lnTo>
                  <a:lnTo>
                    <a:pt x="206" y="757"/>
                  </a:lnTo>
                  <a:lnTo>
                    <a:pt x="206" y="753"/>
                  </a:lnTo>
                  <a:lnTo>
                    <a:pt x="208" y="748"/>
                  </a:lnTo>
                  <a:lnTo>
                    <a:pt x="208" y="748"/>
                  </a:lnTo>
                  <a:lnTo>
                    <a:pt x="206" y="748"/>
                  </a:lnTo>
                  <a:lnTo>
                    <a:pt x="201" y="748"/>
                  </a:lnTo>
                  <a:lnTo>
                    <a:pt x="199" y="750"/>
                  </a:lnTo>
                  <a:close/>
                  <a:moveTo>
                    <a:pt x="150" y="764"/>
                  </a:moveTo>
                  <a:lnTo>
                    <a:pt x="153" y="766"/>
                  </a:lnTo>
                  <a:lnTo>
                    <a:pt x="157" y="766"/>
                  </a:lnTo>
                  <a:lnTo>
                    <a:pt x="160" y="769"/>
                  </a:lnTo>
                  <a:lnTo>
                    <a:pt x="162" y="771"/>
                  </a:lnTo>
                  <a:lnTo>
                    <a:pt x="167" y="769"/>
                  </a:lnTo>
                  <a:lnTo>
                    <a:pt x="176" y="766"/>
                  </a:lnTo>
                  <a:lnTo>
                    <a:pt x="183" y="766"/>
                  </a:lnTo>
                  <a:lnTo>
                    <a:pt x="190" y="760"/>
                  </a:lnTo>
                  <a:lnTo>
                    <a:pt x="190" y="753"/>
                  </a:lnTo>
                  <a:lnTo>
                    <a:pt x="187" y="748"/>
                  </a:lnTo>
                  <a:lnTo>
                    <a:pt x="183" y="748"/>
                  </a:lnTo>
                  <a:lnTo>
                    <a:pt x="178" y="746"/>
                  </a:lnTo>
                  <a:lnTo>
                    <a:pt x="176" y="736"/>
                  </a:lnTo>
                  <a:lnTo>
                    <a:pt x="171" y="730"/>
                  </a:lnTo>
                  <a:lnTo>
                    <a:pt x="167" y="727"/>
                  </a:lnTo>
                  <a:lnTo>
                    <a:pt x="162" y="723"/>
                  </a:lnTo>
                  <a:lnTo>
                    <a:pt x="155" y="723"/>
                  </a:lnTo>
                  <a:lnTo>
                    <a:pt x="150" y="720"/>
                  </a:lnTo>
                  <a:lnTo>
                    <a:pt x="150" y="723"/>
                  </a:lnTo>
                  <a:lnTo>
                    <a:pt x="146" y="727"/>
                  </a:lnTo>
                  <a:lnTo>
                    <a:pt x="146" y="734"/>
                  </a:lnTo>
                  <a:lnTo>
                    <a:pt x="150" y="736"/>
                  </a:lnTo>
                  <a:lnTo>
                    <a:pt x="153" y="739"/>
                  </a:lnTo>
                  <a:lnTo>
                    <a:pt x="148" y="736"/>
                  </a:lnTo>
                  <a:lnTo>
                    <a:pt x="143" y="739"/>
                  </a:lnTo>
                  <a:lnTo>
                    <a:pt x="143" y="741"/>
                  </a:lnTo>
                  <a:lnTo>
                    <a:pt x="143" y="746"/>
                  </a:lnTo>
                  <a:lnTo>
                    <a:pt x="148" y="748"/>
                  </a:lnTo>
                  <a:lnTo>
                    <a:pt x="146" y="750"/>
                  </a:lnTo>
                  <a:lnTo>
                    <a:pt x="143" y="750"/>
                  </a:lnTo>
                  <a:lnTo>
                    <a:pt x="146" y="755"/>
                  </a:lnTo>
                  <a:lnTo>
                    <a:pt x="155" y="757"/>
                  </a:lnTo>
                  <a:lnTo>
                    <a:pt x="157" y="760"/>
                  </a:lnTo>
                  <a:lnTo>
                    <a:pt x="160" y="760"/>
                  </a:lnTo>
                  <a:lnTo>
                    <a:pt x="167" y="755"/>
                  </a:lnTo>
                  <a:lnTo>
                    <a:pt x="162" y="762"/>
                  </a:lnTo>
                  <a:lnTo>
                    <a:pt x="157" y="762"/>
                  </a:lnTo>
                  <a:lnTo>
                    <a:pt x="153" y="760"/>
                  </a:lnTo>
                  <a:lnTo>
                    <a:pt x="150" y="760"/>
                  </a:lnTo>
                  <a:lnTo>
                    <a:pt x="150" y="76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4" name="Freeform 180">
              <a:extLst>
                <a:ext uri="{FF2B5EF4-FFF2-40B4-BE49-F238E27FC236}">
                  <a16:creationId xmlns:a16="http://schemas.microsoft.com/office/drawing/2014/main" id="{D0DD4193-E811-030E-23EE-B956403BE7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4720" y="874475"/>
              <a:ext cx="589973" cy="869607"/>
            </a:xfrm>
            <a:custGeom>
              <a:avLst/>
              <a:gdLst>
                <a:gd name="T0" fmla="*/ 242 w 711"/>
                <a:gd name="T1" fmla="*/ 270 h 1048"/>
                <a:gd name="T2" fmla="*/ 288 w 711"/>
                <a:gd name="T3" fmla="*/ 205 h 1048"/>
                <a:gd name="T4" fmla="*/ 291 w 711"/>
                <a:gd name="T5" fmla="*/ 164 h 1048"/>
                <a:gd name="T6" fmla="*/ 270 w 711"/>
                <a:gd name="T7" fmla="*/ 67 h 1048"/>
                <a:gd name="T8" fmla="*/ 238 w 711"/>
                <a:gd name="T9" fmla="*/ 113 h 1048"/>
                <a:gd name="T10" fmla="*/ 210 w 711"/>
                <a:gd name="T11" fmla="*/ 148 h 1048"/>
                <a:gd name="T12" fmla="*/ 182 w 711"/>
                <a:gd name="T13" fmla="*/ 180 h 1048"/>
                <a:gd name="T14" fmla="*/ 224 w 711"/>
                <a:gd name="T15" fmla="*/ 224 h 1048"/>
                <a:gd name="T16" fmla="*/ 175 w 711"/>
                <a:gd name="T17" fmla="*/ 256 h 1048"/>
                <a:gd name="T18" fmla="*/ 205 w 711"/>
                <a:gd name="T19" fmla="*/ 281 h 1048"/>
                <a:gd name="T20" fmla="*/ 277 w 711"/>
                <a:gd name="T21" fmla="*/ 254 h 1048"/>
                <a:gd name="T22" fmla="*/ 217 w 711"/>
                <a:gd name="T23" fmla="*/ 411 h 1048"/>
                <a:gd name="T24" fmla="*/ 182 w 711"/>
                <a:gd name="T25" fmla="*/ 402 h 1048"/>
                <a:gd name="T26" fmla="*/ 159 w 711"/>
                <a:gd name="T27" fmla="*/ 390 h 1048"/>
                <a:gd name="T28" fmla="*/ 219 w 711"/>
                <a:gd name="T29" fmla="*/ 362 h 1048"/>
                <a:gd name="T30" fmla="*/ 235 w 711"/>
                <a:gd name="T31" fmla="*/ 321 h 1048"/>
                <a:gd name="T32" fmla="*/ 256 w 711"/>
                <a:gd name="T33" fmla="*/ 351 h 1048"/>
                <a:gd name="T34" fmla="*/ 261 w 711"/>
                <a:gd name="T35" fmla="*/ 316 h 1048"/>
                <a:gd name="T36" fmla="*/ 228 w 711"/>
                <a:gd name="T37" fmla="*/ 298 h 1048"/>
                <a:gd name="T38" fmla="*/ 325 w 711"/>
                <a:gd name="T39" fmla="*/ 275 h 1048"/>
                <a:gd name="T40" fmla="*/ 300 w 711"/>
                <a:gd name="T41" fmla="*/ 198 h 1048"/>
                <a:gd name="T42" fmla="*/ 371 w 711"/>
                <a:gd name="T43" fmla="*/ 219 h 1048"/>
                <a:gd name="T44" fmla="*/ 438 w 711"/>
                <a:gd name="T45" fmla="*/ 173 h 1048"/>
                <a:gd name="T46" fmla="*/ 438 w 711"/>
                <a:gd name="T47" fmla="*/ 150 h 1048"/>
                <a:gd name="T48" fmla="*/ 341 w 711"/>
                <a:gd name="T49" fmla="*/ 159 h 1048"/>
                <a:gd name="T50" fmla="*/ 328 w 711"/>
                <a:gd name="T51" fmla="*/ 136 h 1048"/>
                <a:gd name="T52" fmla="*/ 367 w 711"/>
                <a:gd name="T53" fmla="*/ 111 h 1048"/>
                <a:gd name="T54" fmla="*/ 346 w 711"/>
                <a:gd name="T55" fmla="*/ 78 h 1048"/>
                <a:gd name="T56" fmla="*/ 304 w 711"/>
                <a:gd name="T57" fmla="*/ 57 h 1048"/>
                <a:gd name="T58" fmla="*/ 371 w 711"/>
                <a:gd name="T59" fmla="*/ 51 h 1048"/>
                <a:gd name="T60" fmla="*/ 397 w 711"/>
                <a:gd name="T61" fmla="*/ 46 h 1048"/>
                <a:gd name="T62" fmla="*/ 450 w 711"/>
                <a:gd name="T63" fmla="*/ 41 h 1048"/>
                <a:gd name="T64" fmla="*/ 487 w 711"/>
                <a:gd name="T65" fmla="*/ 18 h 1048"/>
                <a:gd name="T66" fmla="*/ 517 w 711"/>
                <a:gd name="T67" fmla="*/ 7 h 1048"/>
                <a:gd name="T68" fmla="*/ 579 w 711"/>
                <a:gd name="T69" fmla="*/ 21 h 1048"/>
                <a:gd name="T70" fmla="*/ 648 w 711"/>
                <a:gd name="T71" fmla="*/ 39 h 1048"/>
                <a:gd name="T72" fmla="*/ 681 w 711"/>
                <a:gd name="T73" fmla="*/ 64 h 1048"/>
                <a:gd name="T74" fmla="*/ 697 w 711"/>
                <a:gd name="T75" fmla="*/ 129 h 1048"/>
                <a:gd name="T76" fmla="*/ 602 w 711"/>
                <a:gd name="T77" fmla="*/ 145 h 1048"/>
                <a:gd name="T78" fmla="*/ 623 w 711"/>
                <a:gd name="T79" fmla="*/ 178 h 1048"/>
                <a:gd name="T80" fmla="*/ 524 w 711"/>
                <a:gd name="T81" fmla="*/ 226 h 1048"/>
                <a:gd name="T82" fmla="*/ 471 w 711"/>
                <a:gd name="T83" fmla="*/ 247 h 1048"/>
                <a:gd name="T84" fmla="*/ 415 w 711"/>
                <a:gd name="T85" fmla="*/ 249 h 1048"/>
                <a:gd name="T86" fmla="*/ 441 w 711"/>
                <a:gd name="T87" fmla="*/ 288 h 1048"/>
                <a:gd name="T88" fmla="*/ 397 w 711"/>
                <a:gd name="T89" fmla="*/ 281 h 1048"/>
                <a:gd name="T90" fmla="*/ 408 w 711"/>
                <a:gd name="T91" fmla="*/ 330 h 1048"/>
                <a:gd name="T92" fmla="*/ 339 w 711"/>
                <a:gd name="T93" fmla="*/ 372 h 1048"/>
                <a:gd name="T94" fmla="*/ 279 w 711"/>
                <a:gd name="T95" fmla="*/ 381 h 1048"/>
                <a:gd name="T96" fmla="*/ 309 w 711"/>
                <a:gd name="T97" fmla="*/ 432 h 1048"/>
                <a:gd name="T98" fmla="*/ 254 w 711"/>
                <a:gd name="T99" fmla="*/ 392 h 1048"/>
                <a:gd name="T100" fmla="*/ 224 w 711"/>
                <a:gd name="T101" fmla="*/ 406 h 1048"/>
                <a:gd name="T102" fmla="*/ 286 w 711"/>
                <a:gd name="T103" fmla="*/ 686 h 1048"/>
                <a:gd name="T104" fmla="*/ 339 w 711"/>
                <a:gd name="T105" fmla="*/ 792 h 1048"/>
                <a:gd name="T106" fmla="*/ 279 w 711"/>
                <a:gd name="T107" fmla="*/ 452 h 1048"/>
                <a:gd name="T108" fmla="*/ 145 w 711"/>
                <a:gd name="T109" fmla="*/ 381 h 1048"/>
                <a:gd name="T110" fmla="*/ 87 w 711"/>
                <a:gd name="T111" fmla="*/ 268 h 1048"/>
                <a:gd name="T112" fmla="*/ 134 w 711"/>
                <a:gd name="T113" fmla="*/ 247 h 1048"/>
                <a:gd name="T114" fmla="*/ 152 w 711"/>
                <a:gd name="T115" fmla="*/ 339 h 1048"/>
                <a:gd name="T116" fmla="*/ 101 w 711"/>
                <a:gd name="T117" fmla="*/ 293 h 1048"/>
                <a:gd name="T118" fmla="*/ 37 w 711"/>
                <a:gd name="T119" fmla="*/ 235 h 1048"/>
                <a:gd name="T120" fmla="*/ 85 w 711"/>
                <a:gd name="T121" fmla="*/ 203 h 1048"/>
                <a:gd name="T122" fmla="*/ 32 w 711"/>
                <a:gd name="T123" fmla="*/ 148 h 1048"/>
                <a:gd name="T124" fmla="*/ 23 w 711"/>
                <a:gd name="T125" fmla="*/ 21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1" h="1048">
                  <a:moveTo>
                    <a:pt x="208" y="298"/>
                  </a:moveTo>
                  <a:lnTo>
                    <a:pt x="210" y="295"/>
                  </a:lnTo>
                  <a:lnTo>
                    <a:pt x="212" y="291"/>
                  </a:lnTo>
                  <a:lnTo>
                    <a:pt x="219" y="284"/>
                  </a:lnTo>
                  <a:lnTo>
                    <a:pt x="221" y="272"/>
                  </a:lnTo>
                  <a:lnTo>
                    <a:pt x="224" y="270"/>
                  </a:lnTo>
                  <a:lnTo>
                    <a:pt x="226" y="275"/>
                  </a:lnTo>
                  <a:lnTo>
                    <a:pt x="224" y="279"/>
                  </a:lnTo>
                  <a:lnTo>
                    <a:pt x="224" y="281"/>
                  </a:lnTo>
                  <a:lnTo>
                    <a:pt x="226" y="284"/>
                  </a:lnTo>
                  <a:lnTo>
                    <a:pt x="231" y="279"/>
                  </a:lnTo>
                  <a:lnTo>
                    <a:pt x="235" y="277"/>
                  </a:lnTo>
                  <a:lnTo>
                    <a:pt x="233" y="272"/>
                  </a:lnTo>
                  <a:lnTo>
                    <a:pt x="231" y="270"/>
                  </a:lnTo>
                  <a:lnTo>
                    <a:pt x="231" y="270"/>
                  </a:lnTo>
                  <a:lnTo>
                    <a:pt x="235" y="268"/>
                  </a:lnTo>
                  <a:lnTo>
                    <a:pt x="235" y="263"/>
                  </a:lnTo>
                  <a:lnTo>
                    <a:pt x="233" y="261"/>
                  </a:lnTo>
                  <a:lnTo>
                    <a:pt x="233" y="256"/>
                  </a:lnTo>
                  <a:lnTo>
                    <a:pt x="238" y="251"/>
                  </a:lnTo>
                  <a:lnTo>
                    <a:pt x="240" y="245"/>
                  </a:lnTo>
                  <a:lnTo>
                    <a:pt x="244" y="242"/>
                  </a:lnTo>
                  <a:lnTo>
                    <a:pt x="247" y="240"/>
                  </a:lnTo>
                  <a:lnTo>
                    <a:pt x="247" y="245"/>
                  </a:lnTo>
                  <a:lnTo>
                    <a:pt x="247" y="247"/>
                  </a:lnTo>
                  <a:lnTo>
                    <a:pt x="244" y="247"/>
                  </a:lnTo>
                  <a:lnTo>
                    <a:pt x="240" y="254"/>
                  </a:lnTo>
                  <a:lnTo>
                    <a:pt x="238" y="258"/>
                  </a:lnTo>
                  <a:lnTo>
                    <a:pt x="238" y="265"/>
                  </a:lnTo>
                  <a:lnTo>
                    <a:pt x="238" y="268"/>
                  </a:lnTo>
                  <a:lnTo>
                    <a:pt x="240" y="272"/>
                  </a:lnTo>
                  <a:lnTo>
                    <a:pt x="242" y="270"/>
                  </a:lnTo>
                  <a:lnTo>
                    <a:pt x="244" y="263"/>
                  </a:lnTo>
                  <a:lnTo>
                    <a:pt x="254" y="256"/>
                  </a:lnTo>
                  <a:lnTo>
                    <a:pt x="256" y="251"/>
                  </a:lnTo>
                  <a:lnTo>
                    <a:pt x="256" y="247"/>
                  </a:lnTo>
                  <a:lnTo>
                    <a:pt x="258" y="242"/>
                  </a:lnTo>
                  <a:lnTo>
                    <a:pt x="261" y="242"/>
                  </a:lnTo>
                  <a:lnTo>
                    <a:pt x="261" y="245"/>
                  </a:lnTo>
                  <a:lnTo>
                    <a:pt x="261" y="245"/>
                  </a:lnTo>
                  <a:lnTo>
                    <a:pt x="261" y="251"/>
                  </a:lnTo>
                  <a:lnTo>
                    <a:pt x="263" y="249"/>
                  </a:lnTo>
                  <a:lnTo>
                    <a:pt x="268" y="245"/>
                  </a:lnTo>
                  <a:lnTo>
                    <a:pt x="272" y="242"/>
                  </a:lnTo>
                  <a:lnTo>
                    <a:pt x="279" y="245"/>
                  </a:lnTo>
                  <a:lnTo>
                    <a:pt x="284" y="242"/>
                  </a:lnTo>
                  <a:lnTo>
                    <a:pt x="288" y="242"/>
                  </a:lnTo>
                  <a:lnTo>
                    <a:pt x="291" y="238"/>
                  </a:lnTo>
                  <a:lnTo>
                    <a:pt x="295" y="238"/>
                  </a:lnTo>
                  <a:lnTo>
                    <a:pt x="298" y="233"/>
                  </a:lnTo>
                  <a:lnTo>
                    <a:pt x="298" y="231"/>
                  </a:lnTo>
                  <a:lnTo>
                    <a:pt x="298" y="228"/>
                  </a:lnTo>
                  <a:lnTo>
                    <a:pt x="295" y="224"/>
                  </a:lnTo>
                  <a:lnTo>
                    <a:pt x="298" y="219"/>
                  </a:lnTo>
                  <a:lnTo>
                    <a:pt x="298" y="210"/>
                  </a:lnTo>
                  <a:lnTo>
                    <a:pt x="295" y="210"/>
                  </a:lnTo>
                  <a:lnTo>
                    <a:pt x="293" y="217"/>
                  </a:lnTo>
                  <a:lnTo>
                    <a:pt x="288" y="221"/>
                  </a:lnTo>
                  <a:lnTo>
                    <a:pt x="286" y="221"/>
                  </a:lnTo>
                  <a:lnTo>
                    <a:pt x="286" y="219"/>
                  </a:lnTo>
                  <a:lnTo>
                    <a:pt x="288" y="215"/>
                  </a:lnTo>
                  <a:lnTo>
                    <a:pt x="293" y="212"/>
                  </a:lnTo>
                  <a:lnTo>
                    <a:pt x="293" y="210"/>
                  </a:lnTo>
                  <a:lnTo>
                    <a:pt x="288" y="205"/>
                  </a:lnTo>
                  <a:lnTo>
                    <a:pt x="288" y="201"/>
                  </a:lnTo>
                  <a:lnTo>
                    <a:pt x="286" y="201"/>
                  </a:lnTo>
                  <a:lnTo>
                    <a:pt x="284" y="203"/>
                  </a:lnTo>
                  <a:lnTo>
                    <a:pt x="281" y="205"/>
                  </a:lnTo>
                  <a:lnTo>
                    <a:pt x="279" y="203"/>
                  </a:lnTo>
                  <a:lnTo>
                    <a:pt x="277" y="203"/>
                  </a:lnTo>
                  <a:lnTo>
                    <a:pt x="272" y="205"/>
                  </a:lnTo>
                  <a:lnTo>
                    <a:pt x="270" y="205"/>
                  </a:lnTo>
                  <a:lnTo>
                    <a:pt x="270" y="203"/>
                  </a:lnTo>
                  <a:lnTo>
                    <a:pt x="281" y="198"/>
                  </a:lnTo>
                  <a:lnTo>
                    <a:pt x="284" y="198"/>
                  </a:lnTo>
                  <a:lnTo>
                    <a:pt x="291" y="191"/>
                  </a:lnTo>
                  <a:lnTo>
                    <a:pt x="293" y="189"/>
                  </a:lnTo>
                  <a:lnTo>
                    <a:pt x="298" y="180"/>
                  </a:lnTo>
                  <a:lnTo>
                    <a:pt x="300" y="173"/>
                  </a:lnTo>
                  <a:lnTo>
                    <a:pt x="300" y="173"/>
                  </a:lnTo>
                  <a:lnTo>
                    <a:pt x="295" y="173"/>
                  </a:lnTo>
                  <a:lnTo>
                    <a:pt x="293" y="175"/>
                  </a:lnTo>
                  <a:lnTo>
                    <a:pt x="293" y="173"/>
                  </a:lnTo>
                  <a:lnTo>
                    <a:pt x="293" y="171"/>
                  </a:lnTo>
                  <a:lnTo>
                    <a:pt x="295" y="168"/>
                  </a:lnTo>
                  <a:lnTo>
                    <a:pt x="300" y="171"/>
                  </a:lnTo>
                  <a:lnTo>
                    <a:pt x="300" y="166"/>
                  </a:lnTo>
                  <a:lnTo>
                    <a:pt x="300" y="161"/>
                  </a:lnTo>
                  <a:lnTo>
                    <a:pt x="304" y="159"/>
                  </a:lnTo>
                  <a:lnTo>
                    <a:pt x="304" y="154"/>
                  </a:lnTo>
                  <a:lnTo>
                    <a:pt x="304" y="152"/>
                  </a:lnTo>
                  <a:lnTo>
                    <a:pt x="304" y="148"/>
                  </a:lnTo>
                  <a:lnTo>
                    <a:pt x="300" y="148"/>
                  </a:lnTo>
                  <a:lnTo>
                    <a:pt x="295" y="150"/>
                  </a:lnTo>
                  <a:lnTo>
                    <a:pt x="291" y="159"/>
                  </a:lnTo>
                  <a:lnTo>
                    <a:pt x="291" y="164"/>
                  </a:lnTo>
                  <a:lnTo>
                    <a:pt x="293" y="166"/>
                  </a:lnTo>
                  <a:lnTo>
                    <a:pt x="291" y="168"/>
                  </a:lnTo>
                  <a:lnTo>
                    <a:pt x="288" y="171"/>
                  </a:lnTo>
                  <a:lnTo>
                    <a:pt x="286" y="171"/>
                  </a:lnTo>
                  <a:lnTo>
                    <a:pt x="286" y="168"/>
                  </a:lnTo>
                  <a:lnTo>
                    <a:pt x="286" y="166"/>
                  </a:lnTo>
                  <a:lnTo>
                    <a:pt x="286" y="161"/>
                  </a:lnTo>
                  <a:lnTo>
                    <a:pt x="288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1" y="150"/>
                  </a:lnTo>
                  <a:lnTo>
                    <a:pt x="293" y="148"/>
                  </a:lnTo>
                  <a:lnTo>
                    <a:pt x="291" y="143"/>
                  </a:lnTo>
                  <a:lnTo>
                    <a:pt x="288" y="138"/>
                  </a:lnTo>
                  <a:lnTo>
                    <a:pt x="286" y="138"/>
                  </a:lnTo>
                  <a:lnTo>
                    <a:pt x="281" y="141"/>
                  </a:lnTo>
                  <a:lnTo>
                    <a:pt x="279" y="145"/>
                  </a:lnTo>
                  <a:lnTo>
                    <a:pt x="279" y="141"/>
                  </a:lnTo>
                  <a:lnTo>
                    <a:pt x="277" y="141"/>
                  </a:lnTo>
                  <a:lnTo>
                    <a:pt x="277" y="134"/>
                  </a:lnTo>
                  <a:lnTo>
                    <a:pt x="274" y="129"/>
                  </a:lnTo>
                  <a:lnTo>
                    <a:pt x="277" y="120"/>
                  </a:lnTo>
                  <a:lnTo>
                    <a:pt x="277" y="113"/>
                  </a:lnTo>
                  <a:lnTo>
                    <a:pt x="279" y="108"/>
                  </a:lnTo>
                  <a:lnTo>
                    <a:pt x="279" y="101"/>
                  </a:lnTo>
                  <a:lnTo>
                    <a:pt x="279" y="97"/>
                  </a:lnTo>
                  <a:lnTo>
                    <a:pt x="281" y="90"/>
                  </a:lnTo>
                  <a:lnTo>
                    <a:pt x="281" y="85"/>
                  </a:lnTo>
                  <a:lnTo>
                    <a:pt x="279" y="81"/>
                  </a:lnTo>
                  <a:lnTo>
                    <a:pt x="277" y="76"/>
                  </a:lnTo>
                  <a:lnTo>
                    <a:pt x="270" y="71"/>
                  </a:lnTo>
                  <a:lnTo>
                    <a:pt x="270" y="67"/>
                  </a:lnTo>
                  <a:lnTo>
                    <a:pt x="263" y="64"/>
                  </a:lnTo>
                  <a:lnTo>
                    <a:pt x="263" y="67"/>
                  </a:lnTo>
                  <a:lnTo>
                    <a:pt x="263" y="69"/>
                  </a:lnTo>
                  <a:lnTo>
                    <a:pt x="261" y="69"/>
                  </a:lnTo>
                  <a:lnTo>
                    <a:pt x="254" y="64"/>
                  </a:lnTo>
                  <a:lnTo>
                    <a:pt x="251" y="64"/>
                  </a:lnTo>
                  <a:lnTo>
                    <a:pt x="249" y="69"/>
                  </a:lnTo>
                  <a:lnTo>
                    <a:pt x="247" y="76"/>
                  </a:lnTo>
                  <a:lnTo>
                    <a:pt x="249" y="78"/>
                  </a:lnTo>
                  <a:lnTo>
                    <a:pt x="254" y="78"/>
                  </a:lnTo>
                  <a:lnTo>
                    <a:pt x="258" y="76"/>
                  </a:lnTo>
                  <a:lnTo>
                    <a:pt x="263" y="78"/>
                  </a:lnTo>
                  <a:lnTo>
                    <a:pt x="265" y="83"/>
                  </a:lnTo>
                  <a:lnTo>
                    <a:pt x="268" y="83"/>
                  </a:lnTo>
                  <a:lnTo>
                    <a:pt x="268" y="85"/>
                  </a:lnTo>
                  <a:lnTo>
                    <a:pt x="261" y="92"/>
                  </a:lnTo>
                  <a:lnTo>
                    <a:pt x="258" y="92"/>
                  </a:lnTo>
                  <a:lnTo>
                    <a:pt x="254" y="90"/>
                  </a:lnTo>
                  <a:lnTo>
                    <a:pt x="251" y="90"/>
                  </a:lnTo>
                  <a:lnTo>
                    <a:pt x="247" y="87"/>
                  </a:lnTo>
                  <a:lnTo>
                    <a:pt x="249" y="92"/>
                  </a:lnTo>
                  <a:lnTo>
                    <a:pt x="251" y="92"/>
                  </a:lnTo>
                  <a:lnTo>
                    <a:pt x="247" y="94"/>
                  </a:lnTo>
                  <a:lnTo>
                    <a:pt x="244" y="97"/>
                  </a:lnTo>
                  <a:lnTo>
                    <a:pt x="240" y="90"/>
                  </a:lnTo>
                  <a:lnTo>
                    <a:pt x="233" y="94"/>
                  </a:lnTo>
                  <a:lnTo>
                    <a:pt x="231" y="99"/>
                  </a:lnTo>
                  <a:lnTo>
                    <a:pt x="228" y="101"/>
                  </a:lnTo>
                  <a:lnTo>
                    <a:pt x="228" y="104"/>
                  </a:lnTo>
                  <a:lnTo>
                    <a:pt x="231" y="106"/>
                  </a:lnTo>
                  <a:lnTo>
                    <a:pt x="233" y="111"/>
                  </a:lnTo>
                  <a:lnTo>
                    <a:pt x="238" y="113"/>
                  </a:lnTo>
                  <a:lnTo>
                    <a:pt x="238" y="115"/>
                  </a:lnTo>
                  <a:lnTo>
                    <a:pt x="235" y="115"/>
                  </a:lnTo>
                  <a:lnTo>
                    <a:pt x="233" y="118"/>
                  </a:lnTo>
                  <a:lnTo>
                    <a:pt x="235" y="120"/>
                  </a:lnTo>
                  <a:lnTo>
                    <a:pt x="235" y="124"/>
                  </a:lnTo>
                  <a:lnTo>
                    <a:pt x="233" y="124"/>
                  </a:lnTo>
                  <a:lnTo>
                    <a:pt x="231" y="122"/>
                  </a:lnTo>
                  <a:lnTo>
                    <a:pt x="226" y="120"/>
                  </a:lnTo>
                  <a:lnTo>
                    <a:pt x="221" y="118"/>
                  </a:lnTo>
                  <a:lnTo>
                    <a:pt x="219" y="118"/>
                  </a:lnTo>
                  <a:lnTo>
                    <a:pt x="214" y="120"/>
                  </a:lnTo>
                  <a:lnTo>
                    <a:pt x="214" y="122"/>
                  </a:lnTo>
                  <a:lnTo>
                    <a:pt x="217" y="127"/>
                  </a:lnTo>
                  <a:lnTo>
                    <a:pt x="214" y="129"/>
                  </a:lnTo>
                  <a:lnTo>
                    <a:pt x="212" y="129"/>
                  </a:lnTo>
                  <a:lnTo>
                    <a:pt x="212" y="127"/>
                  </a:lnTo>
                  <a:lnTo>
                    <a:pt x="210" y="124"/>
                  </a:lnTo>
                  <a:lnTo>
                    <a:pt x="205" y="122"/>
                  </a:lnTo>
                  <a:lnTo>
                    <a:pt x="203" y="122"/>
                  </a:lnTo>
                  <a:lnTo>
                    <a:pt x="201" y="120"/>
                  </a:lnTo>
                  <a:lnTo>
                    <a:pt x="198" y="118"/>
                  </a:lnTo>
                  <a:lnTo>
                    <a:pt x="196" y="120"/>
                  </a:lnTo>
                  <a:lnTo>
                    <a:pt x="198" y="127"/>
                  </a:lnTo>
                  <a:lnTo>
                    <a:pt x="198" y="131"/>
                  </a:lnTo>
                  <a:lnTo>
                    <a:pt x="201" y="136"/>
                  </a:lnTo>
                  <a:lnTo>
                    <a:pt x="203" y="138"/>
                  </a:lnTo>
                  <a:lnTo>
                    <a:pt x="208" y="138"/>
                  </a:lnTo>
                  <a:lnTo>
                    <a:pt x="210" y="141"/>
                  </a:lnTo>
                  <a:lnTo>
                    <a:pt x="210" y="143"/>
                  </a:lnTo>
                  <a:lnTo>
                    <a:pt x="203" y="143"/>
                  </a:lnTo>
                  <a:lnTo>
                    <a:pt x="210" y="145"/>
                  </a:lnTo>
                  <a:lnTo>
                    <a:pt x="210" y="148"/>
                  </a:lnTo>
                  <a:lnTo>
                    <a:pt x="214" y="150"/>
                  </a:lnTo>
                  <a:lnTo>
                    <a:pt x="219" y="150"/>
                  </a:lnTo>
                  <a:lnTo>
                    <a:pt x="221" y="148"/>
                  </a:lnTo>
                  <a:lnTo>
                    <a:pt x="224" y="148"/>
                  </a:lnTo>
                  <a:lnTo>
                    <a:pt x="226" y="150"/>
                  </a:lnTo>
                  <a:lnTo>
                    <a:pt x="221" y="154"/>
                  </a:lnTo>
                  <a:lnTo>
                    <a:pt x="219" y="159"/>
                  </a:lnTo>
                  <a:lnTo>
                    <a:pt x="217" y="161"/>
                  </a:lnTo>
                  <a:lnTo>
                    <a:pt x="212" y="157"/>
                  </a:lnTo>
                  <a:lnTo>
                    <a:pt x="201" y="154"/>
                  </a:lnTo>
                  <a:lnTo>
                    <a:pt x="196" y="148"/>
                  </a:lnTo>
                  <a:lnTo>
                    <a:pt x="194" y="148"/>
                  </a:lnTo>
                  <a:lnTo>
                    <a:pt x="191" y="145"/>
                  </a:lnTo>
                  <a:lnTo>
                    <a:pt x="191" y="145"/>
                  </a:lnTo>
                  <a:lnTo>
                    <a:pt x="189" y="150"/>
                  </a:lnTo>
                  <a:lnTo>
                    <a:pt x="189" y="150"/>
                  </a:lnTo>
                  <a:lnTo>
                    <a:pt x="187" y="152"/>
                  </a:lnTo>
                  <a:lnTo>
                    <a:pt x="189" y="159"/>
                  </a:lnTo>
                  <a:lnTo>
                    <a:pt x="187" y="161"/>
                  </a:lnTo>
                  <a:lnTo>
                    <a:pt x="184" y="159"/>
                  </a:lnTo>
                  <a:lnTo>
                    <a:pt x="184" y="166"/>
                  </a:lnTo>
                  <a:lnTo>
                    <a:pt x="182" y="166"/>
                  </a:lnTo>
                  <a:lnTo>
                    <a:pt x="182" y="175"/>
                  </a:lnTo>
                  <a:lnTo>
                    <a:pt x="184" y="178"/>
                  </a:lnTo>
                  <a:lnTo>
                    <a:pt x="191" y="178"/>
                  </a:lnTo>
                  <a:lnTo>
                    <a:pt x="194" y="180"/>
                  </a:lnTo>
                  <a:lnTo>
                    <a:pt x="198" y="180"/>
                  </a:lnTo>
                  <a:lnTo>
                    <a:pt x="198" y="182"/>
                  </a:lnTo>
                  <a:lnTo>
                    <a:pt x="196" y="182"/>
                  </a:lnTo>
                  <a:lnTo>
                    <a:pt x="191" y="182"/>
                  </a:lnTo>
                  <a:lnTo>
                    <a:pt x="184" y="182"/>
                  </a:lnTo>
                  <a:lnTo>
                    <a:pt x="182" y="180"/>
                  </a:lnTo>
                  <a:lnTo>
                    <a:pt x="178" y="180"/>
                  </a:lnTo>
                  <a:lnTo>
                    <a:pt x="173" y="189"/>
                  </a:lnTo>
                  <a:lnTo>
                    <a:pt x="173" y="191"/>
                  </a:lnTo>
                  <a:lnTo>
                    <a:pt x="175" y="194"/>
                  </a:lnTo>
                  <a:lnTo>
                    <a:pt x="173" y="196"/>
                  </a:lnTo>
                  <a:lnTo>
                    <a:pt x="171" y="198"/>
                  </a:lnTo>
                  <a:lnTo>
                    <a:pt x="171" y="201"/>
                  </a:lnTo>
                  <a:lnTo>
                    <a:pt x="173" y="203"/>
                  </a:lnTo>
                  <a:lnTo>
                    <a:pt x="175" y="201"/>
                  </a:lnTo>
                  <a:lnTo>
                    <a:pt x="182" y="201"/>
                  </a:lnTo>
                  <a:lnTo>
                    <a:pt x="184" y="198"/>
                  </a:lnTo>
                  <a:lnTo>
                    <a:pt x="187" y="201"/>
                  </a:lnTo>
                  <a:lnTo>
                    <a:pt x="187" y="203"/>
                  </a:lnTo>
                  <a:lnTo>
                    <a:pt x="182" y="203"/>
                  </a:lnTo>
                  <a:lnTo>
                    <a:pt x="180" y="208"/>
                  </a:lnTo>
                  <a:lnTo>
                    <a:pt x="182" y="210"/>
                  </a:lnTo>
                  <a:lnTo>
                    <a:pt x="184" y="210"/>
                  </a:lnTo>
                  <a:lnTo>
                    <a:pt x="189" y="208"/>
                  </a:lnTo>
                  <a:lnTo>
                    <a:pt x="191" y="208"/>
                  </a:lnTo>
                  <a:lnTo>
                    <a:pt x="194" y="203"/>
                  </a:lnTo>
                  <a:lnTo>
                    <a:pt x="194" y="205"/>
                  </a:lnTo>
                  <a:lnTo>
                    <a:pt x="194" y="208"/>
                  </a:lnTo>
                  <a:lnTo>
                    <a:pt x="196" y="210"/>
                  </a:lnTo>
                  <a:lnTo>
                    <a:pt x="201" y="210"/>
                  </a:lnTo>
                  <a:lnTo>
                    <a:pt x="203" y="212"/>
                  </a:lnTo>
                  <a:lnTo>
                    <a:pt x="198" y="212"/>
                  </a:lnTo>
                  <a:lnTo>
                    <a:pt x="198" y="217"/>
                  </a:lnTo>
                  <a:lnTo>
                    <a:pt x="203" y="217"/>
                  </a:lnTo>
                  <a:lnTo>
                    <a:pt x="208" y="215"/>
                  </a:lnTo>
                  <a:lnTo>
                    <a:pt x="212" y="219"/>
                  </a:lnTo>
                  <a:lnTo>
                    <a:pt x="221" y="221"/>
                  </a:lnTo>
                  <a:lnTo>
                    <a:pt x="224" y="224"/>
                  </a:lnTo>
                  <a:lnTo>
                    <a:pt x="214" y="221"/>
                  </a:lnTo>
                  <a:lnTo>
                    <a:pt x="210" y="224"/>
                  </a:lnTo>
                  <a:lnTo>
                    <a:pt x="203" y="219"/>
                  </a:lnTo>
                  <a:lnTo>
                    <a:pt x="198" y="221"/>
                  </a:lnTo>
                  <a:lnTo>
                    <a:pt x="198" y="224"/>
                  </a:lnTo>
                  <a:lnTo>
                    <a:pt x="203" y="226"/>
                  </a:lnTo>
                  <a:lnTo>
                    <a:pt x="212" y="228"/>
                  </a:lnTo>
                  <a:lnTo>
                    <a:pt x="221" y="228"/>
                  </a:lnTo>
                  <a:lnTo>
                    <a:pt x="224" y="228"/>
                  </a:lnTo>
                  <a:lnTo>
                    <a:pt x="214" y="231"/>
                  </a:lnTo>
                  <a:lnTo>
                    <a:pt x="212" y="228"/>
                  </a:lnTo>
                  <a:lnTo>
                    <a:pt x="203" y="228"/>
                  </a:lnTo>
                  <a:lnTo>
                    <a:pt x="198" y="228"/>
                  </a:lnTo>
                  <a:lnTo>
                    <a:pt x="196" y="226"/>
                  </a:lnTo>
                  <a:lnTo>
                    <a:pt x="191" y="224"/>
                  </a:lnTo>
                  <a:lnTo>
                    <a:pt x="187" y="219"/>
                  </a:lnTo>
                  <a:lnTo>
                    <a:pt x="184" y="221"/>
                  </a:lnTo>
                  <a:lnTo>
                    <a:pt x="180" y="224"/>
                  </a:lnTo>
                  <a:lnTo>
                    <a:pt x="175" y="224"/>
                  </a:lnTo>
                  <a:lnTo>
                    <a:pt x="171" y="226"/>
                  </a:lnTo>
                  <a:lnTo>
                    <a:pt x="171" y="233"/>
                  </a:lnTo>
                  <a:lnTo>
                    <a:pt x="175" y="238"/>
                  </a:lnTo>
                  <a:lnTo>
                    <a:pt x="175" y="242"/>
                  </a:lnTo>
                  <a:lnTo>
                    <a:pt x="173" y="245"/>
                  </a:lnTo>
                  <a:lnTo>
                    <a:pt x="171" y="238"/>
                  </a:lnTo>
                  <a:lnTo>
                    <a:pt x="168" y="238"/>
                  </a:lnTo>
                  <a:lnTo>
                    <a:pt x="166" y="247"/>
                  </a:lnTo>
                  <a:lnTo>
                    <a:pt x="166" y="251"/>
                  </a:lnTo>
                  <a:lnTo>
                    <a:pt x="168" y="254"/>
                  </a:lnTo>
                  <a:lnTo>
                    <a:pt x="171" y="251"/>
                  </a:lnTo>
                  <a:lnTo>
                    <a:pt x="173" y="251"/>
                  </a:lnTo>
                  <a:lnTo>
                    <a:pt x="175" y="256"/>
                  </a:lnTo>
                  <a:lnTo>
                    <a:pt x="180" y="256"/>
                  </a:lnTo>
                  <a:lnTo>
                    <a:pt x="175" y="258"/>
                  </a:lnTo>
                  <a:lnTo>
                    <a:pt x="173" y="261"/>
                  </a:lnTo>
                  <a:lnTo>
                    <a:pt x="171" y="256"/>
                  </a:lnTo>
                  <a:lnTo>
                    <a:pt x="164" y="256"/>
                  </a:lnTo>
                  <a:lnTo>
                    <a:pt x="164" y="263"/>
                  </a:lnTo>
                  <a:lnTo>
                    <a:pt x="166" y="265"/>
                  </a:lnTo>
                  <a:lnTo>
                    <a:pt x="168" y="265"/>
                  </a:lnTo>
                  <a:lnTo>
                    <a:pt x="166" y="268"/>
                  </a:lnTo>
                  <a:lnTo>
                    <a:pt x="166" y="277"/>
                  </a:lnTo>
                  <a:lnTo>
                    <a:pt x="168" y="275"/>
                  </a:lnTo>
                  <a:lnTo>
                    <a:pt x="173" y="277"/>
                  </a:lnTo>
                  <a:lnTo>
                    <a:pt x="173" y="281"/>
                  </a:lnTo>
                  <a:lnTo>
                    <a:pt x="178" y="284"/>
                  </a:lnTo>
                  <a:lnTo>
                    <a:pt x="187" y="291"/>
                  </a:lnTo>
                  <a:lnTo>
                    <a:pt x="191" y="288"/>
                  </a:lnTo>
                  <a:lnTo>
                    <a:pt x="191" y="284"/>
                  </a:lnTo>
                  <a:lnTo>
                    <a:pt x="191" y="281"/>
                  </a:lnTo>
                  <a:lnTo>
                    <a:pt x="196" y="281"/>
                  </a:lnTo>
                  <a:lnTo>
                    <a:pt x="198" y="284"/>
                  </a:lnTo>
                  <a:lnTo>
                    <a:pt x="196" y="288"/>
                  </a:lnTo>
                  <a:lnTo>
                    <a:pt x="198" y="293"/>
                  </a:lnTo>
                  <a:lnTo>
                    <a:pt x="198" y="291"/>
                  </a:lnTo>
                  <a:lnTo>
                    <a:pt x="203" y="281"/>
                  </a:lnTo>
                  <a:lnTo>
                    <a:pt x="203" y="272"/>
                  </a:lnTo>
                  <a:lnTo>
                    <a:pt x="205" y="268"/>
                  </a:lnTo>
                  <a:lnTo>
                    <a:pt x="210" y="263"/>
                  </a:lnTo>
                  <a:lnTo>
                    <a:pt x="210" y="258"/>
                  </a:lnTo>
                  <a:lnTo>
                    <a:pt x="210" y="263"/>
                  </a:lnTo>
                  <a:lnTo>
                    <a:pt x="205" y="272"/>
                  </a:lnTo>
                  <a:lnTo>
                    <a:pt x="205" y="277"/>
                  </a:lnTo>
                  <a:lnTo>
                    <a:pt x="205" y="281"/>
                  </a:lnTo>
                  <a:lnTo>
                    <a:pt x="205" y="288"/>
                  </a:lnTo>
                  <a:lnTo>
                    <a:pt x="208" y="293"/>
                  </a:lnTo>
                  <a:lnTo>
                    <a:pt x="205" y="295"/>
                  </a:lnTo>
                  <a:lnTo>
                    <a:pt x="208" y="298"/>
                  </a:lnTo>
                  <a:close/>
                  <a:moveTo>
                    <a:pt x="217" y="111"/>
                  </a:moveTo>
                  <a:lnTo>
                    <a:pt x="219" y="111"/>
                  </a:lnTo>
                  <a:lnTo>
                    <a:pt x="221" y="111"/>
                  </a:lnTo>
                  <a:lnTo>
                    <a:pt x="224" y="113"/>
                  </a:lnTo>
                  <a:lnTo>
                    <a:pt x="226" y="113"/>
                  </a:lnTo>
                  <a:lnTo>
                    <a:pt x="226" y="115"/>
                  </a:lnTo>
                  <a:lnTo>
                    <a:pt x="224" y="115"/>
                  </a:lnTo>
                  <a:lnTo>
                    <a:pt x="221" y="115"/>
                  </a:lnTo>
                  <a:lnTo>
                    <a:pt x="219" y="113"/>
                  </a:lnTo>
                  <a:lnTo>
                    <a:pt x="217" y="111"/>
                  </a:lnTo>
                  <a:close/>
                  <a:moveTo>
                    <a:pt x="219" y="295"/>
                  </a:moveTo>
                  <a:lnTo>
                    <a:pt x="221" y="291"/>
                  </a:lnTo>
                  <a:lnTo>
                    <a:pt x="224" y="288"/>
                  </a:lnTo>
                  <a:lnTo>
                    <a:pt x="224" y="286"/>
                  </a:lnTo>
                  <a:lnTo>
                    <a:pt x="226" y="284"/>
                  </a:lnTo>
                  <a:lnTo>
                    <a:pt x="228" y="286"/>
                  </a:lnTo>
                  <a:lnTo>
                    <a:pt x="226" y="288"/>
                  </a:lnTo>
                  <a:lnTo>
                    <a:pt x="226" y="291"/>
                  </a:lnTo>
                  <a:lnTo>
                    <a:pt x="221" y="295"/>
                  </a:lnTo>
                  <a:lnTo>
                    <a:pt x="219" y="295"/>
                  </a:lnTo>
                  <a:close/>
                  <a:moveTo>
                    <a:pt x="263" y="256"/>
                  </a:moveTo>
                  <a:lnTo>
                    <a:pt x="268" y="249"/>
                  </a:lnTo>
                  <a:lnTo>
                    <a:pt x="272" y="249"/>
                  </a:lnTo>
                  <a:lnTo>
                    <a:pt x="274" y="247"/>
                  </a:lnTo>
                  <a:lnTo>
                    <a:pt x="279" y="247"/>
                  </a:lnTo>
                  <a:lnTo>
                    <a:pt x="284" y="251"/>
                  </a:lnTo>
                  <a:lnTo>
                    <a:pt x="281" y="254"/>
                  </a:lnTo>
                  <a:lnTo>
                    <a:pt x="277" y="254"/>
                  </a:lnTo>
                  <a:lnTo>
                    <a:pt x="272" y="258"/>
                  </a:lnTo>
                  <a:lnTo>
                    <a:pt x="268" y="258"/>
                  </a:lnTo>
                  <a:lnTo>
                    <a:pt x="265" y="256"/>
                  </a:lnTo>
                  <a:lnTo>
                    <a:pt x="263" y="256"/>
                  </a:lnTo>
                  <a:close/>
                  <a:moveTo>
                    <a:pt x="579" y="7"/>
                  </a:moveTo>
                  <a:lnTo>
                    <a:pt x="582" y="4"/>
                  </a:lnTo>
                  <a:lnTo>
                    <a:pt x="584" y="4"/>
                  </a:lnTo>
                  <a:lnTo>
                    <a:pt x="586" y="7"/>
                  </a:lnTo>
                  <a:lnTo>
                    <a:pt x="582" y="9"/>
                  </a:lnTo>
                  <a:lnTo>
                    <a:pt x="579" y="7"/>
                  </a:lnTo>
                  <a:close/>
                  <a:moveTo>
                    <a:pt x="427" y="305"/>
                  </a:moveTo>
                  <a:lnTo>
                    <a:pt x="427" y="307"/>
                  </a:lnTo>
                  <a:lnTo>
                    <a:pt x="427" y="309"/>
                  </a:lnTo>
                  <a:lnTo>
                    <a:pt x="431" y="309"/>
                  </a:lnTo>
                  <a:lnTo>
                    <a:pt x="431" y="305"/>
                  </a:lnTo>
                  <a:lnTo>
                    <a:pt x="429" y="305"/>
                  </a:lnTo>
                  <a:lnTo>
                    <a:pt x="429" y="305"/>
                  </a:lnTo>
                  <a:lnTo>
                    <a:pt x="427" y="305"/>
                  </a:lnTo>
                  <a:close/>
                  <a:moveTo>
                    <a:pt x="353" y="351"/>
                  </a:moveTo>
                  <a:lnTo>
                    <a:pt x="353" y="353"/>
                  </a:lnTo>
                  <a:lnTo>
                    <a:pt x="358" y="353"/>
                  </a:lnTo>
                  <a:lnTo>
                    <a:pt x="355" y="348"/>
                  </a:lnTo>
                  <a:lnTo>
                    <a:pt x="353" y="351"/>
                  </a:lnTo>
                  <a:close/>
                  <a:moveTo>
                    <a:pt x="247" y="348"/>
                  </a:moveTo>
                  <a:lnTo>
                    <a:pt x="244" y="344"/>
                  </a:lnTo>
                  <a:lnTo>
                    <a:pt x="244" y="342"/>
                  </a:lnTo>
                  <a:lnTo>
                    <a:pt x="247" y="342"/>
                  </a:lnTo>
                  <a:lnTo>
                    <a:pt x="249" y="344"/>
                  </a:lnTo>
                  <a:lnTo>
                    <a:pt x="249" y="346"/>
                  </a:lnTo>
                  <a:lnTo>
                    <a:pt x="247" y="348"/>
                  </a:lnTo>
                  <a:lnTo>
                    <a:pt x="247" y="348"/>
                  </a:lnTo>
                  <a:close/>
                  <a:moveTo>
                    <a:pt x="217" y="411"/>
                  </a:moveTo>
                  <a:lnTo>
                    <a:pt x="214" y="409"/>
                  </a:lnTo>
                  <a:lnTo>
                    <a:pt x="214" y="406"/>
                  </a:lnTo>
                  <a:lnTo>
                    <a:pt x="214" y="402"/>
                  </a:lnTo>
                  <a:lnTo>
                    <a:pt x="212" y="399"/>
                  </a:lnTo>
                  <a:lnTo>
                    <a:pt x="212" y="402"/>
                  </a:lnTo>
                  <a:lnTo>
                    <a:pt x="210" y="406"/>
                  </a:lnTo>
                  <a:lnTo>
                    <a:pt x="210" y="413"/>
                  </a:lnTo>
                  <a:lnTo>
                    <a:pt x="214" y="418"/>
                  </a:lnTo>
                  <a:lnTo>
                    <a:pt x="212" y="420"/>
                  </a:lnTo>
                  <a:lnTo>
                    <a:pt x="210" y="420"/>
                  </a:lnTo>
                  <a:lnTo>
                    <a:pt x="208" y="420"/>
                  </a:lnTo>
                  <a:lnTo>
                    <a:pt x="201" y="420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1" y="411"/>
                  </a:lnTo>
                  <a:lnTo>
                    <a:pt x="189" y="411"/>
                  </a:lnTo>
                  <a:lnTo>
                    <a:pt x="189" y="411"/>
                  </a:lnTo>
                  <a:lnTo>
                    <a:pt x="187" y="409"/>
                  </a:lnTo>
                  <a:lnTo>
                    <a:pt x="184" y="409"/>
                  </a:lnTo>
                  <a:lnTo>
                    <a:pt x="184" y="406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89" y="399"/>
                  </a:lnTo>
                  <a:lnTo>
                    <a:pt x="189" y="397"/>
                  </a:lnTo>
                  <a:lnTo>
                    <a:pt x="187" y="390"/>
                  </a:lnTo>
                  <a:lnTo>
                    <a:pt x="184" y="390"/>
                  </a:lnTo>
                  <a:lnTo>
                    <a:pt x="184" y="392"/>
                  </a:lnTo>
                  <a:lnTo>
                    <a:pt x="187" y="395"/>
                  </a:lnTo>
                  <a:lnTo>
                    <a:pt x="187" y="397"/>
                  </a:lnTo>
                  <a:lnTo>
                    <a:pt x="187" y="399"/>
                  </a:lnTo>
                  <a:lnTo>
                    <a:pt x="182" y="399"/>
                  </a:lnTo>
                  <a:lnTo>
                    <a:pt x="182" y="402"/>
                  </a:lnTo>
                  <a:lnTo>
                    <a:pt x="182" y="402"/>
                  </a:lnTo>
                  <a:lnTo>
                    <a:pt x="182" y="404"/>
                  </a:lnTo>
                  <a:lnTo>
                    <a:pt x="180" y="409"/>
                  </a:lnTo>
                  <a:lnTo>
                    <a:pt x="178" y="406"/>
                  </a:lnTo>
                  <a:lnTo>
                    <a:pt x="175" y="404"/>
                  </a:lnTo>
                  <a:lnTo>
                    <a:pt x="175" y="399"/>
                  </a:lnTo>
                  <a:lnTo>
                    <a:pt x="175" y="397"/>
                  </a:lnTo>
                  <a:lnTo>
                    <a:pt x="178" y="392"/>
                  </a:lnTo>
                  <a:lnTo>
                    <a:pt x="175" y="390"/>
                  </a:lnTo>
                  <a:lnTo>
                    <a:pt x="175" y="388"/>
                  </a:lnTo>
                  <a:lnTo>
                    <a:pt x="175" y="390"/>
                  </a:lnTo>
                  <a:lnTo>
                    <a:pt x="173" y="395"/>
                  </a:lnTo>
                  <a:lnTo>
                    <a:pt x="171" y="397"/>
                  </a:lnTo>
                  <a:lnTo>
                    <a:pt x="171" y="399"/>
                  </a:lnTo>
                  <a:lnTo>
                    <a:pt x="171" y="402"/>
                  </a:lnTo>
                  <a:lnTo>
                    <a:pt x="166" y="402"/>
                  </a:lnTo>
                  <a:lnTo>
                    <a:pt x="164" y="399"/>
                  </a:lnTo>
                  <a:lnTo>
                    <a:pt x="161" y="399"/>
                  </a:lnTo>
                  <a:lnTo>
                    <a:pt x="161" y="397"/>
                  </a:lnTo>
                  <a:lnTo>
                    <a:pt x="164" y="395"/>
                  </a:lnTo>
                  <a:lnTo>
                    <a:pt x="164" y="390"/>
                  </a:lnTo>
                  <a:lnTo>
                    <a:pt x="164" y="388"/>
                  </a:lnTo>
                  <a:lnTo>
                    <a:pt x="164" y="383"/>
                  </a:lnTo>
                  <a:lnTo>
                    <a:pt x="168" y="376"/>
                  </a:lnTo>
                  <a:lnTo>
                    <a:pt x="166" y="378"/>
                  </a:lnTo>
                  <a:lnTo>
                    <a:pt x="164" y="378"/>
                  </a:lnTo>
                  <a:lnTo>
                    <a:pt x="161" y="388"/>
                  </a:lnTo>
                  <a:lnTo>
                    <a:pt x="161" y="392"/>
                  </a:lnTo>
                  <a:lnTo>
                    <a:pt x="159" y="395"/>
                  </a:lnTo>
                  <a:lnTo>
                    <a:pt x="157" y="395"/>
                  </a:lnTo>
                  <a:lnTo>
                    <a:pt x="159" y="390"/>
                  </a:lnTo>
                  <a:lnTo>
                    <a:pt x="159" y="390"/>
                  </a:lnTo>
                  <a:lnTo>
                    <a:pt x="159" y="390"/>
                  </a:lnTo>
                  <a:lnTo>
                    <a:pt x="157" y="395"/>
                  </a:lnTo>
                  <a:lnTo>
                    <a:pt x="150" y="395"/>
                  </a:lnTo>
                  <a:lnTo>
                    <a:pt x="150" y="392"/>
                  </a:lnTo>
                  <a:lnTo>
                    <a:pt x="150" y="388"/>
                  </a:lnTo>
                  <a:lnTo>
                    <a:pt x="150" y="385"/>
                  </a:lnTo>
                  <a:lnTo>
                    <a:pt x="150" y="383"/>
                  </a:lnTo>
                  <a:lnTo>
                    <a:pt x="154" y="378"/>
                  </a:lnTo>
                  <a:lnTo>
                    <a:pt x="154" y="376"/>
                  </a:lnTo>
                  <a:lnTo>
                    <a:pt x="154" y="374"/>
                  </a:lnTo>
                  <a:lnTo>
                    <a:pt x="157" y="372"/>
                  </a:lnTo>
                  <a:lnTo>
                    <a:pt x="159" y="367"/>
                  </a:lnTo>
                  <a:lnTo>
                    <a:pt x="161" y="367"/>
                  </a:lnTo>
                  <a:lnTo>
                    <a:pt x="164" y="365"/>
                  </a:lnTo>
                  <a:lnTo>
                    <a:pt x="171" y="365"/>
                  </a:lnTo>
                  <a:lnTo>
                    <a:pt x="173" y="362"/>
                  </a:lnTo>
                  <a:lnTo>
                    <a:pt x="175" y="360"/>
                  </a:lnTo>
                  <a:lnTo>
                    <a:pt x="178" y="360"/>
                  </a:lnTo>
                  <a:lnTo>
                    <a:pt x="178" y="358"/>
                  </a:lnTo>
                  <a:lnTo>
                    <a:pt x="180" y="355"/>
                  </a:lnTo>
                  <a:lnTo>
                    <a:pt x="184" y="355"/>
                  </a:lnTo>
                  <a:lnTo>
                    <a:pt x="189" y="358"/>
                  </a:lnTo>
                  <a:lnTo>
                    <a:pt x="196" y="358"/>
                  </a:lnTo>
                  <a:lnTo>
                    <a:pt x="198" y="358"/>
                  </a:lnTo>
                  <a:lnTo>
                    <a:pt x="203" y="358"/>
                  </a:lnTo>
                  <a:lnTo>
                    <a:pt x="203" y="362"/>
                  </a:lnTo>
                  <a:lnTo>
                    <a:pt x="208" y="362"/>
                  </a:lnTo>
                  <a:lnTo>
                    <a:pt x="208" y="360"/>
                  </a:lnTo>
                  <a:lnTo>
                    <a:pt x="210" y="358"/>
                  </a:lnTo>
                  <a:lnTo>
                    <a:pt x="214" y="362"/>
                  </a:lnTo>
                  <a:lnTo>
                    <a:pt x="214" y="360"/>
                  </a:lnTo>
                  <a:lnTo>
                    <a:pt x="219" y="362"/>
                  </a:lnTo>
                  <a:lnTo>
                    <a:pt x="221" y="360"/>
                  </a:lnTo>
                  <a:lnTo>
                    <a:pt x="219" y="358"/>
                  </a:lnTo>
                  <a:lnTo>
                    <a:pt x="217" y="358"/>
                  </a:lnTo>
                  <a:lnTo>
                    <a:pt x="214" y="355"/>
                  </a:lnTo>
                  <a:lnTo>
                    <a:pt x="212" y="355"/>
                  </a:lnTo>
                  <a:lnTo>
                    <a:pt x="212" y="355"/>
                  </a:lnTo>
                  <a:lnTo>
                    <a:pt x="214" y="353"/>
                  </a:lnTo>
                  <a:lnTo>
                    <a:pt x="214" y="351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7" y="348"/>
                  </a:lnTo>
                  <a:lnTo>
                    <a:pt x="217" y="346"/>
                  </a:lnTo>
                  <a:lnTo>
                    <a:pt x="212" y="346"/>
                  </a:lnTo>
                  <a:lnTo>
                    <a:pt x="212" y="346"/>
                  </a:lnTo>
                  <a:lnTo>
                    <a:pt x="210" y="346"/>
                  </a:lnTo>
                  <a:lnTo>
                    <a:pt x="208" y="344"/>
                  </a:lnTo>
                  <a:lnTo>
                    <a:pt x="208" y="342"/>
                  </a:lnTo>
                  <a:lnTo>
                    <a:pt x="210" y="339"/>
                  </a:lnTo>
                  <a:lnTo>
                    <a:pt x="212" y="337"/>
                  </a:lnTo>
                  <a:lnTo>
                    <a:pt x="210" y="335"/>
                  </a:lnTo>
                  <a:lnTo>
                    <a:pt x="208" y="332"/>
                  </a:lnTo>
                  <a:lnTo>
                    <a:pt x="208" y="325"/>
                  </a:lnTo>
                  <a:lnTo>
                    <a:pt x="210" y="325"/>
                  </a:lnTo>
                  <a:lnTo>
                    <a:pt x="208" y="321"/>
                  </a:lnTo>
                  <a:lnTo>
                    <a:pt x="208" y="316"/>
                  </a:lnTo>
                  <a:lnTo>
                    <a:pt x="212" y="316"/>
                  </a:lnTo>
                  <a:lnTo>
                    <a:pt x="214" y="316"/>
                  </a:lnTo>
                  <a:lnTo>
                    <a:pt x="219" y="316"/>
                  </a:lnTo>
                  <a:lnTo>
                    <a:pt x="224" y="314"/>
                  </a:lnTo>
                  <a:lnTo>
                    <a:pt x="226" y="316"/>
                  </a:lnTo>
                  <a:lnTo>
                    <a:pt x="231" y="316"/>
                  </a:lnTo>
                  <a:lnTo>
                    <a:pt x="235" y="321"/>
                  </a:lnTo>
                  <a:lnTo>
                    <a:pt x="238" y="330"/>
                  </a:lnTo>
                  <a:lnTo>
                    <a:pt x="238" y="342"/>
                  </a:lnTo>
                  <a:lnTo>
                    <a:pt x="235" y="346"/>
                  </a:lnTo>
                  <a:lnTo>
                    <a:pt x="238" y="348"/>
                  </a:lnTo>
                  <a:lnTo>
                    <a:pt x="240" y="348"/>
                  </a:lnTo>
                  <a:lnTo>
                    <a:pt x="247" y="351"/>
                  </a:lnTo>
                  <a:lnTo>
                    <a:pt x="249" y="358"/>
                  </a:lnTo>
                  <a:lnTo>
                    <a:pt x="251" y="358"/>
                  </a:lnTo>
                  <a:lnTo>
                    <a:pt x="251" y="355"/>
                  </a:lnTo>
                  <a:lnTo>
                    <a:pt x="261" y="355"/>
                  </a:lnTo>
                  <a:lnTo>
                    <a:pt x="265" y="360"/>
                  </a:lnTo>
                  <a:lnTo>
                    <a:pt x="268" y="358"/>
                  </a:lnTo>
                  <a:lnTo>
                    <a:pt x="265" y="355"/>
                  </a:lnTo>
                  <a:lnTo>
                    <a:pt x="270" y="353"/>
                  </a:lnTo>
                  <a:lnTo>
                    <a:pt x="274" y="351"/>
                  </a:lnTo>
                  <a:lnTo>
                    <a:pt x="279" y="344"/>
                  </a:lnTo>
                  <a:lnTo>
                    <a:pt x="288" y="339"/>
                  </a:lnTo>
                  <a:lnTo>
                    <a:pt x="295" y="332"/>
                  </a:lnTo>
                  <a:lnTo>
                    <a:pt x="295" y="328"/>
                  </a:lnTo>
                  <a:lnTo>
                    <a:pt x="298" y="325"/>
                  </a:lnTo>
                  <a:lnTo>
                    <a:pt x="295" y="325"/>
                  </a:lnTo>
                  <a:lnTo>
                    <a:pt x="293" y="328"/>
                  </a:lnTo>
                  <a:lnTo>
                    <a:pt x="291" y="330"/>
                  </a:lnTo>
                  <a:lnTo>
                    <a:pt x="284" y="339"/>
                  </a:lnTo>
                  <a:lnTo>
                    <a:pt x="279" y="342"/>
                  </a:lnTo>
                  <a:lnTo>
                    <a:pt x="279" y="342"/>
                  </a:lnTo>
                  <a:lnTo>
                    <a:pt x="274" y="348"/>
                  </a:lnTo>
                  <a:lnTo>
                    <a:pt x="268" y="351"/>
                  </a:lnTo>
                  <a:lnTo>
                    <a:pt x="265" y="348"/>
                  </a:lnTo>
                  <a:lnTo>
                    <a:pt x="263" y="348"/>
                  </a:lnTo>
                  <a:lnTo>
                    <a:pt x="261" y="351"/>
                  </a:lnTo>
                  <a:lnTo>
                    <a:pt x="256" y="351"/>
                  </a:lnTo>
                  <a:lnTo>
                    <a:pt x="251" y="346"/>
                  </a:lnTo>
                  <a:lnTo>
                    <a:pt x="251" y="344"/>
                  </a:lnTo>
                  <a:lnTo>
                    <a:pt x="256" y="342"/>
                  </a:lnTo>
                  <a:lnTo>
                    <a:pt x="258" y="339"/>
                  </a:lnTo>
                  <a:lnTo>
                    <a:pt x="258" y="335"/>
                  </a:lnTo>
                  <a:lnTo>
                    <a:pt x="254" y="339"/>
                  </a:lnTo>
                  <a:lnTo>
                    <a:pt x="254" y="342"/>
                  </a:lnTo>
                  <a:lnTo>
                    <a:pt x="249" y="342"/>
                  </a:lnTo>
                  <a:lnTo>
                    <a:pt x="247" y="337"/>
                  </a:lnTo>
                  <a:lnTo>
                    <a:pt x="247" y="335"/>
                  </a:lnTo>
                  <a:lnTo>
                    <a:pt x="249" y="335"/>
                  </a:lnTo>
                  <a:lnTo>
                    <a:pt x="254" y="332"/>
                  </a:lnTo>
                  <a:lnTo>
                    <a:pt x="254" y="330"/>
                  </a:lnTo>
                  <a:lnTo>
                    <a:pt x="251" y="330"/>
                  </a:lnTo>
                  <a:lnTo>
                    <a:pt x="251" y="328"/>
                  </a:lnTo>
                  <a:lnTo>
                    <a:pt x="251" y="328"/>
                  </a:lnTo>
                  <a:lnTo>
                    <a:pt x="256" y="328"/>
                  </a:lnTo>
                  <a:lnTo>
                    <a:pt x="258" y="328"/>
                  </a:lnTo>
                  <a:lnTo>
                    <a:pt x="258" y="325"/>
                  </a:lnTo>
                  <a:lnTo>
                    <a:pt x="256" y="325"/>
                  </a:lnTo>
                  <a:lnTo>
                    <a:pt x="254" y="323"/>
                  </a:lnTo>
                  <a:lnTo>
                    <a:pt x="251" y="325"/>
                  </a:lnTo>
                  <a:lnTo>
                    <a:pt x="249" y="325"/>
                  </a:lnTo>
                  <a:lnTo>
                    <a:pt x="247" y="323"/>
                  </a:lnTo>
                  <a:lnTo>
                    <a:pt x="247" y="321"/>
                  </a:lnTo>
                  <a:lnTo>
                    <a:pt x="251" y="318"/>
                  </a:lnTo>
                  <a:lnTo>
                    <a:pt x="254" y="318"/>
                  </a:lnTo>
                  <a:lnTo>
                    <a:pt x="258" y="318"/>
                  </a:lnTo>
                  <a:lnTo>
                    <a:pt x="263" y="318"/>
                  </a:lnTo>
                  <a:lnTo>
                    <a:pt x="265" y="318"/>
                  </a:lnTo>
                  <a:lnTo>
                    <a:pt x="261" y="318"/>
                  </a:lnTo>
                  <a:lnTo>
                    <a:pt x="261" y="316"/>
                  </a:lnTo>
                  <a:lnTo>
                    <a:pt x="263" y="312"/>
                  </a:lnTo>
                  <a:lnTo>
                    <a:pt x="268" y="312"/>
                  </a:lnTo>
                  <a:lnTo>
                    <a:pt x="268" y="309"/>
                  </a:lnTo>
                  <a:lnTo>
                    <a:pt x="265" y="309"/>
                  </a:lnTo>
                  <a:lnTo>
                    <a:pt x="265" y="307"/>
                  </a:lnTo>
                  <a:lnTo>
                    <a:pt x="268" y="305"/>
                  </a:lnTo>
                  <a:lnTo>
                    <a:pt x="270" y="302"/>
                  </a:lnTo>
                  <a:lnTo>
                    <a:pt x="270" y="300"/>
                  </a:lnTo>
                  <a:lnTo>
                    <a:pt x="274" y="291"/>
                  </a:lnTo>
                  <a:lnTo>
                    <a:pt x="279" y="291"/>
                  </a:lnTo>
                  <a:lnTo>
                    <a:pt x="279" y="286"/>
                  </a:lnTo>
                  <a:lnTo>
                    <a:pt x="274" y="288"/>
                  </a:lnTo>
                  <a:lnTo>
                    <a:pt x="270" y="295"/>
                  </a:lnTo>
                  <a:lnTo>
                    <a:pt x="265" y="302"/>
                  </a:lnTo>
                  <a:lnTo>
                    <a:pt x="258" y="309"/>
                  </a:lnTo>
                  <a:lnTo>
                    <a:pt x="254" y="314"/>
                  </a:lnTo>
                  <a:lnTo>
                    <a:pt x="251" y="312"/>
                  </a:lnTo>
                  <a:lnTo>
                    <a:pt x="244" y="312"/>
                  </a:lnTo>
                  <a:lnTo>
                    <a:pt x="244" y="309"/>
                  </a:lnTo>
                  <a:lnTo>
                    <a:pt x="247" y="305"/>
                  </a:lnTo>
                  <a:lnTo>
                    <a:pt x="251" y="302"/>
                  </a:lnTo>
                  <a:lnTo>
                    <a:pt x="251" y="300"/>
                  </a:lnTo>
                  <a:lnTo>
                    <a:pt x="244" y="305"/>
                  </a:lnTo>
                  <a:lnTo>
                    <a:pt x="240" y="302"/>
                  </a:lnTo>
                  <a:lnTo>
                    <a:pt x="240" y="307"/>
                  </a:lnTo>
                  <a:lnTo>
                    <a:pt x="238" y="309"/>
                  </a:lnTo>
                  <a:lnTo>
                    <a:pt x="231" y="309"/>
                  </a:lnTo>
                  <a:lnTo>
                    <a:pt x="226" y="302"/>
                  </a:lnTo>
                  <a:lnTo>
                    <a:pt x="228" y="302"/>
                  </a:lnTo>
                  <a:lnTo>
                    <a:pt x="233" y="300"/>
                  </a:lnTo>
                  <a:lnTo>
                    <a:pt x="231" y="298"/>
                  </a:lnTo>
                  <a:lnTo>
                    <a:pt x="228" y="298"/>
                  </a:lnTo>
                  <a:lnTo>
                    <a:pt x="228" y="293"/>
                  </a:lnTo>
                  <a:lnTo>
                    <a:pt x="235" y="291"/>
                  </a:lnTo>
                  <a:lnTo>
                    <a:pt x="235" y="286"/>
                  </a:lnTo>
                  <a:lnTo>
                    <a:pt x="240" y="284"/>
                  </a:lnTo>
                  <a:lnTo>
                    <a:pt x="242" y="281"/>
                  </a:lnTo>
                  <a:lnTo>
                    <a:pt x="247" y="281"/>
                  </a:lnTo>
                  <a:lnTo>
                    <a:pt x="247" y="277"/>
                  </a:lnTo>
                  <a:lnTo>
                    <a:pt x="251" y="270"/>
                  </a:lnTo>
                  <a:lnTo>
                    <a:pt x="256" y="263"/>
                  </a:lnTo>
                  <a:lnTo>
                    <a:pt x="261" y="265"/>
                  </a:lnTo>
                  <a:lnTo>
                    <a:pt x="268" y="263"/>
                  </a:lnTo>
                  <a:lnTo>
                    <a:pt x="274" y="265"/>
                  </a:lnTo>
                  <a:lnTo>
                    <a:pt x="277" y="263"/>
                  </a:lnTo>
                  <a:lnTo>
                    <a:pt x="281" y="263"/>
                  </a:lnTo>
                  <a:lnTo>
                    <a:pt x="284" y="261"/>
                  </a:lnTo>
                  <a:lnTo>
                    <a:pt x="288" y="261"/>
                  </a:lnTo>
                  <a:lnTo>
                    <a:pt x="288" y="261"/>
                  </a:lnTo>
                  <a:lnTo>
                    <a:pt x="293" y="268"/>
                  </a:lnTo>
                  <a:lnTo>
                    <a:pt x="295" y="268"/>
                  </a:lnTo>
                  <a:lnTo>
                    <a:pt x="304" y="272"/>
                  </a:lnTo>
                  <a:lnTo>
                    <a:pt x="307" y="277"/>
                  </a:lnTo>
                  <a:lnTo>
                    <a:pt x="309" y="279"/>
                  </a:lnTo>
                  <a:lnTo>
                    <a:pt x="311" y="279"/>
                  </a:lnTo>
                  <a:lnTo>
                    <a:pt x="318" y="288"/>
                  </a:lnTo>
                  <a:lnTo>
                    <a:pt x="318" y="281"/>
                  </a:lnTo>
                  <a:lnTo>
                    <a:pt x="321" y="281"/>
                  </a:lnTo>
                  <a:lnTo>
                    <a:pt x="321" y="279"/>
                  </a:lnTo>
                  <a:lnTo>
                    <a:pt x="316" y="279"/>
                  </a:lnTo>
                  <a:lnTo>
                    <a:pt x="314" y="279"/>
                  </a:lnTo>
                  <a:lnTo>
                    <a:pt x="314" y="275"/>
                  </a:lnTo>
                  <a:lnTo>
                    <a:pt x="318" y="275"/>
                  </a:lnTo>
                  <a:lnTo>
                    <a:pt x="325" y="275"/>
                  </a:lnTo>
                  <a:lnTo>
                    <a:pt x="330" y="275"/>
                  </a:lnTo>
                  <a:lnTo>
                    <a:pt x="332" y="275"/>
                  </a:lnTo>
                  <a:lnTo>
                    <a:pt x="332" y="270"/>
                  </a:lnTo>
                  <a:lnTo>
                    <a:pt x="335" y="265"/>
                  </a:lnTo>
                  <a:lnTo>
                    <a:pt x="335" y="263"/>
                  </a:lnTo>
                  <a:lnTo>
                    <a:pt x="332" y="263"/>
                  </a:lnTo>
                  <a:lnTo>
                    <a:pt x="330" y="265"/>
                  </a:lnTo>
                  <a:lnTo>
                    <a:pt x="328" y="270"/>
                  </a:lnTo>
                  <a:lnTo>
                    <a:pt x="323" y="272"/>
                  </a:lnTo>
                  <a:lnTo>
                    <a:pt x="316" y="270"/>
                  </a:lnTo>
                  <a:lnTo>
                    <a:pt x="309" y="270"/>
                  </a:lnTo>
                  <a:lnTo>
                    <a:pt x="307" y="265"/>
                  </a:lnTo>
                  <a:lnTo>
                    <a:pt x="304" y="263"/>
                  </a:lnTo>
                  <a:lnTo>
                    <a:pt x="298" y="265"/>
                  </a:lnTo>
                  <a:lnTo>
                    <a:pt x="293" y="256"/>
                  </a:lnTo>
                  <a:lnTo>
                    <a:pt x="293" y="249"/>
                  </a:lnTo>
                  <a:lnTo>
                    <a:pt x="295" y="247"/>
                  </a:lnTo>
                  <a:lnTo>
                    <a:pt x="300" y="249"/>
                  </a:lnTo>
                  <a:lnTo>
                    <a:pt x="300" y="254"/>
                  </a:lnTo>
                  <a:lnTo>
                    <a:pt x="302" y="256"/>
                  </a:lnTo>
                  <a:lnTo>
                    <a:pt x="304" y="251"/>
                  </a:lnTo>
                  <a:lnTo>
                    <a:pt x="307" y="245"/>
                  </a:lnTo>
                  <a:lnTo>
                    <a:pt x="302" y="247"/>
                  </a:lnTo>
                  <a:lnTo>
                    <a:pt x="302" y="245"/>
                  </a:lnTo>
                  <a:lnTo>
                    <a:pt x="302" y="240"/>
                  </a:lnTo>
                  <a:lnTo>
                    <a:pt x="304" y="233"/>
                  </a:lnTo>
                  <a:lnTo>
                    <a:pt x="304" y="228"/>
                  </a:lnTo>
                  <a:lnTo>
                    <a:pt x="307" y="221"/>
                  </a:lnTo>
                  <a:lnTo>
                    <a:pt x="307" y="210"/>
                  </a:lnTo>
                  <a:lnTo>
                    <a:pt x="304" y="205"/>
                  </a:lnTo>
                  <a:lnTo>
                    <a:pt x="302" y="203"/>
                  </a:lnTo>
                  <a:lnTo>
                    <a:pt x="300" y="198"/>
                  </a:lnTo>
                  <a:lnTo>
                    <a:pt x="300" y="196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307" y="196"/>
                  </a:lnTo>
                  <a:lnTo>
                    <a:pt x="311" y="196"/>
                  </a:lnTo>
                  <a:lnTo>
                    <a:pt x="314" y="201"/>
                  </a:lnTo>
                  <a:lnTo>
                    <a:pt x="316" y="201"/>
                  </a:lnTo>
                  <a:lnTo>
                    <a:pt x="314" y="196"/>
                  </a:lnTo>
                  <a:lnTo>
                    <a:pt x="314" y="191"/>
                  </a:lnTo>
                  <a:lnTo>
                    <a:pt x="309" y="191"/>
                  </a:lnTo>
                  <a:lnTo>
                    <a:pt x="307" y="189"/>
                  </a:lnTo>
                  <a:lnTo>
                    <a:pt x="304" y="184"/>
                  </a:lnTo>
                  <a:lnTo>
                    <a:pt x="307" y="180"/>
                  </a:lnTo>
                  <a:lnTo>
                    <a:pt x="321" y="166"/>
                  </a:lnTo>
                  <a:lnTo>
                    <a:pt x="325" y="164"/>
                  </a:lnTo>
                  <a:lnTo>
                    <a:pt x="330" y="166"/>
                  </a:lnTo>
                  <a:lnTo>
                    <a:pt x="332" y="171"/>
                  </a:lnTo>
                  <a:lnTo>
                    <a:pt x="337" y="173"/>
                  </a:lnTo>
                  <a:lnTo>
                    <a:pt x="339" y="173"/>
                  </a:lnTo>
                  <a:lnTo>
                    <a:pt x="348" y="180"/>
                  </a:lnTo>
                  <a:lnTo>
                    <a:pt x="348" y="184"/>
                  </a:lnTo>
                  <a:lnTo>
                    <a:pt x="353" y="189"/>
                  </a:lnTo>
                  <a:lnTo>
                    <a:pt x="355" y="201"/>
                  </a:lnTo>
                  <a:lnTo>
                    <a:pt x="355" y="208"/>
                  </a:lnTo>
                  <a:lnTo>
                    <a:pt x="355" y="215"/>
                  </a:lnTo>
                  <a:lnTo>
                    <a:pt x="360" y="219"/>
                  </a:lnTo>
                  <a:lnTo>
                    <a:pt x="360" y="217"/>
                  </a:lnTo>
                  <a:lnTo>
                    <a:pt x="362" y="217"/>
                  </a:lnTo>
                  <a:lnTo>
                    <a:pt x="367" y="219"/>
                  </a:lnTo>
                  <a:lnTo>
                    <a:pt x="367" y="224"/>
                  </a:lnTo>
                  <a:lnTo>
                    <a:pt x="369" y="221"/>
                  </a:lnTo>
                  <a:lnTo>
                    <a:pt x="371" y="219"/>
                  </a:lnTo>
                  <a:lnTo>
                    <a:pt x="376" y="219"/>
                  </a:lnTo>
                  <a:lnTo>
                    <a:pt x="371" y="217"/>
                  </a:lnTo>
                  <a:lnTo>
                    <a:pt x="367" y="217"/>
                  </a:lnTo>
                  <a:lnTo>
                    <a:pt x="365" y="212"/>
                  </a:lnTo>
                  <a:lnTo>
                    <a:pt x="362" y="212"/>
                  </a:lnTo>
                  <a:lnTo>
                    <a:pt x="362" y="210"/>
                  </a:lnTo>
                  <a:lnTo>
                    <a:pt x="365" y="205"/>
                  </a:lnTo>
                  <a:lnTo>
                    <a:pt x="365" y="201"/>
                  </a:lnTo>
                  <a:lnTo>
                    <a:pt x="365" y="187"/>
                  </a:lnTo>
                  <a:lnTo>
                    <a:pt x="362" y="182"/>
                  </a:lnTo>
                  <a:lnTo>
                    <a:pt x="365" y="178"/>
                  </a:lnTo>
                  <a:lnTo>
                    <a:pt x="371" y="178"/>
                  </a:lnTo>
                  <a:lnTo>
                    <a:pt x="374" y="180"/>
                  </a:lnTo>
                  <a:lnTo>
                    <a:pt x="381" y="180"/>
                  </a:lnTo>
                  <a:lnTo>
                    <a:pt x="388" y="182"/>
                  </a:lnTo>
                  <a:lnTo>
                    <a:pt x="395" y="184"/>
                  </a:lnTo>
                  <a:lnTo>
                    <a:pt x="401" y="184"/>
                  </a:lnTo>
                  <a:lnTo>
                    <a:pt x="408" y="180"/>
                  </a:lnTo>
                  <a:lnTo>
                    <a:pt x="411" y="182"/>
                  </a:lnTo>
                  <a:lnTo>
                    <a:pt x="415" y="184"/>
                  </a:lnTo>
                  <a:lnTo>
                    <a:pt x="425" y="184"/>
                  </a:lnTo>
                  <a:lnTo>
                    <a:pt x="427" y="187"/>
                  </a:lnTo>
                  <a:lnTo>
                    <a:pt x="431" y="187"/>
                  </a:lnTo>
                  <a:lnTo>
                    <a:pt x="431" y="184"/>
                  </a:lnTo>
                  <a:lnTo>
                    <a:pt x="429" y="182"/>
                  </a:lnTo>
                  <a:lnTo>
                    <a:pt x="422" y="182"/>
                  </a:lnTo>
                  <a:lnTo>
                    <a:pt x="415" y="180"/>
                  </a:lnTo>
                  <a:lnTo>
                    <a:pt x="415" y="178"/>
                  </a:lnTo>
                  <a:lnTo>
                    <a:pt x="415" y="178"/>
                  </a:lnTo>
                  <a:lnTo>
                    <a:pt x="418" y="178"/>
                  </a:lnTo>
                  <a:lnTo>
                    <a:pt x="425" y="175"/>
                  </a:lnTo>
                  <a:lnTo>
                    <a:pt x="438" y="173"/>
                  </a:lnTo>
                  <a:lnTo>
                    <a:pt x="448" y="173"/>
                  </a:lnTo>
                  <a:lnTo>
                    <a:pt x="457" y="175"/>
                  </a:lnTo>
                  <a:lnTo>
                    <a:pt x="461" y="178"/>
                  </a:lnTo>
                  <a:lnTo>
                    <a:pt x="464" y="178"/>
                  </a:lnTo>
                  <a:lnTo>
                    <a:pt x="468" y="175"/>
                  </a:lnTo>
                  <a:lnTo>
                    <a:pt x="466" y="173"/>
                  </a:lnTo>
                  <a:lnTo>
                    <a:pt x="464" y="173"/>
                  </a:lnTo>
                  <a:lnTo>
                    <a:pt x="461" y="171"/>
                  </a:lnTo>
                  <a:lnTo>
                    <a:pt x="461" y="168"/>
                  </a:lnTo>
                  <a:lnTo>
                    <a:pt x="457" y="166"/>
                  </a:lnTo>
                  <a:lnTo>
                    <a:pt x="452" y="166"/>
                  </a:lnTo>
                  <a:lnTo>
                    <a:pt x="450" y="166"/>
                  </a:lnTo>
                  <a:lnTo>
                    <a:pt x="438" y="166"/>
                  </a:lnTo>
                  <a:lnTo>
                    <a:pt x="438" y="164"/>
                  </a:lnTo>
                  <a:lnTo>
                    <a:pt x="441" y="161"/>
                  </a:lnTo>
                  <a:lnTo>
                    <a:pt x="443" y="157"/>
                  </a:lnTo>
                  <a:lnTo>
                    <a:pt x="448" y="157"/>
                  </a:lnTo>
                  <a:lnTo>
                    <a:pt x="452" y="152"/>
                  </a:lnTo>
                  <a:lnTo>
                    <a:pt x="455" y="148"/>
                  </a:lnTo>
                  <a:lnTo>
                    <a:pt x="466" y="141"/>
                  </a:lnTo>
                  <a:lnTo>
                    <a:pt x="471" y="141"/>
                  </a:lnTo>
                  <a:lnTo>
                    <a:pt x="482" y="136"/>
                  </a:lnTo>
                  <a:lnTo>
                    <a:pt x="482" y="134"/>
                  </a:lnTo>
                  <a:lnTo>
                    <a:pt x="468" y="138"/>
                  </a:lnTo>
                  <a:lnTo>
                    <a:pt x="461" y="138"/>
                  </a:lnTo>
                  <a:lnTo>
                    <a:pt x="450" y="148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48"/>
                  </a:lnTo>
                  <a:lnTo>
                    <a:pt x="445" y="145"/>
                  </a:lnTo>
                  <a:lnTo>
                    <a:pt x="443" y="150"/>
                  </a:lnTo>
                  <a:lnTo>
                    <a:pt x="438" y="150"/>
                  </a:lnTo>
                  <a:lnTo>
                    <a:pt x="434" y="157"/>
                  </a:lnTo>
                  <a:lnTo>
                    <a:pt x="436" y="157"/>
                  </a:lnTo>
                  <a:lnTo>
                    <a:pt x="436" y="159"/>
                  </a:lnTo>
                  <a:lnTo>
                    <a:pt x="429" y="166"/>
                  </a:lnTo>
                  <a:lnTo>
                    <a:pt x="425" y="166"/>
                  </a:lnTo>
                  <a:lnTo>
                    <a:pt x="408" y="173"/>
                  </a:lnTo>
                  <a:lnTo>
                    <a:pt x="404" y="173"/>
                  </a:lnTo>
                  <a:lnTo>
                    <a:pt x="401" y="173"/>
                  </a:lnTo>
                  <a:lnTo>
                    <a:pt x="388" y="173"/>
                  </a:lnTo>
                  <a:lnTo>
                    <a:pt x="383" y="166"/>
                  </a:lnTo>
                  <a:lnTo>
                    <a:pt x="376" y="168"/>
                  </a:lnTo>
                  <a:lnTo>
                    <a:pt x="374" y="168"/>
                  </a:lnTo>
                  <a:lnTo>
                    <a:pt x="374" y="164"/>
                  </a:lnTo>
                  <a:lnTo>
                    <a:pt x="378" y="159"/>
                  </a:lnTo>
                  <a:lnTo>
                    <a:pt x="385" y="159"/>
                  </a:lnTo>
                  <a:lnTo>
                    <a:pt x="388" y="157"/>
                  </a:lnTo>
                  <a:lnTo>
                    <a:pt x="395" y="157"/>
                  </a:lnTo>
                  <a:lnTo>
                    <a:pt x="399" y="152"/>
                  </a:lnTo>
                  <a:lnTo>
                    <a:pt x="397" y="152"/>
                  </a:lnTo>
                  <a:lnTo>
                    <a:pt x="390" y="154"/>
                  </a:lnTo>
                  <a:lnTo>
                    <a:pt x="385" y="154"/>
                  </a:lnTo>
                  <a:lnTo>
                    <a:pt x="381" y="157"/>
                  </a:lnTo>
                  <a:lnTo>
                    <a:pt x="376" y="154"/>
                  </a:lnTo>
                  <a:lnTo>
                    <a:pt x="376" y="152"/>
                  </a:lnTo>
                  <a:lnTo>
                    <a:pt x="381" y="148"/>
                  </a:lnTo>
                  <a:lnTo>
                    <a:pt x="378" y="148"/>
                  </a:lnTo>
                  <a:lnTo>
                    <a:pt x="371" y="150"/>
                  </a:lnTo>
                  <a:lnTo>
                    <a:pt x="371" y="157"/>
                  </a:lnTo>
                  <a:lnTo>
                    <a:pt x="365" y="161"/>
                  </a:lnTo>
                  <a:lnTo>
                    <a:pt x="358" y="161"/>
                  </a:lnTo>
                  <a:lnTo>
                    <a:pt x="348" y="159"/>
                  </a:lnTo>
                  <a:lnTo>
                    <a:pt x="341" y="159"/>
                  </a:lnTo>
                  <a:lnTo>
                    <a:pt x="337" y="154"/>
                  </a:lnTo>
                  <a:lnTo>
                    <a:pt x="337" y="152"/>
                  </a:lnTo>
                  <a:lnTo>
                    <a:pt x="332" y="152"/>
                  </a:lnTo>
                  <a:lnTo>
                    <a:pt x="328" y="150"/>
                  </a:lnTo>
                  <a:lnTo>
                    <a:pt x="328" y="148"/>
                  </a:lnTo>
                  <a:lnTo>
                    <a:pt x="332" y="143"/>
                  </a:lnTo>
                  <a:lnTo>
                    <a:pt x="335" y="138"/>
                  </a:lnTo>
                  <a:lnTo>
                    <a:pt x="341" y="136"/>
                  </a:lnTo>
                  <a:lnTo>
                    <a:pt x="346" y="129"/>
                  </a:lnTo>
                  <a:lnTo>
                    <a:pt x="351" y="127"/>
                  </a:lnTo>
                  <a:lnTo>
                    <a:pt x="353" y="124"/>
                  </a:lnTo>
                  <a:lnTo>
                    <a:pt x="358" y="124"/>
                  </a:lnTo>
                  <a:lnTo>
                    <a:pt x="367" y="127"/>
                  </a:lnTo>
                  <a:lnTo>
                    <a:pt x="369" y="124"/>
                  </a:lnTo>
                  <a:lnTo>
                    <a:pt x="374" y="124"/>
                  </a:lnTo>
                  <a:lnTo>
                    <a:pt x="381" y="129"/>
                  </a:lnTo>
                  <a:lnTo>
                    <a:pt x="388" y="129"/>
                  </a:lnTo>
                  <a:lnTo>
                    <a:pt x="392" y="131"/>
                  </a:lnTo>
                  <a:lnTo>
                    <a:pt x="399" y="129"/>
                  </a:lnTo>
                  <a:lnTo>
                    <a:pt x="399" y="129"/>
                  </a:lnTo>
                  <a:lnTo>
                    <a:pt x="397" y="127"/>
                  </a:lnTo>
                  <a:lnTo>
                    <a:pt x="388" y="127"/>
                  </a:lnTo>
                  <a:lnTo>
                    <a:pt x="378" y="124"/>
                  </a:lnTo>
                  <a:lnTo>
                    <a:pt x="374" y="122"/>
                  </a:lnTo>
                  <a:lnTo>
                    <a:pt x="369" y="122"/>
                  </a:lnTo>
                  <a:lnTo>
                    <a:pt x="360" y="122"/>
                  </a:lnTo>
                  <a:lnTo>
                    <a:pt x="351" y="122"/>
                  </a:lnTo>
                  <a:lnTo>
                    <a:pt x="348" y="120"/>
                  </a:lnTo>
                  <a:lnTo>
                    <a:pt x="346" y="124"/>
                  </a:lnTo>
                  <a:lnTo>
                    <a:pt x="341" y="129"/>
                  </a:lnTo>
                  <a:lnTo>
                    <a:pt x="335" y="134"/>
                  </a:lnTo>
                  <a:lnTo>
                    <a:pt x="328" y="136"/>
                  </a:lnTo>
                  <a:lnTo>
                    <a:pt x="323" y="143"/>
                  </a:lnTo>
                  <a:lnTo>
                    <a:pt x="321" y="143"/>
                  </a:lnTo>
                  <a:lnTo>
                    <a:pt x="318" y="143"/>
                  </a:lnTo>
                  <a:lnTo>
                    <a:pt x="311" y="134"/>
                  </a:lnTo>
                  <a:lnTo>
                    <a:pt x="309" y="134"/>
                  </a:lnTo>
                  <a:lnTo>
                    <a:pt x="307" y="131"/>
                  </a:lnTo>
                  <a:lnTo>
                    <a:pt x="304" y="127"/>
                  </a:lnTo>
                  <a:lnTo>
                    <a:pt x="304" y="120"/>
                  </a:lnTo>
                  <a:lnTo>
                    <a:pt x="302" y="118"/>
                  </a:lnTo>
                  <a:lnTo>
                    <a:pt x="302" y="113"/>
                  </a:lnTo>
                  <a:lnTo>
                    <a:pt x="304" y="111"/>
                  </a:lnTo>
                  <a:lnTo>
                    <a:pt x="309" y="113"/>
                  </a:lnTo>
                  <a:lnTo>
                    <a:pt x="314" y="111"/>
                  </a:lnTo>
                  <a:lnTo>
                    <a:pt x="316" y="113"/>
                  </a:lnTo>
                  <a:lnTo>
                    <a:pt x="328" y="113"/>
                  </a:lnTo>
                  <a:lnTo>
                    <a:pt x="335" y="118"/>
                  </a:lnTo>
                  <a:lnTo>
                    <a:pt x="337" y="118"/>
                  </a:lnTo>
                  <a:lnTo>
                    <a:pt x="339" y="118"/>
                  </a:lnTo>
                  <a:lnTo>
                    <a:pt x="344" y="118"/>
                  </a:lnTo>
                  <a:lnTo>
                    <a:pt x="348" y="115"/>
                  </a:lnTo>
                  <a:lnTo>
                    <a:pt x="353" y="118"/>
                  </a:lnTo>
                  <a:lnTo>
                    <a:pt x="355" y="118"/>
                  </a:lnTo>
                  <a:lnTo>
                    <a:pt x="360" y="115"/>
                  </a:lnTo>
                  <a:lnTo>
                    <a:pt x="362" y="113"/>
                  </a:lnTo>
                  <a:lnTo>
                    <a:pt x="369" y="113"/>
                  </a:lnTo>
                  <a:lnTo>
                    <a:pt x="378" y="111"/>
                  </a:lnTo>
                  <a:lnTo>
                    <a:pt x="378" y="108"/>
                  </a:lnTo>
                  <a:lnTo>
                    <a:pt x="378" y="106"/>
                  </a:lnTo>
                  <a:lnTo>
                    <a:pt x="376" y="106"/>
                  </a:lnTo>
                  <a:lnTo>
                    <a:pt x="374" y="106"/>
                  </a:lnTo>
                  <a:lnTo>
                    <a:pt x="371" y="108"/>
                  </a:lnTo>
                  <a:lnTo>
                    <a:pt x="367" y="111"/>
                  </a:lnTo>
                  <a:lnTo>
                    <a:pt x="358" y="108"/>
                  </a:lnTo>
                  <a:lnTo>
                    <a:pt x="351" y="113"/>
                  </a:lnTo>
                  <a:lnTo>
                    <a:pt x="348" y="113"/>
                  </a:lnTo>
                  <a:lnTo>
                    <a:pt x="341" y="113"/>
                  </a:lnTo>
                  <a:lnTo>
                    <a:pt x="339" y="113"/>
                  </a:lnTo>
                  <a:lnTo>
                    <a:pt x="337" y="113"/>
                  </a:lnTo>
                  <a:lnTo>
                    <a:pt x="332" y="111"/>
                  </a:lnTo>
                  <a:lnTo>
                    <a:pt x="328" y="111"/>
                  </a:lnTo>
                  <a:lnTo>
                    <a:pt x="328" y="108"/>
                  </a:lnTo>
                  <a:lnTo>
                    <a:pt x="323" y="108"/>
                  </a:lnTo>
                  <a:lnTo>
                    <a:pt x="316" y="104"/>
                  </a:lnTo>
                  <a:lnTo>
                    <a:pt x="311" y="106"/>
                  </a:lnTo>
                  <a:lnTo>
                    <a:pt x="307" y="104"/>
                  </a:lnTo>
                  <a:lnTo>
                    <a:pt x="304" y="101"/>
                  </a:lnTo>
                  <a:lnTo>
                    <a:pt x="307" y="99"/>
                  </a:lnTo>
                  <a:lnTo>
                    <a:pt x="307" y="94"/>
                  </a:lnTo>
                  <a:lnTo>
                    <a:pt x="309" y="92"/>
                  </a:lnTo>
                  <a:lnTo>
                    <a:pt x="311" y="92"/>
                  </a:lnTo>
                  <a:lnTo>
                    <a:pt x="316" y="97"/>
                  </a:lnTo>
                  <a:lnTo>
                    <a:pt x="321" y="94"/>
                  </a:lnTo>
                  <a:lnTo>
                    <a:pt x="323" y="94"/>
                  </a:lnTo>
                  <a:lnTo>
                    <a:pt x="321" y="92"/>
                  </a:lnTo>
                  <a:lnTo>
                    <a:pt x="316" y="92"/>
                  </a:lnTo>
                  <a:lnTo>
                    <a:pt x="314" y="87"/>
                  </a:lnTo>
                  <a:lnTo>
                    <a:pt x="316" y="85"/>
                  </a:lnTo>
                  <a:lnTo>
                    <a:pt x="321" y="85"/>
                  </a:lnTo>
                  <a:lnTo>
                    <a:pt x="325" y="81"/>
                  </a:lnTo>
                  <a:lnTo>
                    <a:pt x="335" y="81"/>
                  </a:lnTo>
                  <a:lnTo>
                    <a:pt x="337" y="78"/>
                  </a:lnTo>
                  <a:lnTo>
                    <a:pt x="341" y="78"/>
                  </a:lnTo>
                  <a:lnTo>
                    <a:pt x="344" y="81"/>
                  </a:lnTo>
                  <a:lnTo>
                    <a:pt x="346" y="78"/>
                  </a:lnTo>
                  <a:lnTo>
                    <a:pt x="346" y="76"/>
                  </a:lnTo>
                  <a:lnTo>
                    <a:pt x="344" y="76"/>
                  </a:lnTo>
                  <a:lnTo>
                    <a:pt x="335" y="76"/>
                  </a:lnTo>
                  <a:lnTo>
                    <a:pt x="328" y="76"/>
                  </a:lnTo>
                  <a:lnTo>
                    <a:pt x="323" y="78"/>
                  </a:lnTo>
                  <a:lnTo>
                    <a:pt x="318" y="81"/>
                  </a:lnTo>
                  <a:lnTo>
                    <a:pt x="316" y="83"/>
                  </a:lnTo>
                  <a:lnTo>
                    <a:pt x="314" y="83"/>
                  </a:lnTo>
                  <a:lnTo>
                    <a:pt x="314" y="78"/>
                  </a:lnTo>
                  <a:lnTo>
                    <a:pt x="311" y="76"/>
                  </a:lnTo>
                  <a:lnTo>
                    <a:pt x="316" y="74"/>
                  </a:lnTo>
                  <a:lnTo>
                    <a:pt x="323" y="69"/>
                  </a:lnTo>
                  <a:lnTo>
                    <a:pt x="330" y="69"/>
                  </a:lnTo>
                  <a:lnTo>
                    <a:pt x="332" y="67"/>
                  </a:lnTo>
                  <a:lnTo>
                    <a:pt x="328" y="67"/>
                  </a:lnTo>
                  <a:lnTo>
                    <a:pt x="325" y="64"/>
                  </a:lnTo>
                  <a:lnTo>
                    <a:pt x="328" y="57"/>
                  </a:lnTo>
                  <a:lnTo>
                    <a:pt x="325" y="60"/>
                  </a:lnTo>
                  <a:lnTo>
                    <a:pt x="325" y="64"/>
                  </a:lnTo>
                  <a:lnTo>
                    <a:pt x="323" y="64"/>
                  </a:lnTo>
                  <a:lnTo>
                    <a:pt x="321" y="60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1" y="64"/>
                  </a:lnTo>
                  <a:lnTo>
                    <a:pt x="311" y="67"/>
                  </a:lnTo>
                  <a:lnTo>
                    <a:pt x="311" y="69"/>
                  </a:lnTo>
                  <a:lnTo>
                    <a:pt x="304" y="71"/>
                  </a:lnTo>
                  <a:lnTo>
                    <a:pt x="304" y="67"/>
                  </a:lnTo>
                  <a:lnTo>
                    <a:pt x="304" y="62"/>
                  </a:lnTo>
                  <a:lnTo>
                    <a:pt x="304" y="62"/>
                  </a:lnTo>
                  <a:lnTo>
                    <a:pt x="302" y="60"/>
                  </a:lnTo>
                  <a:lnTo>
                    <a:pt x="304" y="57"/>
                  </a:lnTo>
                  <a:lnTo>
                    <a:pt x="307" y="60"/>
                  </a:lnTo>
                  <a:lnTo>
                    <a:pt x="307" y="55"/>
                  </a:lnTo>
                  <a:lnTo>
                    <a:pt x="311" y="53"/>
                  </a:lnTo>
                  <a:lnTo>
                    <a:pt x="316" y="53"/>
                  </a:lnTo>
                  <a:lnTo>
                    <a:pt x="318" y="48"/>
                  </a:lnTo>
                  <a:lnTo>
                    <a:pt x="323" y="46"/>
                  </a:lnTo>
                  <a:lnTo>
                    <a:pt x="325" y="46"/>
                  </a:lnTo>
                  <a:lnTo>
                    <a:pt x="332" y="44"/>
                  </a:lnTo>
                  <a:lnTo>
                    <a:pt x="341" y="44"/>
                  </a:lnTo>
                  <a:lnTo>
                    <a:pt x="344" y="41"/>
                  </a:lnTo>
                  <a:lnTo>
                    <a:pt x="346" y="44"/>
                  </a:lnTo>
                  <a:lnTo>
                    <a:pt x="346" y="46"/>
                  </a:lnTo>
                  <a:lnTo>
                    <a:pt x="346" y="48"/>
                  </a:lnTo>
                  <a:lnTo>
                    <a:pt x="346" y="57"/>
                  </a:lnTo>
                  <a:lnTo>
                    <a:pt x="348" y="57"/>
                  </a:lnTo>
                  <a:lnTo>
                    <a:pt x="351" y="51"/>
                  </a:lnTo>
                  <a:lnTo>
                    <a:pt x="353" y="48"/>
                  </a:lnTo>
                  <a:lnTo>
                    <a:pt x="353" y="51"/>
                  </a:lnTo>
                  <a:lnTo>
                    <a:pt x="353" y="51"/>
                  </a:lnTo>
                  <a:lnTo>
                    <a:pt x="353" y="55"/>
                  </a:lnTo>
                  <a:lnTo>
                    <a:pt x="355" y="53"/>
                  </a:lnTo>
                  <a:lnTo>
                    <a:pt x="355" y="51"/>
                  </a:lnTo>
                  <a:lnTo>
                    <a:pt x="358" y="48"/>
                  </a:lnTo>
                  <a:lnTo>
                    <a:pt x="355" y="44"/>
                  </a:lnTo>
                  <a:lnTo>
                    <a:pt x="358" y="39"/>
                  </a:lnTo>
                  <a:lnTo>
                    <a:pt x="360" y="39"/>
                  </a:lnTo>
                  <a:lnTo>
                    <a:pt x="365" y="34"/>
                  </a:lnTo>
                  <a:lnTo>
                    <a:pt x="367" y="34"/>
                  </a:lnTo>
                  <a:lnTo>
                    <a:pt x="367" y="39"/>
                  </a:lnTo>
                  <a:lnTo>
                    <a:pt x="367" y="44"/>
                  </a:lnTo>
                  <a:lnTo>
                    <a:pt x="371" y="46"/>
                  </a:lnTo>
                  <a:lnTo>
                    <a:pt x="371" y="51"/>
                  </a:lnTo>
                  <a:lnTo>
                    <a:pt x="371" y="55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6" y="62"/>
                  </a:lnTo>
                  <a:lnTo>
                    <a:pt x="376" y="62"/>
                  </a:lnTo>
                  <a:lnTo>
                    <a:pt x="374" y="57"/>
                  </a:lnTo>
                  <a:lnTo>
                    <a:pt x="374" y="53"/>
                  </a:lnTo>
                  <a:lnTo>
                    <a:pt x="376" y="53"/>
                  </a:lnTo>
                  <a:lnTo>
                    <a:pt x="381" y="46"/>
                  </a:lnTo>
                  <a:lnTo>
                    <a:pt x="383" y="46"/>
                  </a:lnTo>
                  <a:lnTo>
                    <a:pt x="388" y="51"/>
                  </a:lnTo>
                  <a:lnTo>
                    <a:pt x="388" y="57"/>
                  </a:lnTo>
                  <a:lnTo>
                    <a:pt x="385" y="60"/>
                  </a:lnTo>
                  <a:lnTo>
                    <a:pt x="388" y="62"/>
                  </a:lnTo>
                  <a:lnTo>
                    <a:pt x="390" y="67"/>
                  </a:lnTo>
                  <a:lnTo>
                    <a:pt x="392" y="62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7"/>
                  </a:lnTo>
                  <a:lnTo>
                    <a:pt x="397" y="60"/>
                  </a:lnTo>
                  <a:lnTo>
                    <a:pt x="397" y="64"/>
                  </a:lnTo>
                  <a:lnTo>
                    <a:pt x="399" y="64"/>
                  </a:lnTo>
                  <a:lnTo>
                    <a:pt x="401" y="62"/>
                  </a:lnTo>
                  <a:lnTo>
                    <a:pt x="404" y="62"/>
                  </a:lnTo>
                  <a:lnTo>
                    <a:pt x="401" y="67"/>
                  </a:lnTo>
                  <a:lnTo>
                    <a:pt x="404" y="64"/>
                  </a:lnTo>
                  <a:lnTo>
                    <a:pt x="404" y="60"/>
                  </a:lnTo>
                  <a:lnTo>
                    <a:pt x="401" y="53"/>
                  </a:lnTo>
                  <a:lnTo>
                    <a:pt x="399" y="53"/>
                  </a:lnTo>
                  <a:lnTo>
                    <a:pt x="397" y="51"/>
                  </a:lnTo>
                  <a:lnTo>
                    <a:pt x="397" y="46"/>
                  </a:lnTo>
                  <a:lnTo>
                    <a:pt x="395" y="41"/>
                  </a:lnTo>
                  <a:lnTo>
                    <a:pt x="392" y="39"/>
                  </a:lnTo>
                  <a:lnTo>
                    <a:pt x="390" y="37"/>
                  </a:lnTo>
                  <a:lnTo>
                    <a:pt x="392" y="32"/>
                  </a:lnTo>
                  <a:lnTo>
                    <a:pt x="395" y="32"/>
                  </a:lnTo>
                  <a:lnTo>
                    <a:pt x="399" y="34"/>
                  </a:lnTo>
                  <a:lnTo>
                    <a:pt x="404" y="34"/>
                  </a:lnTo>
                  <a:lnTo>
                    <a:pt x="406" y="34"/>
                  </a:lnTo>
                  <a:lnTo>
                    <a:pt x="408" y="32"/>
                  </a:lnTo>
                  <a:lnTo>
                    <a:pt x="408" y="25"/>
                  </a:lnTo>
                  <a:lnTo>
                    <a:pt x="406" y="23"/>
                  </a:lnTo>
                  <a:lnTo>
                    <a:pt x="406" y="18"/>
                  </a:lnTo>
                  <a:lnTo>
                    <a:pt x="411" y="16"/>
                  </a:lnTo>
                  <a:lnTo>
                    <a:pt x="413" y="18"/>
                  </a:lnTo>
                  <a:lnTo>
                    <a:pt x="420" y="18"/>
                  </a:lnTo>
                  <a:lnTo>
                    <a:pt x="425" y="21"/>
                  </a:lnTo>
                  <a:lnTo>
                    <a:pt x="425" y="25"/>
                  </a:lnTo>
                  <a:lnTo>
                    <a:pt x="420" y="27"/>
                  </a:lnTo>
                  <a:lnTo>
                    <a:pt x="422" y="30"/>
                  </a:lnTo>
                  <a:lnTo>
                    <a:pt x="429" y="32"/>
                  </a:lnTo>
                  <a:lnTo>
                    <a:pt x="429" y="34"/>
                  </a:lnTo>
                  <a:lnTo>
                    <a:pt x="429" y="41"/>
                  </a:lnTo>
                  <a:lnTo>
                    <a:pt x="429" y="51"/>
                  </a:lnTo>
                  <a:lnTo>
                    <a:pt x="431" y="48"/>
                  </a:lnTo>
                  <a:lnTo>
                    <a:pt x="434" y="44"/>
                  </a:lnTo>
                  <a:lnTo>
                    <a:pt x="436" y="44"/>
                  </a:lnTo>
                  <a:lnTo>
                    <a:pt x="436" y="48"/>
                  </a:lnTo>
                  <a:lnTo>
                    <a:pt x="438" y="51"/>
                  </a:lnTo>
                  <a:lnTo>
                    <a:pt x="441" y="48"/>
                  </a:lnTo>
                  <a:lnTo>
                    <a:pt x="443" y="44"/>
                  </a:lnTo>
                  <a:lnTo>
                    <a:pt x="448" y="44"/>
                  </a:lnTo>
                  <a:lnTo>
                    <a:pt x="450" y="41"/>
                  </a:lnTo>
                  <a:lnTo>
                    <a:pt x="445" y="32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5" y="30"/>
                  </a:lnTo>
                  <a:lnTo>
                    <a:pt x="461" y="32"/>
                  </a:lnTo>
                  <a:lnTo>
                    <a:pt x="461" y="27"/>
                  </a:lnTo>
                  <a:lnTo>
                    <a:pt x="455" y="23"/>
                  </a:lnTo>
                  <a:lnTo>
                    <a:pt x="452" y="18"/>
                  </a:lnTo>
                  <a:lnTo>
                    <a:pt x="455" y="16"/>
                  </a:lnTo>
                  <a:lnTo>
                    <a:pt x="455" y="11"/>
                  </a:lnTo>
                  <a:lnTo>
                    <a:pt x="457" y="11"/>
                  </a:lnTo>
                  <a:lnTo>
                    <a:pt x="466" y="16"/>
                  </a:lnTo>
                  <a:lnTo>
                    <a:pt x="466" y="23"/>
                  </a:lnTo>
                  <a:lnTo>
                    <a:pt x="468" y="27"/>
                  </a:lnTo>
                  <a:lnTo>
                    <a:pt x="466" y="32"/>
                  </a:lnTo>
                  <a:lnTo>
                    <a:pt x="468" y="34"/>
                  </a:lnTo>
                  <a:lnTo>
                    <a:pt x="471" y="41"/>
                  </a:lnTo>
                  <a:lnTo>
                    <a:pt x="473" y="44"/>
                  </a:lnTo>
                  <a:lnTo>
                    <a:pt x="473" y="41"/>
                  </a:lnTo>
                  <a:lnTo>
                    <a:pt x="473" y="37"/>
                  </a:lnTo>
                  <a:lnTo>
                    <a:pt x="473" y="34"/>
                  </a:lnTo>
                  <a:lnTo>
                    <a:pt x="473" y="30"/>
                  </a:lnTo>
                  <a:lnTo>
                    <a:pt x="471" y="23"/>
                  </a:lnTo>
                  <a:lnTo>
                    <a:pt x="471" y="16"/>
                  </a:lnTo>
                  <a:lnTo>
                    <a:pt x="471" y="9"/>
                  </a:lnTo>
                  <a:lnTo>
                    <a:pt x="473" y="4"/>
                  </a:lnTo>
                  <a:lnTo>
                    <a:pt x="475" y="4"/>
                  </a:lnTo>
                  <a:lnTo>
                    <a:pt x="480" y="7"/>
                  </a:lnTo>
                  <a:lnTo>
                    <a:pt x="482" y="7"/>
                  </a:lnTo>
                  <a:lnTo>
                    <a:pt x="482" y="9"/>
                  </a:lnTo>
                  <a:lnTo>
                    <a:pt x="485" y="14"/>
                  </a:lnTo>
                  <a:lnTo>
                    <a:pt x="487" y="18"/>
                  </a:lnTo>
                  <a:lnTo>
                    <a:pt x="485" y="23"/>
                  </a:lnTo>
                  <a:lnTo>
                    <a:pt x="487" y="30"/>
                  </a:lnTo>
                  <a:lnTo>
                    <a:pt x="487" y="32"/>
                  </a:lnTo>
                  <a:lnTo>
                    <a:pt x="487" y="27"/>
                  </a:lnTo>
                  <a:lnTo>
                    <a:pt x="489" y="25"/>
                  </a:lnTo>
                  <a:lnTo>
                    <a:pt x="492" y="25"/>
                  </a:lnTo>
                  <a:lnTo>
                    <a:pt x="498" y="34"/>
                  </a:lnTo>
                  <a:lnTo>
                    <a:pt x="498" y="32"/>
                  </a:lnTo>
                  <a:lnTo>
                    <a:pt x="503" y="30"/>
                  </a:lnTo>
                  <a:lnTo>
                    <a:pt x="503" y="30"/>
                  </a:lnTo>
                  <a:lnTo>
                    <a:pt x="498" y="27"/>
                  </a:lnTo>
                  <a:lnTo>
                    <a:pt x="496" y="23"/>
                  </a:lnTo>
                  <a:lnTo>
                    <a:pt x="496" y="23"/>
                  </a:lnTo>
                  <a:lnTo>
                    <a:pt x="498" y="21"/>
                  </a:lnTo>
                  <a:lnTo>
                    <a:pt x="494" y="16"/>
                  </a:lnTo>
                  <a:lnTo>
                    <a:pt x="492" y="14"/>
                  </a:lnTo>
                  <a:lnTo>
                    <a:pt x="494" y="11"/>
                  </a:lnTo>
                  <a:lnTo>
                    <a:pt x="498" y="11"/>
                  </a:lnTo>
                  <a:lnTo>
                    <a:pt x="496" y="9"/>
                  </a:lnTo>
                  <a:lnTo>
                    <a:pt x="492" y="9"/>
                  </a:lnTo>
                  <a:lnTo>
                    <a:pt x="489" y="4"/>
                  </a:lnTo>
                  <a:lnTo>
                    <a:pt x="492" y="4"/>
                  </a:lnTo>
                  <a:lnTo>
                    <a:pt x="496" y="4"/>
                  </a:lnTo>
                  <a:lnTo>
                    <a:pt x="501" y="0"/>
                  </a:lnTo>
                  <a:lnTo>
                    <a:pt x="508" y="2"/>
                  </a:lnTo>
                  <a:lnTo>
                    <a:pt x="510" y="4"/>
                  </a:lnTo>
                  <a:lnTo>
                    <a:pt x="510" y="7"/>
                  </a:lnTo>
                  <a:lnTo>
                    <a:pt x="508" y="11"/>
                  </a:lnTo>
                  <a:lnTo>
                    <a:pt x="510" y="14"/>
                  </a:lnTo>
                  <a:lnTo>
                    <a:pt x="512" y="14"/>
                  </a:lnTo>
                  <a:lnTo>
                    <a:pt x="515" y="9"/>
                  </a:lnTo>
                  <a:lnTo>
                    <a:pt x="517" y="7"/>
                  </a:lnTo>
                  <a:lnTo>
                    <a:pt x="519" y="9"/>
                  </a:lnTo>
                  <a:lnTo>
                    <a:pt x="517" y="16"/>
                  </a:lnTo>
                  <a:lnTo>
                    <a:pt x="519" y="16"/>
                  </a:lnTo>
                  <a:lnTo>
                    <a:pt x="522" y="16"/>
                  </a:lnTo>
                  <a:lnTo>
                    <a:pt x="522" y="14"/>
                  </a:lnTo>
                  <a:lnTo>
                    <a:pt x="526" y="9"/>
                  </a:lnTo>
                  <a:lnTo>
                    <a:pt x="528" y="11"/>
                  </a:lnTo>
                  <a:lnTo>
                    <a:pt x="528" y="16"/>
                  </a:lnTo>
                  <a:lnTo>
                    <a:pt x="526" y="18"/>
                  </a:lnTo>
                  <a:lnTo>
                    <a:pt x="528" y="25"/>
                  </a:lnTo>
                  <a:lnTo>
                    <a:pt x="526" y="30"/>
                  </a:lnTo>
                  <a:lnTo>
                    <a:pt x="528" y="32"/>
                  </a:lnTo>
                  <a:lnTo>
                    <a:pt x="533" y="30"/>
                  </a:lnTo>
                  <a:lnTo>
                    <a:pt x="535" y="30"/>
                  </a:lnTo>
                  <a:lnTo>
                    <a:pt x="538" y="30"/>
                  </a:lnTo>
                  <a:lnTo>
                    <a:pt x="538" y="23"/>
                  </a:lnTo>
                  <a:lnTo>
                    <a:pt x="540" y="16"/>
                  </a:lnTo>
                  <a:lnTo>
                    <a:pt x="535" y="7"/>
                  </a:lnTo>
                  <a:lnTo>
                    <a:pt x="538" y="2"/>
                  </a:lnTo>
                  <a:lnTo>
                    <a:pt x="540" y="0"/>
                  </a:lnTo>
                  <a:lnTo>
                    <a:pt x="542" y="2"/>
                  </a:lnTo>
                  <a:lnTo>
                    <a:pt x="545" y="2"/>
                  </a:lnTo>
                  <a:lnTo>
                    <a:pt x="549" y="2"/>
                  </a:lnTo>
                  <a:lnTo>
                    <a:pt x="554" y="2"/>
                  </a:lnTo>
                  <a:lnTo>
                    <a:pt x="558" y="2"/>
                  </a:lnTo>
                  <a:lnTo>
                    <a:pt x="561" y="7"/>
                  </a:lnTo>
                  <a:lnTo>
                    <a:pt x="565" y="7"/>
                  </a:lnTo>
                  <a:lnTo>
                    <a:pt x="572" y="7"/>
                  </a:lnTo>
                  <a:lnTo>
                    <a:pt x="577" y="9"/>
                  </a:lnTo>
                  <a:lnTo>
                    <a:pt x="577" y="14"/>
                  </a:lnTo>
                  <a:lnTo>
                    <a:pt x="579" y="14"/>
                  </a:lnTo>
                  <a:lnTo>
                    <a:pt x="579" y="21"/>
                  </a:lnTo>
                  <a:lnTo>
                    <a:pt x="577" y="25"/>
                  </a:lnTo>
                  <a:lnTo>
                    <a:pt x="579" y="27"/>
                  </a:lnTo>
                  <a:lnTo>
                    <a:pt x="582" y="25"/>
                  </a:lnTo>
                  <a:lnTo>
                    <a:pt x="586" y="21"/>
                  </a:lnTo>
                  <a:lnTo>
                    <a:pt x="593" y="16"/>
                  </a:lnTo>
                  <a:lnTo>
                    <a:pt x="595" y="14"/>
                  </a:lnTo>
                  <a:lnTo>
                    <a:pt x="600" y="14"/>
                  </a:lnTo>
                  <a:lnTo>
                    <a:pt x="605" y="16"/>
                  </a:lnTo>
                  <a:lnTo>
                    <a:pt x="609" y="16"/>
                  </a:lnTo>
                  <a:lnTo>
                    <a:pt x="609" y="18"/>
                  </a:lnTo>
                  <a:lnTo>
                    <a:pt x="605" y="23"/>
                  </a:lnTo>
                  <a:lnTo>
                    <a:pt x="607" y="27"/>
                  </a:lnTo>
                  <a:lnTo>
                    <a:pt x="609" y="25"/>
                  </a:lnTo>
                  <a:lnTo>
                    <a:pt x="609" y="23"/>
                  </a:lnTo>
                  <a:lnTo>
                    <a:pt x="614" y="18"/>
                  </a:lnTo>
                  <a:lnTo>
                    <a:pt x="618" y="16"/>
                  </a:lnTo>
                  <a:lnTo>
                    <a:pt x="625" y="21"/>
                  </a:lnTo>
                  <a:lnTo>
                    <a:pt x="632" y="21"/>
                  </a:lnTo>
                  <a:lnTo>
                    <a:pt x="635" y="25"/>
                  </a:lnTo>
                  <a:lnTo>
                    <a:pt x="635" y="27"/>
                  </a:lnTo>
                  <a:lnTo>
                    <a:pt x="632" y="27"/>
                  </a:lnTo>
                  <a:lnTo>
                    <a:pt x="632" y="30"/>
                  </a:lnTo>
                  <a:lnTo>
                    <a:pt x="630" y="32"/>
                  </a:lnTo>
                  <a:lnTo>
                    <a:pt x="632" y="34"/>
                  </a:lnTo>
                  <a:lnTo>
                    <a:pt x="635" y="32"/>
                  </a:lnTo>
                  <a:lnTo>
                    <a:pt x="639" y="32"/>
                  </a:lnTo>
                  <a:lnTo>
                    <a:pt x="639" y="37"/>
                  </a:lnTo>
                  <a:lnTo>
                    <a:pt x="642" y="37"/>
                  </a:lnTo>
                  <a:lnTo>
                    <a:pt x="644" y="34"/>
                  </a:lnTo>
                  <a:lnTo>
                    <a:pt x="651" y="32"/>
                  </a:lnTo>
                  <a:lnTo>
                    <a:pt x="651" y="37"/>
                  </a:lnTo>
                  <a:lnTo>
                    <a:pt x="648" y="39"/>
                  </a:lnTo>
                  <a:lnTo>
                    <a:pt x="648" y="41"/>
                  </a:lnTo>
                  <a:lnTo>
                    <a:pt x="653" y="41"/>
                  </a:lnTo>
                  <a:lnTo>
                    <a:pt x="653" y="41"/>
                  </a:lnTo>
                  <a:lnTo>
                    <a:pt x="658" y="39"/>
                  </a:lnTo>
                  <a:lnTo>
                    <a:pt x="660" y="39"/>
                  </a:lnTo>
                  <a:lnTo>
                    <a:pt x="660" y="41"/>
                  </a:lnTo>
                  <a:lnTo>
                    <a:pt x="667" y="46"/>
                  </a:lnTo>
                  <a:lnTo>
                    <a:pt x="672" y="46"/>
                  </a:lnTo>
                  <a:lnTo>
                    <a:pt x="674" y="48"/>
                  </a:lnTo>
                  <a:lnTo>
                    <a:pt x="672" y="51"/>
                  </a:lnTo>
                  <a:lnTo>
                    <a:pt x="662" y="53"/>
                  </a:lnTo>
                  <a:lnTo>
                    <a:pt x="660" y="57"/>
                  </a:lnTo>
                  <a:lnTo>
                    <a:pt x="655" y="60"/>
                  </a:lnTo>
                  <a:lnTo>
                    <a:pt x="648" y="62"/>
                  </a:lnTo>
                  <a:lnTo>
                    <a:pt x="646" y="62"/>
                  </a:lnTo>
                  <a:lnTo>
                    <a:pt x="642" y="60"/>
                  </a:lnTo>
                  <a:lnTo>
                    <a:pt x="639" y="64"/>
                  </a:lnTo>
                  <a:lnTo>
                    <a:pt x="635" y="64"/>
                  </a:lnTo>
                  <a:lnTo>
                    <a:pt x="644" y="64"/>
                  </a:lnTo>
                  <a:lnTo>
                    <a:pt x="651" y="67"/>
                  </a:lnTo>
                  <a:lnTo>
                    <a:pt x="655" y="67"/>
                  </a:lnTo>
                  <a:lnTo>
                    <a:pt x="658" y="67"/>
                  </a:lnTo>
                  <a:lnTo>
                    <a:pt x="660" y="64"/>
                  </a:lnTo>
                  <a:lnTo>
                    <a:pt x="662" y="62"/>
                  </a:lnTo>
                  <a:lnTo>
                    <a:pt x="667" y="62"/>
                  </a:lnTo>
                  <a:lnTo>
                    <a:pt x="669" y="57"/>
                  </a:lnTo>
                  <a:lnTo>
                    <a:pt x="674" y="55"/>
                  </a:lnTo>
                  <a:lnTo>
                    <a:pt x="679" y="55"/>
                  </a:lnTo>
                  <a:lnTo>
                    <a:pt x="681" y="57"/>
                  </a:lnTo>
                  <a:lnTo>
                    <a:pt x="679" y="62"/>
                  </a:lnTo>
                  <a:lnTo>
                    <a:pt x="679" y="64"/>
                  </a:lnTo>
                  <a:lnTo>
                    <a:pt x="681" y="64"/>
                  </a:lnTo>
                  <a:lnTo>
                    <a:pt x="683" y="60"/>
                  </a:lnTo>
                  <a:lnTo>
                    <a:pt x="688" y="55"/>
                  </a:lnTo>
                  <a:lnTo>
                    <a:pt x="690" y="57"/>
                  </a:lnTo>
                  <a:lnTo>
                    <a:pt x="688" y="62"/>
                  </a:lnTo>
                  <a:lnTo>
                    <a:pt x="688" y="64"/>
                  </a:lnTo>
                  <a:lnTo>
                    <a:pt x="685" y="67"/>
                  </a:lnTo>
                  <a:lnTo>
                    <a:pt x="688" y="69"/>
                  </a:lnTo>
                  <a:lnTo>
                    <a:pt x="690" y="67"/>
                  </a:lnTo>
                  <a:lnTo>
                    <a:pt x="692" y="64"/>
                  </a:lnTo>
                  <a:lnTo>
                    <a:pt x="692" y="62"/>
                  </a:lnTo>
                  <a:lnTo>
                    <a:pt x="697" y="60"/>
                  </a:lnTo>
                  <a:lnTo>
                    <a:pt x="702" y="62"/>
                  </a:lnTo>
                  <a:lnTo>
                    <a:pt x="699" y="71"/>
                  </a:lnTo>
                  <a:lnTo>
                    <a:pt x="697" y="71"/>
                  </a:lnTo>
                  <a:lnTo>
                    <a:pt x="697" y="74"/>
                  </a:lnTo>
                  <a:lnTo>
                    <a:pt x="699" y="78"/>
                  </a:lnTo>
                  <a:lnTo>
                    <a:pt x="699" y="83"/>
                  </a:lnTo>
                  <a:lnTo>
                    <a:pt x="695" y="85"/>
                  </a:lnTo>
                  <a:lnTo>
                    <a:pt x="695" y="90"/>
                  </a:lnTo>
                  <a:lnTo>
                    <a:pt x="690" y="94"/>
                  </a:lnTo>
                  <a:lnTo>
                    <a:pt x="690" y="97"/>
                  </a:lnTo>
                  <a:lnTo>
                    <a:pt x="695" y="97"/>
                  </a:lnTo>
                  <a:lnTo>
                    <a:pt x="697" y="92"/>
                  </a:lnTo>
                  <a:lnTo>
                    <a:pt x="699" y="92"/>
                  </a:lnTo>
                  <a:lnTo>
                    <a:pt x="702" y="90"/>
                  </a:lnTo>
                  <a:lnTo>
                    <a:pt x="704" y="90"/>
                  </a:lnTo>
                  <a:lnTo>
                    <a:pt x="709" y="94"/>
                  </a:lnTo>
                  <a:lnTo>
                    <a:pt x="711" y="99"/>
                  </a:lnTo>
                  <a:lnTo>
                    <a:pt x="711" y="106"/>
                  </a:lnTo>
                  <a:lnTo>
                    <a:pt x="711" y="115"/>
                  </a:lnTo>
                  <a:lnTo>
                    <a:pt x="704" y="124"/>
                  </a:lnTo>
                  <a:lnTo>
                    <a:pt x="697" y="129"/>
                  </a:lnTo>
                  <a:lnTo>
                    <a:pt x="695" y="131"/>
                  </a:lnTo>
                  <a:lnTo>
                    <a:pt x="690" y="129"/>
                  </a:lnTo>
                  <a:lnTo>
                    <a:pt x="688" y="131"/>
                  </a:lnTo>
                  <a:lnTo>
                    <a:pt x="688" y="134"/>
                  </a:lnTo>
                  <a:lnTo>
                    <a:pt x="685" y="136"/>
                  </a:lnTo>
                  <a:lnTo>
                    <a:pt x="672" y="141"/>
                  </a:lnTo>
                  <a:lnTo>
                    <a:pt x="667" y="145"/>
                  </a:lnTo>
                  <a:lnTo>
                    <a:pt x="662" y="145"/>
                  </a:lnTo>
                  <a:lnTo>
                    <a:pt x="658" y="148"/>
                  </a:lnTo>
                  <a:lnTo>
                    <a:pt x="651" y="148"/>
                  </a:lnTo>
                  <a:lnTo>
                    <a:pt x="648" y="145"/>
                  </a:lnTo>
                  <a:lnTo>
                    <a:pt x="646" y="150"/>
                  </a:lnTo>
                  <a:lnTo>
                    <a:pt x="644" y="150"/>
                  </a:lnTo>
                  <a:lnTo>
                    <a:pt x="639" y="148"/>
                  </a:lnTo>
                  <a:lnTo>
                    <a:pt x="635" y="145"/>
                  </a:lnTo>
                  <a:lnTo>
                    <a:pt x="628" y="143"/>
                  </a:lnTo>
                  <a:lnTo>
                    <a:pt x="628" y="148"/>
                  </a:lnTo>
                  <a:lnTo>
                    <a:pt x="632" y="148"/>
                  </a:lnTo>
                  <a:lnTo>
                    <a:pt x="637" y="150"/>
                  </a:lnTo>
                  <a:lnTo>
                    <a:pt x="632" y="150"/>
                  </a:lnTo>
                  <a:lnTo>
                    <a:pt x="628" y="150"/>
                  </a:lnTo>
                  <a:lnTo>
                    <a:pt x="625" y="150"/>
                  </a:lnTo>
                  <a:lnTo>
                    <a:pt x="621" y="148"/>
                  </a:lnTo>
                  <a:lnTo>
                    <a:pt x="614" y="148"/>
                  </a:lnTo>
                  <a:lnTo>
                    <a:pt x="612" y="145"/>
                  </a:lnTo>
                  <a:lnTo>
                    <a:pt x="609" y="148"/>
                  </a:lnTo>
                  <a:lnTo>
                    <a:pt x="607" y="148"/>
                  </a:lnTo>
                  <a:lnTo>
                    <a:pt x="600" y="138"/>
                  </a:lnTo>
                  <a:lnTo>
                    <a:pt x="598" y="134"/>
                  </a:lnTo>
                  <a:lnTo>
                    <a:pt x="598" y="138"/>
                  </a:lnTo>
                  <a:lnTo>
                    <a:pt x="602" y="143"/>
                  </a:lnTo>
                  <a:lnTo>
                    <a:pt x="602" y="145"/>
                  </a:lnTo>
                  <a:lnTo>
                    <a:pt x="600" y="148"/>
                  </a:lnTo>
                  <a:lnTo>
                    <a:pt x="593" y="145"/>
                  </a:lnTo>
                  <a:lnTo>
                    <a:pt x="595" y="148"/>
                  </a:lnTo>
                  <a:lnTo>
                    <a:pt x="609" y="150"/>
                  </a:lnTo>
                  <a:lnTo>
                    <a:pt x="616" y="152"/>
                  </a:lnTo>
                  <a:lnTo>
                    <a:pt x="618" y="154"/>
                  </a:lnTo>
                  <a:lnTo>
                    <a:pt x="616" y="157"/>
                  </a:lnTo>
                  <a:lnTo>
                    <a:pt x="598" y="164"/>
                  </a:lnTo>
                  <a:lnTo>
                    <a:pt x="586" y="166"/>
                  </a:lnTo>
                  <a:lnTo>
                    <a:pt x="582" y="166"/>
                  </a:lnTo>
                  <a:lnTo>
                    <a:pt x="575" y="168"/>
                  </a:lnTo>
                  <a:lnTo>
                    <a:pt x="570" y="166"/>
                  </a:lnTo>
                  <a:lnTo>
                    <a:pt x="570" y="164"/>
                  </a:lnTo>
                  <a:lnTo>
                    <a:pt x="565" y="166"/>
                  </a:lnTo>
                  <a:lnTo>
                    <a:pt x="563" y="164"/>
                  </a:lnTo>
                  <a:lnTo>
                    <a:pt x="558" y="166"/>
                  </a:lnTo>
                  <a:lnTo>
                    <a:pt x="556" y="168"/>
                  </a:lnTo>
                  <a:lnTo>
                    <a:pt x="561" y="168"/>
                  </a:lnTo>
                  <a:lnTo>
                    <a:pt x="561" y="173"/>
                  </a:lnTo>
                  <a:lnTo>
                    <a:pt x="568" y="168"/>
                  </a:lnTo>
                  <a:lnTo>
                    <a:pt x="579" y="171"/>
                  </a:lnTo>
                  <a:lnTo>
                    <a:pt x="584" y="171"/>
                  </a:lnTo>
                  <a:lnTo>
                    <a:pt x="600" y="168"/>
                  </a:lnTo>
                  <a:lnTo>
                    <a:pt x="609" y="168"/>
                  </a:lnTo>
                  <a:lnTo>
                    <a:pt x="616" y="161"/>
                  </a:lnTo>
                  <a:lnTo>
                    <a:pt x="621" y="161"/>
                  </a:lnTo>
                  <a:lnTo>
                    <a:pt x="625" y="161"/>
                  </a:lnTo>
                  <a:lnTo>
                    <a:pt x="630" y="161"/>
                  </a:lnTo>
                  <a:lnTo>
                    <a:pt x="637" y="161"/>
                  </a:lnTo>
                  <a:lnTo>
                    <a:pt x="632" y="166"/>
                  </a:lnTo>
                  <a:lnTo>
                    <a:pt x="630" y="173"/>
                  </a:lnTo>
                  <a:lnTo>
                    <a:pt x="623" y="178"/>
                  </a:lnTo>
                  <a:lnTo>
                    <a:pt x="621" y="178"/>
                  </a:lnTo>
                  <a:lnTo>
                    <a:pt x="614" y="180"/>
                  </a:lnTo>
                  <a:lnTo>
                    <a:pt x="609" y="184"/>
                  </a:lnTo>
                  <a:lnTo>
                    <a:pt x="607" y="184"/>
                  </a:lnTo>
                  <a:lnTo>
                    <a:pt x="602" y="189"/>
                  </a:lnTo>
                  <a:lnTo>
                    <a:pt x="595" y="191"/>
                  </a:lnTo>
                  <a:lnTo>
                    <a:pt x="591" y="194"/>
                  </a:lnTo>
                  <a:lnTo>
                    <a:pt x="588" y="194"/>
                  </a:lnTo>
                  <a:lnTo>
                    <a:pt x="584" y="194"/>
                  </a:lnTo>
                  <a:lnTo>
                    <a:pt x="579" y="196"/>
                  </a:lnTo>
                  <a:lnTo>
                    <a:pt x="572" y="198"/>
                  </a:lnTo>
                  <a:lnTo>
                    <a:pt x="570" y="203"/>
                  </a:lnTo>
                  <a:lnTo>
                    <a:pt x="561" y="205"/>
                  </a:lnTo>
                  <a:lnTo>
                    <a:pt x="558" y="205"/>
                  </a:lnTo>
                  <a:lnTo>
                    <a:pt x="554" y="205"/>
                  </a:lnTo>
                  <a:lnTo>
                    <a:pt x="552" y="208"/>
                  </a:lnTo>
                  <a:lnTo>
                    <a:pt x="547" y="208"/>
                  </a:lnTo>
                  <a:lnTo>
                    <a:pt x="545" y="210"/>
                  </a:lnTo>
                  <a:lnTo>
                    <a:pt x="547" y="215"/>
                  </a:lnTo>
                  <a:lnTo>
                    <a:pt x="542" y="217"/>
                  </a:lnTo>
                  <a:lnTo>
                    <a:pt x="540" y="221"/>
                  </a:lnTo>
                  <a:lnTo>
                    <a:pt x="528" y="221"/>
                  </a:lnTo>
                  <a:lnTo>
                    <a:pt x="526" y="224"/>
                  </a:lnTo>
                  <a:lnTo>
                    <a:pt x="524" y="224"/>
                  </a:lnTo>
                  <a:lnTo>
                    <a:pt x="522" y="219"/>
                  </a:lnTo>
                  <a:lnTo>
                    <a:pt x="524" y="217"/>
                  </a:lnTo>
                  <a:lnTo>
                    <a:pt x="524" y="215"/>
                  </a:lnTo>
                  <a:lnTo>
                    <a:pt x="522" y="212"/>
                  </a:lnTo>
                  <a:lnTo>
                    <a:pt x="522" y="217"/>
                  </a:lnTo>
                  <a:lnTo>
                    <a:pt x="522" y="219"/>
                  </a:lnTo>
                  <a:lnTo>
                    <a:pt x="519" y="224"/>
                  </a:lnTo>
                  <a:lnTo>
                    <a:pt x="524" y="226"/>
                  </a:lnTo>
                  <a:lnTo>
                    <a:pt x="524" y="228"/>
                  </a:lnTo>
                  <a:lnTo>
                    <a:pt x="522" y="233"/>
                  </a:lnTo>
                  <a:lnTo>
                    <a:pt x="519" y="233"/>
                  </a:lnTo>
                  <a:lnTo>
                    <a:pt x="515" y="231"/>
                  </a:lnTo>
                  <a:lnTo>
                    <a:pt x="512" y="233"/>
                  </a:lnTo>
                  <a:lnTo>
                    <a:pt x="505" y="231"/>
                  </a:lnTo>
                  <a:lnTo>
                    <a:pt x="503" y="231"/>
                  </a:lnTo>
                  <a:lnTo>
                    <a:pt x="498" y="231"/>
                  </a:lnTo>
                  <a:lnTo>
                    <a:pt x="498" y="228"/>
                  </a:lnTo>
                  <a:lnTo>
                    <a:pt x="496" y="226"/>
                  </a:lnTo>
                  <a:lnTo>
                    <a:pt x="496" y="231"/>
                  </a:lnTo>
                  <a:lnTo>
                    <a:pt x="492" y="231"/>
                  </a:lnTo>
                  <a:lnTo>
                    <a:pt x="492" y="233"/>
                  </a:lnTo>
                  <a:lnTo>
                    <a:pt x="498" y="235"/>
                  </a:lnTo>
                  <a:lnTo>
                    <a:pt x="510" y="235"/>
                  </a:lnTo>
                  <a:lnTo>
                    <a:pt x="512" y="238"/>
                  </a:lnTo>
                  <a:lnTo>
                    <a:pt x="512" y="242"/>
                  </a:lnTo>
                  <a:lnTo>
                    <a:pt x="508" y="245"/>
                  </a:lnTo>
                  <a:lnTo>
                    <a:pt x="503" y="245"/>
                  </a:lnTo>
                  <a:lnTo>
                    <a:pt x="496" y="245"/>
                  </a:lnTo>
                  <a:lnTo>
                    <a:pt x="496" y="247"/>
                  </a:lnTo>
                  <a:lnTo>
                    <a:pt x="496" y="247"/>
                  </a:lnTo>
                  <a:lnTo>
                    <a:pt x="498" y="247"/>
                  </a:lnTo>
                  <a:lnTo>
                    <a:pt x="503" y="249"/>
                  </a:lnTo>
                  <a:lnTo>
                    <a:pt x="501" y="251"/>
                  </a:lnTo>
                  <a:lnTo>
                    <a:pt x="494" y="258"/>
                  </a:lnTo>
                  <a:lnTo>
                    <a:pt x="489" y="258"/>
                  </a:lnTo>
                  <a:lnTo>
                    <a:pt x="478" y="258"/>
                  </a:lnTo>
                  <a:lnTo>
                    <a:pt x="478" y="256"/>
                  </a:lnTo>
                  <a:lnTo>
                    <a:pt x="473" y="256"/>
                  </a:lnTo>
                  <a:lnTo>
                    <a:pt x="471" y="254"/>
                  </a:lnTo>
                  <a:lnTo>
                    <a:pt x="471" y="247"/>
                  </a:lnTo>
                  <a:lnTo>
                    <a:pt x="466" y="245"/>
                  </a:lnTo>
                  <a:lnTo>
                    <a:pt x="464" y="242"/>
                  </a:lnTo>
                  <a:lnTo>
                    <a:pt x="464" y="240"/>
                  </a:lnTo>
                  <a:lnTo>
                    <a:pt x="461" y="238"/>
                  </a:lnTo>
                  <a:lnTo>
                    <a:pt x="459" y="238"/>
                  </a:lnTo>
                  <a:lnTo>
                    <a:pt x="455" y="238"/>
                  </a:lnTo>
                  <a:lnTo>
                    <a:pt x="450" y="238"/>
                  </a:lnTo>
                  <a:lnTo>
                    <a:pt x="448" y="240"/>
                  </a:lnTo>
                  <a:lnTo>
                    <a:pt x="452" y="242"/>
                  </a:lnTo>
                  <a:lnTo>
                    <a:pt x="452" y="240"/>
                  </a:lnTo>
                  <a:lnTo>
                    <a:pt x="457" y="240"/>
                  </a:lnTo>
                  <a:lnTo>
                    <a:pt x="466" y="249"/>
                  </a:lnTo>
                  <a:lnTo>
                    <a:pt x="464" y="261"/>
                  </a:lnTo>
                  <a:lnTo>
                    <a:pt x="464" y="263"/>
                  </a:lnTo>
                  <a:lnTo>
                    <a:pt x="459" y="263"/>
                  </a:lnTo>
                  <a:lnTo>
                    <a:pt x="455" y="258"/>
                  </a:lnTo>
                  <a:lnTo>
                    <a:pt x="452" y="261"/>
                  </a:lnTo>
                  <a:lnTo>
                    <a:pt x="452" y="263"/>
                  </a:lnTo>
                  <a:lnTo>
                    <a:pt x="450" y="265"/>
                  </a:lnTo>
                  <a:lnTo>
                    <a:pt x="448" y="261"/>
                  </a:lnTo>
                  <a:lnTo>
                    <a:pt x="443" y="261"/>
                  </a:lnTo>
                  <a:lnTo>
                    <a:pt x="441" y="263"/>
                  </a:lnTo>
                  <a:lnTo>
                    <a:pt x="438" y="263"/>
                  </a:lnTo>
                  <a:lnTo>
                    <a:pt x="436" y="261"/>
                  </a:lnTo>
                  <a:lnTo>
                    <a:pt x="434" y="261"/>
                  </a:lnTo>
                  <a:lnTo>
                    <a:pt x="429" y="256"/>
                  </a:lnTo>
                  <a:lnTo>
                    <a:pt x="427" y="256"/>
                  </a:lnTo>
                  <a:lnTo>
                    <a:pt x="427" y="251"/>
                  </a:lnTo>
                  <a:lnTo>
                    <a:pt x="425" y="251"/>
                  </a:lnTo>
                  <a:lnTo>
                    <a:pt x="418" y="251"/>
                  </a:lnTo>
                  <a:lnTo>
                    <a:pt x="415" y="247"/>
                  </a:lnTo>
                  <a:lnTo>
                    <a:pt x="415" y="249"/>
                  </a:lnTo>
                  <a:lnTo>
                    <a:pt x="415" y="251"/>
                  </a:lnTo>
                  <a:lnTo>
                    <a:pt x="420" y="254"/>
                  </a:lnTo>
                  <a:lnTo>
                    <a:pt x="425" y="256"/>
                  </a:lnTo>
                  <a:lnTo>
                    <a:pt x="429" y="263"/>
                  </a:lnTo>
                  <a:lnTo>
                    <a:pt x="427" y="265"/>
                  </a:lnTo>
                  <a:lnTo>
                    <a:pt x="415" y="263"/>
                  </a:lnTo>
                  <a:lnTo>
                    <a:pt x="413" y="261"/>
                  </a:lnTo>
                  <a:lnTo>
                    <a:pt x="413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6"/>
                  </a:lnTo>
                  <a:lnTo>
                    <a:pt x="408" y="261"/>
                  </a:lnTo>
                  <a:lnTo>
                    <a:pt x="404" y="258"/>
                  </a:lnTo>
                  <a:lnTo>
                    <a:pt x="401" y="256"/>
                  </a:lnTo>
                  <a:lnTo>
                    <a:pt x="397" y="256"/>
                  </a:lnTo>
                  <a:lnTo>
                    <a:pt x="399" y="261"/>
                  </a:lnTo>
                  <a:lnTo>
                    <a:pt x="404" y="263"/>
                  </a:lnTo>
                  <a:lnTo>
                    <a:pt x="404" y="265"/>
                  </a:lnTo>
                  <a:lnTo>
                    <a:pt x="406" y="265"/>
                  </a:lnTo>
                  <a:lnTo>
                    <a:pt x="408" y="265"/>
                  </a:lnTo>
                  <a:lnTo>
                    <a:pt x="411" y="265"/>
                  </a:lnTo>
                  <a:lnTo>
                    <a:pt x="413" y="268"/>
                  </a:lnTo>
                  <a:lnTo>
                    <a:pt x="418" y="270"/>
                  </a:lnTo>
                  <a:lnTo>
                    <a:pt x="422" y="272"/>
                  </a:lnTo>
                  <a:lnTo>
                    <a:pt x="425" y="272"/>
                  </a:lnTo>
                  <a:lnTo>
                    <a:pt x="429" y="272"/>
                  </a:lnTo>
                  <a:lnTo>
                    <a:pt x="441" y="275"/>
                  </a:lnTo>
                  <a:lnTo>
                    <a:pt x="443" y="277"/>
                  </a:lnTo>
                  <a:lnTo>
                    <a:pt x="438" y="279"/>
                  </a:lnTo>
                  <a:lnTo>
                    <a:pt x="438" y="281"/>
                  </a:lnTo>
                  <a:lnTo>
                    <a:pt x="438" y="286"/>
                  </a:lnTo>
                  <a:lnTo>
                    <a:pt x="441" y="288"/>
                  </a:lnTo>
                  <a:lnTo>
                    <a:pt x="436" y="293"/>
                  </a:lnTo>
                  <a:lnTo>
                    <a:pt x="436" y="291"/>
                  </a:lnTo>
                  <a:lnTo>
                    <a:pt x="434" y="288"/>
                  </a:lnTo>
                  <a:lnTo>
                    <a:pt x="427" y="288"/>
                  </a:lnTo>
                  <a:lnTo>
                    <a:pt x="422" y="284"/>
                  </a:lnTo>
                  <a:lnTo>
                    <a:pt x="420" y="281"/>
                  </a:lnTo>
                  <a:lnTo>
                    <a:pt x="420" y="275"/>
                  </a:lnTo>
                  <a:lnTo>
                    <a:pt x="418" y="272"/>
                  </a:lnTo>
                  <a:lnTo>
                    <a:pt x="413" y="272"/>
                  </a:lnTo>
                  <a:lnTo>
                    <a:pt x="404" y="270"/>
                  </a:lnTo>
                  <a:lnTo>
                    <a:pt x="399" y="268"/>
                  </a:lnTo>
                  <a:lnTo>
                    <a:pt x="395" y="268"/>
                  </a:lnTo>
                  <a:lnTo>
                    <a:pt x="395" y="270"/>
                  </a:lnTo>
                  <a:lnTo>
                    <a:pt x="401" y="272"/>
                  </a:lnTo>
                  <a:lnTo>
                    <a:pt x="408" y="272"/>
                  </a:lnTo>
                  <a:lnTo>
                    <a:pt x="418" y="277"/>
                  </a:lnTo>
                  <a:lnTo>
                    <a:pt x="418" y="279"/>
                  </a:lnTo>
                  <a:lnTo>
                    <a:pt x="415" y="281"/>
                  </a:lnTo>
                  <a:lnTo>
                    <a:pt x="411" y="277"/>
                  </a:lnTo>
                  <a:lnTo>
                    <a:pt x="404" y="277"/>
                  </a:lnTo>
                  <a:lnTo>
                    <a:pt x="397" y="279"/>
                  </a:lnTo>
                  <a:lnTo>
                    <a:pt x="397" y="277"/>
                  </a:lnTo>
                  <a:lnTo>
                    <a:pt x="395" y="275"/>
                  </a:lnTo>
                  <a:lnTo>
                    <a:pt x="388" y="272"/>
                  </a:lnTo>
                  <a:lnTo>
                    <a:pt x="385" y="272"/>
                  </a:lnTo>
                  <a:lnTo>
                    <a:pt x="385" y="275"/>
                  </a:lnTo>
                  <a:lnTo>
                    <a:pt x="392" y="277"/>
                  </a:lnTo>
                  <a:lnTo>
                    <a:pt x="392" y="279"/>
                  </a:lnTo>
                  <a:lnTo>
                    <a:pt x="392" y="281"/>
                  </a:lnTo>
                  <a:lnTo>
                    <a:pt x="395" y="281"/>
                  </a:lnTo>
                  <a:lnTo>
                    <a:pt x="397" y="281"/>
                  </a:lnTo>
                  <a:lnTo>
                    <a:pt x="397" y="281"/>
                  </a:lnTo>
                  <a:lnTo>
                    <a:pt x="401" y="281"/>
                  </a:lnTo>
                  <a:lnTo>
                    <a:pt x="401" y="279"/>
                  </a:lnTo>
                  <a:lnTo>
                    <a:pt x="404" y="281"/>
                  </a:lnTo>
                  <a:lnTo>
                    <a:pt x="408" y="281"/>
                  </a:lnTo>
                  <a:lnTo>
                    <a:pt x="411" y="281"/>
                  </a:lnTo>
                  <a:lnTo>
                    <a:pt x="418" y="288"/>
                  </a:lnTo>
                  <a:lnTo>
                    <a:pt x="418" y="291"/>
                  </a:lnTo>
                  <a:lnTo>
                    <a:pt x="413" y="291"/>
                  </a:lnTo>
                  <a:lnTo>
                    <a:pt x="408" y="293"/>
                  </a:lnTo>
                  <a:lnTo>
                    <a:pt x="406" y="293"/>
                  </a:lnTo>
                  <a:lnTo>
                    <a:pt x="411" y="293"/>
                  </a:lnTo>
                  <a:lnTo>
                    <a:pt x="415" y="293"/>
                  </a:lnTo>
                  <a:lnTo>
                    <a:pt x="418" y="293"/>
                  </a:lnTo>
                  <a:lnTo>
                    <a:pt x="422" y="295"/>
                  </a:lnTo>
                  <a:lnTo>
                    <a:pt x="427" y="298"/>
                  </a:lnTo>
                  <a:lnTo>
                    <a:pt x="427" y="302"/>
                  </a:lnTo>
                  <a:lnTo>
                    <a:pt x="420" y="309"/>
                  </a:lnTo>
                  <a:lnTo>
                    <a:pt x="420" y="316"/>
                  </a:lnTo>
                  <a:lnTo>
                    <a:pt x="418" y="316"/>
                  </a:lnTo>
                  <a:lnTo>
                    <a:pt x="411" y="321"/>
                  </a:lnTo>
                  <a:lnTo>
                    <a:pt x="408" y="318"/>
                  </a:lnTo>
                  <a:lnTo>
                    <a:pt x="406" y="321"/>
                  </a:lnTo>
                  <a:lnTo>
                    <a:pt x="401" y="318"/>
                  </a:lnTo>
                  <a:lnTo>
                    <a:pt x="401" y="316"/>
                  </a:lnTo>
                  <a:lnTo>
                    <a:pt x="399" y="314"/>
                  </a:lnTo>
                  <a:lnTo>
                    <a:pt x="395" y="314"/>
                  </a:lnTo>
                  <a:lnTo>
                    <a:pt x="395" y="316"/>
                  </a:lnTo>
                  <a:lnTo>
                    <a:pt x="399" y="318"/>
                  </a:lnTo>
                  <a:lnTo>
                    <a:pt x="399" y="321"/>
                  </a:lnTo>
                  <a:lnTo>
                    <a:pt x="401" y="321"/>
                  </a:lnTo>
                  <a:lnTo>
                    <a:pt x="408" y="323"/>
                  </a:lnTo>
                  <a:lnTo>
                    <a:pt x="408" y="330"/>
                  </a:lnTo>
                  <a:lnTo>
                    <a:pt x="406" y="332"/>
                  </a:lnTo>
                  <a:lnTo>
                    <a:pt x="404" y="332"/>
                  </a:lnTo>
                  <a:lnTo>
                    <a:pt x="399" y="337"/>
                  </a:lnTo>
                  <a:lnTo>
                    <a:pt x="397" y="337"/>
                  </a:lnTo>
                  <a:lnTo>
                    <a:pt x="390" y="332"/>
                  </a:lnTo>
                  <a:lnTo>
                    <a:pt x="385" y="332"/>
                  </a:lnTo>
                  <a:lnTo>
                    <a:pt x="383" y="330"/>
                  </a:lnTo>
                  <a:lnTo>
                    <a:pt x="381" y="330"/>
                  </a:lnTo>
                  <a:lnTo>
                    <a:pt x="376" y="332"/>
                  </a:lnTo>
                  <a:lnTo>
                    <a:pt x="378" y="335"/>
                  </a:lnTo>
                  <a:lnTo>
                    <a:pt x="390" y="342"/>
                  </a:lnTo>
                  <a:lnTo>
                    <a:pt x="395" y="342"/>
                  </a:lnTo>
                  <a:lnTo>
                    <a:pt x="395" y="344"/>
                  </a:lnTo>
                  <a:lnTo>
                    <a:pt x="392" y="346"/>
                  </a:lnTo>
                  <a:lnTo>
                    <a:pt x="388" y="348"/>
                  </a:lnTo>
                  <a:lnTo>
                    <a:pt x="385" y="351"/>
                  </a:lnTo>
                  <a:lnTo>
                    <a:pt x="381" y="346"/>
                  </a:lnTo>
                  <a:lnTo>
                    <a:pt x="378" y="346"/>
                  </a:lnTo>
                  <a:lnTo>
                    <a:pt x="374" y="351"/>
                  </a:lnTo>
                  <a:lnTo>
                    <a:pt x="367" y="348"/>
                  </a:lnTo>
                  <a:lnTo>
                    <a:pt x="365" y="346"/>
                  </a:lnTo>
                  <a:lnTo>
                    <a:pt x="358" y="344"/>
                  </a:lnTo>
                  <a:lnTo>
                    <a:pt x="351" y="346"/>
                  </a:lnTo>
                  <a:lnTo>
                    <a:pt x="351" y="353"/>
                  </a:lnTo>
                  <a:lnTo>
                    <a:pt x="346" y="358"/>
                  </a:lnTo>
                  <a:lnTo>
                    <a:pt x="351" y="358"/>
                  </a:lnTo>
                  <a:lnTo>
                    <a:pt x="351" y="358"/>
                  </a:lnTo>
                  <a:lnTo>
                    <a:pt x="351" y="362"/>
                  </a:lnTo>
                  <a:lnTo>
                    <a:pt x="346" y="365"/>
                  </a:lnTo>
                  <a:lnTo>
                    <a:pt x="346" y="369"/>
                  </a:lnTo>
                  <a:lnTo>
                    <a:pt x="341" y="374"/>
                  </a:lnTo>
                  <a:lnTo>
                    <a:pt x="339" y="372"/>
                  </a:lnTo>
                  <a:lnTo>
                    <a:pt x="337" y="372"/>
                  </a:lnTo>
                  <a:lnTo>
                    <a:pt x="337" y="376"/>
                  </a:lnTo>
                  <a:lnTo>
                    <a:pt x="332" y="376"/>
                  </a:lnTo>
                  <a:lnTo>
                    <a:pt x="330" y="376"/>
                  </a:lnTo>
                  <a:lnTo>
                    <a:pt x="332" y="374"/>
                  </a:lnTo>
                  <a:lnTo>
                    <a:pt x="330" y="374"/>
                  </a:lnTo>
                  <a:lnTo>
                    <a:pt x="328" y="376"/>
                  </a:lnTo>
                  <a:lnTo>
                    <a:pt x="325" y="383"/>
                  </a:lnTo>
                  <a:lnTo>
                    <a:pt x="323" y="383"/>
                  </a:lnTo>
                  <a:lnTo>
                    <a:pt x="311" y="378"/>
                  </a:lnTo>
                  <a:lnTo>
                    <a:pt x="307" y="378"/>
                  </a:lnTo>
                  <a:lnTo>
                    <a:pt x="307" y="381"/>
                  </a:lnTo>
                  <a:lnTo>
                    <a:pt x="300" y="378"/>
                  </a:lnTo>
                  <a:lnTo>
                    <a:pt x="293" y="367"/>
                  </a:lnTo>
                  <a:lnTo>
                    <a:pt x="291" y="358"/>
                  </a:lnTo>
                  <a:lnTo>
                    <a:pt x="293" y="358"/>
                  </a:lnTo>
                  <a:lnTo>
                    <a:pt x="293" y="353"/>
                  </a:lnTo>
                  <a:lnTo>
                    <a:pt x="293" y="351"/>
                  </a:lnTo>
                  <a:lnTo>
                    <a:pt x="293" y="348"/>
                  </a:lnTo>
                  <a:lnTo>
                    <a:pt x="288" y="353"/>
                  </a:lnTo>
                  <a:lnTo>
                    <a:pt x="288" y="355"/>
                  </a:lnTo>
                  <a:lnTo>
                    <a:pt x="286" y="362"/>
                  </a:lnTo>
                  <a:lnTo>
                    <a:pt x="284" y="365"/>
                  </a:lnTo>
                  <a:lnTo>
                    <a:pt x="288" y="369"/>
                  </a:lnTo>
                  <a:lnTo>
                    <a:pt x="288" y="372"/>
                  </a:lnTo>
                  <a:lnTo>
                    <a:pt x="286" y="372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74" y="372"/>
                  </a:lnTo>
                  <a:lnTo>
                    <a:pt x="279" y="376"/>
                  </a:lnTo>
                  <a:lnTo>
                    <a:pt x="277" y="381"/>
                  </a:lnTo>
                  <a:lnTo>
                    <a:pt x="279" y="381"/>
                  </a:lnTo>
                  <a:lnTo>
                    <a:pt x="284" y="376"/>
                  </a:lnTo>
                  <a:lnTo>
                    <a:pt x="286" y="376"/>
                  </a:lnTo>
                  <a:lnTo>
                    <a:pt x="288" y="374"/>
                  </a:lnTo>
                  <a:lnTo>
                    <a:pt x="291" y="374"/>
                  </a:lnTo>
                  <a:lnTo>
                    <a:pt x="295" y="376"/>
                  </a:lnTo>
                  <a:lnTo>
                    <a:pt x="298" y="381"/>
                  </a:lnTo>
                  <a:lnTo>
                    <a:pt x="298" y="385"/>
                  </a:lnTo>
                  <a:lnTo>
                    <a:pt x="302" y="383"/>
                  </a:lnTo>
                  <a:lnTo>
                    <a:pt x="309" y="381"/>
                  </a:lnTo>
                  <a:lnTo>
                    <a:pt x="314" y="383"/>
                  </a:lnTo>
                  <a:lnTo>
                    <a:pt x="316" y="388"/>
                  </a:lnTo>
                  <a:lnTo>
                    <a:pt x="314" y="390"/>
                  </a:lnTo>
                  <a:lnTo>
                    <a:pt x="311" y="397"/>
                  </a:lnTo>
                  <a:lnTo>
                    <a:pt x="309" y="397"/>
                  </a:lnTo>
                  <a:lnTo>
                    <a:pt x="307" y="399"/>
                  </a:lnTo>
                  <a:lnTo>
                    <a:pt x="309" y="402"/>
                  </a:lnTo>
                  <a:lnTo>
                    <a:pt x="311" y="402"/>
                  </a:lnTo>
                  <a:lnTo>
                    <a:pt x="311" y="404"/>
                  </a:lnTo>
                  <a:lnTo>
                    <a:pt x="309" y="406"/>
                  </a:lnTo>
                  <a:lnTo>
                    <a:pt x="311" y="406"/>
                  </a:lnTo>
                  <a:lnTo>
                    <a:pt x="314" y="404"/>
                  </a:lnTo>
                  <a:lnTo>
                    <a:pt x="318" y="402"/>
                  </a:lnTo>
                  <a:lnTo>
                    <a:pt x="323" y="402"/>
                  </a:lnTo>
                  <a:lnTo>
                    <a:pt x="323" y="399"/>
                  </a:lnTo>
                  <a:lnTo>
                    <a:pt x="325" y="402"/>
                  </a:lnTo>
                  <a:lnTo>
                    <a:pt x="325" y="406"/>
                  </a:lnTo>
                  <a:lnTo>
                    <a:pt x="325" y="409"/>
                  </a:lnTo>
                  <a:lnTo>
                    <a:pt x="325" y="415"/>
                  </a:lnTo>
                  <a:lnTo>
                    <a:pt x="321" y="422"/>
                  </a:lnTo>
                  <a:lnTo>
                    <a:pt x="316" y="422"/>
                  </a:lnTo>
                  <a:lnTo>
                    <a:pt x="311" y="427"/>
                  </a:lnTo>
                  <a:lnTo>
                    <a:pt x="309" y="432"/>
                  </a:lnTo>
                  <a:lnTo>
                    <a:pt x="304" y="434"/>
                  </a:lnTo>
                  <a:lnTo>
                    <a:pt x="304" y="432"/>
                  </a:lnTo>
                  <a:lnTo>
                    <a:pt x="304" y="427"/>
                  </a:lnTo>
                  <a:lnTo>
                    <a:pt x="307" y="422"/>
                  </a:lnTo>
                  <a:lnTo>
                    <a:pt x="304" y="422"/>
                  </a:lnTo>
                  <a:lnTo>
                    <a:pt x="302" y="422"/>
                  </a:lnTo>
                  <a:lnTo>
                    <a:pt x="300" y="429"/>
                  </a:lnTo>
                  <a:lnTo>
                    <a:pt x="295" y="429"/>
                  </a:lnTo>
                  <a:lnTo>
                    <a:pt x="291" y="436"/>
                  </a:lnTo>
                  <a:lnTo>
                    <a:pt x="288" y="434"/>
                  </a:lnTo>
                  <a:lnTo>
                    <a:pt x="284" y="434"/>
                  </a:lnTo>
                  <a:lnTo>
                    <a:pt x="277" y="439"/>
                  </a:lnTo>
                  <a:lnTo>
                    <a:pt x="277" y="439"/>
                  </a:lnTo>
                  <a:lnTo>
                    <a:pt x="272" y="441"/>
                  </a:lnTo>
                  <a:lnTo>
                    <a:pt x="268" y="439"/>
                  </a:lnTo>
                  <a:lnTo>
                    <a:pt x="268" y="436"/>
                  </a:lnTo>
                  <a:lnTo>
                    <a:pt x="265" y="436"/>
                  </a:lnTo>
                  <a:lnTo>
                    <a:pt x="268" y="432"/>
                  </a:lnTo>
                  <a:lnTo>
                    <a:pt x="272" y="429"/>
                  </a:lnTo>
                  <a:lnTo>
                    <a:pt x="272" y="425"/>
                  </a:lnTo>
                  <a:lnTo>
                    <a:pt x="268" y="420"/>
                  </a:lnTo>
                  <a:lnTo>
                    <a:pt x="265" y="422"/>
                  </a:lnTo>
                  <a:lnTo>
                    <a:pt x="258" y="420"/>
                  </a:lnTo>
                  <a:lnTo>
                    <a:pt x="258" y="418"/>
                  </a:lnTo>
                  <a:lnTo>
                    <a:pt x="261" y="411"/>
                  </a:lnTo>
                  <a:lnTo>
                    <a:pt x="263" y="411"/>
                  </a:lnTo>
                  <a:lnTo>
                    <a:pt x="261" y="411"/>
                  </a:lnTo>
                  <a:lnTo>
                    <a:pt x="258" y="409"/>
                  </a:lnTo>
                  <a:lnTo>
                    <a:pt x="256" y="404"/>
                  </a:lnTo>
                  <a:lnTo>
                    <a:pt x="256" y="399"/>
                  </a:lnTo>
                  <a:lnTo>
                    <a:pt x="256" y="397"/>
                  </a:lnTo>
                  <a:lnTo>
                    <a:pt x="254" y="392"/>
                  </a:lnTo>
                  <a:lnTo>
                    <a:pt x="254" y="397"/>
                  </a:lnTo>
                  <a:lnTo>
                    <a:pt x="251" y="404"/>
                  </a:lnTo>
                  <a:lnTo>
                    <a:pt x="256" y="411"/>
                  </a:lnTo>
                  <a:lnTo>
                    <a:pt x="256" y="413"/>
                  </a:lnTo>
                  <a:lnTo>
                    <a:pt x="254" y="415"/>
                  </a:lnTo>
                  <a:lnTo>
                    <a:pt x="254" y="420"/>
                  </a:lnTo>
                  <a:lnTo>
                    <a:pt x="251" y="422"/>
                  </a:lnTo>
                  <a:lnTo>
                    <a:pt x="247" y="420"/>
                  </a:lnTo>
                  <a:lnTo>
                    <a:pt x="244" y="422"/>
                  </a:lnTo>
                  <a:lnTo>
                    <a:pt x="240" y="418"/>
                  </a:lnTo>
                  <a:lnTo>
                    <a:pt x="240" y="415"/>
                  </a:lnTo>
                  <a:lnTo>
                    <a:pt x="242" y="409"/>
                  </a:lnTo>
                  <a:lnTo>
                    <a:pt x="242" y="404"/>
                  </a:lnTo>
                  <a:lnTo>
                    <a:pt x="242" y="402"/>
                  </a:lnTo>
                  <a:lnTo>
                    <a:pt x="247" y="397"/>
                  </a:lnTo>
                  <a:lnTo>
                    <a:pt x="242" y="397"/>
                  </a:lnTo>
                  <a:lnTo>
                    <a:pt x="240" y="402"/>
                  </a:lnTo>
                  <a:lnTo>
                    <a:pt x="238" y="406"/>
                  </a:lnTo>
                  <a:lnTo>
                    <a:pt x="240" y="409"/>
                  </a:lnTo>
                  <a:lnTo>
                    <a:pt x="235" y="415"/>
                  </a:lnTo>
                  <a:lnTo>
                    <a:pt x="233" y="418"/>
                  </a:lnTo>
                  <a:lnTo>
                    <a:pt x="228" y="415"/>
                  </a:lnTo>
                  <a:lnTo>
                    <a:pt x="228" y="411"/>
                  </a:lnTo>
                  <a:lnTo>
                    <a:pt x="228" y="409"/>
                  </a:lnTo>
                  <a:lnTo>
                    <a:pt x="228" y="406"/>
                  </a:lnTo>
                  <a:lnTo>
                    <a:pt x="231" y="404"/>
                  </a:lnTo>
                  <a:lnTo>
                    <a:pt x="231" y="402"/>
                  </a:lnTo>
                  <a:lnTo>
                    <a:pt x="231" y="397"/>
                  </a:lnTo>
                  <a:lnTo>
                    <a:pt x="228" y="397"/>
                  </a:lnTo>
                  <a:lnTo>
                    <a:pt x="228" y="399"/>
                  </a:lnTo>
                  <a:lnTo>
                    <a:pt x="226" y="404"/>
                  </a:lnTo>
                  <a:lnTo>
                    <a:pt x="224" y="406"/>
                  </a:lnTo>
                  <a:lnTo>
                    <a:pt x="224" y="409"/>
                  </a:lnTo>
                  <a:lnTo>
                    <a:pt x="224" y="411"/>
                  </a:lnTo>
                  <a:lnTo>
                    <a:pt x="219" y="411"/>
                  </a:lnTo>
                  <a:lnTo>
                    <a:pt x="219" y="411"/>
                  </a:lnTo>
                  <a:lnTo>
                    <a:pt x="217" y="411"/>
                  </a:lnTo>
                  <a:close/>
                  <a:moveTo>
                    <a:pt x="330" y="1034"/>
                  </a:moveTo>
                  <a:lnTo>
                    <a:pt x="328" y="1041"/>
                  </a:lnTo>
                  <a:lnTo>
                    <a:pt x="328" y="1046"/>
                  </a:lnTo>
                  <a:lnTo>
                    <a:pt x="330" y="1048"/>
                  </a:lnTo>
                  <a:lnTo>
                    <a:pt x="330" y="1048"/>
                  </a:lnTo>
                  <a:lnTo>
                    <a:pt x="330" y="1046"/>
                  </a:lnTo>
                  <a:lnTo>
                    <a:pt x="332" y="1039"/>
                  </a:lnTo>
                  <a:lnTo>
                    <a:pt x="330" y="1037"/>
                  </a:lnTo>
                  <a:lnTo>
                    <a:pt x="330" y="1034"/>
                  </a:lnTo>
                  <a:close/>
                  <a:moveTo>
                    <a:pt x="325" y="1011"/>
                  </a:moveTo>
                  <a:lnTo>
                    <a:pt x="323" y="1011"/>
                  </a:lnTo>
                  <a:lnTo>
                    <a:pt x="325" y="1009"/>
                  </a:lnTo>
                  <a:lnTo>
                    <a:pt x="328" y="1009"/>
                  </a:lnTo>
                  <a:lnTo>
                    <a:pt x="328" y="1011"/>
                  </a:lnTo>
                  <a:lnTo>
                    <a:pt x="325" y="1011"/>
                  </a:lnTo>
                  <a:close/>
                  <a:moveTo>
                    <a:pt x="318" y="1000"/>
                  </a:moveTo>
                  <a:lnTo>
                    <a:pt x="323" y="995"/>
                  </a:lnTo>
                  <a:lnTo>
                    <a:pt x="325" y="993"/>
                  </a:lnTo>
                  <a:lnTo>
                    <a:pt x="325" y="995"/>
                  </a:lnTo>
                  <a:lnTo>
                    <a:pt x="323" y="997"/>
                  </a:lnTo>
                  <a:lnTo>
                    <a:pt x="321" y="1000"/>
                  </a:lnTo>
                  <a:lnTo>
                    <a:pt x="318" y="1000"/>
                  </a:lnTo>
                  <a:close/>
                  <a:moveTo>
                    <a:pt x="286" y="686"/>
                  </a:moveTo>
                  <a:lnTo>
                    <a:pt x="286" y="683"/>
                  </a:lnTo>
                  <a:lnTo>
                    <a:pt x="286" y="681"/>
                  </a:lnTo>
                  <a:lnTo>
                    <a:pt x="288" y="686"/>
                  </a:lnTo>
                  <a:lnTo>
                    <a:pt x="286" y="686"/>
                  </a:lnTo>
                  <a:close/>
                  <a:moveTo>
                    <a:pt x="291" y="690"/>
                  </a:moveTo>
                  <a:lnTo>
                    <a:pt x="291" y="688"/>
                  </a:lnTo>
                  <a:lnTo>
                    <a:pt x="291" y="683"/>
                  </a:lnTo>
                  <a:lnTo>
                    <a:pt x="293" y="683"/>
                  </a:lnTo>
                  <a:lnTo>
                    <a:pt x="295" y="686"/>
                  </a:lnTo>
                  <a:lnTo>
                    <a:pt x="293" y="688"/>
                  </a:lnTo>
                  <a:lnTo>
                    <a:pt x="291" y="690"/>
                  </a:lnTo>
                  <a:close/>
                  <a:moveTo>
                    <a:pt x="284" y="700"/>
                  </a:moveTo>
                  <a:lnTo>
                    <a:pt x="284" y="697"/>
                  </a:lnTo>
                  <a:lnTo>
                    <a:pt x="284" y="695"/>
                  </a:lnTo>
                  <a:lnTo>
                    <a:pt x="284" y="690"/>
                  </a:lnTo>
                  <a:lnTo>
                    <a:pt x="286" y="690"/>
                  </a:lnTo>
                  <a:lnTo>
                    <a:pt x="286" y="693"/>
                  </a:lnTo>
                  <a:lnTo>
                    <a:pt x="288" y="693"/>
                  </a:lnTo>
                  <a:lnTo>
                    <a:pt x="291" y="693"/>
                  </a:lnTo>
                  <a:lnTo>
                    <a:pt x="288" y="695"/>
                  </a:lnTo>
                  <a:lnTo>
                    <a:pt x="286" y="700"/>
                  </a:lnTo>
                  <a:lnTo>
                    <a:pt x="284" y="700"/>
                  </a:lnTo>
                  <a:close/>
                  <a:moveTo>
                    <a:pt x="348" y="794"/>
                  </a:moveTo>
                  <a:lnTo>
                    <a:pt x="351" y="792"/>
                  </a:lnTo>
                  <a:lnTo>
                    <a:pt x="353" y="792"/>
                  </a:lnTo>
                  <a:lnTo>
                    <a:pt x="351" y="794"/>
                  </a:lnTo>
                  <a:lnTo>
                    <a:pt x="348" y="794"/>
                  </a:lnTo>
                  <a:lnTo>
                    <a:pt x="348" y="794"/>
                  </a:lnTo>
                  <a:close/>
                  <a:moveTo>
                    <a:pt x="339" y="792"/>
                  </a:moveTo>
                  <a:lnTo>
                    <a:pt x="341" y="790"/>
                  </a:lnTo>
                  <a:lnTo>
                    <a:pt x="344" y="790"/>
                  </a:lnTo>
                  <a:lnTo>
                    <a:pt x="346" y="787"/>
                  </a:lnTo>
                  <a:lnTo>
                    <a:pt x="348" y="790"/>
                  </a:lnTo>
                  <a:lnTo>
                    <a:pt x="344" y="794"/>
                  </a:lnTo>
                  <a:lnTo>
                    <a:pt x="341" y="794"/>
                  </a:lnTo>
                  <a:lnTo>
                    <a:pt x="339" y="792"/>
                  </a:lnTo>
                  <a:close/>
                  <a:moveTo>
                    <a:pt x="328" y="836"/>
                  </a:moveTo>
                  <a:lnTo>
                    <a:pt x="330" y="838"/>
                  </a:lnTo>
                  <a:lnTo>
                    <a:pt x="332" y="836"/>
                  </a:lnTo>
                  <a:lnTo>
                    <a:pt x="330" y="836"/>
                  </a:lnTo>
                  <a:lnTo>
                    <a:pt x="328" y="836"/>
                  </a:lnTo>
                  <a:close/>
                  <a:moveTo>
                    <a:pt x="346" y="854"/>
                  </a:moveTo>
                  <a:lnTo>
                    <a:pt x="348" y="857"/>
                  </a:lnTo>
                  <a:lnTo>
                    <a:pt x="351" y="857"/>
                  </a:lnTo>
                  <a:lnTo>
                    <a:pt x="351" y="852"/>
                  </a:lnTo>
                  <a:lnTo>
                    <a:pt x="348" y="852"/>
                  </a:lnTo>
                  <a:lnTo>
                    <a:pt x="346" y="854"/>
                  </a:lnTo>
                  <a:lnTo>
                    <a:pt x="346" y="854"/>
                  </a:lnTo>
                  <a:lnTo>
                    <a:pt x="346" y="854"/>
                  </a:lnTo>
                  <a:close/>
                  <a:moveTo>
                    <a:pt x="378" y="887"/>
                  </a:moveTo>
                  <a:lnTo>
                    <a:pt x="376" y="882"/>
                  </a:lnTo>
                  <a:lnTo>
                    <a:pt x="378" y="880"/>
                  </a:lnTo>
                  <a:lnTo>
                    <a:pt x="381" y="882"/>
                  </a:lnTo>
                  <a:lnTo>
                    <a:pt x="383" y="884"/>
                  </a:lnTo>
                  <a:lnTo>
                    <a:pt x="381" y="887"/>
                  </a:lnTo>
                  <a:lnTo>
                    <a:pt x="378" y="887"/>
                  </a:lnTo>
                  <a:close/>
                  <a:moveTo>
                    <a:pt x="395" y="907"/>
                  </a:moveTo>
                  <a:lnTo>
                    <a:pt x="395" y="903"/>
                  </a:lnTo>
                  <a:lnTo>
                    <a:pt x="397" y="900"/>
                  </a:lnTo>
                  <a:lnTo>
                    <a:pt x="399" y="900"/>
                  </a:lnTo>
                  <a:lnTo>
                    <a:pt x="401" y="900"/>
                  </a:lnTo>
                  <a:lnTo>
                    <a:pt x="399" y="905"/>
                  </a:lnTo>
                  <a:lnTo>
                    <a:pt x="395" y="905"/>
                  </a:lnTo>
                  <a:lnTo>
                    <a:pt x="395" y="905"/>
                  </a:lnTo>
                  <a:lnTo>
                    <a:pt x="395" y="907"/>
                  </a:lnTo>
                  <a:close/>
                  <a:moveTo>
                    <a:pt x="277" y="459"/>
                  </a:moveTo>
                  <a:lnTo>
                    <a:pt x="277" y="452"/>
                  </a:lnTo>
                  <a:lnTo>
                    <a:pt x="279" y="452"/>
                  </a:lnTo>
                  <a:lnTo>
                    <a:pt x="281" y="448"/>
                  </a:lnTo>
                  <a:lnTo>
                    <a:pt x="291" y="443"/>
                  </a:lnTo>
                  <a:lnTo>
                    <a:pt x="295" y="441"/>
                  </a:lnTo>
                  <a:lnTo>
                    <a:pt x="293" y="445"/>
                  </a:lnTo>
                  <a:lnTo>
                    <a:pt x="286" y="450"/>
                  </a:lnTo>
                  <a:lnTo>
                    <a:pt x="286" y="455"/>
                  </a:lnTo>
                  <a:lnTo>
                    <a:pt x="288" y="457"/>
                  </a:lnTo>
                  <a:lnTo>
                    <a:pt x="286" y="459"/>
                  </a:lnTo>
                  <a:lnTo>
                    <a:pt x="284" y="457"/>
                  </a:lnTo>
                  <a:lnTo>
                    <a:pt x="284" y="455"/>
                  </a:lnTo>
                  <a:lnTo>
                    <a:pt x="281" y="457"/>
                  </a:lnTo>
                  <a:lnTo>
                    <a:pt x="279" y="459"/>
                  </a:lnTo>
                  <a:lnTo>
                    <a:pt x="277" y="459"/>
                  </a:lnTo>
                  <a:close/>
                  <a:moveTo>
                    <a:pt x="258" y="439"/>
                  </a:moveTo>
                  <a:lnTo>
                    <a:pt x="258" y="439"/>
                  </a:lnTo>
                  <a:lnTo>
                    <a:pt x="258" y="441"/>
                  </a:lnTo>
                  <a:lnTo>
                    <a:pt x="258" y="441"/>
                  </a:lnTo>
                  <a:lnTo>
                    <a:pt x="261" y="441"/>
                  </a:lnTo>
                  <a:lnTo>
                    <a:pt x="263" y="439"/>
                  </a:lnTo>
                  <a:lnTo>
                    <a:pt x="261" y="436"/>
                  </a:lnTo>
                  <a:lnTo>
                    <a:pt x="258" y="439"/>
                  </a:lnTo>
                  <a:close/>
                  <a:moveTo>
                    <a:pt x="143" y="388"/>
                  </a:moveTo>
                  <a:lnTo>
                    <a:pt x="138" y="385"/>
                  </a:lnTo>
                  <a:lnTo>
                    <a:pt x="138" y="383"/>
                  </a:lnTo>
                  <a:lnTo>
                    <a:pt x="138" y="374"/>
                  </a:lnTo>
                  <a:lnTo>
                    <a:pt x="138" y="372"/>
                  </a:lnTo>
                  <a:lnTo>
                    <a:pt x="138" y="367"/>
                  </a:lnTo>
                  <a:lnTo>
                    <a:pt x="136" y="367"/>
                  </a:lnTo>
                  <a:lnTo>
                    <a:pt x="141" y="365"/>
                  </a:lnTo>
                  <a:lnTo>
                    <a:pt x="147" y="367"/>
                  </a:lnTo>
                  <a:lnTo>
                    <a:pt x="147" y="372"/>
                  </a:lnTo>
                  <a:lnTo>
                    <a:pt x="145" y="381"/>
                  </a:lnTo>
                  <a:lnTo>
                    <a:pt x="145" y="383"/>
                  </a:lnTo>
                  <a:lnTo>
                    <a:pt x="145" y="385"/>
                  </a:lnTo>
                  <a:lnTo>
                    <a:pt x="145" y="388"/>
                  </a:lnTo>
                  <a:lnTo>
                    <a:pt x="143" y="388"/>
                  </a:lnTo>
                  <a:close/>
                  <a:moveTo>
                    <a:pt x="143" y="157"/>
                  </a:moveTo>
                  <a:lnTo>
                    <a:pt x="147" y="152"/>
                  </a:lnTo>
                  <a:lnTo>
                    <a:pt x="150" y="145"/>
                  </a:lnTo>
                  <a:lnTo>
                    <a:pt x="150" y="143"/>
                  </a:lnTo>
                  <a:lnTo>
                    <a:pt x="157" y="138"/>
                  </a:lnTo>
                  <a:lnTo>
                    <a:pt x="159" y="134"/>
                  </a:lnTo>
                  <a:lnTo>
                    <a:pt x="157" y="131"/>
                  </a:lnTo>
                  <a:lnTo>
                    <a:pt x="152" y="129"/>
                  </a:lnTo>
                  <a:lnTo>
                    <a:pt x="150" y="129"/>
                  </a:lnTo>
                  <a:lnTo>
                    <a:pt x="150" y="124"/>
                  </a:lnTo>
                  <a:lnTo>
                    <a:pt x="150" y="124"/>
                  </a:lnTo>
                  <a:lnTo>
                    <a:pt x="145" y="129"/>
                  </a:lnTo>
                  <a:lnTo>
                    <a:pt x="138" y="131"/>
                  </a:lnTo>
                  <a:lnTo>
                    <a:pt x="136" y="134"/>
                  </a:lnTo>
                  <a:lnTo>
                    <a:pt x="134" y="136"/>
                  </a:lnTo>
                  <a:lnTo>
                    <a:pt x="134" y="141"/>
                  </a:lnTo>
                  <a:lnTo>
                    <a:pt x="141" y="141"/>
                  </a:lnTo>
                  <a:lnTo>
                    <a:pt x="143" y="141"/>
                  </a:lnTo>
                  <a:lnTo>
                    <a:pt x="143" y="143"/>
                  </a:lnTo>
                  <a:lnTo>
                    <a:pt x="141" y="148"/>
                  </a:lnTo>
                  <a:lnTo>
                    <a:pt x="141" y="150"/>
                  </a:lnTo>
                  <a:lnTo>
                    <a:pt x="141" y="152"/>
                  </a:lnTo>
                  <a:lnTo>
                    <a:pt x="143" y="157"/>
                  </a:lnTo>
                  <a:close/>
                  <a:moveTo>
                    <a:pt x="90" y="281"/>
                  </a:moveTo>
                  <a:lnTo>
                    <a:pt x="87" y="277"/>
                  </a:lnTo>
                  <a:lnTo>
                    <a:pt x="92" y="275"/>
                  </a:lnTo>
                  <a:lnTo>
                    <a:pt x="90" y="272"/>
                  </a:lnTo>
                  <a:lnTo>
                    <a:pt x="87" y="268"/>
                  </a:lnTo>
                  <a:lnTo>
                    <a:pt x="85" y="265"/>
                  </a:lnTo>
                  <a:lnTo>
                    <a:pt x="85" y="261"/>
                  </a:lnTo>
                  <a:lnTo>
                    <a:pt x="87" y="258"/>
                  </a:lnTo>
                  <a:lnTo>
                    <a:pt x="92" y="258"/>
                  </a:lnTo>
                  <a:lnTo>
                    <a:pt x="97" y="263"/>
                  </a:lnTo>
                  <a:lnTo>
                    <a:pt x="99" y="263"/>
                  </a:lnTo>
                  <a:lnTo>
                    <a:pt x="99" y="261"/>
                  </a:lnTo>
                  <a:lnTo>
                    <a:pt x="94" y="254"/>
                  </a:lnTo>
                  <a:lnTo>
                    <a:pt x="90" y="251"/>
                  </a:lnTo>
                  <a:lnTo>
                    <a:pt x="90" y="249"/>
                  </a:lnTo>
                  <a:lnTo>
                    <a:pt x="94" y="249"/>
                  </a:lnTo>
                  <a:lnTo>
                    <a:pt x="92" y="245"/>
                  </a:lnTo>
                  <a:lnTo>
                    <a:pt x="94" y="240"/>
                  </a:lnTo>
                  <a:lnTo>
                    <a:pt x="94" y="233"/>
                  </a:lnTo>
                  <a:lnTo>
                    <a:pt x="97" y="228"/>
                  </a:lnTo>
                  <a:lnTo>
                    <a:pt x="99" y="228"/>
                  </a:lnTo>
                  <a:lnTo>
                    <a:pt x="101" y="226"/>
                  </a:lnTo>
                  <a:lnTo>
                    <a:pt x="104" y="221"/>
                  </a:lnTo>
                  <a:lnTo>
                    <a:pt x="106" y="217"/>
                  </a:lnTo>
                  <a:lnTo>
                    <a:pt x="111" y="212"/>
                  </a:lnTo>
                  <a:lnTo>
                    <a:pt x="115" y="212"/>
                  </a:lnTo>
                  <a:lnTo>
                    <a:pt x="120" y="219"/>
                  </a:lnTo>
                  <a:lnTo>
                    <a:pt x="122" y="224"/>
                  </a:lnTo>
                  <a:lnTo>
                    <a:pt x="122" y="228"/>
                  </a:lnTo>
                  <a:lnTo>
                    <a:pt x="122" y="231"/>
                  </a:lnTo>
                  <a:lnTo>
                    <a:pt x="124" y="231"/>
                  </a:lnTo>
                  <a:lnTo>
                    <a:pt x="124" y="235"/>
                  </a:lnTo>
                  <a:lnTo>
                    <a:pt x="127" y="238"/>
                  </a:lnTo>
                  <a:lnTo>
                    <a:pt x="127" y="240"/>
                  </a:lnTo>
                  <a:lnTo>
                    <a:pt x="129" y="245"/>
                  </a:lnTo>
                  <a:lnTo>
                    <a:pt x="134" y="245"/>
                  </a:lnTo>
                  <a:lnTo>
                    <a:pt x="134" y="247"/>
                  </a:lnTo>
                  <a:lnTo>
                    <a:pt x="136" y="249"/>
                  </a:lnTo>
                  <a:lnTo>
                    <a:pt x="138" y="258"/>
                  </a:lnTo>
                  <a:lnTo>
                    <a:pt x="134" y="261"/>
                  </a:lnTo>
                  <a:lnTo>
                    <a:pt x="131" y="263"/>
                  </a:lnTo>
                  <a:lnTo>
                    <a:pt x="127" y="263"/>
                  </a:lnTo>
                  <a:lnTo>
                    <a:pt x="124" y="265"/>
                  </a:lnTo>
                  <a:lnTo>
                    <a:pt x="127" y="268"/>
                  </a:lnTo>
                  <a:lnTo>
                    <a:pt x="129" y="268"/>
                  </a:lnTo>
                  <a:lnTo>
                    <a:pt x="129" y="272"/>
                  </a:lnTo>
                  <a:lnTo>
                    <a:pt x="129" y="277"/>
                  </a:lnTo>
                  <a:lnTo>
                    <a:pt x="122" y="281"/>
                  </a:lnTo>
                  <a:lnTo>
                    <a:pt x="120" y="284"/>
                  </a:lnTo>
                  <a:lnTo>
                    <a:pt x="117" y="284"/>
                  </a:lnTo>
                  <a:lnTo>
                    <a:pt x="117" y="279"/>
                  </a:lnTo>
                  <a:lnTo>
                    <a:pt x="115" y="279"/>
                  </a:lnTo>
                  <a:lnTo>
                    <a:pt x="111" y="281"/>
                  </a:lnTo>
                  <a:lnTo>
                    <a:pt x="106" y="281"/>
                  </a:lnTo>
                  <a:lnTo>
                    <a:pt x="101" y="281"/>
                  </a:lnTo>
                  <a:lnTo>
                    <a:pt x="97" y="281"/>
                  </a:lnTo>
                  <a:lnTo>
                    <a:pt x="97" y="277"/>
                  </a:lnTo>
                  <a:lnTo>
                    <a:pt x="94" y="277"/>
                  </a:lnTo>
                  <a:lnTo>
                    <a:pt x="92" y="279"/>
                  </a:lnTo>
                  <a:lnTo>
                    <a:pt x="90" y="281"/>
                  </a:lnTo>
                  <a:close/>
                  <a:moveTo>
                    <a:pt x="136" y="275"/>
                  </a:moveTo>
                  <a:lnTo>
                    <a:pt x="138" y="275"/>
                  </a:lnTo>
                  <a:lnTo>
                    <a:pt x="141" y="272"/>
                  </a:lnTo>
                  <a:lnTo>
                    <a:pt x="138" y="265"/>
                  </a:lnTo>
                  <a:lnTo>
                    <a:pt x="136" y="265"/>
                  </a:lnTo>
                  <a:lnTo>
                    <a:pt x="136" y="268"/>
                  </a:lnTo>
                  <a:lnTo>
                    <a:pt x="136" y="272"/>
                  </a:lnTo>
                  <a:lnTo>
                    <a:pt x="136" y="275"/>
                  </a:lnTo>
                  <a:close/>
                  <a:moveTo>
                    <a:pt x="152" y="339"/>
                  </a:moveTo>
                  <a:lnTo>
                    <a:pt x="152" y="342"/>
                  </a:lnTo>
                  <a:lnTo>
                    <a:pt x="154" y="346"/>
                  </a:lnTo>
                  <a:lnTo>
                    <a:pt x="159" y="346"/>
                  </a:lnTo>
                  <a:lnTo>
                    <a:pt x="164" y="344"/>
                  </a:lnTo>
                  <a:lnTo>
                    <a:pt x="168" y="337"/>
                  </a:lnTo>
                  <a:lnTo>
                    <a:pt x="168" y="335"/>
                  </a:lnTo>
                  <a:lnTo>
                    <a:pt x="168" y="332"/>
                  </a:lnTo>
                  <a:lnTo>
                    <a:pt x="168" y="330"/>
                  </a:lnTo>
                  <a:lnTo>
                    <a:pt x="166" y="328"/>
                  </a:lnTo>
                  <a:lnTo>
                    <a:pt x="164" y="328"/>
                  </a:lnTo>
                  <a:lnTo>
                    <a:pt x="161" y="323"/>
                  </a:lnTo>
                  <a:lnTo>
                    <a:pt x="157" y="323"/>
                  </a:lnTo>
                  <a:lnTo>
                    <a:pt x="154" y="325"/>
                  </a:lnTo>
                  <a:lnTo>
                    <a:pt x="152" y="330"/>
                  </a:lnTo>
                  <a:lnTo>
                    <a:pt x="152" y="335"/>
                  </a:lnTo>
                  <a:lnTo>
                    <a:pt x="152" y="339"/>
                  </a:lnTo>
                  <a:close/>
                  <a:moveTo>
                    <a:pt x="147" y="342"/>
                  </a:moveTo>
                  <a:lnTo>
                    <a:pt x="145" y="344"/>
                  </a:lnTo>
                  <a:lnTo>
                    <a:pt x="147" y="346"/>
                  </a:lnTo>
                  <a:lnTo>
                    <a:pt x="150" y="348"/>
                  </a:lnTo>
                  <a:lnTo>
                    <a:pt x="150" y="346"/>
                  </a:lnTo>
                  <a:lnTo>
                    <a:pt x="150" y="344"/>
                  </a:lnTo>
                  <a:lnTo>
                    <a:pt x="147" y="344"/>
                  </a:lnTo>
                  <a:lnTo>
                    <a:pt x="147" y="339"/>
                  </a:lnTo>
                  <a:lnTo>
                    <a:pt x="147" y="342"/>
                  </a:lnTo>
                  <a:close/>
                  <a:moveTo>
                    <a:pt x="85" y="307"/>
                  </a:moveTo>
                  <a:lnTo>
                    <a:pt x="85" y="302"/>
                  </a:lnTo>
                  <a:lnTo>
                    <a:pt x="87" y="295"/>
                  </a:lnTo>
                  <a:lnTo>
                    <a:pt x="90" y="291"/>
                  </a:lnTo>
                  <a:lnTo>
                    <a:pt x="94" y="293"/>
                  </a:lnTo>
                  <a:lnTo>
                    <a:pt x="97" y="291"/>
                  </a:lnTo>
                  <a:lnTo>
                    <a:pt x="101" y="293"/>
                  </a:lnTo>
                  <a:lnTo>
                    <a:pt x="104" y="291"/>
                  </a:lnTo>
                  <a:lnTo>
                    <a:pt x="106" y="293"/>
                  </a:lnTo>
                  <a:lnTo>
                    <a:pt x="106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5" y="295"/>
                  </a:lnTo>
                  <a:lnTo>
                    <a:pt x="117" y="295"/>
                  </a:lnTo>
                  <a:lnTo>
                    <a:pt x="122" y="302"/>
                  </a:lnTo>
                  <a:lnTo>
                    <a:pt x="124" y="302"/>
                  </a:lnTo>
                  <a:lnTo>
                    <a:pt x="124" y="305"/>
                  </a:lnTo>
                  <a:lnTo>
                    <a:pt x="124" y="307"/>
                  </a:lnTo>
                  <a:lnTo>
                    <a:pt x="127" y="307"/>
                  </a:lnTo>
                  <a:lnTo>
                    <a:pt x="131" y="305"/>
                  </a:lnTo>
                  <a:lnTo>
                    <a:pt x="134" y="309"/>
                  </a:lnTo>
                  <a:lnTo>
                    <a:pt x="136" y="312"/>
                  </a:lnTo>
                  <a:lnTo>
                    <a:pt x="136" y="314"/>
                  </a:lnTo>
                  <a:lnTo>
                    <a:pt x="136" y="316"/>
                  </a:lnTo>
                  <a:lnTo>
                    <a:pt x="134" y="316"/>
                  </a:lnTo>
                  <a:lnTo>
                    <a:pt x="129" y="316"/>
                  </a:lnTo>
                  <a:lnTo>
                    <a:pt x="124" y="321"/>
                  </a:lnTo>
                  <a:lnTo>
                    <a:pt x="120" y="321"/>
                  </a:lnTo>
                  <a:lnTo>
                    <a:pt x="115" y="318"/>
                  </a:lnTo>
                  <a:lnTo>
                    <a:pt x="111" y="318"/>
                  </a:lnTo>
                  <a:lnTo>
                    <a:pt x="104" y="314"/>
                  </a:lnTo>
                  <a:lnTo>
                    <a:pt x="99" y="314"/>
                  </a:lnTo>
                  <a:lnTo>
                    <a:pt x="94" y="312"/>
                  </a:lnTo>
                  <a:lnTo>
                    <a:pt x="92" y="307"/>
                  </a:lnTo>
                  <a:lnTo>
                    <a:pt x="87" y="309"/>
                  </a:lnTo>
                  <a:lnTo>
                    <a:pt x="85" y="307"/>
                  </a:lnTo>
                  <a:close/>
                  <a:moveTo>
                    <a:pt x="34" y="238"/>
                  </a:moveTo>
                  <a:lnTo>
                    <a:pt x="34" y="238"/>
                  </a:lnTo>
                  <a:lnTo>
                    <a:pt x="37" y="235"/>
                  </a:lnTo>
                  <a:lnTo>
                    <a:pt x="39" y="235"/>
                  </a:lnTo>
                  <a:lnTo>
                    <a:pt x="37" y="240"/>
                  </a:lnTo>
                  <a:lnTo>
                    <a:pt x="34" y="240"/>
                  </a:lnTo>
                  <a:lnTo>
                    <a:pt x="34" y="238"/>
                  </a:lnTo>
                  <a:close/>
                  <a:moveTo>
                    <a:pt x="37" y="263"/>
                  </a:moveTo>
                  <a:lnTo>
                    <a:pt x="39" y="268"/>
                  </a:lnTo>
                  <a:lnTo>
                    <a:pt x="41" y="272"/>
                  </a:lnTo>
                  <a:lnTo>
                    <a:pt x="44" y="272"/>
                  </a:lnTo>
                  <a:lnTo>
                    <a:pt x="48" y="272"/>
                  </a:lnTo>
                  <a:lnTo>
                    <a:pt x="51" y="275"/>
                  </a:lnTo>
                  <a:lnTo>
                    <a:pt x="53" y="275"/>
                  </a:lnTo>
                  <a:lnTo>
                    <a:pt x="60" y="270"/>
                  </a:lnTo>
                  <a:lnTo>
                    <a:pt x="60" y="268"/>
                  </a:lnTo>
                  <a:lnTo>
                    <a:pt x="62" y="265"/>
                  </a:lnTo>
                  <a:lnTo>
                    <a:pt x="67" y="261"/>
                  </a:lnTo>
                  <a:lnTo>
                    <a:pt x="67" y="256"/>
                  </a:lnTo>
                  <a:lnTo>
                    <a:pt x="67" y="249"/>
                  </a:lnTo>
                  <a:lnTo>
                    <a:pt x="71" y="245"/>
                  </a:lnTo>
                  <a:lnTo>
                    <a:pt x="69" y="242"/>
                  </a:lnTo>
                  <a:lnTo>
                    <a:pt x="69" y="240"/>
                  </a:lnTo>
                  <a:lnTo>
                    <a:pt x="71" y="238"/>
                  </a:lnTo>
                  <a:lnTo>
                    <a:pt x="74" y="233"/>
                  </a:lnTo>
                  <a:lnTo>
                    <a:pt x="76" y="231"/>
                  </a:lnTo>
                  <a:lnTo>
                    <a:pt x="81" y="228"/>
                  </a:lnTo>
                  <a:lnTo>
                    <a:pt x="85" y="224"/>
                  </a:lnTo>
                  <a:lnTo>
                    <a:pt x="85" y="219"/>
                  </a:lnTo>
                  <a:lnTo>
                    <a:pt x="85" y="217"/>
                  </a:lnTo>
                  <a:lnTo>
                    <a:pt x="90" y="212"/>
                  </a:lnTo>
                  <a:lnTo>
                    <a:pt x="90" y="210"/>
                  </a:lnTo>
                  <a:lnTo>
                    <a:pt x="87" y="208"/>
                  </a:lnTo>
                  <a:lnTo>
                    <a:pt x="87" y="201"/>
                  </a:lnTo>
                  <a:lnTo>
                    <a:pt x="85" y="203"/>
                  </a:lnTo>
                  <a:lnTo>
                    <a:pt x="81" y="201"/>
                  </a:lnTo>
                  <a:lnTo>
                    <a:pt x="76" y="201"/>
                  </a:lnTo>
                  <a:lnTo>
                    <a:pt x="74" y="198"/>
                  </a:lnTo>
                  <a:lnTo>
                    <a:pt x="76" y="194"/>
                  </a:lnTo>
                  <a:lnTo>
                    <a:pt x="83" y="191"/>
                  </a:lnTo>
                  <a:lnTo>
                    <a:pt x="83" y="189"/>
                  </a:lnTo>
                  <a:lnTo>
                    <a:pt x="81" y="187"/>
                  </a:lnTo>
                  <a:lnTo>
                    <a:pt x="81" y="180"/>
                  </a:lnTo>
                  <a:lnTo>
                    <a:pt x="81" y="178"/>
                  </a:lnTo>
                  <a:lnTo>
                    <a:pt x="78" y="173"/>
                  </a:lnTo>
                  <a:lnTo>
                    <a:pt x="76" y="173"/>
                  </a:lnTo>
                  <a:lnTo>
                    <a:pt x="69" y="178"/>
                  </a:lnTo>
                  <a:lnTo>
                    <a:pt x="64" y="178"/>
                  </a:lnTo>
                  <a:lnTo>
                    <a:pt x="62" y="182"/>
                  </a:lnTo>
                  <a:lnTo>
                    <a:pt x="60" y="184"/>
                  </a:lnTo>
                  <a:lnTo>
                    <a:pt x="57" y="184"/>
                  </a:lnTo>
                  <a:lnTo>
                    <a:pt x="55" y="180"/>
                  </a:lnTo>
                  <a:lnTo>
                    <a:pt x="60" y="178"/>
                  </a:lnTo>
                  <a:lnTo>
                    <a:pt x="62" y="175"/>
                  </a:lnTo>
                  <a:lnTo>
                    <a:pt x="62" y="168"/>
                  </a:lnTo>
                  <a:lnTo>
                    <a:pt x="64" y="161"/>
                  </a:lnTo>
                  <a:lnTo>
                    <a:pt x="62" y="159"/>
                  </a:lnTo>
                  <a:lnTo>
                    <a:pt x="60" y="154"/>
                  </a:lnTo>
                  <a:lnTo>
                    <a:pt x="60" y="152"/>
                  </a:lnTo>
                  <a:lnTo>
                    <a:pt x="53" y="150"/>
                  </a:lnTo>
                  <a:lnTo>
                    <a:pt x="51" y="150"/>
                  </a:lnTo>
                  <a:lnTo>
                    <a:pt x="46" y="150"/>
                  </a:lnTo>
                  <a:lnTo>
                    <a:pt x="39" y="154"/>
                  </a:lnTo>
                  <a:lnTo>
                    <a:pt x="37" y="152"/>
                  </a:lnTo>
                  <a:lnTo>
                    <a:pt x="37" y="145"/>
                  </a:lnTo>
                  <a:lnTo>
                    <a:pt x="37" y="145"/>
                  </a:lnTo>
                  <a:lnTo>
                    <a:pt x="32" y="148"/>
                  </a:lnTo>
                  <a:lnTo>
                    <a:pt x="32" y="152"/>
                  </a:lnTo>
                  <a:lnTo>
                    <a:pt x="27" y="154"/>
                  </a:lnTo>
                  <a:lnTo>
                    <a:pt x="25" y="157"/>
                  </a:lnTo>
                  <a:lnTo>
                    <a:pt x="21" y="164"/>
                  </a:lnTo>
                  <a:lnTo>
                    <a:pt x="21" y="166"/>
                  </a:lnTo>
                  <a:lnTo>
                    <a:pt x="25" y="168"/>
                  </a:lnTo>
                  <a:lnTo>
                    <a:pt x="27" y="168"/>
                  </a:lnTo>
                  <a:lnTo>
                    <a:pt x="32" y="166"/>
                  </a:lnTo>
                  <a:lnTo>
                    <a:pt x="32" y="168"/>
                  </a:lnTo>
                  <a:lnTo>
                    <a:pt x="27" y="173"/>
                  </a:lnTo>
                  <a:lnTo>
                    <a:pt x="23" y="175"/>
                  </a:lnTo>
                  <a:lnTo>
                    <a:pt x="18" y="182"/>
                  </a:lnTo>
                  <a:lnTo>
                    <a:pt x="18" y="182"/>
                  </a:lnTo>
                  <a:lnTo>
                    <a:pt x="25" y="180"/>
                  </a:lnTo>
                  <a:lnTo>
                    <a:pt x="30" y="175"/>
                  </a:lnTo>
                  <a:lnTo>
                    <a:pt x="32" y="175"/>
                  </a:lnTo>
                  <a:lnTo>
                    <a:pt x="37" y="173"/>
                  </a:lnTo>
                  <a:lnTo>
                    <a:pt x="39" y="178"/>
                  </a:lnTo>
                  <a:lnTo>
                    <a:pt x="37" y="182"/>
                  </a:lnTo>
                  <a:lnTo>
                    <a:pt x="34" y="182"/>
                  </a:lnTo>
                  <a:lnTo>
                    <a:pt x="30" y="184"/>
                  </a:lnTo>
                  <a:lnTo>
                    <a:pt x="27" y="189"/>
                  </a:lnTo>
                  <a:lnTo>
                    <a:pt x="30" y="191"/>
                  </a:lnTo>
                  <a:lnTo>
                    <a:pt x="34" y="191"/>
                  </a:lnTo>
                  <a:lnTo>
                    <a:pt x="39" y="194"/>
                  </a:lnTo>
                  <a:lnTo>
                    <a:pt x="34" y="196"/>
                  </a:lnTo>
                  <a:lnTo>
                    <a:pt x="27" y="198"/>
                  </a:lnTo>
                  <a:lnTo>
                    <a:pt x="25" y="196"/>
                  </a:lnTo>
                  <a:lnTo>
                    <a:pt x="25" y="198"/>
                  </a:lnTo>
                  <a:lnTo>
                    <a:pt x="30" y="201"/>
                  </a:lnTo>
                  <a:lnTo>
                    <a:pt x="30" y="203"/>
                  </a:lnTo>
                  <a:lnTo>
                    <a:pt x="23" y="210"/>
                  </a:lnTo>
                  <a:lnTo>
                    <a:pt x="21" y="210"/>
                  </a:lnTo>
                  <a:lnTo>
                    <a:pt x="18" y="203"/>
                  </a:lnTo>
                  <a:lnTo>
                    <a:pt x="16" y="203"/>
                  </a:lnTo>
                  <a:lnTo>
                    <a:pt x="11" y="196"/>
                  </a:lnTo>
                  <a:lnTo>
                    <a:pt x="4" y="201"/>
                  </a:lnTo>
                  <a:lnTo>
                    <a:pt x="4" y="203"/>
                  </a:lnTo>
                  <a:lnTo>
                    <a:pt x="0" y="210"/>
                  </a:lnTo>
                  <a:lnTo>
                    <a:pt x="2" y="217"/>
                  </a:lnTo>
                  <a:lnTo>
                    <a:pt x="2" y="219"/>
                  </a:lnTo>
                  <a:lnTo>
                    <a:pt x="7" y="221"/>
                  </a:lnTo>
                  <a:lnTo>
                    <a:pt x="9" y="219"/>
                  </a:lnTo>
                  <a:lnTo>
                    <a:pt x="11" y="219"/>
                  </a:lnTo>
                  <a:lnTo>
                    <a:pt x="18" y="221"/>
                  </a:lnTo>
                  <a:lnTo>
                    <a:pt x="25" y="219"/>
                  </a:lnTo>
                  <a:lnTo>
                    <a:pt x="27" y="221"/>
                  </a:lnTo>
                  <a:lnTo>
                    <a:pt x="32" y="219"/>
                  </a:lnTo>
                  <a:lnTo>
                    <a:pt x="32" y="224"/>
                  </a:lnTo>
                  <a:lnTo>
                    <a:pt x="30" y="224"/>
                  </a:lnTo>
                  <a:lnTo>
                    <a:pt x="27" y="226"/>
                  </a:lnTo>
                  <a:lnTo>
                    <a:pt x="27" y="231"/>
                  </a:lnTo>
                  <a:lnTo>
                    <a:pt x="34" y="231"/>
                  </a:lnTo>
                  <a:lnTo>
                    <a:pt x="39" y="233"/>
                  </a:lnTo>
                  <a:lnTo>
                    <a:pt x="41" y="240"/>
                  </a:lnTo>
                  <a:lnTo>
                    <a:pt x="44" y="240"/>
                  </a:lnTo>
                  <a:lnTo>
                    <a:pt x="46" y="242"/>
                  </a:lnTo>
                  <a:lnTo>
                    <a:pt x="44" y="245"/>
                  </a:lnTo>
                  <a:lnTo>
                    <a:pt x="44" y="249"/>
                  </a:lnTo>
                  <a:lnTo>
                    <a:pt x="37" y="26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5" name="Freeform 181">
              <a:extLst>
                <a:ext uri="{FF2B5EF4-FFF2-40B4-BE49-F238E27FC236}">
                  <a16:creationId xmlns:a16="http://schemas.microsoft.com/office/drawing/2014/main" id="{3EDEEFF3-287C-BE9A-6F8D-C3E0BCB7D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5811" y="1006410"/>
              <a:ext cx="668801" cy="390826"/>
            </a:xfrm>
            <a:custGeom>
              <a:avLst/>
              <a:gdLst>
                <a:gd name="T0" fmla="*/ 492 w 806"/>
                <a:gd name="T1" fmla="*/ 111 h 471"/>
                <a:gd name="T2" fmla="*/ 430 w 806"/>
                <a:gd name="T3" fmla="*/ 7 h 471"/>
                <a:gd name="T4" fmla="*/ 391 w 806"/>
                <a:gd name="T5" fmla="*/ 56 h 471"/>
                <a:gd name="T6" fmla="*/ 425 w 806"/>
                <a:gd name="T7" fmla="*/ 86 h 471"/>
                <a:gd name="T8" fmla="*/ 735 w 806"/>
                <a:gd name="T9" fmla="*/ 356 h 471"/>
                <a:gd name="T10" fmla="*/ 790 w 806"/>
                <a:gd name="T11" fmla="*/ 337 h 471"/>
                <a:gd name="T12" fmla="*/ 755 w 806"/>
                <a:gd name="T13" fmla="*/ 284 h 471"/>
                <a:gd name="T14" fmla="*/ 691 w 806"/>
                <a:gd name="T15" fmla="*/ 284 h 471"/>
                <a:gd name="T16" fmla="*/ 652 w 806"/>
                <a:gd name="T17" fmla="*/ 254 h 471"/>
                <a:gd name="T18" fmla="*/ 663 w 806"/>
                <a:gd name="T19" fmla="*/ 219 h 471"/>
                <a:gd name="T20" fmla="*/ 640 w 806"/>
                <a:gd name="T21" fmla="*/ 183 h 471"/>
                <a:gd name="T22" fmla="*/ 601 w 806"/>
                <a:gd name="T23" fmla="*/ 213 h 471"/>
                <a:gd name="T24" fmla="*/ 612 w 806"/>
                <a:gd name="T25" fmla="*/ 289 h 471"/>
                <a:gd name="T26" fmla="*/ 649 w 806"/>
                <a:gd name="T27" fmla="*/ 319 h 471"/>
                <a:gd name="T28" fmla="*/ 688 w 806"/>
                <a:gd name="T29" fmla="*/ 340 h 471"/>
                <a:gd name="T30" fmla="*/ 735 w 806"/>
                <a:gd name="T31" fmla="*/ 349 h 471"/>
                <a:gd name="T32" fmla="*/ 529 w 806"/>
                <a:gd name="T33" fmla="*/ 169 h 471"/>
                <a:gd name="T34" fmla="*/ 488 w 806"/>
                <a:gd name="T35" fmla="*/ 162 h 471"/>
                <a:gd name="T36" fmla="*/ 490 w 806"/>
                <a:gd name="T37" fmla="*/ 199 h 471"/>
                <a:gd name="T38" fmla="*/ 365 w 806"/>
                <a:gd name="T39" fmla="*/ 83 h 471"/>
                <a:gd name="T40" fmla="*/ 213 w 806"/>
                <a:gd name="T41" fmla="*/ 116 h 471"/>
                <a:gd name="T42" fmla="*/ 250 w 806"/>
                <a:gd name="T43" fmla="*/ 118 h 471"/>
                <a:gd name="T44" fmla="*/ 287 w 806"/>
                <a:gd name="T45" fmla="*/ 113 h 471"/>
                <a:gd name="T46" fmla="*/ 342 w 806"/>
                <a:gd name="T47" fmla="*/ 39 h 471"/>
                <a:gd name="T48" fmla="*/ 245 w 806"/>
                <a:gd name="T49" fmla="*/ 69 h 471"/>
                <a:gd name="T50" fmla="*/ 617 w 806"/>
                <a:gd name="T51" fmla="*/ 353 h 471"/>
                <a:gd name="T52" fmla="*/ 550 w 806"/>
                <a:gd name="T53" fmla="*/ 291 h 471"/>
                <a:gd name="T54" fmla="*/ 566 w 806"/>
                <a:gd name="T55" fmla="*/ 254 h 471"/>
                <a:gd name="T56" fmla="*/ 550 w 806"/>
                <a:gd name="T57" fmla="*/ 245 h 471"/>
                <a:gd name="T58" fmla="*/ 538 w 806"/>
                <a:gd name="T59" fmla="*/ 261 h 471"/>
                <a:gd name="T60" fmla="*/ 515 w 806"/>
                <a:gd name="T61" fmla="*/ 233 h 471"/>
                <a:gd name="T62" fmla="*/ 492 w 806"/>
                <a:gd name="T63" fmla="*/ 213 h 471"/>
                <a:gd name="T64" fmla="*/ 520 w 806"/>
                <a:gd name="T65" fmla="*/ 196 h 471"/>
                <a:gd name="T66" fmla="*/ 564 w 806"/>
                <a:gd name="T67" fmla="*/ 180 h 471"/>
                <a:gd name="T68" fmla="*/ 538 w 806"/>
                <a:gd name="T69" fmla="*/ 245 h 471"/>
                <a:gd name="T70" fmla="*/ 220 w 806"/>
                <a:gd name="T71" fmla="*/ 153 h 471"/>
                <a:gd name="T72" fmla="*/ 437 w 806"/>
                <a:gd name="T73" fmla="*/ 224 h 471"/>
                <a:gd name="T74" fmla="*/ 319 w 806"/>
                <a:gd name="T75" fmla="*/ 210 h 471"/>
                <a:gd name="T76" fmla="*/ 252 w 806"/>
                <a:gd name="T77" fmla="*/ 199 h 471"/>
                <a:gd name="T78" fmla="*/ 280 w 806"/>
                <a:gd name="T79" fmla="*/ 148 h 471"/>
                <a:gd name="T80" fmla="*/ 321 w 806"/>
                <a:gd name="T81" fmla="*/ 139 h 471"/>
                <a:gd name="T82" fmla="*/ 372 w 806"/>
                <a:gd name="T83" fmla="*/ 199 h 471"/>
                <a:gd name="T84" fmla="*/ 409 w 806"/>
                <a:gd name="T85" fmla="*/ 141 h 471"/>
                <a:gd name="T86" fmla="*/ 421 w 806"/>
                <a:gd name="T87" fmla="*/ 183 h 471"/>
                <a:gd name="T88" fmla="*/ 370 w 806"/>
                <a:gd name="T89" fmla="*/ 231 h 471"/>
                <a:gd name="T90" fmla="*/ 273 w 806"/>
                <a:gd name="T91" fmla="*/ 240 h 471"/>
                <a:gd name="T92" fmla="*/ 54 w 806"/>
                <a:gd name="T93" fmla="*/ 273 h 471"/>
                <a:gd name="T94" fmla="*/ 176 w 806"/>
                <a:gd name="T95" fmla="*/ 229 h 471"/>
                <a:gd name="T96" fmla="*/ 130 w 806"/>
                <a:gd name="T97" fmla="*/ 305 h 471"/>
                <a:gd name="T98" fmla="*/ 24 w 806"/>
                <a:gd name="T99" fmla="*/ 360 h 471"/>
                <a:gd name="T100" fmla="*/ 501 w 806"/>
                <a:gd name="T101" fmla="*/ 326 h 471"/>
                <a:gd name="T102" fmla="*/ 400 w 806"/>
                <a:gd name="T103" fmla="*/ 420 h 471"/>
                <a:gd name="T104" fmla="*/ 416 w 806"/>
                <a:gd name="T105" fmla="*/ 381 h 471"/>
                <a:gd name="T106" fmla="*/ 437 w 806"/>
                <a:gd name="T107" fmla="*/ 351 h 471"/>
                <a:gd name="T108" fmla="*/ 497 w 806"/>
                <a:gd name="T109" fmla="*/ 337 h 471"/>
                <a:gd name="T110" fmla="*/ 471 w 806"/>
                <a:gd name="T111" fmla="*/ 386 h 471"/>
                <a:gd name="T112" fmla="*/ 446 w 806"/>
                <a:gd name="T113" fmla="*/ 446 h 471"/>
                <a:gd name="T114" fmla="*/ 483 w 806"/>
                <a:gd name="T115" fmla="*/ 377 h 471"/>
                <a:gd name="T116" fmla="*/ 344 w 806"/>
                <a:gd name="T117" fmla="*/ 310 h 471"/>
                <a:gd name="T118" fmla="*/ 490 w 806"/>
                <a:gd name="T119" fmla="*/ 434 h 471"/>
                <a:gd name="T120" fmla="*/ 529 w 806"/>
                <a:gd name="T121" fmla="*/ 347 h 471"/>
                <a:gd name="T122" fmla="*/ 589 w 806"/>
                <a:gd name="T123" fmla="*/ 379 h 471"/>
                <a:gd name="T124" fmla="*/ 511 w 806"/>
                <a:gd name="T125" fmla="*/ 43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6" h="471">
                  <a:moveTo>
                    <a:pt x="557" y="72"/>
                  </a:moveTo>
                  <a:lnTo>
                    <a:pt x="557" y="69"/>
                  </a:lnTo>
                  <a:lnTo>
                    <a:pt x="562" y="67"/>
                  </a:lnTo>
                  <a:lnTo>
                    <a:pt x="566" y="67"/>
                  </a:lnTo>
                  <a:lnTo>
                    <a:pt x="564" y="67"/>
                  </a:lnTo>
                  <a:lnTo>
                    <a:pt x="564" y="69"/>
                  </a:lnTo>
                  <a:lnTo>
                    <a:pt x="559" y="74"/>
                  </a:lnTo>
                  <a:lnTo>
                    <a:pt x="557" y="72"/>
                  </a:lnTo>
                  <a:close/>
                  <a:moveTo>
                    <a:pt x="548" y="95"/>
                  </a:moveTo>
                  <a:lnTo>
                    <a:pt x="550" y="92"/>
                  </a:lnTo>
                  <a:lnTo>
                    <a:pt x="557" y="90"/>
                  </a:lnTo>
                  <a:lnTo>
                    <a:pt x="562" y="92"/>
                  </a:lnTo>
                  <a:lnTo>
                    <a:pt x="568" y="99"/>
                  </a:lnTo>
                  <a:lnTo>
                    <a:pt x="568" y="104"/>
                  </a:lnTo>
                  <a:lnTo>
                    <a:pt x="568" y="111"/>
                  </a:lnTo>
                  <a:lnTo>
                    <a:pt x="566" y="111"/>
                  </a:lnTo>
                  <a:lnTo>
                    <a:pt x="562" y="109"/>
                  </a:lnTo>
                  <a:lnTo>
                    <a:pt x="557" y="111"/>
                  </a:lnTo>
                  <a:lnTo>
                    <a:pt x="555" y="111"/>
                  </a:lnTo>
                  <a:lnTo>
                    <a:pt x="552" y="104"/>
                  </a:lnTo>
                  <a:lnTo>
                    <a:pt x="548" y="102"/>
                  </a:lnTo>
                  <a:lnTo>
                    <a:pt x="548" y="95"/>
                  </a:lnTo>
                  <a:close/>
                  <a:moveTo>
                    <a:pt x="495" y="132"/>
                  </a:moveTo>
                  <a:lnTo>
                    <a:pt x="497" y="129"/>
                  </a:lnTo>
                  <a:lnTo>
                    <a:pt x="504" y="129"/>
                  </a:lnTo>
                  <a:lnTo>
                    <a:pt x="501" y="132"/>
                  </a:lnTo>
                  <a:lnTo>
                    <a:pt x="497" y="134"/>
                  </a:lnTo>
                  <a:lnTo>
                    <a:pt x="495" y="132"/>
                  </a:lnTo>
                  <a:close/>
                  <a:moveTo>
                    <a:pt x="492" y="125"/>
                  </a:moveTo>
                  <a:lnTo>
                    <a:pt x="490" y="120"/>
                  </a:lnTo>
                  <a:lnTo>
                    <a:pt x="492" y="116"/>
                  </a:lnTo>
                  <a:lnTo>
                    <a:pt x="492" y="111"/>
                  </a:lnTo>
                  <a:lnTo>
                    <a:pt x="492" y="106"/>
                  </a:lnTo>
                  <a:lnTo>
                    <a:pt x="497" y="104"/>
                  </a:lnTo>
                  <a:lnTo>
                    <a:pt x="497" y="99"/>
                  </a:lnTo>
                  <a:lnTo>
                    <a:pt x="499" y="99"/>
                  </a:lnTo>
                  <a:lnTo>
                    <a:pt x="499" y="97"/>
                  </a:lnTo>
                  <a:lnTo>
                    <a:pt x="501" y="90"/>
                  </a:lnTo>
                  <a:lnTo>
                    <a:pt x="501" y="86"/>
                  </a:lnTo>
                  <a:lnTo>
                    <a:pt x="504" y="83"/>
                  </a:lnTo>
                  <a:lnTo>
                    <a:pt x="506" y="86"/>
                  </a:lnTo>
                  <a:lnTo>
                    <a:pt x="508" y="92"/>
                  </a:lnTo>
                  <a:lnTo>
                    <a:pt x="508" y="95"/>
                  </a:lnTo>
                  <a:lnTo>
                    <a:pt x="506" y="102"/>
                  </a:lnTo>
                  <a:lnTo>
                    <a:pt x="506" y="106"/>
                  </a:lnTo>
                  <a:lnTo>
                    <a:pt x="504" y="111"/>
                  </a:lnTo>
                  <a:lnTo>
                    <a:pt x="506" y="113"/>
                  </a:lnTo>
                  <a:lnTo>
                    <a:pt x="501" y="125"/>
                  </a:lnTo>
                  <a:lnTo>
                    <a:pt x="497" y="127"/>
                  </a:lnTo>
                  <a:lnTo>
                    <a:pt x="492" y="125"/>
                  </a:lnTo>
                  <a:close/>
                  <a:moveTo>
                    <a:pt x="444" y="30"/>
                  </a:moveTo>
                  <a:lnTo>
                    <a:pt x="441" y="25"/>
                  </a:lnTo>
                  <a:lnTo>
                    <a:pt x="439" y="21"/>
                  </a:lnTo>
                  <a:lnTo>
                    <a:pt x="441" y="19"/>
                  </a:lnTo>
                  <a:lnTo>
                    <a:pt x="439" y="16"/>
                  </a:lnTo>
                  <a:lnTo>
                    <a:pt x="437" y="16"/>
                  </a:lnTo>
                  <a:lnTo>
                    <a:pt x="432" y="16"/>
                  </a:lnTo>
                  <a:lnTo>
                    <a:pt x="430" y="16"/>
                  </a:lnTo>
                  <a:lnTo>
                    <a:pt x="425" y="16"/>
                  </a:lnTo>
                  <a:lnTo>
                    <a:pt x="423" y="19"/>
                  </a:lnTo>
                  <a:lnTo>
                    <a:pt x="421" y="14"/>
                  </a:lnTo>
                  <a:lnTo>
                    <a:pt x="425" y="9"/>
                  </a:lnTo>
                  <a:lnTo>
                    <a:pt x="425" y="7"/>
                  </a:lnTo>
                  <a:lnTo>
                    <a:pt x="430" y="7"/>
                  </a:lnTo>
                  <a:lnTo>
                    <a:pt x="435" y="7"/>
                  </a:lnTo>
                  <a:lnTo>
                    <a:pt x="448" y="2"/>
                  </a:lnTo>
                  <a:lnTo>
                    <a:pt x="451" y="5"/>
                  </a:lnTo>
                  <a:lnTo>
                    <a:pt x="455" y="7"/>
                  </a:lnTo>
                  <a:lnTo>
                    <a:pt x="458" y="7"/>
                  </a:lnTo>
                  <a:lnTo>
                    <a:pt x="462" y="7"/>
                  </a:lnTo>
                  <a:lnTo>
                    <a:pt x="467" y="2"/>
                  </a:lnTo>
                  <a:lnTo>
                    <a:pt x="474" y="2"/>
                  </a:lnTo>
                  <a:lnTo>
                    <a:pt x="476" y="2"/>
                  </a:lnTo>
                  <a:lnTo>
                    <a:pt x="478" y="0"/>
                  </a:lnTo>
                  <a:lnTo>
                    <a:pt x="481" y="2"/>
                  </a:lnTo>
                  <a:lnTo>
                    <a:pt x="481" y="5"/>
                  </a:lnTo>
                  <a:lnTo>
                    <a:pt x="483" y="9"/>
                  </a:lnTo>
                  <a:lnTo>
                    <a:pt x="483" y="12"/>
                  </a:lnTo>
                  <a:lnTo>
                    <a:pt x="481" y="19"/>
                  </a:lnTo>
                  <a:lnTo>
                    <a:pt x="483" y="23"/>
                  </a:lnTo>
                  <a:lnTo>
                    <a:pt x="478" y="32"/>
                  </a:lnTo>
                  <a:lnTo>
                    <a:pt x="474" y="35"/>
                  </a:lnTo>
                  <a:lnTo>
                    <a:pt x="471" y="39"/>
                  </a:lnTo>
                  <a:lnTo>
                    <a:pt x="467" y="37"/>
                  </a:lnTo>
                  <a:lnTo>
                    <a:pt x="465" y="37"/>
                  </a:lnTo>
                  <a:lnTo>
                    <a:pt x="462" y="35"/>
                  </a:lnTo>
                  <a:lnTo>
                    <a:pt x="458" y="37"/>
                  </a:lnTo>
                  <a:lnTo>
                    <a:pt x="453" y="30"/>
                  </a:lnTo>
                  <a:lnTo>
                    <a:pt x="453" y="25"/>
                  </a:lnTo>
                  <a:lnTo>
                    <a:pt x="448" y="21"/>
                  </a:lnTo>
                  <a:lnTo>
                    <a:pt x="448" y="23"/>
                  </a:lnTo>
                  <a:lnTo>
                    <a:pt x="448" y="25"/>
                  </a:lnTo>
                  <a:lnTo>
                    <a:pt x="444" y="30"/>
                  </a:lnTo>
                  <a:close/>
                  <a:moveTo>
                    <a:pt x="386" y="62"/>
                  </a:moveTo>
                  <a:lnTo>
                    <a:pt x="388" y="58"/>
                  </a:lnTo>
                  <a:lnTo>
                    <a:pt x="391" y="56"/>
                  </a:lnTo>
                  <a:lnTo>
                    <a:pt x="395" y="51"/>
                  </a:lnTo>
                  <a:lnTo>
                    <a:pt x="395" y="46"/>
                  </a:lnTo>
                  <a:lnTo>
                    <a:pt x="400" y="44"/>
                  </a:lnTo>
                  <a:lnTo>
                    <a:pt x="402" y="42"/>
                  </a:lnTo>
                  <a:lnTo>
                    <a:pt x="407" y="42"/>
                  </a:lnTo>
                  <a:lnTo>
                    <a:pt x="416" y="39"/>
                  </a:lnTo>
                  <a:lnTo>
                    <a:pt x="418" y="42"/>
                  </a:lnTo>
                  <a:lnTo>
                    <a:pt x="423" y="42"/>
                  </a:lnTo>
                  <a:lnTo>
                    <a:pt x="425" y="42"/>
                  </a:lnTo>
                  <a:lnTo>
                    <a:pt x="430" y="42"/>
                  </a:lnTo>
                  <a:lnTo>
                    <a:pt x="432" y="42"/>
                  </a:lnTo>
                  <a:lnTo>
                    <a:pt x="439" y="44"/>
                  </a:lnTo>
                  <a:lnTo>
                    <a:pt x="439" y="44"/>
                  </a:lnTo>
                  <a:lnTo>
                    <a:pt x="444" y="44"/>
                  </a:lnTo>
                  <a:lnTo>
                    <a:pt x="448" y="46"/>
                  </a:lnTo>
                  <a:lnTo>
                    <a:pt x="451" y="46"/>
                  </a:lnTo>
                  <a:lnTo>
                    <a:pt x="455" y="49"/>
                  </a:lnTo>
                  <a:lnTo>
                    <a:pt x="458" y="49"/>
                  </a:lnTo>
                  <a:lnTo>
                    <a:pt x="453" y="56"/>
                  </a:lnTo>
                  <a:lnTo>
                    <a:pt x="451" y="56"/>
                  </a:lnTo>
                  <a:lnTo>
                    <a:pt x="439" y="60"/>
                  </a:lnTo>
                  <a:lnTo>
                    <a:pt x="437" y="60"/>
                  </a:lnTo>
                  <a:lnTo>
                    <a:pt x="430" y="65"/>
                  </a:lnTo>
                  <a:lnTo>
                    <a:pt x="430" y="67"/>
                  </a:lnTo>
                  <a:lnTo>
                    <a:pt x="435" y="67"/>
                  </a:lnTo>
                  <a:lnTo>
                    <a:pt x="437" y="67"/>
                  </a:lnTo>
                  <a:lnTo>
                    <a:pt x="437" y="69"/>
                  </a:lnTo>
                  <a:lnTo>
                    <a:pt x="432" y="76"/>
                  </a:lnTo>
                  <a:lnTo>
                    <a:pt x="432" y="79"/>
                  </a:lnTo>
                  <a:lnTo>
                    <a:pt x="428" y="79"/>
                  </a:lnTo>
                  <a:lnTo>
                    <a:pt x="428" y="81"/>
                  </a:lnTo>
                  <a:lnTo>
                    <a:pt x="425" y="86"/>
                  </a:lnTo>
                  <a:lnTo>
                    <a:pt x="421" y="86"/>
                  </a:lnTo>
                  <a:lnTo>
                    <a:pt x="416" y="88"/>
                  </a:lnTo>
                  <a:lnTo>
                    <a:pt x="411" y="88"/>
                  </a:lnTo>
                  <a:lnTo>
                    <a:pt x="407" y="83"/>
                  </a:lnTo>
                  <a:lnTo>
                    <a:pt x="405" y="86"/>
                  </a:lnTo>
                  <a:lnTo>
                    <a:pt x="400" y="83"/>
                  </a:lnTo>
                  <a:lnTo>
                    <a:pt x="395" y="86"/>
                  </a:lnTo>
                  <a:lnTo>
                    <a:pt x="395" y="83"/>
                  </a:lnTo>
                  <a:lnTo>
                    <a:pt x="398" y="81"/>
                  </a:lnTo>
                  <a:lnTo>
                    <a:pt x="395" y="74"/>
                  </a:lnTo>
                  <a:lnTo>
                    <a:pt x="391" y="72"/>
                  </a:lnTo>
                  <a:lnTo>
                    <a:pt x="388" y="72"/>
                  </a:lnTo>
                  <a:lnTo>
                    <a:pt x="386" y="67"/>
                  </a:lnTo>
                  <a:lnTo>
                    <a:pt x="386" y="62"/>
                  </a:lnTo>
                  <a:close/>
                  <a:moveTo>
                    <a:pt x="381" y="46"/>
                  </a:moveTo>
                  <a:lnTo>
                    <a:pt x="384" y="49"/>
                  </a:lnTo>
                  <a:lnTo>
                    <a:pt x="388" y="46"/>
                  </a:lnTo>
                  <a:lnTo>
                    <a:pt x="393" y="42"/>
                  </a:lnTo>
                  <a:lnTo>
                    <a:pt x="393" y="37"/>
                  </a:lnTo>
                  <a:lnTo>
                    <a:pt x="393" y="35"/>
                  </a:lnTo>
                  <a:lnTo>
                    <a:pt x="393" y="32"/>
                  </a:lnTo>
                  <a:lnTo>
                    <a:pt x="395" y="25"/>
                  </a:lnTo>
                  <a:lnTo>
                    <a:pt x="391" y="28"/>
                  </a:lnTo>
                  <a:lnTo>
                    <a:pt x="388" y="28"/>
                  </a:lnTo>
                  <a:lnTo>
                    <a:pt x="386" y="25"/>
                  </a:lnTo>
                  <a:lnTo>
                    <a:pt x="381" y="28"/>
                  </a:lnTo>
                  <a:lnTo>
                    <a:pt x="379" y="28"/>
                  </a:lnTo>
                  <a:lnTo>
                    <a:pt x="379" y="32"/>
                  </a:lnTo>
                  <a:lnTo>
                    <a:pt x="379" y="37"/>
                  </a:lnTo>
                  <a:lnTo>
                    <a:pt x="377" y="42"/>
                  </a:lnTo>
                  <a:lnTo>
                    <a:pt x="381" y="46"/>
                  </a:lnTo>
                  <a:close/>
                  <a:moveTo>
                    <a:pt x="735" y="356"/>
                  </a:moveTo>
                  <a:lnTo>
                    <a:pt x="737" y="358"/>
                  </a:lnTo>
                  <a:lnTo>
                    <a:pt x="737" y="358"/>
                  </a:lnTo>
                  <a:lnTo>
                    <a:pt x="739" y="358"/>
                  </a:lnTo>
                  <a:lnTo>
                    <a:pt x="744" y="356"/>
                  </a:lnTo>
                  <a:lnTo>
                    <a:pt x="744" y="360"/>
                  </a:lnTo>
                  <a:lnTo>
                    <a:pt x="749" y="360"/>
                  </a:lnTo>
                  <a:lnTo>
                    <a:pt x="749" y="363"/>
                  </a:lnTo>
                  <a:lnTo>
                    <a:pt x="753" y="363"/>
                  </a:lnTo>
                  <a:lnTo>
                    <a:pt x="760" y="358"/>
                  </a:lnTo>
                  <a:lnTo>
                    <a:pt x="762" y="358"/>
                  </a:lnTo>
                  <a:lnTo>
                    <a:pt x="769" y="360"/>
                  </a:lnTo>
                  <a:lnTo>
                    <a:pt x="774" y="360"/>
                  </a:lnTo>
                  <a:lnTo>
                    <a:pt x="776" y="360"/>
                  </a:lnTo>
                  <a:lnTo>
                    <a:pt x="779" y="358"/>
                  </a:lnTo>
                  <a:lnTo>
                    <a:pt x="779" y="356"/>
                  </a:lnTo>
                  <a:lnTo>
                    <a:pt x="781" y="351"/>
                  </a:lnTo>
                  <a:lnTo>
                    <a:pt x="783" y="351"/>
                  </a:lnTo>
                  <a:lnTo>
                    <a:pt x="783" y="349"/>
                  </a:lnTo>
                  <a:lnTo>
                    <a:pt x="781" y="344"/>
                  </a:lnTo>
                  <a:lnTo>
                    <a:pt x="781" y="340"/>
                  </a:lnTo>
                  <a:lnTo>
                    <a:pt x="783" y="342"/>
                  </a:lnTo>
                  <a:lnTo>
                    <a:pt x="783" y="344"/>
                  </a:lnTo>
                  <a:lnTo>
                    <a:pt x="788" y="349"/>
                  </a:lnTo>
                  <a:lnTo>
                    <a:pt x="788" y="347"/>
                  </a:lnTo>
                  <a:lnTo>
                    <a:pt x="792" y="347"/>
                  </a:lnTo>
                  <a:lnTo>
                    <a:pt x="795" y="347"/>
                  </a:lnTo>
                  <a:lnTo>
                    <a:pt x="797" y="349"/>
                  </a:lnTo>
                  <a:lnTo>
                    <a:pt x="797" y="347"/>
                  </a:lnTo>
                  <a:lnTo>
                    <a:pt x="795" y="342"/>
                  </a:lnTo>
                  <a:lnTo>
                    <a:pt x="797" y="337"/>
                  </a:lnTo>
                  <a:lnTo>
                    <a:pt x="795" y="337"/>
                  </a:lnTo>
                  <a:lnTo>
                    <a:pt x="790" y="337"/>
                  </a:lnTo>
                  <a:lnTo>
                    <a:pt x="783" y="337"/>
                  </a:lnTo>
                  <a:lnTo>
                    <a:pt x="783" y="335"/>
                  </a:lnTo>
                  <a:lnTo>
                    <a:pt x="785" y="333"/>
                  </a:lnTo>
                  <a:lnTo>
                    <a:pt x="788" y="335"/>
                  </a:lnTo>
                  <a:lnTo>
                    <a:pt x="792" y="333"/>
                  </a:lnTo>
                  <a:lnTo>
                    <a:pt x="795" y="330"/>
                  </a:lnTo>
                  <a:lnTo>
                    <a:pt x="797" y="330"/>
                  </a:lnTo>
                  <a:lnTo>
                    <a:pt x="799" y="330"/>
                  </a:lnTo>
                  <a:lnTo>
                    <a:pt x="802" y="328"/>
                  </a:lnTo>
                  <a:lnTo>
                    <a:pt x="802" y="323"/>
                  </a:lnTo>
                  <a:lnTo>
                    <a:pt x="804" y="321"/>
                  </a:lnTo>
                  <a:lnTo>
                    <a:pt x="802" y="319"/>
                  </a:lnTo>
                  <a:lnTo>
                    <a:pt x="804" y="316"/>
                  </a:lnTo>
                  <a:lnTo>
                    <a:pt x="806" y="314"/>
                  </a:lnTo>
                  <a:lnTo>
                    <a:pt x="799" y="314"/>
                  </a:lnTo>
                  <a:lnTo>
                    <a:pt x="797" y="314"/>
                  </a:lnTo>
                  <a:lnTo>
                    <a:pt x="797" y="312"/>
                  </a:lnTo>
                  <a:lnTo>
                    <a:pt x="799" y="310"/>
                  </a:lnTo>
                  <a:lnTo>
                    <a:pt x="802" y="307"/>
                  </a:lnTo>
                  <a:lnTo>
                    <a:pt x="797" y="305"/>
                  </a:lnTo>
                  <a:lnTo>
                    <a:pt x="788" y="305"/>
                  </a:lnTo>
                  <a:lnTo>
                    <a:pt x="788" y="303"/>
                  </a:lnTo>
                  <a:lnTo>
                    <a:pt x="788" y="300"/>
                  </a:lnTo>
                  <a:lnTo>
                    <a:pt x="790" y="298"/>
                  </a:lnTo>
                  <a:lnTo>
                    <a:pt x="788" y="296"/>
                  </a:lnTo>
                  <a:lnTo>
                    <a:pt x="781" y="289"/>
                  </a:lnTo>
                  <a:lnTo>
                    <a:pt x="779" y="289"/>
                  </a:lnTo>
                  <a:lnTo>
                    <a:pt x="776" y="291"/>
                  </a:lnTo>
                  <a:lnTo>
                    <a:pt x="769" y="291"/>
                  </a:lnTo>
                  <a:lnTo>
                    <a:pt x="762" y="293"/>
                  </a:lnTo>
                  <a:lnTo>
                    <a:pt x="755" y="289"/>
                  </a:lnTo>
                  <a:lnTo>
                    <a:pt x="755" y="284"/>
                  </a:lnTo>
                  <a:lnTo>
                    <a:pt x="753" y="284"/>
                  </a:lnTo>
                  <a:lnTo>
                    <a:pt x="749" y="286"/>
                  </a:lnTo>
                  <a:lnTo>
                    <a:pt x="746" y="286"/>
                  </a:lnTo>
                  <a:lnTo>
                    <a:pt x="744" y="286"/>
                  </a:lnTo>
                  <a:lnTo>
                    <a:pt x="739" y="286"/>
                  </a:lnTo>
                  <a:lnTo>
                    <a:pt x="737" y="291"/>
                  </a:lnTo>
                  <a:lnTo>
                    <a:pt x="735" y="289"/>
                  </a:lnTo>
                  <a:lnTo>
                    <a:pt x="732" y="286"/>
                  </a:lnTo>
                  <a:lnTo>
                    <a:pt x="728" y="289"/>
                  </a:lnTo>
                  <a:lnTo>
                    <a:pt x="723" y="289"/>
                  </a:lnTo>
                  <a:lnTo>
                    <a:pt x="723" y="291"/>
                  </a:lnTo>
                  <a:lnTo>
                    <a:pt x="721" y="293"/>
                  </a:lnTo>
                  <a:lnTo>
                    <a:pt x="721" y="289"/>
                  </a:lnTo>
                  <a:lnTo>
                    <a:pt x="721" y="289"/>
                  </a:lnTo>
                  <a:lnTo>
                    <a:pt x="716" y="289"/>
                  </a:lnTo>
                  <a:lnTo>
                    <a:pt x="707" y="289"/>
                  </a:lnTo>
                  <a:lnTo>
                    <a:pt x="707" y="289"/>
                  </a:lnTo>
                  <a:lnTo>
                    <a:pt x="709" y="291"/>
                  </a:lnTo>
                  <a:lnTo>
                    <a:pt x="709" y="296"/>
                  </a:lnTo>
                  <a:lnTo>
                    <a:pt x="712" y="298"/>
                  </a:lnTo>
                  <a:lnTo>
                    <a:pt x="707" y="298"/>
                  </a:lnTo>
                  <a:lnTo>
                    <a:pt x="707" y="293"/>
                  </a:lnTo>
                  <a:lnTo>
                    <a:pt x="702" y="293"/>
                  </a:lnTo>
                  <a:lnTo>
                    <a:pt x="698" y="296"/>
                  </a:lnTo>
                  <a:lnTo>
                    <a:pt x="695" y="293"/>
                  </a:lnTo>
                  <a:lnTo>
                    <a:pt x="700" y="291"/>
                  </a:lnTo>
                  <a:lnTo>
                    <a:pt x="700" y="289"/>
                  </a:lnTo>
                  <a:lnTo>
                    <a:pt x="695" y="284"/>
                  </a:lnTo>
                  <a:lnTo>
                    <a:pt x="695" y="282"/>
                  </a:lnTo>
                  <a:lnTo>
                    <a:pt x="695" y="280"/>
                  </a:lnTo>
                  <a:lnTo>
                    <a:pt x="688" y="282"/>
                  </a:lnTo>
                  <a:lnTo>
                    <a:pt x="691" y="284"/>
                  </a:lnTo>
                  <a:lnTo>
                    <a:pt x="688" y="286"/>
                  </a:lnTo>
                  <a:lnTo>
                    <a:pt x="686" y="286"/>
                  </a:lnTo>
                  <a:lnTo>
                    <a:pt x="686" y="284"/>
                  </a:lnTo>
                  <a:lnTo>
                    <a:pt x="686" y="282"/>
                  </a:lnTo>
                  <a:lnTo>
                    <a:pt x="684" y="280"/>
                  </a:lnTo>
                  <a:lnTo>
                    <a:pt x="682" y="282"/>
                  </a:lnTo>
                  <a:lnTo>
                    <a:pt x="677" y="282"/>
                  </a:lnTo>
                  <a:lnTo>
                    <a:pt x="679" y="277"/>
                  </a:lnTo>
                  <a:lnTo>
                    <a:pt x="679" y="275"/>
                  </a:lnTo>
                  <a:lnTo>
                    <a:pt x="679" y="270"/>
                  </a:lnTo>
                  <a:lnTo>
                    <a:pt x="675" y="273"/>
                  </a:lnTo>
                  <a:lnTo>
                    <a:pt x="670" y="277"/>
                  </a:lnTo>
                  <a:lnTo>
                    <a:pt x="670" y="282"/>
                  </a:lnTo>
                  <a:lnTo>
                    <a:pt x="668" y="282"/>
                  </a:lnTo>
                  <a:lnTo>
                    <a:pt x="665" y="280"/>
                  </a:lnTo>
                  <a:lnTo>
                    <a:pt x="668" y="275"/>
                  </a:lnTo>
                  <a:lnTo>
                    <a:pt x="668" y="273"/>
                  </a:lnTo>
                  <a:lnTo>
                    <a:pt x="670" y="266"/>
                  </a:lnTo>
                  <a:lnTo>
                    <a:pt x="668" y="263"/>
                  </a:lnTo>
                  <a:lnTo>
                    <a:pt x="661" y="266"/>
                  </a:lnTo>
                  <a:lnTo>
                    <a:pt x="661" y="263"/>
                  </a:lnTo>
                  <a:lnTo>
                    <a:pt x="665" y="261"/>
                  </a:lnTo>
                  <a:lnTo>
                    <a:pt x="668" y="256"/>
                  </a:lnTo>
                  <a:lnTo>
                    <a:pt x="668" y="254"/>
                  </a:lnTo>
                  <a:lnTo>
                    <a:pt x="663" y="254"/>
                  </a:lnTo>
                  <a:lnTo>
                    <a:pt x="661" y="254"/>
                  </a:lnTo>
                  <a:lnTo>
                    <a:pt x="658" y="256"/>
                  </a:lnTo>
                  <a:lnTo>
                    <a:pt x="656" y="256"/>
                  </a:lnTo>
                  <a:lnTo>
                    <a:pt x="658" y="254"/>
                  </a:lnTo>
                  <a:lnTo>
                    <a:pt x="656" y="252"/>
                  </a:lnTo>
                  <a:lnTo>
                    <a:pt x="654" y="252"/>
                  </a:lnTo>
                  <a:lnTo>
                    <a:pt x="652" y="254"/>
                  </a:lnTo>
                  <a:lnTo>
                    <a:pt x="647" y="254"/>
                  </a:lnTo>
                  <a:lnTo>
                    <a:pt x="647" y="254"/>
                  </a:lnTo>
                  <a:lnTo>
                    <a:pt x="649" y="252"/>
                  </a:lnTo>
                  <a:lnTo>
                    <a:pt x="652" y="247"/>
                  </a:lnTo>
                  <a:lnTo>
                    <a:pt x="652" y="245"/>
                  </a:lnTo>
                  <a:lnTo>
                    <a:pt x="654" y="245"/>
                  </a:lnTo>
                  <a:lnTo>
                    <a:pt x="658" y="250"/>
                  </a:lnTo>
                  <a:lnTo>
                    <a:pt x="663" y="250"/>
                  </a:lnTo>
                  <a:lnTo>
                    <a:pt x="663" y="247"/>
                  </a:lnTo>
                  <a:lnTo>
                    <a:pt x="658" y="243"/>
                  </a:lnTo>
                  <a:lnTo>
                    <a:pt x="656" y="243"/>
                  </a:lnTo>
                  <a:lnTo>
                    <a:pt x="658" y="240"/>
                  </a:lnTo>
                  <a:lnTo>
                    <a:pt x="652" y="236"/>
                  </a:lnTo>
                  <a:lnTo>
                    <a:pt x="649" y="233"/>
                  </a:lnTo>
                  <a:lnTo>
                    <a:pt x="652" y="233"/>
                  </a:lnTo>
                  <a:lnTo>
                    <a:pt x="652" y="231"/>
                  </a:lnTo>
                  <a:lnTo>
                    <a:pt x="654" y="231"/>
                  </a:lnTo>
                  <a:lnTo>
                    <a:pt x="656" y="233"/>
                  </a:lnTo>
                  <a:lnTo>
                    <a:pt x="658" y="238"/>
                  </a:lnTo>
                  <a:lnTo>
                    <a:pt x="663" y="240"/>
                  </a:lnTo>
                  <a:lnTo>
                    <a:pt x="668" y="243"/>
                  </a:lnTo>
                  <a:lnTo>
                    <a:pt x="670" y="240"/>
                  </a:lnTo>
                  <a:lnTo>
                    <a:pt x="672" y="243"/>
                  </a:lnTo>
                  <a:lnTo>
                    <a:pt x="679" y="245"/>
                  </a:lnTo>
                  <a:lnTo>
                    <a:pt x="684" y="245"/>
                  </a:lnTo>
                  <a:lnTo>
                    <a:pt x="684" y="243"/>
                  </a:lnTo>
                  <a:lnTo>
                    <a:pt x="684" y="238"/>
                  </a:lnTo>
                  <a:lnTo>
                    <a:pt x="675" y="231"/>
                  </a:lnTo>
                  <a:lnTo>
                    <a:pt x="670" y="226"/>
                  </a:lnTo>
                  <a:lnTo>
                    <a:pt x="668" y="226"/>
                  </a:lnTo>
                  <a:lnTo>
                    <a:pt x="668" y="224"/>
                  </a:lnTo>
                  <a:lnTo>
                    <a:pt x="663" y="219"/>
                  </a:lnTo>
                  <a:lnTo>
                    <a:pt x="661" y="219"/>
                  </a:lnTo>
                  <a:lnTo>
                    <a:pt x="661" y="217"/>
                  </a:lnTo>
                  <a:lnTo>
                    <a:pt x="661" y="215"/>
                  </a:lnTo>
                  <a:lnTo>
                    <a:pt x="665" y="215"/>
                  </a:lnTo>
                  <a:lnTo>
                    <a:pt x="668" y="219"/>
                  </a:lnTo>
                  <a:lnTo>
                    <a:pt x="670" y="219"/>
                  </a:lnTo>
                  <a:lnTo>
                    <a:pt x="670" y="224"/>
                  </a:lnTo>
                  <a:lnTo>
                    <a:pt x="675" y="224"/>
                  </a:lnTo>
                  <a:lnTo>
                    <a:pt x="675" y="219"/>
                  </a:lnTo>
                  <a:lnTo>
                    <a:pt x="672" y="213"/>
                  </a:lnTo>
                  <a:lnTo>
                    <a:pt x="668" y="208"/>
                  </a:lnTo>
                  <a:lnTo>
                    <a:pt x="665" y="208"/>
                  </a:lnTo>
                  <a:lnTo>
                    <a:pt x="663" y="208"/>
                  </a:lnTo>
                  <a:lnTo>
                    <a:pt x="661" y="208"/>
                  </a:lnTo>
                  <a:lnTo>
                    <a:pt x="656" y="210"/>
                  </a:lnTo>
                  <a:lnTo>
                    <a:pt x="652" y="210"/>
                  </a:lnTo>
                  <a:lnTo>
                    <a:pt x="647" y="208"/>
                  </a:lnTo>
                  <a:lnTo>
                    <a:pt x="645" y="208"/>
                  </a:lnTo>
                  <a:lnTo>
                    <a:pt x="642" y="203"/>
                  </a:lnTo>
                  <a:lnTo>
                    <a:pt x="638" y="210"/>
                  </a:lnTo>
                  <a:lnTo>
                    <a:pt x="633" y="215"/>
                  </a:lnTo>
                  <a:lnTo>
                    <a:pt x="631" y="217"/>
                  </a:lnTo>
                  <a:lnTo>
                    <a:pt x="628" y="219"/>
                  </a:lnTo>
                  <a:lnTo>
                    <a:pt x="628" y="215"/>
                  </a:lnTo>
                  <a:lnTo>
                    <a:pt x="631" y="213"/>
                  </a:lnTo>
                  <a:lnTo>
                    <a:pt x="633" y="210"/>
                  </a:lnTo>
                  <a:lnTo>
                    <a:pt x="642" y="203"/>
                  </a:lnTo>
                  <a:lnTo>
                    <a:pt x="642" y="201"/>
                  </a:lnTo>
                  <a:lnTo>
                    <a:pt x="640" y="196"/>
                  </a:lnTo>
                  <a:lnTo>
                    <a:pt x="640" y="187"/>
                  </a:lnTo>
                  <a:lnTo>
                    <a:pt x="642" y="187"/>
                  </a:lnTo>
                  <a:lnTo>
                    <a:pt x="640" y="183"/>
                  </a:lnTo>
                  <a:lnTo>
                    <a:pt x="638" y="185"/>
                  </a:lnTo>
                  <a:lnTo>
                    <a:pt x="633" y="185"/>
                  </a:lnTo>
                  <a:lnTo>
                    <a:pt x="631" y="183"/>
                  </a:lnTo>
                  <a:lnTo>
                    <a:pt x="631" y="178"/>
                  </a:lnTo>
                  <a:lnTo>
                    <a:pt x="631" y="176"/>
                  </a:lnTo>
                  <a:lnTo>
                    <a:pt x="624" y="173"/>
                  </a:lnTo>
                  <a:lnTo>
                    <a:pt x="619" y="169"/>
                  </a:lnTo>
                  <a:lnTo>
                    <a:pt x="615" y="169"/>
                  </a:lnTo>
                  <a:lnTo>
                    <a:pt x="610" y="166"/>
                  </a:lnTo>
                  <a:lnTo>
                    <a:pt x="610" y="169"/>
                  </a:lnTo>
                  <a:lnTo>
                    <a:pt x="601" y="171"/>
                  </a:lnTo>
                  <a:lnTo>
                    <a:pt x="601" y="171"/>
                  </a:lnTo>
                  <a:lnTo>
                    <a:pt x="598" y="171"/>
                  </a:lnTo>
                  <a:lnTo>
                    <a:pt x="596" y="176"/>
                  </a:lnTo>
                  <a:lnTo>
                    <a:pt x="598" y="180"/>
                  </a:lnTo>
                  <a:lnTo>
                    <a:pt x="601" y="183"/>
                  </a:lnTo>
                  <a:lnTo>
                    <a:pt x="598" y="183"/>
                  </a:lnTo>
                  <a:lnTo>
                    <a:pt x="594" y="176"/>
                  </a:lnTo>
                  <a:lnTo>
                    <a:pt x="594" y="180"/>
                  </a:lnTo>
                  <a:lnTo>
                    <a:pt x="594" y="185"/>
                  </a:lnTo>
                  <a:lnTo>
                    <a:pt x="598" y="187"/>
                  </a:lnTo>
                  <a:lnTo>
                    <a:pt x="603" y="194"/>
                  </a:lnTo>
                  <a:lnTo>
                    <a:pt x="605" y="194"/>
                  </a:lnTo>
                  <a:lnTo>
                    <a:pt x="603" y="196"/>
                  </a:lnTo>
                  <a:lnTo>
                    <a:pt x="601" y="196"/>
                  </a:lnTo>
                  <a:lnTo>
                    <a:pt x="598" y="201"/>
                  </a:lnTo>
                  <a:lnTo>
                    <a:pt x="605" y="208"/>
                  </a:lnTo>
                  <a:lnTo>
                    <a:pt x="608" y="208"/>
                  </a:lnTo>
                  <a:lnTo>
                    <a:pt x="608" y="213"/>
                  </a:lnTo>
                  <a:lnTo>
                    <a:pt x="608" y="210"/>
                  </a:lnTo>
                  <a:lnTo>
                    <a:pt x="601" y="210"/>
                  </a:lnTo>
                  <a:lnTo>
                    <a:pt x="601" y="213"/>
                  </a:lnTo>
                  <a:lnTo>
                    <a:pt x="598" y="213"/>
                  </a:lnTo>
                  <a:lnTo>
                    <a:pt x="596" y="217"/>
                  </a:lnTo>
                  <a:lnTo>
                    <a:pt x="603" y="215"/>
                  </a:lnTo>
                  <a:lnTo>
                    <a:pt x="605" y="217"/>
                  </a:lnTo>
                  <a:lnTo>
                    <a:pt x="612" y="215"/>
                  </a:lnTo>
                  <a:lnTo>
                    <a:pt x="612" y="217"/>
                  </a:lnTo>
                  <a:lnTo>
                    <a:pt x="617" y="217"/>
                  </a:lnTo>
                  <a:lnTo>
                    <a:pt x="617" y="219"/>
                  </a:lnTo>
                  <a:lnTo>
                    <a:pt x="624" y="224"/>
                  </a:lnTo>
                  <a:lnTo>
                    <a:pt x="626" y="224"/>
                  </a:lnTo>
                  <a:lnTo>
                    <a:pt x="626" y="222"/>
                  </a:lnTo>
                  <a:lnTo>
                    <a:pt x="628" y="224"/>
                  </a:lnTo>
                  <a:lnTo>
                    <a:pt x="631" y="222"/>
                  </a:lnTo>
                  <a:lnTo>
                    <a:pt x="635" y="222"/>
                  </a:lnTo>
                  <a:lnTo>
                    <a:pt x="635" y="224"/>
                  </a:lnTo>
                  <a:lnTo>
                    <a:pt x="633" y="229"/>
                  </a:lnTo>
                  <a:lnTo>
                    <a:pt x="633" y="236"/>
                  </a:lnTo>
                  <a:lnTo>
                    <a:pt x="633" y="240"/>
                  </a:lnTo>
                  <a:lnTo>
                    <a:pt x="633" y="245"/>
                  </a:lnTo>
                  <a:lnTo>
                    <a:pt x="635" y="250"/>
                  </a:lnTo>
                  <a:lnTo>
                    <a:pt x="633" y="254"/>
                  </a:lnTo>
                  <a:lnTo>
                    <a:pt x="633" y="256"/>
                  </a:lnTo>
                  <a:lnTo>
                    <a:pt x="631" y="261"/>
                  </a:lnTo>
                  <a:lnTo>
                    <a:pt x="626" y="266"/>
                  </a:lnTo>
                  <a:lnTo>
                    <a:pt x="622" y="266"/>
                  </a:lnTo>
                  <a:lnTo>
                    <a:pt x="619" y="270"/>
                  </a:lnTo>
                  <a:lnTo>
                    <a:pt x="615" y="275"/>
                  </a:lnTo>
                  <a:lnTo>
                    <a:pt x="617" y="277"/>
                  </a:lnTo>
                  <a:lnTo>
                    <a:pt x="612" y="282"/>
                  </a:lnTo>
                  <a:lnTo>
                    <a:pt x="610" y="284"/>
                  </a:lnTo>
                  <a:lnTo>
                    <a:pt x="610" y="289"/>
                  </a:lnTo>
                  <a:lnTo>
                    <a:pt x="612" y="289"/>
                  </a:lnTo>
                  <a:lnTo>
                    <a:pt x="612" y="293"/>
                  </a:lnTo>
                  <a:lnTo>
                    <a:pt x="610" y="293"/>
                  </a:lnTo>
                  <a:lnTo>
                    <a:pt x="608" y="298"/>
                  </a:lnTo>
                  <a:lnTo>
                    <a:pt x="610" y="298"/>
                  </a:lnTo>
                  <a:lnTo>
                    <a:pt x="608" y="303"/>
                  </a:lnTo>
                  <a:lnTo>
                    <a:pt x="605" y="307"/>
                  </a:lnTo>
                  <a:lnTo>
                    <a:pt x="608" y="312"/>
                  </a:lnTo>
                  <a:lnTo>
                    <a:pt x="610" y="312"/>
                  </a:lnTo>
                  <a:lnTo>
                    <a:pt x="610" y="314"/>
                  </a:lnTo>
                  <a:lnTo>
                    <a:pt x="615" y="316"/>
                  </a:lnTo>
                  <a:lnTo>
                    <a:pt x="617" y="316"/>
                  </a:lnTo>
                  <a:lnTo>
                    <a:pt x="617" y="314"/>
                  </a:lnTo>
                  <a:lnTo>
                    <a:pt x="619" y="312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6" y="307"/>
                  </a:lnTo>
                  <a:lnTo>
                    <a:pt x="626" y="310"/>
                  </a:lnTo>
                  <a:lnTo>
                    <a:pt x="624" y="314"/>
                  </a:lnTo>
                  <a:lnTo>
                    <a:pt x="622" y="316"/>
                  </a:lnTo>
                  <a:lnTo>
                    <a:pt x="622" y="316"/>
                  </a:lnTo>
                  <a:lnTo>
                    <a:pt x="622" y="319"/>
                  </a:lnTo>
                  <a:lnTo>
                    <a:pt x="624" y="321"/>
                  </a:lnTo>
                  <a:lnTo>
                    <a:pt x="626" y="326"/>
                  </a:lnTo>
                  <a:lnTo>
                    <a:pt x="631" y="326"/>
                  </a:lnTo>
                  <a:lnTo>
                    <a:pt x="631" y="328"/>
                  </a:lnTo>
                  <a:lnTo>
                    <a:pt x="638" y="328"/>
                  </a:lnTo>
                  <a:lnTo>
                    <a:pt x="640" y="326"/>
                  </a:lnTo>
                  <a:lnTo>
                    <a:pt x="645" y="323"/>
                  </a:lnTo>
                  <a:lnTo>
                    <a:pt x="645" y="319"/>
                  </a:lnTo>
                  <a:lnTo>
                    <a:pt x="647" y="319"/>
                  </a:lnTo>
                  <a:lnTo>
                    <a:pt x="647" y="316"/>
                  </a:lnTo>
                  <a:lnTo>
                    <a:pt x="649" y="319"/>
                  </a:lnTo>
                  <a:lnTo>
                    <a:pt x="647" y="321"/>
                  </a:lnTo>
                  <a:lnTo>
                    <a:pt x="649" y="323"/>
                  </a:lnTo>
                  <a:lnTo>
                    <a:pt x="649" y="323"/>
                  </a:lnTo>
                  <a:lnTo>
                    <a:pt x="652" y="316"/>
                  </a:lnTo>
                  <a:lnTo>
                    <a:pt x="656" y="316"/>
                  </a:lnTo>
                  <a:lnTo>
                    <a:pt x="656" y="319"/>
                  </a:lnTo>
                  <a:lnTo>
                    <a:pt x="656" y="323"/>
                  </a:lnTo>
                  <a:lnTo>
                    <a:pt x="649" y="330"/>
                  </a:lnTo>
                  <a:lnTo>
                    <a:pt x="647" y="333"/>
                  </a:lnTo>
                  <a:lnTo>
                    <a:pt x="647" y="335"/>
                  </a:lnTo>
                  <a:lnTo>
                    <a:pt x="652" y="337"/>
                  </a:lnTo>
                  <a:lnTo>
                    <a:pt x="656" y="340"/>
                  </a:lnTo>
                  <a:lnTo>
                    <a:pt x="658" y="340"/>
                  </a:lnTo>
                  <a:lnTo>
                    <a:pt x="661" y="340"/>
                  </a:lnTo>
                  <a:lnTo>
                    <a:pt x="665" y="342"/>
                  </a:lnTo>
                  <a:lnTo>
                    <a:pt x="665" y="337"/>
                  </a:lnTo>
                  <a:lnTo>
                    <a:pt x="670" y="340"/>
                  </a:lnTo>
                  <a:lnTo>
                    <a:pt x="668" y="340"/>
                  </a:lnTo>
                  <a:lnTo>
                    <a:pt x="670" y="342"/>
                  </a:lnTo>
                  <a:lnTo>
                    <a:pt x="672" y="344"/>
                  </a:lnTo>
                  <a:lnTo>
                    <a:pt x="675" y="347"/>
                  </a:lnTo>
                  <a:lnTo>
                    <a:pt x="677" y="344"/>
                  </a:lnTo>
                  <a:lnTo>
                    <a:pt x="677" y="342"/>
                  </a:lnTo>
                  <a:lnTo>
                    <a:pt x="677" y="337"/>
                  </a:lnTo>
                  <a:lnTo>
                    <a:pt x="679" y="335"/>
                  </a:lnTo>
                  <a:lnTo>
                    <a:pt x="679" y="337"/>
                  </a:lnTo>
                  <a:lnTo>
                    <a:pt x="679" y="342"/>
                  </a:lnTo>
                  <a:lnTo>
                    <a:pt x="679" y="347"/>
                  </a:lnTo>
                  <a:lnTo>
                    <a:pt x="684" y="347"/>
                  </a:lnTo>
                  <a:lnTo>
                    <a:pt x="684" y="342"/>
                  </a:lnTo>
                  <a:lnTo>
                    <a:pt x="686" y="340"/>
                  </a:lnTo>
                  <a:lnTo>
                    <a:pt x="688" y="340"/>
                  </a:lnTo>
                  <a:lnTo>
                    <a:pt x="688" y="342"/>
                  </a:lnTo>
                  <a:lnTo>
                    <a:pt x="686" y="342"/>
                  </a:lnTo>
                  <a:lnTo>
                    <a:pt x="686" y="347"/>
                  </a:lnTo>
                  <a:lnTo>
                    <a:pt x="691" y="347"/>
                  </a:lnTo>
                  <a:lnTo>
                    <a:pt x="695" y="344"/>
                  </a:lnTo>
                  <a:lnTo>
                    <a:pt x="698" y="337"/>
                  </a:lnTo>
                  <a:lnTo>
                    <a:pt x="698" y="342"/>
                  </a:lnTo>
                  <a:lnTo>
                    <a:pt x="695" y="344"/>
                  </a:lnTo>
                  <a:lnTo>
                    <a:pt x="695" y="347"/>
                  </a:lnTo>
                  <a:lnTo>
                    <a:pt x="702" y="347"/>
                  </a:lnTo>
                  <a:lnTo>
                    <a:pt x="702" y="340"/>
                  </a:lnTo>
                  <a:lnTo>
                    <a:pt x="705" y="337"/>
                  </a:lnTo>
                  <a:lnTo>
                    <a:pt x="705" y="347"/>
                  </a:lnTo>
                  <a:lnTo>
                    <a:pt x="705" y="349"/>
                  </a:lnTo>
                  <a:lnTo>
                    <a:pt x="709" y="349"/>
                  </a:lnTo>
                  <a:lnTo>
                    <a:pt x="714" y="353"/>
                  </a:lnTo>
                  <a:lnTo>
                    <a:pt x="719" y="351"/>
                  </a:lnTo>
                  <a:lnTo>
                    <a:pt x="721" y="351"/>
                  </a:lnTo>
                  <a:lnTo>
                    <a:pt x="721" y="353"/>
                  </a:lnTo>
                  <a:lnTo>
                    <a:pt x="725" y="351"/>
                  </a:lnTo>
                  <a:lnTo>
                    <a:pt x="730" y="349"/>
                  </a:lnTo>
                  <a:lnTo>
                    <a:pt x="730" y="344"/>
                  </a:lnTo>
                  <a:lnTo>
                    <a:pt x="732" y="342"/>
                  </a:lnTo>
                  <a:lnTo>
                    <a:pt x="735" y="340"/>
                  </a:lnTo>
                  <a:lnTo>
                    <a:pt x="732" y="335"/>
                  </a:lnTo>
                  <a:lnTo>
                    <a:pt x="735" y="330"/>
                  </a:lnTo>
                  <a:lnTo>
                    <a:pt x="737" y="333"/>
                  </a:lnTo>
                  <a:lnTo>
                    <a:pt x="737" y="337"/>
                  </a:lnTo>
                  <a:lnTo>
                    <a:pt x="739" y="337"/>
                  </a:lnTo>
                  <a:lnTo>
                    <a:pt x="739" y="340"/>
                  </a:lnTo>
                  <a:lnTo>
                    <a:pt x="737" y="342"/>
                  </a:lnTo>
                  <a:lnTo>
                    <a:pt x="735" y="349"/>
                  </a:lnTo>
                  <a:lnTo>
                    <a:pt x="735" y="356"/>
                  </a:lnTo>
                  <a:close/>
                  <a:moveTo>
                    <a:pt x="592" y="166"/>
                  </a:moveTo>
                  <a:lnTo>
                    <a:pt x="594" y="166"/>
                  </a:lnTo>
                  <a:lnTo>
                    <a:pt x="594" y="164"/>
                  </a:lnTo>
                  <a:lnTo>
                    <a:pt x="592" y="164"/>
                  </a:lnTo>
                  <a:lnTo>
                    <a:pt x="589" y="164"/>
                  </a:lnTo>
                  <a:lnTo>
                    <a:pt x="592" y="166"/>
                  </a:lnTo>
                  <a:close/>
                  <a:moveTo>
                    <a:pt x="582" y="192"/>
                  </a:moveTo>
                  <a:lnTo>
                    <a:pt x="587" y="189"/>
                  </a:lnTo>
                  <a:lnTo>
                    <a:pt x="587" y="187"/>
                  </a:lnTo>
                  <a:lnTo>
                    <a:pt x="587" y="189"/>
                  </a:lnTo>
                  <a:lnTo>
                    <a:pt x="585" y="192"/>
                  </a:lnTo>
                  <a:lnTo>
                    <a:pt x="582" y="192"/>
                  </a:lnTo>
                  <a:close/>
                  <a:moveTo>
                    <a:pt x="483" y="229"/>
                  </a:moveTo>
                  <a:lnTo>
                    <a:pt x="481" y="231"/>
                  </a:lnTo>
                  <a:lnTo>
                    <a:pt x="483" y="233"/>
                  </a:lnTo>
                  <a:lnTo>
                    <a:pt x="485" y="231"/>
                  </a:lnTo>
                  <a:lnTo>
                    <a:pt x="483" y="229"/>
                  </a:lnTo>
                  <a:close/>
                  <a:moveTo>
                    <a:pt x="548" y="164"/>
                  </a:moveTo>
                  <a:lnTo>
                    <a:pt x="548" y="166"/>
                  </a:lnTo>
                  <a:lnTo>
                    <a:pt x="550" y="171"/>
                  </a:lnTo>
                  <a:lnTo>
                    <a:pt x="552" y="173"/>
                  </a:lnTo>
                  <a:lnTo>
                    <a:pt x="552" y="171"/>
                  </a:lnTo>
                  <a:lnTo>
                    <a:pt x="552" y="169"/>
                  </a:lnTo>
                  <a:lnTo>
                    <a:pt x="550" y="166"/>
                  </a:lnTo>
                  <a:lnTo>
                    <a:pt x="548" y="164"/>
                  </a:lnTo>
                  <a:close/>
                  <a:moveTo>
                    <a:pt x="518" y="166"/>
                  </a:moveTo>
                  <a:lnTo>
                    <a:pt x="518" y="169"/>
                  </a:lnTo>
                  <a:lnTo>
                    <a:pt x="518" y="171"/>
                  </a:lnTo>
                  <a:lnTo>
                    <a:pt x="522" y="169"/>
                  </a:lnTo>
                  <a:lnTo>
                    <a:pt x="525" y="169"/>
                  </a:lnTo>
                  <a:lnTo>
                    <a:pt x="529" y="169"/>
                  </a:lnTo>
                  <a:lnTo>
                    <a:pt x="534" y="164"/>
                  </a:lnTo>
                  <a:lnTo>
                    <a:pt x="538" y="164"/>
                  </a:lnTo>
                  <a:lnTo>
                    <a:pt x="541" y="164"/>
                  </a:lnTo>
                  <a:lnTo>
                    <a:pt x="541" y="162"/>
                  </a:lnTo>
                  <a:lnTo>
                    <a:pt x="534" y="162"/>
                  </a:lnTo>
                  <a:lnTo>
                    <a:pt x="529" y="162"/>
                  </a:lnTo>
                  <a:lnTo>
                    <a:pt x="529" y="164"/>
                  </a:lnTo>
                  <a:lnTo>
                    <a:pt x="527" y="164"/>
                  </a:lnTo>
                  <a:lnTo>
                    <a:pt x="527" y="164"/>
                  </a:lnTo>
                  <a:lnTo>
                    <a:pt x="525" y="164"/>
                  </a:lnTo>
                  <a:lnTo>
                    <a:pt x="525" y="164"/>
                  </a:lnTo>
                  <a:lnTo>
                    <a:pt x="522" y="164"/>
                  </a:lnTo>
                  <a:lnTo>
                    <a:pt x="520" y="164"/>
                  </a:lnTo>
                  <a:lnTo>
                    <a:pt x="518" y="166"/>
                  </a:lnTo>
                  <a:close/>
                  <a:moveTo>
                    <a:pt x="485" y="178"/>
                  </a:moveTo>
                  <a:lnTo>
                    <a:pt x="483" y="176"/>
                  </a:lnTo>
                  <a:lnTo>
                    <a:pt x="476" y="176"/>
                  </a:lnTo>
                  <a:lnTo>
                    <a:pt x="471" y="173"/>
                  </a:lnTo>
                  <a:lnTo>
                    <a:pt x="471" y="169"/>
                  </a:lnTo>
                  <a:lnTo>
                    <a:pt x="474" y="164"/>
                  </a:lnTo>
                  <a:lnTo>
                    <a:pt x="474" y="162"/>
                  </a:lnTo>
                  <a:lnTo>
                    <a:pt x="474" y="159"/>
                  </a:lnTo>
                  <a:lnTo>
                    <a:pt x="474" y="155"/>
                  </a:lnTo>
                  <a:lnTo>
                    <a:pt x="476" y="153"/>
                  </a:lnTo>
                  <a:lnTo>
                    <a:pt x="483" y="153"/>
                  </a:lnTo>
                  <a:lnTo>
                    <a:pt x="483" y="155"/>
                  </a:lnTo>
                  <a:lnTo>
                    <a:pt x="485" y="155"/>
                  </a:lnTo>
                  <a:lnTo>
                    <a:pt x="488" y="157"/>
                  </a:lnTo>
                  <a:lnTo>
                    <a:pt x="483" y="159"/>
                  </a:lnTo>
                  <a:lnTo>
                    <a:pt x="483" y="162"/>
                  </a:lnTo>
                  <a:lnTo>
                    <a:pt x="485" y="162"/>
                  </a:lnTo>
                  <a:lnTo>
                    <a:pt x="488" y="162"/>
                  </a:lnTo>
                  <a:lnTo>
                    <a:pt x="488" y="164"/>
                  </a:lnTo>
                  <a:lnTo>
                    <a:pt x="488" y="166"/>
                  </a:lnTo>
                  <a:lnTo>
                    <a:pt x="488" y="169"/>
                  </a:lnTo>
                  <a:lnTo>
                    <a:pt x="488" y="173"/>
                  </a:lnTo>
                  <a:lnTo>
                    <a:pt x="488" y="176"/>
                  </a:lnTo>
                  <a:lnTo>
                    <a:pt x="485" y="178"/>
                  </a:lnTo>
                  <a:close/>
                  <a:moveTo>
                    <a:pt x="478" y="192"/>
                  </a:moveTo>
                  <a:lnTo>
                    <a:pt x="488" y="194"/>
                  </a:lnTo>
                  <a:lnTo>
                    <a:pt x="490" y="192"/>
                  </a:lnTo>
                  <a:lnTo>
                    <a:pt x="492" y="185"/>
                  </a:lnTo>
                  <a:lnTo>
                    <a:pt x="490" y="183"/>
                  </a:lnTo>
                  <a:lnTo>
                    <a:pt x="485" y="183"/>
                  </a:lnTo>
                  <a:lnTo>
                    <a:pt x="481" y="180"/>
                  </a:lnTo>
                  <a:lnTo>
                    <a:pt x="476" y="180"/>
                  </a:lnTo>
                  <a:lnTo>
                    <a:pt x="471" y="180"/>
                  </a:lnTo>
                  <a:lnTo>
                    <a:pt x="469" y="178"/>
                  </a:lnTo>
                  <a:lnTo>
                    <a:pt x="467" y="180"/>
                  </a:lnTo>
                  <a:lnTo>
                    <a:pt x="465" y="183"/>
                  </a:lnTo>
                  <a:lnTo>
                    <a:pt x="465" y="185"/>
                  </a:lnTo>
                  <a:lnTo>
                    <a:pt x="465" y="187"/>
                  </a:lnTo>
                  <a:lnTo>
                    <a:pt x="467" y="187"/>
                  </a:lnTo>
                  <a:lnTo>
                    <a:pt x="467" y="189"/>
                  </a:lnTo>
                  <a:lnTo>
                    <a:pt x="471" y="189"/>
                  </a:lnTo>
                  <a:lnTo>
                    <a:pt x="474" y="192"/>
                  </a:lnTo>
                  <a:lnTo>
                    <a:pt x="478" y="192"/>
                  </a:lnTo>
                  <a:close/>
                  <a:moveTo>
                    <a:pt x="465" y="199"/>
                  </a:moveTo>
                  <a:lnTo>
                    <a:pt x="474" y="201"/>
                  </a:lnTo>
                  <a:lnTo>
                    <a:pt x="476" y="199"/>
                  </a:lnTo>
                  <a:lnTo>
                    <a:pt x="481" y="199"/>
                  </a:lnTo>
                  <a:lnTo>
                    <a:pt x="483" y="201"/>
                  </a:lnTo>
                  <a:lnTo>
                    <a:pt x="485" y="199"/>
                  </a:lnTo>
                  <a:lnTo>
                    <a:pt x="490" y="199"/>
                  </a:lnTo>
                  <a:lnTo>
                    <a:pt x="490" y="196"/>
                  </a:lnTo>
                  <a:lnTo>
                    <a:pt x="485" y="196"/>
                  </a:lnTo>
                  <a:lnTo>
                    <a:pt x="476" y="196"/>
                  </a:lnTo>
                  <a:lnTo>
                    <a:pt x="474" y="199"/>
                  </a:lnTo>
                  <a:lnTo>
                    <a:pt x="471" y="196"/>
                  </a:lnTo>
                  <a:lnTo>
                    <a:pt x="467" y="196"/>
                  </a:lnTo>
                  <a:lnTo>
                    <a:pt x="462" y="196"/>
                  </a:lnTo>
                  <a:lnTo>
                    <a:pt x="465" y="199"/>
                  </a:lnTo>
                  <a:close/>
                  <a:moveTo>
                    <a:pt x="462" y="210"/>
                  </a:moveTo>
                  <a:lnTo>
                    <a:pt x="465" y="208"/>
                  </a:lnTo>
                  <a:lnTo>
                    <a:pt x="469" y="208"/>
                  </a:lnTo>
                  <a:lnTo>
                    <a:pt x="474" y="206"/>
                  </a:lnTo>
                  <a:lnTo>
                    <a:pt x="481" y="203"/>
                  </a:lnTo>
                  <a:lnTo>
                    <a:pt x="483" y="203"/>
                  </a:lnTo>
                  <a:lnTo>
                    <a:pt x="485" y="203"/>
                  </a:lnTo>
                  <a:lnTo>
                    <a:pt x="488" y="203"/>
                  </a:lnTo>
                  <a:lnTo>
                    <a:pt x="490" y="206"/>
                  </a:lnTo>
                  <a:lnTo>
                    <a:pt x="485" y="208"/>
                  </a:lnTo>
                  <a:lnTo>
                    <a:pt x="483" y="208"/>
                  </a:lnTo>
                  <a:lnTo>
                    <a:pt x="478" y="208"/>
                  </a:lnTo>
                  <a:lnTo>
                    <a:pt x="476" y="210"/>
                  </a:lnTo>
                  <a:lnTo>
                    <a:pt x="471" y="213"/>
                  </a:lnTo>
                  <a:lnTo>
                    <a:pt x="469" y="210"/>
                  </a:lnTo>
                  <a:lnTo>
                    <a:pt x="465" y="210"/>
                  </a:lnTo>
                  <a:lnTo>
                    <a:pt x="462" y="213"/>
                  </a:lnTo>
                  <a:lnTo>
                    <a:pt x="462" y="210"/>
                  </a:lnTo>
                  <a:lnTo>
                    <a:pt x="462" y="210"/>
                  </a:lnTo>
                  <a:close/>
                  <a:moveTo>
                    <a:pt x="363" y="83"/>
                  </a:moveTo>
                  <a:lnTo>
                    <a:pt x="361" y="83"/>
                  </a:lnTo>
                  <a:lnTo>
                    <a:pt x="363" y="79"/>
                  </a:lnTo>
                  <a:lnTo>
                    <a:pt x="368" y="79"/>
                  </a:lnTo>
                  <a:lnTo>
                    <a:pt x="365" y="83"/>
                  </a:lnTo>
                  <a:lnTo>
                    <a:pt x="363" y="83"/>
                  </a:lnTo>
                  <a:close/>
                  <a:moveTo>
                    <a:pt x="335" y="95"/>
                  </a:moveTo>
                  <a:lnTo>
                    <a:pt x="338" y="95"/>
                  </a:lnTo>
                  <a:lnTo>
                    <a:pt x="342" y="92"/>
                  </a:lnTo>
                  <a:lnTo>
                    <a:pt x="347" y="97"/>
                  </a:lnTo>
                  <a:lnTo>
                    <a:pt x="349" y="95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6" y="102"/>
                  </a:lnTo>
                  <a:lnTo>
                    <a:pt x="354" y="104"/>
                  </a:lnTo>
                  <a:lnTo>
                    <a:pt x="349" y="106"/>
                  </a:lnTo>
                  <a:lnTo>
                    <a:pt x="344" y="106"/>
                  </a:lnTo>
                  <a:lnTo>
                    <a:pt x="342" y="104"/>
                  </a:lnTo>
                  <a:lnTo>
                    <a:pt x="340" y="102"/>
                  </a:lnTo>
                  <a:lnTo>
                    <a:pt x="338" y="97"/>
                  </a:lnTo>
                  <a:lnTo>
                    <a:pt x="335" y="97"/>
                  </a:lnTo>
                  <a:lnTo>
                    <a:pt x="335" y="97"/>
                  </a:lnTo>
                  <a:lnTo>
                    <a:pt x="335" y="95"/>
                  </a:lnTo>
                  <a:close/>
                  <a:moveTo>
                    <a:pt x="187" y="104"/>
                  </a:moveTo>
                  <a:lnTo>
                    <a:pt x="183" y="102"/>
                  </a:lnTo>
                  <a:lnTo>
                    <a:pt x="183" y="99"/>
                  </a:lnTo>
                  <a:lnTo>
                    <a:pt x="185" y="99"/>
                  </a:lnTo>
                  <a:lnTo>
                    <a:pt x="190" y="99"/>
                  </a:lnTo>
                  <a:lnTo>
                    <a:pt x="190" y="102"/>
                  </a:lnTo>
                  <a:lnTo>
                    <a:pt x="187" y="104"/>
                  </a:lnTo>
                  <a:close/>
                  <a:moveTo>
                    <a:pt x="204" y="125"/>
                  </a:moveTo>
                  <a:lnTo>
                    <a:pt x="208" y="120"/>
                  </a:lnTo>
                  <a:lnTo>
                    <a:pt x="208" y="122"/>
                  </a:lnTo>
                  <a:lnTo>
                    <a:pt x="204" y="127"/>
                  </a:lnTo>
                  <a:lnTo>
                    <a:pt x="204" y="125"/>
                  </a:lnTo>
                  <a:close/>
                  <a:moveTo>
                    <a:pt x="211" y="118"/>
                  </a:moveTo>
                  <a:lnTo>
                    <a:pt x="213" y="116"/>
                  </a:lnTo>
                  <a:lnTo>
                    <a:pt x="213" y="113"/>
                  </a:lnTo>
                  <a:lnTo>
                    <a:pt x="215" y="111"/>
                  </a:lnTo>
                  <a:lnTo>
                    <a:pt x="215" y="106"/>
                  </a:lnTo>
                  <a:lnTo>
                    <a:pt x="217" y="106"/>
                  </a:lnTo>
                  <a:lnTo>
                    <a:pt x="222" y="104"/>
                  </a:lnTo>
                  <a:lnTo>
                    <a:pt x="224" y="104"/>
                  </a:lnTo>
                  <a:lnTo>
                    <a:pt x="224" y="109"/>
                  </a:lnTo>
                  <a:lnTo>
                    <a:pt x="222" y="111"/>
                  </a:lnTo>
                  <a:lnTo>
                    <a:pt x="220" y="116"/>
                  </a:lnTo>
                  <a:lnTo>
                    <a:pt x="220" y="118"/>
                  </a:lnTo>
                  <a:lnTo>
                    <a:pt x="217" y="120"/>
                  </a:lnTo>
                  <a:lnTo>
                    <a:pt x="215" y="125"/>
                  </a:lnTo>
                  <a:lnTo>
                    <a:pt x="217" y="127"/>
                  </a:lnTo>
                  <a:lnTo>
                    <a:pt x="220" y="125"/>
                  </a:lnTo>
                  <a:lnTo>
                    <a:pt x="222" y="125"/>
                  </a:lnTo>
                  <a:lnTo>
                    <a:pt x="222" y="127"/>
                  </a:lnTo>
                  <a:lnTo>
                    <a:pt x="224" y="127"/>
                  </a:lnTo>
                  <a:lnTo>
                    <a:pt x="231" y="125"/>
                  </a:lnTo>
                  <a:lnTo>
                    <a:pt x="234" y="120"/>
                  </a:lnTo>
                  <a:lnTo>
                    <a:pt x="236" y="120"/>
                  </a:lnTo>
                  <a:lnTo>
                    <a:pt x="238" y="118"/>
                  </a:lnTo>
                  <a:lnTo>
                    <a:pt x="238" y="113"/>
                  </a:lnTo>
                  <a:lnTo>
                    <a:pt x="241" y="113"/>
                  </a:lnTo>
                  <a:lnTo>
                    <a:pt x="245" y="109"/>
                  </a:lnTo>
                  <a:lnTo>
                    <a:pt x="245" y="104"/>
                  </a:lnTo>
                  <a:lnTo>
                    <a:pt x="245" y="102"/>
                  </a:lnTo>
                  <a:lnTo>
                    <a:pt x="248" y="104"/>
                  </a:lnTo>
                  <a:lnTo>
                    <a:pt x="248" y="106"/>
                  </a:lnTo>
                  <a:lnTo>
                    <a:pt x="248" y="111"/>
                  </a:lnTo>
                  <a:lnTo>
                    <a:pt x="245" y="116"/>
                  </a:lnTo>
                  <a:lnTo>
                    <a:pt x="248" y="118"/>
                  </a:lnTo>
                  <a:lnTo>
                    <a:pt x="250" y="118"/>
                  </a:lnTo>
                  <a:lnTo>
                    <a:pt x="254" y="116"/>
                  </a:lnTo>
                  <a:lnTo>
                    <a:pt x="254" y="111"/>
                  </a:lnTo>
                  <a:lnTo>
                    <a:pt x="254" y="109"/>
                  </a:lnTo>
                  <a:lnTo>
                    <a:pt x="259" y="106"/>
                  </a:lnTo>
                  <a:lnTo>
                    <a:pt x="261" y="102"/>
                  </a:lnTo>
                  <a:lnTo>
                    <a:pt x="264" y="97"/>
                  </a:lnTo>
                  <a:lnTo>
                    <a:pt x="264" y="92"/>
                  </a:lnTo>
                  <a:lnTo>
                    <a:pt x="264" y="90"/>
                  </a:lnTo>
                  <a:lnTo>
                    <a:pt x="266" y="92"/>
                  </a:lnTo>
                  <a:lnTo>
                    <a:pt x="273" y="88"/>
                  </a:lnTo>
                  <a:lnTo>
                    <a:pt x="275" y="83"/>
                  </a:lnTo>
                  <a:lnTo>
                    <a:pt x="278" y="79"/>
                  </a:lnTo>
                  <a:lnTo>
                    <a:pt x="280" y="79"/>
                  </a:lnTo>
                  <a:lnTo>
                    <a:pt x="282" y="76"/>
                  </a:lnTo>
                  <a:lnTo>
                    <a:pt x="284" y="79"/>
                  </a:lnTo>
                  <a:lnTo>
                    <a:pt x="289" y="76"/>
                  </a:lnTo>
                  <a:lnTo>
                    <a:pt x="291" y="76"/>
                  </a:lnTo>
                  <a:lnTo>
                    <a:pt x="289" y="86"/>
                  </a:lnTo>
                  <a:lnTo>
                    <a:pt x="284" y="90"/>
                  </a:lnTo>
                  <a:lnTo>
                    <a:pt x="282" y="95"/>
                  </a:lnTo>
                  <a:lnTo>
                    <a:pt x="280" y="97"/>
                  </a:lnTo>
                  <a:lnTo>
                    <a:pt x="280" y="99"/>
                  </a:lnTo>
                  <a:lnTo>
                    <a:pt x="278" y="102"/>
                  </a:lnTo>
                  <a:lnTo>
                    <a:pt x="271" y="109"/>
                  </a:lnTo>
                  <a:lnTo>
                    <a:pt x="271" y="113"/>
                  </a:lnTo>
                  <a:lnTo>
                    <a:pt x="273" y="116"/>
                  </a:lnTo>
                  <a:lnTo>
                    <a:pt x="273" y="120"/>
                  </a:lnTo>
                  <a:lnTo>
                    <a:pt x="275" y="120"/>
                  </a:lnTo>
                  <a:lnTo>
                    <a:pt x="280" y="122"/>
                  </a:lnTo>
                  <a:lnTo>
                    <a:pt x="282" y="120"/>
                  </a:lnTo>
                  <a:lnTo>
                    <a:pt x="284" y="118"/>
                  </a:lnTo>
                  <a:lnTo>
                    <a:pt x="287" y="113"/>
                  </a:lnTo>
                  <a:lnTo>
                    <a:pt x="287" y="109"/>
                  </a:lnTo>
                  <a:lnTo>
                    <a:pt x="289" y="106"/>
                  </a:lnTo>
                  <a:lnTo>
                    <a:pt x="291" y="104"/>
                  </a:lnTo>
                  <a:lnTo>
                    <a:pt x="294" y="104"/>
                  </a:lnTo>
                  <a:lnTo>
                    <a:pt x="296" y="102"/>
                  </a:lnTo>
                  <a:lnTo>
                    <a:pt x="298" y="104"/>
                  </a:lnTo>
                  <a:lnTo>
                    <a:pt x="303" y="104"/>
                  </a:lnTo>
                  <a:lnTo>
                    <a:pt x="305" y="102"/>
                  </a:lnTo>
                  <a:lnTo>
                    <a:pt x="312" y="102"/>
                  </a:lnTo>
                  <a:lnTo>
                    <a:pt x="314" y="99"/>
                  </a:lnTo>
                  <a:lnTo>
                    <a:pt x="317" y="90"/>
                  </a:lnTo>
                  <a:lnTo>
                    <a:pt x="319" y="86"/>
                  </a:lnTo>
                  <a:lnTo>
                    <a:pt x="319" y="81"/>
                  </a:lnTo>
                  <a:lnTo>
                    <a:pt x="321" y="79"/>
                  </a:lnTo>
                  <a:lnTo>
                    <a:pt x="324" y="83"/>
                  </a:lnTo>
                  <a:lnTo>
                    <a:pt x="328" y="86"/>
                  </a:lnTo>
                  <a:lnTo>
                    <a:pt x="328" y="83"/>
                  </a:lnTo>
                  <a:lnTo>
                    <a:pt x="328" y="81"/>
                  </a:lnTo>
                  <a:lnTo>
                    <a:pt x="324" y="74"/>
                  </a:lnTo>
                  <a:lnTo>
                    <a:pt x="324" y="72"/>
                  </a:lnTo>
                  <a:lnTo>
                    <a:pt x="328" y="67"/>
                  </a:lnTo>
                  <a:lnTo>
                    <a:pt x="333" y="67"/>
                  </a:lnTo>
                  <a:lnTo>
                    <a:pt x="338" y="65"/>
                  </a:lnTo>
                  <a:lnTo>
                    <a:pt x="340" y="67"/>
                  </a:lnTo>
                  <a:lnTo>
                    <a:pt x="342" y="65"/>
                  </a:lnTo>
                  <a:lnTo>
                    <a:pt x="347" y="60"/>
                  </a:lnTo>
                  <a:lnTo>
                    <a:pt x="344" y="58"/>
                  </a:lnTo>
                  <a:lnTo>
                    <a:pt x="344" y="49"/>
                  </a:lnTo>
                  <a:lnTo>
                    <a:pt x="347" y="49"/>
                  </a:lnTo>
                  <a:lnTo>
                    <a:pt x="344" y="46"/>
                  </a:lnTo>
                  <a:lnTo>
                    <a:pt x="344" y="39"/>
                  </a:lnTo>
                  <a:lnTo>
                    <a:pt x="342" y="39"/>
                  </a:lnTo>
                  <a:lnTo>
                    <a:pt x="340" y="42"/>
                  </a:lnTo>
                  <a:lnTo>
                    <a:pt x="333" y="44"/>
                  </a:lnTo>
                  <a:lnTo>
                    <a:pt x="333" y="49"/>
                  </a:lnTo>
                  <a:lnTo>
                    <a:pt x="333" y="51"/>
                  </a:lnTo>
                  <a:lnTo>
                    <a:pt x="333" y="53"/>
                  </a:lnTo>
                  <a:lnTo>
                    <a:pt x="331" y="56"/>
                  </a:lnTo>
                  <a:lnTo>
                    <a:pt x="328" y="51"/>
                  </a:lnTo>
                  <a:lnTo>
                    <a:pt x="328" y="51"/>
                  </a:lnTo>
                  <a:lnTo>
                    <a:pt x="328" y="53"/>
                  </a:lnTo>
                  <a:lnTo>
                    <a:pt x="326" y="56"/>
                  </a:lnTo>
                  <a:lnTo>
                    <a:pt x="324" y="53"/>
                  </a:lnTo>
                  <a:lnTo>
                    <a:pt x="324" y="46"/>
                  </a:lnTo>
                  <a:lnTo>
                    <a:pt x="319" y="42"/>
                  </a:lnTo>
                  <a:lnTo>
                    <a:pt x="317" y="42"/>
                  </a:lnTo>
                  <a:lnTo>
                    <a:pt x="314" y="44"/>
                  </a:lnTo>
                  <a:lnTo>
                    <a:pt x="310" y="44"/>
                  </a:lnTo>
                  <a:lnTo>
                    <a:pt x="308" y="42"/>
                  </a:lnTo>
                  <a:lnTo>
                    <a:pt x="303" y="42"/>
                  </a:lnTo>
                  <a:lnTo>
                    <a:pt x="294" y="42"/>
                  </a:lnTo>
                  <a:lnTo>
                    <a:pt x="289" y="44"/>
                  </a:lnTo>
                  <a:lnTo>
                    <a:pt x="289" y="49"/>
                  </a:lnTo>
                  <a:lnTo>
                    <a:pt x="287" y="51"/>
                  </a:lnTo>
                  <a:lnTo>
                    <a:pt x="284" y="51"/>
                  </a:lnTo>
                  <a:lnTo>
                    <a:pt x="282" y="51"/>
                  </a:lnTo>
                  <a:lnTo>
                    <a:pt x="273" y="58"/>
                  </a:lnTo>
                  <a:lnTo>
                    <a:pt x="271" y="60"/>
                  </a:lnTo>
                  <a:lnTo>
                    <a:pt x="266" y="60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4" y="67"/>
                  </a:lnTo>
                  <a:lnTo>
                    <a:pt x="252" y="69"/>
                  </a:lnTo>
                  <a:lnTo>
                    <a:pt x="245" y="69"/>
                  </a:lnTo>
                  <a:lnTo>
                    <a:pt x="245" y="72"/>
                  </a:lnTo>
                  <a:lnTo>
                    <a:pt x="241" y="72"/>
                  </a:lnTo>
                  <a:lnTo>
                    <a:pt x="238" y="74"/>
                  </a:lnTo>
                  <a:lnTo>
                    <a:pt x="236" y="74"/>
                  </a:lnTo>
                  <a:lnTo>
                    <a:pt x="229" y="79"/>
                  </a:lnTo>
                  <a:lnTo>
                    <a:pt x="224" y="81"/>
                  </a:lnTo>
                  <a:lnTo>
                    <a:pt x="220" y="79"/>
                  </a:lnTo>
                  <a:lnTo>
                    <a:pt x="215" y="81"/>
                  </a:lnTo>
                  <a:lnTo>
                    <a:pt x="206" y="83"/>
                  </a:lnTo>
                  <a:lnTo>
                    <a:pt x="201" y="90"/>
                  </a:lnTo>
                  <a:lnTo>
                    <a:pt x="199" y="90"/>
                  </a:lnTo>
                  <a:lnTo>
                    <a:pt x="192" y="90"/>
                  </a:lnTo>
                  <a:lnTo>
                    <a:pt x="190" y="95"/>
                  </a:lnTo>
                  <a:lnTo>
                    <a:pt x="194" y="95"/>
                  </a:lnTo>
                  <a:lnTo>
                    <a:pt x="197" y="97"/>
                  </a:lnTo>
                  <a:lnTo>
                    <a:pt x="192" y="97"/>
                  </a:lnTo>
                  <a:lnTo>
                    <a:pt x="192" y="99"/>
                  </a:lnTo>
                  <a:lnTo>
                    <a:pt x="194" y="102"/>
                  </a:lnTo>
                  <a:lnTo>
                    <a:pt x="192" y="104"/>
                  </a:lnTo>
                  <a:lnTo>
                    <a:pt x="187" y="106"/>
                  </a:lnTo>
                  <a:lnTo>
                    <a:pt x="187" y="109"/>
                  </a:lnTo>
                  <a:lnTo>
                    <a:pt x="192" y="111"/>
                  </a:lnTo>
                  <a:lnTo>
                    <a:pt x="194" y="109"/>
                  </a:lnTo>
                  <a:lnTo>
                    <a:pt x="197" y="106"/>
                  </a:lnTo>
                  <a:lnTo>
                    <a:pt x="201" y="104"/>
                  </a:lnTo>
                  <a:lnTo>
                    <a:pt x="204" y="106"/>
                  </a:lnTo>
                  <a:lnTo>
                    <a:pt x="206" y="111"/>
                  </a:lnTo>
                  <a:lnTo>
                    <a:pt x="208" y="116"/>
                  </a:lnTo>
                  <a:lnTo>
                    <a:pt x="211" y="118"/>
                  </a:lnTo>
                  <a:close/>
                  <a:moveTo>
                    <a:pt x="610" y="353"/>
                  </a:moveTo>
                  <a:lnTo>
                    <a:pt x="612" y="351"/>
                  </a:lnTo>
                  <a:lnTo>
                    <a:pt x="617" y="353"/>
                  </a:lnTo>
                  <a:lnTo>
                    <a:pt x="619" y="356"/>
                  </a:lnTo>
                  <a:lnTo>
                    <a:pt x="615" y="356"/>
                  </a:lnTo>
                  <a:lnTo>
                    <a:pt x="615" y="356"/>
                  </a:lnTo>
                  <a:lnTo>
                    <a:pt x="610" y="353"/>
                  </a:lnTo>
                  <a:close/>
                  <a:moveTo>
                    <a:pt x="564" y="261"/>
                  </a:moveTo>
                  <a:lnTo>
                    <a:pt x="562" y="259"/>
                  </a:lnTo>
                  <a:lnTo>
                    <a:pt x="559" y="259"/>
                  </a:lnTo>
                  <a:lnTo>
                    <a:pt x="557" y="261"/>
                  </a:lnTo>
                  <a:lnTo>
                    <a:pt x="559" y="261"/>
                  </a:lnTo>
                  <a:lnTo>
                    <a:pt x="562" y="263"/>
                  </a:lnTo>
                  <a:lnTo>
                    <a:pt x="562" y="263"/>
                  </a:lnTo>
                  <a:lnTo>
                    <a:pt x="557" y="266"/>
                  </a:lnTo>
                  <a:lnTo>
                    <a:pt x="555" y="266"/>
                  </a:lnTo>
                  <a:lnTo>
                    <a:pt x="557" y="270"/>
                  </a:lnTo>
                  <a:lnTo>
                    <a:pt x="557" y="270"/>
                  </a:lnTo>
                  <a:lnTo>
                    <a:pt x="557" y="273"/>
                  </a:lnTo>
                  <a:lnTo>
                    <a:pt x="552" y="270"/>
                  </a:lnTo>
                  <a:lnTo>
                    <a:pt x="548" y="273"/>
                  </a:lnTo>
                  <a:lnTo>
                    <a:pt x="545" y="275"/>
                  </a:lnTo>
                  <a:lnTo>
                    <a:pt x="543" y="280"/>
                  </a:lnTo>
                  <a:lnTo>
                    <a:pt x="541" y="280"/>
                  </a:lnTo>
                  <a:lnTo>
                    <a:pt x="543" y="282"/>
                  </a:lnTo>
                  <a:lnTo>
                    <a:pt x="543" y="282"/>
                  </a:lnTo>
                  <a:lnTo>
                    <a:pt x="543" y="284"/>
                  </a:lnTo>
                  <a:lnTo>
                    <a:pt x="543" y="286"/>
                  </a:lnTo>
                  <a:lnTo>
                    <a:pt x="543" y="286"/>
                  </a:lnTo>
                  <a:lnTo>
                    <a:pt x="545" y="284"/>
                  </a:lnTo>
                  <a:lnTo>
                    <a:pt x="548" y="284"/>
                  </a:lnTo>
                  <a:lnTo>
                    <a:pt x="545" y="289"/>
                  </a:lnTo>
                  <a:lnTo>
                    <a:pt x="545" y="291"/>
                  </a:lnTo>
                  <a:lnTo>
                    <a:pt x="550" y="293"/>
                  </a:lnTo>
                  <a:lnTo>
                    <a:pt x="550" y="291"/>
                  </a:lnTo>
                  <a:lnTo>
                    <a:pt x="552" y="293"/>
                  </a:lnTo>
                  <a:lnTo>
                    <a:pt x="552" y="296"/>
                  </a:lnTo>
                  <a:lnTo>
                    <a:pt x="555" y="296"/>
                  </a:lnTo>
                  <a:lnTo>
                    <a:pt x="555" y="293"/>
                  </a:lnTo>
                  <a:lnTo>
                    <a:pt x="559" y="293"/>
                  </a:lnTo>
                  <a:lnTo>
                    <a:pt x="557" y="300"/>
                  </a:lnTo>
                  <a:lnTo>
                    <a:pt x="559" y="303"/>
                  </a:lnTo>
                  <a:lnTo>
                    <a:pt x="562" y="300"/>
                  </a:lnTo>
                  <a:lnTo>
                    <a:pt x="564" y="305"/>
                  </a:lnTo>
                  <a:lnTo>
                    <a:pt x="568" y="305"/>
                  </a:lnTo>
                  <a:lnTo>
                    <a:pt x="573" y="307"/>
                  </a:lnTo>
                  <a:lnTo>
                    <a:pt x="575" y="307"/>
                  </a:lnTo>
                  <a:lnTo>
                    <a:pt x="578" y="310"/>
                  </a:lnTo>
                  <a:lnTo>
                    <a:pt x="578" y="307"/>
                  </a:lnTo>
                  <a:lnTo>
                    <a:pt x="578" y="305"/>
                  </a:lnTo>
                  <a:lnTo>
                    <a:pt x="582" y="303"/>
                  </a:lnTo>
                  <a:lnTo>
                    <a:pt x="582" y="298"/>
                  </a:lnTo>
                  <a:lnTo>
                    <a:pt x="582" y="293"/>
                  </a:lnTo>
                  <a:lnTo>
                    <a:pt x="585" y="289"/>
                  </a:lnTo>
                  <a:lnTo>
                    <a:pt x="587" y="286"/>
                  </a:lnTo>
                  <a:lnTo>
                    <a:pt x="589" y="280"/>
                  </a:lnTo>
                  <a:lnTo>
                    <a:pt x="589" y="275"/>
                  </a:lnTo>
                  <a:lnTo>
                    <a:pt x="592" y="273"/>
                  </a:lnTo>
                  <a:lnTo>
                    <a:pt x="589" y="268"/>
                  </a:lnTo>
                  <a:lnTo>
                    <a:pt x="587" y="266"/>
                  </a:lnTo>
                  <a:lnTo>
                    <a:pt x="587" y="261"/>
                  </a:lnTo>
                  <a:lnTo>
                    <a:pt x="585" y="259"/>
                  </a:lnTo>
                  <a:lnTo>
                    <a:pt x="582" y="256"/>
                  </a:lnTo>
                  <a:lnTo>
                    <a:pt x="578" y="254"/>
                  </a:lnTo>
                  <a:lnTo>
                    <a:pt x="573" y="254"/>
                  </a:lnTo>
                  <a:lnTo>
                    <a:pt x="571" y="254"/>
                  </a:lnTo>
                  <a:lnTo>
                    <a:pt x="566" y="254"/>
                  </a:lnTo>
                  <a:lnTo>
                    <a:pt x="564" y="256"/>
                  </a:lnTo>
                  <a:lnTo>
                    <a:pt x="566" y="259"/>
                  </a:lnTo>
                  <a:lnTo>
                    <a:pt x="566" y="261"/>
                  </a:lnTo>
                  <a:lnTo>
                    <a:pt x="564" y="261"/>
                  </a:lnTo>
                  <a:close/>
                  <a:moveTo>
                    <a:pt x="592" y="229"/>
                  </a:moveTo>
                  <a:lnTo>
                    <a:pt x="589" y="226"/>
                  </a:lnTo>
                  <a:lnTo>
                    <a:pt x="589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2" y="229"/>
                  </a:lnTo>
                  <a:lnTo>
                    <a:pt x="592" y="229"/>
                  </a:lnTo>
                  <a:close/>
                  <a:moveTo>
                    <a:pt x="587" y="250"/>
                  </a:moveTo>
                  <a:lnTo>
                    <a:pt x="587" y="247"/>
                  </a:lnTo>
                  <a:lnTo>
                    <a:pt x="585" y="245"/>
                  </a:lnTo>
                  <a:lnTo>
                    <a:pt x="585" y="243"/>
                  </a:lnTo>
                  <a:lnTo>
                    <a:pt x="587" y="243"/>
                  </a:lnTo>
                  <a:lnTo>
                    <a:pt x="587" y="238"/>
                  </a:lnTo>
                  <a:lnTo>
                    <a:pt x="587" y="236"/>
                  </a:lnTo>
                  <a:lnTo>
                    <a:pt x="594" y="236"/>
                  </a:lnTo>
                  <a:lnTo>
                    <a:pt x="589" y="245"/>
                  </a:lnTo>
                  <a:lnTo>
                    <a:pt x="589" y="250"/>
                  </a:lnTo>
                  <a:lnTo>
                    <a:pt x="587" y="250"/>
                  </a:lnTo>
                  <a:lnTo>
                    <a:pt x="587" y="250"/>
                  </a:lnTo>
                  <a:close/>
                  <a:moveTo>
                    <a:pt x="557" y="240"/>
                  </a:moveTo>
                  <a:lnTo>
                    <a:pt x="557" y="238"/>
                  </a:lnTo>
                  <a:lnTo>
                    <a:pt x="559" y="236"/>
                  </a:lnTo>
                  <a:lnTo>
                    <a:pt x="562" y="236"/>
                  </a:lnTo>
                  <a:lnTo>
                    <a:pt x="564" y="238"/>
                  </a:lnTo>
                  <a:lnTo>
                    <a:pt x="562" y="238"/>
                  </a:lnTo>
                  <a:lnTo>
                    <a:pt x="559" y="240"/>
                  </a:lnTo>
                  <a:lnTo>
                    <a:pt x="557" y="240"/>
                  </a:lnTo>
                  <a:close/>
                  <a:moveTo>
                    <a:pt x="550" y="245"/>
                  </a:moveTo>
                  <a:lnTo>
                    <a:pt x="550" y="245"/>
                  </a:lnTo>
                  <a:lnTo>
                    <a:pt x="552" y="243"/>
                  </a:lnTo>
                  <a:lnTo>
                    <a:pt x="555" y="243"/>
                  </a:lnTo>
                  <a:lnTo>
                    <a:pt x="552" y="245"/>
                  </a:lnTo>
                  <a:lnTo>
                    <a:pt x="550" y="245"/>
                  </a:lnTo>
                  <a:close/>
                  <a:moveTo>
                    <a:pt x="557" y="254"/>
                  </a:moveTo>
                  <a:lnTo>
                    <a:pt x="557" y="252"/>
                  </a:lnTo>
                  <a:lnTo>
                    <a:pt x="555" y="252"/>
                  </a:lnTo>
                  <a:lnTo>
                    <a:pt x="557" y="247"/>
                  </a:lnTo>
                  <a:lnTo>
                    <a:pt x="557" y="247"/>
                  </a:lnTo>
                  <a:lnTo>
                    <a:pt x="559" y="250"/>
                  </a:lnTo>
                  <a:lnTo>
                    <a:pt x="562" y="252"/>
                  </a:lnTo>
                  <a:lnTo>
                    <a:pt x="557" y="254"/>
                  </a:lnTo>
                  <a:lnTo>
                    <a:pt x="557" y="254"/>
                  </a:lnTo>
                  <a:close/>
                  <a:moveTo>
                    <a:pt x="548" y="259"/>
                  </a:moveTo>
                  <a:lnTo>
                    <a:pt x="545" y="259"/>
                  </a:lnTo>
                  <a:lnTo>
                    <a:pt x="545" y="252"/>
                  </a:lnTo>
                  <a:lnTo>
                    <a:pt x="545" y="252"/>
                  </a:lnTo>
                  <a:lnTo>
                    <a:pt x="548" y="250"/>
                  </a:lnTo>
                  <a:lnTo>
                    <a:pt x="550" y="250"/>
                  </a:lnTo>
                  <a:lnTo>
                    <a:pt x="552" y="250"/>
                  </a:lnTo>
                  <a:lnTo>
                    <a:pt x="555" y="252"/>
                  </a:lnTo>
                  <a:lnTo>
                    <a:pt x="552" y="254"/>
                  </a:lnTo>
                  <a:lnTo>
                    <a:pt x="552" y="256"/>
                  </a:lnTo>
                  <a:lnTo>
                    <a:pt x="550" y="256"/>
                  </a:lnTo>
                  <a:lnTo>
                    <a:pt x="550" y="259"/>
                  </a:lnTo>
                  <a:lnTo>
                    <a:pt x="548" y="259"/>
                  </a:lnTo>
                  <a:close/>
                  <a:moveTo>
                    <a:pt x="536" y="261"/>
                  </a:moveTo>
                  <a:lnTo>
                    <a:pt x="536" y="259"/>
                  </a:lnTo>
                  <a:lnTo>
                    <a:pt x="538" y="256"/>
                  </a:lnTo>
                  <a:lnTo>
                    <a:pt x="538" y="259"/>
                  </a:lnTo>
                  <a:lnTo>
                    <a:pt x="538" y="261"/>
                  </a:lnTo>
                  <a:lnTo>
                    <a:pt x="536" y="261"/>
                  </a:lnTo>
                  <a:close/>
                  <a:moveTo>
                    <a:pt x="495" y="266"/>
                  </a:moveTo>
                  <a:lnTo>
                    <a:pt x="492" y="263"/>
                  </a:lnTo>
                  <a:lnTo>
                    <a:pt x="488" y="266"/>
                  </a:lnTo>
                  <a:lnTo>
                    <a:pt x="485" y="263"/>
                  </a:lnTo>
                  <a:lnTo>
                    <a:pt x="485" y="259"/>
                  </a:lnTo>
                  <a:lnTo>
                    <a:pt x="488" y="256"/>
                  </a:lnTo>
                  <a:lnTo>
                    <a:pt x="485" y="254"/>
                  </a:lnTo>
                  <a:lnTo>
                    <a:pt x="488" y="250"/>
                  </a:lnTo>
                  <a:lnTo>
                    <a:pt x="490" y="252"/>
                  </a:lnTo>
                  <a:lnTo>
                    <a:pt x="492" y="254"/>
                  </a:lnTo>
                  <a:lnTo>
                    <a:pt x="492" y="254"/>
                  </a:lnTo>
                  <a:lnTo>
                    <a:pt x="490" y="250"/>
                  </a:lnTo>
                  <a:lnTo>
                    <a:pt x="492" y="247"/>
                  </a:lnTo>
                  <a:lnTo>
                    <a:pt x="490" y="247"/>
                  </a:lnTo>
                  <a:lnTo>
                    <a:pt x="488" y="245"/>
                  </a:lnTo>
                  <a:lnTo>
                    <a:pt x="488" y="243"/>
                  </a:lnTo>
                  <a:lnTo>
                    <a:pt x="485" y="243"/>
                  </a:lnTo>
                  <a:lnTo>
                    <a:pt x="488" y="240"/>
                  </a:lnTo>
                  <a:lnTo>
                    <a:pt x="490" y="243"/>
                  </a:lnTo>
                  <a:lnTo>
                    <a:pt x="490" y="243"/>
                  </a:lnTo>
                  <a:lnTo>
                    <a:pt x="490" y="240"/>
                  </a:lnTo>
                  <a:lnTo>
                    <a:pt x="492" y="238"/>
                  </a:lnTo>
                  <a:lnTo>
                    <a:pt x="497" y="240"/>
                  </a:lnTo>
                  <a:lnTo>
                    <a:pt x="501" y="240"/>
                  </a:lnTo>
                  <a:lnTo>
                    <a:pt x="504" y="240"/>
                  </a:lnTo>
                  <a:lnTo>
                    <a:pt x="501" y="238"/>
                  </a:lnTo>
                  <a:lnTo>
                    <a:pt x="499" y="238"/>
                  </a:lnTo>
                  <a:lnTo>
                    <a:pt x="501" y="238"/>
                  </a:lnTo>
                  <a:lnTo>
                    <a:pt x="506" y="236"/>
                  </a:lnTo>
                  <a:lnTo>
                    <a:pt x="511" y="233"/>
                  </a:lnTo>
                  <a:lnTo>
                    <a:pt x="515" y="233"/>
                  </a:lnTo>
                  <a:lnTo>
                    <a:pt x="520" y="236"/>
                  </a:lnTo>
                  <a:lnTo>
                    <a:pt x="525" y="233"/>
                  </a:lnTo>
                  <a:lnTo>
                    <a:pt x="522" y="231"/>
                  </a:lnTo>
                  <a:lnTo>
                    <a:pt x="504" y="229"/>
                  </a:lnTo>
                  <a:lnTo>
                    <a:pt x="501" y="229"/>
                  </a:lnTo>
                  <a:lnTo>
                    <a:pt x="497" y="226"/>
                  </a:lnTo>
                  <a:lnTo>
                    <a:pt x="492" y="226"/>
                  </a:lnTo>
                  <a:lnTo>
                    <a:pt x="488" y="224"/>
                  </a:lnTo>
                  <a:lnTo>
                    <a:pt x="485" y="226"/>
                  </a:lnTo>
                  <a:lnTo>
                    <a:pt x="483" y="224"/>
                  </a:lnTo>
                  <a:lnTo>
                    <a:pt x="478" y="224"/>
                  </a:lnTo>
                  <a:lnTo>
                    <a:pt x="476" y="226"/>
                  </a:lnTo>
                  <a:lnTo>
                    <a:pt x="474" y="224"/>
                  </a:lnTo>
                  <a:lnTo>
                    <a:pt x="471" y="224"/>
                  </a:lnTo>
                  <a:lnTo>
                    <a:pt x="471" y="224"/>
                  </a:lnTo>
                  <a:lnTo>
                    <a:pt x="471" y="219"/>
                  </a:lnTo>
                  <a:lnTo>
                    <a:pt x="474" y="219"/>
                  </a:lnTo>
                  <a:lnTo>
                    <a:pt x="476" y="217"/>
                  </a:lnTo>
                  <a:lnTo>
                    <a:pt x="478" y="219"/>
                  </a:lnTo>
                  <a:lnTo>
                    <a:pt x="481" y="217"/>
                  </a:lnTo>
                  <a:lnTo>
                    <a:pt x="478" y="215"/>
                  </a:lnTo>
                  <a:lnTo>
                    <a:pt x="481" y="213"/>
                  </a:lnTo>
                  <a:lnTo>
                    <a:pt x="483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90" y="213"/>
                  </a:lnTo>
                  <a:lnTo>
                    <a:pt x="492" y="215"/>
                  </a:lnTo>
                  <a:lnTo>
                    <a:pt x="492" y="219"/>
                  </a:lnTo>
                  <a:lnTo>
                    <a:pt x="492" y="222"/>
                  </a:lnTo>
                  <a:lnTo>
                    <a:pt x="495" y="219"/>
                  </a:lnTo>
                  <a:lnTo>
                    <a:pt x="495" y="215"/>
                  </a:lnTo>
                  <a:lnTo>
                    <a:pt x="492" y="213"/>
                  </a:lnTo>
                  <a:lnTo>
                    <a:pt x="492" y="208"/>
                  </a:lnTo>
                  <a:lnTo>
                    <a:pt x="497" y="208"/>
                  </a:lnTo>
                  <a:lnTo>
                    <a:pt x="497" y="206"/>
                  </a:lnTo>
                  <a:lnTo>
                    <a:pt x="495" y="203"/>
                  </a:lnTo>
                  <a:lnTo>
                    <a:pt x="497" y="199"/>
                  </a:lnTo>
                  <a:lnTo>
                    <a:pt x="499" y="196"/>
                  </a:lnTo>
                  <a:lnTo>
                    <a:pt x="501" y="194"/>
                  </a:lnTo>
                  <a:lnTo>
                    <a:pt x="506" y="192"/>
                  </a:lnTo>
                  <a:lnTo>
                    <a:pt x="504" y="189"/>
                  </a:lnTo>
                  <a:lnTo>
                    <a:pt x="501" y="189"/>
                  </a:lnTo>
                  <a:lnTo>
                    <a:pt x="499" y="189"/>
                  </a:lnTo>
                  <a:lnTo>
                    <a:pt x="499" y="187"/>
                  </a:lnTo>
                  <a:lnTo>
                    <a:pt x="504" y="183"/>
                  </a:lnTo>
                  <a:lnTo>
                    <a:pt x="504" y="183"/>
                  </a:lnTo>
                  <a:lnTo>
                    <a:pt x="508" y="180"/>
                  </a:lnTo>
                  <a:lnTo>
                    <a:pt x="511" y="183"/>
                  </a:lnTo>
                  <a:lnTo>
                    <a:pt x="511" y="185"/>
                  </a:lnTo>
                  <a:lnTo>
                    <a:pt x="513" y="187"/>
                  </a:lnTo>
                  <a:lnTo>
                    <a:pt x="513" y="189"/>
                  </a:lnTo>
                  <a:lnTo>
                    <a:pt x="513" y="192"/>
                  </a:lnTo>
                  <a:lnTo>
                    <a:pt x="513" y="194"/>
                  </a:lnTo>
                  <a:lnTo>
                    <a:pt x="515" y="199"/>
                  </a:lnTo>
                  <a:lnTo>
                    <a:pt x="518" y="210"/>
                  </a:lnTo>
                  <a:lnTo>
                    <a:pt x="515" y="213"/>
                  </a:lnTo>
                  <a:lnTo>
                    <a:pt x="515" y="215"/>
                  </a:lnTo>
                  <a:lnTo>
                    <a:pt x="520" y="217"/>
                  </a:lnTo>
                  <a:lnTo>
                    <a:pt x="525" y="215"/>
                  </a:lnTo>
                  <a:lnTo>
                    <a:pt x="522" y="210"/>
                  </a:lnTo>
                  <a:lnTo>
                    <a:pt x="522" y="206"/>
                  </a:lnTo>
                  <a:lnTo>
                    <a:pt x="527" y="203"/>
                  </a:lnTo>
                  <a:lnTo>
                    <a:pt x="527" y="201"/>
                  </a:lnTo>
                  <a:lnTo>
                    <a:pt x="520" y="196"/>
                  </a:lnTo>
                  <a:lnTo>
                    <a:pt x="520" y="194"/>
                  </a:lnTo>
                  <a:lnTo>
                    <a:pt x="525" y="194"/>
                  </a:lnTo>
                  <a:lnTo>
                    <a:pt x="527" y="196"/>
                  </a:lnTo>
                  <a:lnTo>
                    <a:pt x="527" y="194"/>
                  </a:lnTo>
                  <a:lnTo>
                    <a:pt x="522" y="189"/>
                  </a:lnTo>
                  <a:lnTo>
                    <a:pt x="522" y="185"/>
                  </a:lnTo>
                  <a:lnTo>
                    <a:pt x="522" y="183"/>
                  </a:lnTo>
                  <a:lnTo>
                    <a:pt x="525" y="178"/>
                  </a:lnTo>
                  <a:lnTo>
                    <a:pt x="527" y="176"/>
                  </a:lnTo>
                  <a:lnTo>
                    <a:pt x="529" y="176"/>
                  </a:lnTo>
                  <a:lnTo>
                    <a:pt x="531" y="173"/>
                  </a:lnTo>
                  <a:lnTo>
                    <a:pt x="534" y="173"/>
                  </a:lnTo>
                  <a:lnTo>
                    <a:pt x="536" y="173"/>
                  </a:lnTo>
                  <a:lnTo>
                    <a:pt x="538" y="171"/>
                  </a:lnTo>
                  <a:lnTo>
                    <a:pt x="538" y="171"/>
                  </a:lnTo>
                  <a:lnTo>
                    <a:pt x="541" y="171"/>
                  </a:lnTo>
                  <a:lnTo>
                    <a:pt x="541" y="171"/>
                  </a:lnTo>
                  <a:lnTo>
                    <a:pt x="543" y="173"/>
                  </a:lnTo>
                  <a:lnTo>
                    <a:pt x="545" y="176"/>
                  </a:lnTo>
                  <a:lnTo>
                    <a:pt x="548" y="173"/>
                  </a:lnTo>
                  <a:lnTo>
                    <a:pt x="550" y="176"/>
                  </a:lnTo>
                  <a:lnTo>
                    <a:pt x="550" y="185"/>
                  </a:lnTo>
                  <a:lnTo>
                    <a:pt x="548" y="187"/>
                  </a:lnTo>
                  <a:lnTo>
                    <a:pt x="548" y="192"/>
                  </a:lnTo>
                  <a:lnTo>
                    <a:pt x="550" y="192"/>
                  </a:lnTo>
                  <a:lnTo>
                    <a:pt x="550" y="189"/>
                  </a:lnTo>
                  <a:lnTo>
                    <a:pt x="552" y="189"/>
                  </a:lnTo>
                  <a:lnTo>
                    <a:pt x="555" y="187"/>
                  </a:lnTo>
                  <a:lnTo>
                    <a:pt x="555" y="180"/>
                  </a:lnTo>
                  <a:lnTo>
                    <a:pt x="559" y="178"/>
                  </a:lnTo>
                  <a:lnTo>
                    <a:pt x="562" y="180"/>
                  </a:lnTo>
                  <a:lnTo>
                    <a:pt x="564" y="180"/>
                  </a:lnTo>
                  <a:lnTo>
                    <a:pt x="564" y="176"/>
                  </a:lnTo>
                  <a:lnTo>
                    <a:pt x="564" y="176"/>
                  </a:lnTo>
                  <a:lnTo>
                    <a:pt x="566" y="176"/>
                  </a:lnTo>
                  <a:lnTo>
                    <a:pt x="568" y="178"/>
                  </a:lnTo>
                  <a:lnTo>
                    <a:pt x="566" y="180"/>
                  </a:lnTo>
                  <a:lnTo>
                    <a:pt x="568" y="183"/>
                  </a:lnTo>
                  <a:lnTo>
                    <a:pt x="566" y="185"/>
                  </a:lnTo>
                  <a:lnTo>
                    <a:pt x="564" y="185"/>
                  </a:lnTo>
                  <a:lnTo>
                    <a:pt x="566" y="187"/>
                  </a:lnTo>
                  <a:lnTo>
                    <a:pt x="571" y="189"/>
                  </a:lnTo>
                  <a:lnTo>
                    <a:pt x="573" y="192"/>
                  </a:lnTo>
                  <a:lnTo>
                    <a:pt x="571" y="196"/>
                  </a:lnTo>
                  <a:lnTo>
                    <a:pt x="566" y="199"/>
                  </a:lnTo>
                  <a:lnTo>
                    <a:pt x="564" y="206"/>
                  </a:lnTo>
                  <a:lnTo>
                    <a:pt x="564" y="210"/>
                  </a:lnTo>
                  <a:lnTo>
                    <a:pt x="564" y="213"/>
                  </a:lnTo>
                  <a:lnTo>
                    <a:pt x="559" y="215"/>
                  </a:lnTo>
                  <a:lnTo>
                    <a:pt x="555" y="219"/>
                  </a:lnTo>
                  <a:lnTo>
                    <a:pt x="555" y="224"/>
                  </a:lnTo>
                  <a:lnTo>
                    <a:pt x="550" y="226"/>
                  </a:lnTo>
                  <a:lnTo>
                    <a:pt x="550" y="229"/>
                  </a:lnTo>
                  <a:lnTo>
                    <a:pt x="548" y="233"/>
                  </a:lnTo>
                  <a:lnTo>
                    <a:pt x="545" y="233"/>
                  </a:lnTo>
                  <a:lnTo>
                    <a:pt x="543" y="233"/>
                  </a:lnTo>
                  <a:lnTo>
                    <a:pt x="541" y="233"/>
                  </a:lnTo>
                  <a:lnTo>
                    <a:pt x="541" y="236"/>
                  </a:lnTo>
                  <a:lnTo>
                    <a:pt x="545" y="238"/>
                  </a:lnTo>
                  <a:lnTo>
                    <a:pt x="545" y="240"/>
                  </a:lnTo>
                  <a:lnTo>
                    <a:pt x="541" y="247"/>
                  </a:lnTo>
                  <a:lnTo>
                    <a:pt x="538" y="250"/>
                  </a:lnTo>
                  <a:lnTo>
                    <a:pt x="538" y="247"/>
                  </a:lnTo>
                  <a:lnTo>
                    <a:pt x="538" y="245"/>
                  </a:lnTo>
                  <a:lnTo>
                    <a:pt x="536" y="245"/>
                  </a:lnTo>
                  <a:lnTo>
                    <a:pt x="534" y="245"/>
                  </a:lnTo>
                  <a:lnTo>
                    <a:pt x="534" y="247"/>
                  </a:lnTo>
                  <a:lnTo>
                    <a:pt x="531" y="250"/>
                  </a:lnTo>
                  <a:lnTo>
                    <a:pt x="529" y="252"/>
                  </a:lnTo>
                  <a:lnTo>
                    <a:pt x="525" y="252"/>
                  </a:lnTo>
                  <a:lnTo>
                    <a:pt x="525" y="256"/>
                  </a:lnTo>
                  <a:lnTo>
                    <a:pt x="527" y="256"/>
                  </a:lnTo>
                  <a:lnTo>
                    <a:pt x="529" y="256"/>
                  </a:lnTo>
                  <a:lnTo>
                    <a:pt x="529" y="259"/>
                  </a:lnTo>
                  <a:lnTo>
                    <a:pt x="527" y="261"/>
                  </a:lnTo>
                  <a:lnTo>
                    <a:pt x="527" y="263"/>
                  </a:lnTo>
                  <a:lnTo>
                    <a:pt x="527" y="268"/>
                  </a:lnTo>
                  <a:lnTo>
                    <a:pt x="527" y="268"/>
                  </a:lnTo>
                  <a:lnTo>
                    <a:pt x="525" y="266"/>
                  </a:lnTo>
                  <a:lnTo>
                    <a:pt x="522" y="261"/>
                  </a:lnTo>
                  <a:lnTo>
                    <a:pt x="522" y="259"/>
                  </a:lnTo>
                  <a:lnTo>
                    <a:pt x="520" y="261"/>
                  </a:lnTo>
                  <a:lnTo>
                    <a:pt x="520" y="263"/>
                  </a:lnTo>
                  <a:lnTo>
                    <a:pt x="522" y="266"/>
                  </a:lnTo>
                  <a:lnTo>
                    <a:pt x="518" y="270"/>
                  </a:lnTo>
                  <a:lnTo>
                    <a:pt x="506" y="270"/>
                  </a:lnTo>
                  <a:lnTo>
                    <a:pt x="506" y="266"/>
                  </a:lnTo>
                  <a:lnTo>
                    <a:pt x="506" y="266"/>
                  </a:lnTo>
                  <a:lnTo>
                    <a:pt x="501" y="268"/>
                  </a:lnTo>
                  <a:lnTo>
                    <a:pt x="499" y="268"/>
                  </a:lnTo>
                  <a:lnTo>
                    <a:pt x="499" y="266"/>
                  </a:lnTo>
                  <a:lnTo>
                    <a:pt x="501" y="261"/>
                  </a:lnTo>
                  <a:lnTo>
                    <a:pt x="497" y="263"/>
                  </a:lnTo>
                  <a:lnTo>
                    <a:pt x="495" y="266"/>
                  </a:lnTo>
                  <a:lnTo>
                    <a:pt x="495" y="266"/>
                  </a:lnTo>
                  <a:close/>
                  <a:moveTo>
                    <a:pt x="220" y="153"/>
                  </a:moveTo>
                  <a:lnTo>
                    <a:pt x="220" y="150"/>
                  </a:lnTo>
                  <a:lnTo>
                    <a:pt x="222" y="146"/>
                  </a:lnTo>
                  <a:lnTo>
                    <a:pt x="229" y="139"/>
                  </a:lnTo>
                  <a:lnTo>
                    <a:pt x="236" y="136"/>
                  </a:lnTo>
                  <a:lnTo>
                    <a:pt x="238" y="134"/>
                  </a:lnTo>
                  <a:lnTo>
                    <a:pt x="241" y="134"/>
                  </a:lnTo>
                  <a:lnTo>
                    <a:pt x="248" y="129"/>
                  </a:lnTo>
                  <a:lnTo>
                    <a:pt x="252" y="129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66" y="125"/>
                  </a:lnTo>
                  <a:lnTo>
                    <a:pt x="268" y="127"/>
                  </a:lnTo>
                  <a:lnTo>
                    <a:pt x="266" y="129"/>
                  </a:lnTo>
                  <a:lnTo>
                    <a:pt x="259" y="134"/>
                  </a:lnTo>
                  <a:lnTo>
                    <a:pt x="254" y="139"/>
                  </a:lnTo>
                  <a:lnTo>
                    <a:pt x="241" y="148"/>
                  </a:lnTo>
                  <a:lnTo>
                    <a:pt x="236" y="153"/>
                  </a:lnTo>
                  <a:lnTo>
                    <a:pt x="234" y="155"/>
                  </a:lnTo>
                  <a:lnTo>
                    <a:pt x="231" y="155"/>
                  </a:lnTo>
                  <a:lnTo>
                    <a:pt x="229" y="157"/>
                  </a:lnTo>
                  <a:lnTo>
                    <a:pt x="227" y="157"/>
                  </a:lnTo>
                  <a:lnTo>
                    <a:pt x="227" y="153"/>
                  </a:lnTo>
                  <a:lnTo>
                    <a:pt x="222" y="150"/>
                  </a:lnTo>
                  <a:lnTo>
                    <a:pt x="220" y="153"/>
                  </a:lnTo>
                  <a:close/>
                  <a:moveTo>
                    <a:pt x="423" y="238"/>
                  </a:moveTo>
                  <a:lnTo>
                    <a:pt x="423" y="236"/>
                  </a:lnTo>
                  <a:lnTo>
                    <a:pt x="423" y="233"/>
                  </a:lnTo>
                  <a:lnTo>
                    <a:pt x="428" y="233"/>
                  </a:lnTo>
                  <a:lnTo>
                    <a:pt x="430" y="231"/>
                  </a:lnTo>
                  <a:lnTo>
                    <a:pt x="430" y="229"/>
                  </a:lnTo>
                  <a:lnTo>
                    <a:pt x="435" y="224"/>
                  </a:lnTo>
                  <a:lnTo>
                    <a:pt x="437" y="224"/>
                  </a:lnTo>
                  <a:lnTo>
                    <a:pt x="439" y="222"/>
                  </a:lnTo>
                  <a:lnTo>
                    <a:pt x="439" y="226"/>
                  </a:lnTo>
                  <a:lnTo>
                    <a:pt x="441" y="229"/>
                  </a:lnTo>
                  <a:lnTo>
                    <a:pt x="441" y="236"/>
                  </a:lnTo>
                  <a:lnTo>
                    <a:pt x="439" y="238"/>
                  </a:lnTo>
                  <a:lnTo>
                    <a:pt x="437" y="243"/>
                  </a:lnTo>
                  <a:lnTo>
                    <a:pt x="432" y="240"/>
                  </a:lnTo>
                  <a:lnTo>
                    <a:pt x="430" y="243"/>
                  </a:lnTo>
                  <a:lnTo>
                    <a:pt x="428" y="243"/>
                  </a:lnTo>
                  <a:lnTo>
                    <a:pt x="425" y="240"/>
                  </a:lnTo>
                  <a:lnTo>
                    <a:pt x="423" y="238"/>
                  </a:lnTo>
                  <a:close/>
                  <a:moveTo>
                    <a:pt x="261" y="231"/>
                  </a:moveTo>
                  <a:lnTo>
                    <a:pt x="261" y="226"/>
                  </a:lnTo>
                  <a:lnTo>
                    <a:pt x="261" y="224"/>
                  </a:lnTo>
                  <a:lnTo>
                    <a:pt x="261" y="217"/>
                  </a:lnTo>
                  <a:lnTo>
                    <a:pt x="268" y="215"/>
                  </a:lnTo>
                  <a:lnTo>
                    <a:pt x="275" y="217"/>
                  </a:lnTo>
                  <a:lnTo>
                    <a:pt x="278" y="215"/>
                  </a:lnTo>
                  <a:lnTo>
                    <a:pt x="282" y="217"/>
                  </a:lnTo>
                  <a:lnTo>
                    <a:pt x="287" y="217"/>
                  </a:lnTo>
                  <a:lnTo>
                    <a:pt x="291" y="213"/>
                  </a:lnTo>
                  <a:lnTo>
                    <a:pt x="298" y="213"/>
                  </a:lnTo>
                  <a:lnTo>
                    <a:pt x="305" y="215"/>
                  </a:lnTo>
                  <a:lnTo>
                    <a:pt x="310" y="215"/>
                  </a:lnTo>
                  <a:lnTo>
                    <a:pt x="312" y="217"/>
                  </a:lnTo>
                  <a:lnTo>
                    <a:pt x="317" y="215"/>
                  </a:lnTo>
                  <a:lnTo>
                    <a:pt x="326" y="213"/>
                  </a:lnTo>
                  <a:lnTo>
                    <a:pt x="328" y="210"/>
                  </a:lnTo>
                  <a:lnTo>
                    <a:pt x="331" y="208"/>
                  </a:lnTo>
                  <a:lnTo>
                    <a:pt x="328" y="206"/>
                  </a:lnTo>
                  <a:lnTo>
                    <a:pt x="326" y="210"/>
                  </a:lnTo>
                  <a:lnTo>
                    <a:pt x="319" y="210"/>
                  </a:lnTo>
                  <a:lnTo>
                    <a:pt x="319" y="208"/>
                  </a:lnTo>
                  <a:lnTo>
                    <a:pt x="314" y="210"/>
                  </a:lnTo>
                  <a:lnTo>
                    <a:pt x="308" y="210"/>
                  </a:lnTo>
                  <a:lnTo>
                    <a:pt x="308" y="206"/>
                  </a:lnTo>
                  <a:lnTo>
                    <a:pt x="305" y="203"/>
                  </a:lnTo>
                  <a:lnTo>
                    <a:pt x="303" y="208"/>
                  </a:lnTo>
                  <a:lnTo>
                    <a:pt x="298" y="208"/>
                  </a:lnTo>
                  <a:lnTo>
                    <a:pt x="296" y="208"/>
                  </a:lnTo>
                  <a:lnTo>
                    <a:pt x="294" y="208"/>
                  </a:lnTo>
                  <a:lnTo>
                    <a:pt x="289" y="208"/>
                  </a:lnTo>
                  <a:lnTo>
                    <a:pt x="284" y="206"/>
                  </a:lnTo>
                  <a:lnTo>
                    <a:pt x="284" y="203"/>
                  </a:lnTo>
                  <a:lnTo>
                    <a:pt x="289" y="199"/>
                  </a:lnTo>
                  <a:lnTo>
                    <a:pt x="294" y="196"/>
                  </a:lnTo>
                  <a:lnTo>
                    <a:pt x="291" y="196"/>
                  </a:lnTo>
                  <a:lnTo>
                    <a:pt x="287" y="196"/>
                  </a:lnTo>
                  <a:lnTo>
                    <a:pt x="282" y="199"/>
                  </a:lnTo>
                  <a:lnTo>
                    <a:pt x="282" y="194"/>
                  </a:lnTo>
                  <a:lnTo>
                    <a:pt x="280" y="196"/>
                  </a:lnTo>
                  <a:lnTo>
                    <a:pt x="280" y="201"/>
                  </a:lnTo>
                  <a:lnTo>
                    <a:pt x="273" y="203"/>
                  </a:lnTo>
                  <a:lnTo>
                    <a:pt x="271" y="208"/>
                  </a:lnTo>
                  <a:lnTo>
                    <a:pt x="268" y="208"/>
                  </a:lnTo>
                  <a:lnTo>
                    <a:pt x="261" y="206"/>
                  </a:lnTo>
                  <a:lnTo>
                    <a:pt x="264" y="201"/>
                  </a:lnTo>
                  <a:lnTo>
                    <a:pt x="264" y="199"/>
                  </a:lnTo>
                  <a:lnTo>
                    <a:pt x="261" y="199"/>
                  </a:lnTo>
                  <a:lnTo>
                    <a:pt x="259" y="196"/>
                  </a:lnTo>
                  <a:lnTo>
                    <a:pt x="259" y="203"/>
                  </a:lnTo>
                  <a:lnTo>
                    <a:pt x="257" y="206"/>
                  </a:lnTo>
                  <a:lnTo>
                    <a:pt x="252" y="203"/>
                  </a:lnTo>
                  <a:lnTo>
                    <a:pt x="252" y="199"/>
                  </a:lnTo>
                  <a:lnTo>
                    <a:pt x="248" y="194"/>
                  </a:lnTo>
                  <a:lnTo>
                    <a:pt x="250" y="192"/>
                  </a:lnTo>
                  <a:lnTo>
                    <a:pt x="248" y="189"/>
                  </a:lnTo>
                  <a:lnTo>
                    <a:pt x="245" y="194"/>
                  </a:lnTo>
                  <a:lnTo>
                    <a:pt x="243" y="194"/>
                  </a:lnTo>
                  <a:lnTo>
                    <a:pt x="238" y="189"/>
                  </a:lnTo>
                  <a:lnTo>
                    <a:pt x="231" y="185"/>
                  </a:lnTo>
                  <a:lnTo>
                    <a:pt x="231" y="183"/>
                  </a:lnTo>
                  <a:lnTo>
                    <a:pt x="236" y="183"/>
                  </a:lnTo>
                  <a:lnTo>
                    <a:pt x="236" y="178"/>
                  </a:lnTo>
                  <a:lnTo>
                    <a:pt x="236" y="176"/>
                  </a:lnTo>
                  <a:lnTo>
                    <a:pt x="243" y="169"/>
                  </a:lnTo>
                  <a:lnTo>
                    <a:pt x="248" y="169"/>
                  </a:lnTo>
                  <a:lnTo>
                    <a:pt x="250" y="169"/>
                  </a:lnTo>
                  <a:lnTo>
                    <a:pt x="257" y="169"/>
                  </a:lnTo>
                  <a:lnTo>
                    <a:pt x="264" y="173"/>
                  </a:lnTo>
                  <a:lnTo>
                    <a:pt x="268" y="173"/>
                  </a:lnTo>
                  <a:lnTo>
                    <a:pt x="271" y="171"/>
                  </a:lnTo>
                  <a:lnTo>
                    <a:pt x="275" y="171"/>
                  </a:lnTo>
                  <a:lnTo>
                    <a:pt x="280" y="166"/>
                  </a:lnTo>
                  <a:lnTo>
                    <a:pt x="278" y="164"/>
                  </a:lnTo>
                  <a:lnTo>
                    <a:pt x="275" y="164"/>
                  </a:lnTo>
                  <a:lnTo>
                    <a:pt x="271" y="164"/>
                  </a:lnTo>
                  <a:lnTo>
                    <a:pt x="266" y="164"/>
                  </a:lnTo>
                  <a:lnTo>
                    <a:pt x="259" y="162"/>
                  </a:lnTo>
                  <a:lnTo>
                    <a:pt x="254" y="162"/>
                  </a:lnTo>
                  <a:lnTo>
                    <a:pt x="254" y="159"/>
                  </a:lnTo>
                  <a:lnTo>
                    <a:pt x="261" y="155"/>
                  </a:lnTo>
                  <a:lnTo>
                    <a:pt x="266" y="148"/>
                  </a:lnTo>
                  <a:lnTo>
                    <a:pt x="268" y="148"/>
                  </a:lnTo>
                  <a:lnTo>
                    <a:pt x="273" y="148"/>
                  </a:lnTo>
                  <a:lnTo>
                    <a:pt x="280" y="148"/>
                  </a:lnTo>
                  <a:lnTo>
                    <a:pt x="289" y="148"/>
                  </a:lnTo>
                  <a:lnTo>
                    <a:pt x="294" y="150"/>
                  </a:lnTo>
                  <a:lnTo>
                    <a:pt x="296" y="148"/>
                  </a:lnTo>
                  <a:lnTo>
                    <a:pt x="296" y="146"/>
                  </a:lnTo>
                  <a:lnTo>
                    <a:pt x="294" y="146"/>
                  </a:lnTo>
                  <a:lnTo>
                    <a:pt x="289" y="146"/>
                  </a:lnTo>
                  <a:lnTo>
                    <a:pt x="284" y="146"/>
                  </a:lnTo>
                  <a:lnTo>
                    <a:pt x="275" y="141"/>
                  </a:lnTo>
                  <a:lnTo>
                    <a:pt x="273" y="139"/>
                  </a:lnTo>
                  <a:lnTo>
                    <a:pt x="278" y="134"/>
                  </a:lnTo>
                  <a:lnTo>
                    <a:pt x="280" y="132"/>
                  </a:lnTo>
                  <a:lnTo>
                    <a:pt x="282" y="129"/>
                  </a:lnTo>
                  <a:lnTo>
                    <a:pt x="287" y="129"/>
                  </a:lnTo>
                  <a:lnTo>
                    <a:pt x="291" y="127"/>
                  </a:lnTo>
                  <a:lnTo>
                    <a:pt x="294" y="127"/>
                  </a:lnTo>
                  <a:lnTo>
                    <a:pt x="296" y="129"/>
                  </a:lnTo>
                  <a:lnTo>
                    <a:pt x="298" y="129"/>
                  </a:lnTo>
                  <a:lnTo>
                    <a:pt x="303" y="132"/>
                  </a:lnTo>
                  <a:lnTo>
                    <a:pt x="308" y="134"/>
                  </a:lnTo>
                  <a:lnTo>
                    <a:pt x="305" y="129"/>
                  </a:lnTo>
                  <a:lnTo>
                    <a:pt x="301" y="127"/>
                  </a:lnTo>
                  <a:lnTo>
                    <a:pt x="301" y="122"/>
                  </a:lnTo>
                  <a:lnTo>
                    <a:pt x="298" y="122"/>
                  </a:lnTo>
                  <a:lnTo>
                    <a:pt x="301" y="120"/>
                  </a:lnTo>
                  <a:lnTo>
                    <a:pt x="312" y="116"/>
                  </a:lnTo>
                  <a:lnTo>
                    <a:pt x="314" y="118"/>
                  </a:lnTo>
                  <a:lnTo>
                    <a:pt x="321" y="118"/>
                  </a:lnTo>
                  <a:lnTo>
                    <a:pt x="326" y="120"/>
                  </a:lnTo>
                  <a:lnTo>
                    <a:pt x="328" y="127"/>
                  </a:lnTo>
                  <a:lnTo>
                    <a:pt x="324" y="129"/>
                  </a:lnTo>
                  <a:lnTo>
                    <a:pt x="321" y="134"/>
                  </a:lnTo>
                  <a:lnTo>
                    <a:pt x="321" y="139"/>
                  </a:lnTo>
                  <a:lnTo>
                    <a:pt x="331" y="136"/>
                  </a:lnTo>
                  <a:lnTo>
                    <a:pt x="333" y="136"/>
                  </a:lnTo>
                  <a:lnTo>
                    <a:pt x="335" y="136"/>
                  </a:lnTo>
                  <a:lnTo>
                    <a:pt x="338" y="136"/>
                  </a:lnTo>
                  <a:lnTo>
                    <a:pt x="340" y="141"/>
                  </a:lnTo>
                  <a:lnTo>
                    <a:pt x="340" y="143"/>
                  </a:lnTo>
                  <a:lnTo>
                    <a:pt x="342" y="146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38" y="153"/>
                  </a:lnTo>
                  <a:lnTo>
                    <a:pt x="342" y="157"/>
                  </a:lnTo>
                  <a:lnTo>
                    <a:pt x="342" y="166"/>
                  </a:lnTo>
                  <a:lnTo>
                    <a:pt x="340" y="169"/>
                  </a:lnTo>
                  <a:lnTo>
                    <a:pt x="338" y="166"/>
                  </a:lnTo>
                  <a:lnTo>
                    <a:pt x="333" y="169"/>
                  </a:lnTo>
                  <a:lnTo>
                    <a:pt x="333" y="171"/>
                  </a:lnTo>
                  <a:lnTo>
                    <a:pt x="338" y="171"/>
                  </a:lnTo>
                  <a:lnTo>
                    <a:pt x="342" y="171"/>
                  </a:lnTo>
                  <a:lnTo>
                    <a:pt x="344" y="171"/>
                  </a:lnTo>
                  <a:lnTo>
                    <a:pt x="342" y="180"/>
                  </a:lnTo>
                  <a:lnTo>
                    <a:pt x="340" y="183"/>
                  </a:lnTo>
                  <a:lnTo>
                    <a:pt x="340" y="192"/>
                  </a:lnTo>
                  <a:lnTo>
                    <a:pt x="342" y="192"/>
                  </a:lnTo>
                  <a:lnTo>
                    <a:pt x="347" y="192"/>
                  </a:lnTo>
                  <a:lnTo>
                    <a:pt x="349" y="187"/>
                  </a:lnTo>
                  <a:lnTo>
                    <a:pt x="349" y="189"/>
                  </a:lnTo>
                  <a:lnTo>
                    <a:pt x="351" y="194"/>
                  </a:lnTo>
                  <a:lnTo>
                    <a:pt x="356" y="194"/>
                  </a:lnTo>
                  <a:lnTo>
                    <a:pt x="358" y="194"/>
                  </a:lnTo>
                  <a:lnTo>
                    <a:pt x="365" y="194"/>
                  </a:lnTo>
                  <a:lnTo>
                    <a:pt x="368" y="199"/>
                  </a:lnTo>
                  <a:lnTo>
                    <a:pt x="372" y="199"/>
                  </a:lnTo>
                  <a:lnTo>
                    <a:pt x="370" y="196"/>
                  </a:lnTo>
                  <a:lnTo>
                    <a:pt x="370" y="194"/>
                  </a:lnTo>
                  <a:lnTo>
                    <a:pt x="377" y="192"/>
                  </a:lnTo>
                  <a:lnTo>
                    <a:pt x="374" y="185"/>
                  </a:lnTo>
                  <a:lnTo>
                    <a:pt x="370" y="180"/>
                  </a:lnTo>
                  <a:lnTo>
                    <a:pt x="370" y="178"/>
                  </a:lnTo>
                  <a:lnTo>
                    <a:pt x="368" y="173"/>
                  </a:lnTo>
                  <a:lnTo>
                    <a:pt x="370" y="171"/>
                  </a:lnTo>
                  <a:lnTo>
                    <a:pt x="372" y="171"/>
                  </a:lnTo>
                  <a:lnTo>
                    <a:pt x="379" y="169"/>
                  </a:lnTo>
                  <a:lnTo>
                    <a:pt x="384" y="171"/>
                  </a:lnTo>
                  <a:lnTo>
                    <a:pt x="386" y="164"/>
                  </a:lnTo>
                  <a:lnTo>
                    <a:pt x="381" y="157"/>
                  </a:lnTo>
                  <a:lnTo>
                    <a:pt x="381" y="155"/>
                  </a:lnTo>
                  <a:lnTo>
                    <a:pt x="381" y="150"/>
                  </a:lnTo>
                  <a:lnTo>
                    <a:pt x="379" y="146"/>
                  </a:lnTo>
                  <a:lnTo>
                    <a:pt x="384" y="141"/>
                  </a:lnTo>
                  <a:lnTo>
                    <a:pt x="386" y="139"/>
                  </a:lnTo>
                  <a:lnTo>
                    <a:pt x="388" y="139"/>
                  </a:lnTo>
                  <a:lnTo>
                    <a:pt x="393" y="139"/>
                  </a:lnTo>
                  <a:lnTo>
                    <a:pt x="391" y="136"/>
                  </a:lnTo>
                  <a:lnTo>
                    <a:pt x="393" y="134"/>
                  </a:lnTo>
                  <a:lnTo>
                    <a:pt x="398" y="132"/>
                  </a:lnTo>
                  <a:lnTo>
                    <a:pt x="407" y="122"/>
                  </a:lnTo>
                  <a:lnTo>
                    <a:pt x="409" y="122"/>
                  </a:lnTo>
                  <a:lnTo>
                    <a:pt x="416" y="127"/>
                  </a:lnTo>
                  <a:lnTo>
                    <a:pt x="416" y="129"/>
                  </a:lnTo>
                  <a:lnTo>
                    <a:pt x="416" y="132"/>
                  </a:lnTo>
                  <a:lnTo>
                    <a:pt x="416" y="134"/>
                  </a:lnTo>
                  <a:lnTo>
                    <a:pt x="411" y="134"/>
                  </a:lnTo>
                  <a:lnTo>
                    <a:pt x="409" y="136"/>
                  </a:lnTo>
                  <a:lnTo>
                    <a:pt x="409" y="141"/>
                  </a:lnTo>
                  <a:lnTo>
                    <a:pt x="409" y="146"/>
                  </a:lnTo>
                  <a:lnTo>
                    <a:pt x="409" y="150"/>
                  </a:lnTo>
                  <a:lnTo>
                    <a:pt x="409" y="150"/>
                  </a:lnTo>
                  <a:lnTo>
                    <a:pt x="409" y="162"/>
                  </a:lnTo>
                  <a:lnTo>
                    <a:pt x="407" y="164"/>
                  </a:lnTo>
                  <a:lnTo>
                    <a:pt x="405" y="164"/>
                  </a:lnTo>
                  <a:lnTo>
                    <a:pt x="400" y="169"/>
                  </a:lnTo>
                  <a:lnTo>
                    <a:pt x="395" y="171"/>
                  </a:lnTo>
                  <a:lnTo>
                    <a:pt x="395" y="173"/>
                  </a:lnTo>
                  <a:lnTo>
                    <a:pt x="398" y="173"/>
                  </a:lnTo>
                  <a:lnTo>
                    <a:pt x="402" y="171"/>
                  </a:lnTo>
                  <a:lnTo>
                    <a:pt x="407" y="171"/>
                  </a:lnTo>
                  <a:lnTo>
                    <a:pt x="409" y="173"/>
                  </a:lnTo>
                  <a:lnTo>
                    <a:pt x="407" y="178"/>
                  </a:lnTo>
                  <a:lnTo>
                    <a:pt x="400" y="183"/>
                  </a:lnTo>
                  <a:lnTo>
                    <a:pt x="393" y="187"/>
                  </a:lnTo>
                  <a:lnTo>
                    <a:pt x="393" y="192"/>
                  </a:lnTo>
                  <a:lnTo>
                    <a:pt x="393" y="194"/>
                  </a:lnTo>
                  <a:lnTo>
                    <a:pt x="395" y="189"/>
                  </a:lnTo>
                  <a:lnTo>
                    <a:pt x="402" y="187"/>
                  </a:lnTo>
                  <a:lnTo>
                    <a:pt x="405" y="183"/>
                  </a:lnTo>
                  <a:lnTo>
                    <a:pt x="409" y="183"/>
                  </a:lnTo>
                  <a:lnTo>
                    <a:pt x="414" y="185"/>
                  </a:lnTo>
                  <a:lnTo>
                    <a:pt x="414" y="189"/>
                  </a:lnTo>
                  <a:lnTo>
                    <a:pt x="409" y="196"/>
                  </a:lnTo>
                  <a:lnTo>
                    <a:pt x="411" y="199"/>
                  </a:lnTo>
                  <a:lnTo>
                    <a:pt x="414" y="194"/>
                  </a:lnTo>
                  <a:lnTo>
                    <a:pt x="418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421" y="187"/>
                  </a:lnTo>
                  <a:lnTo>
                    <a:pt x="421" y="183"/>
                  </a:lnTo>
                  <a:lnTo>
                    <a:pt x="428" y="178"/>
                  </a:lnTo>
                  <a:lnTo>
                    <a:pt x="430" y="178"/>
                  </a:lnTo>
                  <a:lnTo>
                    <a:pt x="435" y="183"/>
                  </a:lnTo>
                  <a:lnTo>
                    <a:pt x="437" y="187"/>
                  </a:lnTo>
                  <a:lnTo>
                    <a:pt x="439" y="192"/>
                  </a:lnTo>
                  <a:lnTo>
                    <a:pt x="439" y="196"/>
                  </a:lnTo>
                  <a:lnTo>
                    <a:pt x="432" y="208"/>
                  </a:lnTo>
                  <a:lnTo>
                    <a:pt x="428" y="213"/>
                  </a:lnTo>
                  <a:lnTo>
                    <a:pt x="425" y="213"/>
                  </a:lnTo>
                  <a:lnTo>
                    <a:pt x="421" y="213"/>
                  </a:lnTo>
                  <a:lnTo>
                    <a:pt x="421" y="215"/>
                  </a:lnTo>
                  <a:lnTo>
                    <a:pt x="421" y="219"/>
                  </a:lnTo>
                  <a:lnTo>
                    <a:pt x="416" y="224"/>
                  </a:lnTo>
                  <a:lnTo>
                    <a:pt x="414" y="224"/>
                  </a:lnTo>
                  <a:lnTo>
                    <a:pt x="409" y="229"/>
                  </a:lnTo>
                  <a:lnTo>
                    <a:pt x="409" y="231"/>
                  </a:lnTo>
                  <a:lnTo>
                    <a:pt x="407" y="233"/>
                  </a:lnTo>
                  <a:lnTo>
                    <a:pt x="405" y="233"/>
                  </a:lnTo>
                  <a:lnTo>
                    <a:pt x="405" y="233"/>
                  </a:lnTo>
                  <a:lnTo>
                    <a:pt x="405" y="236"/>
                  </a:lnTo>
                  <a:lnTo>
                    <a:pt x="402" y="238"/>
                  </a:lnTo>
                  <a:lnTo>
                    <a:pt x="398" y="236"/>
                  </a:lnTo>
                  <a:lnTo>
                    <a:pt x="395" y="238"/>
                  </a:lnTo>
                  <a:lnTo>
                    <a:pt x="393" y="236"/>
                  </a:lnTo>
                  <a:lnTo>
                    <a:pt x="386" y="240"/>
                  </a:lnTo>
                  <a:lnTo>
                    <a:pt x="379" y="240"/>
                  </a:lnTo>
                  <a:lnTo>
                    <a:pt x="374" y="238"/>
                  </a:lnTo>
                  <a:lnTo>
                    <a:pt x="372" y="236"/>
                  </a:lnTo>
                  <a:lnTo>
                    <a:pt x="374" y="233"/>
                  </a:lnTo>
                  <a:lnTo>
                    <a:pt x="374" y="229"/>
                  </a:lnTo>
                  <a:lnTo>
                    <a:pt x="374" y="229"/>
                  </a:lnTo>
                  <a:lnTo>
                    <a:pt x="370" y="231"/>
                  </a:lnTo>
                  <a:lnTo>
                    <a:pt x="368" y="233"/>
                  </a:lnTo>
                  <a:lnTo>
                    <a:pt x="365" y="236"/>
                  </a:lnTo>
                  <a:lnTo>
                    <a:pt x="361" y="233"/>
                  </a:lnTo>
                  <a:lnTo>
                    <a:pt x="361" y="231"/>
                  </a:lnTo>
                  <a:lnTo>
                    <a:pt x="361" y="229"/>
                  </a:lnTo>
                  <a:lnTo>
                    <a:pt x="361" y="226"/>
                  </a:lnTo>
                  <a:lnTo>
                    <a:pt x="358" y="224"/>
                  </a:lnTo>
                  <a:lnTo>
                    <a:pt x="358" y="226"/>
                  </a:lnTo>
                  <a:lnTo>
                    <a:pt x="356" y="229"/>
                  </a:lnTo>
                  <a:lnTo>
                    <a:pt x="351" y="229"/>
                  </a:lnTo>
                  <a:lnTo>
                    <a:pt x="344" y="231"/>
                  </a:lnTo>
                  <a:lnTo>
                    <a:pt x="344" y="233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3" y="233"/>
                  </a:lnTo>
                  <a:lnTo>
                    <a:pt x="331" y="231"/>
                  </a:lnTo>
                  <a:lnTo>
                    <a:pt x="328" y="233"/>
                  </a:lnTo>
                  <a:lnTo>
                    <a:pt x="324" y="233"/>
                  </a:lnTo>
                  <a:lnTo>
                    <a:pt x="321" y="236"/>
                  </a:lnTo>
                  <a:lnTo>
                    <a:pt x="321" y="238"/>
                  </a:lnTo>
                  <a:lnTo>
                    <a:pt x="319" y="240"/>
                  </a:lnTo>
                  <a:lnTo>
                    <a:pt x="314" y="240"/>
                  </a:lnTo>
                  <a:lnTo>
                    <a:pt x="312" y="243"/>
                  </a:lnTo>
                  <a:lnTo>
                    <a:pt x="310" y="243"/>
                  </a:lnTo>
                  <a:lnTo>
                    <a:pt x="308" y="243"/>
                  </a:lnTo>
                  <a:lnTo>
                    <a:pt x="303" y="245"/>
                  </a:lnTo>
                  <a:lnTo>
                    <a:pt x="298" y="245"/>
                  </a:lnTo>
                  <a:lnTo>
                    <a:pt x="296" y="243"/>
                  </a:lnTo>
                  <a:lnTo>
                    <a:pt x="291" y="243"/>
                  </a:lnTo>
                  <a:lnTo>
                    <a:pt x="287" y="245"/>
                  </a:lnTo>
                  <a:lnTo>
                    <a:pt x="280" y="245"/>
                  </a:lnTo>
                  <a:lnTo>
                    <a:pt x="273" y="240"/>
                  </a:lnTo>
                  <a:lnTo>
                    <a:pt x="268" y="240"/>
                  </a:lnTo>
                  <a:lnTo>
                    <a:pt x="266" y="236"/>
                  </a:lnTo>
                  <a:lnTo>
                    <a:pt x="261" y="231"/>
                  </a:lnTo>
                  <a:close/>
                  <a:moveTo>
                    <a:pt x="12" y="363"/>
                  </a:moveTo>
                  <a:lnTo>
                    <a:pt x="12" y="356"/>
                  </a:lnTo>
                  <a:lnTo>
                    <a:pt x="14" y="349"/>
                  </a:lnTo>
                  <a:lnTo>
                    <a:pt x="12" y="344"/>
                  </a:lnTo>
                  <a:lnTo>
                    <a:pt x="14" y="337"/>
                  </a:lnTo>
                  <a:lnTo>
                    <a:pt x="14" y="333"/>
                  </a:lnTo>
                  <a:lnTo>
                    <a:pt x="12" y="330"/>
                  </a:lnTo>
                  <a:lnTo>
                    <a:pt x="10" y="319"/>
                  </a:lnTo>
                  <a:lnTo>
                    <a:pt x="14" y="321"/>
                  </a:lnTo>
                  <a:lnTo>
                    <a:pt x="14" y="316"/>
                  </a:lnTo>
                  <a:lnTo>
                    <a:pt x="7" y="316"/>
                  </a:lnTo>
                  <a:lnTo>
                    <a:pt x="0" y="314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7" y="310"/>
                  </a:lnTo>
                  <a:lnTo>
                    <a:pt x="12" y="305"/>
                  </a:lnTo>
                  <a:lnTo>
                    <a:pt x="12" y="303"/>
                  </a:lnTo>
                  <a:lnTo>
                    <a:pt x="17" y="303"/>
                  </a:lnTo>
                  <a:lnTo>
                    <a:pt x="19" y="298"/>
                  </a:lnTo>
                  <a:lnTo>
                    <a:pt x="24" y="298"/>
                  </a:lnTo>
                  <a:lnTo>
                    <a:pt x="24" y="291"/>
                  </a:lnTo>
                  <a:lnTo>
                    <a:pt x="33" y="291"/>
                  </a:lnTo>
                  <a:lnTo>
                    <a:pt x="33" y="289"/>
                  </a:lnTo>
                  <a:lnTo>
                    <a:pt x="35" y="286"/>
                  </a:lnTo>
                  <a:lnTo>
                    <a:pt x="40" y="282"/>
                  </a:lnTo>
                  <a:lnTo>
                    <a:pt x="40" y="275"/>
                  </a:lnTo>
                  <a:lnTo>
                    <a:pt x="42" y="277"/>
                  </a:lnTo>
                  <a:lnTo>
                    <a:pt x="54" y="280"/>
                  </a:lnTo>
                  <a:lnTo>
                    <a:pt x="54" y="273"/>
                  </a:lnTo>
                  <a:lnTo>
                    <a:pt x="51" y="268"/>
                  </a:lnTo>
                  <a:lnTo>
                    <a:pt x="51" y="263"/>
                  </a:lnTo>
                  <a:lnTo>
                    <a:pt x="56" y="263"/>
                  </a:lnTo>
                  <a:lnTo>
                    <a:pt x="65" y="256"/>
                  </a:lnTo>
                  <a:lnTo>
                    <a:pt x="67" y="250"/>
                  </a:lnTo>
                  <a:lnTo>
                    <a:pt x="77" y="247"/>
                  </a:lnTo>
                  <a:lnTo>
                    <a:pt x="79" y="243"/>
                  </a:lnTo>
                  <a:lnTo>
                    <a:pt x="84" y="238"/>
                  </a:lnTo>
                  <a:lnTo>
                    <a:pt x="88" y="238"/>
                  </a:lnTo>
                  <a:lnTo>
                    <a:pt x="93" y="233"/>
                  </a:lnTo>
                  <a:lnTo>
                    <a:pt x="88" y="231"/>
                  </a:lnTo>
                  <a:lnTo>
                    <a:pt x="91" y="222"/>
                  </a:lnTo>
                  <a:lnTo>
                    <a:pt x="91" y="215"/>
                  </a:lnTo>
                  <a:lnTo>
                    <a:pt x="93" y="213"/>
                  </a:lnTo>
                  <a:lnTo>
                    <a:pt x="91" y="210"/>
                  </a:lnTo>
                  <a:lnTo>
                    <a:pt x="93" y="206"/>
                  </a:lnTo>
                  <a:lnTo>
                    <a:pt x="97" y="203"/>
                  </a:lnTo>
                  <a:lnTo>
                    <a:pt x="102" y="206"/>
                  </a:lnTo>
                  <a:lnTo>
                    <a:pt x="114" y="203"/>
                  </a:lnTo>
                  <a:lnTo>
                    <a:pt x="118" y="206"/>
                  </a:lnTo>
                  <a:lnTo>
                    <a:pt x="132" y="206"/>
                  </a:lnTo>
                  <a:lnTo>
                    <a:pt x="141" y="201"/>
                  </a:lnTo>
                  <a:lnTo>
                    <a:pt x="153" y="206"/>
                  </a:lnTo>
                  <a:lnTo>
                    <a:pt x="151" y="210"/>
                  </a:lnTo>
                  <a:lnTo>
                    <a:pt x="153" y="213"/>
                  </a:lnTo>
                  <a:lnTo>
                    <a:pt x="157" y="217"/>
                  </a:lnTo>
                  <a:lnTo>
                    <a:pt x="167" y="222"/>
                  </a:lnTo>
                  <a:lnTo>
                    <a:pt x="169" y="226"/>
                  </a:lnTo>
                  <a:lnTo>
                    <a:pt x="164" y="229"/>
                  </a:lnTo>
                  <a:lnTo>
                    <a:pt x="169" y="229"/>
                  </a:lnTo>
                  <a:lnTo>
                    <a:pt x="171" y="226"/>
                  </a:lnTo>
                  <a:lnTo>
                    <a:pt x="176" y="229"/>
                  </a:lnTo>
                  <a:lnTo>
                    <a:pt x="176" y="233"/>
                  </a:lnTo>
                  <a:lnTo>
                    <a:pt x="169" y="240"/>
                  </a:lnTo>
                  <a:lnTo>
                    <a:pt x="169" y="243"/>
                  </a:lnTo>
                  <a:lnTo>
                    <a:pt x="178" y="238"/>
                  </a:lnTo>
                  <a:lnTo>
                    <a:pt x="178" y="233"/>
                  </a:lnTo>
                  <a:lnTo>
                    <a:pt x="181" y="229"/>
                  </a:lnTo>
                  <a:lnTo>
                    <a:pt x="187" y="231"/>
                  </a:lnTo>
                  <a:lnTo>
                    <a:pt x="192" y="229"/>
                  </a:lnTo>
                  <a:lnTo>
                    <a:pt x="194" y="229"/>
                  </a:lnTo>
                  <a:lnTo>
                    <a:pt x="197" y="233"/>
                  </a:lnTo>
                  <a:lnTo>
                    <a:pt x="204" y="243"/>
                  </a:lnTo>
                  <a:lnTo>
                    <a:pt x="204" y="252"/>
                  </a:lnTo>
                  <a:lnTo>
                    <a:pt x="204" y="256"/>
                  </a:lnTo>
                  <a:lnTo>
                    <a:pt x="206" y="263"/>
                  </a:lnTo>
                  <a:lnTo>
                    <a:pt x="206" y="268"/>
                  </a:lnTo>
                  <a:lnTo>
                    <a:pt x="204" y="270"/>
                  </a:lnTo>
                  <a:lnTo>
                    <a:pt x="206" y="273"/>
                  </a:lnTo>
                  <a:lnTo>
                    <a:pt x="206" y="277"/>
                  </a:lnTo>
                  <a:lnTo>
                    <a:pt x="206" y="282"/>
                  </a:lnTo>
                  <a:lnTo>
                    <a:pt x="204" y="286"/>
                  </a:lnTo>
                  <a:lnTo>
                    <a:pt x="194" y="289"/>
                  </a:lnTo>
                  <a:lnTo>
                    <a:pt x="192" y="291"/>
                  </a:lnTo>
                  <a:lnTo>
                    <a:pt x="183" y="291"/>
                  </a:lnTo>
                  <a:lnTo>
                    <a:pt x="178" y="291"/>
                  </a:lnTo>
                  <a:lnTo>
                    <a:pt x="167" y="296"/>
                  </a:lnTo>
                  <a:lnTo>
                    <a:pt x="157" y="296"/>
                  </a:lnTo>
                  <a:lnTo>
                    <a:pt x="148" y="300"/>
                  </a:lnTo>
                  <a:lnTo>
                    <a:pt x="146" y="300"/>
                  </a:lnTo>
                  <a:lnTo>
                    <a:pt x="141" y="305"/>
                  </a:lnTo>
                  <a:lnTo>
                    <a:pt x="134" y="305"/>
                  </a:lnTo>
                  <a:lnTo>
                    <a:pt x="132" y="307"/>
                  </a:lnTo>
                  <a:lnTo>
                    <a:pt x="130" y="305"/>
                  </a:lnTo>
                  <a:lnTo>
                    <a:pt x="125" y="305"/>
                  </a:lnTo>
                  <a:lnTo>
                    <a:pt x="118" y="307"/>
                  </a:lnTo>
                  <a:lnTo>
                    <a:pt x="118" y="312"/>
                  </a:lnTo>
                  <a:lnTo>
                    <a:pt x="114" y="316"/>
                  </a:lnTo>
                  <a:lnTo>
                    <a:pt x="111" y="316"/>
                  </a:lnTo>
                  <a:lnTo>
                    <a:pt x="109" y="323"/>
                  </a:lnTo>
                  <a:lnTo>
                    <a:pt x="104" y="323"/>
                  </a:lnTo>
                  <a:lnTo>
                    <a:pt x="100" y="328"/>
                  </a:lnTo>
                  <a:lnTo>
                    <a:pt x="93" y="328"/>
                  </a:lnTo>
                  <a:lnTo>
                    <a:pt x="91" y="321"/>
                  </a:lnTo>
                  <a:lnTo>
                    <a:pt x="88" y="328"/>
                  </a:lnTo>
                  <a:lnTo>
                    <a:pt x="88" y="330"/>
                  </a:lnTo>
                  <a:lnTo>
                    <a:pt x="81" y="333"/>
                  </a:lnTo>
                  <a:lnTo>
                    <a:pt x="77" y="340"/>
                  </a:lnTo>
                  <a:lnTo>
                    <a:pt x="77" y="342"/>
                  </a:lnTo>
                  <a:lnTo>
                    <a:pt x="72" y="347"/>
                  </a:lnTo>
                  <a:lnTo>
                    <a:pt x="72" y="351"/>
                  </a:lnTo>
                  <a:lnTo>
                    <a:pt x="65" y="356"/>
                  </a:lnTo>
                  <a:lnTo>
                    <a:pt x="63" y="360"/>
                  </a:lnTo>
                  <a:lnTo>
                    <a:pt x="56" y="360"/>
                  </a:lnTo>
                  <a:lnTo>
                    <a:pt x="51" y="363"/>
                  </a:lnTo>
                  <a:lnTo>
                    <a:pt x="47" y="363"/>
                  </a:lnTo>
                  <a:lnTo>
                    <a:pt x="44" y="358"/>
                  </a:lnTo>
                  <a:lnTo>
                    <a:pt x="47" y="356"/>
                  </a:lnTo>
                  <a:lnTo>
                    <a:pt x="47" y="351"/>
                  </a:lnTo>
                  <a:lnTo>
                    <a:pt x="44" y="349"/>
                  </a:lnTo>
                  <a:lnTo>
                    <a:pt x="42" y="351"/>
                  </a:lnTo>
                  <a:lnTo>
                    <a:pt x="42" y="353"/>
                  </a:lnTo>
                  <a:lnTo>
                    <a:pt x="40" y="356"/>
                  </a:lnTo>
                  <a:lnTo>
                    <a:pt x="33" y="360"/>
                  </a:lnTo>
                  <a:lnTo>
                    <a:pt x="28" y="363"/>
                  </a:lnTo>
                  <a:lnTo>
                    <a:pt x="24" y="360"/>
                  </a:lnTo>
                  <a:lnTo>
                    <a:pt x="19" y="363"/>
                  </a:lnTo>
                  <a:lnTo>
                    <a:pt x="17" y="365"/>
                  </a:lnTo>
                  <a:lnTo>
                    <a:pt x="14" y="365"/>
                  </a:lnTo>
                  <a:lnTo>
                    <a:pt x="12" y="365"/>
                  </a:lnTo>
                  <a:lnTo>
                    <a:pt x="12" y="363"/>
                  </a:lnTo>
                  <a:close/>
                  <a:moveTo>
                    <a:pt x="545" y="300"/>
                  </a:moveTo>
                  <a:lnTo>
                    <a:pt x="548" y="300"/>
                  </a:lnTo>
                  <a:lnTo>
                    <a:pt x="548" y="305"/>
                  </a:lnTo>
                  <a:lnTo>
                    <a:pt x="548" y="307"/>
                  </a:lnTo>
                  <a:lnTo>
                    <a:pt x="545" y="310"/>
                  </a:lnTo>
                  <a:lnTo>
                    <a:pt x="545" y="307"/>
                  </a:lnTo>
                  <a:lnTo>
                    <a:pt x="543" y="303"/>
                  </a:lnTo>
                  <a:lnTo>
                    <a:pt x="545" y="300"/>
                  </a:lnTo>
                  <a:close/>
                  <a:moveTo>
                    <a:pt x="504" y="300"/>
                  </a:moveTo>
                  <a:lnTo>
                    <a:pt x="506" y="296"/>
                  </a:lnTo>
                  <a:lnTo>
                    <a:pt x="511" y="293"/>
                  </a:lnTo>
                  <a:lnTo>
                    <a:pt x="515" y="296"/>
                  </a:lnTo>
                  <a:lnTo>
                    <a:pt x="513" y="298"/>
                  </a:lnTo>
                  <a:lnTo>
                    <a:pt x="511" y="298"/>
                  </a:lnTo>
                  <a:lnTo>
                    <a:pt x="508" y="300"/>
                  </a:lnTo>
                  <a:lnTo>
                    <a:pt x="504" y="300"/>
                  </a:lnTo>
                  <a:close/>
                  <a:moveTo>
                    <a:pt x="465" y="323"/>
                  </a:moveTo>
                  <a:lnTo>
                    <a:pt x="467" y="326"/>
                  </a:lnTo>
                  <a:lnTo>
                    <a:pt x="471" y="328"/>
                  </a:lnTo>
                  <a:lnTo>
                    <a:pt x="476" y="333"/>
                  </a:lnTo>
                  <a:lnTo>
                    <a:pt x="478" y="330"/>
                  </a:lnTo>
                  <a:lnTo>
                    <a:pt x="483" y="330"/>
                  </a:lnTo>
                  <a:lnTo>
                    <a:pt x="488" y="328"/>
                  </a:lnTo>
                  <a:lnTo>
                    <a:pt x="490" y="330"/>
                  </a:lnTo>
                  <a:lnTo>
                    <a:pt x="492" y="328"/>
                  </a:lnTo>
                  <a:lnTo>
                    <a:pt x="497" y="326"/>
                  </a:lnTo>
                  <a:lnTo>
                    <a:pt x="501" y="326"/>
                  </a:lnTo>
                  <a:lnTo>
                    <a:pt x="501" y="323"/>
                  </a:lnTo>
                  <a:lnTo>
                    <a:pt x="495" y="319"/>
                  </a:lnTo>
                  <a:lnTo>
                    <a:pt x="492" y="321"/>
                  </a:lnTo>
                  <a:lnTo>
                    <a:pt x="488" y="321"/>
                  </a:lnTo>
                  <a:lnTo>
                    <a:pt x="485" y="321"/>
                  </a:lnTo>
                  <a:lnTo>
                    <a:pt x="481" y="323"/>
                  </a:lnTo>
                  <a:lnTo>
                    <a:pt x="474" y="321"/>
                  </a:lnTo>
                  <a:lnTo>
                    <a:pt x="471" y="323"/>
                  </a:lnTo>
                  <a:lnTo>
                    <a:pt x="465" y="323"/>
                  </a:lnTo>
                  <a:lnTo>
                    <a:pt x="465" y="323"/>
                  </a:lnTo>
                  <a:close/>
                  <a:moveTo>
                    <a:pt x="441" y="471"/>
                  </a:moveTo>
                  <a:lnTo>
                    <a:pt x="439" y="469"/>
                  </a:lnTo>
                  <a:lnTo>
                    <a:pt x="441" y="467"/>
                  </a:lnTo>
                  <a:lnTo>
                    <a:pt x="441" y="467"/>
                  </a:lnTo>
                  <a:lnTo>
                    <a:pt x="441" y="469"/>
                  </a:lnTo>
                  <a:lnTo>
                    <a:pt x="441" y="471"/>
                  </a:lnTo>
                  <a:close/>
                  <a:moveTo>
                    <a:pt x="416" y="467"/>
                  </a:moveTo>
                  <a:lnTo>
                    <a:pt x="414" y="464"/>
                  </a:lnTo>
                  <a:lnTo>
                    <a:pt x="414" y="460"/>
                  </a:lnTo>
                  <a:lnTo>
                    <a:pt x="411" y="457"/>
                  </a:lnTo>
                  <a:lnTo>
                    <a:pt x="409" y="460"/>
                  </a:lnTo>
                  <a:lnTo>
                    <a:pt x="407" y="457"/>
                  </a:lnTo>
                  <a:lnTo>
                    <a:pt x="409" y="453"/>
                  </a:lnTo>
                  <a:lnTo>
                    <a:pt x="407" y="448"/>
                  </a:lnTo>
                  <a:lnTo>
                    <a:pt x="405" y="446"/>
                  </a:lnTo>
                  <a:lnTo>
                    <a:pt x="407" y="441"/>
                  </a:lnTo>
                  <a:lnTo>
                    <a:pt x="407" y="434"/>
                  </a:lnTo>
                  <a:lnTo>
                    <a:pt x="409" y="432"/>
                  </a:lnTo>
                  <a:lnTo>
                    <a:pt x="405" y="432"/>
                  </a:lnTo>
                  <a:lnTo>
                    <a:pt x="402" y="427"/>
                  </a:lnTo>
                  <a:lnTo>
                    <a:pt x="402" y="425"/>
                  </a:lnTo>
                  <a:lnTo>
                    <a:pt x="400" y="420"/>
                  </a:lnTo>
                  <a:lnTo>
                    <a:pt x="400" y="413"/>
                  </a:lnTo>
                  <a:lnTo>
                    <a:pt x="398" y="409"/>
                  </a:lnTo>
                  <a:lnTo>
                    <a:pt x="395" y="409"/>
                  </a:lnTo>
                  <a:lnTo>
                    <a:pt x="393" y="407"/>
                  </a:lnTo>
                  <a:lnTo>
                    <a:pt x="395" y="402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6" y="400"/>
                  </a:lnTo>
                  <a:lnTo>
                    <a:pt x="384" y="402"/>
                  </a:lnTo>
                  <a:lnTo>
                    <a:pt x="381" y="400"/>
                  </a:lnTo>
                  <a:lnTo>
                    <a:pt x="381" y="395"/>
                  </a:lnTo>
                  <a:lnTo>
                    <a:pt x="386" y="393"/>
                  </a:lnTo>
                  <a:lnTo>
                    <a:pt x="386" y="386"/>
                  </a:lnTo>
                  <a:lnTo>
                    <a:pt x="384" y="383"/>
                  </a:lnTo>
                  <a:lnTo>
                    <a:pt x="386" y="381"/>
                  </a:lnTo>
                  <a:lnTo>
                    <a:pt x="386" y="374"/>
                  </a:lnTo>
                  <a:lnTo>
                    <a:pt x="384" y="372"/>
                  </a:lnTo>
                  <a:lnTo>
                    <a:pt x="388" y="365"/>
                  </a:lnTo>
                  <a:lnTo>
                    <a:pt x="393" y="363"/>
                  </a:lnTo>
                  <a:lnTo>
                    <a:pt x="395" y="360"/>
                  </a:lnTo>
                  <a:lnTo>
                    <a:pt x="398" y="360"/>
                  </a:lnTo>
                  <a:lnTo>
                    <a:pt x="398" y="363"/>
                  </a:lnTo>
                  <a:lnTo>
                    <a:pt x="405" y="360"/>
                  </a:lnTo>
                  <a:lnTo>
                    <a:pt x="409" y="360"/>
                  </a:lnTo>
                  <a:lnTo>
                    <a:pt x="409" y="363"/>
                  </a:lnTo>
                  <a:lnTo>
                    <a:pt x="409" y="365"/>
                  </a:lnTo>
                  <a:lnTo>
                    <a:pt x="407" y="367"/>
                  </a:lnTo>
                  <a:lnTo>
                    <a:pt x="407" y="367"/>
                  </a:lnTo>
                  <a:lnTo>
                    <a:pt x="409" y="370"/>
                  </a:lnTo>
                  <a:lnTo>
                    <a:pt x="411" y="372"/>
                  </a:lnTo>
                  <a:lnTo>
                    <a:pt x="409" y="374"/>
                  </a:lnTo>
                  <a:lnTo>
                    <a:pt x="416" y="381"/>
                  </a:lnTo>
                  <a:lnTo>
                    <a:pt x="416" y="383"/>
                  </a:lnTo>
                  <a:lnTo>
                    <a:pt x="418" y="388"/>
                  </a:lnTo>
                  <a:lnTo>
                    <a:pt x="421" y="388"/>
                  </a:lnTo>
                  <a:lnTo>
                    <a:pt x="423" y="386"/>
                  </a:lnTo>
                  <a:lnTo>
                    <a:pt x="423" y="383"/>
                  </a:lnTo>
                  <a:lnTo>
                    <a:pt x="425" y="381"/>
                  </a:lnTo>
                  <a:lnTo>
                    <a:pt x="428" y="377"/>
                  </a:lnTo>
                  <a:lnTo>
                    <a:pt x="428" y="374"/>
                  </a:lnTo>
                  <a:lnTo>
                    <a:pt x="430" y="372"/>
                  </a:lnTo>
                  <a:lnTo>
                    <a:pt x="430" y="370"/>
                  </a:lnTo>
                  <a:lnTo>
                    <a:pt x="430" y="365"/>
                  </a:lnTo>
                  <a:lnTo>
                    <a:pt x="430" y="363"/>
                  </a:lnTo>
                  <a:lnTo>
                    <a:pt x="435" y="363"/>
                  </a:lnTo>
                  <a:lnTo>
                    <a:pt x="437" y="363"/>
                  </a:lnTo>
                  <a:lnTo>
                    <a:pt x="439" y="367"/>
                  </a:lnTo>
                  <a:lnTo>
                    <a:pt x="441" y="367"/>
                  </a:lnTo>
                  <a:lnTo>
                    <a:pt x="441" y="365"/>
                  </a:lnTo>
                  <a:lnTo>
                    <a:pt x="439" y="360"/>
                  </a:lnTo>
                  <a:lnTo>
                    <a:pt x="437" y="356"/>
                  </a:lnTo>
                  <a:lnTo>
                    <a:pt x="437" y="356"/>
                  </a:lnTo>
                  <a:lnTo>
                    <a:pt x="435" y="360"/>
                  </a:lnTo>
                  <a:lnTo>
                    <a:pt x="430" y="360"/>
                  </a:lnTo>
                  <a:lnTo>
                    <a:pt x="425" y="356"/>
                  </a:lnTo>
                  <a:lnTo>
                    <a:pt x="425" y="353"/>
                  </a:lnTo>
                  <a:lnTo>
                    <a:pt x="423" y="349"/>
                  </a:lnTo>
                  <a:lnTo>
                    <a:pt x="423" y="344"/>
                  </a:lnTo>
                  <a:lnTo>
                    <a:pt x="425" y="342"/>
                  </a:lnTo>
                  <a:lnTo>
                    <a:pt x="428" y="342"/>
                  </a:lnTo>
                  <a:lnTo>
                    <a:pt x="430" y="337"/>
                  </a:lnTo>
                  <a:lnTo>
                    <a:pt x="432" y="340"/>
                  </a:lnTo>
                  <a:lnTo>
                    <a:pt x="435" y="344"/>
                  </a:lnTo>
                  <a:lnTo>
                    <a:pt x="437" y="351"/>
                  </a:lnTo>
                  <a:lnTo>
                    <a:pt x="437" y="351"/>
                  </a:lnTo>
                  <a:lnTo>
                    <a:pt x="437" y="347"/>
                  </a:lnTo>
                  <a:lnTo>
                    <a:pt x="439" y="347"/>
                  </a:lnTo>
                  <a:lnTo>
                    <a:pt x="439" y="342"/>
                  </a:lnTo>
                  <a:lnTo>
                    <a:pt x="437" y="340"/>
                  </a:lnTo>
                  <a:lnTo>
                    <a:pt x="435" y="335"/>
                  </a:lnTo>
                  <a:lnTo>
                    <a:pt x="435" y="330"/>
                  </a:lnTo>
                  <a:lnTo>
                    <a:pt x="437" y="330"/>
                  </a:lnTo>
                  <a:lnTo>
                    <a:pt x="437" y="326"/>
                  </a:lnTo>
                  <a:lnTo>
                    <a:pt x="441" y="323"/>
                  </a:lnTo>
                  <a:lnTo>
                    <a:pt x="444" y="326"/>
                  </a:lnTo>
                  <a:lnTo>
                    <a:pt x="446" y="326"/>
                  </a:lnTo>
                  <a:lnTo>
                    <a:pt x="448" y="330"/>
                  </a:lnTo>
                  <a:lnTo>
                    <a:pt x="453" y="330"/>
                  </a:lnTo>
                  <a:lnTo>
                    <a:pt x="455" y="328"/>
                  </a:lnTo>
                  <a:lnTo>
                    <a:pt x="451" y="328"/>
                  </a:lnTo>
                  <a:lnTo>
                    <a:pt x="448" y="326"/>
                  </a:lnTo>
                  <a:lnTo>
                    <a:pt x="451" y="323"/>
                  </a:lnTo>
                  <a:lnTo>
                    <a:pt x="455" y="321"/>
                  </a:lnTo>
                  <a:lnTo>
                    <a:pt x="460" y="323"/>
                  </a:lnTo>
                  <a:lnTo>
                    <a:pt x="462" y="323"/>
                  </a:lnTo>
                  <a:lnTo>
                    <a:pt x="460" y="326"/>
                  </a:lnTo>
                  <a:lnTo>
                    <a:pt x="460" y="328"/>
                  </a:lnTo>
                  <a:lnTo>
                    <a:pt x="462" y="330"/>
                  </a:lnTo>
                  <a:lnTo>
                    <a:pt x="465" y="335"/>
                  </a:lnTo>
                  <a:lnTo>
                    <a:pt x="469" y="333"/>
                  </a:lnTo>
                  <a:lnTo>
                    <a:pt x="474" y="335"/>
                  </a:lnTo>
                  <a:lnTo>
                    <a:pt x="478" y="335"/>
                  </a:lnTo>
                  <a:lnTo>
                    <a:pt x="481" y="333"/>
                  </a:lnTo>
                  <a:lnTo>
                    <a:pt x="483" y="335"/>
                  </a:lnTo>
                  <a:lnTo>
                    <a:pt x="492" y="335"/>
                  </a:lnTo>
                  <a:lnTo>
                    <a:pt x="497" y="337"/>
                  </a:lnTo>
                  <a:lnTo>
                    <a:pt x="499" y="337"/>
                  </a:lnTo>
                  <a:lnTo>
                    <a:pt x="499" y="340"/>
                  </a:lnTo>
                  <a:lnTo>
                    <a:pt x="499" y="342"/>
                  </a:lnTo>
                  <a:lnTo>
                    <a:pt x="499" y="344"/>
                  </a:lnTo>
                  <a:lnTo>
                    <a:pt x="499" y="349"/>
                  </a:lnTo>
                  <a:lnTo>
                    <a:pt x="492" y="351"/>
                  </a:lnTo>
                  <a:lnTo>
                    <a:pt x="490" y="351"/>
                  </a:lnTo>
                  <a:lnTo>
                    <a:pt x="490" y="349"/>
                  </a:lnTo>
                  <a:lnTo>
                    <a:pt x="488" y="351"/>
                  </a:lnTo>
                  <a:lnTo>
                    <a:pt x="485" y="351"/>
                  </a:lnTo>
                  <a:lnTo>
                    <a:pt x="485" y="353"/>
                  </a:lnTo>
                  <a:lnTo>
                    <a:pt x="490" y="356"/>
                  </a:lnTo>
                  <a:lnTo>
                    <a:pt x="488" y="358"/>
                  </a:lnTo>
                  <a:lnTo>
                    <a:pt x="488" y="365"/>
                  </a:lnTo>
                  <a:lnTo>
                    <a:pt x="485" y="365"/>
                  </a:lnTo>
                  <a:lnTo>
                    <a:pt x="483" y="363"/>
                  </a:lnTo>
                  <a:lnTo>
                    <a:pt x="481" y="365"/>
                  </a:lnTo>
                  <a:lnTo>
                    <a:pt x="476" y="365"/>
                  </a:lnTo>
                  <a:lnTo>
                    <a:pt x="476" y="367"/>
                  </a:lnTo>
                  <a:lnTo>
                    <a:pt x="467" y="370"/>
                  </a:lnTo>
                  <a:lnTo>
                    <a:pt x="462" y="374"/>
                  </a:lnTo>
                  <a:lnTo>
                    <a:pt x="460" y="374"/>
                  </a:lnTo>
                  <a:lnTo>
                    <a:pt x="455" y="379"/>
                  </a:lnTo>
                  <a:lnTo>
                    <a:pt x="458" y="381"/>
                  </a:lnTo>
                  <a:lnTo>
                    <a:pt x="460" y="381"/>
                  </a:lnTo>
                  <a:lnTo>
                    <a:pt x="460" y="379"/>
                  </a:lnTo>
                  <a:lnTo>
                    <a:pt x="467" y="377"/>
                  </a:lnTo>
                  <a:lnTo>
                    <a:pt x="469" y="377"/>
                  </a:lnTo>
                  <a:lnTo>
                    <a:pt x="476" y="381"/>
                  </a:lnTo>
                  <a:lnTo>
                    <a:pt x="476" y="383"/>
                  </a:lnTo>
                  <a:lnTo>
                    <a:pt x="474" y="386"/>
                  </a:lnTo>
                  <a:lnTo>
                    <a:pt x="471" y="386"/>
                  </a:lnTo>
                  <a:lnTo>
                    <a:pt x="474" y="388"/>
                  </a:lnTo>
                  <a:lnTo>
                    <a:pt x="476" y="390"/>
                  </a:lnTo>
                  <a:lnTo>
                    <a:pt x="476" y="395"/>
                  </a:lnTo>
                  <a:lnTo>
                    <a:pt x="471" y="397"/>
                  </a:lnTo>
                  <a:lnTo>
                    <a:pt x="471" y="402"/>
                  </a:lnTo>
                  <a:lnTo>
                    <a:pt x="474" y="404"/>
                  </a:lnTo>
                  <a:lnTo>
                    <a:pt x="476" y="400"/>
                  </a:lnTo>
                  <a:lnTo>
                    <a:pt x="481" y="397"/>
                  </a:lnTo>
                  <a:lnTo>
                    <a:pt x="481" y="395"/>
                  </a:lnTo>
                  <a:lnTo>
                    <a:pt x="483" y="395"/>
                  </a:lnTo>
                  <a:lnTo>
                    <a:pt x="481" y="397"/>
                  </a:lnTo>
                  <a:lnTo>
                    <a:pt x="483" y="404"/>
                  </a:lnTo>
                  <a:lnTo>
                    <a:pt x="481" y="411"/>
                  </a:lnTo>
                  <a:lnTo>
                    <a:pt x="481" y="413"/>
                  </a:lnTo>
                  <a:lnTo>
                    <a:pt x="474" y="418"/>
                  </a:lnTo>
                  <a:lnTo>
                    <a:pt x="469" y="418"/>
                  </a:lnTo>
                  <a:lnTo>
                    <a:pt x="469" y="420"/>
                  </a:lnTo>
                  <a:lnTo>
                    <a:pt x="469" y="423"/>
                  </a:lnTo>
                  <a:lnTo>
                    <a:pt x="467" y="427"/>
                  </a:lnTo>
                  <a:lnTo>
                    <a:pt x="465" y="430"/>
                  </a:lnTo>
                  <a:lnTo>
                    <a:pt x="465" y="427"/>
                  </a:lnTo>
                  <a:lnTo>
                    <a:pt x="462" y="427"/>
                  </a:lnTo>
                  <a:lnTo>
                    <a:pt x="462" y="430"/>
                  </a:lnTo>
                  <a:lnTo>
                    <a:pt x="467" y="434"/>
                  </a:lnTo>
                  <a:lnTo>
                    <a:pt x="467" y="434"/>
                  </a:lnTo>
                  <a:lnTo>
                    <a:pt x="462" y="437"/>
                  </a:lnTo>
                  <a:lnTo>
                    <a:pt x="465" y="439"/>
                  </a:lnTo>
                  <a:lnTo>
                    <a:pt x="460" y="444"/>
                  </a:lnTo>
                  <a:lnTo>
                    <a:pt x="458" y="441"/>
                  </a:lnTo>
                  <a:lnTo>
                    <a:pt x="455" y="444"/>
                  </a:lnTo>
                  <a:lnTo>
                    <a:pt x="451" y="444"/>
                  </a:lnTo>
                  <a:lnTo>
                    <a:pt x="446" y="446"/>
                  </a:lnTo>
                  <a:lnTo>
                    <a:pt x="446" y="448"/>
                  </a:lnTo>
                  <a:lnTo>
                    <a:pt x="441" y="450"/>
                  </a:lnTo>
                  <a:lnTo>
                    <a:pt x="437" y="448"/>
                  </a:lnTo>
                  <a:lnTo>
                    <a:pt x="432" y="450"/>
                  </a:lnTo>
                  <a:lnTo>
                    <a:pt x="430" y="448"/>
                  </a:lnTo>
                  <a:lnTo>
                    <a:pt x="428" y="441"/>
                  </a:lnTo>
                  <a:lnTo>
                    <a:pt x="432" y="437"/>
                  </a:lnTo>
                  <a:lnTo>
                    <a:pt x="432" y="432"/>
                  </a:lnTo>
                  <a:lnTo>
                    <a:pt x="425" y="439"/>
                  </a:lnTo>
                  <a:lnTo>
                    <a:pt x="423" y="444"/>
                  </a:lnTo>
                  <a:lnTo>
                    <a:pt x="428" y="450"/>
                  </a:lnTo>
                  <a:lnTo>
                    <a:pt x="430" y="453"/>
                  </a:lnTo>
                  <a:lnTo>
                    <a:pt x="428" y="457"/>
                  </a:lnTo>
                  <a:lnTo>
                    <a:pt x="423" y="460"/>
                  </a:lnTo>
                  <a:lnTo>
                    <a:pt x="421" y="464"/>
                  </a:lnTo>
                  <a:lnTo>
                    <a:pt x="421" y="464"/>
                  </a:lnTo>
                  <a:lnTo>
                    <a:pt x="418" y="464"/>
                  </a:lnTo>
                  <a:lnTo>
                    <a:pt x="416" y="467"/>
                  </a:lnTo>
                  <a:lnTo>
                    <a:pt x="416" y="467"/>
                  </a:lnTo>
                  <a:close/>
                  <a:moveTo>
                    <a:pt x="485" y="367"/>
                  </a:moveTo>
                  <a:lnTo>
                    <a:pt x="485" y="370"/>
                  </a:lnTo>
                  <a:lnTo>
                    <a:pt x="488" y="370"/>
                  </a:lnTo>
                  <a:lnTo>
                    <a:pt x="488" y="370"/>
                  </a:lnTo>
                  <a:lnTo>
                    <a:pt x="485" y="367"/>
                  </a:lnTo>
                  <a:close/>
                  <a:moveTo>
                    <a:pt x="483" y="386"/>
                  </a:moveTo>
                  <a:lnTo>
                    <a:pt x="485" y="386"/>
                  </a:lnTo>
                  <a:lnTo>
                    <a:pt x="488" y="381"/>
                  </a:lnTo>
                  <a:lnTo>
                    <a:pt x="490" y="377"/>
                  </a:lnTo>
                  <a:lnTo>
                    <a:pt x="488" y="377"/>
                  </a:lnTo>
                  <a:lnTo>
                    <a:pt x="488" y="372"/>
                  </a:lnTo>
                  <a:lnTo>
                    <a:pt x="483" y="374"/>
                  </a:lnTo>
                  <a:lnTo>
                    <a:pt x="483" y="377"/>
                  </a:lnTo>
                  <a:lnTo>
                    <a:pt x="481" y="379"/>
                  </a:lnTo>
                  <a:lnTo>
                    <a:pt x="481" y="383"/>
                  </a:lnTo>
                  <a:lnTo>
                    <a:pt x="483" y="386"/>
                  </a:lnTo>
                  <a:close/>
                  <a:moveTo>
                    <a:pt x="481" y="395"/>
                  </a:moveTo>
                  <a:lnTo>
                    <a:pt x="483" y="393"/>
                  </a:lnTo>
                  <a:lnTo>
                    <a:pt x="485" y="388"/>
                  </a:lnTo>
                  <a:lnTo>
                    <a:pt x="481" y="388"/>
                  </a:lnTo>
                  <a:lnTo>
                    <a:pt x="478" y="390"/>
                  </a:lnTo>
                  <a:lnTo>
                    <a:pt x="478" y="393"/>
                  </a:lnTo>
                  <a:lnTo>
                    <a:pt x="481" y="395"/>
                  </a:lnTo>
                  <a:close/>
                  <a:moveTo>
                    <a:pt x="321" y="305"/>
                  </a:moveTo>
                  <a:lnTo>
                    <a:pt x="321" y="307"/>
                  </a:lnTo>
                  <a:lnTo>
                    <a:pt x="321" y="310"/>
                  </a:lnTo>
                  <a:lnTo>
                    <a:pt x="324" y="307"/>
                  </a:lnTo>
                  <a:lnTo>
                    <a:pt x="326" y="310"/>
                  </a:lnTo>
                  <a:lnTo>
                    <a:pt x="328" y="307"/>
                  </a:lnTo>
                  <a:lnTo>
                    <a:pt x="326" y="305"/>
                  </a:lnTo>
                  <a:lnTo>
                    <a:pt x="321" y="303"/>
                  </a:lnTo>
                  <a:lnTo>
                    <a:pt x="321" y="305"/>
                  </a:lnTo>
                  <a:close/>
                  <a:moveTo>
                    <a:pt x="347" y="358"/>
                  </a:moveTo>
                  <a:lnTo>
                    <a:pt x="344" y="353"/>
                  </a:lnTo>
                  <a:lnTo>
                    <a:pt x="344" y="344"/>
                  </a:lnTo>
                  <a:lnTo>
                    <a:pt x="342" y="340"/>
                  </a:lnTo>
                  <a:lnTo>
                    <a:pt x="342" y="337"/>
                  </a:lnTo>
                  <a:lnTo>
                    <a:pt x="342" y="335"/>
                  </a:lnTo>
                  <a:lnTo>
                    <a:pt x="340" y="330"/>
                  </a:lnTo>
                  <a:lnTo>
                    <a:pt x="340" y="326"/>
                  </a:lnTo>
                  <a:lnTo>
                    <a:pt x="338" y="321"/>
                  </a:lnTo>
                  <a:lnTo>
                    <a:pt x="333" y="316"/>
                  </a:lnTo>
                  <a:lnTo>
                    <a:pt x="335" y="314"/>
                  </a:lnTo>
                  <a:lnTo>
                    <a:pt x="340" y="310"/>
                  </a:lnTo>
                  <a:lnTo>
                    <a:pt x="344" y="310"/>
                  </a:lnTo>
                  <a:lnTo>
                    <a:pt x="347" y="305"/>
                  </a:lnTo>
                  <a:lnTo>
                    <a:pt x="354" y="305"/>
                  </a:lnTo>
                  <a:lnTo>
                    <a:pt x="356" y="307"/>
                  </a:lnTo>
                  <a:lnTo>
                    <a:pt x="358" y="307"/>
                  </a:lnTo>
                  <a:lnTo>
                    <a:pt x="363" y="310"/>
                  </a:lnTo>
                  <a:lnTo>
                    <a:pt x="365" y="310"/>
                  </a:lnTo>
                  <a:lnTo>
                    <a:pt x="370" y="310"/>
                  </a:lnTo>
                  <a:lnTo>
                    <a:pt x="372" y="310"/>
                  </a:lnTo>
                  <a:lnTo>
                    <a:pt x="374" y="310"/>
                  </a:lnTo>
                  <a:lnTo>
                    <a:pt x="379" y="314"/>
                  </a:lnTo>
                  <a:lnTo>
                    <a:pt x="379" y="319"/>
                  </a:lnTo>
                  <a:lnTo>
                    <a:pt x="377" y="319"/>
                  </a:lnTo>
                  <a:lnTo>
                    <a:pt x="379" y="323"/>
                  </a:lnTo>
                  <a:lnTo>
                    <a:pt x="379" y="326"/>
                  </a:lnTo>
                  <a:lnTo>
                    <a:pt x="379" y="328"/>
                  </a:lnTo>
                  <a:lnTo>
                    <a:pt x="379" y="330"/>
                  </a:lnTo>
                  <a:lnTo>
                    <a:pt x="372" y="337"/>
                  </a:lnTo>
                  <a:lnTo>
                    <a:pt x="370" y="337"/>
                  </a:lnTo>
                  <a:lnTo>
                    <a:pt x="365" y="342"/>
                  </a:lnTo>
                  <a:lnTo>
                    <a:pt x="361" y="344"/>
                  </a:lnTo>
                  <a:lnTo>
                    <a:pt x="356" y="351"/>
                  </a:lnTo>
                  <a:lnTo>
                    <a:pt x="351" y="351"/>
                  </a:lnTo>
                  <a:lnTo>
                    <a:pt x="349" y="353"/>
                  </a:lnTo>
                  <a:lnTo>
                    <a:pt x="349" y="356"/>
                  </a:lnTo>
                  <a:lnTo>
                    <a:pt x="347" y="358"/>
                  </a:lnTo>
                  <a:close/>
                  <a:moveTo>
                    <a:pt x="497" y="444"/>
                  </a:moveTo>
                  <a:lnTo>
                    <a:pt x="492" y="437"/>
                  </a:lnTo>
                  <a:lnTo>
                    <a:pt x="488" y="439"/>
                  </a:lnTo>
                  <a:lnTo>
                    <a:pt x="481" y="439"/>
                  </a:lnTo>
                  <a:lnTo>
                    <a:pt x="483" y="434"/>
                  </a:lnTo>
                  <a:lnTo>
                    <a:pt x="488" y="432"/>
                  </a:lnTo>
                  <a:lnTo>
                    <a:pt x="490" y="434"/>
                  </a:lnTo>
                  <a:lnTo>
                    <a:pt x="492" y="432"/>
                  </a:lnTo>
                  <a:lnTo>
                    <a:pt x="490" y="430"/>
                  </a:lnTo>
                  <a:lnTo>
                    <a:pt x="488" y="430"/>
                  </a:lnTo>
                  <a:lnTo>
                    <a:pt x="485" y="430"/>
                  </a:lnTo>
                  <a:lnTo>
                    <a:pt x="490" y="423"/>
                  </a:lnTo>
                  <a:lnTo>
                    <a:pt x="492" y="416"/>
                  </a:lnTo>
                  <a:lnTo>
                    <a:pt x="492" y="411"/>
                  </a:lnTo>
                  <a:lnTo>
                    <a:pt x="495" y="409"/>
                  </a:lnTo>
                  <a:lnTo>
                    <a:pt x="495" y="407"/>
                  </a:lnTo>
                  <a:lnTo>
                    <a:pt x="492" y="404"/>
                  </a:lnTo>
                  <a:lnTo>
                    <a:pt x="495" y="402"/>
                  </a:lnTo>
                  <a:lnTo>
                    <a:pt x="495" y="397"/>
                  </a:lnTo>
                  <a:lnTo>
                    <a:pt x="497" y="388"/>
                  </a:lnTo>
                  <a:lnTo>
                    <a:pt x="501" y="386"/>
                  </a:lnTo>
                  <a:lnTo>
                    <a:pt x="501" y="383"/>
                  </a:lnTo>
                  <a:lnTo>
                    <a:pt x="504" y="381"/>
                  </a:lnTo>
                  <a:lnTo>
                    <a:pt x="506" y="377"/>
                  </a:lnTo>
                  <a:lnTo>
                    <a:pt x="508" y="374"/>
                  </a:lnTo>
                  <a:lnTo>
                    <a:pt x="508" y="370"/>
                  </a:lnTo>
                  <a:lnTo>
                    <a:pt x="513" y="363"/>
                  </a:lnTo>
                  <a:lnTo>
                    <a:pt x="515" y="358"/>
                  </a:lnTo>
                  <a:lnTo>
                    <a:pt x="518" y="356"/>
                  </a:lnTo>
                  <a:lnTo>
                    <a:pt x="518" y="353"/>
                  </a:lnTo>
                  <a:lnTo>
                    <a:pt x="518" y="351"/>
                  </a:lnTo>
                  <a:lnTo>
                    <a:pt x="520" y="347"/>
                  </a:lnTo>
                  <a:lnTo>
                    <a:pt x="522" y="349"/>
                  </a:lnTo>
                  <a:lnTo>
                    <a:pt x="527" y="353"/>
                  </a:lnTo>
                  <a:lnTo>
                    <a:pt x="527" y="356"/>
                  </a:lnTo>
                  <a:lnTo>
                    <a:pt x="531" y="358"/>
                  </a:lnTo>
                  <a:lnTo>
                    <a:pt x="531" y="353"/>
                  </a:lnTo>
                  <a:lnTo>
                    <a:pt x="529" y="349"/>
                  </a:lnTo>
                  <a:lnTo>
                    <a:pt x="529" y="347"/>
                  </a:lnTo>
                  <a:lnTo>
                    <a:pt x="531" y="347"/>
                  </a:lnTo>
                  <a:lnTo>
                    <a:pt x="529" y="342"/>
                  </a:lnTo>
                  <a:lnTo>
                    <a:pt x="531" y="337"/>
                  </a:lnTo>
                  <a:lnTo>
                    <a:pt x="541" y="335"/>
                  </a:lnTo>
                  <a:lnTo>
                    <a:pt x="548" y="335"/>
                  </a:lnTo>
                  <a:lnTo>
                    <a:pt x="550" y="333"/>
                  </a:lnTo>
                  <a:lnTo>
                    <a:pt x="552" y="335"/>
                  </a:lnTo>
                  <a:lnTo>
                    <a:pt x="557" y="335"/>
                  </a:lnTo>
                  <a:lnTo>
                    <a:pt x="557" y="337"/>
                  </a:lnTo>
                  <a:lnTo>
                    <a:pt x="562" y="335"/>
                  </a:lnTo>
                  <a:lnTo>
                    <a:pt x="566" y="335"/>
                  </a:lnTo>
                  <a:lnTo>
                    <a:pt x="568" y="340"/>
                  </a:lnTo>
                  <a:lnTo>
                    <a:pt x="573" y="342"/>
                  </a:lnTo>
                  <a:lnTo>
                    <a:pt x="573" y="342"/>
                  </a:lnTo>
                  <a:lnTo>
                    <a:pt x="575" y="342"/>
                  </a:lnTo>
                  <a:lnTo>
                    <a:pt x="578" y="347"/>
                  </a:lnTo>
                  <a:lnTo>
                    <a:pt x="578" y="349"/>
                  </a:lnTo>
                  <a:lnTo>
                    <a:pt x="580" y="351"/>
                  </a:lnTo>
                  <a:lnTo>
                    <a:pt x="582" y="349"/>
                  </a:lnTo>
                  <a:lnTo>
                    <a:pt x="587" y="349"/>
                  </a:lnTo>
                  <a:lnTo>
                    <a:pt x="598" y="351"/>
                  </a:lnTo>
                  <a:lnTo>
                    <a:pt x="603" y="353"/>
                  </a:lnTo>
                  <a:lnTo>
                    <a:pt x="603" y="358"/>
                  </a:lnTo>
                  <a:lnTo>
                    <a:pt x="605" y="360"/>
                  </a:lnTo>
                  <a:lnTo>
                    <a:pt x="608" y="363"/>
                  </a:lnTo>
                  <a:lnTo>
                    <a:pt x="605" y="363"/>
                  </a:lnTo>
                  <a:lnTo>
                    <a:pt x="603" y="363"/>
                  </a:lnTo>
                  <a:lnTo>
                    <a:pt x="601" y="367"/>
                  </a:lnTo>
                  <a:lnTo>
                    <a:pt x="596" y="372"/>
                  </a:lnTo>
                  <a:lnTo>
                    <a:pt x="592" y="377"/>
                  </a:lnTo>
                  <a:lnTo>
                    <a:pt x="589" y="379"/>
                  </a:lnTo>
                  <a:lnTo>
                    <a:pt x="589" y="379"/>
                  </a:lnTo>
                  <a:lnTo>
                    <a:pt x="580" y="386"/>
                  </a:lnTo>
                  <a:lnTo>
                    <a:pt x="575" y="393"/>
                  </a:lnTo>
                  <a:lnTo>
                    <a:pt x="571" y="393"/>
                  </a:lnTo>
                  <a:lnTo>
                    <a:pt x="571" y="395"/>
                  </a:lnTo>
                  <a:lnTo>
                    <a:pt x="571" y="395"/>
                  </a:lnTo>
                  <a:lnTo>
                    <a:pt x="568" y="400"/>
                  </a:lnTo>
                  <a:lnTo>
                    <a:pt x="564" y="404"/>
                  </a:lnTo>
                  <a:lnTo>
                    <a:pt x="557" y="409"/>
                  </a:lnTo>
                  <a:lnTo>
                    <a:pt x="550" y="413"/>
                  </a:lnTo>
                  <a:lnTo>
                    <a:pt x="545" y="416"/>
                  </a:lnTo>
                  <a:lnTo>
                    <a:pt x="543" y="416"/>
                  </a:lnTo>
                  <a:lnTo>
                    <a:pt x="543" y="413"/>
                  </a:lnTo>
                  <a:lnTo>
                    <a:pt x="541" y="413"/>
                  </a:lnTo>
                  <a:lnTo>
                    <a:pt x="534" y="409"/>
                  </a:lnTo>
                  <a:lnTo>
                    <a:pt x="534" y="404"/>
                  </a:lnTo>
                  <a:lnTo>
                    <a:pt x="531" y="404"/>
                  </a:lnTo>
                  <a:lnTo>
                    <a:pt x="527" y="407"/>
                  </a:lnTo>
                  <a:lnTo>
                    <a:pt x="525" y="404"/>
                  </a:lnTo>
                  <a:lnTo>
                    <a:pt x="520" y="404"/>
                  </a:lnTo>
                  <a:lnTo>
                    <a:pt x="518" y="402"/>
                  </a:lnTo>
                  <a:lnTo>
                    <a:pt x="513" y="402"/>
                  </a:lnTo>
                  <a:lnTo>
                    <a:pt x="513" y="404"/>
                  </a:lnTo>
                  <a:lnTo>
                    <a:pt x="515" y="407"/>
                  </a:lnTo>
                  <a:lnTo>
                    <a:pt x="522" y="409"/>
                  </a:lnTo>
                  <a:lnTo>
                    <a:pt x="522" y="411"/>
                  </a:lnTo>
                  <a:lnTo>
                    <a:pt x="520" y="413"/>
                  </a:lnTo>
                  <a:lnTo>
                    <a:pt x="520" y="416"/>
                  </a:lnTo>
                  <a:lnTo>
                    <a:pt x="522" y="420"/>
                  </a:lnTo>
                  <a:lnTo>
                    <a:pt x="520" y="425"/>
                  </a:lnTo>
                  <a:lnTo>
                    <a:pt x="518" y="427"/>
                  </a:lnTo>
                  <a:lnTo>
                    <a:pt x="515" y="430"/>
                  </a:lnTo>
                  <a:lnTo>
                    <a:pt x="511" y="430"/>
                  </a:lnTo>
                  <a:lnTo>
                    <a:pt x="508" y="432"/>
                  </a:lnTo>
                  <a:lnTo>
                    <a:pt x="506" y="434"/>
                  </a:lnTo>
                  <a:lnTo>
                    <a:pt x="501" y="439"/>
                  </a:lnTo>
                  <a:lnTo>
                    <a:pt x="499" y="439"/>
                  </a:lnTo>
                  <a:lnTo>
                    <a:pt x="499" y="441"/>
                  </a:lnTo>
                  <a:lnTo>
                    <a:pt x="499" y="441"/>
                  </a:lnTo>
                  <a:lnTo>
                    <a:pt x="497" y="44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6" name="Freeform 182">
              <a:extLst>
                <a:ext uri="{FF2B5EF4-FFF2-40B4-BE49-F238E27FC236}">
                  <a16:creationId xmlns:a16="http://schemas.microsoft.com/office/drawing/2014/main" id="{286DC28A-884C-8746-1AC2-48FF5D671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405" y="1247875"/>
              <a:ext cx="740163" cy="534377"/>
            </a:xfrm>
            <a:custGeom>
              <a:avLst/>
              <a:gdLst>
                <a:gd name="T0" fmla="*/ 737 w 892"/>
                <a:gd name="T1" fmla="*/ 171 h 644"/>
                <a:gd name="T2" fmla="*/ 437 w 892"/>
                <a:gd name="T3" fmla="*/ 289 h 644"/>
                <a:gd name="T4" fmla="*/ 575 w 892"/>
                <a:gd name="T5" fmla="*/ 296 h 644"/>
                <a:gd name="T6" fmla="*/ 612 w 892"/>
                <a:gd name="T7" fmla="*/ 307 h 644"/>
                <a:gd name="T8" fmla="*/ 633 w 892"/>
                <a:gd name="T9" fmla="*/ 328 h 644"/>
                <a:gd name="T10" fmla="*/ 693 w 892"/>
                <a:gd name="T11" fmla="*/ 377 h 644"/>
                <a:gd name="T12" fmla="*/ 485 w 892"/>
                <a:gd name="T13" fmla="*/ 453 h 644"/>
                <a:gd name="T14" fmla="*/ 474 w 892"/>
                <a:gd name="T15" fmla="*/ 363 h 644"/>
                <a:gd name="T16" fmla="*/ 93 w 892"/>
                <a:gd name="T17" fmla="*/ 314 h 644"/>
                <a:gd name="T18" fmla="*/ 222 w 892"/>
                <a:gd name="T19" fmla="*/ 250 h 644"/>
                <a:gd name="T20" fmla="*/ 268 w 892"/>
                <a:gd name="T21" fmla="*/ 238 h 644"/>
                <a:gd name="T22" fmla="*/ 257 w 892"/>
                <a:gd name="T23" fmla="*/ 106 h 644"/>
                <a:gd name="T24" fmla="*/ 215 w 892"/>
                <a:gd name="T25" fmla="*/ 90 h 644"/>
                <a:gd name="T26" fmla="*/ 199 w 892"/>
                <a:gd name="T27" fmla="*/ 49 h 644"/>
                <a:gd name="T28" fmla="*/ 167 w 892"/>
                <a:gd name="T29" fmla="*/ 37 h 644"/>
                <a:gd name="T30" fmla="*/ 56 w 892"/>
                <a:gd name="T31" fmla="*/ 42 h 644"/>
                <a:gd name="T32" fmla="*/ 67 w 892"/>
                <a:gd name="T33" fmla="*/ 97 h 644"/>
                <a:gd name="T34" fmla="*/ 84 w 892"/>
                <a:gd name="T35" fmla="*/ 141 h 644"/>
                <a:gd name="T36" fmla="*/ 0 w 892"/>
                <a:gd name="T37" fmla="*/ 169 h 644"/>
                <a:gd name="T38" fmla="*/ 63 w 892"/>
                <a:gd name="T39" fmla="*/ 254 h 644"/>
                <a:gd name="T40" fmla="*/ 169 w 892"/>
                <a:gd name="T41" fmla="*/ 233 h 644"/>
                <a:gd name="T42" fmla="*/ 224 w 892"/>
                <a:gd name="T43" fmla="*/ 268 h 644"/>
                <a:gd name="T44" fmla="*/ 628 w 892"/>
                <a:gd name="T45" fmla="*/ 416 h 644"/>
                <a:gd name="T46" fmla="*/ 271 w 892"/>
                <a:gd name="T47" fmla="*/ 263 h 644"/>
                <a:gd name="T48" fmla="*/ 328 w 892"/>
                <a:gd name="T49" fmla="*/ 247 h 644"/>
                <a:gd name="T50" fmla="*/ 769 w 892"/>
                <a:gd name="T51" fmla="*/ 277 h 644"/>
                <a:gd name="T52" fmla="*/ 693 w 892"/>
                <a:gd name="T53" fmla="*/ 605 h 644"/>
                <a:gd name="T54" fmla="*/ 640 w 892"/>
                <a:gd name="T55" fmla="*/ 541 h 644"/>
                <a:gd name="T56" fmla="*/ 594 w 892"/>
                <a:gd name="T57" fmla="*/ 490 h 644"/>
                <a:gd name="T58" fmla="*/ 693 w 892"/>
                <a:gd name="T59" fmla="*/ 453 h 644"/>
                <a:gd name="T60" fmla="*/ 693 w 892"/>
                <a:gd name="T61" fmla="*/ 372 h 644"/>
                <a:gd name="T62" fmla="*/ 670 w 892"/>
                <a:gd name="T63" fmla="*/ 328 h 644"/>
                <a:gd name="T64" fmla="*/ 642 w 892"/>
                <a:gd name="T65" fmla="*/ 270 h 644"/>
                <a:gd name="T66" fmla="*/ 589 w 892"/>
                <a:gd name="T67" fmla="*/ 289 h 644"/>
                <a:gd name="T68" fmla="*/ 511 w 892"/>
                <a:gd name="T69" fmla="*/ 252 h 644"/>
                <a:gd name="T70" fmla="*/ 490 w 892"/>
                <a:gd name="T71" fmla="*/ 206 h 644"/>
                <a:gd name="T72" fmla="*/ 587 w 892"/>
                <a:gd name="T73" fmla="*/ 88 h 644"/>
                <a:gd name="T74" fmla="*/ 555 w 892"/>
                <a:gd name="T75" fmla="*/ 219 h 644"/>
                <a:gd name="T76" fmla="*/ 591 w 892"/>
                <a:gd name="T77" fmla="*/ 164 h 644"/>
                <a:gd name="T78" fmla="*/ 615 w 892"/>
                <a:gd name="T79" fmla="*/ 122 h 644"/>
                <a:gd name="T80" fmla="*/ 663 w 892"/>
                <a:gd name="T81" fmla="*/ 171 h 644"/>
                <a:gd name="T82" fmla="*/ 677 w 892"/>
                <a:gd name="T83" fmla="*/ 199 h 644"/>
                <a:gd name="T84" fmla="*/ 744 w 892"/>
                <a:gd name="T85" fmla="*/ 201 h 644"/>
                <a:gd name="T86" fmla="*/ 732 w 892"/>
                <a:gd name="T87" fmla="*/ 240 h 644"/>
                <a:gd name="T88" fmla="*/ 755 w 892"/>
                <a:gd name="T89" fmla="*/ 256 h 644"/>
                <a:gd name="T90" fmla="*/ 769 w 892"/>
                <a:gd name="T91" fmla="*/ 280 h 644"/>
                <a:gd name="T92" fmla="*/ 785 w 892"/>
                <a:gd name="T93" fmla="*/ 286 h 644"/>
                <a:gd name="T94" fmla="*/ 790 w 892"/>
                <a:gd name="T95" fmla="*/ 321 h 644"/>
                <a:gd name="T96" fmla="*/ 818 w 892"/>
                <a:gd name="T97" fmla="*/ 335 h 644"/>
                <a:gd name="T98" fmla="*/ 795 w 892"/>
                <a:gd name="T99" fmla="*/ 365 h 644"/>
                <a:gd name="T100" fmla="*/ 804 w 892"/>
                <a:gd name="T101" fmla="*/ 390 h 644"/>
                <a:gd name="T102" fmla="*/ 829 w 892"/>
                <a:gd name="T103" fmla="*/ 418 h 644"/>
                <a:gd name="T104" fmla="*/ 855 w 892"/>
                <a:gd name="T105" fmla="*/ 448 h 644"/>
                <a:gd name="T106" fmla="*/ 887 w 892"/>
                <a:gd name="T107" fmla="*/ 471 h 644"/>
                <a:gd name="T108" fmla="*/ 862 w 892"/>
                <a:gd name="T109" fmla="*/ 492 h 644"/>
                <a:gd name="T110" fmla="*/ 836 w 892"/>
                <a:gd name="T111" fmla="*/ 515 h 644"/>
                <a:gd name="T112" fmla="*/ 811 w 892"/>
                <a:gd name="T113" fmla="*/ 524 h 644"/>
                <a:gd name="T114" fmla="*/ 802 w 892"/>
                <a:gd name="T115" fmla="*/ 492 h 644"/>
                <a:gd name="T116" fmla="*/ 776 w 892"/>
                <a:gd name="T117" fmla="*/ 476 h 644"/>
                <a:gd name="T118" fmla="*/ 772 w 892"/>
                <a:gd name="T119" fmla="*/ 504 h 644"/>
                <a:gd name="T120" fmla="*/ 799 w 892"/>
                <a:gd name="T121" fmla="*/ 552 h 644"/>
                <a:gd name="T122" fmla="*/ 772 w 892"/>
                <a:gd name="T123" fmla="*/ 607 h 644"/>
                <a:gd name="T124" fmla="*/ 730 w 892"/>
                <a:gd name="T125" fmla="*/ 59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2" h="644">
                  <a:moveTo>
                    <a:pt x="688" y="169"/>
                  </a:moveTo>
                  <a:lnTo>
                    <a:pt x="684" y="166"/>
                  </a:lnTo>
                  <a:lnTo>
                    <a:pt x="679" y="166"/>
                  </a:lnTo>
                  <a:lnTo>
                    <a:pt x="677" y="159"/>
                  </a:lnTo>
                  <a:lnTo>
                    <a:pt x="675" y="159"/>
                  </a:lnTo>
                  <a:lnTo>
                    <a:pt x="672" y="155"/>
                  </a:lnTo>
                  <a:lnTo>
                    <a:pt x="675" y="150"/>
                  </a:lnTo>
                  <a:lnTo>
                    <a:pt x="679" y="148"/>
                  </a:lnTo>
                  <a:lnTo>
                    <a:pt x="677" y="143"/>
                  </a:lnTo>
                  <a:lnTo>
                    <a:pt x="679" y="141"/>
                  </a:lnTo>
                  <a:lnTo>
                    <a:pt x="679" y="139"/>
                  </a:lnTo>
                  <a:lnTo>
                    <a:pt x="677" y="136"/>
                  </a:lnTo>
                  <a:lnTo>
                    <a:pt x="672" y="134"/>
                  </a:lnTo>
                  <a:lnTo>
                    <a:pt x="677" y="125"/>
                  </a:lnTo>
                  <a:lnTo>
                    <a:pt x="679" y="127"/>
                  </a:lnTo>
                  <a:lnTo>
                    <a:pt x="679" y="122"/>
                  </a:lnTo>
                  <a:lnTo>
                    <a:pt x="679" y="120"/>
                  </a:lnTo>
                  <a:lnTo>
                    <a:pt x="682" y="116"/>
                  </a:lnTo>
                  <a:lnTo>
                    <a:pt x="684" y="111"/>
                  </a:lnTo>
                  <a:lnTo>
                    <a:pt x="686" y="109"/>
                  </a:lnTo>
                  <a:lnTo>
                    <a:pt x="688" y="111"/>
                  </a:lnTo>
                  <a:lnTo>
                    <a:pt x="691" y="116"/>
                  </a:lnTo>
                  <a:lnTo>
                    <a:pt x="698" y="118"/>
                  </a:lnTo>
                  <a:lnTo>
                    <a:pt x="702" y="122"/>
                  </a:lnTo>
                  <a:lnTo>
                    <a:pt x="707" y="122"/>
                  </a:lnTo>
                  <a:lnTo>
                    <a:pt x="707" y="120"/>
                  </a:lnTo>
                  <a:lnTo>
                    <a:pt x="716" y="122"/>
                  </a:lnTo>
                  <a:lnTo>
                    <a:pt x="721" y="122"/>
                  </a:lnTo>
                  <a:lnTo>
                    <a:pt x="723" y="125"/>
                  </a:lnTo>
                  <a:lnTo>
                    <a:pt x="725" y="129"/>
                  </a:lnTo>
                  <a:lnTo>
                    <a:pt x="730" y="132"/>
                  </a:lnTo>
                  <a:lnTo>
                    <a:pt x="732" y="136"/>
                  </a:lnTo>
                  <a:lnTo>
                    <a:pt x="730" y="141"/>
                  </a:lnTo>
                  <a:lnTo>
                    <a:pt x="732" y="143"/>
                  </a:lnTo>
                  <a:lnTo>
                    <a:pt x="735" y="146"/>
                  </a:lnTo>
                  <a:lnTo>
                    <a:pt x="735" y="148"/>
                  </a:lnTo>
                  <a:lnTo>
                    <a:pt x="735" y="153"/>
                  </a:lnTo>
                  <a:lnTo>
                    <a:pt x="735" y="155"/>
                  </a:lnTo>
                  <a:lnTo>
                    <a:pt x="737" y="159"/>
                  </a:lnTo>
                  <a:lnTo>
                    <a:pt x="735" y="162"/>
                  </a:lnTo>
                  <a:lnTo>
                    <a:pt x="735" y="166"/>
                  </a:lnTo>
                  <a:lnTo>
                    <a:pt x="739" y="166"/>
                  </a:lnTo>
                  <a:lnTo>
                    <a:pt x="739" y="169"/>
                  </a:lnTo>
                  <a:lnTo>
                    <a:pt x="737" y="171"/>
                  </a:lnTo>
                  <a:lnTo>
                    <a:pt x="735" y="173"/>
                  </a:lnTo>
                  <a:lnTo>
                    <a:pt x="728" y="171"/>
                  </a:lnTo>
                  <a:lnTo>
                    <a:pt x="725" y="171"/>
                  </a:lnTo>
                  <a:lnTo>
                    <a:pt x="718" y="169"/>
                  </a:lnTo>
                  <a:lnTo>
                    <a:pt x="716" y="166"/>
                  </a:lnTo>
                  <a:lnTo>
                    <a:pt x="712" y="166"/>
                  </a:lnTo>
                  <a:lnTo>
                    <a:pt x="709" y="166"/>
                  </a:lnTo>
                  <a:lnTo>
                    <a:pt x="705" y="164"/>
                  </a:lnTo>
                  <a:lnTo>
                    <a:pt x="700" y="164"/>
                  </a:lnTo>
                  <a:lnTo>
                    <a:pt x="695" y="166"/>
                  </a:lnTo>
                  <a:lnTo>
                    <a:pt x="691" y="169"/>
                  </a:lnTo>
                  <a:lnTo>
                    <a:pt x="688" y="169"/>
                  </a:lnTo>
                  <a:close/>
                  <a:moveTo>
                    <a:pt x="665" y="176"/>
                  </a:moveTo>
                  <a:lnTo>
                    <a:pt x="665" y="171"/>
                  </a:lnTo>
                  <a:lnTo>
                    <a:pt x="665" y="171"/>
                  </a:lnTo>
                  <a:lnTo>
                    <a:pt x="668" y="171"/>
                  </a:lnTo>
                  <a:lnTo>
                    <a:pt x="668" y="173"/>
                  </a:lnTo>
                  <a:lnTo>
                    <a:pt x="665" y="176"/>
                  </a:lnTo>
                  <a:close/>
                  <a:moveTo>
                    <a:pt x="672" y="180"/>
                  </a:moveTo>
                  <a:lnTo>
                    <a:pt x="670" y="178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5" y="178"/>
                  </a:lnTo>
                  <a:lnTo>
                    <a:pt x="672" y="180"/>
                  </a:lnTo>
                  <a:close/>
                  <a:moveTo>
                    <a:pt x="682" y="180"/>
                  </a:moveTo>
                  <a:lnTo>
                    <a:pt x="679" y="180"/>
                  </a:lnTo>
                  <a:lnTo>
                    <a:pt x="679" y="176"/>
                  </a:lnTo>
                  <a:lnTo>
                    <a:pt x="682" y="176"/>
                  </a:lnTo>
                  <a:lnTo>
                    <a:pt x="684" y="178"/>
                  </a:lnTo>
                  <a:lnTo>
                    <a:pt x="682" y="180"/>
                  </a:lnTo>
                  <a:close/>
                  <a:moveTo>
                    <a:pt x="423" y="268"/>
                  </a:moveTo>
                  <a:lnTo>
                    <a:pt x="421" y="268"/>
                  </a:lnTo>
                  <a:lnTo>
                    <a:pt x="423" y="266"/>
                  </a:lnTo>
                  <a:lnTo>
                    <a:pt x="425" y="266"/>
                  </a:lnTo>
                  <a:lnTo>
                    <a:pt x="428" y="266"/>
                  </a:lnTo>
                  <a:lnTo>
                    <a:pt x="425" y="268"/>
                  </a:lnTo>
                  <a:lnTo>
                    <a:pt x="425" y="268"/>
                  </a:lnTo>
                  <a:lnTo>
                    <a:pt x="423" y="268"/>
                  </a:lnTo>
                  <a:close/>
                  <a:moveTo>
                    <a:pt x="434" y="291"/>
                  </a:moveTo>
                  <a:lnTo>
                    <a:pt x="434" y="296"/>
                  </a:lnTo>
                  <a:lnTo>
                    <a:pt x="437" y="293"/>
                  </a:lnTo>
                  <a:lnTo>
                    <a:pt x="439" y="293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4" y="291"/>
                  </a:lnTo>
                  <a:close/>
                  <a:moveTo>
                    <a:pt x="430" y="291"/>
                  </a:moveTo>
                  <a:lnTo>
                    <a:pt x="430" y="293"/>
                  </a:lnTo>
                  <a:lnTo>
                    <a:pt x="432" y="296"/>
                  </a:lnTo>
                  <a:lnTo>
                    <a:pt x="432" y="298"/>
                  </a:lnTo>
                  <a:lnTo>
                    <a:pt x="432" y="298"/>
                  </a:lnTo>
                  <a:lnTo>
                    <a:pt x="432" y="296"/>
                  </a:lnTo>
                  <a:lnTo>
                    <a:pt x="432" y="291"/>
                  </a:lnTo>
                  <a:lnTo>
                    <a:pt x="432" y="289"/>
                  </a:lnTo>
                  <a:lnTo>
                    <a:pt x="430" y="291"/>
                  </a:lnTo>
                  <a:close/>
                  <a:moveTo>
                    <a:pt x="511" y="275"/>
                  </a:moveTo>
                  <a:lnTo>
                    <a:pt x="511" y="275"/>
                  </a:lnTo>
                  <a:lnTo>
                    <a:pt x="506" y="275"/>
                  </a:lnTo>
                  <a:lnTo>
                    <a:pt x="504" y="270"/>
                  </a:lnTo>
                  <a:lnTo>
                    <a:pt x="504" y="273"/>
                  </a:lnTo>
                  <a:lnTo>
                    <a:pt x="501" y="273"/>
                  </a:lnTo>
                  <a:lnTo>
                    <a:pt x="501" y="268"/>
                  </a:lnTo>
                  <a:lnTo>
                    <a:pt x="499" y="268"/>
                  </a:lnTo>
                  <a:lnTo>
                    <a:pt x="504" y="266"/>
                  </a:lnTo>
                  <a:lnTo>
                    <a:pt x="504" y="266"/>
                  </a:lnTo>
                  <a:lnTo>
                    <a:pt x="508" y="266"/>
                  </a:lnTo>
                  <a:lnTo>
                    <a:pt x="511" y="268"/>
                  </a:lnTo>
                  <a:lnTo>
                    <a:pt x="515" y="270"/>
                  </a:lnTo>
                  <a:lnTo>
                    <a:pt x="515" y="273"/>
                  </a:lnTo>
                  <a:lnTo>
                    <a:pt x="513" y="275"/>
                  </a:lnTo>
                  <a:lnTo>
                    <a:pt x="513" y="275"/>
                  </a:lnTo>
                  <a:lnTo>
                    <a:pt x="513" y="275"/>
                  </a:lnTo>
                  <a:lnTo>
                    <a:pt x="511" y="275"/>
                  </a:lnTo>
                  <a:close/>
                  <a:moveTo>
                    <a:pt x="557" y="293"/>
                  </a:moveTo>
                  <a:lnTo>
                    <a:pt x="555" y="293"/>
                  </a:lnTo>
                  <a:lnTo>
                    <a:pt x="552" y="291"/>
                  </a:lnTo>
                  <a:lnTo>
                    <a:pt x="555" y="291"/>
                  </a:lnTo>
                  <a:lnTo>
                    <a:pt x="557" y="291"/>
                  </a:lnTo>
                  <a:lnTo>
                    <a:pt x="559" y="293"/>
                  </a:lnTo>
                  <a:lnTo>
                    <a:pt x="557" y="293"/>
                  </a:lnTo>
                  <a:close/>
                  <a:moveTo>
                    <a:pt x="561" y="296"/>
                  </a:moveTo>
                  <a:lnTo>
                    <a:pt x="566" y="296"/>
                  </a:lnTo>
                  <a:lnTo>
                    <a:pt x="564" y="293"/>
                  </a:lnTo>
                  <a:lnTo>
                    <a:pt x="561" y="296"/>
                  </a:lnTo>
                  <a:close/>
                  <a:moveTo>
                    <a:pt x="568" y="298"/>
                  </a:moveTo>
                  <a:lnTo>
                    <a:pt x="571" y="298"/>
                  </a:lnTo>
                  <a:lnTo>
                    <a:pt x="573" y="298"/>
                  </a:lnTo>
                  <a:lnTo>
                    <a:pt x="575" y="298"/>
                  </a:lnTo>
                  <a:lnTo>
                    <a:pt x="575" y="296"/>
                  </a:lnTo>
                  <a:lnTo>
                    <a:pt x="573" y="296"/>
                  </a:lnTo>
                  <a:lnTo>
                    <a:pt x="571" y="293"/>
                  </a:lnTo>
                  <a:lnTo>
                    <a:pt x="568" y="293"/>
                  </a:lnTo>
                  <a:lnTo>
                    <a:pt x="568" y="296"/>
                  </a:lnTo>
                  <a:lnTo>
                    <a:pt x="568" y="298"/>
                  </a:lnTo>
                  <a:close/>
                  <a:moveTo>
                    <a:pt x="617" y="363"/>
                  </a:moveTo>
                  <a:lnTo>
                    <a:pt x="617" y="360"/>
                  </a:lnTo>
                  <a:lnTo>
                    <a:pt x="619" y="358"/>
                  </a:lnTo>
                  <a:lnTo>
                    <a:pt x="617" y="353"/>
                  </a:lnTo>
                  <a:lnTo>
                    <a:pt x="619" y="356"/>
                  </a:lnTo>
                  <a:lnTo>
                    <a:pt x="621" y="356"/>
                  </a:lnTo>
                  <a:lnTo>
                    <a:pt x="621" y="360"/>
                  </a:lnTo>
                  <a:lnTo>
                    <a:pt x="621" y="363"/>
                  </a:lnTo>
                  <a:lnTo>
                    <a:pt x="617" y="363"/>
                  </a:lnTo>
                  <a:close/>
                  <a:moveTo>
                    <a:pt x="612" y="374"/>
                  </a:moveTo>
                  <a:lnTo>
                    <a:pt x="612" y="370"/>
                  </a:lnTo>
                  <a:lnTo>
                    <a:pt x="615" y="367"/>
                  </a:lnTo>
                  <a:lnTo>
                    <a:pt x="615" y="367"/>
                  </a:lnTo>
                  <a:lnTo>
                    <a:pt x="619" y="367"/>
                  </a:lnTo>
                  <a:lnTo>
                    <a:pt x="619" y="372"/>
                  </a:lnTo>
                  <a:lnTo>
                    <a:pt x="615" y="372"/>
                  </a:lnTo>
                  <a:lnTo>
                    <a:pt x="615" y="374"/>
                  </a:lnTo>
                  <a:lnTo>
                    <a:pt x="612" y="374"/>
                  </a:lnTo>
                  <a:close/>
                  <a:moveTo>
                    <a:pt x="585" y="312"/>
                  </a:moveTo>
                  <a:lnTo>
                    <a:pt x="582" y="310"/>
                  </a:lnTo>
                  <a:lnTo>
                    <a:pt x="585" y="310"/>
                  </a:lnTo>
                  <a:lnTo>
                    <a:pt x="585" y="312"/>
                  </a:lnTo>
                  <a:close/>
                  <a:moveTo>
                    <a:pt x="578" y="312"/>
                  </a:moveTo>
                  <a:lnTo>
                    <a:pt x="575" y="310"/>
                  </a:lnTo>
                  <a:lnTo>
                    <a:pt x="578" y="310"/>
                  </a:lnTo>
                  <a:lnTo>
                    <a:pt x="580" y="312"/>
                  </a:lnTo>
                  <a:lnTo>
                    <a:pt x="578" y="312"/>
                  </a:lnTo>
                  <a:close/>
                  <a:moveTo>
                    <a:pt x="580" y="314"/>
                  </a:moveTo>
                  <a:lnTo>
                    <a:pt x="580" y="316"/>
                  </a:lnTo>
                  <a:lnTo>
                    <a:pt x="582" y="316"/>
                  </a:lnTo>
                  <a:lnTo>
                    <a:pt x="587" y="319"/>
                  </a:lnTo>
                  <a:lnTo>
                    <a:pt x="587" y="316"/>
                  </a:lnTo>
                  <a:lnTo>
                    <a:pt x="585" y="314"/>
                  </a:lnTo>
                  <a:lnTo>
                    <a:pt x="580" y="314"/>
                  </a:lnTo>
                  <a:lnTo>
                    <a:pt x="580" y="314"/>
                  </a:lnTo>
                  <a:close/>
                  <a:moveTo>
                    <a:pt x="608" y="305"/>
                  </a:moveTo>
                  <a:lnTo>
                    <a:pt x="610" y="305"/>
                  </a:lnTo>
                  <a:lnTo>
                    <a:pt x="610" y="307"/>
                  </a:lnTo>
                  <a:lnTo>
                    <a:pt x="612" y="307"/>
                  </a:lnTo>
                  <a:lnTo>
                    <a:pt x="610" y="310"/>
                  </a:lnTo>
                  <a:lnTo>
                    <a:pt x="612" y="312"/>
                  </a:lnTo>
                  <a:lnTo>
                    <a:pt x="615" y="312"/>
                  </a:lnTo>
                  <a:lnTo>
                    <a:pt x="615" y="310"/>
                  </a:lnTo>
                  <a:lnTo>
                    <a:pt x="617" y="310"/>
                  </a:lnTo>
                  <a:lnTo>
                    <a:pt x="621" y="310"/>
                  </a:lnTo>
                  <a:lnTo>
                    <a:pt x="621" y="310"/>
                  </a:lnTo>
                  <a:lnTo>
                    <a:pt x="624" y="307"/>
                  </a:lnTo>
                  <a:lnTo>
                    <a:pt x="621" y="305"/>
                  </a:lnTo>
                  <a:lnTo>
                    <a:pt x="617" y="303"/>
                  </a:lnTo>
                  <a:lnTo>
                    <a:pt x="615" y="300"/>
                  </a:lnTo>
                  <a:lnTo>
                    <a:pt x="610" y="300"/>
                  </a:lnTo>
                  <a:lnTo>
                    <a:pt x="610" y="303"/>
                  </a:lnTo>
                  <a:lnTo>
                    <a:pt x="610" y="303"/>
                  </a:lnTo>
                  <a:lnTo>
                    <a:pt x="608" y="303"/>
                  </a:lnTo>
                  <a:lnTo>
                    <a:pt x="608" y="305"/>
                  </a:lnTo>
                  <a:close/>
                  <a:moveTo>
                    <a:pt x="654" y="300"/>
                  </a:moveTo>
                  <a:lnTo>
                    <a:pt x="654" y="298"/>
                  </a:lnTo>
                  <a:lnTo>
                    <a:pt x="656" y="298"/>
                  </a:lnTo>
                  <a:lnTo>
                    <a:pt x="656" y="300"/>
                  </a:lnTo>
                  <a:lnTo>
                    <a:pt x="654" y="300"/>
                  </a:lnTo>
                  <a:close/>
                  <a:moveTo>
                    <a:pt x="638" y="321"/>
                  </a:moveTo>
                  <a:lnTo>
                    <a:pt x="640" y="319"/>
                  </a:lnTo>
                  <a:lnTo>
                    <a:pt x="642" y="314"/>
                  </a:lnTo>
                  <a:lnTo>
                    <a:pt x="645" y="314"/>
                  </a:lnTo>
                  <a:lnTo>
                    <a:pt x="647" y="312"/>
                  </a:lnTo>
                  <a:lnTo>
                    <a:pt x="649" y="312"/>
                  </a:lnTo>
                  <a:lnTo>
                    <a:pt x="649" y="314"/>
                  </a:lnTo>
                  <a:lnTo>
                    <a:pt x="649" y="314"/>
                  </a:lnTo>
                  <a:lnTo>
                    <a:pt x="647" y="316"/>
                  </a:lnTo>
                  <a:lnTo>
                    <a:pt x="642" y="319"/>
                  </a:lnTo>
                  <a:lnTo>
                    <a:pt x="640" y="319"/>
                  </a:lnTo>
                  <a:lnTo>
                    <a:pt x="638" y="321"/>
                  </a:lnTo>
                  <a:close/>
                  <a:moveTo>
                    <a:pt x="621" y="347"/>
                  </a:moveTo>
                  <a:lnTo>
                    <a:pt x="631" y="340"/>
                  </a:lnTo>
                  <a:lnTo>
                    <a:pt x="631" y="337"/>
                  </a:lnTo>
                  <a:lnTo>
                    <a:pt x="633" y="337"/>
                  </a:lnTo>
                  <a:lnTo>
                    <a:pt x="638" y="333"/>
                  </a:lnTo>
                  <a:lnTo>
                    <a:pt x="640" y="330"/>
                  </a:lnTo>
                  <a:lnTo>
                    <a:pt x="640" y="326"/>
                  </a:lnTo>
                  <a:lnTo>
                    <a:pt x="638" y="326"/>
                  </a:lnTo>
                  <a:lnTo>
                    <a:pt x="635" y="326"/>
                  </a:lnTo>
                  <a:lnTo>
                    <a:pt x="635" y="328"/>
                  </a:lnTo>
                  <a:lnTo>
                    <a:pt x="633" y="328"/>
                  </a:lnTo>
                  <a:lnTo>
                    <a:pt x="628" y="333"/>
                  </a:lnTo>
                  <a:lnTo>
                    <a:pt x="626" y="335"/>
                  </a:lnTo>
                  <a:lnTo>
                    <a:pt x="619" y="335"/>
                  </a:lnTo>
                  <a:lnTo>
                    <a:pt x="617" y="337"/>
                  </a:lnTo>
                  <a:lnTo>
                    <a:pt x="615" y="340"/>
                  </a:lnTo>
                  <a:lnTo>
                    <a:pt x="612" y="342"/>
                  </a:lnTo>
                  <a:lnTo>
                    <a:pt x="615" y="347"/>
                  </a:lnTo>
                  <a:lnTo>
                    <a:pt x="615" y="344"/>
                  </a:lnTo>
                  <a:lnTo>
                    <a:pt x="619" y="347"/>
                  </a:lnTo>
                  <a:lnTo>
                    <a:pt x="621" y="347"/>
                  </a:lnTo>
                  <a:close/>
                  <a:moveTo>
                    <a:pt x="656" y="342"/>
                  </a:moveTo>
                  <a:lnTo>
                    <a:pt x="654" y="335"/>
                  </a:lnTo>
                  <a:lnTo>
                    <a:pt x="656" y="335"/>
                  </a:lnTo>
                  <a:lnTo>
                    <a:pt x="658" y="330"/>
                  </a:lnTo>
                  <a:lnTo>
                    <a:pt x="661" y="330"/>
                  </a:lnTo>
                  <a:lnTo>
                    <a:pt x="665" y="330"/>
                  </a:lnTo>
                  <a:lnTo>
                    <a:pt x="665" y="335"/>
                  </a:lnTo>
                  <a:lnTo>
                    <a:pt x="663" y="340"/>
                  </a:lnTo>
                  <a:lnTo>
                    <a:pt x="661" y="340"/>
                  </a:lnTo>
                  <a:lnTo>
                    <a:pt x="658" y="342"/>
                  </a:lnTo>
                  <a:lnTo>
                    <a:pt x="656" y="342"/>
                  </a:lnTo>
                  <a:close/>
                  <a:moveTo>
                    <a:pt x="684" y="377"/>
                  </a:moveTo>
                  <a:lnTo>
                    <a:pt x="682" y="370"/>
                  </a:lnTo>
                  <a:lnTo>
                    <a:pt x="684" y="365"/>
                  </a:lnTo>
                  <a:lnTo>
                    <a:pt x="682" y="360"/>
                  </a:lnTo>
                  <a:lnTo>
                    <a:pt x="679" y="363"/>
                  </a:lnTo>
                  <a:lnTo>
                    <a:pt x="679" y="365"/>
                  </a:lnTo>
                  <a:lnTo>
                    <a:pt x="677" y="370"/>
                  </a:lnTo>
                  <a:lnTo>
                    <a:pt x="677" y="374"/>
                  </a:lnTo>
                  <a:lnTo>
                    <a:pt x="679" y="377"/>
                  </a:lnTo>
                  <a:lnTo>
                    <a:pt x="679" y="379"/>
                  </a:lnTo>
                  <a:lnTo>
                    <a:pt x="682" y="377"/>
                  </a:lnTo>
                  <a:lnTo>
                    <a:pt x="684" y="377"/>
                  </a:lnTo>
                  <a:close/>
                  <a:moveTo>
                    <a:pt x="686" y="374"/>
                  </a:moveTo>
                  <a:lnTo>
                    <a:pt x="686" y="370"/>
                  </a:lnTo>
                  <a:lnTo>
                    <a:pt x="686" y="365"/>
                  </a:lnTo>
                  <a:lnTo>
                    <a:pt x="688" y="370"/>
                  </a:lnTo>
                  <a:lnTo>
                    <a:pt x="688" y="372"/>
                  </a:lnTo>
                  <a:lnTo>
                    <a:pt x="688" y="374"/>
                  </a:lnTo>
                  <a:lnTo>
                    <a:pt x="686" y="374"/>
                  </a:lnTo>
                  <a:close/>
                  <a:moveTo>
                    <a:pt x="693" y="381"/>
                  </a:moveTo>
                  <a:lnTo>
                    <a:pt x="691" y="379"/>
                  </a:lnTo>
                  <a:lnTo>
                    <a:pt x="693" y="377"/>
                  </a:lnTo>
                  <a:lnTo>
                    <a:pt x="693" y="377"/>
                  </a:lnTo>
                  <a:lnTo>
                    <a:pt x="693" y="381"/>
                  </a:lnTo>
                  <a:lnTo>
                    <a:pt x="693" y="381"/>
                  </a:lnTo>
                  <a:close/>
                  <a:moveTo>
                    <a:pt x="679" y="390"/>
                  </a:moveTo>
                  <a:lnTo>
                    <a:pt x="677" y="393"/>
                  </a:lnTo>
                  <a:lnTo>
                    <a:pt x="679" y="395"/>
                  </a:lnTo>
                  <a:lnTo>
                    <a:pt x="679" y="402"/>
                  </a:lnTo>
                  <a:lnTo>
                    <a:pt x="682" y="402"/>
                  </a:lnTo>
                  <a:lnTo>
                    <a:pt x="684" y="402"/>
                  </a:lnTo>
                  <a:lnTo>
                    <a:pt x="686" y="402"/>
                  </a:lnTo>
                  <a:lnTo>
                    <a:pt x="688" y="404"/>
                  </a:lnTo>
                  <a:lnTo>
                    <a:pt x="693" y="402"/>
                  </a:lnTo>
                  <a:lnTo>
                    <a:pt x="695" y="404"/>
                  </a:lnTo>
                  <a:lnTo>
                    <a:pt x="698" y="402"/>
                  </a:lnTo>
                  <a:lnTo>
                    <a:pt x="698" y="400"/>
                  </a:lnTo>
                  <a:lnTo>
                    <a:pt x="698" y="395"/>
                  </a:lnTo>
                  <a:lnTo>
                    <a:pt x="693" y="395"/>
                  </a:lnTo>
                  <a:lnTo>
                    <a:pt x="691" y="390"/>
                  </a:lnTo>
                  <a:lnTo>
                    <a:pt x="688" y="390"/>
                  </a:lnTo>
                  <a:lnTo>
                    <a:pt x="686" y="393"/>
                  </a:lnTo>
                  <a:lnTo>
                    <a:pt x="686" y="390"/>
                  </a:lnTo>
                  <a:lnTo>
                    <a:pt x="686" y="388"/>
                  </a:lnTo>
                  <a:lnTo>
                    <a:pt x="684" y="388"/>
                  </a:lnTo>
                  <a:lnTo>
                    <a:pt x="684" y="390"/>
                  </a:lnTo>
                  <a:lnTo>
                    <a:pt x="682" y="390"/>
                  </a:lnTo>
                  <a:lnTo>
                    <a:pt x="679" y="390"/>
                  </a:lnTo>
                  <a:close/>
                  <a:moveTo>
                    <a:pt x="568" y="545"/>
                  </a:moveTo>
                  <a:lnTo>
                    <a:pt x="573" y="545"/>
                  </a:lnTo>
                  <a:lnTo>
                    <a:pt x="575" y="543"/>
                  </a:lnTo>
                  <a:lnTo>
                    <a:pt x="573" y="543"/>
                  </a:lnTo>
                  <a:lnTo>
                    <a:pt x="568" y="543"/>
                  </a:lnTo>
                  <a:lnTo>
                    <a:pt x="568" y="545"/>
                  </a:lnTo>
                  <a:close/>
                  <a:moveTo>
                    <a:pt x="506" y="444"/>
                  </a:moveTo>
                  <a:lnTo>
                    <a:pt x="511" y="446"/>
                  </a:lnTo>
                  <a:lnTo>
                    <a:pt x="513" y="446"/>
                  </a:lnTo>
                  <a:lnTo>
                    <a:pt x="513" y="444"/>
                  </a:lnTo>
                  <a:lnTo>
                    <a:pt x="511" y="441"/>
                  </a:lnTo>
                  <a:lnTo>
                    <a:pt x="508" y="441"/>
                  </a:lnTo>
                  <a:lnTo>
                    <a:pt x="506" y="444"/>
                  </a:lnTo>
                  <a:close/>
                  <a:moveTo>
                    <a:pt x="492" y="467"/>
                  </a:moveTo>
                  <a:lnTo>
                    <a:pt x="492" y="462"/>
                  </a:lnTo>
                  <a:lnTo>
                    <a:pt x="490" y="460"/>
                  </a:lnTo>
                  <a:lnTo>
                    <a:pt x="488" y="457"/>
                  </a:lnTo>
                  <a:lnTo>
                    <a:pt x="488" y="455"/>
                  </a:lnTo>
                  <a:lnTo>
                    <a:pt x="485" y="453"/>
                  </a:lnTo>
                  <a:lnTo>
                    <a:pt x="483" y="450"/>
                  </a:lnTo>
                  <a:lnTo>
                    <a:pt x="483" y="444"/>
                  </a:lnTo>
                  <a:lnTo>
                    <a:pt x="485" y="444"/>
                  </a:lnTo>
                  <a:lnTo>
                    <a:pt x="488" y="448"/>
                  </a:lnTo>
                  <a:lnTo>
                    <a:pt x="490" y="448"/>
                  </a:lnTo>
                  <a:lnTo>
                    <a:pt x="492" y="450"/>
                  </a:lnTo>
                  <a:lnTo>
                    <a:pt x="495" y="453"/>
                  </a:lnTo>
                  <a:lnTo>
                    <a:pt x="495" y="460"/>
                  </a:lnTo>
                  <a:lnTo>
                    <a:pt x="497" y="462"/>
                  </a:lnTo>
                  <a:lnTo>
                    <a:pt x="501" y="462"/>
                  </a:lnTo>
                  <a:lnTo>
                    <a:pt x="499" y="467"/>
                  </a:lnTo>
                  <a:lnTo>
                    <a:pt x="497" y="464"/>
                  </a:lnTo>
                  <a:lnTo>
                    <a:pt x="492" y="467"/>
                  </a:lnTo>
                  <a:close/>
                  <a:moveTo>
                    <a:pt x="469" y="464"/>
                  </a:moveTo>
                  <a:lnTo>
                    <a:pt x="469" y="460"/>
                  </a:lnTo>
                  <a:lnTo>
                    <a:pt x="469" y="457"/>
                  </a:lnTo>
                  <a:lnTo>
                    <a:pt x="469" y="455"/>
                  </a:lnTo>
                  <a:lnTo>
                    <a:pt x="469" y="450"/>
                  </a:lnTo>
                  <a:lnTo>
                    <a:pt x="471" y="446"/>
                  </a:lnTo>
                  <a:lnTo>
                    <a:pt x="474" y="446"/>
                  </a:lnTo>
                  <a:lnTo>
                    <a:pt x="474" y="450"/>
                  </a:lnTo>
                  <a:lnTo>
                    <a:pt x="471" y="450"/>
                  </a:lnTo>
                  <a:lnTo>
                    <a:pt x="471" y="455"/>
                  </a:lnTo>
                  <a:lnTo>
                    <a:pt x="474" y="457"/>
                  </a:lnTo>
                  <a:lnTo>
                    <a:pt x="471" y="464"/>
                  </a:lnTo>
                  <a:lnTo>
                    <a:pt x="469" y="464"/>
                  </a:lnTo>
                  <a:close/>
                  <a:moveTo>
                    <a:pt x="467" y="365"/>
                  </a:moveTo>
                  <a:lnTo>
                    <a:pt x="467" y="370"/>
                  </a:lnTo>
                  <a:lnTo>
                    <a:pt x="467" y="370"/>
                  </a:lnTo>
                  <a:lnTo>
                    <a:pt x="471" y="370"/>
                  </a:lnTo>
                  <a:lnTo>
                    <a:pt x="474" y="367"/>
                  </a:lnTo>
                  <a:lnTo>
                    <a:pt x="474" y="365"/>
                  </a:lnTo>
                  <a:lnTo>
                    <a:pt x="469" y="365"/>
                  </a:lnTo>
                  <a:lnTo>
                    <a:pt x="467" y="365"/>
                  </a:lnTo>
                  <a:close/>
                  <a:moveTo>
                    <a:pt x="467" y="363"/>
                  </a:moveTo>
                  <a:lnTo>
                    <a:pt x="469" y="360"/>
                  </a:lnTo>
                  <a:lnTo>
                    <a:pt x="469" y="356"/>
                  </a:lnTo>
                  <a:lnTo>
                    <a:pt x="474" y="351"/>
                  </a:lnTo>
                  <a:lnTo>
                    <a:pt x="478" y="349"/>
                  </a:lnTo>
                  <a:lnTo>
                    <a:pt x="478" y="351"/>
                  </a:lnTo>
                  <a:lnTo>
                    <a:pt x="478" y="353"/>
                  </a:lnTo>
                  <a:lnTo>
                    <a:pt x="476" y="358"/>
                  </a:lnTo>
                  <a:lnTo>
                    <a:pt x="476" y="363"/>
                  </a:lnTo>
                  <a:lnTo>
                    <a:pt x="474" y="363"/>
                  </a:lnTo>
                  <a:lnTo>
                    <a:pt x="467" y="363"/>
                  </a:lnTo>
                  <a:close/>
                  <a:moveTo>
                    <a:pt x="266" y="321"/>
                  </a:moveTo>
                  <a:lnTo>
                    <a:pt x="268" y="321"/>
                  </a:lnTo>
                  <a:lnTo>
                    <a:pt x="268" y="316"/>
                  </a:lnTo>
                  <a:lnTo>
                    <a:pt x="266" y="316"/>
                  </a:lnTo>
                  <a:lnTo>
                    <a:pt x="266" y="321"/>
                  </a:lnTo>
                  <a:lnTo>
                    <a:pt x="266" y="321"/>
                  </a:lnTo>
                  <a:close/>
                  <a:moveTo>
                    <a:pt x="95" y="273"/>
                  </a:moveTo>
                  <a:lnTo>
                    <a:pt x="97" y="273"/>
                  </a:lnTo>
                  <a:lnTo>
                    <a:pt x="100" y="273"/>
                  </a:lnTo>
                  <a:lnTo>
                    <a:pt x="97" y="273"/>
                  </a:lnTo>
                  <a:lnTo>
                    <a:pt x="97" y="273"/>
                  </a:lnTo>
                  <a:lnTo>
                    <a:pt x="95" y="273"/>
                  </a:lnTo>
                  <a:lnTo>
                    <a:pt x="95" y="273"/>
                  </a:lnTo>
                  <a:close/>
                  <a:moveTo>
                    <a:pt x="81" y="280"/>
                  </a:moveTo>
                  <a:lnTo>
                    <a:pt x="86" y="280"/>
                  </a:lnTo>
                  <a:lnTo>
                    <a:pt x="84" y="277"/>
                  </a:lnTo>
                  <a:lnTo>
                    <a:pt x="81" y="277"/>
                  </a:lnTo>
                  <a:lnTo>
                    <a:pt x="81" y="280"/>
                  </a:lnTo>
                  <a:close/>
                  <a:moveTo>
                    <a:pt x="86" y="296"/>
                  </a:moveTo>
                  <a:lnTo>
                    <a:pt x="86" y="293"/>
                  </a:lnTo>
                  <a:lnTo>
                    <a:pt x="88" y="291"/>
                  </a:lnTo>
                  <a:lnTo>
                    <a:pt x="88" y="296"/>
                  </a:lnTo>
                  <a:lnTo>
                    <a:pt x="86" y="296"/>
                  </a:lnTo>
                  <a:close/>
                  <a:moveTo>
                    <a:pt x="88" y="296"/>
                  </a:moveTo>
                  <a:lnTo>
                    <a:pt x="84" y="291"/>
                  </a:lnTo>
                  <a:lnTo>
                    <a:pt x="84" y="293"/>
                  </a:lnTo>
                  <a:lnTo>
                    <a:pt x="86" y="296"/>
                  </a:lnTo>
                  <a:lnTo>
                    <a:pt x="88" y="296"/>
                  </a:lnTo>
                  <a:close/>
                  <a:moveTo>
                    <a:pt x="93" y="307"/>
                  </a:moveTo>
                  <a:lnTo>
                    <a:pt x="95" y="312"/>
                  </a:lnTo>
                  <a:lnTo>
                    <a:pt x="97" y="312"/>
                  </a:lnTo>
                  <a:lnTo>
                    <a:pt x="100" y="307"/>
                  </a:lnTo>
                  <a:lnTo>
                    <a:pt x="100" y="307"/>
                  </a:lnTo>
                  <a:lnTo>
                    <a:pt x="100" y="305"/>
                  </a:lnTo>
                  <a:lnTo>
                    <a:pt x="97" y="305"/>
                  </a:lnTo>
                  <a:lnTo>
                    <a:pt x="97" y="307"/>
                  </a:lnTo>
                  <a:lnTo>
                    <a:pt x="95" y="305"/>
                  </a:lnTo>
                  <a:lnTo>
                    <a:pt x="93" y="307"/>
                  </a:lnTo>
                  <a:close/>
                  <a:moveTo>
                    <a:pt x="88" y="330"/>
                  </a:moveTo>
                  <a:lnTo>
                    <a:pt x="86" y="326"/>
                  </a:lnTo>
                  <a:lnTo>
                    <a:pt x="88" y="323"/>
                  </a:lnTo>
                  <a:lnTo>
                    <a:pt x="88" y="319"/>
                  </a:lnTo>
                  <a:lnTo>
                    <a:pt x="93" y="314"/>
                  </a:lnTo>
                  <a:lnTo>
                    <a:pt x="93" y="316"/>
                  </a:lnTo>
                  <a:lnTo>
                    <a:pt x="93" y="319"/>
                  </a:lnTo>
                  <a:lnTo>
                    <a:pt x="93" y="321"/>
                  </a:lnTo>
                  <a:lnTo>
                    <a:pt x="93" y="323"/>
                  </a:lnTo>
                  <a:lnTo>
                    <a:pt x="93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0"/>
                  </a:lnTo>
                  <a:close/>
                  <a:moveTo>
                    <a:pt x="243" y="236"/>
                  </a:moveTo>
                  <a:lnTo>
                    <a:pt x="243" y="233"/>
                  </a:lnTo>
                  <a:lnTo>
                    <a:pt x="245" y="233"/>
                  </a:lnTo>
                  <a:lnTo>
                    <a:pt x="245" y="233"/>
                  </a:lnTo>
                  <a:lnTo>
                    <a:pt x="245" y="236"/>
                  </a:lnTo>
                  <a:lnTo>
                    <a:pt x="243" y="236"/>
                  </a:lnTo>
                  <a:close/>
                  <a:moveTo>
                    <a:pt x="296" y="203"/>
                  </a:moveTo>
                  <a:lnTo>
                    <a:pt x="296" y="199"/>
                  </a:lnTo>
                  <a:lnTo>
                    <a:pt x="294" y="196"/>
                  </a:lnTo>
                  <a:lnTo>
                    <a:pt x="294" y="192"/>
                  </a:lnTo>
                  <a:lnTo>
                    <a:pt x="296" y="192"/>
                  </a:lnTo>
                  <a:lnTo>
                    <a:pt x="298" y="194"/>
                  </a:lnTo>
                  <a:lnTo>
                    <a:pt x="298" y="194"/>
                  </a:lnTo>
                  <a:lnTo>
                    <a:pt x="301" y="196"/>
                  </a:lnTo>
                  <a:lnTo>
                    <a:pt x="298" y="199"/>
                  </a:lnTo>
                  <a:lnTo>
                    <a:pt x="298" y="203"/>
                  </a:lnTo>
                  <a:lnTo>
                    <a:pt x="296" y="203"/>
                  </a:lnTo>
                  <a:close/>
                  <a:moveTo>
                    <a:pt x="238" y="268"/>
                  </a:moveTo>
                  <a:lnTo>
                    <a:pt x="238" y="266"/>
                  </a:lnTo>
                  <a:lnTo>
                    <a:pt x="236" y="263"/>
                  </a:lnTo>
                  <a:lnTo>
                    <a:pt x="241" y="261"/>
                  </a:lnTo>
                  <a:lnTo>
                    <a:pt x="241" y="259"/>
                  </a:lnTo>
                  <a:lnTo>
                    <a:pt x="241" y="256"/>
                  </a:lnTo>
                  <a:lnTo>
                    <a:pt x="241" y="254"/>
                  </a:lnTo>
                  <a:lnTo>
                    <a:pt x="238" y="254"/>
                  </a:lnTo>
                  <a:lnTo>
                    <a:pt x="238" y="250"/>
                  </a:lnTo>
                  <a:lnTo>
                    <a:pt x="238" y="247"/>
                  </a:lnTo>
                  <a:lnTo>
                    <a:pt x="243" y="247"/>
                  </a:lnTo>
                  <a:lnTo>
                    <a:pt x="243" y="243"/>
                  </a:lnTo>
                  <a:lnTo>
                    <a:pt x="238" y="240"/>
                  </a:lnTo>
                  <a:lnTo>
                    <a:pt x="236" y="240"/>
                  </a:lnTo>
                  <a:lnTo>
                    <a:pt x="236" y="245"/>
                  </a:lnTo>
                  <a:lnTo>
                    <a:pt x="234" y="245"/>
                  </a:lnTo>
                  <a:lnTo>
                    <a:pt x="231" y="245"/>
                  </a:lnTo>
                  <a:lnTo>
                    <a:pt x="227" y="245"/>
                  </a:lnTo>
                  <a:lnTo>
                    <a:pt x="222" y="250"/>
                  </a:lnTo>
                  <a:lnTo>
                    <a:pt x="217" y="252"/>
                  </a:lnTo>
                  <a:lnTo>
                    <a:pt x="217" y="250"/>
                  </a:lnTo>
                  <a:lnTo>
                    <a:pt x="222" y="247"/>
                  </a:lnTo>
                  <a:lnTo>
                    <a:pt x="224" y="245"/>
                  </a:lnTo>
                  <a:lnTo>
                    <a:pt x="224" y="240"/>
                  </a:lnTo>
                  <a:lnTo>
                    <a:pt x="222" y="243"/>
                  </a:lnTo>
                  <a:lnTo>
                    <a:pt x="220" y="240"/>
                  </a:lnTo>
                  <a:lnTo>
                    <a:pt x="220" y="238"/>
                  </a:lnTo>
                  <a:lnTo>
                    <a:pt x="224" y="236"/>
                  </a:lnTo>
                  <a:lnTo>
                    <a:pt x="222" y="231"/>
                  </a:lnTo>
                  <a:lnTo>
                    <a:pt x="224" y="226"/>
                  </a:lnTo>
                  <a:lnTo>
                    <a:pt x="227" y="226"/>
                  </a:lnTo>
                  <a:lnTo>
                    <a:pt x="227" y="229"/>
                  </a:lnTo>
                  <a:lnTo>
                    <a:pt x="227" y="236"/>
                  </a:lnTo>
                  <a:lnTo>
                    <a:pt x="231" y="238"/>
                  </a:lnTo>
                  <a:lnTo>
                    <a:pt x="231" y="238"/>
                  </a:lnTo>
                  <a:lnTo>
                    <a:pt x="236" y="236"/>
                  </a:lnTo>
                  <a:lnTo>
                    <a:pt x="238" y="231"/>
                  </a:lnTo>
                  <a:lnTo>
                    <a:pt x="236" y="231"/>
                  </a:lnTo>
                  <a:lnTo>
                    <a:pt x="236" y="229"/>
                  </a:lnTo>
                  <a:lnTo>
                    <a:pt x="238" y="229"/>
                  </a:lnTo>
                  <a:lnTo>
                    <a:pt x="241" y="229"/>
                  </a:lnTo>
                  <a:lnTo>
                    <a:pt x="243" y="229"/>
                  </a:lnTo>
                  <a:lnTo>
                    <a:pt x="245" y="226"/>
                  </a:lnTo>
                  <a:lnTo>
                    <a:pt x="247" y="222"/>
                  </a:lnTo>
                  <a:lnTo>
                    <a:pt x="247" y="226"/>
                  </a:lnTo>
                  <a:lnTo>
                    <a:pt x="250" y="226"/>
                  </a:lnTo>
                  <a:lnTo>
                    <a:pt x="252" y="222"/>
                  </a:lnTo>
                  <a:lnTo>
                    <a:pt x="250" y="229"/>
                  </a:lnTo>
                  <a:lnTo>
                    <a:pt x="250" y="233"/>
                  </a:lnTo>
                  <a:lnTo>
                    <a:pt x="252" y="233"/>
                  </a:lnTo>
                  <a:lnTo>
                    <a:pt x="254" y="233"/>
                  </a:lnTo>
                  <a:lnTo>
                    <a:pt x="252" y="238"/>
                  </a:lnTo>
                  <a:lnTo>
                    <a:pt x="254" y="238"/>
                  </a:lnTo>
                  <a:lnTo>
                    <a:pt x="257" y="233"/>
                  </a:lnTo>
                  <a:lnTo>
                    <a:pt x="259" y="231"/>
                  </a:lnTo>
                  <a:lnTo>
                    <a:pt x="261" y="226"/>
                  </a:lnTo>
                  <a:lnTo>
                    <a:pt x="264" y="224"/>
                  </a:lnTo>
                  <a:lnTo>
                    <a:pt x="264" y="229"/>
                  </a:lnTo>
                  <a:lnTo>
                    <a:pt x="259" y="233"/>
                  </a:lnTo>
                  <a:lnTo>
                    <a:pt x="261" y="240"/>
                  </a:lnTo>
                  <a:lnTo>
                    <a:pt x="264" y="240"/>
                  </a:lnTo>
                  <a:lnTo>
                    <a:pt x="266" y="240"/>
                  </a:lnTo>
                  <a:lnTo>
                    <a:pt x="268" y="238"/>
                  </a:lnTo>
                  <a:lnTo>
                    <a:pt x="273" y="233"/>
                  </a:lnTo>
                  <a:lnTo>
                    <a:pt x="275" y="229"/>
                  </a:lnTo>
                  <a:lnTo>
                    <a:pt x="277" y="224"/>
                  </a:lnTo>
                  <a:lnTo>
                    <a:pt x="275" y="219"/>
                  </a:lnTo>
                  <a:lnTo>
                    <a:pt x="277" y="217"/>
                  </a:lnTo>
                  <a:lnTo>
                    <a:pt x="277" y="215"/>
                  </a:lnTo>
                  <a:lnTo>
                    <a:pt x="273" y="215"/>
                  </a:lnTo>
                  <a:lnTo>
                    <a:pt x="271" y="215"/>
                  </a:lnTo>
                  <a:lnTo>
                    <a:pt x="268" y="217"/>
                  </a:lnTo>
                  <a:lnTo>
                    <a:pt x="268" y="213"/>
                  </a:lnTo>
                  <a:lnTo>
                    <a:pt x="271" y="210"/>
                  </a:lnTo>
                  <a:lnTo>
                    <a:pt x="271" y="208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1" y="203"/>
                  </a:lnTo>
                  <a:lnTo>
                    <a:pt x="261" y="201"/>
                  </a:lnTo>
                  <a:lnTo>
                    <a:pt x="259" y="194"/>
                  </a:lnTo>
                  <a:lnTo>
                    <a:pt x="259" y="189"/>
                  </a:lnTo>
                  <a:lnTo>
                    <a:pt x="259" y="185"/>
                  </a:lnTo>
                  <a:lnTo>
                    <a:pt x="259" y="178"/>
                  </a:lnTo>
                  <a:lnTo>
                    <a:pt x="257" y="183"/>
                  </a:lnTo>
                  <a:lnTo>
                    <a:pt x="257" y="187"/>
                  </a:lnTo>
                  <a:lnTo>
                    <a:pt x="252" y="183"/>
                  </a:lnTo>
                  <a:lnTo>
                    <a:pt x="247" y="180"/>
                  </a:lnTo>
                  <a:lnTo>
                    <a:pt x="247" y="173"/>
                  </a:lnTo>
                  <a:lnTo>
                    <a:pt x="245" y="171"/>
                  </a:lnTo>
                  <a:lnTo>
                    <a:pt x="243" y="164"/>
                  </a:lnTo>
                  <a:lnTo>
                    <a:pt x="241" y="159"/>
                  </a:lnTo>
                  <a:lnTo>
                    <a:pt x="241" y="157"/>
                  </a:lnTo>
                  <a:lnTo>
                    <a:pt x="238" y="153"/>
                  </a:lnTo>
                  <a:lnTo>
                    <a:pt x="238" y="150"/>
                  </a:lnTo>
                  <a:lnTo>
                    <a:pt x="243" y="150"/>
                  </a:lnTo>
                  <a:lnTo>
                    <a:pt x="245" y="146"/>
                  </a:lnTo>
                  <a:lnTo>
                    <a:pt x="247" y="146"/>
                  </a:lnTo>
                  <a:lnTo>
                    <a:pt x="247" y="148"/>
                  </a:lnTo>
                  <a:lnTo>
                    <a:pt x="252" y="146"/>
                  </a:lnTo>
                  <a:lnTo>
                    <a:pt x="252" y="141"/>
                  </a:lnTo>
                  <a:lnTo>
                    <a:pt x="254" y="134"/>
                  </a:lnTo>
                  <a:lnTo>
                    <a:pt x="254" y="127"/>
                  </a:lnTo>
                  <a:lnTo>
                    <a:pt x="257" y="125"/>
                  </a:lnTo>
                  <a:lnTo>
                    <a:pt x="252" y="118"/>
                  </a:lnTo>
                  <a:lnTo>
                    <a:pt x="254" y="113"/>
                  </a:lnTo>
                  <a:lnTo>
                    <a:pt x="257" y="113"/>
                  </a:lnTo>
                  <a:lnTo>
                    <a:pt x="257" y="106"/>
                  </a:lnTo>
                  <a:lnTo>
                    <a:pt x="261" y="102"/>
                  </a:lnTo>
                  <a:lnTo>
                    <a:pt x="261" y="97"/>
                  </a:lnTo>
                  <a:lnTo>
                    <a:pt x="264" y="95"/>
                  </a:lnTo>
                  <a:lnTo>
                    <a:pt x="264" y="88"/>
                  </a:lnTo>
                  <a:lnTo>
                    <a:pt x="266" y="86"/>
                  </a:lnTo>
                  <a:lnTo>
                    <a:pt x="266" y="83"/>
                  </a:lnTo>
                  <a:lnTo>
                    <a:pt x="271" y="76"/>
                  </a:lnTo>
                  <a:lnTo>
                    <a:pt x="271" y="72"/>
                  </a:lnTo>
                  <a:lnTo>
                    <a:pt x="271" y="69"/>
                  </a:lnTo>
                  <a:lnTo>
                    <a:pt x="275" y="69"/>
                  </a:lnTo>
                  <a:lnTo>
                    <a:pt x="275" y="65"/>
                  </a:lnTo>
                  <a:lnTo>
                    <a:pt x="273" y="60"/>
                  </a:lnTo>
                  <a:lnTo>
                    <a:pt x="273" y="58"/>
                  </a:lnTo>
                  <a:lnTo>
                    <a:pt x="273" y="56"/>
                  </a:lnTo>
                  <a:lnTo>
                    <a:pt x="268" y="53"/>
                  </a:lnTo>
                  <a:lnTo>
                    <a:pt x="268" y="46"/>
                  </a:lnTo>
                  <a:lnTo>
                    <a:pt x="268" y="44"/>
                  </a:lnTo>
                  <a:lnTo>
                    <a:pt x="266" y="37"/>
                  </a:lnTo>
                  <a:lnTo>
                    <a:pt x="261" y="37"/>
                  </a:lnTo>
                  <a:lnTo>
                    <a:pt x="261" y="35"/>
                  </a:lnTo>
                  <a:lnTo>
                    <a:pt x="259" y="35"/>
                  </a:lnTo>
                  <a:lnTo>
                    <a:pt x="259" y="42"/>
                  </a:lnTo>
                  <a:lnTo>
                    <a:pt x="257" y="42"/>
                  </a:lnTo>
                  <a:lnTo>
                    <a:pt x="252" y="32"/>
                  </a:lnTo>
                  <a:lnTo>
                    <a:pt x="250" y="32"/>
                  </a:lnTo>
                  <a:lnTo>
                    <a:pt x="245" y="30"/>
                  </a:lnTo>
                  <a:lnTo>
                    <a:pt x="243" y="30"/>
                  </a:lnTo>
                  <a:lnTo>
                    <a:pt x="245" y="35"/>
                  </a:lnTo>
                  <a:lnTo>
                    <a:pt x="243" y="37"/>
                  </a:lnTo>
                  <a:lnTo>
                    <a:pt x="241" y="37"/>
                  </a:lnTo>
                  <a:lnTo>
                    <a:pt x="238" y="42"/>
                  </a:lnTo>
                  <a:lnTo>
                    <a:pt x="238" y="44"/>
                  </a:lnTo>
                  <a:lnTo>
                    <a:pt x="236" y="46"/>
                  </a:lnTo>
                  <a:lnTo>
                    <a:pt x="231" y="56"/>
                  </a:lnTo>
                  <a:lnTo>
                    <a:pt x="231" y="60"/>
                  </a:lnTo>
                  <a:lnTo>
                    <a:pt x="229" y="62"/>
                  </a:lnTo>
                  <a:lnTo>
                    <a:pt x="229" y="67"/>
                  </a:lnTo>
                  <a:lnTo>
                    <a:pt x="227" y="69"/>
                  </a:lnTo>
                  <a:lnTo>
                    <a:pt x="227" y="72"/>
                  </a:lnTo>
                  <a:lnTo>
                    <a:pt x="224" y="74"/>
                  </a:lnTo>
                  <a:lnTo>
                    <a:pt x="224" y="83"/>
                  </a:lnTo>
                  <a:lnTo>
                    <a:pt x="220" y="86"/>
                  </a:lnTo>
                  <a:lnTo>
                    <a:pt x="220" y="83"/>
                  </a:lnTo>
                  <a:lnTo>
                    <a:pt x="215" y="90"/>
                  </a:lnTo>
                  <a:lnTo>
                    <a:pt x="217" y="92"/>
                  </a:lnTo>
                  <a:lnTo>
                    <a:pt x="217" y="97"/>
                  </a:lnTo>
                  <a:lnTo>
                    <a:pt x="215" y="102"/>
                  </a:lnTo>
                  <a:lnTo>
                    <a:pt x="213" y="106"/>
                  </a:lnTo>
                  <a:lnTo>
                    <a:pt x="215" y="109"/>
                  </a:lnTo>
                  <a:lnTo>
                    <a:pt x="215" y="111"/>
                  </a:lnTo>
                  <a:lnTo>
                    <a:pt x="211" y="111"/>
                  </a:lnTo>
                  <a:lnTo>
                    <a:pt x="211" y="113"/>
                  </a:lnTo>
                  <a:lnTo>
                    <a:pt x="215" y="116"/>
                  </a:lnTo>
                  <a:lnTo>
                    <a:pt x="215" y="120"/>
                  </a:lnTo>
                  <a:lnTo>
                    <a:pt x="213" y="118"/>
                  </a:lnTo>
                  <a:lnTo>
                    <a:pt x="211" y="118"/>
                  </a:lnTo>
                  <a:lnTo>
                    <a:pt x="206" y="120"/>
                  </a:lnTo>
                  <a:lnTo>
                    <a:pt x="204" y="120"/>
                  </a:lnTo>
                  <a:lnTo>
                    <a:pt x="201" y="122"/>
                  </a:lnTo>
                  <a:lnTo>
                    <a:pt x="204" y="125"/>
                  </a:lnTo>
                  <a:lnTo>
                    <a:pt x="201" y="127"/>
                  </a:lnTo>
                  <a:lnTo>
                    <a:pt x="199" y="127"/>
                  </a:lnTo>
                  <a:lnTo>
                    <a:pt x="197" y="122"/>
                  </a:lnTo>
                  <a:lnTo>
                    <a:pt x="199" y="118"/>
                  </a:lnTo>
                  <a:lnTo>
                    <a:pt x="197" y="116"/>
                  </a:lnTo>
                  <a:lnTo>
                    <a:pt x="197" y="109"/>
                  </a:lnTo>
                  <a:lnTo>
                    <a:pt x="199" y="104"/>
                  </a:lnTo>
                  <a:lnTo>
                    <a:pt x="199" y="99"/>
                  </a:lnTo>
                  <a:lnTo>
                    <a:pt x="204" y="97"/>
                  </a:lnTo>
                  <a:lnTo>
                    <a:pt x="204" y="92"/>
                  </a:lnTo>
                  <a:lnTo>
                    <a:pt x="204" y="90"/>
                  </a:lnTo>
                  <a:lnTo>
                    <a:pt x="206" y="81"/>
                  </a:lnTo>
                  <a:lnTo>
                    <a:pt x="211" y="79"/>
                  </a:lnTo>
                  <a:lnTo>
                    <a:pt x="213" y="72"/>
                  </a:lnTo>
                  <a:lnTo>
                    <a:pt x="211" y="74"/>
                  </a:lnTo>
                  <a:lnTo>
                    <a:pt x="208" y="72"/>
                  </a:lnTo>
                  <a:lnTo>
                    <a:pt x="208" y="69"/>
                  </a:lnTo>
                  <a:lnTo>
                    <a:pt x="211" y="67"/>
                  </a:lnTo>
                  <a:lnTo>
                    <a:pt x="211" y="58"/>
                  </a:lnTo>
                  <a:lnTo>
                    <a:pt x="208" y="58"/>
                  </a:lnTo>
                  <a:lnTo>
                    <a:pt x="206" y="51"/>
                  </a:lnTo>
                  <a:lnTo>
                    <a:pt x="208" y="51"/>
                  </a:lnTo>
                  <a:lnTo>
                    <a:pt x="208" y="46"/>
                  </a:lnTo>
                  <a:lnTo>
                    <a:pt x="206" y="44"/>
                  </a:lnTo>
                  <a:lnTo>
                    <a:pt x="201" y="39"/>
                  </a:lnTo>
                  <a:lnTo>
                    <a:pt x="197" y="42"/>
                  </a:lnTo>
                  <a:lnTo>
                    <a:pt x="194" y="46"/>
                  </a:lnTo>
                  <a:lnTo>
                    <a:pt x="199" y="49"/>
                  </a:lnTo>
                  <a:lnTo>
                    <a:pt x="199" y="53"/>
                  </a:lnTo>
                  <a:lnTo>
                    <a:pt x="201" y="56"/>
                  </a:lnTo>
                  <a:lnTo>
                    <a:pt x="201" y="58"/>
                  </a:lnTo>
                  <a:lnTo>
                    <a:pt x="199" y="58"/>
                  </a:lnTo>
                  <a:lnTo>
                    <a:pt x="197" y="56"/>
                  </a:lnTo>
                  <a:lnTo>
                    <a:pt x="194" y="56"/>
                  </a:lnTo>
                  <a:lnTo>
                    <a:pt x="192" y="60"/>
                  </a:lnTo>
                  <a:lnTo>
                    <a:pt x="194" y="60"/>
                  </a:lnTo>
                  <a:lnTo>
                    <a:pt x="194" y="65"/>
                  </a:lnTo>
                  <a:lnTo>
                    <a:pt x="197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72"/>
                  </a:lnTo>
                  <a:lnTo>
                    <a:pt x="187" y="69"/>
                  </a:lnTo>
                  <a:lnTo>
                    <a:pt x="187" y="65"/>
                  </a:lnTo>
                  <a:lnTo>
                    <a:pt x="185" y="67"/>
                  </a:lnTo>
                  <a:lnTo>
                    <a:pt x="183" y="69"/>
                  </a:lnTo>
                  <a:lnTo>
                    <a:pt x="181" y="69"/>
                  </a:lnTo>
                  <a:lnTo>
                    <a:pt x="181" y="65"/>
                  </a:lnTo>
                  <a:lnTo>
                    <a:pt x="183" y="62"/>
                  </a:lnTo>
                  <a:lnTo>
                    <a:pt x="183" y="62"/>
                  </a:lnTo>
                  <a:lnTo>
                    <a:pt x="176" y="65"/>
                  </a:lnTo>
                  <a:lnTo>
                    <a:pt x="171" y="67"/>
                  </a:lnTo>
                  <a:lnTo>
                    <a:pt x="169" y="62"/>
                  </a:lnTo>
                  <a:lnTo>
                    <a:pt x="167" y="62"/>
                  </a:lnTo>
                  <a:lnTo>
                    <a:pt x="164" y="67"/>
                  </a:lnTo>
                  <a:lnTo>
                    <a:pt x="160" y="67"/>
                  </a:lnTo>
                  <a:lnTo>
                    <a:pt x="157" y="65"/>
                  </a:lnTo>
                  <a:lnTo>
                    <a:pt x="153" y="65"/>
                  </a:lnTo>
                  <a:lnTo>
                    <a:pt x="153" y="62"/>
                  </a:lnTo>
                  <a:lnTo>
                    <a:pt x="155" y="60"/>
                  </a:lnTo>
                  <a:lnTo>
                    <a:pt x="160" y="60"/>
                  </a:lnTo>
                  <a:lnTo>
                    <a:pt x="162" y="60"/>
                  </a:lnTo>
                  <a:lnTo>
                    <a:pt x="167" y="58"/>
                  </a:lnTo>
                  <a:lnTo>
                    <a:pt x="169" y="56"/>
                  </a:lnTo>
                  <a:lnTo>
                    <a:pt x="171" y="56"/>
                  </a:lnTo>
                  <a:lnTo>
                    <a:pt x="174" y="56"/>
                  </a:lnTo>
                  <a:lnTo>
                    <a:pt x="178" y="53"/>
                  </a:lnTo>
                  <a:lnTo>
                    <a:pt x="178" y="49"/>
                  </a:lnTo>
                  <a:lnTo>
                    <a:pt x="178" y="46"/>
                  </a:lnTo>
                  <a:lnTo>
                    <a:pt x="176" y="44"/>
                  </a:lnTo>
                  <a:lnTo>
                    <a:pt x="171" y="37"/>
                  </a:lnTo>
                  <a:lnTo>
                    <a:pt x="167" y="37"/>
                  </a:lnTo>
                  <a:lnTo>
                    <a:pt x="167" y="32"/>
                  </a:lnTo>
                  <a:lnTo>
                    <a:pt x="160" y="28"/>
                  </a:lnTo>
                  <a:lnTo>
                    <a:pt x="160" y="25"/>
                  </a:lnTo>
                  <a:lnTo>
                    <a:pt x="157" y="25"/>
                  </a:lnTo>
                  <a:lnTo>
                    <a:pt x="153" y="28"/>
                  </a:lnTo>
                  <a:lnTo>
                    <a:pt x="148" y="28"/>
                  </a:lnTo>
                  <a:lnTo>
                    <a:pt x="144" y="35"/>
                  </a:lnTo>
                  <a:lnTo>
                    <a:pt x="144" y="37"/>
                  </a:lnTo>
                  <a:lnTo>
                    <a:pt x="144" y="39"/>
                  </a:lnTo>
                  <a:lnTo>
                    <a:pt x="141" y="39"/>
                  </a:lnTo>
                  <a:lnTo>
                    <a:pt x="139" y="42"/>
                  </a:lnTo>
                  <a:lnTo>
                    <a:pt x="139" y="39"/>
                  </a:lnTo>
                  <a:lnTo>
                    <a:pt x="134" y="42"/>
                  </a:lnTo>
                  <a:lnTo>
                    <a:pt x="132" y="39"/>
                  </a:lnTo>
                  <a:lnTo>
                    <a:pt x="127" y="39"/>
                  </a:lnTo>
                  <a:lnTo>
                    <a:pt x="125" y="39"/>
                  </a:lnTo>
                  <a:lnTo>
                    <a:pt x="123" y="39"/>
                  </a:lnTo>
                  <a:lnTo>
                    <a:pt x="120" y="39"/>
                  </a:lnTo>
                  <a:lnTo>
                    <a:pt x="123" y="37"/>
                  </a:lnTo>
                  <a:lnTo>
                    <a:pt x="127" y="37"/>
                  </a:lnTo>
                  <a:lnTo>
                    <a:pt x="130" y="32"/>
                  </a:lnTo>
                  <a:lnTo>
                    <a:pt x="132" y="30"/>
                  </a:lnTo>
                  <a:lnTo>
                    <a:pt x="134" y="32"/>
                  </a:lnTo>
                  <a:lnTo>
                    <a:pt x="139" y="28"/>
                  </a:lnTo>
                  <a:lnTo>
                    <a:pt x="139" y="23"/>
                  </a:lnTo>
                  <a:lnTo>
                    <a:pt x="141" y="21"/>
                  </a:lnTo>
                  <a:lnTo>
                    <a:pt x="144" y="21"/>
                  </a:lnTo>
                  <a:lnTo>
                    <a:pt x="146" y="14"/>
                  </a:lnTo>
                  <a:lnTo>
                    <a:pt x="146" y="9"/>
                  </a:lnTo>
                  <a:lnTo>
                    <a:pt x="148" y="5"/>
                  </a:lnTo>
                  <a:lnTo>
                    <a:pt x="146" y="0"/>
                  </a:lnTo>
                  <a:lnTo>
                    <a:pt x="144" y="0"/>
                  </a:lnTo>
                  <a:lnTo>
                    <a:pt x="137" y="2"/>
                  </a:lnTo>
                  <a:lnTo>
                    <a:pt x="130" y="5"/>
                  </a:lnTo>
                  <a:lnTo>
                    <a:pt x="120" y="7"/>
                  </a:lnTo>
                  <a:lnTo>
                    <a:pt x="104" y="9"/>
                  </a:lnTo>
                  <a:lnTo>
                    <a:pt x="86" y="19"/>
                  </a:lnTo>
                  <a:lnTo>
                    <a:pt x="81" y="21"/>
                  </a:lnTo>
                  <a:lnTo>
                    <a:pt x="70" y="25"/>
                  </a:lnTo>
                  <a:lnTo>
                    <a:pt x="56" y="32"/>
                  </a:lnTo>
                  <a:lnTo>
                    <a:pt x="49" y="37"/>
                  </a:lnTo>
                  <a:lnTo>
                    <a:pt x="49" y="39"/>
                  </a:lnTo>
                  <a:lnTo>
                    <a:pt x="54" y="39"/>
                  </a:lnTo>
                  <a:lnTo>
                    <a:pt x="56" y="42"/>
                  </a:lnTo>
                  <a:lnTo>
                    <a:pt x="51" y="44"/>
                  </a:lnTo>
                  <a:lnTo>
                    <a:pt x="47" y="44"/>
                  </a:lnTo>
                  <a:lnTo>
                    <a:pt x="40" y="51"/>
                  </a:lnTo>
                  <a:lnTo>
                    <a:pt x="35" y="51"/>
                  </a:lnTo>
                  <a:lnTo>
                    <a:pt x="33" y="53"/>
                  </a:lnTo>
                  <a:lnTo>
                    <a:pt x="30" y="58"/>
                  </a:lnTo>
                  <a:lnTo>
                    <a:pt x="26" y="62"/>
                  </a:lnTo>
                  <a:lnTo>
                    <a:pt x="24" y="65"/>
                  </a:lnTo>
                  <a:lnTo>
                    <a:pt x="21" y="69"/>
                  </a:lnTo>
                  <a:lnTo>
                    <a:pt x="26" y="69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8" y="74"/>
                  </a:lnTo>
                  <a:lnTo>
                    <a:pt x="30" y="74"/>
                  </a:lnTo>
                  <a:lnTo>
                    <a:pt x="33" y="72"/>
                  </a:lnTo>
                  <a:lnTo>
                    <a:pt x="37" y="72"/>
                  </a:lnTo>
                  <a:lnTo>
                    <a:pt x="40" y="74"/>
                  </a:lnTo>
                  <a:lnTo>
                    <a:pt x="40" y="76"/>
                  </a:lnTo>
                  <a:lnTo>
                    <a:pt x="35" y="79"/>
                  </a:lnTo>
                  <a:lnTo>
                    <a:pt x="30" y="76"/>
                  </a:lnTo>
                  <a:lnTo>
                    <a:pt x="28" y="79"/>
                  </a:lnTo>
                  <a:lnTo>
                    <a:pt x="28" y="83"/>
                  </a:lnTo>
                  <a:lnTo>
                    <a:pt x="35" y="86"/>
                  </a:lnTo>
                  <a:lnTo>
                    <a:pt x="37" y="86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2" y="83"/>
                  </a:lnTo>
                  <a:lnTo>
                    <a:pt x="40" y="86"/>
                  </a:lnTo>
                  <a:lnTo>
                    <a:pt x="44" y="86"/>
                  </a:lnTo>
                  <a:lnTo>
                    <a:pt x="51" y="88"/>
                  </a:lnTo>
                  <a:lnTo>
                    <a:pt x="58" y="86"/>
                  </a:lnTo>
                  <a:lnTo>
                    <a:pt x="60" y="86"/>
                  </a:lnTo>
                  <a:lnTo>
                    <a:pt x="67" y="88"/>
                  </a:lnTo>
                  <a:lnTo>
                    <a:pt x="72" y="88"/>
                  </a:lnTo>
                  <a:lnTo>
                    <a:pt x="77" y="88"/>
                  </a:lnTo>
                  <a:lnTo>
                    <a:pt x="79" y="92"/>
                  </a:lnTo>
                  <a:lnTo>
                    <a:pt x="81" y="92"/>
                  </a:lnTo>
                  <a:lnTo>
                    <a:pt x="79" y="95"/>
                  </a:lnTo>
                  <a:lnTo>
                    <a:pt x="77" y="95"/>
                  </a:lnTo>
                  <a:lnTo>
                    <a:pt x="72" y="90"/>
                  </a:lnTo>
                  <a:lnTo>
                    <a:pt x="63" y="90"/>
                  </a:lnTo>
                  <a:lnTo>
                    <a:pt x="63" y="92"/>
                  </a:lnTo>
                  <a:lnTo>
                    <a:pt x="67" y="95"/>
                  </a:lnTo>
                  <a:lnTo>
                    <a:pt x="67" y="97"/>
                  </a:lnTo>
                  <a:lnTo>
                    <a:pt x="60" y="97"/>
                  </a:lnTo>
                  <a:lnTo>
                    <a:pt x="58" y="95"/>
                  </a:lnTo>
                  <a:lnTo>
                    <a:pt x="49" y="95"/>
                  </a:lnTo>
                  <a:lnTo>
                    <a:pt x="47" y="97"/>
                  </a:lnTo>
                  <a:lnTo>
                    <a:pt x="44" y="95"/>
                  </a:lnTo>
                  <a:lnTo>
                    <a:pt x="42" y="95"/>
                  </a:lnTo>
                  <a:lnTo>
                    <a:pt x="37" y="97"/>
                  </a:lnTo>
                  <a:lnTo>
                    <a:pt x="35" y="97"/>
                  </a:lnTo>
                  <a:lnTo>
                    <a:pt x="26" y="97"/>
                  </a:lnTo>
                  <a:lnTo>
                    <a:pt x="24" y="97"/>
                  </a:lnTo>
                  <a:lnTo>
                    <a:pt x="17" y="99"/>
                  </a:lnTo>
                  <a:lnTo>
                    <a:pt x="14" y="104"/>
                  </a:lnTo>
                  <a:lnTo>
                    <a:pt x="17" y="116"/>
                  </a:lnTo>
                  <a:lnTo>
                    <a:pt x="17" y="118"/>
                  </a:lnTo>
                  <a:lnTo>
                    <a:pt x="17" y="122"/>
                  </a:lnTo>
                  <a:lnTo>
                    <a:pt x="14" y="122"/>
                  </a:lnTo>
                  <a:lnTo>
                    <a:pt x="14" y="127"/>
                  </a:lnTo>
                  <a:lnTo>
                    <a:pt x="17" y="127"/>
                  </a:lnTo>
                  <a:lnTo>
                    <a:pt x="21" y="127"/>
                  </a:lnTo>
                  <a:lnTo>
                    <a:pt x="24" y="127"/>
                  </a:lnTo>
                  <a:lnTo>
                    <a:pt x="26" y="129"/>
                  </a:lnTo>
                  <a:lnTo>
                    <a:pt x="28" y="129"/>
                  </a:lnTo>
                  <a:lnTo>
                    <a:pt x="30" y="127"/>
                  </a:lnTo>
                  <a:lnTo>
                    <a:pt x="30" y="127"/>
                  </a:lnTo>
                  <a:lnTo>
                    <a:pt x="33" y="129"/>
                  </a:lnTo>
                  <a:lnTo>
                    <a:pt x="35" y="129"/>
                  </a:lnTo>
                  <a:lnTo>
                    <a:pt x="37" y="129"/>
                  </a:lnTo>
                  <a:lnTo>
                    <a:pt x="40" y="132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7" y="134"/>
                  </a:lnTo>
                  <a:lnTo>
                    <a:pt x="49" y="134"/>
                  </a:lnTo>
                  <a:lnTo>
                    <a:pt x="51" y="136"/>
                  </a:lnTo>
                  <a:lnTo>
                    <a:pt x="54" y="136"/>
                  </a:lnTo>
                  <a:lnTo>
                    <a:pt x="58" y="134"/>
                  </a:lnTo>
                  <a:lnTo>
                    <a:pt x="60" y="136"/>
                  </a:lnTo>
                  <a:lnTo>
                    <a:pt x="65" y="134"/>
                  </a:lnTo>
                  <a:lnTo>
                    <a:pt x="67" y="136"/>
                  </a:lnTo>
                  <a:lnTo>
                    <a:pt x="72" y="136"/>
                  </a:lnTo>
                  <a:lnTo>
                    <a:pt x="77" y="136"/>
                  </a:lnTo>
                  <a:lnTo>
                    <a:pt x="79" y="136"/>
                  </a:lnTo>
                  <a:lnTo>
                    <a:pt x="81" y="139"/>
                  </a:lnTo>
                  <a:lnTo>
                    <a:pt x="84" y="139"/>
                  </a:lnTo>
                  <a:lnTo>
                    <a:pt x="84" y="141"/>
                  </a:lnTo>
                  <a:lnTo>
                    <a:pt x="88" y="146"/>
                  </a:lnTo>
                  <a:lnTo>
                    <a:pt x="88" y="146"/>
                  </a:lnTo>
                  <a:lnTo>
                    <a:pt x="90" y="148"/>
                  </a:lnTo>
                  <a:lnTo>
                    <a:pt x="93" y="148"/>
                  </a:lnTo>
                  <a:lnTo>
                    <a:pt x="95" y="150"/>
                  </a:lnTo>
                  <a:lnTo>
                    <a:pt x="97" y="153"/>
                  </a:lnTo>
                  <a:lnTo>
                    <a:pt x="100" y="153"/>
                  </a:lnTo>
                  <a:lnTo>
                    <a:pt x="102" y="155"/>
                  </a:lnTo>
                  <a:lnTo>
                    <a:pt x="100" y="157"/>
                  </a:lnTo>
                  <a:lnTo>
                    <a:pt x="100" y="159"/>
                  </a:lnTo>
                  <a:lnTo>
                    <a:pt x="104" y="164"/>
                  </a:lnTo>
                  <a:lnTo>
                    <a:pt x="109" y="166"/>
                  </a:lnTo>
                  <a:lnTo>
                    <a:pt x="109" y="169"/>
                  </a:lnTo>
                  <a:lnTo>
                    <a:pt x="109" y="171"/>
                  </a:lnTo>
                  <a:lnTo>
                    <a:pt x="109" y="173"/>
                  </a:lnTo>
                  <a:lnTo>
                    <a:pt x="107" y="171"/>
                  </a:lnTo>
                  <a:lnTo>
                    <a:pt x="100" y="171"/>
                  </a:lnTo>
                  <a:lnTo>
                    <a:pt x="95" y="169"/>
                  </a:lnTo>
                  <a:lnTo>
                    <a:pt x="90" y="169"/>
                  </a:lnTo>
                  <a:lnTo>
                    <a:pt x="88" y="169"/>
                  </a:lnTo>
                  <a:lnTo>
                    <a:pt x="88" y="169"/>
                  </a:lnTo>
                  <a:lnTo>
                    <a:pt x="84" y="169"/>
                  </a:lnTo>
                  <a:lnTo>
                    <a:pt x="81" y="166"/>
                  </a:lnTo>
                  <a:lnTo>
                    <a:pt x="79" y="166"/>
                  </a:lnTo>
                  <a:lnTo>
                    <a:pt x="77" y="162"/>
                  </a:lnTo>
                  <a:lnTo>
                    <a:pt x="74" y="162"/>
                  </a:lnTo>
                  <a:lnTo>
                    <a:pt x="70" y="162"/>
                  </a:lnTo>
                  <a:lnTo>
                    <a:pt x="67" y="162"/>
                  </a:lnTo>
                  <a:lnTo>
                    <a:pt x="65" y="159"/>
                  </a:lnTo>
                  <a:lnTo>
                    <a:pt x="60" y="157"/>
                  </a:lnTo>
                  <a:lnTo>
                    <a:pt x="60" y="155"/>
                  </a:lnTo>
                  <a:lnTo>
                    <a:pt x="58" y="155"/>
                  </a:lnTo>
                  <a:lnTo>
                    <a:pt x="56" y="155"/>
                  </a:lnTo>
                  <a:lnTo>
                    <a:pt x="51" y="155"/>
                  </a:lnTo>
                  <a:lnTo>
                    <a:pt x="49" y="153"/>
                  </a:lnTo>
                  <a:lnTo>
                    <a:pt x="40" y="153"/>
                  </a:lnTo>
                  <a:lnTo>
                    <a:pt x="35" y="153"/>
                  </a:lnTo>
                  <a:lnTo>
                    <a:pt x="30" y="153"/>
                  </a:lnTo>
                  <a:lnTo>
                    <a:pt x="14" y="150"/>
                  </a:lnTo>
                  <a:lnTo>
                    <a:pt x="12" y="153"/>
                  </a:lnTo>
                  <a:lnTo>
                    <a:pt x="7" y="153"/>
                  </a:lnTo>
                  <a:lnTo>
                    <a:pt x="5" y="157"/>
                  </a:lnTo>
                  <a:lnTo>
                    <a:pt x="5" y="164"/>
                  </a:lnTo>
                  <a:lnTo>
                    <a:pt x="0" y="169"/>
                  </a:lnTo>
                  <a:lnTo>
                    <a:pt x="3" y="176"/>
                  </a:lnTo>
                  <a:lnTo>
                    <a:pt x="0" y="178"/>
                  </a:lnTo>
                  <a:lnTo>
                    <a:pt x="0" y="180"/>
                  </a:lnTo>
                  <a:lnTo>
                    <a:pt x="5" y="180"/>
                  </a:lnTo>
                  <a:lnTo>
                    <a:pt x="3" y="183"/>
                  </a:lnTo>
                  <a:lnTo>
                    <a:pt x="3" y="185"/>
                  </a:lnTo>
                  <a:lnTo>
                    <a:pt x="5" y="194"/>
                  </a:lnTo>
                  <a:lnTo>
                    <a:pt x="7" y="196"/>
                  </a:lnTo>
                  <a:lnTo>
                    <a:pt x="10" y="199"/>
                  </a:lnTo>
                  <a:lnTo>
                    <a:pt x="14" y="201"/>
                  </a:lnTo>
                  <a:lnTo>
                    <a:pt x="17" y="203"/>
                  </a:lnTo>
                  <a:lnTo>
                    <a:pt x="21" y="203"/>
                  </a:lnTo>
                  <a:lnTo>
                    <a:pt x="21" y="206"/>
                  </a:lnTo>
                  <a:lnTo>
                    <a:pt x="26" y="206"/>
                  </a:lnTo>
                  <a:lnTo>
                    <a:pt x="30" y="203"/>
                  </a:lnTo>
                  <a:lnTo>
                    <a:pt x="33" y="203"/>
                  </a:lnTo>
                  <a:lnTo>
                    <a:pt x="35" y="208"/>
                  </a:lnTo>
                  <a:lnTo>
                    <a:pt x="40" y="208"/>
                  </a:lnTo>
                  <a:lnTo>
                    <a:pt x="42" y="213"/>
                  </a:lnTo>
                  <a:lnTo>
                    <a:pt x="44" y="213"/>
                  </a:lnTo>
                  <a:lnTo>
                    <a:pt x="44" y="215"/>
                  </a:lnTo>
                  <a:lnTo>
                    <a:pt x="42" y="217"/>
                  </a:lnTo>
                  <a:lnTo>
                    <a:pt x="42" y="219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37" y="226"/>
                  </a:lnTo>
                  <a:lnTo>
                    <a:pt x="33" y="229"/>
                  </a:lnTo>
                  <a:lnTo>
                    <a:pt x="33" y="231"/>
                  </a:lnTo>
                  <a:lnTo>
                    <a:pt x="30" y="233"/>
                  </a:lnTo>
                  <a:lnTo>
                    <a:pt x="35" y="236"/>
                  </a:lnTo>
                  <a:lnTo>
                    <a:pt x="35" y="240"/>
                  </a:lnTo>
                  <a:lnTo>
                    <a:pt x="37" y="245"/>
                  </a:lnTo>
                  <a:lnTo>
                    <a:pt x="37" y="247"/>
                  </a:lnTo>
                  <a:lnTo>
                    <a:pt x="33" y="250"/>
                  </a:lnTo>
                  <a:lnTo>
                    <a:pt x="33" y="250"/>
                  </a:lnTo>
                  <a:lnTo>
                    <a:pt x="40" y="252"/>
                  </a:lnTo>
                  <a:lnTo>
                    <a:pt x="42" y="252"/>
                  </a:lnTo>
                  <a:lnTo>
                    <a:pt x="44" y="252"/>
                  </a:lnTo>
                  <a:lnTo>
                    <a:pt x="47" y="252"/>
                  </a:lnTo>
                  <a:lnTo>
                    <a:pt x="49" y="250"/>
                  </a:lnTo>
                  <a:lnTo>
                    <a:pt x="51" y="250"/>
                  </a:lnTo>
                  <a:lnTo>
                    <a:pt x="51" y="252"/>
                  </a:lnTo>
                  <a:lnTo>
                    <a:pt x="58" y="252"/>
                  </a:lnTo>
                  <a:lnTo>
                    <a:pt x="63" y="254"/>
                  </a:lnTo>
                  <a:lnTo>
                    <a:pt x="67" y="252"/>
                  </a:lnTo>
                  <a:lnTo>
                    <a:pt x="72" y="252"/>
                  </a:lnTo>
                  <a:lnTo>
                    <a:pt x="72" y="254"/>
                  </a:lnTo>
                  <a:lnTo>
                    <a:pt x="74" y="254"/>
                  </a:lnTo>
                  <a:lnTo>
                    <a:pt x="74" y="252"/>
                  </a:lnTo>
                  <a:lnTo>
                    <a:pt x="79" y="252"/>
                  </a:lnTo>
                  <a:lnTo>
                    <a:pt x="81" y="252"/>
                  </a:lnTo>
                  <a:lnTo>
                    <a:pt x="81" y="254"/>
                  </a:lnTo>
                  <a:lnTo>
                    <a:pt x="84" y="254"/>
                  </a:lnTo>
                  <a:lnTo>
                    <a:pt x="86" y="254"/>
                  </a:lnTo>
                  <a:lnTo>
                    <a:pt x="86" y="254"/>
                  </a:lnTo>
                  <a:lnTo>
                    <a:pt x="88" y="259"/>
                  </a:lnTo>
                  <a:lnTo>
                    <a:pt x="90" y="259"/>
                  </a:lnTo>
                  <a:lnTo>
                    <a:pt x="90" y="256"/>
                  </a:lnTo>
                  <a:lnTo>
                    <a:pt x="97" y="256"/>
                  </a:lnTo>
                  <a:lnTo>
                    <a:pt x="100" y="252"/>
                  </a:lnTo>
                  <a:lnTo>
                    <a:pt x="102" y="252"/>
                  </a:lnTo>
                  <a:lnTo>
                    <a:pt x="104" y="252"/>
                  </a:lnTo>
                  <a:lnTo>
                    <a:pt x="109" y="247"/>
                  </a:lnTo>
                  <a:lnTo>
                    <a:pt x="114" y="245"/>
                  </a:lnTo>
                  <a:lnTo>
                    <a:pt x="118" y="245"/>
                  </a:lnTo>
                  <a:lnTo>
                    <a:pt x="118" y="243"/>
                  </a:lnTo>
                  <a:lnTo>
                    <a:pt x="123" y="243"/>
                  </a:lnTo>
                  <a:lnTo>
                    <a:pt x="125" y="243"/>
                  </a:lnTo>
                  <a:lnTo>
                    <a:pt x="130" y="243"/>
                  </a:lnTo>
                  <a:lnTo>
                    <a:pt x="132" y="245"/>
                  </a:lnTo>
                  <a:lnTo>
                    <a:pt x="139" y="245"/>
                  </a:lnTo>
                  <a:lnTo>
                    <a:pt x="148" y="240"/>
                  </a:lnTo>
                  <a:lnTo>
                    <a:pt x="150" y="236"/>
                  </a:lnTo>
                  <a:lnTo>
                    <a:pt x="150" y="236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7" y="233"/>
                  </a:lnTo>
                  <a:lnTo>
                    <a:pt x="157" y="231"/>
                  </a:lnTo>
                  <a:lnTo>
                    <a:pt x="157" y="229"/>
                  </a:lnTo>
                  <a:lnTo>
                    <a:pt x="160" y="231"/>
                  </a:lnTo>
                  <a:lnTo>
                    <a:pt x="162" y="229"/>
                  </a:lnTo>
                  <a:lnTo>
                    <a:pt x="164" y="229"/>
                  </a:lnTo>
                  <a:lnTo>
                    <a:pt x="162" y="226"/>
                  </a:lnTo>
                  <a:lnTo>
                    <a:pt x="164" y="226"/>
                  </a:lnTo>
                  <a:lnTo>
                    <a:pt x="167" y="226"/>
                  </a:lnTo>
                  <a:lnTo>
                    <a:pt x="169" y="229"/>
                  </a:lnTo>
                  <a:lnTo>
                    <a:pt x="169" y="231"/>
                  </a:lnTo>
                  <a:lnTo>
                    <a:pt x="169" y="233"/>
                  </a:lnTo>
                  <a:lnTo>
                    <a:pt x="167" y="233"/>
                  </a:lnTo>
                  <a:lnTo>
                    <a:pt x="167" y="238"/>
                  </a:lnTo>
                  <a:lnTo>
                    <a:pt x="164" y="240"/>
                  </a:lnTo>
                  <a:lnTo>
                    <a:pt x="162" y="240"/>
                  </a:lnTo>
                  <a:lnTo>
                    <a:pt x="162" y="243"/>
                  </a:lnTo>
                  <a:lnTo>
                    <a:pt x="167" y="243"/>
                  </a:lnTo>
                  <a:lnTo>
                    <a:pt x="169" y="245"/>
                  </a:lnTo>
                  <a:lnTo>
                    <a:pt x="171" y="245"/>
                  </a:lnTo>
                  <a:lnTo>
                    <a:pt x="174" y="245"/>
                  </a:lnTo>
                  <a:lnTo>
                    <a:pt x="176" y="245"/>
                  </a:lnTo>
                  <a:lnTo>
                    <a:pt x="178" y="250"/>
                  </a:lnTo>
                  <a:lnTo>
                    <a:pt x="178" y="252"/>
                  </a:lnTo>
                  <a:lnTo>
                    <a:pt x="178" y="250"/>
                  </a:lnTo>
                  <a:lnTo>
                    <a:pt x="181" y="247"/>
                  </a:lnTo>
                  <a:lnTo>
                    <a:pt x="183" y="250"/>
                  </a:lnTo>
                  <a:lnTo>
                    <a:pt x="183" y="252"/>
                  </a:lnTo>
                  <a:lnTo>
                    <a:pt x="181" y="254"/>
                  </a:lnTo>
                  <a:lnTo>
                    <a:pt x="178" y="254"/>
                  </a:lnTo>
                  <a:lnTo>
                    <a:pt x="176" y="256"/>
                  </a:lnTo>
                  <a:lnTo>
                    <a:pt x="176" y="259"/>
                  </a:lnTo>
                  <a:lnTo>
                    <a:pt x="178" y="259"/>
                  </a:lnTo>
                  <a:lnTo>
                    <a:pt x="181" y="261"/>
                  </a:lnTo>
                  <a:lnTo>
                    <a:pt x="183" y="263"/>
                  </a:lnTo>
                  <a:lnTo>
                    <a:pt x="187" y="261"/>
                  </a:lnTo>
                  <a:lnTo>
                    <a:pt x="190" y="259"/>
                  </a:lnTo>
                  <a:lnTo>
                    <a:pt x="190" y="259"/>
                  </a:lnTo>
                  <a:lnTo>
                    <a:pt x="190" y="261"/>
                  </a:lnTo>
                  <a:lnTo>
                    <a:pt x="192" y="266"/>
                  </a:lnTo>
                  <a:lnTo>
                    <a:pt x="194" y="266"/>
                  </a:lnTo>
                  <a:lnTo>
                    <a:pt x="197" y="263"/>
                  </a:lnTo>
                  <a:lnTo>
                    <a:pt x="201" y="266"/>
                  </a:lnTo>
                  <a:lnTo>
                    <a:pt x="204" y="268"/>
                  </a:lnTo>
                  <a:lnTo>
                    <a:pt x="206" y="268"/>
                  </a:lnTo>
                  <a:lnTo>
                    <a:pt x="208" y="270"/>
                  </a:lnTo>
                  <a:lnTo>
                    <a:pt x="208" y="270"/>
                  </a:lnTo>
                  <a:lnTo>
                    <a:pt x="208" y="268"/>
                  </a:lnTo>
                  <a:lnTo>
                    <a:pt x="211" y="268"/>
                  </a:lnTo>
                  <a:lnTo>
                    <a:pt x="213" y="266"/>
                  </a:lnTo>
                  <a:lnTo>
                    <a:pt x="215" y="268"/>
                  </a:lnTo>
                  <a:lnTo>
                    <a:pt x="215" y="270"/>
                  </a:lnTo>
                  <a:lnTo>
                    <a:pt x="217" y="270"/>
                  </a:lnTo>
                  <a:lnTo>
                    <a:pt x="220" y="270"/>
                  </a:lnTo>
                  <a:lnTo>
                    <a:pt x="222" y="268"/>
                  </a:lnTo>
                  <a:lnTo>
                    <a:pt x="224" y="268"/>
                  </a:lnTo>
                  <a:lnTo>
                    <a:pt x="224" y="270"/>
                  </a:lnTo>
                  <a:lnTo>
                    <a:pt x="227" y="270"/>
                  </a:lnTo>
                  <a:lnTo>
                    <a:pt x="227" y="268"/>
                  </a:lnTo>
                  <a:lnTo>
                    <a:pt x="229" y="268"/>
                  </a:lnTo>
                  <a:lnTo>
                    <a:pt x="231" y="266"/>
                  </a:lnTo>
                  <a:lnTo>
                    <a:pt x="234" y="266"/>
                  </a:lnTo>
                  <a:lnTo>
                    <a:pt x="234" y="268"/>
                  </a:lnTo>
                  <a:lnTo>
                    <a:pt x="236" y="268"/>
                  </a:lnTo>
                  <a:lnTo>
                    <a:pt x="238" y="268"/>
                  </a:lnTo>
                  <a:close/>
                  <a:moveTo>
                    <a:pt x="628" y="416"/>
                  </a:moveTo>
                  <a:lnTo>
                    <a:pt x="631" y="411"/>
                  </a:lnTo>
                  <a:lnTo>
                    <a:pt x="628" y="409"/>
                  </a:lnTo>
                  <a:lnTo>
                    <a:pt x="631" y="404"/>
                  </a:lnTo>
                  <a:lnTo>
                    <a:pt x="631" y="400"/>
                  </a:lnTo>
                  <a:lnTo>
                    <a:pt x="635" y="395"/>
                  </a:lnTo>
                  <a:lnTo>
                    <a:pt x="638" y="390"/>
                  </a:lnTo>
                  <a:lnTo>
                    <a:pt x="640" y="388"/>
                  </a:lnTo>
                  <a:lnTo>
                    <a:pt x="647" y="379"/>
                  </a:lnTo>
                  <a:lnTo>
                    <a:pt x="652" y="377"/>
                  </a:lnTo>
                  <a:lnTo>
                    <a:pt x="654" y="377"/>
                  </a:lnTo>
                  <a:lnTo>
                    <a:pt x="654" y="374"/>
                  </a:lnTo>
                  <a:lnTo>
                    <a:pt x="656" y="374"/>
                  </a:lnTo>
                  <a:lnTo>
                    <a:pt x="661" y="374"/>
                  </a:lnTo>
                  <a:lnTo>
                    <a:pt x="665" y="374"/>
                  </a:lnTo>
                  <a:lnTo>
                    <a:pt x="668" y="377"/>
                  </a:lnTo>
                  <a:lnTo>
                    <a:pt x="670" y="377"/>
                  </a:lnTo>
                  <a:lnTo>
                    <a:pt x="672" y="381"/>
                  </a:lnTo>
                  <a:lnTo>
                    <a:pt x="675" y="383"/>
                  </a:lnTo>
                  <a:lnTo>
                    <a:pt x="675" y="388"/>
                  </a:lnTo>
                  <a:lnTo>
                    <a:pt x="670" y="390"/>
                  </a:lnTo>
                  <a:lnTo>
                    <a:pt x="668" y="395"/>
                  </a:lnTo>
                  <a:lnTo>
                    <a:pt x="668" y="400"/>
                  </a:lnTo>
                  <a:lnTo>
                    <a:pt x="663" y="407"/>
                  </a:lnTo>
                  <a:lnTo>
                    <a:pt x="661" y="411"/>
                  </a:lnTo>
                  <a:lnTo>
                    <a:pt x="658" y="411"/>
                  </a:lnTo>
                  <a:lnTo>
                    <a:pt x="652" y="413"/>
                  </a:lnTo>
                  <a:lnTo>
                    <a:pt x="652" y="416"/>
                  </a:lnTo>
                  <a:lnTo>
                    <a:pt x="649" y="416"/>
                  </a:lnTo>
                  <a:lnTo>
                    <a:pt x="645" y="418"/>
                  </a:lnTo>
                  <a:lnTo>
                    <a:pt x="642" y="416"/>
                  </a:lnTo>
                  <a:lnTo>
                    <a:pt x="635" y="418"/>
                  </a:lnTo>
                  <a:lnTo>
                    <a:pt x="633" y="416"/>
                  </a:lnTo>
                  <a:lnTo>
                    <a:pt x="631" y="416"/>
                  </a:lnTo>
                  <a:lnTo>
                    <a:pt x="628" y="416"/>
                  </a:lnTo>
                  <a:close/>
                  <a:moveTo>
                    <a:pt x="257" y="254"/>
                  </a:moveTo>
                  <a:lnTo>
                    <a:pt x="257" y="252"/>
                  </a:lnTo>
                  <a:lnTo>
                    <a:pt x="257" y="250"/>
                  </a:lnTo>
                  <a:lnTo>
                    <a:pt x="259" y="250"/>
                  </a:lnTo>
                  <a:lnTo>
                    <a:pt x="257" y="245"/>
                  </a:lnTo>
                  <a:lnTo>
                    <a:pt x="259" y="243"/>
                  </a:lnTo>
                  <a:lnTo>
                    <a:pt x="261" y="243"/>
                  </a:lnTo>
                  <a:lnTo>
                    <a:pt x="261" y="245"/>
                  </a:lnTo>
                  <a:lnTo>
                    <a:pt x="264" y="247"/>
                  </a:lnTo>
                  <a:lnTo>
                    <a:pt x="264" y="250"/>
                  </a:lnTo>
                  <a:lnTo>
                    <a:pt x="261" y="252"/>
                  </a:lnTo>
                  <a:lnTo>
                    <a:pt x="259" y="252"/>
                  </a:lnTo>
                  <a:lnTo>
                    <a:pt x="259" y="254"/>
                  </a:lnTo>
                  <a:lnTo>
                    <a:pt x="257" y="254"/>
                  </a:lnTo>
                  <a:close/>
                  <a:moveTo>
                    <a:pt x="222" y="286"/>
                  </a:moveTo>
                  <a:lnTo>
                    <a:pt x="224" y="284"/>
                  </a:lnTo>
                  <a:lnTo>
                    <a:pt x="227" y="282"/>
                  </a:lnTo>
                  <a:lnTo>
                    <a:pt x="224" y="280"/>
                  </a:lnTo>
                  <a:lnTo>
                    <a:pt x="227" y="277"/>
                  </a:lnTo>
                  <a:lnTo>
                    <a:pt x="224" y="277"/>
                  </a:lnTo>
                  <a:lnTo>
                    <a:pt x="222" y="280"/>
                  </a:lnTo>
                  <a:lnTo>
                    <a:pt x="222" y="280"/>
                  </a:lnTo>
                  <a:lnTo>
                    <a:pt x="217" y="280"/>
                  </a:lnTo>
                  <a:lnTo>
                    <a:pt x="217" y="282"/>
                  </a:lnTo>
                  <a:lnTo>
                    <a:pt x="220" y="286"/>
                  </a:lnTo>
                  <a:lnTo>
                    <a:pt x="222" y="286"/>
                  </a:lnTo>
                  <a:close/>
                  <a:moveTo>
                    <a:pt x="264" y="280"/>
                  </a:moveTo>
                  <a:lnTo>
                    <a:pt x="259" y="282"/>
                  </a:lnTo>
                  <a:lnTo>
                    <a:pt x="259" y="284"/>
                  </a:lnTo>
                  <a:lnTo>
                    <a:pt x="257" y="286"/>
                  </a:lnTo>
                  <a:lnTo>
                    <a:pt x="254" y="282"/>
                  </a:lnTo>
                  <a:lnTo>
                    <a:pt x="254" y="280"/>
                  </a:lnTo>
                  <a:lnTo>
                    <a:pt x="259" y="275"/>
                  </a:lnTo>
                  <a:lnTo>
                    <a:pt x="259" y="270"/>
                  </a:lnTo>
                  <a:lnTo>
                    <a:pt x="261" y="268"/>
                  </a:lnTo>
                  <a:lnTo>
                    <a:pt x="264" y="270"/>
                  </a:lnTo>
                  <a:lnTo>
                    <a:pt x="264" y="273"/>
                  </a:lnTo>
                  <a:lnTo>
                    <a:pt x="266" y="275"/>
                  </a:lnTo>
                  <a:lnTo>
                    <a:pt x="264" y="280"/>
                  </a:lnTo>
                  <a:close/>
                  <a:moveTo>
                    <a:pt x="268" y="275"/>
                  </a:moveTo>
                  <a:lnTo>
                    <a:pt x="268" y="270"/>
                  </a:lnTo>
                  <a:lnTo>
                    <a:pt x="266" y="270"/>
                  </a:lnTo>
                  <a:lnTo>
                    <a:pt x="268" y="263"/>
                  </a:lnTo>
                  <a:lnTo>
                    <a:pt x="271" y="263"/>
                  </a:lnTo>
                  <a:lnTo>
                    <a:pt x="273" y="268"/>
                  </a:lnTo>
                  <a:lnTo>
                    <a:pt x="271" y="270"/>
                  </a:lnTo>
                  <a:lnTo>
                    <a:pt x="271" y="273"/>
                  </a:lnTo>
                  <a:lnTo>
                    <a:pt x="268" y="273"/>
                  </a:lnTo>
                  <a:lnTo>
                    <a:pt x="268" y="275"/>
                  </a:lnTo>
                  <a:close/>
                  <a:moveTo>
                    <a:pt x="347" y="275"/>
                  </a:moveTo>
                  <a:lnTo>
                    <a:pt x="347" y="268"/>
                  </a:lnTo>
                  <a:lnTo>
                    <a:pt x="351" y="263"/>
                  </a:lnTo>
                  <a:lnTo>
                    <a:pt x="356" y="266"/>
                  </a:lnTo>
                  <a:lnTo>
                    <a:pt x="358" y="270"/>
                  </a:lnTo>
                  <a:lnTo>
                    <a:pt x="354" y="277"/>
                  </a:lnTo>
                  <a:lnTo>
                    <a:pt x="351" y="277"/>
                  </a:lnTo>
                  <a:lnTo>
                    <a:pt x="351" y="275"/>
                  </a:lnTo>
                  <a:lnTo>
                    <a:pt x="351" y="270"/>
                  </a:lnTo>
                  <a:lnTo>
                    <a:pt x="349" y="273"/>
                  </a:lnTo>
                  <a:lnTo>
                    <a:pt x="349" y="275"/>
                  </a:lnTo>
                  <a:lnTo>
                    <a:pt x="347" y="275"/>
                  </a:lnTo>
                  <a:lnTo>
                    <a:pt x="347" y="275"/>
                  </a:lnTo>
                  <a:close/>
                  <a:moveTo>
                    <a:pt x="342" y="270"/>
                  </a:moveTo>
                  <a:lnTo>
                    <a:pt x="344" y="270"/>
                  </a:lnTo>
                  <a:lnTo>
                    <a:pt x="347" y="266"/>
                  </a:lnTo>
                  <a:lnTo>
                    <a:pt x="344" y="261"/>
                  </a:lnTo>
                  <a:lnTo>
                    <a:pt x="342" y="263"/>
                  </a:lnTo>
                  <a:lnTo>
                    <a:pt x="342" y="270"/>
                  </a:lnTo>
                  <a:close/>
                  <a:moveTo>
                    <a:pt x="340" y="307"/>
                  </a:moveTo>
                  <a:lnTo>
                    <a:pt x="342" y="305"/>
                  </a:lnTo>
                  <a:lnTo>
                    <a:pt x="347" y="300"/>
                  </a:lnTo>
                  <a:lnTo>
                    <a:pt x="347" y="298"/>
                  </a:lnTo>
                  <a:lnTo>
                    <a:pt x="342" y="298"/>
                  </a:lnTo>
                  <a:lnTo>
                    <a:pt x="340" y="296"/>
                  </a:lnTo>
                  <a:lnTo>
                    <a:pt x="344" y="286"/>
                  </a:lnTo>
                  <a:lnTo>
                    <a:pt x="347" y="282"/>
                  </a:lnTo>
                  <a:lnTo>
                    <a:pt x="342" y="286"/>
                  </a:lnTo>
                  <a:lnTo>
                    <a:pt x="338" y="291"/>
                  </a:lnTo>
                  <a:lnTo>
                    <a:pt x="338" y="289"/>
                  </a:lnTo>
                  <a:lnTo>
                    <a:pt x="342" y="277"/>
                  </a:lnTo>
                  <a:lnTo>
                    <a:pt x="340" y="263"/>
                  </a:lnTo>
                  <a:lnTo>
                    <a:pt x="333" y="261"/>
                  </a:lnTo>
                  <a:lnTo>
                    <a:pt x="333" y="256"/>
                  </a:lnTo>
                  <a:lnTo>
                    <a:pt x="331" y="256"/>
                  </a:lnTo>
                  <a:lnTo>
                    <a:pt x="326" y="261"/>
                  </a:lnTo>
                  <a:lnTo>
                    <a:pt x="326" y="254"/>
                  </a:lnTo>
                  <a:lnTo>
                    <a:pt x="331" y="252"/>
                  </a:lnTo>
                  <a:lnTo>
                    <a:pt x="328" y="247"/>
                  </a:lnTo>
                  <a:lnTo>
                    <a:pt x="328" y="245"/>
                  </a:lnTo>
                  <a:lnTo>
                    <a:pt x="328" y="240"/>
                  </a:lnTo>
                  <a:lnTo>
                    <a:pt x="324" y="243"/>
                  </a:lnTo>
                  <a:lnTo>
                    <a:pt x="317" y="247"/>
                  </a:lnTo>
                  <a:lnTo>
                    <a:pt x="314" y="254"/>
                  </a:lnTo>
                  <a:lnTo>
                    <a:pt x="314" y="261"/>
                  </a:lnTo>
                  <a:lnTo>
                    <a:pt x="312" y="259"/>
                  </a:lnTo>
                  <a:lnTo>
                    <a:pt x="310" y="254"/>
                  </a:lnTo>
                  <a:lnTo>
                    <a:pt x="310" y="254"/>
                  </a:lnTo>
                  <a:lnTo>
                    <a:pt x="307" y="259"/>
                  </a:lnTo>
                  <a:lnTo>
                    <a:pt x="305" y="259"/>
                  </a:lnTo>
                  <a:lnTo>
                    <a:pt x="307" y="263"/>
                  </a:lnTo>
                  <a:lnTo>
                    <a:pt x="305" y="266"/>
                  </a:lnTo>
                  <a:lnTo>
                    <a:pt x="301" y="266"/>
                  </a:lnTo>
                  <a:lnTo>
                    <a:pt x="298" y="270"/>
                  </a:lnTo>
                  <a:lnTo>
                    <a:pt x="294" y="270"/>
                  </a:lnTo>
                  <a:lnTo>
                    <a:pt x="289" y="270"/>
                  </a:lnTo>
                  <a:lnTo>
                    <a:pt x="287" y="270"/>
                  </a:lnTo>
                  <a:lnTo>
                    <a:pt x="277" y="275"/>
                  </a:lnTo>
                  <a:lnTo>
                    <a:pt x="277" y="280"/>
                  </a:lnTo>
                  <a:lnTo>
                    <a:pt x="282" y="286"/>
                  </a:lnTo>
                  <a:lnTo>
                    <a:pt x="287" y="284"/>
                  </a:lnTo>
                  <a:lnTo>
                    <a:pt x="287" y="282"/>
                  </a:lnTo>
                  <a:lnTo>
                    <a:pt x="287" y="277"/>
                  </a:lnTo>
                  <a:lnTo>
                    <a:pt x="291" y="282"/>
                  </a:lnTo>
                  <a:lnTo>
                    <a:pt x="289" y="286"/>
                  </a:lnTo>
                  <a:lnTo>
                    <a:pt x="294" y="291"/>
                  </a:lnTo>
                  <a:lnTo>
                    <a:pt x="296" y="286"/>
                  </a:lnTo>
                  <a:lnTo>
                    <a:pt x="298" y="289"/>
                  </a:lnTo>
                  <a:lnTo>
                    <a:pt x="296" y="293"/>
                  </a:lnTo>
                  <a:lnTo>
                    <a:pt x="301" y="298"/>
                  </a:lnTo>
                  <a:lnTo>
                    <a:pt x="305" y="300"/>
                  </a:lnTo>
                  <a:lnTo>
                    <a:pt x="307" y="305"/>
                  </a:lnTo>
                  <a:lnTo>
                    <a:pt x="310" y="310"/>
                  </a:lnTo>
                  <a:lnTo>
                    <a:pt x="312" y="303"/>
                  </a:lnTo>
                  <a:lnTo>
                    <a:pt x="314" y="307"/>
                  </a:lnTo>
                  <a:lnTo>
                    <a:pt x="319" y="312"/>
                  </a:lnTo>
                  <a:lnTo>
                    <a:pt x="321" y="312"/>
                  </a:lnTo>
                  <a:lnTo>
                    <a:pt x="326" y="312"/>
                  </a:lnTo>
                  <a:lnTo>
                    <a:pt x="331" y="307"/>
                  </a:lnTo>
                  <a:lnTo>
                    <a:pt x="333" y="307"/>
                  </a:lnTo>
                  <a:lnTo>
                    <a:pt x="338" y="303"/>
                  </a:lnTo>
                  <a:lnTo>
                    <a:pt x="340" y="307"/>
                  </a:lnTo>
                  <a:close/>
                  <a:moveTo>
                    <a:pt x="769" y="277"/>
                  </a:moveTo>
                  <a:lnTo>
                    <a:pt x="769" y="275"/>
                  </a:lnTo>
                  <a:lnTo>
                    <a:pt x="767" y="273"/>
                  </a:lnTo>
                  <a:lnTo>
                    <a:pt x="769" y="268"/>
                  </a:lnTo>
                  <a:lnTo>
                    <a:pt x="774" y="266"/>
                  </a:lnTo>
                  <a:lnTo>
                    <a:pt x="776" y="268"/>
                  </a:lnTo>
                  <a:lnTo>
                    <a:pt x="776" y="270"/>
                  </a:lnTo>
                  <a:lnTo>
                    <a:pt x="778" y="270"/>
                  </a:lnTo>
                  <a:lnTo>
                    <a:pt x="781" y="273"/>
                  </a:lnTo>
                  <a:lnTo>
                    <a:pt x="778" y="275"/>
                  </a:lnTo>
                  <a:lnTo>
                    <a:pt x="776" y="275"/>
                  </a:lnTo>
                  <a:lnTo>
                    <a:pt x="774" y="275"/>
                  </a:lnTo>
                  <a:lnTo>
                    <a:pt x="772" y="277"/>
                  </a:lnTo>
                  <a:lnTo>
                    <a:pt x="769" y="277"/>
                  </a:lnTo>
                  <a:lnTo>
                    <a:pt x="769" y="277"/>
                  </a:lnTo>
                  <a:lnTo>
                    <a:pt x="769" y="277"/>
                  </a:lnTo>
                  <a:close/>
                  <a:moveTo>
                    <a:pt x="760" y="644"/>
                  </a:moveTo>
                  <a:lnTo>
                    <a:pt x="755" y="644"/>
                  </a:lnTo>
                  <a:lnTo>
                    <a:pt x="753" y="642"/>
                  </a:lnTo>
                  <a:lnTo>
                    <a:pt x="746" y="640"/>
                  </a:lnTo>
                  <a:lnTo>
                    <a:pt x="742" y="637"/>
                  </a:lnTo>
                  <a:lnTo>
                    <a:pt x="739" y="637"/>
                  </a:lnTo>
                  <a:lnTo>
                    <a:pt x="735" y="633"/>
                  </a:lnTo>
                  <a:lnTo>
                    <a:pt x="732" y="631"/>
                  </a:lnTo>
                  <a:lnTo>
                    <a:pt x="730" y="628"/>
                  </a:lnTo>
                  <a:lnTo>
                    <a:pt x="728" y="628"/>
                  </a:lnTo>
                  <a:lnTo>
                    <a:pt x="725" y="628"/>
                  </a:lnTo>
                  <a:lnTo>
                    <a:pt x="723" y="631"/>
                  </a:lnTo>
                  <a:lnTo>
                    <a:pt x="716" y="626"/>
                  </a:lnTo>
                  <a:lnTo>
                    <a:pt x="716" y="624"/>
                  </a:lnTo>
                  <a:lnTo>
                    <a:pt x="714" y="624"/>
                  </a:lnTo>
                  <a:lnTo>
                    <a:pt x="712" y="624"/>
                  </a:lnTo>
                  <a:lnTo>
                    <a:pt x="707" y="617"/>
                  </a:lnTo>
                  <a:lnTo>
                    <a:pt x="707" y="614"/>
                  </a:lnTo>
                  <a:lnTo>
                    <a:pt x="705" y="614"/>
                  </a:lnTo>
                  <a:lnTo>
                    <a:pt x="702" y="614"/>
                  </a:lnTo>
                  <a:lnTo>
                    <a:pt x="700" y="610"/>
                  </a:lnTo>
                  <a:lnTo>
                    <a:pt x="702" y="607"/>
                  </a:lnTo>
                  <a:lnTo>
                    <a:pt x="705" y="607"/>
                  </a:lnTo>
                  <a:lnTo>
                    <a:pt x="700" y="605"/>
                  </a:lnTo>
                  <a:lnTo>
                    <a:pt x="700" y="605"/>
                  </a:lnTo>
                  <a:lnTo>
                    <a:pt x="698" y="607"/>
                  </a:lnTo>
                  <a:lnTo>
                    <a:pt x="695" y="605"/>
                  </a:lnTo>
                  <a:lnTo>
                    <a:pt x="695" y="605"/>
                  </a:lnTo>
                  <a:lnTo>
                    <a:pt x="693" y="605"/>
                  </a:lnTo>
                  <a:lnTo>
                    <a:pt x="686" y="601"/>
                  </a:lnTo>
                  <a:lnTo>
                    <a:pt x="684" y="601"/>
                  </a:lnTo>
                  <a:lnTo>
                    <a:pt x="682" y="598"/>
                  </a:lnTo>
                  <a:lnTo>
                    <a:pt x="677" y="596"/>
                  </a:lnTo>
                  <a:lnTo>
                    <a:pt x="679" y="594"/>
                  </a:lnTo>
                  <a:lnTo>
                    <a:pt x="675" y="591"/>
                  </a:lnTo>
                  <a:lnTo>
                    <a:pt x="672" y="589"/>
                  </a:lnTo>
                  <a:lnTo>
                    <a:pt x="670" y="587"/>
                  </a:lnTo>
                  <a:lnTo>
                    <a:pt x="670" y="582"/>
                  </a:lnTo>
                  <a:lnTo>
                    <a:pt x="665" y="580"/>
                  </a:lnTo>
                  <a:lnTo>
                    <a:pt x="668" y="577"/>
                  </a:lnTo>
                  <a:lnTo>
                    <a:pt x="672" y="577"/>
                  </a:lnTo>
                  <a:lnTo>
                    <a:pt x="682" y="573"/>
                  </a:lnTo>
                  <a:lnTo>
                    <a:pt x="682" y="571"/>
                  </a:lnTo>
                  <a:lnTo>
                    <a:pt x="677" y="571"/>
                  </a:lnTo>
                  <a:lnTo>
                    <a:pt x="672" y="566"/>
                  </a:lnTo>
                  <a:lnTo>
                    <a:pt x="672" y="561"/>
                  </a:lnTo>
                  <a:lnTo>
                    <a:pt x="672" y="561"/>
                  </a:lnTo>
                  <a:lnTo>
                    <a:pt x="670" y="561"/>
                  </a:lnTo>
                  <a:lnTo>
                    <a:pt x="668" y="566"/>
                  </a:lnTo>
                  <a:lnTo>
                    <a:pt x="668" y="568"/>
                  </a:lnTo>
                  <a:lnTo>
                    <a:pt x="665" y="566"/>
                  </a:lnTo>
                  <a:lnTo>
                    <a:pt x="668" y="561"/>
                  </a:lnTo>
                  <a:lnTo>
                    <a:pt x="668" y="557"/>
                  </a:lnTo>
                  <a:lnTo>
                    <a:pt x="665" y="559"/>
                  </a:lnTo>
                  <a:lnTo>
                    <a:pt x="663" y="559"/>
                  </a:lnTo>
                  <a:lnTo>
                    <a:pt x="663" y="554"/>
                  </a:lnTo>
                  <a:lnTo>
                    <a:pt x="661" y="554"/>
                  </a:lnTo>
                  <a:lnTo>
                    <a:pt x="658" y="550"/>
                  </a:lnTo>
                  <a:lnTo>
                    <a:pt x="661" y="547"/>
                  </a:lnTo>
                  <a:lnTo>
                    <a:pt x="658" y="541"/>
                  </a:lnTo>
                  <a:lnTo>
                    <a:pt x="654" y="541"/>
                  </a:lnTo>
                  <a:lnTo>
                    <a:pt x="654" y="536"/>
                  </a:lnTo>
                  <a:lnTo>
                    <a:pt x="658" y="531"/>
                  </a:lnTo>
                  <a:lnTo>
                    <a:pt x="658" y="531"/>
                  </a:lnTo>
                  <a:lnTo>
                    <a:pt x="652" y="536"/>
                  </a:lnTo>
                  <a:lnTo>
                    <a:pt x="652" y="541"/>
                  </a:lnTo>
                  <a:lnTo>
                    <a:pt x="649" y="538"/>
                  </a:lnTo>
                  <a:lnTo>
                    <a:pt x="652" y="531"/>
                  </a:lnTo>
                  <a:lnTo>
                    <a:pt x="649" y="531"/>
                  </a:lnTo>
                  <a:lnTo>
                    <a:pt x="647" y="531"/>
                  </a:lnTo>
                  <a:lnTo>
                    <a:pt x="645" y="531"/>
                  </a:lnTo>
                  <a:lnTo>
                    <a:pt x="642" y="538"/>
                  </a:lnTo>
                  <a:lnTo>
                    <a:pt x="640" y="541"/>
                  </a:lnTo>
                  <a:lnTo>
                    <a:pt x="640" y="536"/>
                  </a:lnTo>
                  <a:lnTo>
                    <a:pt x="642" y="534"/>
                  </a:lnTo>
                  <a:lnTo>
                    <a:pt x="642" y="529"/>
                  </a:lnTo>
                  <a:lnTo>
                    <a:pt x="642" y="527"/>
                  </a:lnTo>
                  <a:lnTo>
                    <a:pt x="640" y="527"/>
                  </a:lnTo>
                  <a:lnTo>
                    <a:pt x="635" y="531"/>
                  </a:lnTo>
                  <a:lnTo>
                    <a:pt x="633" y="531"/>
                  </a:lnTo>
                  <a:lnTo>
                    <a:pt x="631" y="534"/>
                  </a:lnTo>
                  <a:lnTo>
                    <a:pt x="631" y="536"/>
                  </a:lnTo>
                  <a:lnTo>
                    <a:pt x="626" y="536"/>
                  </a:lnTo>
                  <a:lnTo>
                    <a:pt x="624" y="531"/>
                  </a:lnTo>
                  <a:lnTo>
                    <a:pt x="619" y="531"/>
                  </a:lnTo>
                  <a:lnTo>
                    <a:pt x="617" y="524"/>
                  </a:lnTo>
                  <a:lnTo>
                    <a:pt x="615" y="524"/>
                  </a:lnTo>
                  <a:lnTo>
                    <a:pt x="612" y="529"/>
                  </a:lnTo>
                  <a:lnTo>
                    <a:pt x="612" y="531"/>
                  </a:lnTo>
                  <a:lnTo>
                    <a:pt x="610" y="534"/>
                  </a:lnTo>
                  <a:lnTo>
                    <a:pt x="608" y="534"/>
                  </a:lnTo>
                  <a:lnTo>
                    <a:pt x="605" y="534"/>
                  </a:lnTo>
                  <a:lnTo>
                    <a:pt x="601" y="534"/>
                  </a:lnTo>
                  <a:lnTo>
                    <a:pt x="598" y="536"/>
                  </a:lnTo>
                  <a:lnTo>
                    <a:pt x="596" y="536"/>
                  </a:lnTo>
                  <a:lnTo>
                    <a:pt x="594" y="538"/>
                  </a:lnTo>
                  <a:lnTo>
                    <a:pt x="589" y="536"/>
                  </a:lnTo>
                  <a:lnTo>
                    <a:pt x="582" y="536"/>
                  </a:lnTo>
                  <a:lnTo>
                    <a:pt x="585" y="534"/>
                  </a:lnTo>
                  <a:lnTo>
                    <a:pt x="580" y="529"/>
                  </a:lnTo>
                  <a:lnTo>
                    <a:pt x="578" y="531"/>
                  </a:lnTo>
                  <a:lnTo>
                    <a:pt x="575" y="527"/>
                  </a:lnTo>
                  <a:lnTo>
                    <a:pt x="571" y="520"/>
                  </a:lnTo>
                  <a:lnTo>
                    <a:pt x="573" y="515"/>
                  </a:lnTo>
                  <a:lnTo>
                    <a:pt x="575" y="513"/>
                  </a:lnTo>
                  <a:lnTo>
                    <a:pt x="575" y="508"/>
                  </a:lnTo>
                  <a:lnTo>
                    <a:pt x="580" y="506"/>
                  </a:lnTo>
                  <a:lnTo>
                    <a:pt x="585" y="504"/>
                  </a:lnTo>
                  <a:lnTo>
                    <a:pt x="587" y="501"/>
                  </a:lnTo>
                  <a:lnTo>
                    <a:pt x="589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4" y="492"/>
                  </a:lnTo>
                  <a:lnTo>
                    <a:pt x="594" y="490"/>
                  </a:lnTo>
                  <a:lnTo>
                    <a:pt x="594" y="487"/>
                  </a:lnTo>
                  <a:lnTo>
                    <a:pt x="596" y="487"/>
                  </a:lnTo>
                  <a:lnTo>
                    <a:pt x="601" y="492"/>
                  </a:lnTo>
                  <a:lnTo>
                    <a:pt x="603" y="494"/>
                  </a:lnTo>
                  <a:lnTo>
                    <a:pt x="608" y="497"/>
                  </a:lnTo>
                  <a:lnTo>
                    <a:pt x="612" y="501"/>
                  </a:lnTo>
                  <a:lnTo>
                    <a:pt x="615" y="501"/>
                  </a:lnTo>
                  <a:lnTo>
                    <a:pt x="619" y="504"/>
                  </a:lnTo>
                  <a:lnTo>
                    <a:pt x="621" y="501"/>
                  </a:lnTo>
                  <a:lnTo>
                    <a:pt x="624" y="501"/>
                  </a:lnTo>
                  <a:lnTo>
                    <a:pt x="626" y="504"/>
                  </a:lnTo>
                  <a:lnTo>
                    <a:pt x="628" y="504"/>
                  </a:lnTo>
                  <a:lnTo>
                    <a:pt x="633" y="504"/>
                  </a:lnTo>
                  <a:lnTo>
                    <a:pt x="635" y="501"/>
                  </a:lnTo>
                  <a:lnTo>
                    <a:pt x="638" y="497"/>
                  </a:lnTo>
                  <a:lnTo>
                    <a:pt x="642" y="497"/>
                  </a:lnTo>
                  <a:lnTo>
                    <a:pt x="642" y="499"/>
                  </a:lnTo>
                  <a:lnTo>
                    <a:pt x="642" y="501"/>
                  </a:lnTo>
                  <a:lnTo>
                    <a:pt x="645" y="501"/>
                  </a:lnTo>
                  <a:lnTo>
                    <a:pt x="649" y="499"/>
                  </a:lnTo>
                  <a:lnTo>
                    <a:pt x="652" y="494"/>
                  </a:lnTo>
                  <a:lnTo>
                    <a:pt x="654" y="492"/>
                  </a:lnTo>
                  <a:lnTo>
                    <a:pt x="656" y="494"/>
                  </a:lnTo>
                  <a:lnTo>
                    <a:pt x="656" y="501"/>
                  </a:lnTo>
                  <a:lnTo>
                    <a:pt x="658" y="504"/>
                  </a:lnTo>
                  <a:lnTo>
                    <a:pt x="658" y="499"/>
                  </a:lnTo>
                  <a:lnTo>
                    <a:pt x="661" y="499"/>
                  </a:lnTo>
                  <a:lnTo>
                    <a:pt x="663" y="499"/>
                  </a:lnTo>
                  <a:lnTo>
                    <a:pt x="665" y="497"/>
                  </a:lnTo>
                  <a:lnTo>
                    <a:pt x="663" y="487"/>
                  </a:lnTo>
                  <a:lnTo>
                    <a:pt x="661" y="480"/>
                  </a:lnTo>
                  <a:lnTo>
                    <a:pt x="658" y="478"/>
                  </a:lnTo>
                  <a:lnTo>
                    <a:pt x="656" y="474"/>
                  </a:lnTo>
                  <a:lnTo>
                    <a:pt x="658" y="469"/>
                  </a:lnTo>
                  <a:lnTo>
                    <a:pt x="661" y="467"/>
                  </a:lnTo>
                  <a:lnTo>
                    <a:pt x="661" y="467"/>
                  </a:lnTo>
                  <a:lnTo>
                    <a:pt x="668" y="462"/>
                  </a:lnTo>
                  <a:lnTo>
                    <a:pt x="675" y="457"/>
                  </a:lnTo>
                  <a:lnTo>
                    <a:pt x="677" y="457"/>
                  </a:lnTo>
                  <a:lnTo>
                    <a:pt x="684" y="450"/>
                  </a:lnTo>
                  <a:lnTo>
                    <a:pt x="686" y="450"/>
                  </a:lnTo>
                  <a:lnTo>
                    <a:pt x="688" y="453"/>
                  </a:lnTo>
                  <a:lnTo>
                    <a:pt x="691" y="453"/>
                  </a:lnTo>
                  <a:lnTo>
                    <a:pt x="693" y="453"/>
                  </a:lnTo>
                  <a:lnTo>
                    <a:pt x="686" y="448"/>
                  </a:lnTo>
                  <a:lnTo>
                    <a:pt x="686" y="446"/>
                  </a:lnTo>
                  <a:lnTo>
                    <a:pt x="695" y="439"/>
                  </a:lnTo>
                  <a:lnTo>
                    <a:pt x="695" y="437"/>
                  </a:lnTo>
                  <a:lnTo>
                    <a:pt x="698" y="434"/>
                  </a:lnTo>
                  <a:lnTo>
                    <a:pt x="705" y="437"/>
                  </a:lnTo>
                  <a:lnTo>
                    <a:pt x="709" y="434"/>
                  </a:lnTo>
                  <a:lnTo>
                    <a:pt x="712" y="432"/>
                  </a:lnTo>
                  <a:lnTo>
                    <a:pt x="709" y="427"/>
                  </a:lnTo>
                  <a:lnTo>
                    <a:pt x="712" y="425"/>
                  </a:lnTo>
                  <a:lnTo>
                    <a:pt x="712" y="418"/>
                  </a:lnTo>
                  <a:lnTo>
                    <a:pt x="712" y="416"/>
                  </a:lnTo>
                  <a:lnTo>
                    <a:pt x="712" y="416"/>
                  </a:lnTo>
                  <a:lnTo>
                    <a:pt x="712" y="411"/>
                  </a:lnTo>
                  <a:lnTo>
                    <a:pt x="714" y="407"/>
                  </a:lnTo>
                  <a:lnTo>
                    <a:pt x="714" y="404"/>
                  </a:lnTo>
                  <a:lnTo>
                    <a:pt x="712" y="402"/>
                  </a:lnTo>
                  <a:lnTo>
                    <a:pt x="709" y="402"/>
                  </a:lnTo>
                  <a:lnTo>
                    <a:pt x="712" y="395"/>
                  </a:lnTo>
                  <a:lnTo>
                    <a:pt x="716" y="395"/>
                  </a:lnTo>
                  <a:lnTo>
                    <a:pt x="716" y="393"/>
                  </a:lnTo>
                  <a:lnTo>
                    <a:pt x="718" y="388"/>
                  </a:lnTo>
                  <a:lnTo>
                    <a:pt x="716" y="386"/>
                  </a:lnTo>
                  <a:lnTo>
                    <a:pt x="716" y="386"/>
                  </a:lnTo>
                  <a:lnTo>
                    <a:pt x="714" y="388"/>
                  </a:lnTo>
                  <a:lnTo>
                    <a:pt x="714" y="390"/>
                  </a:lnTo>
                  <a:lnTo>
                    <a:pt x="712" y="393"/>
                  </a:lnTo>
                  <a:lnTo>
                    <a:pt x="712" y="388"/>
                  </a:lnTo>
                  <a:lnTo>
                    <a:pt x="712" y="386"/>
                  </a:lnTo>
                  <a:lnTo>
                    <a:pt x="709" y="383"/>
                  </a:lnTo>
                  <a:lnTo>
                    <a:pt x="702" y="383"/>
                  </a:lnTo>
                  <a:lnTo>
                    <a:pt x="698" y="381"/>
                  </a:lnTo>
                  <a:lnTo>
                    <a:pt x="700" y="379"/>
                  </a:lnTo>
                  <a:lnTo>
                    <a:pt x="705" y="377"/>
                  </a:lnTo>
                  <a:lnTo>
                    <a:pt x="705" y="377"/>
                  </a:lnTo>
                  <a:lnTo>
                    <a:pt x="702" y="374"/>
                  </a:lnTo>
                  <a:lnTo>
                    <a:pt x="705" y="370"/>
                  </a:lnTo>
                  <a:lnTo>
                    <a:pt x="705" y="367"/>
                  </a:lnTo>
                  <a:lnTo>
                    <a:pt x="700" y="363"/>
                  </a:lnTo>
                  <a:lnTo>
                    <a:pt x="698" y="365"/>
                  </a:lnTo>
                  <a:lnTo>
                    <a:pt x="698" y="367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3" y="372"/>
                  </a:lnTo>
                  <a:lnTo>
                    <a:pt x="691" y="370"/>
                  </a:lnTo>
                  <a:lnTo>
                    <a:pt x="688" y="370"/>
                  </a:lnTo>
                  <a:lnTo>
                    <a:pt x="688" y="363"/>
                  </a:lnTo>
                  <a:lnTo>
                    <a:pt x="691" y="360"/>
                  </a:lnTo>
                  <a:lnTo>
                    <a:pt x="691" y="358"/>
                  </a:lnTo>
                  <a:lnTo>
                    <a:pt x="686" y="358"/>
                  </a:lnTo>
                  <a:lnTo>
                    <a:pt x="686" y="358"/>
                  </a:lnTo>
                  <a:lnTo>
                    <a:pt x="691" y="356"/>
                  </a:lnTo>
                  <a:lnTo>
                    <a:pt x="691" y="353"/>
                  </a:lnTo>
                  <a:lnTo>
                    <a:pt x="688" y="353"/>
                  </a:lnTo>
                  <a:lnTo>
                    <a:pt x="691" y="351"/>
                  </a:lnTo>
                  <a:lnTo>
                    <a:pt x="693" y="351"/>
                  </a:lnTo>
                  <a:lnTo>
                    <a:pt x="693" y="349"/>
                  </a:lnTo>
                  <a:lnTo>
                    <a:pt x="691" y="347"/>
                  </a:lnTo>
                  <a:lnTo>
                    <a:pt x="688" y="349"/>
                  </a:lnTo>
                  <a:lnTo>
                    <a:pt x="684" y="353"/>
                  </a:lnTo>
                  <a:lnTo>
                    <a:pt x="682" y="356"/>
                  </a:lnTo>
                  <a:lnTo>
                    <a:pt x="682" y="353"/>
                  </a:lnTo>
                  <a:lnTo>
                    <a:pt x="679" y="349"/>
                  </a:lnTo>
                  <a:lnTo>
                    <a:pt x="677" y="351"/>
                  </a:lnTo>
                  <a:lnTo>
                    <a:pt x="677" y="353"/>
                  </a:lnTo>
                  <a:lnTo>
                    <a:pt x="672" y="353"/>
                  </a:lnTo>
                  <a:lnTo>
                    <a:pt x="670" y="356"/>
                  </a:lnTo>
                  <a:lnTo>
                    <a:pt x="668" y="356"/>
                  </a:lnTo>
                  <a:lnTo>
                    <a:pt x="663" y="358"/>
                  </a:lnTo>
                  <a:lnTo>
                    <a:pt x="663" y="358"/>
                  </a:lnTo>
                  <a:lnTo>
                    <a:pt x="661" y="358"/>
                  </a:lnTo>
                  <a:lnTo>
                    <a:pt x="661" y="356"/>
                  </a:lnTo>
                  <a:lnTo>
                    <a:pt x="663" y="353"/>
                  </a:lnTo>
                  <a:lnTo>
                    <a:pt x="663" y="351"/>
                  </a:lnTo>
                  <a:lnTo>
                    <a:pt x="661" y="351"/>
                  </a:lnTo>
                  <a:lnTo>
                    <a:pt x="663" y="347"/>
                  </a:lnTo>
                  <a:lnTo>
                    <a:pt x="665" y="347"/>
                  </a:lnTo>
                  <a:lnTo>
                    <a:pt x="668" y="347"/>
                  </a:lnTo>
                  <a:lnTo>
                    <a:pt x="670" y="349"/>
                  </a:lnTo>
                  <a:lnTo>
                    <a:pt x="672" y="347"/>
                  </a:lnTo>
                  <a:lnTo>
                    <a:pt x="675" y="347"/>
                  </a:lnTo>
                  <a:lnTo>
                    <a:pt x="679" y="344"/>
                  </a:lnTo>
                  <a:lnTo>
                    <a:pt x="679" y="340"/>
                  </a:lnTo>
                  <a:lnTo>
                    <a:pt x="679" y="337"/>
                  </a:lnTo>
                  <a:lnTo>
                    <a:pt x="677" y="335"/>
                  </a:lnTo>
                  <a:lnTo>
                    <a:pt x="672" y="335"/>
                  </a:lnTo>
                  <a:lnTo>
                    <a:pt x="670" y="330"/>
                  </a:lnTo>
                  <a:lnTo>
                    <a:pt x="670" y="328"/>
                  </a:lnTo>
                  <a:lnTo>
                    <a:pt x="668" y="326"/>
                  </a:lnTo>
                  <a:lnTo>
                    <a:pt x="668" y="323"/>
                  </a:lnTo>
                  <a:lnTo>
                    <a:pt x="665" y="323"/>
                  </a:lnTo>
                  <a:lnTo>
                    <a:pt x="663" y="323"/>
                  </a:lnTo>
                  <a:lnTo>
                    <a:pt x="661" y="321"/>
                  </a:lnTo>
                  <a:lnTo>
                    <a:pt x="661" y="319"/>
                  </a:lnTo>
                  <a:lnTo>
                    <a:pt x="663" y="316"/>
                  </a:lnTo>
                  <a:lnTo>
                    <a:pt x="665" y="319"/>
                  </a:lnTo>
                  <a:lnTo>
                    <a:pt x="668" y="319"/>
                  </a:lnTo>
                  <a:lnTo>
                    <a:pt x="668" y="316"/>
                  </a:lnTo>
                  <a:lnTo>
                    <a:pt x="672" y="314"/>
                  </a:lnTo>
                  <a:lnTo>
                    <a:pt x="665" y="312"/>
                  </a:lnTo>
                  <a:lnTo>
                    <a:pt x="663" y="310"/>
                  </a:lnTo>
                  <a:lnTo>
                    <a:pt x="661" y="310"/>
                  </a:lnTo>
                  <a:lnTo>
                    <a:pt x="661" y="310"/>
                  </a:lnTo>
                  <a:lnTo>
                    <a:pt x="658" y="307"/>
                  </a:lnTo>
                  <a:lnTo>
                    <a:pt x="656" y="312"/>
                  </a:lnTo>
                  <a:lnTo>
                    <a:pt x="654" y="312"/>
                  </a:lnTo>
                  <a:lnTo>
                    <a:pt x="654" y="310"/>
                  </a:lnTo>
                  <a:lnTo>
                    <a:pt x="658" y="303"/>
                  </a:lnTo>
                  <a:lnTo>
                    <a:pt x="661" y="298"/>
                  </a:lnTo>
                  <a:lnTo>
                    <a:pt x="661" y="296"/>
                  </a:lnTo>
                  <a:lnTo>
                    <a:pt x="663" y="291"/>
                  </a:lnTo>
                  <a:lnTo>
                    <a:pt x="663" y="286"/>
                  </a:lnTo>
                  <a:lnTo>
                    <a:pt x="665" y="284"/>
                  </a:lnTo>
                  <a:lnTo>
                    <a:pt x="663" y="282"/>
                  </a:lnTo>
                  <a:lnTo>
                    <a:pt x="661" y="284"/>
                  </a:lnTo>
                  <a:lnTo>
                    <a:pt x="658" y="282"/>
                  </a:lnTo>
                  <a:lnTo>
                    <a:pt x="656" y="284"/>
                  </a:lnTo>
                  <a:lnTo>
                    <a:pt x="656" y="286"/>
                  </a:lnTo>
                  <a:lnTo>
                    <a:pt x="654" y="284"/>
                  </a:lnTo>
                  <a:lnTo>
                    <a:pt x="649" y="280"/>
                  </a:lnTo>
                  <a:lnTo>
                    <a:pt x="649" y="277"/>
                  </a:lnTo>
                  <a:lnTo>
                    <a:pt x="647" y="275"/>
                  </a:lnTo>
                  <a:lnTo>
                    <a:pt x="645" y="273"/>
                  </a:lnTo>
                  <a:lnTo>
                    <a:pt x="645" y="268"/>
                  </a:lnTo>
                  <a:lnTo>
                    <a:pt x="649" y="268"/>
                  </a:lnTo>
                  <a:lnTo>
                    <a:pt x="649" y="266"/>
                  </a:lnTo>
                  <a:lnTo>
                    <a:pt x="649" y="263"/>
                  </a:lnTo>
                  <a:lnTo>
                    <a:pt x="649" y="259"/>
                  </a:lnTo>
                  <a:lnTo>
                    <a:pt x="647" y="259"/>
                  </a:lnTo>
                  <a:lnTo>
                    <a:pt x="645" y="261"/>
                  </a:lnTo>
                  <a:lnTo>
                    <a:pt x="645" y="268"/>
                  </a:lnTo>
                  <a:lnTo>
                    <a:pt x="642" y="270"/>
                  </a:lnTo>
                  <a:lnTo>
                    <a:pt x="640" y="268"/>
                  </a:lnTo>
                  <a:lnTo>
                    <a:pt x="638" y="266"/>
                  </a:lnTo>
                  <a:lnTo>
                    <a:pt x="638" y="266"/>
                  </a:lnTo>
                  <a:lnTo>
                    <a:pt x="638" y="268"/>
                  </a:lnTo>
                  <a:lnTo>
                    <a:pt x="635" y="270"/>
                  </a:lnTo>
                  <a:lnTo>
                    <a:pt x="635" y="275"/>
                  </a:lnTo>
                  <a:lnTo>
                    <a:pt x="638" y="280"/>
                  </a:lnTo>
                  <a:lnTo>
                    <a:pt x="640" y="277"/>
                  </a:lnTo>
                  <a:lnTo>
                    <a:pt x="642" y="286"/>
                  </a:lnTo>
                  <a:lnTo>
                    <a:pt x="645" y="289"/>
                  </a:lnTo>
                  <a:lnTo>
                    <a:pt x="645" y="291"/>
                  </a:lnTo>
                  <a:lnTo>
                    <a:pt x="645" y="296"/>
                  </a:lnTo>
                  <a:lnTo>
                    <a:pt x="640" y="300"/>
                  </a:lnTo>
                  <a:lnTo>
                    <a:pt x="638" y="303"/>
                  </a:lnTo>
                  <a:lnTo>
                    <a:pt x="628" y="300"/>
                  </a:lnTo>
                  <a:lnTo>
                    <a:pt x="628" y="300"/>
                  </a:lnTo>
                  <a:lnTo>
                    <a:pt x="624" y="300"/>
                  </a:lnTo>
                  <a:lnTo>
                    <a:pt x="619" y="298"/>
                  </a:lnTo>
                  <a:lnTo>
                    <a:pt x="621" y="296"/>
                  </a:lnTo>
                  <a:lnTo>
                    <a:pt x="621" y="293"/>
                  </a:lnTo>
                  <a:lnTo>
                    <a:pt x="615" y="293"/>
                  </a:lnTo>
                  <a:lnTo>
                    <a:pt x="608" y="289"/>
                  </a:lnTo>
                  <a:lnTo>
                    <a:pt x="601" y="289"/>
                  </a:lnTo>
                  <a:lnTo>
                    <a:pt x="605" y="296"/>
                  </a:lnTo>
                  <a:lnTo>
                    <a:pt x="605" y="300"/>
                  </a:lnTo>
                  <a:lnTo>
                    <a:pt x="605" y="303"/>
                  </a:lnTo>
                  <a:lnTo>
                    <a:pt x="603" y="303"/>
                  </a:lnTo>
                  <a:lnTo>
                    <a:pt x="601" y="298"/>
                  </a:lnTo>
                  <a:lnTo>
                    <a:pt x="596" y="293"/>
                  </a:lnTo>
                  <a:lnTo>
                    <a:pt x="596" y="293"/>
                  </a:lnTo>
                  <a:lnTo>
                    <a:pt x="594" y="291"/>
                  </a:lnTo>
                  <a:lnTo>
                    <a:pt x="589" y="286"/>
                  </a:lnTo>
                  <a:lnTo>
                    <a:pt x="587" y="282"/>
                  </a:lnTo>
                  <a:lnTo>
                    <a:pt x="587" y="280"/>
                  </a:lnTo>
                  <a:lnTo>
                    <a:pt x="585" y="280"/>
                  </a:lnTo>
                  <a:lnTo>
                    <a:pt x="580" y="275"/>
                  </a:lnTo>
                  <a:lnTo>
                    <a:pt x="578" y="275"/>
                  </a:lnTo>
                  <a:lnTo>
                    <a:pt x="575" y="273"/>
                  </a:lnTo>
                  <a:lnTo>
                    <a:pt x="573" y="270"/>
                  </a:lnTo>
                  <a:lnTo>
                    <a:pt x="573" y="273"/>
                  </a:lnTo>
                  <a:lnTo>
                    <a:pt x="582" y="280"/>
                  </a:lnTo>
                  <a:lnTo>
                    <a:pt x="585" y="284"/>
                  </a:lnTo>
                  <a:lnTo>
                    <a:pt x="587" y="286"/>
                  </a:lnTo>
                  <a:lnTo>
                    <a:pt x="589" y="289"/>
                  </a:lnTo>
                  <a:lnTo>
                    <a:pt x="591" y="291"/>
                  </a:lnTo>
                  <a:lnTo>
                    <a:pt x="589" y="296"/>
                  </a:lnTo>
                  <a:lnTo>
                    <a:pt x="587" y="293"/>
                  </a:lnTo>
                  <a:lnTo>
                    <a:pt x="585" y="296"/>
                  </a:lnTo>
                  <a:lnTo>
                    <a:pt x="580" y="291"/>
                  </a:lnTo>
                  <a:lnTo>
                    <a:pt x="578" y="291"/>
                  </a:lnTo>
                  <a:lnTo>
                    <a:pt x="575" y="289"/>
                  </a:lnTo>
                  <a:lnTo>
                    <a:pt x="571" y="286"/>
                  </a:lnTo>
                  <a:lnTo>
                    <a:pt x="571" y="284"/>
                  </a:lnTo>
                  <a:lnTo>
                    <a:pt x="564" y="284"/>
                  </a:lnTo>
                  <a:lnTo>
                    <a:pt x="559" y="286"/>
                  </a:lnTo>
                  <a:lnTo>
                    <a:pt x="557" y="284"/>
                  </a:lnTo>
                  <a:lnTo>
                    <a:pt x="552" y="284"/>
                  </a:lnTo>
                  <a:lnTo>
                    <a:pt x="548" y="284"/>
                  </a:lnTo>
                  <a:lnTo>
                    <a:pt x="545" y="282"/>
                  </a:lnTo>
                  <a:lnTo>
                    <a:pt x="541" y="277"/>
                  </a:lnTo>
                  <a:lnTo>
                    <a:pt x="541" y="275"/>
                  </a:lnTo>
                  <a:lnTo>
                    <a:pt x="548" y="270"/>
                  </a:lnTo>
                  <a:lnTo>
                    <a:pt x="550" y="268"/>
                  </a:lnTo>
                  <a:lnTo>
                    <a:pt x="550" y="268"/>
                  </a:lnTo>
                  <a:lnTo>
                    <a:pt x="548" y="268"/>
                  </a:lnTo>
                  <a:lnTo>
                    <a:pt x="543" y="270"/>
                  </a:lnTo>
                  <a:lnTo>
                    <a:pt x="541" y="275"/>
                  </a:lnTo>
                  <a:lnTo>
                    <a:pt x="538" y="275"/>
                  </a:lnTo>
                  <a:lnTo>
                    <a:pt x="534" y="273"/>
                  </a:lnTo>
                  <a:lnTo>
                    <a:pt x="531" y="270"/>
                  </a:lnTo>
                  <a:lnTo>
                    <a:pt x="529" y="273"/>
                  </a:lnTo>
                  <a:lnTo>
                    <a:pt x="531" y="275"/>
                  </a:lnTo>
                  <a:lnTo>
                    <a:pt x="531" y="275"/>
                  </a:lnTo>
                  <a:lnTo>
                    <a:pt x="525" y="275"/>
                  </a:lnTo>
                  <a:lnTo>
                    <a:pt x="520" y="270"/>
                  </a:lnTo>
                  <a:lnTo>
                    <a:pt x="520" y="266"/>
                  </a:lnTo>
                  <a:lnTo>
                    <a:pt x="515" y="263"/>
                  </a:lnTo>
                  <a:lnTo>
                    <a:pt x="515" y="259"/>
                  </a:lnTo>
                  <a:lnTo>
                    <a:pt x="522" y="256"/>
                  </a:lnTo>
                  <a:lnTo>
                    <a:pt x="525" y="254"/>
                  </a:lnTo>
                  <a:lnTo>
                    <a:pt x="525" y="252"/>
                  </a:lnTo>
                  <a:lnTo>
                    <a:pt x="520" y="254"/>
                  </a:lnTo>
                  <a:lnTo>
                    <a:pt x="515" y="256"/>
                  </a:lnTo>
                  <a:lnTo>
                    <a:pt x="513" y="259"/>
                  </a:lnTo>
                  <a:lnTo>
                    <a:pt x="511" y="261"/>
                  </a:lnTo>
                  <a:lnTo>
                    <a:pt x="511" y="256"/>
                  </a:lnTo>
                  <a:lnTo>
                    <a:pt x="511" y="254"/>
                  </a:lnTo>
                  <a:lnTo>
                    <a:pt x="511" y="252"/>
                  </a:lnTo>
                  <a:lnTo>
                    <a:pt x="508" y="252"/>
                  </a:lnTo>
                  <a:lnTo>
                    <a:pt x="506" y="256"/>
                  </a:lnTo>
                  <a:lnTo>
                    <a:pt x="508" y="259"/>
                  </a:lnTo>
                  <a:lnTo>
                    <a:pt x="506" y="261"/>
                  </a:lnTo>
                  <a:lnTo>
                    <a:pt x="504" y="259"/>
                  </a:lnTo>
                  <a:lnTo>
                    <a:pt x="501" y="256"/>
                  </a:lnTo>
                  <a:lnTo>
                    <a:pt x="497" y="256"/>
                  </a:lnTo>
                  <a:lnTo>
                    <a:pt x="495" y="256"/>
                  </a:lnTo>
                  <a:lnTo>
                    <a:pt x="495" y="259"/>
                  </a:lnTo>
                  <a:lnTo>
                    <a:pt x="492" y="259"/>
                  </a:lnTo>
                  <a:lnTo>
                    <a:pt x="490" y="256"/>
                  </a:lnTo>
                  <a:lnTo>
                    <a:pt x="488" y="252"/>
                  </a:lnTo>
                  <a:lnTo>
                    <a:pt x="490" y="252"/>
                  </a:lnTo>
                  <a:lnTo>
                    <a:pt x="492" y="254"/>
                  </a:lnTo>
                  <a:lnTo>
                    <a:pt x="492" y="252"/>
                  </a:lnTo>
                  <a:lnTo>
                    <a:pt x="488" y="250"/>
                  </a:lnTo>
                  <a:lnTo>
                    <a:pt x="483" y="245"/>
                  </a:lnTo>
                  <a:lnTo>
                    <a:pt x="483" y="243"/>
                  </a:lnTo>
                  <a:lnTo>
                    <a:pt x="483" y="238"/>
                  </a:lnTo>
                  <a:lnTo>
                    <a:pt x="483" y="233"/>
                  </a:lnTo>
                  <a:lnTo>
                    <a:pt x="481" y="226"/>
                  </a:lnTo>
                  <a:lnTo>
                    <a:pt x="481" y="224"/>
                  </a:lnTo>
                  <a:lnTo>
                    <a:pt x="485" y="224"/>
                  </a:lnTo>
                  <a:lnTo>
                    <a:pt x="485" y="222"/>
                  </a:lnTo>
                  <a:lnTo>
                    <a:pt x="483" y="217"/>
                  </a:lnTo>
                  <a:lnTo>
                    <a:pt x="483" y="215"/>
                  </a:lnTo>
                  <a:lnTo>
                    <a:pt x="488" y="215"/>
                  </a:lnTo>
                  <a:lnTo>
                    <a:pt x="490" y="217"/>
                  </a:lnTo>
                  <a:lnTo>
                    <a:pt x="497" y="217"/>
                  </a:lnTo>
                  <a:lnTo>
                    <a:pt x="499" y="222"/>
                  </a:lnTo>
                  <a:lnTo>
                    <a:pt x="501" y="224"/>
                  </a:lnTo>
                  <a:lnTo>
                    <a:pt x="508" y="229"/>
                  </a:lnTo>
                  <a:lnTo>
                    <a:pt x="515" y="229"/>
                  </a:lnTo>
                  <a:lnTo>
                    <a:pt x="518" y="226"/>
                  </a:lnTo>
                  <a:lnTo>
                    <a:pt x="522" y="226"/>
                  </a:lnTo>
                  <a:lnTo>
                    <a:pt x="520" y="224"/>
                  </a:lnTo>
                  <a:lnTo>
                    <a:pt x="520" y="222"/>
                  </a:lnTo>
                  <a:lnTo>
                    <a:pt x="513" y="217"/>
                  </a:lnTo>
                  <a:lnTo>
                    <a:pt x="513" y="213"/>
                  </a:lnTo>
                  <a:lnTo>
                    <a:pt x="508" y="213"/>
                  </a:lnTo>
                  <a:lnTo>
                    <a:pt x="504" y="210"/>
                  </a:lnTo>
                  <a:lnTo>
                    <a:pt x="499" y="210"/>
                  </a:lnTo>
                  <a:lnTo>
                    <a:pt x="495" y="206"/>
                  </a:lnTo>
                  <a:lnTo>
                    <a:pt x="490" y="206"/>
                  </a:lnTo>
                  <a:lnTo>
                    <a:pt x="483" y="203"/>
                  </a:lnTo>
                  <a:lnTo>
                    <a:pt x="481" y="199"/>
                  </a:lnTo>
                  <a:lnTo>
                    <a:pt x="483" y="192"/>
                  </a:lnTo>
                  <a:lnTo>
                    <a:pt x="488" y="189"/>
                  </a:lnTo>
                  <a:lnTo>
                    <a:pt x="485" y="187"/>
                  </a:lnTo>
                  <a:lnTo>
                    <a:pt x="488" y="183"/>
                  </a:lnTo>
                  <a:lnTo>
                    <a:pt x="490" y="183"/>
                  </a:lnTo>
                  <a:lnTo>
                    <a:pt x="492" y="178"/>
                  </a:lnTo>
                  <a:lnTo>
                    <a:pt x="492" y="171"/>
                  </a:lnTo>
                  <a:lnTo>
                    <a:pt x="495" y="166"/>
                  </a:lnTo>
                  <a:lnTo>
                    <a:pt x="497" y="166"/>
                  </a:lnTo>
                  <a:lnTo>
                    <a:pt x="499" y="162"/>
                  </a:lnTo>
                  <a:lnTo>
                    <a:pt x="504" y="159"/>
                  </a:lnTo>
                  <a:lnTo>
                    <a:pt x="508" y="159"/>
                  </a:lnTo>
                  <a:lnTo>
                    <a:pt x="508" y="157"/>
                  </a:lnTo>
                  <a:lnTo>
                    <a:pt x="506" y="157"/>
                  </a:lnTo>
                  <a:lnTo>
                    <a:pt x="506" y="157"/>
                  </a:lnTo>
                  <a:lnTo>
                    <a:pt x="504" y="155"/>
                  </a:lnTo>
                  <a:lnTo>
                    <a:pt x="508" y="148"/>
                  </a:lnTo>
                  <a:lnTo>
                    <a:pt x="513" y="141"/>
                  </a:lnTo>
                  <a:lnTo>
                    <a:pt x="513" y="141"/>
                  </a:lnTo>
                  <a:lnTo>
                    <a:pt x="518" y="136"/>
                  </a:lnTo>
                  <a:lnTo>
                    <a:pt x="520" y="136"/>
                  </a:lnTo>
                  <a:lnTo>
                    <a:pt x="522" y="136"/>
                  </a:lnTo>
                  <a:lnTo>
                    <a:pt x="522" y="129"/>
                  </a:lnTo>
                  <a:lnTo>
                    <a:pt x="525" y="129"/>
                  </a:lnTo>
                  <a:lnTo>
                    <a:pt x="527" y="134"/>
                  </a:lnTo>
                  <a:lnTo>
                    <a:pt x="529" y="132"/>
                  </a:lnTo>
                  <a:lnTo>
                    <a:pt x="527" y="127"/>
                  </a:lnTo>
                  <a:lnTo>
                    <a:pt x="531" y="120"/>
                  </a:lnTo>
                  <a:lnTo>
                    <a:pt x="536" y="120"/>
                  </a:lnTo>
                  <a:lnTo>
                    <a:pt x="536" y="118"/>
                  </a:lnTo>
                  <a:lnTo>
                    <a:pt x="538" y="111"/>
                  </a:lnTo>
                  <a:lnTo>
                    <a:pt x="543" y="111"/>
                  </a:lnTo>
                  <a:lnTo>
                    <a:pt x="545" y="109"/>
                  </a:lnTo>
                  <a:lnTo>
                    <a:pt x="548" y="109"/>
                  </a:lnTo>
                  <a:lnTo>
                    <a:pt x="552" y="109"/>
                  </a:lnTo>
                  <a:lnTo>
                    <a:pt x="550" y="106"/>
                  </a:lnTo>
                  <a:lnTo>
                    <a:pt x="550" y="102"/>
                  </a:lnTo>
                  <a:lnTo>
                    <a:pt x="559" y="99"/>
                  </a:lnTo>
                  <a:lnTo>
                    <a:pt x="566" y="92"/>
                  </a:lnTo>
                  <a:lnTo>
                    <a:pt x="578" y="88"/>
                  </a:lnTo>
                  <a:lnTo>
                    <a:pt x="585" y="88"/>
                  </a:lnTo>
                  <a:lnTo>
                    <a:pt x="587" y="88"/>
                  </a:lnTo>
                  <a:lnTo>
                    <a:pt x="594" y="88"/>
                  </a:lnTo>
                  <a:lnTo>
                    <a:pt x="596" y="88"/>
                  </a:lnTo>
                  <a:lnTo>
                    <a:pt x="598" y="88"/>
                  </a:lnTo>
                  <a:lnTo>
                    <a:pt x="605" y="88"/>
                  </a:lnTo>
                  <a:lnTo>
                    <a:pt x="610" y="90"/>
                  </a:lnTo>
                  <a:lnTo>
                    <a:pt x="619" y="95"/>
                  </a:lnTo>
                  <a:lnTo>
                    <a:pt x="619" y="97"/>
                  </a:lnTo>
                  <a:lnTo>
                    <a:pt x="617" y="102"/>
                  </a:lnTo>
                  <a:lnTo>
                    <a:pt x="612" y="104"/>
                  </a:lnTo>
                  <a:lnTo>
                    <a:pt x="605" y="106"/>
                  </a:lnTo>
                  <a:lnTo>
                    <a:pt x="601" y="106"/>
                  </a:lnTo>
                  <a:lnTo>
                    <a:pt x="601" y="109"/>
                  </a:lnTo>
                  <a:lnTo>
                    <a:pt x="596" y="113"/>
                  </a:lnTo>
                  <a:lnTo>
                    <a:pt x="591" y="116"/>
                  </a:lnTo>
                  <a:lnTo>
                    <a:pt x="585" y="122"/>
                  </a:lnTo>
                  <a:lnTo>
                    <a:pt x="575" y="132"/>
                  </a:lnTo>
                  <a:lnTo>
                    <a:pt x="571" y="136"/>
                  </a:lnTo>
                  <a:lnTo>
                    <a:pt x="568" y="136"/>
                  </a:lnTo>
                  <a:lnTo>
                    <a:pt x="564" y="146"/>
                  </a:lnTo>
                  <a:lnTo>
                    <a:pt x="564" y="150"/>
                  </a:lnTo>
                  <a:lnTo>
                    <a:pt x="566" y="155"/>
                  </a:lnTo>
                  <a:lnTo>
                    <a:pt x="566" y="157"/>
                  </a:lnTo>
                  <a:lnTo>
                    <a:pt x="566" y="159"/>
                  </a:lnTo>
                  <a:lnTo>
                    <a:pt x="564" y="162"/>
                  </a:lnTo>
                  <a:lnTo>
                    <a:pt x="561" y="166"/>
                  </a:lnTo>
                  <a:lnTo>
                    <a:pt x="557" y="171"/>
                  </a:lnTo>
                  <a:lnTo>
                    <a:pt x="557" y="176"/>
                  </a:lnTo>
                  <a:lnTo>
                    <a:pt x="555" y="180"/>
                  </a:lnTo>
                  <a:lnTo>
                    <a:pt x="552" y="183"/>
                  </a:lnTo>
                  <a:lnTo>
                    <a:pt x="552" y="185"/>
                  </a:lnTo>
                  <a:lnTo>
                    <a:pt x="555" y="187"/>
                  </a:lnTo>
                  <a:lnTo>
                    <a:pt x="555" y="194"/>
                  </a:lnTo>
                  <a:lnTo>
                    <a:pt x="557" y="196"/>
                  </a:lnTo>
                  <a:lnTo>
                    <a:pt x="557" y="203"/>
                  </a:lnTo>
                  <a:lnTo>
                    <a:pt x="559" y="208"/>
                  </a:lnTo>
                  <a:lnTo>
                    <a:pt x="561" y="210"/>
                  </a:lnTo>
                  <a:lnTo>
                    <a:pt x="564" y="213"/>
                  </a:lnTo>
                  <a:lnTo>
                    <a:pt x="564" y="215"/>
                  </a:lnTo>
                  <a:lnTo>
                    <a:pt x="564" y="219"/>
                  </a:lnTo>
                  <a:lnTo>
                    <a:pt x="561" y="217"/>
                  </a:lnTo>
                  <a:lnTo>
                    <a:pt x="559" y="217"/>
                  </a:lnTo>
                  <a:lnTo>
                    <a:pt x="559" y="217"/>
                  </a:lnTo>
                  <a:lnTo>
                    <a:pt x="557" y="219"/>
                  </a:lnTo>
                  <a:lnTo>
                    <a:pt x="555" y="219"/>
                  </a:lnTo>
                  <a:lnTo>
                    <a:pt x="552" y="219"/>
                  </a:lnTo>
                  <a:lnTo>
                    <a:pt x="552" y="222"/>
                  </a:lnTo>
                  <a:lnTo>
                    <a:pt x="557" y="224"/>
                  </a:lnTo>
                  <a:lnTo>
                    <a:pt x="559" y="224"/>
                  </a:lnTo>
                  <a:lnTo>
                    <a:pt x="559" y="224"/>
                  </a:lnTo>
                  <a:lnTo>
                    <a:pt x="561" y="224"/>
                  </a:lnTo>
                  <a:lnTo>
                    <a:pt x="557" y="229"/>
                  </a:lnTo>
                  <a:lnTo>
                    <a:pt x="557" y="233"/>
                  </a:lnTo>
                  <a:lnTo>
                    <a:pt x="557" y="238"/>
                  </a:lnTo>
                  <a:lnTo>
                    <a:pt x="555" y="240"/>
                  </a:lnTo>
                  <a:lnTo>
                    <a:pt x="559" y="236"/>
                  </a:lnTo>
                  <a:lnTo>
                    <a:pt x="559" y="233"/>
                  </a:lnTo>
                  <a:lnTo>
                    <a:pt x="564" y="224"/>
                  </a:lnTo>
                  <a:lnTo>
                    <a:pt x="566" y="222"/>
                  </a:lnTo>
                  <a:lnTo>
                    <a:pt x="568" y="215"/>
                  </a:lnTo>
                  <a:lnTo>
                    <a:pt x="568" y="213"/>
                  </a:lnTo>
                  <a:lnTo>
                    <a:pt x="573" y="210"/>
                  </a:lnTo>
                  <a:lnTo>
                    <a:pt x="573" y="206"/>
                  </a:lnTo>
                  <a:lnTo>
                    <a:pt x="573" y="203"/>
                  </a:lnTo>
                  <a:lnTo>
                    <a:pt x="573" y="201"/>
                  </a:lnTo>
                  <a:lnTo>
                    <a:pt x="571" y="199"/>
                  </a:lnTo>
                  <a:lnTo>
                    <a:pt x="568" y="199"/>
                  </a:lnTo>
                  <a:lnTo>
                    <a:pt x="568" y="194"/>
                  </a:lnTo>
                  <a:lnTo>
                    <a:pt x="566" y="192"/>
                  </a:lnTo>
                  <a:lnTo>
                    <a:pt x="566" y="187"/>
                  </a:lnTo>
                  <a:lnTo>
                    <a:pt x="564" y="183"/>
                  </a:lnTo>
                  <a:lnTo>
                    <a:pt x="564" y="178"/>
                  </a:lnTo>
                  <a:lnTo>
                    <a:pt x="566" y="178"/>
                  </a:lnTo>
                  <a:lnTo>
                    <a:pt x="566" y="180"/>
                  </a:lnTo>
                  <a:lnTo>
                    <a:pt x="568" y="178"/>
                  </a:lnTo>
                  <a:lnTo>
                    <a:pt x="573" y="178"/>
                  </a:lnTo>
                  <a:lnTo>
                    <a:pt x="575" y="173"/>
                  </a:lnTo>
                  <a:lnTo>
                    <a:pt x="573" y="171"/>
                  </a:lnTo>
                  <a:lnTo>
                    <a:pt x="575" y="169"/>
                  </a:lnTo>
                  <a:lnTo>
                    <a:pt x="580" y="169"/>
                  </a:lnTo>
                  <a:lnTo>
                    <a:pt x="582" y="176"/>
                  </a:lnTo>
                  <a:lnTo>
                    <a:pt x="580" y="178"/>
                  </a:lnTo>
                  <a:lnTo>
                    <a:pt x="582" y="178"/>
                  </a:lnTo>
                  <a:lnTo>
                    <a:pt x="585" y="176"/>
                  </a:lnTo>
                  <a:lnTo>
                    <a:pt x="585" y="171"/>
                  </a:lnTo>
                  <a:lnTo>
                    <a:pt x="589" y="169"/>
                  </a:lnTo>
                  <a:lnTo>
                    <a:pt x="591" y="169"/>
                  </a:lnTo>
                  <a:lnTo>
                    <a:pt x="591" y="166"/>
                  </a:lnTo>
                  <a:lnTo>
                    <a:pt x="591" y="164"/>
                  </a:lnTo>
                  <a:lnTo>
                    <a:pt x="596" y="164"/>
                  </a:lnTo>
                  <a:lnTo>
                    <a:pt x="594" y="162"/>
                  </a:lnTo>
                  <a:lnTo>
                    <a:pt x="591" y="159"/>
                  </a:lnTo>
                  <a:lnTo>
                    <a:pt x="585" y="166"/>
                  </a:lnTo>
                  <a:lnTo>
                    <a:pt x="582" y="166"/>
                  </a:lnTo>
                  <a:lnTo>
                    <a:pt x="582" y="162"/>
                  </a:lnTo>
                  <a:lnTo>
                    <a:pt x="580" y="159"/>
                  </a:lnTo>
                  <a:lnTo>
                    <a:pt x="580" y="157"/>
                  </a:lnTo>
                  <a:lnTo>
                    <a:pt x="585" y="155"/>
                  </a:lnTo>
                  <a:lnTo>
                    <a:pt x="580" y="153"/>
                  </a:lnTo>
                  <a:lnTo>
                    <a:pt x="582" y="146"/>
                  </a:lnTo>
                  <a:lnTo>
                    <a:pt x="585" y="141"/>
                  </a:lnTo>
                  <a:lnTo>
                    <a:pt x="587" y="136"/>
                  </a:lnTo>
                  <a:lnTo>
                    <a:pt x="589" y="134"/>
                  </a:lnTo>
                  <a:lnTo>
                    <a:pt x="594" y="134"/>
                  </a:lnTo>
                  <a:lnTo>
                    <a:pt x="598" y="139"/>
                  </a:lnTo>
                  <a:lnTo>
                    <a:pt x="598" y="141"/>
                  </a:lnTo>
                  <a:lnTo>
                    <a:pt x="603" y="143"/>
                  </a:lnTo>
                  <a:lnTo>
                    <a:pt x="605" y="148"/>
                  </a:lnTo>
                  <a:lnTo>
                    <a:pt x="610" y="148"/>
                  </a:lnTo>
                  <a:lnTo>
                    <a:pt x="608" y="146"/>
                  </a:lnTo>
                  <a:lnTo>
                    <a:pt x="605" y="143"/>
                  </a:lnTo>
                  <a:lnTo>
                    <a:pt x="601" y="139"/>
                  </a:lnTo>
                  <a:lnTo>
                    <a:pt x="598" y="134"/>
                  </a:lnTo>
                  <a:lnTo>
                    <a:pt x="598" y="132"/>
                  </a:lnTo>
                  <a:lnTo>
                    <a:pt x="594" y="132"/>
                  </a:lnTo>
                  <a:lnTo>
                    <a:pt x="591" y="129"/>
                  </a:lnTo>
                  <a:lnTo>
                    <a:pt x="594" y="129"/>
                  </a:lnTo>
                  <a:lnTo>
                    <a:pt x="601" y="129"/>
                  </a:lnTo>
                  <a:lnTo>
                    <a:pt x="601" y="127"/>
                  </a:lnTo>
                  <a:lnTo>
                    <a:pt x="603" y="127"/>
                  </a:lnTo>
                  <a:lnTo>
                    <a:pt x="610" y="134"/>
                  </a:lnTo>
                  <a:lnTo>
                    <a:pt x="615" y="136"/>
                  </a:lnTo>
                  <a:lnTo>
                    <a:pt x="617" y="136"/>
                  </a:lnTo>
                  <a:lnTo>
                    <a:pt x="612" y="134"/>
                  </a:lnTo>
                  <a:lnTo>
                    <a:pt x="608" y="127"/>
                  </a:lnTo>
                  <a:lnTo>
                    <a:pt x="603" y="125"/>
                  </a:lnTo>
                  <a:lnTo>
                    <a:pt x="603" y="122"/>
                  </a:lnTo>
                  <a:lnTo>
                    <a:pt x="605" y="118"/>
                  </a:lnTo>
                  <a:lnTo>
                    <a:pt x="612" y="118"/>
                  </a:lnTo>
                  <a:lnTo>
                    <a:pt x="615" y="118"/>
                  </a:lnTo>
                  <a:lnTo>
                    <a:pt x="612" y="122"/>
                  </a:lnTo>
                  <a:lnTo>
                    <a:pt x="615" y="125"/>
                  </a:lnTo>
                  <a:lnTo>
                    <a:pt x="615" y="122"/>
                  </a:lnTo>
                  <a:lnTo>
                    <a:pt x="615" y="120"/>
                  </a:lnTo>
                  <a:lnTo>
                    <a:pt x="617" y="116"/>
                  </a:lnTo>
                  <a:lnTo>
                    <a:pt x="621" y="116"/>
                  </a:lnTo>
                  <a:lnTo>
                    <a:pt x="624" y="120"/>
                  </a:lnTo>
                  <a:lnTo>
                    <a:pt x="626" y="122"/>
                  </a:lnTo>
                  <a:lnTo>
                    <a:pt x="628" y="127"/>
                  </a:lnTo>
                  <a:lnTo>
                    <a:pt x="631" y="125"/>
                  </a:lnTo>
                  <a:lnTo>
                    <a:pt x="631" y="122"/>
                  </a:lnTo>
                  <a:lnTo>
                    <a:pt x="626" y="118"/>
                  </a:lnTo>
                  <a:lnTo>
                    <a:pt x="626" y="116"/>
                  </a:lnTo>
                  <a:lnTo>
                    <a:pt x="638" y="113"/>
                  </a:lnTo>
                  <a:lnTo>
                    <a:pt x="645" y="111"/>
                  </a:lnTo>
                  <a:lnTo>
                    <a:pt x="649" y="109"/>
                  </a:lnTo>
                  <a:lnTo>
                    <a:pt x="654" y="106"/>
                  </a:lnTo>
                  <a:lnTo>
                    <a:pt x="661" y="109"/>
                  </a:lnTo>
                  <a:lnTo>
                    <a:pt x="665" y="109"/>
                  </a:lnTo>
                  <a:lnTo>
                    <a:pt x="672" y="111"/>
                  </a:lnTo>
                  <a:lnTo>
                    <a:pt x="672" y="113"/>
                  </a:lnTo>
                  <a:lnTo>
                    <a:pt x="672" y="116"/>
                  </a:lnTo>
                  <a:lnTo>
                    <a:pt x="672" y="122"/>
                  </a:lnTo>
                  <a:lnTo>
                    <a:pt x="670" y="127"/>
                  </a:lnTo>
                  <a:lnTo>
                    <a:pt x="668" y="129"/>
                  </a:lnTo>
                  <a:lnTo>
                    <a:pt x="665" y="134"/>
                  </a:lnTo>
                  <a:lnTo>
                    <a:pt x="665" y="136"/>
                  </a:lnTo>
                  <a:lnTo>
                    <a:pt x="670" y="139"/>
                  </a:lnTo>
                  <a:lnTo>
                    <a:pt x="670" y="141"/>
                  </a:lnTo>
                  <a:lnTo>
                    <a:pt x="670" y="143"/>
                  </a:lnTo>
                  <a:lnTo>
                    <a:pt x="665" y="150"/>
                  </a:lnTo>
                  <a:lnTo>
                    <a:pt x="663" y="153"/>
                  </a:lnTo>
                  <a:lnTo>
                    <a:pt x="663" y="157"/>
                  </a:lnTo>
                  <a:lnTo>
                    <a:pt x="665" y="159"/>
                  </a:lnTo>
                  <a:lnTo>
                    <a:pt x="665" y="162"/>
                  </a:lnTo>
                  <a:lnTo>
                    <a:pt x="663" y="166"/>
                  </a:lnTo>
                  <a:lnTo>
                    <a:pt x="661" y="166"/>
                  </a:lnTo>
                  <a:lnTo>
                    <a:pt x="658" y="171"/>
                  </a:lnTo>
                  <a:lnTo>
                    <a:pt x="654" y="171"/>
                  </a:lnTo>
                  <a:lnTo>
                    <a:pt x="652" y="173"/>
                  </a:lnTo>
                  <a:lnTo>
                    <a:pt x="649" y="178"/>
                  </a:lnTo>
                  <a:lnTo>
                    <a:pt x="645" y="180"/>
                  </a:lnTo>
                  <a:lnTo>
                    <a:pt x="649" y="180"/>
                  </a:lnTo>
                  <a:lnTo>
                    <a:pt x="654" y="176"/>
                  </a:lnTo>
                  <a:lnTo>
                    <a:pt x="658" y="171"/>
                  </a:lnTo>
                  <a:lnTo>
                    <a:pt x="661" y="171"/>
                  </a:lnTo>
                  <a:lnTo>
                    <a:pt x="663" y="171"/>
                  </a:lnTo>
                  <a:lnTo>
                    <a:pt x="658" y="176"/>
                  </a:lnTo>
                  <a:lnTo>
                    <a:pt x="658" y="178"/>
                  </a:lnTo>
                  <a:lnTo>
                    <a:pt x="652" y="183"/>
                  </a:lnTo>
                  <a:lnTo>
                    <a:pt x="649" y="185"/>
                  </a:lnTo>
                  <a:lnTo>
                    <a:pt x="649" y="187"/>
                  </a:lnTo>
                  <a:lnTo>
                    <a:pt x="649" y="189"/>
                  </a:lnTo>
                  <a:lnTo>
                    <a:pt x="647" y="192"/>
                  </a:lnTo>
                  <a:lnTo>
                    <a:pt x="647" y="189"/>
                  </a:lnTo>
                  <a:lnTo>
                    <a:pt x="642" y="189"/>
                  </a:lnTo>
                  <a:lnTo>
                    <a:pt x="642" y="192"/>
                  </a:lnTo>
                  <a:lnTo>
                    <a:pt x="645" y="192"/>
                  </a:lnTo>
                  <a:lnTo>
                    <a:pt x="647" y="194"/>
                  </a:lnTo>
                  <a:lnTo>
                    <a:pt x="647" y="196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49" y="196"/>
                  </a:lnTo>
                  <a:lnTo>
                    <a:pt x="652" y="196"/>
                  </a:lnTo>
                  <a:lnTo>
                    <a:pt x="654" y="192"/>
                  </a:lnTo>
                  <a:lnTo>
                    <a:pt x="654" y="189"/>
                  </a:lnTo>
                  <a:lnTo>
                    <a:pt x="658" y="187"/>
                  </a:lnTo>
                  <a:lnTo>
                    <a:pt x="658" y="185"/>
                  </a:lnTo>
                  <a:lnTo>
                    <a:pt x="661" y="185"/>
                  </a:lnTo>
                  <a:lnTo>
                    <a:pt x="661" y="192"/>
                  </a:lnTo>
                  <a:lnTo>
                    <a:pt x="663" y="192"/>
                  </a:lnTo>
                  <a:lnTo>
                    <a:pt x="663" y="187"/>
                  </a:lnTo>
                  <a:lnTo>
                    <a:pt x="663" y="183"/>
                  </a:lnTo>
                  <a:lnTo>
                    <a:pt x="663" y="180"/>
                  </a:lnTo>
                  <a:lnTo>
                    <a:pt x="665" y="178"/>
                  </a:lnTo>
                  <a:lnTo>
                    <a:pt x="668" y="180"/>
                  </a:lnTo>
                  <a:lnTo>
                    <a:pt x="668" y="185"/>
                  </a:lnTo>
                  <a:lnTo>
                    <a:pt x="670" y="187"/>
                  </a:lnTo>
                  <a:lnTo>
                    <a:pt x="672" y="185"/>
                  </a:lnTo>
                  <a:lnTo>
                    <a:pt x="677" y="180"/>
                  </a:lnTo>
                  <a:lnTo>
                    <a:pt x="677" y="185"/>
                  </a:lnTo>
                  <a:lnTo>
                    <a:pt x="679" y="187"/>
                  </a:lnTo>
                  <a:lnTo>
                    <a:pt x="679" y="189"/>
                  </a:lnTo>
                  <a:lnTo>
                    <a:pt x="672" y="196"/>
                  </a:lnTo>
                  <a:lnTo>
                    <a:pt x="670" y="201"/>
                  </a:lnTo>
                  <a:lnTo>
                    <a:pt x="668" y="203"/>
                  </a:lnTo>
                  <a:lnTo>
                    <a:pt x="672" y="203"/>
                  </a:lnTo>
                  <a:lnTo>
                    <a:pt x="675" y="206"/>
                  </a:lnTo>
                  <a:lnTo>
                    <a:pt x="677" y="203"/>
                  </a:lnTo>
                  <a:lnTo>
                    <a:pt x="675" y="201"/>
                  </a:lnTo>
                  <a:lnTo>
                    <a:pt x="677" y="199"/>
                  </a:lnTo>
                  <a:lnTo>
                    <a:pt x="682" y="194"/>
                  </a:lnTo>
                  <a:lnTo>
                    <a:pt x="684" y="199"/>
                  </a:lnTo>
                  <a:lnTo>
                    <a:pt x="684" y="203"/>
                  </a:lnTo>
                  <a:lnTo>
                    <a:pt x="684" y="201"/>
                  </a:lnTo>
                  <a:lnTo>
                    <a:pt x="684" y="194"/>
                  </a:lnTo>
                  <a:lnTo>
                    <a:pt x="682" y="192"/>
                  </a:lnTo>
                  <a:lnTo>
                    <a:pt x="682" y="183"/>
                  </a:lnTo>
                  <a:lnTo>
                    <a:pt x="684" y="183"/>
                  </a:lnTo>
                  <a:lnTo>
                    <a:pt x="688" y="185"/>
                  </a:lnTo>
                  <a:lnTo>
                    <a:pt x="686" y="187"/>
                  </a:lnTo>
                  <a:lnTo>
                    <a:pt x="686" y="192"/>
                  </a:lnTo>
                  <a:lnTo>
                    <a:pt x="688" y="189"/>
                  </a:lnTo>
                  <a:lnTo>
                    <a:pt x="691" y="189"/>
                  </a:lnTo>
                  <a:lnTo>
                    <a:pt x="698" y="196"/>
                  </a:lnTo>
                  <a:lnTo>
                    <a:pt x="698" y="199"/>
                  </a:lnTo>
                  <a:lnTo>
                    <a:pt x="702" y="199"/>
                  </a:lnTo>
                  <a:lnTo>
                    <a:pt x="705" y="201"/>
                  </a:lnTo>
                  <a:lnTo>
                    <a:pt x="707" y="201"/>
                  </a:lnTo>
                  <a:lnTo>
                    <a:pt x="705" y="196"/>
                  </a:lnTo>
                  <a:lnTo>
                    <a:pt x="702" y="196"/>
                  </a:lnTo>
                  <a:lnTo>
                    <a:pt x="702" y="194"/>
                  </a:lnTo>
                  <a:lnTo>
                    <a:pt x="693" y="187"/>
                  </a:lnTo>
                  <a:lnTo>
                    <a:pt x="691" y="187"/>
                  </a:lnTo>
                  <a:lnTo>
                    <a:pt x="691" y="185"/>
                  </a:lnTo>
                  <a:lnTo>
                    <a:pt x="693" y="178"/>
                  </a:lnTo>
                  <a:lnTo>
                    <a:pt x="698" y="178"/>
                  </a:lnTo>
                  <a:lnTo>
                    <a:pt x="702" y="173"/>
                  </a:lnTo>
                  <a:lnTo>
                    <a:pt x="709" y="173"/>
                  </a:lnTo>
                  <a:lnTo>
                    <a:pt x="714" y="173"/>
                  </a:lnTo>
                  <a:lnTo>
                    <a:pt x="716" y="176"/>
                  </a:lnTo>
                  <a:lnTo>
                    <a:pt x="718" y="176"/>
                  </a:lnTo>
                  <a:lnTo>
                    <a:pt x="723" y="178"/>
                  </a:lnTo>
                  <a:lnTo>
                    <a:pt x="723" y="180"/>
                  </a:lnTo>
                  <a:lnTo>
                    <a:pt x="728" y="183"/>
                  </a:lnTo>
                  <a:lnTo>
                    <a:pt x="730" y="185"/>
                  </a:lnTo>
                  <a:lnTo>
                    <a:pt x="730" y="187"/>
                  </a:lnTo>
                  <a:lnTo>
                    <a:pt x="732" y="187"/>
                  </a:lnTo>
                  <a:lnTo>
                    <a:pt x="732" y="187"/>
                  </a:lnTo>
                  <a:lnTo>
                    <a:pt x="737" y="187"/>
                  </a:lnTo>
                  <a:lnTo>
                    <a:pt x="737" y="189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2" y="199"/>
                  </a:lnTo>
                  <a:lnTo>
                    <a:pt x="744" y="201"/>
                  </a:lnTo>
                  <a:lnTo>
                    <a:pt x="744" y="203"/>
                  </a:lnTo>
                  <a:lnTo>
                    <a:pt x="739" y="208"/>
                  </a:lnTo>
                  <a:lnTo>
                    <a:pt x="737" y="206"/>
                  </a:lnTo>
                  <a:lnTo>
                    <a:pt x="732" y="206"/>
                  </a:lnTo>
                  <a:lnTo>
                    <a:pt x="728" y="208"/>
                  </a:lnTo>
                  <a:lnTo>
                    <a:pt x="721" y="213"/>
                  </a:lnTo>
                  <a:lnTo>
                    <a:pt x="728" y="208"/>
                  </a:lnTo>
                  <a:lnTo>
                    <a:pt x="735" y="208"/>
                  </a:lnTo>
                  <a:lnTo>
                    <a:pt x="737" y="210"/>
                  </a:lnTo>
                  <a:lnTo>
                    <a:pt x="732" y="213"/>
                  </a:lnTo>
                  <a:lnTo>
                    <a:pt x="728" y="215"/>
                  </a:lnTo>
                  <a:lnTo>
                    <a:pt x="723" y="222"/>
                  </a:lnTo>
                  <a:lnTo>
                    <a:pt x="721" y="224"/>
                  </a:lnTo>
                  <a:lnTo>
                    <a:pt x="718" y="226"/>
                  </a:lnTo>
                  <a:lnTo>
                    <a:pt x="718" y="229"/>
                  </a:lnTo>
                  <a:lnTo>
                    <a:pt x="721" y="229"/>
                  </a:lnTo>
                  <a:lnTo>
                    <a:pt x="728" y="222"/>
                  </a:lnTo>
                  <a:lnTo>
                    <a:pt x="730" y="217"/>
                  </a:lnTo>
                  <a:lnTo>
                    <a:pt x="737" y="215"/>
                  </a:lnTo>
                  <a:lnTo>
                    <a:pt x="742" y="210"/>
                  </a:lnTo>
                  <a:lnTo>
                    <a:pt x="744" y="210"/>
                  </a:lnTo>
                  <a:lnTo>
                    <a:pt x="746" y="213"/>
                  </a:lnTo>
                  <a:lnTo>
                    <a:pt x="748" y="213"/>
                  </a:lnTo>
                  <a:lnTo>
                    <a:pt x="748" y="217"/>
                  </a:lnTo>
                  <a:lnTo>
                    <a:pt x="748" y="219"/>
                  </a:lnTo>
                  <a:lnTo>
                    <a:pt x="748" y="222"/>
                  </a:lnTo>
                  <a:lnTo>
                    <a:pt x="744" y="224"/>
                  </a:lnTo>
                  <a:lnTo>
                    <a:pt x="742" y="229"/>
                  </a:lnTo>
                  <a:lnTo>
                    <a:pt x="737" y="229"/>
                  </a:lnTo>
                  <a:lnTo>
                    <a:pt x="735" y="226"/>
                  </a:lnTo>
                  <a:lnTo>
                    <a:pt x="732" y="226"/>
                  </a:lnTo>
                  <a:lnTo>
                    <a:pt x="730" y="231"/>
                  </a:lnTo>
                  <a:lnTo>
                    <a:pt x="732" y="231"/>
                  </a:lnTo>
                  <a:lnTo>
                    <a:pt x="735" y="233"/>
                  </a:lnTo>
                  <a:lnTo>
                    <a:pt x="728" y="236"/>
                  </a:lnTo>
                  <a:lnTo>
                    <a:pt x="730" y="236"/>
                  </a:lnTo>
                  <a:lnTo>
                    <a:pt x="732" y="233"/>
                  </a:lnTo>
                  <a:lnTo>
                    <a:pt x="737" y="233"/>
                  </a:lnTo>
                  <a:lnTo>
                    <a:pt x="739" y="231"/>
                  </a:lnTo>
                  <a:lnTo>
                    <a:pt x="739" y="233"/>
                  </a:lnTo>
                  <a:lnTo>
                    <a:pt x="737" y="236"/>
                  </a:lnTo>
                  <a:lnTo>
                    <a:pt x="735" y="236"/>
                  </a:lnTo>
                  <a:lnTo>
                    <a:pt x="730" y="240"/>
                  </a:lnTo>
                  <a:lnTo>
                    <a:pt x="732" y="240"/>
                  </a:lnTo>
                  <a:lnTo>
                    <a:pt x="735" y="240"/>
                  </a:lnTo>
                  <a:lnTo>
                    <a:pt x="732" y="245"/>
                  </a:lnTo>
                  <a:lnTo>
                    <a:pt x="728" y="247"/>
                  </a:lnTo>
                  <a:lnTo>
                    <a:pt x="725" y="250"/>
                  </a:lnTo>
                  <a:lnTo>
                    <a:pt x="728" y="252"/>
                  </a:lnTo>
                  <a:lnTo>
                    <a:pt x="732" y="247"/>
                  </a:lnTo>
                  <a:lnTo>
                    <a:pt x="735" y="240"/>
                  </a:lnTo>
                  <a:lnTo>
                    <a:pt x="737" y="238"/>
                  </a:lnTo>
                  <a:lnTo>
                    <a:pt x="744" y="233"/>
                  </a:lnTo>
                  <a:lnTo>
                    <a:pt x="746" y="236"/>
                  </a:lnTo>
                  <a:lnTo>
                    <a:pt x="746" y="236"/>
                  </a:lnTo>
                  <a:lnTo>
                    <a:pt x="748" y="236"/>
                  </a:lnTo>
                  <a:lnTo>
                    <a:pt x="748" y="233"/>
                  </a:lnTo>
                  <a:lnTo>
                    <a:pt x="755" y="229"/>
                  </a:lnTo>
                  <a:lnTo>
                    <a:pt x="758" y="229"/>
                  </a:lnTo>
                  <a:lnTo>
                    <a:pt x="758" y="231"/>
                  </a:lnTo>
                  <a:lnTo>
                    <a:pt x="751" y="238"/>
                  </a:lnTo>
                  <a:lnTo>
                    <a:pt x="744" y="243"/>
                  </a:lnTo>
                  <a:lnTo>
                    <a:pt x="742" y="243"/>
                  </a:lnTo>
                  <a:lnTo>
                    <a:pt x="742" y="245"/>
                  </a:lnTo>
                  <a:lnTo>
                    <a:pt x="742" y="245"/>
                  </a:lnTo>
                  <a:lnTo>
                    <a:pt x="739" y="250"/>
                  </a:lnTo>
                  <a:lnTo>
                    <a:pt x="739" y="252"/>
                  </a:lnTo>
                  <a:lnTo>
                    <a:pt x="742" y="254"/>
                  </a:lnTo>
                  <a:lnTo>
                    <a:pt x="744" y="250"/>
                  </a:lnTo>
                  <a:lnTo>
                    <a:pt x="744" y="247"/>
                  </a:lnTo>
                  <a:lnTo>
                    <a:pt x="751" y="243"/>
                  </a:lnTo>
                  <a:lnTo>
                    <a:pt x="753" y="238"/>
                  </a:lnTo>
                  <a:lnTo>
                    <a:pt x="753" y="243"/>
                  </a:lnTo>
                  <a:lnTo>
                    <a:pt x="755" y="245"/>
                  </a:lnTo>
                  <a:lnTo>
                    <a:pt x="753" y="247"/>
                  </a:lnTo>
                  <a:lnTo>
                    <a:pt x="748" y="252"/>
                  </a:lnTo>
                  <a:lnTo>
                    <a:pt x="746" y="254"/>
                  </a:lnTo>
                  <a:lnTo>
                    <a:pt x="744" y="259"/>
                  </a:lnTo>
                  <a:lnTo>
                    <a:pt x="742" y="261"/>
                  </a:lnTo>
                  <a:lnTo>
                    <a:pt x="742" y="263"/>
                  </a:lnTo>
                  <a:lnTo>
                    <a:pt x="746" y="261"/>
                  </a:lnTo>
                  <a:lnTo>
                    <a:pt x="746" y="259"/>
                  </a:lnTo>
                  <a:lnTo>
                    <a:pt x="753" y="252"/>
                  </a:lnTo>
                  <a:lnTo>
                    <a:pt x="755" y="250"/>
                  </a:lnTo>
                  <a:lnTo>
                    <a:pt x="758" y="252"/>
                  </a:lnTo>
                  <a:lnTo>
                    <a:pt x="758" y="254"/>
                  </a:lnTo>
                  <a:lnTo>
                    <a:pt x="758" y="256"/>
                  </a:lnTo>
                  <a:lnTo>
                    <a:pt x="755" y="256"/>
                  </a:lnTo>
                  <a:lnTo>
                    <a:pt x="751" y="261"/>
                  </a:lnTo>
                  <a:lnTo>
                    <a:pt x="751" y="268"/>
                  </a:lnTo>
                  <a:lnTo>
                    <a:pt x="753" y="268"/>
                  </a:lnTo>
                  <a:lnTo>
                    <a:pt x="753" y="266"/>
                  </a:lnTo>
                  <a:lnTo>
                    <a:pt x="755" y="261"/>
                  </a:lnTo>
                  <a:lnTo>
                    <a:pt x="758" y="259"/>
                  </a:lnTo>
                  <a:lnTo>
                    <a:pt x="762" y="256"/>
                  </a:lnTo>
                  <a:lnTo>
                    <a:pt x="762" y="252"/>
                  </a:lnTo>
                  <a:lnTo>
                    <a:pt x="762" y="250"/>
                  </a:lnTo>
                  <a:lnTo>
                    <a:pt x="767" y="247"/>
                  </a:lnTo>
                  <a:lnTo>
                    <a:pt x="767" y="245"/>
                  </a:lnTo>
                  <a:lnTo>
                    <a:pt x="767" y="243"/>
                  </a:lnTo>
                  <a:lnTo>
                    <a:pt x="769" y="240"/>
                  </a:lnTo>
                  <a:lnTo>
                    <a:pt x="772" y="238"/>
                  </a:lnTo>
                  <a:lnTo>
                    <a:pt x="772" y="236"/>
                  </a:lnTo>
                  <a:lnTo>
                    <a:pt x="774" y="233"/>
                  </a:lnTo>
                  <a:lnTo>
                    <a:pt x="776" y="240"/>
                  </a:lnTo>
                  <a:lnTo>
                    <a:pt x="781" y="243"/>
                  </a:lnTo>
                  <a:lnTo>
                    <a:pt x="783" y="247"/>
                  </a:lnTo>
                  <a:lnTo>
                    <a:pt x="783" y="250"/>
                  </a:lnTo>
                  <a:lnTo>
                    <a:pt x="785" y="254"/>
                  </a:lnTo>
                  <a:lnTo>
                    <a:pt x="790" y="259"/>
                  </a:lnTo>
                  <a:lnTo>
                    <a:pt x="790" y="261"/>
                  </a:lnTo>
                  <a:lnTo>
                    <a:pt x="785" y="263"/>
                  </a:lnTo>
                  <a:lnTo>
                    <a:pt x="783" y="268"/>
                  </a:lnTo>
                  <a:lnTo>
                    <a:pt x="781" y="268"/>
                  </a:lnTo>
                  <a:lnTo>
                    <a:pt x="778" y="266"/>
                  </a:lnTo>
                  <a:lnTo>
                    <a:pt x="774" y="263"/>
                  </a:lnTo>
                  <a:lnTo>
                    <a:pt x="772" y="263"/>
                  </a:lnTo>
                  <a:lnTo>
                    <a:pt x="769" y="266"/>
                  </a:lnTo>
                  <a:lnTo>
                    <a:pt x="767" y="266"/>
                  </a:lnTo>
                  <a:lnTo>
                    <a:pt x="765" y="270"/>
                  </a:lnTo>
                  <a:lnTo>
                    <a:pt x="762" y="270"/>
                  </a:lnTo>
                  <a:lnTo>
                    <a:pt x="760" y="270"/>
                  </a:lnTo>
                  <a:lnTo>
                    <a:pt x="758" y="273"/>
                  </a:lnTo>
                  <a:lnTo>
                    <a:pt x="762" y="273"/>
                  </a:lnTo>
                  <a:lnTo>
                    <a:pt x="765" y="273"/>
                  </a:lnTo>
                  <a:lnTo>
                    <a:pt x="765" y="275"/>
                  </a:lnTo>
                  <a:lnTo>
                    <a:pt x="762" y="280"/>
                  </a:lnTo>
                  <a:lnTo>
                    <a:pt x="758" y="282"/>
                  </a:lnTo>
                  <a:lnTo>
                    <a:pt x="755" y="282"/>
                  </a:lnTo>
                  <a:lnTo>
                    <a:pt x="760" y="282"/>
                  </a:lnTo>
                  <a:lnTo>
                    <a:pt x="765" y="280"/>
                  </a:lnTo>
                  <a:lnTo>
                    <a:pt x="769" y="280"/>
                  </a:lnTo>
                  <a:lnTo>
                    <a:pt x="772" y="280"/>
                  </a:lnTo>
                  <a:lnTo>
                    <a:pt x="776" y="277"/>
                  </a:lnTo>
                  <a:lnTo>
                    <a:pt x="778" y="277"/>
                  </a:lnTo>
                  <a:lnTo>
                    <a:pt x="781" y="280"/>
                  </a:lnTo>
                  <a:lnTo>
                    <a:pt x="781" y="282"/>
                  </a:lnTo>
                  <a:lnTo>
                    <a:pt x="781" y="282"/>
                  </a:lnTo>
                  <a:lnTo>
                    <a:pt x="783" y="282"/>
                  </a:lnTo>
                  <a:lnTo>
                    <a:pt x="783" y="277"/>
                  </a:lnTo>
                  <a:lnTo>
                    <a:pt x="783" y="273"/>
                  </a:lnTo>
                  <a:lnTo>
                    <a:pt x="785" y="270"/>
                  </a:lnTo>
                  <a:lnTo>
                    <a:pt x="792" y="268"/>
                  </a:lnTo>
                  <a:lnTo>
                    <a:pt x="792" y="268"/>
                  </a:lnTo>
                  <a:lnTo>
                    <a:pt x="792" y="273"/>
                  </a:lnTo>
                  <a:lnTo>
                    <a:pt x="792" y="275"/>
                  </a:lnTo>
                  <a:lnTo>
                    <a:pt x="792" y="280"/>
                  </a:lnTo>
                  <a:lnTo>
                    <a:pt x="788" y="284"/>
                  </a:lnTo>
                  <a:lnTo>
                    <a:pt x="783" y="284"/>
                  </a:lnTo>
                  <a:lnTo>
                    <a:pt x="781" y="289"/>
                  </a:lnTo>
                  <a:lnTo>
                    <a:pt x="781" y="289"/>
                  </a:lnTo>
                  <a:lnTo>
                    <a:pt x="776" y="289"/>
                  </a:lnTo>
                  <a:lnTo>
                    <a:pt x="774" y="289"/>
                  </a:lnTo>
                  <a:lnTo>
                    <a:pt x="772" y="289"/>
                  </a:lnTo>
                  <a:lnTo>
                    <a:pt x="769" y="291"/>
                  </a:lnTo>
                  <a:lnTo>
                    <a:pt x="769" y="293"/>
                  </a:lnTo>
                  <a:lnTo>
                    <a:pt x="765" y="298"/>
                  </a:lnTo>
                  <a:lnTo>
                    <a:pt x="765" y="300"/>
                  </a:lnTo>
                  <a:lnTo>
                    <a:pt x="762" y="303"/>
                  </a:lnTo>
                  <a:lnTo>
                    <a:pt x="765" y="303"/>
                  </a:lnTo>
                  <a:lnTo>
                    <a:pt x="769" y="298"/>
                  </a:lnTo>
                  <a:lnTo>
                    <a:pt x="774" y="291"/>
                  </a:lnTo>
                  <a:lnTo>
                    <a:pt x="776" y="291"/>
                  </a:lnTo>
                  <a:lnTo>
                    <a:pt x="776" y="291"/>
                  </a:lnTo>
                  <a:lnTo>
                    <a:pt x="778" y="291"/>
                  </a:lnTo>
                  <a:lnTo>
                    <a:pt x="778" y="293"/>
                  </a:lnTo>
                  <a:lnTo>
                    <a:pt x="776" y="296"/>
                  </a:lnTo>
                  <a:lnTo>
                    <a:pt x="774" y="300"/>
                  </a:lnTo>
                  <a:lnTo>
                    <a:pt x="769" y="305"/>
                  </a:lnTo>
                  <a:lnTo>
                    <a:pt x="765" y="310"/>
                  </a:lnTo>
                  <a:lnTo>
                    <a:pt x="767" y="310"/>
                  </a:lnTo>
                  <a:lnTo>
                    <a:pt x="772" y="307"/>
                  </a:lnTo>
                  <a:lnTo>
                    <a:pt x="778" y="298"/>
                  </a:lnTo>
                  <a:lnTo>
                    <a:pt x="783" y="291"/>
                  </a:lnTo>
                  <a:lnTo>
                    <a:pt x="783" y="289"/>
                  </a:lnTo>
                  <a:lnTo>
                    <a:pt x="785" y="286"/>
                  </a:lnTo>
                  <a:lnTo>
                    <a:pt x="788" y="286"/>
                  </a:lnTo>
                  <a:lnTo>
                    <a:pt x="792" y="282"/>
                  </a:lnTo>
                  <a:lnTo>
                    <a:pt x="799" y="282"/>
                  </a:lnTo>
                  <a:lnTo>
                    <a:pt x="802" y="280"/>
                  </a:lnTo>
                  <a:lnTo>
                    <a:pt x="802" y="282"/>
                  </a:lnTo>
                  <a:lnTo>
                    <a:pt x="799" y="284"/>
                  </a:lnTo>
                  <a:lnTo>
                    <a:pt x="795" y="289"/>
                  </a:lnTo>
                  <a:lnTo>
                    <a:pt x="792" y="289"/>
                  </a:lnTo>
                  <a:lnTo>
                    <a:pt x="790" y="291"/>
                  </a:lnTo>
                  <a:lnTo>
                    <a:pt x="788" y="293"/>
                  </a:lnTo>
                  <a:lnTo>
                    <a:pt x="790" y="293"/>
                  </a:lnTo>
                  <a:lnTo>
                    <a:pt x="792" y="291"/>
                  </a:lnTo>
                  <a:lnTo>
                    <a:pt x="797" y="291"/>
                  </a:lnTo>
                  <a:lnTo>
                    <a:pt x="799" y="289"/>
                  </a:lnTo>
                  <a:lnTo>
                    <a:pt x="804" y="286"/>
                  </a:lnTo>
                  <a:lnTo>
                    <a:pt x="804" y="286"/>
                  </a:lnTo>
                  <a:lnTo>
                    <a:pt x="809" y="284"/>
                  </a:lnTo>
                  <a:lnTo>
                    <a:pt x="811" y="284"/>
                  </a:lnTo>
                  <a:lnTo>
                    <a:pt x="813" y="286"/>
                  </a:lnTo>
                  <a:lnTo>
                    <a:pt x="818" y="293"/>
                  </a:lnTo>
                  <a:lnTo>
                    <a:pt x="820" y="296"/>
                  </a:lnTo>
                  <a:lnTo>
                    <a:pt x="822" y="298"/>
                  </a:lnTo>
                  <a:lnTo>
                    <a:pt x="822" y="300"/>
                  </a:lnTo>
                  <a:lnTo>
                    <a:pt x="822" y="303"/>
                  </a:lnTo>
                  <a:lnTo>
                    <a:pt x="818" y="307"/>
                  </a:lnTo>
                  <a:lnTo>
                    <a:pt x="818" y="307"/>
                  </a:lnTo>
                  <a:lnTo>
                    <a:pt x="818" y="303"/>
                  </a:lnTo>
                  <a:lnTo>
                    <a:pt x="815" y="303"/>
                  </a:lnTo>
                  <a:lnTo>
                    <a:pt x="813" y="305"/>
                  </a:lnTo>
                  <a:lnTo>
                    <a:pt x="813" y="307"/>
                  </a:lnTo>
                  <a:lnTo>
                    <a:pt x="809" y="310"/>
                  </a:lnTo>
                  <a:lnTo>
                    <a:pt x="804" y="310"/>
                  </a:lnTo>
                  <a:lnTo>
                    <a:pt x="799" y="312"/>
                  </a:lnTo>
                  <a:lnTo>
                    <a:pt x="795" y="312"/>
                  </a:lnTo>
                  <a:lnTo>
                    <a:pt x="790" y="314"/>
                  </a:lnTo>
                  <a:lnTo>
                    <a:pt x="788" y="316"/>
                  </a:lnTo>
                  <a:lnTo>
                    <a:pt x="781" y="319"/>
                  </a:lnTo>
                  <a:lnTo>
                    <a:pt x="785" y="319"/>
                  </a:lnTo>
                  <a:lnTo>
                    <a:pt x="788" y="319"/>
                  </a:lnTo>
                  <a:lnTo>
                    <a:pt x="785" y="321"/>
                  </a:lnTo>
                  <a:lnTo>
                    <a:pt x="781" y="323"/>
                  </a:lnTo>
                  <a:lnTo>
                    <a:pt x="778" y="326"/>
                  </a:lnTo>
                  <a:lnTo>
                    <a:pt x="785" y="323"/>
                  </a:lnTo>
                  <a:lnTo>
                    <a:pt x="790" y="321"/>
                  </a:lnTo>
                  <a:lnTo>
                    <a:pt x="797" y="314"/>
                  </a:lnTo>
                  <a:lnTo>
                    <a:pt x="799" y="314"/>
                  </a:lnTo>
                  <a:lnTo>
                    <a:pt x="804" y="314"/>
                  </a:lnTo>
                  <a:lnTo>
                    <a:pt x="806" y="314"/>
                  </a:lnTo>
                  <a:lnTo>
                    <a:pt x="809" y="314"/>
                  </a:lnTo>
                  <a:lnTo>
                    <a:pt x="809" y="316"/>
                  </a:lnTo>
                  <a:lnTo>
                    <a:pt x="809" y="319"/>
                  </a:lnTo>
                  <a:lnTo>
                    <a:pt x="806" y="321"/>
                  </a:lnTo>
                  <a:lnTo>
                    <a:pt x="802" y="323"/>
                  </a:lnTo>
                  <a:lnTo>
                    <a:pt x="799" y="323"/>
                  </a:lnTo>
                  <a:lnTo>
                    <a:pt x="797" y="326"/>
                  </a:lnTo>
                  <a:lnTo>
                    <a:pt x="795" y="328"/>
                  </a:lnTo>
                  <a:lnTo>
                    <a:pt x="792" y="330"/>
                  </a:lnTo>
                  <a:lnTo>
                    <a:pt x="788" y="328"/>
                  </a:lnTo>
                  <a:lnTo>
                    <a:pt x="785" y="330"/>
                  </a:lnTo>
                  <a:lnTo>
                    <a:pt x="783" y="333"/>
                  </a:lnTo>
                  <a:lnTo>
                    <a:pt x="785" y="333"/>
                  </a:lnTo>
                  <a:lnTo>
                    <a:pt x="788" y="330"/>
                  </a:lnTo>
                  <a:lnTo>
                    <a:pt x="790" y="333"/>
                  </a:lnTo>
                  <a:lnTo>
                    <a:pt x="792" y="333"/>
                  </a:lnTo>
                  <a:lnTo>
                    <a:pt x="797" y="330"/>
                  </a:lnTo>
                  <a:lnTo>
                    <a:pt x="799" y="326"/>
                  </a:lnTo>
                  <a:lnTo>
                    <a:pt x="804" y="326"/>
                  </a:lnTo>
                  <a:lnTo>
                    <a:pt x="806" y="326"/>
                  </a:lnTo>
                  <a:lnTo>
                    <a:pt x="811" y="326"/>
                  </a:lnTo>
                  <a:lnTo>
                    <a:pt x="813" y="323"/>
                  </a:lnTo>
                  <a:lnTo>
                    <a:pt x="815" y="321"/>
                  </a:lnTo>
                  <a:lnTo>
                    <a:pt x="818" y="321"/>
                  </a:lnTo>
                  <a:lnTo>
                    <a:pt x="818" y="319"/>
                  </a:lnTo>
                  <a:lnTo>
                    <a:pt x="815" y="316"/>
                  </a:lnTo>
                  <a:lnTo>
                    <a:pt x="818" y="314"/>
                  </a:lnTo>
                  <a:lnTo>
                    <a:pt x="820" y="312"/>
                  </a:lnTo>
                  <a:lnTo>
                    <a:pt x="822" y="310"/>
                  </a:lnTo>
                  <a:lnTo>
                    <a:pt x="822" y="312"/>
                  </a:lnTo>
                  <a:lnTo>
                    <a:pt x="825" y="312"/>
                  </a:lnTo>
                  <a:lnTo>
                    <a:pt x="825" y="314"/>
                  </a:lnTo>
                  <a:lnTo>
                    <a:pt x="829" y="323"/>
                  </a:lnTo>
                  <a:lnTo>
                    <a:pt x="829" y="328"/>
                  </a:lnTo>
                  <a:lnTo>
                    <a:pt x="832" y="333"/>
                  </a:lnTo>
                  <a:lnTo>
                    <a:pt x="832" y="335"/>
                  </a:lnTo>
                  <a:lnTo>
                    <a:pt x="829" y="337"/>
                  </a:lnTo>
                  <a:lnTo>
                    <a:pt x="825" y="337"/>
                  </a:lnTo>
                  <a:lnTo>
                    <a:pt x="822" y="335"/>
                  </a:lnTo>
                  <a:lnTo>
                    <a:pt x="818" y="335"/>
                  </a:lnTo>
                  <a:lnTo>
                    <a:pt x="813" y="337"/>
                  </a:lnTo>
                  <a:lnTo>
                    <a:pt x="811" y="340"/>
                  </a:lnTo>
                  <a:lnTo>
                    <a:pt x="809" y="340"/>
                  </a:lnTo>
                  <a:lnTo>
                    <a:pt x="806" y="337"/>
                  </a:lnTo>
                  <a:lnTo>
                    <a:pt x="804" y="337"/>
                  </a:lnTo>
                  <a:lnTo>
                    <a:pt x="802" y="340"/>
                  </a:lnTo>
                  <a:lnTo>
                    <a:pt x="795" y="342"/>
                  </a:lnTo>
                  <a:lnTo>
                    <a:pt x="797" y="342"/>
                  </a:lnTo>
                  <a:lnTo>
                    <a:pt x="804" y="342"/>
                  </a:lnTo>
                  <a:lnTo>
                    <a:pt x="809" y="342"/>
                  </a:lnTo>
                  <a:lnTo>
                    <a:pt x="813" y="349"/>
                  </a:lnTo>
                  <a:lnTo>
                    <a:pt x="818" y="349"/>
                  </a:lnTo>
                  <a:lnTo>
                    <a:pt x="820" y="349"/>
                  </a:lnTo>
                  <a:lnTo>
                    <a:pt x="822" y="347"/>
                  </a:lnTo>
                  <a:lnTo>
                    <a:pt x="825" y="349"/>
                  </a:lnTo>
                  <a:lnTo>
                    <a:pt x="827" y="351"/>
                  </a:lnTo>
                  <a:lnTo>
                    <a:pt x="832" y="353"/>
                  </a:lnTo>
                  <a:lnTo>
                    <a:pt x="832" y="356"/>
                  </a:lnTo>
                  <a:lnTo>
                    <a:pt x="834" y="358"/>
                  </a:lnTo>
                  <a:lnTo>
                    <a:pt x="834" y="363"/>
                  </a:lnTo>
                  <a:lnTo>
                    <a:pt x="832" y="365"/>
                  </a:lnTo>
                  <a:lnTo>
                    <a:pt x="829" y="365"/>
                  </a:lnTo>
                  <a:lnTo>
                    <a:pt x="827" y="360"/>
                  </a:lnTo>
                  <a:lnTo>
                    <a:pt x="825" y="363"/>
                  </a:lnTo>
                  <a:lnTo>
                    <a:pt x="825" y="365"/>
                  </a:lnTo>
                  <a:lnTo>
                    <a:pt x="822" y="363"/>
                  </a:lnTo>
                  <a:lnTo>
                    <a:pt x="820" y="360"/>
                  </a:lnTo>
                  <a:lnTo>
                    <a:pt x="818" y="363"/>
                  </a:lnTo>
                  <a:lnTo>
                    <a:pt x="815" y="360"/>
                  </a:lnTo>
                  <a:lnTo>
                    <a:pt x="811" y="356"/>
                  </a:lnTo>
                  <a:lnTo>
                    <a:pt x="809" y="356"/>
                  </a:lnTo>
                  <a:lnTo>
                    <a:pt x="806" y="356"/>
                  </a:lnTo>
                  <a:lnTo>
                    <a:pt x="804" y="356"/>
                  </a:lnTo>
                  <a:lnTo>
                    <a:pt x="799" y="353"/>
                  </a:lnTo>
                  <a:lnTo>
                    <a:pt x="802" y="356"/>
                  </a:lnTo>
                  <a:lnTo>
                    <a:pt x="806" y="358"/>
                  </a:lnTo>
                  <a:lnTo>
                    <a:pt x="809" y="358"/>
                  </a:lnTo>
                  <a:lnTo>
                    <a:pt x="806" y="360"/>
                  </a:lnTo>
                  <a:lnTo>
                    <a:pt x="802" y="360"/>
                  </a:lnTo>
                  <a:lnTo>
                    <a:pt x="799" y="360"/>
                  </a:lnTo>
                  <a:lnTo>
                    <a:pt x="795" y="360"/>
                  </a:lnTo>
                  <a:lnTo>
                    <a:pt x="792" y="363"/>
                  </a:lnTo>
                  <a:lnTo>
                    <a:pt x="792" y="367"/>
                  </a:lnTo>
                  <a:lnTo>
                    <a:pt x="795" y="365"/>
                  </a:lnTo>
                  <a:lnTo>
                    <a:pt x="797" y="365"/>
                  </a:lnTo>
                  <a:lnTo>
                    <a:pt x="802" y="365"/>
                  </a:lnTo>
                  <a:lnTo>
                    <a:pt x="804" y="363"/>
                  </a:lnTo>
                  <a:lnTo>
                    <a:pt x="806" y="363"/>
                  </a:lnTo>
                  <a:lnTo>
                    <a:pt x="809" y="365"/>
                  </a:lnTo>
                  <a:lnTo>
                    <a:pt x="809" y="367"/>
                  </a:lnTo>
                  <a:lnTo>
                    <a:pt x="813" y="367"/>
                  </a:lnTo>
                  <a:lnTo>
                    <a:pt x="813" y="370"/>
                  </a:lnTo>
                  <a:lnTo>
                    <a:pt x="811" y="370"/>
                  </a:lnTo>
                  <a:lnTo>
                    <a:pt x="809" y="370"/>
                  </a:lnTo>
                  <a:lnTo>
                    <a:pt x="806" y="370"/>
                  </a:lnTo>
                  <a:lnTo>
                    <a:pt x="804" y="370"/>
                  </a:lnTo>
                  <a:lnTo>
                    <a:pt x="804" y="367"/>
                  </a:lnTo>
                  <a:lnTo>
                    <a:pt x="802" y="367"/>
                  </a:lnTo>
                  <a:lnTo>
                    <a:pt x="799" y="370"/>
                  </a:lnTo>
                  <a:lnTo>
                    <a:pt x="802" y="372"/>
                  </a:lnTo>
                  <a:lnTo>
                    <a:pt x="806" y="372"/>
                  </a:lnTo>
                  <a:lnTo>
                    <a:pt x="806" y="374"/>
                  </a:lnTo>
                  <a:lnTo>
                    <a:pt x="806" y="377"/>
                  </a:lnTo>
                  <a:lnTo>
                    <a:pt x="809" y="379"/>
                  </a:lnTo>
                  <a:lnTo>
                    <a:pt x="806" y="379"/>
                  </a:lnTo>
                  <a:lnTo>
                    <a:pt x="799" y="377"/>
                  </a:lnTo>
                  <a:lnTo>
                    <a:pt x="792" y="377"/>
                  </a:lnTo>
                  <a:lnTo>
                    <a:pt x="785" y="374"/>
                  </a:lnTo>
                  <a:lnTo>
                    <a:pt x="783" y="374"/>
                  </a:lnTo>
                  <a:lnTo>
                    <a:pt x="783" y="377"/>
                  </a:lnTo>
                  <a:lnTo>
                    <a:pt x="788" y="377"/>
                  </a:lnTo>
                  <a:lnTo>
                    <a:pt x="799" y="381"/>
                  </a:lnTo>
                  <a:lnTo>
                    <a:pt x="799" y="383"/>
                  </a:lnTo>
                  <a:lnTo>
                    <a:pt x="797" y="386"/>
                  </a:lnTo>
                  <a:lnTo>
                    <a:pt x="792" y="381"/>
                  </a:lnTo>
                  <a:lnTo>
                    <a:pt x="790" y="381"/>
                  </a:lnTo>
                  <a:lnTo>
                    <a:pt x="788" y="386"/>
                  </a:lnTo>
                  <a:lnTo>
                    <a:pt x="790" y="383"/>
                  </a:lnTo>
                  <a:lnTo>
                    <a:pt x="792" y="386"/>
                  </a:lnTo>
                  <a:lnTo>
                    <a:pt x="795" y="388"/>
                  </a:lnTo>
                  <a:lnTo>
                    <a:pt x="795" y="386"/>
                  </a:lnTo>
                  <a:lnTo>
                    <a:pt x="797" y="388"/>
                  </a:lnTo>
                  <a:lnTo>
                    <a:pt x="797" y="390"/>
                  </a:lnTo>
                  <a:lnTo>
                    <a:pt x="799" y="393"/>
                  </a:lnTo>
                  <a:lnTo>
                    <a:pt x="799" y="393"/>
                  </a:lnTo>
                  <a:lnTo>
                    <a:pt x="802" y="390"/>
                  </a:lnTo>
                  <a:lnTo>
                    <a:pt x="804" y="390"/>
                  </a:lnTo>
                  <a:lnTo>
                    <a:pt x="804" y="390"/>
                  </a:lnTo>
                  <a:lnTo>
                    <a:pt x="802" y="393"/>
                  </a:lnTo>
                  <a:lnTo>
                    <a:pt x="802" y="395"/>
                  </a:lnTo>
                  <a:lnTo>
                    <a:pt x="804" y="395"/>
                  </a:lnTo>
                  <a:lnTo>
                    <a:pt x="804" y="390"/>
                  </a:lnTo>
                  <a:lnTo>
                    <a:pt x="809" y="390"/>
                  </a:lnTo>
                  <a:lnTo>
                    <a:pt x="811" y="393"/>
                  </a:lnTo>
                  <a:lnTo>
                    <a:pt x="815" y="395"/>
                  </a:lnTo>
                  <a:lnTo>
                    <a:pt x="818" y="395"/>
                  </a:lnTo>
                  <a:lnTo>
                    <a:pt x="818" y="397"/>
                  </a:lnTo>
                  <a:lnTo>
                    <a:pt x="818" y="400"/>
                  </a:lnTo>
                  <a:lnTo>
                    <a:pt x="813" y="397"/>
                  </a:lnTo>
                  <a:lnTo>
                    <a:pt x="811" y="397"/>
                  </a:lnTo>
                  <a:lnTo>
                    <a:pt x="806" y="397"/>
                  </a:lnTo>
                  <a:lnTo>
                    <a:pt x="799" y="400"/>
                  </a:lnTo>
                  <a:lnTo>
                    <a:pt x="799" y="404"/>
                  </a:lnTo>
                  <a:lnTo>
                    <a:pt x="802" y="400"/>
                  </a:lnTo>
                  <a:lnTo>
                    <a:pt x="806" y="400"/>
                  </a:lnTo>
                  <a:lnTo>
                    <a:pt x="811" y="402"/>
                  </a:lnTo>
                  <a:lnTo>
                    <a:pt x="809" y="402"/>
                  </a:lnTo>
                  <a:lnTo>
                    <a:pt x="806" y="404"/>
                  </a:lnTo>
                  <a:lnTo>
                    <a:pt x="809" y="404"/>
                  </a:lnTo>
                  <a:lnTo>
                    <a:pt x="813" y="404"/>
                  </a:lnTo>
                  <a:lnTo>
                    <a:pt x="815" y="404"/>
                  </a:lnTo>
                  <a:lnTo>
                    <a:pt x="815" y="407"/>
                  </a:lnTo>
                  <a:lnTo>
                    <a:pt x="818" y="409"/>
                  </a:lnTo>
                  <a:lnTo>
                    <a:pt x="820" y="411"/>
                  </a:lnTo>
                  <a:lnTo>
                    <a:pt x="818" y="413"/>
                  </a:lnTo>
                  <a:lnTo>
                    <a:pt x="818" y="418"/>
                  </a:lnTo>
                  <a:lnTo>
                    <a:pt x="818" y="420"/>
                  </a:lnTo>
                  <a:lnTo>
                    <a:pt x="818" y="418"/>
                  </a:lnTo>
                  <a:lnTo>
                    <a:pt x="820" y="416"/>
                  </a:lnTo>
                  <a:lnTo>
                    <a:pt x="822" y="413"/>
                  </a:lnTo>
                  <a:lnTo>
                    <a:pt x="825" y="413"/>
                  </a:lnTo>
                  <a:lnTo>
                    <a:pt x="825" y="416"/>
                  </a:lnTo>
                  <a:lnTo>
                    <a:pt x="825" y="418"/>
                  </a:lnTo>
                  <a:lnTo>
                    <a:pt x="820" y="425"/>
                  </a:lnTo>
                  <a:lnTo>
                    <a:pt x="818" y="430"/>
                  </a:lnTo>
                  <a:lnTo>
                    <a:pt x="818" y="432"/>
                  </a:lnTo>
                  <a:lnTo>
                    <a:pt x="820" y="430"/>
                  </a:lnTo>
                  <a:lnTo>
                    <a:pt x="822" y="425"/>
                  </a:lnTo>
                  <a:lnTo>
                    <a:pt x="822" y="423"/>
                  </a:lnTo>
                  <a:lnTo>
                    <a:pt x="825" y="420"/>
                  </a:lnTo>
                  <a:lnTo>
                    <a:pt x="829" y="418"/>
                  </a:lnTo>
                  <a:lnTo>
                    <a:pt x="829" y="418"/>
                  </a:lnTo>
                  <a:lnTo>
                    <a:pt x="829" y="413"/>
                  </a:lnTo>
                  <a:lnTo>
                    <a:pt x="834" y="413"/>
                  </a:lnTo>
                  <a:lnTo>
                    <a:pt x="834" y="413"/>
                  </a:lnTo>
                  <a:lnTo>
                    <a:pt x="832" y="416"/>
                  </a:lnTo>
                  <a:lnTo>
                    <a:pt x="829" y="420"/>
                  </a:lnTo>
                  <a:lnTo>
                    <a:pt x="827" y="425"/>
                  </a:lnTo>
                  <a:lnTo>
                    <a:pt x="827" y="427"/>
                  </a:lnTo>
                  <a:lnTo>
                    <a:pt x="827" y="432"/>
                  </a:lnTo>
                  <a:lnTo>
                    <a:pt x="829" y="430"/>
                  </a:lnTo>
                  <a:lnTo>
                    <a:pt x="829" y="427"/>
                  </a:lnTo>
                  <a:lnTo>
                    <a:pt x="829" y="425"/>
                  </a:lnTo>
                  <a:lnTo>
                    <a:pt x="832" y="423"/>
                  </a:lnTo>
                  <a:lnTo>
                    <a:pt x="834" y="418"/>
                  </a:lnTo>
                  <a:lnTo>
                    <a:pt x="839" y="416"/>
                  </a:lnTo>
                  <a:lnTo>
                    <a:pt x="843" y="413"/>
                  </a:lnTo>
                  <a:lnTo>
                    <a:pt x="843" y="413"/>
                  </a:lnTo>
                  <a:lnTo>
                    <a:pt x="843" y="418"/>
                  </a:lnTo>
                  <a:lnTo>
                    <a:pt x="841" y="420"/>
                  </a:lnTo>
                  <a:lnTo>
                    <a:pt x="836" y="423"/>
                  </a:lnTo>
                  <a:lnTo>
                    <a:pt x="836" y="425"/>
                  </a:lnTo>
                  <a:lnTo>
                    <a:pt x="834" y="427"/>
                  </a:lnTo>
                  <a:lnTo>
                    <a:pt x="836" y="430"/>
                  </a:lnTo>
                  <a:lnTo>
                    <a:pt x="836" y="427"/>
                  </a:lnTo>
                  <a:lnTo>
                    <a:pt x="839" y="430"/>
                  </a:lnTo>
                  <a:lnTo>
                    <a:pt x="841" y="427"/>
                  </a:lnTo>
                  <a:lnTo>
                    <a:pt x="845" y="425"/>
                  </a:lnTo>
                  <a:lnTo>
                    <a:pt x="848" y="427"/>
                  </a:lnTo>
                  <a:lnTo>
                    <a:pt x="848" y="434"/>
                  </a:lnTo>
                  <a:lnTo>
                    <a:pt x="848" y="437"/>
                  </a:lnTo>
                  <a:lnTo>
                    <a:pt x="845" y="437"/>
                  </a:lnTo>
                  <a:lnTo>
                    <a:pt x="845" y="439"/>
                  </a:lnTo>
                  <a:lnTo>
                    <a:pt x="848" y="439"/>
                  </a:lnTo>
                  <a:lnTo>
                    <a:pt x="850" y="441"/>
                  </a:lnTo>
                  <a:lnTo>
                    <a:pt x="845" y="444"/>
                  </a:lnTo>
                  <a:lnTo>
                    <a:pt x="843" y="444"/>
                  </a:lnTo>
                  <a:lnTo>
                    <a:pt x="845" y="444"/>
                  </a:lnTo>
                  <a:lnTo>
                    <a:pt x="850" y="446"/>
                  </a:lnTo>
                  <a:lnTo>
                    <a:pt x="841" y="448"/>
                  </a:lnTo>
                  <a:lnTo>
                    <a:pt x="839" y="448"/>
                  </a:lnTo>
                  <a:lnTo>
                    <a:pt x="839" y="450"/>
                  </a:lnTo>
                  <a:lnTo>
                    <a:pt x="843" y="448"/>
                  </a:lnTo>
                  <a:lnTo>
                    <a:pt x="850" y="450"/>
                  </a:lnTo>
                  <a:lnTo>
                    <a:pt x="850" y="448"/>
                  </a:lnTo>
                  <a:lnTo>
                    <a:pt x="855" y="448"/>
                  </a:lnTo>
                  <a:lnTo>
                    <a:pt x="855" y="448"/>
                  </a:lnTo>
                  <a:lnTo>
                    <a:pt x="852" y="453"/>
                  </a:lnTo>
                  <a:lnTo>
                    <a:pt x="850" y="455"/>
                  </a:lnTo>
                  <a:lnTo>
                    <a:pt x="855" y="453"/>
                  </a:lnTo>
                  <a:lnTo>
                    <a:pt x="857" y="450"/>
                  </a:lnTo>
                  <a:lnTo>
                    <a:pt x="859" y="448"/>
                  </a:lnTo>
                  <a:lnTo>
                    <a:pt x="864" y="446"/>
                  </a:lnTo>
                  <a:lnTo>
                    <a:pt x="866" y="446"/>
                  </a:lnTo>
                  <a:lnTo>
                    <a:pt x="866" y="448"/>
                  </a:lnTo>
                  <a:lnTo>
                    <a:pt x="864" y="450"/>
                  </a:lnTo>
                  <a:lnTo>
                    <a:pt x="862" y="453"/>
                  </a:lnTo>
                  <a:lnTo>
                    <a:pt x="859" y="455"/>
                  </a:lnTo>
                  <a:lnTo>
                    <a:pt x="859" y="460"/>
                  </a:lnTo>
                  <a:lnTo>
                    <a:pt x="855" y="460"/>
                  </a:lnTo>
                  <a:lnTo>
                    <a:pt x="852" y="464"/>
                  </a:lnTo>
                  <a:lnTo>
                    <a:pt x="852" y="467"/>
                  </a:lnTo>
                  <a:lnTo>
                    <a:pt x="855" y="467"/>
                  </a:lnTo>
                  <a:lnTo>
                    <a:pt x="857" y="464"/>
                  </a:lnTo>
                  <a:lnTo>
                    <a:pt x="857" y="462"/>
                  </a:lnTo>
                  <a:lnTo>
                    <a:pt x="862" y="457"/>
                  </a:lnTo>
                  <a:lnTo>
                    <a:pt x="864" y="455"/>
                  </a:lnTo>
                  <a:lnTo>
                    <a:pt x="864" y="460"/>
                  </a:lnTo>
                  <a:lnTo>
                    <a:pt x="862" y="464"/>
                  </a:lnTo>
                  <a:lnTo>
                    <a:pt x="862" y="469"/>
                  </a:lnTo>
                  <a:lnTo>
                    <a:pt x="859" y="471"/>
                  </a:lnTo>
                  <a:lnTo>
                    <a:pt x="862" y="469"/>
                  </a:lnTo>
                  <a:lnTo>
                    <a:pt x="866" y="464"/>
                  </a:lnTo>
                  <a:lnTo>
                    <a:pt x="866" y="462"/>
                  </a:lnTo>
                  <a:lnTo>
                    <a:pt x="866" y="460"/>
                  </a:lnTo>
                  <a:lnTo>
                    <a:pt x="869" y="462"/>
                  </a:lnTo>
                  <a:lnTo>
                    <a:pt x="869" y="467"/>
                  </a:lnTo>
                  <a:lnTo>
                    <a:pt x="871" y="469"/>
                  </a:lnTo>
                  <a:lnTo>
                    <a:pt x="873" y="469"/>
                  </a:lnTo>
                  <a:lnTo>
                    <a:pt x="871" y="464"/>
                  </a:lnTo>
                  <a:lnTo>
                    <a:pt x="873" y="462"/>
                  </a:lnTo>
                  <a:lnTo>
                    <a:pt x="878" y="460"/>
                  </a:lnTo>
                  <a:lnTo>
                    <a:pt x="880" y="460"/>
                  </a:lnTo>
                  <a:lnTo>
                    <a:pt x="878" y="462"/>
                  </a:lnTo>
                  <a:lnTo>
                    <a:pt x="878" y="464"/>
                  </a:lnTo>
                  <a:lnTo>
                    <a:pt x="882" y="464"/>
                  </a:lnTo>
                  <a:lnTo>
                    <a:pt x="885" y="467"/>
                  </a:lnTo>
                  <a:lnTo>
                    <a:pt x="882" y="471"/>
                  </a:lnTo>
                  <a:lnTo>
                    <a:pt x="887" y="469"/>
                  </a:lnTo>
                  <a:lnTo>
                    <a:pt x="887" y="471"/>
                  </a:lnTo>
                  <a:lnTo>
                    <a:pt x="887" y="474"/>
                  </a:lnTo>
                  <a:lnTo>
                    <a:pt x="889" y="476"/>
                  </a:lnTo>
                  <a:lnTo>
                    <a:pt x="892" y="478"/>
                  </a:lnTo>
                  <a:lnTo>
                    <a:pt x="889" y="480"/>
                  </a:lnTo>
                  <a:lnTo>
                    <a:pt x="887" y="480"/>
                  </a:lnTo>
                  <a:lnTo>
                    <a:pt x="885" y="480"/>
                  </a:lnTo>
                  <a:lnTo>
                    <a:pt x="885" y="478"/>
                  </a:lnTo>
                  <a:lnTo>
                    <a:pt x="882" y="476"/>
                  </a:lnTo>
                  <a:lnTo>
                    <a:pt x="880" y="476"/>
                  </a:lnTo>
                  <a:lnTo>
                    <a:pt x="878" y="474"/>
                  </a:lnTo>
                  <a:lnTo>
                    <a:pt x="878" y="476"/>
                  </a:lnTo>
                  <a:lnTo>
                    <a:pt x="875" y="478"/>
                  </a:lnTo>
                  <a:lnTo>
                    <a:pt x="878" y="478"/>
                  </a:lnTo>
                  <a:lnTo>
                    <a:pt x="880" y="478"/>
                  </a:lnTo>
                  <a:lnTo>
                    <a:pt x="880" y="480"/>
                  </a:lnTo>
                  <a:lnTo>
                    <a:pt x="880" y="480"/>
                  </a:lnTo>
                  <a:lnTo>
                    <a:pt x="880" y="480"/>
                  </a:lnTo>
                  <a:lnTo>
                    <a:pt x="882" y="483"/>
                  </a:lnTo>
                  <a:lnTo>
                    <a:pt x="880" y="485"/>
                  </a:lnTo>
                  <a:lnTo>
                    <a:pt x="878" y="483"/>
                  </a:lnTo>
                  <a:lnTo>
                    <a:pt x="875" y="485"/>
                  </a:lnTo>
                  <a:lnTo>
                    <a:pt x="875" y="485"/>
                  </a:lnTo>
                  <a:lnTo>
                    <a:pt x="882" y="487"/>
                  </a:lnTo>
                  <a:lnTo>
                    <a:pt x="882" y="487"/>
                  </a:lnTo>
                  <a:lnTo>
                    <a:pt x="885" y="487"/>
                  </a:lnTo>
                  <a:lnTo>
                    <a:pt x="882" y="490"/>
                  </a:lnTo>
                  <a:lnTo>
                    <a:pt x="878" y="490"/>
                  </a:lnTo>
                  <a:lnTo>
                    <a:pt x="875" y="492"/>
                  </a:lnTo>
                  <a:lnTo>
                    <a:pt x="871" y="490"/>
                  </a:lnTo>
                  <a:lnTo>
                    <a:pt x="869" y="490"/>
                  </a:lnTo>
                  <a:lnTo>
                    <a:pt x="869" y="487"/>
                  </a:lnTo>
                  <a:lnTo>
                    <a:pt x="869" y="485"/>
                  </a:lnTo>
                  <a:lnTo>
                    <a:pt x="866" y="483"/>
                  </a:lnTo>
                  <a:lnTo>
                    <a:pt x="864" y="483"/>
                  </a:lnTo>
                  <a:lnTo>
                    <a:pt x="864" y="483"/>
                  </a:lnTo>
                  <a:lnTo>
                    <a:pt x="864" y="485"/>
                  </a:lnTo>
                  <a:lnTo>
                    <a:pt x="866" y="485"/>
                  </a:lnTo>
                  <a:lnTo>
                    <a:pt x="866" y="490"/>
                  </a:lnTo>
                  <a:lnTo>
                    <a:pt x="866" y="492"/>
                  </a:lnTo>
                  <a:lnTo>
                    <a:pt x="864" y="492"/>
                  </a:lnTo>
                  <a:lnTo>
                    <a:pt x="859" y="490"/>
                  </a:lnTo>
                  <a:lnTo>
                    <a:pt x="859" y="487"/>
                  </a:lnTo>
                  <a:lnTo>
                    <a:pt x="859" y="490"/>
                  </a:lnTo>
                  <a:lnTo>
                    <a:pt x="862" y="492"/>
                  </a:lnTo>
                  <a:lnTo>
                    <a:pt x="864" y="492"/>
                  </a:lnTo>
                  <a:lnTo>
                    <a:pt x="866" y="494"/>
                  </a:lnTo>
                  <a:lnTo>
                    <a:pt x="869" y="497"/>
                  </a:lnTo>
                  <a:lnTo>
                    <a:pt x="871" y="499"/>
                  </a:lnTo>
                  <a:lnTo>
                    <a:pt x="869" y="501"/>
                  </a:lnTo>
                  <a:lnTo>
                    <a:pt x="864" y="501"/>
                  </a:lnTo>
                  <a:lnTo>
                    <a:pt x="862" y="499"/>
                  </a:lnTo>
                  <a:lnTo>
                    <a:pt x="857" y="497"/>
                  </a:lnTo>
                  <a:lnTo>
                    <a:pt x="857" y="494"/>
                  </a:lnTo>
                  <a:lnTo>
                    <a:pt x="855" y="494"/>
                  </a:lnTo>
                  <a:lnTo>
                    <a:pt x="857" y="497"/>
                  </a:lnTo>
                  <a:lnTo>
                    <a:pt x="859" y="499"/>
                  </a:lnTo>
                  <a:lnTo>
                    <a:pt x="862" y="501"/>
                  </a:lnTo>
                  <a:lnTo>
                    <a:pt x="862" y="506"/>
                  </a:lnTo>
                  <a:lnTo>
                    <a:pt x="859" y="508"/>
                  </a:lnTo>
                  <a:lnTo>
                    <a:pt x="859" y="508"/>
                  </a:lnTo>
                  <a:lnTo>
                    <a:pt x="857" y="506"/>
                  </a:lnTo>
                  <a:lnTo>
                    <a:pt x="855" y="504"/>
                  </a:lnTo>
                  <a:lnTo>
                    <a:pt x="852" y="504"/>
                  </a:lnTo>
                  <a:lnTo>
                    <a:pt x="852" y="504"/>
                  </a:lnTo>
                  <a:lnTo>
                    <a:pt x="855" y="506"/>
                  </a:lnTo>
                  <a:lnTo>
                    <a:pt x="855" y="508"/>
                  </a:lnTo>
                  <a:lnTo>
                    <a:pt x="855" y="513"/>
                  </a:lnTo>
                  <a:lnTo>
                    <a:pt x="852" y="515"/>
                  </a:lnTo>
                  <a:lnTo>
                    <a:pt x="850" y="515"/>
                  </a:lnTo>
                  <a:lnTo>
                    <a:pt x="850" y="513"/>
                  </a:lnTo>
                  <a:lnTo>
                    <a:pt x="850" y="510"/>
                  </a:lnTo>
                  <a:lnTo>
                    <a:pt x="848" y="510"/>
                  </a:lnTo>
                  <a:lnTo>
                    <a:pt x="848" y="513"/>
                  </a:lnTo>
                  <a:lnTo>
                    <a:pt x="845" y="513"/>
                  </a:lnTo>
                  <a:lnTo>
                    <a:pt x="843" y="513"/>
                  </a:lnTo>
                  <a:lnTo>
                    <a:pt x="843" y="510"/>
                  </a:lnTo>
                  <a:lnTo>
                    <a:pt x="843" y="506"/>
                  </a:lnTo>
                  <a:lnTo>
                    <a:pt x="843" y="504"/>
                  </a:lnTo>
                  <a:lnTo>
                    <a:pt x="841" y="501"/>
                  </a:lnTo>
                  <a:lnTo>
                    <a:pt x="841" y="504"/>
                  </a:lnTo>
                  <a:lnTo>
                    <a:pt x="841" y="510"/>
                  </a:lnTo>
                  <a:lnTo>
                    <a:pt x="839" y="510"/>
                  </a:lnTo>
                  <a:lnTo>
                    <a:pt x="836" y="510"/>
                  </a:lnTo>
                  <a:lnTo>
                    <a:pt x="836" y="513"/>
                  </a:lnTo>
                  <a:lnTo>
                    <a:pt x="839" y="513"/>
                  </a:lnTo>
                  <a:lnTo>
                    <a:pt x="839" y="515"/>
                  </a:lnTo>
                  <a:lnTo>
                    <a:pt x="839" y="517"/>
                  </a:lnTo>
                  <a:lnTo>
                    <a:pt x="836" y="515"/>
                  </a:lnTo>
                  <a:lnTo>
                    <a:pt x="834" y="515"/>
                  </a:lnTo>
                  <a:lnTo>
                    <a:pt x="834" y="517"/>
                  </a:lnTo>
                  <a:lnTo>
                    <a:pt x="836" y="520"/>
                  </a:lnTo>
                  <a:lnTo>
                    <a:pt x="839" y="520"/>
                  </a:lnTo>
                  <a:lnTo>
                    <a:pt x="839" y="520"/>
                  </a:lnTo>
                  <a:lnTo>
                    <a:pt x="839" y="522"/>
                  </a:lnTo>
                  <a:lnTo>
                    <a:pt x="836" y="524"/>
                  </a:lnTo>
                  <a:lnTo>
                    <a:pt x="836" y="524"/>
                  </a:lnTo>
                  <a:lnTo>
                    <a:pt x="836" y="529"/>
                  </a:lnTo>
                  <a:lnTo>
                    <a:pt x="836" y="531"/>
                  </a:lnTo>
                  <a:lnTo>
                    <a:pt x="836" y="531"/>
                  </a:lnTo>
                  <a:lnTo>
                    <a:pt x="834" y="529"/>
                  </a:lnTo>
                  <a:lnTo>
                    <a:pt x="834" y="529"/>
                  </a:lnTo>
                  <a:lnTo>
                    <a:pt x="836" y="534"/>
                  </a:lnTo>
                  <a:lnTo>
                    <a:pt x="836" y="536"/>
                  </a:lnTo>
                  <a:lnTo>
                    <a:pt x="836" y="538"/>
                  </a:lnTo>
                  <a:lnTo>
                    <a:pt x="832" y="538"/>
                  </a:lnTo>
                  <a:lnTo>
                    <a:pt x="832" y="541"/>
                  </a:lnTo>
                  <a:lnTo>
                    <a:pt x="829" y="541"/>
                  </a:lnTo>
                  <a:lnTo>
                    <a:pt x="829" y="538"/>
                  </a:lnTo>
                  <a:lnTo>
                    <a:pt x="827" y="538"/>
                  </a:lnTo>
                  <a:lnTo>
                    <a:pt x="829" y="536"/>
                  </a:lnTo>
                  <a:lnTo>
                    <a:pt x="827" y="536"/>
                  </a:lnTo>
                  <a:lnTo>
                    <a:pt x="825" y="534"/>
                  </a:lnTo>
                  <a:lnTo>
                    <a:pt x="827" y="531"/>
                  </a:lnTo>
                  <a:lnTo>
                    <a:pt x="827" y="529"/>
                  </a:lnTo>
                  <a:lnTo>
                    <a:pt x="825" y="531"/>
                  </a:lnTo>
                  <a:lnTo>
                    <a:pt x="822" y="531"/>
                  </a:lnTo>
                  <a:lnTo>
                    <a:pt x="822" y="534"/>
                  </a:lnTo>
                  <a:lnTo>
                    <a:pt x="820" y="534"/>
                  </a:lnTo>
                  <a:lnTo>
                    <a:pt x="818" y="531"/>
                  </a:lnTo>
                  <a:lnTo>
                    <a:pt x="820" y="529"/>
                  </a:lnTo>
                  <a:lnTo>
                    <a:pt x="818" y="527"/>
                  </a:lnTo>
                  <a:lnTo>
                    <a:pt x="818" y="527"/>
                  </a:lnTo>
                  <a:lnTo>
                    <a:pt x="820" y="524"/>
                  </a:lnTo>
                  <a:lnTo>
                    <a:pt x="820" y="522"/>
                  </a:lnTo>
                  <a:lnTo>
                    <a:pt x="820" y="522"/>
                  </a:lnTo>
                  <a:lnTo>
                    <a:pt x="820" y="520"/>
                  </a:lnTo>
                  <a:lnTo>
                    <a:pt x="818" y="522"/>
                  </a:lnTo>
                  <a:lnTo>
                    <a:pt x="815" y="527"/>
                  </a:lnTo>
                  <a:lnTo>
                    <a:pt x="813" y="529"/>
                  </a:lnTo>
                  <a:lnTo>
                    <a:pt x="813" y="529"/>
                  </a:lnTo>
                  <a:lnTo>
                    <a:pt x="813" y="527"/>
                  </a:lnTo>
                  <a:lnTo>
                    <a:pt x="811" y="524"/>
                  </a:lnTo>
                  <a:lnTo>
                    <a:pt x="811" y="522"/>
                  </a:lnTo>
                  <a:lnTo>
                    <a:pt x="813" y="520"/>
                  </a:lnTo>
                  <a:lnTo>
                    <a:pt x="815" y="517"/>
                  </a:lnTo>
                  <a:lnTo>
                    <a:pt x="815" y="517"/>
                  </a:lnTo>
                  <a:lnTo>
                    <a:pt x="818" y="517"/>
                  </a:lnTo>
                  <a:lnTo>
                    <a:pt x="818" y="515"/>
                  </a:lnTo>
                  <a:lnTo>
                    <a:pt x="815" y="515"/>
                  </a:lnTo>
                  <a:lnTo>
                    <a:pt x="811" y="515"/>
                  </a:lnTo>
                  <a:lnTo>
                    <a:pt x="809" y="515"/>
                  </a:lnTo>
                  <a:lnTo>
                    <a:pt x="809" y="513"/>
                  </a:lnTo>
                  <a:lnTo>
                    <a:pt x="809" y="513"/>
                  </a:lnTo>
                  <a:lnTo>
                    <a:pt x="813" y="510"/>
                  </a:lnTo>
                  <a:lnTo>
                    <a:pt x="815" y="508"/>
                  </a:lnTo>
                  <a:lnTo>
                    <a:pt x="813" y="508"/>
                  </a:lnTo>
                  <a:lnTo>
                    <a:pt x="811" y="508"/>
                  </a:lnTo>
                  <a:lnTo>
                    <a:pt x="809" y="508"/>
                  </a:lnTo>
                  <a:lnTo>
                    <a:pt x="809" y="506"/>
                  </a:lnTo>
                  <a:lnTo>
                    <a:pt x="811" y="506"/>
                  </a:lnTo>
                  <a:lnTo>
                    <a:pt x="813" y="504"/>
                  </a:lnTo>
                  <a:lnTo>
                    <a:pt x="815" y="504"/>
                  </a:lnTo>
                  <a:lnTo>
                    <a:pt x="813" y="501"/>
                  </a:lnTo>
                  <a:lnTo>
                    <a:pt x="811" y="501"/>
                  </a:lnTo>
                  <a:lnTo>
                    <a:pt x="809" y="504"/>
                  </a:lnTo>
                  <a:lnTo>
                    <a:pt x="809" y="504"/>
                  </a:lnTo>
                  <a:lnTo>
                    <a:pt x="809" y="501"/>
                  </a:lnTo>
                  <a:lnTo>
                    <a:pt x="811" y="497"/>
                  </a:lnTo>
                  <a:lnTo>
                    <a:pt x="813" y="497"/>
                  </a:lnTo>
                  <a:lnTo>
                    <a:pt x="818" y="494"/>
                  </a:lnTo>
                  <a:lnTo>
                    <a:pt x="820" y="492"/>
                  </a:lnTo>
                  <a:lnTo>
                    <a:pt x="822" y="490"/>
                  </a:lnTo>
                  <a:lnTo>
                    <a:pt x="825" y="487"/>
                  </a:lnTo>
                  <a:lnTo>
                    <a:pt x="827" y="483"/>
                  </a:lnTo>
                  <a:lnTo>
                    <a:pt x="829" y="483"/>
                  </a:lnTo>
                  <a:lnTo>
                    <a:pt x="829" y="480"/>
                  </a:lnTo>
                  <a:lnTo>
                    <a:pt x="827" y="483"/>
                  </a:lnTo>
                  <a:lnTo>
                    <a:pt x="825" y="485"/>
                  </a:lnTo>
                  <a:lnTo>
                    <a:pt x="822" y="485"/>
                  </a:lnTo>
                  <a:lnTo>
                    <a:pt x="820" y="490"/>
                  </a:lnTo>
                  <a:lnTo>
                    <a:pt x="815" y="492"/>
                  </a:lnTo>
                  <a:lnTo>
                    <a:pt x="813" y="492"/>
                  </a:lnTo>
                  <a:lnTo>
                    <a:pt x="806" y="494"/>
                  </a:lnTo>
                  <a:lnTo>
                    <a:pt x="804" y="497"/>
                  </a:lnTo>
                  <a:lnTo>
                    <a:pt x="799" y="494"/>
                  </a:lnTo>
                  <a:lnTo>
                    <a:pt x="802" y="492"/>
                  </a:lnTo>
                  <a:lnTo>
                    <a:pt x="806" y="487"/>
                  </a:lnTo>
                  <a:lnTo>
                    <a:pt x="811" y="485"/>
                  </a:lnTo>
                  <a:lnTo>
                    <a:pt x="811" y="483"/>
                  </a:lnTo>
                  <a:lnTo>
                    <a:pt x="813" y="480"/>
                  </a:lnTo>
                  <a:lnTo>
                    <a:pt x="813" y="478"/>
                  </a:lnTo>
                  <a:lnTo>
                    <a:pt x="809" y="483"/>
                  </a:lnTo>
                  <a:lnTo>
                    <a:pt x="802" y="487"/>
                  </a:lnTo>
                  <a:lnTo>
                    <a:pt x="799" y="490"/>
                  </a:lnTo>
                  <a:lnTo>
                    <a:pt x="797" y="487"/>
                  </a:lnTo>
                  <a:lnTo>
                    <a:pt x="797" y="487"/>
                  </a:lnTo>
                  <a:lnTo>
                    <a:pt x="797" y="483"/>
                  </a:lnTo>
                  <a:lnTo>
                    <a:pt x="795" y="483"/>
                  </a:lnTo>
                  <a:lnTo>
                    <a:pt x="795" y="483"/>
                  </a:lnTo>
                  <a:lnTo>
                    <a:pt x="792" y="483"/>
                  </a:lnTo>
                  <a:lnTo>
                    <a:pt x="792" y="480"/>
                  </a:lnTo>
                  <a:lnTo>
                    <a:pt x="795" y="480"/>
                  </a:lnTo>
                  <a:lnTo>
                    <a:pt x="795" y="478"/>
                  </a:lnTo>
                  <a:lnTo>
                    <a:pt x="792" y="476"/>
                  </a:lnTo>
                  <a:lnTo>
                    <a:pt x="790" y="476"/>
                  </a:lnTo>
                  <a:lnTo>
                    <a:pt x="790" y="476"/>
                  </a:lnTo>
                  <a:lnTo>
                    <a:pt x="790" y="471"/>
                  </a:lnTo>
                  <a:lnTo>
                    <a:pt x="792" y="471"/>
                  </a:lnTo>
                  <a:lnTo>
                    <a:pt x="792" y="469"/>
                  </a:lnTo>
                  <a:lnTo>
                    <a:pt x="790" y="467"/>
                  </a:lnTo>
                  <a:lnTo>
                    <a:pt x="788" y="464"/>
                  </a:lnTo>
                  <a:lnTo>
                    <a:pt x="788" y="464"/>
                  </a:lnTo>
                  <a:lnTo>
                    <a:pt x="788" y="469"/>
                  </a:lnTo>
                  <a:lnTo>
                    <a:pt x="788" y="469"/>
                  </a:lnTo>
                  <a:lnTo>
                    <a:pt x="785" y="471"/>
                  </a:lnTo>
                  <a:lnTo>
                    <a:pt x="783" y="469"/>
                  </a:lnTo>
                  <a:lnTo>
                    <a:pt x="781" y="467"/>
                  </a:lnTo>
                  <a:lnTo>
                    <a:pt x="778" y="467"/>
                  </a:lnTo>
                  <a:lnTo>
                    <a:pt x="781" y="469"/>
                  </a:lnTo>
                  <a:lnTo>
                    <a:pt x="783" y="474"/>
                  </a:lnTo>
                  <a:lnTo>
                    <a:pt x="785" y="478"/>
                  </a:lnTo>
                  <a:lnTo>
                    <a:pt x="783" y="476"/>
                  </a:lnTo>
                  <a:lnTo>
                    <a:pt x="781" y="478"/>
                  </a:lnTo>
                  <a:lnTo>
                    <a:pt x="781" y="478"/>
                  </a:lnTo>
                  <a:lnTo>
                    <a:pt x="778" y="480"/>
                  </a:lnTo>
                  <a:lnTo>
                    <a:pt x="776" y="478"/>
                  </a:lnTo>
                  <a:lnTo>
                    <a:pt x="776" y="474"/>
                  </a:lnTo>
                  <a:lnTo>
                    <a:pt x="774" y="471"/>
                  </a:lnTo>
                  <a:lnTo>
                    <a:pt x="774" y="474"/>
                  </a:lnTo>
                  <a:lnTo>
                    <a:pt x="776" y="476"/>
                  </a:lnTo>
                  <a:lnTo>
                    <a:pt x="776" y="478"/>
                  </a:lnTo>
                  <a:lnTo>
                    <a:pt x="774" y="480"/>
                  </a:lnTo>
                  <a:lnTo>
                    <a:pt x="776" y="480"/>
                  </a:lnTo>
                  <a:lnTo>
                    <a:pt x="778" y="485"/>
                  </a:lnTo>
                  <a:lnTo>
                    <a:pt x="781" y="487"/>
                  </a:lnTo>
                  <a:lnTo>
                    <a:pt x="781" y="490"/>
                  </a:lnTo>
                  <a:lnTo>
                    <a:pt x="783" y="492"/>
                  </a:lnTo>
                  <a:lnTo>
                    <a:pt x="781" y="492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4" y="492"/>
                  </a:lnTo>
                  <a:lnTo>
                    <a:pt x="772" y="494"/>
                  </a:lnTo>
                  <a:lnTo>
                    <a:pt x="772" y="494"/>
                  </a:lnTo>
                  <a:lnTo>
                    <a:pt x="767" y="490"/>
                  </a:lnTo>
                  <a:lnTo>
                    <a:pt x="767" y="487"/>
                  </a:lnTo>
                  <a:lnTo>
                    <a:pt x="767" y="485"/>
                  </a:lnTo>
                  <a:lnTo>
                    <a:pt x="767" y="483"/>
                  </a:lnTo>
                  <a:lnTo>
                    <a:pt x="765" y="480"/>
                  </a:lnTo>
                  <a:lnTo>
                    <a:pt x="760" y="480"/>
                  </a:lnTo>
                  <a:lnTo>
                    <a:pt x="760" y="478"/>
                  </a:lnTo>
                  <a:lnTo>
                    <a:pt x="758" y="476"/>
                  </a:lnTo>
                  <a:lnTo>
                    <a:pt x="755" y="478"/>
                  </a:lnTo>
                  <a:lnTo>
                    <a:pt x="753" y="478"/>
                  </a:lnTo>
                  <a:lnTo>
                    <a:pt x="748" y="478"/>
                  </a:lnTo>
                  <a:lnTo>
                    <a:pt x="751" y="480"/>
                  </a:lnTo>
                  <a:lnTo>
                    <a:pt x="755" y="480"/>
                  </a:lnTo>
                  <a:lnTo>
                    <a:pt x="758" y="483"/>
                  </a:lnTo>
                  <a:lnTo>
                    <a:pt x="762" y="483"/>
                  </a:lnTo>
                  <a:lnTo>
                    <a:pt x="762" y="487"/>
                  </a:lnTo>
                  <a:lnTo>
                    <a:pt x="760" y="490"/>
                  </a:lnTo>
                  <a:lnTo>
                    <a:pt x="760" y="492"/>
                  </a:lnTo>
                  <a:lnTo>
                    <a:pt x="762" y="492"/>
                  </a:lnTo>
                  <a:lnTo>
                    <a:pt x="765" y="494"/>
                  </a:lnTo>
                  <a:lnTo>
                    <a:pt x="762" y="497"/>
                  </a:lnTo>
                  <a:lnTo>
                    <a:pt x="765" y="497"/>
                  </a:lnTo>
                  <a:lnTo>
                    <a:pt x="767" y="497"/>
                  </a:lnTo>
                  <a:lnTo>
                    <a:pt x="767" y="499"/>
                  </a:lnTo>
                  <a:lnTo>
                    <a:pt x="765" y="501"/>
                  </a:lnTo>
                  <a:lnTo>
                    <a:pt x="760" y="506"/>
                  </a:lnTo>
                  <a:lnTo>
                    <a:pt x="755" y="510"/>
                  </a:lnTo>
                  <a:lnTo>
                    <a:pt x="765" y="508"/>
                  </a:lnTo>
                  <a:lnTo>
                    <a:pt x="767" y="506"/>
                  </a:lnTo>
                  <a:lnTo>
                    <a:pt x="767" y="504"/>
                  </a:lnTo>
                  <a:lnTo>
                    <a:pt x="772" y="504"/>
                  </a:lnTo>
                  <a:lnTo>
                    <a:pt x="774" y="506"/>
                  </a:lnTo>
                  <a:lnTo>
                    <a:pt x="774" y="506"/>
                  </a:lnTo>
                  <a:lnTo>
                    <a:pt x="772" y="508"/>
                  </a:lnTo>
                  <a:lnTo>
                    <a:pt x="769" y="510"/>
                  </a:lnTo>
                  <a:lnTo>
                    <a:pt x="769" y="513"/>
                  </a:lnTo>
                  <a:lnTo>
                    <a:pt x="774" y="513"/>
                  </a:lnTo>
                  <a:lnTo>
                    <a:pt x="776" y="515"/>
                  </a:lnTo>
                  <a:lnTo>
                    <a:pt x="774" y="517"/>
                  </a:lnTo>
                  <a:lnTo>
                    <a:pt x="772" y="517"/>
                  </a:lnTo>
                  <a:lnTo>
                    <a:pt x="769" y="520"/>
                  </a:lnTo>
                  <a:lnTo>
                    <a:pt x="772" y="520"/>
                  </a:lnTo>
                  <a:lnTo>
                    <a:pt x="772" y="522"/>
                  </a:lnTo>
                  <a:lnTo>
                    <a:pt x="772" y="522"/>
                  </a:lnTo>
                  <a:lnTo>
                    <a:pt x="772" y="524"/>
                  </a:lnTo>
                  <a:lnTo>
                    <a:pt x="774" y="524"/>
                  </a:lnTo>
                  <a:lnTo>
                    <a:pt x="774" y="527"/>
                  </a:lnTo>
                  <a:lnTo>
                    <a:pt x="774" y="527"/>
                  </a:lnTo>
                  <a:lnTo>
                    <a:pt x="776" y="531"/>
                  </a:lnTo>
                  <a:lnTo>
                    <a:pt x="776" y="536"/>
                  </a:lnTo>
                  <a:lnTo>
                    <a:pt x="776" y="536"/>
                  </a:lnTo>
                  <a:lnTo>
                    <a:pt x="778" y="534"/>
                  </a:lnTo>
                  <a:lnTo>
                    <a:pt x="778" y="529"/>
                  </a:lnTo>
                  <a:lnTo>
                    <a:pt x="781" y="529"/>
                  </a:lnTo>
                  <a:lnTo>
                    <a:pt x="783" y="531"/>
                  </a:lnTo>
                  <a:lnTo>
                    <a:pt x="783" y="536"/>
                  </a:lnTo>
                  <a:lnTo>
                    <a:pt x="785" y="536"/>
                  </a:lnTo>
                  <a:lnTo>
                    <a:pt x="783" y="538"/>
                  </a:lnTo>
                  <a:lnTo>
                    <a:pt x="781" y="541"/>
                  </a:lnTo>
                  <a:lnTo>
                    <a:pt x="781" y="543"/>
                  </a:lnTo>
                  <a:lnTo>
                    <a:pt x="785" y="541"/>
                  </a:lnTo>
                  <a:lnTo>
                    <a:pt x="788" y="541"/>
                  </a:lnTo>
                  <a:lnTo>
                    <a:pt x="788" y="543"/>
                  </a:lnTo>
                  <a:lnTo>
                    <a:pt x="790" y="541"/>
                  </a:lnTo>
                  <a:lnTo>
                    <a:pt x="790" y="538"/>
                  </a:lnTo>
                  <a:lnTo>
                    <a:pt x="792" y="538"/>
                  </a:lnTo>
                  <a:lnTo>
                    <a:pt x="795" y="541"/>
                  </a:lnTo>
                  <a:lnTo>
                    <a:pt x="792" y="545"/>
                  </a:lnTo>
                  <a:lnTo>
                    <a:pt x="790" y="547"/>
                  </a:lnTo>
                  <a:lnTo>
                    <a:pt x="790" y="550"/>
                  </a:lnTo>
                  <a:lnTo>
                    <a:pt x="790" y="552"/>
                  </a:lnTo>
                  <a:lnTo>
                    <a:pt x="790" y="552"/>
                  </a:lnTo>
                  <a:lnTo>
                    <a:pt x="797" y="552"/>
                  </a:lnTo>
                  <a:lnTo>
                    <a:pt x="799" y="552"/>
                  </a:lnTo>
                  <a:lnTo>
                    <a:pt x="799" y="552"/>
                  </a:lnTo>
                  <a:lnTo>
                    <a:pt x="797" y="554"/>
                  </a:lnTo>
                  <a:lnTo>
                    <a:pt x="797" y="557"/>
                  </a:lnTo>
                  <a:lnTo>
                    <a:pt x="792" y="557"/>
                  </a:lnTo>
                  <a:lnTo>
                    <a:pt x="795" y="561"/>
                  </a:lnTo>
                  <a:lnTo>
                    <a:pt x="797" y="564"/>
                  </a:lnTo>
                  <a:lnTo>
                    <a:pt x="795" y="568"/>
                  </a:lnTo>
                  <a:lnTo>
                    <a:pt x="797" y="568"/>
                  </a:lnTo>
                  <a:lnTo>
                    <a:pt x="799" y="573"/>
                  </a:lnTo>
                  <a:lnTo>
                    <a:pt x="804" y="580"/>
                  </a:lnTo>
                  <a:lnTo>
                    <a:pt x="804" y="582"/>
                  </a:lnTo>
                  <a:lnTo>
                    <a:pt x="802" y="582"/>
                  </a:lnTo>
                  <a:lnTo>
                    <a:pt x="802" y="589"/>
                  </a:lnTo>
                  <a:lnTo>
                    <a:pt x="799" y="594"/>
                  </a:lnTo>
                  <a:lnTo>
                    <a:pt x="799" y="598"/>
                  </a:lnTo>
                  <a:lnTo>
                    <a:pt x="799" y="598"/>
                  </a:lnTo>
                  <a:lnTo>
                    <a:pt x="792" y="594"/>
                  </a:lnTo>
                  <a:lnTo>
                    <a:pt x="792" y="589"/>
                  </a:lnTo>
                  <a:lnTo>
                    <a:pt x="792" y="584"/>
                  </a:lnTo>
                  <a:lnTo>
                    <a:pt x="792" y="577"/>
                  </a:lnTo>
                  <a:lnTo>
                    <a:pt x="790" y="584"/>
                  </a:lnTo>
                  <a:lnTo>
                    <a:pt x="790" y="589"/>
                  </a:lnTo>
                  <a:lnTo>
                    <a:pt x="792" y="596"/>
                  </a:lnTo>
                  <a:lnTo>
                    <a:pt x="792" y="603"/>
                  </a:lnTo>
                  <a:lnTo>
                    <a:pt x="790" y="605"/>
                  </a:lnTo>
                  <a:lnTo>
                    <a:pt x="792" y="610"/>
                  </a:lnTo>
                  <a:lnTo>
                    <a:pt x="792" y="612"/>
                  </a:lnTo>
                  <a:lnTo>
                    <a:pt x="788" y="610"/>
                  </a:lnTo>
                  <a:lnTo>
                    <a:pt x="788" y="607"/>
                  </a:lnTo>
                  <a:lnTo>
                    <a:pt x="783" y="607"/>
                  </a:lnTo>
                  <a:lnTo>
                    <a:pt x="785" y="614"/>
                  </a:lnTo>
                  <a:lnTo>
                    <a:pt x="785" y="621"/>
                  </a:lnTo>
                  <a:lnTo>
                    <a:pt x="785" y="621"/>
                  </a:lnTo>
                  <a:lnTo>
                    <a:pt x="785" y="624"/>
                  </a:lnTo>
                  <a:lnTo>
                    <a:pt x="783" y="624"/>
                  </a:lnTo>
                  <a:lnTo>
                    <a:pt x="781" y="621"/>
                  </a:lnTo>
                  <a:lnTo>
                    <a:pt x="778" y="614"/>
                  </a:lnTo>
                  <a:lnTo>
                    <a:pt x="781" y="612"/>
                  </a:lnTo>
                  <a:lnTo>
                    <a:pt x="781" y="607"/>
                  </a:lnTo>
                  <a:lnTo>
                    <a:pt x="778" y="610"/>
                  </a:lnTo>
                  <a:lnTo>
                    <a:pt x="776" y="612"/>
                  </a:lnTo>
                  <a:lnTo>
                    <a:pt x="774" y="610"/>
                  </a:lnTo>
                  <a:lnTo>
                    <a:pt x="774" y="603"/>
                  </a:lnTo>
                  <a:lnTo>
                    <a:pt x="772" y="605"/>
                  </a:lnTo>
                  <a:lnTo>
                    <a:pt x="772" y="607"/>
                  </a:lnTo>
                  <a:lnTo>
                    <a:pt x="769" y="605"/>
                  </a:lnTo>
                  <a:lnTo>
                    <a:pt x="772" y="603"/>
                  </a:lnTo>
                  <a:lnTo>
                    <a:pt x="769" y="601"/>
                  </a:lnTo>
                  <a:lnTo>
                    <a:pt x="767" y="598"/>
                  </a:lnTo>
                  <a:lnTo>
                    <a:pt x="767" y="601"/>
                  </a:lnTo>
                  <a:lnTo>
                    <a:pt x="769" y="603"/>
                  </a:lnTo>
                  <a:lnTo>
                    <a:pt x="767" y="605"/>
                  </a:lnTo>
                  <a:lnTo>
                    <a:pt x="765" y="603"/>
                  </a:lnTo>
                  <a:lnTo>
                    <a:pt x="762" y="603"/>
                  </a:lnTo>
                  <a:lnTo>
                    <a:pt x="762" y="598"/>
                  </a:lnTo>
                  <a:lnTo>
                    <a:pt x="762" y="596"/>
                  </a:lnTo>
                  <a:lnTo>
                    <a:pt x="760" y="589"/>
                  </a:lnTo>
                  <a:lnTo>
                    <a:pt x="760" y="587"/>
                  </a:lnTo>
                  <a:lnTo>
                    <a:pt x="760" y="591"/>
                  </a:lnTo>
                  <a:lnTo>
                    <a:pt x="760" y="596"/>
                  </a:lnTo>
                  <a:lnTo>
                    <a:pt x="760" y="601"/>
                  </a:lnTo>
                  <a:lnTo>
                    <a:pt x="758" y="603"/>
                  </a:lnTo>
                  <a:lnTo>
                    <a:pt x="755" y="596"/>
                  </a:lnTo>
                  <a:lnTo>
                    <a:pt x="753" y="594"/>
                  </a:lnTo>
                  <a:lnTo>
                    <a:pt x="753" y="591"/>
                  </a:lnTo>
                  <a:lnTo>
                    <a:pt x="748" y="591"/>
                  </a:lnTo>
                  <a:lnTo>
                    <a:pt x="748" y="584"/>
                  </a:lnTo>
                  <a:lnTo>
                    <a:pt x="746" y="582"/>
                  </a:lnTo>
                  <a:lnTo>
                    <a:pt x="746" y="580"/>
                  </a:lnTo>
                  <a:lnTo>
                    <a:pt x="744" y="577"/>
                  </a:lnTo>
                  <a:lnTo>
                    <a:pt x="742" y="577"/>
                  </a:lnTo>
                  <a:lnTo>
                    <a:pt x="742" y="580"/>
                  </a:lnTo>
                  <a:lnTo>
                    <a:pt x="744" y="584"/>
                  </a:lnTo>
                  <a:lnTo>
                    <a:pt x="744" y="589"/>
                  </a:lnTo>
                  <a:lnTo>
                    <a:pt x="742" y="587"/>
                  </a:lnTo>
                  <a:lnTo>
                    <a:pt x="742" y="584"/>
                  </a:lnTo>
                  <a:lnTo>
                    <a:pt x="739" y="582"/>
                  </a:lnTo>
                  <a:lnTo>
                    <a:pt x="735" y="580"/>
                  </a:lnTo>
                  <a:lnTo>
                    <a:pt x="732" y="575"/>
                  </a:lnTo>
                  <a:lnTo>
                    <a:pt x="732" y="571"/>
                  </a:lnTo>
                  <a:lnTo>
                    <a:pt x="728" y="571"/>
                  </a:lnTo>
                  <a:lnTo>
                    <a:pt x="725" y="573"/>
                  </a:lnTo>
                  <a:lnTo>
                    <a:pt x="723" y="571"/>
                  </a:lnTo>
                  <a:lnTo>
                    <a:pt x="723" y="575"/>
                  </a:lnTo>
                  <a:lnTo>
                    <a:pt x="723" y="580"/>
                  </a:lnTo>
                  <a:lnTo>
                    <a:pt x="730" y="584"/>
                  </a:lnTo>
                  <a:lnTo>
                    <a:pt x="730" y="587"/>
                  </a:lnTo>
                  <a:lnTo>
                    <a:pt x="730" y="589"/>
                  </a:lnTo>
                  <a:lnTo>
                    <a:pt x="730" y="594"/>
                  </a:lnTo>
                  <a:lnTo>
                    <a:pt x="732" y="594"/>
                  </a:lnTo>
                  <a:lnTo>
                    <a:pt x="737" y="596"/>
                  </a:lnTo>
                  <a:lnTo>
                    <a:pt x="739" y="598"/>
                  </a:lnTo>
                  <a:lnTo>
                    <a:pt x="739" y="601"/>
                  </a:lnTo>
                  <a:lnTo>
                    <a:pt x="742" y="601"/>
                  </a:lnTo>
                  <a:lnTo>
                    <a:pt x="744" y="601"/>
                  </a:lnTo>
                  <a:lnTo>
                    <a:pt x="742" y="603"/>
                  </a:lnTo>
                  <a:lnTo>
                    <a:pt x="744" y="605"/>
                  </a:lnTo>
                  <a:lnTo>
                    <a:pt x="746" y="607"/>
                  </a:lnTo>
                  <a:lnTo>
                    <a:pt x="748" y="610"/>
                  </a:lnTo>
                  <a:lnTo>
                    <a:pt x="748" y="614"/>
                  </a:lnTo>
                  <a:lnTo>
                    <a:pt x="751" y="614"/>
                  </a:lnTo>
                  <a:lnTo>
                    <a:pt x="753" y="614"/>
                  </a:lnTo>
                  <a:lnTo>
                    <a:pt x="753" y="619"/>
                  </a:lnTo>
                  <a:lnTo>
                    <a:pt x="751" y="624"/>
                  </a:lnTo>
                  <a:lnTo>
                    <a:pt x="753" y="624"/>
                  </a:lnTo>
                  <a:lnTo>
                    <a:pt x="753" y="626"/>
                  </a:lnTo>
                  <a:lnTo>
                    <a:pt x="753" y="628"/>
                  </a:lnTo>
                  <a:lnTo>
                    <a:pt x="758" y="624"/>
                  </a:lnTo>
                  <a:lnTo>
                    <a:pt x="758" y="626"/>
                  </a:lnTo>
                  <a:lnTo>
                    <a:pt x="758" y="631"/>
                  </a:lnTo>
                  <a:lnTo>
                    <a:pt x="760" y="631"/>
                  </a:lnTo>
                  <a:lnTo>
                    <a:pt x="760" y="631"/>
                  </a:lnTo>
                  <a:lnTo>
                    <a:pt x="762" y="633"/>
                  </a:lnTo>
                  <a:lnTo>
                    <a:pt x="760" y="635"/>
                  </a:lnTo>
                  <a:lnTo>
                    <a:pt x="758" y="635"/>
                  </a:lnTo>
                  <a:lnTo>
                    <a:pt x="755" y="635"/>
                  </a:lnTo>
                  <a:lnTo>
                    <a:pt x="758" y="640"/>
                  </a:lnTo>
                  <a:lnTo>
                    <a:pt x="760" y="642"/>
                  </a:lnTo>
                  <a:lnTo>
                    <a:pt x="760" y="644"/>
                  </a:lnTo>
                  <a:lnTo>
                    <a:pt x="760" y="64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7" name="Freeform 183">
              <a:extLst>
                <a:ext uri="{FF2B5EF4-FFF2-40B4-BE49-F238E27FC236}">
                  <a16:creationId xmlns:a16="http://schemas.microsoft.com/office/drawing/2014/main" id="{5B3F9F9A-AC51-B216-E9C0-54275B694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1177" y="1294342"/>
              <a:ext cx="1291135" cy="982457"/>
            </a:xfrm>
            <a:custGeom>
              <a:avLst/>
              <a:gdLst>
                <a:gd name="T0" fmla="*/ 1143 w 1556"/>
                <a:gd name="T1" fmla="*/ 498 h 1184"/>
                <a:gd name="T2" fmla="*/ 1099 w 1556"/>
                <a:gd name="T3" fmla="*/ 401 h 1184"/>
                <a:gd name="T4" fmla="*/ 1083 w 1556"/>
                <a:gd name="T5" fmla="*/ 540 h 1184"/>
                <a:gd name="T6" fmla="*/ 1307 w 1556"/>
                <a:gd name="T7" fmla="*/ 678 h 1184"/>
                <a:gd name="T8" fmla="*/ 1214 w 1556"/>
                <a:gd name="T9" fmla="*/ 508 h 1184"/>
                <a:gd name="T10" fmla="*/ 1138 w 1556"/>
                <a:gd name="T11" fmla="*/ 558 h 1184"/>
                <a:gd name="T12" fmla="*/ 1090 w 1556"/>
                <a:gd name="T13" fmla="*/ 769 h 1184"/>
                <a:gd name="T14" fmla="*/ 1512 w 1556"/>
                <a:gd name="T15" fmla="*/ 963 h 1184"/>
                <a:gd name="T16" fmla="*/ 1464 w 1556"/>
                <a:gd name="T17" fmla="*/ 993 h 1184"/>
                <a:gd name="T18" fmla="*/ 1471 w 1556"/>
                <a:gd name="T19" fmla="*/ 1050 h 1184"/>
                <a:gd name="T20" fmla="*/ 1489 w 1556"/>
                <a:gd name="T21" fmla="*/ 1071 h 1184"/>
                <a:gd name="T22" fmla="*/ 1544 w 1556"/>
                <a:gd name="T23" fmla="*/ 1080 h 1184"/>
                <a:gd name="T24" fmla="*/ 1554 w 1556"/>
                <a:gd name="T25" fmla="*/ 1023 h 1184"/>
                <a:gd name="T26" fmla="*/ 1517 w 1556"/>
                <a:gd name="T27" fmla="*/ 1004 h 1184"/>
                <a:gd name="T28" fmla="*/ 1496 w 1556"/>
                <a:gd name="T29" fmla="*/ 969 h 1184"/>
                <a:gd name="T30" fmla="*/ 1371 w 1556"/>
                <a:gd name="T31" fmla="*/ 988 h 1184"/>
                <a:gd name="T32" fmla="*/ 1401 w 1556"/>
                <a:gd name="T33" fmla="*/ 1066 h 1184"/>
                <a:gd name="T34" fmla="*/ 171 w 1556"/>
                <a:gd name="T35" fmla="*/ 893 h 1184"/>
                <a:gd name="T36" fmla="*/ 150 w 1556"/>
                <a:gd name="T37" fmla="*/ 872 h 1184"/>
                <a:gd name="T38" fmla="*/ 120 w 1556"/>
                <a:gd name="T39" fmla="*/ 771 h 1184"/>
                <a:gd name="T40" fmla="*/ 101 w 1556"/>
                <a:gd name="T41" fmla="*/ 725 h 1184"/>
                <a:gd name="T42" fmla="*/ 51 w 1556"/>
                <a:gd name="T43" fmla="*/ 739 h 1184"/>
                <a:gd name="T44" fmla="*/ 332 w 1556"/>
                <a:gd name="T45" fmla="*/ 50 h 1184"/>
                <a:gd name="T46" fmla="*/ 178 w 1556"/>
                <a:gd name="T47" fmla="*/ 889 h 1184"/>
                <a:gd name="T48" fmla="*/ 129 w 1556"/>
                <a:gd name="T49" fmla="*/ 836 h 1184"/>
                <a:gd name="T50" fmla="*/ 155 w 1556"/>
                <a:gd name="T51" fmla="*/ 773 h 1184"/>
                <a:gd name="T52" fmla="*/ 111 w 1556"/>
                <a:gd name="T53" fmla="*/ 702 h 1184"/>
                <a:gd name="T54" fmla="*/ 101 w 1556"/>
                <a:gd name="T55" fmla="*/ 515 h 1184"/>
                <a:gd name="T56" fmla="*/ 321 w 1556"/>
                <a:gd name="T57" fmla="*/ 94 h 1184"/>
                <a:gd name="T58" fmla="*/ 397 w 1556"/>
                <a:gd name="T59" fmla="*/ 60 h 1184"/>
                <a:gd name="T60" fmla="*/ 485 w 1556"/>
                <a:gd name="T61" fmla="*/ 25 h 1184"/>
                <a:gd name="T62" fmla="*/ 598 w 1556"/>
                <a:gd name="T63" fmla="*/ 136 h 1184"/>
                <a:gd name="T64" fmla="*/ 686 w 1556"/>
                <a:gd name="T65" fmla="*/ 235 h 1184"/>
                <a:gd name="T66" fmla="*/ 746 w 1556"/>
                <a:gd name="T67" fmla="*/ 242 h 1184"/>
                <a:gd name="T68" fmla="*/ 764 w 1556"/>
                <a:gd name="T69" fmla="*/ 200 h 1184"/>
                <a:gd name="T70" fmla="*/ 910 w 1556"/>
                <a:gd name="T71" fmla="*/ 272 h 1184"/>
                <a:gd name="T72" fmla="*/ 940 w 1556"/>
                <a:gd name="T73" fmla="*/ 300 h 1184"/>
                <a:gd name="T74" fmla="*/ 983 w 1556"/>
                <a:gd name="T75" fmla="*/ 277 h 1184"/>
                <a:gd name="T76" fmla="*/ 1009 w 1556"/>
                <a:gd name="T77" fmla="*/ 152 h 1184"/>
                <a:gd name="T78" fmla="*/ 1069 w 1556"/>
                <a:gd name="T79" fmla="*/ 196 h 1184"/>
                <a:gd name="T80" fmla="*/ 1076 w 1556"/>
                <a:gd name="T81" fmla="*/ 267 h 1184"/>
                <a:gd name="T82" fmla="*/ 1161 w 1556"/>
                <a:gd name="T83" fmla="*/ 265 h 1184"/>
                <a:gd name="T84" fmla="*/ 1194 w 1556"/>
                <a:gd name="T85" fmla="*/ 293 h 1184"/>
                <a:gd name="T86" fmla="*/ 1134 w 1556"/>
                <a:gd name="T87" fmla="*/ 374 h 1184"/>
                <a:gd name="T88" fmla="*/ 1004 w 1556"/>
                <a:gd name="T89" fmla="*/ 381 h 1184"/>
                <a:gd name="T90" fmla="*/ 933 w 1556"/>
                <a:gd name="T91" fmla="*/ 448 h 1184"/>
                <a:gd name="T92" fmla="*/ 910 w 1556"/>
                <a:gd name="T93" fmla="*/ 528 h 1184"/>
                <a:gd name="T94" fmla="*/ 863 w 1556"/>
                <a:gd name="T95" fmla="*/ 685 h 1184"/>
                <a:gd name="T96" fmla="*/ 1013 w 1556"/>
                <a:gd name="T97" fmla="*/ 870 h 1184"/>
                <a:gd name="T98" fmla="*/ 1080 w 1556"/>
                <a:gd name="T99" fmla="*/ 829 h 1184"/>
                <a:gd name="T100" fmla="*/ 1170 w 1556"/>
                <a:gd name="T101" fmla="*/ 625 h 1184"/>
                <a:gd name="T102" fmla="*/ 1288 w 1556"/>
                <a:gd name="T103" fmla="*/ 588 h 1184"/>
                <a:gd name="T104" fmla="*/ 1330 w 1556"/>
                <a:gd name="T105" fmla="*/ 720 h 1184"/>
                <a:gd name="T106" fmla="*/ 1411 w 1556"/>
                <a:gd name="T107" fmla="*/ 672 h 1184"/>
                <a:gd name="T108" fmla="*/ 1431 w 1556"/>
                <a:gd name="T109" fmla="*/ 762 h 1184"/>
                <a:gd name="T110" fmla="*/ 1457 w 1556"/>
                <a:gd name="T111" fmla="*/ 829 h 1184"/>
                <a:gd name="T112" fmla="*/ 1452 w 1556"/>
                <a:gd name="T113" fmla="*/ 879 h 1184"/>
                <a:gd name="T114" fmla="*/ 1498 w 1556"/>
                <a:gd name="T115" fmla="*/ 937 h 1184"/>
                <a:gd name="T116" fmla="*/ 1304 w 1556"/>
                <a:gd name="T117" fmla="*/ 963 h 1184"/>
                <a:gd name="T118" fmla="*/ 1334 w 1556"/>
                <a:gd name="T119" fmla="*/ 1018 h 1184"/>
                <a:gd name="T120" fmla="*/ 1374 w 1556"/>
                <a:gd name="T121" fmla="*/ 1113 h 1184"/>
                <a:gd name="T122" fmla="*/ 1302 w 1556"/>
                <a:gd name="T123" fmla="*/ 1103 h 1184"/>
                <a:gd name="T124" fmla="*/ 1055 w 1556"/>
                <a:gd name="T125" fmla="*/ 114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56" h="1184">
                  <a:moveTo>
                    <a:pt x="1048" y="485"/>
                  </a:moveTo>
                  <a:lnTo>
                    <a:pt x="1048" y="485"/>
                  </a:lnTo>
                  <a:lnTo>
                    <a:pt x="1050" y="485"/>
                  </a:lnTo>
                  <a:lnTo>
                    <a:pt x="1050" y="482"/>
                  </a:lnTo>
                  <a:lnTo>
                    <a:pt x="1053" y="482"/>
                  </a:lnTo>
                  <a:lnTo>
                    <a:pt x="1055" y="482"/>
                  </a:lnTo>
                  <a:lnTo>
                    <a:pt x="1057" y="485"/>
                  </a:lnTo>
                  <a:lnTo>
                    <a:pt x="1060" y="485"/>
                  </a:lnTo>
                  <a:lnTo>
                    <a:pt x="1062" y="482"/>
                  </a:lnTo>
                  <a:lnTo>
                    <a:pt x="1064" y="482"/>
                  </a:lnTo>
                  <a:lnTo>
                    <a:pt x="1067" y="485"/>
                  </a:lnTo>
                  <a:lnTo>
                    <a:pt x="1067" y="487"/>
                  </a:lnTo>
                  <a:lnTo>
                    <a:pt x="1064" y="491"/>
                  </a:lnTo>
                  <a:lnTo>
                    <a:pt x="1064" y="494"/>
                  </a:lnTo>
                  <a:lnTo>
                    <a:pt x="1062" y="498"/>
                  </a:lnTo>
                  <a:lnTo>
                    <a:pt x="1062" y="503"/>
                  </a:lnTo>
                  <a:lnTo>
                    <a:pt x="1062" y="505"/>
                  </a:lnTo>
                  <a:lnTo>
                    <a:pt x="1064" y="503"/>
                  </a:lnTo>
                  <a:lnTo>
                    <a:pt x="1067" y="505"/>
                  </a:lnTo>
                  <a:lnTo>
                    <a:pt x="1069" y="505"/>
                  </a:lnTo>
                  <a:lnTo>
                    <a:pt x="1071" y="503"/>
                  </a:lnTo>
                  <a:lnTo>
                    <a:pt x="1076" y="503"/>
                  </a:lnTo>
                  <a:lnTo>
                    <a:pt x="1076" y="503"/>
                  </a:lnTo>
                  <a:lnTo>
                    <a:pt x="1078" y="501"/>
                  </a:lnTo>
                  <a:lnTo>
                    <a:pt x="1083" y="501"/>
                  </a:lnTo>
                  <a:lnTo>
                    <a:pt x="1085" y="496"/>
                  </a:lnTo>
                  <a:lnTo>
                    <a:pt x="1087" y="491"/>
                  </a:lnTo>
                  <a:lnTo>
                    <a:pt x="1090" y="489"/>
                  </a:lnTo>
                  <a:lnTo>
                    <a:pt x="1092" y="487"/>
                  </a:lnTo>
                  <a:lnTo>
                    <a:pt x="1092" y="487"/>
                  </a:lnTo>
                  <a:lnTo>
                    <a:pt x="1094" y="489"/>
                  </a:lnTo>
                  <a:lnTo>
                    <a:pt x="1099" y="487"/>
                  </a:lnTo>
                  <a:lnTo>
                    <a:pt x="1099" y="485"/>
                  </a:lnTo>
                  <a:lnTo>
                    <a:pt x="1103" y="485"/>
                  </a:lnTo>
                  <a:lnTo>
                    <a:pt x="1103" y="480"/>
                  </a:lnTo>
                  <a:lnTo>
                    <a:pt x="1103" y="475"/>
                  </a:lnTo>
                  <a:lnTo>
                    <a:pt x="1108" y="473"/>
                  </a:lnTo>
                  <a:lnTo>
                    <a:pt x="1108" y="471"/>
                  </a:lnTo>
                  <a:lnTo>
                    <a:pt x="1110" y="471"/>
                  </a:lnTo>
                  <a:lnTo>
                    <a:pt x="1113" y="471"/>
                  </a:lnTo>
                  <a:lnTo>
                    <a:pt x="1115" y="468"/>
                  </a:lnTo>
                  <a:lnTo>
                    <a:pt x="1117" y="468"/>
                  </a:lnTo>
                  <a:lnTo>
                    <a:pt x="1120" y="471"/>
                  </a:lnTo>
                  <a:lnTo>
                    <a:pt x="1120" y="473"/>
                  </a:lnTo>
                  <a:lnTo>
                    <a:pt x="1117" y="475"/>
                  </a:lnTo>
                  <a:lnTo>
                    <a:pt x="1115" y="478"/>
                  </a:lnTo>
                  <a:lnTo>
                    <a:pt x="1120" y="480"/>
                  </a:lnTo>
                  <a:lnTo>
                    <a:pt x="1124" y="480"/>
                  </a:lnTo>
                  <a:lnTo>
                    <a:pt x="1127" y="480"/>
                  </a:lnTo>
                  <a:lnTo>
                    <a:pt x="1129" y="485"/>
                  </a:lnTo>
                  <a:lnTo>
                    <a:pt x="1127" y="487"/>
                  </a:lnTo>
                  <a:lnTo>
                    <a:pt x="1124" y="489"/>
                  </a:lnTo>
                  <a:lnTo>
                    <a:pt x="1122" y="494"/>
                  </a:lnTo>
                  <a:lnTo>
                    <a:pt x="1127" y="494"/>
                  </a:lnTo>
                  <a:lnTo>
                    <a:pt x="1127" y="494"/>
                  </a:lnTo>
                  <a:lnTo>
                    <a:pt x="1129" y="494"/>
                  </a:lnTo>
                  <a:lnTo>
                    <a:pt x="1131" y="494"/>
                  </a:lnTo>
                  <a:lnTo>
                    <a:pt x="1134" y="494"/>
                  </a:lnTo>
                  <a:lnTo>
                    <a:pt x="1136" y="496"/>
                  </a:lnTo>
                  <a:lnTo>
                    <a:pt x="1138" y="496"/>
                  </a:lnTo>
                  <a:lnTo>
                    <a:pt x="1140" y="498"/>
                  </a:lnTo>
                  <a:lnTo>
                    <a:pt x="1143" y="498"/>
                  </a:lnTo>
                  <a:lnTo>
                    <a:pt x="1147" y="503"/>
                  </a:lnTo>
                  <a:lnTo>
                    <a:pt x="1150" y="501"/>
                  </a:lnTo>
                  <a:lnTo>
                    <a:pt x="1152" y="496"/>
                  </a:lnTo>
                  <a:lnTo>
                    <a:pt x="1154" y="496"/>
                  </a:lnTo>
                  <a:lnTo>
                    <a:pt x="1159" y="491"/>
                  </a:lnTo>
                  <a:lnTo>
                    <a:pt x="1161" y="491"/>
                  </a:lnTo>
                  <a:lnTo>
                    <a:pt x="1164" y="489"/>
                  </a:lnTo>
                  <a:lnTo>
                    <a:pt x="1159" y="489"/>
                  </a:lnTo>
                  <a:lnTo>
                    <a:pt x="1159" y="487"/>
                  </a:lnTo>
                  <a:lnTo>
                    <a:pt x="1161" y="485"/>
                  </a:lnTo>
                  <a:lnTo>
                    <a:pt x="1161" y="482"/>
                  </a:lnTo>
                  <a:lnTo>
                    <a:pt x="1159" y="482"/>
                  </a:lnTo>
                  <a:lnTo>
                    <a:pt x="1157" y="478"/>
                  </a:lnTo>
                  <a:lnTo>
                    <a:pt x="1157" y="480"/>
                  </a:lnTo>
                  <a:lnTo>
                    <a:pt x="1157" y="482"/>
                  </a:lnTo>
                  <a:lnTo>
                    <a:pt x="1154" y="482"/>
                  </a:lnTo>
                  <a:lnTo>
                    <a:pt x="1152" y="482"/>
                  </a:lnTo>
                  <a:lnTo>
                    <a:pt x="1150" y="480"/>
                  </a:lnTo>
                  <a:lnTo>
                    <a:pt x="1150" y="478"/>
                  </a:lnTo>
                  <a:lnTo>
                    <a:pt x="1147" y="478"/>
                  </a:lnTo>
                  <a:lnTo>
                    <a:pt x="1145" y="480"/>
                  </a:lnTo>
                  <a:lnTo>
                    <a:pt x="1138" y="480"/>
                  </a:lnTo>
                  <a:lnTo>
                    <a:pt x="1136" y="478"/>
                  </a:lnTo>
                  <a:lnTo>
                    <a:pt x="1140" y="475"/>
                  </a:lnTo>
                  <a:lnTo>
                    <a:pt x="1143" y="475"/>
                  </a:lnTo>
                  <a:lnTo>
                    <a:pt x="1145" y="473"/>
                  </a:lnTo>
                  <a:lnTo>
                    <a:pt x="1145" y="471"/>
                  </a:lnTo>
                  <a:lnTo>
                    <a:pt x="1145" y="471"/>
                  </a:lnTo>
                  <a:lnTo>
                    <a:pt x="1143" y="466"/>
                  </a:lnTo>
                  <a:lnTo>
                    <a:pt x="1145" y="464"/>
                  </a:lnTo>
                  <a:lnTo>
                    <a:pt x="1145" y="461"/>
                  </a:lnTo>
                  <a:lnTo>
                    <a:pt x="1143" y="459"/>
                  </a:lnTo>
                  <a:lnTo>
                    <a:pt x="1143" y="457"/>
                  </a:lnTo>
                  <a:lnTo>
                    <a:pt x="1138" y="450"/>
                  </a:lnTo>
                  <a:lnTo>
                    <a:pt x="1131" y="448"/>
                  </a:lnTo>
                  <a:lnTo>
                    <a:pt x="1131" y="445"/>
                  </a:lnTo>
                  <a:lnTo>
                    <a:pt x="1131" y="441"/>
                  </a:lnTo>
                  <a:lnTo>
                    <a:pt x="1127" y="441"/>
                  </a:lnTo>
                  <a:lnTo>
                    <a:pt x="1127" y="438"/>
                  </a:lnTo>
                  <a:lnTo>
                    <a:pt x="1127" y="434"/>
                  </a:lnTo>
                  <a:lnTo>
                    <a:pt x="1127" y="431"/>
                  </a:lnTo>
                  <a:lnTo>
                    <a:pt x="1120" y="431"/>
                  </a:lnTo>
                  <a:lnTo>
                    <a:pt x="1113" y="427"/>
                  </a:lnTo>
                  <a:lnTo>
                    <a:pt x="1113" y="424"/>
                  </a:lnTo>
                  <a:lnTo>
                    <a:pt x="1113" y="422"/>
                  </a:lnTo>
                  <a:lnTo>
                    <a:pt x="1113" y="420"/>
                  </a:lnTo>
                  <a:lnTo>
                    <a:pt x="1110" y="418"/>
                  </a:lnTo>
                  <a:lnTo>
                    <a:pt x="1110" y="415"/>
                  </a:lnTo>
                  <a:lnTo>
                    <a:pt x="1108" y="413"/>
                  </a:lnTo>
                  <a:lnTo>
                    <a:pt x="1103" y="418"/>
                  </a:lnTo>
                  <a:lnTo>
                    <a:pt x="1103" y="422"/>
                  </a:lnTo>
                  <a:lnTo>
                    <a:pt x="1101" y="424"/>
                  </a:lnTo>
                  <a:lnTo>
                    <a:pt x="1099" y="422"/>
                  </a:lnTo>
                  <a:lnTo>
                    <a:pt x="1099" y="418"/>
                  </a:lnTo>
                  <a:lnTo>
                    <a:pt x="1099" y="413"/>
                  </a:lnTo>
                  <a:lnTo>
                    <a:pt x="1099" y="411"/>
                  </a:lnTo>
                  <a:lnTo>
                    <a:pt x="1101" y="411"/>
                  </a:lnTo>
                  <a:lnTo>
                    <a:pt x="1103" y="411"/>
                  </a:lnTo>
                  <a:lnTo>
                    <a:pt x="1103" y="408"/>
                  </a:lnTo>
                  <a:lnTo>
                    <a:pt x="1103" y="406"/>
                  </a:lnTo>
                  <a:lnTo>
                    <a:pt x="1101" y="401"/>
                  </a:lnTo>
                  <a:lnTo>
                    <a:pt x="1099" y="401"/>
                  </a:lnTo>
                  <a:lnTo>
                    <a:pt x="1099" y="399"/>
                  </a:lnTo>
                  <a:lnTo>
                    <a:pt x="1101" y="397"/>
                  </a:lnTo>
                  <a:lnTo>
                    <a:pt x="1099" y="394"/>
                  </a:lnTo>
                  <a:lnTo>
                    <a:pt x="1092" y="399"/>
                  </a:lnTo>
                  <a:lnTo>
                    <a:pt x="1087" y="401"/>
                  </a:lnTo>
                  <a:lnTo>
                    <a:pt x="1085" y="411"/>
                  </a:lnTo>
                  <a:lnTo>
                    <a:pt x="1080" y="415"/>
                  </a:lnTo>
                  <a:lnTo>
                    <a:pt x="1080" y="418"/>
                  </a:lnTo>
                  <a:lnTo>
                    <a:pt x="1078" y="422"/>
                  </a:lnTo>
                  <a:lnTo>
                    <a:pt x="1078" y="424"/>
                  </a:lnTo>
                  <a:lnTo>
                    <a:pt x="1073" y="431"/>
                  </a:lnTo>
                  <a:lnTo>
                    <a:pt x="1076" y="434"/>
                  </a:lnTo>
                  <a:lnTo>
                    <a:pt x="1073" y="436"/>
                  </a:lnTo>
                  <a:lnTo>
                    <a:pt x="1071" y="438"/>
                  </a:lnTo>
                  <a:lnTo>
                    <a:pt x="1071" y="443"/>
                  </a:lnTo>
                  <a:lnTo>
                    <a:pt x="1067" y="448"/>
                  </a:lnTo>
                  <a:lnTo>
                    <a:pt x="1064" y="450"/>
                  </a:lnTo>
                  <a:lnTo>
                    <a:pt x="1064" y="457"/>
                  </a:lnTo>
                  <a:lnTo>
                    <a:pt x="1064" y="459"/>
                  </a:lnTo>
                  <a:lnTo>
                    <a:pt x="1064" y="464"/>
                  </a:lnTo>
                  <a:lnTo>
                    <a:pt x="1062" y="466"/>
                  </a:lnTo>
                  <a:lnTo>
                    <a:pt x="1055" y="468"/>
                  </a:lnTo>
                  <a:lnTo>
                    <a:pt x="1048" y="471"/>
                  </a:lnTo>
                  <a:lnTo>
                    <a:pt x="1048" y="473"/>
                  </a:lnTo>
                  <a:lnTo>
                    <a:pt x="1048" y="482"/>
                  </a:lnTo>
                  <a:lnTo>
                    <a:pt x="1048" y="485"/>
                  </a:lnTo>
                  <a:close/>
                  <a:moveTo>
                    <a:pt x="1083" y="547"/>
                  </a:moveTo>
                  <a:lnTo>
                    <a:pt x="1083" y="547"/>
                  </a:lnTo>
                  <a:lnTo>
                    <a:pt x="1083" y="547"/>
                  </a:lnTo>
                  <a:lnTo>
                    <a:pt x="1085" y="547"/>
                  </a:lnTo>
                  <a:lnTo>
                    <a:pt x="1087" y="542"/>
                  </a:lnTo>
                  <a:lnTo>
                    <a:pt x="1090" y="542"/>
                  </a:lnTo>
                  <a:lnTo>
                    <a:pt x="1092" y="542"/>
                  </a:lnTo>
                  <a:lnTo>
                    <a:pt x="1094" y="545"/>
                  </a:lnTo>
                  <a:lnTo>
                    <a:pt x="1097" y="545"/>
                  </a:lnTo>
                  <a:lnTo>
                    <a:pt x="1101" y="540"/>
                  </a:lnTo>
                  <a:lnTo>
                    <a:pt x="1106" y="540"/>
                  </a:lnTo>
                  <a:lnTo>
                    <a:pt x="1108" y="538"/>
                  </a:lnTo>
                  <a:lnTo>
                    <a:pt x="1113" y="533"/>
                  </a:lnTo>
                  <a:lnTo>
                    <a:pt x="1115" y="533"/>
                  </a:lnTo>
                  <a:lnTo>
                    <a:pt x="1120" y="528"/>
                  </a:lnTo>
                  <a:lnTo>
                    <a:pt x="1120" y="526"/>
                  </a:lnTo>
                  <a:lnTo>
                    <a:pt x="1124" y="521"/>
                  </a:lnTo>
                  <a:lnTo>
                    <a:pt x="1122" y="521"/>
                  </a:lnTo>
                  <a:lnTo>
                    <a:pt x="1120" y="521"/>
                  </a:lnTo>
                  <a:lnTo>
                    <a:pt x="1117" y="519"/>
                  </a:lnTo>
                  <a:lnTo>
                    <a:pt x="1113" y="519"/>
                  </a:lnTo>
                  <a:lnTo>
                    <a:pt x="1110" y="521"/>
                  </a:lnTo>
                  <a:lnTo>
                    <a:pt x="1108" y="519"/>
                  </a:lnTo>
                  <a:lnTo>
                    <a:pt x="1106" y="521"/>
                  </a:lnTo>
                  <a:lnTo>
                    <a:pt x="1103" y="524"/>
                  </a:lnTo>
                  <a:lnTo>
                    <a:pt x="1101" y="521"/>
                  </a:lnTo>
                  <a:lnTo>
                    <a:pt x="1099" y="519"/>
                  </a:lnTo>
                  <a:lnTo>
                    <a:pt x="1099" y="519"/>
                  </a:lnTo>
                  <a:lnTo>
                    <a:pt x="1094" y="519"/>
                  </a:lnTo>
                  <a:lnTo>
                    <a:pt x="1090" y="526"/>
                  </a:lnTo>
                  <a:lnTo>
                    <a:pt x="1090" y="528"/>
                  </a:lnTo>
                  <a:lnTo>
                    <a:pt x="1087" y="528"/>
                  </a:lnTo>
                  <a:lnTo>
                    <a:pt x="1080" y="531"/>
                  </a:lnTo>
                  <a:lnTo>
                    <a:pt x="1080" y="533"/>
                  </a:lnTo>
                  <a:lnTo>
                    <a:pt x="1083" y="535"/>
                  </a:lnTo>
                  <a:lnTo>
                    <a:pt x="1083" y="540"/>
                  </a:lnTo>
                  <a:lnTo>
                    <a:pt x="1083" y="542"/>
                  </a:lnTo>
                  <a:lnTo>
                    <a:pt x="1083" y="547"/>
                  </a:lnTo>
                  <a:close/>
                  <a:moveTo>
                    <a:pt x="1420" y="575"/>
                  </a:moveTo>
                  <a:lnTo>
                    <a:pt x="1422" y="575"/>
                  </a:lnTo>
                  <a:lnTo>
                    <a:pt x="1424" y="575"/>
                  </a:lnTo>
                  <a:lnTo>
                    <a:pt x="1429" y="579"/>
                  </a:lnTo>
                  <a:lnTo>
                    <a:pt x="1429" y="577"/>
                  </a:lnTo>
                  <a:lnTo>
                    <a:pt x="1431" y="575"/>
                  </a:lnTo>
                  <a:lnTo>
                    <a:pt x="1431" y="572"/>
                  </a:lnTo>
                  <a:lnTo>
                    <a:pt x="1431" y="570"/>
                  </a:lnTo>
                  <a:lnTo>
                    <a:pt x="1429" y="570"/>
                  </a:lnTo>
                  <a:lnTo>
                    <a:pt x="1427" y="570"/>
                  </a:lnTo>
                  <a:lnTo>
                    <a:pt x="1422" y="572"/>
                  </a:lnTo>
                  <a:lnTo>
                    <a:pt x="1420" y="575"/>
                  </a:lnTo>
                  <a:close/>
                  <a:moveTo>
                    <a:pt x="1314" y="547"/>
                  </a:moveTo>
                  <a:lnTo>
                    <a:pt x="1316" y="547"/>
                  </a:lnTo>
                  <a:lnTo>
                    <a:pt x="1321" y="549"/>
                  </a:lnTo>
                  <a:lnTo>
                    <a:pt x="1321" y="551"/>
                  </a:lnTo>
                  <a:lnTo>
                    <a:pt x="1321" y="551"/>
                  </a:lnTo>
                  <a:lnTo>
                    <a:pt x="1321" y="554"/>
                  </a:lnTo>
                  <a:lnTo>
                    <a:pt x="1323" y="556"/>
                  </a:lnTo>
                  <a:lnTo>
                    <a:pt x="1325" y="556"/>
                  </a:lnTo>
                  <a:lnTo>
                    <a:pt x="1327" y="556"/>
                  </a:lnTo>
                  <a:lnTo>
                    <a:pt x="1327" y="556"/>
                  </a:lnTo>
                  <a:lnTo>
                    <a:pt x="1330" y="554"/>
                  </a:lnTo>
                  <a:lnTo>
                    <a:pt x="1327" y="551"/>
                  </a:lnTo>
                  <a:lnTo>
                    <a:pt x="1325" y="549"/>
                  </a:lnTo>
                  <a:lnTo>
                    <a:pt x="1323" y="549"/>
                  </a:lnTo>
                  <a:lnTo>
                    <a:pt x="1323" y="547"/>
                  </a:lnTo>
                  <a:lnTo>
                    <a:pt x="1318" y="545"/>
                  </a:lnTo>
                  <a:lnTo>
                    <a:pt x="1316" y="545"/>
                  </a:lnTo>
                  <a:lnTo>
                    <a:pt x="1314" y="547"/>
                  </a:lnTo>
                  <a:close/>
                  <a:moveTo>
                    <a:pt x="1415" y="600"/>
                  </a:moveTo>
                  <a:lnTo>
                    <a:pt x="1413" y="598"/>
                  </a:lnTo>
                  <a:lnTo>
                    <a:pt x="1413" y="595"/>
                  </a:lnTo>
                  <a:lnTo>
                    <a:pt x="1411" y="593"/>
                  </a:lnTo>
                  <a:lnTo>
                    <a:pt x="1411" y="591"/>
                  </a:lnTo>
                  <a:lnTo>
                    <a:pt x="1413" y="591"/>
                  </a:lnTo>
                  <a:lnTo>
                    <a:pt x="1415" y="593"/>
                  </a:lnTo>
                  <a:lnTo>
                    <a:pt x="1415" y="595"/>
                  </a:lnTo>
                  <a:lnTo>
                    <a:pt x="1417" y="598"/>
                  </a:lnTo>
                  <a:lnTo>
                    <a:pt x="1417" y="600"/>
                  </a:lnTo>
                  <a:lnTo>
                    <a:pt x="1415" y="600"/>
                  </a:lnTo>
                  <a:close/>
                  <a:moveTo>
                    <a:pt x="1413" y="614"/>
                  </a:moveTo>
                  <a:lnTo>
                    <a:pt x="1411" y="612"/>
                  </a:lnTo>
                  <a:lnTo>
                    <a:pt x="1411" y="609"/>
                  </a:lnTo>
                  <a:lnTo>
                    <a:pt x="1408" y="609"/>
                  </a:lnTo>
                  <a:lnTo>
                    <a:pt x="1406" y="607"/>
                  </a:lnTo>
                  <a:lnTo>
                    <a:pt x="1404" y="605"/>
                  </a:lnTo>
                  <a:lnTo>
                    <a:pt x="1404" y="602"/>
                  </a:lnTo>
                  <a:lnTo>
                    <a:pt x="1406" y="602"/>
                  </a:lnTo>
                  <a:lnTo>
                    <a:pt x="1408" y="600"/>
                  </a:lnTo>
                  <a:lnTo>
                    <a:pt x="1413" y="602"/>
                  </a:lnTo>
                  <a:lnTo>
                    <a:pt x="1417" y="605"/>
                  </a:lnTo>
                  <a:lnTo>
                    <a:pt x="1417" y="607"/>
                  </a:lnTo>
                  <a:lnTo>
                    <a:pt x="1415" y="607"/>
                  </a:lnTo>
                  <a:lnTo>
                    <a:pt x="1415" y="609"/>
                  </a:lnTo>
                  <a:lnTo>
                    <a:pt x="1413" y="612"/>
                  </a:lnTo>
                  <a:lnTo>
                    <a:pt x="1413" y="614"/>
                  </a:lnTo>
                  <a:lnTo>
                    <a:pt x="1413" y="614"/>
                  </a:lnTo>
                  <a:close/>
                  <a:moveTo>
                    <a:pt x="1307" y="676"/>
                  </a:moveTo>
                  <a:lnTo>
                    <a:pt x="1307" y="678"/>
                  </a:lnTo>
                  <a:lnTo>
                    <a:pt x="1309" y="678"/>
                  </a:lnTo>
                  <a:lnTo>
                    <a:pt x="1307" y="676"/>
                  </a:lnTo>
                  <a:close/>
                  <a:moveTo>
                    <a:pt x="1309" y="678"/>
                  </a:moveTo>
                  <a:lnTo>
                    <a:pt x="1309" y="678"/>
                  </a:lnTo>
                  <a:lnTo>
                    <a:pt x="1309" y="678"/>
                  </a:lnTo>
                  <a:lnTo>
                    <a:pt x="1309" y="678"/>
                  </a:lnTo>
                  <a:close/>
                  <a:moveTo>
                    <a:pt x="1311" y="676"/>
                  </a:moveTo>
                  <a:lnTo>
                    <a:pt x="1311" y="678"/>
                  </a:lnTo>
                  <a:lnTo>
                    <a:pt x="1311" y="683"/>
                  </a:lnTo>
                  <a:lnTo>
                    <a:pt x="1311" y="683"/>
                  </a:lnTo>
                  <a:lnTo>
                    <a:pt x="1314" y="683"/>
                  </a:lnTo>
                  <a:lnTo>
                    <a:pt x="1314" y="681"/>
                  </a:lnTo>
                  <a:lnTo>
                    <a:pt x="1311" y="676"/>
                  </a:lnTo>
                  <a:close/>
                  <a:moveTo>
                    <a:pt x="1339" y="646"/>
                  </a:moveTo>
                  <a:lnTo>
                    <a:pt x="1339" y="644"/>
                  </a:lnTo>
                  <a:lnTo>
                    <a:pt x="1341" y="639"/>
                  </a:lnTo>
                  <a:lnTo>
                    <a:pt x="1344" y="637"/>
                  </a:lnTo>
                  <a:lnTo>
                    <a:pt x="1344" y="635"/>
                  </a:lnTo>
                  <a:lnTo>
                    <a:pt x="1348" y="632"/>
                  </a:lnTo>
                  <a:lnTo>
                    <a:pt x="1353" y="632"/>
                  </a:lnTo>
                  <a:lnTo>
                    <a:pt x="1353" y="632"/>
                  </a:lnTo>
                  <a:lnTo>
                    <a:pt x="1353" y="635"/>
                  </a:lnTo>
                  <a:lnTo>
                    <a:pt x="1353" y="637"/>
                  </a:lnTo>
                  <a:lnTo>
                    <a:pt x="1353" y="637"/>
                  </a:lnTo>
                  <a:lnTo>
                    <a:pt x="1351" y="639"/>
                  </a:lnTo>
                  <a:lnTo>
                    <a:pt x="1348" y="642"/>
                  </a:lnTo>
                  <a:lnTo>
                    <a:pt x="1346" y="642"/>
                  </a:lnTo>
                  <a:lnTo>
                    <a:pt x="1341" y="646"/>
                  </a:lnTo>
                  <a:lnTo>
                    <a:pt x="1339" y="646"/>
                  </a:lnTo>
                  <a:close/>
                  <a:moveTo>
                    <a:pt x="1249" y="542"/>
                  </a:moveTo>
                  <a:lnTo>
                    <a:pt x="1251" y="545"/>
                  </a:lnTo>
                  <a:lnTo>
                    <a:pt x="1256" y="547"/>
                  </a:lnTo>
                  <a:lnTo>
                    <a:pt x="1258" y="547"/>
                  </a:lnTo>
                  <a:lnTo>
                    <a:pt x="1263" y="549"/>
                  </a:lnTo>
                  <a:lnTo>
                    <a:pt x="1260" y="547"/>
                  </a:lnTo>
                  <a:lnTo>
                    <a:pt x="1258" y="545"/>
                  </a:lnTo>
                  <a:lnTo>
                    <a:pt x="1254" y="542"/>
                  </a:lnTo>
                  <a:lnTo>
                    <a:pt x="1251" y="542"/>
                  </a:lnTo>
                  <a:lnTo>
                    <a:pt x="1249" y="542"/>
                  </a:lnTo>
                  <a:close/>
                  <a:moveTo>
                    <a:pt x="1217" y="515"/>
                  </a:moveTo>
                  <a:lnTo>
                    <a:pt x="1219" y="515"/>
                  </a:lnTo>
                  <a:lnTo>
                    <a:pt x="1221" y="515"/>
                  </a:lnTo>
                  <a:lnTo>
                    <a:pt x="1221" y="517"/>
                  </a:lnTo>
                  <a:lnTo>
                    <a:pt x="1224" y="515"/>
                  </a:lnTo>
                  <a:lnTo>
                    <a:pt x="1224" y="515"/>
                  </a:lnTo>
                  <a:lnTo>
                    <a:pt x="1226" y="512"/>
                  </a:lnTo>
                  <a:lnTo>
                    <a:pt x="1226" y="510"/>
                  </a:lnTo>
                  <a:lnTo>
                    <a:pt x="1224" y="510"/>
                  </a:lnTo>
                  <a:lnTo>
                    <a:pt x="1226" y="508"/>
                  </a:lnTo>
                  <a:lnTo>
                    <a:pt x="1226" y="508"/>
                  </a:lnTo>
                  <a:lnTo>
                    <a:pt x="1221" y="505"/>
                  </a:lnTo>
                  <a:lnTo>
                    <a:pt x="1219" y="503"/>
                  </a:lnTo>
                  <a:lnTo>
                    <a:pt x="1219" y="503"/>
                  </a:lnTo>
                  <a:lnTo>
                    <a:pt x="1217" y="501"/>
                  </a:lnTo>
                  <a:lnTo>
                    <a:pt x="1217" y="501"/>
                  </a:lnTo>
                  <a:lnTo>
                    <a:pt x="1214" y="501"/>
                  </a:lnTo>
                  <a:lnTo>
                    <a:pt x="1212" y="501"/>
                  </a:lnTo>
                  <a:lnTo>
                    <a:pt x="1210" y="503"/>
                  </a:lnTo>
                  <a:lnTo>
                    <a:pt x="1212" y="505"/>
                  </a:lnTo>
                  <a:lnTo>
                    <a:pt x="1212" y="505"/>
                  </a:lnTo>
                  <a:lnTo>
                    <a:pt x="1214" y="505"/>
                  </a:lnTo>
                  <a:lnTo>
                    <a:pt x="1214" y="508"/>
                  </a:lnTo>
                  <a:lnTo>
                    <a:pt x="1217" y="510"/>
                  </a:lnTo>
                  <a:lnTo>
                    <a:pt x="1217" y="515"/>
                  </a:lnTo>
                  <a:close/>
                  <a:moveTo>
                    <a:pt x="1196" y="524"/>
                  </a:moveTo>
                  <a:lnTo>
                    <a:pt x="1198" y="524"/>
                  </a:lnTo>
                  <a:lnTo>
                    <a:pt x="1200" y="521"/>
                  </a:lnTo>
                  <a:lnTo>
                    <a:pt x="1203" y="521"/>
                  </a:lnTo>
                  <a:lnTo>
                    <a:pt x="1205" y="519"/>
                  </a:lnTo>
                  <a:lnTo>
                    <a:pt x="1205" y="519"/>
                  </a:lnTo>
                  <a:lnTo>
                    <a:pt x="1205" y="517"/>
                  </a:lnTo>
                  <a:lnTo>
                    <a:pt x="1205" y="512"/>
                  </a:lnTo>
                  <a:lnTo>
                    <a:pt x="1203" y="510"/>
                  </a:lnTo>
                  <a:lnTo>
                    <a:pt x="1198" y="510"/>
                  </a:lnTo>
                  <a:lnTo>
                    <a:pt x="1196" y="508"/>
                  </a:lnTo>
                  <a:lnTo>
                    <a:pt x="1194" y="505"/>
                  </a:lnTo>
                  <a:lnTo>
                    <a:pt x="1194" y="505"/>
                  </a:lnTo>
                  <a:lnTo>
                    <a:pt x="1189" y="508"/>
                  </a:lnTo>
                  <a:lnTo>
                    <a:pt x="1187" y="505"/>
                  </a:lnTo>
                  <a:lnTo>
                    <a:pt x="1187" y="508"/>
                  </a:lnTo>
                  <a:lnTo>
                    <a:pt x="1187" y="512"/>
                  </a:lnTo>
                  <a:lnTo>
                    <a:pt x="1189" y="515"/>
                  </a:lnTo>
                  <a:lnTo>
                    <a:pt x="1191" y="517"/>
                  </a:lnTo>
                  <a:lnTo>
                    <a:pt x="1194" y="519"/>
                  </a:lnTo>
                  <a:lnTo>
                    <a:pt x="1194" y="521"/>
                  </a:lnTo>
                  <a:lnTo>
                    <a:pt x="1196" y="524"/>
                  </a:lnTo>
                  <a:close/>
                  <a:moveTo>
                    <a:pt x="1191" y="542"/>
                  </a:moveTo>
                  <a:lnTo>
                    <a:pt x="1194" y="540"/>
                  </a:lnTo>
                  <a:lnTo>
                    <a:pt x="1194" y="540"/>
                  </a:lnTo>
                  <a:lnTo>
                    <a:pt x="1189" y="540"/>
                  </a:lnTo>
                  <a:lnTo>
                    <a:pt x="1187" y="540"/>
                  </a:lnTo>
                  <a:lnTo>
                    <a:pt x="1189" y="542"/>
                  </a:lnTo>
                  <a:lnTo>
                    <a:pt x="1191" y="542"/>
                  </a:lnTo>
                  <a:close/>
                  <a:moveTo>
                    <a:pt x="1145" y="575"/>
                  </a:moveTo>
                  <a:lnTo>
                    <a:pt x="1147" y="575"/>
                  </a:lnTo>
                  <a:lnTo>
                    <a:pt x="1147" y="572"/>
                  </a:lnTo>
                  <a:lnTo>
                    <a:pt x="1147" y="570"/>
                  </a:lnTo>
                  <a:lnTo>
                    <a:pt x="1150" y="570"/>
                  </a:lnTo>
                  <a:lnTo>
                    <a:pt x="1150" y="568"/>
                  </a:lnTo>
                  <a:lnTo>
                    <a:pt x="1150" y="565"/>
                  </a:lnTo>
                  <a:lnTo>
                    <a:pt x="1150" y="565"/>
                  </a:lnTo>
                  <a:lnTo>
                    <a:pt x="1154" y="561"/>
                  </a:lnTo>
                  <a:lnTo>
                    <a:pt x="1157" y="558"/>
                  </a:lnTo>
                  <a:lnTo>
                    <a:pt x="1159" y="558"/>
                  </a:lnTo>
                  <a:lnTo>
                    <a:pt x="1159" y="556"/>
                  </a:lnTo>
                  <a:lnTo>
                    <a:pt x="1159" y="554"/>
                  </a:lnTo>
                  <a:lnTo>
                    <a:pt x="1159" y="551"/>
                  </a:lnTo>
                  <a:lnTo>
                    <a:pt x="1159" y="551"/>
                  </a:lnTo>
                  <a:lnTo>
                    <a:pt x="1161" y="547"/>
                  </a:lnTo>
                  <a:lnTo>
                    <a:pt x="1161" y="545"/>
                  </a:lnTo>
                  <a:lnTo>
                    <a:pt x="1161" y="542"/>
                  </a:lnTo>
                  <a:lnTo>
                    <a:pt x="1159" y="542"/>
                  </a:lnTo>
                  <a:lnTo>
                    <a:pt x="1157" y="542"/>
                  </a:lnTo>
                  <a:lnTo>
                    <a:pt x="1157" y="542"/>
                  </a:lnTo>
                  <a:lnTo>
                    <a:pt x="1154" y="540"/>
                  </a:lnTo>
                  <a:lnTo>
                    <a:pt x="1152" y="540"/>
                  </a:lnTo>
                  <a:lnTo>
                    <a:pt x="1150" y="542"/>
                  </a:lnTo>
                  <a:lnTo>
                    <a:pt x="1147" y="547"/>
                  </a:lnTo>
                  <a:lnTo>
                    <a:pt x="1145" y="547"/>
                  </a:lnTo>
                  <a:lnTo>
                    <a:pt x="1143" y="549"/>
                  </a:lnTo>
                  <a:lnTo>
                    <a:pt x="1143" y="551"/>
                  </a:lnTo>
                  <a:lnTo>
                    <a:pt x="1143" y="556"/>
                  </a:lnTo>
                  <a:lnTo>
                    <a:pt x="1140" y="556"/>
                  </a:lnTo>
                  <a:lnTo>
                    <a:pt x="1138" y="558"/>
                  </a:lnTo>
                  <a:lnTo>
                    <a:pt x="1140" y="563"/>
                  </a:lnTo>
                  <a:lnTo>
                    <a:pt x="1138" y="565"/>
                  </a:lnTo>
                  <a:lnTo>
                    <a:pt x="1138" y="568"/>
                  </a:lnTo>
                  <a:lnTo>
                    <a:pt x="1143" y="568"/>
                  </a:lnTo>
                  <a:lnTo>
                    <a:pt x="1143" y="570"/>
                  </a:lnTo>
                  <a:lnTo>
                    <a:pt x="1145" y="570"/>
                  </a:lnTo>
                  <a:lnTo>
                    <a:pt x="1145" y="575"/>
                  </a:lnTo>
                  <a:close/>
                  <a:moveTo>
                    <a:pt x="1103" y="750"/>
                  </a:moveTo>
                  <a:lnTo>
                    <a:pt x="1103" y="752"/>
                  </a:lnTo>
                  <a:lnTo>
                    <a:pt x="1106" y="750"/>
                  </a:lnTo>
                  <a:lnTo>
                    <a:pt x="1103" y="750"/>
                  </a:lnTo>
                  <a:lnTo>
                    <a:pt x="1103" y="750"/>
                  </a:lnTo>
                  <a:close/>
                  <a:moveTo>
                    <a:pt x="1106" y="769"/>
                  </a:moveTo>
                  <a:lnTo>
                    <a:pt x="1108" y="764"/>
                  </a:lnTo>
                  <a:lnTo>
                    <a:pt x="1110" y="762"/>
                  </a:lnTo>
                  <a:lnTo>
                    <a:pt x="1110" y="759"/>
                  </a:lnTo>
                  <a:lnTo>
                    <a:pt x="1110" y="766"/>
                  </a:lnTo>
                  <a:lnTo>
                    <a:pt x="1108" y="769"/>
                  </a:lnTo>
                  <a:lnTo>
                    <a:pt x="1106" y="769"/>
                  </a:lnTo>
                  <a:lnTo>
                    <a:pt x="1106" y="769"/>
                  </a:lnTo>
                  <a:close/>
                  <a:moveTo>
                    <a:pt x="1080" y="762"/>
                  </a:moveTo>
                  <a:lnTo>
                    <a:pt x="1083" y="757"/>
                  </a:lnTo>
                  <a:lnTo>
                    <a:pt x="1085" y="757"/>
                  </a:lnTo>
                  <a:lnTo>
                    <a:pt x="1087" y="757"/>
                  </a:lnTo>
                  <a:lnTo>
                    <a:pt x="1090" y="757"/>
                  </a:lnTo>
                  <a:lnTo>
                    <a:pt x="1092" y="755"/>
                  </a:lnTo>
                  <a:lnTo>
                    <a:pt x="1094" y="752"/>
                  </a:lnTo>
                  <a:lnTo>
                    <a:pt x="1092" y="757"/>
                  </a:lnTo>
                  <a:lnTo>
                    <a:pt x="1085" y="762"/>
                  </a:lnTo>
                  <a:lnTo>
                    <a:pt x="1083" y="764"/>
                  </a:lnTo>
                  <a:lnTo>
                    <a:pt x="1080" y="762"/>
                  </a:lnTo>
                  <a:close/>
                  <a:moveTo>
                    <a:pt x="1099" y="771"/>
                  </a:moveTo>
                  <a:lnTo>
                    <a:pt x="1103" y="764"/>
                  </a:lnTo>
                  <a:lnTo>
                    <a:pt x="1103" y="759"/>
                  </a:lnTo>
                  <a:lnTo>
                    <a:pt x="1106" y="759"/>
                  </a:lnTo>
                  <a:lnTo>
                    <a:pt x="1106" y="762"/>
                  </a:lnTo>
                  <a:lnTo>
                    <a:pt x="1099" y="769"/>
                  </a:lnTo>
                  <a:lnTo>
                    <a:pt x="1099" y="773"/>
                  </a:lnTo>
                  <a:lnTo>
                    <a:pt x="1101" y="771"/>
                  </a:lnTo>
                  <a:lnTo>
                    <a:pt x="1106" y="764"/>
                  </a:lnTo>
                  <a:lnTo>
                    <a:pt x="1108" y="764"/>
                  </a:lnTo>
                  <a:lnTo>
                    <a:pt x="1108" y="759"/>
                  </a:lnTo>
                  <a:lnTo>
                    <a:pt x="1106" y="757"/>
                  </a:lnTo>
                  <a:lnTo>
                    <a:pt x="1106" y="757"/>
                  </a:lnTo>
                  <a:lnTo>
                    <a:pt x="1106" y="755"/>
                  </a:lnTo>
                  <a:lnTo>
                    <a:pt x="1101" y="752"/>
                  </a:lnTo>
                  <a:lnTo>
                    <a:pt x="1101" y="755"/>
                  </a:lnTo>
                  <a:lnTo>
                    <a:pt x="1099" y="759"/>
                  </a:lnTo>
                  <a:lnTo>
                    <a:pt x="1097" y="764"/>
                  </a:lnTo>
                  <a:lnTo>
                    <a:pt x="1092" y="764"/>
                  </a:lnTo>
                  <a:lnTo>
                    <a:pt x="1094" y="762"/>
                  </a:lnTo>
                  <a:lnTo>
                    <a:pt x="1097" y="759"/>
                  </a:lnTo>
                  <a:lnTo>
                    <a:pt x="1099" y="755"/>
                  </a:lnTo>
                  <a:lnTo>
                    <a:pt x="1097" y="755"/>
                  </a:lnTo>
                  <a:lnTo>
                    <a:pt x="1094" y="757"/>
                  </a:lnTo>
                  <a:lnTo>
                    <a:pt x="1092" y="762"/>
                  </a:lnTo>
                  <a:lnTo>
                    <a:pt x="1087" y="766"/>
                  </a:lnTo>
                  <a:lnTo>
                    <a:pt x="1087" y="769"/>
                  </a:lnTo>
                  <a:lnTo>
                    <a:pt x="1083" y="771"/>
                  </a:lnTo>
                  <a:lnTo>
                    <a:pt x="1085" y="775"/>
                  </a:lnTo>
                  <a:lnTo>
                    <a:pt x="1087" y="773"/>
                  </a:lnTo>
                  <a:lnTo>
                    <a:pt x="1090" y="769"/>
                  </a:lnTo>
                  <a:lnTo>
                    <a:pt x="1092" y="769"/>
                  </a:lnTo>
                  <a:lnTo>
                    <a:pt x="1092" y="771"/>
                  </a:lnTo>
                  <a:lnTo>
                    <a:pt x="1090" y="775"/>
                  </a:lnTo>
                  <a:lnTo>
                    <a:pt x="1090" y="775"/>
                  </a:lnTo>
                  <a:lnTo>
                    <a:pt x="1092" y="773"/>
                  </a:lnTo>
                  <a:lnTo>
                    <a:pt x="1094" y="773"/>
                  </a:lnTo>
                  <a:lnTo>
                    <a:pt x="1097" y="773"/>
                  </a:lnTo>
                  <a:lnTo>
                    <a:pt x="1097" y="771"/>
                  </a:lnTo>
                  <a:lnTo>
                    <a:pt x="1097" y="771"/>
                  </a:lnTo>
                  <a:lnTo>
                    <a:pt x="1099" y="771"/>
                  </a:lnTo>
                  <a:close/>
                  <a:moveTo>
                    <a:pt x="1094" y="771"/>
                  </a:moveTo>
                  <a:lnTo>
                    <a:pt x="1094" y="766"/>
                  </a:lnTo>
                  <a:lnTo>
                    <a:pt x="1101" y="762"/>
                  </a:lnTo>
                  <a:lnTo>
                    <a:pt x="1099" y="766"/>
                  </a:lnTo>
                  <a:lnTo>
                    <a:pt x="1097" y="769"/>
                  </a:lnTo>
                  <a:lnTo>
                    <a:pt x="1094" y="771"/>
                  </a:lnTo>
                  <a:close/>
                  <a:moveTo>
                    <a:pt x="1378" y="1057"/>
                  </a:moveTo>
                  <a:lnTo>
                    <a:pt x="1376" y="1057"/>
                  </a:lnTo>
                  <a:lnTo>
                    <a:pt x="1374" y="1055"/>
                  </a:lnTo>
                  <a:lnTo>
                    <a:pt x="1376" y="1055"/>
                  </a:lnTo>
                  <a:lnTo>
                    <a:pt x="1376" y="1053"/>
                  </a:lnTo>
                  <a:lnTo>
                    <a:pt x="1381" y="1050"/>
                  </a:lnTo>
                  <a:lnTo>
                    <a:pt x="1381" y="1050"/>
                  </a:lnTo>
                  <a:lnTo>
                    <a:pt x="1381" y="1050"/>
                  </a:lnTo>
                  <a:lnTo>
                    <a:pt x="1381" y="1050"/>
                  </a:lnTo>
                  <a:lnTo>
                    <a:pt x="1376" y="1053"/>
                  </a:lnTo>
                  <a:lnTo>
                    <a:pt x="1374" y="1055"/>
                  </a:lnTo>
                  <a:lnTo>
                    <a:pt x="1376" y="1057"/>
                  </a:lnTo>
                  <a:lnTo>
                    <a:pt x="1376" y="1057"/>
                  </a:lnTo>
                  <a:lnTo>
                    <a:pt x="1378" y="1057"/>
                  </a:lnTo>
                  <a:close/>
                  <a:moveTo>
                    <a:pt x="1480" y="1076"/>
                  </a:moveTo>
                  <a:lnTo>
                    <a:pt x="1480" y="1073"/>
                  </a:lnTo>
                  <a:lnTo>
                    <a:pt x="1480" y="1071"/>
                  </a:lnTo>
                  <a:lnTo>
                    <a:pt x="1480" y="1069"/>
                  </a:lnTo>
                  <a:lnTo>
                    <a:pt x="1478" y="1064"/>
                  </a:lnTo>
                  <a:lnTo>
                    <a:pt x="1480" y="1064"/>
                  </a:lnTo>
                  <a:lnTo>
                    <a:pt x="1482" y="1062"/>
                  </a:lnTo>
                  <a:lnTo>
                    <a:pt x="1482" y="1064"/>
                  </a:lnTo>
                  <a:lnTo>
                    <a:pt x="1482" y="1064"/>
                  </a:lnTo>
                  <a:lnTo>
                    <a:pt x="1482" y="1066"/>
                  </a:lnTo>
                  <a:lnTo>
                    <a:pt x="1480" y="1069"/>
                  </a:lnTo>
                  <a:lnTo>
                    <a:pt x="1482" y="1071"/>
                  </a:lnTo>
                  <a:lnTo>
                    <a:pt x="1482" y="1071"/>
                  </a:lnTo>
                  <a:lnTo>
                    <a:pt x="1482" y="1073"/>
                  </a:lnTo>
                  <a:lnTo>
                    <a:pt x="1482" y="1076"/>
                  </a:lnTo>
                  <a:lnTo>
                    <a:pt x="1480" y="1076"/>
                  </a:lnTo>
                  <a:close/>
                  <a:moveTo>
                    <a:pt x="1484" y="1078"/>
                  </a:moveTo>
                  <a:lnTo>
                    <a:pt x="1484" y="1076"/>
                  </a:lnTo>
                  <a:lnTo>
                    <a:pt x="1487" y="1076"/>
                  </a:lnTo>
                  <a:lnTo>
                    <a:pt x="1487" y="1078"/>
                  </a:lnTo>
                  <a:lnTo>
                    <a:pt x="1484" y="1080"/>
                  </a:lnTo>
                  <a:lnTo>
                    <a:pt x="1484" y="1078"/>
                  </a:lnTo>
                  <a:close/>
                  <a:moveTo>
                    <a:pt x="1526" y="930"/>
                  </a:moveTo>
                  <a:lnTo>
                    <a:pt x="1526" y="926"/>
                  </a:lnTo>
                  <a:lnTo>
                    <a:pt x="1528" y="926"/>
                  </a:lnTo>
                  <a:lnTo>
                    <a:pt x="1528" y="928"/>
                  </a:lnTo>
                  <a:lnTo>
                    <a:pt x="1528" y="930"/>
                  </a:lnTo>
                  <a:lnTo>
                    <a:pt x="1526" y="933"/>
                  </a:lnTo>
                  <a:lnTo>
                    <a:pt x="1526" y="930"/>
                  </a:lnTo>
                  <a:lnTo>
                    <a:pt x="1526" y="930"/>
                  </a:lnTo>
                  <a:close/>
                  <a:moveTo>
                    <a:pt x="1512" y="960"/>
                  </a:moveTo>
                  <a:lnTo>
                    <a:pt x="1512" y="963"/>
                  </a:lnTo>
                  <a:lnTo>
                    <a:pt x="1514" y="965"/>
                  </a:lnTo>
                  <a:lnTo>
                    <a:pt x="1514" y="963"/>
                  </a:lnTo>
                  <a:lnTo>
                    <a:pt x="1517" y="963"/>
                  </a:lnTo>
                  <a:lnTo>
                    <a:pt x="1517" y="960"/>
                  </a:lnTo>
                  <a:lnTo>
                    <a:pt x="1514" y="960"/>
                  </a:lnTo>
                  <a:lnTo>
                    <a:pt x="1512" y="960"/>
                  </a:lnTo>
                  <a:close/>
                  <a:moveTo>
                    <a:pt x="1535" y="997"/>
                  </a:moveTo>
                  <a:lnTo>
                    <a:pt x="1533" y="993"/>
                  </a:lnTo>
                  <a:lnTo>
                    <a:pt x="1533" y="990"/>
                  </a:lnTo>
                  <a:lnTo>
                    <a:pt x="1535" y="993"/>
                  </a:lnTo>
                  <a:lnTo>
                    <a:pt x="1535" y="993"/>
                  </a:lnTo>
                  <a:lnTo>
                    <a:pt x="1538" y="993"/>
                  </a:lnTo>
                  <a:lnTo>
                    <a:pt x="1538" y="993"/>
                  </a:lnTo>
                  <a:lnTo>
                    <a:pt x="1540" y="995"/>
                  </a:lnTo>
                  <a:lnTo>
                    <a:pt x="1538" y="997"/>
                  </a:lnTo>
                  <a:lnTo>
                    <a:pt x="1535" y="997"/>
                  </a:lnTo>
                  <a:lnTo>
                    <a:pt x="1535" y="997"/>
                  </a:lnTo>
                  <a:close/>
                  <a:moveTo>
                    <a:pt x="1524" y="995"/>
                  </a:moveTo>
                  <a:lnTo>
                    <a:pt x="1526" y="997"/>
                  </a:lnTo>
                  <a:lnTo>
                    <a:pt x="1528" y="997"/>
                  </a:lnTo>
                  <a:lnTo>
                    <a:pt x="1528" y="995"/>
                  </a:lnTo>
                  <a:lnTo>
                    <a:pt x="1528" y="993"/>
                  </a:lnTo>
                  <a:lnTo>
                    <a:pt x="1528" y="993"/>
                  </a:lnTo>
                  <a:lnTo>
                    <a:pt x="1531" y="995"/>
                  </a:lnTo>
                  <a:lnTo>
                    <a:pt x="1528" y="997"/>
                  </a:lnTo>
                  <a:lnTo>
                    <a:pt x="1526" y="1000"/>
                  </a:lnTo>
                  <a:lnTo>
                    <a:pt x="1524" y="997"/>
                  </a:lnTo>
                  <a:lnTo>
                    <a:pt x="1524" y="997"/>
                  </a:lnTo>
                  <a:lnTo>
                    <a:pt x="1524" y="995"/>
                  </a:lnTo>
                  <a:close/>
                  <a:moveTo>
                    <a:pt x="1491" y="1050"/>
                  </a:moveTo>
                  <a:lnTo>
                    <a:pt x="1491" y="1048"/>
                  </a:lnTo>
                  <a:lnTo>
                    <a:pt x="1494" y="1048"/>
                  </a:lnTo>
                  <a:lnTo>
                    <a:pt x="1491" y="1050"/>
                  </a:lnTo>
                  <a:lnTo>
                    <a:pt x="1491" y="1050"/>
                  </a:lnTo>
                  <a:close/>
                  <a:moveTo>
                    <a:pt x="1535" y="1036"/>
                  </a:moveTo>
                  <a:lnTo>
                    <a:pt x="1535" y="1039"/>
                  </a:lnTo>
                  <a:lnTo>
                    <a:pt x="1538" y="1039"/>
                  </a:lnTo>
                  <a:lnTo>
                    <a:pt x="1540" y="1039"/>
                  </a:lnTo>
                  <a:lnTo>
                    <a:pt x="1540" y="1039"/>
                  </a:lnTo>
                  <a:lnTo>
                    <a:pt x="1535" y="1036"/>
                  </a:lnTo>
                  <a:lnTo>
                    <a:pt x="1535" y="1036"/>
                  </a:lnTo>
                  <a:close/>
                  <a:moveTo>
                    <a:pt x="1487" y="958"/>
                  </a:moveTo>
                  <a:lnTo>
                    <a:pt x="1487" y="960"/>
                  </a:lnTo>
                  <a:lnTo>
                    <a:pt x="1482" y="963"/>
                  </a:lnTo>
                  <a:lnTo>
                    <a:pt x="1480" y="963"/>
                  </a:lnTo>
                  <a:lnTo>
                    <a:pt x="1480" y="965"/>
                  </a:lnTo>
                  <a:lnTo>
                    <a:pt x="1480" y="967"/>
                  </a:lnTo>
                  <a:lnTo>
                    <a:pt x="1478" y="967"/>
                  </a:lnTo>
                  <a:lnTo>
                    <a:pt x="1478" y="969"/>
                  </a:lnTo>
                  <a:lnTo>
                    <a:pt x="1480" y="969"/>
                  </a:lnTo>
                  <a:lnTo>
                    <a:pt x="1478" y="972"/>
                  </a:lnTo>
                  <a:lnTo>
                    <a:pt x="1475" y="972"/>
                  </a:lnTo>
                  <a:lnTo>
                    <a:pt x="1473" y="974"/>
                  </a:lnTo>
                  <a:lnTo>
                    <a:pt x="1473" y="976"/>
                  </a:lnTo>
                  <a:lnTo>
                    <a:pt x="1475" y="976"/>
                  </a:lnTo>
                  <a:lnTo>
                    <a:pt x="1475" y="976"/>
                  </a:lnTo>
                  <a:lnTo>
                    <a:pt x="1473" y="979"/>
                  </a:lnTo>
                  <a:lnTo>
                    <a:pt x="1471" y="979"/>
                  </a:lnTo>
                  <a:lnTo>
                    <a:pt x="1468" y="981"/>
                  </a:lnTo>
                  <a:lnTo>
                    <a:pt x="1468" y="983"/>
                  </a:lnTo>
                  <a:lnTo>
                    <a:pt x="1464" y="990"/>
                  </a:lnTo>
                  <a:lnTo>
                    <a:pt x="1464" y="993"/>
                  </a:lnTo>
                  <a:lnTo>
                    <a:pt x="1466" y="995"/>
                  </a:lnTo>
                  <a:lnTo>
                    <a:pt x="1466" y="997"/>
                  </a:lnTo>
                  <a:lnTo>
                    <a:pt x="1464" y="997"/>
                  </a:lnTo>
                  <a:lnTo>
                    <a:pt x="1464" y="995"/>
                  </a:lnTo>
                  <a:lnTo>
                    <a:pt x="1461" y="995"/>
                  </a:lnTo>
                  <a:lnTo>
                    <a:pt x="1457" y="997"/>
                  </a:lnTo>
                  <a:lnTo>
                    <a:pt x="1457" y="1000"/>
                  </a:lnTo>
                  <a:lnTo>
                    <a:pt x="1457" y="1002"/>
                  </a:lnTo>
                  <a:lnTo>
                    <a:pt x="1459" y="1002"/>
                  </a:lnTo>
                  <a:lnTo>
                    <a:pt x="1461" y="1004"/>
                  </a:lnTo>
                  <a:lnTo>
                    <a:pt x="1459" y="1004"/>
                  </a:lnTo>
                  <a:lnTo>
                    <a:pt x="1459" y="1006"/>
                  </a:lnTo>
                  <a:lnTo>
                    <a:pt x="1457" y="1009"/>
                  </a:lnTo>
                  <a:lnTo>
                    <a:pt x="1452" y="1006"/>
                  </a:lnTo>
                  <a:lnTo>
                    <a:pt x="1450" y="1009"/>
                  </a:lnTo>
                  <a:lnTo>
                    <a:pt x="1450" y="1011"/>
                  </a:lnTo>
                  <a:lnTo>
                    <a:pt x="1448" y="1013"/>
                  </a:lnTo>
                  <a:lnTo>
                    <a:pt x="1445" y="1018"/>
                  </a:lnTo>
                  <a:lnTo>
                    <a:pt x="1443" y="1020"/>
                  </a:lnTo>
                  <a:lnTo>
                    <a:pt x="1443" y="1020"/>
                  </a:lnTo>
                  <a:lnTo>
                    <a:pt x="1443" y="1018"/>
                  </a:lnTo>
                  <a:lnTo>
                    <a:pt x="1441" y="1020"/>
                  </a:lnTo>
                  <a:lnTo>
                    <a:pt x="1441" y="1018"/>
                  </a:lnTo>
                  <a:lnTo>
                    <a:pt x="1441" y="1016"/>
                  </a:lnTo>
                  <a:lnTo>
                    <a:pt x="1443" y="1013"/>
                  </a:lnTo>
                  <a:lnTo>
                    <a:pt x="1443" y="1011"/>
                  </a:lnTo>
                  <a:lnTo>
                    <a:pt x="1443" y="1013"/>
                  </a:lnTo>
                  <a:lnTo>
                    <a:pt x="1438" y="1016"/>
                  </a:lnTo>
                  <a:lnTo>
                    <a:pt x="1434" y="1018"/>
                  </a:lnTo>
                  <a:lnTo>
                    <a:pt x="1431" y="1023"/>
                  </a:lnTo>
                  <a:lnTo>
                    <a:pt x="1434" y="1023"/>
                  </a:lnTo>
                  <a:lnTo>
                    <a:pt x="1436" y="1023"/>
                  </a:lnTo>
                  <a:lnTo>
                    <a:pt x="1443" y="1020"/>
                  </a:lnTo>
                  <a:lnTo>
                    <a:pt x="1448" y="1020"/>
                  </a:lnTo>
                  <a:lnTo>
                    <a:pt x="1445" y="1025"/>
                  </a:lnTo>
                  <a:lnTo>
                    <a:pt x="1441" y="1030"/>
                  </a:lnTo>
                  <a:lnTo>
                    <a:pt x="1438" y="1032"/>
                  </a:lnTo>
                  <a:lnTo>
                    <a:pt x="1434" y="1034"/>
                  </a:lnTo>
                  <a:lnTo>
                    <a:pt x="1429" y="1039"/>
                  </a:lnTo>
                  <a:lnTo>
                    <a:pt x="1427" y="1039"/>
                  </a:lnTo>
                  <a:lnTo>
                    <a:pt x="1427" y="1041"/>
                  </a:lnTo>
                  <a:lnTo>
                    <a:pt x="1427" y="1043"/>
                  </a:lnTo>
                  <a:lnTo>
                    <a:pt x="1427" y="1046"/>
                  </a:lnTo>
                  <a:lnTo>
                    <a:pt x="1427" y="1048"/>
                  </a:lnTo>
                  <a:lnTo>
                    <a:pt x="1429" y="1048"/>
                  </a:lnTo>
                  <a:lnTo>
                    <a:pt x="1434" y="1050"/>
                  </a:lnTo>
                  <a:lnTo>
                    <a:pt x="1438" y="1048"/>
                  </a:lnTo>
                  <a:lnTo>
                    <a:pt x="1441" y="1046"/>
                  </a:lnTo>
                  <a:lnTo>
                    <a:pt x="1445" y="1046"/>
                  </a:lnTo>
                  <a:lnTo>
                    <a:pt x="1448" y="1043"/>
                  </a:lnTo>
                  <a:lnTo>
                    <a:pt x="1448" y="1041"/>
                  </a:lnTo>
                  <a:lnTo>
                    <a:pt x="1448" y="1043"/>
                  </a:lnTo>
                  <a:lnTo>
                    <a:pt x="1445" y="1046"/>
                  </a:lnTo>
                  <a:lnTo>
                    <a:pt x="1450" y="1048"/>
                  </a:lnTo>
                  <a:lnTo>
                    <a:pt x="1454" y="1046"/>
                  </a:lnTo>
                  <a:lnTo>
                    <a:pt x="1454" y="1048"/>
                  </a:lnTo>
                  <a:lnTo>
                    <a:pt x="1461" y="1048"/>
                  </a:lnTo>
                  <a:lnTo>
                    <a:pt x="1464" y="1048"/>
                  </a:lnTo>
                  <a:lnTo>
                    <a:pt x="1464" y="1048"/>
                  </a:lnTo>
                  <a:lnTo>
                    <a:pt x="1466" y="1050"/>
                  </a:lnTo>
                  <a:lnTo>
                    <a:pt x="1471" y="1050"/>
                  </a:lnTo>
                  <a:lnTo>
                    <a:pt x="1471" y="1050"/>
                  </a:lnTo>
                  <a:lnTo>
                    <a:pt x="1473" y="1050"/>
                  </a:lnTo>
                  <a:lnTo>
                    <a:pt x="1475" y="1050"/>
                  </a:lnTo>
                  <a:lnTo>
                    <a:pt x="1475" y="1050"/>
                  </a:lnTo>
                  <a:lnTo>
                    <a:pt x="1475" y="1048"/>
                  </a:lnTo>
                  <a:lnTo>
                    <a:pt x="1480" y="1048"/>
                  </a:lnTo>
                  <a:lnTo>
                    <a:pt x="1480" y="1050"/>
                  </a:lnTo>
                  <a:lnTo>
                    <a:pt x="1482" y="1050"/>
                  </a:lnTo>
                  <a:lnTo>
                    <a:pt x="1484" y="1048"/>
                  </a:lnTo>
                  <a:lnTo>
                    <a:pt x="1484" y="1048"/>
                  </a:lnTo>
                  <a:lnTo>
                    <a:pt x="1487" y="1050"/>
                  </a:lnTo>
                  <a:lnTo>
                    <a:pt x="1489" y="1048"/>
                  </a:lnTo>
                  <a:lnTo>
                    <a:pt x="1487" y="1046"/>
                  </a:lnTo>
                  <a:lnTo>
                    <a:pt x="1489" y="1043"/>
                  </a:lnTo>
                  <a:lnTo>
                    <a:pt x="1489" y="1043"/>
                  </a:lnTo>
                  <a:lnTo>
                    <a:pt x="1491" y="1041"/>
                  </a:lnTo>
                  <a:lnTo>
                    <a:pt x="1491" y="1041"/>
                  </a:lnTo>
                  <a:lnTo>
                    <a:pt x="1491" y="1041"/>
                  </a:lnTo>
                  <a:lnTo>
                    <a:pt x="1489" y="1046"/>
                  </a:lnTo>
                  <a:lnTo>
                    <a:pt x="1491" y="1048"/>
                  </a:lnTo>
                  <a:lnTo>
                    <a:pt x="1491" y="1046"/>
                  </a:lnTo>
                  <a:lnTo>
                    <a:pt x="1494" y="1043"/>
                  </a:lnTo>
                  <a:lnTo>
                    <a:pt x="1494" y="1043"/>
                  </a:lnTo>
                  <a:lnTo>
                    <a:pt x="1494" y="1046"/>
                  </a:lnTo>
                  <a:lnTo>
                    <a:pt x="1494" y="1048"/>
                  </a:lnTo>
                  <a:lnTo>
                    <a:pt x="1494" y="1048"/>
                  </a:lnTo>
                  <a:lnTo>
                    <a:pt x="1496" y="1048"/>
                  </a:lnTo>
                  <a:lnTo>
                    <a:pt x="1498" y="1048"/>
                  </a:lnTo>
                  <a:lnTo>
                    <a:pt x="1496" y="1048"/>
                  </a:lnTo>
                  <a:lnTo>
                    <a:pt x="1494" y="1050"/>
                  </a:lnTo>
                  <a:lnTo>
                    <a:pt x="1489" y="1053"/>
                  </a:lnTo>
                  <a:lnTo>
                    <a:pt x="1489" y="1053"/>
                  </a:lnTo>
                  <a:lnTo>
                    <a:pt x="1491" y="1053"/>
                  </a:lnTo>
                  <a:lnTo>
                    <a:pt x="1494" y="1053"/>
                  </a:lnTo>
                  <a:lnTo>
                    <a:pt x="1494" y="1055"/>
                  </a:lnTo>
                  <a:lnTo>
                    <a:pt x="1496" y="1055"/>
                  </a:lnTo>
                  <a:lnTo>
                    <a:pt x="1498" y="1055"/>
                  </a:lnTo>
                  <a:lnTo>
                    <a:pt x="1498" y="1055"/>
                  </a:lnTo>
                  <a:lnTo>
                    <a:pt x="1501" y="1053"/>
                  </a:lnTo>
                  <a:lnTo>
                    <a:pt x="1503" y="1050"/>
                  </a:lnTo>
                  <a:lnTo>
                    <a:pt x="1503" y="1048"/>
                  </a:lnTo>
                  <a:lnTo>
                    <a:pt x="1505" y="1050"/>
                  </a:lnTo>
                  <a:lnTo>
                    <a:pt x="1508" y="1050"/>
                  </a:lnTo>
                  <a:lnTo>
                    <a:pt x="1510" y="1053"/>
                  </a:lnTo>
                  <a:lnTo>
                    <a:pt x="1512" y="1050"/>
                  </a:lnTo>
                  <a:lnTo>
                    <a:pt x="1514" y="1050"/>
                  </a:lnTo>
                  <a:lnTo>
                    <a:pt x="1517" y="1050"/>
                  </a:lnTo>
                  <a:lnTo>
                    <a:pt x="1514" y="1053"/>
                  </a:lnTo>
                  <a:lnTo>
                    <a:pt x="1514" y="1053"/>
                  </a:lnTo>
                  <a:lnTo>
                    <a:pt x="1510" y="1055"/>
                  </a:lnTo>
                  <a:lnTo>
                    <a:pt x="1508" y="1055"/>
                  </a:lnTo>
                  <a:lnTo>
                    <a:pt x="1505" y="1057"/>
                  </a:lnTo>
                  <a:lnTo>
                    <a:pt x="1505" y="1060"/>
                  </a:lnTo>
                  <a:lnTo>
                    <a:pt x="1503" y="1060"/>
                  </a:lnTo>
                  <a:lnTo>
                    <a:pt x="1503" y="1062"/>
                  </a:lnTo>
                  <a:lnTo>
                    <a:pt x="1501" y="1062"/>
                  </a:lnTo>
                  <a:lnTo>
                    <a:pt x="1498" y="1062"/>
                  </a:lnTo>
                  <a:lnTo>
                    <a:pt x="1498" y="1064"/>
                  </a:lnTo>
                  <a:lnTo>
                    <a:pt x="1496" y="1064"/>
                  </a:lnTo>
                  <a:lnTo>
                    <a:pt x="1494" y="1066"/>
                  </a:lnTo>
                  <a:lnTo>
                    <a:pt x="1489" y="1069"/>
                  </a:lnTo>
                  <a:lnTo>
                    <a:pt x="1489" y="1069"/>
                  </a:lnTo>
                  <a:lnTo>
                    <a:pt x="1489" y="1071"/>
                  </a:lnTo>
                  <a:lnTo>
                    <a:pt x="1491" y="1071"/>
                  </a:lnTo>
                  <a:lnTo>
                    <a:pt x="1494" y="1071"/>
                  </a:lnTo>
                  <a:lnTo>
                    <a:pt x="1494" y="1071"/>
                  </a:lnTo>
                  <a:lnTo>
                    <a:pt x="1496" y="1069"/>
                  </a:lnTo>
                  <a:lnTo>
                    <a:pt x="1498" y="1069"/>
                  </a:lnTo>
                  <a:lnTo>
                    <a:pt x="1498" y="1071"/>
                  </a:lnTo>
                  <a:lnTo>
                    <a:pt x="1498" y="1073"/>
                  </a:lnTo>
                  <a:lnTo>
                    <a:pt x="1503" y="1071"/>
                  </a:lnTo>
                  <a:lnTo>
                    <a:pt x="1503" y="1069"/>
                  </a:lnTo>
                  <a:lnTo>
                    <a:pt x="1505" y="1066"/>
                  </a:lnTo>
                  <a:lnTo>
                    <a:pt x="1505" y="1066"/>
                  </a:lnTo>
                  <a:lnTo>
                    <a:pt x="1508" y="1064"/>
                  </a:lnTo>
                  <a:lnTo>
                    <a:pt x="1508" y="1062"/>
                  </a:lnTo>
                  <a:lnTo>
                    <a:pt x="1510" y="1062"/>
                  </a:lnTo>
                  <a:lnTo>
                    <a:pt x="1512" y="1057"/>
                  </a:lnTo>
                  <a:lnTo>
                    <a:pt x="1514" y="1057"/>
                  </a:lnTo>
                  <a:lnTo>
                    <a:pt x="1517" y="1057"/>
                  </a:lnTo>
                  <a:lnTo>
                    <a:pt x="1519" y="1057"/>
                  </a:lnTo>
                  <a:lnTo>
                    <a:pt x="1517" y="1060"/>
                  </a:lnTo>
                  <a:lnTo>
                    <a:pt x="1519" y="1060"/>
                  </a:lnTo>
                  <a:lnTo>
                    <a:pt x="1521" y="1057"/>
                  </a:lnTo>
                  <a:lnTo>
                    <a:pt x="1521" y="1053"/>
                  </a:lnTo>
                  <a:lnTo>
                    <a:pt x="1524" y="1048"/>
                  </a:lnTo>
                  <a:lnTo>
                    <a:pt x="1524" y="1046"/>
                  </a:lnTo>
                  <a:lnTo>
                    <a:pt x="1524" y="1043"/>
                  </a:lnTo>
                  <a:lnTo>
                    <a:pt x="1526" y="1043"/>
                  </a:lnTo>
                  <a:lnTo>
                    <a:pt x="1528" y="1046"/>
                  </a:lnTo>
                  <a:lnTo>
                    <a:pt x="1528" y="1046"/>
                  </a:lnTo>
                  <a:lnTo>
                    <a:pt x="1531" y="1046"/>
                  </a:lnTo>
                  <a:lnTo>
                    <a:pt x="1531" y="1050"/>
                  </a:lnTo>
                  <a:lnTo>
                    <a:pt x="1531" y="1053"/>
                  </a:lnTo>
                  <a:lnTo>
                    <a:pt x="1531" y="1055"/>
                  </a:lnTo>
                  <a:lnTo>
                    <a:pt x="1531" y="1057"/>
                  </a:lnTo>
                  <a:lnTo>
                    <a:pt x="1531" y="1060"/>
                  </a:lnTo>
                  <a:lnTo>
                    <a:pt x="1526" y="1062"/>
                  </a:lnTo>
                  <a:lnTo>
                    <a:pt x="1524" y="1069"/>
                  </a:lnTo>
                  <a:lnTo>
                    <a:pt x="1524" y="1071"/>
                  </a:lnTo>
                  <a:lnTo>
                    <a:pt x="1524" y="1073"/>
                  </a:lnTo>
                  <a:lnTo>
                    <a:pt x="1524" y="1076"/>
                  </a:lnTo>
                  <a:lnTo>
                    <a:pt x="1526" y="1076"/>
                  </a:lnTo>
                  <a:lnTo>
                    <a:pt x="1528" y="1073"/>
                  </a:lnTo>
                  <a:lnTo>
                    <a:pt x="1531" y="1069"/>
                  </a:lnTo>
                  <a:lnTo>
                    <a:pt x="1533" y="1069"/>
                  </a:lnTo>
                  <a:lnTo>
                    <a:pt x="1535" y="1064"/>
                  </a:lnTo>
                  <a:lnTo>
                    <a:pt x="1538" y="1062"/>
                  </a:lnTo>
                  <a:lnTo>
                    <a:pt x="1538" y="1064"/>
                  </a:lnTo>
                  <a:lnTo>
                    <a:pt x="1540" y="1064"/>
                  </a:lnTo>
                  <a:lnTo>
                    <a:pt x="1540" y="1066"/>
                  </a:lnTo>
                  <a:lnTo>
                    <a:pt x="1538" y="1066"/>
                  </a:lnTo>
                  <a:lnTo>
                    <a:pt x="1535" y="1069"/>
                  </a:lnTo>
                  <a:lnTo>
                    <a:pt x="1535" y="1071"/>
                  </a:lnTo>
                  <a:lnTo>
                    <a:pt x="1533" y="1076"/>
                  </a:lnTo>
                  <a:lnTo>
                    <a:pt x="1535" y="1076"/>
                  </a:lnTo>
                  <a:lnTo>
                    <a:pt x="1535" y="1080"/>
                  </a:lnTo>
                  <a:lnTo>
                    <a:pt x="1538" y="1083"/>
                  </a:lnTo>
                  <a:lnTo>
                    <a:pt x="1538" y="1078"/>
                  </a:lnTo>
                  <a:lnTo>
                    <a:pt x="1540" y="1078"/>
                  </a:lnTo>
                  <a:lnTo>
                    <a:pt x="1540" y="1078"/>
                  </a:lnTo>
                  <a:lnTo>
                    <a:pt x="1542" y="1078"/>
                  </a:lnTo>
                  <a:lnTo>
                    <a:pt x="1542" y="1078"/>
                  </a:lnTo>
                  <a:lnTo>
                    <a:pt x="1542" y="1078"/>
                  </a:lnTo>
                  <a:lnTo>
                    <a:pt x="1544" y="1080"/>
                  </a:lnTo>
                  <a:lnTo>
                    <a:pt x="1544" y="1080"/>
                  </a:lnTo>
                  <a:lnTo>
                    <a:pt x="1549" y="1078"/>
                  </a:lnTo>
                  <a:lnTo>
                    <a:pt x="1549" y="1076"/>
                  </a:lnTo>
                  <a:lnTo>
                    <a:pt x="1549" y="1076"/>
                  </a:lnTo>
                  <a:lnTo>
                    <a:pt x="1549" y="1073"/>
                  </a:lnTo>
                  <a:lnTo>
                    <a:pt x="1549" y="1071"/>
                  </a:lnTo>
                  <a:lnTo>
                    <a:pt x="1551" y="1071"/>
                  </a:lnTo>
                  <a:lnTo>
                    <a:pt x="1551" y="1069"/>
                  </a:lnTo>
                  <a:lnTo>
                    <a:pt x="1551" y="1066"/>
                  </a:lnTo>
                  <a:lnTo>
                    <a:pt x="1551" y="1064"/>
                  </a:lnTo>
                  <a:lnTo>
                    <a:pt x="1554" y="1060"/>
                  </a:lnTo>
                  <a:lnTo>
                    <a:pt x="1556" y="1055"/>
                  </a:lnTo>
                  <a:lnTo>
                    <a:pt x="1556" y="1050"/>
                  </a:lnTo>
                  <a:lnTo>
                    <a:pt x="1556" y="1048"/>
                  </a:lnTo>
                  <a:lnTo>
                    <a:pt x="1556" y="1048"/>
                  </a:lnTo>
                  <a:lnTo>
                    <a:pt x="1556" y="1048"/>
                  </a:lnTo>
                  <a:lnTo>
                    <a:pt x="1554" y="1053"/>
                  </a:lnTo>
                  <a:lnTo>
                    <a:pt x="1551" y="1055"/>
                  </a:lnTo>
                  <a:lnTo>
                    <a:pt x="1549" y="1057"/>
                  </a:lnTo>
                  <a:lnTo>
                    <a:pt x="1547" y="1057"/>
                  </a:lnTo>
                  <a:lnTo>
                    <a:pt x="1544" y="1055"/>
                  </a:lnTo>
                  <a:lnTo>
                    <a:pt x="1547" y="1053"/>
                  </a:lnTo>
                  <a:lnTo>
                    <a:pt x="1547" y="1048"/>
                  </a:lnTo>
                  <a:lnTo>
                    <a:pt x="1549" y="1046"/>
                  </a:lnTo>
                  <a:lnTo>
                    <a:pt x="1549" y="1046"/>
                  </a:lnTo>
                  <a:lnTo>
                    <a:pt x="1554" y="1041"/>
                  </a:lnTo>
                  <a:lnTo>
                    <a:pt x="1554" y="1041"/>
                  </a:lnTo>
                  <a:lnTo>
                    <a:pt x="1556" y="1041"/>
                  </a:lnTo>
                  <a:lnTo>
                    <a:pt x="1554" y="1039"/>
                  </a:lnTo>
                  <a:lnTo>
                    <a:pt x="1554" y="1041"/>
                  </a:lnTo>
                  <a:lnTo>
                    <a:pt x="1551" y="1041"/>
                  </a:lnTo>
                  <a:lnTo>
                    <a:pt x="1549" y="1041"/>
                  </a:lnTo>
                  <a:lnTo>
                    <a:pt x="1547" y="1043"/>
                  </a:lnTo>
                  <a:lnTo>
                    <a:pt x="1544" y="1046"/>
                  </a:lnTo>
                  <a:lnTo>
                    <a:pt x="1544" y="1048"/>
                  </a:lnTo>
                  <a:lnTo>
                    <a:pt x="1540" y="1050"/>
                  </a:lnTo>
                  <a:lnTo>
                    <a:pt x="1540" y="1053"/>
                  </a:lnTo>
                  <a:lnTo>
                    <a:pt x="1538" y="1053"/>
                  </a:lnTo>
                  <a:lnTo>
                    <a:pt x="1535" y="1050"/>
                  </a:lnTo>
                  <a:lnTo>
                    <a:pt x="1533" y="1048"/>
                  </a:lnTo>
                  <a:lnTo>
                    <a:pt x="1533" y="1046"/>
                  </a:lnTo>
                  <a:lnTo>
                    <a:pt x="1533" y="1043"/>
                  </a:lnTo>
                  <a:lnTo>
                    <a:pt x="1535" y="1046"/>
                  </a:lnTo>
                  <a:lnTo>
                    <a:pt x="1535" y="1046"/>
                  </a:lnTo>
                  <a:lnTo>
                    <a:pt x="1538" y="1041"/>
                  </a:lnTo>
                  <a:lnTo>
                    <a:pt x="1535" y="1043"/>
                  </a:lnTo>
                  <a:lnTo>
                    <a:pt x="1533" y="1041"/>
                  </a:lnTo>
                  <a:lnTo>
                    <a:pt x="1535" y="1041"/>
                  </a:lnTo>
                  <a:lnTo>
                    <a:pt x="1538" y="1041"/>
                  </a:lnTo>
                  <a:lnTo>
                    <a:pt x="1535" y="1041"/>
                  </a:lnTo>
                  <a:lnTo>
                    <a:pt x="1533" y="1039"/>
                  </a:lnTo>
                  <a:lnTo>
                    <a:pt x="1533" y="1036"/>
                  </a:lnTo>
                  <a:lnTo>
                    <a:pt x="1535" y="1036"/>
                  </a:lnTo>
                  <a:lnTo>
                    <a:pt x="1538" y="1036"/>
                  </a:lnTo>
                  <a:lnTo>
                    <a:pt x="1540" y="1034"/>
                  </a:lnTo>
                  <a:lnTo>
                    <a:pt x="1542" y="1032"/>
                  </a:lnTo>
                  <a:lnTo>
                    <a:pt x="1544" y="1030"/>
                  </a:lnTo>
                  <a:lnTo>
                    <a:pt x="1547" y="1030"/>
                  </a:lnTo>
                  <a:lnTo>
                    <a:pt x="1549" y="1030"/>
                  </a:lnTo>
                  <a:lnTo>
                    <a:pt x="1551" y="1027"/>
                  </a:lnTo>
                  <a:lnTo>
                    <a:pt x="1554" y="1025"/>
                  </a:lnTo>
                  <a:lnTo>
                    <a:pt x="1554" y="1023"/>
                  </a:lnTo>
                  <a:lnTo>
                    <a:pt x="1551" y="1020"/>
                  </a:lnTo>
                  <a:lnTo>
                    <a:pt x="1549" y="1023"/>
                  </a:lnTo>
                  <a:lnTo>
                    <a:pt x="1547" y="1025"/>
                  </a:lnTo>
                  <a:lnTo>
                    <a:pt x="1547" y="1023"/>
                  </a:lnTo>
                  <a:lnTo>
                    <a:pt x="1544" y="1023"/>
                  </a:lnTo>
                  <a:lnTo>
                    <a:pt x="1544" y="1025"/>
                  </a:lnTo>
                  <a:lnTo>
                    <a:pt x="1544" y="1027"/>
                  </a:lnTo>
                  <a:lnTo>
                    <a:pt x="1542" y="1027"/>
                  </a:lnTo>
                  <a:lnTo>
                    <a:pt x="1540" y="1027"/>
                  </a:lnTo>
                  <a:lnTo>
                    <a:pt x="1538" y="1030"/>
                  </a:lnTo>
                  <a:lnTo>
                    <a:pt x="1535" y="1032"/>
                  </a:lnTo>
                  <a:lnTo>
                    <a:pt x="1535" y="1034"/>
                  </a:lnTo>
                  <a:lnTo>
                    <a:pt x="1535" y="1034"/>
                  </a:lnTo>
                  <a:lnTo>
                    <a:pt x="1535" y="1032"/>
                  </a:lnTo>
                  <a:lnTo>
                    <a:pt x="1535" y="1030"/>
                  </a:lnTo>
                  <a:lnTo>
                    <a:pt x="1533" y="1032"/>
                  </a:lnTo>
                  <a:lnTo>
                    <a:pt x="1531" y="1032"/>
                  </a:lnTo>
                  <a:lnTo>
                    <a:pt x="1533" y="1030"/>
                  </a:lnTo>
                  <a:lnTo>
                    <a:pt x="1535" y="1027"/>
                  </a:lnTo>
                  <a:lnTo>
                    <a:pt x="1538" y="1027"/>
                  </a:lnTo>
                  <a:lnTo>
                    <a:pt x="1535" y="1025"/>
                  </a:lnTo>
                  <a:lnTo>
                    <a:pt x="1538" y="1025"/>
                  </a:lnTo>
                  <a:lnTo>
                    <a:pt x="1538" y="1020"/>
                  </a:lnTo>
                  <a:lnTo>
                    <a:pt x="1538" y="1020"/>
                  </a:lnTo>
                  <a:lnTo>
                    <a:pt x="1535" y="1023"/>
                  </a:lnTo>
                  <a:lnTo>
                    <a:pt x="1535" y="1020"/>
                  </a:lnTo>
                  <a:lnTo>
                    <a:pt x="1535" y="1018"/>
                  </a:lnTo>
                  <a:lnTo>
                    <a:pt x="1535" y="1018"/>
                  </a:lnTo>
                  <a:lnTo>
                    <a:pt x="1533" y="1018"/>
                  </a:lnTo>
                  <a:lnTo>
                    <a:pt x="1528" y="1018"/>
                  </a:lnTo>
                  <a:lnTo>
                    <a:pt x="1533" y="1018"/>
                  </a:lnTo>
                  <a:lnTo>
                    <a:pt x="1533" y="1016"/>
                  </a:lnTo>
                  <a:lnTo>
                    <a:pt x="1538" y="1016"/>
                  </a:lnTo>
                  <a:lnTo>
                    <a:pt x="1540" y="1013"/>
                  </a:lnTo>
                  <a:lnTo>
                    <a:pt x="1542" y="1013"/>
                  </a:lnTo>
                  <a:lnTo>
                    <a:pt x="1542" y="1013"/>
                  </a:lnTo>
                  <a:lnTo>
                    <a:pt x="1544" y="1011"/>
                  </a:lnTo>
                  <a:lnTo>
                    <a:pt x="1544" y="1009"/>
                  </a:lnTo>
                  <a:lnTo>
                    <a:pt x="1547" y="1006"/>
                  </a:lnTo>
                  <a:lnTo>
                    <a:pt x="1547" y="1004"/>
                  </a:lnTo>
                  <a:lnTo>
                    <a:pt x="1544" y="1004"/>
                  </a:lnTo>
                  <a:lnTo>
                    <a:pt x="1542" y="1000"/>
                  </a:lnTo>
                  <a:lnTo>
                    <a:pt x="1538" y="1000"/>
                  </a:lnTo>
                  <a:lnTo>
                    <a:pt x="1535" y="1000"/>
                  </a:lnTo>
                  <a:lnTo>
                    <a:pt x="1533" y="1000"/>
                  </a:lnTo>
                  <a:lnTo>
                    <a:pt x="1533" y="1002"/>
                  </a:lnTo>
                  <a:lnTo>
                    <a:pt x="1531" y="1006"/>
                  </a:lnTo>
                  <a:lnTo>
                    <a:pt x="1531" y="1009"/>
                  </a:lnTo>
                  <a:lnTo>
                    <a:pt x="1528" y="1011"/>
                  </a:lnTo>
                  <a:lnTo>
                    <a:pt x="1528" y="1009"/>
                  </a:lnTo>
                  <a:lnTo>
                    <a:pt x="1531" y="1006"/>
                  </a:lnTo>
                  <a:lnTo>
                    <a:pt x="1528" y="1004"/>
                  </a:lnTo>
                  <a:lnTo>
                    <a:pt x="1531" y="1002"/>
                  </a:lnTo>
                  <a:lnTo>
                    <a:pt x="1531" y="1000"/>
                  </a:lnTo>
                  <a:lnTo>
                    <a:pt x="1531" y="1000"/>
                  </a:lnTo>
                  <a:lnTo>
                    <a:pt x="1528" y="1002"/>
                  </a:lnTo>
                  <a:lnTo>
                    <a:pt x="1526" y="1004"/>
                  </a:lnTo>
                  <a:lnTo>
                    <a:pt x="1524" y="1004"/>
                  </a:lnTo>
                  <a:lnTo>
                    <a:pt x="1521" y="1004"/>
                  </a:lnTo>
                  <a:lnTo>
                    <a:pt x="1521" y="1004"/>
                  </a:lnTo>
                  <a:lnTo>
                    <a:pt x="1519" y="1006"/>
                  </a:lnTo>
                  <a:lnTo>
                    <a:pt x="1517" y="1004"/>
                  </a:lnTo>
                  <a:lnTo>
                    <a:pt x="1514" y="1006"/>
                  </a:lnTo>
                  <a:lnTo>
                    <a:pt x="1514" y="1011"/>
                  </a:lnTo>
                  <a:lnTo>
                    <a:pt x="1512" y="1011"/>
                  </a:lnTo>
                  <a:lnTo>
                    <a:pt x="1514" y="1009"/>
                  </a:lnTo>
                  <a:lnTo>
                    <a:pt x="1514" y="1004"/>
                  </a:lnTo>
                  <a:lnTo>
                    <a:pt x="1517" y="1002"/>
                  </a:lnTo>
                  <a:lnTo>
                    <a:pt x="1517" y="1000"/>
                  </a:lnTo>
                  <a:lnTo>
                    <a:pt x="1514" y="1002"/>
                  </a:lnTo>
                  <a:lnTo>
                    <a:pt x="1512" y="1004"/>
                  </a:lnTo>
                  <a:lnTo>
                    <a:pt x="1510" y="1006"/>
                  </a:lnTo>
                  <a:lnTo>
                    <a:pt x="1510" y="1004"/>
                  </a:lnTo>
                  <a:lnTo>
                    <a:pt x="1510" y="1002"/>
                  </a:lnTo>
                  <a:lnTo>
                    <a:pt x="1512" y="1002"/>
                  </a:lnTo>
                  <a:lnTo>
                    <a:pt x="1512" y="1000"/>
                  </a:lnTo>
                  <a:lnTo>
                    <a:pt x="1508" y="1000"/>
                  </a:lnTo>
                  <a:lnTo>
                    <a:pt x="1505" y="1004"/>
                  </a:lnTo>
                  <a:lnTo>
                    <a:pt x="1503" y="1004"/>
                  </a:lnTo>
                  <a:lnTo>
                    <a:pt x="1503" y="1000"/>
                  </a:lnTo>
                  <a:lnTo>
                    <a:pt x="1501" y="1000"/>
                  </a:lnTo>
                  <a:lnTo>
                    <a:pt x="1498" y="1002"/>
                  </a:lnTo>
                  <a:lnTo>
                    <a:pt x="1496" y="1002"/>
                  </a:lnTo>
                  <a:lnTo>
                    <a:pt x="1496" y="1002"/>
                  </a:lnTo>
                  <a:lnTo>
                    <a:pt x="1501" y="1000"/>
                  </a:lnTo>
                  <a:lnTo>
                    <a:pt x="1503" y="995"/>
                  </a:lnTo>
                  <a:lnTo>
                    <a:pt x="1503" y="993"/>
                  </a:lnTo>
                  <a:lnTo>
                    <a:pt x="1501" y="993"/>
                  </a:lnTo>
                  <a:lnTo>
                    <a:pt x="1501" y="993"/>
                  </a:lnTo>
                  <a:lnTo>
                    <a:pt x="1498" y="995"/>
                  </a:lnTo>
                  <a:lnTo>
                    <a:pt x="1498" y="993"/>
                  </a:lnTo>
                  <a:lnTo>
                    <a:pt x="1503" y="990"/>
                  </a:lnTo>
                  <a:lnTo>
                    <a:pt x="1505" y="990"/>
                  </a:lnTo>
                  <a:lnTo>
                    <a:pt x="1508" y="988"/>
                  </a:lnTo>
                  <a:lnTo>
                    <a:pt x="1510" y="988"/>
                  </a:lnTo>
                  <a:lnTo>
                    <a:pt x="1512" y="986"/>
                  </a:lnTo>
                  <a:lnTo>
                    <a:pt x="1512" y="983"/>
                  </a:lnTo>
                  <a:lnTo>
                    <a:pt x="1510" y="986"/>
                  </a:lnTo>
                  <a:lnTo>
                    <a:pt x="1508" y="986"/>
                  </a:lnTo>
                  <a:lnTo>
                    <a:pt x="1505" y="986"/>
                  </a:lnTo>
                  <a:lnTo>
                    <a:pt x="1503" y="983"/>
                  </a:lnTo>
                  <a:lnTo>
                    <a:pt x="1501" y="983"/>
                  </a:lnTo>
                  <a:lnTo>
                    <a:pt x="1498" y="983"/>
                  </a:lnTo>
                  <a:lnTo>
                    <a:pt x="1501" y="981"/>
                  </a:lnTo>
                  <a:lnTo>
                    <a:pt x="1501" y="979"/>
                  </a:lnTo>
                  <a:lnTo>
                    <a:pt x="1501" y="979"/>
                  </a:lnTo>
                  <a:lnTo>
                    <a:pt x="1498" y="979"/>
                  </a:lnTo>
                  <a:lnTo>
                    <a:pt x="1496" y="981"/>
                  </a:lnTo>
                  <a:lnTo>
                    <a:pt x="1494" y="983"/>
                  </a:lnTo>
                  <a:lnTo>
                    <a:pt x="1491" y="986"/>
                  </a:lnTo>
                  <a:lnTo>
                    <a:pt x="1489" y="988"/>
                  </a:lnTo>
                  <a:lnTo>
                    <a:pt x="1489" y="990"/>
                  </a:lnTo>
                  <a:lnTo>
                    <a:pt x="1487" y="993"/>
                  </a:lnTo>
                  <a:lnTo>
                    <a:pt x="1484" y="995"/>
                  </a:lnTo>
                  <a:lnTo>
                    <a:pt x="1484" y="990"/>
                  </a:lnTo>
                  <a:lnTo>
                    <a:pt x="1484" y="988"/>
                  </a:lnTo>
                  <a:lnTo>
                    <a:pt x="1487" y="986"/>
                  </a:lnTo>
                  <a:lnTo>
                    <a:pt x="1487" y="983"/>
                  </a:lnTo>
                  <a:lnTo>
                    <a:pt x="1489" y="981"/>
                  </a:lnTo>
                  <a:lnTo>
                    <a:pt x="1491" y="976"/>
                  </a:lnTo>
                  <a:lnTo>
                    <a:pt x="1491" y="976"/>
                  </a:lnTo>
                  <a:lnTo>
                    <a:pt x="1494" y="974"/>
                  </a:lnTo>
                  <a:lnTo>
                    <a:pt x="1494" y="972"/>
                  </a:lnTo>
                  <a:lnTo>
                    <a:pt x="1496" y="969"/>
                  </a:lnTo>
                  <a:lnTo>
                    <a:pt x="1498" y="967"/>
                  </a:lnTo>
                  <a:lnTo>
                    <a:pt x="1501" y="965"/>
                  </a:lnTo>
                  <a:lnTo>
                    <a:pt x="1503" y="965"/>
                  </a:lnTo>
                  <a:lnTo>
                    <a:pt x="1503" y="963"/>
                  </a:lnTo>
                  <a:lnTo>
                    <a:pt x="1503" y="960"/>
                  </a:lnTo>
                  <a:lnTo>
                    <a:pt x="1505" y="958"/>
                  </a:lnTo>
                  <a:lnTo>
                    <a:pt x="1505" y="956"/>
                  </a:lnTo>
                  <a:lnTo>
                    <a:pt x="1505" y="958"/>
                  </a:lnTo>
                  <a:lnTo>
                    <a:pt x="1505" y="960"/>
                  </a:lnTo>
                  <a:lnTo>
                    <a:pt x="1505" y="963"/>
                  </a:lnTo>
                  <a:lnTo>
                    <a:pt x="1508" y="958"/>
                  </a:lnTo>
                  <a:lnTo>
                    <a:pt x="1512" y="953"/>
                  </a:lnTo>
                  <a:lnTo>
                    <a:pt x="1512" y="953"/>
                  </a:lnTo>
                  <a:lnTo>
                    <a:pt x="1512" y="951"/>
                  </a:lnTo>
                  <a:lnTo>
                    <a:pt x="1510" y="951"/>
                  </a:lnTo>
                  <a:lnTo>
                    <a:pt x="1508" y="951"/>
                  </a:lnTo>
                  <a:lnTo>
                    <a:pt x="1508" y="949"/>
                  </a:lnTo>
                  <a:lnTo>
                    <a:pt x="1508" y="949"/>
                  </a:lnTo>
                  <a:lnTo>
                    <a:pt x="1508" y="946"/>
                  </a:lnTo>
                  <a:lnTo>
                    <a:pt x="1510" y="944"/>
                  </a:lnTo>
                  <a:lnTo>
                    <a:pt x="1512" y="946"/>
                  </a:lnTo>
                  <a:lnTo>
                    <a:pt x="1517" y="949"/>
                  </a:lnTo>
                  <a:lnTo>
                    <a:pt x="1517" y="946"/>
                  </a:lnTo>
                  <a:lnTo>
                    <a:pt x="1519" y="944"/>
                  </a:lnTo>
                  <a:lnTo>
                    <a:pt x="1519" y="939"/>
                  </a:lnTo>
                  <a:lnTo>
                    <a:pt x="1517" y="939"/>
                  </a:lnTo>
                  <a:lnTo>
                    <a:pt x="1514" y="939"/>
                  </a:lnTo>
                  <a:lnTo>
                    <a:pt x="1514" y="942"/>
                  </a:lnTo>
                  <a:lnTo>
                    <a:pt x="1512" y="942"/>
                  </a:lnTo>
                  <a:lnTo>
                    <a:pt x="1512" y="939"/>
                  </a:lnTo>
                  <a:lnTo>
                    <a:pt x="1512" y="937"/>
                  </a:lnTo>
                  <a:lnTo>
                    <a:pt x="1510" y="939"/>
                  </a:lnTo>
                  <a:lnTo>
                    <a:pt x="1508" y="942"/>
                  </a:lnTo>
                  <a:lnTo>
                    <a:pt x="1505" y="942"/>
                  </a:lnTo>
                  <a:lnTo>
                    <a:pt x="1505" y="944"/>
                  </a:lnTo>
                  <a:lnTo>
                    <a:pt x="1501" y="944"/>
                  </a:lnTo>
                  <a:lnTo>
                    <a:pt x="1498" y="944"/>
                  </a:lnTo>
                  <a:lnTo>
                    <a:pt x="1496" y="949"/>
                  </a:lnTo>
                  <a:lnTo>
                    <a:pt x="1491" y="951"/>
                  </a:lnTo>
                  <a:lnTo>
                    <a:pt x="1491" y="953"/>
                  </a:lnTo>
                  <a:lnTo>
                    <a:pt x="1489" y="953"/>
                  </a:lnTo>
                  <a:lnTo>
                    <a:pt x="1487" y="953"/>
                  </a:lnTo>
                  <a:lnTo>
                    <a:pt x="1487" y="953"/>
                  </a:lnTo>
                  <a:lnTo>
                    <a:pt x="1487" y="956"/>
                  </a:lnTo>
                  <a:lnTo>
                    <a:pt x="1487" y="958"/>
                  </a:lnTo>
                  <a:close/>
                  <a:moveTo>
                    <a:pt x="1353" y="997"/>
                  </a:moveTo>
                  <a:lnTo>
                    <a:pt x="1355" y="997"/>
                  </a:lnTo>
                  <a:lnTo>
                    <a:pt x="1362" y="1002"/>
                  </a:lnTo>
                  <a:lnTo>
                    <a:pt x="1369" y="1002"/>
                  </a:lnTo>
                  <a:lnTo>
                    <a:pt x="1374" y="1004"/>
                  </a:lnTo>
                  <a:lnTo>
                    <a:pt x="1376" y="1006"/>
                  </a:lnTo>
                  <a:lnTo>
                    <a:pt x="1378" y="1006"/>
                  </a:lnTo>
                  <a:lnTo>
                    <a:pt x="1383" y="1009"/>
                  </a:lnTo>
                  <a:lnTo>
                    <a:pt x="1387" y="1006"/>
                  </a:lnTo>
                  <a:lnTo>
                    <a:pt x="1387" y="1004"/>
                  </a:lnTo>
                  <a:lnTo>
                    <a:pt x="1385" y="1002"/>
                  </a:lnTo>
                  <a:lnTo>
                    <a:pt x="1385" y="1000"/>
                  </a:lnTo>
                  <a:lnTo>
                    <a:pt x="1383" y="997"/>
                  </a:lnTo>
                  <a:lnTo>
                    <a:pt x="1381" y="997"/>
                  </a:lnTo>
                  <a:lnTo>
                    <a:pt x="1376" y="993"/>
                  </a:lnTo>
                  <a:lnTo>
                    <a:pt x="1371" y="990"/>
                  </a:lnTo>
                  <a:lnTo>
                    <a:pt x="1371" y="988"/>
                  </a:lnTo>
                  <a:lnTo>
                    <a:pt x="1367" y="986"/>
                  </a:lnTo>
                  <a:lnTo>
                    <a:pt x="1362" y="983"/>
                  </a:lnTo>
                  <a:lnTo>
                    <a:pt x="1355" y="983"/>
                  </a:lnTo>
                  <a:lnTo>
                    <a:pt x="1346" y="979"/>
                  </a:lnTo>
                  <a:lnTo>
                    <a:pt x="1341" y="976"/>
                  </a:lnTo>
                  <a:lnTo>
                    <a:pt x="1339" y="979"/>
                  </a:lnTo>
                  <a:lnTo>
                    <a:pt x="1339" y="983"/>
                  </a:lnTo>
                  <a:lnTo>
                    <a:pt x="1344" y="986"/>
                  </a:lnTo>
                  <a:lnTo>
                    <a:pt x="1351" y="990"/>
                  </a:lnTo>
                  <a:lnTo>
                    <a:pt x="1353" y="995"/>
                  </a:lnTo>
                  <a:lnTo>
                    <a:pt x="1353" y="997"/>
                  </a:lnTo>
                  <a:close/>
                  <a:moveTo>
                    <a:pt x="1355" y="1092"/>
                  </a:moveTo>
                  <a:lnTo>
                    <a:pt x="1351" y="1090"/>
                  </a:lnTo>
                  <a:lnTo>
                    <a:pt x="1348" y="1085"/>
                  </a:lnTo>
                  <a:lnTo>
                    <a:pt x="1339" y="1085"/>
                  </a:lnTo>
                  <a:lnTo>
                    <a:pt x="1337" y="1083"/>
                  </a:lnTo>
                  <a:lnTo>
                    <a:pt x="1337" y="1080"/>
                  </a:lnTo>
                  <a:lnTo>
                    <a:pt x="1334" y="1078"/>
                  </a:lnTo>
                  <a:lnTo>
                    <a:pt x="1332" y="1078"/>
                  </a:lnTo>
                  <a:lnTo>
                    <a:pt x="1330" y="1076"/>
                  </a:lnTo>
                  <a:lnTo>
                    <a:pt x="1327" y="1076"/>
                  </a:lnTo>
                  <a:lnTo>
                    <a:pt x="1327" y="1071"/>
                  </a:lnTo>
                  <a:lnTo>
                    <a:pt x="1327" y="1069"/>
                  </a:lnTo>
                  <a:lnTo>
                    <a:pt x="1325" y="1071"/>
                  </a:lnTo>
                  <a:lnTo>
                    <a:pt x="1323" y="1069"/>
                  </a:lnTo>
                  <a:lnTo>
                    <a:pt x="1325" y="1066"/>
                  </a:lnTo>
                  <a:lnTo>
                    <a:pt x="1332" y="1060"/>
                  </a:lnTo>
                  <a:lnTo>
                    <a:pt x="1334" y="1064"/>
                  </a:lnTo>
                  <a:lnTo>
                    <a:pt x="1330" y="1066"/>
                  </a:lnTo>
                  <a:lnTo>
                    <a:pt x="1330" y="1069"/>
                  </a:lnTo>
                  <a:lnTo>
                    <a:pt x="1332" y="1071"/>
                  </a:lnTo>
                  <a:lnTo>
                    <a:pt x="1332" y="1073"/>
                  </a:lnTo>
                  <a:lnTo>
                    <a:pt x="1337" y="1076"/>
                  </a:lnTo>
                  <a:lnTo>
                    <a:pt x="1337" y="1073"/>
                  </a:lnTo>
                  <a:lnTo>
                    <a:pt x="1339" y="1073"/>
                  </a:lnTo>
                  <a:lnTo>
                    <a:pt x="1344" y="1076"/>
                  </a:lnTo>
                  <a:lnTo>
                    <a:pt x="1346" y="1076"/>
                  </a:lnTo>
                  <a:lnTo>
                    <a:pt x="1348" y="1078"/>
                  </a:lnTo>
                  <a:lnTo>
                    <a:pt x="1355" y="1078"/>
                  </a:lnTo>
                  <a:lnTo>
                    <a:pt x="1357" y="1076"/>
                  </a:lnTo>
                  <a:lnTo>
                    <a:pt x="1360" y="1078"/>
                  </a:lnTo>
                  <a:lnTo>
                    <a:pt x="1367" y="1078"/>
                  </a:lnTo>
                  <a:lnTo>
                    <a:pt x="1364" y="1080"/>
                  </a:lnTo>
                  <a:lnTo>
                    <a:pt x="1360" y="1080"/>
                  </a:lnTo>
                  <a:lnTo>
                    <a:pt x="1357" y="1085"/>
                  </a:lnTo>
                  <a:lnTo>
                    <a:pt x="1360" y="1087"/>
                  </a:lnTo>
                  <a:lnTo>
                    <a:pt x="1357" y="1090"/>
                  </a:lnTo>
                  <a:lnTo>
                    <a:pt x="1355" y="1092"/>
                  </a:lnTo>
                  <a:close/>
                  <a:moveTo>
                    <a:pt x="1385" y="1106"/>
                  </a:moveTo>
                  <a:lnTo>
                    <a:pt x="1383" y="1103"/>
                  </a:lnTo>
                  <a:lnTo>
                    <a:pt x="1376" y="1099"/>
                  </a:lnTo>
                  <a:lnTo>
                    <a:pt x="1376" y="1094"/>
                  </a:lnTo>
                  <a:lnTo>
                    <a:pt x="1376" y="1092"/>
                  </a:lnTo>
                  <a:lnTo>
                    <a:pt x="1376" y="1090"/>
                  </a:lnTo>
                  <a:lnTo>
                    <a:pt x="1383" y="1085"/>
                  </a:lnTo>
                  <a:lnTo>
                    <a:pt x="1387" y="1078"/>
                  </a:lnTo>
                  <a:lnTo>
                    <a:pt x="1390" y="1076"/>
                  </a:lnTo>
                  <a:lnTo>
                    <a:pt x="1390" y="1071"/>
                  </a:lnTo>
                  <a:lnTo>
                    <a:pt x="1397" y="1069"/>
                  </a:lnTo>
                  <a:lnTo>
                    <a:pt x="1397" y="1064"/>
                  </a:lnTo>
                  <a:lnTo>
                    <a:pt x="1401" y="1064"/>
                  </a:lnTo>
                  <a:lnTo>
                    <a:pt x="1401" y="1066"/>
                  </a:lnTo>
                  <a:lnTo>
                    <a:pt x="1399" y="1069"/>
                  </a:lnTo>
                  <a:lnTo>
                    <a:pt x="1404" y="1069"/>
                  </a:lnTo>
                  <a:lnTo>
                    <a:pt x="1404" y="1073"/>
                  </a:lnTo>
                  <a:lnTo>
                    <a:pt x="1399" y="1080"/>
                  </a:lnTo>
                  <a:lnTo>
                    <a:pt x="1397" y="1083"/>
                  </a:lnTo>
                  <a:lnTo>
                    <a:pt x="1399" y="1085"/>
                  </a:lnTo>
                  <a:lnTo>
                    <a:pt x="1401" y="1087"/>
                  </a:lnTo>
                  <a:lnTo>
                    <a:pt x="1399" y="1090"/>
                  </a:lnTo>
                  <a:lnTo>
                    <a:pt x="1401" y="1092"/>
                  </a:lnTo>
                  <a:lnTo>
                    <a:pt x="1404" y="1090"/>
                  </a:lnTo>
                  <a:lnTo>
                    <a:pt x="1404" y="1087"/>
                  </a:lnTo>
                  <a:lnTo>
                    <a:pt x="1406" y="1087"/>
                  </a:lnTo>
                  <a:lnTo>
                    <a:pt x="1411" y="1087"/>
                  </a:lnTo>
                  <a:lnTo>
                    <a:pt x="1411" y="1092"/>
                  </a:lnTo>
                  <a:lnTo>
                    <a:pt x="1413" y="1094"/>
                  </a:lnTo>
                  <a:lnTo>
                    <a:pt x="1408" y="1097"/>
                  </a:lnTo>
                  <a:lnTo>
                    <a:pt x="1406" y="1097"/>
                  </a:lnTo>
                  <a:lnTo>
                    <a:pt x="1399" y="1099"/>
                  </a:lnTo>
                  <a:lnTo>
                    <a:pt x="1394" y="1103"/>
                  </a:lnTo>
                  <a:lnTo>
                    <a:pt x="1390" y="1103"/>
                  </a:lnTo>
                  <a:lnTo>
                    <a:pt x="1387" y="1101"/>
                  </a:lnTo>
                  <a:lnTo>
                    <a:pt x="1387" y="1101"/>
                  </a:lnTo>
                  <a:lnTo>
                    <a:pt x="1385" y="1106"/>
                  </a:lnTo>
                  <a:lnTo>
                    <a:pt x="1385" y="1106"/>
                  </a:lnTo>
                  <a:close/>
                  <a:moveTo>
                    <a:pt x="1060" y="852"/>
                  </a:moveTo>
                  <a:lnTo>
                    <a:pt x="1060" y="856"/>
                  </a:lnTo>
                  <a:lnTo>
                    <a:pt x="1062" y="859"/>
                  </a:lnTo>
                  <a:lnTo>
                    <a:pt x="1062" y="856"/>
                  </a:lnTo>
                  <a:lnTo>
                    <a:pt x="1062" y="852"/>
                  </a:lnTo>
                  <a:lnTo>
                    <a:pt x="1062" y="852"/>
                  </a:lnTo>
                  <a:lnTo>
                    <a:pt x="1060" y="852"/>
                  </a:lnTo>
                  <a:close/>
                  <a:moveTo>
                    <a:pt x="1060" y="900"/>
                  </a:moveTo>
                  <a:lnTo>
                    <a:pt x="1060" y="896"/>
                  </a:lnTo>
                  <a:lnTo>
                    <a:pt x="1064" y="896"/>
                  </a:lnTo>
                  <a:lnTo>
                    <a:pt x="1064" y="896"/>
                  </a:lnTo>
                  <a:lnTo>
                    <a:pt x="1067" y="898"/>
                  </a:lnTo>
                  <a:lnTo>
                    <a:pt x="1062" y="900"/>
                  </a:lnTo>
                  <a:lnTo>
                    <a:pt x="1060" y="900"/>
                  </a:lnTo>
                  <a:close/>
                  <a:moveTo>
                    <a:pt x="1020" y="866"/>
                  </a:moveTo>
                  <a:lnTo>
                    <a:pt x="1025" y="861"/>
                  </a:lnTo>
                  <a:lnTo>
                    <a:pt x="1027" y="861"/>
                  </a:lnTo>
                  <a:lnTo>
                    <a:pt x="1027" y="859"/>
                  </a:lnTo>
                  <a:lnTo>
                    <a:pt x="1030" y="856"/>
                  </a:lnTo>
                  <a:lnTo>
                    <a:pt x="1034" y="856"/>
                  </a:lnTo>
                  <a:lnTo>
                    <a:pt x="1034" y="859"/>
                  </a:lnTo>
                  <a:lnTo>
                    <a:pt x="1039" y="859"/>
                  </a:lnTo>
                  <a:lnTo>
                    <a:pt x="1043" y="863"/>
                  </a:lnTo>
                  <a:lnTo>
                    <a:pt x="1043" y="868"/>
                  </a:lnTo>
                  <a:lnTo>
                    <a:pt x="1046" y="868"/>
                  </a:lnTo>
                  <a:lnTo>
                    <a:pt x="1046" y="872"/>
                  </a:lnTo>
                  <a:lnTo>
                    <a:pt x="1034" y="870"/>
                  </a:lnTo>
                  <a:lnTo>
                    <a:pt x="1032" y="868"/>
                  </a:lnTo>
                  <a:lnTo>
                    <a:pt x="1027" y="868"/>
                  </a:lnTo>
                  <a:lnTo>
                    <a:pt x="1027" y="870"/>
                  </a:lnTo>
                  <a:lnTo>
                    <a:pt x="1027" y="872"/>
                  </a:lnTo>
                  <a:lnTo>
                    <a:pt x="1025" y="870"/>
                  </a:lnTo>
                  <a:lnTo>
                    <a:pt x="1025" y="868"/>
                  </a:lnTo>
                  <a:lnTo>
                    <a:pt x="1023" y="868"/>
                  </a:lnTo>
                  <a:lnTo>
                    <a:pt x="1020" y="866"/>
                  </a:lnTo>
                  <a:close/>
                  <a:moveTo>
                    <a:pt x="162" y="884"/>
                  </a:moveTo>
                  <a:lnTo>
                    <a:pt x="166" y="886"/>
                  </a:lnTo>
                  <a:lnTo>
                    <a:pt x="171" y="893"/>
                  </a:lnTo>
                  <a:lnTo>
                    <a:pt x="168" y="893"/>
                  </a:lnTo>
                  <a:lnTo>
                    <a:pt x="162" y="889"/>
                  </a:lnTo>
                  <a:lnTo>
                    <a:pt x="162" y="884"/>
                  </a:lnTo>
                  <a:close/>
                  <a:moveTo>
                    <a:pt x="155" y="875"/>
                  </a:moveTo>
                  <a:lnTo>
                    <a:pt x="152" y="868"/>
                  </a:lnTo>
                  <a:lnTo>
                    <a:pt x="157" y="868"/>
                  </a:lnTo>
                  <a:lnTo>
                    <a:pt x="155" y="875"/>
                  </a:lnTo>
                  <a:close/>
                  <a:moveTo>
                    <a:pt x="131" y="854"/>
                  </a:moveTo>
                  <a:lnTo>
                    <a:pt x="136" y="856"/>
                  </a:lnTo>
                  <a:lnTo>
                    <a:pt x="136" y="854"/>
                  </a:lnTo>
                  <a:lnTo>
                    <a:pt x="131" y="854"/>
                  </a:lnTo>
                  <a:close/>
                  <a:moveTo>
                    <a:pt x="97" y="838"/>
                  </a:moveTo>
                  <a:lnTo>
                    <a:pt x="97" y="845"/>
                  </a:lnTo>
                  <a:lnTo>
                    <a:pt x="99" y="845"/>
                  </a:lnTo>
                  <a:lnTo>
                    <a:pt x="101" y="849"/>
                  </a:lnTo>
                  <a:lnTo>
                    <a:pt x="111" y="852"/>
                  </a:lnTo>
                  <a:lnTo>
                    <a:pt x="108" y="854"/>
                  </a:lnTo>
                  <a:lnTo>
                    <a:pt x="101" y="854"/>
                  </a:lnTo>
                  <a:lnTo>
                    <a:pt x="99" y="859"/>
                  </a:lnTo>
                  <a:lnTo>
                    <a:pt x="101" y="859"/>
                  </a:lnTo>
                  <a:lnTo>
                    <a:pt x="99" y="863"/>
                  </a:lnTo>
                  <a:lnTo>
                    <a:pt x="101" y="866"/>
                  </a:lnTo>
                  <a:lnTo>
                    <a:pt x="106" y="863"/>
                  </a:lnTo>
                  <a:lnTo>
                    <a:pt x="106" y="868"/>
                  </a:lnTo>
                  <a:lnTo>
                    <a:pt x="111" y="868"/>
                  </a:lnTo>
                  <a:lnTo>
                    <a:pt x="111" y="872"/>
                  </a:lnTo>
                  <a:lnTo>
                    <a:pt x="115" y="875"/>
                  </a:lnTo>
                  <a:lnTo>
                    <a:pt x="120" y="872"/>
                  </a:lnTo>
                  <a:lnTo>
                    <a:pt x="113" y="879"/>
                  </a:lnTo>
                  <a:lnTo>
                    <a:pt x="115" y="884"/>
                  </a:lnTo>
                  <a:lnTo>
                    <a:pt x="120" y="882"/>
                  </a:lnTo>
                  <a:lnTo>
                    <a:pt x="120" y="879"/>
                  </a:lnTo>
                  <a:lnTo>
                    <a:pt x="125" y="877"/>
                  </a:lnTo>
                  <a:lnTo>
                    <a:pt x="125" y="882"/>
                  </a:lnTo>
                  <a:lnTo>
                    <a:pt x="120" y="886"/>
                  </a:lnTo>
                  <a:lnTo>
                    <a:pt x="120" y="889"/>
                  </a:lnTo>
                  <a:lnTo>
                    <a:pt x="122" y="889"/>
                  </a:lnTo>
                  <a:lnTo>
                    <a:pt x="125" y="893"/>
                  </a:lnTo>
                  <a:lnTo>
                    <a:pt x="131" y="893"/>
                  </a:lnTo>
                  <a:lnTo>
                    <a:pt x="131" y="896"/>
                  </a:lnTo>
                  <a:lnTo>
                    <a:pt x="134" y="896"/>
                  </a:lnTo>
                  <a:lnTo>
                    <a:pt x="134" y="900"/>
                  </a:lnTo>
                  <a:lnTo>
                    <a:pt x="134" y="905"/>
                  </a:lnTo>
                  <a:lnTo>
                    <a:pt x="138" y="909"/>
                  </a:lnTo>
                  <a:lnTo>
                    <a:pt x="141" y="905"/>
                  </a:lnTo>
                  <a:lnTo>
                    <a:pt x="143" y="907"/>
                  </a:lnTo>
                  <a:lnTo>
                    <a:pt x="148" y="907"/>
                  </a:lnTo>
                  <a:lnTo>
                    <a:pt x="141" y="914"/>
                  </a:lnTo>
                  <a:lnTo>
                    <a:pt x="150" y="921"/>
                  </a:lnTo>
                  <a:lnTo>
                    <a:pt x="152" y="923"/>
                  </a:lnTo>
                  <a:lnTo>
                    <a:pt x="155" y="926"/>
                  </a:lnTo>
                  <a:lnTo>
                    <a:pt x="166" y="933"/>
                  </a:lnTo>
                  <a:lnTo>
                    <a:pt x="168" y="933"/>
                  </a:lnTo>
                  <a:lnTo>
                    <a:pt x="173" y="933"/>
                  </a:lnTo>
                  <a:lnTo>
                    <a:pt x="168" y="921"/>
                  </a:lnTo>
                  <a:lnTo>
                    <a:pt x="171" y="916"/>
                  </a:lnTo>
                  <a:lnTo>
                    <a:pt x="168" y="912"/>
                  </a:lnTo>
                  <a:lnTo>
                    <a:pt x="168" y="905"/>
                  </a:lnTo>
                  <a:lnTo>
                    <a:pt x="166" y="900"/>
                  </a:lnTo>
                  <a:lnTo>
                    <a:pt x="157" y="893"/>
                  </a:lnTo>
                  <a:lnTo>
                    <a:pt x="155" y="882"/>
                  </a:lnTo>
                  <a:lnTo>
                    <a:pt x="150" y="872"/>
                  </a:lnTo>
                  <a:lnTo>
                    <a:pt x="150" y="866"/>
                  </a:lnTo>
                  <a:lnTo>
                    <a:pt x="148" y="863"/>
                  </a:lnTo>
                  <a:lnTo>
                    <a:pt x="143" y="863"/>
                  </a:lnTo>
                  <a:lnTo>
                    <a:pt x="136" y="859"/>
                  </a:lnTo>
                  <a:lnTo>
                    <a:pt x="131" y="859"/>
                  </a:lnTo>
                  <a:lnTo>
                    <a:pt x="127" y="856"/>
                  </a:lnTo>
                  <a:lnTo>
                    <a:pt x="127" y="854"/>
                  </a:lnTo>
                  <a:lnTo>
                    <a:pt x="120" y="849"/>
                  </a:lnTo>
                  <a:lnTo>
                    <a:pt x="115" y="847"/>
                  </a:lnTo>
                  <a:lnTo>
                    <a:pt x="115" y="842"/>
                  </a:lnTo>
                  <a:lnTo>
                    <a:pt x="111" y="842"/>
                  </a:lnTo>
                  <a:lnTo>
                    <a:pt x="108" y="838"/>
                  </a:lnTo>
                  <a:lnTo>
                    <a:pt x="104" y="838"/>
                  </a:lnTo>
                  <a:lnTo>
                    <a:pt x="101" y="838"/>
                  </a:lnTo>
                  <a:lnTo>
                    <a:pt x="97" y="838"/>
                  </a:lnTo>
                  <a:close/>
                  <a:moveTo>
                    <a:pt x="134" y="847"/>
                  </a:moveTo>
                  <a:lnTo>
                    <a:pt x="136" y="847"/>
                  </a:lnTo>
                  <a:lnTo>
                    <a:pt x="138" y="845"/>
                  </a:lnTo>
                  <a:lnTo>
                    <a:pt x="141" y="847"/>
                  </a:lnTo>
                  <a:lnTo>
                    <a:pt x="136" y="849"/>
                  </a:lnTo>
                  <a:lnTo>
                    <a:pt x="134" y="852"/>
                  </a:lnTo>
                  <a:lnTo>
                    <a:pt x="134" y="847"/>
                  </a:lnTo>
                  <a:close/>
                  <a:moveTo>
                    <a:pt x="129" y="845"/>
                  </a:moveTo>
                  <a:lnTo>
                    <a:pt x="131" y="840"/>
                  </a:lnTo>
                  <a:lnTo>
                    <a:pt x="134" y="845"/>
                  </a:lnTo>
                  <a:lnTo>
                    <a:pt x="129" y="845"/>
                  </a:lnTo>
                  <a:close/>
                  <a:moveTo>
                    <a:pt x="106" y="752"/>
                  </a:moveTo>
                  <a:lnTo>
                    <a:pt x="106" y="757"/>
                  </a:lnTo>
                  <a:lnTo>
                    <a:pt x="108" y="755"/>
                  </a:lnTo>
                  <a:lnTo>
                    <a:pt x="106" y="752"/>
                  </a:lnTo>
                  <a:close/>
                  <a:moveTo>
                    <a:pt x="118" y="794"/>
                  </a:moveTo>
                  <a:lnTo>
                    <a:pt x="118" y="792"/>
                  </a:lnTo>
                  <a:lnTo>
                    <a:pt x="118" y="789"/>
                  </a:lnTo>
                  <a:lnTo>
                    <a:pt x="120" y="792"/>
                  </a:lnTo>
                  <a:lnTo>
                    <a:pt x="118" y="794"/>
                  </a:lnTo>
                  <a:lnTo>
                    <a:pt x="118" y="794"/>
                  </a:lnTo>
                  <a:close/>
                  <a:moveTo>
                    <a:pt x="115" y="808"/>
                  </a:moveTo>
                  <a:lnTo>
                    <a:pt x="113" y="810"/>
                  </a:lnTo>
                  <a:lnTo>
                    <a:pt x="113" y="815"/>
                  </a:lnTo>
                  <a:lnTo>
                    <a:pt x="115" y="817"/>
                  </a:lnTo>
                  <a:lnTo>
                    <a:pt x="118" y="812"/>
                  </a:lnTo>
                  <a:lnTo>
                    <a:pt x="115" y="808"/>
                  </a:lnTo>
                  <a:close/>
                  <a:moveTo>
                    <a:pt x="120" y="803"/>
                  </a:moveTo>
                  <a:lnTo>
                    <a:pt x="122" y="799"/>
                  </a:lnTo>
                  <a:lnTo>
                    <a:pt x="120" y="796"/>
                  </a:lnTo>
                  <a:lnTo>
                    <a:pt x="115" y="799"/>
                  </a:lnTo>
                  <a:lnTo>
                    <a:pt x="115" y="803"/>
                  </a:lnTo>
                  <a:lnTo>
                    <a:pt x="118" y="803"/>
                  </a:lnTo>
                  <a:lnTo>
                    <a:pt x="118" y="803"/>
                  </a:lnTo>
                  <a:lnTo>
                    <a:pt x="120" y="803"/>
                  </a:lnTo>
                  <a:close/>
                  <a:moveTo>
                    <a:pt x="125" y="799"/>
                  </a:moveTo>
                  <a:lnTo>
                    <a:pt x="129" y="792"/>
                  </a:lnTo>
                  <a:lnTo>
                    <a:pt x="131" y="792"/>
                  </a:lnTo>
                  <a:lnTo>
                    <a:pt x="134" y="787"/>
                  </a:lnTo>
                  <a:lnTo>
                    <a:pt x="141" y="787"/>
                  </a:lnTo>
                  <a:lnTo>
                    <a:pt x="141" y="789"/>
                  </a:lnTo>
                  <a:lnTo>
                    <a:pt x="134" y="794"/>
                  </a:lnTo>
                  <a:lnTo>
                    <a:pt x="131" y="794"/>
                  </a:lnTo>
                  <a:lnTo>
                    <a:pt x="127" y="799"/>
                  </a:lnTo>
                  <a:lnTo>
                    <a:pt x="125" y="799"/>
                  </a:lnTo>
                  <a:close/>
                  <a:moveTo>
                    <a:pt x="120" y="775"/>
                  </a:moveTo>
                  <a:lnTo>
                    <a:pt x="120" y="771"/>
                  </a:lnTo>
                  <a:lnTo>
                    <a:pt x="122" y="769"/>
                  </a:lnTo>
                  <a:lnTo>
                    <a:pt x="125" y="773"/>
                  </a:lnTo>
                  <a:lnTo>
                    <a:pt x="122" y="773"/>
                  </a:lnTo>
                  <a:lnTo>
                    <a:pt x="122" y="775"/>
                  </a:lnTo>
                  <a:lnTo>
                    <a:pt x="120" y="775"/>
                  </a:lnTo>
                  <a:close/>
                  <a:moveTo>
                    <a:pt x="111" y="775"/>
                  </a:moveTo>
                  <a:lnTo>
                    <a:pt x="115" y="778"/>
                  </a:lnTo>
                  <a:lnTo>
                    <a:pt x="118" y="775"/>
                  </a:lnTo>
                  <a:lnTo>
                    <a:pt x="118" y="773"/>
                  </a:lnTo>
                  <a:lnTo>
                    <a:pt x="111" y="775"/>
                  </a:lnTo>
                  <a:close/>
                  <a:moveTo>
                    <a:pt x="106" y="762"/>
                  </a:moveTo>
                  <a:lnTo>
                    <a:pt x="104" y="771"/>
                  </a:lnTo>
                  <a:lnTo>
                    <a:pt x="108" y="773"/>
                  </a:lnTo>
                  <a:lnTo>
                    <a:pt x="108" y="775"/>
                  </a:lnTo>
                  <a:lnTo>
                    <a:pt x="111" y="771"/>
                  </a:lnTo>
                  <a:lnTo>
                    <a:pt x="108" y="766"/>
                  </a:lnTo>
                  <a:lnTo>
                    <a:pt x="106" y="762"/>
                  </a:lnTo>
                  <a:close/>
                  <a:moveTo>
                    <a:pt x="108" y="759"/>
                  </a:moveTo>
                  <a:lnTo>
                    <a:pt x="113" y="759"/>
                  </a:lnTo>
                  <a:lnTo>
                    <a:pt x="111" y="762"/>
                  </a:lnTo>
                  <a:lnTo>
                    <a:pt x="111" y="766"/>
                  </a:lnTo>
                  <a:lnTo>
                    <a:pt x="115" y="766"/>
                  </a:lnTo>
                  <a:lnTo>
                    <a:pt x="118" y="762"/>
                  </a:lnTo>
                  <a:lnTo>
                    <a:pt x="115" y="766"/>
                  </a:lnTo>
                  <a:lnTo>
                    <a:pt x="118" y="771"/>
                  </a:lnTo>
                  <a:lnTo>
                    <a:pt x="122" y="766"/>
                  </a:lnTo>
                  <a:lnTo>
                    <a:pt x="122" y="757"/>
                  </a:lnTo>
                  <a:lnTo>
                    <a:pt x="118" y="755"/>
                  </a:lnTo>
                  <a:lnTo>
                    <a:pt x="113" y="755"/>
                  </a:lnTo>
                  <a:lnTo>
                    <a:pt x="108" y="759"/>
                  </a:lnTo>
                  <a:close/>
                  <a:moveTo>
                    <a:pt x="108" y="750"/>
                  </a:moveTo>
                  <a:lnTo>
                    <a:pt x="111" y="752"/>
                  </a:lnTo>
                  <a:lnTo>
                    <a:pt x="113" y="750"/>
                  </a:lnTo>
                  <a:lnTo>
                    <a:pt x="111" y="748"/>
                  </a:lnTo>
                  <a:lnTo>
                    <a:pt x="108" y="750"/>
                  </a:lnTo>
                  <a:close/>
                  <a:moveTo>
                    <a:pt x="118" y="743"/>
                  </a:moveTo>
                  <a:lnTo>
                    <a:pt x="118" y="739"/>
                  </a:lnTo>
                  <a:lnTo>
                    <a:pt x="122" y="736"/>
                  </a:lnTo>
                  <a:lnTo>
                    <a:pt x="125" y="736"/>
                  </a:lnTo>
                  <a:lnTo>
                    <a:pt x="122" y="739"/>
                  </a:lnTo>
                  <a:lnTo>
                    <a:pt x="120" y="741"/>
                  </a:lnTo>
                  <a:lnTo>
                    <a:pt x="118" y="743"/>
                  </a:lnTo>
                  <a:close/>
                  <a:moveTo>
                    <a:pt x="92" y="732"/>
                  </a:moveTo>
                  <a:lnTo>
                    <a:pt x="99" y="741"/>
                  </a:lnTo>
                  <a:lnTo>
                    <a:pt x="104" y="748"/>
                  </a:lnTo>
                  <a:lnTo>
                    <a:pt x="101" y="750"/>
                  </a:lnTo>
                  <a:lnTo>
                    <a:pt x="97" y="750"/>
                  </a:lnTo>
                  <a:lnTo>
                    <a:pt x="97" y="745"/>
                  </a:lnTo>
                  <a:lnTo>
                    <a:pt x="92" y="739"/>
                  </a:lnTo>
                  <a:lnTo>
                    <a:pt x="90" y="734"/>
                  </a:lnTo>
                  <a:lnTo>
                    <a:pt x="90" y="734"/>
                  </a:lnTo>
                  <a:lnTo>
                    <a:pt x="90" y="732"/>
                  </a:lnTo>
                  <a:lnTo>
                    <a:pt x="92" y="732"/>
                  </a:lnTo>
                  <a:close/>
                  <a:moveTo>
                    <a:pt x="99" y="727"/>
                  </a:moveTo>
                  <a:lnTo>
                    <a:pt x="99" y="732"/>
                  </a:lnTo>
                  <a:lnTo>
                    <a:pt x="104" y="736"/>
                  </a:lnTo>
                  <a:lnTo>
                    <a:pt x="104" y="743"/>
                  </a:lnTo>
                  <a:lnTo>
                    <a:pt x="108" y="745"/>
                  </a:lnTo>
                  <a:lnTo>
                    <a:pt x="108" y="739"/>
                  </a:lnTo>
                  <a:lnTo>
                    <a:pt x="104" y="732"/>
                  </a:lnTo>
                  <a:lnTo>
                    <a:pt x="101" y="727"/>
                  </a:lnTo>
                  <a:lnTo>
                    <a:pt x="101" y="725"/>
                  </a:lnTo>
                  <a:lnTo>
                    <a:pt x="99" y="727"/>
                  </a:lnTo>
                  <a:close/>
                  <a:moveTo>
                    <a:pt x="92" y="720"/>
                  </a:moveTo>
                  <a:lnTo>
                    <a:pt x="97" y="720"/>
                  </a:lnTo>
                  <a:lnTo>
                    <a:pt x="99" y="722"/>
                  </a:lnTo>
                  <a:lnTo>
                    <a:pt x="101" y="722"/>
                  </a:lnTo>
                  <a:lnTo>
                    <a:pt x="104" y="718"/>
                  </a:lnTo>
                  <a:lnTo>
                    <a:pt x="99" y="715"/>
                  </a:lnTo>
                  <a:lnTo>
                    <a:pt x="95" y="718"/>
                  </a:lnTo>
                  <a:lnTo>
                    <a:pt x="92" y="720"/>
                  </a:lnTo>
                  <a:close/>
                  <a:moveTo>
                    <a:pt x="48" y="722"/>
                  </a:moveTo>
                  <a:lnTo>
                    <a:pt x="46" y="715"/>
                  </a:lnTo>
                  <a:lnTo>
                    <a:pt x="53" y="706"/>
                  </a:lnTo>
                  <a:lnTo>
                    <a:pt x="60" y="706"/>
                  </a:lnTo>
                  <a:lnTo>
                    <a:pt x="58" y="713"/>
                  </a:lnTo>
                  <a:lnTo>
                    <a:pt x="62" y="711"/>
                  </a:lnTo>
                  <a:lnTo>
                    <a:pt x="65" y="709"/>
                  </a:lnTo>
                  <a:lnTo>
                    <a:pt x="67" y="711"/>
                  </a:lnTo>
                  <a:lnTo>
                    <a:pt x="67" y="713"/>
                  </a:lnTo>
                  <a:lnTo>
                    <a:pt x="67" y="718"/>
                  </a:lnTo>
                  <a:lnTo>
                    <a:pt x="62" y="720"/>
                  </a:lnTo>
                  <a:lnTo>
                    <a:pt x="55" y="725"/>
                  </a:lnTo>
                  <a:lnTo>
                    <a:pt x="58" y="727"/>
                  </a:lnTo>
                  <a:lnTo>
                    <a:pt x="58" y="729"/>
                  </a:lnTo>
                  <a:lnTo>
                    <a:pt x="62" y="727"/>
                  </a:lnTo>
                  <a:lnTo>
                    <a:pt x="65" y="720"/>
                  </a:lnTo>
                  <a:lnTo>
                    <a:pt x="71" y="715"/>
                  </a:lnTo>
                  <a:lnTo>
                    <a:pt x="76" y="711"/>
                  </a:lnTo>
                  <a:lnTo>
                    <a:pt x="78" y="711"/>
                  </a:lnTo>
                  <a:lnTo>
                    <a:pt x="71" y="720"/>
                  </a:lnTo>
                  <a:lnTo>
                    <a:pt x="69" y="727"/>
                  </a:lnTo>
                  <a:lnTo>
                    <a:pt x="67" y="732"/>
                  </a:lnTo>
                  <a:lnTo>
                    <a:pt x="65" y="739"/>
                  </a:lnTo>
                  <a:lnTo>
                    <a:pt x="60" y="743"/>
                  </a:lnTo>
                  <a:lnTo>
                    <a:pt x="58" y="743"/>
                  </a:lnTo>
                  <a:lnTo>
                    <a:pt x="53" y="745"/>
                  </a:lnTo>
                  <a:lnTo>
                    <a:pt x="58" y="745"/>
                  </a:lnTo>
                  <a:lnTo>
                    <a:pt x="60" y="745"/>
                  </a:lnTo>
                  <a:lnTo>
                    <a:pt x="65" y="745"/>
                  </a:lnTo>
                  <a:lnTo>
                    <a:pt x="65" y="750"/>
                  </a:lnTo>
                  <a:lnTo>
                    <a:pt x="60" y="750"/>
                  </a:lnTo>
                  <a:lnTo>
                    <a:pt x="58" y="755"/>
                  </a:lnTo>
                  <a:lnTo>
                    <a:pt x="58" y="759"/>
                  </a:lnTo>
                  <a:lnTo>
                    <a:pt x="58" y="766"/>
                  </a:lnTo>
                  <a:lnTo>
                    <a:pt x="60" y="773"/>
                  </a:lnTo>
                  <a:lnTo>
                    <a:pt x="62" y="778"/>
                  </a:lnTo>
                  <a:lnTo>
                    <a:pt x="65" y="778"/>
                  </a:lnTo>
                  <a:lnTo>
                    <a:pt x="67" y="780"/>
                  </a:lnTo>
                  <a:lnTo>
                    <a:pt x="65" y="782"/>
                  </a:lnTo>
                  <a:lnTo>
                    <a:pt x="58" y="782"/>
                  </a:lnTo>
                  <a:lnTo>
                    <a:pt x="53" y="769"/>
                  </a:lnTo>
                  <a:lnTo>
                    <a:pt x="51" y="762"/>
                  </a:lnTo>
                  <a:lnTo>
                    <a:pt x="53" y="759"/>
                  </a:lnTo>
                  <a:lnTo>
                    <a:pt x="48" y="759"/>
                  </a:lnTo>
                  <a:lnTo>
                    <a:pt x="46" y="755"/>
                  </a:lnTo>
                  <a:lnTo>
                    <a:pt x="48" y="752"/>
                  </a:lnTo>
                  <a:lnTo>
                    <a:pt x="53" y="752"/>
                  </a:lnTo>
                  <a:lnTo>
                    <a:pt x="48" y="748"/>
                  </a:lnTo>
                  <a:lnTo>
                    <a:pt x="46" y="748"/>
                  </a:lnTo>
                  <a:lnTo>
                    <a:pt x="48" y="743"/>
                  </a:lnTo>
                  <a:lnTo>
                    <a:pt x="46" y="739"/>
                  </a:lnTo>
                  <a:lnTo>
                    <a:pt x="46" y="736"/>
                  </a:lnTo>
                  <a:lnTo>
                    <a:pt x="51" y="739"/>
                  </a:lnTo>
                  <a:lnTo>
                    <a:pt x="53" y="739"/>
                  </a:lnTo>
                  <a:lnTo>
                    <a:pt x="51" y="736"/>
                  </a:lnTo>
                  <a:lnTo>
                    <a:pt x="48" y="732"/>
                  </a:lnTo>
                  <a:lnTo>
                    <a:pt x="46" y="732"/>
                  </a:lnTo>
                  <a:lnTo>
                    <a:pt x="46" y="727"/>
                  </a:lnTo>
                  <a:lnTo>
                    <a:pt x="48" y="722"/>
                  </a:lnTo>
                  <a:close/>
                  <a:moveTo>
                    <a:pt x="99" y="702"/>
                  </a:moveTo>
                  <a:lnTo>
                    <a:pt x="97" y="697"/>
                  </a:lnTo>
                  <a:lnTo>
                    <a:pt x="101" y="695"/>
                  </a:lnTo>
                  <a:lnTo>
                    <a:pt x="101" y="699"/>
                  </a:lnTo>
                  <a:lnTo>
                    <a:pt x="99" y="702"/>
                  </a:lnTo>
                  <a:close/>
                  <a:moveTo>
                    <a:pt x="526" y="62"/>
                  </a:moveTo>
                  <a:lnTo>
                    <a:pt x="529" y="64"/>
                  </a:lnTo>
                  <a:lnTo>
                    <a:pt x="531" y="62"/>
                  </a:lnTo>
                  <a:lnTo>
                    <a:pt x="531" y="62"/>
                  </a:lnTo>
                  <a:lnTo>
                    <a:pt x="531" y="60"/>
                  </a:lnTo>
                  <a:lnTo>
                    <a:pt x="526" y="60"/>
                  </a:lnTo>
                  <a:lnTo>
                    <a:pt x="526" y="62"/>
                  </a:lnTo>
                  <a:close/>
                  <a:moveTo>
                    <a:pt x="485" y="20"/>
                  </a:moveTo>
                  <a:lnTo>
                    <a:pt x="487" y="23"/>
                  </a:lnTo>
                  <a:lnTo>
                    <a:pt x="492" y="20"/>
                  </a:lnTo>
                  <a:lnTo>
                    <a:pt x="492" y="16"/>
                  </a:lnTo>
                  <a:lnTo>
                    <a:pt x="487" y="18"/>
                  </a:lnTo>
                  <a:lnTo>
                    <a:pt x="485" y="20"/>
                  </a:lnTo>
                  <a:close/>
                  <a:moveTo>
                    <a:pt x="337" y="34"/>
                  </a:moveTo>
                  <a:lnTo>
                    <a:pt x="339" y="34"/>
                  </a:lnTo>
                  <a:lnTo>
                    <a:pt x="342" y="32"/>
                  </a:lnTo>
                  <a:lnTo>
                    <a:pt x="339" y="32"/>
                  </a:lnTo>
                  <a:lnTo>
                    <a:pt x="339" y="32"/>
                  </a:lnTo>
                  <a:lnTo>
                    <a:pt x="339" y="34"/>
                  </a:lnTo>
                  <a:lnTo>
                    <a:pt x="337" y="34"/>
                  </a:lnTo>
                  <a:close/>
                  <a:moveTo>
                    <a:pt x="337" y="41"/>
                  </a:moveTo>
                  <a:lnTo>
                    <a:pt x="337" y="39"/>
                  </a:lnTo>
                  <a:lnTo>
                    <a:pt x="337" y="39"/>
                  </a:lnTo>
                  <a:lnTo>
                    <a:pt x="339" y="41"/>
                  </a:lnTo>
                  <a:lnTo>
                    <a:pt x="337" y="41"/>
                  </a:lnTo>
                  <a:close/>
                  <a:moveTo>
                    <a:pt x="330" y="55"/>
                  </a:moveTo>
                  <a:lnTo>
                    <a:pt x="330" y="60"/>
                  </a:lnTo>
                  <a:lnTo>
                    <a:pt x="328" y="64"/>
                  </a:lnTo>
                  <a:lnTo>
                    <a:pt x="328" y="69"/>
                  </a:lnTo>
                  <a:lnTo>
                    <a:pt x="332" y="69"/>
                  </a:lnTo>
                  <a:lnTo>
                    <a:pt x="335" y="66"/>
                  </a:lnTo>
                  <a:lnTo>
                    <a:pt x="339" y="64"/>
                  </a:lnTo>
                  <a:lnTo>
                    <a:pt x="353" y="53"/>
                  </a:lnTo>
                  <a:lnTo>
                    <a:pt x="358" y="50"/>
                  </a:lnTo>
                  <a:lnTo>
                    <a:pt x="362" y="46"/>
                  </a:lnTo>
                  <a:lnTo>
                    <a:pt x="360" y="46"/>
                  </a:lnTo>
                  <a:lnTo>
                    <a:pt x="358" y="46"/>
                  </a:lnTo>
                  <a:lnTo>
                    <a:pt x="355" y="36"/>
                  </a:lnTo>
                  <a:lnTo>
                    <a:pt x="353" y="39"/>
                  </a:lnTo>
                  <a:lnTo>
                    <a:pt x="351" y="43"/>
                  </a:lnTo>
                  <a:lnTo>
                    <a:pt x="346" y="46"/>
                  </a:lnTo>
                  <a:lnTo>
                    <a:pt x="346" y="48"/>
                  </a:lnTo>
                  <a:lnTo>
                    <a:pt x="344" y="48"/>
                  </a:lnTo>
                  <a:lnTo>
                    <a:pt x="342" y="48"/>
                  </a:lnTo>
                  <a:lnTo>
                    <a:pt x="342" y="53"/>
                  </a:lnTo>
                  <a:lnTo>
                    <a:pt x="339" y="48"/>
                  </a:lnTo>
                  <a:lnTo>
                    <a:pt x="339" y="48"/>
                  </a:lnTo>
                  <a:lnTo>
                    <a:pt x="337" y="43"/>
                  </a:lnTo>
                  <a:lnTo>
                    <a:pt x="335" y="48"/>
                  </a:lnTo>
                  <a:lnTo>
                    <a:pt x="335" y="46"/>
                  </a:lnTo>
                  <a:lnTo>
                    <a:pt x="332" y="50"/>
                  </a:lnTo>
                  <a:lnTo>
                    <a:pt x="330" y="55"/>
                  </a:lnTo>
                  <a:close/>
                  <a:moveTo>
                    <a:pt x="314" y="66"/>
                  </a:moveTo>
                  <a:lnTo>
                    <a:pt x="316" y="64"/>
                  </a:lnTo>
                  <a:lnTo>
                    <a:pt x="316" y="55"/>
                  </a:lnTo>
                  <a:lnTo>
                    <a:pt x="312" y="60"/>
                  </a:lnTo>
                  <a:lnTo>
                    <a:pt x="312" y="62"/>
                  </a:lnTo>
                  <a:lnTo>
                    <a:pt x="309" y="64"/>
                  </a:lnTo>
                  <a:lnTo>
                    <a:pt x="312" y="64"/>
                  </a:lnTo>
                  <a:lnTo>
                    <a:pt x="312" y="66"/>
                  </a:lnTo>
                  <a:lnTo>
                    <a:pt x="314" y="66"/>
                  </a:lnTo>
                  <a:lnTo>
                    <a:pt x="314" y="66"/>
                  </a:lnTo>
                  <a:close/>
                  <a:moveTo>
                    <a:pt x="316" y="69"/>
                  </a:moveTo>
                  <a:lnTo>
                    <a:pt x="319" y="69"/>
                  </a:lnTo>
                  <a:lnTo>
                    <a:pt x="319" y="66"/>
                  </a:lnTo>
                  <a:lnTo>
                    <a:pt x="316" y="62"/>
                  </a:lnTo>
                  <a:lnTo>
                    <a:pt x="319" y="53"/>
                  </a:lnTo>
                  <a:lnTo>
                    <a:pt x="321" y="50"/>
                  </a:lnTo>
                  <a:lnTo>
                    <a:pt x="323" y="53"/>
                  </a:lnTo>
                  <a:lnTo>
                    <a:pt x="323" y="50"/>
                  </a:lnTo>
                  <a:lnTo>
                    <a:pt x="325" y="48"/>
                  </a:lnTo>
                  <a:lnTo>
                    <a:pt x="328" y="53"/>
                  </a:lnTo>
                  <a:lnTo>
                    <a:pt x="325" y="62"/>
                  </a:lnTo>
                  <a:lnTo>
                    <a:pt x="323" y="66"/>
                  </a:lnTo>
                  <a:lnTo>
                    <a:pt x="325" y="69"/>
                  </a:lnTo>
                  <a:lnTo>
                    <a:pt x="321" y="73"/>
                  </a:lnTo>
                  <a:lnTo>
                    <a:pt x="316" y="69"/>
                  </a:lnTo>
                  <a:close/>
                  <a:moveTo>
                    <a:pt x="321" y="92"/>
                  </a:moveTo>
                  <a:lnTo>
                    <a:pt x="323" y="87"/>
                  </a:lnTo>
                  <a:lnTo>
                    <a:pt x="321" y="80"/>
                  </a:lnTo>
                  <a:lnTo>
                    <a:pt x="321" y="73"/>
                  </a:lnTo>
                  <a:lnTo>
                    <a:pt x="316" y="73"/>
                  </a:lnTo>
                  <a:lnTo>
                    <a:pt x="312" y="69"/>
                  </a:lnTo>
                  <a:lnTo>
                    <a:pt x="309" y="69"/>
                  </a:lnTo>
                  <a:lnTo>
                    <a:pt x="309" y="71"/>
                  </a:lnTo>
                  <a:lnTo>
                    <a:pt x="316" y="78"/>
                  </a:lnTo>
                  <a:lnTo>
                    <a:pt x="312" y="78"/>
                  </a:lnTo>
                  <a:lnTo>
                    <a:pt x="312" y="80"/>
                  </a:lnTo>
                  <a:lnTo>
                    <a:pt x="316" y="83"/>
                  </a:lnTo>
                  <a:lnTo>
                    <a:pt x="321" y="92"/>
                  </a:lnTo>
                  <a:close/>
                  <a:moveTo>
                    <a:pt x="275" y="16"/>
                  </a:moveTo>
                  <a:lnTo>
                    <a:pt x="277" y="20"/>
                  </a:lnTo>
                  <a:lnTo>
                    <a:pt x="282" y="18"/>
                  </a:lnTo>
                  <a:lnTo>
                    <a:pt x="284" y="20"/>
                  </a:lnTo>
                  <a:lnTo>
                    <a:pt x="286" y="20"/>
                  </a:lnTo>
                  <a:lnTo>
                    <a:pt x="282" y="13"/>
                  </a:lnTo>
                  <a:lnTo>
                    <a:pt x="277" y="13"/>
                  </a:lnTo>
                  <a:lnTo>
                    <a:pt x="275" y="16"/>
                  </a:lnTo>
                  <a:close/>
                  <a:moveTo>
                    <a:pt x="187" y="912"/>
                  </a:moveTo>
                  <a:lnTo>
                    <a:pt x="187" y="912"/>
                  </a:lnTo>
                  <a:lnTo>
                    <a:pt x="185" y="912"/>
                  </a:lnTo>
                  <a:lnTo>
                    <a:pt x="182" y="905"/>
                  </a:lnTo>
                  <a:lnTo>
                    <a:pt x="187" y="896"/>
                  </a:lnTo>
                  <a:lnTo>
                    <a:pt x="187" y="891"/>
                  </a:lnTo>
                  <a:lnTo>
                    <a:pt x="185" y="893"/>
                  </a:lnTo>
                  <a:lnTo>
                    <a:pt x="180" y="893"/>
                  </a:lnTo>
                  <a:lnTo>
                    <a:pt x="175" y="898"/>
                  </a:lnTo>
                  <a:lnTo>
                    <a:pt x="171" y="891"/>
                  </a:lnTo>
                  <a:lnTo>
                    <a:pt x="171" y="886"/>
                  </a:lnTo>
                  <a:lnTo>
                    <a:pt x="173" y="889"/>
                  </a:lnTo>
                  <a:lnTo>
                    <a:pt x="175" y="891"/>
                  </a:lnTo>
                  <a:lnTo>
                    <a:pt x="178" y="891"/>
                  </a:lnTo>
                  <a:lnTo>
                    <a:pt x="178" y="889"/>
                  </a:lnTo>
                  <a:lnTo>
                    <a:pt x="175" y="886"/>
                  </a:lnTo>
                  <a:lnTo>
                    <a:pt x="175" y="882"/>
                  </a:lnTo>
                  <a:lnTo>
                    <a:pt x="171" y="882"/>
                  </a:lnTo>
                  <a:lnTo>
                    <a:pt x="168" y="884"/>
                  </a:lnTo>
                  <a:lnTo>
                    <a:pt x="164" y="882"/>
                  </a:lnTo>
                  <a:lnTo>
                    <a:pt x="162" y="877"/>
                  </a:lnTo>
                  <a:lnTo>
                    <a:pt x="162" y="875"/>
                  </a:lnTo>
                  <a:lnTo>
                    <a:pt x="166" y="870"/>
                  </a:lnTo>
                  <a:lnTo>
                    <a:pt x="168" y="866"/>
                  </a:lnTo>
                  <a:lnTo>
                    <a:pt x="173" y="863"/>
                  </a:lnTo>
                  <a:lnTo>
                    <a:pt x="171" y="861"/>
                  </a:lnTo>
                  <a:lnTo>
                    <a:pt x="166" y="863"/>
                  </a:lnTo>
                  <a:lnTo>
                    <a:pt x="162" y="863"/>
                  </a:lnTo>
                  <a:lnTo>
                    <a:pt x="162" y="861"/>
                  </a:lnTo>
                  <a:lnTo>
                    <a:pt x="164" y="859"/>
                  </a:lnTo>
                  <a:lnTo>
                    <a:pt x="168" y="852"/>
                  </a:lnTo>
                  <a:lnTo>
                    <a:pt x="168" y="847"/>
                  </a:lnTo>
                  <a:lnTo>
                    <a:pt x="171" y="845"/>
                  </a:lnTo>
                  <a:lnTo>
                    <a:pt x="171" y="842"/>
                  </a:lnTo>
                  <a:lnTo>
                    <a:pt x="166" y="842"/>
                  </a:lnTo>
                  <a:lnTo>
                    <a:pt x="166" y="847"/>
                  </a:lnTo>
                  <a:lnTo>
                    <a:pt x="164" y="854"/>
                  </a:lnTo>
                  <a:lnTo>
                    <a:pt x="159" y="861"/>
                  </a:lnTo>
                  <a:lnTo>
                    <a:pt x="157" y="861"/>
                  </a:lnTo>
                  <a:lnTo>
                    <a:pt x="155" y="859"/>
                  </a:lnTo>
                  <a:lnTo>
                    <a:pt x="152" y="859"/>
                  </a:lnTo>
                  <a:lnTo>
                    <a:pt x="152" y="856"/>
                  </a:lnTo>
                  <a:lnTo>
                    <a:pt x="155" y="854"/>
                  </a:lnTo>
                  <a:lnTo>
                    <a:pt x="155" y="852"/>
                  </a:lnTo>
                  <a:lnTo>
                    <a:pt x="150" y="854"/>
                  </a:lnTo>
                  <a:lnTo>
                    <a:pt x="150" y="856"/>
                  </a:lnTo>
                  <a:lnTo>
                    <a:pt x="148" y="856"/>
                  </a:lnTo>
                  <a:lnTo>
                    <a:pt x="148" y="854"/>
                  </a:lnTo>
                  <a:lnTo>
                    <a:pt x="145" y="856"/>
                  </a:lnTo>
                  <a:lnTo>
                    <a:pt x="143" y="856"/>
                  </a:lnTo>
                  <a:lnTo>
                    <a:pt x="138" y="856"/>
                  </a:lnTo>
                  <a:lnTo>
                    <a:pt x="138" y="854"/>
                  </a:lnTo>
                  <a:lnTo>
                    <a:pt x="143" y="852"/>
                  </a:lnTo>
                  <a:lnTo>
                    <a:pt x="145" y="849"/>
                  </a:lnTo>
                  <a:lnTo>
                    <a:pt x="150" y="849"/>
                  </a:lnTo>
                  <a:lnTo>
                    <a:pt x="157" y="845"/>
                  </a:lnTo>
                  <a:lnTo>
                    <a:pt x="159" y="840"/>
                  </a:lnTo>
                  <a:lnTo>
                    <a:pt x="157" y="838"/>
                  </a:lnTo>
                  <a:lnTo>
                    <a:pt x="157" y="840"/>
                  </a:lnTo>
                  <a:lnTo>
                    <a:pt x="155" y="842"/>
                  </a:lnTo>
                  <a:lnTo>
                    <a:pt x="152" y="847"/>
                  </a:lnTo>
                  <a:lnTo>
                    <a:pt x="150" y="849"/>
                  </a:lnTo>
                  <a:lnTo>
                    <a:pt x="143" y="847"/>
                  </a:lnTo>
                  <a:lnTo>
                    <a:pt x="143" y="845"/>
                  </a:lnTo>
                  <a:lnTo>
                    <a:pt x="138" y="845"/>
                  </a:lnTo>
                  <a:lnTo>
                    <a:pt x="138" y="842"/>
                  </a:lnTo>
                  <a:lnTo>
                    <a:pt x="141" y="840"/>
                  </a:lnTo>
                  <a:lnTo>
                    <a:pt x="141" y="840"/>
                  </a:lnTo>
                  <a:lnTo>
                    <a:pt x="134" y="840"/>
                  </a:lnTo>
                  <a:lnTo>
                    <a:pt x="131" y="838"/>
                  </a:lnTo>
                  <a:lnTo>
                    <a:pt x="129" y="838"/>
                  </a:lnTo>
                  <a:lnTo>
                    <a:pt x="127" y="842"/>
                  </a:lnTo>
                  <a:lnTo>
                    <a:pt x="122" y="838"/>
                  </a:lnTo>
                  <a:lnTo>
                    <a:pt x="120" y="836"/>
                  </a:lnTo>
                  <a:lnTo>
                    <a:pt x="122" y="833"/>
                  </a:lnTo>
                  <a:lnTo>
                    <a:pt x="125" y="836"/>
                  </a:lnTo>
                  <a:lnTo>
                    <a:pt x="129" y="836"/>
                  </a:lnTo>
                  <a:lnTo>
                    <a:pt x="134" y="836"/>
                  </a:lnTo>
                  <a:lnTo>
                    <a:pt x="134" y="833"/>
                  </a:lnTo>
                  <a:lnTo>
                    <a:pt x="131" y="833"/>
                  </a:lnTo>
                  <a:lnTo>
                    <a:pt x="127" y="833"/>
                  </a:lnTo>
                  <a:lnTo>
                    <a:pt x="125" y="833"/>
                  </a:lnTo>
                  <a:lnTo>
                    <a:pt x="127" y="831"/>
                  </a:lnTo>
                  <a:lnTo>
                    <a:pt x="129" y="833"/>
                  </a:lnTo>
                  <a:lnTo>
                    <a:pt x="134" y="831"/>
                  </a:lnTo>
                  <a:lnTo>
                    <a:pt x="134" y="829"/>
                  </a:lnTo>
                  <a:lnTo>
                    <a:pt x="129" y="829"/>
                  </a:lnTo>
                  <a:lnTo>
                    <a:pt x="127" y="829"/>
                  </a:lnTo>
                  <a:lnTo>
                    <a:pt x="122" y="829"/>
                  </a:lnTo>
                  <a:lnTo>
                    <a:pt x="120" y="829"/>
                  </a:lnTo>
                  <a:lnTo>
                    <a:pt x="118" y="829"/>
                  </a:lnTo>
                  <a:lnTo>
                    <a:pt x="118" y="824"/>
                  </a:lnTo>
                  <a:lnTo>
                    <a:pt x="122" y="824"/>
                  </a:lnTo>
                  <a:lnTo>
                    <a:pt x="125" y="824"/>
                  </a:lnTo>
                  <a:lnTo>
                    <a:pt x="129" y="824"/>
                  </a:lnTo>
                  <a:lnTo>
                    <a:pt x="131" y="822"/>
                  </a:lnTo>
                  <a:lnTo>
                    <a:pt x="127" y="822"/>
                  </a:lnTo>
                  <a:lnTo>
                    <a:pt x="125" y="822"/>
                  </a:lnTo>
                  <a:lnTo>
                    <a:pt x="118" y="822"/>
                  </a:lnTo>
                  <a:lnTo>
                    <a:pt x="120" y="819"/>
                  </a:lnTo>
                  <a:lnTo>
                    <a:pt x="125" y="817"/>
                  </a:lnTo>
                  <a:lnTo>
                    <a:pt x="127" y="819"/>
                  </a:lnTo>
                  <a:lnTo>
                    <a:pt x="129" y="819"/>
                  </a:lnTo>
                  <a:lnTo>
                    <a:pt x="129" y="817"/>
                  </a:lnTo>
                  <a:lnTo>
                    <a:pt x="129" y="815"/>
                  </a:lnTo>
                  <a:lnTo>
                    <a:pt x="131" y="812"/>
                  </a:lnTo>
                  <a:lnTo>
                    <a:pt x="136" y="812"/>
                  </a:lnTo>
                  <a:lnTo>
                    <a:pt x="141" y="812"/>
                  </a:lnTo>
                  <a:lnTo>
                    <a:pt x="141" y="812"/>
                  </a:lnTo>
                  <a:lnTo>
                    <a:pt x="136" y="810"/>
                  </a:lnTo>
                  <a:lnTo>
                    <a:pt x="134" y="808"/>
                  </a:lnTo>
                  <a:lnTo>
                    <a:pt x="131" y="808"/>
                  </a:lnTo>
                  <a:lnTo>
                    <a:pt x="129" y="810"/>
                  </a:lnTo>
                  <a:lnTo>
                    <a:pt x="125" y="812"/>
                  </a:lnTo>
                  <a:lnTo>
                    <a:pt x="122" y="815"/>
                  </a:lnTo>
                  <a:lnTo>
                    <a:pt x="122" y="815"/>
                  </a:lnTo>
                  <a:lnTo>
                    <a:pt x="122" y="810"/>
                  </a:lnTo>
                  <a:lnTo>
                    <a:pt x="120" y="808"/>
                  </a:lnTo>
                  <a:lnTo>
                    <a:pt x="122" y="803"/>
                  </a:lnTo>
                  <a:lnTo>
                    <a:pt x="127" y="801"/>
                  </a:lnTo>
                  <a:lnTo>
                    <a:pt x="129" y="799"/>
                  </a:lnTo>
                  <a:lnTo>
                    <a:pt x="141" y="792"/>
                  </a:lnTo>
                  <a:lnTo>
                    <a:pt x="143" y="789"/>
                  </a:lnTo>
                  <a:lnTo>
                    <a:pt x="145" y="794"/>
                  </a:lnTo>
                  <a:lnTo>
                    <a:pt x="145" y="799"/>
                  </a:lnTo>
                  <a:lnTo>
                    <a:pt x="148" y="801"/>
                  </a:lnTo>
                  <a:lnTo>
                    <a:pt x="148" y="801"/>
                  </a:lnTo>
                  <a:lnTo>
                    <a:pt x="148" y="796"/>
                  </a:lnTo>
                  <a:lnTo>
                    <a:pt x="148" y="789"/>
                  </a:lnTo>
                  <a:lnTo>
                    <a:pt x="150" y="787"/>
                  </a:lnTo>
                  <a:lnTo>
                    <a:pt x="155" y="787"/>
                  </a:lnTo>
                  <a:lnTo>
                    <a:pt x="152" y="787"/>
                  </a:lnTo>
                  <a:lnTo>
                    <a:pt x="148" y="787"/>
                  </a:lnTo>
                  <a:lnTo>
                    <a:pt x="143" y="787"/>
                  </a:lnTo>
                  <a:lnTo>
                    <a:pt x="143" y="785"/>
                  </a:lnTo>
                  <a:lnTo>
                    <a:pt x="143" y="782"/>
                  </a:lnTo>
                  <a:lnTo>
                    <a:pt x="148" y="780"/>
                  </a:lnTo>
                  <a:lnTo>
                    <a:pt x="152" y="778"/>
                  </a:lnTo>
                  <a:lnTo>
                    <a:pt x="155" y="773"/>
                  </a:lnTo>
                  <a:lnTo>
                    <a:pt x="155" y="769"/>
                  </a:lnTo>
                  <a:lnTo>
                    <a:pt x="152" y="771"/>
                  </a:lnTo>
                  <a:lnTo>
                    <a:pt x="152" y="773"/>
                  </a:lnTo>
                  <a:lnTo>
                    <a:pt x="148" y="778"/>
                  </a:lnTo>
                  <a:lnTo>
                    <a:pt x="143" y="778"/>
                  </a:lnTo>
                  <a:lnTo>
                    <a:pt x="141" y="782"/>
                  </a:lnTo>
                  <a:lnTo>
                    <a:pt x="134" y="787"/>
                  </a:lnTo>
                  <a:lnTo>
                    <a:pt x="127" y="789"/>
                  </a:lnTo>
                  <a:lnTo>
                    <a:pt x="125" y="785"/>
                  </a:lnTo>
                  <a:lnTo>
                    <a:pt x="127" y="785"/>
                  </a:lnTo>
                  <a:lnTo>
                    <a:pt x="129" y="782"/>
                  </a:lnTo>
                  <a:lnTo>
                    <a:pt x="127" y="782"/>
                  </a:lnTo>
                  <a:lnTo>
                    <a:pt x="120" y="785"/>
                  </a:lnTo>
                  <a:lnTo>
                    <a:pt x="118" y="782"/>
                  </a:lnTo>
                  <a:lnTo>
                    <a:pt x="120" y="780"/>
                  </a:lnTo>
                  <a:lnTo>
                    <a:pt x="125" y="778"/>
                  </a:lnTo>
                  <a:lnTo>
                    <a:pt x="127" y="775"/>
                  </a:lnTo>
                  <a:lnTo>
                    <a:pt x="131" y="775"/>
                  </a:lnTo>
                  <a:lnTo>
                    <a:pt x="131" y="773"/>
                  </a:lnTo>
                  <a:lnTo>
                    <a:pt x="131" y="771"/>
                  </a:lnTo>
                  <a:lnTo>
                    <a:pt x="129" y="771"/>
                  </a:lnTo>
                  <a:lnTo>
                    <a:pt x="131" y="769"/>
                  </a:lnTo>
                  <a:lnTo>
                    <a:pt x="134" y="766"/>
                  </a:lnTo>
                  <a:lnTo>
                    <a:pt x="131" y="764"/>
                  </a:lnTo>
                  <a:lnTo>
                    <a:pt x="127" y="766"/>
                  </a:lnTo>
                  <a:lnTo>
                    <a:pt x="127" y="766"/>
                  </a:lnTo>
                  <a:lnTo>
                    <a:pt x="125" y="764"/>
                  </a:lnTo>
                  <a:lnTo>
                    <a:pt x="125" y="755"/>
                  </a:lnTo>
                  <a:lnTo>
                    <a:pt x="122" y="752"/>
                  </a:lnTo>
                  <a:lnTo>
                    <a:pt x="122" y="748"/>
                  </a:lnTo>
                  <a:lnTo>
                    <a:pt x="122" y="745"/>
                  </a:lnTo>
                  <a:lnTo>
                    <a:pt x="129" y="745"/>
                  </a:lnTo>
                  <a:lnTo>
                    <a:pt x="131" y="748"/>
                  </a:lnTo>
                  <a:lnTo>
                    <a:pt x="138" y="748"/>
                  </a:lnTo>
                  <a:lnTo>
                    <a:pt x="143" y="750"/>
                  </a:lnTo>
                  <a:lnTo>
                    <a:pt x="141" y="748"/>
                  </a:lnTo>
                  <a:lnTo>
                    <a:pt x="136" y="745"/>
                  </a:lnTo>
                  <a:lnTo>
                    <a:pt x="134" y="745"/>
                  </a:lnTo>
                  <a:lnTo>
                    <a:pt x="129" y="743"/>
                  </a:lnTo>
                  <a:lnTo>
                    <a:pt x="127" y="741"/>
                  </a:lnTo>
                  <a:lnTo>
                    <a:pt x="127" y="739"/>
                  </a:lnTo>
                  <a:lnTo>
                    <a:pt x="129" y="734"/>
                  </a:lnTo>
                  <a:lnTo>
                    <a:pt x="131" y="734"/>
                  </a:lnTo>
                  <a:lnTo>
                    <a:pt x="134" y="729"/>
                  </a:lnTo>
                  <a:lnTo>
                    <a:pt x="134" y="725"/>
                  </a:lnTo>
                  <a:lnTo>
                    <a:pt x="131" y="727"/>
                  </a:lnTo>
                  <a:lnTo>
                    <a:pt x="127" y="729"/>
                  </a:lnTo>
                  <a:lnTo>
                    <a:pt x="125" y="734"/>
                  </a:lnTo>
                  <a:lnTo>
                    <a:pt x="118" y="734"/>
                  </a:lnTo>
                  <a:lnTo>
                    <a:pt x="115" y="739"/>
                  </a:lnTo>
                  <a:lnTo>
                    <a:pt x="113" y="741"/>
                  </a:lnTo>
                  <a:lnTo>
                    <a:pt x="111" y="741"/>
                  </a:lnTo>
                  <a:lnTo>
                    <a:pt x="108" y="734"/>
                  </a:lnTo>
                  <a:lnTo>
                    <a:pt x="106" y="729"/>
                  </a:lnTo>
                  <a:lnTo>
                    <a:pt x="108" y="718"/>
                  </a:lnTo>
                  <a:lnTo>
                    <a:pt x="108" y="711"/>
                  </a:lnTo>
                  <a:lnTo>
                    <a:pt x="108" y="709"/>
                  </a:lnTo>
                  <a:lnTo>
                    <a:pt x="104" y="709"/>
                  </a:lnTo>
                  <a:lnTo>
                    <a:pt x="104" y="702"/>
                  </a:lnTo>
                  <a:lnTo>
                    <a:pt x="108" y="699"/>
                  </a:lnTo>
                  <a:lnTo>
                    <a:pt x="108" y="702"/>
                  </a:lnTo>
                  <a:lnTo>
                    <a:pt x="111" y="702"/>
                  </a:lnTo>
                  <a:lnTo>
                    <a:pt x="111" y="699"/>
                  </a:lnTo>
                  <a:lnTo>
                    <a:pt x="115" y="695"/>
                  </a:lnTo>
                  <a:lnTo>
                    <a:pt x="118" y="690"/>
                  </a:lnTo>
                  <a:lnTo>
                    <a:pt x="120" y="688"/>
                  </a:lnTo>
                  <a:lnTo>
                    <a:pt x="125" y="690"/>
                  </a:lnTo>
                  <a:lnTo>
                    <a:pt x="127" y="688"/>
                  </a:lnTo>
                  <a:lnTo>
                    <a:pt x="125" y="688"/>
                  </a:lnTo>
                  <a:lnTo>
                    <a:pt x="125" y="685"/>
                  </a:lnTo>
                  <a:lnTo>
                    <a:pt x="129" y="678"/>
                  </a:lnTo>
                  <a:lnTo>
                    <a:pt x="131" y="676"/>
                  </a:lnTo>
                  <a:lnTo>
                    <a:pt x="138" y="672"/>
                  </a:lnTo>
                  <a:lnTo>
                    <a:pt x="138" y="669"/>
                  </a:lnTo>
                  <a:lnTo>
                    <a:pt x="136" y="669"/>
                  </a:lnTo>
                  <a:lnTo>
                    <a:pt x="134" y="667"/>
                  </a:lnTo>
                  <a:lnTo>
                    <a:pt x="129" y="672"/>
                  </a:lnTo>
                  <a:lnTo>
                    <a:pt x="129" y="676"/>
                  </a:lnTo>
                  <a:lnTo>
                    <a:pt x="122" y="685"/>
                  </a:lnTo>
                  <a:lnTo>
                    <a:pt x="120" y="685"/>
                  </a:lnTo>
                  <a:lnTo>
                    <a:pt x="120" y="681"/>
                  </a:lnTo>
                  <a:lnTo>
                    <a:pt x="125" y="676"/>
                  </a:lnTo>
                  <a:lnTo>
                    <a:pt x="127" y="669"/>
                  </a:lnTo>
                  <a:lnTo>
                    <a:pt x="131" y="658"/>
                  </a:lnTo>
                  <a:lnTo>
                    <a:pt x="134" y="653"/>
                  </a:lnTo>
                  <a:lnTo>
                    <a:pt x="131" y="653"/>
                  </a:lnTo>
                  <a:lnTo>
                    <a:pt x="134" y="653"/>
                  </a:lnTo>
                  <a:lnTo>
                    <a:pt x="134" y="648"/>
                  </a:lnTo>
                  <a:lnTo>
                    <a:pt x="134" y="648"/>
                  </a:lnTo>
                  <a:lnTo>
                    <a:pt x="134" y="646"/>
                  </a:lnTo>
                  <a:lnTo>
                    <a:pt x="134" y="644"/>
                  </a:lnTo>
                  <a:lnTo>
                    <a:pt x="134" y="642"/>
                  </a:lnTo>
                  <a:lnTo>
                    <a:pt x="131" y="642"/>
                  </a:lnTo>
                  <a:lnTo>
                    <a:pt x="131" y="637"/>
                  </a:lnTo>
                  <a:lnTo>
                    <a:pt x="129" y="632"/>
                  </a:lnTo>
                  <a:lnTo>
                    <a:pt x="125" y="630"/>
                  </a:lnTo>
                  <a:lnTo>
                    <a:pt x="122" y="628"/>
                  </a:lnTo>
                  <a:lnTo>
                    <a:pt x="122" y="625"/>
                  </a:lnTo>
                  <a:lnTo>
                    <a:pt x="118" y="618"/>
                  </a:lnTo>
                  <a:lnTo>
                    <a:pt x="115" y="618"/>
                  </a:lnTo>
                  <a:lnTo>
                    <a:pt x="111" y="618"/>
                  </a:lnTo>
                  <a:lnTo>
                    <a:pt x="111" y="616"/>
                  </a:lnTo>
                  <a:lnTo>
                    <a:pt x="113" y="614"/>
                  </a:lnTo>
                  <a:lnTo>
                    <a:pt x="111" y="612"/>
                  </a:lnTo>
                  <a:lnTo>
                    <a:pt x="111" y="609"/>
                  </a:lnTo>
                  <a:lnTo>
                    <a:pt x="108" y="607"/>
                  </a:lnTo>
                  <a:lnTo>
                    <a:pt x="111" y="605"/>
                  </a:lnTo>
                  <a:lnTo>
                    <a:pt x="113" y="605"/>
                  </a:lnTo>
                  <a:lnTo>
                    <a:pt x="113" y="602"/>
                  </a:lnTo>
                  <a:lnTo>
                    <a:pt x="111" y="602"/>
                  </a:lnTo>
                  <a:lnTo>
                    <a:pt x="108" y="602"/>
                  </a:lnTo>
                  <a:lnTo>
                    <a:pt x="108" y="600"/>
                  </a:lnTo>
                  <a:lnTo>
                    <a:pt x="111" y="598"/>
                  </a:lnTo>
                  <a:lnTo>
                    <a:pt x="111" y="581"/>
                  </a:lnTo>
                  <a:lnTo>
                    <a:pt x="111" y="568"/>
                  </a:lnTo>
                  <a:lnTo>
                    <a:pt x="111" y="554"/>
                  </a:lnTo>
                  <a:lnTo>
                    <a:pt x="111" y="551"/>
                  </a:lnTo>
                  <a:lnTo>
                    <a:pt x="111" y="547"/>
                  </a:lnTo>
                  <a:lnTo>
                    <a:pt x="113" y="542"/>
                  </a:lnTo>
                  <a:lnTo>
                    <a:pt x="111" y="540"/>
                  </a:lnTo>
                  <a:lnTo>
                    <a:pt x="111" y="535"/>
                  </a:lnTo>
                  <a:lnTo>
                    <a:pt x="108" y="528"/>
                  </a:lnTo>
                  <a:lnTo>
                    <a:pt x="104" y="524"/>
                  </a:lnTo>
                  <a:lnTo>
                    <a:pt x="101" y="515"/>
                  </a:lnTo>
                  <a:lnTo>
                    <a:pt x="104" y="512"/>
                  </a:lnTo>
                  <a:lnTo>
                    <a:pt x="99" y="501"/>
                  </a:lnTo>
                  <a:lnTo>
                    <a:pt x="99" y="496"/>
                  </a:lnTo>
                  <a:lnTo>
                    <a:pt x="104" y="491"/>
                  </a:lnTo>
                  <a:lnTo>
                    <a:pt x="101" y="489"/>
                  </a:lnTo>
                  <a:lnTo>
                    <a:pt x="101" y="485"/>
                  </a:lnTo>
                  <a:lnTo>
                    <a:pt x="97" y="480"/>
                  </a:lnTo>
                  <a:lnTo>
                    <a:pt x="92" y="482"/>
                  </a:lnTo>
                  <a:lnTo>
                    <a:pt x="85" y="482"/>
                  </a:lnTo>
                  <a:lnTo>
                    <a:pt x="83" y="485"/>
                  </a:lnTo>
                  <a:lnTo>
                    <a:pt x="76" y="487"/>
                  </a:lnTo>
                  <a:lnTo>
                    <a:pt x="69" y="491"/>
                  </a:lnTo>
                  <a:lnTo>
                    <a:pt x="65" y="501"/>
                  </a:lnTo>
                  <a:lnTo>
                    <a:pt x="60" y="503"/>
                  </a:lnTo>
                  <a:lnTo>
                    <a:pt x="53" y="503"/>
                  </a:lnTo>
                  <a:lnTo>
                    <a:pt x="44" y="505"/>
                  </a:lnTo>
                  <a:lnTo>
                    <a:pt x="44" y="505"/>
                  </a:lnTo>
                  <a:lnTo>
                    <a:pt x="44" y="503"/>
                  </a:lnTo>
                  <a:lnTo>
                    <a:pt x="46" y="496"/>
                  </a:lnTo>
                  <a:lnTo>
                    <a:pt x="44" y="491"/>
                  </a:lnTo>
                  <a:lnTo>
                    <a:pt x="39" y="466"/>
                  </a:lnTo>
                  <a:lnTo>
                    <a:pt x="35" y="457"/>
                  </a:lnTo>
                  <a:lnTo>
                    <a:pt x="32" y="450"/>
                  </a:lnTo>
                  <a:lnTo>
                    <a:pt x="37" y="441"/>
                  </a:lnTo>
                  <a:lnTo>
                    <a:pt x="28" y="441"/>
                  </a:lnTo>
                  <a:lnTo>
                    <a:pt x="18" y="445"/>
                  </a:lnTo>
                  <a:lnTo>
                    <a:pt x="14" y="443"/>
                  </a:lnTo>
                  <a:lnTo>
                    <a:pt x="0" y="443"/>
                  </a:lnTo>
                  <a:lnTo>
                    <a:pt x="245" y="0"/>
                  </a:lnTo>
                  <a:lnTo>
                    <a:pt x="245" y="2"/>
                  </a:lnTo>
                  <a:lnTo>
                    <a:pt x="247" y="2"/>
                  </a:lnTo>
                  <a:lnTo>
                    <a:pt x="258" y="11"/>
                  </a:lnTo>
                  <a:lnTo>
                    <a:pt x="263" y="11"/>
                  </a:lnTo>
                  <a:lnTo>
                    <a:pt x="268" y="13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5" y="20"/>
                  </a:lnTo>
                  <a:lnTo>
                    <a:pt x="275" y="23"/>
                  </a:lnTo>
                  <a:lnTo>
                    <a:pt x="279" y="27"/>
                  </a:lnTo>
                  <a:lnTo>
                    <a:pt x="277" y="30"/>
                  </a:lnTo>
                  <a:lnTo>
                    <a:pt x="279" y="32"/>
                  </a:lnTo>
                  <a:lnTo>
                    <a:pt x="277" y="36"/>
                  </a:lnTo>
                  <a:lnTo>
                    <a:pt x="279" y="41"/>
                  </a:lnTo>
                  <a:lnTo>
                    <a:pt x="279" y="41"/>
                  </a:lnTo>
                  <a:lnTo>
                    <a:pt x="282" y="41"/>
                  </a:lnTo>
                  <a:lnTo>
                    <a:pt x="284" y="41"/>
                  </a:lnTo>
                  <a:lnTo>
                    <a:pt x="284" y="48"/>
                  </a:lnTo>
                  <a:lnTo>
                    <a:pt x="284" y="53"/>
                  </a:lnTo>
                  <a:lnTo>
                    <a:pt x="291" y="60"/>
                  </a:lnTo>
                  <a:lnTo>
                    <a:pt x="295" y="64"/>
                  </a:lnTo>
                  <a:lnTo>
                    <a:pt x="295" y="62"/>
                  </a:lnTo>
                  <a:lnTo>
                    <a:pt x="300" y="64"/>
                  </a:lnTo>
                  <a:lnTo>
                    <a:pt x="300" y="66"/>
                  </a:lnTo>
                  <a:lnTo>
                    <a:pt x="302" y="69"/>
                  </a:lnTo>
                  <a:lnTo>
                    <a:pt x="305" y="69"/>
                  </a:lnTo>
                  <a:lnTo>
                    <a:pt x="307" y="76"/>
                  </a:lnTo>
                  <a:lnTo>
                    <a:pt x="309" y="80"/>
                  </a:lnTo>
                  <a:lnTo>
                    <a:pt x="312" y="80"/>
                  </a:lnTo>
                  <a:lnTo>
                    <a:pt x="312" y="85"/>
                  </a:lnTo>
                  <a:lnTo>
                    <a:pt x="316" y="85"/>
                  </a:lnTo>
                  <a:lnTo>
                    <a:pt x="321" y="92"/>
                  </a:lnTo>
                  <a:lnTo>
                    <a:pt x="321" y="94"/>
                  </a:lnTo>
                  <a:lnTo>
                    <a:pt x="323" y="94"/>
                  </a:lnTo>
                  <a:lnTo>
                    <a:pt x="321" y="99"/>
                  </a:lnTo>
                  <a:lnTo>
                    <a:pt x="319" y="103"/>
                  </a:lnTo>
                  <a:lnTo>
                    <a:pt x="316" y="106"/>
                  </a:lnTo>
                  <a:lnTo>
                    <a:pt x="323" y="99"/>
                  </a:lnTo>
                  <a:lnTo>
                    <a:pt x="328" y="97"/>
                  </a:lnTo>
                  <a:lnTo>
                    <a:pt x="330" y="99"/>
                  </a:lnTo>
                  <a:lnTo>
                    <a:pt x="330" y="92"/>
                  </a:lnTo>
                  <a:lnTo>
                    <a:pt x="330" y="80"/>
                  </a:lnTo>
                  <a:lnTo>
                    <a:pt x="330" y="73"/>
                  </a:lnTo>
                  <a:lnTo>
                    <a:pt x="332" y="71"/>
                  </a:lnTo>
                  <a:lnTo>
                    <a:pt x="339" y="69"/>
                  </a:lnTo>
                  <a:lnTo>
                    <a:pt x="344" y="64"/>
                  </a:lnTo>
                  <a:lnTo>
                    <a:pt x="349" y="62"/>
                  </a:lnTo>
                  <a:lnTo>
                    <a:pt x="351" y="62"/>
                  </a:lnTo>
                  <a:lnTo>
                    <a:pt x="353" y="57"/>
                  </a:lnTo>
                  <a:lnTo>
                    <a:pt x="355" y="57"/>
                  </a:lnTo>
                  <a:lnTo>
                    <a:pt x="360" y="57"/>
                  </a:lnTo>
                  <a:lnTo>
                    <a:pt x="365" y="57"/>
                  </a:lnTo>
                  <a:lnTo>
                    <a:pt x="365" y="57"/>
                  </a:lnTo>
                  <a:lnTo>
                    <a:pt x="369" y="57"/>
                  </a:lnTo>
                  <a:lnTo>
                    <a:pt x="372" y="57"/>
                  </a:lnTo>
                  <a:lnTo>
                    <a:pt x="376" y="53"/>
                  </a:lnTo>
                  <a:lnTo>
                    <a:pt x="379" y="48"/>
                  </a:lnTo>
                  <a:lnTo>
                    <a:pt x="381" y="48"/>
                  </a:lnTo>
                  <a:lnTo>
                    <a:pt x="385" y="48"/>
                  </a:lnTo>
                  <a:lnTo>
                    <a:pt x="388" y="48"/>
                  </a:lnTo>
                  <a:lnTo>
                    <a:pt x="388" y="46"/>
                  </a:lnTo>
                  <a:lnTo>
                    <a:pt x="390" y="46"/>
                  </a:lnTo>
                  <a:lnTo>
                    <a:pt x="392" y="48"/>
                  </a:lnTo>
                  <a:lnTo>
                    <a:pt x="404" y="46"/>
                  </a:lnTo>
                  <a:lnTo>
                    <a:pt x="413" y="43"/>
                  </a:lnTo>
                  <a:lnTo>
                    <a:pt x="418" y="41"/>
                  </a:lnTo>
                  <a:lnTo>
                    <a:pt x="420" y="41"/>
                  </a:lnTo>
                  <a:lnTo>
                    <a:pt x="422" y="43"/>
                  </a:lnTo>
                  <a:lnTo>
                    <a:pt x="425" y="43"/>
                  </a:lnTo>
                  <a:lnTo>
                    <a:pt x="425" y="39"/>
                  </a:lnTo>
                  <a:lnTo>
                    <a:pt x="432" y="34"/>
                  </a:lnTo>
                  <a:lnTo>
                    <a:pt x="436" y="34"/>
                  </a:lnTo>
                  <a:lnTo>
                    <a:pt x="439" y="36"/>
                  </a:lnTo>
                  <a:lnTo>
                    <a:pt x="441" y="36"/>
                  </a:lnTo>
                  <a:lnTo>
                    <a:pt x="441" y="39"/>
                  </a:lnTo>
                  <a:lnTo>
                    <a:pt x="445" y="39"/>
                  </a:lnTo>
                  <a:lnTo>
                    <a:pt x="445" y="36"/>
                  </a:lnTo>
                  <a:lnTo>
                    <a:pt x="445" y="34"/>
                  </a:lnTo>
                  <a:lnTo>
                    <a:pt x="450" y="34"/>
                  </a:lnTo>
                  <a:lnTo>
                    <a:pt x="450" y="39"/>
                  </a:lnTo>
                  <a:lnTo>
                    <a:pt x="452" y="41"/>
                  </a:lnTo>
                  <a:lnTo>
                    <a:pt x="450" y="43"/>
                  </a:lnTo>
                  <a:lnTo>
                    <a:pt x="448" y="43"/>
                  </a:lnTo>
                  <a:lnTo>
                    <a:pt x="448" y="48"/>
                  </a:lnTo>
                  <a:lnTo>
                    <a:pt x="436" y="50"/>
                  </a:lnTo>
                  <a:lnTo>
                    <a:pt x="429" y="53"/>
                  </a:lnTo>
                  <a:lnTo>
                    <a:pt x="427" y="55"/>
                  </a:lnTo>
                  <a:lnTo>
                    <a:pt x="422" y="57"/>
                  </a:lnTo>
                  <a:lnTo>
                    <a:pt x="418" y="57"/>
                  </a:lnTo>
                  <a:lnTo>
                    <a:pt x="415" y="60"/>
                  </a:lnTo>
                  <a:lnTo>
                    <a:pt x="413" y="60"/>
                  </a:lnTo>
                  <a:lnTo>
                    <a:pt x="411" y="55"/>
                  </a:lnTo>
                  <a:lnTo>
                    <a:pt x="404" y="60"/>
                  </a:lnTo>
                  <a:lnTo>
                    <a:pt x="399" y="60"/>
                  </a:lnTo>
                  <a:lnTo>
                    <a:pt x="397" y="60"/>
                  </a:lnTo>
                  <a:lnTo>
                    <a:pt x="390" y="60"/>
                  </a:lnTo>
                  <a:lnTo>
                    <a:pt x="385" y="62"/>
                  </a:lnTo>
                  <a:lnTo>
                    <a:pt x="383" y="66"/>
                  </a:lnTo>
                  <a:lnTo>
                    <a:pt x="372" y="71"/>
                  </a:lnTo>
                  <a:lnTo>
                    <a:pt x="372" y="69"/>
                  </a:lnTo>
                  <a:lnTo>
                    <a:pt x="367" y="71"/>
                  </a:lnTo>
                  <a:lnTo>
                    <a:pt x="367" y="76"/>
                  </a:lnTo>
                  <a:lnTo>
                    <a:pt x="362" y="76"/>
                  </a:lnTo>
                  <a:lnTo>
                    <a:pt x="360" y="76"/>
                  </a:lnTo>
                  <a:lnTo>
                    <a:pt x="358" y="78"/>
                  </a:lnTo>
                  <a:lnTo>
                    <a:pt x="355" y="83"/>
                  </a:lnTo>
                  <a:lnTo>
                    <a:pt x="351" y="83"/>
                  </a:lnTo>
                  <a:lnTo>
                    <a:pt x="349" y="85"/>
                  </a:lnTo>
                  <a:lnTo>
                    <a:pt x="353" y="90"/>
                  </a:lnTo>
                  <a:lnTo>
                    <a:pt x="358" y="92"/>
                  </a:lnTo>
                  <a:lnTo>
                    <a:pt x="353" y="87"/>
                  </a:lnTo>
                  <a:lnTo>
                    <a:pt x="353" y="85"/>
                  </a:lnTo>
                  <a:lnTo>
                    <a:pt x="358" y="87"/>
                  </a:lnTo>
                  <a:lnTo>
                    <a:pt x="360" y="85"/>
                  </a:lnTo>
                  <a:lnTo>
                    <a:pt x="362" y="87"/>
                  </a:lnTo>
                  <a:lnTo>
                    <a:pt x="362" y="83"/>
                  </a:lnTo>
                  <a:lnTo>
                    <a:pt x="367" y="78"/>
                  </a:lnTo>
                  <a:lnTo>
                    <a:pt x="374" y="76"/>
                  </a:lnTo>
                  <a:lnTo>
                    <a:pt x="379" y="76"/>
                  </a:lnTo>
                  <a:lnTo>
                    <a:pt x="388" y="69"/>
                  </a:lnTo>
                  <a:lnTo>
                    <a:pt x="390" y="66"/>
                  </a:lnTo>
                  <a:lnTo>
                    <a:pt x="392" y="64"/>
                  </a:lnTo>
                  <a:lnTo>
                    <a:pt x="395" y="69"/>
                  </a:lnTo>
                  <a:lnTo>
                    <a:pt x="399" y="66"/>
                  </a:lnTo>
                  <a:lnTo>
                    <a:pt x="402" y="64"/>
                  </a:lnTo>
                  <a:lnTo>
                    <a:pt x="402" y="66"/>
                  </a:lnTo>
                  <a:lnTo>
                    <a:pt x="409" y="62"/>
                  </a:lnTo>
                  <a:lnTo>
                    <a:pt x="411" y="64"/>
                  </a:lnTo>
                  <a:lnTo>
                    <a:pt x="404" y="71"/>
                  </a:lnTo>
                  <a:lnTo>
                    <a:pt x="406" y="76"/>
                  </a:lnTo>
                  <a:lnTo>
                    <a:pt x="411" y="69"/>
                  </a:lnTo>
                  <a:lnTo>
                    <a:pt x="415" y="66"/>
                  </a:lnTo>
                  <a:lnTo>
                    <a:pt x="429" y="57"/>
                  </a:lnTo>
                  <a:lnTo>
                    <a:pt x="434" y="57"/>
                  </a:lnTo>
                  <a:lnTo>
                    <a:pt x="441" y="55"/>
                  </a:lnTo>
                  <a:lnTo>
                    <a:pt x="448" y="55"/>
                  </a:lnTo>
                  <a:lnTo>
                    <a:pt x="450" y="53"/>
                  </a:lnTo>
                  <a:lnTo>
                    <a:pt x="455" y="53"/>
                  </a:lnTo>
                  <a:lnTo>
                    <a:pt x="452" y="55"/>
                  </a:lnTo>
                  <a:lnTo>
                    <a:pt x="448" y="57"/>
                  </a:lnTo>
                  <a:lnTo>
                    <a:pt x="448" y="62"/>
                  </a:lnTo>
                  <a:lnTo>
                    <a:pt x="452" y="64"/>
                  </a:lnTo>
                  <a:lnTo>
                    <a:pt x="457" y="57"/>
                  </a:lnTo>
                  <a:lnTo>
                    <a:pt x="466" y="53"/>
                  </a:lnTo>
                  <a:lnTo>
                    <a:pt x="469" y="53"/>
                  </a:lnTo>
                  <a:lnTo>
                    <a:pt x="469" y="50"/>
                  </a:lnTo>
                  <a:lnTo>
                    <a:pt x="471" y="48"/>
                  </a:lnTo>
                  <a:lnTo>
                    <a:pt x="476" y="50"/>
                  </a:lnTo>
                  <a:lnTo>
                    <a:pt x="476" y="46"/>
                  </a:lnTo>
                  <a:lnTo>
                    <a:pt x="478" y="43"/>
                  </a:lnTo>
                  <a:lnTo>
                    <a:pt x="480" y="46"/>
                  </a:lnTo>
                  <a:lnTo>
                    <a:pt x="482" y="48"/>
                  </a:lnTo>
                  <a:lnTo>
                    <a:pt x="485" y="41"/>
                  </a:lnTo>
                  <a:lnTo>
                    <a:pt x="482" y="36"/>
                  </a:lnTo>
                  <a:lnTo>
                    <a:pt x="485" y="34"/>
                  </a:lnTo>
                  <a:lnTo>
                    <a:pt x="482" y="32"/>
                  </a:lnTo>
                  <a:lnTo>
                    <a:pt x="485" y="25"/>
                  </a:lnTo>
                  <a:lnTo>
                    <a:pt x="492" y="23"/>
                  </a:lnTo>
                  <a:lnTo>
                    <a:pt x="492" y="30"/>
                  </a:lnTo>
                  <a:lnTo>
                    <a:pt x="492" y="46"/>
                  </a:lnTo>
                  <a:lnTo>
                    <a:pt x="489" y="50"/>
                  </a:lnTo>
                  <a:lnTo>
                    <a:pt x="492" y="62"/>
                  </a:lnTo>
                  <a:lnTo>
                    <a:pt x="487" y="71"/>
                  </a:lnTo>
                  <a:lnTo>
                    <a:pt x="487" y="90"/>
                  </a:lnTo>
                  <a:lnTo>
                    <a:pt x="489" y="94"/>
                  </a:lnTo>
                  <a:lnTo>
                    <a:pt x="494" y="97"/>
                  </a:lnTo>
                  <a:lnTo>
                    <a:pt x="496" y="101"/>
                  </a:lnTo>
                  <a:lnTo>
                    <a:pt x="503" y="99"/>
                  </a:lnTo>
                  <a:lnTo>
                    <a:pt x="501" y="94"/>
                  </a:lnTo>
                  <a:lnTo>
                    <a:pt x="496" y="94"/>
                  </a:lnTo>
                  <a:lnTo>
                    <a:pt x="496" y="92"/>
                  </a:lnTo>
                  <a:lnTo>
                    <a:pt x="499" y="90"/>
                  </a:lnTo>
                  <a:lnTo>
                    <a:pt x="503" y="92"/>
                  </a:lnTo>
                  <a:lnTo>
                    <a:pt x="506" y="87"/>
                  </a:lnTo>
                  <a:lnTo>
                    <a:pt x="501" y="85"/>
                  </a:lnTo>
                  <a:lnTo>
                    <a:pt x="506" y="83"/>
                  </a:lnTo>
                  <a:lnTo>
                    <a:pt x="512" y="83"/>
                  </a:lnTo>
                  <a:lnTo>
                    <a:pt x="512" y="85"/>
                  </a:lnTo>
                  <a:lnTo>
                    <a:pt x="515" y="83"/>
                  </a:lnTo>
                  <a:lnTo>
                    <a:pt x="512" y="76"/>
                  </a:lnTo>
                  <a:lnTo>
                    <a:pt x="515" y="76"/>
                  </a:lnTo>
                  <a:lnTo>
                    <a:pt x="524" y="71"/>
                  </a:lnTo>
                  <a:lnTo>
                    <a:pt x="524" y="66"/>
                  </a:lnTo>
                  <a:lnTo>
                    <a:pt x="529" y="66"/>
                  </a:lnTo>
                  <a:lnTo>
                    <a:pt x="529" y="71"/>
                  </a:lnTo>
                  <a:lnTo>
                    <a:pt x="529" y="73"/>
                  </a:lnTo>
                  <a:lnTo>
                    <a:pt x="524" y="78"/>
                  </a:lnTo>
                  <a:lnTo>
                    <a:pt x="526" y="80"/>
                  </a:lnTo>
                  <a:lnTo>
                    <a:pt x="522" y="83"/>
                  </a:lnTo>
                  <a:lnTo>
                    <a:pt x="522" y="85"/>
                  </a:lnTo>
                  <a:lnTo>
                    <a:pt x="522" y="87"/>
                  </a:lnTo>
                  <a:lnTo>
                    <a:pt x="526" y="87"/>
                  </a:lnTo>
                  <a:lnTo>
                    <a:pt x="526" y="90"/>
                  </a:lnTo>
                  <a:lnTo>
                    <a:pt x="526" y="90"/>
                  </a:lnTo>
                  <a:lnTo>
                    <a:pt x="522" y="92"/>
                  </a:lnTo>
                  <a:lnTo>
                    <a:pt x="519" y="97"/>
                  </a:lnTo>
                  <a:lnTo>
                    <a:pt x="517" y="97"/>
                  </a:lnTo>
                  <a:lnTo>
                    <a:pt x="515" y="97"/>
                  </a:lnTo>
                  <a:lnTo>
                    <a:pt x="512" y="101"/>
                  </a:lnTo>
                  <a:lnTo>
                    <a:pt x="515" y="103"/>
                  </a:lnTo>
                  <a:lnTo>
                    <a:pt x="519" y="106"/>
                  </a:lnTo>
                  <a:lnTo>
                    <a:pt x="524" y="108"/>
                  </a:lnTo>
                  <a:lnTo>
                    <a:pt x="526" y="108"/>
                  </a:lnTo>
                  <a:lnTo>
                    <a:pt x="531" y="103"/>
                  </a:lnTo>
                  <a:lnTo>
                    <a:pt x="536" y="103"/>
                  </a:lnTo>
                  <a:lnTo>
                    <a:pt x="540" y="94"/>
                  </a:lnTo>
                  <a:lnTo>
                    <a:pt x="545" y="90"/>
                  </a:lnTo>
                  <a:lnTo>
                    <a:pt x="549" y="90"/>
                  </a:lnTo>
                  <a:lnTo>
                    <a:pt x="552" y="92"/>
                  </a:lnTo>
                  <a:lnTo>
                    <a:pt x="556" y="92"/>
                  </a:lnTo>
                  <a:lnTo>
                    <a:pt x="559" y="94"/>
                  </a:lnTo>
                  <a:lnTo>
                    <a:pt x="563" y="94"/>
                  </a:lnTo>
                  <a:lnTo>
                    <a:pt x="568" y="99"/>
                  </a:lnTo>
                  <a:lnTo>
                    <a:pt x="572" y="99"/>
                  </a:lnTo>
                  <a:lnTo>
                    <a:pt x="572" y="103"/>
                  </a:lnTo>
                  <a:lnTo>
                    <a:pt x="575" y="113"/>
                  </a:lnTo>
                  <a:lnTo>
                    <a:pt x="575" y="117"/>
                  </a:lnTo>
                  <a:lnTo>
                    <a:pt x="579" y="127"/>
                  </a:lnTo>
                  <a:lnTo>
                    <a:pt x="598" y="136"/>
                  </a:lnTo>
                  <a:lnTo>
                    <a:pt x="598" y="140"/>
                  </a:lnTo>
                  <a:lnTo>
                    <a:pt x="605" y="143"/>
                  </a:lnTo>
                  <a:lnTo>
                    <a:pt x="609" y="150"/>
                  </a:lnTo>
                  <a:lnTo>
                    <a:pt x="612" y="150"/>
                  </a:lnTo>
                  <a:lnTo>
                    <a:pt x="616" y="152"/>
                  </a:lnTo>
                  <a:lnTo>
                    <a:pt x="619" y="157"/>
                  </a:lnTo>
                  <a:lnTo>
                    <a:pt x="621" y="157"/>
                  </a:lnTo>
                  <a:lnTo>
                    <a:pt x="623" y="157"/>
                  </a:lnTo>
                  <a:lnTo>
                    <a:pt x="623" y="159"/>
                  </a:lnTo>
                  <a:lnTo>
                    <a:pt x="630" y="161"/>
                  </a:lnTo>
                  <a:lnTo>
                    <a:pt x="635" y="161"/>
                  </a:lnTo>
                  <a:lnTo>
                    <a:pt x="635" y="166"/>
                  </a:lnTo>
                  <a:lnTo>
                    <a:pt x="637" y="170"/>
                  </a:lnTo>
                  <a:lnTo>
                    <a:pt x="637" y="166"/>
                  </a:lnTo>
                  <a:lnTo>
                    <a:pt x="637" y="163"/>
                  </a:lnTo>
                  <a:lnTo>
                    <a:pt x="637" y="161"/>
                  </a:lnTo>
                  <a:lnTo>
                    <a:pt x="633" y="159"/>
                  </a:lnTo>
                  <a:lnTo>
                    <a:pt x="633" y="157"/>
                  </a:lnTo>
                  <a:lnTo>
                    <a:pt x="639" y="159"/>
                  </a:lnTo>
                  <a:lnTo>
                    <a:pt x="642" y="163"/>
                  </a:lnTo>
                  <a:lnTo>
                    <a:pt x="642" y="161"/>
                  </a:lnTo>
                  <a:lnTo>
                    <a:pt x="644" y="159"/>
                  </a:lnTo>
                  <a:lnTo>
                    <a:pt x="646" y="159"/>
                  </a:lnTo>
                  <a:lnTo>
                    <a:pt x="651" y="163"/>
                  </a:lnTo>
                  <a:lnTo>
                    <a:pt x="651" y="168"/>
                  </a:lnTo>
                  <a:lnTo>
                    <a:pt x="656" y="168"/>
                  </a:lnTo>
                  <a:lnTo>
                    <a:pt x="658" y="173"/>
                  </a:lnTo>
                  <a:lnTo>
                    <a:pt x="660" y="177"/>
                  </a:lnTo>
                  <a:lnTo>
                    <a:pt x="660" y="182"/>
                  </a:lnTo>
                  <a:lnTo>
                    <a:pt x="663" y="187"/>
                  </a:lnTo>
                  <a:lnTo>
                    <a:pt x="660" y="191"/>
                  </a:lnTo>
                  <a:lnTo>
                    <a:pt x="660" y="196"/>
                  </a:lnTo>
                  <a:lnTo>
                    <a:pt x="656" y="200"/>
                  </a:lnTo>
                  <a:lnTo>
                    <a:pt x="646" y="196"/>
                  </a:lnTo>
                  <a:lnTo>
                    <a:pt x="642" y="196"/>
                  </a:lnTo>
                  <a:lnTo>
                    <a:pt x="642" y="198"/>
                  </a:lnTo>
                  <a:lnTo>
                    <a:pt x="639" y="200"/>
                  </a:lnTo>
                  <a:lnTo>
                    <a:pt x="635" y="198"/>
                  </a:lnTo>
                  <a:lnTo>
                    <a:pt x="630" y="198"/>
                  </a:lnTo>
                  <a:lnTo>
                    <a:pt x="633" y="200"/>
                  </a:lnTo>
                  <a:lnTo>
                    <a:pt x="628" y="203"/>
                  </a:lnTo>
                  <a:lnTo>
                    <a:pt x="628" y="207"/>
                  </a:lnTo>
                  <a:lnTo>
                    <a:pt x="623" y="207"/>
                  </a:lnTo>
                  <a:lnTo>
                    <a:pt x="619" y="207"/>
                  </a:lnTo>
                  <a:lnTo>
                    <a:pt x="621" y="210"/>
                  </a:lnTo>
                  <a:lnTo>
                    <a:pt x="626" y="212"/>
                  </a:lnTo>
                  <a:lnTo>
                    <a:pt x="626" y="217"/>
                  </a:lnTo>
                  <a:lnTo>
                    <a:pt x="630" y="219"/>
                  </a:lnTo>
                  <a:lnTo>
                    <a:pt x="633" y="219"/>
                  </a:lnTo>
                  <a:lnTo>
                    <a:pt x="637" y="221"/>
                  </a:lnTo>
                  <a:lnTo>
                    <a:pt x="637" y="226"/>
                  </a:lnTo>
                  <a:lnTo>
                    <a:pt x="644" y="226"/>
                  </a:lnTo>
                  <a:lnTo>
                    <a:pt x="651" y="228"/>
                  </a:lnTo>
                  <a:lnTo>
                    <a:pt x="658" y="230"/>
                  </a:lnTo>
                  <a:lnTo>
                    <a:pt x="665" y="233"/>
                  </a:lnTo>
                  <a:lnTo>
                    <a:pt x="672" y="235"/>
                  </a:lnTo>
                  <a:lnTo>
                    <a:pt x="672" y="233"/>
                  </a:lnTo>
                  <a:lnTo>
                    <a:pt x="674" y="230"/>
                  </a:lnTo>
                  <a:lnTo>
                    <a:pt x="676" y="233"/>
                  </a:lnTo>
                  <a:lnTo>
                    <a:pt x="676" y="237"/>
                  </a:lnTo>
                  <a:lnTo>
                    <a:pt x="683" y="233"/>
                  </a:lnTo>
                  <a:lnTo>
                    <a:pt x="686" y="235"/>
                  </a:lnTo>
                  <a:lnTo>
                    <a:pt x="688" y="235"/>
                  </a:lnTo>
                  <a:lnTo>
                    <a:pt x="690" y="230"/>
                  </a:lnTo>
                  <a:lnTo>
                    <a:pt x="693" y="230"/>
                  </a:lnTo>
                  <a:lnTo>
                    <a:pt x="693" y="233"/>
                  </a:lnTo>
                  <a:lnTo>
                    <a:pt x="695" y="233"/>
                  </a:lnTo>
                  <a:lnTo>
                    <a:pt x="702" y="230"/>
                  </a:lnTo>
                  <a:lnTo>
                    <a:pt x="711" y="226"/>
                  </a:lnTo>
                  <a:lnTo>
                    <a:pt x="716" y="226"/>
                  </a:lnTo>
                  <a:lnTo>
                    <a:pt x="716" y="228"/>
                  </a:lnTo>
                  <a:lnTo>
                    <a:pt x="713" y="230"/>
                  </a:lnTo>
                  <a:lnTo>
                    <a:pt x="713" y="233"/>
                  </a:lnTo>
                  <a:lnTo>
                    <a:pt x="716" y="233"/>
                  </a:lnTo>
                  <a:lnTo>
                    <a:pt x="716" y="237"/>
                  </a:lnTo>
                  <a:lnTo>
                    <a:pt x="716" y="240"/>
                  </a:lnTo>
                  <a:lnTo>
                    <a:pt x="718" y="242"/>
                  </a:lnTo>
                  <a:lnTo>
                    <a:pt x="718" y="244"/>
                  </a:lnTo>
                  <a:lnTo>
                    <a:pt x="720" y="242"/>
                  </a:lnTo>
                  <a:lnTo>
                    <a:pt x="723" y="244"/>
                  </a:lnTo>
                  <a:lnTo>
                    <a:pt x="723" y="247"/>
                  </a:lnTo>
                  <a:lnTo>
                    <a:pt x="720" y="254"/>
                  </a:lnTo>
                  <a:lnTo>
                    <a:pt x="720" y="258"/>
                  </a:lnTo>
                  <a:lnTo>
                    <a:pt x="723" y="258"/>
                  </a:lnTo>
                  <a:lnTo>
                    <a:pt x="725" y="256"/>
                  </a:lnTo>
                  <a:lnTo>
                    <a:pt x="725" y="251"/>
                  </a:lnTo>
                  <a:lnTo>
                    <a:pt x="727" y="249"/>
                  </a:lnTo>
                  <a:lnTo>
                    <a:pt x="729" y="249"/>
                  </a:lnTo>
                  <a:lnTo>
                    <a:pt x="727" y="254"/>
                  </a:lnTo>
                  <a:lnTo>
                    <a:pt x="725" y="260"/>
                  </a:lnTo>
                  <a:lnTo>
                    <a:pt x="723" y="265"/>
                  </a:lnTo>
                  <a:lnTo>
                    <a:pt x="723" y="272"/>
                  </a:lnTo>
                  <a:lnTo>
                    <a:pt x="725" y="277"/>
                  </a:lnTo>
                  <a:lnTo>
                    <a:pt x="725" y="284"/>
                  </a:lnTo>
                  <a:lnTo>
                    <a:pt x="723" y="291"/>
                  </a:lnTo>
                  <a:lnTo>
                    <a:pt x="727" y="293"/>
                  </a:lnTo>
                  <a:lnTo>
                    <a:pt x="727" y="295"/>
                  </a:lnTo>
                  <a:lnTo>
                    <a:pt x="727" y="300"/>
                  </a:lnTo>
                  <a:lnTo>
                    <a:pt x="727" y="302"/>
                  </a:lnTo>
                  <a:lnTo>
                    <a:pt x="729" y="307"/>
                  </a:lnTo>
                  <a:lnTo>
                    <a:pt x="732" y="321"/>
                  </a:lnTo>
                  <a:lnTo>
                    <a:pt x="732" y="307"/>
                  </a:lnTo>
                  <a:lnTo>
                    <a:pt x="729" y="297"/>
                  </a:lnTo>
                  <a:lnTo>
                    <a:pt x="729" y="288"/>
                  </a:lnTo>
                  <a:lnTo>
                    <a:pt x="734" y="279"/>
                  </a:lnTo>
                  <a:lnTo>
                    <a:pt x="739" y="279"/>
                  </a:lnTo>
                  <a:lnTo>
                    <a:pt x="739" y="284"/>
                  </a:lnTo>
                  <a:lnTo>
                    <a:pt x="736" y="284"/>
                  </a:lnTo>
                  <a:lnTo>
                    <a:pt x="736" y="286"/>
                  </a:lnTo>
                  <a:lnTo>
                    <a:pt x="736" y="288"/>
                  </a:lnTo>
                  <a:lnTo>
                    <a:pt x="741" y="286"/>
                  </a:lnTo>
                  <a:lnTo>
                    <a:pt x="741" y="288"/>
                  </a:lnTo>
                  <a:lnTo>
                    <a:pt x="743" y="286"/>
                  </a:lnTo>
                  <a:lnTo>
                    <a:pt x="743" y="281"/>
                  </a:lnTo>
                  <a:lnTo>
                    <a:pt x="741" y="279"/>
                  </a:lnTo>
                  <a:lnTo>
                    <a:pt x="741" y="274"/>
                  </a:lnTo>
                  <a:lnTo>
                    <a:pt x="743" y="274"/>
                  </a:lnTo>
                  <a:lnTo>
                    <a:pt x="746" y="272"/>
                  </a:lnTo>
                  <a:lnTo>
                    <a:pt x="741" y="270"/>
                  </a:lnTo>
                  <a:lnTo>
                    <a:pt x="741" y="267"/>
                  </a:lnTo>
                  <a:lnTo>
                    <a:pt x="743" y="258"/>
                  </a:lnTo>
                  <a:lnTo>
                    <a:pt x="748" y="249"/>
                  </a:lnTo>
                  <a:lnTo>
                    <a:pt x="746" y="244"/>
                  </a:lnTo>
                  <a:lnTo>
                    <a:pt x="746" y="242"/>
                  </a:lnTo>
                  <a:lnTo>
                    <a:pt x="750" y="240"/>
                  </a:lnTo>
                  <a:lnTo>
                    <a:pt x="755" y="237"/>
                  </a:lnTo>
                  <a:lnTo>
                    <a:pt x="755" y="237"/>
                  </a:lnTo>
                  <a:lnTo>
                    <a:pt x="757" y="235"/>
                  </a:lnTo>
                  <a:lnTo>
                    <a:pt x="759" y="235"/>
                  </a:lnTo>
                  <a:lnTo>
                    <a:pt x="762" y="235"/>
                  </a:lnTo>
                  <a:lnTo>
                    <a:pt x="764" y="235"/>
                  </a:lnTo>
                  <a:lnTo>
                    <a:pt x="766" y="230"/>
                  </a:lnTo>
                  <a:lnTo>
                    <a:pt x="769" y="230"/>
                  </a:lnTo>
                  <a:lnTo>
                    <a:pt x="769" y="235"/>
                  </a:lnTo>
                  <a:lnTo>
                    <a:pt x="771" y="233"/>
                  </a:lnTo>
                  <a:lnTo>
                    <a:pt x="776" y="233"/>
                  </a:lnTo>
                  <a:lnTo>
                    <a:pt x="778" y="228"/>
                  </a:lnTo>
                  <a:lnTo>
                    <a:pt x="780" y="228"/>
                  </a:lnTo>
                  <a:lnTo>
                    <a:pt x="783" y="230"/>
                  </a:lnTo>
                  <a:lnTo>
                    <a:pt x="785" y="233"/>
                  </a:lnTo>
                  <a:lnTo>
                    <a:pt x="785" y="237"/>
                  </a:lnTo>
                  <a:lnTo>
                    <a:pt x="785" y="233"/>
                  </a:lnTo>
                  <a:lnTo>
                    <a:pt x="783" y="228"/>
                  </a:lnTo>
                  <a:lnTo>
                    <a:pt x="787" y="221"/>
                  </a:lnTo>
                  <a:lnTo>
                    <a:pt x="789" y="221"/>
                  </a:lnTo>
                  <a:lnTo>
                    <a:pt x="792" y="221"/>
                  </a:lnTo>
                  <a:lnTo>
                    <a:pt x="794" y="221"/>
                  </a:lnTo>
                  <a:lnTo>
                    <a:pt x="796" y="221"/>
                  </a:lnTo>
                  <a:lnTo>
                    <a:pt x="801" y="224"/>
                  </a:lnTo>
                  <a:lnTo>
                    <a:pt x="806" y="217"/>
                  </a:lnTo>
                  <a:lnTo>
                    <a:pt x="803" y="214"/>
                  </a:lnTo>
                  <a:lnTo>
                    <a:pt x="806" y="212"/>
                  </a:lnTo>
                  <a:lnTo>
                    <a:pt x="801" y="212"/>
                  </a:lnTo>
                  <a:lnTo>
                    <a:pt x="801" y="210"/>
                  </a:lnTo>
                  <a:lnTo>
                    <a:pt x="799" y="210"/>
                  </a:lnTo>
                  <a:lnTo>
                    <a:pt x="789" y="214"/>
                  </a:lnTo>
                  <a:lnTo>
                    <a:pt x="787" y="214"/>
                  </a:lnTo>
                  <a:lnTo>
                    <a:pt x="787" y="217"/>
                  </a:lnTo>
                  <a:lnTo>
                    <a:pt x="783" y="217"/>
                  </a:lnTo>
                  <a:lnTo>
                    <a:pt x="783" y="219"/>
                  </a:lnTo>
                  <a:lnTo>
                    <a:pt x="783" y="221"/>
                  </a:lnTo>
                  <a:lnTo>
                    <a:pt x="778" y="217"/>
                  </a:lnTo>
                  <a:lnTo>
                    <a:pt x="778" y="214"/>
                  </a:lnTo>
                  <a:lnTo>
                    <a:pt x="776" y="217"/>
                  </a:lnTo>
                  <a:lnTo>
                    <a:pt x="776" y="219"/>
                  </a:lnTo>
                  <a:lnTo>
                    <a:pt x="773" y="221"/>
                  </a:lnTo>
                  <a:lnTo>
                    <a:pt x="769" y="219"/>
                  </a:lnTo>
                  <a:lnTo>
                    <a:pt x="766" y="219"/>
                  </a:lnTo>
                  <a:lnTo>
                    <a:pt x="764" y="217"/>
                  </a:lnTo>
                  <a:lnTo>
                    <a:pt x="762" y="217"/>
                  </a:lnTo>
                  <a:lnTo>
                    <a:pt x="762" y="219"/>
                  </a:lnTo>
                  <a:lnTo>
                    <a:pt x="764" y="221"/>
                  </a:lnTo>
                  <a:lnTo>
                    <a:pt x="764" y="224"/>
                  </a:lnTo>
                  <a:lnTo>
                    <a:pt x="759" y="226"/>
                  </a:lnTo>
                  <a:lnTo>
                    <a:pt x="759" y="224"/>
                  </a:lnTo>
                  <a:lnTo>
                    <a:pt x="753" y="224"/>
                  </a:lnTo>
                  <a:lnTo>
                    <a:pt x="753" y="221"/>
                  </a:lnTo>
                  <a:lnTo>
                    <a:pt x="755" y="219"/>
                  </a:lnTo>
                  <a:lnTo>
                    <a:pt x="757" y="214"/>
                  </a:lnTo>
                  <a:lnTo>
                    <a:pt x="755" y="214"/>
                  </a:lnTo>
                  <a:lnTo>
                    <a:pt x="753" y="217"/>
                  </a:lnTo>
                  <a:lnTo>
                    <a:pt x="750" y="214"/>
                  </a:lnTo>
                  <a:lnTo>
                    <a:pt x="750" y="212"/>
                  </a:lnTo>
                  <a:lnTo>
                    <a:pt x="755" y="210"/>
                  </a:lnTo>
                  <a:lnTo>
                    <a:pt x="759" y="200"/>
                  </a:lnTo>
                  <a:lnTo>
                    <a:pt x="764" y="200"/>
                  </a:lnTo>
                  <a:lnTo>
                    <a:pt x="769" y="203"/>
                  </a:lnTo>
                  <a:lnTo>
                    <a:pt x="783" y="203"/>
                  </a:lnTo>
                  <a:lnTo>
                    <a:pt x="794" y="198"/>
                  </a:lnTo>
                  <a:lnTo>
                    <a:pt x="796" y="198"/>
                  </a:lnTo>
                  <a:lnTo>
                    <a:pt x="803" y="198"/>
                  </a:lnTo>
                  <a:lnTo>
                    <a:pt x="803" y="200"/>
                  </a:lnTo>
                  <a:lnTo>
                    <a:pt x="808" y="203"/>
                  </a:lnTo>
                  <a:lnTo>
                    <a:pt x="808" y="203"/>
                  </a:lnTo>
                  <a:lnTo>
                    <a:pt x="810" y="205"/>
                  </a:lnTo>
                  <a:lnTo>
                    <a:pt x="810" y="214"/>
                  </a:lnTo>
                  <a:lnTo>
                    <a:pt x="808" y="217"/>
                  </a:lnTo>
                  <a:lnTo>
                    <a:pt x="810" y="219"/>
                  </a:lnTo>
                  <a:lnTo>
                    <a:pt x="810" y="221"/>
                  </a:lnTo>
                  <a:lnTo>
                    <a:pt x="806" y="221"/>
                  </a:lnTo>
                  <a:lnTo>
                    <a:pt x="806" y="224"/>
                  </a:lnTo>
                  <a:lnTo>
                    <a:pt x="808" y="226"/>
                  </a:lnTo>
                  <a:lnTo>
                    <a:pt x="810" y="233"/>
                  </a:lnTo>
                  <a:lnTo>
                    <a:pt x="813" y="233"/>
                  </a:lnTo>
                  <a:lnTo>
                    <a:pt x="815" y="235"/>
                  </a:lnTo>
                  <a:lnTo>
                    <a:pt x="815" y="237"/>
                  </a:lnTo>
                  <a:lnTo>
                    <a:pt x="813" y="240"/>
                  </a:lnTo>
                  <a:lnTo>
                    <a:pt x="813" y="242"/>
                  </a:lnTo>
                  <a:lnTo>
                    <a:pt x="810" y="244"/>
                  </a:lnTo>
                  <a:lnTo>
                    <a:pt x="815" y="244"/>
                  </a:lnTo>
                  <a:lnTo>
                    <a:pt x="817" y="247"/>
                  </a:lnTo>
                  <a:lnTo>
                    <a:pt x="820" y="249"/>
                  </a:lnTo>
                  <a:lnTo>
                    <a:pt x="820" y="247"/>
                  </a:lnTo>
                  <a:lnTo>
                    <a:pt x="822" y="251"/>
                  </a:lnTo>
                  <a:lnTo>
                    <a:pt x="826" y="251"/>
                  </a:lnTo>
                  <a:lnTo>
                    <a:pt x="831" y="249"/>
                  </a:lnTo>
                  <a:lnTo>
                    <a:pt x="833" y="249"/>
                  </a:lnTo>
                  <a:lnTo>
                    <a:pt x="831" y="254"/>
                  </a:lnTo>
                  <a:lnTo>
                    <a:pt x="833" y="254"/>
                  </a:lnTo>
                  <a:lnTo>
                    <a:pt x="836" y="254"/>
                  </a:lnTo>
                  <a:lnTo>
                    <a:pt x="838" y="256"/>
                  </a:lnTo>
                  <a:lnTo>
                    <a:pt x="836" y="258"/>
                  </a:lnTo>
                  <a:lnTo>
                    <a:pt x="836" y="260"/>
                  </a:lnTo>
                  <a:lnTo>
                    <a:pt x="838" y="260"/>
                  </a:lnTo>
                  <a:lnTo>
                    <a:pt x="838" y="263"/>
                  </a:lnTo>
                  <a:lnTo>
                    <a:pt x="845" y="270"/>
                  </a:lnTo>
                  <a:lnTo>
                    <a:pt x="845" y="272"/>
                  </a:lnTo>
                  <a:lnTo>
                    <a:pt x="850" y="270"/>
                  </a:lnTo>
                  <a:lnTo>
                    <a:pt x="850" y="270"/>
                  </a:lnTo>
                  <a:lnTo>
                    <a:pt x="852" y="274"/>
                  </a:lnTo>
                  <a:lnTo>
                    <a:pt x="852" y="274"/>
                  </a:lnTo>
                  <a:lnTo>
                    <a:pt x="856" y="277"/>
                  </a:lnTo>
                  <a:lnTo>
                    <a:pt x="861" y="274"/>
                  </a:lnTo>
                  <a:lnTo>
                    <a:pt x="868" y="277"/>
                  </a:lnTo>
                  <a:lnTo>
                    <a:pt x="870" y="272"/>
                  </a:lnTo>
                  <a:lnTo>
                    <a:pt x="875" y="270"/>
                  </a:lnTo>
                  <a:lnTo>
                    <a:pt x="877" y="270"/>
                  </a:lnTo>
                  <a:lnTo>
                    <a:pt x="880" y="272"/>
                  </a:lnTo>
                  <a:lnTo>
                    <a:pt x="886" y="272"/>
                  </a:lnTo>
                  <a:lnTo>
                    <a:pt x="893" y="277"/>
                  </a:lnTo>
                  <a:lnTo>
                    <a:pt x="896" y="277"/>
                  </a:lnTo>
                  <a:lnTo>
                    <a:pt x="900" y="281"/>
                  </a:lnTo>
                  <a:lnTo>
                    <a:pt x="903" y="279"/>
                  </a:lnTo>
                  <a:lnTo>
                    <a:pt x="910" y="277"/>
                  </a:lnTo>
                  <a:lnTo>
                    <a:pt x="912" y="281"/>
                  </a:lnTo>
                  <a:lnTo>
                    <a:pt x="914" y="279"/>
                  </a:lnTo>
                  <a:lnTo>
                    <a:pt x="914" y="274"/>
                  </a:lnTo>
                  <a:lnTo>
                    <a:pt x="910" y="272"/>
                  </a:lnTo>
                  <a:lnTo>
                    <a:pt x="910" y="265"/>
                  </a:lnTo>
                  <a:lnTo>
                    <a:pt x="910" y="263"/>
                  </a:lnTo>
                  <a:lnTo>
                    <a:pt x="914" y="265"/>
                  </a:lnTo>
                  <a:lnTo>
                    <a:pt x="914" y="272"/>
                  </a:lnTo>
                  <a:lnTo>
                    <a:pt x="916" y="277"/>
                  </a:lnTo>
                  <a:lnTo>
                    <a:pt x="921" y="284"/>
                  </a:lnTo>
                  <a:lnTo>
                    <a:pt x="926" y="286"/>
                  </a:lnTo>
                  <a:lnTo>
                    <a:pt x="926" y="291"/>
                  </a:lnTo>
                  <a:lnTo>
                    <a:pt x="926" y="281"/>
                  </a:lnTo>
                  <a:lnTo>
                    <a:pt x="923" y="279"/>
                  </a:lnTo>
                  <a:lnTo>
                    <a:pt x="919" y="277"/>
                  </a:lnTo>
                  <a:lnTo>
                    <a:pt x="916" y="270"/>
                  </a:lnTo>
                  <a:lnTo>
                    <a:pt x="914" y="263"/>
                  </a:lnTo>
                  <a:lnTo>
                    <a:pt x="916" y="260"/>
                  </a:lnTo>
                  <a:lnTo>
                    <a:pt x="919" y="260"/>
                  </a:lnTo>
                  <a:lnTo>
                    <a:pt x="919" y="263"/>
                  </a:lnTo>
                  <a:lnTo>
                    <a:pt x="919" y="265"/>
                  </a:lnTo>
                  <a:lnTo>
                    <a:pt x="921" y="263"/>
                  </a:lnTo>
                  <a:lnTo>
                    <a:pt x="921" y="260"/>
                  </a:lnTo>
                  <a:lnTo>
                    <a:pt x="921" y="256"/>
                  </a:lnTo>
                  <a:lnTo>
                    <a:pt x="921" y="254"/>
                  </a:lnTo>
                  <a:lnTo>
                    <a:pt x="921" y="251"/>
                  </a:lnTo>
                  <a:lnTo>
                    <a:pt x="921" y="249"/>
                  </a:lnTo>
                  <a:lnTo>
                    <a:pt x="923" y="249"/>
                  </a:lnTo>
                  <a:lnTo>
                    <a:pt x="926" y="251"/>
                  </a:lnTo>
                  <a:lnTo>
                    <a:pt x="926" y="256"/>
                  </a:lnTo>
                  <a:lnTo>
                    <a:pt x="928" y="256"/>
                  </a:lnTo>
                  <a:lnTo>
                    <a:pt x="928" y="254"/>
                  </a:lnTo>
                  <a:lnTo>
                    <a:pt x="933" y="251"/>
                  </a:lnTo>
                  <a:lnTo>
                    <a:pt x="935" y="247"/>
                  </a:lnTo>
                  <a:lnTo>
                    <a:pt x="940" y="247"/>
                  </a:lnTo>
                  <a:lnTo>
                    <a:pt x="940" y="251"/>
                  </a:lnTo>
                  <a:lnTo>
                    <a:pt x="940" y="254"/>
                  </a:lnTo>
                  <a:lnTo>
                    <a:pt x="940" y="256"/>
                  </a:lnTo>
                  <a:lnTo>
                    <a:pt x="940" y="254"/>
                  </a:lnTo>
                  <a:lnTo>
                    <a:pt x="942" y="254"/>
                  </a:lnTo>
                  <a:lnTo>
                    <a:pt x="946" y="256"/>
                  </a:lnTo>
                  <a:lnTo>
                    <a:pt x="944" y="260"/>
                  </a:lnTo>
                  <a:lnTo>
                    <a:pt x="944" y="263"/>
                  </a:lnTo>
                  <a:lnTo>
                    <a:pt x="946" y="265"/>
                  </a:lnTo>
                  <a:lnTo>
                    <a:pt x="949" y="265"/>
                  </a:lnTo>
                  <a:lnTo>
                    <a:pt x="951" y="267"/>
                  </a:lnTo>
                  <a:lnTo>
                    <a:pt x="951" y="270"/>
                  </a:lnTo>
                  <a:lnTo>
                    <a:pt x="946" y="272"/>
                  </a:lnTo>
                  <a:lnTo>
                    <a:pt x="944" y="274"/>
                  </a:lnTo>
                  <a:lnTo>
                    <a:pt x="949" y="274"/>
                  </a:lnTo>
                  <a:lnTo>
                    <a:pt x="953" y="272"/>
                  </a:lnTo>
                  <a:lnTo>
                    <a:pt x="956" y="267"/>
                  </a:lnTo>
                  <a:lnTo>
                    <a:pt x="960" y="265"/>
                  </a:lnTo>
                  <a:lnTo>
                    <a:pt x="965" y="265"/>
                  </a:lnTo>
                  <a:lnTo>
                    <a:pt x="965" y="267"/>
                  </a:lnTo>
                  <a:lnTo>
                    <a:pt x="963" y="270"/>
                  </a:lnTo>
                  <a:lnTo>
                    <a:pt x="958" y="272"/>
                  </a:lnTo>
                  <a:lnTo>
                    <a:pt x="958" y="277"/>
                  </a:lnTo>
                  <a:lnTo>
                    <a:pt x="953" y="279"/>
                  </a:lnTo>
                  <a:lnTo>
                    <a:pt x="951" y="281"/>
                  </a:lnTo>
                  <a:lnTo>
                    <a:pt x="946" y="288"/>
                  </a:lnTo>
                  <a:lnTo>
                    <a:pt x="946" y="291"/>
                  </a:lnTo>
                  <a:lnTo>
                    <a:pt x="944" y="293"/>
                  </a:lnTo>
                  <a:lnTo>
                    <a:pt x="944" y="291"/>
                  </a:lnTo>
                  <a:lnTo>
                    <a:pt x="942" y="293"/>
                  </a:lnTo>
                  <a:lnTo>
                    <a:pt x="940" y="300"/>
                  </a:lnTo>
                  <a:lnTo>
                    <a:pt x="940" y="302"/>
                  </a:lnTo>
                  <a:lnTo>
                    <a:pt x="942" y="302"/>
                  </a:lnTo>
                  <a:lnTo>
                    <a:pt x="946" y="300"/>
                  </a:lnTo>
                  <a:lnTo>
                    <a:pt x="944" y="304"/>
                  </a:lnTo>
                  <a:lnTo>
                    <a:pt x="942" y="307"/>
                  </a:lnTo>
                  <a:lnTo>
                    <a:pt x="940" y="309"/>
                  </a:lnTo>
                  <a:lnTo>
                    <a:pt x="946" y="309"/>
                  </a:lnTo>
                  <a:lnTo>
                    <a:pt x="949" y="307"/>
                  </a:lnTo>
                  <a:lnTo>
                    <a:pt x="951" y="307"/>
                  </a:lnTo>
                  <a:lnTo>
                    <a:pt x="949" y="311"/>
                  </a:lnTo>
                  <a:lnTo>
                    <a:pt x="946" y="314"/>
                  </a:lnTo>
                  <a:lnTo>
                    <a:pt x="949" y="314"/>
                  </a:lnTo>
                  <a:lnTo>
                    <a:pt x="953" y="311"/>
                  </a:lnTo>
                  <a:lnTo>
                    <a:pt x="951" y="318"/>
                  </a:lnTo>
                  <a:lnTo>
                    <a:pt x="951" y="321"/>
                  </a:lnTo>
                  <a:lnTo>
                    <a:pt x="946" y="323"/>
                  </a:lnTo>
                  <a:lnTo>
                    <a:pt x="942" y="321"/>
                  </a:lnTo>
                  <a:lnTo>
                    <a:pt x="940" y="318"/>
                  </a:lnTo>
                  <a:lnTo>
                    <a:pt x="935" y="321"/>
                  </a:lnTo>
                  <a:lnTo>
                    <a:pt x="935" y="314"/>
                  </a:lnTo>
                  <a:lnTo>
                    <a:pt x="933" y="314"/>
                  </a:lnTo>
                  <a:lnTo>
                    <a:pt x="930" y="321"/>
                  </a:lnTo>
                  <a:lnTo>
                    <a:pt x="933" y="323"/>
                  </a:lnTo>
                  <a:lnTo>
                    <a:pt x="935" y="330"/>
                  </a:lnTo>
                  <a:lnTo>
                    <a:pt x="933" y="339"/>
                  </a:lnTo>
                  <a:lnTo>
                    <a:pt x="937" y="330"/>
                  </a:lnTo>
                  <a:lnTo>
                    <a:pt x="937" y="323"/>
                  </a:lnTo>
                  <a:lnTo>
                    <a:pt x="940" y="321"/>
                  </a:lnTo>
                  <a:lnTo>
                    <a:pt x="942" y="323"/>
                  </a:lnTo>
                  <a:lnTo>
                    <a:pt x="946" y="325"/>
                  </a:lnTo>
                  <a:lnTo>
                    <a:pt x="949" y="327"/>
                  </a:lnTo>
                  <a:lnTo>
                    <a:pt x="951" y="325"/>
                  </a:lnTo>
                  <a:lnTo>
                    <a:pt x="953" y="321"/>
                  </a:lnTo>
                  <a:lnTo>
                    <a:pt x="958" y="318"/>
                  </a:lnTo>
                  <a:lnTo>
                    <a:pt x="963" y="314"/>
                  </a:lnTo>
                  <a:lnTo>
                    <a:pt x="965" y="314"/>
                  </a:lnTo>
                  <a:lnTo>
                    <a:pt x="970" y="309"/>
                  </a:lnTo>
                  <a:lnTo>
                    <a:pt x="965" y="314"/>
                  </a:lnTo>
                  <a:lnTo>
                    <a:pt x="960" y="311"/>
                  </a:lnTo>
                  <a:lnTo>
                    <a:pt x="958" y="316"/>
                  </a:lnTo>
                  <a:lnTo>
                    <a:pt x="956" y="316"/>
                  </a:lnTo>
                  <a:lnTo>
                    <a:pt x="956" y="316"/>
                  </a:lnTo>
                  <a:lnTo>
                    <a:pt x="958" y="311"/>
                  </a:lnTo>
                  <a:lnTo>
                    <a:pt x="960" y="309"/>
                  </a:lnTo>
                  <a:lnTo>
                    <a:pt x="958" y="307"/>
                  </a:lnTo>
                  <a:lnTo>
                    <a:pt x="958" y="304"/>
                  </a:lnTo>
                  <a:lnTo>
                    <a:pt x="960" y="297"/>
                  </a:lnTo>
                  <a:lnTo>
                    <a:pt x="960" y="295"/>
                  </a:lnTo>
                  <a:lnTo>
                    <a:pt x="958" y="293"/>
                  </a:lnTo>
                  <a:lnTo>
                    <a:pt x="960" y="291"/>
                  </a:lnTo>
                  <a:lnTo>
                    <a:pt x="963" y="286"/>
                  </a:lnTo>
                  <a:lnTo>
                    <a:pt x="965" y="279"/>
                  </a:lnTo>
                  <a:lnTo>
                    <a:pt x="970" y="277"/>
                  </a:lnTo>
                  <a:lnTo>
                    <a:pt x="970" y="279"/>
                  </a:lnTo>
                  <a:lnTo>
                    <a:pt x="970" y="279"/>
                  </a:lnTo>
                  <a:lnTo>
                    <a:pt x="972" y="279"/>
                  </a:lnTo>
                  <a:lnTo>
                    <a:pt x="974" y="277"/>
                  </a:lnTo>
                  <a:lnTo>
                    <a:pt x="974" y="279"/>
                  </a:lnTo>
                  <a:lnTo>
                    <a:pt x="977" y="279"/>
                  </a:lnTo>
                  <a:lnTo>
                    <a:pt x="977" y="279"/>
                  </a:lnTo>
                  <a:lnTo>
                    <a:pt x="981" y="279"/>
                  </a:lnTo>
                  <a:lnTo>
                    <a:pt x="983" y="277"/>
                  </a:lnTo>
                  <a:lnTo>
                    <a:pt x="993" y="272"/>
                  </a:lnTo>
                  <a:lnTo>
                    <a:pt x="995" y="267"/>
                  </a:lnTo>
                  <a:lnTo>
                    <a:pt x="995" y="265"/>
                  </a:lnTo>
                  <a:lnTo>
                    <a:pt x="997" y="265"/>
                  </a:lnTo>
                  <a:lnTo>
                    <a:pt x="1002" y="260"/>
                  </a:lnTo>
                  <a:lnTo>
                    <a:pt x="1007" y="260"/>
                  </a:lnTo>
                  <a:lnTo>
                    <a:pt x="1011" y="258"/>
                  </a:lnTo>
                  <a:lnTo>
                    <a:pt x="1011" y="254"/>
                  </a:lnTo>
                  <a:lnTo>
                    <a:pt x="1011" y="249"/>
                  </a:lnTo>
                  <a:lnTo>
                    <a:pt x="1013" y="244"/>
                  </a:lnTo>
                  <a:lnTo>
                    <a:pt x="1016" y="240"/>
                  </a:lnTo>
                  <a:lnTo>
                    <a:pt x="1013" y="237"/>
                  </a:lnTo>
                  <a:lnTo>
                    <a:pt x="1011" y="240"/>
                  </a:lnTo>
                  <a:lnTo>
                    <a:pt x="1007" y="242"/>
                  </a:lnTo>
                  <a:lnTo>
                    <a:pt x="1009" y="242"/>
                  </a:lnTo>
                  <a:lnTo>
                    <a:pt x="1007" y="247"/>
                  </a:lnTo>
                  <a:lnTo>
                    <a:pt x="1002" y="247"/>
                  </a:lnTo>
                  <a:lnTo>
                    <a:pt x="1000" y="244"/>
                  </a:lnTo>
                  <a:lnTo>
                    <a:pt x="997" y="244"/>
                  </a:lnTo>
                  <a:lnTo>
                    <a:pt x="997" y="244"/>
                  </a:lnTo>
                  <a:lnTo>
                    <a:pt x="1000" y="237"/>
                  </a:lnTo>
                  <a:lnTo>
                    <a:pt x="1002" y="237"/>
                  </a:lnTo>
                  <a:lnTo>
                    <a:pt x="1004" y="235"/>
                  </a:lnTo>
                  <a:lnTo>
                    <a:pt x="1009" y="233"/>
                  </a:lnTo>
                  <a:lnTo>
                    <a:pt x="1011" y="230"/>
                  </a:lnTo>
                  <a:lnTo>
                    <a:pt x="1009" y="228"/>
                  </a:lnTo>
                  <a:lnTo>
                    <a:pt x="1011" y="224"/>
                  </a:lnTo>
                  <a:lnTo>
                    <a:pt x="1016" y="224"/>
                  </a:lnTo>
                  <a:lnTo>
                    <a:pt x="1020" y="224"/>
                  </a:lnTo>
                  <a:lnTo>
                    <a:pt x="1018" y="226"/>
                  </a:lnTo>
                  <a:lnTo>
                    <a:pt x="1016" y="230"/>
                  </a:lnTo>
                  <a:lnTo>
                    <a:pt x="1018" y="230"/>
                  </a:lnTo>
                  <a:lnTo>
                    <a:pt x="1023" y="228"/>
                  </a:lnTo>
                  <a:lnTo>
                    <a:pt x="1025" y="221"/>
                  </a:lnTo>
                  <a:lnTo>
                    <a:pt x="1027" y="219"/>
                  </a:lnTo>
                  <a:lnTo>
                    <a:pt x="1023" y="217"/>
                  </a:lnTo>
                  <a:lnTo>
                    <a:pt x="1018" y="217"/>
                  </a:lnTo>
                  <a:lnTo>
                    <a:pt x="1016" y="214"/>
                  </a:lnTo>
                  <a:lnTo>
                    <a:pt x="1009" y="214"/>
                  </a:lnTo>
                  <a:lnTo>
                    <a:pt x="1007" y="207"/>
                  </a:lnTo>
                  <a:lnTo>
                    <a:pt x="1009" y="203"/>
                  </a:lnTo>
                  <a:lnTo>
                    <a:pt x="1007" y="207"/>
                  </a:lnTo>
                  <a:lnTo>
                    <a:pt x="1004" y="207"/>
                  </a:lnTo>
                  <a:lnTo>
                    <a:pt x="1002" y="203"/>
                  </a:lnTo>
                  <a:lnTo>
                    <a:pt x="997" y="203"/>
                  </a:lnTo>
                  <a:lnTo>
                    <a:pt x="997" y="196"/>
                  </a:lnTo>
                  <a:lnTo>
                    <a:pt x="995" y="196"/>
                  </a:lnTo>
                  <a:lnTo>
                    <a:pt x="990" y="196"/>
                  </a:lnTo>
                  <a:lnTo>
                    <a:pt x="990" y="194"/>
                  </a:lnTo>
                  <a:lnTo>
                    <a:pt x="990" y="191"/>
                  </a:lnTo>
                  <a:lnTo>
                    <a:pt x="990" y="189"/>
                  </a:lnTo>
                  <a:lnTo>
                    <a:pt x="990" y="184"/>
                  </a:lnTo>
                  <a:lnTo>
                    <a:pt x="990" y="180"/>
                  </a:lnTo>
                  <a:lnTo>
                    <a:pt x="990" y="170"/>
                  </a:lnTo>
                  <a:lnTo>
                    <a:pt x="993" y="168"/>
                  </a:lnTo>
                  <a:lnTo>
                    <a:pt x="1000" y="161"/>
                  </a:lnTo>
                  <a:lnTo>
                    <a:pt x="1004" y="159"/>
                  </a:lnTo>
                  <a:lnTo>
                    <a:pt x="1007" y="159"/>
                  </a:lnTo>
                  <a:lnTo>
                    <a:pt x="1009" y="159"/>
                  </a:lnTo>
                  <a:lnTo>
                    <a:pt x="1011" y="154"/>
                  </a:lnTo>
                  <a:lnTo>
                    <a:pt x="1011" y="152"/>
                  </a:lnTo>
                  <a:lnTo>
                    <a:pt x="1009" y="152"/>
                  </a:lnTo>
                  <a:lnTo>
                    <a:pt x="1007" y="154"/>
                  </a:lnTo>
                  <a:lnTo>
                    <a:pt x="1004" y="154"/>
                  </a:lnTo>
                  <a:lnTo>
                    <a:pt x="1004" y="152"/>
                  </a:lnTo>
                  <a:lnTo>
                    <a:pt x="1002" y="147"/>
                  </a:lnTo>
                  <a:lnTo>
                    <a:pt x="1002" y="143"/>
                  </a:lnTo>
                  <a:lnTo>
                    <a:pt x="1009" y="136"/>
                  </a:lnTo>
                  <a:lnTo>
                    <a:pt x="1011" y="129"/>
                  </a:lnTo>
                  <a:lnTo>
                    <a:pt x="1013" y="129"/>
                  </a:lnTo>
                  <a:lnTo>
                    <a:pt x="1016" y="122"/>
                  </a:lnTo>
                  <a:lnTo>
                    <a:pt x="1020" y="122"/>
                  </a:lnTo>
                  <a:lnTo>
                    <a:pt x="1023" y="117"/>
                  </a:lnTo>
                  <a:lnTo>
                    <a:pt x="1027" y="115"/>
                  </a:lnTo>
                  <a:lnTo>
                    <a:pt x="1030" y="117"/>
                  </a:lnTo>
                  <a:lnTo>
                    <a:pt x="1030" y="122"/>
                  </a:lnTo>
                  <a:lnTo>
                    <a:pt x="1032" y="124"/>
                  </a:lnTo>
                  <a:lnTo>
                    <a:pt x="1030" y="129"/>
                  </a:lnTo>
                  <a:lnTo>
                    <a:pt x="1034" y="127"/>
                  </a:lnTo>
                  <a:lnTo>
                    <a:pt x="1034" y="122"/>
                  </a:lnTo>
                  <a:lnTo>
                    <a:pt x="1041" y="115"/>
                  </a:lnTo>
                  <a:lnTo>
                    <a:pt x="1041" y="115"/>
                  </a:lnTo>
                  <a:lnTo>
                    <a:pt x="1037" y="113"/>
                  </a:lnTo>
                  <a:lnTo>
                    <a:pt x="1034" y="113"/>
                  </a:lnTo>
                  <a:lnTo>
                    <a:pt x="1030" y="108"/>
                  </a:lnTo>
                  <a:lnTo>
                    <a:pt x="1034" y="106"/>
                  </a:lnTo>
                  <a:lnTo>
                    <a:pt x="1039" y="106"/>
                  </a:lnTo>
                  <a:lnTo>
                    <a:pt x="1041" y="103"/>
                  </a:lnTo>
                  <a:lnTo>
                    <a:pt x="1048" y="99"/>
                  </a:lnTo>
                  <a:lnTo>
                    <a:pt x="1046" y="94"/>
                  </a:lnTo>
                  <a:lnTo>
                    <a:pt x="1050" y="94"/>
                  </a:lnTo>
                  <a:lnTo>
                    <a:pt x="1055" y="94"/>
                  </a:lnTo>
                  <a:lnTo>
                    <a:pt x="1062" y="97"/>
                  </a:lnTo>
                  <a:lnTo>
                    <a:pt x="1062" y="101"/>
                  </a:lnTo>
                  <a:lnTo>
                    <a:pt x="1062" y="103"/>
                  </a:lnTo>
                  <a:lnTo>
                    <a:pt x="1064" y="103"/>
                  </a:lnTo>
                  <a:lnTo>
                    <a:pt x="1067" y="108"/>
                  </a:lnTo>
                  <a:lnTo>
                    <a:pt x="1069" y="108"/>
                  </a:lnTo>
                  <a:lnTo>
                    <a:pt x="1069" y="113"/>
                  </a:lnTo>
                  <a:lnTo>
                    <a:pt x="1067" y="115"/>
                  </a:lnTo>
                  <a:lnTo>
                    <a:pt x="1067" y="117"/>
                  </a:lnTo>
                  <a:lnTo>
                    <a:pt x="1067" y="122"/>
                  </a:lnTo>
                  <a:lnTo>
                    <a:pt x="1071" y="124"/>
                  </a:lnTo>
                  <a:lnTo>
                    <a:pt x="1071" y="127"/>
                  </a:lnTo>
                  <a:lnTo>
                    <a:pt x="1071" y="136"/>
                  </a:lnTo>
                  <a:lnTo>
                    <a:pt x="1073" y="136"/>
                  </a:lnTo>
                  <a:lnTo>
                    <a:pt x="1073" y="138"/>
                  </a:lnTo>
                  <a:lnTo>
                    <a:pt x="1071" y="143"/>
                  </a:lnTo>
                  <a:lnTo>
                    <a:pt x="1069" y="145"/>
                  </a:lnTo>
                  <a:lnTo>
                    <a:pt x="1067" y="150"/>
                  </a:lnTo>
                  <a:lnTo>
                    <a:pt x="1067" y="157"/>
                  </a:lnTo>
                  <a:lnTo>
                    <a:pt x="1064" y="157"/>
                  </a:lnTo>
                  <a:lnTo>
                    <a:pt x="1067" y="161"/>
                  </a:lnTo>
                  <a:lnTo>
                    <a:pt x="1064" y="166"/>
                  </a:lnTo>
                  <a:lnTo>
                    <a:pt x="1069" y="170"/>
                  </a:lnTo>
                  <a:lnTo>
                    <a:pt x="1069" y="173"/>
                  </a:lnTo>
                  <a:lnTo>
                    <a:pt x="1069" y="175"/>
                  </a:lnTo>
                  <a:lnTo>
                    <a:pt x="1069" y="180"/>
                  </a:lnTo>
                  <a:lnTo>
                    <a:pt x="1069" y="182"/>
                  </a:lnTo>
                  <a:lnTo>
                    <a:pt x="1069" y="184"/>
                  </a:lnTo>
                  <a:lnTo>
                    <a:pt x="1071" y="187"/>
                  </a:lnTo>
                  <a:lnTo>
                    <a:pt x="1073" y="189"/>
                  </a:lnTo>
                  <a:lnTo>
                    <a:pt x="1073" y="194"/>
                  </a:lnTo>
                  <a:lnTo>
                    <a:pt x="1069" y="196"/>
                  </a:lnTo>
                  <a:lnTo>
                    <a:pt x="1067" y="194"/>
                  </a:lnTo>
                  <a:lnTo>
                    <a:pt x="1064" y="196"/>
                  </a:lnTo>
                  <a:lnTo>
                    <a:pt x="1062" y="191"/>
                  </a:lnTo>
                  <a:lnTo>
                    <a:pt x="1062" y="187"/>
                  </a:lnTo>
                  <a:lnTo>
                    <a:pt x="1057" y="189"/>
                  </a:lnTo>
                  <a:lnTo>
                    <a:pt x="1057" y="194"/>
                  </a:lnTo>
                  <a:lnTo>
                    <a:pt x="1053" y="196"/>
                  </a:lnTo>
                  <a:lnTo>
                    <a:pt x="1053" y="196"/>
                  </a:lnTo>
                  <a:lnTo>
                    <a:pt x="1057" y="196"/>
                  </a:lnTo>
                  <a:lnTo>
                    <a:pt x="1060" y="198"/>
                  </a:lnTo>
                  <a:lnTo>
                    <a:pt x="1060" y="200"/>
                  </a:lnTo>
                  <a:lnTo>
                    <a:pt x="1048" y="207"/>
                  </a:lnTo>
                  <a:lnTo>
                    <a:pt x="1046" y="210"/>
                  </a:lnTo>
                  <a:lnTo>
                    <a:pt x="1046" y="210"/>
                  </a:lnTo>
                  <a:lnTo>
                    <a:pt x="1043" y="212"/>
                  </a:lnTo>
                  <a:lnTo>
                    <a:pt x="1041" y="217"/>
                  </a:lnTo>
                  <a:lnTo>
                    <a:pt x="1043" y="219"/>
                  </a:lnTo>
                  <a:lnTo>
                    <a:pt x="1048" y="217"/>
                  </a:lnTo>
                  <a:lnTo>
                    <a:pt x="1050" y="219"/>
                  </a:lnTo>
                  <a:lnTo>
                    <a:pt x="1050" y="221"/>
                  </a:lnTo>
                  <a:lnTo>
                    <a:pt x="1055" y="226"/>
                  </a:lnTo>
                  <a:lnTo>
                    <a:pt x="1060" y="224"/>
                  </a:lnTo>
                  <a:lnTo>
                    <a:pt x="1060" y="221"/>
                  </a:lnTo>
                  <a:lnTo>
                    <a:pt x="1064" y="221"/>
                  </a:lnTo>
                  <a:lnTo>
                    <a:pt x="1064" y="221"/>
                  </a:lnTo>
                  <a:lnTo>
                    <a:pt x="1064" y="224"/>
                  </a:lnTo>
                  <a:lnTo>
                    <a:pt x="1064" y="226"/>
                  </a:lnTo>
                  <a:lnTo>
                    <a:pt x="1067" y="226"/>
                  </a:lnTo>
                  <a:lnTo>
                    <a:pt x="1069" y="228"/>
                  </a:lnTo>
                  <a:lnTo>
                    <a:pt x="1073" y="226"/>
                  </a:lnTo>
                  <a:lnTo>
                    <a:pt x="1076" y="228"/>
                  </a:lnTo>
                  <a:lnTo>
                    <a:pt x="1073" y="230"/>
                  </a:lnTo>
                  <a:lnTo>
                    <a:pt x="1069" y="230"/>
                  </a:lnTo>
                  <a:lnTo>
                    <a:pt x="1064" y="235"/>
                  </a:lnTo>
                  <a:lnTo>
                    <a:pt x="1064" y="237"/>
                  </a:lnTo>
                  <a:lnTo>
                    <a:pt x="1062" y="233"/>
                  </a:lnTo>
                  <a:lnTo>
                    <a:pt x="1062" y="233"/>
                  </a:lnTo>
                  <a:lnTo>
                    <a:pt x="1060" y="230"/>
                  </a:lnTo>
                  <a:lnTo>
                    <a:pt x="1060" y="233"/>
                  </a:lnTo>
                  <a:lnTo>
                    <a:pt x="1062" y="237"/>
                  </a:lnTo>
                  <a:lnTo>
                    <a:pt x="1062" y="240"/>
                  </a:lnTo>
                  <a:lnTo>
                    <a:pt x="1064" y="247"/>
                  </a:lnTo>
                  <a:lnTo>
                    <a:pt x="1064" y="251"/>
                  </a:lnTo>
                  <a:lnTo>
                    <a:pt x="1067" y="254"/>
                  </a:lnTo>
                  <a:lnTo>
                    <a:pt x="1064" y="256"/>
                  </a:lnTo>
                  <a:lnTo>
                    <a:pt x="1062" y="258"/>
                  </a:lnTo>
                  <a:lnTo>
                    <a:pt x="1062" y="263"/>
                  </a:lnTo>
                  <a:lnTo>
                    <a:pt x="1062" y="267"/>
                  </a:lnTo>
                  <a:lnTo>
                    <a:pt x="1057" y="272"/>
                  </a:lnTo>
                  <a:lnTo>
                    <a:pt x="1057" y="274"/>
                  </a:lnTo>
                  <a:lnTo>
                    <a:pt x="1060" y="279"/>
                  </a:lnTo>
                  <a:lnTo>
                    <a:pt x="1055" y="279"/>
                  </a:lnTo>
                  <a:lnTo>
                    <a:pt x="1057" y="284"/>
                  </a:lnTo>
                  <a:lnTo>
                    <a:pt x="1060" y="281"/>
                  </a:lnTo>
                  <a:lnTo>
                    <a:pt x="1062" y="279"/>
                  </a:lnTo>
                  <a:lnTo>
                    <a:pt x="1064" y="277"/>
                  </a:lnTo>
                  <a:lnTo>
                    <a:pt x="1069" y="272"/>
                  </a:lnTo>
                  <a:lnTo>
                    <a:pt x="1069" y="272"/>
                  </a:lnTo>
                  <a:lnTo>
                    <a:pt x="1069" y="270"/>
                  </a:lnTo>
                  <a:lnTo>
                    <a:pt x="1071" y="267"/>
                  </a:lnTo>
                  <a:lnTo>
                    <a:pt x="1073" y="270"/>
                  </a:lnTo>
                  <a:lnTo>
                    <a:pt x="1076" y="267"/>
                  </a:lnTo>
                  <a:lnTo>
                    <a:pt x="1076" y="260"/>
                  </a:lnTo>
                  <a:lnTo>
                    <a:pt x="1076" y="256"/>
                  </a:lnTo>
                  <a:lnTo>
                    <a:pt x="1083" y="251"/>
                  </a:lnTo>
                  <a:lnTo>
                    <a:pt x="1087" y="244"/>
                  </a:lnTo>
                  <a:lnTo>
                    <a:pt x="1090" y="240"/>
                  </a:lnTo>
                  <a:lnTo>
                    <a:pt x="1090" y="240"/>
                  </a:lnTo>
                  <a:lnTo>
                    <a:pt x="1092" y="242"/>
                  </a:lnTo>
                  <a:lnTo>
                    <a:pt x="1092" y="244"/>
                  </a:lnTo>
                  <a:lnTo>
                    <a:pt x="1097" y="251"/>
                  </a:lnTo>
                  <a:lnTo>
                    <a:pt x="1097" y="258"/>
                  </a:lnTo>
                  <a:lnTo>
                    <a:pt x="1101" y="263"/>
                  </a:lnTo>
                  <a:lnTo>
                    <a:pt x="1101" y="267"/>
                  </a:lnTo>
                  <a:lnTo>
                    <a:pt x="1099" y="270"/>
                  </a:lnTo>
                  <a:lnTo>
                    <a:pt x="1101" y="279"/>
                  </a:lnTo>
                  <a:lnTo>
                    <a:pt x="1099" y="284"/>
                  </a:lnTo>
                  <a:lnTo>
                    <a:pt x="1094" y="286"/>
                  </a:lnTo>
                  <a:lnTo>
                    <a:pt x="1092" y="284"/>
                  </a:lnTo>
                  <a:lnTo>
                    <a:pt x="1090" y="286"/>
                  </a:lnTo>
                  <a:lnTo>
                    <a:pt x="1087" y="288"/>
                  </a:lnTo>
                  <a:lnTo>
                    <a:pt x="1090" y="293"/>
                  </a:lnTo>
                  <a:lnTo>
                    <a:pt x="1087" y="297"/>
                  </a:lnTo>
                  <a:lnTo>
                    <a:pt x="1085" y="302"/>
                  </a:lnTo>
                  <a:lnTo>
                    <a:pt x="1085" y="304"/>
                  </a:lnTo>
                  <a:lnTo>
                    <a:pt x="1085" y="311"/>
                  </a:lnTo>
                  <a:lnTo>
                    <a:pt x="1090" y="325"/>
                  </a:lnTo>
                  <a:lnTo>
                    <a:pt x="1092" y="332"/>
                  </a:lnTo>
                  <a:lnTo>
                    <a:pt x="1092" y="337"/>
                  </a:lnTo>
                  <a:lnTo>
                    <a:pt x="1094" y="339"/>
                  </a:lnTo>
                  <a:lnTo>
                    <a:pt x="1097" y="339"/>
                  </a:lnTo>
                  <a:lnTo>
                    <a:pt x="1097" y="334"/>
                  </a:lnTo>
                  <a:lnTo>
                    <a:pt x="1094" y="332"/>
                  </a:lnTo>
                  <a:lnTo>
                    <a:pt x="1099" y="330"/>
                  </a:lnTo>
                  <a:lnTo>
                    <a:pt x="1101" y="330"/>
                  </a:lnTo>
                  <a:lnTo>
                    <a:pt x="1103" y="334"/>
                  </a:lnTo>
                  <a:lnTo>
                    <a:pt x="1106" y="334"/>
                  </a:lnTo>
                  <a:lnTo>
                    <a:pt x="1106" y="330"/>
                  </a:lnTo>
                  <a:lnTo>
                    <a:pt x="1108" y="325"/>
                  </a:lnTo>
                  <a:lnTo>
                    <a:pt x="1110" y="318"/>
                  </a:lnTo>
                  <a:lnTo>
                    <a:pt x="1113" y="318"/>
                  </a:lnTo>
                  <a:lnTo>
                    <a:pt x="1117" y="311"/>
                  </a:lnTo>
                  <a:lnTo>
                    <a:pt x="1117" y="311"/>
                  </a:lnTo>
                  <a:lnTo>
                    <a:pt x="1120" y="309"/>
                  </a:lnTo>
                  <a:lnTo>
                    <a:pt x="1129" y="302"/>
                  </a:lnTo>
                  <a:lnTo>
                    <a:pt x="1134" y="295"/>
                  </a:lnTo>
                  <a:lnTo>
                    <a:pt x="1136" y="286"/>
                  </a:lnTo>
                  <a:lnTo>
                    <a:pt x="1140" y="279"/>
                  </a:lnTo>
                  <a:lnTo>
                    <a:pt x="1145" y="274"/>
                  </a:lnTo>
                  <a:lnTo>
                    <a:pt x="1147" y="279"/>
                  </a:lnTo>
                  <a:lnTo>
                    <a:pt x="1150" y="277"/>
                  </a:lnTo>
                  <a:lnTo>
                    <a:pt x="1152" y="279"/>
                  </a:lnTo>
                  <a:lnTo>
                    <a:pt x="1157" y="279"/>
                  </a:lnTo>
                  <a:lnTo>
                    <a:pt x="1157" y="277"/>
                  </a:lnTo>
                  <a:lnTo>
                    <a:pt x="1154" y="277"/>
                  </a:lnTo>
                  <a:lnTo>
                    <a:pt x="1150" y="272"/>
                  </a:lnTo>
                  <a:lnTo>
                    <a:pt x="1152" y="270"/>
                  </a:lnTo>
                  <a:lnTo>
                    <a:pt x="1157" y="270"/>
                  </a:lnTo>
                  <a:lnTo>
                    <a:pt x="1159" y="272"/>
                  </a:lnTo>
                  <a:lnTo>
                    <a:pt x="1161" y="270"/>
                  </a:lnTo>
                  <a:lnTo>
                    <a:pt x="1164" y="270"/>
                  </a:lnTo>
                  <a:lnTo>
                    <a:pt x="1166" y="270"/>
                  </a:lnTo>
                  <a:lnTo>
                    <a:pt x="1164" y="265"/>
                  </a:lnTo>
                  <a:lnTo>
                    <a:pt x="1161" y="265"/>
                  </a:lnTo>
                  <a:lnTo>
                    <a:pt x="1159" y="260"/>
                  </a:lnTo>
                  <a:lnTo>
                    <a:pt x="1157" y="260"/>
                  </a:lnTo>
                  <a:lnTo>
                    <a:pt x="1157" y="254"/>
                  </a:lnTo>
                  <a:lnTo>
                    <a:pt x="1159" y="251"/>
                  </a:lnTo>
                  <a:lnTo>
                    <a:pt x="1161" y="249"/>
                  </a:lnTo>
                  <a:lnTo>
                    <a:pt x="1164" y="249"/>
                  </a:lnTo>
                  <a:lnTo>
                    <a:pt x="1161" y="244"/>
                  </a:lnTo>
                  <a:lnTo>
                    <a:pt x="1161" y="242"/>
                  </a:lnTo>
                  <a:lnTo>
                    <a:pt x="1164" y="240"/>
                  </a:lnTo>
                  <a:lnTo>
                    <a:pt x="1164" y="237"/>
                  </a:lnTo>
                  <a:lnTo>
                    <a:pt x="1164" y="235"/>
                  </a:lnTo>
                  <a:lnTo>
                    <a:pt x="1168" y="235"/>
                  </a:lnTo>
                  <a:lnTo>
                    <a:pt x="1168" y="233"/>
                  </a:lnTo>
                  <a:lnTo>
                    <a:pt x="1166" y="230"/>
                  </a:lnTo>
                  <a:lnTo>
                    <a:pt x="1164" y="228"/>
                  </a:lnTo>
                  <a:lnTo>
                    <a:pt x="1168" y="228"/>
                  </a:lnTo>
                  <a:lnTo>
                    <a:pt x="1170" y="233"/>
                  </a:lnTo>
                  <a:lnTo>
                    <a:pt x="1173" y="233"/>
                  </a:lnTo>
                  <a:lnTo>
                    <a:pt x="1175" y="230"/>
                  </a:lnTo>
                  <a:lnTo>
                    <a:pt x="1182" y="230"/>
                  </a:lnTo>
                  <a:lnTo>
                    <a:pt x="1189" y="235"/>
                  </a:lnTo>
                  <a:lnTo>
                    <a:pt x="1189" y="237"/>
                  </a:lnTo>
                  <a:lnTo>
                    <a:pt x="1191" y="240"/>
                  </a:lnTo>
                  <a:lnTo>
                    <a:pt x="1198" y="244"/>
                  </a:lnTo>
                  <a:lnTo>
                    <a:pt x="1203" y="242"/>
                  </a:lnTo>
                  <a:lnTo>
                    <a:pt x="1205" y="244"/>
                  </a:lnTo>
                  <a:lnTo>
                    <a:pt x="1212" y="247"/>
                  </a:lnTo>
                  <a:lnTo>
                    <a:pt x="1212" y="249"/>
                  </a:lnTo>
                  <a:lnTo>
                    <a:pt x="1210" y="249"/>
                  </a:lnTo>
                  <a:lnTo>
                    <a:pt x="1212" y="254"/>
                  </a:lnTo>
                  <a:lnTo>
                    <a:pt x="1210" y="254"/>
                  </a:lnTo>
                  <a:lnTo>
                    <a:pt x="1205" y="251"/>
                  </a:lnTo>
                  <a:lnTo>
                    <a:pt x="1203" y="251"/>
                  </a:lnTo>
                  <a:lnTo>
                    <a:pt x="1203" y="254"/>
                  </a:lnTo>
                  <a:lnTo>
                    <a:pt x="1212" y="258"/>
                  </a:lnTo>
                  <a:lnTo>
                    <a:pt x="1212" y="263"/>
                  </a:lnTo>
                  <a:lnTo>
                    <a:pt x="1210" y="265"/>
                  </a:lnTo>
                  <a:lnTo>
                    <a:pt x="1212" y="265"/>
                  </a:lnTo>
                  <a:lnTo>
                    <a:pt x="1214" y="265"/>
                  </a:lnTo>
                  <a:lnTo>
                    <a:pt x="1221" y="265"/>
                  </a:lnTo>
                  <a:lnTo>
                    <a:pt x="1224" y="267"/>
                  </a:lnTo>
                  <a:lnTo>
                    <a:pt x="1226" y="270"/>
                  </a:lnTo>
                  <a:lnTo>
                    <a:pt x="1226" y="272"/>
                  </a:lnTo>
                  <a:lnTo>
                    <a:pt x="1224" y="274"/>
                  </a:lnTo>
                  <a:lnTo>
                    <a:pt x="1217" y="281"/>
                  </a:lnTo>
                  <a:lnTo>
                    <a:pt x="1212" y="281"/>
                  </a:lnTo>
                  <a:lnTo>
                    <a:pt x="1210" y="284"/>
                  </a:lnTo>
                  <a:lnTo>
                    <a:pt x="1214" y="284"/>
                  </a:lnTo>
                  <a:lnTo>
                    <a:pt x="1217" y="284"/>
                  </a:lnTo>
                  <a:lnTo>
                    <a:pt x="1219" y="286"/>
                  </a:lnTo>
                  <a:lnTo>
                    <a:pt x="1219" y="286"/>
                  </a:lnTo>
                  <a:lnTo>
                    <a:pt x="1221" y="288"/>
                  </a:lnTo>
                  <a:lnTo>
                    <a:pt x="1219" y="293"/>
                  </a:lnTo>
                  <a:lnTo>
                    <a:pt x="1219" y="293"/>
                  </a:lnTo>
                  <a:lnTo>
                    <a:pt x="1214" y="297"/>
                  </a:lnTo>
                  <a:lnTo>
                    <a:pt x="1210" y="300"/>
                  </a:lnTo>
                  <a:lnTo>
                    <a:pt x="1205" y="297"/>
                  </a:lnTo>
                  <a:lnTo>
                    <a:pt x="1205" y="302"/>
                  </a:lnTo>
                  <a:lnTo>
                    <a:pt x="1200" y="300"/>
                  </a:lnTo>
                  <a:lnTo>
                    <a:pt x="1198" y="295"/>
                  </a:lnTo>
                  <a:lnTo>
                    <a:pt x="1194" y="295"/>
                  </a:lnTo>
                  <a:lnTo>
                    <a:pt x="1194" y="293"/>
                  </a:lnTo>
                  <a:lnTo>
                    <a:pt x="1189" y="295"/>
                  </a:lnTo>
                  <a:lnTo>
                    <a:pt x="1189" y="297"/>
                  </a:lnTo>
                  <a:lnTo>
                    <a:pt x="1189" y="297"/>
                  </a:lnTo>
                  <a:lnTo>
                    <a:pt x="1191" y="300"/>
                  </a:lnTo>
                  <a:lnTo>
                    <a:pt x="1194" y="302"/>
                  </a:lnTo>
                  <a:lnTo>
                    <a:pt x="1194" y="304"/>
                  </a:lnTo>
                  <a:lnTo>
                    <a:pt x="1191" y="307"/>
                  </a:lnTo>
                  <a:lnTo>
                    <a:pt x="1194" y="307"/>
                  </a:lnTo>
                  <a:lnTo>
                    <a:pt x="1191" y="311"/>
                  </a:lnTo>
                  <a:lnTo>
                    <a:pt x="1191" y="314"/>
                  </a:lnTo>
                  <a:lnTo>
                    <a:pt x="1194" y="314"/>
                  </a:lnTo>
                  <a:lnTo>
                    <a:pt x="1196" y="311"/>
                  </a:lnTo>
                  <a:lnTo>
                    <a:pt x="1198" y="311"/>
                  </a:lnTo>
                  <a:lnTo>
                    <a:pt x="1196" y="314"/>
                  </a:lnTo>
                  <a:lnTo>
                    <a:pt x="1191" y="316"/>
                  </a:lnTo>
                  <a:lnTo>
                    <a:pt x="1189" y="321"/>
                  </a:lnTo>
                  <a:lnTo>
                    <a:pt x="1189" y="325"/>
                  </a:lnTo>
                  <a:lnTo>
                    <a:pt x="1196" y="327"/>
                  </a:lnTo>
                  <a:lnTo>
                    <a:pt x="1194" y="332"/>
                  </a:lnTo>
                  <a:lnTo>
                    <a:pt x="1198" y="339"/>
                  </a:lnTo>
                  <a:lnTo>
                    <a:pt x="1198" y="346"/>
                  </a:lnTo>
                  <a:lnTo>
                    <a:pt x="1196" y="346"/>
                  </a:lnTo>
                  <a:lnTo>
                    <a:pt x="1196" y="348"/>
                  </a:lnTo>
                  <a:lnTo>
                    <a:pt x="1191" y="355"/>
                  </a:lnTo>
                  <a:lnTo>
                    <a:pt x="1191" y="357"/>
                  </a:lnTo>
                  <a:lnTo>
                    <a:pt x="1189" y="360"/>
                  </a:lnTo>
                  <a:lnTo>
                    <a:pt x="1187" y="360"/>
                  </a:lnTo>
                  <a:lnTo>
                    <a:pt x="1180" y="360"/>
                  </a:lnTo>
                  <a:lnTo>
                    <a:pt x="1177" y="362"/>
                  </a:lnTo>
                  <a:lnTo>
                    <a:pt x="1175" y="367"/>
                  </a:lnTo>
                  <a:lnTo>
                    <a:pt x="1170" y="369"/>
                  </a:lnTo>
                  <a:lnTo>
                    <a:pt x="1168" y="371"/>
                  </a:lnTo>
                  <a:lnTo>
                    <a:pt x="1166" y="371"/>
                  </a:lnTo>
                  <a:lnTo>
                    <a:pt x="1159" y="378"/>
                  </a:lnTo>
                  <a:lnTo>
                    <a:pt x="1159" y="376"/>
                  </a:lnTo>
                  <a:lnTo>
                    <a:pt x="1154" y="376"/>
                  </a:lnTo>
                  <a:lnTo>
                    <a:pt x="1152" y="381"/>
                  </a:lnTo>
                  <a:lnTo>
                    <a:pt x="1143" y="383"/>
                  </a:lnTo>
                  <a:lnTo>
                    <a:pt x="1140" y="383"/>
                  </a:lnTo>
                  <a:lnTo>
                    <a:pt x="1143" y="381"/>
                  </a:lnTo>
                  <a:lnTo>
                    <a:pt x="1140" y="374"/>
                  </a:lnTo>
                  <a:lnTo>
                    <a:pt x="1138" y="371"/>
                  </a:lnTo>
                  <a:lnTo>
                    <a:pt x="1138" y="369"/>
                  </a:lnTo>
                  <a:lnTo>
                    <a:pt x="1140" y="369"/>
                  </a:lnTo>
                  <a:lnTo>
                    <a:pt x="1140" y="364"/>
                  </a:lnTo>
                  <a:lnTo>
                    <a:pt x="1143" y="360"/>
                  </a:lnTo>
                  <a:lnTo>
                    <a:pt x="1138" y="364"/>
                  </a:lnTo>
                  <a:lnTo>
                    <a:pt x="1138" y="364"/>
                  </a:lnTo>
                  <a:lnTo>
                    <a:pt x="1138" y="355"/>
                  </a:lnTo>
                  <a:lnTo>
                    <a:pt x="1136" y="355"/>
                  </a:lnTo>
                  <a:lnTo>
                    <a:pt x="1134" y="351"/>
                  </a:lnTo>
                  <a:lnTo>
                    <a:pt x="1129" y="353"/>
                  </a:lnTo>
                  <a:lnTo>
                    <a:pt x="1127" y="351"/>
                  </a:lnTo>
                  <a:lnTo>
                    <a:pt x="1124" y="351"/>
                  </a:lnTo>
                  <a:lnTo>
                    <a:pt x="1120" y="357"/>
                  </a:lnTo>
                  <a:lnTo>
                    <a:pt x="1122" y="357"/>
                  </a:lnTo>
                  <a:lnTo>
                    <a:pt x="1127" y="355"/>
                  </a:lnTo>
                  <a:lnTo>
                    <a:pt x="1129" y="355"/>
                  </a:lnTo>
                  <a:lnTo>
                    <a:pt x="1129" y="360"/>
                  </a:lnTo>
                  <a:lnTo>
                    <a:pt x="1134" y="360"/>
                  </a:lnTo>
                  <a:lnTo>
                    <a:pt x="1136" y="367"/>
                  </a:lnTo>
                  <a:lnTo>
                    <a:pt x="1134" y="374"/>
                  </a:lnTo>
                  <a:lnTo>
                    <a:pt x="1136" y="374"/>
                  </a:lnTo>
                  <a:lnTo>
                    <a:pt x="1138" y="381"/>
                  </a:lnTo>
                  <a:lnTo>
                    <a:pt x="1136" y="383"/>
                  </a:lnTo>
                  <a:lnTo>
                    <a:pt x="1136" y="383"/>
                  </a:lnTo>
                  <a:lnTo>
                    <a:pt x="1136" y="388"/>
                  </a:lnTo>
                  <a:lnTo>
                    <a:pt x="1134" y="388"/>
                  </a:lnTo>
                  <a:lnTo>
                    <a:pt x="1129" y="381"/>
                  </a:lnTo>
                  <a:lnTo>
                    <a:pt x="1127" y="378"/>
                  </a:lnTo>
                  <a:lnTo>
                    <a:pt x="1124" y="378"/>
                  </a:lnTo>
                  <a:lnTo>
                    <a:pt x="1124" y="374"/>
                  </a:lnTo>
                  <a:lnTo>
                    <a:pt x="1122" y="378"/>
                  </a:lnTo>
                  <a:lnTo>
                    <a:pt x="1124" y="381"/>
                  </a:lnTo>
                  <a:lnTo>
                    <a:pt x="1124" y="385"/>
                  </a:lnTo>
                  <a:lnTo>
                    <a:pt x="1120" y="381"/>
                  </a:lnTo>
                  <a:lnTo>
                    <a:pt x="1115" y="381"/>
                  </a:lnTo>
                  <a:lnTo>
                    <a:pt x="1115" y="378"/>
                  </a:lnTo>
                  <a:lnTo>
                    <a:pt x="1113" y="381"/>
                  </a:lnTo>
                  <a:lnTo>
                    <a:pt x="1113" y="378"/>
                  </a:lnTo>
                  <a:lnTo>
                    <a:pt x="1115" y="371"/>
                  </a:lnTo>
                  <a:lnTo>
                    <a:pt x="1115" y="371"/>
                  </a:lnTo>
                  <a:lnTo>
                    <a:pt x="1113" y="369"/>
                  </a:lnTo>
                  <a:lnTo>
                    <a:pt x="1113" y="367"/>
                  </a:lnTo>
                  <a:lnTo>
                    <a:pt x="1106" y="369"/>
                  </a:lnTo>
                  <a:lnTo>
                    <a:pt x="1101" y="369"/>
                  </a:lnTo>
                  <a:lnTo>
                    <a:pt x="1099" y="367"/>
                  </a:lnTo>
                  <a:lnTo>
                    <a:pt x="1094" y="367"/>
                  </a:lnTo>
                  <a:lnTo>
                    <a:pt x="1090" y="364"/>
                  </a:lnTo>
                  <a:lnTo>
                    <a:pt x="1090" y="369"/>
                  </a:lnTo>
                  <a:lnTo>
                    <a:pt x="1092" y="371"/>
                  </a:lnTo>
                  <a:lnTo>
                    <a:pt x="1090" y="371"/>
                  </a:lnTo>
                  <a:lnTo>
                    <a:pt x="1090" y="376"/>
                  </a:lnTo>
                  <a:lnTo>
                    <a:pt x="1092" y="378"/>
                  </a:lnTo>
                  <a:lnTo>
                    <a:pt x="1097" y="381"/>
                  </a:lnTo>
                  <a:lnTo>
                    <a:pt x="1099" y="383"/>
                  </a:lnTo>
                  <a:lnTo>
                    <a:pt x="1094" y="390"/>
                  </a:lnTo>
                  <a:lnTo>
                    <a:pt x="1092" y="390"/>
                  </a:lnTo>
                  <a:lnTo>
                    <a:pt x="1083" y="397"/>
                  </a:lnTo>
                  <a:lnTo>
                    <a:pt x="1078" y="404"/>
                  </a:lnTo>
                  <a:lnTo>
                    <a:pt x="1073" y="408"/>
                  </a:lnTo>
                  <a:lnTo>
                    <a:pt x="1071" y="408"/>
                  </a:lnTo>
                  <a:lnTo>
                    <a:pt x="1067" y="411"/>
                  </a:lnTo>
                  <a:lnTo>
                    <a:pt x="1067" y="415"/>
                  </a:lnTo>
                  <a:lnTo>
                    <a:pt x="1062" y="415"/>
                  </a:lnTo>
                  <a:lnTo>
                    <a:pt x="1048" y="413"/>
                  </a:lnTo>
                  <a:lnTo>
                    <a:pt x="1046" y="408"/>
                  </a:lnTo>
                  <a:lnTo>
                    <a:pt x="1043" y="406"/>
                  </a:lnTo>
                  <a:lnTo>
                    <a:pt x="1037" y="401"/>
                  </a:lnTo>
                  <a:lnTo>
                    <a:pt x="1039" y="399"/>
                  </a:lnTo>
                  <a:lnTo>
                    <a:pt x="1039" y="399"/>
                  </a:lnTo>
                  <a:lnTo>
                    <a:pt x="1041" y="399"/>
                  </a:lnTo>
                  <a:lnTo>
                    <a:pt x="1039" y="397"/>
                  </a:lnTo>
                  <a:lnTo>
                    <a:pt x="1037" y="394"/>
                  </a:lnTo>
                  <a:lnTo>
                    <a:pt x="1032" y="388"/>
                  </a:lnTo>
                  <a:lnTo>
                    <a:pt x="1025" y="383"/>
                  </a:lnTo>
                  <a:lnTo>
                    <a:pt x="1018" y="383"/>
                  </a:lnTo>
                  <a:lnTo>
                    <a:pt x="1011" y="378"/>
                  </a:lnTo>
                  <a:lnTo>
                    <a:pt x="1002" y="378"/>
                  </a:lnTo>
                  <a:lnTo>
                    <a:pt x="997" y="378"/>
                  </a:lnTo>
                  <a:lnTo>
                    <a:pt x="997" y="381"/>
                  </a:lnTo>
                  <a:lnTo>
                    <a:pt x="1000" y="383"/>
                  </a:lnTo>
                  <a:lnTo>
                    <a:pt x="1002" y="381"/>
                  </a:lnTo>
                  <a:lnTo>
                    <a:pt x="1004" y="381"/>
                  </a:lnTo>
                  <a:lnTo>
                    <a:pt x="1013" y="383"/>
                  </a:lnTo>
                  <a:lnTo>
                    <a:pt x="1023" y="383"/>
                  </a:lnTo>
                  <a:lnTo>
                    <a:pt x="1025" y="385"/>
                  </a:lnTo>
                  <a:lnTo>
                    <a:pt x="1025" y="388"/>
                  </a:lnTo>
                  <a:lnTo>
                    <a:pt x="1023" y="388"/>
                  </a:lnTo>
                  <a:lnTo>
                    <a:pt x="1020" y="390"/>
                  </a:lnTo>
                  <a:lnTo>
                    <a:pt x="1023" y="390"/>
                  </a:lnTo>
                  <a:lnTo>
                    <a:pt x="1023" y="397"/>
                  </a:lnTo>
                  <a:lnTo>
                    <a:pt x="1025" y="397"/>
                  </a:lnTo>
                  <a:lnTo>
                    <a:pt x="1030" y="406"/>
                  </a:lnTo>
                  <a:lnTo>
                    <a:pt x="1032" y="413"/>
                  </a:lnTo>
                  <a:lnTo>
                    <a:pt x="1039" y="415"/>
                  </a:lnTo>
                  <a:lnTo>
                    <a:pt x="1048" y="418"/>
                  </a:lnTo>
                  <a:lnTo>
                    <a:pt x="1062" y="422"/>
                  </a:lnTo>
                  <a:lnTo>
                    <a:pt x="1064" y="427"/>
                  </a:lnTo>
                  <a:lnTo>
                    <a:pt x="1062" y="427"/>
                  </a:lnTo>
                  <a:lnTo>
                    <a:pt x="1057" y="431"/>
                  </a:lnTo>
                  <a:lnTo>
                    <a:pt x="1053" y="434"/>
                  </a:lnTo>
                  <a:lnTo>
                    <a:pt x="1048" y="441"/>
                  </a:lnTo>
                  <a:lnTo>
                    <a:pt x="1046" y="438"/>
                  </a:lnTo>
                  <a:lnTo>
                    <a:pt x="1043" y="441"/>
                  </a:lnTo>
                  <a:lnTo>
                    <a:pt x="1043" y="443"/>
                  </a:lnTo>
                  <a:lnTo>
                    <a:pt x="1030" y="457"/>
                  </a:lnTo>
                  <a:lnTo>
                    <a:pt x="1025" y="459"/>
                  </a:lnTo>
                  <a:lnTo>
                    <a:pt x="1023" y="466"/>
                  </a:lnTo>
                  <a:lnTo>
                    <a:pt x="1018" y="466"/>
                  </a:lnTo>
                  <a:lnTo>
                    <a:pt x="1016" y="466"/>
                  </a:lnTo>
                  <a:lnTo>
                    <a:pt x="1013" y="466"/>
                  </a:lnTo>
                  <a:lnTo>
                    <a:pt x="1013" y="468"/>
                  </a:lnTo>
                  <a:lnTo>
                    <a:pt x="1007" y="461"/>
                  </a:lnTo>
                  <a:lnTo>
                    <a:pt x="1004" y="459"/>
                  </a:lnTo>
                  <a:lnTo>
                    <a:pt x="1002" y="464"/>
                  </a:lnTo>
                  <a:lnTo>
                    <a:pt x="1002" y="459"/>
                  </a:lnTo>
                  <a:lnTo>
                    <a:pt x="1000" y="459"/>
                  </a:lnTo>
                  <a:lnTo>
                    <a:pt x="1002" y="454"/>
                  </a:lnTo>
                  <a:lnTo>
                    <a:pt x="1002" y="454"/>
                  </a:lnTo>
                  <a:lnTo>
                    <a:pt x="1000" y="452"/>
                  </a:lnTo>
                  <a:lnTo>
                    <a:pt x="995" y="454"/>
                  </a:lnTo>
                  <a:lnTo>
                    <a:pt x="993" y="464"/>
                  </a:lnTo>
                  <a:lnTo>
                    <a:pt x="993" y="459"/>
                  </a:lnTo>
                  <a:lnTo>
                    <a:pt x="990" y="452"/>
                  </a:lnTo>
                  <a:lnTo>
                    <a:pt x="988" y="459"/>
                  </a:lnTo>
                  <a:lnTo>
                    <a:pt x="990" y="461"/>
                  </a:lnTo>
                  <a:lnTo>
                    <a:pt x="990" y="468"/>
                  </a:lnTo>
                  <a:lnTo>
                    <a:pt x="986" y="475"/>
                  </a:lnTo>
                  <a:lnTo>
                    <a:pt x="981" y="475"/>
                  </a:lnTo>
                  <a:lnTo>
                    <a:pt x="981" y="473"/>
                  </a:lnTo>
                  <a:lnTo>
                    <a:pt x="979" y="466"/>
                  </a:lnTo>
                  <a:lnTo>
                    <a:pt x="977" y="471"/>
                  </a:lnTo>
                  <a:lnTo>
                    <a:pt x="981" y="473"/>
                  </a:lnTo>
                  <a:lnTo>
                    <a:pt x="977" y="475"/>
                  </a:lnTo>
                  <a:lnTo>
                    <a:pt x="977" y="480"/>
                  </a:lnTo>
                  <a:lnTo>
                    <a:pt x="974" y="478"/>
                  </a:lnTo>
                  <a:lnTo>
                    <a:pt x="970" y="478"/>
                  </a:lnTo>
                  <a:lnTo>
                    <a:pt x="970" y="473"/>
                  </a:lnTo>
                  <a:lnTo>
                    <a:pt x="965" y="471"/>
                  </a:lnTo>
                  <a:lnTo>
                    <a:pt x="960" y="466"/>
                  </a:lnTo>
                  <a:lnTo>
                    <a:pt x="953" y="464"/>
                  </a:lnTo>
                  <a:lnTo>
                    <a:pt x="944" y="459"/>
                  </a:lnTo>
                  <a:lnTo>
                    <a:pt x="942" y="452"/>
                  </a:lnTo>
                  <a:lnTo>
                    <a:pt x="940" y="452"/>
                  </a:lnTo>
                  <a:lnTo>
                    <a:pt x="933" y="448"/>
                  </a:lnTo>
                  <a:lnTo>
                    <a:pt x="930" y="443"/>
                  </a:lnTo>
                  <a:lnTo>
                    <a:pt x="930" y="450"/>
                  </a:lnTo>
                  <a:lnTo>
                    <a:pt x="928" y="450"/>
                  </a:lnTo>
                  <a:lnTo>
                    <a:pt x="930" y="454"/>
                  </a:lnTo>
                  <a:lnTo>
                    <a:pt x="933" y="459"/>
                  </a:lnTo>
                  <a:lnTo>
                    <a:pt x="935" y="457"/>
                  </a:lnTo>
                  <a:lnTo>
                    <a:pt x="933" y="454"/>
                  </a:lnTo>
                  <a:lnTo>
                    <a:pt x="935" y="452"/>
                  </a:lnTo>
                  <a:lnTo>
                    <a:pt x="935" y="452"/>
                  </a:lnTo>
                  <a:lnTo>
                    <a:pt x="944" y="461"/>
                  </a:lnTo>
                  <a:lnTo>
                    <a:pt x="951" y="466"/>
                  </a:lnTo>
                  <a:lnTo>
                    <a:pt x="953" y="466"/>
                  </a:lnTo>
                  <a:lnTo>
                    <a:pt x="946" y="471"/>
                  </a:lnTo>
                  <a:lnTo>
                    <a:pt x="942" y="471"/>
                  </a:lnTo>
                  <a:lnTo>
                    <a:pt x="940" y="471"/>
                  </a:lnTo>
                  <a:lnTo>
                    <a:pt x="940" y="473"/>
                  </a:lnTo>
                  <a:lnTo>
                    <a:pt x="940" y="475"/>
                  </a:lnTo>
                  <a:lnTo>
                    <a:pt x="942" y="473"/>
                  </a:lnTo>
                  <a:lnTo>
                    <a:pt x="951" y="473"/>
                  </a:lnTo>
                  <a:lnTo>
                    <a:pt x="956" y="468"/>
                  </a:lnTo>
                  <a:lnTo>
                    <a:pt x="958" y="468"/>
                  </a:lnTo>
                  <a:lnTo>
                    <a:pt x="960" y="471"/>
                  </a:lnTo>
                  <a:lnTo>
                    <a:pt x="960" y="475"/>
                  </a:lnTo>
                  <a:lnTo>
                    <a:pt x="970" y="485"/>
                  </a:lnTo>
                  <a:lnTo>
                    <a:pt x="967" y="494"/>
                  </a:lnTo>
                  <a:lnTo>
                    <a:pt x="963" y="501"/>
                  </a:lnTo>
                  <a:lnTo>
                    <a:pt x="958" y="501"/>
                  </a:lnTo>
                  <a:lnTo>
                    <a:pt x="956" y="503"/>
                  </a:lnTo>
                  <a:lnTo>
                    <a:pt x="951" y="503"/>
                  </a:lnTo>
                  <a:lnTo>
                    <a:pt x="949" y="501"/>
                  </a:lnTo>
                  <a:lnTo>
                    <a:pt x="940" y="498"/>
                  </a:lnTo>
                  <a:lnTo>
                    <a:pt x="933" y="491"/>
                  </a:lnTo>
                  <a:lnTo>
                    <a:pt x="930" y="485"/>
                  </a:lnTo>
                  <a:lnTo>
                    <a:pt x="928" y="482"/>
                  </a:lnTo>
                  <a:lnTo>
                    <a:pt x="928" y="482"/>
                  </a:lnTo>
                  <a:lnTo>
                    <a:pt x="928" y="487"/>
                  </a:lnTo>
                  <a:lnTo>
                    <a:pt x="928" y="489"/>
                  </a:lnTo>
                  <a:lnTo>
                    <a:pt x="930" y="494"/>
                  </a:lnTo>
                  <a:lnTo>
                    <a:pt x="935" y="503"/>
                  </a:lnTo>
                  <a:lnTo>
                    <a:pt x="940" y="510"/>
                  </a:lnTo>
                  <a:lnTo>
                    <a:pt x="937" y="512"/>
                  </a:lnTo>
                  <a:lnTo>
                    <a:pt x="933" y="512"/>
                  </a:lnTo>
                  <a:lnTo>
                    <a:pt x="930" y="512"/>
                  </a:lnTo>
                  <a:lnTo>
                    <a:pt x="928" y="508"/>
                  </a:lnTo>
                  <a:lnTo>
                    <a:pt x="928" y="510"/>
                  </a:lnTo>
                  <a:lnTo>
                    <a:pt x="926" y="510"/>
                  </a:lnTo>
                  <a:lnTo>
                    <a:pt x="928" y="512"/>
                  </a:lnTo>
                  <a:lnTo>
                    <a:pt x="930" y="515"/>
                  </a:lnTo>
                  <a:lnTo>
                    <a:pt x="933" y="517"/>
                  </a:lnTo>
                  <a:lnTo>
                    <a:pt x="926" y="515"/>
                  </a:lnTo>
                  <a:lnTo>
                    <a:pt x="923" y="515"/>
                  </a:lnTo>
                  <a:lnTo>
                    <a:pt x="923" y="517"/>
                  </a:lnTo>
                  <a:lnTo>
                    <a:pt x="926" y="519"/>
                  </a:lnTo>
                  <a:lnTo>
                    <a:pt x="926" y="524"/>
                  </a:lnTo>
                  <a:lnTo>
                    <a:pt x="921" y="526"/>
                  </a:lnTo>
                  <a:lnTo>
                    <a:pt x="921" y="521"/>
                  </a:lnTo>
                  <a:lnTo>
                    <a:pt x="919" y="521"/>
                  </a:lnTo>
                  <a:lnTo>
                    <a:pt x="919" y="524"/>
                  </a:lnTo>
                  <a:lnTo>
                    <a:pt x="919" y="526"/>
                  </a:lnTo>
                  <a:lnTo>
                    <a:pt x="919" y="526"/>
                  </a:lnTo>
                  <a:lnTo>
                    <a:pt x="912" y="526"/>
                  </a:lnTo>
                  <a:lnTo>
                    <a:pt x="910" y="528"/>
                  </a:lnTo>
                  <a:lnTo>
                    <a:pt x="905" y="531"/>
                  </a:lnTo>
                  <a:lnTo>
                    <a:pt x="907" y="533"/>
                  </a:lnTo>
                  <a:lnTo>
                    <a:pt x="910" y="535"/>
                  </a:lnTo>
                  <a:lnTo>
                    <a:pt x="907" y="535"/>
                  </a:lnTo>
                  <a:lnTo>
                    <a:pt x="905" y="533"/>
                  </a:lnTo>
                  <a:lnTo>
                    <a:pt x="900" y="531"/>
                  </a:lnTo>
                  <a:lnTo>
                    <a:pt x="898" y="531"/>
                  </a:lnTo>
                  <a:lnTo>
                    <a:pt x="898" y="533"/>
                  </a:lnTo>
                  <a:lnTo>
                    <a:pt x="896" y="533"/>
                  </a:lnTo>
                  <a:lnTo>
                    <a:pt x="900" y="538"/>
                  </a:lnTo>
                  <a:lnTo>
                    <a:pt x="898" y="540"/>
                  </a:lnTo>
                  <a:lnTo>
                    <a:pt x="898" y="542"/>
                  </a:lnTo>
                  <a:lnTo>
                    <a:pt x="896" y="542"/>
                  </a:lnTo>
                  <a:lnTo>
                    <a:pt x="891" y="547"/>
                  </a:lnTo>
                  <a:lnTo>
                    <a:pt x="886" y="549"/>
                  </a:lnTo>
                  <a:lnTo>
                    <a:pt x="889" y="554"/>
                  </a:lnTo>
                  <a:lnTo>
                    <a:pt x="886" y="556"/>
                  </a:lnTo>
                  <a:lnTo>
                    <a:pt x="884" y="556"/>
                  </a:lnTo>
                  <a:lnTo>
                    <a:pt x="882" y="558"/>
                  </a:lnTo>
                  <a:lnTo>
                    <a:pt x="882" y="563"/>
                  </a:lnTo>
                  <a:lnTo>
                    <a:pt x="880" y="563"/>
                  </a:lnTo>
                  <a:lnTo>
                    <a:pt x="873" y="570"/>
                  </a:lnTo>
                  <a:lnTo>
                    <a:pt x="868" y="572"/>
                  </a:lnTo>
                  <a:lnTo>
                    <a:pt x="868" y="575"/>
                  </a:lnTo>
                  <a:lnTo>
                    <a:pt x="863" y="579"/>
                  </a:lnTo>
                  <a:lnTo>
                    <a:pt x="859" y="577"/>
                  </a:lnTo>
                  <a:lnTo>
                    <a:pt x="859" y="579"/>
                  </a:lnTo>
                  <a:lnTo>
                    <a:pt x="861" y="584"/>
                  </a:lnTo>
                  <a:lnTo>
                    <a:pt x="856" y="588"/>
                  </a:lnTo>
                  <a:lnTo>
                    <a:pt x="856" y="595"/>
                  </a:lnTo>
                  <a:lnTo>
                    <a:pt x="854" y="600"/>
                  </a:lnTo>
                  <a:lnTo>
                    <a:pt x="852" y="605"/>
                  </a:lnTo>
                  <a:lnTo>
                    <a:pt x="847" y="607"/>
                  </a:lnTo>
                  <a:lnTo>
                    <a:pt x="845" y="614"/>
                  </a:lnTo>
                  <a:lnTo>
                    <a:pt x="847" y="616"/>
                  </a:lnTo>
                  <a:lnTo>
                    <a:pt x="847" y="623"/>
                  </a:lnTo>
                  <a:lnTo>
                    <a:pt x="843" y="630"/>
                  </a:lnTo>
                  <a:lnTo>
                    <a:pt x="843" y="632"/>
                  </a:lnTo>
                  <a:lnTo>
                    <a:pt x="838" y="635"/>
                  </a:lnTo>
                  <a:lnTo>
                    <a:pt x="836" y="635"/>
                  </a:lnTo>
                  <a:lnTo>
                    <a:pt x="840" y="637"/>
                  </a:lnTo>
                  <a:lnTo>
                    <a:pt x="843" y="639"/>
                  </a:lnTo>
                  <a:lnTo>
                    <a:pt x="840" y="644"/>
                  </a:lnTo>
                  <a:lnTo>
                    <a:pt x="843" y="646"/>
                  </a:lnTo>
                  <a:lnTo>
                    <a:pt x="843" y="651"/>
                  </a:lnTo>
                  <a:lnTo>
                    <a:pt x="845" y="653"/>
                  </a:lnTo>
                  <a:lnTo>
                    <a:pt x="840" y="662"/>
                  </a:lnTo>
                  <a:lnTo>
                    <a:pt x="836" y="667"/>
                  </a:lnTo>
                  <a:lnTo>
                    <a:pt x="824" y="669"/>
                  </a:lnTo>
                  <a:lnTo>
                    <a:pt x="822" y="674"/>
                  </a:lnTo>
                  <a:lnTo>
                    <a:pt x="826" y="669"/>
                  </a:lnTo>
                  <a:lnTo>
                    <a:pt x="838" y="669"/>
                  </a:lnTo>
                  <a:lnTo>
                    <a:pt x="845" y="660"/>
                  </a:lnTo>
                  <a:lnTo>
                    <a:pt x="850" y="648"/>
                  </a:lnTo>
                  <a:lnTo>
                    <a:pt x="861" y="648"/>
                  </a:lnTo>
                  <a:lnTo>
                    <a:pt x="866" y="651"/>
                  </a:lnTo>
                  <a:lnTo>
                    <a:pt x="866" y="655"/>
                  </a:lnTo>
                  <a:lnTo>
                    <a:pt x="863" y="660"/>
                  </a:lnTo>
                  <a:lnTo>
                    <a:pt x="863" y="665"/>
                  </a:lnTo>
                  <a:lnTo>
                    <a:pt x="866" y="669"/>
                  </a:lnTo>
                  <a:lnTo>
                    <a:pt x="866" y="678"/>
                  </a:lnTo>
                  <a:lnTo>
                    <a:pt x="863" y="685"/>
                  </a:lnTo>
                  <a:lnTo>
                    <a:pt x="866" y="690"/>
                  </a:lnTo>
                  <a:lnTo>
                    <a:pt x="868" y="697"/>
                  </a:lnTo>
                  <a:lnTo>
                    <a:pt x="866" y="702"/>
                  </a:lnTo>
                  <a:lnTo>
                    <a:pt x="852" y="715"/>
                  </a:lnTo>
                  <a:lnTo>
                    <a:pt x="847" y="715"/>
                  </a:lnTo>
                  <a:lnTo>
                    <a:pt x="843" y="715"/>
                  </a:lnTo>
                  <a:lnTo>
                    <a:pt x="847" y="718"/>
                  </a:lnTo>
                  <a:lnTo>
                    <a:pt x="852" y="718"/>
                  </a:lnTo>
                  <a:lnTo>
                    <a:pt x="868" y="713"/>
                  </a:lnTo>
                  <a:lnTo>
                    <a:pt x="882" y="709"/>
                  </a:lnTo>
                  <a:lnTo>
                    <a:pt x="891" y="706"/>
                  </a:lnTo>
                  <a:lnTo>
                    <a:pt x="900" y="713"/>
                  </a:lnTo>
                  <a:lnTo>
                    <a:pt x="905" y="720"/>
                  </a:lnTo>
                  <a:lnTo>
                    <a:pt x="914" y="722"/>
                  </a:lnTo>
                  <a:lnTo>
                    <a:pt x="916" y="725"/>
                  </a:lnTo>
                  <a:lnTo>
                    <a:pt x="921" y="725"/>
                  </a:lnTo>
                  <a:lnTo>
                    <a:pt x="928" y="732"/>
                  </a:lnTo>
                  <a:lnTo>
                    <a:pt x="930" y="734"/>
                  </a:lnTo>
                  <a:lnTo>
                    <a:pt x="935" y="739"/>
                  </a:lnTo>
                  <a:lnTo>
                    <a:pt x="937" y="741"/>
                  </a:lnTo>
                  <a:lnTo>
                    <a:pt x="937" y="745"/>
                  </a:lnTo>
                  <a:lnTo>
                    <a:pt x="942" y="748"/>
                  </a:lnTo>
                  <a:lnTo>
                    <a:pt x="944" y="755"/>
                  </a:lnTo>
                  <a:lnTo>
                    <a:pt x="944" y="757"/>
                  </a:lnTo>
                  <a:lnTo>
                    <a:pt x="946" y="757"/>
                  </a:lnTo>
                  <a:lnTo>
                    <a:pt x="949" y="759"/>
                  </a:lnTo>
                  <a:lnTo>
                    <a:pt x="958" y="764"/>
                  </a:lnTo>
                  <a:lnTo>
                    <a:pt x="960" y="764"/>
                  </a:lnTo>
                  <a:lnTo>
                    <a:pt x="967" y="769"/>
                  </a:lnTo>
                  <a:lnTo>
                    <a:pt x="970" y="771"/>
                  </a:lnTo>
                  <a:lnTo>
                    <a:pt x="977" y="778"/>
                  </a:lnTo>
                  <a:lnTo>
                    <a:pt x="977" y="780"/>
                  </a:lnTo>
                  <a:lnTo>
                    <a:pt x="983" y="785"/>
                  </a:lnTo>
                  <a:lnTo>
                    <a:pt x="981" y="787"/>
                  </a:lnTo>
                  <a:lnTo>
                    <a:pt x="983" y="787"/>
                  </a:lnTo>
                  <a:lnTo>
                    <a:pt x="990" y="789"/>
                  </a:lnTo>
                  <a:lnTo>
                    <a:pt x="993" y="789"/>
                  </a:lnTo>
                  <a:lnTo>
                    <a:pt x="997" y="787"/>
                  </a:lnTo>
                  <a:lnTo>
                    <a:pt x="1007" y="789"/>
                  </a:lnTo>
                  <a:lnTo>
                    <a:pt x="1007" y="789"/>
                  </a:lnTo>
                  <a:lnTo>
                    <a:pt x="1009" y="789"/>
                  </a:lnTo>
                  <a:lnTo>
                    <a:pt x="1016" y="792"/>
                  </a:lnTo>
                  <a:lnTo>
                    <a:pt x="1023" y="794"/>
                  </a:lnTo>
                  <a:lnTo>
                    <a:pt x="1027" y="792"/>
                  </a:lnTo>
                  <a:lnTo>
                    <a:pt x="1032" y="792"/>
                  </a:lnTo>
                  <a:lnTo>
                    <a:pt x="1032" y="794"/>
                  </a:lnTo>
                  <a:lnTo>
                    <a:pt x="1032" y="792"/>
                  </a:lnTo>
                  <a:lnTo>
                    <a:pt x="1034" y="792"/>
                  </a:lnTo>
                  <a:lnTo>
                    <a:pt x="1034" y="799"/>
                  </a:lnTo>
                  <a:lnTo>
                    <a:pt x="1030" y="810"/>
                  </a:lnTo>
                  <a:lnTo>
                    <a:pt x="1030" y="812"/>
                  </a:lnTo>
                  <a:lnTo>
                    <a:pt x="1027" y="817"/>
                  </a:lnTo>
                  <a:lnTo>
                    <a:pt x="1023" y="822"/>
                  </a:lnTo>
                  <a:lnTo>
                    <a:pt x="1025" y="826"/>
                  </a:lnTo>
                  <a:lnTo>
                    <a:pt x="1025" y="829"/>
                  </a:lnTo>
                  <a:lnTo>
                    <a:pt x="1025" y="838"/>
                  </a:lnTo>
                  <a:lnTo>
                    <a:pt x="1020" y="845"/>
                  </a:lnTo>
                  <a:lnTo>
                    <a:pt x="1020" y="849"/>
                  </a:lnTo>
                  <a:lnTo>
                    <a:pt x="1018" y="854"/>
                  </a:lnTo>
                  <a:lnTo>
                    <a:pt x="1016" y="859"/>
                  </a:lnTo>
                  <a:lnTo>
                    <a:pt x="1013" y="866"/>
                  </a:lnTo>
                  <a:lnTo>
                    <a:pt x="1013" y="870"/>
                  </a:lnTo>
                  <a:lnTo>
                    <a:pt x="1018" y="872"/>
                  </a:lnTo>
                  <a:lnTo>
                    <a:pt x="1018" y="879"/>
                  </a:lnTo>
                  <a:lnTo>
                    <a:pt x="1023" y="879"/>
                  </a:lnTo>
                  <a:lnTo>
                    <a:pt x="1025" y="884"/>
                  </a:lnTo>
                  <a:lnTo>
                    <a:pt x="1023" y="886"/>
                  </a:lnTo>
                  <a:lnTo>
                    <a:pt x="1023" y="889"/>
                  </a:lnTo>
                  <a:lnTo>
                    <a:pt x="1023" y="891"/>
                  </a:lnTo>
                  <a:lnTo>
                    <a:pt x="1027" y="893"/>
                  </a:lnTo>
                  <a:lnTo>
                    <a:pt x="1032" y="896"/>
                  </a:lnTo>
                  <a:lnTo>
                    <a:pt x="1034" y="896"/>
                  </a:lnTo>
                  <a:lnTo>
                    <a:pt x="1034" y="898"/>
                  </a:lnTo>
                  <a:lnTo>
                    <a:pt x="1037" y="903"/>
                  </a:lnTo>
                  <a:lnTo>
                    <a:pt x="1037" y="909"/>
                  </a:lnTo>
                  <a:lnTo>
                    <a:pt x="1039" y="912"/>
                  </a:lnTo>
                  <a:lnTo>
                    <a:pt x="1037" y="919"/>
                  </a:lnTo>
                  <a:lnTo>
                    <a:pt x="1030" y="926"/>
                  </a:lnTo>
                  <a:lnTo>
                    <a:pt x="1034" y="921"/>
                  </a:lnTo>
                  <a:lnTo>
                    <a:pt x="1039" y="919"/>
                  </a:lnTo>
                  <a:lnTo>
                    <a:pt x="1046" y="921"/>
                  </a:lnTo>
                  <a:lnTo>
                    <a:pt x="1048" y="923"/>
                  </a:lnTo>
                  <a:lnTo>
                    <a:pt x="1053" y="923"/>
                  </a:lnTo>
                  <a:lnTo>
                    <a:pt x="1053" y="921"/>
                  </a:lnTo>
                  <a:lnTo>
                    <a:pt x="1053" y="916"/>
                  </a:lnTo>
                  <a:lnTo>
                    <a:pt x="1062" y="907"/>
                  </a:lnTo>
                  <a:lnTo>
                    <a:pt x="1062" y="907"/>
                  </a:lnTo>
                  <a:lnTo>
                    <a:pt x="1062" y="912"/>
                  </a:lnTo>
                  <a:lnTo>
                    <a:pt x="1062" y="914"/>
                  </a:lnTo>
                  <a:lnTo>
                    <a:pt x="1064" y="914"/>
                  </a:lnTo>
                  <a:lnTo>
                    <a:pt x="1067" y="921"/>
                  </a:lnTo>
                  <a:lnTo>
                    <a:pt x="1067" y="928"/>
                  </a:lnTo>
                  <a:lnTo>
                    <a:pt x="1071" y="930"/>
                  </a:lnTo>
                  <a:lnTo>
                    <a:pt x="1078" y="933"/>
                  </a:lnTo>
                  <a:lnTo>
                    <a:pt x="1073" y="930"/>
                  </a:lnTo>
                  <a:lnTo>
                    <a:pt x="1069" y="926"/>
                  </a:lnTo>
                  <a:lnTo>
                    <a:pt x="1069" y="921"/>
                  </a:lnTo>
                  <a:lnTo>
                    <a:pt x="1069" y="914"/>
                  </a:lnTo>
                  <a:lnTo>
                    <a:pt x="1071" y="912"/>
                  </a:lnTo>
                  <a:lnTo>
                    <a:pt x="1069" y="909"/>
                  </a:lnTo>
                  <a:lnTo>
                    <a:pt x="1069" y="905"/>
                  </a:lnTo>
                  <a:lnTo>
                    <a:pt x="1071" y="905"/>
                  </a:lnTo>
                  <a:lnTo>
                    <a:pt x="1073" y="905"/>
                  </a:lnTo>
                  <a:lnTo>
                    <a:pt x="1076" y="898"/>
                  </a:lnTo>
                  <a:lnTo>
                    <a:pt x="1080" y="893"/>
                  </a:lnTo>
                  <a:lnTo>
                    <a:pt x="1078" y="891"/>
                  </a:lnTo>
                  <a:lnTo>
                    <a:pt x="1078" y="886"/>
                  </a:lnTo>
                  <a:lnTo>
                    <a:pt x="1076" y="884"/>
                  </a:lnTo>
                  <a:lnTo>
                    <a:pt x="1076" y="879"/>
                  </a:lnTo>
                  <a:lnTo>
                    <a:pt x="1080" y="875"/>
                  </a:lnTo>
                  <a:lnTo>
                    <a:pt x="1078" y="872"/>
                  </a:lnTo>
                  <a:lnTo>
                    <a:pt x="1078" y="870"/>
                  </a:lnTo>
                  <a:lnTo>
                    <a:pt x="1076" y="870"/>
                  </a:lnTo>
                  <a:lnTo>
                    <a:pt x="1076" y="868"/>
                  </a:lnTo>
                  <a:lnTo>
                    <a:pt x="1078" y="856"/>
                  </a:lnTo>
                  <a:lnTo>
                    <a:pt x="1078" y="852"/>
                  </a:lnTo>
                  <a:lnTo>
                    <a:pt x="1078" y="845"/>
                  </a:lnTo>
                  <a:lnTo>
                    <a:pt x="1080" y="842"/>
                  </a:lnTo>
                  <a:lnTo>
                    <a:pt x="1080" y="840"/>
                  </a:lnTo>
                  <a:lnTo>
                    <a:pt x="1083" y="838"/>
                  </a:lnTo>
                  <a:lnTo>
                    <a:pt x="1080" y="836"/>
                  </a:lnTo>
                  <a:lnTo>
                    <a:pt x="1083" y="833"/>
                  </a:lnTo>
                  <a:lnTo>
                    <a:pt x="1080" y="833"/>
                  </a:lnTo>
                  <a:lnTo>
                    <a:pt x="1080" y="829"/>
                  </a:lnTo>
                  <a:lnTo>
                    <a:pt x="1080" y="829"/>
                  </a:lnTo>
                  <a:lnTo>
                    <a:pt x="1080" y="826"/>
                  </a:lnTo>
                  <a:lnTo>
                    <a:pt x="1080" y="822"/>
                  </a:lnTo>
                  <a:lnTo>
                    <a:pt x="1078" y="817"/>
                  </a:lnTo>
                  <a:lnTo>
                    <a:pt x="1078" y="815"/>
                  </a:lnTo>
                  <a:lnTo>
                    <a:pt x="1076" y="812"/>
                  </a:lnTo>
                  <a:lnTo>
                    <a:pt x="1083" y="810"/>
                  </a:lnTo>
                  <a:lnTo>
                    <a:pt x="1090" y="808"/>
                  </a:lnTo>
                  <a:lnTo>
                    <a:pt x="1094" y="806"/>
                  </a:lnTo>
                  <a:lnTo>
                    <a:pt x="1099" y="806"/>
                  </a:lnTo>
                  <a:lnTo>
                    <a:pt x="1101" y="803"/>
                  </a:lnTo>
                  <a:lnTo>
                    <a:pt x="1110" y="799"/>
                  </a:lnTo>
                  <a:lnTo>
                    <a:pt x="1122" y="794"/>
                  </a:lnTo>
                  <a:lnTo>
                    <a:pt x="1122" y="792"/>
                  </a:lnTo>
                  <a:lnTo>
                    <a:pt x="1127" y="789"/>
                  </a:lnTo>
                  <a:lnTo>
                    <a:pt x="1136" y="785"/>
                  </a:lnTo>
                  <a:lnTo>
                    <a:pt x="1136" y="782"/>
                  </a:lnTo>
                  <a:lnTo>
                    <a:pt x="1140" y="780"/>
                  </a:lnTo>
                  <a:lnTo>
                    <a:pt x="1147" y="771"/>
                  </a:lnTo>
                  <a:lnTo>
                    <a:pt x="1150" y="771"/>
                  </a:lnTo>
                  <a:lnTo>
                    <a:pt x="1152" y="773"/>
                  </a:lnTo>
                  <a:lnTo>
                    <a:pt x="1154" y="773"/>
                  </a:lnTo>
                  <a:lnTo>
                    <a:pt x="1159" y="769"/>
                  </a:lnTo>
                  <a:lnTo>
                    <a:pt x="1154" y="764"/>
                  </a:lnTo>
                  <a:lnTo>
                    <a:pt x="1154" y="759"/>
                  </a:lnTo>
                  <a:lnTo>
                    <a:pt x="1152" y="762"/>
                  </a:lnTo>
                  <a:lnTo>
                    <a:pt x="1152" y="766"/>
                  </a:lnTo>
                  <a:lnTo>
                    <a:pt x="1150" y="766"/>
                  </a:lnTo>
                  <a:lnTo>
                    <a:pt x="1150" y="762"/>
                  </a:lnTo>
                  <a:lnTo>
                    <a:pt x="1154" y="750"/>
                  </a:lnTo>
                  <a:lnTo>
                    <a:pt x="1157" y="748"/>
                  </a:lnTo>
                  <a:lnTo>
                    <a:pt x="1157" y="741"/>
                  </a:lnTo>
                  <a:lnTo>
                    <a:pt x="1157" y="736"/>
                  </a:lnTo>
                  <a:lnTo>
                    <a:pt x="1152" y="729"/>
                  </a:lnTo>
                  <a:lnTo>
                    <a:pt x="1154" y="718"/>
                  </a:lnTo>
                  <a:lnTo>
                    <a:pt x="1152" y="706"/>
                  </a:lnTo>
                  <a:lnTo>
                    <a:pt x="1145" y="697"/>
                  </a:lnTo>
                  <a:lnTo>
                    <a:pt x="1140" y="692"/>
                  </a:lnTo>
                  <a:lnTo>
                    <a:pt x="1140" y="688"/>
                  </a:lnTo>
                  <a:lnTo>
                    <a:pt x="1136" y="688"/>
                  </a:lnTo>
                  <a:lnTo>
                    <a:pt x="1136" y="683"/>
                  </a:lnTo>
                  <a:lnTo>
                    <a:pt x="1138" y="676"/>
                  </a:lnTo>
                  <a:lnTo>
                    <a:pt x="1140" y="674"/>
                  </a:lnTo>
                  <a:lnTo>
                    <a:pt x="1152" y="662"/>
                  </a:lnTo>
                  <a:lnTo>
                    <a:pt x="1157" y="662"/>
                  </a:lnTo>
                  <a:lnTo>
                    <a:pt x="1159" y="660"/>
                  </a:lnTo>
                  <a:lnTo>
                    <a:pt x="1159" y="655"/>
                  </a:lnTo>
                  <a:lnTo>
                    <a:pt x="1157" y="655"/>
                  </a:lnTo>
                  <a:lnTo>
                    <a:pt x="1157" y="653"/>
                  </a:lnTo>
                  <a:lnTo>
                    <a:pt x="1161" y="648"/>
                  </a:lnTo>
                  <a:lnTo>
                    <a:pt x="1164" y="648"/>
                  </a:lnTo>
                  <a:lnTo>
                    <a:pt x="1166" y="653"/>
                  </a:lnTo>
                  <a:lnTo>
                    <a:pt x="1168" y="655"/>
                  </a:lnTo>
                  <a:lnTo>
                    <a:pt x="1168" y="653"/>
                  </a:lnTo>
                  <a:lnTo>
                    <a:pt x="1168" y="646"/>
                  </a:lnTo>
                  <a:lnTo>
                    <a:pt x="1173" y="646"/>
                  </a:lnTo>
                  <a:lnTo>
                    <a:pt x="1177" y="637"/>
                  </a:lnTo>
                  <a:lnTo>
                    <a:pt x="1175" y="635"/>
                  </a:lnTo>
                  <a:lnTo>
                    <a:pt x="1170" y="635"/>
                  </a:lnTo>
                  <a:lnTo>
                    <a:pt x="1170" y="632"/>
                  </a:lnTo>
                  <a:lnTo>
                    <a:pt x="1173" y="628"/>
                  </a:lnTo>
                  <a:lnTo>
                    <a:pt x="1170" y="625"/>
                  </a:lnTo>
                  <a:lnTo>
                    <a:pt x="1170" y="623"/>
                  </a:lnTo>
                  <a:lnTo>
                    <a:pt x="1173" y="621"/>
                  </a:lnTo>
                  <a:lnTo>
                    <a:pt x="1177" y="618"/>
                  </a:lnTo>
                  <a:lnTo>
                    <a:pt x="1173" y="618"/>
                  </a:lnTo>
                  <a:lnTo>
                    <a:pt x="1173" y="616"/>
                  </a:lnTo>
                  <a:lnTo>
                    <a:pt x="1173" y="609"/>
                  </a:lnTo>
                  <a:lnTo>
                    <a:pt x="1177" y="607"/>
                  </a:lnTo>
                  <a:lnTo>
                    <a:pt x="1175" y="607"/>
                  </a:lnTo>
                  <a:lnTo>
                    <a:pt x="1168" y="607"/>
                  </a:lnTo>
                  <a:lnTo>
                    <a:pt x="1166" y="607"/>
                  </a:lnTo>
                  <a:lnTo>
                    <a:pt x="1166" y="605"/>
                  </a:lnTo>
                  <a:lnTo>
                    <a:pt x="1175" y="595"/>
                  </a:lnTo>
                  <a:lnTo>
                    <a:pt x="1180" y="588"/>
                  </a:lnTo>
                  <a:lnTo>
                    <a:pt x="1182" y="584"/>
                  </a:lnTo>
                  <a:lnTo>
                    <a:pt x="1184" y="584"/>
                  </a:lnTo>
                  <a:lnTo>
                    <a:pt x="1187" y="581"/>
                  </a:lnTo>
                  <a:lnTo>
                    <a:pt x="1187" y="577"/>
                  </a:lnTo>
                  <a:lnTo>
                    <a:pt x="1184" y="577"/>
                  </a:lnTo>
                  <a:lnTo>
                    <a:pt x="1182" y="575"/>
                  </a:lnTo>
                  <a:lnTo>
                    <a:pt x="1182" y="575"/>
                  </a:lnTo>
                  <a:lnTo>
                    <a:pt x="1177" y="570"/>
                  </a:lnTo>
                  <a:lnTo>
                    <a:pt x="1177" y="561"/>
                  </a:lnTo>
                  <a:lnTo>
                    <a:pt x="1182" y="556"/>
                  </a:lnTo>
                  <a:lnTo>
                    <a:pt x="1182" y="549"/>
                  </a:lnTo>
                  <a:lnTo>
                    <a:pt x="1184" y="549"/>
                  </a:lnTo>
                  <a:lnTo>
                    <a:pt x="1187" y="549"/>
                  </a:lnTo>
                  <a:lnTo>
                    <a:pt x="1189" y="549"/>
                  </a:lnTo>
                  <a:lnTo>
                    <a:pt x="1189" y="547"/>
                  </a:lnTo>
                  <a:lnTo>
                    <a:pt x="1191" y="545"/>
                  </a:lnTo>
                  <a:lnTo>
                    <a:pt x="1194" y="545"/>
                  </a:lnTo>
                  <a:lnTo>
                    <a:pt x="1196" y="542"/>
                  </a:lnTo>
                  <a:lnTo>
                    <a:pt x="1200" y="545"/>
                  </a:lnTo>
                  <a:lnTo>
                    <a:pt x="1207" y="545"/>
                  </a:lnTo>
                  <a:lnTo>
                    <a:pt x="1214" y="549"/>
                  </a:lnTo>
                  <a:lnTo>
                    <a:pt x="1224" y="554"/>
                  </a:lnTo>
                  <a:lnTo>
                    <a:pt x="1228" y="554"/>
                  </a:lnTo>
                  <a:lnTo>
                    <a:pt x="1226" y="558"/>
                  </a:lnTo>
                  <a:lnTo>
                    <a:pt x="1221" y="561"/>
                  </a:lnTo>
                  <a:lnTo>
                    <a:pt x="1228" y="558"/>
                  </a:lnTo>
                  <a:lnTo>
                    <a:pt x="1235" y="556"/>
                  </a:lnTo>
                  <a:lnTo>
                    <a:pt x="1237" y="556"/>
                  </a:lnTo>
                  <a:lnTo>
                    <a:pt x="1240" y="558"/>
                  </a:lnTo>
                  <a:lnTo>
                    <a:pt x="1244" y="558"/>
                  </a:lnTo>
                  <a:lnTo>
                    <a:pt x="1247" y="563"/>
                  </a:lnTo>
                  <a:lnTo>
                    <a:pt x="1247" y="558"/>
                  </a:lnTo>
                  <a:lnTo>
                    <a:pt x="1251" y="561"/>
                  </a:lnTo>
                  <a:lnTo>
                    <a:pt x="1254" y="558"/>
                  </a:lnTo>
                  <a:lnTo>
                    <a:pt x="1256" y="556"/>
                  </a:lnTo>
                  <a:lnTo>
                    <a:pt x="1263" y="554"/>
                  </a:lnTo>
                  <a:lnTo>
                    <a:pt x="1270" y="558"/>
                  </a:lnTo>
                  <a:lnTo>
                    <a:pt x="1270" y="563"/>
                  </a:lnTo>
                  <a:lnTo>
                    <a:pt x="1274" y="568"/>
                  </a:lnTo>
                  <a:lnTo>
                    <a:pt x="1277" y="568"/>
                  </a:lnTo>
                  <a:lnTo>
                    <a:pt x="1277" y="575"/>
                  </a:lnTo>
                  <a:lnTo>
                    <a:pt x="1274" y="577"/>
                  </a:lnTo>
                  <a:lnTo>
                    <a:pt x="1274" y="581"/>
                  </a:lnTo>
                  <a:lnTo>
                    <a:pt x="1279" y="579"/>
                  </a:lnTo>
                  <a:lnTo>
                    <a:pt x="1284" y="584"/>
                  </a:lnTo>
                  <a:lnTo>
                    <a:pt x="1284" y="588"/>
                  </a:lnTo>
                  <a:lnTo>
                    <a:pt x="1281" y="588"/>
                  </a:lnTo>
                  <a:lnTo>
                    <a:pt x="1286" y="591"/>
                  </a:lnTo>
                  <a:lnTo>
                    <a:pt x="1288" y="588"/>
                  </a:lnTo>
                  <a:lnTo>
                    <a:pt x="1291" y="593"/>
                  </a:lnTo>
                  <a:lnTo>
                    <a:pt x="1291" y="595"/>
                  </a:lnTo>
                  <a:lnTo>
                    <a:pt x="1288" y="593"/>
                  </a:lnTo>
                  <a:lnTo>
                    <a:pt x="1286" y="598"/>
                  </a:lnTo>
                  <a:lnTo>
                    <a:pt x="1281" y="598"/>
                  </a:lnTo>
                  <a:lnTo>
                    <a:pt x="1288" y="602"/>
                  </a:lnTo>
                  <a:lnTo>
                    <a:pt x="1288" y="607"/>
                  </a:lnTo>
                  <a:lnTo>
                    <a:pt x="1291" y="602"/>
                  </a:lnTo>
                  <a:lnTo>
                    <a:pt x="1291" y="607"/>
                  </a:lnTo>
                  <a:lnTo>
                    <a:pt x="1295" y="605"/>
                  </a:lnTo>
                  <a:lnTo>
                    <a:pt x="1300" y="609"/>
                  </a:lnTo>
                  <a:lnTo>
                    <a:pt x="1302" y="609"/>
                  </a:lnTo>
                  <a:lnTo>
                    <a:pt x="1304" y="612"/>
                  </a:lnTo>
                  <a:lnTo>
                    <a:pt x="1309" y="609"/>
                  </a:lnTo>
                  <a:lnTo>
                    <a:pt x="1314" y="612"/>
                  </a:lnTo>
                  <a:lnTo>
                    <a:pt x="1314" y="618"/>
                  </a:lnTo>
                  <a:lnTo>
                    <a:pt x="1316" y="621"/>
                  </a:lnTo>
                  <a:lnTo>
                    <a:pt x="1321" y="618"/>
                  </a:lnTo>
                  <a:lnTo>
                    <a:pt x="1321" y="612"/>
                  </a:lnTo>
                  <a:lnTo>
                    <a:pt x="1325" y="612"/>
                  </a:lnTo>
                  <a:lnTo>
                    <a:pt x="1325" y="618"/>
                  </a:lnTo>
                  <a:lnTo>
                    <a:pt x="1325" y="625"/>
                  </a:lnTo>
                  <a:lnTo>
                    <a:pt x="1318" y="628"/>
                  </a:lnTo>
                  <a:lnTo>
                    <a:pt x="1314" y="632"/>
                  </a:lnTo>
                  <a:lnTo>
                    <a:pt x="1316" y="644"/>
                  </a:lnTo>
                  <a:lnTo>
                    <a:pt x="1314" y="646"/>
                  </a:lnTo>
                  <a:lnTo>
                    <a:pt x="1314" y="642"/>
                  </a:lnTo>
                  <a:lnTo>
                    <a:pt x="1311" y="644"/>
                  </a:lnTo>
                  <a:lnTo>
                    <a:pt x="1309" y="651"/>
                  </a:lnTo>
                  <a:lnTo>
                    <a:pt x="1300" y="648"/>
                  </a:lnTo>
                  <a:lnTo>
                    <a:pt x="1291" y="646"/>
                  </a:lnTo>
                  <a:lnTo>
                    <a:pt x="1300" y="651"/>
                  </a:lnTo>
                  <a:lnTo>
                    <a:pt x="1307" y="653"/>
                  </a:lnTo>
                  <a:lnTo>
                    <a:pt x="1314" y="658"/>
                  </a:lnTo>
                  <a:lnTo>
                    <a:pt x="1314" y="665"/>
                  </a:lnTo>
                  <a:lnTo>
                    <a:pt x="1309" y="669"/>
                  </a:lnTo>
                  <a:lnTo>
                    <a:pt x="1309" y="672"/>
                  </a:lnTo>
                  <a:lnTo>
                    <a:pt x="1304" y="678"/>
                  </a:lnTo>
                  <a:lnTo>
                    <a:pt x="1304" y="678"/>
                  </a:lnTo>
                  <a:lnTo>
                    <a:pt x="1311" y="688"/>
                  </a:lnTo>
                  <a:lnTo>
                    <a:pt x="1314" y="688"/>
                  </a:lnTo>
                  <a:lnTo>
                    <a:pt x="1311" y="688"/>
                  </a:lnTo>
                  <a:lnTo>
                    <a:pt x="1304" y="685"/>
                  </a:lnTo>
                  <a:lnTo>
                    <a:pt x="1309" y="692"/>
                  </a:lnTo>
                  <a:lnTo>
                    <a:pt x="1314" y="695"/>
                  </a:lnTo>
                  <a:lnTo>
                    <a:pt x="1314" y="695"/>
                  </a:lnTo>
                  <a:lnTo>
                    <a:pt x="1314" y="690"/>
                  </a:lnTo>
                  <a:lnTo>
                    <a:pt x="1316" y="690"/>
                  </a:lnTo>
                  <a:lnTo>
                    <a:pt x="1321" y="695"/>
                  </a:lnTo>
                  <a:lnTo>
                    <a:pt x="1323" y="699"/>
                  </a:lnTo>
                  <a:lnTo>
                    <a:pt x="1323" y="704"/>
                  </a:lnTo>
                  <a:lnTo>
                    <a:pt x="1323" y="709"/>
                  </a:lnTo>
                  <a:lnTo>
                    <a:pt x="1318" y="715"/>
                  </a:lnTo>
                  <a:lnTo>
                    <a:pt x="1318" y="720"/>
                  </a:lnTo>
                  <a:lnTo>
                    <a:pt x="1314" y="722"/>
                  </a:lnTo>
                  <a:lnTo>
                    <a:pt x="1318" y="720"/>
                  </a:lnTo>
                  <a:lnTo>
                    <a:pt x="1325" y="711"/>
                  </a:lnTo>
                  <a:lnTo>
                    <a:pt x="1330" y="704"/>
                  </a:lnTo>
                  <a:lnTo>
                    <a:pt x="1330" y="704"/>
                  </a:lnTo>
                  <a:lnTo>
                    <a:pt x="1330" y="709"/>
                  </a:lnTo>
                  <a:lnTo>
                    <a:pt x="1330" y="718"/>
                  </a:lnTo>
                  <a:lnTo>
                    <a:pt x="1330" y="720"/>
                  </a:lnTo>
                  <a:lnTo>
                    <a:pt x="1330" y="722"/>
                  </a:lnTo>
                  <a:lnTo>
                    <a:pt x="1327" y="727"/>
                  </a:lnTo>
                  <a:lnTo>
                    <a:pt x="1332" y="722"/>
                  </a:lnTo>
                  <a:lnTo>
                    <a:pt x="1334" y="715"/>
                  </a:lnTo>
                  <a:lnTo>
                    <a:pt x="1339" y="713"/>
                  </a:lnTo>
                  <a:lnTo>
                    <a:pt x="1341" y="713"/>
                  </a:lnTo>
                  <a:lnTo>
                    <a:pt x="1346" y="709"/>
                  </a:lnTo>
                  <a:lnTo>
                    <a:pt x="1348" y="709"/>
                  </a:lnTo>
                  <a:lnTo>
                    <a:pt x="1348" y="711"/>
                  </a:lnTo>
                  <a:lnTo>
                    <a:pt x="1351" y="709"/>
                  </a:lnTo>
                  <a:lnTo>
                    <a:pt x="1355" y="709"/>
                  </a:lnTo>
                  <a:lnTo>
                    <a:pt x="1355" y="704"/>
                  </a:lnTo>
                  <a:lnTo>
                    <a:pt x="1357" y="702"/>
                  </a:lnTo>
                  <a:lnTo>
                    <a:pt x="1364" y="697"/>
                  </a:lnTo>
                  <a:lnTo>
                    <a:pt x="1367" y="699"/>
                  </a:lnTo>
                  <a:lnTo>
                    <a:pt x="1367" y="706"/>
                  </a:lnTo>
                  <a:lnTo>
                    <a:pt x="1367" y="711"/>
                  </a:lnTo>
                  <a:lnTo>
                    <a:pt x="1369" y="704"/>
                  </a:lnTo>
                  <a:lnTo>
                    <a:pt x="1369" y="697"/>
                  </a:lnTo>
                  <a:lnTo>
                    <a:pt x="1371" y="697"/>
                  </a:lnTo>
                  <a:lnTo>
                    <a:pt x="1371" y="695"/>
                  </a:lnTo>
                  <a:lnTo>
                    <a:pt x="1374" y="692"/>
                  </a:lnTo>
                  <a:lnTo>
                    <a:pt x="1376" y="690"/>
                  </a:lnTo>
                  <a:lnTo>
                    <a:pt x="1378" y="685"/>
                  </a:lnTo>
                  <a:lnTo>
                    <a:pt x="1381" y="683"/>
                  </a:lnTo>
                  <a:lnTo>
                    <a:pt x="1383" y="678"/>
                  </a:lnTo>
                  <a:lnTo>
                    <a:pt x="1385" y="676"/>
                  </a:lnTo>
                  <a:lnTo>
                    <a:pt x="1387" y="676"/>
                  </a:lnTo>
                  <a:lnTo>
                    <a:pt x="1390" y="681"/>
                  </a:lnTo>
                  <a:lnTo>
                    <a:pt x="1390" y="676"/>
                  </a:lnTo>
                  <a:lnTo>
                    <a:pt x="1390" y="674"/>
                  </a:lnTo>
                  <a:lnTo>
                    <a:pt x="1385" y="674"/>
                  </a:lnTo>
                  <a:lnTo>
                    <a:pt x="1385" y="672"/>
                  </a:lnTo>
                  <a:lnTo>
                    <a:pt x="1387" y="665"/>
                  </a:lnTo>
                  <a:lnTo>
                    <a:pt x="1390" y="665"/>
                  </a:lnTo>
                  <a:lnTo>
                    <a:pt x="1392" y="667"/>
                  </a:lnTo>
                  <a:lnTo>
                    <a:pt x="1392" y="662"/>
                  </a:lnTo>
                  <a:lnTo>
                    <a:pt x="1394" y="660"/>
                  </a:lnTo>
                  <a:lnTo>
                    <a:pt x="1394" y="658"/>
                  </a:lnTo>
                  <a:lnTo>
                    <a:pt x="1399" y="653"/>
                  </a:lnTo>
                  <a:lnTo>
                    <a:pt x="1401" y="648"/>
                  </a:lnTo>
                  <a:lnTo>
                    <a:pt x="1401" y="646"/>
                  </a:lnTo>
                  <a:lnTo>
                    <a:pt x="1404" y="642"/>
                  </a:lnTo>
                  <a:lnTo>
                    <a:pt x="1408" y="639"/>
                  </a:lnTo>
                  <a:lnTo>
                    <a:pt x="1411" y="642"/>
                  </a:lnTo>
                  <a:lnTo>
                    <a:pt x="1406" y="644"/>
                  </a:lnTo>
                  <a:lnTo>
                    <a:pt x="1411" y="644"/>
                  </a:lnTo>
                  <a:lnTo>
                    <a:pt x="1413" y="644"/>
                  </a:lnTo>
                  <a:lnTo>
                    <a:pt x="1408" y="646"/>
                  </a:lnTo>
                  <a:lnTo>
                    <a:pt x="1408" y="651"/>
                  </a:lnTo>
                  <a:lnTo>
                    <a:pt x="1411" y="651"/>
                  </a:lnTo>
                  <a:lnTo>
                    <a:pt x="1408" y="655"/>
                  </a:lnTo>
                  <a:lnTo>
                    <a:pt x="1406" y="655"/>
                  </a:lnTo>
                  <a:lnTo>
                    <a:pt x="1406" y="655"/>
                  </a:lnTo>
                  <a:lnTo>
                    <a:pt x="1408" y="658"/>
                  </a:lnTo>
                  <a:lnTo>
                    <a:pt x="1413" y="658"/>
                  </a:lnTo>
                  <a:lnTo>
                    <a:pt x="1411" y="660"/>
                  </a:lnTo>
                  <a:lnTo>
                    <a:pt x="1408" y="662"/>
                  </a:lnTo>
                  <a:lnTo>
                    <a:pt x="1413" y="662"/>
                  </a:lnTo>
                  <a:lnTo>
                    <a:pt x="1413" y="667"/>
                  </a:lnTo>
                  <a:lnTo>
                    <a:pt x="1411" y="667"/>
                  </a:lnTo>
                  <a:lnTo>
                    <a:pt x="1411" y="672"/>
                  </a:lnTo>
                  <a:lnTo>
                    <a:pt x="1415" y="676"/>
                  </a:lnTo>
                  <a:lnTo>
                    <a:pt x="1415" y="681"/>
                  </a:lnTo>
                  <a:lnTo>
                    <a:pt x="1413" y="683"/>
                  </a:lnTo>
                  <a:lnTo>
                    <a:pt x="1411" y="681"/>
                  </a:lnTo>
                  <a:lnTo>
                    <a:pt x="1408" y="681"/>
                  </a:lnTo>
                  <a:lnTo>
                    <a:pt x="1411" y="683"/>
                  </a:lnTo>
                  <a:lnTo>
                    <a:pt x="1413" y="685"/>
                  </a:lnTo>
                  <a:lnTo>
                    <a:pt x="1415" y="685"/>
                  </a:lnTo>
                  <a:lnTo>
                    <a:pt x="1417" y="683"/>
                  </a:lnTo>
                  <a:lnTo>
                    <a:pt x="1417" y="688"/>
                  </a:lnTo>
                  <a:lnTo>
                    <a:pt x="1420" y="688"/>
                  </a:lnTo>
                  <a:lnTo>
                    <a:pt x="1417" y="695"/>
                  </a:lnTo>
                  <a:lnTo>
                    <a:pt x="1413" y="695"/>
                  </a:lnTo>
                  <a:lnTo>
                    <a:pt x="1408" y="695"/>
                  </a:lnTo>
                  <a:lnTo>
                    <a:pt x="1406" y="697"/>
                  </a:lnTo>
                  <a:lnTo>
                    <a:pt x="1411" y="699"/>
                  </a:lnTo>
                  <a:lnTo>
                    <a:pt x="1420" y="695"/>
                  </a:lnTo>
                  <a:lnTo>
                    <a:pt x="1422" y="697"/>
                  </a:lnTo>
                  <a:lnTo>
                    <a:pt x="1422" y="699"/>
                  </a:lnTo>
                  <a:lnTo>
                    <a:pt x="1417" y="704"/>
                  </a:lnTo>
                  <a:lnTo>
                    <a:pt x="1420" y="706"/>
                  </a:lnTo>
                  <a:lnTo>
                    <a:pt x="1424" y="704"/>
                  </a:lnTo>
                  <a:lnTo>
                    <a:pt x="1424" y="709"/>
                  </a:lnTo>
                  <a:lnTo>
                    <a:pt x="1420" y="713"/>
                  </a:lnTo>
                  <a:lnTo>
                    <a:pt x="1415" y="713"/>
                  </a:lnTo>
                  <a:lnTo>
                    <a:pt x="1411" y="711"/>
                  </a:lnTo>
                  <a:lnTo>
                    <a:pt x="1411" y="713"/>
                  </a:lnTo>
                  <a:lnTo>
                    <a:pt x="1411" y="718"/>
                  </a:lnTo>
                  <a:lnTo>
                    <a:pt x="1408" y="720"/>
                  </a:lnTo>
                  <a:lnTo>
                    <a:pt x="1415" y="718"/>
                  </a:lnTo>
                  <a:lnTo>
                    <a:pt x="1422" y="718"/>
                  </a:lnTo>
                  <a:lnTo>
                    <a:pt x="1427" y="715"/>
                  </a:lnTo>
                  <a:lnTo>
                    <a:pt x="1427" y="718"/>
                  </a:lnTo>
                  <a:lnTo>
                    <a:pt x="1424" y="720"/>
                  </a:lnTo>
                  <a:lnTo>
                    <a:pt x="1424" y="722"/>
                  </a:lnTo>
                  <a:lnTo>
                    <a:pt x="1422" y="725"/>
                  </a:lnTo>
                  <a:lnTo>
                    <a:pt x="1417" y="725"/>
                  </a:lnTo>
                  <a:lnTo>
                    <a:pt x="1411" y="732"/>
                  </a:lnTo>
                  <a:lnTo>
                    <a:pt x="1417" y="729"/>
                  </a:lnTo>
                  <a:lnTo>
                    <a:pt x="1422" y="729"/>
                  </a:lnTo>
                  <a:lnTo>
                    <a:pt x="1424" y="727"/>
                  </a:lnTo>
                  <a:lnTo>
                    <a:pt x="1429" y="727"/>
                  </a:lnTo>
                  <a:lnTo>
                    <a:pt x="1429" y="732"/>
                  </a:lnTo>
                  <a:lnTo>
                    <a:pt x="1427" y="732"/>
                  </a:lnTo>
                  <a:lnTo>
                    <a:pt x="1422" y="736"/>
                  </a:lnTo>
                  <a:lnTo>
                    <a:pt x="1420" y="739"/>
                  </a:lnTo>
                  <a:lnTo>
                    <a:pt x="1422" y="736"/>
                  </a:lnTo>
                  <a:lnTo>
                    <a:pt x="1427" y="739"/>
                  </a:lnTo>
                  <a:lnTo>
                    <a:pt x="1429" y="736"/>
                  </a:lnTo>
                  <a:lnTo>
                    <a:pt x="1434" y="739"/>
                  </a:lnTo>
                  <a:lnTo>
                    <a:pt x="1434" y="745"/>
                  </a:lnTo>
                  <a:lnTo>
                    <a:pt x="1431" y="750"/>
                  </a:lnTo>
                  <a:lnTo>
                    <a:pt x="1427" y="748"/>
                  </a:lnTo>
                  <a:lnTo>
                    <a:pt x="1424" y="750"/>
                  </a:lnTo>
                  <a:lnTo>
                    <a:pt x="1422" y="750"/>
                  </a:lnTo>
                  <a:lnTo>
                    <a:pt x="1424" y="752"/>
                  </a:lnTo>
                  <a:lnTo>
                    <a:pt x="1427" y="752"/>
                  </a:lnTo>
                  <a:lnTo>
                    <a:pt x="1429" y="752"/>
                  </a:lnTo>
                  <a:lnTo>
                    <a:pt x="1434" y="752"/>
                  </a:lnTo>
                  <a:lnTo>
                    <a:pt x="1436" y="755"/>
                  </a:lnTo>
                  <a:lnTo>
                    <a:pt x="1434" y="759"/>
                  </a:lnTo>
                  <a:lnTo>
                    <a:pt x="1431" y="762"/>
                  </a:lnTo>
                  <a:lnTo>
                    <a:pt x="1436" y="762"/>
                  </a:lnTo>
                  <a:lnTo>
                    <a:pt x="1438" y="762"/>
                  </a:lnTo>
                  <a:lnTo>
                    <a:pt x="1443" y="764"/>
                  </a:lnTo>
                  <a:lnTo>
                    <a:pt x="1441" y="769"/>
                  </a:lnTo>
                  <a:lnTo>
                    <a:pt x="1438" y="771"/>
                  </a:lnTo>
                  <a:lnTo>
                    <a:pt x="1434" y="775"/>
                  </a:lnTo>
                  <a:lnTo>
                    <a:pt x="1429" y="773"/>
                  </a:lnTo>
                  <a:lnTo>
                    <a:pt x="1429" y="775"/>
                  </a:lnTo>
                  <a:lnTo>
                    <a:pt x="1431" y="778"/>
                  </a:lnTo>
                  <a:lnTo>
                    <a:pt x="1434" y="780"/>
                  </a:lnTo>
                  <a:lnTo>
                    <a:pt x="1429" y="780"/>
                  </a:lnTo>
                  <a:lnTo>
                    <a:pt x="1422" y="775"/>
                  </a:lnTo>
                  <a:lnTo>
                    <a:pt x="1417" y="778"/>
                  </a:lnTo>
                  <a:lnTo>
                    <a:pt x="1422" y="780"/>
                  </a:lnTo>
                  <a:lnTo>
                    <a:pt x="1422" y="785"/>
                  </a:lnTo>
                  <a:lnTo>
                    <a:pt x="1427" y="787"/>
                  </a:lnTo>
                  <a:lnTo>
                    <a:pt x="1429" y="789"/>
                  </a:lnTo>
                  <a:lnTo>
                    <a:pt x="1427" y="792"/>
                  </a:lnTo>
                  <a:lnTo>
                    <a:pt x="1422" y="792"/>
                  </a:lnTo>
                  <a:lnTo>
                    <a:pt x="1422" y="794"/>
                  </a:lnTo>
                  <a:lnTo>
                    <a:pt x="1415" y="794"/>
                  </a:lnTo>
                  <a:lnTo>
                    <a:pt x="1422" y="796"/>
                  </a:lnTo>
                  <a:lnTo>
                    <a:pt x="1427" y="796"/>
                  </a:lnTo>
                  <a:lnTo>
                    <a:pt x="1427" y="794"/>
                  </a:lnTo>
                  <a:lnTo>
                    <a:pt x="1431" y="794"/>
                  </a:lnTo>
                  <a:lnTo>
                    <a:pt x="1434" y="794"/>
                  </a:lnTo>
                  <a:lnTo>
                    <a:pt x="1434" y="796"/>
                  </a:lnTo>
                  <a:lnTo>
                    <a:pt x="1436" y="799"/>
                  </a:lnTo>
                  <a:lnTo>
                    <a:pt x="1434" y="801"/>
                  </a:lnTo>
                  <a:lnTo>
                    <a:pt x="1436" y="801"/>
                  </a:lnTo>
                  <a:lnTo>
                    <a:pt x="1438" y="801"/>
                  </a:lnTo>
                  <a:lnTo>
                    <a:pt x="1436" y="806"/>
                  </a:lnTo>
                  <a:lnTo>
                    <a:pt x="1438" y="806"/>
                  </a:lnTo>
                  <a:lnTo>
                    <a:pt x="1443" y="803"/>
                  </a:lnTo>
                  <a:lnTo>
                    <a:pt x="1443" y="806"/>
                  </a:lnTo>
                  <a:lnTo>
                    <a:pt x="1445" y="806"/>
                  </a:lnTo>
                  <a:lnTo>
                    <a:pt x="1445" y="810"/>
                  </a:lnTo>
                  <a:lnTo>
                    <a:pt x="1445" y="812"/>
                  </a:lnTo>
                  <a:lnTo>
                    <a:pt x="1445" y="815"/>
                  </a:lnTo>
                  <a:lnTo>
                    <a:pt x="1445" y="815"/>
                  </a:lnTo>
                  <a:lnTo>
                    <a:pt x="1450" y="810"/>
                  </a:lnTo>
                  <a:lnTo>
                    <a:pt x="1452" y="810"/>
                  </a:lnTo>
                  <a:lnTo>
                    <a:pt x="1450" y="812"/>
                  </a:lnTo>
                  <a:lnTo>
                    <a:pt x="1452" y="817"/>
                  </a:lnTo>
                  <a:lnTo>
                    <a:pt x="1448" y="819"/>
                  </a:lnTo>
                  <a:lnTo>
                    <a:pt x="1441" y="829"/>
                  </a:lnTo>
                  <a:lnTo>
                    <a:pt x="1438" y="831"/>
                  </a:lnTo>
                  <a:lnTo>
                    <a:pt x="1434" y="829"/>
                  </a:lnTo>
                  <a:lnTo>
                    <a:pt x="1438" y="831"/>
                  </a:lnTo>
                  <a:lnTo>
                    <a:pt x="1441" y="831"/>
                  </a:lnTo>
                  <a:lnTo>
                    <a:pt x="1450" y="824"/>
                  </a:lnTo>
                  <a:lnTo>
                    <a:pt x="1452" y="824"/>
                  </a:lnTo>
                  <a:lnTo>
                    <a:pt x="1452" y="826"/>
                  </a:lnTo>
                  <a:lnTo>
                    <a:pt x="1448" y="829"/>
                  </a:lnTo>
                  <a:lnTo>
                    <a:pt x="1448" y="831"/>
                  </a:lnTo>
                  <a:lnTo>
                    <a:pt x="1450" y="833"/>
                  </a:lnTo>
                  <a:lnTo>
                    <a:pt x="1452" y="829"/>
                  </a:lnTo>
                  <a:lnTo>
                    <a:pt x="1457" y="824"/>
                  </a:lnTo>
                  <a:lnTo>
                    <a:pt x="1461" y="822"/>
                  </a:lnTo>
                  <a:lnTo>
                    <a:pt x="1461" y="824"/>
                  </a:lnTo>
                  <a:lnTo>
                    <a:pt x="1459" y="826"/>
                  </a:lnTo>
                  <a:lnTo>
                    <a:pt x="1457" y="829"/>
                  </a:lnTo>
                  <a:lnTo>
                    <a:pt x="1457" y="829"/>
                  </a:lnTo>
                  <a:lnTo>
                    <a:pt x="1464" y="826"/>
                  </a:lnTo>
                  <a:lnTo>
                    <a:pt x="1466" y="829"/>
                  </a:lnTo>
                  <a:lnTo>
                    <a:pt x="1459" y="833"/>
                  </a:lnTo>
                  <a:lnTo>
                    <a:pt x="1457" y="836"/>
                  </a:lnTo>
                  <a:lnTo>
                    <a:pt x="1459" y="836"/>
                  </a:lnTo>
                  <a:lnTo>
                    <a:pt x="1461" y="833"/>
                  </a:lnTo>
                  <a:lnTo>
                    <a:pt x="1471" y="826"/>
                  </a:lnTo>
                  <a:lnTo>
                    <a:pt x="1471" y="829"/>
                  </a:lnTo>
                  <a:lnTo>
                    <a:pt x="1468" y="829"/>
                  </a:lnTo>
                  <a:lnTo>
                    <a:pt x="1468" y="831"/>
                  </a:lnTo>
                  <a:lnTo>
                    <a:pt x="1475" y="829"/>
                  </a:lnTo>
                  <a:lnTo>
                    <a:pt x="1473" y="829"/>
                  </a:lnTo>
                  <a:lnTo>
                    <a:pt x="1473" y="836"/>
                  </a:lnTo>
                  <a:lnTo>
                    <a:pt x="1471" y="838"/>
                  </a:lnTo>
                  <a:lnTo>
                    <a:pt x="1471" y="840"/>
                  </a:lnTo>
                  <a:lnTo>
                    <a:pt x="1475" y="840"/>
                  </a:lnTo>
                  <a:lnTo>
                    <a:pt x="1482" y="842"/>
                  </a:lnTo>
                  <a:lnTo>
                    <a:pt x="1484" y="838"/>
                  </a:lnTo>
                  <a:lnTo>
                    <a:pt x="1489" y="838"/>
                  </a:lnTo>
                  <a:lnTo>
                    <a:pt x="1494" y="838"/>
                  </a:lnTo>
                  <a:lnTo>
                    <a:pt x="1491" y="842"/>
                  </a:lnTo>
                  <a:lnTo>
                    <a:pt x="1489" y="842"/>
                  </a:lnTo>
                  <a:lnTo>
                    <a:pt x="1487" y="842"/>
                  </a:lnTo>
                  <a:lnTo>
                    <a:pt x="1496" y="847"/>
                  </a:lnTo>
                  <a:lnTo>
                    <a:pt x="1501" y="849"/>
                  </a:lnTo>
                  <a:lnTo>
                    <a:pt x="1494" y="852"/>
                  </a:lnTo>
                  <a:lnTo>
                    <a:pt x="1494" y="852"/>
                  </a:lnTo>
                  <a:lnTo>
                    <a:pt x="1487" y="854"/>
                  </a:lnTo>
                  <a:lnTo>
                    <a:pt x="1484" y="852"/>
                  </a:lnTo>
                  <a:lnTo>
                    <a:pt x="1478" y="854"/>
                  </a:lnTo>
                  <a:lnTo>
                    <a:pt x="1475" y="859"/>
                  </a:lnTo>
                  <a:lnTo>
                    <a:pt x="1466" y="859"/>
                  </a:lnTo>
                  <a:lnTo>
                    <a:pt x="1454" y="861"/>
                  </a:lnTo>
                  <a:lnTo>
                    <a:pt x="1454" y="863"/>
                  </a:lnTo>
                  <a:lnTo>
                    <a:pt x="1464" y="861"/>
                  </a:lnTo>
                  <a:lnTo>
                    <a:pt x="1471" y="859"/>
                  </a:lnTo>
                  <a:lnTo>
                    <a:pt x="1473" y="861"/>
                  </a:lnTo>
                  <a:lnTo>
                    <a:pt x="1473" y="861"/>
                  </a:lnTo>
                  <a:lnTo>
                    <a:pt x="1466" y="863"/>
                  </a:lnTo>
                  <a:lnTo>
                    <a:pt x="1459" y="866"/>
                  </a:lnTo>
                  <a:lnTo>
                    <a:pt x="1452" y="868"/>
                  </a:lnTo>
                  <a:lnTo>
                    <a:pt x="1448" y="870"/>
                  </a:lnTo>
                  <a:lnTo>
                    <a:pt x="1443" y="870"/>
                  </a:lnTo>
                  <a:lnTo>
                    <a:pt x="1443" y="875"/>
                  </a:lnTo>
                  <a:lnTo>
                    <a:pt x="1441" y="877"/>
                  </a:lnTo>
                  <a:lnTo>
                    <a:pt x="1434" y="872"/>
                  </a:lnTo>
                  <a:lnTo>
                    <a:pt x="1429" y="863"/>
                  </a:lnTo>
                  <a:lnTo>
                    <a:pt x="1429" y="868"/>
                  </a:lnTo>
                  <a:lnTo>
                    <a:pt x="1429" y="870"/>
                  </a:lnTo>
                  <a:lnTo>
                    <a:pt x="1431" y="872"/>
                  </a:lnTo>
                  <a:lnTo>
                    <a:pt x="1434" y="872"/>
                  </a:lnTo>
                  <a:lnTo>
                    <a:pt x="1441" y="879"/>
                  </a:lnTo>
                  <a:lnTo>
                    <a:pt x="1441" y="882"/>
                  </a:lnTo>
                  <a:lnTo>
                    <a:pt x="1438" y="882"/>
                  </a:lnTo>
                  <a:lnTo>
                    <a:pt x="1434" y="884"/>
                  </a:lnTo>
                  <a:lnTo>
                    <a:pt x="1436" y="889"/>
                  </a:lnTo>
                  <a:lnTo>
                    <a:pt x="1438" y="889"/>
                  </a:lnTo>
                  <a:lnTo>
                    <a:pt x="1441" y="886"/>
                  </a:lnTo>
                  <a:lnTo>
                    <a:pt x="1443" y="886"/>
                  </a:lnTo>
                  <a:lnTo>
                    <a:pt x="1445" y="879"/>
                  </a:lnTo>
                  <a:lnTo>
                    <a:pt x="1452" y="879"/>
                  </a:lnTo>
                  <a:lnTo>
                    <a:pt x="1457" y="875"/>
                  </a:lnTo>
                  <a:lnTo>
                    <a:pt x="1459" y="875"/>
                  </a:lnTo>
                  <a:lnTo>
                    <a:pt x="1461" y="872"/>
                  </a:lnTo>
                  <a:lnTo>
                    <a:pt x="1466" y="868"/>
                  </a:lnTo>
                  <a:lnTo>
                    <a:pt x="1471" y="866"/>
                  </a:lnTo>
                  <a:lnTo>
                    <a:pt x="1478" y="863"/>
                  </a:lnTo>
                  <a:lnTo>
                    <a:pt x="1482" y="863"/>
                  </a:lnTo>
                  <a:lnTo>
                    <a:pt x="1487" y="863"/>
                  </a:lnTo>
                  <a:lnTo>
                    <a:pt x="1484" y="863"/>
                  </a:lnTo>
                  <a:lnTo>
                    <a:pt x="1480" y="863"/>
                  </a:lnTo>
                  <a:lnTo>
                    <a:pt x="1480" y="861"/>
                  </a:lnTo>
                  <a:lnTo>
                    <a:pt x="1482" y="861"/>
                  </a:lnTo>
                  <a:lnTo>
                    <a:pt x="1491" y="859"/>
                  </a:lnTo>
                  <a:lnTo>
                    <a:pt x="1498" y="861"/>
                  </a:lnTo>
                  <a:lnTo>
                    <a:pt x="1501" y="868"/>
                  </a:lnTo>
                  <a:lnTo>
                    <a:pt x="1501" y="870"/>
                  </a:lnTo>
                  <a:lnTo>
                    <a:pt x="1496" y="875"/>
                  </a:lnTo>
                  <a:lnTo>
                    <a:pt x="1494" y="875"/>
                  </a:lnTo>
                  <a:lnTo>
                    <a:pt x="1491" y="879"/>
                  </a:lnTo>
                  <a:lnTo>
                    <a:pt x="1496" y="879"/>
                  </a:lnTo>
                  <a:lnTo>
                    <a:pt x="1498" y="882"/>
                  </a:lnTo>
                  <a:lnTo>
                    <a:pt x="1498" y="879"/>
                  </a:lnTo>
                  <a:lnTo>
                    <a:pt x="1501" y="877"/>
                  </a:lnTo>
                  <a:lnTo>
                    <a:pt x="1508" y="875"/>
                  </a:lnTo>
                  <a:lnTo>
                    <a:pt x="1512" y="875"/>
                  </a:lnTo>
                  <a:lnTo>
                    <a:pt x="1512" y="875"/>
                  </a:lnTo>
                  <a:lnTo>
                    <a:pt x="1510" y="877"/>
                  </a:lnTo>
                  <a:lnTo>
                    <a:pt x="1510" y="879"/>
                  </a:lnTo>
                  <a:lnTo>
                    <a:pt x="1517" y="879"/>
                  </a:lnTo>
                  <a:lnTo>
                    <a:pt x="1521" y="882"/>
                  </a:lnTo>
                  <a:lnTo>
                    <a:pt x="1521" y="884"/>
                  </a:lnTo>
                  <a:lnTo>
                    <a:pt x="1519" y="882"/>
                  </a:lnTo>
                  <a:lnTo>
                    <a:pt x="1517" y="882"/>
                  </a:lnTo>
                  <a:lnTo>
                    <a:pt x="1517" y="886"/>
                  </a:lnTo>
                  <a:lnTo>
                    <a:pt x="1524" y="889"/>
                  </a:lnTo>
                  <a:lnTo>
                    <a:pt x="1524" y="891"/>
                  </a:lnTo>
                  <a:lnTo>
                    <a:pt x="1521" y="896"/>
                  </a:lnTo>
                  <a:lnTo>
                    <a:pt x="1517" y="893"/>
                  </a:lnTo>
                  <a:lnTo>
                    <a:pt x="1514" y="896"/>
                  </a:lnTo>
                  <a:lnTo>
                    <a:pt x="1519" y="898"/>
                  </a:lnTo>
                  <a:lnTo>
                    <a:pt x="1519" y="903"/>
                  </a:lnTo>
                  <a:lnTo>
                    <a:pt x="1517" y="903"/>
                  </a:lnTo>
                  <a:lnTo>
                    <a:pt x="1514" y="907"/>
                  </a:lnTo>
                  <a:lnTo>
                    <a:pt x="1512" y="909"/>
                  </a:lnTo>
                  <a:lnTo>
                    <a:pt x="1505" y="905"/>
                  </a:lnTo>
                  <a:lnTo>
                    <a:pt x="1508" y="909"/>
                  </a:lnTo>
                  <a:lnTo>
                    <a:pt x="1514" y="912"/>
                  </a:lnTo>
                  <a:lnTo>
                    <a:pt x="1517" y="912"/>
                  </a:lnTo>
                  <a:lnTo>
                    <a:pt x="1521" y="914"/>
                  </a:lnTo>
                  <a:lnTo>
                    <a:pt x="1517" y="916"/>
                  </a:lnTo>
                  <a:lnTo>
                    <a:pt x="1514" y="914"/>
                  </a:lnTo>
                  <a:lnTo>
                    <a:pt x="1512" y="914"/>
                  </a:lnTo>
                  <a:lnTo>
                    <a:pt x="1514" y="916"/>
                  </a:lnTo>
                  <a:lnTo>
                    <a:pt x="1517" y="916"/>
                  </a:lnTo>
                  <a:lnTo>
                    <a:pt x="1521" y="919"/>
                  </a:lnTo>
                  <a:lnTo>
                    <a:pt x="1519" y="921"/>
                  </a:lnTo>
                  <a:lnTo>
                    <a:pt x="1517" y="926"/>
                  </a:lnTo>
                  <a:lnTo>
                    <a:pt x="1514" y="926"/>
                  </a:lnTo>
                  <a:lnTo>
                    <a:pt x="1512" y="928"/>
                  </a:lnTo>
                  <a:lnTo>
                    <a:pt x="1508" y="933"/>
                  </a:lnTo>
                  <a:lnTo>
                    <a:pt x="1503" y="933"/>
                  </a:lnTo>
                  <a:lnTo>
                    <a:pt x="1498" y="937"/>
                  </a:lnTo>
                  <a:lnTo>
                    <a:pt x="1496" y="937"/>
                  </a:lnTo>
                  <a:lnTo>
                    <a:pt x="1494" y="939"/>
                  </a:lnTo>
                  <a:lnTo>
                    <a:pt x="1491" y="939"/>
                  </a:lnTo>
                  <a:lnTo>
                    <a:pt x="1491" y="942"/>
                  </a:lnTo>
                  <a:lnTo>
                    <a:pt x="1487" y="944"/>
                  </a:lnTo>
                  <a:lnTo>
                    <a:pt x="1484" y="942"/>
                  </a:lnTo>
                  <a:lnTo>
                    <a:pt x="1482" y="942"/>
                  </a:lnTo>
                  <a:lnTo>
                    <a:pt x="1478" y="942"/>
                  </a:lnTo>
                  <a:lnTo>
                    <a:pt x="1478" y="942"/>
                  </a:lnTo>
                  <a:lnTo>
                    <a:pt x="1473" y="944"/>
                  </a:lnTo>
                  <a:lnTo>
                    <a:pt x="1468" y="944"/>
                  </a:lnTo>
                  <a:lnTo>
                    <a:pt x="1466" y="939"/>
                  </a:lnTo>
                  <a:lnTo>
                    <a:pt x="1466" y="942"/>
                  </a:lnTo>
                  <a:lnTo>
                    <a:pt x="1466" y="944"/>
                  </a:lnTo>
                  <a:lnTo>
                    <a:pt x="1461" y="944"/>
                  </a:lnTo>
                  <a:lnTo>
                    <a:pt x="1457" y="944"/>
                  </a:lnTo>
                  <a:lnTo>
                    <a:pt x="1457" y="946"/>
                  </a:lnTo>
                  <a:lnTo>
                    <a:pt x="1457" y="946"/>
                  </a:lnTo>
                  <a:lnTo>
                    <a:pt x="1457" y="949"/>
                  </a:lnTo>
                  <a:lnTo>
                    <a:pt x="1454" y="953"/>
                  </a:lnTo>
                  <a:lnTo>
                    <a:pt x="1452" y="951"/>
                  </a:lnTo>
                  <a:lnTo>
                    <a:pt x="1452" y="956"/>
                  </a:lnTo>
                  <a:lnTo>
                    <a:pt x="1448" y="960"/>
                  </a:lnTo>
                  <a:lnTo>
                    <a:pt x="1445" y="960"/>
                  </a:lnTo>
                  <a:lnTo>
                    <a:pt x="1443" y="963"/>
                  </a:lnTo>
                  <a:lnTo>
                    <a:pt x="1441" y="965"/>
                  </a:lnTo>
                  <a:lnTo>
                    <a:pt x="1438" y="969"/>
                  </a:lnTo>
                  <a:lnTo>
                    <a:pt x="1436" y="967"/>
                  </a:lnTo>
                  <a:lnTo>
                    <a:pt x="1434" y="969"/>
                  </a:lnTo>
                  <a:lnTo>
                    <a:pt x="1429" y="969"/>
                  </a:lnTo>
                  <a:lnTo>
                    <a:pt x="1429" y="972"/>
                  </a:lnTo>
                  <a:lnTo>
                    <a:pt x="1424" y="974"/>
                  </a:lnTo>
                  <a:lnTo>
                    <a:pt x="1422" y="972"/>
                  </a:lnTo>
                  <a:lnTo>
                    <a:pt x="1415" y="972"/>
                  </a:lnTo>
                  <a:lnTo>
                    <a:pt x="1413" y="969"/>
                  </a:lnTo>
                  <a:lnTo>
                    <a:pt x="1408" y="972"/>
                  </a:lnTo>
                  <a:lnTo>
                    <a:pt x="1406" y="972"/>
                  </a:lnTo>
                  <a:lnTo>
                    <a:pt x="1397" y="974"/>
                  </a:lnTo>
                  <a:lnTo>
                    <a:pt x="1392" y="974"/>
                  </a:lnTo>
                  <a:lnTo>
                    <a:pt x="1394" y="972"/>
                  </a:lnTo>
                  <a:lnTo>
                    <a:pt x="1390" y="972"/>
                  </a:lnTo>
                  <a:lnTo>
                    <a:pt x="1387" y="972"/>
                  </a:lnTo>
                  <a:lnTo>
                    <a:pt x="1383" y="972"/>
                  </a:lnTo>
                  <a:lnTo>
                    <a:pt x="1378" y="969"/>
                  </a:lnTo>
                  <a:lnTo>
                    <a:pt x="1376" y="972"/>
                  </a:lnTo>
                  <a:lnTo>
                    <a:pt x="1371" y="969"/>
                  </a:lnTo>
                  <a:lnTo>
                    <a:pt x="1367" y="967"/>
                  </a:lnTo>
                  <a:lnTo>
                    <a:pt x="1364" y="967"/>
                  </a:lnTo>
                  <a:lnTo>
                    <a:pt x="1362" y="969"/>
                  </a:lnTo>
                  <a:lnTo>
                    <a:pt x="1355" y="969"/>
                  </a:lnTo>
                  <a:lnTo>
                    <a:pt x="1351" y="965"/>
                  </a:lnTo>
                  <a:lnTo>
                    <a:pt x="1348" y="967"/>
                  </a:lnTo>
                  <a:lnTo>
                    <a:pt x="1344" y="967"/>
                  </a:lnTo>
                  <a:lnTo>
                    <a:pt x="1341" y="965"/>
                  </a:lnTo>
                  <a:lnTo>
                    <a:pt x="1337" y="967"/>
                  </a:lnTo>
                  <a:lnTo>
                    <a:pt x="1334" y="967"/>
                  </a:lnTo>
                  <a:lnTo>
                    <a:pt x="1332" y="967"/>
                  </a:lnTo>
                  <a:lnTo>
                    <a:pt x="1325" y="965"/>
                  </a:lnTo>
                  <a:lnTo>
                    <a:pt x="1316" y="967"/>
                  </a:lnTo>
                  <a:lnTo>
                    <a:pt x="1311" y="965"/>
                  </a:lnTo>
                  <a:lnTo>
                    <a:pt x="1307" y="960"/>
                  </a:lnTo>
                  <a:lnTo>
                    <a:pt x="1304" y="963"/>
                  </a:lnTo>
                  <a:lnTo>
                    <a:pt x="1302" y="965"/>
                  </a:lnTo>
                  <a:lnTo>
                    <a:pt x="1304" y="967"/>
                  </a:lnTo>
                  <a:lnTo>
                    <a:pt x="1302" y="969"/>
                  </a:lnTo>
                  <a:lnTo>
                    <a:pt x="1297" y="969"/>
                  </a:lnTo>
                  <a:lnTo>
                    <a:pt x="1291" y="976"/>
                  </a:lnTo>
                  <a:lnTo>
                    <a:pt x="1286" y="979"/>
                  </a:lnTo>
                  <a:lnTo>
                    <a:pt x="1286" y="981"/>
                  </a:lnTo>
                  <a:lnTo>
                    <a:pt x="1284" y="983"/>
                  </a:lnTo>
                  <a:lnTo>
                    <a:pt x="1284" y="990"/>
                  </a:lnTo>
                  <a:lnTo>
                    <a:pt x="1281" y="993"/>
                  </a:lnTo>
                  <a:lnTo>
                    <a:pt x="1274" y="993"/>
                  </a:lnTo>
                  <a:lnTo>
                    <a:pt x="1270" y="995"/>
                  </a:lnTo>
                  <a:lnTo>
                    <a:pt x="1263" y="995"/>
                  </a:lnTo>
                  <a:lnTo>
                    <a:pt x="1260" y="1000"/>
                  </a:lnTo>
                  <a:lnTo>
                    <a:pt x="1258" y="1000"/>
                  </a:lnTo>
                  <a:lnTo>
                    <a:pt x="1256" y="1000"/>
                  </a:lnTo>
                  <a:lnTo>
                    <a:pt x="1254" y="1002"/>
                  </a:lnTo>
                  <a:lnTo>
                    <a:pt x="1251" y="1004"/>
                  </a:lnTo>
                  <a:lnTo>
                    <a:pt x="1247" y="1006"/>
                  </a:lnTo>
                  <a:lnTo>
                    <a:pt x="1242" y="1009"/>
                  </a:lnTo>
                  <a:lnTo>
                    <a:pt x="1242" y="1011"/>
                  </a:lnTo>
                  <a:lnTo>
                    <a:pt x="1240" y="1013"/>
                  </a:lnTo>
                  <a:lnTo>
                    <a:pt x="1235" y="1020"/>
                  </a:lnTo>
                  <a:lnTo>
                    <a:pt x="1226" y="1025"/>
                  </a:lnTo>
                  <a:lnTo>
                    <a:pt x="1224" y="1032"/>
                  </a:lnTo>
                  <a:lnTo>
                    <a:pt x="1219" y="1034"/>
                  </a:lnTo>
                  <a:lnTo>
                    <a:pt x="1214" y="1039"/>
                  </a:lnTo>
                  <a:lnTo>
                    <a:pt x="1210" y="1041"/>
                  </a:lnTo>
                  <a:lnTo>
                    <a:pt x="1207" y="1046"/>
                  </a:lnTo>
                  <a:lnTo>
                    <a:pt x="1205" y="1050"/>
                  </a:lnTo>
                  <a:lnTo>
                    <a:pt x="1196" y="1055"/>
                  </a:lnTo>
                  <a:lnTo>
                    <a:pt x="1194" y="1060"/>
                  </a:lnTo>
                  <a:lnTo>
                    <a:pt x="1184" y="1064"/>
                  </a:lnTo>
                  <a:lnTo>
                    <a:pt x="1177" y="1064"/>
                  </a:lnTo>
                  <a:lnTo>
                    <a:pt x="1182" y="1064"/>
                  </a:lnTo>
                  <a:lnTo>
                    <a:pt x="1194" y="1060"/>
                  </a:lnTo>
                  <a:lnTo>
                    <a:pt x="1203" y="1055"/>
                  </a:lnTo>
                  <a:lnTo>
                    <a:pt x="1210" y="1053"/>
                  </a:lnTo>
                  <a:lnTo>
                    <a:pt x="1214" y="1043"/>
                  </a:lnTo>
                  <a:lnTo>
                    <a:pt x="1219" y="1039"/>
                  </a:lnTo>
                  <a:lnTo>
                    <a:pt x="1224" y="1039"/>
                  </a:lnTo>
                  <a:lnTo>
                    <a:pt x="1233" y="1027"/>
                  </a:lnTo>
                  <a:lnTo>
                    <a:pt x="1249" y="1018"/>
                  </a:lnTo>
                  <a:lnTo>
                    <a:pt x="1258" y="1013"/>
                  </a:lnTo>
                  <a:lnTo>
                    <a:pt x="1263" y="1011"/>
                  </a:lnTo>
                  <a:lnTo>
                    <a:pt x="1270" y="1009"/>
                  </a:lnTo>
                  <a:lnTo>
                    <a:pt x="1279" y="1006"/>
                  </a:lnTo>
                  <a:lnTo>
                    <a:pt x="1293" y="1002"/>
                  </a:lnTo>
                  <a:lnTo>
                    <a:pt x="1297" y="1002"/>
                  </a:lnTo>
                  <a:lnTo>
                    <a:pt x="1302" y="1000"/>
                  </a:lnTo>
                  <a:lnTo>
                    <a:pt x="1316" y="1000"/>
                  </a:lnTo>
                  <a:lnTo>
                    <a:pt x="1323" y="1002"/>
                  </a:lnTo>
                  <a:lnTo>
                    <a:pt x="1332" y="1009"/>
                  </a:lnTo>
                  <a:lnTo>
                    <a:pt x="1332" y="1009"/>
                  </a:lnTo>
                  <a:lnTo>
                    <a:pt x="1325" y="1009"/>
                  </a:lnTo>
                  <a:lnTo>
                    <a:pt x="1325" y="1009"/>
                  </a:lnTo>
                  <a:lnTo>
                    <a:pt x="1325" y="1011"/>
                  </a:lnTo>
                  <a:lnTo>
                    <a:pt x="1327" y="1011"/>
                  </a:lnTo>
                  <a:lnTo>
                    <a:pt x="1332" y="1011"/>
                  </a:lnTo>
                  <a:lnTo>
                    <a:pt x="1334" y="1016"/>
                  </a:lnTo>
                  <a:lnTo>
                    <a:pt x="1332" y="1016"/>
                  </a:lnTo>
                  <a:lnTo>
                    <a:pt x="1334" y="1018"/>
                  </a:lnTo>
                  <a:lnTo>
                    <a:pt x="1330" y="1025"/>
                  </a:lnTo>
                  <a:lnTo>
                    <a:pt x="1325" y="1025"/>
                  </a:lnTo>
                  <a:lnTo>
                    <a:pt x="1321" y="1030"/>
                  </a:lnTo>
                  <a:lnTo>
                    <a:pt x="1318" y="1030"/>
                  </a:lnTo>
                  <a:lnTo>
                    <a:pt x="1314" y="1034"/>
                  </a:lnTo>
                  <a:lnTo>
                    <a:pt x="1309" y="1034"/>
                  </a:lnTo>
                  <a:lnTo>
                    <a:pt x="1304" y="1030"/>
                  </a:lnTo>
                  <a:lnTo>
                    <a:pt x="1300" y="1030"/>
                  </a:lnTo>
                  <a:lnTo>
                    <a:pt x="1297" y="1032"/>
                  </a:lnTo>
                  <a:lnTo>
                    <a:pt x="1293" y="1032"/>
                  </a:lnTo>
                  <a:lnTo>
                    <a:pt x="1288" y="1032"/>
                  </a:lnTo>
                  <a:lnTo>
                    <a:pt x="1284" y="1034"/>
                  </a:lnTo>
                  <a:lnTo>
                    <a:pt x="1288" y="1032"/>
                  </a:lnTo>
                  <a:lnTo>
                    <a:pt x="1295" y="1034"/>
                  </a:lnTo>
                  <a:lnTo>
                    <a:pt x="1302" y="1036"/>
                  </a:lnTo>
                  <a:lnTo>
                    <a:pt x="1304" y="1039"/>
                  </a:lnTo>
                  <a:lnTo>
                    <a:pt x="1304" y="1041"/>
                  </a:lnTo>
                  <a:lnTo>
                    <a:pt x="1309" y="1041"/>
                  </a:lnTo>
                  <a:lnTo>
                    <a:pt x="1314" y="1036"/>
                  </a:lnTo>
                  <a:lnTo>
                    <a:pt x="1318" y="1036"/>
                  </a:lnTo>
                  <a:lnTo>
                    <a:pt x="1318" y="1039"/>
                  </a:lnTo>
                  <a:lnTo>
                    <a:pt x="1323" y="1039"/>
                  </a:lnTo>
                  <a:lnTo>
                    <a:pt x="1323" y="1041"/>
                  </a:lnTo>
                  <a:lnTo>
                    <a:pt x="1318" y="1046"/>
                  </a:lnTo>
                  <a:lnTo>
                    <a:pt x="1314" y="1055"/>
                  </a:lnTo>
                  <a:lnTo>
                    <a:pt x="1311" y="1055"/>
                  </a:lnTo>
                  <a:lnTo>
                    <a:pt x="1309" y="1060"/>
                  </a:lnTo>
                  <a:lnTo>
                    <a:pt x="1316" y="1060"/>
                  </a:lnTo>
                  <a:lnTo>
                    <a:pt x="1316" y="1060"/>
                  </a:lnTo>
                  <a:lnTo>
                    <a:pt x="1314" y="1064"/>
                  </a:lnTo>
                  <a:lnTo>
                    <a:pt x="1316" y="1066"/>
                  </a:lnTo>
                  <a:lnTo>
                    <a:pt x="1316" y="1071"/>
                  </a:lnTo>
                  <a:lnTo>
                    <a:pt x="1316" y="1076"/>
                  </a:lnTo>
                  <a:lnTo>
                    <a:pt x="1318" y="1078"/>
                  </a:lnTo>
                  <a:lnTo>
                    <a:pt x="1321" y="1083"/>
                  </a:lnTo>
                  <a:lnTo>
                    <a:pt x="1325" y="1083"/>
                  </a:lnTo>
                  <a:lnTo>
                    <a:pt x="1327" y="1085"/>
                  </a:lnTo>
                  <a:lnTo>
                    <a:pt x="1332" y="1085"/>
                  </a:lnTo>
                  <a:lnTo>
                    <a:pt x="1332" y="1090"/>
                  </a:lnTo>
                  <a:lnTo>
                    <a:pt x="1327" y="1090"/>
                  </a:lnTo>
                  <a:lnTo>
                    <a:pt x="1332" y="1094"/>
                  </a:lnTo>
                  <a:lnTo>
                    <a:pt x="1339" y="1094"/>
                  </a:lnTo>
                  <a:lnTo>
                    <a:pt x="1344" y="1097"/>
                  </a:lnTo>
                  <a:lnTo>
                    <a:pt x="1346" y="1094"/>
                  </a:lnTo>
                  <a:lnTo>
                    <a:pt x="1351" y="1097"/>
                  </a:lnTo>
                  <a:lnTo>
                    <a:pt x="1353" y="1099"/>
                  </a:lnTo>
                  <a:lnTo>
                    <a:pt x="1360" y="1101"/>
                  </a:lnTo>
                  <a:lnTo>
                    <a:pt x="1360" y="1099"/>
                  </a:lnTo>
                  <a:lnTo>
                    <a:pt x="1367" y="1094"/>
                  </a:lnTo>
                  <a:lnTo>
                    <a:pt x="1367" y="1097"/>
                  </a:lnTo>
                  <a:lnTo>
                    <a:pt x="1367" y="1099"/>
                  </a:lnTo>
                  <a:lnTo>
                    <a:pt x="1371" y="1101"/>
                  </a:lnTo>
                  <a:lnTo>
                    <a:pt x="1378" y="1103"/>
                  </a:lnTo>
                  <a:lnTo>
                    <a:pt x="1378" y="1106"/>
                  </a:lnTo>
                  <a:lnTo>
                    <a:pt x="1376" y="1106"/>
                  </a:lnTo>
                  <a:lnTo>
                    <a:pt x="1374" y="1108"/>
                  </a:lnTo>
                  <a:lnTo>
                    <a:pt x="1378" y="1108"/>
                  </a:lnTo>
                  <a:lnTo>
                    <a:pt x="1383" y="1108"/>
                  </a:lnTo>
                  <a:lnTo>
                    <a:pt x="1383" y="1110"/>
                  </a:lnTo>
                  <a:lnTo>
                    <a:pt x="1381" y="1113"/>
                  </a:lnTo>
                  <a:lnTo>
                    <a:pt x="1378" y="1113"/>
                  </a:lnTo>
                  <a:lnTo>
                    <a:pt x="1374" y="1113"/>
                  </a:lnTo>
                  <a:lnTo>
                    <a:pt x="1369" y="1113"/>
                  </a:lnTo>
                  <a:lnTo>
                    <a:pt x="1357" y="1120"/>
                  </a:lnTo>
                  <a:lnTo>
                    <a:pt x="1355" y="1120"/>
                  </a:lnTo>
                  <a:lnTo>
                    <a:pt x="1348" y="1122"/>
                  </a:lnTo>
                  <a:lnTo>
                    <a:pt x="1341" y="1122"/>
                  </a:lnTo>
                  <a:lnTo>
                    <a:pt x="1334" y="1127"/>
                  </a:lnTo>
                  <a:lnTo>
                    <a:pt x="1332" y="1127"/>
                  </a:lnTo>
                  <a:lnTo>
                    <a:pt x="1332" y="1129"/>
                  </a:lnTo>
                  <a:lnTo>
                    <a:pt x="1325" y="1127"/>
                  </a:lnTo>
                  <a:lnTo>
                    <a:pt x="1325" y="1124"/>
                  </a:lnTo>
                  <a:lnTo>
                    <a:pt x="1323" y="1122"/>
                  </a:lnTo>
                  <a:lnTo>
                    <a:pt x="1321" y="1127"/>
                  </a:lnTo>
                  <a:lnTo>
                    <a:pt x="1318" y="1124"/>
                  </a:lnTo>
                  <a:lnTo>
                    <a:pt x="1316" y="1129"/>
                  </a:lnTo>
                  <a:lnTo>
                    <a:pt x="1316" y="1131"/>
                  </a:lnTo>
                  <a:lnTo>
                    <a:pt x="1311" y="1138"/>
                  </a:lnTo>
                  <a:lnTo>
                    <a:pt x="1304" y="1145"/>
                  </a:lnTo>
                  <a:lnTo>
                    <a:pt x="1300" y="1145"/>
                  </a:lnTo>
                  <a:lnTo>
                    <a:pt x="1295" y="1150"/>
                  </a:lnTo>
                  <a:lnTo>
                    <a:pt x="1293" y="1150"/>
                  </a:lnTo>
                  <a:lnTo>
                    <a:pt x="1293" y="1150"/>
                  </a:lnTo>
                  <a:lnTo>
                    <a:pt x="1291" y="1154"/>
                  </a:lnTo>
                  <a:lnTo>
                    <a:pt x="1291" y="1154"/>
                  </a:lnTo>
                  <a:lnTo>
                    <a:pt x="1288" y="1154"/>
                  </a:lnTo>
                  <a:lnTo>
                    <a:pt x="1286" y="1154"/>
                  </a:lnTo>
                  <a:lnTo>
                    <a:pt x="1281" y="1152"/>
                  </a:lnTo>
                  <a:lnTo>
                    <a:pt x="1281" y="1147"/>
                  </a:lnTo>
                  <a:lnTo>
                    <a:pt x="1279" y="1147"/>
                  </a:lnTo>
                  <a:lnTo>
                    <a:pt x="1277" y="1147"/>
                  </a:lnTo>
                  <a:lnTo>
                    <a:pt x="1277" y="1143"/>
                  </a:lnTo>
                  <a:lnTo>
                    <a:pt x="1274" y="1140"/>
                  </a:lnTo>
                  <a:lnTo>
                    <a:pt x="1274" y="1136"/>
                  </a:lnTo>
                  <a:lnTo>
                    <a:pt x="1279" y="1129"/>
                  </a:lnTo>
                  <a:lnTo>
                    <a:pt x="1284" y="1124"/>
                  </a:lnTo>
                  <a:lnTo>
                    <a:pt x="1284" y="1120"/>
                  </a:lnTo>
                  <a:lnTo>
                    <a:pt x="1293" y="1117"/>
                  </a:lnTo>
                  <a:lnTo>
                    <a:pt x="1302" y="1115"/>
                  </a:lnTo>
                  <a:lnTo>
                    <a:pt x="1309" y="1108"/>
                  </a:lnTo>
                  <a:lnTo>
                    <a:pt x="1314" y="1108"/>
                  </a:lnTo>
                  <a:lnTo>
                    <a:pt x="1318" y="1108"/>
                  </a:lnTo>
                  <a:lnTo>
                    <a:pt x="1318" y="1113"/>
                  </a:lnTo>
                  <a:lnTo>
                    <a:pt x="1321" y="1115"/>
                  </a:lnTo>
                  <a:lnTo>
                    <a:pt x="1321" y="1113"/>
                  </a:lnTo>
                  <a:lnTo>
                    <a:pt x="1321" y="1110"/>
                  </a:lnTo>
                  <a:lnTo>
                    <a:pt x="1325" y="1108"/>
                  </a:lnTo>
                  <a:lnTo>
                    <a:pt x="1330" y="1108"/>
                  </a:lnTo>
                  <a:lnTo>
                    <a:pt x="1334" y="1106"/>
                  </a:lnTo>
                  <a:lnTo>
                    <a:pt x="1330" y="1106"/>
                  </a:lnTo>
                  <a:lnTo>
                    <a:pt x="1321" y="1106"/>
                  </a:lnTo>
                  <a:lnTo>
                    <a:pt x="1318" y="1103"/>
                  </a:lnTo>
                  <a:lnTo>
                    <a:pt x="1314" y="1103"/>
                  </a:lnTo>
                  <a:lnTo>
                    <a:pt x="1311" y="1108"/>
                  </a:lnTo>
                  <a:lnTo>
                    <a:pt x="1307" y="1106"/>
                  </a:lnTo>
                  <a:lnTo>
                    <a:pt x="1309" y="1101"/>
                  </a:lnTo>
                  <a:lnTo>
                    <a:pt x="1314" y="1099"/>
                  </a:lnTo>
                  <a:lnTo>
                    <a:pt x="1318" y="1094"/>
                  </a:lnTo>
                  <a:lnTo>
                    <a:pt x="1318" y="1092"/>
                  </a:lnTo>
                  <a:lnTo>
                    <a:pt x="1316" y="1094"/>
                  </a:lnTo>
                  <a:lnTo>
                    <a:pt x="1316" y="1092"/>
                  </a:lnTo>
                  <a:lnTo>
                    <a:pt x="1311" y="1099"/>
                  </a:lnTo>
                  <a:lnTo>
                    <a:pt x="1307" y="1099"/>
                  </a:lnTo>
                  <a:lnTo>
                    <a:pt x="1302" y="1103"/>
                  </a:lnTo>
                  <a:lnTo>
                    <a:pt x="1297" y="1103"/>
                  </a:lnTo>
                  <a:lnTo>
                    <a:pt x="1295" y="1108"/>
                  </a:lnTo>
                  <a:lnTo>
                    <a:pt x="1286" y="1110"/>
                  </a:lnTo>
                  <a:lnTo>
                    <a:pt x="1286" y="1108"/>
                  </a:lnTo>
                  <a:lnTo>
                    <a:pt x="1286" y="1106"/>
                  </a:lnTo>
                  <a:lnTo>
                    <a:pt x="1284" y="1106"/>
                  </a:lnTo>
                  <a:lnTo>
                    <a:pt x="1288" y="1101"/>
                  </a:lnTo>
                  <a:lnTo>
                    <a:pt x="1284" y="1106"/>
                  </a:lnTo>
                  <a:lnTo>
                    <a:pt x="1281" y="1110"/>
                  </a:lnTo>
                  <a:lnTo>
                    <a:pt x="1277" y="1110"/>
                  </a:lnTo>
                  <a:lnTo>
                    <a:pt x="1274" y="1110"/>
                  </a:lnTo>
                  <a:lnTo>
                    <a:pt x="1272" y="1113"/>
                  </a:lnTo>
                  <a:lnTo>
                    <a:pt x="1270" y="1110"/>
                  </a:lnTo>
                  <a:lnTo>
                    <a:pt x="1267" y="1108"/>
                  </a:lnTo>
                  <a:lnTo>
                    <a:pt x="1263" y="1108"/>
                  </a:lnTo>
                  <a:lnTo>
                    <a:pt x="1258" y="1108"/>
                  </a:lnTo>
                  <a:lnTo>
                    <a:pt x="1256" y="1108"/>
                  </a:lnTo>
                  <a:lnTo>
                    <a:pt x="1256" y="1106"/>
                  </a:lnTo>
                  <a:lnTo>
                    <a:pt x="1256" y="1103"/>
                  </a:lnTo>
                  <a:lnTo>
                    <a:pt x="1256" y="1103"/>
                  </a:lnTo>
                  <a:lnTo>
                    <a:pt x="1256" y="1101"/>
                  </a:lnTo>
                  <a:lnTo>
                    <a:pt x="1258" y="1097"/>
                  </a:lnTo>
                  <a:lnTo>
                    <a:pt x="1256" y="1094"/>
                  </a:lnTo>
                  <a:lnTo>
                    <a:pt x="1254" y="1092"/>
                  </a:lnTo>
                  <a:lnTo>
                    <a:pt x="1251" y="1092"/>
                  </a:lnTo>
                  <a:lnTo>
                    <a:pt x="1254" y="1090"/>
                  </a:lnTo>
                  <a:lnTo>
                    <a:pt x="1258" y="1062"/>
                  </a:lnTo>
                  <a:lnTo>
                    <a:pt x="1258" y="1055"/>
                  </a:lnTo>
                  <a:lnTo>
                    <a:pt x="1249" y="1048"/>
                  </a:lnTo>
                  <a:lnTo>
                    <a:pt x="1247" y="1050"/>
                  </a:lnTo>
                  <a:lnTo>
                    <a:pt x="1242" y="1048"/>
                  </a:lnTo>
                  <a:lnTo>
                    <a:pt x="1237" y="1048"/>
                  </a:lnTo>
                  <a:lnTo>
                    <a:pt x="1235" y="1046"/>
                  </a:lnTo>
                  <a:lnTo>
                    <a:pt x="1233" y="1043"/>
                  </a:lnTo>
                  <a:lnTo>
                    <a:pt x="1230" y="1046"/>
                  </a:lnTo>
                  <a:lnTo>
                    <a:pt x="1226" y="1048"/>
                  </a:lnTo>
                  <a:lnTo>
                    <a:pt x="1226" y="1053"/>
                  </a:lnTo>
                  <a:lnTo>
                    <a:pt x="1219" y="1060"/>
                  </a:lnTo>
                  <a:lnTo>
                    <a:pt x="1214" y="1064"/>
                  </a:lnTo>
                  <a:lnTo>
                    <a:pt x="1214" y="1069"/>
                  </a:lnTo>
                  <a:lnTo>
                    <a:pt x="1210" y="1071"/>
                  </a:lnTo>
                  <a:lnTo>
                    <a:pt x="1207" y="1076"/>
                  </a:lnTo>
                  <a:lnTo>
                    <a:pt x="1207" y="1080"/>
                  </a:lnTo>
                  <a:lnTo>
                    <a:pt x="1200" y="1087"/>
                  </a:lnTo>
                  <a:lnTo>
                    <a:pt x="1198" y="1087"/>
                  </a:lnTo>
                  <a:lnTo>
                    <a:pt x="1191" y="1094"/>
                  </a:lnTo>
                  <a:lnTo>
                    <a:pt x="1191" y="1099"/>
                  </a:lnTo>
                  <a:lnTo>
                    <a:pt x="1189" y="1101"/>
                  </a:lnTo>
                  <a:lnTo>
                    <a:pt x="1184" y="1099"/>
                  </a:lnTo>
                  <a:lnTo>
                    <a:pt x="1182" y="1099"/>
                  </a:lnTo>
                  <a:lnTo>
                    <a:pt x="1180" y="1101"/>
                  </a:lnTo>
                  <a:lnTo>
                    <a:pt x="1177" y="1101"/>
                  </a:lnTo>
                  <a:lnTo>
                    <a:pt x="1173" y="1106"/>
                  </a:lnTo>
                  <a:lnTo>
                    <a:pt x="1113" y="1103"/>
                  </a:lnTo>
                  <a:lnTo>
                    <a:pt x="1106" y="1106"/>
                  </a:lnTo>
                  <a:lnTo>
                    <a:pt x="1101" y="1108"/>
                  </a:lnTo>
                  <a:lnTo>
                    <a:pt x="1097" y="1110"/>
                  </a:lnTo>
                  <a:lnTo>
                    <a:pt x="1092" y="1115"/>
                  </a:lnTo>
                  <a:lnTo>
                    <a:pt x="1083" y="1124"/>
                  </a:lnTo>
                  <a:lnTo>
                    <a:pt x="1078" y="1124"/>
                  </a:lnTo>
                  <a:lnTo>
                    <a:pt x="1073" y="1127"/>
                  </a:lnTo>
                  <a:lnTo>
                    <a:pt x="1055" y="1140"/>
                  </a:lnTo>
                  <a:lnTo>
                    <a:pt x="1016" y="1152"/>
                  </a:lnTo>
                  <a:lnTo>
                    <a:pt x="1013" y="1163"/>
                  </a:lnTo>
                  <a:lnTo>
                    <a:pt x="1004" y="1166"/>
                  </a:lnTo>
                  <a:lnTo>
                    <a:pt x="933" y="1184"/>
                  </a:lnTo>
                  <a:lnTo>
                    <a:pt x="930" y="1177"/>
                  </a:lnTo>
                  <a:lnTo>
                    <a:pt x="933" y="1173"/>
                  </a:lnTo>
                  <a:lnTo>
                    <a:pt x="942" y="1170"/>
                  </a:lnTo>
                  <a:lnTo>
                    <a:pt x="944" y="1166"/>
                  </a:lnTo>
                  <a:lnTo>
                    <a:pt x="946" y="1161"/>
                  </a:lnTo>
                  <a:lnTo>
                    <a:pt x="949" y="1154"/>
                  </a:lnTo>
                  <a:lnTo>
                    <a:pt x="951" y="1127"/>
                  </a:lnTo>
                  <a:lnTo>
                    <a:pt x="937" y="1062"/>
                  </a:lnTo>
                  <a:lnTo>
                    <a:pt x="926" y="1053"/>
                  </a:lnTo>
                  <a:lnTo>
                    <a:pt x="919" y="1046"/>
                  </a:lnTo>
                  <a:lnTo>
                    <a:pt x="836" y="1006"/>
                  </a:lnTo>
                  <a:lnTo>
                    <a:pt x="831" y="1004"/>
                  </a:lnTo>
                  <a:lnTo>
                    <a:pt x="826" y="1004"/>
                  </a:lnTo>
                  <a:lnTo>
                    <a:pt x="824" y="1002"/>
                  </a:lnTo>
                  <a:lnTo>
                    <a:pt x="815" y="1000"/>
                  </a:lnTo>
                  <a:lnTo>
                    <a:pt x="813" y="997"/>
                  </a:lnTo>
                  <a:lnTo>
                    <a:pt x="810" y="995"/>
                  </a:lnTo>
                  <a:lnTo>
                    <a:pt x="808" y="997"/>
                  </a:lnTo>
                  <a:lnTo>
                    <a:pt x="801" y="997"/>
                  </a:lnTo>
                  <a:lnTo>
                    <a:pt x="799" y="997"/>
                  </a:lnTo>
                  <a:lnTo>
                    <a:pt x="794" y="993"/>
                  </a:lnTo>
                  <a:lnTo>
                    <a:pt x="792" y="993"/>
                  </a:lnTo>
                  <a:lnTo>
                    <a:pt x="783" y="990"/>
                  </a:lnTo>
                  <a:lnTo>
                    <a:pt x="783" y="986"/>
                  </a:lnTo>
                  <a:lnTo>
                    <a:pt x="778" y="986"/>
                  </a:lnTo>
                  <a:lnTo>
                    <a:pt x="773" y="981"/>
                  </a:lnTo>
                  <a:lnTo>
                    <a:pt x="771" y="981"/>
                  </a:lnTo>
                  <a:lnTo>
                    <a:pt x="766" y="981"/>
                  </a:lnTo>
                  <a:lnTo>
                    <a:pt x="762" y="981"/>
                  </a:lnTo>
                  <a:lnTo>
                    <a:pt x="762" y="981"/>
                  </a:lnTo>
                  <a:lnTo>
                    <a:pt x="759" y="979"/>
                  </a:lnTo>
                  <a:lnTo>
                    <a:pt x="755" y="979"/>
                  </a:lnTo>
                  <a:lnTo>
                    <a:pt x="755" y="976"/>
                  </a:lnTo>
                  <a:lnTo>
                    <a:pt x="750" y="976"/>
                  </a:lnTo>
                  <a:lnTo>
                    <a:pt x="748" y="974"/>
                  </a:lnTo>
                  <a:lnTo>
                    <a:pt x="746" y="972"/>
                  </a:lnTo>
                  <a:lnTo>
                    <a:pt x="746" y="969"/>
                  </a:lnTo>
                  <a:lnTo>
                    <a:pt x="741" y="967"/>
                  </a:lnTo>
                  <a:lnTo>
                    <a:pt x="736" y="967"/>
                  </a:lnTo>
                  <a:lnTo>
                    <a:pt x="732" y="965"/>
                  </a:lnTo>
                  <a:lnTo>
                    <a:pt x="187" y="91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8" name="Freeform 184">
              <a:extLst>
                <a:ext uri="{FF2B5EF4-FFF2-40B4-BE49-F238E27FC236}">
                  <a16:creationId xmlns:a16="http://schemas.microsoft.com/office/drawing/2014/main" id="{46D1189C-95E7-981C-9DFA-1836E89BD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5714" y="1152451"/>
              <a:ext cx="678759" cy="714439"/>
            </a:xfrm>
            <a:custGeom>
              <a:avLst/>
              <a:gdLst>
                <a:gd name="T0" fmla="*/ 684 w 818"/>
                <a:gd name="T1" fmla="*/ 722 h 861"/>
                <a:gd name="T2" fmla="*/ 601 w 818"/>
                <a:gd name="T3" fmla="*/ 612 h 861"/>
                <a:gd name="T4" fmla="*/ 760 w 818"/>
                <a:gd name="T5" fmla="*/ 129 h 861"/>
                <a:gd name="T6" fmla="*/ 714 w 818"/>
                <a:gd name="T7" fmla="*/ 94 h 861"/>
                <a:gd name="T8" fmla="*/ 656 w 818"/>
                <a:gd name="T9" fmla="*/ 41 h 861"/>
                <a:gd name="T10" fmla="*/ 621 w 818"/>
                <a:gd name="T11" fmla="*/ 37 h 861"/>
                <a:gd name="T12" fmla="*/ 584 w 818"/>
                <a:gd name="T13" fmla="*/ 16 h 861"/>
                <a:gd name="T14" fmla="*/ 515 w 818"/>
                <a:gd name="T15" fmla="*/ 27 h 861"/>
                <a:gd name="T16" fmla="*/ 356 w 818"/>
                <a:gd name="T17" fmla="*/ 101 h 861"/>
                <a:gd name="T18" fmla="*/ 409 w 818"/>
                <a:gd name="T19" fmla="*/ 228 h 861"/>
                <a:gd name="T20" fmla="*/ 372 w 818"/>
                <a:gd name="T21" fmla="*/ 240 h 861"/>
                <a:gd name="T22" fmla="*/ 312 w 818"/>
                <a:gd name="T23" fmla="*/ 210 h 861"/>
                <a:gd name="T24" fmla="*/ 247 w 818"/>
                <a:gd name="T25" fmla="*/ 256 h 861"/>
                <a:gd name="T26" fmla="*/ 266 w 818"/>
                <a:gd name="T27" fmla="*/ 311 h 861"/>
                <a:gd name="T28" fmla="*/ 319 w 818"/>
                <a:gd name="T29" fmla="*/ 318 h 861"/>
                <a:gd name="T30" fmla="*/ 234 w 818"/>
                <a:gd name="T31" fmla="*/ 381 h 861"/>
                <a:gd name="T32" fmla="*/ 155 w 818"/>
                <a:gd name="T33" fmla="*/ 431 h 861"/>
                <a:gd name="T34" fmla="*/ 180 w 818"/>
                <a:gd name="T35" fmla="*/ 478 h 861"/>
                <a:gd name="T36" fmla="*/ 164 w 818"/>
                <a:gd name="T37" fmla="*/ 528 h 861"/>
                <a:gd name="T38" fmla="*/ 173 w 818"/>
                <a:gd name="T39" fmla="*/ 563 h 861"/>
                <a:gd name="T40" fmla="*/ 201 w 818"/>
                <a:gd name="T41" fmla="*/ 591 h 861"/>
                <a:gd name="T42" fmla="*/ 254 w 818"/>
                <a:gd name="T43" fmla="*/ 602 h 861"/>
                <a:gd name="T44" fmla="*/ 173 w 818"/>
                <a:gd name="T45" fmla="*/ 676 h 861"/>
                <a:gd name="T46" fmla="*/ 83 w 818"/>
                <a:gd name="T47" fmla="*/ 725 h 861"/>
                <a:gd name="T48" fmla="*/ 97 w 818"/>
                <a:gd name="T49" fmla="*/ 732 h 861"/>
                <a:gd name="T50" fmla="*/ 141 w 818"/>
                <a:gd name="T51" fmla="*/ 729 h 861"/>
                <a:gd name="T52" fmla="*/ 199 w 818"/>
                <a:gd name="T53" fmla="*/ 690 h 861"/>
                <a:gd name="T54" fmla="*/ 259 w 818"/>
                <a:gd name="T55" fmla="*/ 649 h 861"/>
                <a:gd name="T56" fmla="*/ 312 w 818"/>
                <a:gd name="T57" fmla="*/ 623 h 861"/>
                <a:gd name="T58" fmla="*/ 360 w 818"/>
                <a:gd name="T59" fmla="*/ 568 h 861"/>
                <a:gd name="T60" fmla="*/ 446 w 818"/>
                <a:gd name="T61" fmla="*/ 524 h 861"/>
                <a:gd name="T62" fmla="*/ 374 w 818"/>
                <a:gd name="T63" fmla="*/ 598 h 861"/>
                <a:gd name="T64" fmla="*/ 414 w 818"/>
                <a:gd name="T65" fmla="*/ 589 h 861"/>
                <a:gd name="T66" fmla="*/ 451 w 818"/>
                <a:gd name="T67" fmla="*/ 561 h 861"/>
                <a:gd name="T68" fmla="*/ 492 w 818"/>
                <a:gd name="T69" fmla="*/ 556 h 861"/>
                <a:gd name="T70" fmla="*/ 513 w 818"/>
                <a:gd name="T71" fmla="*/ 595 h 861"/>
                <a:gd name="T72" fmla="*/ 561 w 818"/>
                <a:gd name="T73" fmla="*/ 623 h 861"/>
                <a:gd name="T74" fmla="*/ 610 w 818"/>
                <a:gd name="T75" fmla="*/ 658 h 861"/>
                <a:gd name="T76" fmla="*/ 624 w 818"/>
                <a:gd name="T77" fmla="*/ 683 h 861"/>
                <a:gd name="T78" fmla="*/ 658 w 818"/>
                <a:gd name="T79" fmla="*/ 674 h 861"/>
                <a:gd name="T80" fmla="*/ 679 w 818"/>
                <a:gd name="T81" fmla="*/ 736 h 861"/>
                <a:gd name="T82" fmla="*/ 681 w 818"/>
                <a:gd name="T83" fmla="*/ 787 h 861"/>
                <a:gd name="T84" fmla="*/ 686 w 818"/>
                <a:gd name="T85" fmla="*/ 838 h 861"/>
                <a:gd name="T86" fmla="*/ 665 w 818"/>
                <a:gd name="T87" fmla="*/ 854 h 861"/>
                <a:gd name="T88" fmla="*/ 679 w 818"/>
                <a:gd name="T89" fmla="*/ 833 h 861"/>
                <a:gd name="T90" fmla="*/ 638 w 818"/>
                <a:gd name="T91" fmla="*/ 815 h 861"/>
                <a:gd name="T92" fmla="*/ 661 w 818"/>
                <a:gd name="T93" fmla="*/ 833 h 861"/>
                <a:gd name="T94" fmla="*/ 644 w 818"/>
                <a:gd name="T95" fmla="*/ 831 h 861"/>
                <a:gd name="T96" fmla="*/ 663 w 818"/>
                <a:gd name="T97" fmla="*/ 794 h 861"/>
                <a:gd name="T98" fmla="*/ 658 w 818"/>
                <a:gd name="T99" fmla="*/ 787 h 861"/>
                <a:gd name="T100" fmla="*/ 635 w 818"/>
                <a:gd name="T101" fmla="*/ 792 h 861"/>
                <a:gd name="T102" fmla="*/ 624 w 818"/>
                <a:gd name="T103" fmla="*/ 773 h 861"/>
                <a:gd name="T104" fmla="*/ 656 w 818"/>
                <a:gd name="T105" fmla="*/ 713 h 861"/>
                <a:gd name="T106" fmla="*/ 642 w 818"/>
                <a:gd name="T107" fmla="*/ 734 h 861"/>
                <a:gd name="T108" fmla="*/ 628 w 818"/>
                <a:gd name="T109" fmla="*/ 718 h 861"/>
                <a:gd name="T110" fmla="*/ 213 w 818"/>
                <a:gd name="T111" fmla="*/ 376 h 861"/>
                <a:gd name="T112" fmla="*/ 462 w 818"/>
                <a:gd name="T113" fmla="*/ 619 h 861"/>
                <a:gd name="T114" fmla="*/ 469 w 818"/>
                <a:gd name="T115" fmla="*/ 582 h 861"/>
                <a:gd name="T116" fmla="*/ 460 w 818"/>
                <a:gd name="T117" fmla="*/ 554 h 861"/>
                <a:gd name="T118" fmla="*/ 123 w 818"/>
                <a:gd name="T119" fmla="*/ 316 h 861"/>
                <a:gd name="T120" fmla="*/ 109 w 818"/>
                <a:gd name="T121" fmla="*/ 515 h 861"/>
                <a:gd name="T122" fmla="*/ 326 w 818"/>
                <a:gd name="T123" fmla="*/ 632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8" h="861">
                  <a:moveTo>
                    <a:pt x="704" y="824"/>
                  </a:moveTo>
                  <a:lnTo>
                    <a:pt x="707" y="824"/>
                  </a:lnTo>
                  <a:lnTo>
                    <a:pt x="707" y="819"/>
                  </a:lnTo>
                  <a:lnTo>
                    <a:pt x="707" y="819"/>
                  </a:lnTo>
                  <a:lnTo>
                    <a:pt x="707" y="817"/>
                  </a:lnTo>
                  <a:lnTo>
                    <a:pt x="707" y="815"/>
                  </a:lnTo>
                  <a:lnTo>
                    <a:pt x="707" y="813"/>
                  </a:lnTo>
                  <a:lnTo>
                    <a:pt x="704" y="813"/>
                  </a:lnTo>
                  <a:lnTo>
                    <a:pt x="704" y="808"/>
                  </a:lnTo>
                  <a:lnTo>
                    <a:pt x="702" y="803"/>
                  </a:lnTo>
                  <a:lnTo>
                    <a:pt x="698" y="801"/>
                  </a:lnTo>
                  <a:lnTo>
                    <a:pt x="695" y="799"/>
                  </a:lnTo>
                  <a:lnTo>
                    <a:pt x="695" y="796"/>
                  </a:lnTo>
                  <a:lnTo>
                    <a:pt x="691" y="789"/>
                  </a:lnTo>
                  <a:lnTo>
                    <a:pt x="688" y="789"/>
                  </a:lnTo>
                  <a:lnTo>
                    <a:pt x="684" y="789"/>
                  </a:lnTo>
                  <a:lnTo>
                    <a:pt x="684" y="787"/>
                  </a:lnTo>
                  <a:lnTo>
                    <a:pt x="686" y="785"/>
                  </a:lnTo>
                  <a:lnTo>
                    <a:pt x="684" y="783"/>
                  </a:lnTo>
                  <a:lnTo>
                    <a:pt x="684" y="780"/>
                  </a:lnTo>
                  <a:lnTo>
                    <a:pt x="681" y="778"/>
                  </a:lnTo>
                  <a:lnTo>
                    <a:pt x="684" y="776"/>
                  </a:lnTo>
                  <a:lnTo>
                    <a:pt x="686" y="776"/>
                  </a:lnTo>
                  <a:lnTo>
                    <a:pt x="686" y="773"/>
                  </a:lnTo>
                  <a:lnTo>
                    <a:pt x="684" y="773"/>
                  </a:lnTo>
                  <a:lnTo>
                    <a:pt x="681" y="773"/>
                  </a:lnTo>
                  <a:lnTo>
                    <a:pt x="681" y="771"/>
                  </a:lnTo>
                  <a:lnTo>
                    <a:pt x="684" y="769"/>
                  </a:lnTo>
                  <a:lnTo>
                    <a:pt x="684" y="752"/>
                  </a:lnTo>
                  <a:lnTo>
                    <a:pt x="684" y="739"/>
                  </a:lnTo>
                  <a:lnTo>
                    <a:pt x="684" y="725"/>
                  </a:lnTo>
                  <a:lnTo>
                    <a:pt x="684" y="722"/>
                  </a:lnTo>
                  <a:lnTo>
                    <a:pt x="684" y="718"/>
                  </a:lnTo>
                  <a:lnTo>
                    <a:pt x="686" y="713"/>
                  </a:lnTo>
                  <a:lnTo>
                    <a:pt x="684" y="711"/>
                  </a:lnTo>
                  <a:lnTo>
                    <a:pt x="684" y="706"/>
                  </a:lnTo>
                  <a:lnTo>
                    <a:pt x="681" y="699"/>
                  </a:lnTo>
                  <a:lnTo>
                    <a:pt x="677" y="695"/>
                  </a:lnTo>
                  <a:lnTo>
                    <a:pt x="674" y="686"/>
                  </a:lnTo>
                  <a:lnTo>
                    <a:pt x="677" y="683"/>
                  </a:lnTo>
                  <a:lnTo>
                    <a:pt x="672" y="672"/>
                  </a:lnTo>
                  <a:lnTo>
                    <a:pt x="672" y="667"/>
                  </a:lnTo>
                  <a:lnTo>
                    <a:pt x="677" y="662"/>
                  </a:lnTo>
                  <a:lnTo>
                    <a:pt x="674" y="660"/>
                  </a:lnTo>
                  <a:lnTo>
                    <a:pt x="674" y="656"/>
                  </a:lnTo>
                  <a:lnTo>
                    <a:pt x="670" y="651"/>
                  </a:lnTo>
                  <a:lnTo>
                    <a:pt x="665" y="653"/>
                  </a:lnTo>
                  <a:lnTo>
                    <a:pt x="658" y="653"/>
                  </a:lnTo>
                  <a:lnTo>
                    <a:pt x="656" y="656"/>
                  </a:lnTo>
                  <a:lnTo>
                    <a:pt x="649" y="658"/>
                  </a:lnTo>
                  <a:lnTo>
                    <a:pt x="642" y="662"/>
                  </a:lnTo>
                  <a:lnTo>
                    <a:pt x="638" y="672"/>
                  </a:lnTo>
                  <a:lnTo>
                    <a:pt x="633" y="674"/>
                  </a:lnTo>
                  <a:lnTo>
                    <a:pt x="626" y="674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17" y="674"/>
                  </a:lnTo>
                  <a:lnTo>
                    <a:pt x="619" y="667"/>
                  </a:lnTo>
                  <a:lnTo>
                    <a:pt x="617" y="662"/>
                  </a:lnTo>
                  <a:lnTo>
                    <a:pt x="612" y="637"/>
                  </a:lnTo>
                  <a:lnTo>
                    <a:pt x="608" y="628"/>
                  </a:lnTo>
                  <a:lnTo>
                    <a:pt x="605" y="621"/>
                  </a:lnTo>
                  <a:lnTo>
                    <a:pt x="610" y="612"/>
                  </a:lnTo>
                  <a:lnTo>
                    <a:pt x="601" y="612"/>
                  </a:lnTo>
                  <a:lnTo>
                    <a:pt x="591" y="616"/>
                  </a:lnTo>
                  <a:lnTo>
                    <a:pt x="587" y="614"/>
                  </a:lnTo>
                  <a:lnTo>
                    <a:pt x="573" y="614"/>
                  </a:lnTo>
                  <a:lnTo>
                    <a:pt x="818" y="171"/>
                  </a:lnTo>
                  <a:lnTo>
                    <a:pt x="818" y="168"/>
                  </a:lnTo>
                  <a:lnTo>
                    <a:pt x="813" y="166"/>
                  </a:lnTo>
                  <a:lnTo>
                    <a:pt x="808" y="168"/>
                  </a:lnTo>
                  <a:lnTo>
                    <a:pt x="806" y="164"/>
                  </a:lnTo>
                  <a:lnTo>
                    <a:pt x="806" y="157"/>
                  </a:lnTo>
                  <a:lnTo>
                    <a:pt x="804" y="152"/>
                  </a:lnTo>
                  <a:lnTo>
                    <a:pt x="799" y="150"/>
                  </a:lnTo>
                  <a:lnTo>
                    <a:pt x="799" y="145"/>
                  </a:lnTo>
                  <a:lnTo>
                    <a:pt x="797" y="140"/>
                  </a:lnTo>
                  <a:lnTo>
                    <a:pt x="795" y="138"/>
                  </a:lnTo>
                  <a:lnTo>
                    <a:pt x="788" y="138"/>
                  </a:lnTo>
                  <a:lnTo>
                    <a:pt x="785" y="140"/>
                  </a:lnTo>
                  <a:lnTo>
                    <a:pt x="781" y="138"/>
                  </a:lnTo>
                  <a:lnTo>
                    <a:pt x="774" y="140"/>
                  </a:lnTo>
                  <a:lnTo>
                    <a:pt x="771" y="138"/>
                  </a:lnTo>
                  <a:lnTo>
                    <a:pt x="771" y="138"/>
                  </a:lnTo>
                  <a:lnTo>
                    <a:pt x="769" y="138"/>
                  </a:lnTo>
                  <a:lnTo>
                    <a:pt x="767" y="138"/>
                  </a:lnTo>
                  <a:lnTo>
                    <a:pt x="765" y="138"/>
                  </a:lnTo>
                  <a:lnTo>
                    <a:pt x="765" y="138"/>
                  </a:lnTo>
                  <a:lnTo>
                    <a:pt x="767" y="136"/>
                  </a:lnTo>
                  <a:lnTo>
                    <a:pt x="767" y="136"/>
                  </a:lnTo>
                  <a:lnTo>
                    <a:pt x="762" y="134"/>
                  </a:lnTo>
                  <a:lnTo>
                    <a:pt x="760" y="134"/>
                  </a:lnTo>
                  <a:lnTo>
                    <a:pt x="758" y="134"/>
                  </a:lnTo>
                  <a:lnTo>
                    <a:pt x="758" y="131"/>
                  </a:lnTo>
                  <a:lnTo>
                    <a:pt x="760" y="129"/>
                  </a:lnTo>
                  <a:lnTo>
                    <a:pt x="760" y="129"/>
                  </a:lnTo>
                  <a:lnTo>
                    <a:pt x="758" y="129"/>
                  </a:lnTo>
                  <a:lnTo>
                    <a:pt x="753" y="129"/>
                  </a:lnTo>
                  <a:lnTo>
                    <a:pt x="753" y="127"/>
                  </a:lnTo>
                  <a:lnTo>
                    <a:pt x="751" y="122"/>
                  </a:lnTo>
                  <a:lnTo>
                    <a:pt x="744" y="117"/>
                  </a:lnTo>
                  <a:lnTo>
                    <a:pt x="744" y="120"/>
                  </a:lnTo>
                  <a:lnTo>
                    <a:pt x="741" y="117"/>
                  </a:lnTo>
                  <a:lnTo>
                    <a:pt x="739" y="117"/>
                  </a:lnTo>
                  <a:lnTo>
                    <a:pt x="737" y="120"/>
                  </a:lnTo>
                  <a:lnTo>
                    <a:pt x="739" y="117"/>
                  </a:lnTo>
                  <a:lnTo>
                    <a:pt x="737" y="117"/>
                  </a:lnTo>
                  <a:lnTo>
                    <a:pt x="735" y="115"/>
                  </a:lnTo>
                  <a:lnTo>
                    <a:pt x="732" y="117"/>
                  </a:lnTo>
                  <a:lnTo>
                    <a:pt x="730" y="117"/>
                  </a:lnTo>
                  <a:lnTo>
                    <a:pt x="730" y="115"/>
                  </a:lnTo>
                  <a:lnTo>
                    <a:pt x="732" y="113"/>
                  </a:lnTo>
                  <a:lnTo>
                    <a:pt x="730" y="110"/>
                  </a:lnTo>
                  <a:lnTo>
                    <a:pt x="728" y="110"/>
                  </a:lnTo>
                  <a:lnTo>
                    <a:pt x="725" y="110"/>
                  </a:lnTo>
                  <a:lnTo>
                    <a:pt x="725" y="108"/>
                  </a:lnTo>
                  <a:lnTo>
                    <a:pt x="725" y="108"/>
                  </a:lnTo>
                  <a:lnTo>
                    <a:pt x="721" y="106"/>
                  </a:lnTo>
                  <a:lnTo>
                    <a:pt x="718" y="101"/>
                  </a:lnTo>
                  <a:lnTo>
                    <a:pt x="718" y="101"/>
                  </a:lnTo>
                  <a:lnTo>
                    <a:pt x="718" y="99"/>
                  </a:lnTo>
                  <a:lnTo>
                    <a:pt x="716" y="99"/>
                  </a:lnTo>
                  <a:lnTo>
                    <a:pt x="714" y="99"/>
                  </a:lnTo>
                  <a:lnTo>
                    <a:pt x="704" y="108"/>
                  </a:lnTo>
                  <a:lnTo>
                    <a:pt x="698" y="110"/>
                  </a:lnTo>
                  <a:lnTo>
                    <a:pt x="704" y="106"/>
                  </a:lnTo>
                  <a:lnTo>
                    <a:pt x="709" y="99"/>
                  </a:lnTo>
                  <a:lnTo>
                    <a:pt x="714" y="94"/>
                  </a:lnTo>
                  <a:lnTo>
                    <a:pt x="714" y="90"/>
                  </a:lnTo>
                  <a:lnTo>
                    <a:pt x="711" y="87"/>
                  </a:lnTo>
                  <a:lnTo>
                    <a:pt x="707" y="83"/>
                  </a:lnTo>
                  <a:lnTo>
                    <a:pt x="702" y="83"/>
                  </a:lnTo>
                  <a:lnTo>
                    <a:pt x="695" y="85"/>
                  </a:lnTo>
                  <a:lnTo>
                    <a:pt x="693" y="85"/>
                  </a:lnTo>
                  <a:lnTo>
                    <a:pt x="691" y="87"/>
                  </a:lnTo>
                  <a:lnTo>
                    <a:pt x="686" y="87"/>
                  </a:lnTo>
                  <a:lnTo>
                    <a:pt x="679" y="94"/>
                  </a:lnTo>
                  <a:lnTo>
                    <a:pt x="674" y="97"/>
                  </a:lnTo>
                  <a:lnTo>
                    <a:pt x="679" y="94"/>
                  </a:lnTo>
                  <a:lnTo>
                    <a:pt x="677" y="87"/>
                  </a:lnTo>
                  <a:lnTo>
                    <a:pt x="679" y="83"/>
                  </a:lnTo>
                  <a:lnTo>
                    <a:pt x="679" y="80"/>
                  </a:lnTo>
                  <a:lnTo>
                    <a:pt x="672" y="76"/>
                  </a:lnTo>
                  <a:lnTo>
                    <a:pt x="672" y="74"/>
                  </a:lnTo>
                  <a:lnTo>
                    <a:pt x="677" y="71"/>
                  </a:lnTo>
                  <a:lnTo>
                    <a:pt x="679" y="71"/>
                  </a:lnTo>
                  <a:lnTo>
                    <a:pt x="679" y="71"/>
                  </a:lnTo>
                  <a:lnTo>
                    <a:pt x="668" y="64"/>
                  </a:lnTo>
                  <a:lnTo>
                    <a:pt x="668" y="62"/>
                  </a:lnTo>
                  <a:lnTo>
                    <a:pt x="670" y="60"/>
                  </a:lnTo>
                  <a:lnTo>
                    <a:pt x="674" y="55"/>
                  </a:lnTo>
                  <a:lnTo>
                    <a:pt x="679" y="53"/>
                  </a:lnTo>
                  <a:lnTo>
                    <a:pt x="677" y="50"/>
                  </a:lnTo>
                  <a:lnTo>
                    <a:pt x="674" y="46"/>
                  </a:lnTo>
                  <a:lnTo>
                    <a:pt x="672" y="46"/>
                  </a:lnTo>
                  <a:lnTo>
                    <a:pt x="670" y="46"/>
                  </a:lnTo>
                  <a:lnTo>
                    <a:pt x="668" y="43"/>
                  </a:lnTo>
                  <a:lnTo>
                    <a:pt x="665" y="43"/>
                  </a:lnTo>
                  <a:lnTo>
                    <a:pt x="661" y="43"/>
                  </a:lnTo>
                  <a:lnTo>
                    <a:pt x="656" y="41"/>
                  </a:lnTo>
                  <a:lnTo>
                    <a:pt x="654" y="41"/>
                  </a:lnTo>
                  <a:lnTo>
                    <a:pt x="651" y="41"/>
                  </a:lnTo>
                  <a:lnTo>
                    <a:pt x="647" y="41"/>
                  </a:lnTo>
                  <a:lnTo>
                    <a:pt x="644" y="43"/>
                  </a:lnTo>
                  <a:lnTo>
                    <a:pt x="644" y="46"/>
                  </a:lnTo>
                  <a:lnTo>
                    <a:pt x="642" y="43"/>
                  </a:lnTo>
                  <a:lnTo>
                    <a:pt x="642" y="39"/>
                  </a:lnTo>
                  <a:lnTo>
                    <a:pt x="644" y="39"/>
                  </a:lnTo>
                  <a:lnTo>
                    <a:pt x="644" y="34"/>
                  </a:lnTo>
                  <a:lnTo>
                    <a:pt x="647" y="32"/>
                  </a:lnTo>
                  <a:lnTo>
                    <a:pt x="649" y="32"/>
                  </a:lnTo>
                  <a:lnTo>
                    <a:pt x="649" y="27"/>
                  </a:lnTo>
                  <a:lnTo>
                    <a:pt x="649" y="23"/>
                  </a:lnTo>
                  <a:lnTo>
                    <a:pt x="649" y="20"/>
                  </a:lnTo>
                  <a:lnTo>
                    <a:pt x="647" y="20"/>
                  </a:lnTo>
                  <a:lnTo>
                    <a:pt x="642" y="25"/>
                  </a:lnTo>
                  <a:lnTo>
                    <a:pt x="640" y="30"/>
                  </a:lnTo>
                  <a:lnTo>
                    <a:pt x="640" y="30"/>
                  </a:lnTo>
                  <a:lnTo>
                    <a:pt x="638" y="27"/>
                  </a:lnTo>
                  <a:lnTo>
                    <a:pt x="633" y="30"/>
                  </a:lnTo>
                  <a:lnTo>
                    <a:pt x="633" y="32"/>
                  </a:lnTo>
                  <a:lnTo>
                    <a:pt x="633" y="34"/>
                  </a:lnTo>
                  <a:lnTo>
                    <a:pt x="631" y="39"/>
                  </a:lnTo>
                  <a:lnTo>
                    <a:pt x="628" y="39"/>
                  </a:lnTo>
                  <a:lnTo>
                    <a:pt x="626" y="37"/>
                  </a:lnTo>
                  <a:lnTo>
                    <a:pt x="624" y="41"/>
                  </a:lnTo>
                  <a:lnTo>
                    <a:pt x="624" y="46"/>
                  </a:lnTo>
                  <a:lnTo>
                    <a:pt x="624" y="41"/>
                  </a:lnTo>
                  <a:lnTo>
                    <a:pt x="624" y="37"/>
                  </a:lnTo>
                  <a:lnTo>
                    <a:pt x="626" y="34"/>
                  </a:lnTo>
                  <a:lnTo>
                    <a:pt x="624" y="34"/>
                  </a:lnTo>
                  <a:lnTo>
                    <a:pt x="621" y="37"/>
                  </a:lnTo>
                  <a:lnTo>
                    <a:pt x="619" y="39"/>
                  </a:lnTo>
                  <a:lnTo>
                    <a:pt x="617" y="39"/>
                  </a:lnTo>
                  <a:lnTo>
                    <a:pt x="619" y="34"/>
                  </a:lnTo>
                  <a:lnTo>
                    <a:pt x="617" y="30"/>
                  </a:lnTo>
                  <a:lnTo>
                    <a:pt x="612" y="30"/>
                  </a:lnTo>
                  <a:lnTo>
                    <a:pt x="612" y="27"/>
                  </a:lnTo>
                  <a:lnTo>
                    <a:pt x="617" y="23"/>
                  </a:lnTo>
                  <a:lnTo>
                    <a:pt x="621" y="23"/>
                  </a:lnTo>
                  <a:lnTo>
                    <a:pt x="626" y="25"/>
                  </a:lnTo>
                  <a:lnTo>
                    <a:pt x="633" y="23"/>
                  </a:lnTo>
                  <a:lnTo>
                    <a:pt x="635" y="23"/>
                  </a:lnTo>
                  <a:lnTo>
                    <a:pt x="640" y="18"/>
                  </a:lnTo>
                  <a:lnTo>
                    <a:pt x="640" y="16"/>
                  </a:lnTo>
                  <a:lnTo>
                    <a:pt x="642" y="13"/>
                  </a:lnTo>
                  <a:lnTo>
                    <a:pt x="640" y="13"/>
                  </a:lnTo>
                  <a:lnTo>
                    <a:pt x="635" y="11"/>
                  </a:lnTo>
                  <a:lnTo>
                    <a:pt x="635" y="11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4"/>
                  </a:lnTo>
                  <a:lnTo>
                    <a:pt x="633" y="4"/>
                  </a:lnTo>
                  <a:lnTo>
                    <a:pt x="635" y="2"/>
                  </a:lnTo>
                  <a:lnTo>
                    <a:pt x="635" y="2"/>
                  </a:lnTo>
                  <a:lnTo>
                    <a:pt x="633" y="0"/>
                  </a:lnTo>
                  <a:lnTo>
                    <a:pt x="626" y="4"/>
                  </a:lnTo>
                  <a:lnTo>
                    <a:pt x="624" y="7"/>
                  </a:lnTo>
                  <a:lnTo>
                    <a:pt x="617" y="7"/>
                  </a:lnTo>
                  <a:lnTo>
                    <a:pt x="614" y="9"/>
                  </a:lnTo>
                  <a:lnTo>
                    <a:pt x="605" y="16"/>
                  </a:lnTo>
                  <a:lnTo>
                    <a:pt x="598" y="18"/>
                  </a:lnTo>
                  <a:lnTo>
                    <a:pt x="589" y="18"/>
                  </a:lnTo>
                  <a:lnTo>
                    <a:pt x="584" y="16"/>
                  </a:lnTo>
                  <a:lnTo>
                    <a:pt x="582" y="13"/>
                  </a:lnTo>
                  <a:lnTo>
                    <a:pt x="582" y="16"/>
                  </a:lnTo>
                  <a:lnTo>
                    <a:pt x="578" y="16"/>
                  </a:lnTo>
                  <a:lnTo>
                    <a:pt x="573" y="11"/>
                  </a:lnTo>
                  <a:lnTo>
                    <a:pt x="571" y="13"/>
                  </a:lnTo>
                  <a:lnTo>
                    <a:pt x="568" y="16"/>
                  </a:lnTo>
                  <a:lnTo>
                    <a:pt x="566" y="16"/>
                  </a:lnTo>
                  <a:lnTo>
                    <a:pt x="566" y="13"/>
                  </a:lnTo>
                  <a:lnTo>
                    <a:pt x="566" y="11"/>
                  </a:lnTo>
                  <a:lnTo>
                    <a:pt x="571" y="9"/>
                  </a:lnTo>
                  <a:lnTo>
                    <a:pt x="568" y="9"/>
                  </a:lnTo>
                  <a:lnTo>
                    <a:pt x="564" y="9"/>
                  </a:lnTo>
                  <a:lnTo>
                    <a:pt x="557" y="13"/>
                  </a:lnTo>
                  <a:lnTo>
                    <a:pt x="550" y="16"/>
                  </a:lnTo>
                  <a:lnTo>
                    <a:pt x="547" y="20"/>
                  </a:lnTo>
                  <a:lnTo>
                    <a:pt x="550" y="25"/>
                  </a:lnTo>
                  <a:lnTo>
                    <a:pt x="554" y="25"/>
                  </a:lnTo>
                  <a:lnTo>
                    <a:pt x="550" y="27"/>
                  </a:lnTo>
                  <a:lnTo>
                    <a:pt x="545" y="27"/>
                  </a:lnTo>
                  <a:lnTo>
                    <a:pt x="541" y="32"/>
                  </a:lnTo>
                  <a:lnTo>
                    <a:pt x="536" y="41"/>
                  </a:lnTo>
                  <a:lnTo>
                    <a:pt x="534" y="48"/>
                  </a:lnTo>
                  <a:lnTo>
                    <a:pt x="531" y="50"/>
                  </a:lnTo>
                  <a:lnTo>
                    <a:pt x="531" y="48"/>
                  </a:lnTo>
                  <a:lnTo>
                    <a:pt x="531" y="41"/>
                  </a:lnTo>
                  <a:lnTo>
                    <a:pt x="538" y="32"/>
                  </a:lnTo>
                  <a:lnTo>
                    <a:pt x="538" y="30"/>
                  </a:lnTo>
                  <a:lnTo>
                    <a:pt x="536" y="27"/>
                  </a:lnTo>
                  <a:lnTo>
                    <a:pt x="527" y="32"/>
                  </a:lnTo>
                  <a:lnTo>
                    <a:pt x="522" y="32"/>
                  </a:lnTo>
                  <a:lnTo>
                    <a:pt x="520" y="32"/>
                  </a:lnTo>
                  <a:lnTo>
                    <a:pt x="515" y="27"/>
                  </a:lnTo>
                  <a:lnTo>
                    <a:pt x="511" y="25"/>
                  </a:lnTo>
                  <a:lnTo>
                    <a:pt x="508" y="27"/>
                  </a:lnTo>
                  <a:lnTo>
                    <a:pt x="508" y="27"/>
                  </a:lnTo>
                  <a:lnTo>
                    <a:pt x="515" y="30"/>
                  </a:lnTo>
                  <a:lnTo>
                    <a:pt x="517" y="34"/>
                  </a:lnTo>
                  <a:lnTo>
                    <a:pt x="515" y="34"/>
                  </a:lnTo>
                  <a:lnTo>
                    <a:pt x="508" y="32"/>
                  </a:lnTo>
                  <a:lnTo>
                    <a:pt x="501" y="32"/>
                  </a:lnTo>
                  <a:lnTo>
                    <a:pt x="494" y="37"/>
                  </a:lnTo>
                  <a:lnTo>
                    <a:pt x="483" y="46"/>
                  </a:lnTo>
                  <a:lnTo>
                    <a:pt x="471" y="50"/>
                  </a:lnTo>
                  <a:lnTo>
                    <a:pt x="462" y="57"/>
                  </a:lnTo>
                  <a:lnTo>
                    <a:pt x="453" y="64"/>
                  </a:lnTo>
                  <a:lnTo>
                    <a:pt x="444" y="74"/>
                  </a:lnTo>
                  <a:lnTo>
                    <a:pt x="437" y="78"/>
                  </a:lnTo>
                  <a:lnTo>
                    <a:pt x="432" y="78"/>
                  </a:lnTo>
                  <a:lnTo>
                    <a:pt x="425" y="80"/>
                  </a:lnTo>
                  <a:lnTo>
                    <a:pt x="421" y="83"/>
                  </a:lnTo>
                  <a:lnTo>
                    <a:pt x="414" y="85"/>
                  </a:lnTo>
                  <a:lnTo>
                    <a:pt x="409" y="87"/>
                  </a:lnTo>
                  <a:lnTo>
                    <a:pt x="404" y="85"/>
                  </a:lnTo>
                  <a:lnTo>
                    <a:pt x="400" y="83"/>
                  </a:lnTo>
                  <a:lnTo>
                    <a:pt x="393" y="80"/>
                  </a:lnTo>
                  <a:lnTo>
                    <a:pt x="388" y="78"/>
                  </a:lnTo>
                  <a:lnTo>
                    <a:pt x="384" y="74"/>
                  </a:lnTo>
                  <a:lnTo>
                    <a:pt x="379" y="76"/>
                  </a:lnTo>
                  <a:lnTo>
                    <a:pt x="374" y="80"/>
                  </a:lnTo>
                  <a:lnTo>
                    <a:pt x="367" y="87"/>
                  </a:lnTo>
                  <a:lnTo>
                    <a:pt x="365" y="92"/>
                  </a:lnTo>
                  <a:lnTo>
                    <a:pt x="360" y="97"/>
                  </a:lnTo>
                  <a:lnTo>
                    <a:pt x="360" y="101"/>
                  </a:lnTo>
                  <a:lnTo>
                    <a:pt x="356" y="101"/>
                  </a:lnTo>
                  <a:lnTo>
                    <a:pt x="354" y="99"/>
                  </a:lnTo>
                  <a:lnTo>
                    <a:pt x="351" y="101"/>
                  </a:lnTo>
                  <a:lnTo>
                    <a:pt x="356" y="110"/>
                  </a:lnTo>
                  <a:lnTo>
                    <a:pt x="360" y="129"/>
                  </a:lnTo>
                  <a:lnTo>
                    <a:pt x="365" y="143"/>
                  </a:lnTo>
                  <a:lnTo>
                    <a:pt x="367" y="154"/>
                  </a:lnTo>
                  <a:lnTo>
                    <a:pt x="365" y="166"/>
                  </a:lnTo>
                  <a:lnTo>
                    <a:pt x="360" y="175"/>
                  </a:lnTo>
                  <a:lnTo>
                    <a:pt x="358" y="180"/>
                  </a:lnTo>
                  <a:lnTo>
                    <a:pt x="358" y="182"/>
                  </a:lnTo>
                  <a:lnTo>
                    <a:pt x="365" y="194"/>
                  </a:lnTo>
                  <a:lnTo>
                    <a:pt x="370" y="194"/>
                  </a:lnTo>
                  <a:lnTo>
                    <a:pt x="370" y="189"/>
                  </a:lnTo>
                  <a:lnTo>
                    <a:pt x="372" y="191"/>
                  </a:lnTo>
                  <a:lnTo>
                    <a:pt x="374" y="189"/>
                  </a:lnTo>
                  <a:lnTo>
                    <a:pt x="379" y="189"/>
                  </a:lnTo>
                  <a:lnTo>
                    <a:pt x="374" y="194"/>
                  </a:lnTo>
                  <a:lnTo>
                    <a:pt x="374" y="196"/>
                  </a:lnTo>
                  <a:lnTo>
                    <a:pt x="386" y="203"/>
                  </a:lnTo>
                  <a:lnTo>
                    <a:pt x="384" y="205"/>
                  </a:lnTo>
                  <a:lnTo>
                    <a:pt x="379" y="205"/>
                  </a:lnTo>
                  <a:lnTo>
                    <a:pt x="377" y="207"/>
                  </a:lnTo>
                  <a:lnTo>
                    <a:pt x="377" y="219"/>
                  </a:lnTo>
                  <a:lnTo>
                    <a:pt x="377" y="224"/>
                  </a:lnTo>
                  <a:lnTo>
                    <a:pt x="379" y="226"/>
                  </a:lnTo>
                  <a:lnTo>
                    <a:pt x="381" y="221"/>
                  </a:lnTo>
                  <a:lnTo>
                    <a:pt x="386" y="221"/>
                  </a:lnTo>
                  <a:lnTo>
                    <a:pt x="390" y="221"/>
                  </a:lnTo>
                  <a:lnTo>
                    <a:pt x="393" y="226"/>
                  </a:lnTo>
                  <a:lnTo>
                    <a:pt x="397" y="224"/>
                  </a:lnTo>
                  <a:lnTo>
                    <a:pt x="404" y="226"/>
                  </a:lnTo>
                  <a:lnTo>
                    <a:pt x="409" y="228"/>
                  </a:lnTo>
                  <a:lnTo>
                    <a:pt x="404" y="231"/>
                  </a:lnTo>
                  <a:lnTo>
                    <a:pt x="404" y="235"/>
                  </a:lnTo>
                  <a:lnTo>
                    <a:pt x="404" y="240"/>
                  </a:lnTo>
                  <a:lnTo>
                    <a:pt x="397" y="242"/>
                  </a:lnTo>
                  <a:lnTo>
                    <a:pt x="397" y="237"/>
                  </a:lnTo>
                  <a:lnTo>
                    <a:pt x="393" y="235"/>
                  </a:lnTo>
                  <a:lnTo>
                    <a:pt x="390" y="237"/>
                  </a:lnTo>
                  <a:lnTo>
                    <a:pt x="386" y="237"/>
                  </a:lnTo>
                  <a:lnTo>
                    <a:pt x="384" y="235"/>
                  </a:lnTo>
                  <a:lnTo>
                    <a:pt x="381" y="228"/>
                  </a:lnTo>
                  <a:lnTo>
                    <a:pt x="377" y="228"/>
                  </a:lnTo>
                  <a:lnTo>
                    <a:pt x="374" y="228"/>
                  </a:lnTo>
                  <a:lnTo>
                    <a:pt x="370" y="224"/>
                  </a:lnTo>
                  <a:lnTo>
                    <a:pt x="370" y="217"/>
                  </a:lnTo>
                  <a:lnTo>
                    <a:pt x="374" y="205"/>
                  </a:lnTo>
                  <a:lnTo>
                    <a:pt x="374" y="201"/>
                  </a:lnTo>
                  <a:lnTo>
                    <a:pt x="372" y="201"/>
                  </a:lnTo>
                  <a:lnTo>
                    <a:pt x="370" y="205"/>
                  </a:lnTo>
                  <a:lnTo>
                    <a:pt x="370" y="217"/>
                  </a:lnTo>
                  <a:lnTo>
                    <a:pt x="367" y="226"/>
                  </a:lnTo>
                  <a:lnTo>
                    <a:pt x="363" y="228"/>
                  </a:lnTo>
                  <a:lnTo>
                    <a:pt x="363" y="233"/>
                  </a:lnTo>
                  <a:lnTo>
                    <a:pt x="365" y="228"/>
                  </a:lnTo>
                  <a:lnTo>
                    <a:pt x="370" y="228"/>
                  </a:lnTo>
                  <a:lnTo>
                    <a:pt x="370" y="231"/>
                  </a:lnTo>
                  <a:lnTo>
                    <a:pt x="377" y="231"/>
                  </a:lnTo>
                  <a:lnTo>
                    <a:pt x="379" y="235"/>
                  </a:lnTo>
                  <a:lnTo>
                    <a:pt x="377" y="242"/>
                  </a:lnTo>
                  <a:lnTo>
                    <a:pt x="374" y="247"/>
                  </a:lnTo>
                  <a:lnTo>
                    <a:pt x="367" y="249"/>
                  </a:lnTo>
                  <a:lnTo>
                    <a:pt x="372" y="242"/>
                  </a:lnTo>
                  <a:lnTo>
                    <a:pt x="372" y="240"/>
                  </a:lnTo>
                  <a:lnTo>
                    <a:pt x="370" y="237"/>
                  </a:lnTo>
                  <a:lnTo>
                    <a:pt x="367" y="237"/>
                  </a:lnTo>
                  <a:lnTo>
                    <a:pt x="365" y="240"/>
                  </a:lnTo>
                  <a:lnTo>
                    <a:pt x="360" y="244"/>
                  </a:lnTo>
                  <a:lnTo>
                    <a:pt x="358" y="247"/>
                  </a:lnTo>
                  <a:lnTo>
                    <a:pt x="356" y="249"/>
                  </a:lnTo>
                  <a:lnTo>
                    <a:pt x="351" y="251"/>
                  </a:lnTo>
                  <a:lnTo>
                    <a:pt x="351" y="247"/>
                  </a:lnTo>
                  <a:lnTo>
                    <a:pt x="349" y="247"/>
                  </a:lnTo>
                  <a:lnTo>
                    <a:pt x="344" y="247"/>
                  </a:lnTo>
                  <a:lnTo>
                    <a:pt x="340" y="244"/>
                  </a:lnTo>
                  <a:lnTo>
                    <a:pt x="340" y="240"/>
                  </a:lnTo>
                  <a:lnTo>
                    <a:pt x="337" y="240"/>
                  </a:lnTo>
                  <a:lnTo>
                    <a:pt x="335" y="240"/>
                  </a:lnTo>
                  <a:lnTo>
                    <a:pt x="330" y="240"/>
                  </a:lnTo>
                  <a:lnTo>
                    <a:pt x="330" y="237"/>
                  </a:lnTo>
                  <a:lnTo>
                    <a:pt x="328" y="235"/>
                  </a:lnTo>
                  <a:lnTo>
                    <a:pt x="326" y="237"/>
                  </a:lnTo>
                  <a:lnTo>
                    <a:pt x="324" y="237"/>
                  </a:lnTo>
                  <a:lnTo>
                    <a:pt x="324" y="233"/>
                  </a:lnTo>
                  <a:lnTo>
                    <a:pt x="321" y="228"/>
                  </a:lnTo>
                  <a:lnTo>
                    <a:pt x="321" y="226"/>
                  </a:lnTo>
                  <a:lnTo>
                    <a:pt x="326" y="226"/>
                  </a:lnTo>
                  <a:lnTo>
                    <a:pt x="330" y="219"/>
                  </a:lnTo>
                  <a:lnTo>
                    <a:pt x="333" y="219"/>
                  </a:lnTo>
                  <a:lnTo>
                    <a:pt x="335" y="214"/>
                  </a:lnTo>
                  <a:lnTo>
                    <a:pt x="335" y="212"/>
                  </a:lnTo>
                  <a:lnTo>
                    <a:pt x="328" y="207"/>
                  </a:lnTo>
                  <a:lnTo>
                    <a:pt x="326" y="205"/>
                  </a:lnTo>
                  <a:lnTo>
                    <a:pt x="321" y="205"/>
                  </a:lnTo>
                  <a:lnTo>
                    <a:pt x="314" y="210"/>
                  </a:lnTo>
                  <a:lnTo>
                    <a:pt x="312" y="210"/>
                  </a:lnTo>
                  <a:lnTo>
                    <a:pt x="307" y="207"/>
                  </a:lnTo>
                  <a:lnTo>
                    <a:pt x="305" y="207"/>
                  </a:lnTo>
                  <a:lnTo>
                    <a:pt x="291" y="212"/>
                  </a:lnTo>
                  <a:lnTo>
                    <a:pt x="291" y="214"/>
                  </a:lnTo>
                  <a:lnTo>
                    <a:pt x="294" y="217"/>
                  </a:lnTo>
                  <a:lnTo>
                    <a:pt x="298" y="221"/>
                  </a:lnTo>
                  <a:lnTo>
                    <a:pt x="296" y="221"/>
                  </a:lnTo>
                  <a:lnTo>
                    <a:pt x="294" y="221"/>
                  </a:lnTo>
                  <a:lnTo>
                    <a:pt x="289" y="221"/>
                  </a:lnTo>
                  <a:lnTo>
                    <a:pt x="289" y="219"/>
                  </a:lnTo>
                  <a:lnTo>
                    <a:pt x="284" y="217"/>
                  </a:lnTo>
                  <a:lnTo>
                    <a:pt x="277" y="217"/>
                  </a:lnTo>
                  <a:lnTo>
                    <a:pt x="268" y="217"/>
                  </a:lnTo>
                  <a:lnTo>
                    <a:pt x="266" y="219"/>
                  </a:lnTo>
                  <a:lnTo>
                    <a:pt x="266" y="221"/>
                  </a:lnTo>
                  <a:lnTo>
                    <a:pt x="261" y="221"/>
                  </a:lnTo>
                  <a:lnTo>
                    <a:pt x="261" y="221"/>
                  </a:lnTo>
                  <a:lnTo>
                    <a:pt x="257" y="221"/>
                  </a:lnTo>
                  <a:lnTo>
                    <a:pt x="252" y="224"/>
                  </a:lnTo>
                  <a:lnTo>
                    <a:pt x="252" y="226"/>
                  </a:lnTo>
                  <a:lnTo>
                    <a:pt x="247" y="228"/>
                  </a:lnTo>
                  <a:lnTo>
                    <a:pt x="243" y="231"/>
                  </a:lnTo>
                  <a:lnTo>
                    <a:pt x="238" y="233"/>
                  </a:lnTo>
                  <a:lnTo>
                    <a:pt x="236" y="235"/>
                  </a:lnTo>
                  <a:lnTo>
                    <a:pt x="236" y="233"/>
                  </a:lnTo>
                  <a:lnTo>
                    <a:pt x="236" y="231"/>
                  </a:lnTo>
                  <a:lnTo>
                    <a:pt x="234" y="231"/>
                  </a:lnTo>
                  <a:lnTo>
                    <a:pt x="231" y="237"/>
                  </a:lnTo>
                  <a:lnTo>
                    <a:pt x="229" y="237"/>
                  </a:lnTo>
                  <a:lnTo>
                    <a:pt x="236" y="244"/>
                  </a:lnTo>
                  <a:lnTo>
                    <a:pt x="240" y="254"/>
                  </a:lnTo>
                  <a:lnTo>
                    <a:pt x="247" y="256"/>
                  </a:lnTo>
                  <a:lnTo>
                    <a:pt x="252" y="261"/>
                  </a:lnTo>
                  <a:lnTo>
                    <a:pt x="257" y="263"/>
                  </a:lnTo>
                  <a:lnTo>
                    <a:pt x="259" y="268"/>
                  </a:lnTo>
                  <a:lnTo>
                    <a:pt x="261" y="270"/>
                  </a:lnTo>
                  <a:lnTo>
                    <a:pt x="266" y="272"/>
                  </a:lnTo>
                  <a:lnTo>
                    <a:pt x="266" y="274"/>
                  </a:lnTo>
                  <a:lnTo>
                    <a:pt x="259" y="274"/>
                  </a:lnTo>
                  <a:lnTo>
                    <a:pt x="257" y="270"/>
                  </a:lnTo>
                  <a:lnTo>
                    <a:pt x="252" y="265"/>
                  </a:lnTo>
                  <a:lnTo>
                    <a:pt x="250" y="263"/>
                  </a:lnTo>
                  <a:lnTo>
                    <a:pt x="247" y="263"/>
                  </a:lnTo>
                  <a:lnTo>
                    <a:pt x="243" y="270"/>
                  </a:lnTo>
                  <a:lnTo>
                    <a:pt x="240" y="270"/>
                  </a:lnTo>
                  <a:lnTo>
                    <a:pt x="238" y="265"/>
                  </a:lnTo>
                  <a:lnTo>
                    <a:pt x="240" y="261"/>
                  </a:lnTo>
                  <a:lnTo>
                    <a:pt x="240" y="258"/>
                  </a:lnTo>
                  <a:lnTo>
                    <a:pt x="238" y="261"/>
                  </a:lnTo>
                  <a:lnTo>
                    <a:pt x="236" y="263"/>
                  </a:lnTo>
                  <a:lnTo>
                    <a:pt x="236" y="272"/>
                  </a:lnTo>
                  <a:lnTo>
                    <a:pt x="236" y="274"/>
                  </a:lnTo>
                  <a:lnTo>
                    <a:pt x="238" y="277"/>
                  </a:lnTo>
                  <a:lnTo>
                    <a:pt x="234" y="281"/>
                  </a:lnTo>
                  <a:lnTo>
                    <a:pt x="229" y="286"/>
                  </a:lnTo>
                  <a:lnTo>
                    <a:pt x="229" y="293"/>
                  </a:lnTo>
                  <a:lnTo>
                    <a:pt x="229" y="298"/>
                  </a:lnTo>
                  <a:lnTo>
                    <a:pt x="236" y="307"/>
                  </a:lnTo>
                  <a:lnTo>
                    <a:pt x="243" y="309"/>
                  </a:lnTo>
                  <a:lnTo>
                    <a:pt x="247" y="314"/>
                  </a:lnTo>
                  <a:lnTo>
                    <a:pt x="250" y="314"/>
                  </a:lnTo>
                  <a:lnTo>
                    <a:pt x="257" y="309"/>
                  </a:lnTo>
                  <a:lnTo>
                    <a:pt x="261" y="309"/>
                  </a:lnTo>
                  <a:lnTo>
                    <a:pt x="266" y="311"/>
                  </a:lnTo>
                  <a:lnTo>
                    <a:pt x="275" y="311"/>
                  </a:lnTo>
                  <a:lnTo>
                    <a:pt x="280" y="314"/>
                  </a:lnTo>
                  <a:lnTo>
                    <a:pt x="280" y="321"/>
                  </a:lnTo>
                  <a:lnTo>
                    <a:pt x="282" y="321"/>
                  </a:lnTo>
                  <a:lnTo>
                    <a:pt x="284" y="318"/>
                  </a:lnTo>
                  <a:lnTo>
                    <a:pt x="284" y="314"/>
                  </a:lnTo>
                  <a:lnTo>
                    <a:pt x="287" y="311"/>
                  </a:lnTo>
                  <a:lnTo>
                    <a:pt x="289" y="314"/>
                  </a:lnTo>
                  <a:lnTo>
                    <a:pt x="289" y="316"/>
                  </a:lnTo>
                  <a:lnTo>
                    <a:pt x="287" y="321"/>
                  </a:lnTo>
                  <a:lnTo>
                    <a:pt x="287" y="323"/>
                  </a:lnTo>
                  <a:lnTo>
                    <a:pt x="289" y="325"/>
                  </a:lnTo>
                  <a:lnTo>
                    <a:pt x="294" y="321"/>
                  </a:lnTo>
                  <a:lnTo>
                    <a:pt x="296" y="316"/>
                  </a:lnTo>
                  <a:lnTo>
                    <a:pt x="300" y="316"/>
                  </a:lnTo>
                  <a:lnTo>
                    <a:pt x="310" y="311"/>
                  </a:lnTo>
                  <a:lnTo>
                    <a:pt x="317" y="309"/>
                  </a:lnTo>
                  <a:lnTo>
                    <a:pt x="319" y="304"/>
                  </a:lnTo>
                  <a:lnTo>
                    <a:pt x="321" y="304"/>
                  </a:lnTo>
                  <a:lnTo>
                    <a:pt x="321" y="309"/>
                  </a:lnTo>
                  <a:lnTo>
                    <a:pt x="324" y="309"/>
                  </a:lnTo>
                  <a:lnTo>
                    <a:pt x="330" y="304"/>
                  </a:lnTo>
                  <a:lnTo>
                    <a:pt x="335" y="304"/>
                  </a:lnTo>
                  <a:lnTo>
                    <a:pt x="337" y="302"/>
                  </a:lnTo>
                  <a:lnTo>
                    <a:pt x="337" y="304"/>
                  </a:lnTo>
                  <a:lnTo>
                    <a:pt x="333" y="309"/>
                  </a:lnTo>
                  <a:lnTo>
                    <a:pt x="333" y="311"/>
                  </a:lnTo>
                  <a:lnTo>
                    <a:pt x="335" y="311"/>
                  </a:lnTo>
                  <a:lnTo>
                    <a:pt x="330" y="318"/>
                  </a:lnTo>
                  <a:lnTo>
                    <a:pt x="324" y="321"/>
                  </a:lnTo>
                  <a:lnTo>
                    <a:pt x="324" y="318"/>
                  </a:lnTo>
                  <a:lnTo>
                    <a:pt x="319" y="318"/>
                  </a:lnTo>
                  <a:lnTo>
                    <a:pt x="314" y="323"/>
                  </a:lnTo>
                  <a:lnTo>
                    <a:pt x="314" y="323"/>
                  </a:lnTo>
                  <a:lnTo>
                    <a:pt x="319" y="323"/>
                  </a:lnTo>
                  <a:lnTo>
                    <a:pt x="321" y="325"/>
                  </a:lnTo>
                  <a:lnTo>
                    <a:pt x="321" y="332"/>
                  </a:lnTo>
                  <a:lnTo>
                    <a:pt x="314" y="339"/>
                  </a:lnTo>
                  <a:lnTo>
                    <a:pt x="314" y="344"/>
                  </a:lnTo>
                  <a:lnTo>
                    <a:pt x="312" y="348"/>
                  </a:lnTo>
                  <a:lnTo>
                    <a:pt x="310" y="351"/>
                  </a:lnTo>
                  <a:lnTo>
                    <a:pt x="312" y="353"/>
                  </a:lnTo>
                  <a:lnTo>
                    <a:pt x="312" y="355"/>
                  </a:lnTo>
                  <a:lnTo>
                    <a:pt x="312" y="360"/>
                  </a:lnTo>
                  <a:lnTo>
                    <a:pt x="307" y="365"/>
                  </a:lnTo>
                  <a:lnTo>
                    <a:pt x="303" y="367"/>
                  </a:lnTo>
                  <a:lnTo>
                    <a:pt x="300" y="367"/>
                  </a:lnTo>
                  <a:lnTo>
                    <a:pt x="296" y="369"/>
                  </a:lnTo>
                  <a:lnTo>
                    <a:pt x="294" y="371"/>
                  </a:lnTo>
                  <a:lnTo>
                    <a:pt x="289" y="374"/>
                  </a:lnTo>
                  <a:lnTo>
                    <a:pt x="284" y="371"/>
                  </a:lnTo>
                  <a:lnTo>
                    <a:pt x="280" y="369"/>
                  </a:lnTo>
                  <a:lnTo>
                    <a:pt x="277" y="369"/>
                  </a:lnTo>
                  <a:lnTo>
                    <a:pt x="275" y="367"/>
                  </a:lnTo>
                  <a:lnTo>
                    <a:pt x="273" y="365"/>
                  </a:lnTo>
                  <a:lnTo>
                    <a:pt x="270" y="365"/>
                  </a:lnTo>
                  <a:lnTo>
                    <a:pt x="266" y="369"/>
                  </a:lnTo>
                  <a:lnTo>
                    <a:pt x="261" y="374"/>
                  </a:lnTo>
                  <a:lnTo>
                    <a:pt x="259" y="378"/>
                  </a:lnTo>
                  <a:lnTo>
                    <a:pt x="250" y="381"/>
                  </a:lnTo>
                  <a:lnTo>
                    <a:pt x="247" y="383"/>
                  </a:lnTo>
                  <a:lnTo>
                    <a:pt x="245" y="383"/>
                  </a:lnTo>
                  <a:lnTo>
                    <a:pt x="240" y="381"/>
                  </a:lnTo>
                  <a:lnTo>
                    <a:pt x="234" y="381"/>
                  </a:lnTo>
                  <a:lnTo>
                    <a:pt x="229" y="385"/>
                  </a:lnTo>
                  <a:lnTo>
                    <a:pt x="224" y="385"/>
                  </a:lnTo>
                  <a:lnTo>
                    <a:pt x="222" y="388"/>
                  </a:lnTo>
                  <a:lnTo>
                    <a:pt x="222" y="392"/>
                  </a:lnTo>
                  <a:lnTo>
                    <a:pt x="217" y="399"/>
                  </a:lnTo>
                  <a:lnTo>
                    <a:pt x="215" y="404"/>
                  </a:lnTo>
                  <a:lnTo>
                    <a:pt x="215" y="401"/>
                  </a:lnTo>
                  <a:lnTo>
                    <a:pt x="210" y="395"/>
                  </a:lnTo>
                  <a:lnTo>
                    <a:pt x="203" y="395"/>
                  </a:lnTo>
                  <a:lnTo>
                    <a:pt x="201" y="397"/>
                  </a:lnTo>
                  <a:lnTo>
                    <a:pt x="201" y="399"/>
                  </a:lnTo>
                  <a:lnTo>
                    <a:pt x="203" y="401"/>
                  </a:lnTo>
                  <a:lnTo>
                    <a:pt x="203" y="406"/>
                  </a:lnTo>
                  <a:lnTo>
                    <a:pt x="201" y="406"/>
                  </a:lnTo>
                  <a:lnTo>
                    <a:pt x="199" y="401"/>
                  </a:lnTo>
                  <a:lnTo>
                    <a:pt x="194" y="397"/>
                  </a:lnTo>
                  <a:lnTo>
                    <a:pt x="194" y="397"/>
                  </a:lnTo>
                  <a:lnTo>
                    <a:pt x="187" y="404"/>
                  </a:lnTo>
                  <a:lnTo>
                    <a:pt x="185" y="408"/>
                  </a:lnTo>
                  <a:lnTo>
                    <a:pt x="183" y="408"/>
                  </a:lnTo>
                  <a:lnTo>
                    <a:pt x="180" y="411"/>
                  </a:lnTo>
                  <a:lnTo>
                    <a:pt x="171" y="418"/>
                  </a:lnTo>
                  <a:lnTo>
                    <a:pt x="169" y="425"/>
                  </a:lnTo>
                  <a:lnTo>
                    <a:pt x="167" y="427"/>
                  </a:lnTo>
                  <a:lnTo>
                    <a:pt x="162" y="427"/>
                  </a:lnTo>
                  <a:lnTo>
                    <a:pt x="160" y="425"/>
                  </a:lnTo>
                  <a:lnTo>
                    <a:pt x="157" y="427"/>
                  </a:lnTo>
                  <a:lnTo>
                    <a:pt x="162" y="431"/>
                  </a:lnTo>
                  <a:lnTo>
                    <a:pt x="162" y="434"/>
                  </a:lnTo>
                  <a:lnTo>
                    <a:pt x="160" y="434"/>
                  </a:lnTo>
                  <a:lnTo>
                    <a:pt x="157" y="431"/>
                  </a:lnTo>
                  <a:lnTo>
                    <a:pt x="155" y="431"/>
                  </a:lnTo>
                  <a:lnTo>
                    <a:pt x="153" y="436"/>
                  </a:lnTo>
                  <a:lnTo>
                    <a:pt x="148" y="441"/>
                  </a:lnTo>
                  <a:lnTo>
                    <a:pt x="148" y="443"/>
                  </a:lnTo>
                  <a:lnTo>
                    <a:pt x="150" y="450"/>
                  </a:lnTo>
                  <a:lnTo>
                    <a:pt x="153" y="455"/>
                  </a:lnTo>
                  <a:lnTo>
                    <a:pt x="150" y="457"/>
                  </a:lnTo>
                  <a:lnTo>
                    <a:pt x="150" y="462"/>
                  </a:lnTo>
                  <a:lnTo>
                    <a:pt x="150" y="464"/>
                  </a:lnTo>
                  <a:lnTo>
                    <a:pt x="153" y="464"/>
                  </a:lnTo>
                  <a:lnTo>
                    <a:pt x="155" y="462"/>
                  </a:lnTo>
                  <a:lnTo>
                    <a:pt x="155" y="464"/>
                  </a:lnTo>
                  <a:lnTo>
                    <a:pt x="157" y="468"/>
                  </a:lnTo>
                  <a:lnTo>
                    <a:pt x="155" y="471"/>
                  </a:lnTo>
                  <a:lnTo>
                    <a:pt x="153" y="473"/>
                  </a:lnTo>
                  <a:lnTo>
                    <a:pt x="155" y="473"/>
                  </a:lnTo>
                  <a:lnTo>
                    <a:pt x="157" y="473"/>
                  </a:lnTo>
                  <a:lnTo>
                    <a:pt x="160" y="471"/>
                  </a:lnTo>
                  <a:lnTo>
                    <a:pt x="162" y="471"/>
                  </a:lnTo>
                  <a:lnTo>
                    <a:pt x="162" y="473"/>
                  </a:lnTo>
                  <a:lnTo>
                    <a:pt x="164" y="475"/>
                  </a:lnTo>
                  <a:lnTo>
                    <a:pt x="169" y="475"/>
                  </a:lnTo>
                  <a:lnTo>
                    <a:pt x="171" y="478"/>
                  </a:lnTo>
                  <a:lnTo>
                    <a:pt x="176" y="478"/>
                  </a:lnTo>
                  <a:lnTo>
                    <a:pt x="178" y="475"/>
                  </a:lnTo>
                  <a:lnTo>
                    <a:pt x="180" y="468"/>
                  </a:lnTo>
                  <a:lnTo>
                    <a:pt x="183" y="464"/>
                  </a:lnTo>
                  <a:lnTo>
                    <a:pt x="192" y="464"/>
                  </a:lnTo>
                  <a:lnTo>
                    <a:pt x="194" y="462"/>
                  </a:lnTo>
                  <a:lnTo>
                    <a:pt x="190" y="466"/>
                  </a:lnTo>
                  <a:lnTo>
                    <a:pt x="187" y="466"/>
                  </a:lnTo>
                  <a:lnTo>
                    <a:pt x="180" y="473"/>
                  </a:lnTo>
                  <a:lnTo>
                    <a:pt x="180" y="478"/>
                  </a:lnTo>
                  <a:lnTo>
                    <a:pt x="176" y="480"/>
                  </a:lnTo>
                  <a:lnTo>
                    <a:pt x="180" y="485"/>
                  </a:lnTo>
                  <a:lnTo>
                    <a:pt x="180" y="487"/>
                  </a:lnTo>
                  <a:lnTo>
                    <a:pt x="176" y="489"/>
                  </a:lnTo>
                  <a:lnTo>
                    <a:pt x="173" y="487"/>
                  </a:lnTo>
                  <a:lnTo>
                    <a:pt x="173" y="485"/>
                  </a:lnTo>
                  <a:lnTo>
                    <a:pt x="171" y="482"/>
                  </a:lnTo>
                  <a:lnTo>
                    <a:pt x="169" y="482"/>
                  </a:lnTo>
                  <a:lnTo>
                    <a:pt x="167" y="480"/>
                  </a:lnTo>
                  <a:lnTo>
                    <a:pt x="160" y="478"/>
                  </a:lnTo>
                  <a:lnTo>
                    <a:pt x="157" y="475"/>
                  </a:lnTo>
                  <a:lnTo>
                    <a:pt x="155" y="478"/>
                  </a:lnTo>
                  <a:lnTo>
                    <a:pt x="153" y="478"/>
                  </a:lnTo>
                  <a:lnTo>
                    <a:pt x="150" y="482"/>
                  </a:lnTo>
                  <a:lnTo>
                    <a:pt x="148" y="485"/>
                  </a:lnTo>
                  <a:lnTo>
                    <a:pt x="143" y="482"/>
                  </a:lnTo>
                  <a:lnTo>
                    <a:pt x="141" y="487"/>
                  </a:lnTo>
                  <a:lnTo>
                    <a:pt x="143" y="489"/>
                  </a:lnTo>
                  <a:lnTo>
                    <a:pt x="146" y="489"/>
                  </a:lnTo>
                  <a:lnTo>
                    <a:pt x="143" y="494"/>
                  </a:lnTo>
                  <a:lnTo>
                    <a:pt x="143" y="498"/>
                  </a:lnTo>
                  <a:lnTo>
                    <a:pt x="143" y="503"/>
                  </a:lnTo>
                  <a:lnTo>
                    <a:pt x="148" y="503"/>
                  </a:lnTo>
                  <a:lnTo>
                    <a:pt x="148" y="510"/>
                  </a:lnTo>
                  <a:lnTo>
                    <a:pt x="148" y="512"/>
                  </a:lnTo>
                  <a:lnTo>
                    <a:pt x="148" y="515"/>
                  </a:lnTo>
                  <a:lnTo>
                    <a:pt x="153" y="519"/>
                  </a:lnTo>
                  <a:lnTo>
                    <a:pt x="153" y="519"/>
                  </a:lnTo>
                  <a:lnTo>
                    <a:pt x="148" y="522"/>
                  </a:lnTo>
                  <a:lnTo>
                    <a:pt x="146" y="524"/>
                  </a:lnTo>
                  <a:lnTo>
                    <a:pt x="160" y="528"/>
                  </a:lnTo>
                  <a:lnTo>
                    <a:pt x="164" y="528"/>
                  </a:lnTo>
                  <a:lnTo>
                    <a:pt x="171" y="526"/>
                  </a:lnTo>
                  <a:lnTo>
                    <a:pt x="176" y="526"/>
                  </a:lnTo>
                  <a:lnTo>
                    <a:pt x="178" y="526"/>
                  </a:lnTo>
                  <a:lnTo>
                    <a:pt x="180" y="526"/>
                  </a:lnTo>
                  <a:lnTo>
                    <a:pt x="185" y="519"/>
                  </a:lnTo>
                  <a:lnTo>
                    <a:pt x="185" y="515"/>
                  </a:lnTo>
                  <a:lnTo>
                    <a:pt x="183" y="512"/>
                  </a:lnTo>
                  <a:lnTo>
                    <a:pt x="183" y="510"/>
                  </a:lnTo>
                  <a:lnTo>
                    <a:pt x="190" y="508"/>
                  </a:lnTo>
                  <a:lnTo>
                    <a:pt x="194" y="503"/>
                  </a:lnTo>
                  <a:lnTo>
                    <a:pt x="203" y="496"/>
                  </a:lnTo>
                  <a:lnTo>
                    <a:pt x="208" y="498"/>
                  </a:lnTo>
                  <a:lnTo>
                    <a:pt x="203" y="498"/>
                  </a:lnTo>
                  <a:lnTo>
                    <a:pt x="194" y="508"/>
                  </a:lnTo>
                  <a:lnTo>
                    <a:pt x="190" y="510"/>
                  </a:lnTo>
                  <a:lnTo>
                    <a:pt x="190" y="512"/>
                  </a:lnTo>
                  <a:lnTo>
                    <a:pt x="192" y="515"/>
                  </a:lnTo>
                  <a:lnTo>
                    <a:pt x="192" y="517"/>
                  </a:lnTo>
                  <a:lnTo>
                    <a:pt x="190" y="524"/>
                  </a:lnTo>
                  <a:lnTo>
                    <a:pt x="185" y="526"/>
                  </a:lnTo>
                  <a:lnTo>
                    <a:pt x="185" y="531"/>
                  </a:lnTo>
                  <a:lnTo>
                    <a:pt x="185" y="535"/>
                  </a:lnTo>
                  <a:lnTo>
                    <a:pt x="185" y="540"/>
                  </a:lnTo>
                  <a:lnTo>
                    <a:pt x="185" y="542"/>
                  </a:lnTo>
                  <a:lnTo>
                    <a:pt x="185" y="547"/>
                  </a:lnTo>
                  <a:lnTo>
                    <a:pt x="185" y="552"/>
                  </a:lnTo>
                  <a:lnTo>
                    <a:pt x="178" y="552"/>
                  </a:lnTo>
                  <a:lnTo>
                    <a:pt x="176" y="554"/>
                  </a:lnTo>
                  <a:lnTo>
                    <a:pt x="176" y="559"/>
                  </a:lnTo>
                  <a:lnTo>
                    <a:pt x="173" y="556"/>
                  </a:lnTo>
                  <a:lnTo>
                    <a:pt x="171" y="559"/>
                  </a:lnTo>
                  <a:lnTo>
                    <a:pt x="173" y="563"/>
                  </a:lnTo>
                  <a:lnTo>
                    <a:pt x="173" y="568"/>
                  </a:lnTo>
                  <a:lnTo>
                    <a:pt x="176" y="568"/>
                  </a:lnTo>
                  <a:lnTo>
                    <a:pt x="178" y="565"/>
                  </a:lnTo>
                  <a:lnTo>
                    <a:pt x="183" y="565"/>
                  </a:lnTo>
                  <a:lnTo>
                    <a:pt x="183" y="568"/>
                  </a:lnTo>
                  <a:lnTo>
                    <a:pt x="180" y="570"/>
                  </a:lnTo>
                  <a:lnTo>
                    <a:pt x="176" y="570"/>
                  </a:lnTo>
                  <a:lnTo>
                    <a:pt x="173" y="572"/>
                  </a:lnTo>
                  <a:lnTo>
                    <a:pt x="176" y="575"/>
                  </a:lnTo>
                  <a:lnTo>
                    <a:pt x="173" y="577"/>
                  </a:lnTo>
                  <a:lnTo>
                    <a:pt x="176" y="579"/>
                  </a:lnTo>
                  <a:lnTo>
                    <a:pt x="173" y="582"/>
                  </a:lnTo>
                  <a:lnTo>
                    <a:pt x="169" y="582"/>
                  </a:lnTo>
                  <a:lnTo>
                    <a:pt x="167" y="584"/>
                  </a:lnTo>
                  <a:lnTo>
                    <a:pt x="164" y="584"/>
                  </a:lnTo>
                  <a:lnTo>
                    <a:pt x="162" y="584"/>
                  </a:lnTo>
                  <a:lnTo>
                    <a:pt x="164" y="586"/>
                  </a:lnTo>
                  <a:lnTo>
                    <a:pt x="169" y="589"/>
                  </a:lnTo>
                  <a:lnTo>
                    <a:pt x="171" y="589"/>
                  </a:lnTo>
                  <a:lnTo>
                    <a:pt x="176" y="586"/>
                  </a:lnTo>
                  <a:lnTo>
                    <a:pt x="183" y="579"/>
                  </a:lnTo>
                  <a:lnTo>
                    <a:pt x="185" y="579"/>
                  </a:lnTo>
                  <a:lnTo>
                    <a:pt x="190" y="582"/>
                  </a:lnTo>
                  <a:lnTo>
                    <a:pt x="192" y="577"/>
                  </a:lnTo>
                  <a:lnTo>
                    <a:pt x="199" y="575"/>
                  </a:lnTo>
                  <a:lnTo>
                    <a:pt x="197" y="577"/>
                  </a:lnTo>
                  <a:lnTo>
                    <a:pt x="194" y="579"/>
                  </a:lnTo>
                  <a:lnTo>
                    <a:pt x="194" y="582"/>
                  </a:lnTo>
                  <a:lnTo>
                    <a:pt x="199" y="582"/>
                  </a:lnTo>
                  <a:lnTo>
                    <a:pt x="199" y="586"/>
                  </a:lnTo>
                  <a:lnTo>
                    <a:pt x="199" y="589"/>
                  </a:lnTo>
                  <a:lnTo>
                    <a:pt x="201" y="591"/>
                  </a:lnTo>
                  <a:lnTo>
                    <a:pt x="203" y="589"/>
                  </a:lnTo>
                  <a:lnTo>
                    <a:pt x="206" y="584"/>
                  </a:lnTo>
                  <a:lnTo>
                    <a:pt x="208" y="586"/>
                  </a:lnTo>
                  <a:lnTo>
                    <a:pt x="206" y="589"/>
                  </a:lnTo>
                  <a:lnTo>
                    <a:pt x="210" y="593"/>
                  </a:lnTo>
                  <a:lnTo>
                    <a:pt x="210" y="600"/>
                  </a:lnTo>
                  <a:lnTo>
                    <a:pt x="210" y="605"/>
                  </a:lnTo>
                  <a:lnTo>
                    <a:pt x="213" y="609"/>
                  </a:lnTo>
                  <a:lnTo>
                    <a:pt x="215" y="609"/>
                  </a:lnTo>
                  <a:lnTo>
                    <a:pt x="215" y="605"/>
                  </a:lnTo>
                  <a:lnTo>
                    <a:pt x="215" y="600"/>
                  </a:lnTo>
                  <a:lnTo>
                    <a:pt x="220" y="593"/>
                  </a:lnTo>
                  <a:lnTo>
                    <a:pt x="220" y="591"/>
                  </a:lnTo>
                  <a:lnTo>
                    <a:pt x="224" y="586"/>
                  </a:lnTo>
                  <a:lnTo>
                    <a:pt x="227" y="586"/>
                  </a:lnTo>
                  <a:lnTo>
                    <a:pt x="231" y="584"/>
                  </a:lnTo>
                  <a:lnTo>
                    <a:pt x="236" y="584"/>
                  </a:lnTo>
                  <a:lnTo>
                    <a:pt x="231" y="586"/>
                  </a:lnTo>
                  <a:lnTo>
                    <a:pt x="224" y="593"/>
                  </a:lnTo>
                  <a:lnTo>
                    <a:pt x="224" y="595"/>
                  </a:lnTo>
                  <a:lnTo>
                    <a:pt x="229" y="600"/>
                  </a:lnTo>
                  <a:lnTo>
                    <a:pt x="234" y="602"/>
                  </a:lnTo>
                  <a:lnTo>
                    <a:pt x="238" y="598"/>
                  </a:lnTo>
                  <a:lnTo>
                    <a:pt x="247" y="598"/>
                  </a:lnTo>
                  <a:lnTo>
                    <a:pt x="250" y="593"/>
                  </a:lnTo>
                  <a:lnTo>
                    <a:pt x="254" y="593"/>
                  </a:lnTo>
                  <a:lnTo>
                    <a:pt x="261" y="591"/>
                  </a:lnTo>
                  <a:lnTo>
                    <a:pt x="264" y="591"/>
                  </a:lnTo>
                  <a:lnTo>
                    <a:pt x="261" y="591"/>
                  </a:lnTo>
                  <a:lnTo>
                    <a:pt x="257" y="598"/>
                  </a:lnTo>
                  <a:lnTo>
                    <a:pt x="257" y="600"/>
                  </a:lnTo>
                  <a:lnTo>
                    <a:pt x="254" y="602"/>
                  </a:lnTo>
                  <a:lnTo>
                    <a:pt x="240" y="607"/>
                  </a:lnTo>
                  <a:lnTo>
                    <a:pt x="236" y="612"/>
                  </a:lnTo>
                  <a:lnTo>
                    <a:pt x="234" y="619"/>
                  </a:lnTo>
                  <a:lnTo>
                    <a:pt x="231" y="623"/>
                  </a:lnTo>
                  <a:lnTo>
                    <a:pt x="234" y="625"/>
                  </a:lnTo>
                  <a:lnTo>
                    <a:pt x="238" y="630"/>
                  </a:lnTo>
                  <a:lnTo>
                    <a:pt x="231" y="628"/>
                  </a:lnTo>
                  <a:lnTo>
                    <a:pt x="229" y="628"/>
                  </a:lnTo>
                  <a:lnTo>
                    <a:pt x="224" y="635"/>
                  </a:lnTo>
                  <a:lnTo>
                    <a:pt x="222" y="639"/>
                  </a:lnTo>
                  <a:lnTo>
                    <a:pt x="217" y="644"/>
                  </a:lnTo>
                  <a:lnTo>
                    <a:pt x="215" y="649"/>
                  </a:lnTo>
                  <a:lnTo>
                    <a:pt x="217" y="651"/>
                  </a:lnTo>
                  <a:lnTo>
                    <a:pt x="217" y="653"/>
                  </a:lnTo>
                  <a:lnTo>
                    <a:pt x="217" y="656"/>
                  </a:lnTo>
                  <a:lnTo>
                    <a:pt x="215" y="656"/>
                  </a:lnTo>
                  <a:lnTo>
                    <a:pt x="213" y="651"/>
                  </a:lnTo>
                  <a:lnTo>
                    <a:pt x="210" y="651"/>
                  </a:lnTo>
                  <a:lnTo>
                    <a:pt x="208" y="656"/>
                  </a:lnTo>
                  <a:lnTo>
                    <a:pt x="201" y="658"/>
                  </a:lnTo>
                  <a:lnTo>
                    <a:pt x="203" y="662"/>
                  </a:lnTo>
                  <a:lnTo>
                    <a:pt x="201" y="665"/>
                  </a:lnTo>
                  <a:lnTo>
                    <a:pt x="199" y="665"/>
                  </a:lnTo>
                  <a:lnTo>
                    <a:pt x="199" y="662"/>
                  </a:lnTo>
                  <a:lnTo>
                    <a:pt x="197" y="662"/>
                  </a:lnTo>
                  <a:lnTo>
                    <a:pt x="187" y="669"/>
                  </a:lnTo>
                  <a:lnTo>
                    <a:pt x="185" y="674"/>
                  </a:lnTo>
                  <a:lnTo>
                    <a:pt x="185" y="676"/>
                  </a:lnTo>
                  <a:lnTo>
                    <a:pt x="183" y="679"/>
                  </a:lnTo>
                  <a:lnTo>
                    <a:pt x="180" y="679"/>
                  </a:lnTo>
                  <a:lnTo>
                    <a:pt x="180" y="674"/>
                  </a:lnTo>
                  <a:lnTo>
                    <a:pt x="173" y="676"/>
                  </a:lnTo>
                  <a:lnTo>
                    <a:pt x="169" y="679"/>
                  </a:lnTo>
                  <a:lnTo>
                    <a:pt x="164" y="681"/>
                  </a:lnTo>
                  <a:lnTo>
                    <a:pt x="164" y="683"/>
                  </a:lnTo>
                  <a:lnTo>
                    <a:pt x="162" y="686"/>
                  </a:lnTo>
                  <a:lnTo>
                    <a:pt x="155" y="686"/>
                  </a:lnTo>
                  <a:lnTo>
                    <a:pt x="150" y="690"/>
                  </a:lnTo>
                  <a:lnTo>
                    <a:pt x="139" y="695"/>
                  </a:lnTo>
                  <a:lnTo>
                    <a:pt x="134" y="699"/>
                  </a:lnTo>
                  <a:lnTo>
                    <a:pt x="130" y="706"/>
                  </a:lnTo>
                  <a:lnTo>
                    <a:pt x="130" y="709"/>
                  </a:lnTo>
                  <a:lnTo>
                    <a:pt x="132" y="711"/>
                  </a:lnTo>
                  <a:lnTo>
                    <a:pt x="132" y="713"/>
                  </a:lnTo>
                  <a:lnTo>
                    <a:pt x="130" y="716"/>
                  </a:lnTo>
                  <a:lnTo>
                    <a:pt x="127" y="711"/>
                  </a:lnTo>
                  <a:lnTo>
                    <a:pt x="125" y="711"/>
                  </a:lnTo>
                  <a:lnTo>
                    <a:pt x="125" y="713"/>
                  </a:lnTo>
                  <a:lnTo>
                    <a:pt x="125" y="716"/>
                  </a:lnTo>
                  <a:lnTo>
                    <a:pt x="123" y="718"/>
                  </a:lnTo>
                  <a:lnTo>
                    <a:pt x="120" y="716"/>
                  </a:lnTo>
                  <a:lnTo>
                    <a:pt x="120" y="711"/>
                  </a:lnTo>
                  <a:lnTo>
                    <a:pt x="123" y="709"/>
                  </a:lnTo>
                  <a:lnTo>
                    <a:pt x="120" y="706"/>
                  </a:lnTo>
                  <a:lnTo>
                    <a:pt x="116" y="706"/>
                  </a:lnTo>
                  <a:lnTo>
                    <a:pt x="113" y="706"/>
                  </a:lnTo>
                  <a:lnTo>
                    <a:pt x="109" y="706"/>
                  </a:lnTo>
                  <a:lnTo>
                    <a:pt x="104" y="709"/>
                  </a:lnTo>
                  <a:lnTo>
                    <a:pt x="100" y="709"/>
                  </a:lnTo>
                  <a:lnTo>
                    <a:pt x="97" y="713"/>
                  </a:lnTo>
                  <a:lnTo>
                    <a:pt x="93" y="716"/>
                  </a:lnTo>
                  <a:lnTo>
                    <a:pt x="88" y="718"/>
                  </a:lnTo>
                  <a:lnTo>
                    <a:pt x="81" y="725"/>
                  </a:lnTo>
                  <a:lnTo>
                    <a:pt x="83" y="725"/>
                  </a:lnTo>
                  <a:lnTo>
                    <a:pt x="81" y="727"/>
                  </a:lnTo>
                  <a:lnTo>
                    <a:pt x="79" y="727"/>
                  </a:lnTo>
                  <a:lnTo>
                    <a:pt x="74" y="729"/>
                  </a:lnTo>
                  <a:lnTo>
                    <a:pt x="72" y="732"/>
                  </a:lnTo>
                  <a:lnTo>
                    <a:pt x="72" y="734"/>
                  </a:lnTo>
                  <a:lnTo>
                    <a:pt x="70" y="734"/>
                  </a:lnTo>
                  <a:lnTo>
                    <a:pt x="65" y="734"/>
                  </a:lnTo>
                  <a:lnTo>
                    <a:pt x="63" y="734"/>
                  </a:lnTo>
                  <a:lnTo>
                    <a:pt x="60" y="736"/>
                  </a:lnTo>
                  <a:lnTo>
                    <a:pt x="60" y="741"/>
                  </a:lnTo>
                  <a:lnTo>
                    <a:pt x="60" y="743"/>
                  </a:lnTo>
                  <a:lnTo>
                    <a:pt x="63" y="743"/>
                  </a:lnTo>
                  <a:lnTo>
                    <a:pt x="65" y="741"/>
                  </a:lnTo>
                  <a:lnTo>
                    <a:pt x="65" y="736"/>
                  </a:lnTo>
                  <a:lnTo>
                    <a:pt x="67" y="736"/>
                  </a:lnTo>
                  <a:lnTo>
                    <a:pt x="67" y="736"/>
                  </a:lnTo>
                  <a:lnTo>
                    <a:pt x="67" y="741"/>
                  </a:lnTo>
                  <a:lnTo>
                    <a:pt x="67" y="741"/>
                  </a:lnTo>
                  <a:lnTo>
                    <a:pt x="72" y="741"/>
                  </a:lnTo>
                  <a:lnTo>
                    <a:pt x="74" y="734"/>
                  </a:lnTo>
                  <a:lnTo>
                    <a:pt x="77" y="734"/>
                  </a:lnTo>
                  <a:lnTo>
                    <a:pt x="79" y="736"/>
                  </a:lnTo>
                  <a:lnTo>
                    <a:pt x="79" y="739"/>
                  </a:lnTo>
                  <a:lnTo>
                    <a:pt x="79" y="741"/>
                  </a:lnTo>
                  <a:lnTo>
                    <a:pt x="81" y="741"/>
                  </a:lnTo>
                  <a:lnTo>
                    <a:pt x="83" y="736"/>
                  </a:lnTo>
                  <a:lnTo>
                    <a:pt x="83" y="739"/>
                  </a:lnTo>
                  <a:lnTo>
                    <a:pt x="86" y="739"/>
                  </a:lnTo>
                  <a:lnTo>
                    <a:pt x="86" y="736"/>
                  </a:lnTo>
                  <a:lnTo>
                    <a:pt x="90" y="734"/>
                  </a:lnTo>
                  <a:lnTo>
                    <a:pt x="93" y="736"/>
                  </a:lnTo>
                  <a:lnTo>
                    <a:pt x="97" y="732"/>
                  </a:lnTo>
                  <a:lnTo>
                    <a:pt x="100" y="727"/>
                  </a:lnTo>
                  <a:lnTo>
                    <a:pt x="100" y="725"/>
                  </a:lnTo>
                  <a:lnTo>
                    <a:pt x="102" y="722"/>
                  </a:lnTo>
                  <a:lnTo>
                    <a:pt x="107" y="718"/>
                  </a:lnTo>
                  <a:lnTo>
                    <a:pt x="109" y="718"/>
                  </a:lnTo>
                  <a:lnTo>
                    <a:pt x="111" y="722"/>
                  </a:lnTo>
                  <a:lnTo>
                    <a:pt x="111" y="725"/>
                  </a:lnTo>
                  <a:lnTo>
                    <a:pt x="109" y="725"/>
                  </a:lnTo>
                  <a:lnTo>
                    <a:pt x="104" y="727"/>
                  </a:lnTo>
                  <a:lnTo>
                    <a:pt x="104" y="732"/>
                  </a:lnTo>
                  <a:lnTo>
                    <a:pt x="107" y="732"/>
                  </a:lnTo>
                  <a:lnTo>
                    <a:pt x="113" y="729"/>
                  </a:lnTo>
                  <a:lnTo>
                    <a:pt x="113" y="725"/>
                  </a:lnTo>
                  <a:lnTo>
                    <a:pt x="116" y="725"/>
                  </a:lnTo>
                  <a:lnTo>
                    <a:pt x="118" y="727"/>
                  </a:lnTo>
                  <a:lnTo>
                    <a:pt x="118" y="725"/>
                  </a:lnTo>
                  <a:lnTo>
                    <a:pt x="120" y="725"/>
                  </a:lnTo>
                  <a:lnTo>
                    <a:pt x="120" y="727"/>
                  </a:lnTo>
                  <a:lnTo>
                    <a:pt x="120" y="729"/>
                  </a:lnTo>
                  <a:lnTo>
                    <a:pt x="120" y="729"/>
                  </a:lnTo>
                  <a:lnTo>
                    <a:pt x="125" y="725"/>
                  </a:lnTo>
                  <a:lnTo>
                    <a:pt x="127" y="725"/>
                  </a:lnTo>
                  <a:lnTo>
                    <a:pt x="130" y="722"/>
                  </a:lnTo>
                  <a:lnTo>
                    <a:pt x="134" y="722"/>
                  </a:lnTo>
                  <a:lnTo>
                    <a:pt x="139" y="718"/>
                  </a:lnTo>
                  <a:lnTo>
                    <a:pt x="141" y="716"/>
                  </a:lnTo>
                  <a:lnTo>
                    <a:pt x="143" y="716"/>
                  </a:lnTo>
                  <a:lnTo>
                    <a:pt x="143" y="718"/>
                  </a:lnTo>
                  <a:lnTo>
                    <a:pt x="141" y="722"/>
                  </a:lnTo>
                  <a:lnTo>
                    <a:pt x="139" y="727"/>
                  </a:lnTo>
                  <a:lnTo>
                    <a:pt x="139" y="729"/>
                  </a:lnTo>
                  <a:lnTo>
                    <a:pt x="141" y="729"/>
                  </a:lnTo>
                  <a:lnTo>
                    <a:pt x="148" y="722"/>
                  </a:lnTo>
                  <a:lnTo>
                    <a:pt x="148" y="716"/>
                  </a:lnTo>
                  <a:lnTo>
                    <a:pt x="148" y="716"/>
                  </a:lnTo>
                  <a:lnTo>
                    <a:pt x="150" y="718"/>
                  </a:lnTo>
                  <a:lnTo>
                    <a:pt x="153" y="716"/>
                  </a:lnTo>
                  <a:lnTo>
                    <a:pt x="155" y="718"/>
                  </a:lnTo>
                  <a:lnTo>
                    <a:pt x="160" y="718"/>
                  </a:lnTo>
                  <a:lnTo>
                    <a:pt x="164" y="713"/>
                  </a:lnTo>
                  <a:lnTo>
                    <a:pt x="164" y="713"/>
                  </a:lnTo>
                  <a:lnTo>
                    <a:pt x="167" y="713"/>
                  </a:lnTo>
                  <a:lnTo>
                    <a:pt x="169" y="709"/>
                  </a:lnTo>
                  <a:lnTo>
                    <a:pt x="171" y="706"/>
                  </a:lnTo>
                  <a:lnTo>
                    <a:pt x="171" y="709"/>
                  </a:lnTo>
                  <a:lnTo>
                    <a:pt x="171" y="711"/>
                  </a:lnTo>
                  <a:lnTo>
                    <a:pt x="171" y="713"/>
                  </a:lnTo>
                  <a:lnTo>
                    <a:pt x="173" y="713"/>
                  </a:lnTo>
                  <a:lnTo>
                    <a:pt x="176" y="709"/>
                  </a:lnTo>
                  <a:lnTo>
                    <a:pt x="173" y="709"/>
                  </a:lnTo>
                  <a:lnTo>
                    <a:pt x="178" y="706"/>
                  </a:lnTo>
                  <a:lnTo>
                    <a:pt x="178" y="704"/>
                  </a:lnTo>
                  <a:lnTo>
                    <a:pt x="171" y="704"/>
                  </a:lnTo>
                  <a:lnTo>
                    <a:pt x="169" y="704"/>
                  </a:lnTo>
                  <a:lnTo>
                    <a:pt x="176" y="702"/>
                  </a:lnTo>
                  <a:lnTo>
                    <a:pt x="183" y="699"/>
                  </a:lnTo>
                  <a:lnTo>
                    <a:pt x="190" y="697"/>
                  </a:lnTo>
                  <a:lnTo>
                    <a:pt x="192" y="697"/>
                  </a:lnTo>
                  <a:lnTo>
                    <a:pt x="192" y="692"/>
                  </a:lnTo>
                  <a:lnTo>
                    <a:pt x="190" y="692"/>
                  </a:lnTo>
                  <a:lnTo>
                    <a:pt x="192" y="692"/>
                  </a:lnTo>
                  <a:lnTo>
                    <a:pt x="194" y="690"/>
                  </a:lnTo>
                  <a:lnTo>
                    <a:pt x="197" y="690"/>
                  </a:lnTo>
                  <a:lnTo>
                    <a:pt x="199" y="690"/>
                  </a:lnTo>
                  <a:lnTo>
                    <a:pt x="201" y="692"/>
                  </a:lnTo>
                  <a:lnTo>
                    <a:pt x="203" y="692"/>
                  </a:lnTo>
                  <a:lnTo>
                    <a:pt x="203" y="690"/>
                  </a:lnTo>
                  <a:lnTo>
                    <a:pt x="203" y="688"/>
                  </a:lnTo>
                  <a:lnTo>
                    <a:pt x="206" y="686"/>
                  </a:lnTo>
                  <a:lnTo>
                    <a:pt x="206" y="683"/>
                  </a:lnTo>
                  <a:lnTo>
                    <a:pt x="208" y="681"/>
                  </a:lnTo>
                  <a:lnTo>
                    <a:pt x="210" y="683"/>
                  </a:lnTo>
                  <a:lnTo>
                    <a:pt x="210" y="686"/>
                  </a:lnTo>
                  <a:lnTo>
                    <a:pt x="213" y="688"/>
                  </a:lnTo>
                  <a:lnTo>
                    <a:pt x="217" y="683"/>
                  </a:lnTo>
                  <a:lnTo>
                    <a:pt x="220" y="681"/>
                  </a:lnTo>
                  <a:lnTo>
                    <a:pt x="222" y="681"/>
                  </a:lnTo>
                  <a:lnTo>
                    <a:pt x="224" y="679"/>
                  </a:lnTo>
                  <a:lnTo>
                    <a:pt x="224" y="676"/>
                  </a:lnTo>
                  <a:lnTo>
                    <a:pt x="227" y="679"/>
                  </a:lnTo>
                  <a:lnTo>
                    <a:pt x="231" y="679"/>
                  </a:lnTo>
                  <a:lnTo>
                    <a:pt x="236" y="674"/>
                  </a:lnTo>
                  <a:lnTo>
                    <a:pt x="236" y="669"/>
                  </a:lnTo>
                  <a:lnTo>
                    <a:pt x="234" y="669"/>
                  </a:lnTo>
                  <a:lnTo>
                    <a:pt x="231" y="669"/>
                  </a:lnTo>
                  <a:lnTo>
                    <a:pt x="231" y="669"/>
                  </a:lnTo>
                  <a:lnTo>
                    <a:pt x="236" y="665"/>
                  </a:lnTo>
                  <a:lnTo>
                    <a:pt x="240" y="662"/>
                  </a:lnTo>
                  <a:lnTo>
                    <a:pt x="243" y="660"/>
                  </a:lnTo>
                  <a:lnTo>
                    <a:pt x="245" y="660"/>
                  </a:lnTo>
                  <a:lnTo>
                    <a:pt x="245" y="662"/>
                  </a:lnTo>
                  <a:lnTo>
                    <a:pt x="250" y="658"/>
                  </a:lnTo>
                  <a:lnTo>
                    <a:pt x="254" y="656"/>
                  </a:lnTo>
                  <a:lnTo>
                    <a:pt x="254" y="653"/>
                  </a:lnTo>
                  <a:lnTo>
                    <a:pt x="257" y="651"/>
                  </a:lnTo>
                  <a:lnTo>
                    <a:pt x="259" y="649"/>
                  </a:lnTo>
                  <a:lnTo>
                    <a:pt x="261" y="649"/>
                  </a:lnTo>
                  <a:lnTo>
                    <a:pt x="264" y="651"/>
                  </a:lnTo>
                  <a:lnTo>
                    <a:pt x="266" y="653"/>
                  </a:lnTo>
                  <a:lnTo>
                    <a:pt x="266" y="649"/>
                  </a:lnTo>
                  <a:lnTo>
                    <a:pt x="270" y="649"/>
                  </a:lnTo>
                  <a:lnTo>
                    <a:pt x="270" y="649"/>
                  </a:lnTo>
                  <a:lnTo>
                    <a:pt x="270" y="646"/>
                  </a:lnTo>
                  <a:lnTo>
                    <a:pt x="275" y="644"/>
                  </a:lnTo>
                  <a:lnTo>
                    <a:pt x="275" y="644"/>
                  </a:lnTo>
                  <a:lnTo>
                    <a:pt x="277" y="644"/>
                  </a:lnTo>
                  <a:lnTo>
                    <a:pt x="282" y="644"/>
                  </a:lnTo>
                  <a:lnTo>
                    <a:pt x="284" y="642"/>
                  </a:lnTo>
                  <a:lnTo>
                    <a:pt x="287" y="642"/>
                  </a:lnTo>
                  <a:lnTo>
                    <a:pt x="287" y="644"/>
                  </a:lnTo>
                  <a:lnTo>
                    <a:pt x="289" y="644"/>
                  </a:lnTo>
                  <a:lnTo>
                    <a:pt x="289" y="642"/>
                  </a:lnTo>
                  <a:lnTo>
                    <a:pt x="291" y="642"/>
                  </a:lnTo>
                  <a:lnTo>
                    <a:pt x="294" y="642"/>
                  </a:lnTo>
                  <a:lnTo>
                    <a:pt x="296" y="635"/>
                  </a:lnTo>
                  <a:lnTo>
                    <a:pt x="294" y="635"/>
                  </a:lnTo>
                  <a:lnTo>
                    <a:pt x="291" y="637"/>
                  </a:lnTo>
                  <a:lnTo>
                    <a:pt x="294" y="635"/>
                  </a:lnTo>
                  <a:lnTo>
                    <a:pt x="296" y="630"/>
                  </a:lnTo>
                  <a:lnTo>
                    <a:pt x="298" y="630"/>
                  </a:lnTo>
                  <a:lnTo>
                    <a:pt x="300" y="632"/>
                  </a:lnTo>
                  <a:lnTo>
                    <a:pt x="300" y="630"/>
                  </a:lnTo>
                  <a:lnTo>
                    <a:pt x="300" y="628"/>
                  </a:lnTo>
                  <a:lnTo>
                    <a:pt x="298" y="628"/>
                  </a:lnTo>
                  <a:lnTo>
                    <a:pt x="300" y="625"/>
                  </a:lnTo>
                  <a:lnTo>
                    <a:pt x="303" y="628"/>
                  </a:lnTo>
                  <a:lnTo>
                    <a:pt x="307" y="623"/>
                  </a:lnTo>
                  <a:lnTo>
                    <a:pt x="312" y="623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26" y="614"/>
                  </a:lnTo>
                  <a:lnTo>
                    <a:pt x="326" y="607"/>
                  </a:lnTo>
                  <a:lnTo>
                    <a:pt x="324" y="607"/>
                  </a:lnTo>
                  <a:lnTo>
                    <a:pt x="321" y="607"/>
                  </a:lnTo>
                  <a:lnTo>
                    <a:pt x="321" y="602"/>
                  </a:lnTo>
                  <a:lnTo>
                    <a:pt x="319" y="600"/>
                  </a:lnTo>
                  <a:lnTo>
                    <a:pt x="312" y="600"/>
                  </a:lnTo>
                  <a:lnTo>
                    <a:pt x="314" y="595"/>
                  </a:lnTo>
                  <a:lnTo>
                    <a:pt x="314" y="593"/>
                  </a:lnTo>
                  <a:lnTo>
                    <a:pt x="319" y="591"/>
                  </a:lnTo>
                  <a:lnTo>
                    <a:pt x="319" y="589"/>
                  </a:lnTo>
                  <a:lnTo>
                    <a:pt x="324" y="589"/>
                  </a:lnTo>
                  <a:lnTo>
                    <a:pt x="324" y="584"/>
                  </a:lnTo>
                  <a:lnTo>
                    <a:pt x="324" y="584"/>
                  </a:lnTo>
                  <a:lnTo>
                    <a:pt x="326" y="584"/>
                  </a:lnTo>
                  <a:lnTo>
                    <a:pt x="328" y="584"/>
                  </a:lnTo>
                  <a:lnTo>
                    <a:pt x="335" y="579"/>
                  </a:lnTo>
                  <a:lnTo>
                    <a:pt x="337" y="584"/>
                  </a:lnTo>
                  <a:lnTo>
                    <a:pt x="344" y="579"/>
                  </a:lnTo>
                  <a:lnTo>
                    <a:pt x="342" y="584"/>
                  </a:lnTo>
                  <a:lnTo>
                    <a:pt x="344" y="586"/>
                  </a:lnTo>
                  <a:lnTo>
                    <a:pt x="347" y="586"/>
                  </a:lnTo>
                  <a:lnTo>
                    <a:pt x="351" y="582"/>
                  </a:lnTo>
                  <a:lnTo>
                    <a:pt x="349" y="579"/>
                  </a:lnTo>
                  <a:lnTo>
                    <a:pt x="347" y="577"/>
                  </a:lnTo>
                  <a:lnTo>
                    <a:pt x="347" y="577"/>
                  </a:lnTo>
                  <a:lnTo>
                    <a:pt x="349" y="575"/>
                  </a:lnTo>
                  <a:lnTo>
                    <a:pt x="354" y="577"/>
                  </a:lnTo>
                  <a:lnTo>
                    <a:pt x="360" y="575"/>
                  </a:lnTo>
                  <a:lnTo>
                    <a:pt x="360" y="568"/>
                  </a:lnTo>
                  <a:lnTo>
                    <a:pt x="360" y="563"/>
                  </a:lnTo>
                  <a:lnTo>
                    <a:pt x="354" y="561"/>
                  </a:lnTo>
                  <a:lnTo>
                    <a:pt x="351" y="561"/>
                  </a:lnTo>
                  <a:lnTo>
                    <a:pt x="349" y="563"/>
                  </a:lnTo>
                  <a:lnTo>
                    <a:pt x="349" y="561"/>
                  </a:lnTo>
                  <a:lnTo>
                    <a:pt x="351" y="559"/>
                  </a:lnTo>
                  <a:lnTo>
                    <a:pt x="358" y="559"/>
                  </a:lnTo>
                  <a:lnTo>
                    <a:pt x="360" y="561"/>
                  </a:lnTo>
                  <a:lnTo>
                    <a:pt x="365" y="561"/>
                  </a:lnTo>
                  <a:lnTo>
                    <a:pt x="370" y="556"/>
                  </a:lnTo>
                  <a:lnTo>
                    <a:pt x="370" y="554"/>
                  </a:lnTo>
                  <a:lnTo>
                    <a:pt x="379" y="549"/>
                  </a:lnTo>
                  <a:lnTo>
                    <a:pt x="384" y="545"/>
                  </a:lnTo>
                  <a:lnTo>
                    <a:pt x="388" y="545"/>
                  </a:lnTo>
                  <a:lnTo>
                    <a:pt x="390" y="542"/>
                  </a:lnTo>
                  <a:lnTo>
                    <a:pt x="390" y="540"/>
                  </a:lnTo>
                  <a:lnTo>
                    <a:pt x="400" y="533"/>
                  </a:lnTo>
                  <a:lnTo>
                    <a:pt x="407" y="533"/>
                  </a:lnTo>
                  <a:lnTo>
                    <a:pt x="416" y="526"/>
                  </a:lnTo>
                  <a:lnTo>
                    <a:pt x="423" y="524"/>
                  </a:lnTo>
                  <a:lnTo>
                    <a:pt x="430" y="517"/>
                  </a:lnTo>
                  <a:lnTo>
                    <a:pt x="427" y="522"/>
                  </a:lnTo>
                  <a:lnTo>
                    <a:pt x="427" y="526"/>
                  </a:lnTo>
                  <a:lnTo>
                    <a:pt x="430" y="526"/>
                  </a:lnTo>
                  <a:lnTo>
                    <a:pt x="432" y="528"/>
                  </a:lnTo>
                  <a:lnTo>
                    <a:pt x="434" y="528"/>
                  </a:lnTo>
                  <a:lnTo>
                    <a:pt x="439" y="524"/>
                  </a:lnTo>
                  <a:lnTo>
                    <a:pt x="444" y="522"/>
                  </a:lnTo>
                  <a:lnTo>
                    <a:pt x="451" y="519"/>
                  </a:lnTo>
                  <a:lnTo>
                    <a:pt x="455" y="517"/>
                  </a:lnTo>
                  <a:lnTo>
                    <a:pt x="453" y="522"/>
                  </a:lnTo>
                  <a:lnTo>
                    <a:pt x="446" y="524"/>
                  </a:lnTo>
                  <a:lnTo>
                    <a:pt x="441" y="526"/>
                  </a:lnTo>
                  <a:lnTo>
                    <a:pt x="432" y="535"/>
                  </a:lnTo>
                  <a:lnTo>
                    <a:pt x="432" y="538"/>
                  </a:lnTo>
                  <a:lnTo>
                    <a:pt x="437" y="545"/>
                  </a:lnTo>
                  <a:lnTo>
                    <a:pt x="437" y="549"/>
                  </a:lnTo>
                  <a:lnTo>
                    <a:pt x="432" y="547"/>
                  </a:lnTo>
                  <a:lnTo>
                    <a:pt x="430" y="547"/>
                  </a:lnTo>
                  <a:lnTo>
                    <a:pt x="427" y="547"/>
                  </a:lnTo>
                  <a:lnTo>
                    <a:pt x="425" y="547"/>
                  </a:lnTo>
                  <a:lnTo>
                    <a:pt x="421" y="545"/>
                  </a:lnTo>
                  <a:lnTo>
                    <a:pt x="418" y="538"/>
                  </a:lnTo>
                  <a:lnTo>
                    <a:pt x="411" y="542"/>
                  </a:lnTo>
                  <a:lnTo>
                    <a:pt x="409" y="542"/>
                  </a:lnTo>
                  <a:lnTo>
                    <a:pt x="402" y="547"/>
                  </a:lnTo>
                  <a:lnTo>
                    <a:pt x="397" y="547"/>
                  </a:lnTo>
                  <a:lnTo>
                    <a:pt x="393" y="549"/>
                  </a:lnTo>
                  <a:lnTo>
                    <a:pt x="393" y="554"/>
                  </a:lnTo>
                  <a:lnTo>
                    <a:pt x="393" y="556"/>
                  </a:lnTo>
                  <a:lnTo>
                    <a:pt x="390" y="563"/>
                  </a:lnTo>
                  <a:lnTo>
                    <a:pt x="386" y="565"/>
                  </a:lnTo>
                  <a:lnTo>
                    <a:pt x="384" y="572"/>
                  </a:lnTo>
                  <a:lnTo>
                    <a:pt x="372" y="582"/>
                  </a:lnTo>
                  <a:lnTo>
                    <a:pt x="367" y="586"/>
                  </a:lnTo>
                  <a:lnTo>
                    <a:pt x="367" y="589"/>
                  </a:lnTo>
                  <a:lnTo>
                    <a:pt x="372" y="595"/>
                  </a:lnTo>
                  <a:lnTo>
                    <a:pt x="374" y="591"/>
                  </a:lnTo>
                  <a:lnTo>
                    <a:pt x="377" y="591"/>
                  </a:lnTo>
                  <a:lnTo>
                    <a:pt x="381" y="589"/>
                  </a:lnTo>
                  <a:lnTo>
                    <a:pt x="384" y="589"/>
                  </a:lnTo>
                  <a:lnTo>
                    <a:pt x="384" y="591"/>
                  </a:lnTo>
                  <a:lnTo>
                    <a:pt x="377" y="598"/>
                  </a:lnTo>
                  <a:lnTo>
                    <a:pt x="374" y="598"/>
                  </a:lnTo>
                  <a:lnTo>
                    <a:pt x="372" y="602"/>
                  </a:lnTo>
                  <a:lnTo>
                    <a:pt x="367" y="600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60" y="605"/>
                  </a:lnTo>
                  <a:lnTo>
                    <a:pt x="358" y="605"/>
                  </a:lnTo>
                  <a:lnTo>
                    <a:pt x="356" y="605"/>
                  </a:lnTo>
                  <a:lnTo>
                    <a:pt x="356" y="609"/>
                  </a:lnTo>
                  <a:lnTo>
                    <a:pt x="360" y="616"/>
                  </a:lnTo>
                  <a:lnTo>
                    <a:pt x="363" y="616"/>
                  </a:lnTo>
                  <a:lnTo>
                    <a:pt x="365" y="612"/>
                  </a:lnTo>
                  <a:lnTo>
                    <a:pt x="367" y="614"/>
                  </a:lnTo>
                  <a:lnTo>
                    <a:pt x="367" y="609"/>
                  </a:lnTo>
                  <a:lnTo>
                    <a:pt x="372" y="609"/>
                  </a:lnTo>
                  <a:lnTo>
                    <a:pt x="372" y="614"/>
                  </a:lnTo>
                  <a:lnTo>
                    <a:pt x="374" y="612"/>
                  </a:lnTo>
                  <a:lnTo>
                    <a:pt x="374" y="609"/>
                  </a:lnTo>
                  <a:lnTo>
                    <a:pt x="379" y="609"/>
                  </a:lnTo>
                  <a:lnTo>
                    <a:pt x="381" y="605"/>
                  </a:lnTo>
                  <a:lnTo>
                    <a:pt x="384" y="600"/>
                  </a:lnTo>
                  <a:lnTo>
                    <a:pt x="386" y="598"/>
                  </a:lnTo>
                  <a:lnTo>
                    <a:pt x="386" y="600"/>
                  </a:lnTo>
                  <a:lnTo>
                    <a:pt x="384" y="602"/>
                  </a:lnTo>
                  <a:lnTo>
                    <a:pt x="386" y="605"/>
                  </a:lnTo>
                  <a:lnTo>
                    <a:pt x="390" y="605"/>
                  </a:lnTo>
                  <a:lnTo>
                    <a:pt x="397" y="600"/>
                  </a:lnTo>
                  <a:lnTo>
                    <a:pt x="402" y="600"/>
                  </a:lnTo>
                  <a:lnTo>
                    <a:pt x="402" y="602"/>
                  </a:lnTo>
                  <a:lnTo>
                    <a:pt x="404" y="600"/>
                  </a:lnTo>
                  <a:lnTo>
                    <a:pt x="407" y="593"/>
                  </a:lnTo>
                  <a:lnTo>
                    <a:pt x="411" y="589"/>
                  </a:lnTo>
                  <a:lnTo>
                    <a:pt x="414" y="589"/>
                  </a:lnTo>
                  <a:lnTo>
                    <a:pt x="409" y="595"/>
                  </a:lnTo>
                  <a:lnTo>
                    <a:pt x="409" y="598"/>
                  </a:lnTo>
                  <a:lnTo>
                    <a:pt x="411" y="595"/>
                  </a:lnTo>
                  <a:lnTo>
                    <a:pt x="416" y="591"/>
                  </a:lnTo>
                  <a:lnTo>
                    <a:pt x="418" y="584"/>
                  </a:lnTo>
                  <a:lnTo>
                    <a:pt x="421" y="582"/>
                  </a:lnTo>
                  <a:lnTo>
                    <a:pt x="421" y="584"/>
                  </a:lnTo>
                  <a:lnTo>
                    <a:pt x="418" y="591"/>
                  </a:lnTo>
                  <a:lnTo>
                    <a:pt x="418" y="591"/>
                  </a:lnTo>
                  <a:lnTo>
                    <a:pt x="425" y="586"/>
                  </a:lnTo>
                  <a:lnTo>
                    <a:pt x="425" y="589"/>
                  </a:lnTo>
                  <a:lnTo>
                    <a:pt x="425" y="591"/>
                  </a:lnTo>
                  <a:lnTo>
                    <a:pt x="430" y="593"/>
                  </a:lnTo>
                  <a:lnTo>
                    <a:pt x="432" y="593"/>
                  </a:lnTo>
                  <a:lnTo>
                    <a:pt x="434" y="591"/>
                  </a:lnTo>
                  <a:lnTo>
                    <a:pt x="437" y="586"/>
                  </a:lnTo>
                  <a:lnTo>
                    <a:pt x="444" y="586"/>
                  </a:lnTo>
                  <a:lnTo>
                    <a:pt x="446" y="584"/>
                  </a:lnTo>
                  <a:lnTo>
                    <a:pt x="444" y="582"/>
                  </a:lnTo>
                  <a:lnTo>
                    <a:pt x="444" y="577"/>
                  </a:lnTo>
                  <a:lnTo>
                    <a:pt x="453" y="575"/>
                  </a:lnTo>
                  <a:lnTo>
                    <a:pt x="453" y="572"/>
                  </a:lnTo>
                  <a:lnTo>
                    <a:pt x="453" y="568"/>
                  </a:lnTo>
                  <a:lnTo>
                    <a:pt x="451" y="568"/>
                  </a:lnTo>
                  <a:lnTo>
                    <a:pt x="448" y="568"/>
                  </a:lnTo>
                  <a:lnTo>
                    <a:pt x="444" y="565"/>
                  </a:lnTo>
                  <a:lnTo>
                    <a:pt x="444" y="563"/>
                  </a:lnTo>
                  <a:lnTo>
                    <a:pt x="448" y="563"/>
                  </a:lnTo>
                  <a:lnTo>
                    <a:pt x="451" y="565"/>
                  </a:lnTo>
                  <a:lnTo>
                    <a:pt x="453" y="563"/>
                  </a:lnTo>
                  <a:lnTo>
                    <a:pt x="453" y="559"/>
                  </a:lnTo>
                  <a:lnTo>
                    <a:pt x="451" y="561"/>
                  </a:lnTo>
                  <a:lnTo>
                    <a:pt x="446" y="556"/>
                  </a:lnTo>
                  <a:lnTo>
                    <a:pt x="446" y="554"/>
                  </a:lnTo>
                  <a:lnTo>
                    <a:pt x="451" y="554"/>
                  </a:lnTo>
                  <a:lnTo>
                    <a:pt x="453" y="552"/>
                  </a:lnTo>
                  <a:lnTo>
                    <a:pt x="455" y="554"/>
                  </a:lnTo>
                  <a:lnTo>
                    <a:pt x="455" y="552"/>
                  </a:lnTo>
                  <a:lnTo>
                    <a:pt x="453" y="547"/>
                  </a:lnTo>
                  <a:lnTo>
                    <a:pt x="460" y="542"/>
                  </a:lnTo>
                  <a:lnTo>
                    <a:pt x="464" y="547"/>
                  </a:lnTo>
                  <a:lnTo>
                    <a:pt x="467" y="545"/>
                  </a:lnTo>
                  <a:lnTo>
                    <a:pt x="474" y="545"/>
                  </a:lnTo>
                  <a:lnTo>
                    <a:pt x="464" y="552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69" y="561"/>
                  </a:lnTo>
                  <a:lnTo>
                    <a:pt x="471" y="552"/>
                  </a:lnTo>
                  <a:lnTo>
                    <a:pt x="474" y="552"/>
                  </a:lnTo>
                  <a:lnTo>
                    <a:pt x="476" y="552"/>
                  </a:lnTo>
                  <a:lnTo>
                    <a:pt x="476" y="554"/>
                  </a:lnTo>
                  <a:lnTo>
                    <a:pt x="474" y="556"/>
                  </a:lnTo>
                  <a:lnTo>
                    <a:pt x="474" y="559"/>
                  </a:lnTo>
                  <a:lnTo>
                    <a:pt x="478" y="556"/>
                  </a:lnTo>
                  <a:lnTo>
                    <a:pt x="481" y="554"/>
                  </a:lnTo>
                  <a:lnTo>
                    <a:pt x="483" y="556"/>
                  </a:lnTo>
                  <a:lnTo>
                    <a:pt x="487" y="552"/>
                  </a:lnTo>
                  <a:lnTo>
                    <a:pt x="487" y="552"/>
                  </a:lnTo>
                  <a:lnTo>
                    <a:pt x="492" y="549"/>
                  </a:lnTo>
                  <a:lnTo>
                    <a:pt x="497" y="549"/>
                  </a:lnTo>
                  <a:lnTo>
                    <a:pt x="501" y="549"/>
                  </a:lnTo>
                  <a:lnTo>
                    <a:pt x="499" y="552"/>
                  </a:lnTo>
                  <a:lnTo>
                    <a:pt x="494" y="552"/>
                  </a:lnTo>
                  <a:lnTo>
                    <a:pt x="492" y="556"/>
                  </a:lnTo>
                  <a:lnTo>
                    <a:pt x="487" y="556"/>
                  </a:lnTo>
                  <a:lnTo>
                    <a:pt x="485" y="559"/>
                  </a:lnTo>
                  <a:lnTo>
                    <a:pt x="487" y="561"/>
                  </a:lnTo>
                  <a:lnTo>
                    <a:pt x="497" y="563"/>
                  </a:lnTo>
                  <a:lnTo>
                    <a:pt x="499" y="565"/>
                  </a:lnTo>
                  <a:lnTo>
                    <a:pt x="499" y="568"/>
                  </a:lnTo>
                  <a:lnTo>
                    <a:pt x="494" y="563"/>
                  </a:lnTo>
                  <a:lnTo>
                    <a:pt x="487" y="563"/>
                  </a:lnTo>
                  <a:lnTo>
                    <a:pt x="485" y="565"/>
                  </a:lnTo>
                  <a:lnTo>
                    <a:pt x="483" y="568"/>
                  </a:lnTo>
                  <a:lnTo>
                    <a:pt x="487" y="570"/>
                  </a:lnTo>
                  <a:lnTo>
                    <a:pt x="490" y="568"/>
                  </a:lnTo>
                  <a:lnTo>
                    <a:pt x="494" y="570"/>
                  </a:lnTo>
                  <a:lnTo>
                    <a:pt x="492" y="570"/>
                  </a:lnTo>
                  <a:lnTo>
                    <a:pt x="487" y="570"/>
                  </a:lnTo>
                  <a:lnTo>
                    <a:pt x="487" y="575"/>
                  </a:lnTo>
                  <a:lnTo>
                    <a:pt x="494" y="575"/>
                  </a:lnTo>
                  <a:lnTo>
                    <a:pt x="494" y="577"/>
                  </a:lnTo>
                  <a:lnTo>
                    <a:pt x="492" y="579"/>
                  </a:lnTo>
                  <a:lnTo>
                    <a:pt x="490" y="579"/>
                  </a:lnTo>
                  <a:lnTo>
                    <a:pt x="490" y="582"/>
                  </a:lnTo>
                  <a:lnTo>
                    <a:pt x="494" y="582"/>
                  </a:lnTo>
                  <a:lnTo>
                    <a:pt x="497" y="582"/>
                  </a:lnTo>
                  <a:lnTo>
                    <a:pt x="501" y="584"/>
                  </a:lnTo>
                  <a:lnTo>
                    <a:pt x="506" y="586"/>
                  </a:lnTo>
                  <a:lnTo>
                    <a:pt x="511" y="584"/>
                  </a:lnTo>
                  <a:lnTo>
                    <a:pt x="513" y="586"/>
                  </a:lnTo>
                  <a:lnTo>
                    <a:pt x="513" y="589"/>
                  </a:lnTo>
                  <a:lnTo>
                    <a:pt x="511" y="589"/>
                  </a:lnTo>
                  <a:lnTo>
                    <a:pt x="511" y="593"/>
                  </a:lnTo>
                  <a:lnTo>
                    <a:pt x="513" y="593"/>
                  </a:lnTo>
                  <a:lnTo>
                    <a:pt x="513" y="595"/>
                  </a:lnTo>
                  <a:lnTo>
                    <a:pt x="517" y="595"/>
                  </a:lnTo>
                  <a:lnTo>
                    <a:pt x="520" y="593"/>
                  </a:lnTo>
                  <a:lnTo>
                    <a:pt x="517" y="591"/>
                  </a:lnTo>
                  <a:lnTo>
                    <a:pt x="520" y="589"/>
                  </a:lnTo>
                  <a:lnTo>
                    <a:pt x="524" y="589"/>
                  </a:lnTo>
                  <a:lnTo>
                    <a:pt x="522" y="593"/>
                  </a:lnTo>
                  <a:lnTo>
                    <a:pt x="522" y="595"/>
                  </a:lnTo>
                  <a:lnTo>
                    <a:pt x="515" y="600"/>
                  </a:lnTo>
                  <a:lnTo>
                    <a:pt x="520" y="605"/>
                  </a:lnTo>
                  <a:lnTo>
                    <a:pt x="517" y="605"/>
                  </a:lnTo>
                  <a:lnTo>
                    <a:pt x="515" y="605"/>
                  </a:lnTo>
                  <a:lnTo>
                    <a:pt x="513" y="605"/>
                  </a:lnTo>
                  <a:lnTo>
                    <a:pt x="515" y="607"/>
                  </a:lnTo>
                  <a:lnTo>
                    <a:pt x="524" y="609"/>
                  </a:lnTo>
                  <a:lnTo>
                    <a:pt x="529" y="609"/>
                  </a:lnTo>
                  <a:lnTo>
                    <a:pt x="531" y="609"/>
                  </a:lnTo>
                  <a:lnTo>
                    <a:pt x="536" y="609"/>
                  </a:lnTo>
                  <a:lnTo>
                    <a:pt x="541" y="609"/>
                  </a:lnTo>
                  <a:lnTo>
                    <a:pt x="545" y="609"/>
                  </a:lnTo>
                  <a:lnTo>
                    <a:pt x="547" y="609"/>
                  </a:lnTo>
                  <a:lnTo>
                    <a:pt x="547" y="612"/>
                  </a:lnTo>
                  <a:lnTo>
                    <a:pt x="550" y="612"/>
                  </a:lnTo>
                  <a:lnTo>
                    <a:pt x="552" y="616"/>
                  </a:lnTo>
                  <a:lnTo>
                    <a:pt x="554" y="619"/>
                  </a:lnTo>
                  <a:lnTo>
                    <a:pt x="557" y="621"/>
                  </a:lnTo>
                  <a:lnTo>
                    <a:pt x="561" y="621"/>
                  </a:lnTo>
                  <a:lnTo>
                    <a:pt x="566" y="619"/>
                  </a:lnTo>
                  <a:lnTo>
                    <a:pt x="568" y="616"/>
                  </a:lnTo>
                  <a:lnTo>
                    <a:pt x="568" y="619"/>
                  </a:lnTo>
                  <a:lnTo>
                    <a:pt x="568" y="621"/>
                  </a:lnTo>
                  <a:lnTo>
                    <a:pt x="566" y="623"/>
                  </a:lnTo>
                  <a:lnTo>
                    <a:pt x="561" y="623"/>
                  </a:lnTo>
                  <a:lnTo>
                    <a:pt x="564" y="625"/>
                  </a:lnTo>
                  <a:lnTo>
                    <a:pt x="568" y="628"/>
                  </a:lnTo>
                  <a:lnTo>
                    <a:pt x="571" y="632"/>
                  </a:lnTo>
                  <a:lnTo>
                    <a:pt x="573" y="635"/>
                  </a:lnTo>
                  <a:lnTo>
                    <a:pt x="580" y="635"/>
                  </a:lnTo>
                  <a:lnTo>
                    <a:pt x="587" y="635"/>
                  </a:lnTo>
                  <a:lnTo>
                    <a:pt x="589" y="632"/>
                  </a:lnTo>
                  <a:lnTo>
                    <a:pt x="591" y="635"/>
                  </a:lnTo>
                  <a:lnTo>
                    <a:pt x="594" y="632"/>
                  </a:lnTo>
                  <a:lnTo>
                    <a:pt x="598" y="628"/>
                  </a:lnTo>
                  <a:lnTo>
                    <a:pt x="601" y="628"/>
                  </a:lnTo>
                  <a:lnTo>
                    <a:pt x="598" y="630"/>
                  </a:lnTo>
                  <a:lnTo>
                    <a:pt x="596" y="635"/>
                  </a:lnTo>
                  <a:lnTo>
                    <a:pt x="594" y="642"/>
                  </a:lnTo>
                  <a:lnTo>
                    <a:pt x="594" y="646"/>
                  </a:lnTo>
                  <a:lnTo>
                    <a:pt x="589" y="646"/>
                  </a:lnTo>
                  <a:lnTo>
                    <a:pt x="584" y="644"/>
                  </a:lnTo>
                  <a:lnTo>
                    <a:pt x="584" y="644"/>
                  </a:lnTo>
                  <a:lnTo>
                    <a:pt x="587" y="649"/>
                  </a:lnTo>
                  <a:lnTo>
                    <a:pt x="589" y="653"/>
                  </a:lnTo>
                  <a:lnTo>
                    <a:pt x="591" y="656"/>
                  </a:lnTo>
                  <a:lnTo>
                    <a:pt x="594" y="653"/>
                  </a:lnTo>
                  <a:lnTo>
                    <a:pt x="596" y="656"/>
                  </a:lnTo>
                  <a:lnTo>
                    <a:pt x="596" y="658"/>
                  </a:lnTo>
                  <a:lnTo>
                    <a:pt x="594" y="658"/>
                  </a:lnTo>
                  <a:lnTo>
                    <a:pt x="594" y="660"/>
                  </a:lnTo>
                  <a:lnTo>
                    <a:pt x="598" y="665"/>
                  </a:lnTo>
                  <a:lnTo>
                    <a:pt x="601" y="665"/>
                  </a:lnTo>
                  <a:lnTo>
                    <a:pt x="605" y="665"/>
                  </a:lnTo>
                  <a:lnTo>
                    <a:pt x="608" y="660"/>
                  </a:lnTo>
                  <a:lnTo>
                    <a:pt x="612" y="651"/>
                  </a:lnTo>
                  <a:lnTo>
                    <a:pt x="610" y="658"/>
                  </a:lnTo>
                  <a:lnTo>
                    <a:pt x="610" y="662"/>
                  </a:lnTo>
                  <a:lnTo>
                    <a:pt x="610" y="667"/>
                  </a:lnTo>
                  <a:lnTo>
                    <a:pt x="608" y="667"/>
                  </a:lnTo>
                  <a:lnTo>
                    <a:pt x="603" y="672"/>
                  </a:lnTo>
                  <a:lnTo>
                    <a:pt x="605" y="674"/>
                  </a:lnTo>
                  <a:lnTo>
                    <a:pt x="608" y="676"/>
                  </a:lnTo>
                  <a:lnTo>
                    <a:pt x="605" y="679"/>
                  </a:lnTo>
                  <a:lnTo>
                    <a:pt x="605" y="688"/>
                  </a:lnTo>
                  <a:lnTo>
                    <a:pt x="608" y="690"/>
                  </a:lnTo>
                  <a:lnTo>
                    <a:pt x="610" y="690"/>
                  </a:lnTo>
                  <a:lnTo>
                    <a:pt x="610" y="692"/>
                  </a:lnTo>
                  <a:lnTo>
                    <a:pt x="612" y="697"/>
                  </a:lnTo>
                  <a:lnTo>
                    <a:pt x="617" y="704"/>
                  </a:lnTo>
                  <a:lnTo>
                    <a:pt x="619" y="704"/>
                  </a:lnTo>
                  <a:lnTo>
                    <a:pt x="619" y="706"/>
                  </a:lnTo>
                  <a:lnTo>
                    <a:pt x="621" y="706"/>
                  </a:lnTo>
                  <a:lnTo>
                    <a:pt x="624" y="709"/>
                  </a:lnTo>
                  <a:lnTo>
                    <a:pt x="628" y="706"/>
                  </a:lnTo>
                  <a:lnTo>
                    <a:pt x="626" y="706"/>
                  </a:lnTo>
                  <a:lnTo>
                    <a:pt x="628" y="704"/>
                  </a:lnTo>
                  <a:lnTo>
                    <a:pt x="628" y="706"/>
                  </a:lnTo>
                  <a:lnTo>
                    <a:pt x="631" y="706"/>
                  </a:lnTo>
                  <a:lnTo>
                    <a:pt x="633" y="702"/>
                  </a:lnTo>
                  <a:lnTo>
                    <a:pt x="631" y="697"/>
                  </a:lnTo>
                  <a:lnTo>
                    <a:pt x="628" y="697"/>
                  </a:lnTo>
                  <a:lnTo>
                    <a:pt x="626" y="697"/>
                  </a:lnTo>
                  <a:lnTo>
                    <a:pt x="626" y="697"/>
                  </a:lnTo>
                  <a:lnTo>
                    <a:pt x="628" y="692"/>
                  </a:lnTo>
                  <a:lnTo>
                    <a:pt x="628" y="690"/>
                  </a:lnTo>
                  <a:lnTo>
                    <a:pt x="626" y="688"/>
                  </a:lnTo>
                  <a:lnTo>
                    <a:pt x="624" y="686"/>
                  </a:lnTo>
                  <a:lnTo>
                    <a:pt x="624" y="683"/>
                  </a:lnTo>
                  <a:lnTo>
                    <a:pt x="626" y="681"/>
                  </a:lnTo>
                  <a:lnTo>
                    <a:pt x="626" y="676"/>
                  </a:lnTo>
                  <a:lnTo>
                    <a:pt x="628" y="679"/>
                  </a:lnTo>
                  <a:lnTo>
                    <a:pt x="628" y="681"/>
                  </a:lnTo>
                  <a:lnTo>
                    <a:pt x="631" y="683"/>
                  </a:lnTo>
                  <a:lnTo>
                    <a:pt x="633" y="681"/>
                  </a:lnTo>
                  <a:lnTo>
                    <a:pt x="633" y="683"/>
                  </a:lnTo>
                  <a:lnTo>
                    <a:pt x="635" y="686"/>
                  </a:lnTo>
                  <a:lnTo>
                    <a:pt x="633" y="690"/>
                  </a:lnTo>
                  <a:lnTo>
                    <a:pt x="635" y="692"/>
                  </a:lnTo>
                  <a:lnTo>
                    <a:pt x="638" y="692"/>
                  </a:lnTo>
                  <a:lnTo>
                    <a:pt x="640" y="690"/>
                  </a:lnTo>
                  <a:lnTo>
                    <a:pt x="642" y="690"/>
                  </a:lnTo>
                  <a:lnTo>
                    <a:pt x="640" y="692"/>
                  </a:lnTo>
                  <a:lnTo>
                    <a:pt x="638" y="695"/>
                  </a:lnTo>
                  <a:lnTo>
                    <a:pt x="638" y="699"/>
                  </a:lnTo>
                  <a:lnTo>
                    <a:pt x="640" y="702"/>
                  </a:lnTo>
                  <a:lnTo>
                    <a:pt x="638" y="706"/>
                  </a:lnTo>
                  <a:lnTo>
                    <a:pt x="640" y="709"/>
                  </a:lnTo>
                  <a:lnTo>
                    <a:pt x="642" y="711"/>
                  </a:lnTo>
                  <a:lnTo>
                    <a:pt x="644" y="709"/>
                  </a:lnTo>
                  <a:lnTo>
                    <a:pt x="647" y="706"/>
                  </a:lnTo>
                  <a:lnTo>
                    <a:pt x="647" y="709"/>
                  </a:lnTo>
                  <a:lnTo>
                    <a:pt x="644" y="711"/>
                  </a:lnTo>
                  <a:lnTo>
                    <a:pt x="647" y="716"/>
                  </a:lnTo>
                  <a:lnTo>
                    <a:pt x="649" y="718"/>
                  </a:lnTo>
                  <a:lnTo>
                    <a:pt x="654" y="711"/>
                  </a:lnTo>
                  <a:lnTo>
                    <a:pt x="654" y="704"/>
                  </a:lnTo>
                  <a:lnTo>
                    <a:pt x="656" y="702"/>
                  </a:lnTo>
                  <a:lnTo>
                    <a:pt x="656" y="692"/>
                  </a:lnTo>
                  <a:lnTo>
                    <a:pt x="658" y="683"/>
                  </a:lnTo>
                  <a:lnTo>
                    <a:pt x="658" y="674"/>
                  </a:lnTo>
                  <a:lnTo>
                    <a:pt x="658" y="667"/>
                  </a:lnTo>
                  <a:lnTo>
                    <a:pt x="656" y="665"/>
                  </a:lnTo>
                  <a:lnTo>
                    <a:pt x="656" y="665"/>
                  </a:lnTo>
                  <a:lnTo>
                    <a:pt x="658" y="665"/>
                  </a:lnTo>
                  <a:lnTo>
                    <a:pt x="661" y="669"/>
                  </a:lnTo>
                  <a:lnTo>
                    <a:pt x="663" y="672"/>
                  </a:lnTo>
                  <a:lnTo>
                    <a:pt x="665" y="665"/>
                  </a:lnTo>
                  <a:lnTo>
                    <a:pt x="668" y="662"/>
                  </a:lnTo>
                  <a:lnTo>
                    <a:pt x="665" y="669"/>
                  </a:lnTo>
                  <a:lnTo>
                    <a:pt x="665" y="676"/>
                  </a:lnTo>
                  <a:lnTo>
                    <a:pt x="665" y="681"/>
                  </a:lnTo>
                  <a:lnTo>
                    <a:pt x="661" y="690"/>
                  </a:lnTo>
                  <a:lnTo>
                    <a:pt x="661" y="695"/>
                  </a:lnTo>
                  <a:lnTo>
                    <a:pt x="663" y="697"/>
                  </a:lnTo>
                  <a:lnTo>
                    <a:pt x="661" y="699"/>
                  </a:lnTo>
                  <a:lnTo>
                    <a:pt x="658" y="706"/>
                  </a:lnTo>
                  <a:lnTo>
                    <a:pt x="661" y="709"/>
                  </a:lnTo>
                  <a:lnTo>
                    <a:pt x="661" y="713"/>
                  </a:lnTo>
                  <a:lnTo>
                    <a:pt x="665" y="716"/>
                  </a:lnTo>
                  <a:lnTo>
                    <a:pt x="665" y="722"/>
                  </a:lnTo>
                  <a:lnTo>
                    <a:pt x="668" y="722"/>
                  </a:lnTo>
                  <a:lnTo>
                    <a:pt x="668" y="727"/>
                  </a:lnTo>
                  <a:lnTo>
                    <a:pt x="670" y="729"/>
                  </a:lnTo>
                  <a:lnTo>
                    <a:pt x="672" y="727"/>
                  </a:lnTo>
                  <a:lnTo>
                    <a:pt x="674" y="729"/>
                  </a:lnTo>
                  <a:lnTo>
                    <a:pt x="679" y="727"/>
                  </a:lnTo>
                  <a:lnTo>
                    <a:pt x="684" y="727"/>
                  </a:lnTo>
                  <a:lnTo>
                    <a:pt x="684" y="727"/>
                  </a:lnTo>
                  <a:lnTo>
                    <a:pt x="677" y="732"/>
                  </a:lnTo>
                  <a:lnTo>
                    <a:pt x="677" y="732"/>
                  </a:lnTo>
                  <a:lnTo>
                    <a:pt x="677" y="734"/>
                  </a:lnTo>
                  <a:lnTo>
                    <a:pt x="679" y="736"/>
                  </a:lnTo>
                  <a:lnTo>
                    <a:pt x="677" y="739"/>
                  </a:lnTo>
                  <a:lnTo>
                    <a:pt x="674" y="739"/>
                  </a:lnTo>
                  <a:lnTo>
                    <a:pt x="674" y="741"/>
                  </a:lnTo>
                  <a:lnTo>
                    <a:pt x="677" y="746"/>
                  </a:lnTo>
                  <a:lnTo>
                    <a:pt x="677" y="750"/>
                  </a:lnTo>
                  <a:lnTo>
                    <a:pt x="674" y="750"/>
                  </a:lnTo>
                  <a:lnTo>
                    <a:pt x="672" y="748"/>
                  </a:lnTo>
                  <a:lnTo>
                    <a:pt x="670" y="743"/>
                  </a:lnTo>
                  <a:lnTo>
                    <a:pt x="670" y="746"/>
                  </a:lnTo>
                  <a:lnTo>
                    <a:pt x="670" y="748"/>
                  </a:lnTo>
                  <a:lnTo>
                    <a:pt x="668" y="752"/>
                  </a:lnTo>
                  <a:lnTo>
                    <a:pt x="668" y="757"/>
                  </a:lnTo>
                  <a:lnTo>
                    <a:pt x="670" y="757"/>
                  </a:lnTo>
                  <a:lnTo>
                    <a:pt x="668" y="759"/>
                  </a:lnTo>
                  <a:lnTo>
                    <a:pt x="665" y="759"/>
                  </a:lnTo>
                  <a:lnTo>
                    <a:pt x="663" y="764"/>
                  </a:lnTo>
                  <a:lnTo>
                    <a:pt x="663" y="764"/>
                  </a:lnTo>
                  <a:lnTo>
                    <a:pt x="668" y="764"/>
                  </a:lnTo>
                  <a:lnTo>
                    <a:pt x="670" y="764"/>
                  </a:lnTo>
                  <a:lnTo>
                    <a:pt x="670" y="769"/>
                  </a:lnTo>
                  <a:lnTo>
                    <a:pt x="672" y="771"/>
                  </a:lnTo>
                  <a:lnTo>
                    <a:pt x="674" y="771"/>
                  </a:lnTo>
                  <a:lnTo>
                    <a:pt x="677" y="773"/>
                  </a:lnTo>
                  <a:lnTo>
                    <a:pt x="677" y="773"/>
                  </a:lnTo>
                  <a:lnTo>
                    <a:pt x="674" y="773"/>
                  </a:lnTo>
                  <a:lnTo>
                    <a:pt x="672" y="776"/>
                  </a:lnTo>
                  <a:lnTo>
                    <a:pt x="674" y="778"/>
                  </a:lnTo>
                  <a:lnTo>
                    <a:pt x="677" y="778"/>
                  </a:lnTo>
                  <a:lnTo>
                    <a:pt x="677" y="783"/>
                  </a:lnTo>
                  <a:lnTo>
                    <a:pt x="681" y="785"/>
                  </a:lnTo>
                  <a:lnTo>
                    <a:pt x="684" y="785"/>
                  </a:lnTo>
                  <a:lnTo>
                    <a:pt x="681" y="787"/>
                  </a:lnTo>
                  <a:lnTo>
                    <a:pt x="679" y="787"/>
                  </a:lnTo>
                  <a:lnTo>
                    <a:pt x="677" y="789"/>
                  </a:lnTo>
                  <a:lnTo>
                    <a:pt x="677" y="794"/>
                  </a:lnTo>
                  <a:lnTo>
                    <a:pt x="679" y="801"/>
                  </a:lnTo>
                  <a:lnTo>
                    <a:pt x="684" y="803"/>
                  </a:lnTo>
                  <a:lnTo>
                    <a:pt x="688" y="803"/>
                  </a:lnTo>
                  <a:lnTo>
                    <a:pt x="691" y="803"/>
                  </a:lnTo>
                  <a:lnTo>
                    <a:pt x="686" y="806"/>
                  </a:lnTo>
                  <a:lnTo>
                    <a:pt x="681" y="806"/>
                  </a:lnTo>
                  <a:lnTo>
                    <a:pt x="679" y="806"/>
                  </a:lnTo>
                  <a:lnTo>
                    <a:pt x="674" y="813"/>
                  </a:lnTo>
                  <a:lnTo>
                    <a:pt x="670" y="817"/>
                  </a:lnTo>
                  <a:lnTo>
                    <a:pt x="665" y="822"/>
                  </a:lnTo>
                  <a:lnTo>
                    <a:pt x="665" y="826"/>
                  </a:lnTo>
                  <a:lnTo>
                    <a:pt x="665" y="831"/>
                  </a:lnTo>
                  <a:lnTo>
                    <a:pt x="670" y="826"/>
                  </a:lnTo>
                  <a:lnTo>
                    <a:pt x="672" y="819"/>
                  </a:lnTo>
                  <a:lnTo>
                    <a:pt x="674" y="819"/>
                  </a:lnTo>
                  <a:lnTo>
                    <a:pt x="677" y="817"/>
                  </a:lnTo>
                  <a:lnTo>
                    <a:pt x="681" y="813"/>
                  </a:lnTo>
                  <a:lnTo>
                    <a:pt x="681" y="815"/>
                  </a:lnTo>
                  <a:lnTo>
                    <a:pt x="686" y="815"/>
                  </a:lnTo>
                  <a:lnTo>
                    <a:pt x="691" y="815"/>
                  </a:lnTo>
                  <a:lnTo>
                    <a:pt x="688" y="817"/>
                  </a:lnTo>
                  <a:lnTo>
                    <a:pt x="688" y="819"/>
                  </a:lnTo>
                  <a:lnTo>
                    <a:pt x="693" y="819"/>
                  </a:lnTo>
                  <a:lnTo>
                    <a:pt x="693" y="822"/>
                  </a:lnTo>
                  <a:lnTo>
                    <a:pt x="688" y="824"/>
                  </a:lnTo>
                  <a:lnTo>
                    <a:pt x="688" y="829"/>
                  </a:lnTo>
                  <a:lnTo>
                    <a:pt x="691" y="831"/>
                  </a:lnTo>
                  <a:lnTo>
                    <a:pt x="686" y="836"/>
                  </a:lnTo>
                  <a:lnTo>
                    <a:pt x="686" y="838"/>
                  </a:lnTo>
                  <a:lnTo>
                    <a:pt x="686" y="840"/>
                  </a:lnTo>
                  <a:lnTo>
                    <a:pt x="688" y="843"/>
                  </a:lnTo>
                  <a:lnTo>
                    <a:pt x="684" y="843"/>
                  </a:lnTo>
                  <a:lnTo>
                    <a:pt x="681" y="843"/>
                  </a:lnTo>
                  <a:lnTo>
                    <a:pt x="677" y="845"/>
                  </a:lnTo>
                  <a:lnTo>
                    <a:pt x="679" y="847"/>
                  </a:lnTo>
                  <a:lnTo>
                    <a:pt x="681" y="847"/>
                  </a:lnTo>
                  <a:lnTo>
                    <a:pt x="684" y="847"/>
                  </a:lnTo>
                  <a:lnTo>
                    <a:pt x="686" y="847"/>
                  </a:lnTo>
                  <a:lnTo>
                    <a:pt x="688" y="849"/>
                  </a:lnTo>
                  <a:lnTo>
                    <a:pt x="684" y="852"/>
                  </a:lnTo>
                  <a:lnTo>
                    <a:pt x="681" y="852"/>
                  </a:lnTo>
                  <a:lnTo>
                    <a:pt x="679" y="852"/>
                  </a:lnTo>
                  <a:lnTo>
                    <a:pt x="677" y="854"/>
                  </a:lnTo>
                  <a:lnTo>
                    <a:pt x="677" y="859"/>
                  </a:lnTo>
                  <a:lnTo>
                    <a:pt x="679" y="861"/>
                  </a:lnTo>
                  <a:lnTo>
                    <a:pt x="681" y="861"/>
                  </a:lnTo>
                  <a:lnTo>
                    <a:pt x="681" y="859"/>
                  </a:lnTo>
                  <a:lnTo>
                    <a:pt x="684" y="859"/>
                  </a:lnTo>
                  <a:lnTo>
                    <a:pt x="688" y="856"/>
                  </a:lnTo>
                  <a:lnTo>
                    <a:pt x="693" y="849"/>
                  </a:lnTo>
                  <a:lnTo>
                    <a:pt x="698" y="845"/>
                  </a:lnTo>
                  <a:lnTo>
                    <a:pt x="700" y="836"/>
                  </a:lnTo>
                  <a:lnTo>
                    <a:pt x="704" y="826"/>
                  </a:lnTo>
                  <a:lnTo>
                    <a:pt x="704" y="824"/>
                  </a:lnTo>
                  <a:lnTo>
                    <a:pt x="704" y="824"/>
                  </a:lnTo>
                  <a:close/>
                  <a:moveTo>
                    <a:pt x="644" y="847"/>
                  </a:moveTo>
                  <a:lnTo>
                    <a:pt x="642" y="845"/>
                  </a:lnTo>
                  <a:lnTo>
                    <a:pt x="642" y="843"/>
                  </a:lnTo>
                  <a:lnTo>
                    <a:pt x="644" y="845"/>
                  </a:lnTo>
                  <a:lnTo>
                    <a:pt x="644" y="847"/>
                  </a:lnTo>
                  <a:close/>
                  <a:moveTo>
                    <a:pt x="665" y="854"/>
                  </a:moveTo>
                  <a:lnTo>
                    <a:pt x="670" y="852"/>
                  </a:lnTo>
                  <a:lnTo>
                    <a:pt x="672" y="854"/>
                  </a:lnTo>
                  <a:lnTo>
                    <a:pt x="670" y="856"/>
                  </a:lnTo>
                  <a:lnTo>
                    <a:pt x="665" y="854"/>
                  </a:lnTo>
                  <a:close/>
                  <a:moveTo>
                    <a:pt x="668" y="843"/>
                  </a:moveTo>
                  <a:lnTo>
                    <a:pt x="672" y="843"/>
                  </a:lnTo>
                  <a:lnTo>
                    <a:pt x="674" y="847"/>
                  </a:lnTo>
                  <a:lnTo>
                    <a:pt x="670" y="849"/>
                  </a:lnTo>
                  <a:lnTo>
                    <a:pt x="668" y="849"/>
                  </a:lnTo>
                  <a:lnTo>
                    <a:pt x="670" y="847"/>
                  </a:lnTo>
                  <a:lnTo>
                    <a:pt x="668" y="843"/>
                  </a:lnTo>
                  <a:close/>
                  <a:moveTo>
                    <a:pt x="668" y="833"/>
                  </a:moveTo>
                  <a:lnTo>
                    <a:pt x="670" y="838"/>
                  </a:lnTo>
                  <a:lnTo>
                    <a:pt x="668" y="843"/>
                  </a:lnTo>
                  <a:lnTo>
                    <a:pt x="668" y="838"/>
                  </a:lnTo>
                  <a:lnTo>
                    <a:pt x="665" y="836"/>
                  </a:lnTo>
                  <a:lnTo>
                    <a:pt x="668" y="833"/>
                  </a:lnTo>
                  <a:close/>
                  <a:moveTo>
                    <a:pt x="670" y="833"/>
                  </a:moveTo>
                  <a:lnTo>
                    <a:pt x="674" y="831"/>
                  </a:lnTo>
                  <a:lnTo>
                    <a:pt x="674" y="829"/>
                  </a:lnTo>
                  <a:lnTo>
                    <a:pt x="677" y="822"/>
                  </a:lnTo>
                  <a:lnTo>
                    <a:pt x="681" y="819"/>
                  </a:lnTo>
                  <a:lnTo>
                    <a:pt x="681" y="819"/>
                  </a:lnTo>
                  <a:lnTo>
                    <a:pt x="686" y="817"/>
                  </a:lnTo>
                  <a:lnTo>
                    <a:pt x="686" y="822"/>
                  </a:lnTo>
                  <a:lnTo>
                    <a:pt x="686" y="826"/>
                  </a:lnTo>
                  <a:lnTo>
                    <a:pt x="686" y="831"/>
                  </a:lnTo>
                  <a:lnTo>
                    <a:pt x="681" y="838"/>
                  </a:lnTo>
                  <a:lnTo>
                    <a:pt x="674" y="845"/>
                  </a:lnTo>
                  <a:lnTo>
                    <a:pt x="672" y="843"/>
                  </a:lnTo>
                  <a:lnTo>
                    <a:pt x="677" y="838"/>
                  </a:lnTo>
                  <a:lnTo>
                    <a:pt x="679" y="833"/>
                  </a:lnTo>
                  <a:lnTo>
                    <a:pt x="679" y="831"/>
                  </a:lnTo>
                  <a:lnTo>
                    <a:pt x="672" y="836"/>
                  </a:lnTo>
                  <a:lnTo>
                    <a:pt x="670" y="833"/>
                  </a:lnTo>
                  <a:close/>
                  <a:moveTo>
                    <a:pt x="633" y="847"/>
                  </a:moveTo>
                  <a:lnTo>
                    <a:pt x="635" y="847"/>
                  </a:lnTo>
                  <a:lnTo>
                    <a:pt x="638" y="847"/>
                  </a:lnTo>
                  <a:lnTo>
                    <a:pt x="638" y="849"/>
                  </a:lnTo>
                  <a:lnTo>
                    <a:pt x="640" y="854"/>
                  </a:lnTo>
                  <a:lnTo>
                    <a:pt x="638" y="861"/>
                  </a:lnTo>
                  <a:lnTo>
                    <a:pt x="635" y="859"/>
                  </a:lnTo>
                  <a:lnTo>
                    <a:pt x="635" y="854"/>
                  </a:lnTo>
                  <a:lnTo>
                    <a:pt x="633" y="849"/>
                  </a:lnTo>
                  <a:lnTo>
                    <a:pt x="633" y="847"/>
                  </a:lnTo>
                  <a:close/>
                  <a:moveTo>
                    <a:pt x="635" y="840"/>
                  </a:moveTo>
                  <a:lnTo>
                    <a:pt x="635" y="840"/>
                  </a:lnTo>
                  <a:lnTo>
                    <a:pt x="638" y="840"/>
                  </a:lnTo>
                  <a:lnTo>
                    <a:pt x="640" y="843"/>
                  </a:lnTo>
                  <a:lnTo>
                    <a:pt x="635" y="845"/>
                  </a:lnTo>
                  <a:lnTo>
                    <a:pt x="635" y="840"/>
                  </a:lnTo>
                  <a:close/>
                  <a:moveTo>
                    <a:pt x="633" y="836"/>
                  </a:moveTo>
                  <a:lnTo>
                    <a:pt x="635" y="833"/>
                  </a:lnTo>
                  <a:lnTo>
                    <a:pt x="635" y="838"/>
                  </a:lnTo>
                  <a:lnTo>
                    <a:pt x="633" y="836"/>
                  </a:lnTo>
                  <a:close/>
                  <a:moveTo>
                    <a:pt x="631" y="831"/>
                  </a:moveTo>
                  <a:lnTo>
                    <a:pt x="633" y="831"/>
                  </a:lnTo>
                  <a:lnTo>
                    <a:pt x="628" y="836"/>
                  </a:lnTo>
                  <a:lnTo>
                    <a:pt x="631" y="831"/>
                  </a:lnTo>
                  <a:close/>
                  <a:moveTo>
                    <a:pt x="628" y="810"/>
                  </a:moveTo>
                  <a:lnTo>
                    <a:pt x="626" y="808"/>
                  </a:lnTo>
                  <a:lnTo>
                    <a:pt x="631" y="808"/>
                  </a:lnTo>
                  <a:lnTo>
                    <a:pt x="628" y="810"/>
                  </a:lnTo>
                  <a:close/>
                  <a:moveTo>
                    <a:pt x="638" y="815"/>
                  </a:moveTo>
                  <a:lnTo>
                    <a:pt x="640" y="815"/>
                  </a:lnTo>
                  <a:lnTo>
                    <a:pt x="642" y="817"/>
                  </a:lnTo>
                  <a:lnTo>
                    <a:pt x="640" y="817"/>
                  </a:lnTo>
                  <a:lnTo>
                    <a:pt x="638" y="815"/>
                  </a:lnTo>
                  <a:close/>
                  <a:moveTo>
                    <a:pt x="640" y="810"/>
                  </a:moveTo>
                  <a:lnTo>
                    <a:pt x="642" y="806"/>
                  </a:lnTo>
                  <a:lnTo>
                    <a:pt x="647" y="803"/>
                  </a:lnTo>
                  <a:lnTo>
                    <a:pt x="649" y="806"/>
                  </a:lnTo>
                  <a:lnTo>
                    <a:pt x="647" y="808"/>
                  </a:lnTo>
                  <a:lnTo>
                    <a:pt x="644" y="808"/>
                  </a:lnTo>
                  <a:lnTo>
                    <a:pt x="642" y="810"/>
                  </a:lnTo>
                  <a:lnTo>
                    <a:pt x="640" y="810"/>
                  </a:lnTo>
                  <a:close/>
                  <a:moveTo>
                    <a:pt x="649" y="813"/>
                  </a:moveTo>
                  <a:lnTo>
                    <a:pt x="651" y="806"/>
                  </a:lnTo>
                  <a:lnTo>
                    <a:pt x="649" y="803"/>
                  </a:lnTo>
                  <a:lnTo>
                    <a:pt x="647" y="799"/>
                  </a:lnTo>
                  <a:lnTo>
                    <a:pt x="649" y="796"/>
                  </a:lnTo>
                  <a:lnTo>
                    <a:pt x="654" y="799"/>
                  </a:lnTo>
                  <a:lnTo>
                    <a:pt x="656" y="803"/>
                  </a:lnTo>
                  <a:lnTo>
                    <a:pt x="654" y="806"/>
                  </a:lnTo>
                  <a:lnTo>
                    <a:pt x="651" y="808"/>
                  </a:lnTo>
                  <a:lnTo>
                    <a:pt x="654" y="810"/>
                  </a:lnTo>
                  <a:lnTo>
                    <a:pt x="656" y="810"/>
                  </a:lnTo>
                  <a:lnTo>
                    <a:pt x="661" y="813"/>
                  </a:lnTo>
                  <a:lnTo>
                    <a:pt x="661" y="819"/>
                  </a:lnTo>
                  <a:lnTo>
                    <a:pt x="658" y="819"/>
                  </a:lnTo>
                  <a:lnTo>
                    <a:pt x="661" y="824"/>
                  </a:lnTo>
                  <a:lnTo>
                    <a:pt x="661" y="826"/>
                  </a:lnTo>
                  <a:lnTo>
                    <a:pt x="658" y="826"/>
                  </a:lnTo>
                  <a:lnTo>
                    <a:pt x="656" y="826"/>
                  </a:lnTo>
                  <a:lnTo>
                    <a:pt x="656" y="829"/>
                  </a:lnTo>
                  <a:lnTo>
                    <a:pt x="661" y="833"/>
                  </a:lnTo>
                  <a:lnTo>
                    <a:pt x="661" y="836"/>
                  </a:lnTo>
                  <a:lnTo>
                    <a:pt x="658" y="840"/>
                  </a:lnTo>
                  <a:lnTo>
                    <a:pt x="656" y="840"/>
                  </a:lnTo>
                  <a:lnTo>
                    <a:pt x="661" y="840"/>
                  </a:lnTo>
                  <a:lnTo>
                    <a:pt x="661" y="840"/>
                  </a:lnTo>
                  <a:lnTo>
                    <a:pt x="661" y="845"/>
                  </a:lnTo>
                  <a:lnTo>
                    <a:pt x="658" y="847"/>
                  </a:lnTo>
                  <a:lnTo>
                    <a:pt x="656" y="847"/>
                  </a:lnTo>
                  <a:lnTo>
                    <a:pt x="654" y="849"/>
                  </a:lnTo>
                  <a:lnTo>
                    <a:pt x="656" y="852"/>
                  </a:lnTo>
                  <a:lnTo>
                    <a:pt x="656" y="852"/>
                  </a:lnTo>
                  <a:lnTo>
                    <a:pt x="656" y="854"/>
                  </a:lnTo>
                  <a:lnTo>
                    <a:pt x="656" y="856"/>
                  </a:lnTo>
                  <a:lnTo>
                    <a:pt x="654" y="859"/>
                  </a:lnTo>
                  <a:lnTo>
                    <a:pt x="651" y="859"/>
                  </a:lnTo>
                  <a:lnTo>
                    <a:pt x="649" y="859"/>
                  </a:lnTo>
                  <a:lnTo>
                    <a:pt x="651" y="854"/>
                  </a:lnTo>
                  <a:lnTo>
                    <a:pt x="647" y="852"/>
                  </a:lnTo>
                  <a:lnTo>
                    <a:pt x="647" y="847"/>
                  </a:lnTo>
                  <a:lnTo>
                    <a:pt x="649" y="845"/>
                  </a:lnTo>
                  <a:lnTo>
                    <a:pt x="647" y="843"/>
                  </a:lnTo>
                  <a:lnTo>
                    <a:pt x="649" y="840"/>
                  </a:lnTo>
                  <a:lnTo>
                    <a:pt x="651" y="840"/>
                  </a:lnTo>
                  <a:lnTo>
                    <a:pt x="649" y="838"/>
                  </a:lnTo>
                  <a:lnTo>
                    <a:pt x="647" y="838"/>
                  </a:lnTo>
                  <a:lnTo>
                    <a:pt x="647" y="840"/>
                  </a:lnTo>
                  <a:lnTo>
                    <a:pt x="644" y="838"/>
                  </a:lnTo>
                  <a:lnTo>
                    <a:pt x="640" y="838"/>
                  </a:lnTo>
                  <a:lnTo>
                    <a:pt x="640" y="836"/>
                  </a:lnTo>
                  <a:lnTo>
                    <a:pt x="642" y="833"/>
                  </a:lnTo>
                  <a:lnTo>
                    <a:pt x="644" y="833"/>
                  </a:lnTo>
                  <a:lnTo>
                    <a:pt x="644" y="831"/>
                  </a:lnTo>
                  <a:lnTo>
                    <a:pt x="644" y="829"/>
                  </a:lnTo>
                  <a:lnTo>
                    <a:pt x="649" y="826"/>
                  </a:lnTo>
                  <a:lnTo>
                    <a:pt x="649" y="824"/>
                  </a:lnTo>
                  <a:lnTo>
                    <a:pt x="647" y="824"/>
                  </a:lnTo>
                  <a:lnTo>
                    <a:pt x="644" y="824"/>
                  </a:lnTo>
                  <a:lnTo>
                    <a:pt x="642" y="822"/>
                  </a:lnTo>
                  <a:lnTo>
                    <a:pt x="644" y="819"/>
                  </a:lnTo>
                  <a:lnTo>
                    <a:pt x="649" y="819"/>
                  </a:lnTo>
                  <a:lnTo>
                    <a:pt x="649" y="815"/>
                  </a:lnTo>
                  <a:lnTo>
                    <a:pt x="649" y="813"/>
                  </a:lnTo>
                  <a:close/>
                  <a:moveTo>
                    <a:pt x="674" y="808"/>
                  </a:moveTo>
                  <a:lnTo>
                    <a:pt x="672" y="806"/>
                  </a:lnTo>
                  <a:lnTo>
                    <a:pt x="672" y="803"/>
                  </a:lnTo>
                  <a:lnTo>
                    <a:pt x="674" y="799"/>
                  </a:lnTo>
                  <a:lnTo>
                    <a:pt x="677" y="801"/>
                  </a:lnTo>
                  <a:lnTo>
                    <a:pt x="677" y="806"/>
                  </a:lnTo>
                  <a:lnTo>
                    <a:pt x="674" y="808"/>
                  </a:lnTo>
                  <a:close/>
                  <a:moveTo>
                    <a:pt x="665" y="813"/>
                  </a:moveTo>
                  <a:lnTo>
                    <a:pt x="668" y="808"/>
                  </a:lnTo>
                  <a:lnTo>
                    <a:pt x="670" y="808"/>
                  </a:lnTo>
                  <a:lnTo>
                    <a:pt x="670" y="813"/>
                  </a:lnTo>
                  <a:lnTo>
                    <a:pt x="668" y="815"/>
                  </a:lnTo>
                  <a:lnTo>
                    <a:pt x="665" y="813"/>
                  </a:lnTo>
                  <a:close/>
                  <a:moveTo>
                    <a:pt x="663" y="808"/>
                  </a:moveTo>
                  <a:lnTo>
                    <a:pt x="663" y="806"/>
                  </a:lnTo>
                  <a:lnTo>
                    <a:pt x="670" y="801"/>
                  </a:lnTo>
                  <a:lnTo>
                    <a:pt x="670" y="803"/>
                  </a:lnTo>
                  <a:lnTo>
                    <a:pt x="668" y="806"/>
                  </a:lnTo>
                  <a:lnTo>
                    <a:pt x="665" y="810"/>
                  </a:lnTo>
                  <a:lnTo>
                    <a:pt x="663" y="808"/>
                  </a:lnTo>
                  <a:close/>
                  <a:moveTo>
                    <a:pt x="658" y="799"/>
                  </a:moveTo>
                  <a:lnTo>
                    <a:pt x="663" y="794"/>
                  </a:lnTo>
                  <a:lnTo>
                    <a:pt x="668" y="796"/>
                  </a:lnTo>
                  <a:lnTo>
                    <a:pt x="668" y="799"/>
                  </a:lnTo>
                  <a:lnTo>
                    <a:pt x="665" y="803"/>
                  </a:lnTo>
                  <a:lnTo>
                    <a:pt x="661" y="801"/>
                  </a:lnTo>
                  <a:lnTo>
                    <a:pt x="658" y="799"/>
                  </a:lnTo>
                  <a:close/>
                  <a:moveTo>
                    <a:pt x="665" y="787"/>
                  </a:moveTo>
                  <a:lnTo>
                    <a:pt x="668" y="783"/>
                  </a:lnTo>
                  <a:lnTo>
                    <a:pt x="672" y="780"/>
                  </a:lnTo>
                  <a:lnTo>
                    <a:pt x="672" y="787"/>
                  </a:lnTo>
                  <a:lnTo>
                    <a:pt x="670" y="792"/>
                  </a:lnTo>
                  <a:lnTo>
                    <a:pt x="665" y="792"/>
                  </a:lnTo>
                  <a:lnTo>
                    <a:pt x="665" y="792"/>
                  </a:lnTo>
                  <a:lnTo>
                    <a:pt x="665" y="787"/>
                  </a:lnTo>
                  <a:close/>
                  <a:moveTo>
                    <a:pt x="651" y="794"/>
                  </a:moveTo>
                  <a:lnTo>
                    <a:pt x="651" y="789"/>
                  </a:lnTo>
                  <a:lnTo>
                    <a:pt x="654" y="780"/>
                  </a:lnTo>
                  <a:lnTo>
                    <a:pt x="656" y="776"/>
                  </a:lnTo>
                  <a:lnTo>
                    <a:pt x="651" y="776"/>
                  </a:lnTo>
                  <a:lnTo>
                    <a:pt x="651" y="771"/>
                  </a:lnTo>
                  <a:lnTo>
                    <a:pt x="651" y="769"/>
                  </a:lnTo>
                  <a:lnTo>
                    <a:pt x="651" y="766"/>
                  </a:lnTo>
                  <a:lnTo>
                    <a:pt x="656" y="766"/>
                  </a:lnTo>
                  <a:lnTo>
                    <a:pt x="661" y="771"/>
                  </a:lnTo>
                  <a:lnTo>
                    <a:pt x="665" y="771"/>
                  </a:lnTo>
                  <a:lnTo>
                    <a:pt x="668" y="773"/>
                  </a:lnTo>
                  <a:lnTo>
                    <a:pt x="668" y="780"/>
                  </a:lnTo>
                  <a:lnTo>
                    <a:pt x="665" y="785"/>
                  </a:lnTo>
                  <a:lnTo>
                    <a:pt x="663" y="785"/>
                  </a:lnTo>
                  <a:lnTo>
                    <a:pt x="661" y="780"/>
                  </a:lnTo>
                  <a:lnTo>
                    <a:pt x="658" y="780"/>
                  </a:lnTo>
                  <a:lnTo>
                    <a:pt x="658" y="785"/>
                  </a:lnTo>
                  <a:lnTo>
                    <a:pt x="658" y="787"/>
                  </a:lnTo>
                  <a:lnTo>
                    <a:pt x="661" y="792"/>
                  </a:lnTo>
                  <a:lnTo>
                    <a:pt x="658" y="792"/>
                  </a:lnTo>
                  <a:lnTo>
                    <a:pt x="656" y="792"/>
                  </a:lnTo>
                  <a:lnTo>
                    <a:pt x="654" y="794"/>
                  </a:lnTo>
                  <a:lnTo>
                    <a:pt x="651" y="794"/>
                  </a:lnTo>
                  <a:close/>
                  <a:moveTo>
                    <a:pt x="640" y="787"/>
                  </a:moveTo>
                  <a:lnTo>
                    <a:pt x="638" y="785"/>
                  </a:lnTo>
                  <a:lnTo>
                    <a:pt x="640" y="780"/>
                  </a:lnTo>
                  <a:lnTo>
                    <a:pt x="638" y="780"/>
                  </a:lnTo>
                  <a:lnTo>
                    <a:pt x="638" y="776"/>
                  </a:lnTo>
                  <a:lnTo>
                    <a:pt x="640" y="773"/>
                  </a:lnTo>
                  <a:lnTo>
                    <a:pt x="642" y="773"/>
                  </a:lnTo>
                  <a:lnTo>
                    <a:pt x="642" y="769"/>
                  </a:lnTo>
                  <a:lnTo>
                    <a:pt x="644" y="769"/>
                  </a:lnTo>
                  <a:lnTo>
                    <a:pt x="649" y="776"/>
                  </a:lnTo>
                  <a:lnTo>
                    <a:pt x="647" y="778"/>
                  </a:lnTo>
                  <a:lnTo>
                    <a:pt x="647" y="780"/>
                  </a:lnTo>
                  <a:lnTo>
                    <a:pt x="649" y="778"/>
                  </a:lnTo>
                  <a:lnTo>
                    <a:pt x="651" y="780"/>
                  </a:lnTo>
                  <a:lnTo>
                    <a:pt x="647" y="789"/>
                  </a:lnTo>
                  <a:lnTo>
                    <a:pt x="642" y="794"/>
                  </a:lnTo>
                  <a:lnTo>
                    <a:pt x="642" y="799"/>
                  </a:lnTo>
                  <a:lnTo>
                    <a:pt x="640" y="801"/>
                  </a:lnTo>
                  <a:lnTo>
                    <a:pt x="635" y="803"/>
                  </a:lnTo>
                  <a:lnTo>
                    <a:pt x="638" y="799"/>
                  </a:lnTo>
                  <a:lnTo>
                    <a:pt x="635" y="796"/>
                  </a:lnTo>
                  <a:lnTo>
                    <a:pt x="633" y="803"/>
                  </a:lnTo>
                  <a:lnTo>
                    <a:pt x="631" y="803"/>
                  </a:lnTo>
                  <a:lnTo>
                    <a:pt x="633" y="799"/>
                  </a:lnTo>
                  <a:lnTo>
                    <a:pt x="633" y="796"/>
                  </a:lnTo>
                  <a:lnTo>
                    <a:pt x="633" y="794"/>
                  </a:lnTo>
                  <a:lnTo>
                    <a:pt x="635" y="792"/>
                  </a:lnTo>
                  <a:lnTo>
                    <a:pt x="638" y="792"/>
                  </a:lnTo>
                  <a:lnTo>
                    <a:pt x="640" y="789"/>
                  </a:lnTo>
                  <a:lnTo>
                    <a:pt x="640" y="787"/>
                  </a:lnTo>
                  <a:close/>
                  <a:moveTo>
                    <a:pt x="638" y="750"/>
                  </a:moveTo>
                  <a:lnTo>
                    <a:pt x="640" y="752"/>
                  </a:lnTo>
                  <a:lnTo>
                    <a:pt x="640" y="755"/>
                  </a:lnTo>
                  <a:lnTo>
                    <a:pt x="638" y="750"/>
                  </a:lnTo>
                  <a:close/>
                  <a:moveTo>
                    <a:pt x="626" y="752"/>
                  </a:moveTo>
                  <a:lnTo>
                    <a:pt x="631" y="750"/>
                  </a:lnTo>
                  <a:lnTo>
                    <a:pt x="633" y="748"/>
                  </a:lnTo>
                  <a:lnTo>
                    <a:pt x="635" y="750"/>
                  </a:lnTo>
                  <a:lnTo>
                    <a:pt x="638" y="755"/>
                  </a:lnTo>
                  <a:lnTo>
                    <a:pt x="638" y="762"/>
                  </a:lnTo>
                  <a:lnTo>
                    <a:pt x="635" y="769"/>
                  </a:lnTo>
                  <a:lnTo>
                    <a:pt x="633" y="771"/>
                  </a:lnTo>
                  <a:lnTo>
                    <a:pt x="633" y="778"/>
                  </a:lnTo>
                  <a:lnTo>
                    <a:pt x="631" y="780"/>
                  </a:lnTo>
                  <a:lnTo>
                    <a:pt x="628" y="787"/>
                  </a:lnTo>
                  <a:lnTo>
                    <a:pt x="628" y="792"/>
                  </a:lnTo>
                  <a:lnTo>
                    <a:pt x="626" y="794"/>
                  </a:lnTo>
                  <a:lnTo>
                    <a:pt x="626" y="796"/>
                  </a:lnTo>
                  <a:lnTo>
                    <a:pt x="624" y="792"/>
                  </a:lnTo>
                  <a:lnTo>
                    <a:pt x="626" y="789"/>
                  </a:lnTo>
                  <a:lnTo>
                    <a:pt x="624" y="787"/>
                  </a:lnTo>
                  <a:lnTo>
                    <a:pt x="621" y="783"/>
                  </a:lnTo>
                  <a:lnTo>
                    <a:pt x="624" y="780"/>
                  </a:lnTo>
                  <a:lnTo>
                    <a:pt x="626" y="778"/>
                  </a:lnTo>
                  <a:lnTo>
                    <a:pt x="628" y="778"/>
                  </a:lnTo>
                  <a:lnTo>
                    <a:pt x="628" y="776"/>
                  </a:lnTo>
                  <a:lnTo>
                    <a:pt x="626" y="776"/>
                  </a:lnTo>
                  <a:lnTo>
                    <a:pt x="624" y="776"/>
                  </a:lnTo>
                  <a:lnTo>
                    <a:pt x="624" y="773"/>
                  </a:lnTo>
                  <a:lnTo>
                    <a:pt x="626" y="773"/>
                  </a:lnTo>
                  <a:lnTo>
                    <a:pt x="626" y="771"/>
                  </a:lnTo>
                  <a:lnTo>
                    <a:pt x="621" y="769"/>
                  </a:lnTo>
                  <a:lnTo>
                    <a:pt x="621" y="769"/>
                  </a:lnTo>
                  <a:lnTo>
                    <a:pt x="626" y="766"/>
                  </a:lnTo>
                  <a:lnTo>
                    <a:pt x="628" y="764"/>
                  </a:lnTo>
                  <a:lnTo>
                    <a:pt x="628" y="759"/>
                  </a:lnTo>
                  <a:lnTo>
                    <a:pt x="631" y="757"/>
                  </a:lnTo>
                  <a:lnTo>
                    <a:pt x="628" y="755"/>
                  </a:lnTo>
                  <a:lnTo>
                    <a:pt x="626" y="752"/>
                  </a:lnTo>
                  <a:close/>
                  <a:moveTo>
                    <a:pt x="619" y="752"/>
                  </a:moveTo>
                  <a:lnTo>
                    <a:pt x="621" y="750"/>
                  </a:lnTo>
                  <a:lnTo>
                    <a:pt x="624" y="755"/>
                  </a:lnTo>
                  <a:lnTo>
                    <a:pt x="621" y="757"/>
                  </a:lnTo>
                  <a:lnTo>
                    <a:pt x="621" y="762"/>
                  </a:lnTo>
                  <a:lnTo>
                    <a:pt x="619" y="762"/>
                  </a:lnTo>
                  <a:lnTo>
                    <a:pt x="617" y="759"/>
                  </a:lnTo>
                  <a:lnTo>
                    <a:pt x="619" y="757"/>
                  </a:lnTo>
                  <a:lnTo>
                    <a:pt x="619" y="757"/>
                  </a:lnTo>
                  <a:lnTo>
                    <a:pt x="619" y="752"/>
                  </a:lnTo>
                  <a:close/>
                  <a:moveTo>
                    <a:pt x="640" y="764"/>
                  </a:moveTo>
                  <a:lnTo>
                    <a:pt x="642" y="759"/>
                  </a:lnTo>
                  <a:lnTo>
                    <a:pt x="642" y="755"/>
                  </a:lnTo>
                  <a:lnTo>
                    <a:pt x="644" y="752"/>
                  </a:lnTo>
                  <a:lnTo>
                    <a:pt x="649" y="752"/>
                  </a:lnTo>
                  <a:lnTo>
                    <a:pt x="649" y="748"/>
                  </a:lnTo>
                  <a:lnTo>
                    <a:pt x="649" y="746"/>
                  </a:lnTo>
                  <a:lnTo>
                    <a:pt x="647" y="746"/>
                  </a:lnTo>
                  <a:lnTo>
                    <a:pt x="647" y="739"/>
                  </a:lnTo>
                  <a:lnTo>
                    <a:pt x="651" y="732"/>
                  </a:lnTo>
                  <a:lnTo>
                    <a:pt x="651" y="720"/>
                  </a:lnTo>
                  <a:lnTo>
                    <a:pt x="656" y="713"/>
                  </a:lnTo>
                  <a:lnTo>
                    <a:pt x="656" y="716"/>
                  </a:lnTo>
                  <a:lnTo>
                    <a:pt x="656" y="720"/>
                  </a:lnTo>
                  <a:lnTo>
                    <a:pt x="661" y="722"/>
                  </a:lnTo>
                  <a:lnTo>
                    <a:pt x="665" y="727"/>
                  </a:lnTo>
                  <a:lnTo>
                    <a:pt x="665" y="741"/>
                  </a:lnTo>
                  <a:lnTo>
                    <a:pt x="663" y="748"/>
                  </a:lnTo>
                  <a:lnTo>
                    <a:pt x="661" y="746"/>
                  </a:lnTo>
                  <a:lnTo>
                    <a:pt x="663" y="736"/>
                  </a:lnTo>
                  <a:lnTo>
                    <a:pt x="661" y="729"/>
                  </a:lnTo>
                  <a:lnTo>
                    <a:pt x="658" y="732"/>
                  </a:lnTo>
                  <a:lnTo>
                    <a:pt x="658" y="746"/>
                  </a:lnTo>
                  <a:lnTo>
                    <a:pt x="658" y="750"/>
                  </a:lnTo>
                  <a:lnTo>
                    <a:pt x="658" y="752"/>
                  </a:lnTo>
                  <a:lnTo>
                    <a:pt x="656" y="755"/>
                  </a:lnTo>
                  <a:lnTo>
                    <a:pt x="651" y="752"/>
                  </a:lnTo>
                  <a:lnTo>
                    <a:pt x="651" y="759"/>
                  </a:lnTo>
                  <a:lnTo>
                    <a:pt x="644" y="764"/>
                  </a:lnTo>
                  <a:lnTo>
                    <a:pt x="642" y="766"/>
                  </a:lnTo>
                  <a:lnTo>
                    <a:pt x="640" y="764"/>
                  </a:lnTo>
                  <a:close/>
                  <a:moveTo>
                    <a:pt x="628" y="716"/>
                  </a:moveTo>
                  <a:lnTo>
                    <a:pt x="635" y="713"/>
                  </a:lnTo>
                  <a:lnTo>
                    <a:pt x="640" y="716"/>
                  </a:lnTo>
                  <a:lnTo>
                    <a:pt x="640" y="720"/>
                  </a:lnTo>
                  <a:lnTo>
                    <a:pt x="638" y="722"/>
                  </a:lnTo>
                  <a:lnTo>
                    <a:pt x="638" y="725"/>
                  </a:lnTo>
                  <a:lnTo>
                    <a:pt x="640" y="722"/>
                  </a:lnTo>
                  <a:lnTo>
                    <a:pt x="642" y="720"/>
                  </a:lnTo>
                  <a:lnTo>
                    <a:pt x="647" y="725"/>
                  </a:lnTo>
                  <a:lnTo>
                    <a:pt x="647" y="727"/>
                  </a:lnTo>
                  <a:lnTo>
                    <a:pt x="644" y="729"/>
                  </a:lnTo>
                  <a:lnTo>
                    <a:pt x="644" y="732"/>
                  </a:lnTo>
                  <a:lnTo>
                    <a:pt x="642" y="734"/>
                  </a:lnTo>
                  <a:lnTo>
                    <a:pt x="640" y="732"/>
                  </a:lnTo>
                  <a:lnTo>
                    <a:pt x="638" y="729"/>
                  </a:lnTo>
                  <a:lnTo>
                    <a:pt x="633" y="725"/>
                  </a:lnTo>
                  <a:lnTo>
                    <a:pt x="631" y="725"/>
                  </a:lnTo>
                  <a:lnTo>
                    <a:pt x="638" y="734"/>
                  </a:lnTo>
                  <a:lnTo>
                    <a:pt x="638" y="736"/>
                  </a:lnTo>
                  <a:lnTo>
                    <a:pt x="642" y="736"/>
                  </a:lnTo>
                  <a:lnTo>
                    <a:pt x="644" y="741"/>
                  </a:lnTo>
                  <a:lnTo>
                    <a:pt x="642" y="743"/>
                  </a:lnTo>
                  <a:lnTo>
                    <a:pt x="640" y="748"/>
                  </a:lnTo>
                  <a:lnTo>
                    <a:pt x="638" y="748"/>
                  </a:lnTo>
                  <a:lnTo>
                    <a:pt x="635" y="743"/>
                  </a:lnTo>
                  <a:lnTo>
                    <a:pt x="635" y="741"/>
                  </a:lnTo>
                  <a:lnTo>
                    <a:pt x="628" y="732"/>
                  </a:lnTo>
                  <a:lnTo>
                    <a:pt x="628" y="736"/>
                  </a:lnTo>
                  <a:lnTo>
                    <a:pt x="631" y="741"/>
                  </a:lnTo>
                  <a:lnTo>
                    <a:pt x="631" y="746"/>
                  </a:lnTo>
                  <a:lnTo>
                    <a:pt x="628" y="748"/>
                  </a:lnTo>
                  <a:lnTo>
                    <a:pt x="624" y="748"/>
                  </a:lnTo>
                  <a:lnTo>
                    <a:pt x="621" y="743"/>
                  </a:lnTo>
                  <a:lnTo>
                    <a:pt x="624" y="741"/>
                  </a:lnTo>
                  <a:lnTo>
                    <a:pt x="621" y="739"/>
                  </a:lnTo>
                  <a:lnTo>
                    <a:pt x="621" y="734"/>
                  </a:lnTo>
                  <a:lnTo>
                    <a:pt x="619" y="729"/>
                  </a:lnTo>
                  <a:lnTo>
                    <a:pt x="621" y="725"/>
                  </a:lnTo>
                  <a:lnTo>
                    <a:pt x="624" y="727"/>
                  </a:lnTo>
                  <a:lnTo>
                    <a:pt x="626" y="725"/>
                  </a:lnTo>
                  <a:lnTo>
                    <a:pt x="624" y="722"/>
                  </a:lnTo>
                  <a:lnTo>
                    <a:pt x="621" y="718"/>
                  </a:lnTo>
                  <a:lnTo>
                    <a:pt x="624" y="713"/>
                  </a:lnTo>
                  <a:lnTo>
                    <a:pt x="626" y="718"/>
                  </a:lnTo>
                  <a:lnTo>
                    <a:pt x="628" y="718"/>
                  </a:lnTo>
                  <a:lnTo>
                    <a:pt x="628" y="716"/>
                  </a:lnTo>
                  <a:close/>
                  <a:moveTo>
                    <a:pt x="631" y="711"/>
                  </a:moveTo>
                  <a:lnTo>
                    <a:pt x="633" y="706"/>
                  </a:lnTo>
                  <a:lnTo>
                    <a:pt x="635" y="709"/>
                  </a:lnTo>
                  <a:lnTo>
                    <a:pt x="633" y="711"/>
                  </a:lnTo>
                  <a:lnTo>
                    <a:pt x="631" y="711"/>
                  </a:lnTo>
                  <a:close/>
                  <a:moveTo>
                    <a:pt x="3" y="452"/>
                  </a:moveTo>
                  <a:lnTo>
                    <a:pt x="0" y="450"/>
                  </a:lnTo>
                  <a:lnTo>
                    <a:pt x="3" y="448"/>
                  </a:lnTo>
                  <a:lnTo>
                    <a:pt x="5" y="450"/>
                  </a:lnTo>
                  <a:lnTo>
                    <a:pt x="3" y="452"/>
                  </a:lnTo>
                  <a:close/>
                  <a:moveTo>
                    <a:pt x="3" y="455"/>
                  </a:moveTo>
                  <a:lnTo>
                    <a:pt x="5" y="457"/>
                  </a:lnTo>
                  <a:lnTo>
                    <a:pt x="5" y="459"/>
                  </a:lnTo>
                  <a:lnTo>
                    <a:pt x="10" y="466"/>
                  </a:lnTo>
                  <a:lnTo>
                    <a:pt x="10" y="468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" y="455"/>
                  </a:lnTo>
                  <a:close/>
                  <a:moveTo>
                    <a:pt x="220" y="383"/>
                  </a:moveTo>
                  <a:lnTo>
                    <a:pt x="217" y="388"/>
                  </a:lnTo>
                  <a:lnTo>
                    <a:pt x="217" y="397"/>
                  </a:lnTo>
                  <a:lnTo>
                    <a:pt x="213" y="397"/>
                  </a:lnTo>
                  <a:lnTo>
                    <a:pt x="213" y="392"/>
                  </a:lnTo>
                  <a:lnTo>
                    <a:pt x="210" y="392"/>
                  </a:lnTo>
                  <a:lnTo>
                    <a:pt x="206" y="392"/>
                  </a:lnTo>
                  <a:lnTo>
                    <a:pt x="201" y="390"/>
                  </a:lnTo>
                  <a:lnTo>
                    <a:pt x="201" y="388"/>
                  </a:lnTo>
                  <a:lnTo>
                    <a:pt x="213" y="376"/>
                  </a:lnTo>
                  <a:lnTo>
                    <a:pt x="217" y="374"/>
                  </a:lnTo>
                  <a:lnTo>
                    <a:pt x="220" y="376"/>
                  </a:lnTo>
                  <a:lnTo>
                    <a:pt x="220" y="383"/>
                  </a:lnTo>
                  <a:close/>
                  <a:moveTo>
                    <a:pt x="224" y="383"/>
                  </a:moveTo>
                  <a:lnTo>
                    <a:pt x="224" y="383"/>
                  </a:lnTo>
                  <a:lnTo>
                    <a:pt x="224" y="381"/>
                  </a:lnTo>
                  <a:lnTo>
                    <a:pt x="224" y="381"/>
                  </a:lnTo>
                  <a:lnTo>
                    <a:pt x="227" y="378"/>
                  </a:lnTo>
                  <a:lnTo>
                    <a:pt x="224" y="376"/>
                  </a:lnTo>
                  <a:lnTo>
                    <a:pt x="224" y="374"/>
                  </a:lnTo>
                  <a:lnTo>
                    <a:pt x="220" y="369"/>
                  </a:lnTo>
                  <a:lnTo>
                    <a:pt x="224" y="367"/>
                  </a:lnTo>
                  <a:lnTo>
                    <a:pt x="231" y="367"/>
                  </a:lnTo>
                  <a:lnTo>
                    <a:pt x="238" y="371"/>
                  </a:lnTo>
                  <a:lnTo>
                    <a:pt x="238" y="374"/>
                  </a:lnTo>
                  <a:lnTo>
                    <a:pt x="234" y="376"/>
                  </a:lnTo>
                  <a:lnTo>
                    <a:pt x="227" y="385"/>
                  </a:lnTo>
                  <a:lnTo>
                    <a:pt x="224" y="383"/>
                  </a:lnTo>
                  <a:close/>
                  <a:moveTo>
                    <a:pt x="264" y="358"/>
                  </a:moveTo>
                  <a:lnTo>
                    <a:pt x="266" y="355"/>
                  </a:lnTo>
                  <a:lnTo>
                    <a:pt x="270" y="355"/>
                  </a:lnTo>
                  <a:lnTo>
                    <a:pt x="273" y="358"/>
                  </a:lnTo>
                  <a:lnTo>
                    <a:pt x="270" y="362"/>
                  </a:lnTo>
                  <a:lnTo>
                    <a:pt x="268" y="362"/>
                  </a:lnTo>
                  <a:lnTo>
                    <a:pt x="264" y="358"/>
                  </a:lnTo>
                  <a:close/>
                  <a:moveTo>
                    <a:pt x="478" y="559"/>
                  </a:moveTo>
                  <a:lnTo>
                    <a:pt x="481" y="556"/>
                  </a:lnTo>
                  <a:lnTo>
                    <a:pt x="483" y="559"/>
                  </a:lnTo>
                  <a:lnTo>
                    <a:pt x="481" y="561"/>
                  </a:lnTo>
                  <a:lnTo>
                    <a:pt x="478" y="559"/>
                  </a:lnTo>
                  <a:close/>
                  <a:moveTo>
                    <a:pt x="457" y="621"/>
                  </a:moveTo>
                  <a:lnTo>
                    <a:pt x="462" y="619"/>
                  </a:lnTo>
                  <a:lnTo>
                    <a:pt x="464" y="621"/>
                  </a:lnTo>
                  <a:lnTo>
                    <a:pt x="457" y="621"/>
                  </a:lnTo>
                  <a:close/>
                  <a:moveTo>
                    <a:pt x="504" y="612"/>
                  </a:moveTo>
                  <a:lnTo>
                    <a:pt x="508" y="609"/>
                  </a:lnTo>
                  <a:lnTo>
                    <a:pt x="511" y="609"/>
                  </a:lnTo>
                  <a:lnTo>
                    <a:pt x="508" y="614"/>
                  </a:lnTo>
                  <a:lnTo>
                    <a:pt x="504" y="614"/>
                  </a:lnTo>
                  <a:lnTo>
                    <a:pt x="504" y="612"/>
                  </a:lnTo>
                  <a:close/>
                  <a:moveTo>
                    <a:pt x="469" y="568"/>
                  </a:moveTo>
                  <a:lnTo>
                    <a:pt x="469" y="565"/>
                  </a:lnTo>
                  <a:lnTo>
                    <a:pt x="474" y="565"/>
                  </a:lnTo>
                  <a:lnTo>
                    <a:pt x="474" y="568"/>
                  </a:lnTo>
                  <a:lnTo>
                    <a:pt x="469" y="568"/>
                  </a:lnTo>
                  <a:close/>
                  <a:moveTo>
                    <a:pt x="476" y="584"/>
                  </a:moveTo>
                  <a:lnTo>
                    <a:pt x="476" y="577"/>
                  </a:lnTo>
                  <a:lnTo>
                    <a:pt x="478" y="577"/>
                  </a:lnTo>
                  <a:lnTo>
                    <a:pt x="481" y="577"/>
                  </a:lnTo>
                  <a:lnTo>
                    <a:pt x="481" y="582"/>
                  </a:lnTo>
                  <a:lnTo>
                    <a:pt x="483" y="582"/>
                  </a:lnTo>
                  <a:lnTo>
                    <a:pt x="485" y="584"/>
                  </a:lnTo>
                  <a:lnTo>
                    <a:pt x="481" y="586"/>
                  </a:lnTo>
                  <a:lnTo>
                    <a:pt x="476" y="584"/>
                  </a:lnTo>
                  <a:close/>
                  <a:moveTo>
                    <a:pt x="441" y="602"/>
                  </a:moveTo>
                  <a:lnTo>
                    <a:pt x="444" y="600"/>
                  </a:lnTo>
                  <a:lnTo>
                    <a:pt x="446" y="600"/>
                  </a:lnTo>
                  <a:lnTo>
                    <a:pt x="446" y="598"/>
                  </a:lnTo>
                  <a:lnTo>
                    <a:pt x="455" y="591"/>
                  </a:lnTo>
                  <a:lnTo>
                    <a:pt x="457" y="591"/>
                  </a:lnTo>
                  <a:lnTo>
                    <a:pt x="462" y="586"/>
                  </a:lnTo>
                  <a:lnTo>
                    <a:pt x="464" y="584"/>
                  </a:lnTo>
                  <a:lnTo>
                    <a:pt x="469" y="579"/>
                  </a:lnTo>
                  <a:lnTo>
                    <a:pt x="469" y="582"/>
                  </a:lnTo>
                  <a:lnTo>
                    <a:pt x="469" y="584"/>
                  </a:lnTo>
                  <a:lnTo>
                    <a:pt x="469" y="586"/>
                  </a:lnTo>
                  <a:lnTo>
                    <a:pt x="467" y="589"/>
                  </a:lnTo>
                  <a:lnTo>
                    <a:pt x="462" y="589"/>
                  </a:lnTo>
                  <a:lnTo>
                    <a:pt x="457" y="598"/>
                  </a:lnTo>
                  <a:lnTo>
                    <a:pt x="453" y="598"/>
                  </a:lnTo>
                  <a:lnTo>
                    <a:pt x="453" y="600"/>
                  </a:lnTo>
                  <a:lnTo>
                    <a:pt x="453" y="602"/>
                  </a:lnTo>
                  <a:lnTo>
                    <a:pt x="448" y="602"/>
                  </a:lnTo>
                  <a:lnTo>
                    <a:pt x="446" y="602"/>
                  </a:lnTo>
                  <a:lnTo>
                    <a:pt x="441" y="602"/>
                  </a:lnTo>
                  <a:lnTo>
                    <a:pt x="441" y="602"/>
                  </a:lnTo>
                  <a:close/>
                  <a:moveTo>
                    <a:pt x="441" y="593"/>
                  </a:moveTo>
                  <a:lnTo>
                    <a:pt x="446" y="589"/>
                  </a:lnTo>
                  <a:lnTo>
                    <a:pt x="446" y="593"/>
                  </a:lnTo>
                  <a:lnTo>
                    <a:pt x="444" y="595"/>
                  </a:lnTo>
                  <a:lnTo>
                    <a:pt x="441" y="593"/>
                  </a:lnTo>
                  <a:lnTo>
                    <a:pt x="441" y="593"/>
                  </a:lnTo>
                  <a:close/>
                  <a:moveTo>
                    <a:pt x="451" y="584"/>
                  </a:moveTo>
                  <a:lnTo>
                    <a:pt x="457" y="577"/>
                  </a:lnTo>
                  <a:lnTo>
                    <a:pt x="457" y="575"/>
                  </a:lnTo>
                  <a:lnTo>
                    <a:pt x="460" y="572"/>
                  </a:lnTo>
                  <a:lnTo>
                    <a:pt x="462" y="572"/>
                  </a:lnTo>
                  <a:lnTo>
                    <a:pt x="464" y="575"/>
                  </a:lnTo>
                  <a:lnTo>
                    <a:pt x="460" y="577"/>
                  </a:lnTo>
                  <a:lnTo>
                    <a:pt x="460" y="579"/>
                  </a:lnTo>
                  <a:lnTo>
                    <a:pt x="455" y="584"/>
                  </a:lnTo>
                  <a:lnTo>
                    <a:pt x="453" y="586"/>
                  </a:lnTo>
                  <a:lnTo>
                    <a:pt x="453" y="586"/>
                  </a:lnTo>
                  <a:lnTo>
                    <a:pt x="451" y="584"/>
                  </a:lnTo>
                  <a:close/>
                  <a:moveTo>
                    <a:pt x="457" y="556"/>
                  </a:moveTo>
                  <a:lnTo>
                    <a:pt x="460" y="554"/>
                  </a:lnTo>
                  <a:lnTo>
                    <a:pt x="462" y="554"/>
                  </a:lnTo>
                  <a:lnTo>
                    <a:pt x="462" y="556"/>
                  </a:lnTo>
                  <a:lnTo>
                    <a:pt x="462" y="559"/>
                  </a:lnTo>
                  <a:lnTo>
                    <a:pt x="460" y="561"/>
                  </a:lnTo>
                  <a:lnTo>
                    <a:pt x="457" y="556"/>
                  </a:lnTo>
                  <a:close/>
                  <a:moveTo>
                    <a:pt x="203" y="265"/>
                  </a:moveTo>
                  <a:lnTo>
                    <a:pt x="206" y="265"/>
                  </a:lnTo>
                  <a:lnTo>
                    <a:pt x="206" y="263"/>
                  </a:lnTo>
                  <a:lnTo>
                    <a:pt x="208" y="263"/>
                  </a:lnTo>
                  <a:lnTo>
                    <a:pt x="210" y="265"/>
                  </a:lnTo>
                  <a:lnTo>
                    <a:pt x="208" y="268"/>
                  </a:lnTo>
                  <a:lnTo>
                    <a:pt x="203" y="265"/>
                  </a:lnTo>
                  <a:close/>
                  <a:moveTo>
                    <a:pt x="123" y="353"/>
                  </a:moveTo>
                  <a:lnTo>
                    <a:pt x="127" y="346"/>
                  </a:lnTo>
                  <a:lnTo>
                    <a:pt x="125" y="341"/>
                  </a:lnTo>
                  <a:lnTo>
                    <a:pt x="120" y="339"/>
                  </a:lnTo>
                  <a:lnTo>
                    <a:pt x="123" y="334"/>
                  </a:lnTo>
                  <a:lnTo>
                    <a:pt x="120" y="328"/>
                  </a:lnTo>
                  <a:lnTo>
                    <a:pt x="116" y="323"/>
                  </a:lnTo>
                  <a:lnTo>
                    <a:pt x="109" y="323"/>
                  </a:lnTo>
                  <a:lnTo>
                    <a:pt x="107" y="328"/>
                  </a:lnTo>
                  <a:lnTo>
                    <a:pt x="104" y="328"/>
                  </a:lnTo>
                  <a:lnTo>
                    <a:pt x="100" y="323"/>
                  </a:lnTo>
                  <a:lnTo>
                    <a:pt x="100" y="316"/>
                  </a:lnTo>
                  <a:lnTo>
                    <a:pt x="109" y="309"/>
                  </a:lnTo>
                  <a:lnTo>
                    <a:pt x="111" y="300"/>
                  </a:lnTo>
                  <a:lnTo>
                    <a:pt x="113" y="300"/>
                  </a:lnTo>
                  <a:lnTo>
                    <a:pt x="113" y="307"/>
                  </a:lnTo>
                  <a:lnTo>
                    <a:pt x="113" y="311"/>
                  </a:lnTo>
                  <a:lnTo>
                    <a:pt x="118" y="311"/>
                  </a:lnTo>
                  <a:lnTo>
                    <a:pt x="118" y="316"/>
                  </a:lnTo>
                  <a:lnTo>
                    <a:pt x="123" y="316"/>
                  </a:lnTo>
                  <a:lnTo>
                    <a:pt x="125" y="314"/>
                  </a:lnTo>
                  <a:lnTo>
                    <a:pt x="132" y="314"/>
                  </a:lnTo>
                  <a:lnTo>
                    <a:pt x="137" y="318"/>
                  </a:lnTo>
                  <a:lnTo>
                    <a:pt x="137" y="321"/>
                  </a:lnTo>
                  <a:lnTo>
                    <a:pt x="134" y="323"/>
                  </a:lnTo>
                  <a:lnTo>
                    <a:pt x="137" y="328"/>
                  </a:lnTo>
                  <a:lnTo>
                    <a:pt x="141" y="332"/>
                  </a:lnTo>
                  <a:lnTo>
                    <a:pt x="141" y="337"/>
                  </a:lnTo>
                  <a:lnTo>
                    <a:pt x="148" y="344"/>
                  </a:lnTo>
                  <a:lnTo>
                    <a:pt x="150" y="346"/>
                  </a:lnTo>
                  <a:lnTo>
                    <a:pt x="146" y="348"/>
                  </a:lnTo>
                  <a:lnTo>
                    <a:pt x="141" y="346"/>
                  </a:lnTo>
                  <a:lnTo>
                    <a:pt x="139" y="346"/>
                  </a:lnTo>
                  <a:lnTo>
                    <a:pt x="137" y="348"/>
                  </a:lnTo>
                  <a:lnTo>
                    <a:pt x="132" y="348"/>
                  </a:lnTo>
                  <a:lnTo>
                    <a:pt x="127" y="353"/>
                  </a:lnTo>
                  <a:lnTo>
                    <a:pt x="123" y="353"/>
                  </a:lnTo>
                  <a:close/>
                  <a:moveTo>
                    <a:pt x="95" y="494"/>
                  </a:moveTo>
                  <a:lnTo>
                    <a:pt x="100" y="494"/>
                  </a:lnTo>
                  <a:lnTo>
                    <a:pt x="104" y="496"/>
                  </a:lnTo>
                  <a:lnTo>
                    <a:pt x="109" y="496"/>
                  </a:lnTo>
                  <a:lnTo>
                    <a:pt x="113" y="496"/>
                  </a:lnTo>
                  <a:lnTo>
                    <a:pt x="118" y="494"/>
                  </a:lnTo>
                  <a:lnTo>
                    <a:pt x="123" y="492"/>
                  </a:lnTo>
                  <a:lnTo>
                    <a:pt x="123" y="494"/>
                  </a:lnTo>
                  <a:lnTo>
                    <a:pt x="127" y="498"/>
                  </a:lnTo>
                  <a:lnTo>
                    <a:pt x="127" y="501"/>
                  </a:lnTo>
                  <a:lnTo>
                    <a:pt x="125" y="508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3" y="510"/>
                  </a:lnTo>
                  <a:lnTo>
                    <a:pt x="109" y="515"/>
                  </a:lnTo>
                  <a:lnTo>
                    <a:pt x="107" y="510"/>
                  </a:lnTo>
                  <a:lnTo>
                    <a:pt x="102" y="510"/>
                  </a:lnTo>
                  <a:lnTo>
                    <a:pt x="97" y="503"/>
                  </a:lnTo>
                  <a:lnTo>
                    <a:pt x="95" y="494"/>
                  </a:lnTo>
                  <a:close/>
                  <a:moveTo>
                    <a:pt x="374" y="559"/>
                  </a:moveTo>
                  <a:lnTo>
                    <a:pt x="379" y="554"/>
                  </a:lnTo>
                  <a:lnTo>
                    <a:pt x="381" y="552"/>
                  </a:lnTo>
                  <a:lnTo>
                    <a:pt x="384" y="556"/>
                  </a:lnTo>
                  <a:lnTo>
                    <a:pt x="377" y="559"/>
                  </a:lnTo>
                  <a:lnTo>
                    <a:pt x="374" y="559"/>
                  </a:lnTo>
                  <a:close/>
                  <a:moveTo>
                    <a:pt x="330" y="589"/>
                  </a:moveTo>
                  <a:lnTo>
                    <a:pt x="333" y="589"/>
                  </a:lnTo>
                  <a:lnTo>
                    <a:pt x="335" y="589"/>
                  </a:lnTo>
                  <a:lnTo>
                    <a:pt x="333" y="591"/>
                  </a:lnTo>
                  <a:lnTo>
                    <a:pt x="330" y="589"/>
                  </a:lnTo>
                  <a:close/>
                  <a:moveTo>
                    <a:pt x="330" y="625"/>
                  </a:moveTo>
                  <a:lnTo>
                    <a:pt x="330" y="623"/>
                  </a:lnTo>
                  <a:lnTo>
                    <a:pt x="335" y="625"/>
                  </a:lnTo>
                  <a:lnTo>
                    <a:pt x="335" y="628"/>
                  </a:lnTo>
                  <a:lnTo>
                    <a:pt x="330" y="630"/>
                  </a:lnTo>
                  <a:lnTo>
                    <a:pt x="328" y="628"/>
                  </a:lnTo>
                  <a:lnTo>
                    <a:pt x="330" y="625"/>
                  </a:lnTo>
                  <a:close/>
                  <a:moveTo>
                    <a:pt x="312" y="644"/>
                  </a:moveTo>
                  <a:lnTo>
                    <a:pt x="312" y="644"/>
                  </a:lnTo>
                  <a:lnTo>
                    <a:pt x="314" y="642"/>
                  </a:lnTo>
                  <a:lnTo>
                    <a:pt x="317" y="642"/>
                  </a:lnTo>
                  <a:lnTo>
                    <a:pt x="319" y="642"/>
                  </a:lnTo>
                  <a:lnTo>
                    <a:pt x="321" y="642"/>
                  </a:lnTo>
                  <a:lnTo>
                    <a:pt x="324" y="639"/>
                  </a:lnTo>
                  <a:lnTo>
                    <a:pt x="321" y="637"/>
                  </a:lnTo>
                  <a:lnTo>
                    <a:pt x="324" y="632"/>
                  </a:lnTo>
                  <a:lnTo>
                    <a:pt x="326" y="632"/>
                  </a:lnTo>
                  <a:lnTo>
                    <a:pt x="328" y="632"/>
                  </a:lnTo>
                  <a:lnTo>
                    <a:pt x="328" y="637"/>
                  </a:lnTo>
                  <a:lnTo>
                    <a:pt x="330" y="637"/>
                  </a:lnTo>
                  <a:lnTo>
                    <a:pt x="330" y="635"/>
                  </a:lnTo>
                  <a:lnTo>
                    <a:pt x="333" y="635"/>
                  </a:lnTo>
                  <a:lnTo>
                    <a:pt x="335" y="637"/>
                  </a:lnTo>
                  <a:lnTo>
                    <a:pt x="333" y="639"/>
                  </a:lnTo>
                  <a:lnTo>
                    <a:pt x="333" y="644"/>
                  </a:lnTo>
                  <a:lnTo>
                    <a:pt x="335" y="644"/>
                  </a:lnTo>
                  <a:lnTo>
                    <a:pt x="335" y="646"/>
                  </a:lnTo>
                  <a:lnTo>
                    <a:pt x="333" y="646"/>
                  </a:lnTo>
                  <a:lnTo>
                    <a:pt x="330" y="646"/>
                  </a:lnTo>
                  <a:lnTo>
                    <a:pt x="328" y="649"/>
                  </a:lnTo>
                  <a:lnTo>
                    <a:pt x="326" y="649"/>
                  </a:lnTo>
                  <a:lnTo>
                    <a:pt x="324" y="646"/>
                  </a:lnTo>
                  <a:lnTo>
                    <a:pt x="321" y="649"/>
                  </a:lnTo>
                  <a:lnTo>
                    <a:pt x="317" y="649"/>
                  </a:lnTo>
                  <a:lnTo>
                    <a:pt x="312" y="64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9" name="Freeform 185">
              <a:extLst>
                <a:ext uri="{FF2B5EF4-FFF2-40B4-BE49-F238E27FC236}">
                  <a16:creationId xmlns:a16="http://schemas.microsoft.com/office/drawing/2014/main" id="{42CA7A38-E0D7-7ABF-3EB1-24A4FF3B7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7653" y="1635382"/>
              <a:ext cx="526910" cy="210764"/>
            </a:xfrm>
            <a:custGeom>
              <a:avLst/>
              <a:gdLst>
                <a:gd name="T0" fmla="*/ 577 w 635"/>
                <a:gd name="T1" fmla="*/ 97 h 254"/>
                <a:gd name="T2" fmla="*/ 598 w 635"/>
                <a:gd name="T3" fmla="*/ 78 h 254"/>
                <a:gd name="T4" fmla="*/ 607 w 635"/>
                <a:gd name="T5" fmla="*/ 78 h 254"/>
                <a:gd name="T6" fmla="*/ 609 w 635"/>
                <a:gd name="T7" fmla="*/ 76 h 254"/>
                <a:gd name="T8" fmla="*/ 616 w 635"/>
                <a:gd name="T9" fmla="*/ 69 h 254"/>
                <a:gd name="T10" fmla="*/ 628 w 635"/>
                <a:gd name="T11" fmla="*/ 74 h 254"/>
                <a:gd name="T12" fmla="*/ 630 w 635"/>
                <a:gd name="T13" fmla="*/ 83 h 254"/>
                <a:gd name="T14" fmla="*/ 616 w 635"/>
                <a:gd name="T15" fmla="*/ 87 h 254"/>
                <a:gd name="T16" fmla="*/ 607 w 635"/>
                <a:gd name="T17" fmla="*/ 92 h 254"/>
                <a:gd name="T18" fmla="*/ 598 w 635"/>
                <a:gd name="T19" fmla="*/ 101 h 254"/>
                <a:gd name="T20" fmla="*/ 584 w 635"/>
                <a:gd name="T21" fmla="*/ 115 h 254"/>
                <a:gd name="T22" fmla="*/ 586 w 635"/>
                <a:gd name="T23" fmla="*/ 104 h 254"/>
                <a:gd name="T24" fmla="*/ 579 w 635"/>
                <a:gd name="T25" fmla="*/ 106 h 254"/>
                <a:gd name="T26" fmla="*/ 572 w 635"/>
                <a:gd name="T27" fmla="*/ 120 h 254"/>
                <a:gd name="T28" fmla="*/ 533 w 635"/>
                <a:gd name="T29" fmla="*/ 150 h 254"/>
                <a:gd name="T30" fmla="*/ 434 w 635"/>
                <a:gd name="T31" fmla="*/ 152 h 254"/>
                <a:gd name="T32" fmla="*/ 429 w 635"/>
                <a:gd name="T33" fmla="*/ 157 h 254"/>
                <a:gd name="T34" fmla="*/ 445 w 635"/>
                <a:gd name="T35" fmla="*/ 166 h 254"/>
                <a:gd name="T36" fmla="*/ 429 w 635"/>
                <a:gd name="T37" fmla="*/ 166 h 254"/>
                <a:gd name="T38" fmla="*/ 427 w 635"/>
                <a:gd name="T39" fmla="*/ 170 h 254"/>
                <a:gd name="T40" fmla="*/ 424 w 635"/>
                <a:gd name="T41" fmla="*/ 159 h 254"/>
                <a:gd name="T42" fmla="*/ 388 w 635"/>
                <a:gd name="T43" fmla="*/ 166 h 254"/>
                <a:gd name="T44" fmla="*/ 374 w 635"/>
                <a:gd name="T45" fmla="*/ 182 h 254"/>
                <a:gd name="T46" fmla="*/ 4 w 635"/>
                <a:gd name="T47" fmla="*/ 240 h 254"/>
                <a:gd name="T48" fmla="*/ 13 w 635"/>
                <a:gd name="T49" fmla="*/ 228 h 254"/>
                <a:gd name="T50" fmla="*/ 32 w 635"/>
                <a:gd name="T51" fmla="*/ 235 h 254"/>
                <a:gd name="T52" fmla="*/ 41 w 635"/>
                <a:gd name="T53" fmla="*/ 242 h 254"/>
                <a:gd name="T54" fmla="*/ 39 w 635"/>
                <a:gd name="T55" fmla="*/ 242 h 254"/>
                <a:gd name="T56" fmla="*/ 55 w 635"/>
                <a:gd name="T57" fmla="*/ 242 h 254"/>
                <a:gd name="T58" fmla="*/ 106 w 635"/>
                <a:gd name="T59" fmla="*/ 228 h 254"/>
                <a:gd name="T60" fmla="*/ 92 w 635"/>
                <a:gd name="T61" fmla="*/ 235 h 254"/>
                <a:gd name="T62" fmla="*/ 129 w 635"/>
                <a:gd name="T63" fmla="*/ 240 h 254"/>
                <a:gd name="T64" fmla="*/ 115 w 635"/>
                <a:gd name="T65" fmla="*/ 240 h 254"/>
                <a:gd name="T66" fmla="*/ 147 w 635"/>
                <a:gd name="T67" fmla="*/ 235 h 254"/>
                <a:gd name="T68" fmla="*/ 189 w 635"/>
                <a:gd name="T69" fmla="*/ 221 h 254"/>
                <a:gd name="T70" fmla="*/ 198 w 635"/>
                <a:gd name="T71" fmla="*/ 224 h 254"/>
                <a:gd name="T72" fmla="*/ 205 w 635"/>
                <a:gd name="T73" fmla="*/ 219 h 254"/>
                <a:gd name="T74" fmla="*/ 258 w 635"/>
                <a:gd name="T75" fmla="*/ 203 h 254"/>
                <a:gd name="T76" fmla="*/ 221 w 635"/>
                <a:gd name="T77" fmla="*/ 224 h 254"/>
                <a:gd name="T78" fmla="*/ 242 w 635"/>
                <a:gd name="T79" fmla="*/ 205 h 254"/>
                <a:gd name="T80" fmla="*/ 288 w 635"/>
                <a:gd name="T81" fmla="*/ 184 h 254"/>
                <a:gd name="T82" fmla="*/ 274 w 635"/>
                <a:gd name="T83" fmla="*/ 196 h 254"/>
                <a:gd name="T84" fmla="*/ 256 w 635"/>
                <a:gd name="T85" fmla="*/ 207 h 254"/>
                <a:gd name="T86" fmla="*/ 279 w 635"/>
                <a:gd name="T87" fmla="*/ 205 h 254"/>
                <a:gd name="T88" fmla="*/ 295 w 635"/>
                <a:gd name="T89" fmla="*/ 196 h 254"/>
                <a:gd name="T90" fmla="*/ 302 w 635"/>
                <a:gd name="T91" fmla="*/ 187 h 254"/>
                <a:gd name="T92" fmla="*/ 327 w 635"/>
                <a:gd name="T93" fmla="*/ 187 h 254"/>
                <a:gd name="T94" fmla="*/ 314 w 635"/>
                <a:gd name="T95" fmla="*/ 182 h 254"/>
                <a:gd name="T96" fmla="*/ 302 w 635"/>
                <a:gd name="T97" fmla="*/ 180 h 254"/>
                <a:gd name="T98" fmla="*/ 501 w 635"/>
                <a:gd name="T99" fmla="*/ 9 h 254"/>
                <a:gd name="T100" fmla="*/ 489 w 635"/>
                <a:gd name="T101" fmla="*/ 7 h 254"/>
                <a:gd name="T102" fmla="*/ 332 w 635"/>
                <a:gd name="T103" fmla="*/ 166 h 254"/>
                <a:gd name="T104" fmla="*/ 351 w 635"/>
                <a:gd name="T105" fmla="*/ 157 h 254"/>
                <a:gd name="T106" fmla="*/ 367 w 635"/>
                <a:gd name="T107" fmla="*/ 161 h 254"/>
                <a:gd name="T108" fmla="*/ 346 w 635"/>
                <a:gd name="T109" fmla="*/ 1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5" h="254">
                  <a:moveTo>
                    <a:pt x="579" y="106"/>
                  </a:moveTo>
                  <a:lnTo>
                    <a:pt x="579" y="108"/>
                  </a:lnTo>
                  <a:lnTo>
                    <a:pt x="577" y="110"/>
                  </a:lnTo>
                  <a:lnTo>
                    <a:pt x="575" y="108"/>
                  </a:lnTo>
                  <a:lnTo>
                    <a:pt x="572" y="104"/>
                  </a:lnTo>
                  <a:lnTo>
                    <a:pt x="575" y="101"/>
                  </a:lnTo>
                  <a:lnTo>
                    <a:pt x="577" y="97"/>
                  </a:lnTo>
                  <a:lnTo>
                    <a:pt x="577" y="92"/>
                  </a:lnTo>
                  <a:lnTo>
                    <a:pt x="575" y="90"/>
                  </a:lnTo>
                  <a:lnTo>
                    <a:pt x="577" y="87"/>
                  </a:lnTo>
                  <a:lnTo>
                    <a:pt x="581" y="83"/>
                  </a:lnTo>
                  <a:lnTo>
                    <a:pt x="591" y="78"/>
                  </a:lnTo>
                  <a:lnTo>
                    <a:pt x="595" y="78"/>
                  </a:lnTo>
                  <a:lnTo>
                    <a:pt x="598" y="78"/>
                  </a:lnTo>
                  <a:lnTo>
                    <a:pt x="598" y="87"/>
                  </a:lnTo>
                  <a:lnTo>
                    <a:pt x="600" y="87"/>
                  </a:lnTo>
                  <a:lnTo>
                    <a:pt x="602" y="83"/>
                  </a:lnTo>
                  <a:lnTo>
                    <a:pt x="602" y="80"/>
                  </a:lnTo>
                  <a:lnTo>
                    <a:pt x="602" y="78"/>
                  </a:lnTo>
                  <a:lnTo>
                    <a:pt x="605" y="80"/>
                  </a:lnTo>
                  <a:lnTo>
                    <a:pt x="607" y="78"/>
                  </a:lnTo>
                  <a:lnTo>
                    <a:pt x="602" y="76"/>
                  </a:lnTo>
                  <a:lnTo>
                    <a:pt x="602" y="74"/>
                  </a:lnTo>
                  <a:lnTo>
                    <a:pt x="605" y="69"/>
                  </a:lnTo>
                  <a:lnTo>
                    <a:pt x="609" y="69"/>
                  </a:lnTo>
                  <a:lnTo>
                    <a:pt x="611" y="71"/>
                  </a:lnTo>
                  <a:lnTo>
                    <a:pt x="611" y="76"/>
                  </a:lnTo>
                  <a:lnTo>
                    <a:pt x="609" y="76"/>
                  </a:lnTo>
                  <a:lnTo>
                    <a:pt x="609" y="80"/>
                  </a:lnTo>
                  <a:lnTo>
                    <a:pt x="611" y="78"/>
                  </a:lnTo>
                  <a:lnTo>
                    <a:pt x="614" y="76"/>
                  </a:lnTo>
                  <a:lnTo>
                    <a:pt x="616" y="76"/>
                  </a:lnTo>
                  <a:lnTo>
                    <a:pt x="618" y="76"/>
                  </a:lnTo>
                  <a:lnTo>
                    <a:pt x="618" y="71"/>
                  </a:lnTo>
                  <a:lnTo>
                    <a:pt x="616" y="69"/>
                  </a:lnTo>
                  <a:lnTo>
                    <a:pt x="618" y="69"/>
                  </a:lnTo>
                  <a:lnTo>
                    <a:pt x="623" y="71"/>
                  </a:lnTo>
                  <a:lnTo>
                    <a:pt x="623" y="74"/>
                  </a:lnTo>
                  <a:lnTo>
                    <a:pt x="621" y="76"/>
                  </a:lnTo>
                  <a:lnTo>
                    <a:pt x="621" y="76"/>
                  </a:lnTo>
                  <a:lnTo>
                    <a:pt x="623" y="78"/>
                  </a:lnTo>
                  <a:lnTo>
                    <a:pt x="628" y="74"/>
                  </a:lnTo>
                  <a:lnTo>
                    <a:pt x="630" y="71"/>
                  </a:lnTo>
                  <a:lnTo>
                    <a:pt x="635" y="74"/>
                  </a:lnTo>
                  <a:lnTo>
                    <a:pt x="635" y="78"/>
                  </a:lnTo>
                  <a:lnTo>
                    <a:pt x="632" y="78"/>
                  </a:lnTo>
                  <a:lnTo>
                    <a:pt x="628" y="78"/>
                  </a:lnTo>
                  <a:lnTo>
                    <a:pt x="628" y="80"/>
                  </a:lnTo>
                  <a:lnTo>
                    <a:pt x="630" y="83"/>
                  </a:lnTo>
                  <a:lnTo>
                    <a:pt x="630" y="85"/>
                  </a:lnTo>
                  <a:lnTo>
                    <a:pt x="628" y="90"/>
                  </a:lnTo>
                  <a:lnTo>
                    <a:pt x="625" y="90"/>
                  </a:lnTo>
                  <a:lnTo>
                    <a:pt x="623" y="87"/>
                  </a:lnTo>
                  <a:lnTo>
                    <a:pt x="621" y="87"/>
                  </a:lnTo>
                  <a:lnTo>
                    <a:pt x="618" y="87"/>
                  </a:lnTo>
                  <a:lnTo>
                    <a:pt x="616" y="87"/>
                  </a:lnTo>
                  <a:lnTo>
                    <a:pt x="614" y="90"/>
                  </a:lnTo>
                  <a:lnTo>
                    <a:pt x="618" y="90"/>
                  </a:lnTo>
                  <a:lnTo>
                    <a:pt x="618" y="94"/>
                  </a:lnTo>
                  <a:lnTo>
                    <a:pt x="616" y="99"/>
                  </a:lnTo>
                  <a:lnTo>
                    <a:pt x="614" y="97"/>
                  </a:lnTo>
                  <a:lnTo>
                    <a:pt x="611" y="94"/>
                  </a:lnTo>
                  <a:lnTo>
                    <a:pt x="607" y="92"/>
                  </a:lnTo>
                  <a:lnTo>
                    <a:pt x="602" y="94"/>
                  </a:lnTo>
                  <a:lnTo>
                    <a:pt x="607" y="97"/>
                  </a:lnTo>
                  <a:lnTo>
                    <a:pt x="609" y="99"/>
                  </a:lnTo>
                  <a:lnTo>
                    <a:pt x="607" y="101"/>
                  </a:lnTo>
                  <a:lnTo>
                    <a:pt x="602" y="99"/>
                  </a:lnTo>
                  <a:lnTo>
                    <a:pt x="598" y="101"/>
                  </a:lnTo>
                  <a:lnTo>
                    <a:pt x="598" y="101"/>
                  </a:lnTo>
                  <a:lnTo>
                    <a:pt x="595" y="106"/>
                  </a:lnTo>
                  <a:lnTo>
                    <a:pt x="593" y="106"/>
                  </a:lnTo>
                  <a:lnTo>
                    <a:pt x="591" y="106"/>
                  </a:lnTo>
                  <a:lnTo>
                    <a:pt x="591" y="108"/>
                  </a:lnTo>
                  <a:lnTo>
                    <a:pt x="586" y="113"/>
                  </a:lnTo>
                  <a:lnTo>
                    <a:pt x="586" y="115"/>
                  </a:lnTo>
                  <a:lnTo>
                    <a:pt x="584" y="115"/>
                  </a:lnTo>
                  <a:lnTo>
                    <a:pt x="581" y="117"/>
                  </a:lnTo>
                  <a:lnTo>
                    <a:pt x="579" y="117"/>
                  </a:lnTo>
                  <a:lnTo>
                    <a:pt x="579" y="115"/>
                  </a:lnTo>
                  <a:lnTo>
                    <a:pt x="586" y="110"/>
                  </a:lnTo>
                  <a:lnTo>
                    <a:pt x="586" y="108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4" y="106"/>
                  </a:lnTo>
                  <a:lnTo>
                    <a:pt x="581" y="106"/>
                  </a:lnTo>
                  <a:lnTo>
                    <a:pt x="584" y="104"/>
                  </a:lnTo>
                  <a:lnTo>
                    <a:pt x="579" y="104"/>
                  </a:lnTo>
                  <a:lnTo>
                    <a:pt x="577" y="106"/>
                  </a:lnTo>
                  <a:lnTo>
                    <a:pt x="579" y="106"/>
                  </a:lnTo>
                  <a:lnTo>
                    <a:pt x="579" y="106"/>
                  </a:lnTo>
                  <a:close/>
                  <a:moveTo>
                    <a:pt x="572" y="122"/>
                  </a:moveTo>
                  <a:lnTo>
                    <a:pt x="575" y="122"/>
                  </a:lnTo>
                  <a:lnTo>
                    <a:pt x="572" y="124"/>
                  </a:lnTo>
                  <a:lnTo>
                    <a:pt x="572" y="122"/>
                  </a:lnTo>
                  <a:close/>
                  <a:moveTo>
                    <a:pt x="561" y="127"/>
                  </a:moveTo>
                  <a:lnTo>
                    <a:pt x="563" y="122"/>
                  </a:lnTo>
                  <a:lnTo>
                    <a:pt x="572" y="120"/>
                  </a:lnTo>
                  <a:lnTo>
                    <a:pt x="563" y="127"/>
                  </a:lnTo>
                  <a:lnTo>
                    <a:pt x="561" y="127"/>
                  </a:lnTo>
                  <a:close/>
                  <a:moveTo>
                    <a:pt x="531" y="152"/>
                  </a:moveTo>
                  <a:lnTo>
                    <a:pt x="528" y="152"/>
                  </a:lnTo>
                  <a:lnTo>
                    <a:pt x="531" y="150"/>
                  </a:lnTo>
                  <a:lnTo>
                    <a:pt x="535" y="147"/>
                  </a:lnTo>
                  <a:lnTo>
                    <a:pt x="533" y="150"/>
                  </a:lnTo>
                  <a:lnTo>
                    <a:pt x="531" y="152"/>
                  </a:lnTo>
                  <a:close/>
                  <a:moveTo>
                    <a:pt x="514" y="113"/>
                  </a:moveTo>
                  <a:lnTo>
                    <a:pt x="519" y="113"/>
                  </a:lnTo>
                  <a:lnTo>
                    <a:pt x="521" y="115"/>
                  </a:lnTo>
                  <a:lnTo>
                    <a:pt x="519" y="117"/>
                  </a:lnTo>
                  <a:lnTo>
                    <a:pt x="514" y="113"/>
                  </a:lnTo>
                  <a:close/>
                  <a:moveTo>
                    <a:pt x="434" y="152"/>
                  </a:moveTo>
                  <a:lnTo>
                    <a:pt x="436" y="150"/>
                  </a:lnTo>
                  <a:lnTo>
                    <a:pt x="436" y="150"/>
                  </a:lnTo>
                  <a:lnTo>
                    <a:pt x="436" y="152"/>
                  </a:lnTo>
                  <a:lnTo>
                    <a:pt x="434" y="152"/>
                  </a:lnTo>
                  <a:close/>
                  <a:moveTo>
                    <a:pt x="429" y="152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29" y="152"/>
                  </a:lnTo>
                  <a:close/>
                  <a:moveTo>
                    <a:pt x="448" y="168"/>
                  </a:moveTo>
                  <a:lnTo>
                    <a:pt x="448" y="170"/>
                  </a:lnTo>
                  <a:lnTo>
                    <a:pt x="448" y="173"/>
                  </a:lnTo>
                  <a:lnTo>
                    <a:pt x="445" y="170"/>
                  </a:lnTo>
                  <a:lnTo>
                    <a:pt x="448" y="168"/>
                  </a:lnTo>
                  <a:close/>
                  <a:moveTo>
                    <a:pt x="445" y="166"/>
                  </a:moveTo>
                  <a:lnTo>
                    <a:pt x="448" y="161"/>
                  </a:lnTo>
                  <a:lnTo>
                    <a:pt x="448" y="166"/>
                  </a:lnTo>
                  <a:lnTo>
                    <a:pt x="445" y="166"/>
                  </a:lnTo>
                  <a:lnTo>
                    <a:pt x="445" y="166"/>
                  </a:lnTo>
                  <a:lnTo>
                    <a:pt x="445" y="166"/>
                  </a:lnTo>
                  <a:close/>
                  <a:moveTo>
                    <a:pt x="427" y="170"/>
                  </a:moveTo>
                  <a:lnTo>
                    <a:pt x="429" y="166"/>
                  </a:lnTo>
                  <a:lnTo>
                    <a:pt x="434" y="161"/>
                  </a:lnTo>
                  <a:lnTo>
                    <a:pt x="434" y="161"/>
                  </a:lnTo>
                  <a:lnTo>
                    <a:pt x="441" y="159"/>
                  </a:lnTo>
                  <a:lnTo>
                    <a:pt x="436" y="164"/>
                  </a:lnTo>
                  <a:lnTo>
                    <a:pt x="436" y="166"/>
                  </a:lnTo>
                  <a:lnTo>
                    <a:pt x="429" y="168"/>
                  </a:lnTo>
                  <a:lnTo>
                    <a:pt x="427" y="170"/>
                  </a:lnTo>
                  <a:close/>
                  <a:moveTo>
                    <a:pt x="422" y="159"/>
                  </a:moveTo>
                  <a:lnTo>
                    <a:pt x="420" y="157"/>
                  </a:lnTo>
                  <a:lnTo>
                    <a:pt x="422" y="152"/>
                  </a:lnTo>
                  <a:lnTo>
                    <a:pt x="424" y="150"/>
                  </a:lnTo>
                  <a:lnTo>
                    <a:pt x="427" y="152"/>
                  </a:lnTo>
                  <a:lnTo>
                    <a:pt x="424" y="157"/>
                  </a:lnTo>
                  <a:lnTo>
                    <a:pt x="424" y="159"/>
                  </a:lnTo>
                  <a:lnTo>
                    <a:pt x="422" y="159"/>
                  </a:lnTo>
                  <a:close/>
                  <a:moveTo>
                    <a:pt x="401" y="157"/>
                  </a:moveTo>
                  <a:lnTo>
                    <a:pt x="404" y="157"/>
                  </a:lnTo>
                  <a:lnTo>
                    <a:pt x="406" y="159"/>
                  </a:lnTo>
                  <a:lnTo>
                    <a:pt x="401" y="161"/>
                  </a:lnTo>
                  <a:lnTo>
                    <a:pt x="401" y="157"/>
                  </a:lnTo>
                  <a:close/>
                  <a:moveTo>
                    <a:pt x="388" y="166"/>
                  </a:moveTo>
                  <a:lnTo>
                    <a:pt x="385" y="164"/>
                  </a:lnTo>
                  <a:lnTo>
                    <a:pt x="390" y="161"/>
                  </a:lnTo>
                  <a:lnTo>
                    <a:pt x="390" y="164"/>
                  </a:lnTo>
                  <a:lnTo>
                    <a:pt x="388" y="166"/>
                  </a:lnTo>
                  <a:close/>
                  <a:moveTo>
                    <a:pt x="371" y="177"/>
                  </a:moveTo>
                  <a:lnTo>
                    <a:pt x="376" y="180"/>
                  </a:lnTo>
                  <a:lnTo>
                    <a:pt x="374" y="182"/>
                  </a:lnTo>
                  <a:lnTo>
                    <a:pt x="369" y="180"/>
                  </a:lnTo>
                  <a:lnTo>
                    <a:pt x="371" y="177"/>
                  </a:lnTo>
                  <a:close/>
                  <a:moveTo>
                    <a:pt x="2" y="249"/>
                  </a:moveTo>
                  <a:lnTo>
                    <a:pt x="0" y="254"/>
                  </a:lnTo>
                  <a:lnTo>
                    <a:pt x="4" y="251"/>
                  </a:lnTo>
                  <a:lnTo>
                    <a:pt x="2" y="249"/>
                  </a:lnTo>
                  <a:close/>
                  <a:moveTo>
                    <a:pt x="4" y="240"/>
                  </a:moveTo>
                  <a:lnTo>
                    <a:pt x="2" y="242"/>
                  </a:lnTo>
                  <a:lnTo>
                    <a:pt x="4" y="244"/>
                  </a:lnTo>
                  <a:lnTo>
                    <a:pt x="9" y="242"/>
                  </a:lnTo>
                  <a:lnTo>
                    <a:pt x="4" y="240"/>
                  </a:lnTo>
                  <a:close/>
                  <a:moveTo>
                    <a:pt x="11" y="231"/>
                  </a:moveTo>
                  <a:lnTo>
                    <a:pt x="13" y="233"/>
                  </a:lnTo>
                  <a:lnTo>
                    <a:pt x="13" y="228"/>
                  </a:lnTo>
                  <a:lnTo>
                    <a:pt x="11" y="231"/>
                  </a:lnTo>
                  <a:close/>
                  <a:moveTo>
                    <a:pt x="37" y="233"/>
                  </a:moveTo>
                  <a:lnTo>
                    <a:pt x="32" y="228"/>
                  </a:lnTo>
                  <a:lnTo>
                    <a:pt x="30" y="228"/>
                  </a:lnTo>
                  <a:lnTo>
                    <a:pt x="25" y="231"/>
                  </a:lnTo>
                  <a:lnTo>
                    <a:pt x="27" y="233"/>
                  </a:lnTo>
                  <a:lnTo>
                    <a:pt x="32" y="235"/>
                  </a:lnTo>
                  <a:lnTo>
                    <a:pt x="27" y="235"/>
                  </a:lnTo>
                  <a:lnTo>
                    <a:pt x="30" y="237"/>
                  </a:lnTo>
                  <a:lnTo>
                    <a:pt x="32" y="237"/>
                  </a:lnTo>
                  <a:lnTo>
                    <a:pt x="34" y="235"/>
                  </a:lnTo>
                  <a:lnTo>
                    <a:pt x="37" y="233"/>
                  </a:lnTo>
                  <a:close/>
                  <a:moveTo>
                    <a:pt x="39" y="242"/>
                  </a:moveTo>
                  <a:lnTo>
                    <a:pt x="41" y="242"/>
                  </a:lnTo>
                  <a:lnTo>
                    <a:pt x="46" y="240"/>
                  </a:lnTo>
                  <a:lnTo>
                    <a:pt x="48" y="235"/>
                  </a:lnTo>
                  <a:lnTo>
                    <a:pt x="50" y="233"/>
                  </a:lnTo>
                  <a:lnTo>
                    <a:pt x="48" y="231"/>
                  </a:lnTo>
                  <a:lnTo>
                    <a:pt x="43" y="235"/>
                  </a:lnTo>
                  <a:lnTo>
                    <a:pt x="43" y="237"/>
                  </a:lnTo>
                  <a:lnTo>
                    <a:pt x="39" y="242"/>
                  </a:lnTo>
                  <a:close/>
                  <a:moveTo>
                    <a:pt x="62" y="237"/>
                  </a:moveTo>
                  <a:lnTo>
                    <a:pt x="60" y="233"/>
                  </a:lnTo>
                  <a:lnTo>
                    <a:pt x="57" y="233"/>
                  </a:lnTo>
                  <a:lnTo>
                    <a:pt x="55" y="237"/>
                  </a:lnTo>
                  <a:lnTo>
                    <a:pt x="55" y="237"/>
                  </a:lnTo>
                  <a:lnTo>
                    <a:pt x="50" y="242"/>
                  </a:lnTo>
                  <a:lnTo>
                    <a:pt x="55" y="242"/>
                  </a:lnTo>
                  <a:lnTo>
                    <a:pt x="62" y="237"/>
                  </a:lnTo>
                  <a:close/>
                  <a:moveTo>
                    <a:pt x="110" y="237"/>
                  </a:moveTo>
                  <a:lnTo>
                    <a:pt x="110" y="233"/>
                  </a:lnTo>
                  <a:lnTo>
                    <a:pt x="115" y="231"/>
                  </a:lnTo>
                  <a:lnTo>
                    <a:pt x="113" y="226"/>
                  </a:lnTo>
                  <a:lnTo>
                    <a:pt x="110" y="226"/>
                  </a:lnTo>
                  <a:lnTo>
                    <a:pt x="106" y="228"/>
                  </a:lnTo>
                  <a:lnTo>
                    <a:pt x="106" y="231"/>
                  </a:lnTo>
                  <a:lnTo>
                    <a:pt x="104" y="233"/>
                  </a:lnTo>
                  <a:lnTo>
                    <a:pt x="101" y="233"/>
                  </a:lnTo>
                  <a:lnTo>
                    <a:pt x="99" y="235"/>
                  </a:lnTo>
                  <a:lnTo>
                    <a:pt x="97" y="235"/>
                  </a:lnTo>
                  <a:lnTo>
                    <a:pt x="92" y="233"/>
                  </a:lnTo>
                  <a:lnTo>
                    <a:pt x="92" y="235"/>
                  </a:lnTo>
                  <a:lnTo>
                    <a:pt x="94" y="237"/>
                  </a:lnTo>
                  <a:lnTo>
                    <a:pt x="97" y="237"/>
                  </a:lnTo>
                  <a:lnTo>
                    <a:pt x="101" y="237"/>
                  </a:lnTo>
                  <a:lnTo>
                    <a:pt x="106" y="235"/>
                  </a:lnTo>
                  <a:lnTo>
                    <a:pt x="110" y="237"/>
                  </a:lnTo>
                  <a:close/>
                  <a:moveTo>
                    <a:pt x="117" y="237"/>
                  </a:moveTo>
                  <a:lnTo>
                    <a:pt x="129" y="240"/>
                  </a:lnTo>
                  <a:lnTo>
                    <a:pt x="131" y="240"/>
                  </a:lnTo>
                  <a:lnTo>
                    <a:pt x="134" y="242"/>
                  </a:lnTo>
                  <a:lnTo>
                    <a:pt x="129" y="242"/>
                  </a:lnTo>
                  <a:lnTo>
                    <a:pt x="120" y="240"/>
                  </a:lnTo>
                  <a:lnTo>
                    <a:pt x="117" y="242"/>
                  </a:lnTo>
                  <a:lnTo>
                    <a:pt x="115" y="240"/>
                  </a:lnTo>
                  <a:lnTo>
                    <a:pt x="115" y="240"/>
                  </a:lnTo>
                  <a:lnTo>
                    <a:pt x="117" y="237"/>
                  </a:lnTo>
                  <a:lnTo>
                    <a:pt x="117" y="237"/>
                  </a:lnTo>
                  <a:close/>
                  <a:moveTo>
                    <a:pt x="152" y="233"/>
                  </a:moveTo>
                  <a:lnTo>
                    <a:pt x="150" y="231"/>
                  </a:lnTo>
                  <a:lnTo>
                    <a:pt x="145" y="231"/>
                  </a:lnTo>
                  <a:lnTo>
                    <a:pt x="143" y="235"/>
                  </a:lnTo>
                  <a:lnTo>
                    <a:pt x="147" y="235"/>
                  </a:lnTo>
                  <a:lnTo>
                    <a:pt x="152" y="233"/>
                  </a:lnTo>
                  <a:close/>
                  <a:moveTo>
                    <a:pt x="175" y="231"/>
                  </a:moveTo>
                  <a:lnTo>
                    <a:pt x="175" y="226"/>
                  </a:lnTo>
                  <a:lnTo>
                    <a:pt x="173" y="231"/>
                  </a:lnTo>
                  <a:lnTo>
                    <a:pt x="175" y="231"/>
                  </a:lnTo>
                  <a:close/>
                  <a:moveTo>
                    <a:pt x="191" y="224"/>
                  </a:moveTo>
                  <a:lnTo>
                    <a:pt x="189" y="221"/>
                  </a:lnTo>
                  <a:lnTo>
                    <a:pt x="184" y="224"/>
                  </a:lnTo>
                  <a:lnTo>
                    <a:pt x="184" y="228"/>
                  </a:lnTo>
                  <a:lnTo>
                    <a:pt x="189" y="224"/>
                  </a:lnTo>
                  <a:lnTo>
                    <a:pt x="191" y="224"/>
                  </a:lnTo>
                  <a:close/>
                  <a:moveTo>
                    <a:pt x="203" y="224"/>
                  </a:moveTo>
                  <a:lnTo>
                    <a:pt x="200" y="221"/>
                  </a:lnTo>
                  <a:lnTo>
                    <a:pt x="198" y="224"/>
                  </a:lnTo>
                  <a:lnTo>
                    <a:pt x="200" y="226"/>
                  </a:lnTo>
                  <a:lnTo>
                    <a:pt x="203" y="224"/>
                  </a:lnTo>
                  <a:close/>
                  <a:moveTo>
                    <a:pt x="203" y="217"/>
                  </a:moveTo>
                  <a:lnTo>
                    <a:pt x="203" y="214"/>
                  </a:lnTo>
                  <a:lnTo>
                    <a:pt x="200" y="217"/>
                  </a:lnTo>
                  <a:lnTo>
                    <a:pt x="203" y="217"/>
                  </a:lnTo>
                  <a:close/>
                  <a:moveTo>
                    <a:pt x="205" y="219"/>
                  </a:moveTo>
                  <a:lnTo>
                    <a:pt x="207" y="221"/>
                  </a:lnTo>
                  <a:lnTo>
                    <a:pt x="210" y="221"/>
                  </a:lnTo>
                  <a:lnTo>
                    <a:pt x="210" y="219"/>
                  </a:lnTo>
                  <a:lnTo>
                    <a:pt x="205" y="219"/>
                  </a:lnTo>
                  <a:close/>
                  <a:moveTo>
                    <a:pt x="254" y="198"/>
                  </a:moveTo>
                  <a:lnTo>
                    <a:pt x="254" y="203"/>
                  </a:lnTo>
                  <a:lnTo>
                    <a:pt x="258" y="203"/>
                  </a:lnTo>
                  <a:lnTo>
                    <a:pt x="254" y="205"/>
                  </a:lnTo>
                  <a:lnTo>
                    <a:pt x="251" y="207"/>
                  </a:lnTo>
                  <a:lnTo>
                    <a:pt x="247" y="210"/>
                  </a:lnTo>
                  <a:lnTo>
                    <a:pt x="240" y="219"/>
                  </a:lnTo>
                  <a:lnTo>
                    <a:pt x="233" y="219"/>
                  </a:lnTo>
                  <a:lnTo>
                    <a:pt x="228" y="224"/>
                  </a:lnTo>
                  <a:lnTo>
                    <a:pt x="221" y="224"/>
                  </a:lnTo>
                  <a:lnTo>
                    <a:pt x="226" y="219"/>
                  </a:lnTo>
                  <a:lnTo>
                    <a:pt x="228" y="219"/>
                  </a:lnTo>
                  <a:lnTo>
                    <a:pt x="231" y="214"/>
                  </a:lnTo>
                  <a:lnTo>
                    <a:pt x="233" y="214"/>
                  </a:lnTo>
                  <a:lnTo>
                    <a:pt x="233" y="212"/>
                  </a:lnTo>
                  <a:lnTo>
                    <a:pt x="237" y="207"/>
                  </a:lnTo>
                  <a:lnTo>
                    <a:pt x="242" y="205"/>
                  </a:lnTo>
                  <a:lnTo>
                    <a:pt x="244" y="203"/>
                  </a:lnTo>
                  <a:lnTo>
                    <a:pt x="242" y="201"/>
                  </a:lnTo>
                  <a:lnTo>
                    <a:pt x="249" y="201"/>
                  </a:lnTo>
                  <a:lnTo>
                    <a:pt x="251" y="198"/>
                  </a:lnTo>
                  <a:lnTo>
                    <a:pt x="251" y="198"/>
                  </a:lnTo>
                  <a:lnTo>
                    <a:pt x="254" y="198"/>
                  </a:lnTo>
                  <a:close/>
                  <a:moveTo>
                    <a:pt x="288" y="184"/>
                  </a:moveTo>
                  <a:lnTo>
                    <a:pt x="284" y="184"/>
                  </a:lnTo>
                  <a:lnTo>
                    <a:pt x="281" y="187"/>
                  </a:lnTo>
                  <a:lnTo>
                    <a:pt x="281" y="191"/>
                  </a:lnTo>
                  <a:lnTo>
                    <a:pt x="284" y="194"/>
                  </a:lnTo>
                  <a:lnTo>
                    <a:pt x="281" y="196"/>
                  </a:lnTo>
                  <a:lnTo>
                    <a:pt x="279" y="194"/>
                  </a:lnTo>
                  <a:lnTo>
                    <a:pt x="274" y="196"/>
                  </a:lnTo>
                  <a:lnTo>
                    <a:pt x="274" y="198"/>
                  </a:lnTo>
                  <a:lnTo>
                    <a:pt x="272" y="201"/>
                  </a:lnTo>
                  <a:lnTo>
                    <a:pt x="270" y="203"/>
                  </a:lnTo>
                  <a:lnTo>
                    <a:pt x="267" y="205"/>
                  </a:lnTo>
                  <a:lnTo>
                    <a:pt x="261" y="207"/>
                  </a:lnTo>
                  <a:lnTo>
                    <a:pt x="258" y="207"/>
                  </a:lnTo>
                  <a:lnTo>
                    <a:pt x="256" y="207"/>
                  </a:lnTo>
                  <a:lnTo>
                    <a:pt x="258" y="210"/>
                  </a:lnTo>
                  <a:lnTo>
                    <a:pt x="265" y="210"/>
                  </a:lnTo>
                  <a:lnTo>
                    <a:pt x="270" y="210"/>
                  </a:lnTo>
                  <a:lnTo>
                    <a:pt x="274" y="203"/>
                  </a:lnTo>
                  <a:lnTo>
                    <a:pt x="274" y="207"/>
                  </a:lnTo>
                  <a:lnTo>
                    <a:pt x="277" y="207"/>
                  </a:lnTo>
                  <a:lnTo>
                    <a:pt x="279" y="205"/>
                  </a:lnTo>
                  <a:lnTo>
                    <a:pt x="281" y="201"/>
                  </a:lnTo>
                  <a:lnTo>
                    <a:pt x="284" y="203"/>
                  </a:lnTo>
                  <a:lnTo>
                    <a:pt x="284" y="205"/>
                  </a:lnTo>
                  <a:lnTo>
                    <a:pt x="286" y="203"/>
                  </a:lnTo>
                  <a:lnTo>
                    <a:pt x="288" y="201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1" y="194"/>
                  </a:lnTo>
                  <a:lnTo>
                    <a:pt x="295" y="191"/>
                  </a:lnTo>
                  <a:lnTo>
                    <a:pt x="295" y="187"/>
                  </a:lnTo>
                  <a:lnTo>
                    <a:pt x="291" y="187"/>
                  </a:lnTo>
                  <a:lnTo>
                    <a:pt x="288" y="184"/>
                  </a:lnTo>
                  <a:close/>
                  <a:moveTo>
                    <a:pt x="302" y="189"/>
                  </a:moveTo>
                  <a:lnTo>
                    <a:pt x="302" y="187"/>
                  </a:lnTo>
                  <a:lnTo>
                    <a:pt x="297" y="184"/>
                  </a:lnTo>
                  <a:lnTo>
                    <a:pt x="297" y="187"/>
                  </a:lnTo>
                  <a:lnTo>
                    <a:pt x="302" y="189"/>
                  </a:lnTo>
                  <a:close/>
                  <a:moveTo>
                    <a:pt x="323" y="187"/>
                  </a:moveTo>
                  <a:lnTo>
                    <a:pt x="323" y="184"/>
                  </a:lnTo>
                  <a:lnTo>
                    <a:pt x="325" y="184"/>
                  </a:lnTo>
                  <a:lnTo>
                    <a:pt x="327" y="187"/>
                  </a:lnTo>
                  <a:lnTo>
                    <a:pt x="323" y="187"/>
                  </a:lnTo>
                  <a:lnTo>
                    <a:pt x="323" y="187"/>
                  </a:lnTo>
                  <a:close/>
                  <a:moveTo>
                    <a:pt x="316" y="187"/>
                  </a:moveTo>
                  <a:lnTo>
                    <a:pt x="318" y="184"/>
                  </a:lnTo>
                  <a:lnTo>
                    <a:pt x="321" y="187"/>
                  </a:lnTo>
                  <a:lnTo>
                    <a:pt x="316" y="187"/>
                  </a:lnTo>
                  <a:close/>
                  <a:moveTo>
                    <a:pt x="314" y="182"/>
                  </a:moveTo>
                  <a:lnTo>
                    <a:pt x="314" y="180"/>
                  </a:lnTo>
                  <a:lnTo>
                    <a:pt x="314" y="177"/>
                  </a:lnTo>
                  <a:lnTo>
                    <a:pt x="316" y="177"/>
                  </a:lnTo>
                  <a:lnTo>
                    <a:pt x="316" y="182"/>
                  </a:lnTo>
                  <a:lnTo>
                    <a:pt x="314" y="182"/>
                  </a:lnTo>
                  <a:close/>
                  <a:moveTo>
                    <a:pt x="307" y="180"/>
                  </a:moveTo>
                  <a:lnTo>
                    <a:pt x="302" y="180"/>
                  </a:lnTo>
                  <a:lnTo>
                    <a:pt x="302" y="184"/>
                  </a:lnTo>
                  <a:lnTo>
                    <a:pt x="307" y="187"/>
                  </a:lnTo>
                  <a:lnTo>
                    <a:pt x="309" y="184"/>
                  </a:lnTo>
                  <a:lnTo>
                    <a:pt x="311" y="182"/>
                  </a:lnTo>
                  <a:lnTo>
                    <a:pt x="309" y="182"/>
                  </a:lnTo>
                  <a:lnTo>
                    <a:pt x="307" y="180"/>
                  </a:lnTo>
                  <a:close/>
                  <a:moveTo>
                    <a:pt x="501" y="9"/>
                  </a:moveTo>
                  <a:lnTo>
                    <a:pt x="498" y="7"/>
                  </a:lnTo>
                  <a:lnTo>
                    <a:pt x="503" y="4"/>
                  </a:lnTo>
                  <a:lnTo>
                    <a:pt x="501" y="9"/>
                  </a:lnTo>
                  <a:lnTo>
                    <a:pt x="501" y="9"/>
                  </a:lnTo>
                  <a:close/>
                  <a:moveTo>
                    <a:pt x="491" y="11"/>
                  </a:moveTo>
                  <a:lnTo>
                    <a:pt x="489" y="9"/>
                  </a:lnTo>
                  <a:lnTo>
                    <a:pt x="489" y="7"/>
                  </a:lnTo>
                  <a:lnTo>
                    <a:pt x="496" y="2"/>
                  </a:lnTo>
                  <a:lnTo>
                    <a:pt x="498" y="0"/>
                  </a:lnTo>
                  <a:lnTo>
                    <a:pt x="498" y="2"/>
                  </a:lnTo>
                  <a:lnTo>
                    <a:pt x="494" y="9"/>
                  </a:lnTo>
                  <a:lnTo>
                    <a:pt x="491" y="11"/>
                  </a:lnTo>
                  <a:close/>
                  <a:moveTo>
                    <a:pt x="332" y="170"/>
                  </a:moveTo>
                  <a:lnTo>
                    <a:pt x="332" y="166"/>
                  </a:lnTo>
                  <a:lnTo>
                    <a:pt x="334" y="164"/>
                  </a:lnTo>
                  <a:lnTo>
                    <a:pt x="337" y="164"/>
                  </a:lnTo>
                  <a:lnTo>
                    <a:pt x="339" y="161"/>
                  </a:lnTo>
                  <a:lnTo>
                    <a:pt x="341" y="161"/>
                  </a:lnTo>
                  <a:lnTo>
                    <a:pt x="344" y="154"/>
                  </a:lnTo>
                  <a:lnTo>
                    <a:pt x="346" y="154"/>
                  </a:lnTo>
                  <a:lnTo>
                    <a:pt x="351" y="157"/>
                  </a:lnTo>
                  <a:lnTo>
                    <a:pt x="353" y="157"/>
                  </a:lnTo>
                  <a:lnTo>
                    <a:pt x="355" y="157"/>
                  </a:lnTo>
                  <a:lnTo>
                    <a:pt x="360" y="154"/>
                  </a:lnTo>
                  <a:lnTo>
                    <a:pt x="360" y="152"/>
                  </a:lnTo>
                  <a:lnTo>
                    <a:pt x="367" y="152"/>
                  </a:lnTo>
                  <a:lnTo>
                    <a:pt x="369" y="157"/>
                  </a:lnTo>
                  <a:lnTo>
                    <a:pt x="367" y="161"/>
                  </a:lnTo>
                  <a:lnTo>
                    <a:pt x="371" y="166"/>
                  </a:lnTo>
                  <a:lnTo>
                    <a:pt x="371" y="168"/>
                  </a:lnTo>
                  <a:lnTo>
                    <a:pt x="367" y="166"/>
                  </a:lnTo>
                  <a:lnTo>
                    <a:pt x="364" y="170"/>
                  </a:lnTo>
                  <a:lnTo>
                    <a:pt x="357" y="170"/>
                  </a:lnTo>
                  <a:lnTo>
                    <a:pt x="353" y="168"/>
                  </a:lnTo>
                  <a:lnTo>
                    <a:pt x="346" y="168"/>
                  </a:lnTo>
                  <a:lnTo>
                    <a:pt x="341" y="175"/>
                  </a:lnTo>
                  <a:lnTo>
                    <a:pt x="339" y="173"/>
                  </a:lnTo>
                  <a:lnTo>
                    <a:pt x="337" y="175"/>
                  </a:lnTo>
                  <a:lnTo>
                    <a:pt x="332" y="173"/>
                  </a:lnTo>
                  <a:lnTo>
                    <a:pt x="332" y="17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0" name="Rectangle 186">
              <a:extLst>
                <a:ext uri="{FF2B5EF4-FFF2-40B4-BE49-F238E27FC236}">
                  <a16:creationId xmlns:a16="http://schemas.microsoft.com/office/drawing/2014/main" id="{AB0D4012-64BF-63DC-F220-0EB5A864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510" y="2742305"/>
              <a:ext cx="4149" cy="4149"/>
            </a:xfrm>
            <a:prstGeom prst="rect">
              <a:avLst/>
            </a:prstGeom>
            <a:grpFill/>
            <a:ln w="0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1" name="Freeform 187">
              <a:extLst>
                <a:ext uri="{FF2B5EF4-FFF2-40B4-BE49-F238E27FC236}">
                  <a16:creationId xmlns:a16="http://schemas.microsoft.com/office/drawing/2014/main" id="{7489A00B-7969-BA5B-E26C-972B61B20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56" y="2758071"/>
              <a:ext cx="39000" cy="17426"/>
            </a:xfrm>
            <a:custGeom>
              <a:avLst/>
              <a:gdLst>
                <a:gd name="T0" fmla="*/ 5 w 47"/>
                <a:gd name="T1" fmla="*/ 2 h 21"/>
                <a:gd name="T2" fmla="*/ 12 w 47"/>
                <a:gd name="T3" fmla="*/ 2 h 21"/>
                <a:gd name="T4" fmla="*/ 19 w 47"/>
                <a:gd name="T5" fmla="*/ 0 h 21"/>
                <a:gd name="T6" fmla="*/ 35 w 47"/>
                <a:gd name="T7" fmla="*/ 2 h 21"/>
                <a:gd name="T8" fmla="*/ 40 w 47"/>
                <a:gd name="T9" fmla="*/ 9 h 21"/>
                <a:gd name="T10" fmla="*/ 44 w 47"/>
                <a:gd name="T11" fmla="*/ 9 h 21"/>
                <a:gd name="T12" fmla="*/ 47 w 47"/>
                <a:gd name="T13" fmla="*/ 14 h 21"/>
                <a:gd name="T14" fmla="*/ 47 w 47"/>
                <a:gd name="T15" fmla="*/ 14 h 21"/>
                <a:gd name="T16" fmla="*/ 40 w 47"/>
                <a:gd name="T17" fmla="*/ 14 h 21"/>
                <a:gd name="T18" fmla="*/ 37 w 47"/>
                <a:gd name="T19" fmla="*/ 14 h 21"/>
                <a:gd name="T20" fmla="*/ 35 w 47"/>
                <a:gd name="T21" fmla="*/ 16 h 21"/>
                <a:gd name="T22" fmla="*/ 33 w 47"/>
                <a:gd name="T23" fmla="*/ 18 h 21"/>
                <a:gd name="T24" fmla="*/ 33 w 47"/>
                <a:gd name="T25" fmla="*/ 16 h 21"/>
                <a:gd name="T26" fmla="*/ 28 w 47"/>
                <a:gd name="T27" fmla="*/ 16 h 21"/>
                <a:gd name="T28" fmla="*/ 28 w 47"/>
                <a:gd name="T29" fmla="*/ 21 h 21"/>
                <a:gd name="T30" fmla="*/ 24 w 47"/>
                <a:gd name="T31" fmla="*/ 21 h 21"/>
                <a:gd name="T32" fmla="*/ 19 w 47"/>
                <a:gd name="T33" fmla="*/ 16 h 21"/>
                <a:gd name="T34" fmla="*/ 14 w 47"/>
                <a:gd name="T35" fmla="*/ 18 h 21"/>
                <a:gd name="T36" fmla="*/ 12 w 47"/>
                <a:gd name="T37" fmla="*/ 16 h 21"/>
                <a:gd name="T38" fmla="*/ 10 w 47"/>
                <a:gd name="T39" fmla="*/ 9 h 21"/>
                <a:gd name="T40" fmla="*/ 7 w 47"/>
                <a:gd name="T41" fmla="*/ 9 h 21"/>
                <a:gd name="T42" fmla="*/ 5 w 47"/>
                <a:gd name="T43" fmla="*/ 9 h 21"/>
                <a:gd name="T44" fmla="*/ 0 w 47"/>
                <a:gd name="T45" fmla="*/ 7 h 21"/>
                <a:gd name="T46" fmla="*/ 3 w 47"/>
                <a:gd name="T47" fmla="*/ 2 h 21"/>
                <a:gd name="T48" fmla="*/ 5 w 47"/>
                <a:gd name="T4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21">
                  <a:moveTo>
                    <a:pt x="5" y="2"/>
                  </a:moveTo>
                  <a:lnTo>
                    <a:pt x="12" y="2"/>
                  </a:lnTo>
                  <a:lnTo>
                    <a:pt x="19" y="0"/>
                  </a:lnTo>
                  <a:lnTo>
                    <a:pt x="35" y="2"/>
                  </a:lnTo>
                  <a:lnTo>
                    <a:pt x="40" y="9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0" y="14"/>
                  </a:lnTo>
                  <a:lnTo>
                    <a:pt x="37" y="14"/>
                  </a:lnTo>
                  <a:lnTo>
                    <a:pt x="35" y="16"/>
                  </a:lnTo>
                  <a:lnTo>
                    <a:pt x="33" y="18"/>
                  </a:lnTo>
                  <a:lnTo>
                    <a:pt x="33" y="16"/>
                  </a:lnTo>
                  <a:lnTo>
                    <a:pt x="28" y="16"/>
                  </a:lnTo>
                  <a:lnTo>
                    <a:pt x="28" y="21"/>
                  </a:lnTo>
                  <a:lnTo>
                    <a:pt x="24" y="21"/>
                  </a:lnTo>
                  <a:lnTo>
                    <a:pt x="19" y="16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10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7"/>
                  </a:lnTo>
                  <a:lnTo>
                    <a:pt x="3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2" name="Freeform 188">
              <a:extLst>
                <a:ext uri="{FF2B5EF4-FFF2-40B4-BE49-F238E27FC236}">
                  <a16:creationId xmlns:a16="http://schemas.microsoft.com/office/drawing/2014/main" id="{DA4DA907-F310-35EB-A17D-3A96B1CE5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1658" y="2727369"/>
              <a:ext cx="47298" cy="39829"/>
            </a:xfrm>
            <a:custGeom>
              <a:avLst/>
              <a:gdLst>
                <a:gd name="T0" fmla="*/ 48 w 57"/>
                <a:gd name="T1" fmla="*/ 44 h 48"/>
                <a:gd name="T2" fmla="*/ 55 w 57"/>
                <a:gd name="T3" fmla="*/ 37 h 48"/>
                <a:gd name="T4" fmla="*/ 53 w 57"/>
                <a:gd name="T5" fmla="*/ 28 h 48"/>
                <a:gd name="T6" fmla="*/ 57 w 57"/>
                <a:gd name="T7" fmla="*/ 25 h 48"/>
                <a:gd name="T8" fmla="*/ 55 w 57"/>
                <a:gd name="T9" fmla="*/ 18 h 48"/>
                <a:gd name="T10" fmla="*/ 57 w 57"/>
                <a:gd name="T11" fmla="*/ 12 h 48"/>
                <a:gd name="T12" fmla="*/ 53 w 57"/>
                <a:gd name="T13" fmla="*/ 12 h 48"/>
                <a:gd name="T14" fmla="*/ 46 w 57"/>
                <a:gd name="T15" fmla="*/ 7 h 48"/>
                <a:gd name="T16" fmla="*/ 34 w 57"/>
                <a:gd name="T17" fmla="*/ 9 h 48"/>
                <a:gd name="T18" fmla="*/ 23 w 57"/>
                <a:gd name="T19" fmla="*/ 7 h 48"/>
                <a:gd name="T20" fmla="*/ 23 w 57"/>
                <a:gd name="T21" fmla="*/ 9 h 48"/>
                <a:gd name="T22" fmla="*/ 27 w 57"/>
                <a:gd name="T23" fmla="*/ 12 h 48"/>
                <a:gd name="T24" fmla="*/ 36 w 57"/>
                <a:gd name="T25" fmla="*/ 18 h 48"/>
                <a:gd name="T26" fmla="*/ 36 w 57"/>
                <a:gd name="T27" fmla="*/ 25 h 48"/>
                <a:gd name="T28" fmla="*/ 41 w 57"/>
                <a:gd name="T29" fmla="*/ 30 h 48"/>
                <a:gd name="T30" fmla="*/ 46 w 57"/>
                <a:gd name="T31" fmla="*/ 37 h 48"/>
                <a:gd name="T32" fmla="*/ 36 w 57"/>
                <a:gd name="T33" fmla="*/ 39 h 48"/>
                <a:gd name="T34" fmla="*/ 27 w 57"/>
                <a:gd name="T35" fmla="*/ 37 h 48"/>
                <a:gd name="T36" fmla="*/ 18 w 57"/>
                <a:gd name="T37" fmla="*/ 39 h 48"/>
                <a:gd name="T38" fmla="*/ 16 w 57"/>
                <a:gd name="T39" fmla="*/ 35 h 48"/>
                <a:gd name="T40" fmla="*/ 4 w 57"/>
                <a:gd name="T41" fmla="*/ 35 h 48"/>
                <a:gd name="T42" fmla="*/ 0 w 57"/>
                <a:gd name="T43" fmla="*/ 39 h 48"/>
                <a:gd name="T44" fmla="*/ 6 w 57"/>
                <a:gd name="T45" fmla="*/ 42 h 48"/>
                <a:gd name="T46" fmla="*/ 13 w 57"/>
                <a:gd name="T47" fmla="*/ 48 h 48"/>
                <a:gd name="T48" fmla="*/ 16 w 57"/>
                <a:gd name="T49" fmla="*/ 44 h 48"/>
                <a:gd name="T50" fmla="*/ 30 w 57"/>
                <a:gd name="T51" fmla="*/ 46 h 48"/>
                <a:gd name="T52" fmla="*/ 43 w 57"/>
                <a:gd name="T53" fmla="*/ 44 h 48"/>
                <a:gd name="T54" fmla="*/ 48 w 57"/>
                <a:gd name="T55" fmla="*/ 46 h 48"/>
                <a:gd name="T56" fmla="*/ 36 w 57"/>
                <a:gd name="T57" fmla="*/ 0 h 48"/>
                <a:gd name="T58" fmla="*/ 36 w 57"/>
                <a:gd name="T59" fmla="*/ 5 h 48"/>
                <a:gd name="T60" fmla="*/ 25 w 57"/>
                <a:gd name="T61" fmla="*/ 28 h 48"/>
                <a:gd name="T62" fmla="*/ 32 w 57"/>
                <a:gd name="T63" fmla="*/ 30 h 48"/>
                <a:gd name="T64" fmla="*/ 27 w 57"/>
                <a:gd name="T6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" h="48">
                  <a:moveTo>
                    <a:pt x="48" y="46"/>
                  </a:moveTo>
                  <a:lnTo>
                    <a:pt x="48" y="44"/>
                  </a:lnTo>
                  <a:lnTo>
                    <a:pt x="53" y="39"/>
                  </a:lnTo>
                  <a:lnTo>
                    <a:pt x="55" y="37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7" y="25"/>
                  </a:lnTo>
                  <a:lnTo>
                    <a:pt x="57" y="21"/>
                  </a:lnTo>
                  <a:lnTo>
                    <a:pt x="55" y="18"/>
                  </a:lnTo>
                  <a:lnTo>
                    <a:pt x="57" y="14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3" y="12"/>
                  </a:lnTo>
                  <a:lnTo>
                    <a:pt x="50" y="12"/>
                  </a:lnTo>
                  <a:lnTo>
                    <a:pt x="46" y="7"/>
                  </a:lnTo>
                  <a:lnTo>
                    <a:pt x="36" y="7"/>
                  </a:lnTo>
                  <a:lnTo>
                    <a:pt x="34" y="9"/>
                  </a:lnTo>
                  <a:lnTo>
                    <a:pt x="32" y="7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5" y="12"/>
                  </a:lnTo>
                  <a:lnTo>
                    <a:pt x="27" y="12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9" y="21"/>
                  </a:lnTo>
                  <a:lnTo>
                    <a:pt x="36" y="25"/>
                  </a:lnTo>
                  <a:lnTo>
                    <a:pt x="39" y="30"/>
                  </a:lnTo>
                  <a:lnTo>
                    <a:pt x="41" y="30"/>
                  </a:lnTo>
                  <a:lnTo>
                    <a:pt x="46" y="35"/>
                  </a:lnTo>
                  <a:lnTo>
                    <a:pt x="46" y="37"/>
                  </a:lnTo>
                  <a:lnTo>
                    <a:pt x="36" y="37"/>
                  </a:lnTo>
                  <a:lnTo>
                    <a:pt x="36" y="39"/>
                  </a:lnTo>
                  <a:lnTo>
                    <a:pt x="32" y="37"/>
                  </a:lnTo>
                  <a:lnTo>
                    <a:pt x="27" y="37"/>
                  </a:lnTo>
                  <a:lnTo>
                    <a:pt x="23" y="37"/>
                  </a:lnTo>
                  <a:lnTo>
                    <a:pt x="18" y="39"/>
                  </a:lnTo>
                  <a:lnTo>
                    <a:pt x="18" y="37"/>
                  </a:lnTo>
                  <a:lnTo>
                    <a:pt x="16" y="35"/>
                  </a:lnTo>
                  <a:lnTo>
                    <a:pt x="9" y="37"/>
                  </a:lnTo>
                  <a:lnTo>
                    <a:pt x="4" y="35"/>
                  </a:lnTo>
                  <a:lnTo>
                    <a:pt x="2" y="37"/>
                  </a:lnTo>
                  <a:lnTo>
                    <a:pt x="0" y="39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1" y="48"/>
                  </a:lnTo>
                  <a:lnTo>
                    <a:pt x="13" y="48"/>
                  </a:lnTo>
                  <a:lnTo>
                    <a:pt x="13" y="46"/>
                  </a:lnTo>
                  <a:lnTo>
                    <a:pt x="16" y="44"/>
                  </a:lnTo>
                  <a:lnTo>
                    <a:pt x="25" y="44"/>
                  </a:lnTo>
                  <a:lnTo>
                    <a:pt x="30" y="46"/>
                  </a:lnTo>
                  <a:lnTo>
                    <a:pt x="41" y="46"/>
                  </a:lnTo>
                  <a:lnTo>
                    <a:pt x="43" y="44"/>
                  </a:lnTo>
                  <a:lnTo>
                    <a:pt x="46" y="46"/>
                  </a:lnTo>
                  <a:lnTo>
                    <a:pt x="48" y="46"/>
                  </a:lnTo>
                  <a:close/>
                  <a:moveTo>
                    <a:pt x="32" y="2"/>
                  </a:moveTo>
                  <a:lnTo>
                    <a:pt x="36" y="0"/>
                  </a:lnTo>
                  <a:lnTo>
                    <a:pt x="43" y="5"/>
                  </a:lnTo>
                  <a:lnTo>
                    <a:pt x="36" y="5"/>
                  </a:lnTo>
                  <a:lnTo>
                    <a:pt x="32" y="2"/>
                  </a:lnTo>
                  <a:close/>
                  <a:moveTo>
                    <a:pt x="25" y="28"/>
                  </a:moveTo>
                  <a:lnTo>
                    <a:pt x="30" y="25"/>
                  </a:lnTo>
                  <a:lnTo>
                    <a:pt x="32" y="30"/>
                  </a:lnTo>
                  <a:lnTo>
                    <a:pt x="34" y="32"/>
                  </a:lnTo>
                  <a:lnTo>
                    <a:pt x="27" y="30"/>
                  </a:lnTo>
                  <a:lnTo>
                    <a:pt x="25" y="28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3" name="Freeform 189">
              <a:extLst>
                <a:ext uri="{FF2B5EF4-FFF2-40B4-BE49-F238E27FC236}">
                  <a16:creationId xmlns:a16="http://schemas.microsoft.com/office/drawing/2014/main" id="{198D5797-4CE0-1261-1B85-944B536E2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1596" y="2670114"/>
              <a:ext cx="185041" cy="64723"/>
            </a:xfrm>
            <a:custGeom>
              <a:avLst/>
              <a:gdLst>
                <a:gd name="T0" fmla="*/ 48 w 223"/>
                <a:gd name="T1" fmla="*/ 30 h 78"/>
                <a:gd name="T2" fmla="*/ 46 w 223"/>
                <a:gd name="T3" fmla="*/ 39 h 78"/>
                <a:gd name="T4" fmla="*/ 41 w 223"/>
                <a:gd name="T5" fmla="*/ 37 h 78"/>
                <a:gd name="T6" fmla="*/ 43 w 223"/>
                <a:gd name="T7" fmla="*/ 34 h 78"/>
                <a:gd name="T8" fmla="*/ 16 w 223"/>
                <a:gd name="T9" fmla="*/ 25 h 78"/>
                <a:gd name="T10" fmla="*/ 4 w 223"/>
                <a:gd name="T11" fmla="*/ 30 h 78"/>
                <a:gd name="T12" fmla="*/ 4 w 223"/>
                <a:gd name="T13" fmla="*/ 32 h 78"/>
                <a:gd name="T14" fmla="*/ 11 w 223"/>
                <a:gd name="T15" fmla="*/ 32 h 78"/>
                <a:gd name="T16" fmla="*/ 23 w 223"/>
                <a:gd name="T17" fmla="*/ 23 h 78"/>
                <a:gd name="T18" fmla="*/ 34 w 223"/>
                <a:gd name="T19" fmla="*/ 23 h 78"/>
                <a:gd name="T20" fmla="*/ 48 w 223"/>
                <a:gd name="T21" fmla="*/ 14 h 78"/>
                <a:gd name="T22" fmla="*/ 60 w 223"/>
                <a:gd name="T23" fmla="*/ 14 h 78"/>
                <a:gd name="T24" fmla="*/ 69 w 223"/>
                <a:gd name="T25" fmla="*/ 18 h 78"/>
                <a:gd name="T26" fmla="*/ 64 w 223"/>
                <a:gd name="T27" fmla="*/ 23 h 78"/>
                <a:gd name="T28" fmla="*/ 83 w 223"/>
                <a:gd name="T29" fmla="*/ 23 h 78"/>
                <a:gd name="T30" fmla="*/ 96 w 223"/>
                <a:gd name="T31" fmla="*/ 27 h 78"/>
                <a:gd name="T32" fmla="*/ 101 w 223"/>
                <a:gd name="T33" fmla="*/ 30 h 78"/>
                <a:gd name="T34" fmla="*/ 115 w 223"/>
                <a:gd name="T35" fmla="*/ 34 h 78"/>
                <a:gd name="T36" fmla="*/ 124 w 223"/>
                <a:gd name="T37" fmla="*/ 37 h 78"/>
                <a:gd name="T38" fmla="*/ 138 w 223"/>
                <a:gd name="T39" fmla="*/ 48 h 78"/>
                <a:gd name="T40" fmla="*/ 150 w 223"/>
                <a:gd name="T41" fmla="*/ 55 h 78"/>
                <a:gd name="T42" fmla="*/ 161 w 223"/>
                <a:gd name="T43" fmla="*/ 60 h 78"/>
                <a:gd name="T44" fmla="*/ 159 w 223"/>
                <a:gd name="T45" fmla="*/ 67 h 78"/>
                <a:gd name="T46" fmla="*/ 159 w 223"/>
                <a:gd name="T47" fmla="*/ 78 h 78"/>
                <a:gd name="T48" fmla="*/ 180 w 223"/>
                <a:gd name="T49" fmla="*/ 76 h 78"/>
                <a:gd name="T50" fmla="*/ 203 w 223"/>
                <a:gd name="T51" fmla="*/ 76 h 78"/>
                <a:gd name="T52" fmla="*/ 210 w 223"/>
                <a:gd name="T53" fmla="*/ 71 h 78"/>
                <a:gd name="T54" fmla="*/ 223 w 223"/>
                <a:gd name="T55" fmla="*/ 67 h 78"/>
                <a:gd name="T56" fmla="*/ 217 w 223"/>
                <a:gd name="T57" fmla="*/ 60 h 78"/>
                <a:gd name="T58" fmla="*/ 193 w 223"/>
                <a:gd name="T59" fmla="*/ 55 h 78"/>
                <a:gd name="T60" fmla="*/ 193 w 223"/>
                <a:gd name="T61" fmla="*/ 46 h 78"/>
                <a:gd name="T62" fmla="*/ 180 w 223"/>
                <a:gd name="T63" fmla="*/ 41 h 78"/>
                <a:gd name="T64" fmla="*/ 168 w 223"/>
                <a:gd name="T65" fmla="*/ 37 h 78"/>
                <a:gd name="T66" fmla="*/ 163 w 223"/>
                <a:gd name="T67" fmla="*/ 34 h 78"/>
                <a:gd name="T68" fmla="*/ 159 w 223"/>
                <a:gd name="T69" fmla="*/ 34 h 78"/>
                <a:gd name="T70" fmla="*/ 140 w 223"/>
                <a:gd name="T71" fmla="*/ 25 h 78"/>
                <a:gd name="T72" fmla="*/ 120 w 223"/>
                <a:gd name="T73" fmla="*/ 18 h 78"/>
                <a:gd name="T74" fmla="*/ 108 w 223"/>
                <a:gd name="T75" fmla="*/ 9 h 78"/>
                <a:gd name="T76" fmla="*/ 85 w 223"/>
                <a:gd name="T77" fmla="*/ 7 h 78"/>
                <a:gd name="T78" fmla="*/ 66 w 223"/>
                <a:gd name="T79" fmla="*/ 0 h 78"/>
                <a:gd name="T80" fmla="*/ 41 w 223"/>
                <a:gd name="T81" fmla="*/ 4 h 78"/>
                <a:gd name="T82" fmla="*/ 20 w 223"/>
                <a:gd name="T83" fmla="*/ 11 h 78"/>
                <a:gd name="T84" fmla="*/ 13 w 223"/>
                <a:gd name="T85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3" h="78">
                  <a:moveTo>
                    <a:pt x="43" y="32"/>
                  </a:moveTo>
                  <a:lnTo>
                    <a:pt x="43" y="30"/>
                  </a:lnTo>
                  <a:lnTo>
                    <a:pt x="48" y="30"/>
                  </a:lnTo>
                  <a:lnTo>
                    <a:pt x="53" y="34"/>
                  </a:lnTo>
                  <a:lnTo>
                    <a:pt x="50" y="37"/>
                  </a:lnTo>
                  <a:lnTo>
                    <a:pt x="46" y="39"/>
                  </a:lnTo>
                  <a:lnTo>
                    <a:pt x="41" y="37"/>
                  </a:lnTo>
                  <a:lnTo>
                    <a:pt x="39" y="34"/>
                  </a:lnTo>
                  <a:lnTo>
                    <a:pt x="41" y="37"/>
                  </a:lnTo>
                  <a:lnTo>
                    <a:pt x="43" y="37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3" y="32"/>
                  </a:lnTo>
                  <a:close/>
                  <a:moveTo>
                    <a:pt x="13" y="20"/>
                  </a:moveTo>
                  <a:lnTo>
                    <a:pt x="16" y="25"/>
                  </a:lnTo>
                  <a:lnTo>
                    <a:pt x="16" y="27"/>
                  </a:lnTo>
                  <a:lnTo>
                    <a:pt x="11" y="25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0" y="30"/>
                  </a:lnTo>
                  <a:lnTo>
                    <a:pt x="4" y="32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3" y="23"/>
                  </a:lnTo>
                  <a:lnTo>
                    <a:pt x="30" y="23"/>
                  </a:lnTo>
                  <a:lnTo>
                    <a:pt x="32" y="20"/>
                  </a:lnTo>
                  <a:lnTo>
                    <a:pt x="34" y="23"/>
                  </a:lnTo>
                  <a:lnTo>
                    <a:pt x="39" y="23"/>
                  </a:lnTo>
                  <a:lnTo>
                    <a:pt x="43" y="16"/>
                  </a:lnTo>
                  <a:lnTo>
                    <a:pt x="48" y="14"/>
                  </a:lnTo>
                  <a:lnTo>
                    <a:pt x="50" y="11"/>
                  </a:lnTo>
                  <a:lnTo>
                    <a:pt x="55" y="14"/>
                  </a:lnTo>
                  <a:lnTo>
                    <a:pt x="60" y="14"/>
                  </a:lnTo>
                  <a:lnTo>
                    <a:pt x="69" y="14"/>
                  </a:lnTo>
                  <a:lnTo>
                    <a:pt x="71" y="16"/>
                  </a:lnTo>
                  <a:lnTo>
                    <a:pt x="69" y="18"/>
                  </a:lnTo>
                  <a:lnTo>
                    <a:pt x="64" y="18"/>
                  </a:lnTo>
                  <a:lnTo>
                    <a:pt x="62" y="20"/>
                  </a:lnTo>
                  <a:lnTo>
                    <a:pt x="64" y="23"/>
                  </a:lnTo>
                  <a:lnTo>
                    <a:pt x="78" y="25"/>
                  </a:lnTo>
                  <a:lnTo>
                    <a:pt x="80" y="23"/>
                  </a:lnTo>
                  <a:lnTo>
                    <a:pt x="83" y="23"/>
                  </a:lnTo>
                  <a:lnTo>
                    <a:pt x="87" y="25"/>
                  </a:lnTo>
                  <a:lnTo>
                    <a:pt x="92" y="27"/>
                  </a:lnTo>
                  <a:lnTo>
                    <a:pt x="96" y="27"/>
                  </a:lnTo>
                  <a:lnTo>
                    <a:pt x="96" y="25"/>
                  </a:lnTo>
                  <a:lnTo>
                    <a:pt x="99" y="27"/>
                  </a:lnTo>
                  <a:lnTo>
                    <a:pt x="101" y="30"/>
                  </a:lnTo>
                  <a:lnTo>
                    <a:pt x="108" y="34"/>
                  </a:lnTo>
                  <a:lnTo>
                    <a:pt x="113" y="34"/>
                  </a:lnTo>
                  <a:lnTo>
                    <a:pt x="115" y="34"/>
                  </a:lnTo>
                  <a:lnTo>
                    <a:pt x="117" y="37"/>
                  </a:lnTo>
                  <a:lnTo>
                    <a:pt x="122" y="37"/>
                  </a:lnTo>
                  <a:lnTo>
                    <a:pt x="124" y="37"/>
                  </a:lnTo>
                  <a:lnTo>
                    <a:pt x="131" y="34"/>
                  </a:lnTo>
                  <a:lnTo>
                    <a:pt x="133" y="37"/>
                  </a:lnTo>
                  <a:lnTo>
                    <a:pt x="138" y="48"/>
                  </a:lnTo>
                  <a:lnTo>
                    <a:pt x="145" y="57"/>
                  </a:lnTo>
                  <a:lnTo>
                    <a:pt x="147" y="57"/>
                  </a:lnTo>
                  <a:lnTo>
                    <a:pt x="150" y="55"/>
                  </a:lnTo>
                  <a:lnTo>
                    <a:pt x="154" y="57"/>
                  </a:lnTo>
                  <a:lnTo>
                    <a:pt x="161" y="57"/>
                  </a:lnTo>
                  <a:lnTo>
                    <a:pt x="161" y="60"/>
                  </a:lnTo>
                  <a:lnTo>
                    <a:pt x="166" y="62"/>
                  </a:lnTo>
                  <a:lnTo>
                    <a:pt x="166" y="67"/>
                  </a:lnTo>
                  <a:lnTo>
                    <a:pt x="159" y="67"/>
                  </a:lnTo>
                  <a:lnTo>
                    <a:pt x="152" y="74"/>
                  </a:lnTo>
                  <a:lnTo>
                    <a:pt x="152" y="78"/>
                  </a:lnTo>
                  <a:lnTo>
                    <a:pt x="159" y="78"/>
                  </a:lnTo>
                  <a:lnTo>
                    <a:pt x="166" y="76"/>
                  </a:lnTo>
                  <a:lnTo>
                    <a:pt x="168" y="78"/>
                  </a:lnTo>
                  <a:lnTo>
                    <a:pt x="180" y="76"/>
                  </a:lnTo>
                  <a:lnTo>
                    <a:pt x="184" y="76"/>
                  </a:lnTo>
                  <a:lnTo>
                    <a:pt x="191" y="78"/>
                  </a:lnTo>
                  <a:lnTo>
                    <a:pt x="203" y="76"/>
                  </a:lnTo>
                  <a:lnTo>
                    <a:pt x="203" y="74"/>
                  </a:lnTo>
                  <a:lnTo>
                    <a:pt x="207" y="74"/>
                  </a:lnTo>
                  <a:lnTo>
                    <a:pt x="210" y="71"/>
                  </a:lnTo>
                  <a:lnTo>
                    <a:pt x="217" y="74"/>
                  </a:lnTo>
                  <a:lnTo>
                    <a:pt x="221" y="71"/>
                  </a:lnTo>
                  <a:lnTo>
                    <a:pt x="223" y="67"/>
                  </a:lnTo>
                  <a:lnTo>
                    <a:pt x="221" y="67"/>
                  </a:lnTo>
                  <a:lnTo>
                    <a:pt x="219" y="64"/>
                  </a:lnTo>
                  <a:lnTo>
                    <a:pt x="217" y="60"/>
                  </a:lnTo>
                  <a:lnTo>
                    <a:pt x="207" y="55"/>
                  </a:lnTo>
                  <a:lnTo>
                    <a:pt x="196" y="55"/>
                  </a:lnTo>
                  <a:lnTo>
                    <a:pt x="193" y="55"/>
                  </a:lnTo>
                  <a:lnTo>
                    <a:pt x="196" y="53"/>
                  </a:lnTo>
                  <a:lnTo>
                    <a:pt x="196" y="48"/>
                  </a:lnTo>
                  <a:lnTo>
                    <a:pt x="193" y="46"/>
                  </a:lnTo>
                  <a:lnTo>
                    <a:pt x="191" y="48"/>
                  </a:lnTo>
                  <a:lnTo>
                    <a:pt x="187" y="48"/>
                  </a:lnTo>
                  <a:lnTo>
                    <a:pt x="180" y="41"/>
                  </a:lnTo>
                  <a:lnTo>
                    <a:pt x="177" y="44"/>
                  </a:lnTo>
                  <a:lnTo>
                    <a:pt x="173" y="41"/>
                  </a:lnTo>
                  <a:lnTo>
                    <a:pt x="168" y="37"/>
                  </a:lnTo>
                  <a:lnTo>
                    <a:pt x="166" y="39"/>
                  </a:lnTo>
                  <a:lnTo>
                    <a:pt x="163" y="39"/>
                  </a:lnTo>
                  <a:lnTo>
                    <a:pt x="163" y="34"/>
                  </a:lnTo>
                  <a:lnTo>
                    <a:pt x="161" y="34"/>
                  </a:lnTo>
                  <a:lnTo>
                    <a:pt x="161" y="37"/>
                  </a:lnTo>
                  <a:lnTo>
                    <a:pt x="159" y="34"/>
                  </a:lnTo>
                  <a:lnTo>
                    <a:pt x="150" y="32"/>
                  </a:lnTo>
                  <a:lnTo>
                    <a:pt x="145" y="27"/>
                  </a:lnTo>
                  <a:lnTo>
                    <a:pt x="140" y="25"/>
                  </a:lnTo>
                  <a:lnTo>
                    <a:pt x="133" y="20"/>
                  </a:lnTo>
                  <a:lnTo>
                    <a:pt x="122" y="20"/>
                  </a:lnTo>
                  <a:lnTo>
                    <a:pt x="120" y="18"/>
                  </a:lnTo>
                  <a:lnTo>
                    <a:pt x="117" y="14"/>
                  </a:lnTo>
                  <a:lnTo>
                    <a:pt x="113" y="9"/>
                  </a:lnTo>
                  <a:lnTo>
                    <a:pt x="108" y="9"/>
                  </a:lnTo>
                  <a:lnTo>
                    <a:pt x="106" y="7"/>
                  </a:lnTo>
                  <a:lnTo>
                    <a:pt x="92" y="4"/>
                  </a:lnTo>
                  <a:lnTo>
                    <a:pt x="85" y="7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41" y="4"/>
                  </a:lnTo>
                  <a:lnTo>
                    <a:pt x="32" y="4"/>
                  </a:lnTo>
                  <a:lnTo>
                    <a:pt x="30" y="9"/>
                  </a:lnTo>
                  <a:lnTo>
                    <a:pt x="20" y="11"/>
                  </a:lnTo>
                  <a:lnTo>
                    <a:pt x="18" y="14"/>
                  </a:lnTo>
                  <a:lnTo>
                    <a:pt x="13" y="16"/>
                  </a:lnTo>
                  <a:lnTo>
                    <a:pt x="13" y="2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4" name="Freeform 190">
              <a:extLst>
                <a:ext uri="{FF2B5EF4-FFF2-40B4-BE49-F238E27FC236}">
                  <a16:creationId xmlns:a16="http://schemas.microsoft.com/office/drawing/2014/main" id="{666052EB-D6B6-C0C7-8A95-1D0B6FDB2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6104" y="2597094"/>
              <a:ext cx="99573" cy="118658"/>
            </a:xfrm>
            <a:custGeom>
              <a:avLst/>
              <a:gdLst>
                <a:gd name="T0" fmla="*/ 113 w 120"/>
                <a:gd name="T1" fmla="*/ 125 h 143"/>
                <a:gd name="T2" fmla="*/ 109 w 120"/>
                <a:gd name="T3" fmla="*/ 141 h 143"/>
                <a:gd name="T4" fmla="*/ 111 w 120"/>
                <a:gd name="T5" fmla="*/ 132 h 143"/>
                <a:gd name="T6" fmla="*/ 99 w 120"/>
                <a:gd name="T7" fmla="*/ 136 h 143"/>
                <a:gd name="T8" fmla="*/ 113 w 120"/>
                <a:gd name="T9" fmla="*/ 106 h 143"/>
                <a:gd name="T10" fmla="*/ 115 w 120"/>
                <a:gd name="T11" fmla="*/ 108 h 143"/>
                <a:gd name="T12" fmla="*/ 97 w 120"/>
                <a:gd name="T13" fmla="*/ 97 h 143"/>
                <a:gd name="T14" fmla="*/ 90 w 120"/>
                <a:gd name="T15" fmla="*/ 106 h 143"/>
                <a:gd name="T16" fmla="*/ 90 w 120"/>
                <a:gd name="T17" fmla="*/ 108 h 143"/>
                <a:gd name="T18" fmla="*/ 97 w 120"/>
                <a:gd name="T19" fmla="*/ 97 h 143"/>
                <a:gd name="T20" fmla="*/ 90 w 120"/>
                <a:gd name="T21" fmla="*/ 99 h 143"/>
                <a:gd name="T22" fmla="*/ 85 w 120"/>
                <a:gd name="T23" fmla="*/ 95 h 143"/>
                <a:gd name="T24" fmla="*/ 74 w 120"/>
                <a:gd name="T25" fmla="*/ 90 h 143"/>
                <a:gd name="T26" fmla="*/ 72 w 120"/>
                <a:gd name="T27" fmla="*/ 92 h 143"/>
                <a:gd name="T28" fmla="*/ 69 w 120"/>
                <a:gd name="T29" fmla="*/ 81 h 143"/>
                <a:gd name="T30" fmla="*/ 53 w 120"/>
                <a:gd name="T31" fmla="*/ 78 h 143"/>
                <a:gd name="T32" fmla="*/ 88 w 120"/>
                <a:gd name="T33" fmla="*/ 67 h 143"/>
                <a:gd name="T34" fmla="*/ 88 w 120"/>
                <a:gd name="T35" fmla="*/ 69 h 143"/>
                <a:gd name="T36" fmla="*/ 62 w 120"/>
                <a:gd name="T37" fmla="*/ 58 h 143"/>
                <a:gd name="T38" fmla="*/ 65 w 120"/>
                <a:gd name="T39" fmla="*/ 69 h 143"/>
                <a:gd name="T40" fmla="*/ 72 w 120"/>
                <a:gd name="T41" fmla="*/ 69 h 143"/>
                <a:gd name="T42" fmla="*/ 65 w 120"/>
                <a:gd name="T43" fmla="*/ 55 h 143"/>
                <a:gd name="T44" fmla="*/ 58 w 120"/>
                <a:gd name="T45" fmla="*/ 46 h 143"/>
                <a:gd name="T46" fmla="*/ 51 w 120"/>
                <a:gd name="T47" fmla="*/ 51 h 143"/>
                <a:gd name="T48" fmla="*/ 51 w 120"/>
                <a:gd name="T49" fmla="*/ 42 h 143"/>
                <a:gd name="T50" fmla="*/ 25 w 120"/>
                <a:gd name="T51" fmla="*/ 0 h 143"/>
                <a:gd name="T52" fmla="*/ 39 w 120"/>
                <a:gd name="T53" fmla="*/ 9 h 143"/>
                <a:gd name="T54" fmla="*/ 37 w 120"/>
                <a:gd name="T55" fmla="*/ 18 h 143"/>
                <a:gd name="T56" fmla="*/ 35 w 120"/>
                <a:gd name="T57" fmla="*/ 18 h 143"/>
                <a:gd name="T58" fmla="*/ 32 w 120"/>
                <a:gd name="T59" fmla="*/ 7 h 143"/>
                <a:gd name="T60" fmla="*/ 0 w 120"/>
                <a:gd name="T61" fmla="*/ 5 h 143"/>
                <a:gd name="T62" fmla="*/ 14 w 120"/>
                <a:gd name="T63" fmla="*/ 2 h 143"/>
                <a:gd name="T64" fmla="*/ 21 w 120"/>
                <a:gd name="T65" fmla="*/ 7 h 143"/>
                <a:gd name="T66" fmla="*/ 5 w 120"/>
                <a:gd name="T67" fmla="*/ 9 h 143"/>
                <a:gd name="T68" fmla="*/ 32 w 120"/>
                <a:gd name="T69" fmla="*/ 42 h 143"/>
                <a:gd name="T70" fmla="*/ 28 w 120"/>
                <a:gd name="T71" fmla="*/ 46 h 143"/>
                <a:gd name="T72" fmla="*/ 19 w 120"/>
                <a:gd name="T73" fmla="*/ 62 h 143"/>
                <a:gd name="T74" fmla="*/ 16 w 120"/>
                <a:gd name="T75" fmla="*/ 67 h 143"/>
                <a:gd name="T76" fmla="*/ 16 w 120"/>
                <a:gd name="T77" fmla="*/ 67 h 143"/>
                <a:gd name="T78" fmla="*/ 19 w 120"/>
                <a:gd name="T79" fmla="*/ 51 h 143"/>
                <a:gd name="T80" fmla="*/ 14 w 120"/>
                <a:gd name="T81" fmla="*/ 51 h 143"/>
                <a:gd name="T82" fmla="*/ 16 w 120"/>
                <a:gd name="T83" fmla="*/ 55 h 143"/>
                <a:gd name="T84" fmla="*/ 19 w 120"/>
                <a:gd name="T85" fmla="*/ 69 h 143"/>
                <a:gd name="T86" fmla="*/ 23 w 120"/>
                <a:gd name="T87" fmla="*/ 76 h 143"/>
                <a:gd name="T88" fmla="*/ 25 w 120"/>
                <a:gd name="T89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0" h="143">
                  <a:moveTo>
                    <a:pt x="111" y="127"/>
                  </a:moveTo>
                  <a:lnTo>
                    <a:pt x="113" y="129"/>
                  </a:lnTo>
                  <a:lnTo>
                    <a:pt x="113" y="125"/>
                  </a:lnTo>
                  <a:lnTo>
                    <a:pt x="111" y="127"/>
                  </a:lnTo>
                  <a:close/>
                  <a:moveTo>
                    <a:pt x="97" y="143"/>
                  </a:moveTo>
                  <a:lnTo>
                    <a:pt x="109" y="141"/>
                  </a:lnTo>
                  <a:lnTo>
                    <a:pt x="111" y="136"/>
                  </a:lnTo>
                  <a:lnTo>
                    <a:pt x="111" y="132"/>
                  </a:lnTo>
                  <a:lnTo>
                    <a:pt x="111" y="132"/>
                  </a:lnTo>
                  <a:lnTo>
                    <a:pt x="109" y="136"/>
                  </a:lnTo>
                  <a:lnTo>
                    <a:pt x="104" y="134"/>
                  </a:lnTo>
                  <a:lnTo>
                    <a:pt x="99" y="136"/>
                  </a:lnTo>
                  <a:lnTo>
                    <a:pt x="97" y="143"/>
                  </a:lnTo>
                  <a:close/>
                  <a:moveTo>
                    <a:pt x="109" y="108"/>
                  </a:moveTo>
                  <a:lnTo>
                    <a:pt x="113" y="106"/>
                  </a:lnTo>
                  <a:lnTo>
                    <a:pt x="120" y="108"/>
                  </a:lnTo>
                  <a:lnTo>
                    <a:pt x="118" y="111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9" y="108"/>
                  </a:lnTo>
                  <a:close/>
                  <a:moveTo>
                    <a:pt x="97" y="97"/>
                  </a:moveTo>
                  <a:lnTo>
                    <a:pt x="95" y="99"/>
                  </a:lnTo>
                  <a:lnTo>
                    <a:pt x="95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8" y="108"/>
                  </a:lnTo>
                  <a:lnTo>
                    <a:pt x="90" y="108"/>
                  </a:lnTo>
                  <a:lnTo>
                    <a:pt x="99" y="104"/>
                  </a:lnTo>
                  <a:lnTo>
                    <a:pt x="99" y="99"/>
                  </a:lnTo>
                  <a:lnTo>
                    <a:pt x="97" y="97"/>
                  </a:lnTo>
                  <a:close/>
                  <a:moveTo>
                    <a:pt x="85" y="95"/>
                  </a:moveTo>
                  <a:lnTo>
                    <a:pt x="90" y="97"/>
                  </a:lnTo>
                  <a:lnTo>
                    <a:pt x="90" y="99"/>
                  </a:lnTo>
                  <a:lnTo>
                    <a:pt x="88" y="99"/>
                  </a:lnTo>
                  <a:lnTo>
                    <a:pt x="85" y="97"/>
                  </a:lnTo>
                  <a:lnTo>
                    <a:pt x="85" y="95"/>
                  </a:lnTo>
                  <a:close/>
                  <a:moveTo>
                    <a:pt x="69" y="76"/>
                  </a:moveTo>
                  <a:lnTo>
                    <a:pt x="74" y="83"/>
                  </a:lnTo>
                  <a:lnTo>
                    <a:pt x="74" y="90"/>
                  </a:lnTo>
                  <a:lnTo>
                    <a:pt x="79" y="95"/>
                  </a:lnTo>
                  <a:lnTo>
                    <a:pt x="76" y="95"/>
                  </a:lnTo>
                  <a:lnTo>
                    <a:pt x="72" y="92"/>
                  </a:lnTo>
                  <a:lnTo>
                    <a:pt x="69" y="85"/>
                  </a:lnTo>
                  <a:lnTo>
                    <a:pt x="72" y="85"/>
                  </a:lnTo>
                  <a:lnTo>
                    <a:pt x="69" y="81"/>
                  </a:lnTo>
                  <a:lnTo>
                    <a:pt x="69" y="76"/>
                  </a:lnTo>
                  <a:close/>
                  <a:moveTo>
                    <a:pt x="55" y="76"/>
                  </a:moveTo>
                  <a:lnTo>
                    <a:pt x="53" y="78"/>
                  </a:lnTo>
                  <a:lnTo>
                    <a:pt x="58" y="78"/>
                  </a:lnTo>
                  <a:lnTo>
                    <a:pt x="55" y="76"/>
                  </a:lnTo>
                  <a:close/>
                  <a:moveTo>
                    <a:pt x="88" y="67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88" y="69"/>
                  </a:lnTo>
                  <a:lnTo>
                    <a:pt x="88" y="67"/>
                  </a:lnTo>
                  <a:close/>
                  <a:moveTo>
                    <a:pt x="65" y="55"/>
                  </a:moveTo>
                  <a:lnTo>
                    <a:pt x="62" y="58"/>
                  </a:lnTo>
                  <a:lnTo>
                    <a:pt x="67" y="62"/>
                  </a:lnTo>
                  <a:lnTo>
                    <a:pt x="67" y="67"/>
                  </a:lnTo>
                  <a:lnTo>
                    <a:pt x="65" y="69"/>
                  </a:lnTo>
                  <a:lnTo>
                    <a:pt x="67" y="72"/>
                  </a:lnTo>
                  <a:lnTo>
                    <a:pt x="72" y="72"/>
                  </a:lnTo>
                  <a:lnTo>
                    <a:pt x="72" y="69"/>
                  </a:lnTo>
                  <a:lnTo>
                    <a:pt x="69" y="62"/>
                  </a:lnTo>
                  <a:lnTo>
                    <a:pt x="69" y="58"/>
                  </a:lnTo>
                  <a:lnTo>
                    <a:pt x="65" y="55"/>
                  </a:lnTo>
                  <a:close/>
                  <a:moveTo>
                    <a:pt x="46" y="37"/>
                  </a:moveTo>
                  <a:lnTo>
                    <a:pt x="53" y="39"/>
                  </a:lnTo>
                  <a:lnTo>
                    <a:pt x="58" y="46"/>
                  </a:lnTo>
                  <a:lnTo>
                    <a:pt x="55" y="53"/>
                  </a:lnTo>
                  <a:lnTo>
                    <a:pt x="53" y="53"/>
                  </a:lnTo>
                  <a:lnTo>
                    <a:pt x="51" y="51"/>
                  </a:lnTo>
                  <a:lnTo>
                    <a:pt x="53" y="48"/>
                  </a:lnTo>
                  <a:lnTo>
                    <a:pt x="55" y="46"/>
                  </a:lnTo>
                  <a:lnTo>
                    <a:pt x="51" y="42"/>
                  </a:lnTo>
                  <a:lnTo>
                    <a:pt x="46" y="39"/>
                  </a:lnTo>
                  <a:lnTo>
                    <a:pt x="46" y="37"/>
                  </a:lnTo>
                  <a:close/>
                  <a:moveTo>
                    <a:pt x="25" y="0"/>
                  </a:moveTo>
                  <a:lnTo>
                    <a:pt x="32" y="0"/>
                  </a:lnTo>
                  <a:lnTo>
                    <a:pt x="37" y="5"/>
                  </a:lnTo>
                  <a:lnTo>
                    <a:pt x="39" y="9"/>
                  </a:lnTo>
                  <a:lnTo>
                    <a:pt x="42" y="9"/>
                  </a:lnTo>
                  <a:lnTo>
                    <a:pt x="42" y="16"/>
                  </a:lnTo>
                  <a:lnTo>
                    <a:pt x="37" y="18"/>
                  </a:lnTo>
                  <a:lnTo>
                    <a:pt x="37" y="23"/>
                  </a:lnTo>
                  <a:lnTo>
                    <a:pt x="35" y="25"/>
                  </a:lnTo>
                  <a:lnTo>
                    <a:pt x="35" y="18"/>
                  </a:lnTo>
                  <a:lnTo>
                    <a:pt x="35" y="16"/>
                  </a:lnTo>
                  <a:lnTo>
                    <a:pt x="37" y="14"/>
                  </a:lnTo>
                  <a:lnTo>
                    <a:pt x="32" y="7"/>
                  </a:lnTo>
                  <a:lnTo>
                    <a:pt x="32" y="2"/>
                  </a:lnTo>
                  <a:lnTo>
                    <a:pt x="25" y="0"/>
                  </a:lnTo>
                  <a:close/>
                  <a:moveTo>
                    <a:pt x="0" y="5"/>
                  </a:moveTo>
                  <a:lnTo>
                    <a:pt x="5" y="5"/>
                  </a:lnTo>
                  <a:lnTo>
                    <a:pt x="7" y="7"/>
                  </a:lnTo>
                  <a:lnTo>
                    <a:pt x="14" y="2"/>
                  </a:lnTo>
                  <a:lnTo>
                    <a:pt x="21" y="2"/>
                  </a:lnTo>
                  <a:lnTo>
                    <a:pt x="25" y="7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9" y="12"/>
                  </a:lnTo>
                  <a:lnTo>
                    <a:pt x="5" y="9"/>
                  </a:lnTo>
                  <a:lnTo>
                    <a:pt x="0" y="5"/>
                  </a:lnTo>
                  <a:close/>
                  <a:moveTo>
                    <a:pt x="25" y="44"/>
                  </a:moveTo>
                  <a:lnTo>
                    <a:pt x="32" y="42"/>
                  </a:lnTo>
                  <a:lnTo>
                    <a:pt x="37" y="44"/>
                  </a:lnTo>
                  <a:lnTo>
                    <a:pt x="35" y="46"/>
                  </a:lnTo>
                  <a:lnTo>
                    <a:pt x="28" y="46"/>
                  </a:lnTo>
                  <a:lnTo>
                    <a:pt x="25" y="44"/>
                  </a:lnTo>
                  <a:close/>
                  <a:moveTo>
                    <a:pt x="21" y="65"/>
                  </a:moveTo>
                  <a:lnTo>
                    <a:pt x="19" y="62"/>
                  </a:lnTo>
                  <a:lnTo>
                    <a:pt x="23" y="62"/>
                  </a:lnTo>
                  <a:lnTo>
                    <a:pt x="21" y="65"/>
                  </a:lnTo>
                  <a:close/>
                  <a:moveTo>
                    <a:pt x="16" y="67"/>
                  </a:moveTo>
                  <a:lnTo>
                    <a:pt x="19" y="65"/>
                  </a:lnTo>
                  <a:lnTo>
                    <a:pt x="19" y="67"/>
                  </a:lnTo>
                  <a:lnTo>
                    <a:pt x="16" y="67"/>
                  </a:lnTo>
                  <a:close/>
                  <a:moveTo>
                    <a:pt x="16" y="60"/>
                  </a:moveTo>
                  <a:lnTo>
                    <a:pt x="23" y="58"/>
                  </a:lnTo>
                  <a:lnTo>
                    <a:pt x="19" y="51"/>
                  </a:lnTo>
                  <a:lnTo>
                    <a:pt x="19" y="46"/>
                  </a:lnTo>
                  <a:lnTo>
                    <a:pt x="14" y="44"/>
                  </a:lnTo>
                  <a:lnTo>
                    <a:pt x="14" y="51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16" y="55"/>
                  </a:lnTo>
                  <a:lnTo>
                    <a:pt x="16" y="60"/>
                  </a:lnTo>
                  <a:close/>
                  <a:moveTo>
                    <a:pt x="23" y="67"/>
                  </a:moveTo>
                  <a:lnTo>
                    <a:pt x="19" y="69"/>
                  </a:lnTo>
                  <a:lnTo>
                    <a:pt x="19" y="72"/>
                  </a:lnTo>
                  <a:lnTo>
                    <a:pt x="21" y="78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3" y="72"/>
                  </a:lnTo>
                  <a:lnTo>
                    <a:pt x="25" y="67"/>
                  </a:lnTo>
                  <a:lnTo>
                    <a:pt x="23" y="6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5" name="Freeform 191">
              <a:extLst>
                <a:ext uri="{FF2B5EF4-FFF2-40B4-BE49-F238E27FC236}">
                  <a16:creationId xmlns:a16="http://schemas.microsoft.com/office/drawing/2014/main" id="{CE0987F3-8761-710E-8C26-F3B893C7A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049" y="2051100"/>
              <a:ext cx="986606" cy="580845"/>
            </a:xfrm>
            <a:custGeom>
              <a:avLst/>
              <a:gdLst>
                <a:gd name="T0" fmla="*/ 690 w 1189"/>
                <a:gd name="T1" fmla="*/ 69 h 700"/>
                <a:gd name="T2" fmla="*/ 836 w 1189"/>
                <a:gd name="T3" fmla="*/ 134 h 700"/>
                <a:gd name="T4" fmla="*/ 995 w 1189"/>
                <a:gd name="T5" fmla="*/ 212 h 700"/>
                <a:gd name="T6" fmla="*/ 1117 w 1189"/>
                <a:gd name="T7" fmla="*/ 175 h 700"/>
                <a:gd name="T8" fmla="*/ 1175 w 1189"/>
                <a:gd name="T9" fmla="*/ 143 h 700"/>
                <a:gd name="T10" fmla="*/ 1184 w 1189"/>
                <a:gd name="T11" fmla="*/ 208 h 700"/>
                <a:gd name="T12" fmla="*/ 1143 w 1189"/>
                <a:gd name="T13" fmla="*/ 219 h 700"/>
                <a:gd name="T14" fmla="*/ 1111 w 1189"/>
                <a:gd name="T15" fmla="*/ 238 h 700"/>
                <a:gd name="T16" fmla="*/ 1106 w 1189"/>
                <a:gd name="T17" fmla="*/ 277 h 700"/>
                <a:gd name="T18" fmla="*/ 1081 w 1189"/>
                <a:gd name="T19" fmla="*/ 298 h 700"/>
                <a:gd name="T20" fmla="*/ 1020 w 1189"/>
                <a:gd name="T21" fmla="*/ 321 h 700"/>
                <a:gd name="T22" fmla="*/ 997 w 1189"/>
                <a:gd name="T23" fmla="*/ 360 h 700"/>
                <a:gd name="T24" fmla="*/ 993 w 1189"/>
                <a:gd name="T25" fmla="*/ 367 h 700"/>
                <a:gd name="T26" fmla="*/ 972 w 1189"/>
                <a:gd name="T27" fmla="*/ 392 h 700"/>
                <a:gd name="T28" fmla="*/ 967 w 1189"/>
                <a:gd name="T29" fmla="*/ 353 h 700"/>
                <a:gd name="T30" fmla="*/ 960 w 1189"/>
                <a:gd name="T31" fmla="*/ 383 h 700"/>
                <a:gd name="T32" fmla="*/ 963 w 1189"/>
                <a:gd name="T33" fmla="*/ 395 h 700"/>
                <a:gd name="T34" fmla="*/ 951 w 1189"/>
                <a:gd name="T35" fmla="*/ 409 h 700"/>
                <a:gd name="T36" fmla="*/ 956 w 1189"/>
                <a:gd name="T37" fmla="*/ 436 h 700"/>
                <a:gd name="T38" fmla="*/ 967 w 1189"/>
                <a:gd name="T39" fmla="*/ 448 h 700"/>
                <a:gd name="T40" fmla="*/ 949 w 1189"/>
                <a:gd name="T41" fmla="*/ 462 h 700"/>
                <a:gd name="T42" fmla="*/ 914 w 1189"/>
                <a:gd name="T43" fmla="*/ 492 h 700"/>
                <a:gd name="T44" fmla="*/ 863 w 1189"/>
                <a:gd name="T45" fmla="*/ 522 h 700"/>
                <a:gd name="T46" fmla="*/ 836 w 1189"/>
                <a:gd name="T47" fmla="*/ 577 h 700"/>
                <a:gd name="T48" fmla="*/ 850 w 1189"/>
                <a:gd name="T49" fmla="*/ 670 h 700"/>
                <a:gd name="T50" fmla="*/ 815 w 1189"/>
                <a:gd name="T51" fmla="*/ 683 h 700"/>
                <a:gd name="T52" fmla="*/ 801 w 1189"/>
                <a:gd name="T53" fmla="*/ 653 h 700"/>
                <a:gd name="T54" fmla="*/ 797 w 1189"/>
                <a:gd name="T55" fmla="*/ 605 h 700"/>
                <a:gd name="T56" fmla="*/ 762 w 1189"/>
                <a:gd name="T57" fmla="*/ 591 h 700"/>
                <a:gd name="T58" fmla="*/ 741 w 1189"/>
                <a:gd name="T59" fmla="*/ 577 h 700"/>
                <a:gd name="T60" fmla="*/ 704 w 1189"/>
                <a:gd name="T61" fmla="*/ 575 h 700"/>
                <a:gd name="T62" fmla="*/ 656 w 1189"/>
                <a:gd name="T63" fmla="*/ 586 h 700"/>
                <a:gd name="T64" fmla="*/ 660 w 1189"/>
                <a:gd name="T65" fmla="*/ 605 h 700"/>
                <a:gd name="T66" fmla="*/ 626 w 1189"/>
                <a:gd name="T67" fmla="*/ 600 h 700"/>
                <a:gd name="T68" fmla="*/ 593 w 1189"/>
                <a:gd name="T69" fmla="*/ 591 h 700"/>
                <a:gd name="T70" fmla="*/ 550 w 1189"/>
                <a:gd name="T71" fmla="*/ 591 h 700"/>
                <a:gd name="T72" fmla="*/ 513 w 1189"/>
                <a:gd name="T73" fmla="*/ 616 h 700"/>
                <a:gd name="T74" fmla="*/ 489 w 1189"/>
                <a:gd name="T75" fmla="*/ 676 h 700"/>
                <a:gd name="T76" fmla="*/ 453 w 1189"/>
                <a:gd name="T77" fmla="*/ 646 h 700"/>
                <a:gd name="T78" fmla="*/ 427 w 1189"/>
                <a:gd name="T79" fmla="*/ 591 h 700"/>
                <a:gd name="T80" fmla="*/ 390 w 1189"/>
                <a:gd name="T81" fmla="*/ 591 h 700"/>
                <a:gd name="T82" fmla="*/ 362 w 1189"/>
                <a:gd name="T83" fmla="*/ 591 h 700"/>
                <a:gd name="T84" fmla="*/ 346 w 1189"/>
                <a:gd name="T85" fmla="*/ 563 h 700"/>
                <a:gd name="T86" fmla="*/ 319 w 1189"/>
                <a:gd name="T87" fmla="*/ 529 h 700"/>
                <a:gd name="T88" fmla="*/ 85 w 1189"/>
                <a:gd name="T89" fmla="*/ 464 h 700"/>
                <a:gd name="T90" fmla="*/ 44 w 1189"/>
                <a:gd name="T91" fmla="*/ 432 h 700"/>
                <a:gd name="T92" fmla="*/ 30 w 1189"/>
                <a:gd name="T93" fmla="*/ 376 h 700"/>
                <a:gd name="T94" fmla="*/ 28 w 1189"/>
                <a:gd name="T95" fmla="*/ 348 h 700"/>
                <a:gd name="T96" fmla="*/ 21 w 1189"/>
                <a:gd name="T97" fmla="*/ 346 h 700"/>
                <a:gd name="T98" fmla="*/ 5 w 1189"/>
                <a:gd name="T99" fmla="*/ 275 h 700"/>
                <a:gd name="T100" fmla="*/ 14 w 1189"/>
                <a:gd name="T101" fmla="*/ 203 h 700"/>
                <a:gd name="T102" fmla="*/ 51 w 1189"/>
                <a:gd name="T103" fmla="*/ 99 h 700"/>
                <a:gd name="T104" fmla="*/ 55 w 1189"/>
                <a:gd name="T105" fmla="*/ 85 h 700"/>
                <a:gd name="T106" fmla="*/ 60 w 1189"/>
                <a:gd name="T107" fmla="*/ 39 h 700"/>
                <a:gd name="T108" fmla="*/ 90 w 1189"/>
                <a:gd name="T109" fmla="*/ 44 h 700"/>
                <a:gd name="T110" fmla="*/ 90 w 1189"/>
                <a:gd name="T111" fmla="*/ 60 h 700"/>
                <a:gd name="T112" fmla="*/ 111 w 1189"/>
                <a:gd name="T113" fmla="*/ 14 h 700"/>
                <a:gd name="T114" fmla="*/ 1030 w 1189"/>
                <a:gd name="T115" fmla="*/ 314 h 700"/>
                <a:gd name="T116" fmla="*/ 1053 w 1189"/>
                <a:gd name="T117" fmla="*/ 307 h 700"/>
                <a:gd name="T118" fmla="*/ 106 w 1189"/>
                <a:gd name="T119" fmla="*/ 23 h 700"/>
                <a:gd name="T120" fmla="*/ 496 w 1189"/>
                <a:gd name="T121" fmla="*/ 646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9" h="700">
                  <a:moveTo>
                    <a:pt x="104" y="0"/>
                  </a:moveTo>
                  <a:lnTo>
                    <a:pt x="649" y="53"/>
                  </a:lnTo>
                  <a:lnTo>
                    <a:pt x="653" y="55"/>
                  </a:lnTo>
                  <a:lnTo>
                    <a:pt x="658" y="55"/>
                  </a:lnTo>
                  <a:lnTo>
                    <a:pt x="663" y="57"/>
                  </a:lnTo>
                  <a:lnTo>
                    <a:pt x="663" y="60"/>
                  </a:lnTo>
                  <a:lnTo>
                    <a:pt x="665" y="62"/>
                  </a:lnTo>
                  <a:lnTo>
                    <a:pt x="667" y="64"/>
                  </a:lnTo>
                  <a:lnTo>
                    <a:pt x="672" y="64"/>
                  </a:lnTo>
                  <a:lnTo>
                    <a:pt x="672" y="67"/>
                  </a:lnTo>
                  <a:lnTo>
                    <a:pt x="676" y="67"/>
                  </a:lnTo>
                  <a:lnTo>
                    <a:pt x="679" y="69"/>
                  </a:lnTo>
                  <a:lnTo>
                    <a:pt x="679" y="69"/>
                  </a:lnTo>
                  <a:lnTo>
                    <a:pt x="683" y="69"/>
                  </a:lnTo>
                  <a:lnTo>
                    <a:pt x="688" y="69"/>
                  </a:lnTo>
                  <a:lnTo>
                    <a:pt x="690" y="69"/>
                  </a:lnTo>
                  <a:lnTo>
                    <a:pt x="695" y="74"/>
                  </a:lnTo>
                  <a:lnTo>
                    <a:pt x="700" y="74"/>
                  </a:lnTo>
                  <a:lnTo>
                    <a:pt x="700" y="78"/>
                  </a:lnTo>
                  <a:lnTo>
                    <a:pt x="709" y="81"/>
                  </a:lnTo>
                  <a:lnTo>
                    <a:pt x="711" y="81"/>
                  </a:lnTo>
                  <a:lnTo>
                    <a:pt x="716" y="85"/>
                  </a:lnTo>
                  <a:lnTo>
                    <a:pt x="718" y="85"/>
                  </a:lnTo>
                  <a:lnTo>
                    <a:pt x="725" y="85"/>
                  </a:lnTo>
                  <a:lnTo>
                    <a:pt x="727" y="83"/>
                  </a:lnTo>
                  <a:lnTo>
                    <a:pt x="730" y="85"/>
                  </a:lnTo>
                  <a:lnTo>
                    <a:pt x="732" y="88"/>
                  </a:lnTo>
                  <a:lnTo>
                    <a:pt x="741" y="90"/>
                  </a:lnTo>
                  <a:lnTo>
                    <a:pt x="743" y="92"/>
                  </a:lnTo>
                  <a:lnTo>
                    <a:pt x="748" y="92"/>
                  </a:lnTo>
                  <a:lnTo>
                    <a:pt x="753" y="94"/>
                  </a:lnTo>
                  <a:lnTo>
                    <a:pt x="836" y="134"/>
                  </a:lnTo>
                  <a:lnTo>
                    <a:pt x="843" y="141"/>
                  </a:lnTo>
                  <a:lnTo>
                    <a:pt x="854" y="150"/>
                  </a:lnTo>
                  <a:lnTo>
                    <a:pt x="868" y="215"/>
                  </a:lnTo>
                  <a:lnTo>
                    <a:pt x="866" y="242"/>
                  </a:lnTo>
                  <a:lnTo>
                    <a:pt x="863" y="249"/>
                  </a:lnTo>
                  <a:lnTo>
                    <a:pt x="861" y="254"/>
                  </a:lnTo>
                  <a:lnTo>
                    <a:pt x="859" y="258"/>
                  </a:lnTo>
                  <a:lnTo>
                    <a:pt x="850" y="261"/>
                  </a:lnTo>
                  <a:lnTo>
                    <a:pt x="847" y="265"/>
                  </a:lnTo>
                  <a:lnTo>
                    <a:pt x="850" y="272"/>
                  </a:lnTo>
                  <a:lnTo>
                    <a:pt x="921" y="254"/>
                  </a:lnTo>
                  <a:lnTo>
                    <a:pt x="930" y="251"/>
                  </a:lnTo>
                  <a:lnTo>
                    <a:pt x="933" y="240"/>
                  </a:lnTo>
                  <a:lnTo>
                    <a:pt x="972" y="228"/>
                  </a:lnTo>
                  <a:lnTo>
                    <a:pt x="990" y="215"/>
                  </a:lnTo>
                  <a:lnTo>
                    <a:pt x="995" y="212"/>
                  </a:lnTo>
                  <a:lnTo>
                    <a:pt x="1000" y="212"/>
                  </a:lnTo>
                  <a:lnTo>
                    <a:pt x="1009" y="203"/>
                  </a:lnTo>
                  <a:lnTo>
                    <a:pt x="1014" y="198"/>
                  </a:lnTo>
                  <a:lnTo>
                    <a:pt x="1018" y="196"/>
                  </a:lnTo>
                  <a:lnTo>
                    <a:pt x="1023" y="194"/>
                  </a:lnTo>
                  <a:lnTo>
                    <a:pt x="1030" y="191"/>
                  </a:lnTo>
                  <a:lnTo>
                    <a:pt x="1090" y="194"/>
                  </a:lnTo>
                  <a:lnTo>
                    <a:pt x="1094" y="189"/>
                  </a:lnTo>
                  <a:lnTo>
                    <a:pt x="1097" y="189"/>
                  </a:lnTo>
                  <a:lnTo>
                    <a:pt x="1099" y="187"/>
                  </a:lnTo>
                  <a:lnTo>
                    <a:pt x="1101" y="187"/>
                  </a:lnTo>
                  <a:lnTo>
                    <a:pt x="1106" y="189"/>
                  </a:lnTo>
                  <a:lnTo>
                    <a:pt x="1108" y="187"/>
                  </a:lnTo>
                  <a:lnTo>
                    <a:pt x="1108" y="182"/>
                  </a:lnTo>
                  <a:lnTo>
                    <a:pt x="1115" y="175"/>
                  </a:lnTo>
                  <a:lnTo>
                    <a:pt x="1117" y="175"/>
                  </a:lnTo>
                  <a:lnTo>
                    <a:pt x="1124" y="168"/>
                  </a:lnTo>
                  <a:lnTo>
                    <a:pt x="1124" y="164"/>
                  </a:lnTo>
                  <a:lnTo>
                    <a:pt x="1127" y="159"/>
                  </a:lnTo>
                  <a:lnTo>
                    <a:pt x="1131" y="157"/>
                  </a:lnTo>
                  <a:lnTo>
                    <a:pt x="1131" y="152"/>
                  </a:lnTo>
                  <a:lnTo>
                    <a:pt x="1136" y="148"/>
                  </a:lnTo>
                  <a:lnTo>
                    <a:pt x="1143" y="141"/>
                  </a:lnTo>
                  <a:lnTo>
                    <a:pt x="1143" y="136"/>
                  </a:lnTo>
                  <a:lnTo>
                    <a:pt x="1147" y="134"/>
                  </a:lnTo>
                  <a:lnTo>
                    <a:pt x="1150" y="131"/>
                  </a:lnTo>
                  <a:lnTo>
                    <a:pt x="1152" y="134"/>
                  </a:lnTo>
                  <a:lnTo>
                    <a:pt x="1154" y="136"/>
                  </a:lnTo>
                  <a:lnTo>
                    <a:pt x="1159" y="136"/>
                  </a:lnTo>
                  <a:lnTo>
                    <a:pt x="1164" y="138"/>
                  </a:lnTo>
                  <a:lnTo>
                    <a:pt x="1166" y="136"/>
                  </a:lnTo>
                  <a:lnTo>
                    <a:pt x="1175" y="143"/>
                  </a:lnTo>
                  <a:lnTo>
                    <a:pt x="1175" y="150"/>
                  </a:lnTo>
                  <a:lnTo>
                    <a:pt x="1171" y="178"/>
                  </a:lnTo>
                  <a:lnTo>
                    <a:pt x="1168" y="180"/>
                  </a:lnTo>
                  <a:lnTo>
                    <a:pt x="1171" y="180"/>
                  </a:lnTo>
                  <a:lnTo>
                    <a:pt x="1173" y="182"/>
                  </a:lnTo>
                  <a:lnTo>
                    <a:pt x="1175" y="185"/>
                  </a:lnTo>
                  <a:lnTo>
                    <a:pt x="1173" y="189"/>
                  </a:lnTo>
                  <a:lnTo>
                    <a:pt x="1173" y="191"/>
                  </a:lnTo>
                  <a:lnTo>
                    <a:pt x="1173" y="191"/>
                  </a:lnTo>
                  <a:lnTo>
                    <a:pt x="1173" y="194"/>
                  </a:lnTo>
                  <a:lnTo>
                    <a:pt x="1173" y="196"/>
                  </a:lnTo>
                  <a:lnTo>
                    <a:pt x="1175" y="196"/>
                  </a:lnTo>
                  <a:lnTo>
                    <a:pt x="1173" y="196"/>
                  </a:lnTo>
                  <a:lnTo>
                    <a:pt x="1182" y="201"/>
                  </a:lnTo>
                  <a:lnTo>
                    <a:pt x="1180" y="205"/>
                  </a:lnTo>
                  <a:lnTo>
                    <a:pt x="1184" y="208"/>
                  </a:lnTo>
                  <a:lnTo>
                    <a:pt x="1184" y="205"/>
                  </a:lnTo>
                  <a:lnTo>
                    <a:pt x="1189" y="208"/>
                  </a:lnTo>
                  <a:lnTo>
                    <a:pt x="1187" y="212"/>
                  </a:lnTo>
                  <a:lnTo>
                    <a:pt x="1182" y="212"/>
                  </a:lnTo>
                  <a:lnTo>
                    <a:pt x="1182" y="210"/>
                  </a:lnTo>
                  <a:lnTo>
                    <a:pt x="1175" y="212"/>
                  </a:lnTo>
                  <a:lnTo>
                    <a:pt x="1173" y="212"/>
                  </a:lnTo>
                  <a:lnTo>
                    <a:pt x="1168" y="215"/>
                  </a:lnTo>
                  <a:lnTo>
                    <a:pt x="1166" y="215"/>
                  </a:lnTo>
                  <a:lnTo>
                    <a:pt x="1164" y="215"/>
                  </a:lnTo>
                  <a:lnTo>
                    <a:pt x="1161" y="219"/>
                  </a:lnTo>
                  <a:lnTo>
                    <a:pt x="1157" y="219"/>
                  </a:lnTo>
                  <a:lnTo>
                    <a:pt x="1157" y="215"/>
                  </a:lnTo>
                  <a:lnTo>
                    <a:pt x="1152" y="215"/>
                  </a:lnTo>
                  <a:lnTo>
                    <a:pt x="1147" y="219"/>
                  </a:lnTo>
                  <a:lnTo>
                    <a:pt x="1143" y="219"/>
                  </a:lnTo>
                  <a:lnTo>
                    <a:pt x="1143" y="215"/>
                  </a:lnTo>
                  <a:lnTo>
                    <a:pt x="1145" y="212"/>
                  </a:lnTo>
                  <a:lnTo>
                    <a:pt x="1138" y="219"/>
                  </a:lnTo>
                  <a:lnTo>
                    <a:pt x="1134" y="224"/>
                  </a:lnTo>
                  <a:lnTo>
                    <a:pt x="1131" y="226"/>
                  </a:lnTo>
                  <a:lnTo>
                    <a:pt x="1131" y="224"/>
                  </a:lnTo>
                  <a:lnTo>
                    <a:pt x="1129" y="228"/>
                  </a:lnTo>
                  <a:lnTo>
                    <a:pt x="1127" y="228"/>
                  </a:lnTo>
                  <a:lnTo>
                    <a:pt x="1127" y="224"/>
                  </a:lnTo>
                  <a:lnTo>
                    <a:pt x="1124" y="228"/>
                  </a:lnTo>
                  <a:lnTo>
                    <a:pt x="1122" y="231"/>
                  </a:lnTo>
                  <a:lnTo>
                    <a:pt x="1117" y="231"/>
                  </a:lnTo>
                  <a:lnTo>
                    <a:pt x="1117" y="228"/>
                  </a:lnTo>
                  <a:lnTo>
                    <a:pt x="1115" y="231"/>
                  </a:lnTo>
                  <a:lnTo>
                    <a:pt x="1113" y="231"/>
                  </a:lnTo>
                  <a:lnTo>
                    <a:pt x="1111" y="238"/>
                  </a:lnTo>
                  <a:lnTo>
                    <a:pt x="1104" y="242"/>
                  </a:lnTo>
                  <a:lnTo>
                    <a:pt x="1101" y="251"/>
                  </a:lnTo>
                  <a:lnTo>
                    <a:pt x="1099" y="254"/>
                  </a:lnTo>
                  <a:lnTo>
                    <a:pt x="1097" y="256"/>
                  </a:lnTo>
                  <a:lnTo>
                    <a:pt x="1094" y="258"/>
                  </a:lnTo>
                  <a:lnTo>
                    <a:pt x="1094" y="261"/>
                  </a:lnTo>
                  <a:lnTo>
                    <a:pt x="1097" y="261"/>
                  </a:lnTo>
                  <a:lnTo>
                    <a:pt x="1097" y="265"/>
                  </a:lnTo>
                  <a:lnTo>
                    <a:pt x="1090" y="270"/>
                  </a:lnTo>
                  <a:lnTo>
                    <a:pt x="1090" y="272"/>
                  </a:lnTo>
                  <a:lnTo>
                    <a:pt x="1094" y="277"/>
                  </a:lnTo>
                  <a:lnTo>
                    <a:pt x="1097" y="282"/>
                  </a:lnTo>
                  <a:lnTo>
                    <a:pt x="1099" y="286"/>
                  </a:lnTo>
                  <a:lnTo>
                    <a:pt x="1104" y="286"/>
                  </a:lnTo>
                  <a:lnTo>
                    <a:pt x="1106" y="282"/>
                  </a:lnTo>
                  <a:lnTo>
                    <a:pt x="1106" y="277"/>
                  </a:lnTo>
                  <a:lnTo>
                    <a:pt x="1108" y="277"/>
                  </a:lnTo>
                  <a:lnTo>
                    <a:pt x="1111" y="284"/>
                  </a:lnTo>
                  <a:lnTo>
                    <a:pt x="1106" y="288"/>
                  </a:lnTo>
                  <a:lnTo>
                    <a:pt x="1097" y="293"/>
                  </a:lnTo>
                  <a:lnTo>
                    <a:pt x="1094" y="293"/>
                  </a:lnTo>
                  <a:lnTo>
                    <a:pt x="1094" y="291"/>
                  </a:lnTo>
                  <a:lnTo>
                    <a:pt x="1092" y="286"/>
                  </a:lnTo>
                  <a:lnTo>
                    <a:pt x="1090" y="293"/>
                  </a:lnTo>
                  <a:lnTo>
                    <a:pt x="1085" y="298"/>
                  </a:lnTo>
                  <a:lnTo>
                    <a:pt x="1083" y="295"/>
                  </a:lnTo>
                  <a:lnTo>
                    <a:pt x="1083" y="293"/>
                  </a:lnTo>
                  <a:lnTo>
                    <a:pt x="1083" y="288"/>
                  </a:lnTo>
                  <a:lnTo>
                    <a:pt x="1078" y="284"/>
                  </a:lnTo>
                  <a:lnTo>
                    <a:pt x="1078" y="291"/>
                  </a:lnTo>
                  <a:lnTo>
                    <a:pt x="1078" y="295"/>
                  </a:lnTo>
                  <a:lnTo>
                    <a:pt x="1081" y="298"/>
                  </a:lnTo>
                  <a:lnTo>
                    <a:pt x="1076" y="298"/>
                  </a:lnTo>
                  <a:lnTo>
                    <a:pt x="1069" y="300"/>
                  </a:lnTo>
                  <a:lnTo>
                    <a:pt x="1062" y="300"/>
                  </a:lnTo>
                  <a:lnTo>
                    <a:pt x="1060" y="300"/>
                  </a:lnTo>
                  <a:lnTo>
                    <a:pt x="1051" y="300"/>
                  </a:lnTo>
                  <a:lnTo>
                    <a:pt x="1048" y="298"/>
                  </a:lnTo>
                  <a:lnTo>
                    <a:pt x="1046" y="298"/>
                  </a:lnTo>
                  <a:lnTo>
                    <a:pt x="1041" y="302"/>
                  </a:lnTo>
                  <a:lnTo>
                    <a:pt x="1037" y="302"/>
                  </a:lnTo>
                  <a:lnTo>
                    <a:pt x="1030" y="307"/>
                  </a:lnTo>
                  <a:lnTo>
                    <a:pt x="1025" y="307"/>
                  </a:lnTo>
                  <a:lnTo>
                    <a:pt x="1023" y="312"/>
                  </a:lnTo>
                  <a:lnTo>
                    <a:pt x="1023" y="314"/>
                  </a:lnTo>
                  <a:lnTo>
                    <a:pt x="1016" y="316"/>
                  </a:lnTo>
                  <a:lnTo>
                    <a:pt x="1018" y="318"/>
                  </a:lnTo>
                  <a:lnTo>
                    <a:pt x="1020" y="321"/>
                  </a:lnTo>
                  <a:lnTo>
                    <a:pt x="1020" y="325"/>
                  </a:lnTo>
                  <a:lnTo>
                    <a:pt x="1018" y="328"/>
                  </a:lnTo>
                  <a:lnTo>
                    <a:pt x="1018" y="328"/>
                  </a:lnTo>
                  <a:lnTo>
                    <a:pt x="1018" y="332"/>
                  </a:lnTo>
                  <a:lnTo>
                    <a:pt x="1018" y="335"/>
                  </a:lnTo>
                  <a:lnTo>
                    <a:pt x="1016" y="337"/>
                  </a:lnTo>
                  <a:lnTo>
                    <a:pt x="1014" y="342"/>
                  </a:lnTo>
                  <a:lnTo>
                    <a:pt x="1014" y="342"/>
                  </a:lnTo>
                  <a:lnTo>
                    <a:pt x="1011" y="344"/>
                  </a:lnTo>
                  <a:lnTo>
                    <a:pt x="1009" y="351"/>
                  </a:lnTo>
                  <a:lnTo>
                    <a:pt x="1007" y="351"/>
                  </a:lnTo>
                  <a:lnTo>
                    <a:pt x="1004" y="353"/>
                  </a:lnTo>
                  <a:lnTo>
                    <a:pt x="1002" y="353"/>
                  </a:lnTo>
                  <a:lnTo>
                    <a:pt x="1002" y="355"/>
                  </a:lnTo>
                  <a:lnTo>
                    <a:pt x="1000" y="360"/>
                  </a:lnTo>
                  <a:lnTo>
                    <a:pt x="997" y="360"/>
                  </a:lnTo>
                  <a:lnTo>
                    <a:pt x="995" y="362"/>
                  </a:lnTo>
                  <a:lnTo>
                    <a:pt x="997" y="355"/>
                  </a:lnTo>
                  <a:lnTo>
                    <a:pt x="995" y="353"/>
                  </a:lnTo>
                  <a:lnTo>
                    <a:pt x="993" y="355"/>
                  </a:lnTo>
                  <a:lnTo>
                    <a:pt x="988" y="351"/>
                  </a:lnTo>
                  <a:lnTo>
                    <a:pt x="986" y="346"/>
                  </a:lnTo>
                  <a:lnTo>
                    <a:pt x="988" y="344"/>
                  </a:lnTo>
                  <a:lnTo>
                    <a:pt x="995" y="337"/>
                  </a:lnTo>
                  <a:lnTo>
                    <a:pt x="990" y="339"/>
                  </a:lnTo>
                  <a:lnTo>
                    <a:pt x="986" y="342"/>
                  </a:lnTo>
                  <a:lnTo>
                    <a:pt x="984" y="346"/>
                  </a:lnTo>
                  <a:lnTo>
                    <a:pt x="984" y="351"/>
                  </a:lnTo>
                  <a:lnTo>
                    <a:pt x="986" y="353"/>
                  </a:lnTo>
                  <a:lnTo>
                    <a:pt x="986" y="358"/>
                  </a:lnTo>
                  <a:lnTo>
                    <a:pt x="988" y="360"/>
                  </a:lnTo>
                  <a:lnTo>
                    <a:pt x="993" y="367"/>
                  </a:lnTo>
                  <a:lnTo>
                    <a:pt x="990" y="372"/>
                  </a:lnTo>
                  <a:lnTo>
                    <a:pt x="988" y="381"/>
                  </a:lnTo>
                  <a:lnTo>
                    <a:pt x="984" y="383"/>
                  </a:lnTo>
                  <a:lnTo>
                    <a:pt x="979" y="392"/>
                  </a:lnTo>
                  <a:lnTo>
                    <a:pt x="977" y="395"/>
                  </a:lnTo>
                  <a:lnTo>
                    <a:pt x="977" y="399"/>
                  </a:lnTo>
                  <a:lnTo>
                    <a:pt x="977" y="399"/>
                  </a:lnTo>
                  <a:lnTo>
                    <a:pt x="977" y="399"/>
                  </a:lnTo>
                  <a:lnTo>
                    <a:pt x="977" y="397"/>
                  </a:lnTo>
                  <a:lnTo>
                    <a:pt x="972" y="404"/>
                  </a:lnTo>
                  <a:lnTo>
                    <a:pt x="972" y="406"/>
                  </a:lnTo>
                  <a:lnTo>
                    <a:pt x="970" y="409"/>
                  </a:lnTo>
                  <a:lnTo>
                    <a:pt x="970" y="404"/>
                  </a:lnTo>
                  <a:lnTo>
                    <a:pt x="970" y="399"/>
                  </a:lnTo>
                  <a:lnTo>
                    <a:pt x="972" y="395"/>
                  </a:lnTo>
                  <a:lnTo>
                    <a:pt x="972" y="392"/>
                  </a:lnTo>
                  <a:lnTo>
                    <a:pt x="974" y="390"/>
                  </a:lnTo>
                  <a:lnTo>
                    <a:pt x="974" y="388"/>
                  </a:lnTo>
                  <a:lnTo>
                    <a:pt x="979" y="385"/>
                  </a:lnTo>
                  <a:lnTo>
                    <a:pt x="972" y="385"/>
                  </a:lnTo>
                  <a:lnTo>
                    <a:pt x="972" y="383"/>
                  </a:lnTo>
                  <a:lnTo>
                    <a:pt x="972" y="381"/>
                  </a:lnTo>
                  <a:lnTo>
                    <a:pt x="972" y="381"/>
                  </a:lnTo>
                  <a:lnTo>
                    <a:pt x="970" y="381"/>
                  </a:lnTo>
                  <a:lnTo>
                    <a:pt x="970" y="379"/>
                  </a:lnTo>
                  <a:lnTo>
                    <a:pt x="970" y="381"/>
                  </a:lnTo>
                  <a:lnTo>
                    <a:pt x="965" y="376"/>
                  </a:lnTo>
                  <a:lnTo>
                    <a:pt x="965" y="372"/>
                  </a:lnTo>
                  <a:lnTo>
                    <a:pt x="967" y="367"/>
                  </a:lnTo>
                  <a:lnTo>
                    <a:pt x="970" y="362"/>
                  </a:lnTo>
                  <a:lnTo>
                    <a:pt x="965" y="355"/>
                  </a:lnTo>
                  <a:lnTo>
                    <a:pt x="967" y="353"/>
                  </a:lnTo>
                  <a:lnTo>
                    <a:pt x="972" y="351"/>
                  </a:lnTo>
                  <a:lnTo>
                    <a:pt x="970" y="348"/>
                  </a:lnTo>
                  <a:lnTo>
                    <a:pt x="972" y="344"/>
                  </a:lnTo>
                  <a:lnTo>
                    <a:pt x="970" y="344"/>
                  </a:lnTo>
                  <a:lnTo>
                    <a:pt x="970" y="344"/>
                  </a:lnTo>
                  <a:lnTo>
                    <a:pt x="970" y="348"/>
                  </a:lnTo>
                  <a:lnTo>
                    <a:pt x="965" y="351"/>
                  </a:lnTo>
                  <a:lnTo>
                    <a:pt x="963" y="353"/>
                  </a:lnTo>
                  <a:lnTo>
                    <a:pt x="960" y="353"/>
                  </a:lnTo>
                  <a:lnTo>
                    <a:pt x="963" y="355"/>
                  </a:lnTo>
                  <a:lnTo>
                    <a:pt x="963" y="358"/>
                  </a:lnTo>
                  <a:lnTo>
                    <a:pt x="960" y="365"/>
                  </a:lnTo>
                  <a:lnTo>
                    <a:pt x="963" y="367"/>
                  </a:lnTo>
                  <a:lnTo>
                    <a:pt x="963" y="369"/>
                  </a:lnTo>
                  <a:lnTo>
                    <a:pt x="963" y="374"/>
                  </a:lnTo>
                  <a:lnTo>
                    <a:pt x="960" y="383"/>
                  </a:lnTo>
                  <a:lnTo>
                    <a:pt x="960" y="383"/>
                  </a:lnTo>
                  <a:lnTo>
                    <a:pt x="956" y="376"/>
                  </a:lnTo>
                  <a:lnTo>
                    <a:pt x="951" y="376"/>
                  </a:lnTo>
                  <a:lnTo>
                    <a:pt x="949" y="372"/>
                  </a:lnTo>
                  <a:lnTo>
                    <a:pt x="947" y="372"/>
                  </a:lnTo>
                  <a:lnTo>
                    <a:pt x="947" y="369"/>
                  </a:lnTo>
                  <a:lnTo>
                    <a:pt x="949" y="365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9" y="374"/>
                  </a:lnTo>
                  <a:lnTo>
                    <a:pt x="951" y="379"/>
                  </a:lnTo>
                  <a:lnTo>
                    <a:pt x="956" y="379"/>
                  </a:lnTo>
                  <a:lnTo>
                    <a:pt x="960" y="385"/>
                  </a:lnTo>
                  <a:lnTo>
                    <a:pt x="963" y="388"/>
                  </a:lnTo>
                  <a:lnTo>
                    <a:pt x="963" y="390"/>
                  </a:lnTo>
                  <a:lnTo>
                    <a:pt x="963" y="395"/>
                  </a:lnTo>
                  <a:lnTo>
                    <a:pt x="958" y="395"/>
                  </a:lnTo>
                  <a:lnTo>
                    <a:pt x="958" y="392"/>
                  </a:lnTo>
                  <a:lnTo>
                    <a:pt x="956" y="390"/>
                  </a:lnTo>
                  <a:lnTo>
                    <a:pt x="958" y="395"/>
                  </a:lnTo>
                  <a:lnTo>
                    <a:pt x="963" y="399"/>
                  </a:lnTo>
                  <a:lnTo>
                    <a:pt x="963" y="402"/>
                  </a:lnTo>
                  <a:lnTo>
                    <a:pt x="963" y="402"/>
                  </a:lnTo>
                  <a:lnTo>
                    <a:pt x="960" y="404"/>
                  </a:lnTo>
                  <a:lnTo>
                    <a:pt x="958" y="404"/>
                  </a:lnTo>
                  <a:lnTo>
                    <a:pt x="963" y="409"/>
                  </a:lnTo>
                  <a:lnTo>
                    <a:pt x="960" y="411"/>
                  </a:lnTo>
                  <a:lnTo>
                    <a:pt x="958" y="409"/>
                  </a:lnTo>
                  <a:lnTo>
                    <a:pt x="956" y="406"/>
                  </a:lnTo>
                  <a:lnTo>
                    <a:pt x="951" y="406"/>
                  </a:lnTo>
                  <a:lnTo>
                    <a:pt x="947" y="404"/>
                  </a:lnTo>
                  <a:lnTo>
                    <a:pt x="951" y="409"/>
                  </a:lnTo>
                  <a:lnTo>
                    <a:pt x="954" y="409"/>
                  </a:lnTo>
                  <a:lnTo>
                    <a:pt x="956" y="409"/>
                  </a:lnTo>
                  <a:lnTo>
                    <a:pt x="958" y="413"/>
                  </a:lnTo>
                  <a:lnTo>
                    <a:pt x="960" y="415"/>
                  </a:lnTo>
                  <a:lnTo>
                    <a:pt x="965" y="413"/>
                  </a:lnTo>
                  <a:lnTo>
                    <a:pt x="967" y="415"/>
                  </a:lnTo>
                  <a:lnTo>
                    <a:pt x="967" y="420"/>
                  </a:lnTo>
                  <a:lnTo>
                    <a:pt x="965" y="425"/>
                  </a:lnTo>
                  <a:lnTo>
                    <a:pt x="963" y="422"/>
                  </a:lnTo>
                  <a:lnTo>
                    <a:pt x="963" y="425"/>
                  </a:lnTo>
                  <a:lnTo>
                    <a:pt x="965" y="427"/>
                  </a:lnTo>
                  <a:lnTo>
                    <a:pt x="965" y="432"/>
                  </a:lnTo>
                  <a:lnTo>
                    <a:pt x="965" y="434"/>
                  </a:lnTo>
                  <a:lnTo>
                    <a:pt x="963" y="434"/>
                  </a:lnTo>
                  <a:lnTo>
                    <a:pt x="960" y="434"/>
                  </a:lnTo>
                  <a:lnTo>
                    <a:pt x="956" y="436"/>
                  </a:lnTo>
                  <a:lnTo>
                    <a:pt x="954" y="439"/>
                  </a:lnTo>
                  <a:lnTo>
                    <a:pt x="951" y="436"/>
                  </a:lnTo>
                  <a:lnTo>
                    <a:pt x="949" y="432"/>
                  </a:lnTo>
                  <a:lnTo>
                    <a:pt x="947" y="434"/>
                  </a:lnTo>
                  <a:lnTo>
                    <a:pt x="947" y="439"/>
                  </a:lnTo>
                  <a:lnTo>
                    <a:pt x="947" y="443"/>
                  </a:lnTo>
                  <a:lnTo>
                    <a:pt x="951" y="441"/>
                  </a:lnTo>
                  <a:lnTo>
                    <a:pt x="958" y="439"/>
                  </a:lnTo>
                  <a:lnTo>
                    <a:pt x="960" y="441"/>
                  </a:lnTo>
                  <a:lnTo>
                    <a:pt x="960" y="445"/>
                  </a:lnTo>
                  <a:lnTo>
                    <a:pt x="963" y="448"/>
                  </a:lnTo>
                  <a:lnTo>
                    <a:pt x="963" y="445"/>
                  </a:lnTo>
                  <a:lnTo>
                    <a:pt x="965" y="441"/>
                  </a:lnTo>
                  <a:lnTo>
                    <a:pt x="967" y="441"/>
                  </a:lnTo>
                  <a:lnTo>
                    <a:pt x="967" y="443"/>
                  </a:lnTo>
                  <a:lnTo>
                    <a:pt x="967" y="448"/>
                  </a:lnTo>
                  <a:lnTo>
                    <a:pt x="965" y="448"/>
                  </a:lnTo>
                  <a:lnTo>
                    <a:pt x="960" y="452"/>
                  </a:lnTo>
                  <a:lnTo>
                    <a:pt x="960" y="455"/>
                  </a:lnTo>
                  <a:lnTo>
                    <a:pt x="958" y="457"/>
                  </a:lnTo>
                  <a:lnTo>
                    <a:pt x="956" y="455"/>
                  </a:lnTo>
                  <a:lnTo>
                    <a:pt x="954" y="455"/>
                  </a:lnTo>
                  <a:lnTo>
                    <a:pt x="951" y="450"/>
                  </a:lnTo>
                  <a:lnTo>
                    <a:pt x="951" y="455"/>
                  </a:lnTo>
                  <a:lnTo>
                    <a:pt x="947" y="455"/>
                  </a:lnTo>
                  <a:lnTo>
                    <a:pt x="944" y="452"/>
                  </a:lnTo>
                  <a:lnTo>
                    <a:pt x="942" y="452"/>
                  </a:lnTo>
                  <a:lnTo>
                    <a:pt x="944" y="457"/>
                  </a:lnTo>
                  <a:lnTo>
                    <a:pt x="949" y="457"/>
                  </a:lnTo>
                  <a:lnTo>
                    <a:pt x="951" y="459"/>
                  </a:lnTo>
                  <a:lnTo>
                    <a:pt x="949" y="462"/>
                  </a:lnTo>
                  <a:lnTo>
                    <a:pt x="949" y="462"/>
                  </a:lnTo>
                  <a:lnTo>
                    <a:pt x="944" y="464"/>
                  </a:lnTo>
                  <a:lnTo>
                    <a:pt x="940" y="464"/>
                  </a:lnTo>
                  <a:lnTo>
                    <a:pt x="942" y="466"/>
                  </a:lnTo>
                  <a:lnTo>
                    <a:pt x="949" y="466"/>
                  </a:lnTo>
                  <a:lnTo>
                    <a:pt x="951" y="464"/>
                  </a:lnTo>
                  <a:lnTo>
                    <a:pt x="954" y="464"/>
                  </a:lnTo>
                  <a:lnTo>
                    <a:pt x="954" y="466"/>
                  </a:lnTo>
                  <a:lnTo>
                    <a:pt x="951" y="471"/>
                  </a:lnTo>
                  <a:lnTo>
                    <a:pt x="947" y="471"/>
                  </a:lnTo>
                  <a:lnTo>
                    <a:pt x="947" y="469"/>
                  </a:lnTo>
                  <a:lnTo>
                    <a:pt x="944" y="469"/>
                  </a:lnTo>
                  <a:lnTo>
                    <a:pt x="942" y="471"/>
                  </a:lnTo>
                  <a:lnTo>
                    <a:pt x="937" y="471"/>
                  </a:lnTo>
                  <a:lnTo>
                    <a:pt x="928" y="476"/>
                  </a:lnTo>
                  <a:lnTo>
                    <a:pt x="917" y="485"/>
                  </a:lnTo>
                  <a:lnTo>
                    <a:pt x="914" y="492"/>
                  </a:lnTo>
                  <a:lnTo>
                    <a:pt x="912" y="492"/>
                  </a:lnTo>
                  <a:lnTo>
                    <a:pt x="910" y="492"/>
                  </a:lnTo>
                  <a:lnTo>
                    <a:pt x="903" y="492"/>
                  </a:lnTo>
                  <a:lnTo>
                    <a:pt x="900" y="494"/>
                  </a:lnTo>
                  <a:lnTo>
                    <a:pt x="891" y="506"/>
                  </a:lnTo>
                  <a:lnTo>
                    <a:pt x="891" y="508"/>
                  </a:lnTo>
                  <a:lnTo>
                    <a:pt x="889" y="510"/>
                  </a:lnTo>
                  <a:lnTo>
                    <a:pt x="887" y="510"/>
                  </a:lnTo>
                  <a:lnTo>
                    <a:pt x="887" y="512"/>
                  </a:lnTo>
                  <a:lnTo>
                    <a:pt x="882" y="517"/>
                  </a:lnTo>
                  <a:lnTo>
                    <a:pt x="880" y="517"/>
                  </a:lnTo>
                  <a:lnTo>
                    <a:pt x="877" y="517"/>
                  </a:lnTo>
                  <a:lnTo>
                    <a:pt x="877" y="519"/>
                  </a:lnTo>
                  <a:lnTo>
                    <a:pt x="873" y="519"/>
                  </a:lnTo>
                  <a:lnTo>
                    <a:pt x="870" y="522"/>
                  </a:lnTo>
                  <a:lnTo>
                    <a:pt x="863" y="522"/>
                  </a:lnTo>
                  <a:lnTo>
                    <a:pt x="863" y="524"/>
                  </a:lnTo>
                  <a:lnTo>
                    <a:pt x="859" y="524"/>
                  </a:lnTo>
                  <a:lnTo>
                    <a:pt x="857" y="526"/>
                  </a:lnTo>
                  <a:lnTo>
                    <a:pt x="852" y="526"/>
                  </a:lnTo>
                  <a:lnTo>
                    <a:pt x="852" y="529"/>
                  </a:lnTo>
                  <a:lnTo>
                    <a:pt x="852" y="529"/>
                  </a:lnTo>
                  <a:lnTo>
                    <a:pt x="852" y="533"/>
                  </a:lnTo>
                  <a:lnTo>
                    <a:pt x="850" y="536"/>
                  </a:lnTo>
                  <a:lnTo>
                    <a:pt x="847" y="536"/>
                  </a:lnTo>
                  <a:lnTo>
                    <a:pt x="845" y="540"/>
                  </a:lnTo>
                  <a:lnTo>
                    <a:pt x="843" y="540"/>
                  </a:lnTo>
                  <a:lnTo>
                    <a:pt x="838" y="547"/>
                  </a:lnTo>
                  <a:lnTo>
                    <a:pt x="836" y="552"/>
                  </a:lnTo>
                  <a:lnTo>
                    <a:pt x="836" y="559"/>
                  </a:lnTo>
                  <a:lnTo>
                    <a:pt x="836" y="573"/>
                  </a:lnTo>
                  <a:lnTo>
                    <a:pt x="836" y="577"/>
                  </a:lnTo>
                  <a:lnTo>
                    <a:pt x="833" y="586"/>
                  </a:lnTo>
                  <a:lnTo>
                    <a:pt x="836" y="593"/>
                  </a:lnTo>
                  <a:lnTo>
                    <a:pt x="838" y="603"/>
                  </a:lnTo>
                  <a:lnTo>
                    <a:pt x="838" y="605"/>
                  </a:lnTo>
                  <a:lnTo>
                    <a:pt x="840" y="616"/>
                  </a:lnTo>
                  <a:lnTo>
                    <a:pt x="845" y="619"/>
                  </a:lnTo>
                  <a:lnTo>
                    <a:pt x="845" y="623"/>
                  </a:lnTo>
                  <a:lnTo>
                    <a:pt x="843" y="628"/>
                  </a:lnTo>
                  <a:lnTo>
                    <a:pt x="843" y="635"/>
                  </a:lnTo>
                  <a:lnTo>
                    <a:pt x="845" y="637"/>
                  </a:lnTo>
                  <a:lnTo>
                    <a:pt x="847" y="651"/>
                  </a:lnTo>
                  <a:lnTo>
                    <a:pt x="852" y="653"/>
                  </a:lnTo>
                  <a:lnTo>
                    <a:pt x="852" y="658"/>
                  </a:lnTo>
                  <a:lnTo>
                    <a:pt x="850" y="663"/>
                  </a:lnTo>
                  <a:lnTo>
                    <a:pt x="852" y="663"/>
                  </a:lnTo>
                  <a:lnTo>
                    <a:pt x="850" y="670"/>
                  </a:lnTo>
                  <a:lnTo>
                    <a:pt x="850" y="672"/>
                  </a:lnTo>
                  <a:lnTo>
                    <a:pt x="850" y="676"/>
                  </a:lnTo>
                  <a:lnTo>
                    <a:pt x="845" y="683"/>
                  </a:lnTo>
                  <a:lnTo>
                    <a:pt x="845" y="688"/>
                  </a:lnTo>
                  <a:lnTo>
                    <a:pt x="840" y="693"/>
                  </a:lnTo>
                  <a:lnTo>
                    <a:pt x="840" y="697"/>
                  </a:lnTo>
                  <a:lnTo>
                    <a:pt x="838" y="700"/>
                  </a:lnTo>
                  <a:lnTo>
                    <a:pt x="833" y="700"/>
                  </a:lnTo>
                  <a:lnTo>
                    <a:pt x="829" y="700"/>
                  </a:lnTo>
                  <a:lnTo>
                    <a:pt x="827" y="697"/>
                  </a:lnTo>
                  <a:lnTo>
                    <a:pt x="824" y="695"/>
                  </a:lnTo>
                  <a:lnTo>
                    <a:pt x="827" y="695"/>
                  </a:lnTo>
                  <a:lnTo>
                    <a:pt x="820" y="690"/>
                  </a:lnTo>
                  <a:lnTo>
                    <a:pt x="822" y="686"/>
                  </a:lnTo>
                  <a:lnTo>
                    <a:pt x="820" y="683"/>
                  </a:lnTo>
                  <a:lnTo>
                    <a:pt x="815" y="683"/>
                  </a:lnTo>
                  <a:lnTo>
                    <a:pt x="815" y="681"/>
                  </a:lnTo>
                  <a:lnTo>
                    <a:pt x="815" y="676"/>
                  </a:lnTo>
                  <a:lnTo>
                    <a:pt x="815" y="672"/>
                  </a:lnTo>
                  <a:lnTo>
                    <a:pt x="808" y="667"/>
                  </a:lnTo>
                  <a:lnTo>
                    <a:pt x="808" y="665"/>
                  </a:lnTo>
                  <a:lnTo>
                    <a:pt x="810" y="665"/>
                  </a:lnTo>
                  <a:lnTo>
                    <a:pt x="810" y="660"/>
                  </a:lnTo>
                  <a:lnTo>
                    <a:pt x="815" y="658"/>
                  </a:lnTo>
                  <a:lnTo>
                    <a:pt x="810" y="658"/>
                  </a:lnTo>
                  <a:lnTo>
                    <a:pt x="808" y="658"/>
                  </a:lnTo>
                  <a:lnTo>
                    <a:pt x="808" y="658"/>
                  </a:lnTo>
                  <a:lnTo>
                    <a:pt x="808" y="660"/>
                  </a:lnTo>
                  <a:lnTo>
                    <a:pt x="806" y="658"/>
                  </a:lnTo>
                  <a:lnTo>
                    <a:pt x="803" y="658"/>
                  </a:lnTo>
                  <a:lnTo>
                    <a:pt x="803" y="656"/>
                  </a:lnTo>
                  <a:lnTo>
                    <a:pt x="801" y="653"/>
                  </a:lnTo>
                  <a:lnTo>
                    <a:pt x="801" y="649"/>
                  </a:lnTo>
                  <a:lnTo>
                    <a:pt x="799" y="646"/>
                  </a:lnTo>
                  <a:lnTo>
                    <a:pt x="803" y="639"/>
                  </a:lnTo>
                  <a:lnTo>
                    <a:pt x="803" y="635"/>
                  </a:lnTo>
                  <a:lnTo>
                    <a:pt x="801" y="633"/>
                  </a:lnTo>
                  <a:lnTo>
                    <a:pt x="799" y="635"/>
                  </a:lnTo>
                  <a:lnTo>
                    <a:pt x="801" y="637"/>
                  </a:lnTo>
                  <a:lnTo>
                    <a:pt x="799" y="639"/>
                  </a:lnTo>
                  <a:lnTo>
                    <a:pt x="797" y="642"/>
                  </a:lnTo>
                  <a:lnTo>
                    <a:pt x="794" y="637"/>
                  </a:lnTo>
                  <a:lnTo>
                    <a:pt x="794" y="633"/>
                  </a:lnTo>
                  <a:lnTo>
                    <a:pt x="799" y="626"/>
                  </a:lnTo>
                  <a:lnTo>
                    <a:pt x="801" y="616"/>
                  </a:lnTo>
                  <a:lnTo>
                    <a:pt x="801" y="612"/>
                  </a:lnTo>
                  <a:lnTo>
                    <a:pt x="799" y="605"/>
                  </a:lnTo>
                  <a:lnTo>
                    <a:pt x="797" y="605"/>
                  </a:lnTo>
                  <a:lnTo>
                    <a:pt x="794" y="603"/>
                  </a:lnTo>
                  <a:lnTo>
                    <a:pt x="794" y="600"/>
                  </a:lnTo>
                  <a:lnTo>
                    <a:pt x="792" y="600"/>
                  </a:lnTo>
                  <a:lnTo>
                    <a:pt x="790" y="598"/>
                  </a:lnTo>
                  <a:lnTo>
                    <a:pt x="790" y="593"/>
                  </a:lnTo>
                  <a:lnTo>
                    <a:pt x="787" y="593"/>
                  </a:lnTo>
                  <a:lnTo>
                    <a:pt x="785" y="591"/>
                  </a:lnTo>
                  <a:lnTo>
                    <a:pt x="783" y="584"/>
                  </a:lnTo>
                  <a:lnTo>
                    <a:pt x="778" y="582"/>
                  </a:lnTo>
                  <a:lnTo>
                    <a:pt x="776" y="582"/>
                  </a:lnTo>
                  <a:lnTo>
                    <a:pt x="771" y="582"/>
                  </a:lnTo>
                  <a:lnTo>
                    <a:pt x="769" y="584"/>
                  </a:lnTo>
                  <a:lnTo>
                    <a:pt x="769" y="584"/>
                  </a:lnTo>
                  <a:lnTo>
                    <a:pt x="769" y="586"/>
                  </a:lnTo>
                  <a:lnTo>
                    <a:pt x="767" y="584"/>
                  </a:lnTo>
                  <a:lnTo>
                    <a:pt x="762" y="591"/>
                  </a:lnTo>
                  <a:lnTo>
                    <a:pt x="757" y="591"/>
                  </a:lnTo>
                  <a:lnTo>
                    <a:pt x="750" y="591"/>
                  </a:lnTo>
                  <a:lnTo>
                    <a:pt x="750" y="591"/>
                  </a:lnTo>
                  <a:lnTo>
                    <a:pt x="750" y="589"/>
                  </a:lnTo>
                  <a:lnTo>
                    <a:pt x="750" y="591"/>
                  </a:lnTo>
                  <a:lnTo>
                    <a:pt x="753" y="589"/>
                  </a:lnTo>
                  <a:lnTo>
                    <a:pt x="750" y="589"/>
                  </a:lnTo>
                  <a:lnTo>
                    <a:pt x="748" y="584"/>
                  </a:lnTo>
                  <a:lnTo>
                    <a:pt x="743" y="582"/>
                  </a:lnTo>
                  <a:lnTo>
                    <a:pt x="746" y="582"/>
                  </a:lnTo>
                  <a:lnTo>
                    <a:pt x="748" y="582"/>
                  </a:lnTo>
                  <a:lnTo>
                    <a:pt x="748" y="582"/>
                  </a:lnTo>
                  <a:lnTo>
                    <a:pt x="743" y="577"/>
                  </a:lnTo>
                  <a:lnTo>
                    <a:pt x="743" y="575"/>
                  </a:lnTo>
                  <a:lnTo>
                    <a:pt x="741" y="575"/>
                  </a:lnTo>
                  <a:lnTo>
                    <a:pt x="741" y="577"/>
                  </a:lnTo>
                  <a:lnTo>
                    <a:pt x="743" y="579"/>
                  </a:lnTo>
                  <a:lnTo>
                    <a:pt x="739" y="579"/>
                  </a:lnTo>
                  <a:lnTo>
                    <a:pt x="737" y="575"/>
                  </a:lnTo>
                  <a:lnTo>
                    <a:pt x="732" y="575"/>
                  </a:lnTo>
                  <a:lnTo>
                    <a:pt x="725" y="575"/>
                  </a:lnTo>
                  <a:lnTo>
                    <a:pt x="727" y="573"/>
                  </a:lnTo>
                  <a:lnTo>
                    <a:pt x="732" y="575"/>
                  </a:lnTo>
                  <a:lnTo>
                    <a:pt x="734" y="573"/>
                  </a:lnTo>
                  <a:lnTo>
                    <a:pt x="732" y="573"/>
                  </a:lnTo>
                  <a:lnTo>
                    <a:pt x="727" y="573"/>
                  </a:lnTo>
                  <a:lnTo>
                    <a:pt x="723" y="575"/>
                  </a:lnTo>
                  <a:lnTo>
                    <a:pt x="723" y="575"/>
                  </a:lnTo>
                  <a:lnTo>
                    <a:pt x="716" y="575"/>
                  </a:lnTo>
                  <a:lnTo>
                    <a:pt x="713" y="573"/>
                  </a:lnTo>
                  <a:lnTo>
                    <a:pt x="711" y="575"/>
                  </a:lnTo>
                  <a:lnTo>
                    <a:pt x="704" y="575"/>
                  </a:lnTo>
                  <a:lnTo>
                    <a:pt x="702" y="575"/>
                  </a:lnTo>
                  <a:lnTo>
                    <a:pt x="697" y="573"/>
                  </a:lnTo>
                  <a:lnTo>
                    <a:pt x="697" y="570"/>
                  </a:lnTo>
                  <a:lnTo>
                    <a:pt x="697" y="566"/>
                  </a:lnTo>
                  <a:lnTo>
                    <a:pt x="695" y="566"/>
                  </a:lnTo>
                  <a:lnTo>
                    <a:pt x="693" y="570"/>
                  </a:lnTo>
                  <a:lnTo>
                    <a:pt x="690" y="573"/>
                  </a:lnTo>
                  <a:lnTo>
                    <a:pt x="688" y="573"/>
                  </a:lnTo>
                  <a:lnTo>
                    <a:pt x="686" y="573"/>
                  </a:lnTo>
                  <a:lnTo>
                    <a:pt x="681" y="573"/>
                  </a:lnTo>
                  <a:lnTo>
                    <a:pt x="667" y="575"/>
                  </a:lnTo>
                  <a:lnTo>
                    <a:pt x="665" y="577"/>
                  </a:lnTo>
                  <a:lnTo>
                    <a:pt x="658" y="582"/>
                  </a:lnTo>
                  <a:lnTo>
                    <a:pt x="653" y="584"/>
                  </a:lnTo>
                  <a:lnTo>
                    <a:pt x="653" y="589"/>
                  </a:lnTo>
                  <a:lnTo>
                    <a:pt x="656" y="586"/>
                  </a:lnTo>
                  <a:lnTo>
                    <a:pt x="660" y="584"/>
                  </a:lnTo>
                  <a:lnTo>
                    <a:pt x="660" y="584"/>
                  </a:lnTo>
                  <a:lnTo>
                    <a:pt x="663" y="586"/>
                  </a:lnTo>
                  <a:lnTo>
                    <a:pt x="665" y="589"/>
                  </a:lnTo>
                  <a:lnTo>
                    <a:pt x="665" y="589"/>
                  </a:lnTo>
                  <a:lnTo>
                    <a:pt x="658" y="591"/>
                  </a:lnTo>
                  <a:lnTo>
                    <a:pt x="658" y="596"/>
                  </a:lnTo>
                  <a:lnTo>
                    <a:pt x="658" y="598"/>
                  </a:lnTo>
                  <a:lnTo>
                    <a:pt x="665" y="600"/>
                  </a:lnTo>
                  <a:lnTo>
                    <a:pt x="670" y="605"/>
                  </a:lnTo>
                  <a:lnTo>
                    <a:pt x="670" y="607"/>
                  </a:lnTo>
                  <a:lnTo>
                    <a:pt x="667" y="607"/>
                  </a:lnTo>
                  <a:lnTo>
                    <a:pt x="665" y="609"/>
                  </a:lnTo>
                  <a:lnTo>
                    <a:pt x="665" y="605"/>
                  </a:lnTo>
                  <a:lnTo>
                    <a:pt x="663" y="605"/>
                  </a:lnTo>
                  <a:lnTo>
                    <a:pt x="660" y="605"/>
                  </a:lnTo>
                  <a:lnTo>
                    <a:pt x="658" y="603"/>
                  </a:lnTo>
                  <a:lnTo>
                    <a:pt x="656" y="600"/>
                  </a:lnTo>
                  <a:lnTo>
                    <a:pt x="653" y="596"/>
                  </a:lnTo>
                  <a:lnTo>
                    <a:pt x="649" y="596"/>
                  </a:lnTo>
                  <a:lnTo>
                    <a:pt x="651" y="600"/>
                  </a:lnTo>
                  <a:lnTo>
                    <a:pt x="651" y="605"/>
                  </a:lnTo>
                  <a:lnTo>
                    <a:pt x="649" y="607"/>
                  </a:lnTo>
                  <a:lnTo>
                    <a:pt x="646" y="605"/>
                  </a:lnTo>
                  <a:lnTo>
                    <a:pt x="642" y="603"/>
                  </a:lnTo>
                  <a:lnTo>
                    <a:pt x="640" y="603"/>
                  </a:lnTo>
                  <a:lnTo>
                    <a:pt x="637" y="607"/>
                  </a:lnTo>
                  <a:lnTo>
                    <a:pt x="633" y="605"/>
                  </a:lnTo>
                  <a:lnTo>
                    <a:pt x="630" y="603"/>
                  </a:lnTo>
                  <a:lnTo>
                    <a:pt x="626" y="603"/>
                  </a:lnTo>
                  <a:lnTo>
                    <a:pt x="623" y="603"/>
                  </a:lnTo>
                  <a:lnTo>
                    <a:pt x="626" y="600"/>
                  </a:lnTo>
                  <a:lnTo>
                    <a:pt x="628" y="598"/>
                  </a:lnTo>
                  <a:lnTo>
                    <a:pt x="626" y="596"/>
                  </a:lnTo>
                  <a:lnTo>
                    <a:pt x="623" y="596"/>
                  </a:lnTo>
                  <a:lnTo>
                    <a:pt x="621" y="596"/>
                  </a:lnTo>
                  <a:lnTo>
                    <a:pt x="621" y="591"/>
                  </a:lnTo>
                  <a:lnTo>
                    <a:pt x="619" y="591"/>
                  </a:lnTo>
                  <a:lnTo>
                    <a:pt x="616" y="591"/>
                  </a:lnTo>
                  <a:lnTo>
                    <a:pt x="614" y="591"/>
                  </a:lnTo>
                  <a:lnTo>
                    <a:pt x="616" y="589"/>
                  </a:lnTo>
                  <a:lnTo>
                    <a:pt x="614" y="586"/>
                  </a:lnTo>
                  <a:lnTo>
                    <a:pt x="610" y="589"/>
                  </a:lnTo>
                  <a:lnTo>
                    <a:pt x="610" y="591"/>
                  </a:lnTo>
                  <a:lnTo>
                    <a:pt x="610" y="593"/>
                  </a:lnTo>
                  <a:lnTo>
                    <a:pt x="607" y="593"/>
                  </a:lnTo>
                  <a:lnTo>
                    <a:pt x="593" y="593"/>
                  </a:lnTo>
                  <a:lnTo>
                    <a:pt x="593" y="591"/>
                  </a:lnTo>
                  <a:lnTo>
                    <a:pt x="582" y="589"/>
                  </a:lnTo>
                  <a:lnTo>
                    <a:pt x="577" y="589"/>
                  </a:lnTo>
                  <a:lnTo>
                    <a:pt x="570" y="589"/>
                  </a:lnTo>
                  <a:lnTo>
                    <a:pt x="568" y="591"/>
                  </a:lnTo>
                  <a:lnTo>
                    <a:pt x="563" y="591"/>
                  </a:lnTo>
                  <a:lnTo>
                    <a:pt x="561" y="598"/>
                  </a:lnTo>
                  <a:lnTo>
                    <a:pt x="556" y="598"/>
                  </a:lnTo>
                  <a:lnTo>
                    <a:pt x="556" y="593"/>
                  </a:lnTo>
                  <a:lnTo>
                    <a:pt x="556" y="591"/>
                  </a:lnTo>
                  <a:lnTo>
                    <a:pt x="559" y="586"/>
                  </a:lnTo>
                  <a:lnTo>
                    <a:pt x="556" y="582"/>
                  </a:lnTo>
                  <a:lnTo>
                    <a:pt x="556" y="586"/>
                  </a:lnTo>
                  <a:lnTo>
                    <a:pt x="552" y="589"/>
                  </a:lnTo>
                  <a:lnTo>
                    <a:pt x="550" y="589"/>
                  </a:lnTo>
                  <a:lnTo>
                    <a:pt x="547" y="586"/>
                  </a:lnTo>
                  <a:lnTo>
                    <a:pt x="550" y="591"/>
                  </a:lnTo>
                  <a:lnTo>
                    <a:pt x="550" y="596"/>
                  </a:lnTo>
                  <a:lnTo>
                    <a:pt x="552" y="600"/>
                  </a:lnTo>
                  <a:lnTo>
                    <a:pt x="550" y="603"/>
                  </a:lnTo>
                  <a:lnTo>
                    <a:pt x="545" y="603"/>
                  </a:lnTo>
                  <a:lnTo>
                    <a:pt x="538" y="609"/>
                  </a:lnTo>
                  <a:lnTo>
                    <a:pt x="531" y="614"/>
                  </a:lnTo>
                  <a:lnTo>
                    <a:pt x="526" y="614"/>
                  </a:lnTo>
                  <a:lnTo>
                    <a:pt x="524" y="616"/>
                  </a:lnTo>
                  <a:lnTo>
                    <a:pt x="519" y="616"/>
                  </a:lnTo>
                  <a:lnTo>
                    <a:pt x="524" y="614"/>
                  </a:lnTo>
                  <a:lnTo>
                    <a:pt x="522" y="612"/>
                  </a:lnTo>
                  <a:lnTo>
                    <a:pt x="519" y="612"/>
                  </a:lnTo>
                  <a:lnTo>
                    <a:pt x="517" y="612"/>
                  </a:lnTo>
                  <a:lnTo>
                    <a:pt x="513" y="614"/>
                  </a:lnTo>
                  <a:lnTo>
                    <a:pt x="515" y="616"/>
                  </a:lnTo>
                  <a:lnTo>
                    <a:pt x="513" y="616"/>
                  </a:lnTo>
                  <a:lnTo>
                    <a:pt x="510" y="616"/>
                  </a:lnTo>
                  <a:lnTo>
                    <a:pt x="510" y="621"/>
                  </a:lnTo>
                  <a:lnTo>
                    <a:pt x="506" y="623"/>
                  </a:lnTo>
                  <a:lnTo>
                    <a:pt x="503" y="621"/>
                  </a:lnTo>
                  <a:lnTo>
                    <a:pt x="501" y="626"/>
                  </a:lnTo>
                  <a:lnTo>
                    <a:pt x="503" y="628"/>
                  </a:lnTo>
                  <a:lnTo>
                    <a:pt x="499" y="633"/>
                  </a:lnTo>
                  <a:lnTo>
                    <a:pt x="494" y="633"/>
                  </a:lnTo>
                  <a:lnTo>
                    <a:pt x="496" y="642"/>
                  </a:lnTo>
                  <a:lnTo>
                    <a:pt x="494" y="646"/>
                  </a:lnTo>
                  <a:lnTo>
                    <a:pt x="492" y="651"/>
                  </a:lnTo>
                  <a:lnTo>
                    <a:pt x="489" y="656"/>
                  </a:lnTo>
                  <a:lnTo>
                    <a:pt x="492" y="660"/>
                  </a:lnTo>
                  <a:lnTo>
                    <a:pt x="492" y="667"/>
                  </a:lnTo>
                  <a:lnTo>
                    <a:pt x="492" y="672"/>
                  </a:lnTo>
                  <a:lnTo>
                    <a:pt x="489" y="676"/>
                  </a:lnTo>
                  <a:lnTo>
                    <a:pt x="487" y="683"/>
                  </a:lnTo>
                  <a:lnTo>
                    <a:pt x="487" y="681"/>
                  </a:lnTo>
                  <a:lnTo>
                    <a:pt x="485" y="679"/>
                  </a:lnTo>
                  <a:lnTo>
                    <a:pt x="480" y="679"/>
                  </a:lnTo>
                  <a:lnTo>
                    <a:pt x="478" y="676"/>
                  </a:lnTo>
                  <a:lnTo>
                    <a:pt x="471" y="674"/>
                  </a:lnTo>
                  <a:lnTo>
                    <a:pt x="466" y="670"/>
                  </a:lnTo>
                  <a:lnTo>
                    <a:pt x="464" y="667"/>
                  </a:lnTo>
                  <a:lnTo>
                    <a:pt x="462" y="667"/>
                  </a:lnTo>
                  <a:lnTo>
                    <a:pt x="459" y="667"/>
                  </a:lnTo>
                  <a:lnTo>
                    <a:pt x="459" y="667"/>
                  </a:lnTo>
                  <a:lnTo>
                    <a:pt x="457" y="665"/>
                  </a:lnTo>
                  <a:lnTo>
                    <a:pt x="457" y="660"/>
                  </a:lnTo>
                  <a:lnTo>
                    <a:pt x="453" y="649"/>
                  </a:lnTo>
                  <a:lnTo>
                    <a:pt x="453" y="646"/>
                  </a:lnTo>
                  <a:lnTo>
                    <a:pt x="453" y="646"/>
                  </a:lnTo>
                  <a:lnTo>
                    <a:pt x="453" y="642"/>
                  </a:lnTo>
                  <a:lnTo>
                    <a:pt x="453" y="637"/>
                  </a:lnTo>
                  <a:lnTo>
                    <a:pt x="450" y="635"/>
                  </a:lnTo>
                  <a:lnTo>
                    <a:pt x="448" y="630"/>
                  </a:lnTo>
                  <a:lnTo>
                    <a:pt x="448" y="628"/>
                  </a:lnTo>
                  <a:lnTo>
                    <a:pt x="443" y="626"/>
                  </a:lnTo>
                  <a:lnTo>
                    <a:pt x="443" y="623"/>
                  </a:lnTo>
                  <a:lnTo>
                    <a:pt x="441" y="621"/>
                  </a:lnTo>
                  <a:lnTo>
                    <a:pt x="439" y="614"/>
                  </a:lnTo>
                  <a:lnTo>
                    <a:pt x="436" y="612"/>
                  </a:lnTo>
                  <a:lnTo>
                    <a:pt x="434" y="609"/>
                  </a:lnTo>
                  <a:lnTo>
                    <a:pt x="434" y="605"/>
                  </a:lnTo>
                  <a:lnTo>
                    <a:pt x="434" y="603"/>
                  </a:lnTo>
                  <a:lnTo>
                    <a:pt x="434" y="600"/>
                  </a:lnTo>
                  <a:lnTo>
                    <a:pt x="432" y="596"/>
                  </a:lnTo>
                  <a:lnTo>
                    <a:pt x="427" y="591"/>
                  </a:lnTo>
                  <a:lnTo>
                    <a:pt x="425" y="586"/>
                  </a:lnTo>
                  <a:lnTo>
                    <a:pt x="423" y="584"/>
                  </a:lnTo>
                  <a:lnTo>
                    <a:pt x="420" y="582"/>
                  </a:lnTo>
                  <a:lnTo>
                    <a:pt x="418" y="582"/>
                  </a:lnTo>
                  <a:lnTo>
                    <a:pt x="416" y="582"/>
                  </a:lnTo>
                  <a:lnTo>
                    <a:pt x="413" y="582"/>
                  </a:lnTo>
                  <a:lnTo>
                    <a:pt x="411" y="582"/>
                  </a:lnTo>
                  <a:lnTo>
                    <a:pt x="406" y="579"/>
                  </a:lnTo>
                  <a:lnTo>
                    <a:pt x="404" y="579"/>
                  </a:lnTo>
                  <a:lnTo>
                    <a:pt x="402" y="584"/>
                  </a:lnTo>
                  <a:lnTo>
                    <a:pt x="399" y="584"/>
                  </a:lnTo>
                  <a:lnTo>
                    <a:pt x="399" y="582"/>
                  </a:lnTo>
                  <a:lnTo>
                    <a:pt x="397" y="582"/>
                  </a:lnTo>
                  <a:lnTo>
                    <a:pt x="395" y="584"/>
                  </a:lnTo>
                  <a:lnTo>
                    <a:pt x="393" y="586"/>
                  </a:lnTo>
                  <a:lnTo>
                    <a:pt x="390" y="591"/>
                  </a:lnTo>
                  <a:lnTo>
                    <a:pt x="388" y="593"/>
                  </a:lnTo>
                  <a:lnTo>
                    <a:pt x="390" y="596"/>
                  </a:lnTo>
                  <a:lnTo>
                    <a:pt x="388" y="596"/>
                  </a:lnTo>
                  <a:lnTo>
                    <a:pt x="386" y="598"/>
                  </a:lnTo>
                  <a:lnTo>
                    <a:pt x="383" y="600"/>
                  </a:lnTo>
                  <a:lnTo>
                    <a:pt x="383" y="600"/>
                  </a:lnTo>
                  <a:lnTo>
                    <a:pt x="381" y="600"/>
                  </a:lnTo>
                  <a:lnTo>
                    <a:pt x="379" y="600"/>
                  </a:lnTo>
                  <a:lnTo>
                    <a:pt x="379" y="600"/>
                  </a:lnTo>
                  <a:lnTo>
                    <a:pt x="374" y="598"/>
                  </a:lnTo>
                  <a:lnTo>
                    <a:pt x="369" y="596"/>
                  </a:lnTo>
                  <a:lnTo>
                    <a:pt x="369" y="596"/>
                  </a:lnTo>
                  <a:lnTo>
                    <a:pt x="365" y="593"/>
                  </a:lnTo>
                  <a:lnTo>
                    <a:pt x="362" y="593"/>
                  </a:lnTo>
                  <a:lnTo>
                    <a:pt x="362" y="591"/>
                  </a:lnTo>
                  <a:lnTo>
                    <a:pt x="362" y="591"/>
                  </a:lnTo>
                  <a:lnTo>
                    <a:pt x="360" y="589"/>
                  </a:lnTo>
                  <a:lnTo>
                    <a:pt x="358" y="589"/>
                  </a:lnTo>
                  <a:lnTo>
                    <a:pt x="358" y="589"/>
                  </a:lnTo>
                  <a:lnTo>
                    <a:pt x="356" y="586"/>
                  </a:lnTo>
                  <a:lnTo>
                    <a:pt x="353" y="586"/>
                  </a:lnTo>
                  <a:lnTo>
                    <a:pt x="356" y="584"/>
                  </a:lnTo>
                  <a:lnTo>
                    <a:pt x="353" y="582"/>
                  </a:lnTo>
                  <a:lnTo>
                    <a:pt x="351" y="579"/>
                  </a:lnTo>
                  <a:lnTo>
                    <a:pt x="346" y="575"/>
                  </a:lnTo>
                  <a:lnTo>
                    <a:pt x="346" y="573"/>
                  </a:lnTo>
                  <a:lnTo>
                    <a:pt x="349" y="573"/>
                  </a:lnTo>
                  <a:lnTo>
                    <a:pt x="351" y="570"/>
                  </a:lnTo>
                  <a:lnTo>
                    <a:pt x="351" y="568"/>
                  </a:lnTo>
                  <a:lnTo>
                    <a:pt x="349" y="566"/>
                  </a:lnTo>
                  <a:lnTo>
                    <a:pt x="346" y="563"/>
                  </a:lnTo>
                  <a:lnTo>
                    <a:pt x="346" y="563"/>
                  </a:lnTo>
                  <a:lnTo>
                    <a:pt x="344" y="561"/>
                  </a:lnTo>
                  <a:lnTo>
                    <a:pt x="344" y="556"/>
                  </a:lnTo>
                  <a:lnTo>
                    <a:pt x="342" y="554"/>
                  </a:lnTo>
                  <a:lnTo>
                    <a:pt x="339" y="552"/>
                  </a:lnTo>
                  <a:lnTo>
                    <a:pt x="337" y="552"/>
                  </a:lnTo>
                  <a:lnTo>
                    <a:pt x="337" y="549"/>
                  </a:lnTo>
                  <a:lnTo>
                    <a:pt x="339" y="547"/>
                  </a:lnTo>
                  <a:lnTo>
                    <a:pt x="335" y="545"/>
                  </a:lnTo>
                  <a:lnTo>
                    <a:pt x="332" y="545"/>
                  </a:lnTo>
                  <a:lnTo>
                    <a:pt x="332" y="542"/>
                  </a:lnTo>
                  <a:lnTo>
                    <a:pt x="330" y="540"/>
                  </a:lnTo>
                  <a:lnTo>
                    <a:pt x="328" y="540"/>
                  </a:lnTo>
                  <a:lnTo>
                    <a:pt x="328" y="538"/>
                  </a:lnTo>
                  <a:lnTo>
                    <a:pt x="326" y="536"/>
                  </a:lnTo>
                  <a:lnTo>
                    <a:pt x="323" y="531"/>
                  </a:lnTo>
                  <a:lnTo>
                    <a:pt x="319" y="529"/>
                  </a:lnTo>
                  <a:lnTo>
                    <a:pt x="284" y="526"/>
                  </a:lnTo>
                  <a:lnTo>
                    <a:pt x="284" y="536"/>
                  </a:lnTo>
                  <a:lnTo>
                    <a:pt x="224" y="533"/>
                  </a:lnTo>
                  <a:lnTo>
                    <a:pt x="152" y="501"/>
                  </a:lnTo>
                  <a:lnTo>
                    <a:pt x="155" y="499"/>
                  </a:lnTo>
                  <a:lnTo>
                    <a:pt x="152" y="496"/>
                  </a:lnTo>
                  <a:lnTo>
                    <a:pt x="102" y="499"/>
                  </a:lnTo>
                  <a:lnTo>
                    <a:pt x="102" y="494"/>
                  </a:lnTo>
                  <a:lnTo>
                    <a:pt x="104" y="489"/>
                  </a:lnTo>
                  <a:lnTo>
                    <a:pt x="102" y="482"/>
                  </a:lnTo>
                  <a:lnTo>
                    <a:pt x="95" y="471"/>
                  </a:lnTo>
                  <a:lnTo>
                    <a:pt x="90" y="466"/>
                  </a:lnTo>
                  <a:lnTo>
                    <a:pt x="88" y="469"/>
                  </a:lnTo>
                  <a:lnTo>
                    <a:pt x="85" y="469"/>
                  </a:lnTo>
                  <a:lnTo>
                    <a:pt x="85" y="466"/>
                  </a:lnTo>
                  <a:lnTo>
                    <a:pt x="85" y="464"/>
                  </a:lnTo>
                  <a:lnTo>
                    <a:pt x="83" y="462"/>
                  </a:lnTo>
                  <a:lnTo>
                    <a:pt x="79" y="459"/>
                  </a:lnTo>
                  <a:lnTo>
                    <a:pt x="74" y="459"/>
                  </a:lnTo>
                  <a:lnTo>
                    <a:pt x="69" y="457"/>
                  </a:lnTo>
                  <a:lnTo>
                    <a:pt x="69" y="452"/>
                  </a:lnTo>
                  <a:lnTo>
                    <a:pt x="67" y="450"/>
                  </a:lnTo>
                  <a:lnTo>
                    <a:pt x="60" y="450"/>
                  </a:lnTo>
                  <a:lnTo>
                    <a:pt x="58" y="450"/>
                  </a:lnTo>
                  <a:lnTo>
                    <a:pt x="55" y="448"/>
                  </a:lnTo>
                  <a:lnTo>
                    <a:pt x="51" y="445"/>
                  </a:lnTo>
                  <a:lnTo>
                    <a:pt x="44" y="445"/>
                  </a:lnTo>
                  <a:lnTo>
                    <a:pt x="42" y="445"/>
                  </a:lnTo>
                  <a:lnTo>
                    <a:pt x="39" y="441"/>
                  </a:lnTo>
                  <a:lnTo>
                    <a:pt x="42" y="441"/>
                  </a:lnTo>
                  <a:lnTo>
                    <a:pt x="42" y="436"/>
                  </a:lnTo>
                  <a:lnTo>
                    <a:pt x="44" y="432"/>
                  </a:lnTo>
                  <a:lnTo>
                    <a:pt x="42" y="427"/>
                  </a:lnTo>
                  <a:lnTo>
                    <a:pt x="39" y="422"/>
                  </a:lnTo>
                  <a:lnTo>
                    <a:pt x="39" y="422"/>
                  </a:lnTo>
                  <a:lnTo>
                    <a:pt x="39" y="420"/>
                  </a:lnTo>
                  <a:lnTo>
                    <a:pt x="37" y="418"/>
                  </a:lnTo>
                  <a:lnTo>
                    <a:pt x="35" y="413"/>
                  </a:lnTo>
                  <a:lnTo>
                    <a:pt x="30" y="404"/>
                  </a:lnTo>
                  <a:lnTo>
                    <a:pt x="30" y="397"/>
                  </a:lnTo>
                  <a:lnTo>
                    <a:pt x="25" y="395"/>
                  </a:lnTo>
                  <a:lnTo>
                    <a:pt x="25" y="392"/>
                  </a:lnTo>
                  <a:lnTo>
                    <a:pt x="25" y="388"/>
                  </a:lnTo>
                  <a:lnTo>
                    <a:pt x="25" y="383"/>
                  </a:lnTo>
                  <a:lnTo>
                    <a:pt x="25" y="383"/>
                  </a:lnTo>
                  <a:lnTo>
                    <a:pt x="25" y="383"/>
                  </a:lnTo>
                  <a:lnTo>
                    <a:pt x="30" y="379"/>
                  </a:lnTo>
                  <a:lnTo>
                    <a:pt x="30" y="376"/>
                  </a:lnTo>
                  <a:lnTo>
                    <a:pt x="28" y="374"/>
                  </a:lnTo>
                  <a:lnTo>
                    <a:pt x="23" y="372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5"/>
                  </a:lnTo>
                  <a:lnTo>
                    <a:pt x="21" y="360"/>
                  </a:lnTo>
                  <a:lnTo>
                    <a:pt x="21" y="358"/>
                  </a:lnTo>
                  <a:lnTo>
                    <a:pt x="23" y="355"/>
                  </a:lnTo>
                  <a:lnTo>
                    <a:pt x="23" y="353"/>
                  </a:lnTo>
                  <a:lnTo>
                    <a:pt x="23" y="351"/>
                  </a:lnTo>
                  <a:lnTo>
                    <a:pt x="25" y="353"/>
                  </a:lnTo>
                  <a:lnTo>
                    <a:pt x="28" y="355"/>
                  </a:lnTo>
                  <a:lnTo>
                    <a:pt x="30" y="358"/>
                  </a:lnTo>
                  <a:lnTo>
                    <a:pt x="30" y="355"/>
                  </a:lnTo>
                  <a:lnTo>
                    <a:pt x="28" y="353"/>
                  </a:lnTo>
                  <a:lnTo>
                    <a:pt x="28" y="348"/>
                  </a:lnTo>
                  <a:lnTo>
                    <a:pt x="25" y="346"/>
                  </a:lnTo>
                  <a:lnTo>
                    <a:pt x="25" y="344"/>
                  </a:lnTo>
                  <a:lnTo>
                    <a:pt x="28" y="344"/>
                  </a:lnTo>
                  <a:lnTo>
                    <a:pt x="30" y="344"/>
                  </a:lnTo>
                  <a:lnTo>
                    <a:pt x="32" y="344"/>
                  </a:lnTo>
                  <a:lnTo>
                    <a:pt x="37" y="344"/>
                  </a:lnTo>
                  <a:lnTo>
                    <a:pt x="32" y="342"/>
                  </a:lnTo>
                  <a:lnTo>
                    <a:pt x="30" y="342"/>
                  </a:lnTo>
                  <a:lnTo>
                    <a:pt x="28" y="342"/>
                  </a:lnTo>
                  <a:lnTo>
                    <a:pt x="28" y="339"/>
                  </a:lnTo>
                  <a:lnTo>
                    <a:pt x="25" y="339"/>
                  </a:lnTo>
                  <a:lnTo>
                    <a:pt x="23" y="339"/>
                  </a:lnTo>
                  <a:lnTo>
                    <a:pt x="23" y="344"/>
                  </a:lnTo>
                  <a:lnTo>
                    <a:pt x="23" y="348"/>
                  </a:lnTo>
                  <a:lnTo>
                    <a:pt x="21" y="346"/>
                  </a:lnTo>
                  <a:lnTo>
                    <a:pt x="21" y="346"/>
                  </a:lnTo>
                  <a:lnTo>
                    <a:pt x="18" y="344"/>
                  </a:lnTo>
                  <a:lnTo>
                    <a:pt x="14" y="339"/>
                  </a:lnTo>
                  <a:lnTo>
                    <a:pt x="14" y="337"/>
                  </a:lnTo>
                  <a:lnTo>
                    <a:pt x="14" y="335"/>
                  </a:lnTo>
                  <a:lnTo>
                    <a:pt x="14" y="330"/>
                  </a:lnTo>
                  <a:lnTo>
                    <a:pt x="5" y="316"/>
                  </a:lnTo>
                  <a:lnTo>
                    <a:pt x="5" y="314"/>
                  </a:lnTo>
                  <a:lnTo>
                    <a:pt x="5" y="312"/>
                  </a:lnTo>
                  <a:lnTo>
                    <a:pt x="7" y="309"/>
                  </a:lnTo>
                  <a:lnTo>
                    <a:pt x="7" y="305"/>
                  </a:lnTo>
                  <a:lnTo>
                    <a:pt x="5" y="300"/>
                  </a:lnTo>
                  <a:lnTo>
                    <a:pt x="5" y="300"/>
                  </a:lnTo>
                  <a:lnTo>
                    <a:pt x="7" y="295"/>
                  </a:lnTo>
                  <a:lnTo>
                    <a:pt x="7" y="291"/>
                  </a:lnTo>
                  <a:lnTo>
                    <a:pt x="7" y="282"/>
                  </a:lnTo>
                  <a:lnTo>
                    <a:pt x="5" y="275"/>
                  </a:lnTo>
                  <a:lnTo>
                    <a:pt x="0" y="270"/>
                  </a:lnTo>
                  <a:lnTo>
                    <a:pt x="0" y="265"/>
                  </a:lnTo>
                  <a:lnTo>
                    <a:pt x="2" y="261"/>
                  </a:lnTo>
                  <a:lnTo>
                    <a:pt x="9" y="256"/>
                  </a:lnTo>
                  <a:lnTo>
                    <a:pt x="12" y="249"/>
                  </a:lnTo>
                  <a:lnTo>
                    <a:pt x="9" y="249"/>
                  </a:lnTo>
                  <a:lnTo>
                    <a:pt x="9" y="247"/>
                  </a:lnTo>
                  <a:lnTo>
                    <a:pt x="12" y="245"/>
                  </a:lnTo>
                  <a:lnTo>
                    <a:pt x="14" y="240"/>
                  </a:lnTo>
                  <a:lnTo>
                    <a:pt x="14" y="231"/>
                  </a:lnTo>
                  <a:lnTo>
                    <a:pt x="14" y="226"/>
                  </a:lnTo>
                  <a:lnTo>
                    <a:pt x="14" y="221"/>
                  </a:lnTo>
                  <a:lnTo>
                    <a:pt x="16" y="219"/>
                  </a:lnTo>
                  <a:lnTo>
                    <a:pt x="12" y="215"/>
                  </a:lnTo>
                  <a:lnTo>
                    <a:pt x="12" y="210"/>
                  </a:lnTo>
                  <a:lnTo>
                    <a:pt x="14" y="203"/>
                  </a:lnTo>
                  <a:lnTo>
                    <a:pt x="14" y="194"/>
                  </a:lnTo>
                  <a:lnTo>
                    <a:pt x="16" y="189"/>
                  </a:lnTo>
                  <a:lnTo>
                    <a:pt x="21" y="182"/>
                  </a:lnTo>
                  <a:lnTo>
                    <a:pt x="23" y="180"/>
                  </a:lnTo>
                  <a:lnTo>
                    <a:pt x="25" y="178"/>
                  </a:lnTo>
                  <a:lnTo>
                    <a:pt x="28" y="171"/>
                  </a:lnTo>
                  <a:lnTo>
                    <a:pt x="30" y="166"/>
                  </a:lnTo>
                  <a:lnTo>
                    <a:pt x="35" y="159"/>
                  </a:lnTo>
                  <a:lnTo>
                    <a:pt x="35" y="150"/>
                  </a:lnTo>
                  <a:lnTo>
                    <a:pt x="39" y="138"/>
                  </a:lnTo>
                  <a:lnTo>
                    <a:pt x="42" y="129"/>
                  </a:lnTo>
                  <a:lnTo>
                    <a:pt x="46" y="118"/>
                  </a:lnTo>
                  <a:lnTo>
                    <a:pt x="48" y="113"/>
                  </a:lnTo>
                  <a:lnTo>
                    <a:pt x="53" y="106"/>
                  </a:lnTo>
                  <a:lnTo>
                    <a:pt x="51" y="104"/>
                  </a:lnTo>
                  <a:lnTo>
                    <a:pt x="51" y="99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8" y="90"/>
                  </a:lnTo>
                  <a:lnTo>
                    <a:pt x="60" y="92"/>
                  </a:lnTo>
                  <a:lnTo>
                    <a:pt x="67" y="92"/>
                  </a:lnTo>
                  <a:lnTo>
                    <a:pt x="69" y="94"/>
                  </a:lnTo>
                  <a:lnTo>
                    <a:pt x="72" y="94"/>
                  </a:lnTo>
                  <a:lnTo>
                    <a:pt x="76" y="97"/>
                  </a:lnTo>
                  <a:lnTo>
                    <a:pt x="79" y="101"/>
                  </a:lnTo>
                  <a:lnTo>
                    <a:pt x="76" y="97"/>
                  </a:lnTo>
                  <a:lnTo>
                    <a:pt x="76" y="92"/>
                  </a:lnTo>
                  <a:lnTo>
                    <a:pt x="72" y="92"/>
                  </a:lnTo>
                  <a:lnTo>
                    <a:pt x="67" y="90"/>
                  </a:lnTo>
                  <a:lnTo>
                    <a:pt x="62" y="90"/>
                  </a:lnTo>
                  <a:lnTo>
                    <a:pt x="55" y="88"/>
                  </a:lnTo>
                  <a:lnTo>
                    <a:pt x="55" y="85"/>
                  </a:lnTo>
                  <a:lnTo>
                    <a:pt x="58" y="83"/>
                  </a:lnTo>
                  <a:lnTo>
                    <a:pt x="58" y="85"/>
                  </a:lnTo>
                  <a:lnTo>
                    <a:pt x="60" y="81"/>
                  </a:lnTo>
                  <a:lnTo>
                    <a:pt x="60" y="78"/>
                  </a:lnTo>
                  <a:lnTo>
                    <a:pt x="62" y="74"/>
                  </a:lnTo>
                  <a:lnTo>
                    <a:pt x="58" y="74"/>
                  </a:lnTo>
                  <a:lnTo>
                    <a:pt x="58" y="71"/>
                  </a:lnTo>
                  <a:lnTo>
                    <a:pt x="58" y="67"/>
                  </a:lnTo>
                  <a:lnTo>
                    <a:pt x="60" y="67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0" y="62"/>
                  </a:lnTo>
                  <a:lnTo>
                    <a:pt x="58" y="60"/>
                  </a:lnTo>
                  <a:lnTo>
                    <a:pt x="60" y="55"/>
                  </a:lnTo>
                  <a:lnTo>
                    <a:pt x="58" y="51"/>
                  </a:lnTo>
                  <a:lnTo>
                    <a:pt x="60" y="39"/>
                  </a:lnTo>
                  <a:lnTo>
                    <a:pt x="58" y="32"/>
                  </a:lnTo>
                  <a:lnTo>
                    <a:pt x="58" y="27"/>
                  </a:lnTo>
                  <a:lnTo>
                    <a:pt x="62" y="21"/>
                  </a:lnTo>
                  <a:lnTo>
                    <a:pt x="62" y="16"/>
                  </a:lnTo>
                  <a:lnTo>
                    <a:pt x="65" y="16"/>
                  </a:lnTo>
                  <a:lnTo>
                    <a:pt x="74" y="23"/>
                  </a:lnTo>
                  <a:lnTo>
                    <a:pt x="79" y="27"/>
                  </a:lnTo>
                  <a:lnTo>
                    <a:pt x="88" y="27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5" y="32"/>
                  </a:lnTo>
                  <a:lnTo>
                    <a:pt x="97" y="32"/>
                  </a:lnTo>
                  <a:lnTo>
                    <a:pt x="99" y="34"/>
                  </a:lnTo>
                  <a:lnTo>
                    <a:pt x="97" y="37"/>
                  </a:lnTo>
                  <a:lnTo>
                    <a:pt x="92" y="39"/>
                  </a:lnTo>
                  <a:lnTo>
                    <a:pt x="90" y="44"/>
                  </a:lnTo>
                  <a:lnTo>
                    <a:pt x="88" y="44"/>
                  </a:lnTo>
                  <a:lnTo>
                    <a:pt x="92" y="44"/>
                  </a:lnTo>
                  <a:lnTo>
                    <a:pt x="95" y="41"/>
                  </a:lnTo>
                  <a:lnTo>
                    <a:pt x="97" y="39"/>
                  </a:lnTo>
                  <a:lnTo>
                    <a:pt x="99" y="39"/>
                  </a:lnTo>
                  <a:lnTo>
                    <a:pt x="102" y="41"/>
                  </a:lnTo>
                  <a:lnTo>
                    <a:pt x="97" y="44"/>
                  </a:lnTo>
                  <a:lnTo>
                    <a:pt x="95" y="48"/>
                  </a:lnTo>
                  <a:lnTo>
                    <a:pt x="95" y="55"/>
                  </a:lnTo>
                  <a:lnTo>
                    <a:pt x="92" y="55"/>
                  </a:lnTo>
                  <a:lnTo>
                    <a:pt x="92" y="53"/>
                  </a:lnTo>
                  <a:lnTo>
                    <a:pt x="90" y="55"/>
                  </a:lnTo>
                  <a:lnTo>
                    <a:pt x="90" y="53"/>
                  </a:lnTo>
                  <a:lnTo>
                    <a:pt x="85" y="57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5" y="57"/>
                  </a:lnTo>
                  <a:lnTo>
                    <a:pt x="97" y="55"/>
                  </a:lnTo>
                  <a:lnTo>
                    <a:pt x="99" y="51"/>
                  </a:lnTo>
                  <a:lnTo>
                    <a:pt x="99" y="46"/>
                  </a:lnTo>
                  <a:lnTo>
                    <a:pt x="102" y="46"/>
                  </a:lnTo>
                  <a:lnTo>
                    <a:pt x="104" y="39"/>
                  </a:lnTo>
                  <a:lnTo>
                    <a:pt x="106" y="37"/>
                  </a:lnTo>
                  <a:lnTo>
                    <a:pt x="111" y="32"/>
                  </a:lnTo>
                  <a:lnTo>
                    <a:pt x="109" y="30"/>
                  </a:lnTo>
                  <a:lnTo>
                    <a:pt x="109" y="27"/>
                  </a:lnTo>
                  <a:lnTo>
                    <a:pt x="106" y="27"/>
                  </a:lnTo>
                  <a:lnTo>
                    <a:pt x="109" y="23"/>
                  </a:lnTo>
                  <a:lnTo>
                    <a:pt x="111" y="21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11" y="14"/>
                  </a:lnTo>
                  <a:lnTo>
                    <a:pt x="111" y="11"/>
                  </a:lnTo>
                  <a:lnTo>
                    <a:pt x="106" y="7"/>
                  </a:lnTo>
                  <a:lnTo>
                    <a:pt x="104" y="0"/>
                  </a:lnTo>
                  <a:close/>
                  <a:moveTo>
                    <a:pt x="1090" y="298"/>
                  </a:moveTo>
                  <a:lnTo>
                    <a:pt x="1092" y="300"/>
                  </a:lnTo>
                  <a:lnTo>
                    <a:pt x="1094" y="300"/>
                  </a:lnTo>
                  <a:lnTo>
                    <a:pt x="1097" y="298"/>
                  </a:lnTo>
                  <a:lnTo>
                    <a:pt x="1099" y="298"/>
                  </a:lnTo>
                  <a:lnTo>
                    <a:pt x="1097" y="295"/>
                  </a:lnTo>
                  <a:lnTo>
                    <a:pt x="1094" y="295"/>
                  </a:lnTo>
                  <a:lnTo>
                    <a:pt x="1092" y="298"/>
                  </a:lnTo>
                  <a:lnTo>
                    <a:pt x="1090" y="298"/>
                  </a:lnTo>
                  <a:close/>
                  <a:moveTo>
                    <a:pt x="1027" y="316"/>
                  </a:moveTo>
                  <a:lnTo>
                    <a:pt x="1025" y="316"/>
                  </a:lnTo>
                  <a:lnTo>
                    <a:pt x="1027" y="316"/>
                  </a:lnTo>
                  <a:lnTo>
                    <a:pt x="1030" y="314"/>
                  </a:lnTo>
                  <a:lnTo>
                    <a:pt x="1034" y="314"/>
                  </a:lnTo>
                  <a:lnTo>
                    <a:pt x="1039" y="314"/>
                  </a:lnTo>
                  <a:lnTo>
                    <a:pt x="1046" y="314"/>
                  </a:lnTo>
                  <a:lnTo>
                    <a:pt x="1048" y="312"/>
                  </a:lnTo>
                  <a:lnTo>
                    <a:pt x="1055" y="312"/>
                  </a:lnTo>
                  <a:lnTo>
                    <a:pt x="1055" y="309"/>
                  </a:lnTo>
                  <a:lnTo>
                    <a:pt x="1057" y="309"/>
                  </a:lnTo>
                  <a:lnTo>
                    <a:pt x="1064" y="309"/>
                  </a:lnTo>
                  <a:lnTo>
                    <a:pt x="1067" y="307"/>
                  </a:lnTo>
                  <a:lnTo>
                    <a:pt x="1062" y="307"/>
                  </a:lnTo>
                  <a:lnTo>
                    <a:pt x="1060" y="307"/>
                  </a:lnTo>
                  <a:lnTo>
                    <a:pt x="1055" y="309"/>
                  </a:lnTo>
                  <a:lnTo>
                    <a:pt x="1057" y="307"/>
                  </a:lnTo>
                  <a:lnTo>
                    <a:pt x="1060" y="305"/>
                  </a:lnTo>
                  <a:lnTo>
                    <a:pt x="1060" y="302"/>
                  </a:lnTo>
                  <a:lnTo>
                    <a:pt x="1053" y="307"/>
                  </a:lnTo>
                  <a:lnTo>
                    <a:pt x="1046" y="307"/>
                  </a:lnTo>
                  <a:lnTo>
                    <a:pt x="1041" y="309"/>
                  </a:lnTo>
                  <a:lnTo>
                    <a:pt x="1037" y="307"/>
                  </a:lnTo>
                  <a:lnTo>
                    <a:pt x="1030" y="309"/>
                  </a:lnTo>
                  <a:lnTo>
                    <a:pt x="1025" y="309"/>
                  </a:lnTo>
                  <a:lnTo>
                    <a:pt x="1023" y="314"/>
                  </a:lnTo>
                  <a:lnTo>
                    <a:pt x="1025" y="316"/>
                  </a:lnTo>
                  <a:lnTo>
                    <a:pt x="1027" y="316"/>
                  </a:lnTo>
                  <a:close/>
                  <a:moveTo>
                    <a:pt x="104" y="21"/>
                  </a:moveTo>
                  <a:lnTo>
                    <a:pt x="99" y="23"/>
                  </a:lnTo>
                  <a:lnTo>
                    <a:pt x="99" y="30"/>
                  </a:lnTo>
                  <a:lnTo>
                    <a:pt x="104" y="37"/>
                  </a:lnTo>
                  <a:lnTo>
                    <a:pt x="104" y="34"/>
                  </a:lnTo>
                  <a:lnTo>
                    <a:pt x="102" y="27"/>
                  </a:lnTo>
                  <a:lnTo>
                    <a:pt x="104" y="23"/>
                  </a:lnTo>
                  <a:lnTo>
                    <a:pt x="106" y="23"/>
                  </a:lnTo>
                  <a:lnTo>
                    <a:pt x="104" y="21"/>
                  </a:lnTo>
                  <a:close/>
                  <a:moveTo>
                    <a:pt x="503" y="633"/>
                  </a:moveTo>
                  <a:lnTo>
                    <a:pt x="503" y="633"/>
                  </a:lnTo>
                  <a:lnTo>
                    <a:pt x="508" y="626"/>
                  </a:lnTo>
                  <a:lnTo>
                    <a:pt x="513" y="623"/>
                  </a:lnTo>
                  <a:lnTo>
                    <a:pt x="508" y="626"/>
                  </a:lnTo>
                  <a:lnTo>
                    <a:pt x="503" y="633"/>
                  </a:lnTo>
                  <a:close/>
                  <a:moveTo>
                    <a:pt x="499" y="644"/>
                  </a:moveTo>
                  <a:lnTo>
                    <a:pt x="499" y="642"/>
                  </a:lnTo>
                  <a:lnTo>
                    <a:pt x="501" y="637"/>
                  </a:lnTo>
                  <a:lnTo>
                    <a:pt x="501" y="635"/>
                  </a:lnTo>
                  <a:lnTo>
                    <a:pt x="499" y="644"/>
                  </a:lnTo>
                  <a:close/>
                  <a:moveTo>
                    <a:pt x="496" y="672"/>
                  </a:moveTo>
                  <a:lnTo>
                    <a:pt x="494" y="665"/>
                  </a:lnTo>
                  <a:lnTo>
                    <a:pt x="494" y="656"/>
                  </a:lnTo>
                  <a:lnTo>
                    <a:pt x="496" y="646"/>
                  </a:lnTo>
                  <a:lnTo>
                    <a:pt x="494" y="656"/>
                  </a:lnTo>
                  <a:lnTo>
                    <a:pt x="492" y="665"/>
                  </a:lnTo>
                  <a:lnTo>
                    <a:pt x="494" y="665"/>
                  </a:lnTo>
                  <a:lnTo>
                    <a:pt x="494" y="667"/>
                  </a:lnTo>
                  <a:lnTo>
                    <a:pt x="496" y="672"/>
                  </a:lnTo>
                  <a:lnTo>
                    <a:pt x="496" y="67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6" name="Freeform 192">
              <a:extLst>
                <a:ext uri="{FF2B5EF4-FFF2-40B4-BE49-F238E27FC236}">
                  <a16:creationId xmlns:a16="http://schemas.microsoft.com/office/drawing/2014/main" id="{5A52E491-5128-DD65-1AFE-EC2E5378B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463" y="4103140"/>
              <a:ext cx="399953" cy="73021"/>
            </a:xfrm>
            <a:custGeom>
              <a:avLst/>
              <a:gdLst>
                <a:gd name="T0" fmla="*/ 471 w 482"/>
                <a:gd name="T1" fmla="*/ 81 h 88"/>
                <a:gd name="T2" fmla="*/ 468 w 482"/>
                <a:gd name="T3" fmla="*/ 76 h 88"/>
                <a:gd name="T4" fmla="*/ 462 w 482"/>
                <a:gd name="T5" fmla="*/ 72 h 88"/>
                <a:gd name="T6" fmla="*/ 459 w 482"/>
                <a:gd name="T7" fmla="*/ 69 h 88"/>
                <a:gd name="T8" fmla="*/ 468 w 482"/>
                <a:gd name="T9" fmla="*/ 72 h 88"/>
                <a:gd name="T10" fmla="*/ 468 w 482"/>
                <a:gd name="T11" fmla="*/ 72 h 88"/>
                <a:gd name="T12" fmla="*/ 471 w 482"/>
                <a:gd name="T13" fmla="*/ 74 h 88"/>
                <a:gd name="T14" fmla="*/ 475 w 482"/>
                <a:gd name="T15" fmla="*/ 76 h 88"/>
                <a:gd name="T16" fmla="*/ 478 w 482"/>
                <a:gd name="T17" fmla="*/ 81 h 88"/>
                <a:gd name="T18" fmla="*/ 482 w 482"/>
                <a:gd name="T19" fmla="*/ 83 h 88"/>
                <a:gd name="T20" fmla="*/ 478 w 482"/>
                <a:gd name="T21" fmla="*/ 86 h 88"/>
                <a:gd name="T22" fmla="*/ 473 w 482"/>
                <a:gd name="T23" fmla="*/ 88 h 88"/>
                <a:gd name="T24" fmla="*/ 21 w 482"/>
                <a:gd name="T25" fmla="*/ 0 h 88"/>
                <a:gd name="T26" fmla="*/ 30 w 482"/>
                <a:gd name="T27" fmla="*/ 3 h 88"/>
                <a:gd name="T28" fmla="*/ 14 w 482"/>
                <a:gd name="T29" fmla="*/ 3 h 88"/>
                <a:gd name="T30" fmla="*/ 18 w 482"/>
                <a:gd name="T31" fmla="*/ 5 h 88"/>
                <a:gd name="T32" fmla="*/ 0 w 482"/>
                <a:gd name="T33" fmla="*/ 21 h 88"/>
                <a:gd name="T34" fmla="*/ 4 w 482"/>
                <a:gd name="T35" fmla="*/ 21 h 88"/>
                <a:gd name="T36" fmla="*/ 0 w 482"/>
                <a:gd name="T37" fmla="*/ 23 h 88"/>
                <a:gd name="T38" fmla="*/ 30 w 482"/>
                <a:gd name="T39" fmla="*/ 28 h 88"/>
                <a:gd name="T40" fmla="*/ 34 w 482"/>
                <a:gd name="T41" fmla="*/ 33 h 88"/>
                <a:gd name="T42" fmla="*/ 37 w 482"/>
                <a:gd name="T43" fmla="*/ 33 h 88"/>
                <a:gd name="T44" fmla="*/ 37 w 482"/>
                <a:gd name="T45" fmla="*/ 26 h 88"/>
                <a:gd name="T46" fmla="*/ 41 w 482"/>
                <a:gd name="T47" fmla="*/ 28 h 88"/>
                <a:gd name="T48" fmla="*/ 39 w 482"/>
                <a:gd name="T49" fmla="*/ 23 h 88"/>
                <a:gd name="T50" fmla="*/ 48 w 482"/>
                <a:gd name="T51" fmla="*/ 23 h 88"/>
                <a:gd name="T52" fmla="*/ 46 w 482"/>
                <a:gd name="T53" fmla="*/ 21 h 88"/>
                <a:gd name="T54" fmla="*/ 46 w 482"/>
                <a:gd name="T55" fmla="*/ 19 h 88"/>
                <a:gd name="T56" fmla="*/ 53 w 482"/>
                <a:gd name="T57" fmla="*/ 19 h 88"/>
                <a:gd name="T58" fmla="*/ 60 w 482"/>
                <a:gd name="T59" fmla="*/ 14 h 88"/>
                <a:gd name="T60" fmla="*/ 58 w 482"/>
                <a:gd name="T61" fmla="*/ 12 h 88"/>
                <a:gd name="T62" fmla="*/ 60 w 482"/>
                <a:gd name="T63" fmla="*/ 9 h 88"/>
                <a:gd name="T64" fmla="*/ 60 w 482"/>
                <a:gd name="T65" fmla="*/ 7 h 88"/>
                <a:gd name="T66" fmla="*/ 53 w 482"/>
                <a:gd name="T67" fmla="*/ 7 h 88"/>
                <a:gd name="T68" fmla="*/ 51 w 482"/>
                <a:gd name="T69" fmla="*/ 9 h 88"/>
                <a:gd name="T70" fmla="*/ 48 w 482"/>
                <a:gd name="T71" fmla="*/ 3 h 88"/>
                <a:gd name="T72" fmla="*/ 41 w 482"/>
                <a:gd name="T73" fmla="*/ 5 h 88"/>
                <a:gd name="T74" fmla="*/ 39 w 482"/>
                <a:gd name="T75" fmla="*/ 9 h 88"/>
                <a:gd name="T76" fmla="*/ 41 w 482"/>
                <a:gd name="T77" fmla="*/ 16 h 88"/>
                <a:gd name="T78" fmla="*/ 39 w 482"/>
                <a:gd name="T79" fmla="*/ 16 h 88"/>
                <a:gd name="T80" fmla="*/ 30 w 482"/>
                <a:gd name="T81" fmla="*/ 28 h 88"/>
                <a:gd name="T82" fmla="*/ 28 w 482"/>
                <a:gd name="T83" fmla="*/ 9 h 88"/>
                <a:gd name="T84" fmla="*/ 30 w 482"/>
                <a:gd name="T85" fmla="*/ 7 h 88"/>
                <a:gd name="T86" fmla="*/ 34 w 482"/>
                <a:gd name="T87" fmla="*/ 7 h 88"/>
                <a:gd name="T88" fmla="*/ 28 w 482"/>
                <a:gd name="T89" fmla="*/ 16 h 88"/>
                <a:gd name="T90" fmla="*/ 23 w 482"/>
                <a:gd name="T91" fmla="*/ 23 h 88"/>
                <a:gd name="T92" fmla="*/ 14 w 482"/>
                <a:gd name="T93" fmla="*/ 26 h 88"/>
                <a:gd name="T94" fmla="*/ 16 w 482"/>
                <a:gd name="T95" fmla="*/ 30 h 88"/>
                <a:gd name="T96" fmla="*/ 9 w 482"/>
                <a:gd name="T97" fmla="*/ 30 h 88"/>
                <a:gd name="T98" fmla="*/ 4 w 482"/>
                <a:gd name="T99" fmla="*/ 26 h 88"/>
                <a:gd name="T100" fmla="*/ 11 w 482"/>
                <a:gd name="T101" fmla="*/ 23 h 88"/>
                <a:gd name="T102" fmla="*/ 14 w 482"/>
                <a:gd name="T103" fmla="*/ 19 h 88"/>
                <a:gd name="T104" fmla="*/ 18 w 482"/>
                <a:gd name="T105" fmla="*/ 16 h 88"/>
                <a:gd name="T106" fmla="*/ 9 w 482"/>
                <a:gd name="T107" fmla="*/ 9 h 88"/>
                <a:gd name="T108" fmla="*/ 14 w 482"/>
                <a:gd name="T109" fmla="*/ 9 h 88"/>
                <a:gd name="T110" fmla="*/ 21 w 482"/>
                <a:gd name="T111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2" h="88">
                  <a:moveTo>
                    <a:pt x="473" y="86"/>
                  </a:moveTo>
                  <a:lnTo>
                    <a:pt x="471" y="81"/>
                  </a:lnTo>
                  <a:lnTo>
                    <a:pt x="468" y="79"/>
                  </a:lnTo>
                  <a:lnTo>
                    <a:pt x="468" y="76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9" y="72"/>
                  </a:lnTo>
                  <a:lnTo>
                    <a:pt x="459" y="69"/>
                  </a:lnTo>
                  <a:lnTo>
                    <a:pt x="464" y="69"/>
                  </a:lnTo>
                  <a:lnTo>
                    <a:pt x="468" y="72"/>
                  </a:lnTo>
                  <a:lnTo>
                    <a:pt x="468" y="72"/>
                  </a:lnTo>
                  <a:lnTo>
                    <a:pt x="468" y="72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3" y="76"/>
                  </a:lnTo>
                  <a:lnTo>
                    <a:pt x="475" y="76"/>
                  </a:lnTo>
                  <a:lnTo>
                    <a:pt x="475" y="76"/>
                  </a:lnTo>
                  <a:lnTo>
                    <a:pt x="478" y="81"/>
                  </a:lnTo>
                  <a:lnTo>
                    <a:pt x="480" y="83"/>
                  </a:lnTo>
                  <a:lnTo>
                    <a:pt x="482" y="83"/>
                  </a:lnTo>
                  <a:lnTo>
                    <a:pt x="480" y="86"/>
                  </a:lnTo>
                  <a:lnTo>
                    <a:pt x="478" y="86"/>
                  </a:lnTo>
                  <a:lnTo>
                    <a:pt x="475" y="88"/>
                  </a:lnTo>
                  <a:lnTo>
                    <a:pt x="473" y="88"/>
                  </a:lnTo>
                  <a:lnTo>
                    <a:pt x="473" y="86"/>
                  </a:lnTo>
                  <a:close/>
                  <a:moveTo>
                    <a:pt x="21" y="0"/>
                  </a:moveTo>
                  <a:lnTo>
                    <a:pt x="25" y="0"/>
                  </a:lnTo>
                  <a:lnTo>
                    <a:pt x="30" y="3"/>
                  </a:lnTo>
                  <a:lnTo>
                    <a:pt x="21" y="0"/>
                  </a:lnTo>
                  <a:close/>
                  <a:moveTo>
                    <a:pt x="14" y="3"/>
                  </a:moveTo>
                  <a:lnTo>
                    <a:pt x="16" y="5"/>
                  </a:lnTo>
                  <a:lnTo>
                    <a:pt x="18" y="5"/>
                  </a:lnTo>
                  <a:lnTo>
                    <a:pt x="14" y="3"/>
                  </a:lnTo>
                  <a:close/>
                  <a:moveTo>
                    <a:pt x="0" y="21"/>
                  </a:moveTo>
                  <a:lnTo>
                    <a:pt x="2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0" y="23"/>
                  </a:lnTo>
                  <a:lnTo>
                    <a:pt x="0" y="21"/>
                  </a:lnTo>
                  <a:close/>
                  <a:moveTo>
                    <a:pt x="30" y="28"/>
                  </a:moveTo>
                  <a:lnTo>
                    <a:pt x="32" y="28"/>
                  </a:lnTo>
                  <a:lnTo>
                    <a:pt x="34" y="33"/>
                  </a:lnTo>
                  <a:lnTo>
                    <a:pt x="37" y="33"/>
                  </a:lnTo>
                  <a:lnTo>
                    <a:pt x="37" y="33"/>
                  </a:lnTo>
                  <a:lnTo>
                    <a:pt x="34" y="28"/>
                  </a:lnTo>
                  <a:lnTo>
                    <a:pt x="37" y="26"/>
                  </a:lnTo>
                  <a:lnTo>
                    <a:pt x="39" y="28"/>
                  </a:lnTo>
                  <a:lnTo>
                    <a:pt x="41" y="28"/>
                  </a:lnTo>
                  <a:lnTo>
                    <a:pt x="41" y="26"/>
                  </a:lnTo>
                  <a:lnTo>
                    <a:pt x="39" y="23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48" y="21"/>
                  </a:lnTo>
                  <a:lnTo>
                    <a:pt x="46" y="21"/>
                  </a:lnTo>
                  <a:lnTo>
                    <a:pt x="44" y="21"/>
                  </a:lnTo>
                  <a:lnTo>
                    <a:pt x="46" y="19"/>
                  </a:lnTo>
                  <a:lnTo>
                    <a:pt x="48" y="21"/>
                  </a:lnTo>
                  <a:lnTo>
                    <a:pt x="53" y="19"/>
                  </a:lnTo>
                  <a:lnTo>
                    <a:pt x="58" y="16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8" y="12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62" y="9"/>
                  </a:lnTo>
                  <a:lnTo>
                    <a:pt x="60" y="7"/>
                  </a:lnTo>
                  <a:lnTo>
                    <a:pt x="55" y="5"/>
                  </a:lnTo>
                  <a:lnTo>
                    <a:pt x="53" y="7"/>
                  </a:lnTo>
                  <a:lnTo>
                    <a:pt x="53" y="9"/>
                  </a:lnTo>
                  <a:lnTo>
                    <a:pt x="51" y="9"/>
                  </a:lnTo>
                  <a:lnTo>
                    <a:pt x="48" y="5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41" y="5"/>
                  </a:lnTo>
                  <a:lnTo>
                    <a:pt x="39" y="7"/>
                  </a:lnTo>
                  <a:lnTo>
                    <a:pt x="39" y="9"/>
                  </a:lnTo>
                  <a:lnTo>
                    <a:pt x="39" y="12"/>
                  </a:lnTo>
                  <a:lnTo>
                    <a:pt x="41" y="16"/>
                  </a:lnTo>
                  <a:lnTo>
                    <a:pt x="41" y="19"/>
                  </a:lnTo>
                  <a:lnTo>
                    <a:pt x="39" y="16"/>
                  </a:lnTo>
                  <a:lnTo>
                    <a:pt x="37" y="16"/>
                  </a:lnTo>
                  <a:lnTo>
                    <a:pt x="30" y="28"/>
                  </a:lnTo>
                  <a:close/>
                  <a:moveTo>
                    <a:pt x="23" y="5"/>
                  </a:moveTo>
                  <a:lnTo>
                    <a:pt x="28" y="9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32" y="5"/>
                  </a:lnTo>
                  <a:lnTo>
                    <a:pt x="34" y="7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8" y="21"/>
                  </a:lnTo>
                  <a:lnTo>
                    <a:pt x="23" y="23"/>
                  </a:lnTo>
                  <a:lnTo>
                    <a:pt x="16" y="23"/>
                  </a:lnTo>
                  <a:lnTo>
                    <a:pt x="14" y="26"/>
                  </a:lnTo>
                  <a:lnTo>
                    <a:pt x="18" y="28"/>
                  </a:lnTo>
                  <a:lnTo>
                    <a:pt x="16" y="30"/>
                  </a:lnTo>
                  <a:lnTo>
                    <a:pt x="11" y="28"/>
                  </a:lnTo>
                  <a:lnTo>
                    <a:pt x="9" y="30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16"/>
                  </a:lnTo>
                  <a:lnTo>
                    <a:pt x="14" y="16"/>
                  </a:lnTo>
                  <a:lnTo>
                    <a:pt x="9" y="9"/>
                  </a:lnTo>
                  <a:lnTo>
                    <a:pt x="9" y="7"/>
                  </a:lnTo>
                  <a:lnTo>
                    <a:pt x="14" y="9"/>
                  </a:lnTo>
                  <a:lnTo>
                    <a:pt x="18" y="12"/>
                  </a:lnTo>
                  <a:lnTo>
                    <a:pt x="21" y="7"/>
                  </a:lnTo>
                  <a:lnTo>
                    <a:pt x="23" y="5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7" name="Freeform 193">
              <a:extLst>
                <a:ext uri="{FF2B5EF4-FFF2-40B4-BE49-F238E27FC236}">
                  <a16:creationId xmlns:a16="http://schemas.microsoft.com/office/drawing/2014/main" id="{084BB895-4230-D685-0F74-C23D574EC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149" y="2919046"/>
              <a:ext cx="95425" cy="43978"/>
            </a:xfrm>
            <a:custGeom>
              <a:avLst/>
              <a:gdLst>
                <a:gd name="T0" fmla="*/ 99 w 115"/>
                <a:gd name="T1" fmla="*/ 48 h 53"/>
                <a:gd name="T2" fmla="*/ 92 w 115"/>
                <a:gd name="T3" fmla="*/ 35 h 53"/>
                <a:gd name="T4" fmla="*/ 97 w 115"/>
                <a:gd name="T5" fmla="*/ 28 h 53"/>
                <a:gd name="T6" fmla="*/ 101 w 115"/>
                <a:gd name="T7" fmla="*/ 28 h 53"/>
                <a:gd name="T8" fmla="*/ 99 w 115"/>
                <a:gd name="T9" fmla="*/ 23 h 53"/>
                <a:gd name="T10" fmla="*/ 94 w 115"/>
                <a:gd name="T11" fmla="*/ 28 h 53"/>
                <a:gd name="T12" fmla="*/ 90 w 115"/>
                <a:gd name="T13" fmla="*/ 23 h 53"/>
                <a:gd name="T14" fmla="*/ 85 w 115"/>
                <a:gd name="T15" fmla="*/ 16 h 53"/>
                <a:gd name="T16" fmla="*/ 78 w 115"/>
                <a:gd name="T17" fmla="*/ 11 h 53"/>
                <a:gd name="T18" fmla="*/ 67 w 115"/>
                <a:gd name="T19" fmla="*/ 16 h 53"/>
                <a:gd name="T20" fmla="*/ 67 w 115"/>
                <a:gd name="T21" fmla="*/ 21 h 53"/>
                <a:gd name="T22" fmla="*/ 62 w 115"/>
                <a:gd name="T23" fmla="*/ 28 h 53"/>
                <a:gd name="T24" fmla="*/ 51 w 115"/>
                <a:gd name="T25" fmla="*/ 32 h 53"/>
                <a:gd name="T26" fmla="*/ 53 w 115"/>
                <a:gd name="T27" fmla="*/ 37 h 53"/>
                <a:gd name="T28" fmla="*/ 60 w 115"/>
                <a:gd name="T29" fmla="*/ 42 h 53"/>
                <a:gd name="T30" fmla="*/ 58 w 115"/>
                <a:gd name="T31" fmla="*/ 48 h 53"/>
                <a:gd name="T32" fmla="*/ 51 w 115"/>
                <a:gd name="T33" fmla="*/ 51 h 53"/>
                <a:gd name="T34" fmla="*/ 41 w 115"/>
                <a:gd name="T35" fmla="*/ 53 h 53"/>
                <a:gd name="T36" fmla="*/ 41 w 115"/>
                <a:gd name="T37" fmla="*/ 48 h 53"/>
                <a:gd name="T38" fmla="*/ 41 w 115"/>
                <a:gd name="T39" fmla="*/ 42 h 53"/>
                <a:gd name="T40" fmla="*/ 37 w 115"/>
                <a:gd name="T41" fmla="*/ 39 h 53"/>
                <a:gd name="T42" fmla="*/ 37 w 115"/>
                <a:gd name="T43" fmla="*/ 42 h 53"/>
                <a:gd name="T44" fmla="*/ 32 w 115"/>
                <a:gd name="T45" fmla="*/ 46 h 53"/>
                <a:gd name="T46" fmla="*/ 25 w 115"/>
                <a:gd name="T47" fmla="*/ 37 h 53"/>
                <a:gd name="T48" fmla="*/ 18 w 115"/>
                <a:gd name="T49" fmla="*/ 32 h 53"/>
                <a:gd name="T50" fmla="*/ 16 w 115"/>
                <a:gd name="T51" fmla="*/ 30 h 53"/>
                <a:gd name="T52" fmla="*/ 11 w 115"/>
                <a:gd name="T53" fmla="*/ 28 h 53"/>
                <a:gd name="T54" fmla="*/ 4 w 115"/>
                <a:gd name="T55" fmla="*/ 28 h 53"/>
                <a:gd name="T56" fmla="*/ 0 w 115"/>
                <a:gd name="T57" fmla="*/ 28 h 53"/>
                <a:gd name="T58" fmla="*/ 0 w 115"/>
                <a:gd name="T59" fmla="*/ 21 h 53"/>
                <a:gd name="T60" fmla="*/ 2 w 115"/>
                <a:gd name="T61" fmla="*/ 16 h 53"/>
                <a:gd name="T62" fmla="*/ 0 w 115"/>
                <a:gd name="T63" fmla="*/ 11 h 53"/>
                <a:gd name="T64" fmla="*/ 2 w 115"/>
                <a:gd name="T65" fmla="*/ 5 h 53"/>
                <a:gd name="T66" fmla="*/ 7 w 115"/>
                <a:gd name="T67" fmla="*/ 5 h 53"/>
                <a:gd name="T68" fmla="*/ 11 w 115"/>
                <a:gd name="T69" fmla="*/ 9 h 53"/>
                <a:gd name="T70" fmla="*/ 16 w 115"/>
                <a:gd name="T71" fmla="*/ 9 h 53"/>
                <a:gd name="T72" fmla="*/ 14 w 115"/>
                <a:gd name="T73" fmla="*/ 11 h 53"/>
                <a:gd name="T74" fmla="*/ 16 w 115"/>
                <a:gd name="T75" fmla="*/ 14 h 53"/>
                <a:gd name="T76" fmla="*/ 21 w 115"/>
                <a:gd name="T77" fmla="*/ 14 h 53"/>
                <a:gd name="T78" fmla="*/ 18 w 115"/>
                <a:gd name="T79" fmla="*/ 11 h 53"/>
                <a:gd name="T80" fmla="*/ 25 w 115"/>
                <a:gd name="T81" fmla="*/ 11 h 53"/>
                <a:gd name="T82" fmla="*/ 39 w 115"/>
                <a:gd name="T83" fmla="*/ 16 h 53"/>
                <a:gd name="T84" fmla="*/ 46 w 115"/>
                <a:gd name="T85" fmla="*/ 14 h 53"/>
                <a:gd name="T86" fmla="*/ 67 w 115"/>
                <a:gd name="T87" fmla="*/ 5 h 53"/>
                <a:gd name="T88" fmla="*/ 74 w 115"/>
                <a:gd name="T89" fmla="*/ 0 h 53"/>
                <a:gd name="T90" fmla="*/ 78 w 115"/>
                <a:gd name="T91" fmla="*/ 5 h 53"/>
                <a:gd name="T92" fmla="*/ 90 w 115"/>
                <a:gd name="T93" fmla="*/ 5 h 53"/>
                <a:gd name="T94" fmla="*/ 104 w 115"/>
                <a:gd name="T95" fmla="*/ 11 h 53"/>
                <a:gd name="T96" fmla="*/ 108 w 115"/>
                <a:gd name="T97" fmla="*/ 18 h 53"/>
                <a:gd name="T98" fmla="*/ 113 w 115"/>
                <a:gd name="T99" fmla="*/ 21 h 53"/>
                <a:gd name="T100" fmla="*/ 113 w 115"/>
                <a:gd name="T101" fmla="*/ 28 h 53"/>
                <a:gd name="T102" fmla="*/ 113 w 115"/>
                <a:gd name="T103" fmla="*/ 37 h 53"/>
                <a:gd name="T104" fmla="*/ 108 w 115"/>
                <a:gd name="T105" fmla="*/ 46 h 53"/>
                <a:gd name="T106" fmla="*/ 104 w 115"/>
                <a:gd name="T10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53">
                  <a:moveTo>
                    <a:pt x="104" y="51"/>
                  </a:moveTo>
                  <a:lnTo>
                    <a:pt x="99" y="48"/>
                  </a:lnTo>
                  <a:lnTo>
                    <a:pt x="94" y="42"/>
                  </a:lnTo>
                  <a:lnTo>
                    <a:pt x="92" y="35"/>
                  </a:lnTo>
                  <a:lnTo>
                    <a:pt x="94" y="35"/>
                  </a:lnTo>
                  <a:lnTo>
                    <a:pt x="97" y="28"/>
                  </a:lnTo>
                  <a:lnTo>
                    <a:pt x="99" y="28"/>
                  </a:lnTo>
                  <a:lnTo>
                    <a:pt x="101" y="28"/>
                  </a:lnTo>
                  <a:lnTo>
                    <a:pt x="101" y="23"/>
                  </a:lnTo>
                  <a:lnTo>
                    <a:pt x="99" y="23"/>
                  </a:lnTo>
                  <a:lnTo>
                    <a:pt x="97" y="28"/>
                  </a:lnTo>
                  <a:lnTo>
                    <a:pt x="94" y="28"/>
                  </a:lnTo>
                  <a:lnTo>
                    <a:pt x="92" y="25"/>
                  </a:lnTo>
                  <a:lnTo>
                    <a:pt x="90" y="23"/>
                  </a:lnTo>
                  <a:lnTo>
                    <a:pt x="88" y="18"/>
                  </a:lnTo>
                  <a:lnTo>
                    <a:pt x="85" y="16"/>
                  </a:lnTo>
                  <a:lnTo>
                    <a:pt x="81" y="14"/>
                  </a:lnTo>
                  <a:lnTo>
                    <a:pt x="78" y="11"/>
                  </a:lnTo>
                  <a:lnTo>
                    <a:pt x="74" y="11"/>
                  </a:lnTo>
                  <a:lnTo>
                    <a:pt x="67" y="16"/>
                  </a:lnTo>
                  <a:lnTo>
                    <a:pt x="67" y="21"/>
                  </a:lnTo>
                  <a:lnTo>
                    <a:pt x="67" y="21"/>
                  </a:lnTo>
                  <a:lnTo>
                    <a:pt x="67" y="23"/>
                  </a:lnTo>
                  <a:lnTo>
                    <a:pt x="62" y="28"/>
                  </a:lnTo>
                  <a:lnTo>
                    <a:pt x="55" y="30"/>
                  </a:lnTo>
                  <a:lnTo>
                    <a:pt x="51" y="32"/>
                  </a:lnTo>
                  <a:lnTo>
                    <a:pt x="51" y="35"/>
                  </a:lnTo>
                  <a:lnTo>
                    <a:pt x="53" y="37"/>
                  </a:lnTo>
                  <a:lnTo>
                    <a:pt x="55" y="39"/>
                  </a:lnTo>
                  <a:lnTo>
                    <a:pt x="60" y="42"/>
                  </a:lnTo>
                  <a:lnTo>
                    <a:pt x="60" y="46"/>
                  </a:lnTo>
                  <a:lnTo>
                    <a:pt x="58" y="48"/>
                  </a:lnTo>
                  <a:lnTo>
                    <a:pt x="53" y="46"/>
                  </a:lnTo>
                  <a:lnTo>
                    <a:pt x="51" y="51"/>
                  </a:lnTo>
                  <a:lnTo>
                    <a:pt x="48" y="53"/>
                  </a:lnTo>
                  <a:lnTo>
                    <a:pt x="41" y="53"/>
                  </a:lnTo>
                  <a:lnTo>
                    <a:pt x="41" y="51"/>
                  </a:lnTo>
                  <a:lnTo>
                    <a:pt x="41" y="48"/>
                  </a:lnTo>
                  <a:lnTo>
                    <a:pt x="39" y="44"/>
                  </a:lnTo>
                  <a:lnTo>
                    <a:pt x="41" y="42"/>
                  </a:lnTo>
                  <a:lnTo>
                    <a:pt x="39" y="39"/>
                  </a:lnTo>
                  <a:lnTo>
                    <a:pt x="37" y="39"/>
                  </a:lnTo>
                  <a:lnTo>
                    <a:pt x="34" y="42"/>
                  </a:lnTo>
                  <a:lnTo>
                    <a:pt x="37" y="42"/>
                  </a:lnTo>
                  <a:lnTo>
                    <a:pt x="34" y="46"/>
                  </a:lnTo>
                  <a:lnTo>
                    <a:pt x="32" y="46"/>
                  </a:lnTo>
                  <a:lnTo>
                    <a:pt x="30" y="44"/>
                  </a:lnTo>
                  <a:lnTo>
                    <a:pt x="25" y="37"/>
                  </a:lnTo>
                  <a:lnTo>
                    <a:pt x="25" y="32"/>
                  </a:lnTo>
                  <a:lnTo>
                    <a:pt x="18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4" y="28"/>
                  </a:lnTo>
                  <a:lnTo>
                    <a:pt x="11" y="28"/>
                  </a:lnTo>
                  <a:lnTo>
                    <a:pt x="7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2" y="9"/>
                  </a:lnTo>
                  <a:lnTo>
                    <a:pt x="2" y="5"/>
                  </a:lnTo>
                  <a:lnTo>
                    <a:pt x="4" y="2"/>
                  </a:lnTo>
                  <a:lnTo>
                    <a:pt x="7" y="5"/>
                  </a:lnTo>
                  <a:lnTo>
                    <a:pt x="9" y="7"/>
                  </a:lnTo>
                  <a:lnTo>
                    <a:pt x="11" y="9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1" y="14"/>
                  </a:lnTo>
                  <a:lnTo>
                    <a:pt x="21" y="11"/>
                  </a:lnTo>
                  <a:lnTo>
                    <a:pt x="18" y="11"/>
                  </a:lnTo>
                  <a:lnTo>
                    <a:pt x="21" y="9"/>
                  </a:lnTo>
                  <a:lnTo>
                    <a:pt x="25" y="11"/>
                  </a:lnTo>
                  <a:lnTo>
                    <a:pt x="32" y="16"/>
                  </a:lnTo>
                  <a:lnTo>
                    <a:pt x="39" y="16"/>
                  </a:lnTo>
                  <a:lnTo>
                    <a:pt x="44" y="16"/>
                  </a:lnTo>
                  <a:lnTo>
                    <a:pt x="46" y="14"/>
                  </a:lnTo>
                  <a:lnTo>
                    <a:pt x="60" y="7"/>
                  </a:lnTo>
                  <a:lnTo>
                    <a:pt x="67" y="5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90" y="5"/>
                  </a:lnTo>
                  <a:lnTo>
                    <a:pt x="97" y="7"/>
                  </a:lnTo>
                  <a:lnTo>
                    <a:pt x="104" y="11"/>
                  </a:lnTo>
                  <a:lnTo>
                    <a:pt x="108" y="16"/>
                  </a:lnTo>
                  <a:lnTo>
                    <a:pt x="108" y="18"/>
                  </a:lnTo>
                  <a:lnTo>
                    <a:pt x="113" y="18"/>
                  </a:lnTo>
                  <a:lnTo>
                    <a:pt x="113" y="21"/>
                  </a:lnTo>
                  <a:lnTo>
                    <a:pt x="113" y="25"/>
                  </a:lnTo>
                  <a:lnTo>
                    <a:pt x="113" y="28"/>
                  </a:lnTo>
                  <a:lnTo>
                    <a:pt x="115" y="32"/>
                  </a:lnTo>
                  <a:lnTo>
                    <a:pt x="113" y="37"/>
                  </a:lnTo>
                  <a:lnTo>
                    <a:pt x="111" y="44"/>
                  </a:lnTo>
                  <a:lnTo>
                    <a:pt x="108" y="46"/>
                  </a:lnTo>
                  <a:lnTo>
                    <a:pt x="106" y="46"/>
                  </a:lnTo>
                  <a:lnTo>
                    <a:pt x="104" y="51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8" name="Freeform 194">
              <a:extLst>
                <a:ext uri="{FF2B5EF4-FFF2-40B4-BE49-F238E27FC236}">
                  <a16:creationId xmlns:a16="http://schemas.microsoft.com/office/drawing/2014/main" id="{7265B6CA-CAF8-0273-0193-7B11E3E3A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873" y="2890005"/>
              <a:ext cx="58084" cy="58084"/>
            </a:xfrm>
            <a:custGeom>
              <a:avLst/>
              <a:gdLst>
                <a:gd name="T0" fmla="*/ 63 w 70"/>
                <a:gd name="T1" fmla="*/ 63 h 70"/>
                <a:gd name="T2" fmla="*/ 63 w 70"/>
                <a:gd name="T3" fmla="*/ 65 h 70"/>
                <a:gd name="T4" fmla="*/ 63 w 70"/>
                <a:gd name="T5" fmla="*/ 70 h 70"/>
                <a:gd name="T6" fmla="*/ 58 w 70"/>
                <a:gd name="T7" fmla="*/ 67 h 70"/>
                <a:gd name="T8" fmla="*/ 56 w 70"/>
                <a:gd name="T9" fmla="*/ 65 h 70"/>
                <a:gd name="T10" fmla="*/ 54 w 70"/>
                <a:gd name="T11" fmla="*/ 58 h 70"/>
                <a:gd name="T12" fmla="*/ 49 w 70"/>
                <a:gd name="T13" fmla="*/ 56 h 70"/>
                <a:gd name="T14" fmla="*/ 54 w 70"/>
                <a:gd name="T15" fmla="*/ 58 h 70"/>
                <a:gd name="T16" fmla="*/ 54 w 70"/>
                <a:gd name="T17" fmla="*/ 65 h 70"/>
                <a:gd name="T18" fmla="*/ 49 w 70"/>
                <a:gd name="T19" fmla="*/ 65 h 70"/>
                <a:gd name="T20" fmla="*/ 42 w 70"/>
                <a:gd name="T21" fmla="*/ 60 h 70"/>
                <a:gd name="T22" fmla="*/ 44 w 70"/>
                <a:gd name="T23" fmla="*/ 53 h 70"/>
                <a:gd name="T24" fmla="*/ 40 w 70"/>
                <a:gd name="T25" fmla="*/ 46 h 70"/>
                <a:gd name="T26" fmla="*/ 33 w 70"/>
                <a:gd name="T27" fmla="*/ 40 h 70"/>
                <a:gd name="T28" fmla="*/ 28 w 70"/>
                <a:gd name="T29" fmla="*/ 33 h 70"/>
                <a:gd name="T30" fmla="*/ 24 w 70"/>
                <a:gd name="T31" fmla="*/ 28 h 70"/>
                <a:gd name="T32" fmla="*/ 14 w 70"/>
                <a:gd name="T33" fmla="*/ 23 h 70"/>
                <a:gd name="T34" fmla="*/ 14 w 70"/>
                <a:gd name="T35" fmla="*/ 26 h 70"/>
                <a:gd name="T36" fmla="*/ 21 w 70"/>
                <a:gd name="T37" fmla="*/ 35 h 70"/>
                <a:gd name="T38" fmla="*/ 17 w 70"/>
                <a:gd name="T39" fmla="*/ 37 h 70"/>
                <a:gd name="T40" fmla="*/ 12 w 70"/>
                <a:gd name="T41" fmla="*/ 33 h 70"/>
                <a:gd name="T42" fmla="*/ 0 w 70"/>
                <a:gd name="T43" fmla="*/ 28 h 70"/>
                <a:gd name="T44" fmla="*/ 3 w 70"/>
                <a:gd name="T45" fmla="*/ 19 h 70"/>
                <a:gd name="T46" fmla="*/ 5 w 70"/>
                <a:gd name="T47" fmla="*/ 12 h 70"/>
                <a:gd name="T48" fmla="*/ 0 w 70"/>
                <a:gd name="T49" fmla="*/ 10 h 70"/>
                <a:gd name="T50" fmla="*/ 3 w 70"/>
                <a:gd name="T51" fmla="*/ 5 h 70"/>
                <a:gd name="T52" fmla="*/ 3 w 70"/>
                <a:gd name="T53" fmla="*/ 3 h 70"/>
                <a:gd name="T54" fmla="*/ 10 w 70"/>
                <a:gd name="T55" fmla="*/ 0 h 70"/>
                <a:gd name="T56" fmla="*/ 26 w 70"/>
                <a:gd name="T57" fmla="*/ 5 h 70"/>
                <a:gd name="T58" fmla="*/ 35 w 70"/>
                <a:gd name="T59" fmla="*/ 7 h 70"/>
                <a:gd name="T60" fmla="*/ 37 w 70"/>
                <a:gd name="T61" fmla="*/ 10 h 70"/>
                <a:gd name="T62" fmla="*/ 44 w 70"/>
                <a:gd name="T63" fmla="*/ 12 h 70"/>
                <a:gd name="T64" fmla="*/ 44 w 70"/>
                <a:gd name="T65" fmla="*/ 14 h 70"/>
                <a:gd name="T66" fmla="*/ 49 w 70"/>
                <a:gd name="T67" fmla="*/ 12 h 70"/>
                <a:gd name="T68" fmla="*/ 54 w 70"/>
                <a:gd name="T69" fmla="*/ 14 h 70"/>
                <a:gd name="T70" fmla="*/ 56 w 70"/>
                <a:gd name="T71" fmla="*/ 23 h 70"/>
                <a:gd name="T72" fmla="*/ 61 w 70"/>
                <a:gd name="T73" fmla="*/ 30 h 70"/>
                <a:gd name="T74" fmla="*/ 67 w 70"/>
                <a:gd name="T75" fmla="*/ 35 h 70"/>
                <a:gd name="T76" fmla="*/ 70 w 70"/>
                <a:gd name="T77" fmla="*/ 40 h 70"/>
                <a:gd name="T78" fmla="*/ 65 w 70"/>
                <a:gd name="T79" fmla="*/ 40 h 70"/>
                <a:gd name="T80" fmla="*/ 63 w 70"/>
                <a:gd name="T81" fmla="*/ 46 h 70"/>
                <a:gd name="T82" fmla="*/ 65 w 70"/>
                <a:gd name="T83" fmla="*/ 51 h 70"/>
                <a:gd name="T84" fmla="*/ 63 w 70"/>
                <a:gd name="T85" fmla="*/ 56 h 70"/>
                <a:gd name="T86" fmla="*/ 63 w 70"/>
                <a:gd name="T87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70">
                  <a:moveTo>
                    <a:pt x="63" y="63"/>
                  </a:moveTo>
                  <a:lnTo>
                    <a:pt x="63" y="63"/>
                  </a:lnTo>
                  <a:lnTo>
                    <a:pt x="65" y="65"/>
                  </a:lnTo>
                  <a:lnTo>
                    <a:pt x="63" y="65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1" y="67"/>
                  </a:lnTo>
                  <a:lnTo>
                    <a:pt x="58" y="67"/>
                  </a:lnTo>
                  <a:lnTo>
                    <a:pt x="58" y="65"/>
                  </a:lnTo>
                  <a:lnTo>
                    <a:pt x="56" y="65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1" y="56"/>
                  </a:lnTo>
                  <a:lnTo>
                    <a:pt x="49" y="56"/>
                  </a:lnTo>
                  <a:lnTo>
                    <a:pt x="49" y="58"/>
                  </a:lnTo>
                  <a:lnTo>
                    <a:pt x="54" y="58"/>
                  </a:lnTo>
                  <a:lnTo>
                    <a:pt x="56" y="63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9" y="65"/>
                  </a:lnTo>
                  <a:lnTo>
                    <a:pt x="44" y="63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4" y="51"/>
                  </a:lnTo>
                  <a:lnTo>
                    <a:pt x="40" y="46"/>
                  </a:lnTo>
                  <a:lnTo>
                    <a:pt x="37" y="44"/>
                  </a:lnTo>
                  <a:lnTo>
                    <a:pt x="33" y="40"/>
                  </a:lnTo>
                  <a:lnTo>
                    <a:pt x="28" y="37"/>
                  </a:lnTo>
                  <a:lnTo>
                    <a:pt x="28" y="33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4" y="26"/>
                  </a:lnTo>
                  <a:lnTo>
                    <a:pt x="21" y="30"/>
                  </a:lnTo>
                  <a:lnTo>
                    <a:pt x="21" y="35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14" y="35"/>
                  </a:lnTo>
                  <a:lnTo>
                    <a:pt x="12" y="33"/>
                  </a:lnTo>
                  <a:lnTo>
                    <a:pt x="7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3" y="19"/>
                  </a:lnTo>
                  <a:lnTo>
                    <a:pt x="5" y="16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10" y="0"/>
                  </a:lnTo>
                  <a:lnTo>
                    <a:pt x="21" y="5"/>
                  </a:lnTo>
                  <a:lnTo>
                    <a:pt x="26" y="5"/>
                  </a:lnTo>
                  <a:lnTo>
                    <a:pt x="33" y="5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7" y="10"/>
                  </a:lnTo>
                  <a:lnTo>
                    <a:pt x="42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9" y="14"/>
                  </a:lnTo>
                  <a:lnTo>
                    <a:pt x="49" y="12"/>
                  </a:lnTo>
                  <a:lnTo>
                    <a:pt x="51" y="12"/>
                  </a:lnTo>
                  <a:lnTo>
                    <a:pt x="54" y="14"/>
                  </a:lnTo>
                  <a:lnTo>
                    <a:pt x="54" y="19"/>
                  </a:lnTo>
                  <a:lnTo>
                    <a:pt x="56" y="23"/>
                  </a:lnTo>
                  <a:lnTo>
                    <a:pt x="61" y="28"/>
                  </a:lnTo>
                  <a:lnTo>
                    <a:pt x="61" y="30"/>
                  </a:lnTo>
                  <a:lnTo>
                    <a:pt x="63" y="35"/>
                  </a:lnTo>
                  <a:lnTo>
                    <a:pt x="67" y="35"/>
                  </a:lnTo>
                  <a:lnTo>
                    <a:pt x="70" y="37"/>
                  </a:lnTo>
                  <a:lnTo>
                    <a:pt x="70" y="40"/>
                  </a:lnTo>
                  <a:lnTo>
                    <a:pt x="67" y="37"/>
                  </a:lnTo>
                  <a:lnTo>
                    <a:pt x="65" y="40"/>
                  </a:lnTo>
                  <a:lnTo>
                    <a:pt x="65" y="44"/>
                  </a:lnTo>
                  <a:lnTo>
                    <a:pt x="63" y="46"/>
                  </a:lnTo>
                  <a:lnTo>
                    <a:pt x="63" y="49"/>
                  </a:lnTo>
                  <a:lnTo>
                    <a:pt x="65" y="51"/>
                  </a:lnTo>
                  <a:lnTo>
                    <a:pt x="67" y="53"/>
                  </a:lnTo>
                  <a:lnTo>
                    <a:pt x="63" y="56"/>
                  </a:lnTo>
                  <a:lnTo>
                    <a:pt x="63" y="60"/>
                  </a:lnTo>
                  <a:lnTo>
                    <a:pt x="63" y="63"/>
                  </a:lnTo>
                  <a:lnTo>
                    <a:pt x="63" y="6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9" name="Freeform 195">
              <a:extLst>
                <a:ext uri="{FF2B5EF4-FFF2-40B4-BE49-F238E27FC236}">
                  <a16:creationId xmlns:a16="http://schemas.microsoft.com/office/drawing/2014/main" id="{07E693DA-E84F-A706-E892-948194352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660" y="2822793"/>
              <a:ext cx="80489" cy="78829"/>
            </a:xfrm>
            <a:custGeom>
              <a:avLst/>
              <a:gdLst>
                <a:gd name="T0" fmla="*/ 37 w 97"/>
                <a:gd name="T1" fmla="*/ 84 h 95"/>
                <a:gd name="T2" fmla="*/ 44 w 97"/>
                <a:gd name="T3" fmla="*/ 81 h 95"/>
                <a:gd name="T4" fmla="*/ 60 w 97"/>
                <a:gd name="T5" fmla="*/ 86 h 95"/>
                <a:gd name="T6" fmla="*/ 69 w 97"/>
                <a:gd name="T7" fmla="*/ 88 h 95"/>
                <a:gd name="T8" fmla="*/ 71 w 97"/>
                <a:gd name="T9" fmla="*/ 91 h 95"/>
                <a:gd name="T10" fmla="*/ 78 w 97"/>
                <a:gd name="T11" fmla="*/ 93 h 95"/>
                <a:gd name="T12" fmla="*/ 81 w 97"/>
                <a:gd name="T13" fmla="*/ 93 h 95"/>
                <a:gd name="T14" fmla="*/ 81 w 97"/>
                <a:gd name="T15" fmla="*/ 88 h 95"/>
                <a:gd name="T16" fmla="*/ 78 w 97"/>
                <a:gd name="T17" fmla="*/ 81 h 95"/>
                <a:gd name="T18" fmla="*/ 81 w 97"/>
                <a:gd name="T19" fmla="*/ 72 h 95"/>
                <a:gd name="T20" fmla="*/ 81 w 97"/>
                <a:gd name="T21" fmla="*/ 72 h 95"/>
                <a:gd name="T22" fmla="*/ 78 w 97"/>
                <a:gd name="T23" fmla="*/ 74 h 95"/>
                <a:gd name="T24" fmla="*/ 78 w 97"/>
                <a:gd name="T25" fmla="*/ 67 h 95"/>
                <a:gd name="T26" fmla="*/ 81 w 97"/>
                <a:gd name="T27" fmla="*/ 61 h 95"/>
                <a:gd name="T28" fmla="*/ 83 w 97"/>
                <a:gd name="T29" fmla="*/ 51 h 95"/>
                <a:gd name="T30" fmla="*/ 83 w 97"/>
                <a:gd name="T31" fmla="*/ 54 h 95"/>
                <a:gd name="T32" fmla="*/ 83 w 97"/>
                <a:gd name="T33" fmla="*/ 56 h 95"/>
                <a:gd name="T34" fmla="*/ 83 w 97"/>
                <a:gd name="T35" fmla="*/ 61 h 95"/>
                <a:gd name="T36" fmla="*/ 85 w 97"/>
                <a:gd name="T37" fmla="*/ 61 h 95"/>
                <a:gd name="T38" fmla="*/ 88 w 97"/>
                <a:gd name="T39" fmla="*/ 51 h 95"/>
                <a:gd name="T40" fmla="*/ 88 w 97"/>
                <a:gd name="T41" fmla="*/ 40 h 95"/>
                <a:gd name="T42" fmla="*/ 85 w 97"/>
                <a:gd name="T43" fmla="*/ 35 h 95"/>
                <a:gd name="T44" fmla="*/ 88 w 97"/>
                <a:gd name="T45" fmla="*/ 33 h 95"/>
                <a:gd name="T46" fmla="*/ 90 w 97"/>
                <a:gd name="T47" fmla="*/ 33 h 95"/>
                <a:gd name="T48" fmla="*/ 95 w 97"/>
                <a:gd name="T49" fmla="*/ 24 h 95"/>
                <a:gd name="T50" fmla="*/ 95 w 97"/>
                <a:gd name="T51" fmla="*/ 19 h 95"/>
                <a:gd name="T52" fmla="*/ 92 w 97"/>
                <a:gd name="T53" fmla="*/ 17 h 95"/>
                <a:gd name="T54" fmla="*/ 95 w 97"/>
                <a:gd name="T55" fmla="*/ 10 h 95"/>
                <a:gd name="T56" fmla="*/ 95 w 97"/>
                <a:gd name="T57" fmla="*/ 3 h 95"/>
                <a:gd name="T58" fmla="*/ 95 w 97"/>
                <a:gd name="T59" fmla="*/ 0 h 95"/>
                <a:gd name="T60" fmla="*/ 90 w 97"/>
                <a:gd name="T61" fmla="*/ 0 h 95"/>
                <a:gd name="T62" fmla="*/ 85 w 97"/>
                <a:gd name="T63" fmla="*/ 0 h 95"/>
                <a:gd name="T64" fmla="*/ 83 w 97"/>
                <a:gd name="T65" fmla="*/ 5 h 95"/>
                <a:gd name="T66" fmla="*/ 76 w 97"/>
                <a:gd name="T67" fmla="*/ 7 h 95"/>
                <a:gd name="T68" fmla="*/ 71 w 97"/>
                <a:gd name="T69" fmla="*/ 10 h 95"/>
                <a:gd name="T70" fmla="*/ 67 w 97"/>
                <a:gd name="T71" fmla="*/ 7 h 95"/>
                <a:gd name="T72" fmla="*/ 62 w 97"/>
                <a:gd name="T73" fmla="*/ 5 h 95"/>
                <a:gd name="T74" fmla="*/ 58 w 97"/>
                <a:gd name="T75" fmla="*/ 10 h 95"/>
                <a:gd name="T76" fmla="*/ 55 w 97"/>
                <a:gd name="T77" fmla="*/ 17 h 95"/>
                <a:gd name="T78" fmla="*/ 48 w 97"/>
                <a:gd name="T79" fmla="*/ 24 h 95"/>
                <a:gd name="T80" fmla="*/ 44 w 97"/>
                <a:gd name="T81" fmla="*/ 26 h 95"/>
                <a:gd name="T82" fmla="*/ 37 w 97"/>
                <a:gd name="T83" fmla="*/ 26 h 95"/>
                <a:gd name="T84" fmla="*/ 30 w 97"/>
                <a:gd name="T85" fmla="*/ 24 h 95"/>
                <a:gd name="T86" fmla="*/ 16 w 97"/>
                <a:gd name="T87" fmla="*/ 28 h 95"/>
                <a:gd name="T88" fmla="*/ 18 w 97"/>
                <a:gd name="T89" fmla="*/ 35 h 95"/>
                <a:gd name="T90" fmla="*/ 16 w 97"/>
                <a:gd name="T91" fmla="*/ 42 h 95"/>
                <a:gd name="T92" fmla="*/ 7 w 97"/>
                <a:gd name="T93" fmla="*/ 44 h 95"/>
                <a:gd name="T94" fmla="*/ 4 w 97"/>
                <a:gd name="T95" fmla="*/ 47 h 95"/>
                <a:gd name="T96" fmla="*/ 0 w 97"/>
                <a:gd name="T97" fmla="*/ 47 h 95"/>
                <a:gd name="T98" fmla="*/ 11 w 97"/>
                <a:gd name="T99" fmla="*/ 58 h 95"/>
                <a:gd name="T100" fmla="*/ 18 w 97"/>
                <a:gd name="T101" fmla="*/ 65 h 95"/>
                <a:gd name="T102" fmla="*/ 32 w 97"/>
                <a:gd name="T103" fmla="*/ 84 h 95"/>
                <a:gd name="T104" fmla="*/ 37 w 97"/>
                <a:gd name="T105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5">
                  <a:moveTo>
                    <a:pt x="37" y="86"/>
                  </a:moveTo>
                  <a:lnTo>
                    <a:pt x="37" y="84"/>
                  </a:lnTo>
                  <a:lnTo>
                    <a:pt x="37" y="84"/>
                  </a:lnTo>
                  <a:lnTo>
                    <a:pt x="44" y="81"/>
                  </a:lnTo>
                  <a:lnTo>
                    <a:pt x="55" y="86"/>
                  </a:lnTo>
                  <a:lnTo>
                    <a:pt x="60" y="86"/>
                  </a:lnTo>
                  <a:lnTo>
                    <a:pt x="67" y="86"/>
                  </a:lnTo>
                  <a:lnTo>
                    <a:pt x="69" y="88"/>
                  </a:lnTo>
                  <a:lnTo>
                    <a:pt x="71" y="88"/>
                  </a:lnTo>
                  <a:lnTo>
                    <a:pt x="71" y="91"/>
                  </a:lnTo>
                  <a:lnTo>
                    <a:pt x="76" y="95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81" y="93"/>
                  </a:lnTo>
                  <a:lnTo>
                    <a:pt x="81" y="91"/>
                  </a:lnTo>
                  <a:lnTo>
                    <a:pt x="81" y="88"/>
                  </a:lnTo>
                  <a:lnTo>
                    <a:pt x="78" y="86"/>
                  </a:lnTo>
                  <a:lnTo>
                    <a:pt x="78" y="81"/>
                  </a:lnTo>
                  <a:lnTo>
                    <a:pt x="81" y="77"/>
                  </a:lnTo>
                  <a:lnTo>
                    <a:pt x="81" y="72"/>
                  </a:lnTo>
                  <a:lnTo>
                    <a:pt x="83" y="70"/>
                  </a:lnTo>
                  <a:lnTo>
                    <a:pt x="81" y="72"/>
                  </a:lnTo>
                  <a:lnTo>
                    <a:pt x="81" y="72"/>
                  </a:lnTo>
                  <a:lnTo>
                    <a:pt x="78" y="74"/>
                  </a:lnTo>
                  <a:lnTo>
                    <a:pt x="78" y="72"/>
                  </a:lnTo>
                  <a:lnTo>
                    <a:pt x="78" y="67"/>
                  </a:lnTo>
                  <a:lnTo>
                    <a:pt x="81" y="63"/>
                  </a:lnTo>
                  <a:lnTo>
                    <a:pt x="81" y="61"/>
                  </a:lnTo>
                  <a:lnTo>
                    <a:pt x="81" y="58"/>
                  </a:lnTo>
                  <a:lnTo>
                    <a:pt x="83" y="51"/>
                  </a:lnTo>
                  <a:lnTo>
                    <a:pt x="85" y="51"/>
                  </a:lnTo>
                  <a:lnTo>
                    <a:pt x="83" y="54"/>
                  </a:lnTo>
                  <a:lnTo>
                    <a:pt x="83" y="56"/>
                  </a:lnTo>
                  <a:lnTo>
                    <a:pt x="83" y="56"/>
                  </a:lnTo>
                  <a:lnTo>
                    <a:pt x="83" y="58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5" y="61"/>
                  </a:lnTo>
                  <a:lnTo>
                    <a:pt x="88" y="58"/>
                  </a:lnTo>
                  <a:lnTo>
                    <a:pt x="88" y="51"/>
                  </a:lnTo>
                  <a:lnTo>
                    <a:pt x="88" y="42"/>
                  </a:lnTo>
                  <a:lnTo>
                    <a:pt x="88" y="40"/>
                  </a:lnTo>
                  <a:lnTo>
                    <a:pt x="88" y="37"/>
                  </a:lnTo>
                  <a:lnTo>
                    <a:pt x="85" y="35"/>
                  </a:lnTo>
                  <a:lnTo>
                    <a:pt x="85" y="33"/>
                  </a:lnTo>
                  <a:lnTo>
                    <a:pt x="88" y="33"/>
                  </a:lnTo>
                  <a:lnTo>
                    <a:pt x="88" y="33"/>
                  </a:lnTo>
                  <a:lnTo>
                    <a:pt x="90" y="33"/>
                  </a:lnTo>
                  <a:lnTo>
                    <a:pt x="90" y="28"/>
                  </a:lnTo>
                  <a:lnTo>
                    <a:pt x="95" y="24"/>
                  </a:lnTo>
                  <a:lnTo>
                    <a:pt x="95" y="21"/>
                  </a:lnTo>
                  <a:lnTo>
                    <a:pt x="95" y="19"/>
                  </a:lnTo>
                  <a:lnTo>
                    <a:pt x="95" y="17"/>
                  </a:lnTo>
                  <a:lnTo>
                    <a:pt x="92" y="17"/>
                  </a:lnTo>
                  <a:lnTo>
                    <a:pt x="95" y="14"/>
                  </a:lnTo>
                  <a:lnTo>
                    <a:pt x="95" y="10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7" y="0"/>
                  </a:lnTo>
                  <a:lnTo>
                    <a:pt x="95" y="0"/>
                  </a:lnTo>
                  <a:lnTo>
                    <a:pt x="92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5" y="3"/>
                  </a:lnTo>
                  <a:lnTo>
                    <a:pt x="83" y="5"/>
                  </a:lnTo>
                  <a:lnTo>
                    <a:pt x="78" y="7"/>
                  </a:lnTo>
                  <a:lnTo>
                    <a:pt x="76" y="7"/>
                  </a:lnTo>
                  <a:lnTo>
                    <a:pt x="74" y="10"/>
                  </a:lnTo>
                  <a:lnTo>
                    <a:pt x="71" y="10"/>
                  </a:lnTo>
                  <a:lnTo>
                    <a:pt x="69" y="10"/>
                  </a:lnTo>
                  <a:lnTo>
                    <a:pt x="67" y="7"/>
                  </a:lnTo>
                  <a:lnTo>
                    <a:pt x="65" y="5"/>
                  </a:lnTo>
                  <a:lnTo>
                    <a:pt x="62" y="5"/>
                  </a:lnTo>
                  <a:lnTo>
                    <a:pt x="62" y="10"/>
                  </a:lnTo>
                  <a:lnTo>
                    <a:pt x="58" y="10"/>
                  </a:lnTo>
                  <a:lnTo>
                    <a:pt x="55" y="14"/>
                  </a:lnTo>
                  <a:lnTo>
                    <a:pt x="55" y="17"/>
                  </a:lnTo>
                  <a:lnTo>
                    <a:pt x="53" y="19"/>
                  </a:lnTo>
                  <a:lnTo>
                    <a:pt x="48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39" y="26"/>
                  </a:lnTo>
                  <a:lnTo>
                    <a:pt x="37" y="26"/>
                  </a:lnTo>
                  <a:lnTo>
                    <a:pt x="34" y="24"/>
                  </a:lnTo>
                  <a:lnTo>
                    <a:pt x="30" y="24"/>
                  </a:lnTo>
                  <a:lnTo>
                    <a:pt x="23" y="26"/>
                  </a:lnTo>
                  <a:lnTo>
                    <a:pt x="16" y="28"/>
                  </a:lnTo>
                  <a:lnTo>
                    <a:pt x="18" y="30"/>
                  </a:lnTo>
                  <a:lnTo>
                    <a:pt x="18" y="35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9" y="44"/>
                  </a:lnTo>
                  <a:lnTo>
                    <a:pt x="7" y="44"/>
                  </a:lnTo>
                  <a:lnTo>
                    <a:pt x="7" y="47"/>
                  </a:lnTo>
                  <a:lnTo>
                    <a:pt x="4" y="47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7" y="56"/>
                  </a:lnTo>
                  <a:lnTo>
                    <a:pt x="11" y="58"/>
                  </a:lnTo>
                  <a:lnTo>
                    <a:pt x="11" y="61"/>
                  </a:lnTo>
                  <a:lnTo>
                    <a:pt x="18" y="65"/>
                  </a:lnTo>
                  <a:lnTo>
                    <a:pt x="23" y="74"/>
                  </a:lnTo>
                  <a:lnTo>
                    <a:pt x="32" y="84"/>
                  </a:lnTo>
                  <a:lnTo>
                    <a:pt x="34" y="84"/>
                  </a:lnTo>
                  <a:lnTo>
                    <a:pt x="37" y="8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0" name="Freeform 196">
              <a:extLst>
                <a:ext uri="{FF2B5EF4-FFF2-40B4-BE49-F238E27FC236}">
                  <a16:creationId xmlns:a16="http://schemas.microsoft.com/office/drawing/2014/main" id="{26F6B329-5446-40BA-D80D-44AC80913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809" y="2802049"/>
              <a:ext cx="116999" cy="57255"/>
            </a:xfrm>
            <a:custGeom>
              <a:avLst/>
              <a:gdLst>
                <a:gd name="T0" fmla="*/ 51 w 141"/>
                <a:gd name="T1" fmla="*/ 69 h 69"/>
                <a:gd name="T2" fmla="*/ 58 w 141"/>
                <a:gd name="T3" fmla="*/ 65 h 69"/>
                <a:gd name="T4" fmla="*/ 60 w 141"/>
                <a:gd name="T5" fmla="*/ 55 h 69"/>
                <a:gd name="T6" fmla="*/ 65 w 141"/>
                <a:gd name="T7" fmla="*/ 51 h 69"/>
                <a:gd name="T8" fmla="*/ 76 w 141"/>
                <a:gd name="T9" fmla="*/ 49 h 69"/>
                <a:gd name="T10" fmla="*/ 81 w 141"/>
                <a:gd name="T11" fmla="*/ 51 h 69"/>
                <a:gd name="T12" fmla="*/ 86 w 141"/>
                <a:gd name="T13" fmla="*/ 49 h 69"/>
                <a:gd name="T14" fmla="*/ 95 w 141"/>
                <a:gd name="T15" fmla="*/ 44 h 69"/>
                <a:gd name="T16" fmla="*/ 97 w 141"/>
                <a:gd name="T17" fmla="*/ 39 h 69"/>
                <a:gd name="T18" fmla="*/ 104 w 141"/>
                <a:gd name="T19" fmla="*/ 35 h 69"/>
                <a:gd name="T20" fmla="*/ 107 w 141"/>
                <a:gd name="T21" fmla="*/ 30 h 69"/>
                <a:gd name="T22" fmla="*/ 111 w 141"/>
                <a:gd name="T23" fmla="*/ 35 h 69"/>
                <a:gd name="T24" fmla="*/ 116 w 141"/>
                <a:gd name="T25" fmla="*/ 35 h 69"/>
                <a:gd name="T26" fmla="*/ 120 w 141"/>
                <a:gd name="T27" fmla="*/ 32 h 69"/>
                <a:gd name="T28" fmla="*/ 127 w 141"/>
                <a:gd name="T29" fmla="*/ 28 h 69"/>
                <a:gd name="T30" fmla="*/ 130 w 141"/>
                <a:gd name="T31" fmla="*/ 25 h 69"/>
                <a:gd name="T32" fmla="*/ 134 w 141"/>
                <a:gd name="T33" fmla="*/ 25 h 69"/>
                <a:gd name="T34" fmla="*/ 139 w 141"/>
                <a:gd name="T35" fmla="*/ 25 h 69"/>
                <a:gd name="T36" fmla="*/ 139 w 141"/>
                <a:gd name="T37" fmla="*/ 21 h 69"/>
                <a:gd name="T38" fmla="*/ 130 w 141"/>
                <a:gd name="T39" fmla="*/ 16 h 69"/>
                <a:gd name="T40" fmla="*/ 132 w 141"/>
                <a:gd name="T41" fmla="*/ 21 h 69"/>
                <a:gd name="T42" fmla="*/ 120 w 141"/>
                <a:gd name="T43" fmla="*/ 19 h 69"/>
                <a:gd name="T44" fmla="*/ 116 w 141"/>
                <a:gd name="T45" fmla="*/ 19 h 69"/>
                <a:gd name="T46" fmla="*/ 113 w 141"/>
                <a:gd name="T47" fmla="*/ 16 h 69"/>
                <a:gd name="T48" fmla="*/ 116 w 141"/>
                <a:gd name="T49" fmla="*/ 14 h 69"/>
                <a:gd name="T50" fmla="*/ 120 w 141"/>
                <a:gd name="T51" fmla="*/ 14 h 69"/>
                <a:gd name="T52" fmla="*/ 127 w 141"/>
                <a:gd name="T53" fmla="*/ 14 h 69"/>
                <a:gd name="T54" fmla="*/ 118 w 141"/>
                <a:gd name="T55" fmla="*/ 9 h 69"/>
                <a:gd name="T56" fmla="*/ 111 w 141"/>
                <a:gd name="T57" fmla="*/ 9 h 69"/>
                <a:gd name="T58" fmla="*/ 107 w 141"/>
                <a:gd name="T59" fmla="*/ 12 h 69"/>
                <a:gd name="T60" fmla="*/ 95 w 141"/>
                <a:gd name="T61" fmla="*/ 7 h 69"/>
                <a:gd name="T62" fmla="*/ 81 w 141"/>
                <a:gd name="T63" fmla="*/ 2 h 69"/>
                <a:gd name="T64" fmla="*/ 76 w 141"/>
                <a:gd name="T65" fmla="*/ 5 h 69"/>
                <a:gd name="T66" fmla="*/ 74 w 141"/>
                <a:gd name="T67" fmla="*/ 7 h 69"/>
                <a:gd name="T68" fmla="*/ 70 w 141"/>
                <a:gd name="T69" fmla="*/ 7 h 69"/>
                <a:gd name="T70" fmla="*/ 53 w 141"/>
                <a:gd name="T71" fmla="*/ 7 h 69"/>
                <a:gd name="T72" fmla="*/ 35 w 141"/>
                <a:gd name="T73" fmla="*/ 12 h 69"/>
                <a:gd name="T74" fmla="*/ 33 w 141"/>
                <a:gd name="T75" fmla="*/ 12 h 69"/>
                <a:gd name="T76" fmla="*/ 28 w 141"/>
                <a:gd name="T77" fmla="*/ 16 h 69"/>
                <a:gd name="T78" fmla="*/ 19 w 141"/>
                <a:gd name="T79" fmla="*/ 19 h 69"/>
                <a:gd name="T80" fmla="*/ 10 w 141"/>
                <a:gd name="T81" fmla="*/ 28 h 69"/>
                <a:gd name="T82" fmla="*/ 10 w 141"/>
                <a:gd name="T83" fmla="*/ 37 h 69"/>
                <a:gd name="T84" fmla="*/ 3 w 141"/>
                <a:gd name="T85" fmla="*/ 42 h 69"/>
                <a:gd name="T86" fmla="*/ 3 w 141"/>
                <a:gd name="T87" fmla="*/ 44 h 69"/>
                <a:gd name="T88" fmla="*/ 3 w 141"/>
                <a:gd name="T89" fmla="*/ 60 h 69"/>
                <a:gd name="T90" fmla="*/ 12 w 141"/>
                <a:gd name="T91" fmla="*/ 62 h 69"/>
                <a:gd name="T92" fmla="*/ 19 w 141"/>
                <a:gd name="T93" fmla="*/ 65 h 69"/>
                <a:gd name="T94" fmla="*/ 19 w 141"/>
                <a:gd name="T95" fmla="*/ 62 h 69"/>
                <a:gd name="T96" fmla="*/ 26 w 141"/>
                <a:gd name="T97" fmla="*/ 67 h 69"/>
                <a:gd name="T98" fmla="*/ 37 w 141"/>
                <a:gd name="T99" fmla="*/ 69 h 69"/>
                <a:gd name="T100" fmla="*/ 40 w 141"/>
                <a:gd name="T101" fmla="*/ 62 h 69"/>
                <a:gd name="T102" fmla="*/ 42 w 141"/>
                <a:gd name="T103" fmla="*/ 62 h 69"/>
                <a:gd name="T104" fmla="*/ 44 w 141"/>
                <a:gd name="T105" fmla="*/ 65 h 69"/>
                <a:gd name="T106" fmla="*/ 46 w 141"/>
                <a:gd name="T107" fmla="*/ 65 h 69"/>
                <a:gd name="T108" fmla="*/ 49 w 141"/>
                <a:gd name="T10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69">
                  <a:moveTo>
                    <a:pt x="49" y="69"/>
                  </a:moveTo>
                  <a:lnTo>
                    <a:pt x="51" y="69"/>
                  </a:lnTo>
                  <a:lnTo>
                    <a:pt x="58" y="67"/>
                  </a:lnTo>
                  <a:lnTo>
                    <a:pt x="58" y="65"/>
                  </a:lnTo>
                  <a:lnTo>
                    <a:pt x="60" y="60"/>
                  </a:lnTo>
                  <a:lnTo>
                    <a:pt x="60" y="55"/>
                  </a:lnTo>
                  <a:lnTo>
                    <a:pt x="58" y="53"/>
                  </a:lnTo>
                  <a:lnTo>
                    <a:pt x="65" y="51"/>
                  </a:lnTo>
                  <a:lnTo>
                    <a:pt x="72" y="49"/>
                  </a:lnTo>
                  <a:lnTo>
                    <a:pt x="76" y="49"/>
                  </a:lnTo>
                  <a:lnTo>
                    <a:pt x="79" y="51"/>
                  </a:lnTo>
                  <a:lnTo>
                    <a:pt x="81" y="51"/>
                  </a:lnTo>
                  <a:lnTo>
                    <a:pt x="86" y="51"/>
                  </a:lnTo>
                  <a:lnTo>
                    <a:pt x="86" y="49"/>
                  </a:lnTo>
                  <a:lnTo>
                    <a:pt x="90" y="49"/>
                  </a:lnTo>
                  <a:lnTo>
                    <a:pt x="95" y="44"/>
                  </a:lnTo>
                  <a:lnTo>
                    <a:pt x="97" y="42"/>
                  </a:lnTo>
                  <a:lnTo>
                    <a:pt x="97" y="39"/>
                  </a:lnTo>
                  <a:lnTo>
                    <a:pt x="100" y="35"/>
                  </a:lnTo>
                  <a:lnTo>
                    <a:pt x="104" y="35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9" y="32"/>
                  </a:lnTo>
                  <a:lnTo>
                    <a:pt x="111" y="35"/>
                  </a:lnTo>
                  <a:lnTo>
                    <a:pt x="113" y="35"/>
                  </a:lnTo>
                  <a:lnTo>
                    <a:pt x="116" y="35"/>
                  </a:lnTo>
                  <a:lnTo>
                    <a:pt x="118" y="32"/>
                  </a:lnTo>
                  <a:lnTo>
                    <a:pt x="120" y="32"/>
                  </a:lnTo>
                  <a:lnTo>
                    <a:pt x="125" y="30"/>
                  </a:lnTo>
                  <a:lnTo>
                    <a:pt x="127" y="28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4" y="25"/>
                  </a:lnTo>
                  <a:lnTo>
                    <a:pt x="137" y="25"/>
                  </a:lnTo>
                  <a:lnTo>
                    <a:pt x="139" y="25"/>
                  </a:lnTo>
                  <a:lnTo>
                    <a:pt x="141" y="23"/>
                  </a:lnTo>
                  <a:lnTo>
                    <a:pt x="139" y="21"/>
                  </a:lnTo>
                  <a:lnTo>
                    <a:pt x="134" y="19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2" y="21"/>
                  </a:lnTo>
                  <a:lnTo>
                    <a:pt x="127" y="21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1" y="19"/>
                  </a:lnTo>
                  <a:lnTo>
                    <a:pt x="113" y="16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2"/>
                  </a:lnTo>
                  <a:lnTo>
                    <a:pt x="120" y="14"/>
                  </a:lnTo>
                  <a:lnTo>
                    <a:pt x="125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18" y="9"/>
                  </a:lnTo>
                  <a:lnTo>
                    <a:pt x="113" y="9"/>
                  </a:lnTo>
                  <a:lnTo>
                    <a:pt x="111" y="9"/>
                  </a:lnTo>
                  <a:lnTo>
                    <a:pt x="109" y="7"/>
                  </a:lnTo>
                  <a:lnTo>
                    <a:pt x="107" y="12"/>
                  </a:lnTo>
                  <a:lnTo>
                    <a:pt x="104" y="9"/>
                  </a:lnTo>
                  <a:lnTo>
                    <a:pt x="95" y="7"/>
                  </a:lnTo>
                  <a:lnTo>
                    <a:pt x="86" y="7"/>
                  </a:lnTo>
                  <a:lnTo>
                    <a:pt x="81" y="2"/>
                  </a:lnTo>
                  <a:lnTo>
                    <a:pt x="76" y="0"/>
                  </a:lnTo>
                  <a:lnTo>
                    <a:pt x="76" y="5"/>
                  </a:lnTo>
                  <a:lnTo>
                    <a:pt x="79" y="5"/>
                  </a:lnTo>
                  <a:lnTo>
                    <a:pt x="74" y="7"/>
                  </a:lnTo>
                  <a:lnTo>
                    <a:pt x="72" y="7"/>
                  </a:lnTo>
                  <a:lnTo>
                    <a:pt x="70" y="7"/>
                  </a:lnTo>
                  <a:lnTo>
                    <a:pt x="63" y="9"/>
                  </a:lnTo>
                  <a:lnTo>
                    <a:pt x="53" y="7"/>
                  </a:lnTo>
                  <a:lnTo>
                    <a:pt x="40" y="7"/>
                  </a:lnTo>
                  <a:lnTo>
                    <a:pt x="35" y="12"/>
                  </a:lnTo>
                  <a:lnTo>
                    <a:pt x="33" y="9"/>
                  </a:lnTo>
                  <a:lnTo>
                    <a:pt x="33" y="12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4" y="25"/>
                  </a:lnTo>
                  <a:lnTo>
                    <a:pt x="10" y="28"/>
                  </a:lnTo>
                  <a:lnTo>
                    <a:pt x="12" y="32"/>
                  </a:lnTo>
                  <a:lnTo>
                    <a:pt x="10" y="37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0" y="55"/>
                  </a:lnTo>
                  <a:lnTo>
                    <a:pt x="3" y="60"/>
                  </a:lnTo>
                  <a:lnTo>
                    <a:pt x="5" y="60"/>
                  </a:lnTo>
                  <a:lnTo>
                    <a:pt x="12" y="62"/>
                  </a:lnTo>
                  <a:lnTo>
                    <a:pt x="19" y="67"/>
                  </a:lnTo>
                  <a:lnTo>
                    <a:pt x="19" y="65"/>
                  </a:lnTo>
                  <a:lnTo>
                    <a:pt x="16" y="62"/>
                  </a:lnTo>
                  <a:lnTo>
                    <a:pt x="19" y="62"/>
                  </a:lnTo>
                  <a:lnTo>
                    <a:pt x="21" y="62"/>
                  </a:lnTo>
                  <a:lnTo>
                    <a:pt x="26" y="67"/>
                  </a:lnTo>
                  <a:lnTo>
                    <a:pt x="28" y="69"/>
                  </a:lnTo>
                  <a:lnTo>
                    <a:pt x="37" y="69"/>
                  </a:lnTo>
                  <a:lnTo>
                    <a:pt x="40" y="65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6" y="62"/>
                  </a:lnTo>
                  <a:lnTo>
                    <a:pt x="46" y="65"/>
                  </a:lnTo>
                  <a:lnTo>
                    <a:pt x="46" y="67"/>
                  </a:lnTo>
                  <a:lnTo>
                    <a:pt x="49" y="69"/>
                  </a:lnTo>
                  <a:lnTo>
                    <a:pt x="49" y="6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1" name="Freeform 197">
              <a:extLst>
                <a:ext uri="{FF2B5EF4-FFF2-40B4-BE49-F238E27FC236}">
                  <a16:creationId xmlns:a16="http://schemas.microsoft.com/office/drawing/2014/main" id="{DF95A1ED-A249-8921-31CD-04913725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682" y="2832751"/>
              <a:ext cx="42319" cy="26553"/>
            </a:xfrm>
            <a:custGeom>
              <a:avLst/>
              <a:gdLst>
                <a:gd name="T0" fmla="*/ 18 w 51"/>
                <a:gd name="T1" fmla="*/ 0 h 32"/>
                <a:gd name="T2" fmla="*/ 23 w 51"/>
                <a:gd name="T3" fmla="*/ 2 h 32"/>
                <a:gd name="T4" fmla="*/ 23 w 51"/>
                <a:gd name="T5" fmla="*/ 2 h 32"/>
                <a:gd name="T6" fmla="*/ 25 w 51"/>
                <a:gd name="T7" fmla="*/ 5 h 32"/>
                <a:gd name="T8" fmla="*/ 27 w 51"/>
                <a:gd name="T9" fmla="*/ 7 h 32"/>
                <a:gd name="T10" fmla="*/ 32 w 51"/>
                <a:gd name="T11" fmla="*/ 5 h 32"/>
                <a:gd name="T12" fmla="*/ 37 w 51"/>
                <a:gd name="T13" fmla="*/ 7 h 32"/>
                <a:gd name="T14" fmla="*/ 39 w 51"/>
                <a:gd name="T15" fmla="*/ 9 h 32"/>
                <a:gd name="T16" fmla="*/ 39 w 51"/>
                <a:gd name="T17" fmla="*/ 12 h 32"/>
                <a:gd name="T18" fmla="*/ 41 w 51"/>
                <a:gd name="T19" fmla="*/ 14 h 32"/>
                <a:gd name="T20" fmla="*/ 41 w 51"/>
                <a:gd name="T21" fmla="*/ 12 h 32"/>
                <a:gd name="T22" fmla="*/ 44 w 51"/>
                <a:gd name="T23" fmla="*/ 9 h 32"/>
                <a:gd name="T24" fmla="*/ 46 w 51"/>
                <a:gd name="T25" fmla="*/ 9 h 32"/>
                <a:gd name="T26" fmla="*/ 48 w 51"/>
                <a:gd name="T27" fmla="*/ 9 h 32"/>
                <a:gd name="T28" fmla="*/ 51 w 51"/>
                <a:gd name="T29" fmla="*/ 12 h 32"/>
                <a:gd name="T30" fmla="*/ 51 w 51"/>
                <a:gd name="T31" fmla="*/ 14 h 32"/>
                <a:gd name="T32" fmla="*/ 51 w 51"/>
                <a:gd name="T33" fmla="*/ 18 h 32"/>
                <a:gd name="T34" fmla="*/ 51 w 51"/>
                <a:gd name="T35" fmla="*/ 21 h 32"/>
                <a:gd name="T36" fmla="*/ 51 w 51"/>
                <a:gd name="T37" fmla="*/ 23 h 32"/>
                <a:gd name="T38" fmla="*/ 51 w 51"/>
                <a:gd name="T39" fmla="*/ 25 h 32"/>
                <a:gd name="T40" fmla="*/ 51 w 51"/>
                <a:gd name="T41" fmla="*/ 25 h 32"/>
                <a:gd name="T42" fmla="*/ 51 w 51"/>
                <a:gd name="T43" fmla="*/ 28 h 32"/>
                <a:gd name="T44" fmla="*/ 48 w 51"/>
                <a:gd name="T45" fmla="*/ 32 h 32"/>
                <a:gd name="T46" fmla="*/ 39 w 51"/>
                <a:gd name="T47" fmla="*/ 32 h 32"/>
                <a:gd name="T48" fmla="*/ 37 w 51"/>
                <a:gd name="T49" fmla="*/ 30 h 32"/>
                <a:gd name="T50" fmla="*/ 32 w 51"/>
                <a:gd name="T51" fmla="*/ 25 h 32"/>
                <a:gd name="T52" fmla="*/ 30 w 51"/>
                <a:gd name="T53" fmla="*/ 25 h 32"/>
                <a:gd name="T54" fmla="*/ 27 w 51"/>
                <a:gd name="T55" fmla="*/ 25 h 32"/>
                <a:gd name="T56" fmla="*/ 30 w 51"/>
                <a:gd name="T57" fmla="*/ 28 h 32"/>
                <a:gd name="T58" fmla="*/ 30 w 51"/>
                <a:gd name="T59" fmla="*/ 30 h 32"/>
                <a:gd name="T60" fmla="*/ 23 w 51"/>
                <a:gd name="T61" fmla="*/ 25 h 32"/>
                <a:gd name="T62" fmla="*/ 16 w 51"/>
                <a:gd name="T63" fmla="*/ 23 h 32"/>
                <a:gd name="T64" fmla="*/ 14 w 51"/>
                <a:gd name="T65" fmla="*/ 23 h 32"/>
                <a:gd name="T66" fmla="*/ 9 w 51"/>
                <a:gd name="T67" fmla="*/ 23 h 32"/>
                <a:gd name="T68" fmla="*/ 4 w 51"/>
                <a:gd name="T69" fmla="*/ 18 h 32"/>
                <a:gd name="T70" fmla="*/ 2 w 51"/>
                <a:gd name="T71" fmla="*/ 18 h 32"/>
                <a:gd name="T72" fmla="*/ 0 w 51"/>
                <a:gd name="T73" fmla="*/ 18 h 32"/>
                <a:gd name="T74" fmla="*/ 0 w 51"/>
                <a:gd name="T75" fmla="*/ 16 h 32"/>
                <a:gd name="T76" fmla="*/ 2 w 51"/>
                <a:gd name="T77" fmla="*/ 14 h 32"/>
                <a:gd name="T78" fmla="*/ 4 w 51"/>
                <a:gd name="T79" fmla="*/ 9 h 32"/>
                <a:gd name="T80" fmla="*/ 9 w 51"/>
                <a:gd name="T81" fmla="*/ 9 h 32"/>
                <a:gd name="T82" fmla="*/ 14 w 51"/>
                <a:gd name="T83" fmla="*/ 7 h 32"/>
                <a:gd name="T84" fmla="*/ 14 w 51"/>
                <a:gd name="T85" fmla="*/ 5 h 32"/>
                <a:gd name="T86" fmla="*/ 18 w 51"/>
                <a:gd name="T8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32">
                  <a:moveTo>
                    <a:pt x="18" y="0"/>
                  </a:moveTo>
                  <a:lnTo>
                    <a:pt x="23" y="2"/>
                  </a:lnTo>
                  <a:lnTo>
                    <a:pt x="23" y="2"/>
                  </a:lnTo>
                  <a:lnTo>
                    <a:pt x="25" y="5"/>
                  </a:lnTo>
                  <a:lnTo>
                    <a:pt x="27" y="7"/>
                  </a:lnTo>
                  <a:lnTo>
                    <a:pt x="32" y="5"/>
                  </a:lnTo>
                  <a:lnTo>
                    <a:pt x="37" y="7"/>
                  </a:lnTo>
                  <a:lnTo>
                    <a:pt x="39" y="9"/>
                  </a:lnTo>
                  <a:lnTo>
                    <a:pt x="39" y="12"/>
                  </a:lnTo>
                  <a:lnTo>
                    <a:pt x="41" y="14"/>
                  </a:lnTo>
                  <a:lnTo>
                    <a:pt x="41" y="12"/>
                  </a:lnTo>
                  <a:lnTo>
                    <a:pt x="44" y="9"/>
                  </a:lnTo>
                  <a:lnTo>
                    <a:pt x="46" y="9"/>
                  </a:lnTo>
                  <a:lnTo>
                    <a:pt x="48" y="9"/>
                  </a:lnTo>
                  <a:lnTo>
                    <a:pt x="51" y="12"/>
                  </a:lnTo>
                  <a:lnTo>
                    <a:pt x="51" y="14"/>
                  </a:lnTo>
                  <a:lnTo>
                    <a:pt x="51" y="18"/>
                  </a:lnTo>
                  <a:lnTo>
                    <a:pt x="51" y="21"/>
                  </a:lnTo>
                  <a:lnTo>
                    <a:pt x="51" y="23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51" y="28"/>
                  </a:lnTo>
                  <a:lnTo>
                    <a:pt x="48" y="32"/>
                  </a:lnTo>
                  <a:lnTo>
                    <a:pt x="39" y="32"/>
                  </a:lnTo>
                  <a:lnTo>
                    <a:pt x="37" y="30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27" y="25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23" y="25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9" y="23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4" y="9"/>
                  </a:lnTo>
                  <a:lnTo>
                    <a:pt x="9" y="9"/>
                  </a:lnTo>
                  <a:lnTo>
                    <a:pt x="14" y="7"/>
                  </a:lnTo>
                  <a:lnTo>
                    <a:pt x="14" y="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2" name="Freeform 198">
              <a:extLst>
                <a:ext uri="{FF2B5EF4-FFF2-40B4-BE49-F238E27FC236}">
                  <a16:creationId xmlns:a16="http://schemas.microsoft.com/office/drawing/2014/main" id="{DD65CCA5-65A9-5DC9-F9E9-5127E7E60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766" y="2762220"/>
              <a:ext cx="20744" cy="43978"/>
            </a:xfrm>
            <a:custGeom>
              <a:avLst/>
              <a:gdLst>
                <a:gd name="T0" fmla="*/ 0 w 25"/>
                <a:gd name="T1" fmla="*/ 13 h 53"/>
                <a:gd name="T2" fmla="*/ 0 w 25"/>
                <a:gd name="T3" fmla="*/ 13 h 53"/>
                <a:gd name="T4" fmla="*/ 0 w 25"/>
                <a:gd name="T5" fmla="*/ 11 h 53"/>
                <a:gd name="T6" fmla="*/ 2 w 25"/>
                <a:gd name="T7" fmla="*/ 9 h 53"/>
                <a:gd name="T8" fmla="*/ 7 w 25"/>
                <a:gd name="T9" fmla="*/ 9 h 53"/>
                <a:gd name="T10" fmla="*/ 7 w 25"/>
                <a:gd name="T11" fmla="*/ 11 h 53"/>
                <a:gd name="T12" fmla="*/ 7 w 25"/>
                <a:gd name="T13" fmla="*/ 11 h 53"/>
                <a:gd name="T14" fmla="*/ 7 w 25"/>
                <a:gd name="T15" fmla="*/ 9 h 53"/>
                <a:gd name="T16" fmla="*/ 9 w 25"/>
                <a:gd name="T17" fmla="*/ 9 h 53"/>
                <a:gd name="T18" fmla="*/ 9 w 25"/>
                <a:gd name="T19" fmla="*/ 9 h 53"/>
                <a:gd name="T20" fmla="*/ 11 w 25"/>
                <a:gd name="T21" fmla="*/ 4 h 53"/>
                <a:gd name="T22" fmla="*/ 14 w 25"/>
                <a:gd name="T23" fmla="*/ 2 h 53"/>
                <a:gd name="T24" fmla="*/ 14 w 25"/>
                <a:gd name="T25" fmla="*/ 0 h 53"/>
                <a:gd name="T26" fmla="*/ 16 w 25"/>
                <a:gd name="T27" fmla="*/ 0 h 53"/>
                <a:gd name="T28" fmla="*/ 18 w 25"/>
                <a:gd name="T29" fmla="*/ 0 h 53"/>
                <a:gd name="T30" fmla="*/ 18 w 25"/>
                <a:gd name="T31" fmla="*/ 2 h 53"/>
                <a:gd name="T32" fmla="*/ 21 w 25"/>
                <a:gd name="T33" fmla="*/ 0 h 53"/>
                <a:gd name="T34" fmla="*/ 23 w 25"/>
                <a:gd name="T35" fmla="*/ 0 h 53"/>
                <a:gd name="T36" fmla="*/ 25 w 25"/>
                <a:gd name="T37" fmla="*/ 2 h 53"/>
                <a:gd name="T38" fmla="*/ 23 w 25"/>
                <a:gd name="T39" fmla="*/ 4 h 53"/>
                <a:gd name="T40" fmla="*/ 23 w 25"/>
                <a:gd name="T41" fmla="*/ 13 h 53"/>
                <a:gd name="T42" fmla="*/ 21 w 25"/>
                <a:gd name="T43" fmla="*/ 18 h 53"/>
                <a:gd name="T44" fmla="*/ 21 w 25"/>
                <a:gd name="T45" fmla="*/ 25 h 53"/>
                <a:gd name="T46" fmla="*/ 23 w 25"/>
                <a:gd name="T47" fmla="*/ 27 h 53"/>
                <a:gd name="T48" fmla="*/ 23 w 25"/>
                <a:gd name="T49" fmla="*/ 34 h 53"/>
                <a:gd name="T50" fmla="*/ 21 w 25"/>
                <a:gd name="T51" fmla="*/ 39 h 53"/>
                <a:gd name="T52" fmla="*/ 14 w 25"/>
                <a:gd name="T53" fmla="*/ 48 h 53"/>
                <a:gd name="T54" fmla="*/ 11 w 25"/>
                <a:gd name="T55" fmla="*/ 46 h 53"/>
                <a:gd name="T56" fmla="*/ 9 w 25"/>
                <a:gd name="T57" fmla="*/ 50 h 53"/>
                <a:gd name="T58" fmla="*/ 7 w 25"/>
                <a:gd name="T59" fmla="*/ 53 h 53"/>
                <a:gd name="T60" fmla="*/ 7 w 25"/>
                <a:gd name="T61" fmla="*/ 53 h 53"/>
                <a:gd name="T62" fmla="*/ 4 w 25"/>
                <a:gd name="T63" fmla="*/ 53 h 53"/>
                <a:gd name="T64" fmla="*/ 2 w 25"/>
                <a:gd name="T65" fmla="*/ 53 h 53"/>
                <a:gd name="T66" fmla="*/ 0 w 25"/>
                <a:gd name="T67" fmla="*/ 53 h 53"/>
                <a:gd name="T68" fmla="*/ 0 w 25"/>
                <a:gd name="T69" fmla="*/ 13 h 53"/>
                <a:gd name="T70" fmla="*/ 0 w 25"/>
                <a:gd name="T71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53">
                  <a:moveTo>
                    <a:pt x="0" y="13"/>
                  </a:moveTo>
                  <a:lnTo>
                    <a:pt x="0" y="13"/>
                  </a:lnTo>
                  <a:lnTo>
                    <a:pt x="0" y="11"/>
                  </a:lnTo>
                  <a:lnTo>
                    <a:pt x="2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4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5" y="2"/>
                  </a:lnTo>
                  <a:lnTo>
                    <a:pt x="23" y="4"/>
                  </a:lnTo>
                  <a:lnTo>
                    <a:pt x="23" y="13"/>
                  </a:lnTo>
                  <a:lnTo>
                    <a:pt x="21" y="18"/>
                  </a:lnTo>
                  <a:lnTo>
                    <a:pt x="21" y="25"/>
                  </a:lnTo>
                  <a:lnTo>
                    <a:pt x="23" y="27"/>
                  </a:lnTo>
                  <a:lnTo>
                    <a:pt x="23" y="34"/>
                  </a:lnTo>
                  <a:lnTo>
                    <a:pt x="21" y="39"/>
                  </a:lnTo>
                  <a:lnTo>
                    <a:pt x="14" y="48"/>
                  </a:lnTo>
                  <a:lnTo>
                    <a:pt x="11" y="46"/>
                  </a:lnTo>
                  <a:lnTo>
                    <a:pt x="9" y="50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4" y="53"/>
                  </a:lnTo>
                  <a:lnTo>
                    <a:pt x="2" y="53"/>
                  </a:lnTo>
                  <a:lnTo>
                    <a:pt x="0" y="5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3" name="Freeform 199">
              <a:extLst>
                <a:ext uri="{FF2B5EF4-FFF2-40B4-BE49-F238E27FC236}">
                  <a16:creationId xmlns:a16="http://schemas.microsoft.com/office/drawing/2014/main" id="{E4939F67-B3C0-E63B-7A15-44339F451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171" y="2773006"/>
              <a:ext cx="73021" cy="74680"/>
            </a:xfrm>
            <a:custGeom>
              <a:avLst/>
              <a:gdLst>
                <a:gd name="T0" fmla="*/ 44 w 88"/>
                <a:gd name="T1" fmla="*/ 90 h 90"/>
                <a:gd name="T2" fmla="*/ 44 w 88"/>
                <a:gd name="T3" fmla="*/ 88 h 90"/>
                <a:gd name="T4" fmla="*/ 46 w 88"/>
                <a:gd name="T5" fmla="*/ 86 h 90"/>
                <a:gd name="T6" fmla="*/ 48 w 88"/>
                <a:gd name="T7" fmla="*/ 81 h 90"/>
                <a:gd name="T8" fmla="*/ 53 w 88"/>
                <a:gd name="T9" fmla="*/ 81 h 90"/>
                <a:gd name="T10" fmla="*/ 58 w 88"/>
                <a:gd name="T11" fmla="*/ 79 h 90"/>
                <a:gd name="T12" fmla="*/ 58 w 88"/>
                <a:gd name="T13" fmla="*/ 77 h 90"/>
                <a:gd name="T14" fmla="*/ 65 w 88"/>
                <a:gd name="T15" fmla="*/ 72 h 90"/>
                <a:gd name="T16" fmla="*/ 67 w 88"/>
                <a:gd name="T17" fmla="*/ 67 h 90"/>
                <a:gd name="T18" fmla="*/ 65 w 88"/>
                <a:gd name="T19" fmla="*/ 63 h 90"/>
                <a:gd name="T20" fmla="*/ 69 w 88"/>
                <a:gd name="T21" fmla="*/ 60 h 90"/>
                <a:gd name="T22" fmla="*/ 74 w 88"/>
                <a:gd name="T23" fmla="*/ 54 h 90"/>
                <a:gd name="T24" fmla="*/ 76 w 88"/>
                <a:gd name="T25" fmla="*/ 54 h 90"/>
                <a:gd name="T26" fmla="*/ 83 w 88"/>
                <a:gd name="T27" fmla="*/ 51 h 90"/>
                <a:gd name="T28" fmla="*/ 83 w 88"/>
                <a:gd name="T29" fmla="*/ 47 h 90"/>
                <a:gd name="T30" fmla="*/ 88 w 88"/>
                <a:gd name="T31" fmla="*/ 47 h 90"/>
                <a:gd name="T32" fmla="*/ 88 w 88"/>
                <a:gd name="T33" fmla="*/ 44 h 90"/>
                <a:gd name="T34" fmla="*/ 85 w 88"/>
                <a:gd name="T35" fmla="*/ 42 h 90"/>
                <a:gd name="T36" fmla="*/ 83 w 88"/>
                <a:gd name="T37" fmla="*/ 42 h 90"/>
                <a:gd name="T38" fmla="*/ 81 w 88"/>
                <a:gd name="T39" fmla="*/ 44 h 90"/>
                <a:gd name="T40" fmla="*/ 78 w 88"/>
                <a:gd name="T41" fmla="*/ 42 h 90"/>
                <a:gd name="T42" fmla="*/ 74 w 88"/>
                <a:gd name="T43" fmla="*/ 42 h 90"/>
                <a:gd name="T44" fmla="*/ 74 w 88"/>
                <a:gd name="T45" fmla="*/ 40 h 90"/>
                <a:gd name="T46" fmla="*/ 71 w 88"/>
                <a:gd name="T47" fmla="*/ 40 h 90"/>
                <a:gd name="T48" fmla="*/ 69 w 88"/>
                <a:gd name="T49" fmla="*/ 40 h 90"/>
                <a:gd name="T50" fmla="*/ 67 w 88"/>
                <a:gd name="T51" fmla="*/ 40 h 90"/>
                <a:gd name="T52" fmla="*/ 67 w 88"/>
                <a:gd name="T53" fmla="*/ 0 h 90"/>
                <a:gd name="T54" fmla="*/ 67 w 88"/>
                <a:gd name="T55" fmla="*/ 0 h 90"/>
                <a:gd name="T56" fmla="*/ 30 w 88"/>
                <a:gd name="T57" fmla="*/ 0 h 90"/>
                <a:gd name="T58" fmla="*/ 30 w 88"/>
                <a:gd name="T59" fmla="*/ 10 h 90"/>
                <a:gd name="T60" fmla="*/ 21 w 88"/>
                <a:gd name="T61" fmla="*/ 12 h 90"/>
                <a:gd name="T62" fmla="*/ 25 w 88"/>
                <a:gd name="T63" fmla="*/ 14 h 90"/>
                <a:gd name="T64" fmla="*/ 25 w 88"/>
                <a:gd name="T65" fmla="*/ 17 h 90"/>
                <a:gd name="T66" fmla="*/ 30 w 88"/>
                <a:gd name="T67" fmla="*/ 21 h 90"/>
                <a:gd name="T68" fmla="*/ 32 w 88"/>
                <a:gd name="T69" fmla="*/ 24 h 90"/>
                <a:gd name="T70" fmla="*/ 35 w 88"/>
                <a:gd name="T71" fmla="*/ 24 h 90"/>
                <a:gd name="T72" fmla="*/ 37 w 88"/>
                <a:gd name="T73" fmla="*/ 26 h 90"/>
                <a:gd name="T74" fmla="*/ 37 w 88"/>
                <a:gd name="T75" fmla="*/ 28 h 90"/>
                <a:gd name="T76" fmla="*/ 39 w 88"/>
                <a:gd name="T77" fmla="*/ 30 h 90"/>
                <a:gd name="T78" fmla="*/ 41 w 88"/>
                <a:gd name="T79" fmla="*/ 30 h 90"/>
                <a:gd name="T80" fmla="*/ 44 w 88"/>
                <a:gd name="T81" fmla="*/ 30 h 90"/>
                <a:gd name="T82" fmla="*/ 44 w 88"/>
                <a:gd name="T83" fmla="*/ 35 h 90"/>
                <a:gd name="T84" fmla="*/ 41 w 88"/>
                <a:gd name="T85" fmla="*/ 37 h 90"/>
                <a:gd name="T86" fmla="*/ 16 w 88"/>
                <a:gd name="T87" fmla="*/ 37 h 90"/>
                <a:gd name="T88" fmla="*/ 2 w 88"/>
                <a:gd name="T89" fmla="*/ 56 h 90"/>
                <a:gd name="T90" fmla="*/ 2 w 88"/>
                <a:gd name="T91" fmla="*/ 60 h 90"/>
                <a:gd name="T92" fmla="*/ 2 w 88"/>
                <a:gd name="T93" fmla="*/ 60 h 90"/>
                <a:gd name="T94" fmla="*/ 2 w 88"/>
                <a:gd name="T95" fmla="*/ 63 h 90"/>
                <a:gd name="T96" fmla="*/ 5 w 88"/>
                <a:gd name="T97" fmla="*/ 65 h 90"/>
                <a:gd name="T98" fmla="*/ 5 w 88"/>
                <a:gd name="T99" fmla="*/ 65 h 90"/>
                <a:gd name="T100" fmla="*/ 5 w 88"/>
                <a:gd name="T101" fmla="*/ 67 h 90"/>
                <a:gd name="T102" fmla="*/ 2 w 88"/>
                <a:gd name="T103" fmla="*/ 70 h 90"/>
                <a:gd name="T104" fmla="*/ 2 w 88"/>
                <a:gd name="T105" fmla="*/ 72 h 90"/>
                <a:gd name="T106" fmla="*/ 0 w 88"/>
                <a:gd name="T107" fmla="*/ 72 h 90"/>
                <a:gd name="T108" fmla="*/ 5 w 88"/>
                <a:gd name="T109" fmla="*/ 77 h 90"/>
                <a:gd name="T110" fmla="*/ 7 w 88"/>
                <a:gd name="T111" fmla="*/ 79 h 90"/>
                <a:gd name="T112" fmla="*/ 9 w 88"/>
                <a:gd name="T113" fmla="*/ 81 h 90"/>
                <a:gd name="T114" fmla="*/ 14 w 88"/>
                <a:gd name="T115" fmla="*/ 84 h 90"/>
                <a:gd name="T116" fmla="*/ 23 w 88"/>
                <a:gd name="T117" fmla="*/ 88 h 90"/>
                <a:gd name="T118" fmla="*/ 30 w 88"/>
                <a:gd name="T119" fmla="*/ 88 h 90"/>
                <a:gd name="T120" fmla="*/ 35 w 88"/>
                <a:gd name="T121" fmla="*/ 88 h 90"/>
                <a:gd name="T122" fmla="*/ 44 w 88"/>
                <a:gd name="T12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90">
                  <a:moveTo>
                    <a:pt x="44" y="90"/>
                  </a:moveTo>
                  <a:lnTo>
                    <a:pt x="44" y="88"/>
                  </a:lnTo>
                  <a:lnTo>
                    <a:pt x="46" y="86"/>
                  </a:lnTo>
                  <a:lnTo>
                    <a:pt x="48" y="81"/>
                  </a:lnTo>
                  <a:lnTo>
                    <a:pt x="53" y="81"/>
                  </a:lnTo>
                  <a:lnTo>
                    <a:pt x="58" y="79"/>
                  </a:lnTo>
                  <a:lnTo>
                    <a:pt x="58" y="77"/>
                  </a:lnTo>
                  <a:lnTo>
                    <a:pt x="65" y="72"/>
                  </a:lnTo>
                  <a:lnTo>
                    <a:pt x="67" y="67"/>
                  </a:lnTo>
                  <a:lnTo>
                    <a:pt x="65" y="63"/>
                  </a:lnTo>
                  <a:lnTo>
                    <a:pt x="69" y="60"/>
                  </a:lnTo>
                  <a:lnTo>
                    <a:pt x="74" y="54"/>
                  </a:lnTo>
                  <a:lnTo>
                    <a:pt x="76" y="54"/>
                  </a:lnTo>
                  <a:lnTo>
                    <a:pt x="83" y="51"/>
                  </a:lnTo>
                  <a:lnTo>
                    <a:pt x="83" y="47"/>
                  </a:lnTo>
                  <a:lnTo>
                    <a:pt x="88" y="47"/>
                  </a:lnTo>
                  <a:lnTo>
                    <a:pt x="88" y="44"/>
                  </a:lnTo>
                  <a:lnTo>
                    <a:pt x="85" y="42"/>
                  </a:lnTo>
                  <a:lnTo>
                    <a:pt x="83" y="42"/>
                  </a:lnTo>
                  <a:lnTo>
                    <a:pt x="81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4" y="40"/>
                  </a:lnTo>
                  <a:lnTo>
                    <a:pt x="71" y="40"/>
                  </a:lnTo>
                  <a:lnTo>
                    <a:pt x="69" y="40"/>
                  </a:lnTo>
                  <a:lnTo>
                    <a:pt x="67" y="4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30" y="0"/>
                  </a:lnTo>
                  <a:lnTo>
                    <a:pt x="30" y="10"/>
                  </a:lnTo>
                  <a:lnTo>
                    <a:pt x="21" y="12"/>
                  </a:lnTo>
                  <a:lnTo>
                    <a:pt x="25" y="14"/>
                  </a:lnTo>
                  <a:lnTo>
                    <a:pt x="25" y="17"/>
                  </a:lnTo>
                  <a:lnTo>
                    <a:pt x="30" y="21"/>
                  </a:lnTo>
                  <a:lnTo>
                    <a:pt x="32" y="24"/>
                  </a:lnTo>
                  <a:lnTo>
                    <a:pt x="35" y="24"/>
                  </a:lnTo>
                  <a:lnTo>
                    <a:pt x="37" y="26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0"/>
                  </a:lnTo>
                  <a:lnTo>
                    <a:pt x="44" y="30"/>
                  </a:lnTo>
                  <a:lnTo>
                    <a:pt x="44" y="35"/>
                  </a:lnTo>
                  <a:lnTo>
                    <a:pt x="41" y="37"/>
                  </a:lnTo>
                  <a:lnTo>
                    <a:pt x="16" y="37"/>
                  </a:lnTo>
                  <a:lnTo>
                    <a:pt x="2" y="56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5" y="65"/>
                  </a:lnTo>
                  <a:lnTo>
                    <a:pt x="5" y="67"/>
                  </a:lnTo>
                  <a:lnTo>
                    <a:pt x="2" y="70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9" y="81"/>
                  </a:lnTo>
                  <a:lnTo>
                    <a:pt x="14" y="84"/>
                  </a:lnTo>
                  <a:lnTo>
                    <a:pt x="23" y="88"/>
                  </a:lnTo>
                  <a:lnTo>
                    <a:pt x="30" y="88"/>
                  </a:lnTo>
                  <a:lnTo>
                    <a:pt x="35" y="88"/>
                  </a:lnTo>
                  <a:lnTo>
                    <a:pt x="44" y="9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4" name="Freeform 200">
              <a:extLst>
                <a:ext uri="{FF2B5EF4-FFF2-40B4-BE49-F238E27FC236}">
                  <a16:creationId xmlns:a16="http://schemas.microsoft.com/office/drawing/2014/main" id="{B0B2B0F0-18C1-D7C3-08BC-09A991BCC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686" y="2462670"/>
              <a:ext cx="499527" cy="370081"/>
            </a:xfrm>
            <a:custGeom>
              <a:avLst/>
              <a:gdLst>
                <a:gd name="T0" fmla="*/ 224 w 602"/>
                <a:gd name="T1" fmla="*/ 40 h 446"/>
                <a:gd name="T2" fmla="*/ 237 w 602"/>
                <a:gd name="T3" fmla="*/ 56 h 446"/>
                <a:gd name="T4" fmla="*/ 244 w 602"/>
                <a:gd name="T5" fmla="*/ 77 h 446"/>
                <a:gd name="T6" fmla="*/ 260 w 602"/>
                <a:gd name="T7" fmla="*/ 95 h 446"/>
                <a:gd name="T8" fmla="*/ 281 w 602"/>
                <a:gd name="T9" fmla="*/ 104 h 446"/>
                <a:gd name="T10" fmla="*/ 297 w 602"/>
                <a:gd name="T11" fmla="*/ 86 h 446"/>
                <a:gd name="T12" fmla="*/ 321 w 602"/>
                <a:gd name="T13" fmla="*/ 88 h 446"/>
                <a:gd name="T14" fmla="*/ 339 w 602"/>
                <a:gd name="T15" fmla="*/ 125 h 446"/>
                <a:gd name="T16" fmla="*/ 351 w 602"/>
                <a:gd name="T17" fmla="*/ 153 h 446"/>
                <a:gd name="T18" fmla="*/ 378 w 602"/>
                <a:gd name="T19" fmla="*/ 183 h 446"/>
                <a:gd name="T20" fmla="*/ 390 w 602"/>
                <a:gd name="T21" fmla="*/ 187 h 446"/>
                <a:gd name="T22" fmla="*/ 381 w 602"/>
                <a:gd name="T23" fmla="*/ 206 h 446"/>
                <a:gd name="T24" fmla="*/ 374 w 602"/>
                <a:gd name="T25" fmla="*/ 257 h 446"/>
                <a:gd name="T26" fmla="*/ 371 w 602"/>
                <a:gd name="T27" fmla="*/ 282 h 446"/>
                <a:gd name="T28" fmla="*/ 397 w 602"/>
                <a:gd name="T29" fmla="*/ 335 h 446"/>
                <a:gd name="T30" fmla="*/ 436 w 602"/>
                <a:gd name="T31" fmla="*/ 365 h 446"/>
                <a:gd name="T32" fmla="*/ 482 w 602"/>
                <a:gd name="T33" fmla="*/ 356 h 446"/>
                <a:gd name="T34" fmla="*/ 501 w 602"/>
                <a:gd name="T35" fmla="*/ 351 h 446"/>
                <a:gd name="T36" fmla="*/ 521 w 602"/>
                <a:gd name="T37" fmla="*/ 307 h 446"/>
                <a:gd name="T38" fmla="*/ 572 w 602"/>
                <a:gd name="T39" fmla="*/ 284 h 446"/>
                <a:gd name="T40" fmla="*/ 584 w 602"/>
                <a:gd name="T41" fmla="*/ 317 h 446"/>
                <a:gd name="T42" fmla="*/ 579 w 602"/>
                <a:gd name="T43" fmla="*/ 344 h 446"/>
                <a:gd name="T44" fmla="*/ 568 w 602"/>
                <a:gd name="T45" fmla="*/ 356 h 446"/>
                <a:gd name="T46" fmla="*/ 549 w 602"/>
                <a:gd name="T47" fmla="*/ 370 h 446"/>
                <a:gd name="T48" fmla="*/ 503 w 602"/>
                <a:gd name="T49" fmla="*/ 384 h 446"/>
                <a:gd name="T50" fmla="*/ 514 w 602"/>
                <a:gd name="T51" fmla="*/ 404 h 446"/>
                <a:gd name="T52" fmla="*/ 478 w 602"/>
                <a:gd name="T53" fmla="*/ 439 h 446"/>
                <a:gd name="T54" fmla="*/ 443 w 602"/>
                <a:gd name="T55" fmla="*/ 418 h 446"/>
                <a:gd name="T56" fmla="*/ 441 w 602"/>
                <a:gd name="T57" fmla="*/ 418 h 446"/>
                <a:gd name="T58" fmla="*/ 422 w 602"/>
                <a:gd name="T59" fmla="*/ 407 h 446"/>
                <a:gd name="T60" fmla="*/ 411 w 602"/>
                <a:gd name="T61" fmla="*/ 411 h 446"/>
                <a:gd name="T62" fmla="*/ 348 w 602"/>
                <a:gd name="T63" fmla="*/ 409 h 446"/>
                <a:gd name="T64" fmla="*/ 304 w 602"/>
                <a:gd name="T65" fmla="*/ 391 h 446"/>
                <a:gd name="T66" fmla="*/ 256 w 602"/>
                <a:gd name="T67" fmla="*/ 367 h 446"/>
                <a:gd name="T68" fmla="*/ 228 w 602"/>
                <a:gd name="T69" fmla="*/ 342 h 446"/>
                <a:gd name="T70" fmla="*/ 200 w 602"/>
                <a:gd name="T71" fmla="*/ 314 h 446"/>
                <a:gd name="T72" fmla="*/ 212 w 602"/>
                <a:gd name="T73" fmla="*/ 291 h 446"/>
                <a:gd name="T74" fmla="*/ 180 w 602"/>
                <a:gd name="T75" fmla="*/ 224 h 446"/>
                <a:gd name="T76" fmla="*/ 164 w 602"/>
                <a:gd name="T77" fmla="*/ 199 h 446"/>
                <a:gd name="T78" fmla="*/ 140 w 602"/>
                <a:gd name="T79" fmla="*/ 169 h 446"/>
                <a:gd name="T80" fmla="*/ 134 w 602"/>
                <a:gd name="T81" fmla="*/ 157 h 446"/>
                <a:gd name="T82" fmla="*/ 115 w 602"/>
                <a:gd name="T83" fmla="*/ 127 h 446"/>
                <a:gd name="T84" fmla="*/ 97 w 602"/>
                <a:gd name="T85" fmla="*/ 107 h 446"/>
                <a:gd name="T86" fmla="*/ 80 w 602"/>
                <a:gd name="T87" fmla="*/ 74 h 446"/>
                <a:gd name="T88" fmla="*/ 71 w 602"/>
                <a:gd name="T89" fmla="*/ 40 h 446"/>
                <a:gd name="T90" fmla="*/ 48 w 602"/>
                <a:gd name="T91" fmla="*/ 30 h 446"/>
                <a:gd name="T92" fmla="*/ 53 w 602"/>
                <a:gd name="T93" fmla="*/ 83 h 446"/>
                <a:gd name="T94" fmla="*/ 76 w 602"/>
                <a:gd name="T95" fmla="*/ 118 h 446"/>
                <a:gd name="T96" fmla="*/ 87 w 602"/>
                <a:gd name="T97" fmla="*/ 153 h 446"/>
                <a:gd name="T98" fmla="*/ 99 w 602"/>
                <a:gd name="T99" fmla="*/ 176 h 446"/>
                <a:gd name="T100" fmla="*/ 103 w 602"/>
                <a:gd name="T101" fmla="*/ 210 h 446"/>
                <a:gd name="T102" fmla="*/ 120 w 602"/>
                <a:gd name="T103" fmla="*/ 224 h 446"/>
                <a:gd name="T104" fmla="*/ 115 w 602"/>
                <a:gd name="T105" fmla="*/ 245 h 446"/>
                <a:gd name="T106" fmla="*/ 87 w 602"/>
                <a:gd name="T107" fmla="*/ 210 h 446"/>
                <a:gd name="T108" fmla="*/ 76 w 602"/>
                <a:gd name="T109" fmla="*/ 167 h 446"/>
                <a:gd name="T110" fmla="*/ 50 w 602"/>
                <a:gd name="T111" fmla="*/ 150 h 446"/>
                <a:gd name="T112" fmla="*/ 27 w 602"/>
                <a:gd name="T113" fmla="*/ 127 h 446"/>
                <a:gd name="T114" fmla="*/ 46 w 602"/>
                <a:gd name="T115" fmla="*/ 123 h 446"/>
                <a:gd name="T116" fmla="*/ 37 w 602"/>
                <a:gd name="T117" fmla="*/ 93 h 446"/>
                <a:gd name="T118" fmla="*/ 18 w 602"/>
                <a:gd name="T119" fmla="*/ 53 h 446"/>
                <a:gd name="T120" fmla="*/ 7 w 602"/>
                <a:gd name="T121" fmla="*/ 21 h 446"/>
                <a:gd name="T122" fmla="*/ 110 w 602"/>
                <a:gd name="T123" fmla="*/ 204 h 446"/>
                <a:gd name="T124" fmla="*/ 381 w 602"/>
                <a:gd name="T125" fmla="*/ 20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2" h="446">
                  <a:moveTo>
                    <a:pt x="0" y="3"/>
                  </a:moveTo>
                  <a:lnTo>
                    <a:pt x="50" y="0"/>
                  </a:lnTo>
                  <a:lnTo>
                    <a:pt x="53" y="3"/>
                  </a:lnTo>
                  <a:lnTo>
                    <a:pt x="50" y="5"/>
                  </a:lnTo>
                  <a:lnTo>
                    <a:pt x="122" y="37"/>
                  </a:lnTo>
                  <a:lnTo>
                    <a:pt x="182" y="40"/>
                  </a:lnTo>
                  <a:lnTo>
                    <a:pt x="182" y="30"/>
                  </a:lnTo>
                  <a:lnTo>
                    <a:pt x="217" y="33"/>
                  </a:lnTo>
                  <a:lnTo>
                    <a:pt x="221" y="35"/>
                  </a:lnTo>
                  <a:lnTo>
                    <a:pt x="224" y="40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8" y="44"/>
                  </a:lnTo>
                  <a:lnTo>
                    <a:pt x="230" y="46"/>
                  </a:lnTo>
                  <a:lnTo>
                    <a:pt x="230" y="49"/>
                  </a:lnTo>
                  <a:lnTo>
                    <a:pt x="233" y="49"/>
                  </a:lnTo>
                  <a:lnTo>
                    <a:pt x="237" y="51"/>
                  </a:lnTo>
                  <a:lnTo>
                    <a:pt x="235" y="53"/>
                  </a:lnTo>
                  <a:lnTo>
                    <a:pt x="235" y="56"/>
                  </a:lnTo>
                  <a:lnTo>
                    <a:pt x="237" y="56"/>
                  </a:lnTo>
                  <a:lnTo>
                    <a:pt x="240" y="58"/>
                  </a:lnTo>
                  <a:lnTo>
                    <a:pt x="242" y="60"/>
                  </a:lnTo>
                  <a:lnTo>
                    <a:pt x="242" y="65"/>
                  </a:lnTo>
                  <a:lnTo>
                    <a:pt x="244" y="67"/>
                  </a:lnTo>
                  <a:lnTo>
                    <a:pt x="244" y="67"/>
                  </a:lnTo>
                  <a:lnTo>
                    <a:pt x="247" y="70"/>
                  </a:lnTo>
                  <a:lnTo>
                    <a:pt x="249" y="72"/>
                  </a:lnTo>
                  <a:lnTo>
                    <a:pt x="249" y="74"/>
                  </a:lnTo>
                  <a:lnTo>
                    <a:pt x="247" y="77"/>
                  </a:lnTo>
                  <a:lnTo>
                    <a:pt x="244" y="77"/>
                  </a:lnTo>
                  <a:lnTo>
                    <a:pt x="244" y="79"/>
                  </a:lnTo>
                  <a:lnTo>
                    <a:pt x="249" y="83"/>
                  </a:lnTo>
                  <a:lnTo>
                    <a:pt x="251" y="86"/>
                  </a:lnTo>
                  <a:lnTo>
                    <a:pt x="254" y="88"/>
                  </a:lnTo>
                  <a:lnTo>
                    <a:pt x="251" y="90"/>
                  </a:lnTo>
                  <a:lnTo>
                    <a:pt x="254" y="90"/>
                  </a:lnTo>
                  <a:lnTo>
                    <a:pt x="256" y="93"/>
                  </a:lnTo>
                  <a:lnTo>
                    <a:pt x="256" y="93"/>
                  </a:lnTo>
                  <a:lnTo>
                    <a:pt x="258" y="93"/>
                  </a:lnTo>
                  <a:lnTo>
                    <a:pt x="260" y="95"/>
                  </a:lnTo>
                  <a:lnTo>
                    <a:pt x="260" y="95"/>
                  </a:lnTo>
                  <a:lnTo>
                    <a:pt x="260" y="97"/>
                  </a:lnTo>
                  <a:lnTo>
                    <a:pt x="263" y="97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72" y="102"/>
                  </a:lnTo>
                  <a:lnTo>
                    <a:pt x="277" y="104"/>
                  </a:lnTo>
                  <a:lnTo>
                    <a:pt x="277" y="104"/>
                  </a:lnTo>
                  <a:lnTo>
                    <a:pt x="279" y="104"/>
                  </a:lnTo>
                  <a:lnTo>
                    <a:pt x="281" y="104"/>
                  </a:lnTo>
                  <a:lnTo>
                    <a:pt x="281" y="104"/>
                  </a:lnTo>
                  <a:lnTo>
                    <a:pt x="284" y="102"/>
                  </a:lnTo>
                  <a:lnTo>
                    <a:pt x="286" y="100"/>
                  </a:lnTo>
                  <a:lnTo>
                    <a:pt x="288" y="100"/>
                  </a:lnTo>
                  <a:lnTo>
                    <a:pt x="286" y="97"/>
                  </a:lnTo>
                  <a:lnTo>
                    <a:pt x="288" y="95"/>
                  </a:lnTo>
                  <a:lnTo>
                    <a:pt x="291" y="90"/>
                  </a:lnTo>
                  <a:lnTo>
                    <a:pt x="293" y="88"/>
                  </a:lnTo>
                  <a:lnTo>
                    <a:pt x="295" y="86"/>
                  </a:lnTo>
                  <a:lnTo>
                    <a:pt x="297" y="86"/>
                  </a:lnTo>
                  <a:lnTo>
                    <a:pt x="297" y="88"/>
                  </a:lnTo>
                  <a:lnTo>
                    <a:pt x="300" y="88"/>
                  </a:lnTo>
                  <a:lnTo>
                    <a:pt x="302" y="83"/>
                  </a:lnTo>
                  <a:lnTo>
                    <a:pt x="304" y="83"/>
                  </a:lnTo>
                  <a:lnTo>
                    <a:pt x="309" y="86"/>
                  </a:lnTo>
                  <a:lnTo>
                    <a:pt x="311" y="86"/>
                  </a:lnTo>
                  <a:lnTo>
                    <a:pt x="314" y="86"/>
                  </a:lnTo>
                  <a:lnTo>
                    <a:pt x="316" y="86"/>
                  </a:lnTo>
                  <a:lnTo>
                    <a:pt x="318" y="86"/>
                  </a:lnTo>
                  <a:lnTo>
                    <a:pt x="321" y="88"/>
                  </a:lnTo>
                  <a:lnTo>
                    <a:pt x="323" y="90"/>
                  </a:lnTo>
                  <a:lnTo>
                    <a:pt x="325" y="95"/>
                  </a:lnTo>
                  <a:lnTo>
                    <a:pt x="330" y="100"/>
                  </a:lnTo>
                  <a:lnTo>
                    <a:pt x="332" y="104"/>
                  </a:lnTo>
                  <a:lnTo>
                    <a:pt x="332" y="107"/>
                  </a:lnTo>
                  <a:lnTo>
                    <a:pt x="332" y="109"/>
                  </a:lnTo>
                  <a:lnTo>
                    <a:pt x="332" y="113"/>
                  </a:lnTo>
                  <a:lnTo>
                    <a:pt x="334" y="116"/>
                  </a:lnTo>
                  <a:lnTo>
                    <a:pt x="337" y="118"/>
                  </a:lnTo>
                  <a:lnTo>
                    <a:pt x="339" y="125"/>
                  </a:lnTo>
                  <a:lnTo>
                    <a:pt x="341" y="127"/>
                  </a:lnTo>
                  <a:lnTo>
                    <a:pt x="341" y="130"/>
                  </a:lnTo>
                  <a:lnTo>
                    <a:pt x="346" y="132"/>
                  </a:lnTo>
                  <a:lnTo>
                    <a:pt x="346" y="134"/>
                  </a:lnTo>
                  <a:lnTo>
                    <a:pt x="348" y="139"/>
                  </a:lnTo>
                  <a:lnTo>
                    <a:pt x="351" y="141"/>
                  </a:lnTo>
                  <a:lnTo>
                    <a:pt x="351" y="146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3"/>
                  </a:lnTo>
                  <a:lnTo>
                    <a:pt x="355" y="164"/>
                  </a:lnTo>
                  <a:lnTo>
                    <a:pt x="355" y="169"/>
                  </a:lnTo>
                  <a:lnTo>
                    <a:pt x="357" y="171"/>
                  </a:lnTo>
                  <a:lnTo>
                    <a:pt x="357" y="171"/>
                  </a:lnTo>
                  <a:lnTo>
                    <a:pt x="360" y="171"/>
                  </a:lnTo>
                  <a:lnTo>
                    <a:pt x="362" y="171"/>
                  </a:lnTo>
                  <a:lnTo>
                    <a:pt x="364" y="174"/>
                  </a:lnTo>
                  <a:lnTo>
                    <a:pt x="369" y="178"/>
                  </a:lnTo>
                  <a:lnTo>
                    <a:pt x="376" y="180"/>
                  </a:lnTo>
                  <a:lnTo>
                    <a:pt x="378" y="183"/>
                  </a:lnTo>
                  <a:lnTo>
                    <a:pt x="383" y="183"/>
                  </a:lnTo>
                  <a:lnTo>
                    <a:pt x="385" y="185"/>
                  </a:lnTo>
                  <a:lnTo>
                    <a:pt x="385" y="187"/>
                  </a:lnTo>
                  <a:lnTo>
                    <a:pt x="385" y="190"/>
                  </a:lnTo>
                  <a:lnTo>
                    <a:pt x="390" y="187"/>
                  </a:lnTo>
                  <a:lnTo>
                    <a:pt x="390" y="180"/>
                  </a:lnTo>
                  <a:lnTo>
                    <a:pt x="392" y="178"/>
                  </a:lnTo>
                  <a:lnTo>
                    <a:pt x="392" y="180"/>
                  </a:lnTo>
                  <a:lnTo>
                    <a:pt x="392" y="185"/>
                  </a:lnTo>
                  <a:lnTo>
                    <a:pt x="390" y="187"/>
                  </a:lnTo>
                  <a:lnTo>
                    <a:pt x="390" y="192"/>
                  </a:lnTo>
                  <a:lnTo>
                    <a:pt x="385" y="197"/>
                  </a:lnTo>
                  <a:lnTo>
                    <a:pt x="385" y="201"/>
                  </a:lnTo>
                  <a:lnTo>
                    <a:pt x="383" y="201"/>
                  </a:lnTo>
                  <a:lnTo>
                    <a:pt x="383" y="199"/>
                  </a:lnTo>
                  <a:lnTo>
                    <a:pt x="383" y="194"/>
                  </a:lnTo>
                  <a:lnTo>
                    <a:pt x="381" y="194"/>
                  </a:lnTo>
                  <a:lnTo>
                    <a:pt x="381" y="201"/>
                  </a:lnTo>
                  <a:lnTo>
                    <a:pt x="378" y="204"/>
                  </a:lnTo>
                  <a:lnTo>
                    <a:pt x="381" y="206"/>
                  </a:lnTo>
                  <a:lnTo>
                    <a:pt x="381" y="208"/>
                  </a:lnTo>
                  <a:lnTo>
                    <a:pt x="378" y="215"/>
                  </a:lnTo>
                  <a:lnTo>
                    <a:pt x="376" y="215"/>
                  </a:lnTo>
                  <a:lnTo>
                    <a:pt x="376" y="222"/>
                  </a:lnTo>
                  <a:lnTo>
                    <a:pt x="378" y="222"/>
                  </a:lnTo>
                  <a:lnTo>
                    <a:pt x="376" y="227"/>
                  </a:lnTo>
                  <a:lnTo>
                    <a:pt x="376" y="229"/>
                  </a:lnTo>
                  <a:lnTo>
                    <a:pt x="374" y="238"/>
                  </a:lnTo>
                  <a:lnTo>
                    <a:pt x="376" y="245"/>
                  </a:lnTo>
                  <a:lnTo>
                    <a:pt x="374" y="257"/>
                  </a:lnTo>
                  <a:lnTo>
                    <a:pt x="371" y="261"/>
                  </a:lnTo>
                  <a:lnTo>
                    <a:pt x="371" y="264"/>
                  </a:lnTo>
                  <a:lnTo>
                    <a:pt x="374" y="270"/>
                  </a:lnTo>
                  <a:lnTo>
                    <a:pt x="374" y="275"/>
                  </a:lnTo>
                  <a:lnTo>
                    <a:pt x="378" y="284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84"/>
                  </a:lnTo>
                  <a:lnTo>
                    <a:pt x="371" y="277"/>
                  </a:lnTo>
                  <a:lnTo>
                    <a:pt x="371" y="282"/>
                  </a:lnTo>
                  <a:lnTo>
                    <a:pt x="374" y="287"/>
                  </a:lnTo>
                  <a:lnTo>
                    <a:pt x="376" y="294"/>
                  </a:lnTo>
                  <a:lnTo>
                    <a:pt x="378" y="298"/>
                  </a:lnTo>
                  <a:lnTo>
                    <a:pt x="376" y="301"/>
                  </a:lnTo>
                  <a:lnTo>
                    <a:pt x="378" y="303"/>
                  </a:lnTo>
                  <a:lnTo>
                    <a:pt x="378" y="307"/>
                  </a:lnTo>
                  <a:lnTo>
                    <a:pt x="390" y="321"/>
                  </a:lnTo>
                  <a:lnTo>
                    <a:pt x="392" y="326"/>
                  </a:lnTo>
                  <a:lnTo>
                    <a:pt x="397" y="331"/>
                  </a:lnTo>
                  <a:lnTo>
                    <a:pt x="397" y="335"/>
                  </a:lnTo>
                  <a:lnTo>
                    <a:pt x="397" y="337"/>
                  </a:lnTo>
                  <a:lnTo>
                    <a:pt x="406" y="347"/>
                  </a:lnTo>
                  <a:lnTo>
                    <a:pt x="408" y="351"/>
                  </a:lnTo>
                  <a:lnTo>
                    <a:pt x="411" y="351"/>
                  </a:lnTo>
                  <a:lnTo>
                    <a:pt x="417" y="351"/>
                  </a:lnTo>
                  <a:lnTo>
                    <a:pt x="417" y="351"/>
                  </a:lnTo>
                  <a:lnTo>
                    <a:pt x="424" y="354"/>
                  </a:lnTo>
                  <a:lnTo>
                    <a:pt x="429" y="361"/>
                  </a:lnTo>
                  <a:lnTo>
                    <a:pt x="431" y="367"/>
                  </a:lnTo>
                  <a:lnTo>
                    <a:pt x="436" y="365"/>
                  </a:lnTo>
                  <a:lnTo>
                    <a:pt x="443" y="363"/>
                  </a:lnTo>
                  <a:lnTo>
                    <a:pt x="445" y="365"/>
                  </a:lnTo>
                  <a:lnTo>
                    <a:pt x="448" y="365"/>
                  </a:lnTo>
                  <a:lnTo>
                    <a:pt x="457" y="361"/>
                  </a:lnTo>
                  <a:lnTo>
                    <a:pt x="457" y="358"/>
                  </a:lnTo>
                  <a:lnTo>
                    <a:pt x="464" y="358"/>
                  </a:lnTo>
                  <a:lnTo>
                    <a:pt x="468" y="358"/>
                  </a:lnTo>
                  <a:lnTo>
                    <a:pt x="473" y="354"/>
                  </a:lnTo>
                  <a:lnTo>
                    <a:pt x="478" y="354"/>
                  </a:lnTo>
                  <a:lnTo>
                    <a:pt x="482" y="356"/>
                  </a:lnTo>
                  <a:lnTo>
                    <a:pt x="484" y="354"/>
                  </a:lnTo>
                  <a:lnTo>
                    <a:pt x="491" y="354"/>
                  </a:lnTo>
                  <a:lnTo>
                    <a:pt x="487" y="356"/>
                  </a:lnTo>
                  <a:lnTo>
                    <a:pt x="484" y="358"/>
                  </a:lnTo>
                  <a:lnTo>
                    <a:pt x="491" y="361"/>
                  </a:lnTo>
                  <a:lnTo>
                    <a:pt x="494" y="363"/>
                  </a:lnTo>
                  <a:lnTo>
                    <a:pt x="494" y="361"/>
                  </a:lnTo>
                  <a:lnTo>
                    <a:pt x="496" y="361"/>
                  </a:lnTo>
                  <a:lnTo>
                    <a:pt x="501" y="356"/>
                  </a:lnTo>
                  <a:lnTo>
                    <a:pt x="501" y="351"/>
                  </a:lnTo>
                  <a:lnTo>
                    <a:pt x="501" y="347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505" y="344"/>
                  </a:lnTo>
                  <a:lnTo>
                    <a:pt x="510" y="342"/>
                  </a:lnTo>
                  <a:lnTo>
                    <a:pt x="512" y="337"/>
                  </a:lnTo>
                  <a:lnTo>
                    <a:pt x="512" y="331"/>
                  </a:lnTo>
                  <a:lnTo>
                    <a:pt x="521" y="324"/>
                  </a:lnTo>
                  <a:lnTo>
                    <a:pt x="519" y="321"/>
                  </a:lnTo>
                  <a:lnTo>
                    <a:pt x="521" y="307"/>
                  </a:lnTo>
                  <a:lnTo>
                    <a:pt x="528" y="301"/>
                  </a:lnTo>
                  <a:lnTo>
                    <a:pt x="526" y="298"/>
                  </a:lnTo>
                  <a:lnTo>
                    <a:pt x="526" y="296"/>
                  </a:lnTo>
                  <a:lnTo>
                    <a:pt x="540" y="294"/>
                  </a:lnTo>
                  <a:lnTo>
                    <a:pt x="556" y="294"/>
                  </a:lnTo>
                  <a:lnTo>
                    <a:pt x="561" y="289"/>
                  </a:lnTo>
                  <a:lnTo>
                    <a:pt x="565" y="289"/>
                  </a:lnTo>
                  <a:lnTo>
                    <a:pt x="568" y="289"/>
                  </a:lnTo>
                  <a:lnTo>
                    <a:pt x="572" y="287"/>
                  </a:lnTo>
                  <a:lnTo>
                    <a:pt x="572" y="284"/>
                  </a:lnTo>
                  <a:lnTo>
                    <a:pt x="579" y="284"/>
                  </a:lnTo>
                  <a:lnTo>
                    <a:pt x="588" y="287"/>
                  </a:lnTo>
                  <a:lnTo>
                    <a:pt x="593" y="287"/>
                  </a:lnTo>
                  <a:lnTo>
                    <a:pt x="591" y="284"/>
                  </a:lnTo>
                  <a:lnTo>
                    <a:pt x="595" y="284"/>
                  </a:lnTo>
                  <a:lnTo>
                    <a:pt x="602" y="291"/>
                  </a:lnTo>
                  <a:lnTo>
                    <a:pt x="602" y="296"/>
                  </a:lnTo>
                  <a:lnTo>
                    <a:pt x="598" y="301"/>
                  </a:lnTo>
                  <a:lnTo>
                    <a:pt x="593" y="310"/>
                  </a:lnTo>
                  <a:lnTo>
                    <a:pt x="584" y="317"/>
                  </a:lnTo>
                  <a:lnTo>
                    <a:pt x="581" y="321"/>
                  </a:lnTo>
                  <a:lnTo>
                    <a:pt x="581" y="326"/>
                  </a:lnTo>
                  <a:lnTo>
                    <a:pt x="577" y="328"/>
                  </a:lnTo>
                  <a:lnTo>
                    <a:pt x="577" y="331"/>
                  </a:lnTo>
                  <a:lnTo>
                    <a:pt x="579" y="333"/>
                  </a:lnTo>
                  <a:lnTo>
                    <a:pt x="584" y="333"/>
                  </a:lnTo>
                  <a:lnTo>
                    <a:pt x="581" y="335"/>
                  </a:lnTo>
                  <a:lnTo>
                    <a:pt x="577" y="340"/>
                  </a:lnTo>
                  <a:lnTo>
                    <a:pt x="577" y="342"/>
                  </a:lnTo>
                  <a:lnTo>
                    <a:pt x="579" y="344"/>
                  </a:lnTo>
                  <a:lnTo>
                    <a:pt x="581" y="342"/>
                  </a:lnTo>
                  <a:lnTo>
                    <a:pt x="584" y="340"/>
                  </a:lnTo>
                  <a:lnTo>
                    <a:pt x="581" y="344"/>
                  </a:lnTo>
                  <a:lnTo>
                    <a:pt x="577" y="358"/>
                  </a:lnTo>
                  <a:lnTo>
                    <a:pt x="574" y="365"/>
                  </a:lnTo>
                  <a:lnTo>
                    <a:pt x="572" y="365"/>
                  </a:lnTo>
                  <a:lnTo>
                    <a:pt x="572" y="361"/>
                  </a:lnTo>
                  <a:lnTo>
                    <a:pt x="568" y="358"/>
                  </a:lnTo>
                  <a:lnTo>
                    <a:pt x="565" y="358"/>
                  </a:lnTo>
                  <a:lnTo>
                    <a:pt x="568" y="356"/>
                  </a:lnTo>
                  <a:lnTo>
                    <a:pt x="568" y="351"/>
                  </a:lnTo>
                  <a:lnTo>
                    <a:pt x="565" y="351"/>
                  </a:lnTo>
                  <a:lnTo>
                    <a:pt x="561" y="356"/>
                  </a:lnTo>
                  <a:lnTo>
                    <a:pt x="558" y="361"/>
                  </a:lnTo>
                  <a:lnTo>
                    <a:pt x="558" y="361"/>
                  </a:lnTo>
                  <a:lnTo>
                    <a:pt x="556" y="361"/>
                  </a:lnTo>
                  <a:lnTo>
                    <a:pt x="554" y="361"/>
                  </a:lnTo>
                  <a:lnTo>
                    <a:pt x="554" y="363"/>
                  </a:lnTo>
                  <a:lnTo>
                    <a:pt x="551" y="365"/>
                  </a:lnTo>
                  <a:lnTo>
                    <a:pt x="549" y="370"/>
                  </a:lnTo>
                  <a:lnTo>
                    <a:pt x="549" y="370"/>
                  </a:lnTo>
                  <a:lnTo>
                    <a:pt x="547" y="370"/>
                  </a:lnTo>
                  <a:lnTo>
                    <a:pt x="547" y="372"/>
                  </a:lnTo>
                  <a:lnTo>
                    <a:pt x="547" y="372"/>
                  </a:lnTo>
                  <a:lnTo>
                    <a:pt x="547" y="370"/>
                  </a:lnTo>
                  <a:lnTo>
                    <a:pt x="542" y="370"/>
                  </a:lnTo>
                  <a:lnTo>
                    <a:pt x="540" y="372"/>
                  </a:lnTo>
                  <a:lnTo>
                    <a:pt x="540" y="374"/>
                  </a:lnTo>
                  <a:lnTo>
                    <a:pt x="503" y="374"/>
                  </a:lnTo>
                  <a:lnTo>
                    <a:pt x="503" y="384"/>
                  </a:lnTo>
                  <a:lnTo>
                    <a:pt x="494" y="386"/>
                  </a:lnTo>
                  <a:lnTo>
                    <a:pt x="498" y="388"/>
                  </a:lnTo>
                  <a:lnTo>
                    <a:pt x="498" y="391"/>
                  </a:lnTo>
                  <a:lnTo>
                    <a:pt x="503" y="395"/>
                  </a:lnTo>
                  <a:lnTo>
                    <a:pt x="505" y="398"/>
                  </a:lnTo>
                  <a:lnTo>
                    <a:pt x="508" y="398"/>
                  </a:lnTo>
                  <a:lnTo>
                    <a:pt x="510" y="400"/>
                  </a:lnTo>
                  <a:lnTo>
                    <a:pt x="510" y="402"/>
                  </a:lnTo>
                  <a:lnTo>
                    <a:pt x="512" y="404"/>
                  </a:lnTo>
                  <a:lnTo>
                    <a:pt x="514" y="404"/>
                  </a:lnTo>
                  <a:lnTo>
                    <a:pt x="517" y="404"/>
                  </a:lnTo>
                  <a:lnTo>
                    <a:pt x="517" y="409"/>
                  </a:lnTo>
                  <a:lnTo>
                    <a:pt x="514" y="411"/>
                  </a:lnTo>
                  <a:lnTo>
                    <a:pt x="489" y="411"/>
                  </a:lnTo>
                  <a:lnTo>
                    <a:pt x="475" y="430"/>
                  </a:lnTo>
                  <a:lnTo>
                    <a:pt x="475" y="434"/>
                  </a:lnTo>
                  <a:lnTo>
                    <a:pt x="475" y="434"/>
                  </a:lnTo>
                  <a:lnTo>
                    <a:pt x="475" y="437"/>
                  </a:lnTo>
                  <a:lnTo>
                    <a:pt x="478" y="439"/>
                  </a:lnTo>
                  <a:lnTo>
                    <a:pt x="478" y="439"/>
                  </a:lnTo>
                  <a:lnTo>
                    <a:pt x="478" y="441"/>
                  </a:lnTo>
                  <a:lnTo>
                    <a:pt x="475" y="444"/>
                  </a:lnTo>
                  <a:lnTo>
                    <a:pt x="475" y="446"/>
                  </a:lnTo>
                  <a:lnTo>
                    <a:pt x="473" y="446"/>
                  </a:lnTo>
                  <a:lnTo>
                    <a:pt x="471" y="441"/>
                  </a:lnTo>
                  <a:lnTo>
                    <a:pt x="464" y="437"/>
                  </a:lnTo>
                  <a:lnTo>
                    <a:pt x="464" y="434"/>
                  </a:lnTo>
                  <a:lnTo>
                    <a:pt x="459" y="432"/>
                  </a:lnTo>
                  <a:lnTo>
                    <a:pt x="445" y="421"/>
                  </a:lnTo>
                  <a:lnTo>
                    <a:pt x="443" y="418"/>
                  </a:lnTo>
                  <a:lnTo>
                    <a:pt x="443" y="416"/>
                  </a:lnTo>
                  <a:lnTo>
                    <a:pt x="441" y="411"/>
                  </a:lnTo>
                  <a:lnTo>
                    <a:pt x="436" y="409"/>
                  </a:lnTo>
                  <a:lnTo>
                    <a:pt x="431" y="409"/>
                  </a:lnTo>
                  <a:lnTo>
                    <a:pt x="431" y="407"/>
                  </a:lnTo>
                  <a:lnTo>
                    <a:pt x="429" y="407"/>
                  </a:lnTo>
                  <a:lnTo>
                    <a:pt x="429" y="409"/>
                  </a:lnTo>
                  <a:lnTo>
                    <a:pt x="436" y="411"/>
                  </a:lnTo>
                  <a:lnTo>
                    <a:pt x="441" y="416"/>
                  </a:lnTo>
                  <a:lnTo>
                    <a:pt x="441" y="418"/>
                  </a:lnTo>
                  <a:lnTo>
                    <a:pt x="438" y="416"/>
                  </a:lnTo>
                  <a:lnTo>
                    <a:pt x="431" y="411"/>
                  </a:lnTo>
                  <a:lnTo>
                    <a:pt x="429" y="409"/>
                  </a:lnTo>
                  <a:lnTo>
                    <a:pt x="424" y="409"/>
                  </a:lnTo>
                  <a:lnTo>
                    <a:pt x="424" y="409"/>
                  </a:lnTo>
                  <a:lnTo>
                    <a:pt x="424" y="409"/>
                  </a:lnTo>
                  <a:lnTo>
                    <a:pt x="427" y="409"/>
                  </a:lnTo>
                  <a:lnTo>
                    <a:pt x="427" y="407"/>
                  </a:lnTo>
                  <a:lnTo>
                    <a:pt x="424" y="407"/>
                  </a:lnTo>
                  <a:lnTo>
                    <a:pt x="422" y="407"/>
                  </a:lnTo>
                  <a:lnTo>
                    <a:pt x="422" y="404"/>
                  </a:lnTo>
                  <a:lnTo>
                    <a:pt x="420" y="404"/>
                  </a:lnTo>
                  <a:lnTo>
                    <a:pt x="415" y="407"/>
                  </a:lnTo>
                  <a:lnTo>
                    <a:pt x="415" y="409"/>
                  </a:lnTo>
                  <a:lnTo>
                    <a:pt x="420" y="409"/>
                  </a:lnTo>
                  <a:lnTo>
                    <a:pt x="422" y="409"/>
                  </a:lnTo>
                  <a:lnTo>
                    <a:pt x="422" y="411"/>
                  </a:lnTo>
                  <a:lnTo>
                    <a:pt x="420" y="411"/>
                  </a:lnTo>
                  <a:lnTo>
                    <a:pt x="415" y="411"/>
                  </a:lnTo>
                  <a:lnTo>
                    <a:pt x="411" y="411"/>
                  </a:lnTo>
                  <a:lnTo>
                    <a:pt x="406" y="416"/>
                  </a:lnTo>
                  <a:lnTo>
                    <a:pt x="401" y="416"/>
                  </a:lnTo>
                  <a:lnTo>
                    <a:pt x="390" y="421"/>
                  </a:lnTo>
                  <a:lnTo>
                    <a:pt x="385" y="421"/>
                  </a:lnTo>
                  <a:lnTo>
                    <a:pt x="376" y="418"/>
                  </a:lnTo>
                  <a:lnTo>
                    <a:pt x="369" y="414"/>
                  </a:lnTo>
                  <a:lnTo>
                    <a:pt x="362" y="414"/>
                  </a:lnTo>
                  <a:lnTo>
                    <a:pt x="355" y="411"/>
                  </a:lnTo>
                  <a:lnTo>
                    <a:pt x="351" y="409"/>
                  </a:lnTo>
                  <a:lnTo>
                    <a:pt x="348" y="409"/>
                  </a:lnTo>
                  <a:lnTo>
                    <a:pt x="346" y="409"/>
                  </a:lnTo>
                  <a:lnTo>
                    <a:pt x="341" y="407"/>
                  </a:lnTo>
                  <a:lnTo>
                    <a:pt x="337" y="402"/>
                  </a:lnTo>
                  <a:lnTo>
                    <a:pt x="337" y="402"/>
                  </a:lnTo>
                  <a:lnTo>
                    <a:pt x="334" y="402"/>
                  </a:lnTo>
                  <a:lnTo>
                    <a:pt x="327" y="400"/>
                  </a:lnTo>
                  <a:lnTo>
                    <a:pt x="323" y="400"/>
                  </a:lnTo>
                  <a:lnTo>
                    <a:pt x="321" y="395"/>
                  </a:lnTo>
                  <a:lnTo>
                    <a:pt x="314" y="393"/>
                  </a:lnTo>
                  <a:lnTo>
                    <a:pt x="304" y="391"/>
                  </a:lnTo>
                  <a:lnTo>
                    <a:pt x="295" y="388"/>
                  </a:lnTo>
                  <a:lnTo>
                    <a:pt x="288" y="381"/>
                  </a:lnTo>
                  <a:lnTo>
                    <a:pt x="286" y="381"/>
                  </a:lnTo>
                  <a:lnTo>
                    <a:pt x="277" y="370"/>
                  </a:lnTo>
                  <a:lnTo>
                    <a:pt x="274" y="367"/>
                  </a:lnTo>
                  <a:lnTo>
                    <a:pt x="272" y="367"/>
                  </a:lnTo>
                  <a:lnTo>
                    <a:pt x="270" y="370"/>
                  </a:lnTo>
                  <a:lnTo>
                    <a:pt x="267" y="370"/>
                  </a:lnTo>
                  <a:lnTo>
                    <a:pt x="260" y="367"/>
                  </a:lnTo>
                  <a:lnTo>
                    <a:pt x="256" y="367"/>
                  </a:lnTo>
                  <a:lnTo>
                    <a:pt x="254" y="365"/>
                  </a:lnTo>
                  <a:lnTo>
                    <a:pt x="251" y="365"/>
                  </a:lnTo>
                  <a:lnTo>
                    <a:pt x="247" y="363"/>
                  </a:lnTo>
                  <a:lnTo>
                    <a:pt x="244" y="358"/>
                  </a:lnTo>
                  <a:lnTo>
                    <a:pt x="240" y="354"/>
                  </a:lnTo>
                  <a:lnTo>
                    <a:pt x="235" y="349"/>
                  </a:lnTo>
                  <a:lnTo>
                    <a:pt x="230" y="347"/>
                  </a:lnTo>
                  <a:lnTo>
                    <a:pt x="230" y="344"/>
                  </a:lnTo>
                  <a:lnTo>
                    <a:pt x="230" y="342"/>
                  </a:lnTo>
                  <a:lnTo>
                    <a:pt x="228" y="342"/>
                  </a:lnTo>
                  <a:lnTo>
                    <a:pt x="224" y="342"/>
                  </a:lnTo>
                  <a:lnTo>
                    <a:pt x="219" y="340"/>
                  </a:lnTo>
                  <a:lnTo>
                    <a:pt x="217" y="337"/>
                  </a:lnTo>
                  <a:lnTo>
                    <a:pt x="214" y="337"/>
                  </a:lnTo>
                  <a:lnTo>
                    <a:pt x="212" y="337"/>
                  </a:lnTo>
                  <a:lnTo>
                    <a:pt x="210" y="331"/>
                  </a:lnTo>
                  <a:lnTo>
                    <a:pt x="205" y="326"/>
                  </a:lnTo>
                  <a:lnTo>
                    <a:pt x="205" y="324"/>
                  </a:lnTo>
                  <a:lnTo>
                    <a:pt x="203" y="321"/>
                  </a:lnTo>
                  <a:lnTo>
                    <a:pt x="200" y="314"/>
                  </a:lnTo>
                  <a:lnTo>
                    <a:pt x="200" y="312"/>
                  </a:lnTo>
                  <a:lnTo>
                    <a:pt x="203" y="310"/>
                  </a:lnTo>
                  <a:lnTo>
                    <a:pt x="207" y="310"/>
                  </a:lnTo>
                  <a:lnTo>
                    <a:pt x="210" y="307"/>
                  </a:lnTo>
                  <a:lnTo>
                    <a:pt x="207" y="305"/>
                  </a:lnTo>
                  <a:lnTo>
                    <a:pt x="205" y="305"/>
                  </a:lnTo>
                  <a:lnTo>
                    <a:pt x="205" y="303"/>
                  </a:lnTo>
                  <a:lnTo>
                    <a:pt x="210" y="298"/>
                  </a:lnTo>
                  <a:lnTo>
                    <a:pt x="212" y="296"/>
                  </a:lnTo>
                  <a:lnTo>
                    <a:pt x="212" y="291"/>
                  </a:lnTo>
                  <a:lnTo>
                    <a:pt x="207" y="280"/>
                  </a:lnTo>
                  <a:lnTo>
                    <a:pt x="205" y="273"/>
                  </a:lnTo>
                  <a:lnTo>
                    <a:pt x="205" y="270"/>
                  </a:lnTo>
                  <a:lnTo>
                    <a:pt x="205" y="266"/>
                  </a:lnTo>
                  <a:lnTo>
                    <a:pt x="205" y="261"/>
                  </a:lnTo>
                  <a:lnTo>
                    <a:pt x="198" y="252"/>
                  </a:lnTo>
                  <a:lnTo>
                    <a:pt x="198" y="247"/>
                  </a:lnTo>
                  <a:lnTo>
                    <a:pt x="191" y="240"/>
                  </a:lnTo>
                  <a:lnTo>
                    <a:pt x="187" y="231"/>
                  </a:lnTo>
                  <a:lnTo>
                    <a:pt x="180" y="224"/>
                  </a:lnTo>
                  <a:lnTo>
                    <a:pt x="173" y="220"/>
                  </a:lnTo>
                  <a:lnTo>
                    <a:pt x="173" y="217"/>
                  </a:lnTo>
                  <a:lnTo>
                    <a:pt x="170" y="215"/>
                  </a:lnTo>
                  <a:lnTo>
                    <a:pt x="166" y="213"/>
                  </a:lnTo>
                  <a:lnTo>
                    <a:pt x="161" y="210"/>
                  </a:lnTo>
                  <a:lnTo>
                    <a:pt x="161" y="208"/>
                  </a:lnTo>
                  <a:lnTo>
                    <a:pt x="164" y="208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4" y="199"/>
                  </a:lnTo>
                  <a:lnTo>
                    <a:pt x="161" y="197"/>
                  </a:lnTo>
                  <a:lnTo>
                    <a:pt x="159" y="197"/>
                  </a:lnTo>
                  <a:lnTo>
                    <a:pt x="154" y="194"/>
                  </a:lnTo>
                  <a:lnTo>
                    <a:pt x="145" y="187"/>
                  </a:lnTo>
                  <a:lnTo>
                    <a:pt x="143" y="185"/>
                  </a:lnTo>
                  <a:lnTo>
                    <a:pt x="140" y="185"/>
                  </a:lnTo>
                  <a:lnTo>
                    <a:pt x="136" y="183"/>
                  </a:lnTo>
                  <a:lnTo>
                    <a:pt x="136" y="178"/>
                  </a:lnTo>
                  <a:lnTo>
                    <a:pt x="138" y="171"/>
                  </a:lnTo>
                  <a:lnTo>
                    <a:pt x="140" y="169"/>
                  </a:lnTo>
                  <a:lnTo>
                    <a:pt x="145" y="169"/>
                  </a:lnTo>
                  <a:lnTo>
                    <a:pt x="145" y="171"/>
                  </a:lnTo>
                  <a:lnTo>
                    <a:pt x="147" y="169"/>
                  </a:lnTo>
                  <a:lnTo>
                    <a:pt x="147" y="167"/>
                  </a:lnTo>
                  <a:lnTo>
                    <a:pt x="145" y="164"/>
                  </a:lnTo>
                  <a:lnTo>
                    <a:pt x="145" y="167"/>
                  </a:lnTo>
                  <a:lnTo>
                    <a:pt x="143" y="164"/>
                  </a:lnTo>
                  <a:lnTo>
                    <a:pt x="140" y="162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31" y="155"/>
                  </a:lnTo>
                  <a:lnTo>
                    <a:pt x="129" y="153"/>
                  </a:lnTo>
                  <a:lnTo>
                    <a:pt x="129" y="148"/>
                  </a:lnTo>
                  <a:lnTo>
                    <a:pt x="127" y="148"/>
                  </a:lnTo>
                  <a:lnTo>
                    <a:pt x="124" y="148"/>
                  </a:lnTo>
                  <a:lnTo>
                    <a:pt x="117" y="141"/>
                  </a:lnTo>
                  <a:lnTo>
                    <a:pt x="117" y="137"/>
                  </a:lnTo>
                  <a:lnTo>
                    <a:pt x="117" y="134"/>
                  </a:lnTo>
                  <a:lnTo>
                    <a:pt x="117" y="127"/>
                  </a:lnTo>
                  <a:lnTo>
                    <a:pt x="115" y="127"/>
                  </a:lnTo>
                  <a:lnTo>
                    <a:pt x="113" y="127"/>
                  </a:lnTo>
                  <a:lnTo>
                    <a:pt x="113" y="127"/>
                  </a:lnTo>
                  <a:lnTo>
                    <a:pt x="108" y="127"/>
                  </a:lnTo>
                  <a:lnTo>
                    <a:pt x="108" y="125"/>
                  </a:lnTo>
                  <a:lnTo>
                    <a:pt x="106" y="123"/>
                  </a:lnTo>
                  <a:lnTo>
                    <a:pt x="103" y="118"/>
                  </a:lnTo>
                  <a:lnTo>
                    <a:pt x="101" y="113"/>
                  </a:lnTo>
                  <a:lnTo>
                    <a:pt x="99" y="113"/>
                  </a:lnTo>
                  <a:lnTo>
                    <a:pt x="97" y="111"/>
                  </a:lnTo>
                  <a:lnTo>
                    <a:pt x="97" y="107"/>
                  </a:lnTo>
                  <a:lnTo>
                    <a:pt x="97" y="102"/>
                  </a:lnTo>
                  <a:lnTo>
                    <a:pt x="92" y="102"/>
                  </a:lnTo>
                  <a:lnTo>
                    <a:pt x="90" y="95"/>
                  </a:lnTo>
                  <a:lnTo>
                    <a:pt x="90" y="93"/>
                  </a:lnTo>
                  <a:lnTo>
                    <a:pt x="87" y="93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87" y="86"/>
                  </a:lnTo>
                  <a:lnTo>
                    <a:pt x="83" y="79"/>
                  </a:lnTo>
                  <a:lnTo>
                    <a:pt x="80" y="74"/>
                  </a:lnTo>
                  <a:lnTo>
                    <a:pt x="83" y="72"/>
                  </a:lnTo>
                  <a:lnTo>
                    <a:pt x="80" y="67"/>
                  </a:lnTo>
                  <a:lnTo>
                    <a:pt x="80" y="63"/>
                  </a:lnTo>
                  <a:lnTo>
                    <a:pt x="78" y="56"/>
                  </a:lnTo>
                  <a:lnTo>
                    <a:pt x="76" y="51"/>
                  </a:lnTo>
                  <a:lnTo>
                    <a:pt x="76" y="49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3" y="40"/>
                  </a:lnTo>
                  <a:lnTo>
                    <a:pt x="71" y="40"/>
                  </a:lnTo>
                  <a:lnTo>
                    <a:pt x="69" y="37"/>
                  </a:lnTo>
                  <a:lnTo>
                    <a:pt x="67" y="35"/>
                  </a:lnTo>
                  <a:lnTo>
                    <a:pt x="64" y="35"/>
                  </a:lnTo>
                  <a:lnTo>
                    <a:pt x="60" y="37"/>
                  </a:lnTo>
                  <a:lnTo>
                    <a:pt x="57" y="35"/>
                  </a:lnTo>
                  <a:lnTo>
                    <a:pt x="55" y="28"/>
                  </a:lnTo>
                  <a:lnTo>
                    <a:pt x="48" y="26"/>
                  </a:lnTo>
                  <a:lnTo>
                    <a:pt x="46" y="21"/>
                  </a:lnTo>
                  <a:lnTo>
                    <a:pt x="48" y="26"/>
                  </a:lnTo>
                  <a:lnTo>
                    <a:pt x="48" y="30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46" y="51"/>
                  </a:lnTo>
                  <a:lnTo>
                    <a:pt x="46" y="65"/>
                  </a:lnTo>
                  <a:lnTo>
                    <a:pt x="43" y="70"/>
                  </a:lnTo>
                  <a:lnTo>
                    <a:pt x="46" y="72"/>
                  </a:lnTo>
                  <a:lnTo>
                    <a:pt x="50" y="77"/>
                  </a:lnTo>
                  <a:lnTo>
                    <a:pt x="48" y="81"/>
                  </a:lnTo>
                  <a:lnTo>
                    <a:pt x="50" y="81"/>
                  </a:lnTo>
                  <a:lnTo>
                    <a:pt x="53" y="83"/>
                  </a:lnTo>
                  <a:lnTo>
                    <a:pt x="60" y="88"/>
                  </a:lnTo>
                  <a:lnTo>
                    <a:pt x="60" y="93"/>
                  </a:lnTo>
                  <a:lnTo>
                    <a:pt x="60" y="97"/>
                  </a:lnTo>
                  <a:lnTo>
                    <a:pt x="60" y="100"/>
                  </a:lnTo>
                  <a:lnTo>
                    <a:pt x="64" y="102"/>
                  </a:lnTo>
                  <a:lnTo>
                    <a:pt x="67" y="104"/>
                  </a:lnTo>
                  <a:lnTo>
                    <a:pt x="67" y="109"/>
                  </a:lnTo>
                  <a:lnTo>
                    <a:pt x="69" y="111"/>
                  </a:lnTo>
                  <a:lnTo>
                    <a:pt x="71" y="111"/>
                  </a:lnTo>
                  <a:lnTo>
                    <a:pt x="76" y="118"/>
                  </a:lnTo>
                  <a:lnTo>
                    <a:pt x="76" y="123"/>
                  </a:lnTo>
                  <a:lnTo>
                    <a:pt x="76" y="127"/>
                  </a:lnTo>
                  <a:lnTo>
                    <a:pt x="78" y="130"/>
                  </a:lnTo>
                  <a:lnTo>
                    <a:pt x="80" y="132"/>
                  </a:lnTo>
                  <a:lnTo>
                    <a:pt x="85" y="137"/>
                  </a:lnTo>
                  <a:lnTo>
                    <a:pt x="85" y="146"/>
                  </a:lnTo>
                  <a:lnTo>
                    <a:pt x="87" y="146"/>
                  </a:lnTo>
                  <a:lnTo>
                    <a:pt x="87" y="148"/>
                  </a:lnTo>
                  <a:lnTo>
                    <a:pt x="87" y="150"/>
                  </a:lnTo>
                  <a:lnTo>
                    <a:pt x="87" y="153"/>
                  </a:lnTo>
                  <a:lnTo>
                    <a:pt x="92" y="160"/>
                  </a:lnTo>
                  <a:lnTo>
                    <a:pt x="92" y="157"/>
                  </a:lnTo>
                  <a:lnTo>
                    <a:pt x="92" y="155"/>
                  </a:lnTo>
                  <a:lnTo>
                    <a:pt x="92" y="153"/>
                  </a:lnTo>
                  <a:lnTo>
                    <a:pt x="94" y="153"/>
                  </a:lnTo>
                  <a:lnTo>
                    <a:pt x="94" y="157"/>
                  </a:lnTo>
                  <a:lnTo>
                    <a:pt x="97" y="160"/>
                  </a:lnTo>
                  <a:lnTo>
                    <a:pt x="99" y="169"/>
                  </a:lnTo>
                  <a:lnTo>
                    <a:pt x="99" y="171"/>
                  </a:lnTo>
                  <a:lnTo>
                    <a:pt x="99" y="176"/>
                  </a:lnTo>
                  <a:lnTo>
                    <a:pt x="99" y="178"/>
                  </a:lnTo>
                  <a:lnTo>
                    <a:pt x="99" y="183"/>
                  </a:lnTo>
                  <a:lnTo>
                    <a:pt x="101" y="185"/>
                  </a:lnTo>
                  <a:lnTo>
                    <a:pt x="101" y="190"/>
                  </a:lnTo>
                  <a:lnTo>
                    <a:pt x="103" y="192"/>
                  </a:lnTo>
                  <a:lnTo>
                    <a:pt x="103" y="194"/>
                  </a:lnTo>
                  <a:lnTo>
                    <a:pt x="103" y="197"/>
                  </a:lnTo>
                  <a:lnTo>
                    <a:pt x="106" y="201"/>
                  </a:lnTo>
                  <a:lnTo>
                    <a:pt x="106" y="206"/>
                  </a:lnTo>
                  <a:lnTo>
                    <a:pt x="103" y="210"/>
                  </a:lnTo>
                  <a:lnTo>
                    <a:pt x="106" y="213"/>
                  </a:lnTo>
                  <a:lnTo>
                    <a:pt x="108" y="217"/>
                  </a:lnTo>
                  <a:lnTo>
                    <a:pt x="110" y="220"/>
                  </a:lnTo>
                  <a:lnTo>
                    <a:pt x="113" y="222"/>
                  </a:lnTo>
                  <a:lnTo>
                    <a:pt x="115" y="220"/>
                  </a:lnTo>
                  <a:lnTo>
                    <a:pt x="113" y="217"/>
                  </a:lnTo>
                  <a:lnTo>
                    <a:pt x="115" y="217"/>
                  </a:lnTo>
                  <a:lnTo>
                    <a:pt x="117" y="217"/>
                  </a:lnTo>
                  <a:lnTo>
                    <a:pt x="120" y="220"/>
                  </a:lnTo>
                  <a:lnTo>
                    <a:pt x="120" y="224"/>
                  </a:lnTo>
                  <a:lnTo>
                    <a:pt x="124" y="224"/>
                  </a:lnTo>
                  <a:lnTo>
                    <a:pt x="124" y="229"/>
                  </a:lnTo>
                  <a:lnTo>
                    <a:pt x="127" y="231"/>
                  </a:lnTo>
                  <a:lnTo>
                    <a:pt x="129" y="236"/>
                  </a:lnTo>
                  <a:lnTo>
                    <a:pt x="131" y="236"/>
                  </a:lnTo>
                  <a:lnTo>
                    <a:pt x="131" y="243"/>
                  </a:lnTo>
                  <a:lnTo>
                    <a:pt x="127" y="247"/>
                  </a:lnTo>
                  <a:lnTo>
                    <a:pt x="120" y="250"/>
                  </a:lnTo>
                  <a:lnTo>
                    <a:pt x="117" y="250"/>
                  </a:lnTo>
                  <a:lnTo>
                    <a:pt x="115" y="245"/>
                  </a:lnTo>
                  <a:lnTo>
                    <a:pt x="115" y="243"/>
                  </a:lnTo>
                  <a:lnTo>
                    <a:pt x="113" y="240"/>
                  </a:lnTo>
                  <a:lnTo>
                    <a:pt x="113" y="234"/>
                  </a:lnTo>
                  <a:lnTo>
                    <a:pt x="110" y="231"/>
                  </a:lnTo>
                  <a:lnTo>
                    <a:pt x="106" y="231"/>
                  </a:lnTo>
                  <a:lnTo>
                    <a:pt x="103" y="227"/>
                  </a:lnTo>
                  <a:lnTo>
                    <a:pt x="101" y="224"/>
                  </a:lnTo>
                  <a:lnTo>
                    <a:pt x="99" y="224"/>
                  </a:lnTo>
                  <a:lnTo>
                    <a:pt x="90" y="213"/>
                  </a:lnTo>
                  <a:lnTo>
                    <a:pt x="87" y="210"/>
                  </a:lnTo>
                  <a:lnTo>
                    <a:pt x="83" y="208"/>
                  </a:lnTo>
                  <a:lnTo>
                    <a:pt x="83" y="206"/>
                  </a:lnTo>
                  <a:lnTo>
                    <a:pt x="80" y="206"/>
                  </a:lnTo>
                  <a:lnTo>
                    <a:pt x="76" y="204"/>
                  </a:lnTo>
                  <a:lnTo>
                    <a:pt x="76" y="199"/>
                  </a:lnTo>
                  <a:lnTo>
                    <a:pt x="80" y="194"/>
                  </a:lnTo>
                  <a:lnTo>
                    <a:pt x="80" y="187"/>
                  </a:lnTo>
                  <a:lnTo>
                    <a:pt x="80" y="178"/>
                  </a:lnTo>
                  <a:lnTo>
                    <a:pt x="78" y="171"/>
                  </a:lnTo>
                  <a:lnTo>
                    <a:pt x="76" y="167"/>
                  </a:lnTo>
                  <a:lnTo>
                    <a:pt x="73" y="169"/>
                  </a:lnTo>
                  <a:lnTo>
                    <a:pt x="71" y="167"/>
                  </a:lnTo>
                  <a:lnTo>
                    <a:pt x="62" y="160"/>
                  </a:lnTo>
                  <a:lnTo>
                    <a:pt x="62" y="153"/>
                  </a:lnTo>
                  <a:lnTo>
                    <a:pt x="64" y="150"/>
                  </a:lnTo>
                  <a:lnTo>
                    <a:pt x="62" y="148"/>
                  </a:lnTo>
                  <a:lnTo>
                    <a:pt x="57" y="153"/>
                  </a:lnTo>
                  <a:lnTo>
                    <a:pt x="55" y="153"/>
                  </a:lnTo>
                  <a:lnTo>
                    <a:pt x="53" y="155"/>
                  </a:lnTo>
                  <a:lnTo>
                    <a:pt x="50" y="150"/>
                  </a:lnTo>
                  <a:lnTo>
                    <a:pt x="53" y="150"/>
                  </a:lnTo>
                  <a:lnTo>
                    <a:pt x="48" y="148"/>
                  </a:lnTo>
                  <a:lnTo>
                    <a:pt x="46" y="148"/>
                  </a:lnTo>
                  <a:lnTo>
                    <a:pt x="46" y="146"/>
                  </a:lnTo>
                  <a:lnTo>
                    <a:pt x="41" y="143"/>
                  </a:lnTo>
                  <a:lnTo>
                    <a:pt x="39" y="143"/>
                  </a:lnTo>
                  <a:lnTo>
                    <a:pt x="37" y="139"/>
                  </a:lnTo>
                  <a:lnTo>
                    <a:pt x="34" y="137"/>
                  </a:lnTo>
                  <a:lnTo>
                    <a:pt x="32" y="134"/>
                  </a:lnTo>
                  <a:lnTo>
                    <a:pt x="27" y="127"/>
                  </a:lnTo>
                  <a:lnTo>
                    <a:pt x="27" y="127"/>
                  </a:lnTo>
                  <a:lnTo>
                    <a:pt x="34" y="127"/>
                  </a:lnTo>
                  <a:lnTo>
                    <a:pt x="37" y="127"/>
                  </a:lnTo>
                  <a:lnTo>
                    <a:pt x="41" y="130"/>
                  </a:lnTo>
                  <a:lnTo>
                    <a:pt x="46" y="130"/>
                  </a:lnTo>
                  <a:lnTo>
                    <a:pt x="46" y="127"/>
                  </a:lnTo>
                  <a:lnTo>
                    <a:pt x="48" y="125"/>
                  </a:lnTo>
                  <a:lnTo>
                    <a:pt x="43" y="125"/>
                  </a:lnTo>
                  <a:lnTo>
                    <a:pt x="43" y="125"/>
                  </a:lnTo>
                  <a:lnTo>
                    <a:pt x="46" y="123"/>
                  </a:lnTo>
                  <a:lnTo>
                    <a:pt x="48" y="123"/>
                  </a:lnTo>
                  <a:lnTo>
                    <a:pt x="48" y="120"/>
                  </a:lnTo>
                  <a:lnTo>
                    <a:pt x="48" y="118"/>
                  </a:lnTo>
                  <a:lnTo>
                    <a:pt x="48" y="116"/>
                  </a:lnTo>
                  <a:lnTo>
                    <a:pt x="50" y="111"/>
                  </a:lnTo>
                  <a:lnTo>
                    <a:pt x="48" y="107"/>
                  </a:lnTo>
                  <a:lnTo>
                    <a:pt x="46" y="107"/>
                  </a:lnTo>
                  <a:lnTo>
                    <a:pt x="43" y="100"/>
                  </a:lnTo>
                  <a:lnTo>
                    <a:pt x="39" y="95"/>
                  </a:lnTo>
                  <a:lnTo>
                    <a:pt x="37" y="93"/>
                  </a:lnTo>
                  <a:lnTo>
                    <a:pt x="34" y="88"/>
                  </a:lnTo>
                  <a:lnTo>
                    <a:pt x="27" y="81"/>
                  </a:lnTo>
                  <a:lnTo>
                    <a:pt x="25" y="81"/>
                  </a:lnTo>
                  <a:lnTo>
                    <a:pt x="23" y="79"/>
                  </a:lnTo>
                  <a:lnTo>
                    <a:pt x="20" y="72"/>
                  </a:lnTo>
                  <a:lnTo>
                    <a:pt x="20" y="65"/>
                  </a:lnTo>
                  <a:lnTo>
                    <a:pt x="18" y="63"/>
                  </a:lnTo>
                  <a:lnTo>
                    <a:pt x="16" y="60"/>
                  </a:lnTo>
                  <a:lnTo>
                    <a:pt x="16" y="56"/>
                  </a:lnTo>
                  <a:lnTo>
                    <a:pt x="18" y="53"/>
                  </a:lnTo>
                  <a:lnTo>
                    <a:pt x="18" y="51"/>
                  </a:lnTo>
                  <a:lnTo>
                    <a:pt x="13" y="46"/>
                  </a:lnTo>
                  <a:lnTo>
                    <a:pt x="11" y="44"/>
                  </a:lnTo>
                  <a:lnTo>
                    <a:pt x="13" y="42"/>
                  </a:lnTo>
                  <a:lnTo>
                    <a:pt x="13" y="40"/>
                  </a:lnTo>
                  <a:lnTo>
                    <a:pt x="9" y="33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9" y="26"/>
                  </a:lnTo>
                  <a:lnTo>
                    <a:pt x="7" y="21"/>
                  </a:lnTo>
                  <a:lnTo>
                    <a:pt x="4" y="16"/>
                  </a:lnTo>
                  <a:lnTo>
                    <a:pt x="2" y="7"/>
                  </a:lnTo>
                  <a:lnTo>
                    <a:pt x="0" y="3"/>
                  </a:lnTo>
                  <a:close/>
                  <a:moveTo>
                    <a:pt x="110" y="204"/>
                  </a:moveTo>
                  <a:lnTo>
                    <a:pt x="110" y="201"/>
                  </a:lnTo>
                  <a:lnTo>
                    <a:pt x="110" y="199"/>
                  </a:lnTo>
                  <a:lnTo>
                    <a:pt x="108" y="194"/>
                  </a:lnTo>
                  <a:lnTo>
                    <a:pt x="108" y="197"/>
                  </a:lnTo>
                  <a:lnTo>
                    <a:pt x="108" y="199"/>
                  </a:lnTo>
                  <a:lnTo>
                    <a:pt x="110" y="204"/>
                  </a:lnTo>
                  <a:close/>
                  <a:moveTo>
                    <a:pt x="113" y="213"/>
                  </a:moveTo>
                  <a:lnTo>
                    <a:pt x="113" y="215"/>
                  </a:lnTo>
                  <a:lnTo>
                    <a:pt x="115" y="215"/>
                  </a:lnTo>
                  <a:lnTo>
                    <a:pt x="115" y="213"/>
                  </a:lnTo>
                  <a:lnTo>
                    <a:pt x="113" y="213"/>
                  </a:lnTo>
                  <a:close/>
                  <a:moveTo>
                    <a:pt x="381" y="206"/>
                  </a:moveTo>
                  <a:lnTo>
                    <a:pt x="383" y="206"/>
                  </a:lnTo>
                  <a:lnTo>
                    <a:pt x="383" y="204"/>
                  </a:lnTo>
                  <a:lnTo>
                    <a:pt x="383" y="204"/>
                  </a:lnTo>
                  <a:lnTo>
                    <a:pt x="381" y="206"/>
                  </a:lnTo>
                  <a:close/>
                  <a:moveTo>
                    <a:pt x="381" y="210"/>
                  </a:moveTo>
                  <a:lnTo>
                    <a:pt x="381" y="213"/>
                  </a:lnTo>
                  <a:lnTo>
                    <a:pt x="383" y="208"/>
                  </a:lnTo>
                  <a:lnTo>
                    <a:pt x="381" y="208"/>
                  </a:lnTo>
                  <a:lnTo>
                    <a:pt x="381" y="210"/>
                  </a:lnTo>
                  <a:close/>
                  <a:moveTo>
                    <a:pt x="378" y="220"/>
                  </a:moveTo>
                  <a:lnTo>
                    <a:pt x="381" y="217"/>
                  </a:lnTo>
                  <a:lnTo>
                    <a:pt x="381" y="213"/>
                  </a:lnTo>
                  <a:lnTo>
                    <a:pt x="378" y="22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5" name="Freeform 201">
              <a:extLst>
                <a:ext uri="{FF2B5EF4-FFF2-40B4-BE49-F238E27FC236}">
                  <a16:creationId xmlns:a16="http://schemas.microsoft.com/office/drawing/2014/main" id="{EA22B931-B626-597D-5810-DB304D5FA0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3317" y="2997876"/>
              <a:ext cx="682078" cy="716098"/>
            </a:xfrm>
            <a:custGeom>
              <a:avLst/>
              <a:gdLst>
                <a:gd name="T0" fmla="*/ 489 w 822"/>
                <a:gd name="T1" fmla="*/ 117 h 863"/>
                <a:gd name="T2" fmla="*/ 494 w 822"/>
                <a:gd name="T3" fmla="*/ 113 h 863"/>
                <a:gd name="T4" fmla="*/ 503 w 822"/>
                <a:gd name="T5" fmla="*/ 113 h 863"/>
                <a:gd name="T6" fmla="*/ 515 w 822"/>
                <a:gd name="T7" fmla="*/ 117 h 863"/>
                <a:gd name="T8" fmla="*/ 475 w 822"/>
                <a:gd name="T9" fmla="*/ 30 h 863"/>
                <a:gd name="T10" fmla="*/ 448 w 822"/>
                <a:gd name="T11" fmla="*/ 57 h 863"/>
                <a:gd name="T12" fmla="*/ 420 w 822"/>
                <a:gd name="T13" fmla="*/ 71 h 863"/>
                <a:gd name="T14" fmla="*/ 376 w 822"/>
                <a:gd name="T15" fmla="*/ 57 h 863"/>
                <a:gd name="T16" fmla="*/ 358 w 822"/>
                <a:gd name="T17" fmla="*/ 74 h 863"/>
                <a:gd name="T18" fmla="*/ 314 w 822"/>
                <a:gd name="T19" fmla="*/ 87 h 863"/>
                <a:gd name="T20" fmla="*/ 300 w 822"/>
                <a:gd name="T21" fmla="*/ 32 h 863"/>
                <a:gd name="T22" fmla="*/ 282 w 822"/>
                <a:gd name="T23" fmla="*/ 2 h 863"/>
                <a:gd name="T24" fmla="*/ 215 w 822"/>
                <a:gd name="T25" fmla="*/ 30 h 863"/>
                <a:gd name="T26" fmla="*/ 212 w 822"/>
                <a:gd name="T27" fmla="*/ 60 h 863"/>
                <a:gd name="T28" fmla="*/ 152 w 822"/>
                <a:gd name="T29" fmla="*/ 92 h 863"/>
                <a:gd name="T30" fmla="*/ 88 w 822"/>
                <a:gd name="T31" fmla="*/ 78 h 863"/>
                <a:gd name="T32" fmla="*/ 97 w 822"/>
                <a:gd name="T33" fmla="*/ 138 h 863"/>
                <a:gd name="T34" fmla="*/ 62 w 822"/>
                <a:gd name="T35" fmla="*/ 207 h 863"/>
                <a:gd name="T36" fmla="*/ 16 w 822"/>
                <a:gd name="T37" fmla="*/ 256 h 863"/>
                <a:gd name="T38" fmla="*/ 11 w 822"/>
                <a:gd name="T39" fmla="*/ 316 h 863"/>
                <a:gd name="T40" fmla="*/ 74 w 822"/>
                <a:gd name="T41" fmla="*/ 344 h 863"/>
                <a:gd name="T42" fmla="*/ 122 w 822"/>
                <a:gd name="T43" fmla="*/ 348 h 863"/>
                <a:gd name="T44" fmla="*/ 182 w 822"/>
                <a:gd name="T45" fmla="*/ 337 h 863"/>
                <a:gd name="T46" fmla="*/ 231 w 822"/>
                <a:gd name="T47" fmla="*/ 385 h 863"/>
                <a:gd name="T48" fmla="*/ 288 w 822"/>
                <a:gd name="T49" fmla="*/ 438 h 863"/>
                <a:gd name="T50" fmla="*/ 344 w 822"/>
                <a:gd name="T51" fmla="*/ 549 h 863"/>
                <a:gd name="T52" fmla="*/ 395 w 822"/>
                <a:gd name="T53" fmla="*/ 595 h 863"/>
                <a:gd name="T54" fmla="*/ 427 w 822"/>
                <a:gd name="T55" fmla="*/ 660 h 863"/>
                <a:gd name="T56" fmla="*/ 434 w 822"/>
                <a:gd name="T57" fmla="*/ 709 h 863"/>
                <a:gd name="T58" fmla="*/ 392 w 822"/>
                <a:gd name="T59" fmla="*/ 746 h 863"/>
                <a:gd name="T60" fmla="*/ 392 w 822"/>
                <a:gd name="T61" fmla="*/ 778 h 863"/>
                <a:gd name="T62" fmla="*/ 443 w 822"/>
                <a:gd name="T63" fmla="*/ 817 h 863"/>
                <a:gd name="T64" fmla="*/ 478 w 822"/>
                <a:gd name="T65" fmla="*/ 850 h 863"/>
                <a:gd name="T66" fmla="*/ 499 w 822"/>
                <a:gd name="T67" fmla="*/ 799 h 863"/>
                <a:gd name="T68" fmla="*/ 510 w 822"/>
                <a:gd name="T69" fmla="*/ 780 h 863"/>
                <a:gd name="T70" fmla="*/ 492 w 822"/>
                <a:gd name="T71" fmla="*/ 813 h 863"/>
                <a:gd name="T72" fmla="*/ 549 w 822"/>
                <a:gd name="T73" fmla="*/ 734 h 863"/>
                <a:gd name="T74" fmla="*/ 549 w 822"/>
                <a:gd name="T75" fmla="*/ 699 h 863"/>
                <a:gd name="T76" fmla="*/ 556 w 822"/>
                <a:gd name="T77" fmla="*/ 665 h 863"/>
                <a:gd name="T78" fmla="*/ 614 w 822"/>
                <a:gd name="T79" fmla="*/ 625 h 863"/>
                <a:gd name="T80" fmla="*/ 646 w 822"/>
                <a:gd name="T81" fmla="*/ 602 h 863"/>
                <a:gd name="T82" fmla="*/ 658 w 822"/>
                <a:gd name="T83" fmla="*/ 605 h 863"/>
                <a:gd name="T84" fmla="*/ 702 w 822"/>
                <a:gd name="T85" fmla="*/ 589 h 863"/>
                <a:gd name="T86" fmla="*/ 727 w 822"/>
                <a:gd name="T87" fmla="*/ 533 h 863"/>
                <a:gd name="T88" fmla="*/ 736 w 822"/>
                <a:gd name="T89" fmla="*/ 459 h 863"/>
                <a:gd name="T90" fmla="*/ 739 w 822"/>
                <a:gd name="T91" fmla="*/ 388 h 863"/>
                <a:gd name="T92" fmla="*/ 743 w 822"/>
                <a:gd name="T93" fmla="*/ 390 h 863"/>
                <a:gd name="T94" fmla="*/ 789 w 822"/>
                <a:gd name="T95" fmla="*/ 332 h 863"/>
                <a:gd name="T96" fmla="*/ 819 w 822"/>
                <a:gd name="T97" fmla="*/ 261 h 863"/>
                <a:gd name="T98" fmla="*/ 750 w 822"/>
                <a:gd name="T99" fmla="*/ 198 h 863"/>
                <a:gd name="T100" fmla="*/ 681 w 822"/>
                <a:gd name="T101" fmla="*/ 173 h 863"/>
                <a:gd name="T102" fmla="*/ 651 w 822"/>
                <a:gd name="T103" fmla="*/ 168 h 863"/>
                <a:gd name="T104" fmla="*/ 621 w 822"/>
                <a:gd name="T105" fmla="*/ 171 h 863"/>
                <a:gd name="T106" fmla="*/ 614 w 822"/>
                <a:gd name="T107" fmla="*/ 152 h 863"/>
                <a:gd name="T108" fmla="*/ 582 w 822"/>
                <a:gd name="T109" fmla="*/ 141 h 863"/>
                <a:gd name="T110" fmla="*/ 552 w 822"/>
                <a:gd name="T111" fmla="*/ 129 h 863"/>
                <a:gd name="T112" fmla="*/ 510 w 822"/>
                <a:gd name="T113" fmla="*/ 175 h 863"/>
                <a:gd name="T114" fmla="*/ 501 w 822"/>
                <a:gd name="T115" fmla="*/ 154 h 863"/>
                <a:gd name="T116" fmla="*/ 522 w 822"/>
                <a:gd name="T117" fmla="*/ 145 h 863"/>
                <a:gd name="T118" fmla="*/ 494 w 822"/>
                <a:gd name="T119" fmla="*/ 117 h 863"/>
                <a:gd name="T120" fmla="*/ 473 w 822"/>
                <a:gd name="T121" fmla="*/ 138 h 863"/>
                <a:gd name="T122" fmla="*/ 475 w 822"/>
                <a:gd name="T123" fmla="*/ 115 h 863"/>
                <a:gd name="T124" fmla="*/ 496 w 822"/>
                <a:gd name="T125" fmla="*/ 7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2" h="863">
                  <a:moveTo>
                    <a:pt x="480" y="127"/>
                  </a:moveTo>
                  <a:lnTo>
                    <a:pt x="482" y="124"/>
                  </a:lnTo>
                  <a:lnTo>
                    <a:pt x="485" y="124"/>
                  </a:lnTo>
                  <a:lnTo>
                    <a:pt x="485" y="124"/>
                  </a:lnTo>
                  <a:lnTo>
                    <a:pt x="485" y="127"/>
                  </a:lnTo>
                  <a:lnTo>
                    <a:pt x="482" y="127"/>
                  </a:lnTo>
                  <a:lnTo>
                    <a:pt x="480" y="127"/>
                  </a:lnTo>
                  <a:close/>
                  <a:moveTo>
                    <a:pt x="475" y="127"/>
                  </a:moveTo>
                  <a:lnTo>
                    <a:pt x="478" y="127"/>
                  </a:lnTo>
                  <a:lnTo>
                    <a:pt x="478" y="124"/>
                  </a:lnTo>
                  <a:lnTo>
                    <a:pt x="482" y="120"/>
                  </a:lnTo>
                  <a:lnTo>
                    <a:pt x="485" y="120"/>
                  </a:lnTo>
                  <a:lnTo>
                    <a:pt x="489" y="117"/>
                  </a:lnTo>
                  <a:lnTo>
                    <a:pt x="489" y="115"/>
                  </a:lnTo>
                  <a:lnTo>
                    <a:pt x="487" y="115"/>
                  </a:lnTo>
                  <a:lnTo>
                    <a:pt x="485" y="115"/>
                  </a:lnTo>
                  <a:lnTo>
                    <a:pt x="482" y="115"/>
                  </a:lnTo>
                  <a:lnTo>
                    <a:pt x="480" y="120"/>
                  </a:lnTo>
                  <a:lnTo>
                    <a:pt x="475" y="127"/>
                  </a:lnTo>
                  <a:close/>
                  <a:moveTo>
                    <a:pt x="494" y="113"/>
                  </a:moveTo>
                  <a:lnTo>
                    <a:pt x="494" y="110"/>
                  </a:lnTo>
                  <a:lnTo>
                    <a:pt x="492" y="108"/>
                  </a:lnTo>
                  <a:lnTo>
                    <a:pt x="492" y="110"/>
                  </a:lnTo>
                  <a:lnTo>
                    <a:pt x="492" y="113"/>
                  </a:lnTo>
                  <a:lnTo>
                    <a:pt x="494" y="115"/>
                  </a:lnTo>
                  <a:lnTo>
                    <a:pt x="494" y="113"/>
                  </a:lnTo>
                  <a:close/>
                  <a:moveTo>
                    <a:pt x="494" y="108"/>
                  </a:moveTo>
                  <a:lnTo>
                    <a:pt x="494" y="104"/>
                  </a:lnTo>
                  <a:lnTo>
                    <a:pt x="496" y="101"/>
                  </a:lnTo>
                  <a:lnTo>
                    <a:pt x="499" y="101"/>
                  </a:lnTo>
                  <a:lnTo>
                    <a:pt x="501" y="99"/>
                  </a:lnTo>
                  <a:lnTo>
                    <a:pt x="503" y="99"/>
                  </a:lnTo>
                  <a:lnTo>
                    <a:pt x="501" y="101"/>
                  </a:lnTo>
                  <a:lnTo>
                    <a:pt x="499" y="101"/>
                  </a:lnTo>
                  <a:lnTo>
                    <a:pt x="496" y="106"/>
                  </a:lnTo>
                  <a:lnTo>
                    <a:pt x="494" y="108"/>
                  </a:lnTo>
                  <a:close/>
                  <a:moveTo>
                    <a:pt x="496" y="110"/>
                  </a:moveTo>
                  <a:lnTo>
                    <a:pt x="499" y="113"/>
                  </a:lnTo>
                  <a:lnTo>
                    <a:pt x="503" y="113"/>
                  </a:lnTo>
                  <a:lnTo>
                    <a:pt x="505" y="113"/>
                  </a:lnTo>
                  <a:lnTo>
                    <a:pt x="508" y="110"/>
                  </a:lnTo>
                  <a:lnTo>
                    <a:pt x="508" y="108"/>
                  </a:lnTo>
                  <a:lnTo>
                    <a:pt x="505" y="106"/>
                  </a:lnTo>
                  <a:lnTo>
                    <a:pt x="501" y="108"/>
                  </a:lnTo>
                  <a:lnTo>
                    <a:pt x="496" y="108"/>
                  </a:lnTo>
                  <a:lnTo>
                    <a:pt x="496" y="110"/>
                  </a:lnTo>
                  <a:close/>
                  <a:moveTo>
                    <a:pt x="508" y="115"/>
                  </a:moveTo>
                  <a:lnTo>
                    <a:pt x="510" y="115"/>
                  </a:lnTo>
                  <a:lnTo>
                    <a:pt x="512" y="113"/>
                  </a:lnTo>
                  <a:lnTo>
                    <a:pt x="515" y="113"/>
                  </a:lnTo>
                  <a:lnTo>
                    <a:pt x="517" y="115"/>
                  </a:lnTo>
                  <a:lnTo>
                    <a:pt x="515" y="117"/>
                  </a:lnTo>
                  <a:lnTo>
                    <a:pt x="510" y="117"/>
                  </a:lnTo>
                  <a:lnTo>
                    <a:pt x="508" y="115"/>
                  </a:lnTo>
                  <a:close/>
                  <a:moveTo>
                    <a:pt x="494" y="71"/>
                  </a:moveTo>
                  <a:lnTo>
                    <a:pt x="494" y="69"/>
                  </a:lnTo>
                  <a:lnTo>
                    <a:pt x="492" y="64"/>
                  </a:lnTo>
                  <a:lnTo>
                    <a:pt x="492" y="62"/>
                  </a:lnTo>
                  <a:lnTo>
                    <a:pt x="494" y="64"/>
                  </a:lnTo>
                  <a:lnTo>
                    <a:pt x="499" y="69"/>
                  </a:lnTo>
                  <a:lnTo>
                    <a:pt x="496" y="71"/>
                  </a:lnTo>
                  <a:lnTo>
                    <a:pt x="496" y="71"/>
                  </a:lnTo>
                  <a:lnTo>
                    <a:pt x="494" y="71"/>
                  </a:lnTo>
                  <a:close/>
                  <a:moveTo>
                    <a:pt x="475" y="30"/>
                  </a:moveTo>
                  <a:lnTo>
                    <a:pt x="475" y="30"/>
                  </a:lnTo>
                  <a:lnTo>
                    <a:pt x="473" y="25"/>
                  </a:lnTo>
                  <a:lnTo>
                    <a:pt x="471" y="20"/>
                  </a:lnTo>
                  <a:lnTo>
                    <a:pt x="471" y="20"/>
                  </a:lnTo>
                  <a:lnTo>
                    <a:pt x="471" y="23"/>
                  </a:lnTo>
                  <a:lnTo>
                    <a:pt x="469" y="25"/>
                  </a:lnTo>
                  <a:lnTo>
                    <a:pt x="464" y="30"/>
                  </a:lnTo>
                  <a:lnTo>
                    <a:pt x="464" y="30"/>
                  </a:lnTo>
                  <a:lnTo>
                    <a:pt x="464" y="30"/>
                  </a:lnTo>
                  <a:lnTo>
                    <a:pt x="462" y="32"/>
                  </a:lnTo>
                  <a:lnTo>
                    <a:pt x="457" y="39"/>
                  </a:lnTo>
                  <a:lnTo>
                    <a:pt x="452" y="46"/>
                  </a:lnTo>
                  <a:lnTo>
                    <a:pt x="452" y="48"/>
                  </a:lnTo>
                  <a:lnTo>
                    <a:pt x="448" y="57"/>
                  </a:lnTo>
                  <a:lnTo>
                    <a:pt x="443" y="64"/>
                  </a:lnTo>
                  <a:lnTo>
                    <a:pt x="441" y="69"/>
                  </a:lnTo>
                  <a:lnTo>
                    <a:pt x="439" y="69"/>
                  </a:lnTo>
                  <a:lnTo>
                    <a:pt x="436" y="71"/>
                  </a:lnTo>
                  <a:lnTo>
                    <a:pt x="434" y="74"/>
                  </a:lnTo>
                  <a:lnTo>
                    <a:pt x="432" y="76"/>
                  </a:lnTo>
                  <a:lnTo>
                    <a:pt x="429" y="76"/>
                  </a:lnTo>
                  <a:lnTo>
                    <a:pt x="429" y="71"/>
                  </a:lnTo>
                  <a:lnTo>
                    <a:pt x="427" y="69"/>
                  </a:lnTo>
                  <a:lnTo>
                    <a:pt x="427" y="69"/>
                  </a:lnTo>
                  <a:lnTo>
                    <a:pt x="425" y="69"/>
                  </a:lnTo>
                  <a:lnTo>
                    <a:pt x="422" y="69"/>
                  </a:lnTo>
                  <a:lnTo>
                    <a:pt x="420" y="71"/>
                  </a:lnTo>
                  <a:lnTo>
                    <a:pt x="415" y="71"/>
                  </a:lnTo>
                  <a:lnTo>
                    <a:pt x="413" y="67"/>
                  </a:lnTo>
                  <a:lnTo>
                    <a:pt x="413" y="67"/>
                  </a:lnTo>
                  <a:lnTo>
                    <a:pt x="411" y="64"/>
                  </a:lnTo>
                  <a:lnTo>
                    <a:pt x="411" y="62"/>
                  </a:lnTo>
                  <a:lnTo>
                    <a:pt x="409" y="60"/>
                  </a:lnTo>
                  <a:lnTo>
                    <a:pt x="406" y="60"/>
                  </a:lnTo>
                  <a:lnTo>
                    <a:pt x="402" y="55"/>
                  </a:lnTo>
                  <a:lnTo>
                    <a:pt x="397" y="55"/>
                  </a:lnTo>
                  <a:lnTo>
                    <a:pt x="392" y="57"/>
                  </a:lnTo>
                  <a:lnTo>
                    <a:pt x="383" y="57"/>
                  </a:lnTo>
                  <a:lnTo>
                    <a:pt x="378" y="55"/>
                  </a:lnTo>
                  <a:lnTo>
                    <a:pt x="376" y="57"/>
                  </a:lnTo>
                  <a:lnTo>
                    <a:pt x="374" y="62"/>
                  </a:lnTo>
                  <a:lnTo>
                    <a:pt x="378" y="67"/>
                  </a:lnTo>
                  <a:lnTo>
                    <a:pt x="378" y="69"/>
                  </a:lnTo>
                  <a:lnTo>
                    <a:pt x="381" y="74"/>
                  </a:lnTo>
                  <a:lnTo>
                    <a:pt x="381" y="74"/>
                  </a:lnTo>
                  <a:lnTo>
                    <a:pt x="376" y="74"/>
                  </a:lnTo>
                  <a:lnTo>
                    <a:pt x="372" y="74"/>
                  </a:lnTo>
                  <a:lnTo>
                    <a:pt x="372" y="71"/>
                  </a:lnTo>
                  <a:lnTo>
                    <a:pt x="369" y="71"/>
                  </a:lnTo>
                  <a:lnTo>
                    <a:pt x="369" y="71"/>
                  </a:lnTo>
                  <a:lnTo>
                    <a:pt x="369" y="71"/>
                  </a:lnTo>
                  <a:lnTo>
                    <a:pt x="362" y="71"/>
                  </a:lnTo>
                  <a:lnTo>
                    <a:pt x="358" y="74"/>
                  </a:lnTo>
                  <a:lnTo>
                    <a:pt x="355" y="71"/>
                  </a:lnTo>
                  <a:lnTo>
                    <a:pt x="351" y="71"/>
                  </a:lnTo>
                  <a:lnTo>
                    <a:pt x="346" y="74"/>
                  </a:lnTo>
                  <a:lnTo>
                    <a:pt x="344" y="80"/>
                  </a:lnTo>
                  <a:lnTo>
                    <a:pt x="335" y="78"/>
                  </a:lnTo>
                  <a:lnTo>
                    <a:pt x="330" y="80"/>
                  </a:lnTo>
                  <a:lnTo>
                    <a:pt x="330" y="83"/>
                  </a:lnTo>
                  <a:lnTo>
                    <a:pt x="328" y="85"/>
                  </a:lnTo>
                  <a:lnTo>
                    <a:pt x="323" y="87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6" y="90"/>
                  </a:lnTo>
                  <a:lnTo>
                    <a:pt x="314" y="87"/>
                  </a:lnTo>
                  <a:lnTo>
                    <a:pt x="305" y="80"/>
                  </a:lnTo>
                  <a:lnTo>
                    <a:pt x="302" y="76"/>
                  </a:lnTo>
                  <a:lnTo>
                    <a:pt x="302" y="74"/>
                  </a:lnTo>
                  <a:lnTo>
                    <a:pt x="298" y="69"/>
                  </a:lnTo>
                  <a:lnTo>
                    <a:pt x="293" y="64"/>
                  </a:lnTo>
                  <a:lnTo>
                    <a:pt x="293" y="62"/>
                  </a:lnTo>
                  <a:lnTo>
                    <a:pt x="293" y="57"/>
                  </a:lnTo>
                  <a:lnTo>
                    <a:pt x="293" y="57"/>
                  </a:lnTo>
                  <a:lnTo>
                    <a:pt x="293" y="53"/>
                  </a:lnTo>
                  <a:lnTo>
                    <a:pt x="295" y="50"/>
                  </a:lnTo>
                  <a:lnTo>
                    <a:pt x="293" y="46"/>
                  </a:lnTo>
                  <a:lnTo>
                    <a:pt x="298" y="39"/>
                  </a:lnTo>
                  <a:lnTo>
                    <a:pt x="300" y="32"/>
                  </a:lnTo>
                  <a:lnTo>
                    <a:pt x="302" y="27"/>
                  </a:lnTo>
                  <a:lnTo>
                    <a:pt x="302" y="25"/>
                  </a:lnTo>
                  <a:lnTo>
                    <a:pt x="300" y="25"/>
                  </a:lnTo>
                  <a:lnTo>
                    <a:pt x="298" y="23"/>
                  </a:lnTo>
                  <a:lnTo>
                    <a:pt x="295" y="20"/>
                  </a:lnTo>
                  <a:lnTo>
                    <a:pt x="291" y="20"/>
                  </a:lnTo>
                  <a:lnTo>
                    <a:pt x="288" y="18"/>
                  </a:lnTo>
                  <a:lnTo>
                    <a:pt x="291" y="16"/>
                  </a:lnTo>
                  <a:lnTo>
                    <a:pt x="293" y="11"/>
                  </a:lnTo>
                  <a:lnTo>
                    <a:pt x="293" y="7"/>
                  </a:lnTo>
                  <a:lnTo>
                    <a:pt x="288" y="2"/>
                  </a:lnTo>
                  <a:lnTo>
                    <a:pt x="284" y="0"/>
                  </a:lnTo>
                  <a:lnTo>
                    <a:pt x="282" y="2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79" y="4"/>
                  </a:lnTo>
                  <a:lnTo>
                    <a:pt x="277" y="9"/>
                  </a:lnTo>
                  <a:lnTo>
                    <a:pt x="265" y="18"/>
                  </a:lnTo>
                  <a:lnTo>
                    <a:pt x="258" y="18"/>
                  </a:lnTo>
                  <a:lnTo>
                    <a:pt x="249" y="23"/>
                  </a:lnTo>
                  <a:lnTo>
                    <a:pt x="247" y="20"/>
                  </a:lnTo>
                  <a:lnTo>
                    <a:pt x="240" y="20"/>
                  </a:lnTo>
                  <a:lnTo>
                    <a:pt x="233" y="27"/>
                  </a:lnTo>
                  <a:lnTo>
                    <a:pt x="226" y="30"/>
                  </a:lnTo>
                  <a:lnTo>
                    <a:pt x="224" y="27"/>
                  </a:lnTo>
                  <a:lnTo>
                    <a:pt x="215" y="30"/>
                  </a:lnTo>
                  <a:lnTo>
                    <a:pt x="208" y="30"/>
                  </a:lnTo>
                  <a:lnTo>
                    <a:pt x="201" y="25"/>
                  </a:lnTo>
                  <a:lnTo>
                    <a:pt x="194" y="25"/>
                  </a:lnTo>
                  <a:lnTo>
                    <a:pt x="189" y="23"/>
                  </a:lnTo>
                  <a:lnTo>
                    <a:pt x="191" y="27"/>
                  </a:lnTo>
                  <a:lnTo>
                    <a:pt x="196" y="30"/>
                  </a:lnTo>
                  <a:lnTo>
                    <a:pt x="201" y="34"/>
                  </a:lnTo>
                  <a:lnTo>
                    <a:pt x="203" y="37"/>
                  </a:lnTo>
                  <a:lnTo>
                    <a:pt x="196" y="46"/>
                  </a:lnTo>
                  <a:lnTo>
                    <a:pt x="198" y="50"/>
                  </a:lnTo>
                  <a:lnTo>
                    <a:pt x="196" y="57"/>
                  </a:lnTo>
                  <a:lnTo>
                    <a:pt x="208" y="62"/>
                  </a:lnTo>
                  <a:lnTo>
                    <a:pt x="212" y="60"/>
                  </a:lnTo>
                  <a:lnTo>
                    <a:pt x="219" y="62"/>
                  </a:lnTo>
                  <a:lnTo>
                    <a:pt x="219" y="67"/>
                  </a:lnTo>
                  <a:lnTo>
                    <a:pt x="215" y="69"/>
                  </a:lnTo>
                  <a:lnTo>
                    <a:pt x="205" y="71"/>
                  </a:lnTo>
                  <a:lnTo>
                    <a:pt x="203" y="74"/>
                  </a:lnTo>
                  <a:lnTo>
                    <a:pt x="201" y="80"/>
                  </a:lnTo>
                  <a:lnTo>
                    <a:pt x="189" y="85"/>
                  </a:lnTo>
                  <a:lnTo>
                    <a:pt x="187" y="90"/>
                  </a:lnTo>
                  <a:lnTo>
                    <a:pt x="178" y="94"/>
                  </a:lnTo>
                  <a:lnTo>
                    <a:pt x="173" y="99"/>
                  </a:lnTo>
                  <a:lnTo>
                    <a:pt x="166" y="101"/>
                  </a:lnTo>
                  <a:lnTo>
                    <a:pt x="159" y="99"/>
                  </a:lnTo>
                  <a:lnTo>
                    <a:pt x="152" y="92"/>
                  </a:lnTo>
                  <a:lnTo>
                    <a:pt x="143" y="87"/>
                  </a:lnTo>
                  <a:lnTo>
                    <a:pt x="138" y="87"/>
                  </a:lnTo>
                  <a:lnTo>
                    <a:pt x="138" y="83"/>
                  </a:lnTo>
                  <a:lnTo>
                    <a:pt x="138" y="78"/>
                  </a:lnTo>
                  <a:lnTo>
                    <a:pt x="134" y="74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2" y="76"/>
                  </a:lnTo>
                  <a:lnTo>
                    <a:pt x="120" y="76"/>
                  </a:lnTo>
                  <a:lnTo>
                    <a:pt x="118" y="74"/>
                  </a:lnTo>
                  <a:lnTo>
                    <a:pt x="115" y="74"/>
                  </a:lnTo>
                  <a:lnTo>
                    <a:pt x="111" y="78"/>
                  </a:lnTo>
                  <a:lnTo>
                    <a:pt x="88" y="78"/>
                  </a:lnTo>
                  <a:lnTo>
                    <a:pt x="88" y="85"/>
                  </a:lnTo>
                  <a:lnTo>
                    <a:pt x="88" y="90"/>
                  </a:lnTo>
                  <a:lnTo>
                    <a:pt x="97" y="92"/>
                  </a:lnTo>
                  <a:lnTo>
                    <a:pt x="99" y="97"/>
                  </a:lnTo>
                  <a:lnTo>
                    <a:pt x="97" y="99"/>
                  </a:lnTo>
                  <a:lnTo>
                    <a:pt x="99" y="101"/>
                  </a:lnTo>
                  <a:lnTo>
                    <a:pt x="99" y="106"/>
                  </a:lnTo>
                  <a:lnTo>
                    <a:pt x="95" y="104"/>
                  </a:lnTo>
                  <a:lnTo>
                    <a:pt x="81" y="108"/>
                  </a:lnTo>
                  <a:lnTo>
                    <a:pt x="81" y="120"/>
                  </a:lnTo>
                  <a:lnTo>
                    <a:pt x="83" y="124"/>
                  </a:lnTo>
                  <a:lnTo>
                    <a:pt x="92" y="129"/>
                  </a:lnTo>
                  <a:lnTo>
                    <a:pt x="97" y="138"/>
                  </a:lnTo>
                  <a:lnTo>
                    <a:pt x="97" y="145"/>
                  </a:lnTo>
                  <a:lnTo>
                    <a:pt x="97" y="150"/>
                  </a:lnTo>
                  <a:lnTo>
                    <a:pt x="85" y="194"/>
                  </a:lnTo>
                  <a:lnTo>
                    <a:pt x="81" y="205"/>
                  </a:lnTo>
                  <a:lnTo>
                    <a:pt x="81" y="207"/>
                  </a:lnTo>
                  <a:lnTo>
                    <a:pt x="81" y="210"/>
                  </a:lnTo>
                  <a:lnTo>
                    <a:pt x="76" y="207"/>
                  </a:lnTo>
                  <a:lnTo>
                    <a:pt x="76" y="207"/>
                  </a:lnTo>
                  <a:lnTo>
                    <a:pt x="71" y="203"/>
                  </a:lnTo>
                  <a:lnTo>
                    <a:pt x="69" y="205"/>
                  </a:lnTo>
                  <a:lnTo>
                    <a:pt x="64" y="205"/>
                  </a:lnTo>
                  <a:lnTo>
                    <a:pt x="64" y="203"/>
                  </a:lnTo>
                  <a:lnTo>
                    <a:pt x="62" y="207"/>
                  </a:lnTo>
                  <a:lnTo>
                    <a:pt x="48" y="212"/>
                  </a:lnTo>
                  <a:lnTo>
                    <a:pt x="37" y="214"/>
                  </a:lnTo>
                  <a:lnTo>
                    <a:pt x="34" y="217"/>
                  </a:lnTo>
                  <a:lnTo>
                    <a:pt x="32" y="217"/>
                  </a:lnTo>
                  <a:lnTo>
                    <a:pt x="28" y="221"/>
                  </a:lnTo>
                  <a:lnTo>
                    <a:pt x="23" y="224"/>
                  </a:lnTo>
                  <a:lnTo>
                    <a:pt x="18" y="226"/>
                  </a:lnTo>
                  <a:lnTo>
                    <a:pt x="18" y="233"/>
                  </a:lnTo>
                  <a:lnTo>
                    <a:pt x="16" y="235"/>
                  </a:lnTo>
                  <a:lnTo>
                    <a:pt x="18" y="238"/>
                  </a:lnTo>
                  <a:lnTo>
                    <a:pt x="11" y="244"/>
                  </a:lnTo>
                  <a:lnTo>
                    <a:pt x="14" y="251"/>
                  </a:lnTo>
                  <a:lnTo>
                    <a:pt x="16" y="256"/>
                  </a:lnTo>
                  <a:lnTo>
                    <a:pt x="14" y="258"/>
                  </a:lnTo>
                  <a:lnTo>
                    <a:pt x="9" y="258"/>
                  </a:lnTo>
                  <a:lnTo>
                    <a:pt x="4" y="261"/>
                  </a:lnTo>
                  <a:lnTo>
                    <a:pt x="4" y="265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7"/>
                  </a:lnTo>
                  <a:lnTo>
                    <a:pt x="0" y="279"/>
                  </a:lnTo>
                  <a:lnTo>
                    <a:pt x="2" y="284"/>
                  </a:lnTo>
                  <a:lnTo>
                    <a:pt x="0" y="286"/>
                  </a:lnTo>
                  <a:lnTo>
                    <a:pt x="7" y="293"/>
                  </a:lnTo>
                  <a:lnTo>
                    <a:pt x="16" y="309"/>
                  </a:lnTo>
                  <a:lnTo>
                    <a:pt x="11" y="316"/>
                  </a:lnTo>
                  <a:lnTo>
                    <a:pt x="25" y="314"/>
                  </a:lnTo>
                  <a:lnTo>
                    <a:pt x="30" y="316"/>
                  </a:lnTo>
                  <a:lnTo>
                    <a:pt x="34" y="323"/>
                  </a:lnTo>
                  <a:lnTo>
                    <a:pt x="37" y="328"/>
                  </a:lnTo>
                  <a:lnTo>
                    <a:pt x="46" y="328"/>
                  </a:lnTo>
                  <a:lnTo>
                    <a:pt x="55" y="330"/>
                  </a:lnTo>
                  <a:lnTo>
                    <a:pt x="64" y="321"/>
                  </a:lnTo>
                  <a:lnTo>
                    <a:pt x="71" y="316"/>
                  </a:lnTo>
                  <a:lnTo>
                    <a:pt x="74" y="318"/>
                  </a:lnTo>
                  <a:lnTo>
                    <a:pt x="74" y="323"/>
                  </a:lnTo>
                  <a:lnTo>
                    <a:pt x="71" y="325"/>
                  </a:lnTo>
                  <a:lnTo>
                    <a:pt x="71" y="332"/>
                  </a:lnTo>
                  <a:lnTo>
                    <a:pt x="74" y="344"/>
                  </a:lnTo>
                  <a:lnTo>
                    <a:pt x="74" y="351"/>
                  </a:lnTo>
                  <a:lnTo>
                    <a:pt x="76" y="353"/>
                  </a:lnTo>
                  <a:lnTo>
                    <a:pt x="81" y="351"/>
                  </a:lnTo>
                  <a:lnTo>
                    <a:pt x="83" y="351"/>
                  </a:lnTo>
                  <a:lnTo>
                    <a:pt x="88" y="351"/>
                  </a:lnTo>
                  <a:lnTo>
                    <a:pt x="90" y="351"/>
                  </a:lnTo>
                  <a:lnTo>
                    <a:pt x="92" y="351"/>
                  </a:lnTo>
                  <a:lnTo>
                    <a:pt x="95" y="351"/>
                  </a:lnTo>
                  <a:lnTo>
                    <a:pt x="95" y="351"/>
                  </a:lnTo>
                  <a:lnTo>
                    <a:pt x="106" y="351"/>
                  </a:lnTo>
                  <a:lnTo>
                    <a:pt x="113" y="351"/>
                  </a:lnTo>
                  <a:lnTo>
                    <a:pt x="120" y="348"/>
                  </a:lnTo>
                  <a:lnTo>
                    <a:pt x="122" y="348"/>
                  </a:lnTo>
                  <a:lnTo>
                    <a:pt x="127" y="344"/>
                  </a:lnTo>
                  <a:lnTo>
                    <a:pt x="131" y="344"/>
                  </a:lnTo>
                  <a:lnTo>
                    <a:pt x="138" y="341"/>
                  </a:lnTo>
                  <a:lnTo>
                    <a:pt x="141" y="332"/>
                  </a:lnTo>
                  <a:lnTo>
                    <a:pt x="152" y="328"/>
                  </a:lnTo>
                  <a:lnTo>
                    <a:pt x="159" y="325"/>
                  </a:lnTo>
                  <a:lnTo>
                    <a:pt x="166" y="323"/>
                  </a:lnTo>
                  <a:lnTo>
                    <a:pt x="171" y="323"/>
                  </a:lnTo>
                  <a:lnTo>
                    <a:pt x="175" y="325"/>
                  </a:lnTo>
                  <a:lnTo>
                    <a:pt x="180" y="323"/>
                  </a:lnTo>
                  <a:lnTo>
                    <a:pt x="182" y="325"/>
                  </a:lnTo>
                  <a:lnTo>
                    <a:pt x="180" y="330"/>
                  </a:lnTo>
                  <a:lnTo>
                    <a:pt x="182" y="337"/>
                  </a:lnTo>
                  <a:lnTo>
                    <a:pt x="180" y="344"/>
                  </a:lnTo>
                  <a:lnTo>
                    <a:pt x="182" y="353"/>
                  </a:lnTo>
                  <a:lnTo>
                    <a:pt x="180" y="358"/>
                  </a:lnTo>
                  <a:lnTo>
                    <a:pt x="185" y="365"/>
                  </a:lnTo>
                  <a:lnTo>
                    <a:pt x="189" y="367"/>
                  </a:lnTo>
                  <a:lnTo>
                    <a:pt x="191" y="374"/>
                  </a:lnTo>
                  <a:lnTo>
                    <a:pt x="196" y="376"/>
                  </a:lnTo>
                  <a:lnTo>
                    <a:pt x="203" y="381"/>
                  </a:lnTo>
                  <a:lnTo>
                    <a:pt x="208" y="383"/>
                  </a:lnTo>
                  <a:lnTo>
                    <a:pt x="208" y="381"/>
                  </a:lnTo>
                  <a:lnTo>
                    <a:pt x="217" y="381"/>
                  </a:lnTo>
                  <a:lnTo>
                    <a:pt x="224" y="388"/>
                  </a:lnTo>
                  <a:lnTo>
                    <a:pt x="231" y="385"/>
                  </a:lnTo>
                  <a:lnTo>
                    <a:pt x="238" y="395"/>
                  </a:lnTo>
                  <a:lnTo>
                    <a:pt x="240" y="392"/>
                  </a:lnTo>
                  <a:lnTo>
                    <a:pt x="249" y="397"/>
                  </a:lnTo>
                  <a:lnTo>
                    <a:pt x="256" y="399"/>
                  </a:lnTo>
                  <a:lnTo>
                    <a:pt x="256" y="404"/>
                  </a:lnTo>
                  <a:lnTo>
                    <a:pt x="261" y="406"/>
                  </a:lnTo>
                  <a:lnTo>
                    <a:pt x="268" y="408"/>
                  </a:lnTo>
                  <a:lnTo>
                    <a:pt x="279" y="408"/>
                  </a:lnTo>
                  <a:lnTo>
                    <a:pt x="288" y="413"/>
                  </a:lnTo>
                  <a:lnTo>
                    <a:pt x="288" y="415"/>
                  </a:lnTo>
                  <a:lnTo>
                    <a:pt x="288" y="427"/>
                  </a:lnTo>
                  <a:lnTo>
                    <a:pt x="291" y="434"/>
                  </a:lnTo>
                  <a:lnTo>
                    <a:pt x="288" y="438"/>
                  </a:lnTo>
                  <a:lnTo>
                    <a:pt x="295" y="452"/>
                  </a:lnTo>
                  <a:lnTo>
                    <a:pt x="295" y="462"/>
                  </a:lnTo>
                  <a:lnTo>
                    <a:pt x="332" y="462"/>
                  </a:lnTo>
                  <a:lnTo>
                    <a:pt x="332" y="475"/>
                  </a:lnTo>
                  <a:lnTo>
                    <a:pt x="332" y="485"/>
                  </a:lnTo>
                  <a:lnTo>
                    <a:pt x="344" y="487"/>
                  </a:lnTo>
                  <a:lnTo>
                    <a:pt x="355" y="505"/>
                  </a:lnTo>
                  <a:lnTo>
                    <a:pt x="355" y="517"/>
                  </a:lnTo>
                  <a:lnTo>
                    <a:pt x="344" y="538"/>
                  </a:lnTo>
                  <a:lnTo>
                    <a:pt x="346" y="540"/>
                  </a:lnTo>
                  <a:lnTo>
                    <a:pt x="344" y="545"/>
                  </a:lnTo>
                  <a:lnTo>
                    <a:pt x="344" y="545"/>
                  </a:lnTo>
                  <a:lnTo>
                    <a:pt x="344" y="549"/>
                  </a:lnTo>
                  <a:lnTo>
                    <a:pt x="348" y="554"/>
                  </a:lnTo>
                  <a:lnTo>
                    <a:pt x="348" y="561"/>
                  </a:lnTo>
                  <a:lnTo>
                    <a:pt x="353" y="568"/>
                  </a:lnTo>
                  <a:lnTo>
                    <a:pt x="351" y="579"/>
                  </a:lnTo>
                  <a:lnTo>
                    <a:pt x="353" y="584"/>
                  </a:lnTo>
                  <a:lnTo>
                    <a:pt x="351" y="589"/>
                  </a:lnTo>
                  <a:lnTo>
                    <a:pt x="353" y="593"/>
                  </a:lnTo>
                  <a:lnTo>
                    <a:pt x="360" y="593"/>
                  </a:lnTo>
                  <a:lnTo>
                    <a:pt x="362" y="595"/>
                  </a:lnTo>
                  <a:lnTo>
                    <a:pt x="374" y="593"/>
                  </a:lnTo>
                  <a:lnTo>
                    <a:pt x="378" y="595"/>
                  </a:lnTo>
                  <a:lnTo>
                    <a:pt x="388" y="593"/>
                  </a:lnTo>
                  <a:lnTo>
                    <a:pt x="395" y="595"/>
                  </a:lnTo>
                  <a:lnTo>
                    <a:pt x="397" y="598"/>
                  </a:lnTo>
                  <a:lnTo>
                    <a:pt x="399" y="602"/>
                  </a:lnTo>
                  <a:lnTo>
                    <a:pt x="404" y="625"/>
                  </a:lnTo>
                  <a:lnTo>
                    <a:pt x="409" y="632"/>
                  </a:lnTo>
                  <a:lnTo>
                    <a:pt x="413" y="635"/>
                  </a:lnTo>
                  <a:lnTo>
                    <a:pt x="420" y="630"/>
                  </a:lnTo>
                  <a:lnTo>
                    <a:pt x="425" y="630"/>
                  </a:lnTo>
                  <a:lnTo>
                    <a:pt x="429" y="635"/>
                  </a:lnTo>
                  <a:lnTo>
                    <a:pt x="432" y="635"/>
                  </a:lnTo>
                  <a:lnTo>
                    <a:pt x="429" y="637"/>
                  </a:lnTo>
                  <a:lnTo>
                    <a:pt x="429" y="658"/>
                  </a:lnTo>
                  <a:lnTo>
                    <a:pt x="427" y="660"/>
                  </a:lnTo>
                  <a:lnTo>
                    <a:pt x="427" y="660"/>
                  </a:lnTo>
                  <a:lnTo>
                    <a:pt x="427" y="662"/>
                  </a:lnTo>
                  <a:lnTo>
                    <a:pt x="427" y="665"/>
                  </a:lnTo>
                  <a:lnTo>
                    <a:pt x="427" y="667"/>
                  </a:lnTo>
                  <a:lnTo>
                    <a:pt x="429" y="665"/>
                  </a:lnTo>
                  <a:lnTo>
                    <a:pt x="441" y="667"/>
                  </a:lnTo>
                  <a:lnTo>
                    <a:pt x="441" y="672"/>
                  </a:lnTo>
                  <a:lnTo>
                    <a:pt x="443" y="681"/>
                  </a:lnTo>
                  <a:lnTo>
                    <a:pt x="443" y="688"/>
                  </a:lnTo>
                  <a:lnTo>
                    <a:pt x="445" y="695"/>
                  </a:lnTo>
                  <a:lnTo>
                    <a:pt x="445" y="704"/>
                  </a:lnTo>
                  <a:lnTo>
                    <a:pt x="445" y="706"/>
                  </a:lnTo>
                  <a:lnTo>
                    <a:pt x="441" y="706"/>
                  </a:lnTo>
                  <a:lnTo>
                    <a:pt x="434" y="709"/>
                  </a:lnTo>
                  <a:lnTo>
                    <a:pt x="434" y="711"/>
                  </a:lnTo>
                  <a:lnTo>
                    <a:pt x="432" y="713"/>
                  </a:lnTo>
                  <a:lnTo>
                    <a:pt x="429" y="713"/>
                  </a:lnTo>
                  <a:lnTo>
                    <a:pt x="422" y="718"/>
                  </a:lnTo>
                  <a:lnTo>
                    <a:pt x="420" y="720"/>
                  </a:lnTo>
                  <a:lnTo>
                    <a:pt x="415" y="722"/>
                  </a:lnTo>
                  <a:lnTo>
                    <a:pt x="409" y="727"/>
                  </a:lnTo>
                  <a:lnTo>
                    <a:pt x="406" y="729"/>
                  </a:lnTo>
                  <a:lnTo>
                    <a:pt x="406" y="734"/>
                  </a:lnTo>
                  <a:lnTo>
                    <a:pt x="402" y="734"/>
                  </a:lnTo>
                  <a:lnTo>
                    <a:pt x="399" y="734"/>
                  </a:lnTo>
                  <a:lnTo>
                    <a:pt x="392" y="743"/>
                  </a:lnTo>
                  <a:lnTo>
                    <a:pt x="392" y="746"/>
                  </a:lnTo>
                  <a:lnTo>
                    <a:pt x="392" y="750"/>
                  </a:lnTo>
                  <a:lnTo>
                    <a:pt x="390" y="753"/>
                  </a:lnTo>
                  <a:lnTo>
                    <a:pt x="388" y="755"/>
                  </a:lnTo>
                  <a:lnTo>
                    <a:pt x="383" y="762"/>
                  </a:lnTo>
                  <a:lnTo>
                    <a:pt x="381" y="764"/>
                  </a:lnTo>
                  <a:lnTo>
                    <a:pt x="376" y="771"/>
                  </a:lnTo>
                  <a:lnTo>
                    <a:pt x="376" y="773"/>
                  </a:lnTo>
                  <a:lnTo>
                    <a:pt x="374" y="776"/>
                  </a:lnTo>
                  <a:lnTo>
                    <a:pt x="372" y="778"/>
                  </a:lnTo>
                  <a:lnTo>
                    <a:pt x="376" y="778"/>
                  </a:lnTo>
                  <a:lnTo>
                    <a:pt x="378" y="778"/>
                  </a:lnTo>
                  <a:lnTo>
                    <a:pt x="388" y="776"/>
                  </a:lnTo>
                  <a:lnTo>
                    <a:pt x="392" y="778"/>
                  </a:lnTo>
                  <a:lnTo>
                    <a:pt x="397" y="785"/>
                  </a:lnTo>
                  <a:lnTo>
                    <a:pt x="402" y="787"/>
                  </a:lnTo>
                  <a:lnTo>
                    <a:pt x="404" y="792"/>
                  </a:lnTo>
                  <a:lnTo>
                    <a:pt x="409" y="801"/>
                  </a:lnTo>
                  <a:lnTo>
                    <a:pt x="411" y="801"/>
                  </a:lnTo>
                  <a:lnTo>
                    <a:pt x="415" y="796"/>
                  </a:lnTo>
                  <a:lnTo>
                    <a:pt x="418" y="796"/>
                  </a:lnTo>
                  <a:lnTo>
                    <a:pt x="422" y="806"/>
                  </a:lnTo>
                  <a:lnTo>
                    <a:pt x="429" y="808"/>
                  </a:lnTo>
                  <a:lnTo>
                    <a:pt x="434" y="808"/>
                  </a:lnTo>
                  <a:lnTo>
                    <a:pt x="439" y="813"/>
                  </a:lnTo>
                  <a:lnTo>
                    <a:pt x="439" y="819"/>
                  </a:lnTo>
                  <a:lnTo>
                    <a:pt x="443" y="817"/>
                  </a:lnTo>
                  <a:lnTo>
                    <a:pt x="450" y="822"/>
                  </a:lnTo>
                  <a:lnTo>
                    <a:pt x="457" y="826"/>
                  </a:lnTo>
                  <a:lnTo>
                    <a:pt x="462" y="836"/>
                  </a:lnTo>
                  <a:lnTo>
                    <a:pt x="466" y="838"/>
                  </a:lnTo>
                  <a:lnTo>
                    <a:pt x="464" y="845"/>
                  </a:lnTo>
                  <a:lnTo>
                    <a:pt x="462" y="850"/>
                  </a:lnTo>
                  <a:lnTo>
                    <a:pt x="464" y="856"/>
                  </a:lnTo>
                  <a:lnTo>
                    <a:pt x="464" y="859"/>
                  </a:lnTo>
                  <a:lnTo>
                    <a:pt x="464" y="859"/>
                  </a:lnTo>
                  <a:lnTo>
                    <a:pt x="466" y="861"/>
                  </a:lnTo>
                  <a:lnTo>
                    <a:pt x="469" y="863"/>
                  </a:lnTo>
                  <a:lnTo>
                    <a:pt x="475" y="856"/>
                  </a:lnTo>
                  <a:lnTo>
                    <a:pt x="478" y="850"/>
                  </a:lnTo>
                  <a:lnTo>
                    <a:pt x="482" y="836"/>
                  </a:lnTo>
                  <a:lnTo>
                    <a:pt x="485" y="826"/>
                  </a:lnTo>
                  <a:lnTo>
                    <a:pt x="487" y="824"/>
                  </a:lnTo>
                  <a:lnTo>
                    <a:pt x="485" y="822"/>
                  </a:lnTo>
                  <a:lnTo>
                    <a:pt x="482" y="817"/>
                  </a:lnTo>
                  <a:lnTo>
                    <a:pt x="482" y="813"/>
                  </a:lnTo>
                  <a:lnTo>
                    <a:pt x="487" y="810"/>
                  </a:lnTo>
                  <a:lnTo>
                    <a:pt x="487" y="808"/>
                  </a:lnTo>
                  <a:lnTo>
                    <a:pt x="489" y="803"/>
                  </a:lnTo>
                  <a:lnTo>
                    <a:pt x="489" y="801"/>
                  </a:lnTo>
                  <a:lnTo>
                    <a:pt x="492" y="803"/>
                  </a:lnTo>
                  <a:lnTo>
                    <a:pt x="494" y="803"/>
                  </a:lnTo>
                  <a:lnTo>
                    <a:pt x="499" y="799"/>
                  </a:lnTo>
                  <a:lnTo>
                    <a:pt x="499" y="794"/>
                  </a:lnTo>
                  <a:lnTo>
                    <a:pt x="501" y="794"/>
                  </a:lnTo>
                  <a:lnTo>
                    <a:pt x="501" y="789"/>
                  </a:lnTo>
                  <a:lnTo>
                    <a:pt x="501" y="787"/>
                  </a:lnTo>
                  <a:lnTo>
                    <a:pt x="503" y="787"/>
                  </a:lnTo>
                  <a:lnTo>
                    <a:pt x="505" y="783"/>
                  </a:lnTo>
                  <a:lnTo>
                    <a:pt x="505" y="780"/>
                  </a:lnTo>
                  <a:lnTo>
                    <a:pt x="503" y="778"/>
                  </a:lnTo>
                  <a:lnTo>
                    <a:pt x="503" y="771"/>
                  </a:lnTo>
                  <a:lnTo>
                    <a:pt x="501" y="769"/>
                  </a:lnTo>
                  <a:lnTo>
                    <a:pt x="503" y="769"/>
                  </a:lnTo>
                  <a:lnTo>
                    <a:pt x="505" y="776"/>
                  </a:lnTo>
                  <a:lnTo>
                    <a:pt x="510" y="780"/>
                  </a:lnTo>
                  <a:lnTo>
                    <a:pt x="512" y="780"/>
                  </a:lnTo>
                  <a:lnTo>
                    <a:pt x="515" y="778"/>
                  </a:lnTo>
                  <a:lnTo>
                    <a:pt x="515" y="780"/>
                  </a:lnTo>
                  <a:lnTo>
                    <a:pt x="517" y="785"/>
                  </a:lnTo>
                  <a:lnTo>
                    <a:pt x="515" y="785"/>
                  </a:lnTo>
                  <a:lnTo>
                    <a:pt x="512" y="792"/>
                  </a:lnTo>
                  <a:lnTo>
                    <a:pt x="508" y="799"/>
                  </a:lnTo>
                  <a:lnTo>
                    <a:pt x="503" y="801"/>
                  </a:lnTo>
                  <a:lnTo>
                    <a:pt x="503" y="806"/>
                  </a:lnTo>
                  <a:lnTo>
                    <a:pt x="501" y="808"/>
                  </a:lnTo>
                  <a:lnTo>
                    <a:pt x="501" y="808"/>
                  </a:lnTo>
                  <a:lnTo>
                    <a:pt x="496" y="810"/>
                  </a:lnTo>
                  <a:lnTo>
                    <a:pt x="492" y="813"/>
                  </a:lnTo>
                  <a:lnTo>
                    <a:pt x="492" y="815"/>
                  </a:lnTo>
                  <a:lnTo>
                    <a:pt x="489" y="815"/>
                  </a:lnTo>
                  <a:lnTo>
                    <a:pt x="487" y="817"/>
                  </a:lnTo>
                  <a:lnTo>
                    <a:pt x="487" y="819"/>
                  </a:lnTo>
                  <a:lnTo>
                    <a:pt x="492" y="822"/>
                  </a:lnTo>
                  <a:lnTo>
                    <a:pt x="503" y="810"/>
                  </a:lnTo>
                  <a:lnTo>
                    <a:pt x="510" y="803"/>
                  </a:lnTo>
                  <a:lnTo>
                    <a:pt x="522" y="785"/>
                  </a:lnTo>
                  <a:lnTo>
                    <a:pt x="524" y="778"/>
                  </a:lnTo>
                  <a:lnTo>
                    <a:pt x="529" y="766"/>
                  </a:lnTo>
                  <a:lnTo>
                    <a:pt x="538" y="748"/>
                  </a:lnTo>
                  <a:lnTo>
                    <a:pt x="547" y="736"/>
                  </a:lnTo>
                  <a:lnTo>
                    <a:pt x="549" y="734"/>
                  </a:lnTo>
                  <a:lnTo>
                    <a:pt x="547" y="732"/>
                  </a:lnTo>
                  <a:lnTo>
                    <a:pt x="549" y="729"/>
                  </a:lnTo>
                  <a:lnTo>
                    <a:pt x="549" y="729"/>
                  </a:lnTo>
                  <a:lnTo>
                    <a:pt x="552" y="725"/>
                  </a:lnTo>
                  <a:lnTo>
                    <a:pt x="554" y="722"/>
                  </a:lnTo>
                  <a:lnTo>
                    <a:pt x="554" y="718"/>
                  </a:lnTo>
                  <a:lnTo>
                    <a:pt x="554" y="716"/>
                  </a:lnTo>
                  <a:lnTo>
                    <a:pt x="554" y="716"/>
                  </a:lnTo>
                  <a:lnTo>
                    <a:pt x="552" y="713"/>
                  </a:lnTo>
                  <a:lnTo>
                    <a:pt x="552" y="709"/>
                  </a:lnTo>
                  <a:lnTo>
                    <a:pt x="549" y="704"/>
                  </a:lnTo>
                  <a:lnTo>
                    <a:pt x="549" y="702"/>
                  </a:lnTo>
                  <a:lnTo>
                    <a:pt x="549" y="699"/>
                  </a:lnTo>
                  <a:lnTo>
                    <a:pt x="549" y="695"/>
                  </a:lnTo>
                  <a:lnTo>
                    <a:pt x="547" y="690"/>
                  </a:lnTo>
                  <a:lnTo>
                    <a:pt x="545" y="683"/>
                  </a:lnTo>
                  <a:lnTo>
                    <a:pt x="547" y="681"/>
                  </a:lnTo>
                  <a:lnTo>
                    <a:pt x="552" y="681"/>
                  </a:lnTo>
                  <a:lnTo>
                    <a:pt x="549" y="676"/>
                  </a:lnTo>
                  <a:lnTo>
                    <a:pt x="547" y="676"/>
                  </a:lnTo>
                  <a:lnTo>
                    <a:pt x="554" y="674"/>
                  </a:lnTo>
                  <a:lnTo>
                    <a:pt x="554" y="672"/>
                  </a:lnTo>
                  <a:lnTo>
                    <a:pt x="547" y="669"/>
                  </a:lnTo>
                  <a:lnTo>
                    <a:pt x="552" y="667"/>
                  </a:lnTo>
                  <a:lnTo>
                    <a:pt x="554" y="662"/>
                  </a:lnTo>
                  <a:lnTo>
                    <a:pt x="556" y="665"/>
                  </a:lnTo>
                  <a:lnTo>
                    <a:pt x="563" y="658"/>
                  </a:lnTo>
                  <a:lnTo>
                    <a:pt x="568" y="656"/>
                  </a:lnTo>
                  <a:lnTo>
                    <a:pt x="568" y="653"/>
                  </a:lnTo>
                  <a:lnTo>
                    <a:pt x="572" y="649"/>
                  </a:lnTo>
                  <a:lnTo>
                    <a:pt x="579" y="644"/>
                  </a:lnTo>
                  <a:lnTo>
                    <a:pt x="589" y="635"/>
                  </a:lnTo>
                  <a:lnTo>
                    <a:pt x="596" y="635"/>
                  </a:lnTo>
                  <a:lnTo>
                    <a:pt x="600" y="630"/>
                  </a:lnTo>
                  <a:lnTo>
                    <a:pt x="605" y="625"/>
                  </a:lnTo>
                  <a:lnTo>
                    <a:pt x="609" y="625"/>
                  </a:lnTo>
                  <a:lnTo>
                    <a:pt x="612" y="628"/>
                  </a:lnTo>
                  <a:lnTo>
                    <a:pt x="614" y="630"/>
                  </a:lnTo>
                  <a:lnTo>
                    <a:pt x="614" y="625"/>
                  </a:lnTo>
                  <a:lnTo>
                    <a:pt x="619" y="621"/>
                  </a:lnTo>
                  <a:lnTo>
                    <a:pt x="626" y="616"/>
                  </a:lnTo>
                  <a:lnTo>
                    <a:pt x="630" y="614"/>
                  </a:lnTo>
                  <a:lnTo>
                    <a:pt x="630" y="612"/>
                  </a:lnTo>
                  <a:lnTo>
                    <a:pt x="628" y="612"/>
                  </a:lnTo>
                  <a:lnTo>
                    <a:pt x="626" y="612"/>
                  </a:lnTo>
                  <a:lnTo>
                    <a:pt x="623" y="609"/>
                  </a:lnTo>
                  <a:lnTo>
                    <a:pt x="628" y="607"/>
                  </a:lnTo>
                  <a:lnTo>
                    <a:pt x="632" y="605"/>
                  </a:lnTo>
                  <a:lnTo>
                    <a:pt x="635" y="605"/>
                  </a:lnTo>
                  <a:lnTo>
                    <a:pt x="639" y="605"/>
                  </a:lnTo>
                  <a:lnTo>
                    <a:pt x="642" y="602"/>
                  </a:lnTo>
                  <a:lnTo>
                    <a:pt x="646" y="602"/>
                  </a:lnTo>
                  <a:lnTo>
                    <a:pt x="644" y="605"/>
                  </a:lnTo>
                  <a:lnTo>
                    <a:pt x="639" y="607"/>
                  </a:lnTo>
                  <a:lnTo>
                    <a:pt x="635" y="609"/>
                  </a:lnTo>
                  <a:lnTo>
                    <a:pt x="632" y="609"/>
                  </a:lnTo>
                  <a:lnTo>
                    <a:pt x="635" y="612"/>
                  </a:lnTo>
                  <a:lnTo>
                    <a:pt x="644" y="607"/>
                  </a:lnTo>
                  <a:lnTo>
                    <a:pt x="653" y="605"/>
                  </a:lnTo>
                  <a:lnTo>
                    <a:pt x="653" y="602"/>
                  </a:lnTo>
                  <a:lnTo>
                    <a:pt x="656" y="600"/>
                  </a:lnTo>
                  <a:lnTo>
                    <a:pt x="658" y="600"/>
                  </a:lnTo>
                  <a:lnTo>
                    <a:pt x="656" y="602"/>
                  </a:lnTo>
                  <a:lnTo>
                    <a:pt x="656" y="605"/>
                  </a:lnTo>
                  <a:lnTo>
                    <a:pt x="658" y="605"/>
                  </a:lnTo>
                  <a:lnTo>
                    <a:pt x="658" y="607"/>
                  </a:lnTo>
                  <a:lnTo>
                    <a:pt x="658" y="607"/>
                  </a:lnTo>
                  <a:lnTo>
                    <a:pt x="662" y="607"/>
                  </a:lnTo>
                  <a:lnTo>
                    <a:pt x="662" y="607"/>
                  </a:lnTo>
                  <a:lnTo>
                    <a:pt x="667" y="605"/>
                  </a:lnTo>
                  <a:lnTo>
                    <a:pt x="672" y="605"/>
                  </a:lnTo>
                  <a:lnTo>
                    <a:pt x="679" y="607"/>
                  </a:lnTo>
                  <a:lnTo>
                    <a:pt x="683" y="605"/>
                  </a:lnTo>
                  <a:lnTo>
                    <a:pt x="683" y="602"/>
                  </a:lnTo>
                  <a:lnTo>
                    <a:pt x="683" y="600"/>
                  </a:lnTo>
                  <a:lnTo>
                    <a:pt x="683" y="598"/>
                  </a:lnTo>
                  <a:lnTo>
                    <a:pt x="692" y="591"/>
                  </a:lnTo>
                  <a:lnTo>
                    <a:pt x="702" y="589"/>
                  </a:lnTo>
                  <a:lnTo>
                    <a:pt x="704" y="586"/>
                  </a:lnTo>
                  <a:lnTo>
                    <a:pt x="706" y="584"/>
                  </a:lnTo>
                  <a:lnTo>
                    <a:pt x="704" y="582"/>
                  </a:lnTo>
                  <a:lnTo>
                    <a:pt x="702" y="575"/>
                  </a:lnTo>
                  <a:lnTo>
                    <a:pt x="704" y="570"/>
                  </a:lnTo>
                  <a:lnTo>
                    <a:pt x="706" y="565"/>
                  </a:lnTo>
                  <a:lnTo>
                    <a:pt x="706" y="561"/>
                  </a:lnTo>
                  <a:lnTo>
                    <a:pt x="709" y="559"/>
                  </a:lnTo>
                  <a:lnTo>
                    <a:pt x="713" y="556"/>
                  </a:lnTo>
                  <a:lnTo>
                    <a:pt x="713" y="554"/>
                  </a:lnTo>
                  <a:lnTo>
                    <a:pt x="713" y="552"/>
                  </a:lnTo>
                  <a:lnTo>
                    <a:pt x="718" y="542"/>
                  </a:lnTo>
                  <a:lnTo>
                    <a:pt x="727" y="533"/>
                  </a:lnTo>
                  <a:lnTo>
                    <a:pt x="727" y="529"/>
                  </a:lnTo>
                  <a:lnTo>
                    <a:pt x="725" y="517"/>
                  </a:lnTo>
                  <a:lnTo>
                    <a:pt x="722" y="512"/>
                  </a:lnTo>
                  <a:lnTo>
                    <a:pt x="725" y="505"/>
                  </a:lnTo>
                  <a:lnTo>
                    <a:pt x="727" y="503"/>
                  </a:lnTo>
                  <a:lnTo>
                    <a:pt x="729" y="498"/>
                  </a:lnTo>
                  <a:lnTo>
                    <a:pt x="734" y="494"/>
                  </a:lnTo>
                  <a:lnTo>
                    <a:pt x="736" y="492"/>
                  </a:lnTo>
                  <a:lnTo>
                    <a:pt x="734" y="485"/>
                  </a:lnTo>
                  <a:lnTo>
                    <a:pt x="736" y="475"/>
                  </a:lnTo>
                  <a:lnTo>
                    <a:pt x="736" y="468"/>
                  </a:lnTo>
                  <a:lnTo>
                    <a:pt x="736" y="462"/>
                  </a:lnTo>
                  <a:lnTo>
                    <a:pt x="736" y="459"/>
                  </a:lnTo>
                  <a:lnTo>
                    <a:pt x="739" y="452"/>
                  </a:lnTo>
                  <a:lnTo>
                    <a:pt x="736" y="422"/>
                  </a:lnTo>
                  <a:lnTo>
                    <a:pt x="736" y="418"/>
                  </a:lnTo>
                  <a:lnTo>
                    <a:pt x="739" y="413"/>
                  </a:lnTo>
                  <a:lnTo>
                    <a:pt x="739" y="411"/>
                  </a:lnTo>
                  <a:lnTo>
                    <a:pt x="736" y="411"/>
                  </a:lnTo>
                  <a:lnTo>
                    <a:pt x="734" y="408"/>
                  </a:lnTo>
                  <a:lnTo>
                    <a:pt x="734" y="406"/>
                  </a:lnTo>
                  <a:lnTo>
                    <a:pt x="736" y="401"/>
                  </a:lnTo>
                  <a:lnTo>
                    <a:pt x="736" y="397"/>
                  </a:lnTo>
                  <a:lnTo>
                    <a:pt x="736" y="395"/>
                  </a:lnTo>
                  <a:lnTo>
                    <a:pt x="739" y="395"/>
                  </a:lnTo>
                  <a:lnTo>
                    <a:pt x="739" y="388"/>
                  </a:lnTo>
                  <a:lnTo>
                    <a:pt x="736" y="383"/>
                  </a:lnTo>
                  <a:lnTo>
                    <a:pt x="732" y="381"/>
                  </a:lnTo>
                  <a:lnTo>
                    <a:pt x="732" y="381"/>
                  </a:lnTo>
                  <a:lnTo>
                    <a:pt x="734" y="378"/>
                  </a:lnTo>
                  <a:lnTo>
                    <a:pt x="734" y="381"/>
                  </a:lnTo>
                  <a:lnTo>
                    <a:pt x="739" y="383"/>
                  </a:lnTo>
                  <a:lnTo>
                    <a:pt x="741" y="385"/>
                  </a:lnTo>
                  <a:lnTo>
                    <a:pt x="741" y="381"/>
                  </a:lnTo>
                  <a:lnTo>
                    <a:pt x="746" y="381"/>
                  </a:lnTo>
                  <a:lnTo>
                    <a:pt x="746" y="383"/>
                  </a:lnTo>
                  <a:lnTo>
                    <a:pt x="748" y="383"/>
                  </a:lnTo>
                  <a:lnTo>
                    <a:pt x="746" y="388"/>
                  </a:lnTo>
                  <a:lnTo>
                    <a:pt x="743" y="390"/>
                  </a:lnTo>
                  <a:lnTo>
                    <a:pt x="743" y="392"/>
                  </a:lnTo>
                  <a:lnTo>
                    <a:pt x="743" y="392"/>
                  </a:lnTo>
                  <a:lnTo>
                    <a:pt x="748" y="388"/>
                  </a:lnTo>
                  <a:lnTo>
                    <a:pt x="755" y="385"/>
                  </a:lnTo>
                  <a:lnTo>
                    <a:pt x="762" y="374"/>
                  </a:lnTo>
                  <a:lnTo>
                    <a:pt x="764" y="367"/>
                  </a:lnTo>
                  <a:lnTo>
                    <a:pt x="766" y="362"/>
                  </a:lnTo>
                  <a:lnTo>
                    <a:pt x="769" y="360"/>
                  </a:lnTo>
                  <a:lnTo>
                    <a:pt x="771" y="351"/>
                  </a:lnTo>
                  <a:lnTo>
                    <a:pt x="773" y="346"/>
                  </a:lnTo>
                  <a:lnTo>
                    <a:pt x="785" y="337"/>
                  </a:lnTo>
                  <a:lnTo>
                    <a:pt x="787" y="335"/>
                  </a:lnTo>
                  <a:lnTo>
                    <a:pt x="789" y="332"/>
                  </a:lnTo>
                  <a:lnTo>
                    <a:pt x="792" y="330"/>
                  </a:lnTo>
                  <a:lnTo>
                    <a:pt x="801" y="321"/>
                  </a:lnTo>
                  <a:lnTo>
                    <a:pt x="810" y="309"/>
                  </a:lnTo>
                  <a:lnTo>
                    <a:pt x="813" y="307"/>
                  </a:lnTo>
                  <a:lnTo>
                    <a:pt x="817" y="295"/>
                  </a:lnTo>
                  <a:lnTo>
                    <a:pt x="817" y="291"/>
                  </a:lnTo>
                  <a:lnTo>
                    <a:pt x="822" y="286"/>
                  </a:lnTo>
                  <a:lnTo>
                    <a:pt x="822" y="284"/>
                  </a:lnTo>
                  <a:lnTo>
                    <a:pt x="817" y="279"/>
                  </a:lnTo>
                  <a:lnTo>
                    <a:pt x="819" y="274"/>
                  </a:lnTo>
                  <a:lnTo>
                    <a:pt x="822" y="272"/>
                  </a:lnTo>
                  <a:lnTo>
                    <a:pt x="822" y="263"/>
                  </a:lnTo>
                  <a:lnTo>
                    <a:pt x="819" y="261"/>
                  </a:lnTo>
                  <a:lnTo>
                    <a:pt x="817" y="256"/>
                  </a:lnTo>
                  <a:lnTo>
                    <a:pt x="810" y="240"/>
                  </a:lnTo>
                  <a:lnTo>
                    <a:pt x="810" y="233"/>
                  </a:lnTo>
                  <a:lnTo>
                    <a:pt x="810" y="228"/>
                  </a:lnTo>
                  <a:lnTo>
                    <a:pt x="796" y="221"/>
                  </a:lnTo>
                  <a:lnTo>
                    <a:pt x="787" y="221"/>
                  </a:lnTo>
                  <a:lnTo>
                    <a:pt x="783" y="224"/>
                  </a:lnTo>
                  <a:lnTo>
                    <a:pt x="778" y="219"/>
                  </a:lnTo>
                  <a:lnTo>
                    <a:pt x="773" y="217"/>
                  </a:lnTo>
                  <a:lnTo>
                    <a:pt x="769" y="212"/>
                  </a:lnTo>
                  <a:lnTo>
                    <a:pt x="762" y="210"/>
                  </a:lnTo>
                  <a:lnTo>
                    <a:pt x="759" y="210"/>
                  </a:lnTo>
                  <a:lnTo>
                    <a:pt x="750" y="198"/>
                  </a:lnTo>
                  <a:lnTo>
                    <a:pt x="741" y="189"/>
                  </a:lnTo>
                  <a:lnTo>
                    <a:pt x="739" y="187"/>
                  </a:lnTo>
                  <a:lnTo>
                    <a:pt x="732" y="182"/>
                  </a:lnTo>
                  <a:lnTo>
                    <a:pt x="729" y="182"/>
                  </a:lnTo>
                  <a:lnTo>
                    <a:pt x="716" y="173"/>
                  </a:lnTo>
                  <a:lnTo>
                    <a:pt x="711" y="173"/>
                  </a:lnTo>
                  <a:lnTo>
                    <a:pt x="704" y="171"/>
                  </a:lnTo>
                  <a:lnTo>
                    <a:pt x="699" y="173"/>
                  </a:lnTo>
                  <a:lnTo>
                    <a:pt x="692" y="173"/>
                  </a:lnTo>
                  <a:lnTo>
                    <a:pt x="690" y="171"/>
                  </a:lnTo>
                  <a:lnTo>
                    <a:pt x="686" y="173"/>
                  </a:lnTo>
                  <a:lnTo>
                    <a:pt x="683" y="175"/>
                  </a:lnTo>
                  <a:lnTo>
                    <a:pt x="681" y="173"/>
                  </a:lnTo>
                  <a:lnTo>
                    <a:pt x="676" y="168"/>
                  </a:lnTo>
                  <a:lnTo>
                    <a:pt x="674" y="171"/>
                  </a:lnTo>
                  <a:lnTo>
                    <a:pt x="672" y="168"/>
                  </a:lnTo>
                  <a:lnTo>
                    <a:pt x="672" y="171"/>
                  </a:lnTo>
                  <a:lnTo>
                    <a:pt x="672" y="173"/>
                  </a:lnTo>
                  <a:lnTo>
                    <a:pt x="669" y="171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7" y="171"/>
                  </a:lnTo>
                  <a:lnTo>
                    <a:pt x="665" y="171"/>
                  </a:lnTo>
                  <a:lnTo>
                    <a:pt x="658" y="168"/>
                  </a:lnTo>
                  <a:lnTo>
                    <a:pt x="656" y="168"/>
                  </a:lnTo>
                  <a:lnTo>
                    <a:pt x="651" y="168"/>
                  </a:lnTo>
                  <a:lnTo>
                    <a:pt x="639" y="161"/>
                  </a:lnTo>
                  <a:lnTo>
                    <a:pt x="635" y="164"/>
                  </a:lnTo>
                  <a:lnTo>
                    <a:pt x="635" y="164"/>
                  </a:lnTo>
                  <a:lnTo>
                    <a:pt x="637" y="166"/>
                  </a:lnTo>
                  <a:lnTo>
                    <a:pt x="635" y="168"/>
                  </a:lnTo>
                  <a:lnTo>
                    <a:pt x="632" y="166"/>
                  </a:lnTo>
                  <a:lnTo>
                    <a:pt x="632" y="166"/>
                  </a:lnTo>
                  <a:lnTo>
                    <a:pt x="630" y="168"/>
                  </a:lnTo>
                  <a:lnTo>
                    <a:pt x="628" y="171"/>
                  </a:lnTo>
                  <a:lnTo>
                    <a:pt x="626" y="173"/>
                  </a:lnTo>
                  <a:lnTo>
                    <a:pt x="626" y="177"/>
                  </a:lnTo>
                  <a:lnTo>
                    <a:pt x="623" y="173"/>
                  </a:lnTo>
                  <a:lnTo>
                    <a:pt x="621" y="171"/>
                  </a:lnTo>
                  <a:lnTo>
                    <a:pt x="619" y="171"/>
                  </a:lnTo>
                  <a:lnTo>
                    <a:pt x="621" y="175"/>
                  </a:lnTo>
                  <a:lnTo>
                    <a:pt x="616" y="182"/>
                  </a:lnTo>
                  <a:lnTo>
                    <a:pt x="616" y="187"/>
                  </a:lnTo>
                  <a:lnTo>
                    <a:pt x="614" y="182"/>
                  </a:lnTo>
                  <a:lnTo>
                    <a:pt x="616" y="177"/>
                  </a:lnTo>
                  <a:lnTo>
                    <a:pt x="616" y="173"/>
                  </a:lnTo>
                  <a:lnTo>
                    <a:pt x="619" y="166"/>
                  </a:lnTo>
                  <a:lnTo>
                    <a:pt x="619" y="164"/>
                  </a:lnTo>
                  <a:lnTo>
                    <a:pt x="619" y="164"/>
                  </a:lnTo>
                  <a:lnTo>
                    <a:pt x="614" y="164"/>
                  </a:lnTo>
                  <a:lnTo>
                    <a:pt x="619" y="157"/>
                  </a:lnTo>
                  <a:lnTo>
                    <a:pt x="614" y="152"/>
                  </a:lnTo>
                  <a:lnTo>
                    <a:pt x="609" y="145"/>
                  </a:lnTo>
                  <a:lnTo>
                    <a:pt x="607" y="147"/>
                  </a:lnTo>
                  <a:lnTo>
                    <a:pt x="602" y="145"/>
                  </a:lnTo>
                  <a:lnTo>
                    <a:pt x="600" y="150"/>
                  </a:lnTo>
                  <a:lnTo>
                    <a:pt x="598" y="150"/>
                  </a:lnTo>
                  <a:lnTo>
                    <a:pt x="596" y="147"/>
                  </a:lnTo>
                  <a:lnTo>
                    <a:pt x="593" y="145"/>
                  </a:lnTo>
                  <a:lnTo>
                    <a:pt x="593" y="143"/>
                  </a:lnTo>
                  <a:lnTo>
                    <a:pt x="591" y="141"/>
                  </a:lnTo>
                  <a:lnTo>
                    <a:pt x="586" y="141"/>
                  </a:lnTo>
                  <a:lnTo>
                    <a:pt x="586" y="138"/>
                  </a:lnTo>
                  <a:lnTo>
                    <a:pt x="582" y="138"/>
                  </a:lnTo>
                  <a:lnTo>
                    <a:pt x="582" y="141"/>
                  </a:lnTo>
                  <a:lnTo>
                    <a:pt x="582" y="138"/>
                  </a:lnTo>
                  <a:lnTo>
                    <a:pt x="579" y="138"/>
                  </a:lnTo>
                  <a:lnTo>
                    <a:pt x="577" y="134"/>
                  </a:lnTo>
                  <a:lnTo>
                    <a:pt x="575" y="136"/>
                  </a:lnTo>
                  <a:lnTo>
                    <a:pt x="570" y="134"/>
                  </a:lnTo>
                  <a:lnTo>
                    <a:pt x="563" y="131"/>
                  </a:lnTo>
                  <a:lnTo>
                    <a:pt x="561" y="129"/>
                  </a:lnTo>
                  <a:lnTo>
                    <a:pt x="561" y="131"/>
                  </a:lnTo>
                  <a:lnTo>
                    <a:pt x="556" y="129"/>
                  </a:lnTo>
                  <a:lnTo>
                    <a:pt x="554" y="129"/>
                  </a:lnTo>
                  <a:lnTo>
                    <a:pt x="554" y="131"/>
                  </a:lnTo>
                  <a:lnTo>
                    <a:pt x="552" y="131"/>
                  </a:lnTo>
                  <a:lnTo>
                    <a:pt x="552" y="129"/>
                  </a:lnTo>
                  <a:lnTo>
                    <a:pt x="545" y="129"/>
                  </a:lnTo>
                  <a:lnTo>
                    <a:pt x="542" y="131"/>
                  </a:lnTo>
                  <a:lnTo>
                    <a:pt x="540" y="136"/>
                  </a:lnTo>
                  <a:lnTo>
                    <a:pt x="540" y="138"/>
                  </a:lnTo>
                  <a:lnTo>
                    <a:pt x="535" y="143"/>
                  </a:lnTo>
                  <a:lnTo>
                    <a:pt x="529" y="145"/>
                  </a:lnTo>
                  <a:lnTo>
                    <a:pt x="522" y="150"/>
                  </a:lnTo>
                  <a:lnTo>
                    <a:pt x="517" y="154"/>
                  </a:lnTo>
                  <a:lnTo>
                    <a:pt x="515" y="161"/>
                  </a:lnTo>
                  <a:lnTo>
                    <a:pt x="515" y="166"/>
                  </a:lnTo>
                  <a:lnTo>
                    <a:pt x="512" y="171"/>
                  </a:lnTo>
                  <a:lnTo>
                    <a:pt x="510" y="173"/>
                  </a:lnTo>
                  <a:lnTo>
                    <a:pt x="510" y="175"/>
                  </a:lnTo>
                  <a:lnTo>
                    <a:pt x="510" y="180"/>
                  </a:lnTo>
                  <a:lnTo>
                    <a:pt x="510" y="187"/>
                  </a:lnTo>
                  <a:lnTo>
                    <a:pt x="508" y="182"/>
                  </a:lnTo>
                  <a:lnTo>
                    <a:pt x="505" y="177"/>
                  </a:lnTo>
                  <a:lnTo>
                    <a:pt x="505" y="175"/>
                  </a:lnTo>
                  <a:lnTo>
                    <a:pt x="508" y="171"/>
                  </a:lnTo>
                  <a:lnTo>
                    <a:pt x="512" y="168"/>
                  </a:lnTo>
                  <a:lnTo>
                    <a:pt x="512" y="164"/>
                  </a:lnTo>
                  <a:lnTo>
                    <a:pt x="512" y="157"/>
                  </a:lnTo>
                  <a:lnTo>
                    <a:pt x="512" y="154"/>
                  </a:lnTo>
                  <a:lnTo>
                    <a:pt x="510" y="154"/>
                  </a:lnTo>
                  <a:lnTo>
                    <a:pt x="505" y="157"/>
                  </a:lnTo>
                  <a:lnTo>
                    <a:pt x="501" y="154"/>
                  </a:lnTo>
                  <a:lnTo>
                    <a:pt x="496" y="157"/>
                  </a:lnTo>
                  <a:lnTo>
                    <a:pt x="492" y="157"/>
                  </a:lnTo>
                  <a:lnTo>
                    <a:pt x="489" y="154"/>
                  </a:lnTo>
                  <a:lnTo>
                    <a:pt x="492" y="154"/>
                  </a:lnTo>
                  <a:lnTo>
                    <a:pt x="496" y="152"/>
                  </a:lnTo>
                  <a:lnTo>
                    <a:pt x="499" y="152"/>
                  </a:lnTo>
                  <a:lnTo>
                    <a:pt x="505" y="152"/>
                  </a:lnTo>
                  <a:lnTo>
                    <a:pt x="508" y="152"/>
                  </a:lnTo>
                  <a:lnTo>
                    <a:pt x="512" y="147"/>
                  </a:lnTo>
                  <a:lnTo>
                    <a:pt x="515" y="147"/>
                  </a:lnTo>
                  <a:lnTo>
                    <a:pt x="515" y="150"/>
                  </a:lnTo>
                  <a:lnTo>
                    <a:pt x="517" y="147"/>
                  </a:lnTo>
                  <a:lnTo>
                    <a:pt x="522" y="145"/>
                  </a:lnTo>
                  <a:lnTo>
                    <a:pt x="529" y="143"/>
                  </a:lnTo>
                  <a:lnTo>
                    <a:pt x="529" y="138"/>
                  </a:lnTo>
                  <a:lnTo>
                    <a:pt x="533" y="134"/>
                  </a:lnTo>
                  <a:lnTo>
                    <a:pt x="533" y="129"/>
                  </a:lnTo>
                  <a:lnTo>
                    <a:pt x="535" y="124"/>
                  </a:lnTo>
                  <a:lnTo>
                    <a:pt x="535" y="122"/>
                  </a:lnTo>
                  <a:lnTo>
                    <a:pt x="529" y="120"/>
                  </a:lnTo>
                  <a:lnTo>
                    <a:pt x="526" y="117"/>
                  </a:lnTo>
                  <a:lnTo>
                    <a:pt x="522" y="117"/>
                  </a:lnTo>
                  <a:lnTo>
                    <a:pt x="515" y="120"/>
                  </a:lnTo>
                  <a:lnTo>
                    <a:pt x="510" y="120"/>
                  </a:lnTo>
                  <a:lnTo>
                    <a:pt x="503" y="117"/>
                  </a:lnTo>
                  <a:lnTo>
                    <a:pt x="494" y="117"/>
                  </a:lnTo>
                  <a:lnTo>
                    <a:pt x="489" y="122"/>
                  </a:lnTo>
                  <a:lnTo>
                    <a:pt x="489" y="124"/>
                  </a:lnTo>
                  <a:lnTo>
                    <a:pt x="492" y="127"/>
                  </a:lnTo>
                  <a:lnTo>
                    <a:pt x="492" y="129"/>
                  </a:lnTo>
                  <a:lnTo>
                    <a:pt x="489" y="129"/>
                  </a:lnTo>
                  <a:lnTo>
                    <a:pt x="487" y="129"/>
                  </a:lnTo>
                  <a:lnTo>
                    <a:pt x="487" y="134"/>
                  </a:lnTo>
                  <a:lnTo>
                    <a:pt x="485" y="131"/>
                  </a:lnTo>
                  <a:lnTo>
                    <a:pt x="482" y="129"/>
                  </a:lnTo>
                  <a:lnTo>
                    <a:pt x="478" y="131"/>
                  </a:lnTo>
                  <a:lnTo>
                    <a:pt x="473" y="138"/>
                  </a:lnTo>
                  <a:lnTo>
                    <a:pt x="469" y="145"/>
                  </a:lnTo>
                  <a:lnTo>
                    <a:pt x="473" y="138"/>
                  </a:lnTo>
                  <a:lnTo>
                    <a:pt x="473" y="134"/>
                  </a:lnTo>
                  <a:lnTo>
                    <a:pt x="473" y="131"/>
                  </a:lnTo>
                  <a:lnTo>
                    <a:pt x="473" y="129"/>
                  </a:lnTo>
                  <a:lnTo>
                    <a:pt x="471" y="129"/>
                  </a:lnTo>
                  <a:lnTo>
                    <a:pt x="466" y="134"/>
                  </a:lnTo>
                  <a:lnTo>
                    <a:pt x="466" y="138"/>
                  </a:lnTo>
                  <a:lnTo>
                    <a:pt x="464" y="143"/>
                  </a:lnTo>
                  <a:lnTo>
                    <a:pt x="459" y="145"/>
                  </a:lnTo>
                  <a:lnTo>
                    <a:pt x="464" y="138"/>
                  </a:lnTo>
                  <a:lnTo>
                    <a:pt x="464" y="134"/>
                  </a:lnTo>
                  <a:lnTo>
                    <a:pt x="471" y="124"/>
                  </a:lnTo>
                  <a:lnTo>
                    <a:pt x="473" y="117"/>
                  </a:lnTo>
                  <a:lnTo>
                    <a:pt x="475" y="115"/>
                  </a:lnTo>
                  <a:lnTo>
                    <a:pt x="480" y="113"/>
                  </a:lnTo>
                  <a:lnTo>
                    <a:pt x="485" y="108"/>
                  </a:lnTo>
                  <a:lnTo>
                    <a:pt x="487" y="108"/>
                  </a:lnTo>
                  <a:lnTo>
                    <a:pt x="492" y="101"/>
                  </a:lnTo>
                  <a:lnTo>
                    <a:pt x="501" y="92"/>
                  </a:lnTo>
                  <a:lnTo>
                    <a:pt x="501" y="90"/>
                  </a:lnTo>
                  <a:lnTo>
                    <a:pt x="503" y="87"/>
                  </a:lnTo>
                  <a:lnTo>
                    <a:pt x="501" y="85"/>
                  </a:lnTo>
                  <a:lnTo>
                    <a:pt x="503" y="83"/>
                  </a:lnTo>
                  <a:lnTo>
                    <a:pt x="503" y="80"/>
                  </a:lnTo>
                  <a:lnTo>
                    <a:pt x="503" y="78"/>
                  </a:lnTo>
                  <a:lnTo>
                    <a:pt x="499" y="74"/>
                  </a:lnTo>
                  <a:lnTo>
                    <a:pt x="496" y="74"/>
                  </a:lnTo>
                  <a:lnTo>
                    <a:pt x="494" y="76"/>
                  </a:lnTo>
                  <a:lnTo>
                    <a:pt x="492" y="74"/>
                  </a:lnTo>
                  <a:lnTo>
                    <a:pt x="489" y="64"/>
                  </a:lnTo>
                  <a:lnTo>
                    <a:pt x="485" y="53"/>
                  </a:lnTo>
                  <a:lnTo>
                    <a:pt x="480" y="48"/>
                  </a:lnTo>
                  <a:lnTo>
                    <a:pt x="478" y="39"/>
                  </a:lnTo>
                  <a:lnTo>
                    <a:pt x="478" y="34"/>
                  </a:lnTo>
                  <a:lnTo>
                    <a:pt x="475" y="3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6" name="Freeform 202">
              <a:extLst>
                <a:ext uri="{FF2B5EF4-FFF2-40B4-BE49-F238E27FC236}">
                  <a16:creationId xmlns:a16="http://schemas.microsoft.com/office/drawing/2014/main" id="{E180017A-5CEC-BFE0-7296-DCC1D673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697" y="2989579"/>
              <a:ext cx="49787" cy="71361"/>
            </a:xfrm>
            <a:custGeom>
              <a:avLst/>
              <a:gdLst>
                <a:gd name="T0" fmla="*/ 0 w 60"/>
                <a:gd name="T1" fmla="*/ 70 h 86"/>
                <a:gd name="T2" fmla="*/ 2 w 60"/>
                <a:gd name="T3" fmla="*/ 72 h 86"/>
                <a:gd name="T4" fmla="*/ 2 w 60"/>
                <a:gd name="T5" fmla="*/ 74 h 86"/>
                <a:gd name="T6" fmla="*/ 4 w 60"/>
                <a:gd name="T7" fmla="*/ 77 h 86"/>
                <a:gd name="T8" fmla="*/ 4 w 60"/>
                <a:gd name="T9" fmla="*/ 77 h 86"/>
                <a:gd name="T10" fmla="*/ 6 w 60"/>
                <a:gd name="T11" fmla="*/ 81 h 86"/>
                <a:gd name="T12" fmla="*/ 11 w 60"/>
                <a:gd name="T13" fmla="*/ 81 h 86"/>
                <a:gd name="T14" fmla="*/ 13 w 60"/>
                <a:gd name="T15" fmla="*/ 79 h 86"/>
                <a:gd name="T16" fmla="*/ 16 w 60"/>
                <a:gd name="T17" fmla="*/ 79 h 86"/>
                <a:gd name="T18" fmla="*/ 18 w 60"/>
                <a:gd name="T19" fmla="*/ 79 h 86"/>
                <a:gd name="T20" fmla="*/ 18 w 60"/>
                <a:gd name="T21" fmla="*/ 79 h 86"/>
                <a:gd name="T22" fmla="*/ 20 w 60"/>
                <a:gd name="T23" fmla="*/ 81 h 86"/>
                <a:gd name="T24" fmla="*/ 20 w 60"/>
                <a:gd name="T25" fmla="*/ 86 h 86"/>
                <a:gd name="T26" fmla="*/ 23 w 60"/>
                <a:gd name="T27" fmla="*/ 86 h 86"/>
                <a:gd name="T28" fmla="*/ 25 w 60"/>
                <a:gd name="T29" fmla="*/ 84 h 86"/>
                <a:gd name="T30" fmla="*/ 27 w 60"/>
                <a:gd name="T31" fmla="*/ 81 h 86"/>
                <a:gd name="T32" fmla="*/ 30 w 60"/>
                <a:gd name="T33" fmla="*/ 79 h 86"/>
                <a:gd name="T34" fmla="*/ 32 w 60"/>
                <a:gd name="T35" fmla="*/ 79 h 86"/>
                <a:gd name="T36" fmla="*/ 34 w 60"/>
                <a:gd name="T37" fmla="*/ 74 h 86"/>
                <a:gd name="T38" fmla="*/ 39 w 60"/>
                <a:gd name="T39" fmla="*/ 67 h 86"/>
                <a:gd name="T40" fmla="*/ 43 w 60"/>
                <a:gd name="T41" fmla="*/ 58 h 86"/>
                <a:gd name="T42" fmla="*/ 43 w 60"/>
                <a:gd name="T43" fmla="*/ 56 h 86"/>
                <a:gd name="T44" fmla="*/ 48 w 60"/>
                <a:gd name="T45" fmla="*/ 49 h 86"/>
                <a:gd name="T46" fmla="*/ 53 w 60"/>
                <a:gd name="T47" fmla="*/ 42 h 86"/>
                <a:gd name="T48" fmla="*/ 55 w 60"/>
                <a:gd name="T49" fmla="*/ 40 h 86"/>
                <a:gd name="T50" fmla="*/ 55 w 60"/>
                <a:gd name="T51" fmla="*/ 40 h 86"/>
                <a:gd name="T52" fmla="*/ 60 w 60"/>
                <a:gd name="T53" fmla="*/ 35 h 86"/>
                <a:gd name="T54" fmla="*/ 60 w 60"/>
                <a:gd name="T55" fmla="*/ 28 h 86"/>
                <a:gd name="T56" fmla="*/ 55 w 60"/>
                <a:gd name="T57" fmla="*/ 26 h 86"/>
                <a:gd name="T58" fmla="*/ 53 w 60"/>
                <a:gd name="T59" fmla="*/ 26 h 86"/>
                <a:gd name="T60" fmla="*/ 50 w 60"/>
                <a:gd name="T61" fmla="*/ 26 h 86"/>
                <a:gd name="T62" fmla="*/ 50 w 60"/>
                <a:gd name="T63" fmla="*/ 21 h 86"/>
                <a:gd name="T64" fmla="*/ 43 w 60"/>
                <a:gd name="T65" fmla="*/ 14 h 86"/>
                <a:gd name="T66" fmla="*/ 41 w 60"/>
                <a:gd name="T67" fmla="*/ 12 h 86"/>
                <a:gd name="T68" fmla="*/ 36 w 60"/>
                <a:gd name="T69" fmla="*/ 7 h 86"/>
                <a:gd name="T70" fmla="*/ 25 w 60"/>
                <a:gd name="T71" fmla="*/ 5 h 86"/>
                <a:gd name="T72" fmla="*/ 18 w 60"/>
                <a:gd name="T73" fmla="*/ 3 h 86"/>
                <a:gd name="T74" fmla="*/ 13 w 60"/>
                <a:gd name="T75" fmla="*/ 0 h 86"/>
                <a:gd name="T76" fmla="*/ 9 w 60"/>
                <a:gd name="T77" fmla="*/ 5 h 86"/>
                <a:gd name="T78" fmla="*/ 4 w 60"/>
                <a:gd name="T79" fmla="*/ 7 h 86"/>
                <a:gd name="T80" fmla="*/ 4 w 60"/>
                <a:gd name="T81" fmla="*/ 7 h 86"/>
                <a:gd name="T82" fmla="*/ 4 w 60"/>
                <a:gd name="T83" fmla="*/ 7 h 86"/>
                <a:gd name="T84" fmla="*/ 2 w 60"/>
                <a:gd name="T85" fmla="*/ 7 h 86"/>
                <a:gd name="T86" fmla="*/ 0 w 60"/>
                <a:gd name="T87" fmla="*/ 12 h 86"/>
                <a:gd name="T88" fmla="*/ 0 w 60"/>
                <a:gd name="T89" fmla="*/ 19 h 86"/>
                <a:gd name="T90" fmla="*/ 2 w 60"/>
                <a:gd name="T91" fmla="*/ 23 h 86"/>
                <a:gd name="T92" fmla="*/ 2 w 60"/>
                <a:gd name="T93" fmla="*/ 28 h 86"/>
                <a:gd name="T94" fmla="*/ 2 w 60"/>
                <a:gd name="T95" fmla="*/ 30 h 86"/>
                <a:gd name="T96" fmla="*/ 4 w 60"/>
                <a:gd name="T97" fmla="*/ 33 h 86"/>
                <a:gd name="T98" fmla="*/ 6 w 60"/>
                <a:gd name="T99" fmla="*/ 37 h 86"/>
                <a:gd name="T100" fmla="*/ 9 w 60"/>
                <a:gd name="T101" fmla="*/ 40 h 86"/>
                <a:gd name="T102" fmla="*/ 9 w 60"/>
                <a:gd name="T103" fmla="*/ 44 h 86"/>
                <a:gd name="T104" fmla="*/ 11 w 60"/>
                <a:gd name="T105" fmla="*/ 47 h 86"/>
                <a:gd name="T106" fmla="*/ 9 w 60"/>
                <a:gd name="T107" fmla="*/ 49 h 86"/>
                <a:gd name="T108" fmla="*/ 6 w 60"/>
                <a:gd name="T109" fmla="*/ 54 h 86"/>
                <a:gd name="T110" fmla="*/ 6 w 60"/>
                <a:gd name="T111" fmla="*/ 58 h 86"/>
                <a:gd name="T112" fmla="*/ 9 w 60"/>
                <a:gd name="T113" fmla="*/ 60 h 86"/>
                <a:gd name="T114" fmla="*/ 6 w 60"/>
                <a:gd name="T115" fmla="*/ 65 h 86"/>
                <a:gd name="T116" fmla="*/ 2 w 60"/>
                <a:gd name="T117" fmla="*/ 70 h 86"/>
                <a:gd name="T118" fmla="*/ 0 w 60"/>
                <a:gd name="T119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86">
                  <a:moveTo>
                    <a:pt x="0" y="70"/>
                  </a:moveTo>
                  <a:lnTo>
                    <a:pt x="2" y="72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6" y="81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6" y="79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20" y="81"/>
                  </a:lnTo>
                  <a:lnTo>
                    <a:pt x="20" y="86"/>
                  </a:lnTo>
                  <a:lnTo>
                    <a:pt x="23" y="86"/>
                  </a:lnTo>
                  <a:lnTo>
                    <a:pt x="25" y="84"/>
                  </a:lnTo>
                  <a:lnTo>
                    <a:pt x="27" y="81"/>
                  </a:lnTo>
                  <a:lnTo>
                    <a:pt x="30" y="79"/>
                  </a:lnTo>
                  <a:lnTo>
                    <a:pt x="32" y="79"/>
                  </a:lnTo>
                  <a:lnTo>
                    <a:pt x="34" y="74"/>
                  </a:lnTo>
                  <a:lnTo>
                    <a:pt x="39" y="67"/>
                  </a:lnTo>
                  <a:lnTo>
                    <a:pt x="43" y="58"/>
                  </a:lnTo>
                  <a:lnTo>
                    <a:pt x="43" y="56"/>
                  </a:lnTo>
                  <a:lnTo>
                    <a:pt x="48" y="49"/>
                  </a:lnTo>
                  <a:lnTo>
                    <a:pt x="53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60" y="35"/>
                  </a:lnTo>
                  <a:lnTo>
                    <a:pt x="60" y="28"/>
                  </a:lnTo>
                  <a:lnTo>
                    <a:pt x="55" y="26"/>
                  </a:lnTo>
                  <a:lnTo>
                    <a:pt x="53" y="26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43" y="14"/>
                  </a:lnTo>
                  <a:lnTo>
                    <a:pt x="41" y="12"/>
                  </a:lnTo>
                  <a:lnTo>
                    <a:pt x="36" y="7"/>
                  </a:lnTo>
                  <a:lnTo>
                    <a:pt x="25" y="5"/>
                  </a:lnTo>
                  <a:lnTo>
                    <a:pt x="18" y="3"/>
                  </a:lnTo>
                  <a:lnTo>
                    <a:pt x="13" y="0"/>
                  </a:lnTo>
                  <a:lnTo>
                    <a:pt x="9" y="5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2" y="23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3"/>
                  </a:lnTo>
                  <a:lnTo>
                    <a:pt x="6" y="37"/>
                  </a:lnTo>
                  <a:lnTo>
                    <a:pt x="9" y="40"/>
                  </a:lnTo>
                  <a:lnTo>
                    <a:pt x="9" y="44"/>
                  </a:lnTo>
                  <a:lnTo>
                    <a:pt x="11" y="47"/>
                  </a:lnTo>
                  <a:lnTo>
                    <a:pt x="9" y="49"/>
                  </a:lnTo>
                  <a:lnTo>
                    <a:pt x="6" y="54"/>
                  </a:lnTo>
                  <a:lnTo>
                    <a:pt x="6" y="58"/>
                  </a:lnTo>
                  <a:lnTo>
                    <a:pt x="9" y="60"/>
                  </a:lnTo>
                  <a:lnTo>
                    <a:pt x="6" y="65"/>
                  </a:lnTo>
                  <a:lnTo>
                    <a:pt x="2" y="70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7" name="Freeform 203">
              <a:extLst>
                <a:ext uri="{FF2B5EF4-FFF2-40B4-BE49-F238E27FC236}">
                  <a16:creationId xmlns:a16="http://schemas.microsoft.com/office/drawing/2014/main" id="{39056146-F92C-E55E-7D5D-984BD6D0E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293" y="2982110"/>
              <a:ext cx="70531" cy="77169"/>
            </a:xfrm>
            <a:custGeom>
              <a:avLst/>
              <a:gdLst>
                <a:gd name="T0" fmla="*/ 34 w 85"/>
                <a:gd name="T1" fmla="*/ 90 h 93"/>
                <a:gd name="T2" fmla="*/ 37 w 85"/>
                <a:gd name="T3" fmla="*/ 93 h 93"/>
                <a:gd name="T4" fmla="*/ 46 w 85"/>
                <a:gd name="T5" fmla="*/ 93 h 93"/>
                <a:gd name="T6" fmla="*/ 43 w 85"/>
                <a:gd name="T7" fmla="*/ 88 h 93"/>
                <a:gd name="T8" fmla="*/ 39 w 85"/>
                <a:gd name="T9" fmla="*/ 81 h 93"/>
                <a:gd name="T10" fmla="*/ 43 w 85"/>
                <a:gd name="T11" fmla="*/ 74 h 93"/>
                <a:gd name="T12" fmla="*/ 57 w 85"/>
                <a:gd name="T13" fmla="*/ 76 h 93"/>
                <a:gd name="T14" fmla="*/ 67 w 85"/>
                <a:gd name="T15" fmla="*/ 74 h 93"/>
                <a:gd name="T16" fmla="*/ 76 w 85"/>
                <a:gd name="T17" fmla="*/ 79 h 93"/>
                <a:gd name="T18" fmla="*/ 83 w 85"/>
                <a:gd name="T19" fmla="*/ 69 h 93"/>
                <a:gd name="T20" fmla="*/ 80 w 85"/>
                <a:gd name="T21" fmla="*/ 63 h 93"/>
                <a:gd name="T22" fmla="*/ 85 w 85"/>
                <a:gd name="T23" fmla="*/ 56 h 93"/>
                <a:gd name="T24" fmla="*/ 83 w 85"/>
                <a:gd name="T25" fmla="*/ 49 h 93"/>
                <a:gd name="T26" fmla="*/ 78 w 85"/>
                <a:gd name="T27" fmla="*/ 42 h 93"/>
                <a:gd name="T28" fmla="*/ 76 w 85"/>
                <a:gd name="T29" fmla="*/ 37 h 93"/>
                <a:gd name="T30" fmla="*/ 74 w 85"/>
                <a:gd name="T31" fmla="*/ 28 h 93"/>
                <a:gd name="T32" fmla="*/ 76 w 85"/>
                <a:gd name="T33" fmla="*/ 16 h 93"/>
                <a:gd name="T34" fmla="*/ 78 w 85"/>
                <a:gd name="T35" fmla="*/ 16 h 93"/>
                <a:gd name="T36" fmla="*/ 83 w 85"/>
                <a:gd name="T37" fmla="*/ 7 h 93"/>
                <a:gd name="T38" fmla="*/ 71 w 85"/>
                <a:gd name="T39" fmla="*/ 5 h 93"/>
                <a:gd name="T40" fmla="*/ 60 w 85"/>
                <a:gd name="T41" fmla="*/ 0 h 93"/>
                <a:gd name="T42" fmla="*/ 50 w 85"/>
                <a:gd name="T43" fmla="*/ 2 h 93"/>
                <a:gd name="T44" fmla="*/ 34 w 85"/>
                <a:gd name="T45" fmla="*/ 2 h 93"/>
                <a:gd name="T46" fmla="*/ 20 w 85"/>
                <a:gd name="T47" fmla="*/ 5 h 93"/>
                <a:gd name="T48" fmla="*/ 18 w 85"/>
                <a:gd name="T49" fmla="*/ 9 h 93"/>
                <a:gd name="T50" fmla="*/ 18 w 85"/>
                <a:gd name="T51" fmla="*/ 16 h 93"/>
                <a:gd name="T52" fmla="*/ 11 w 85"/>
                <a:gd name="T53" fmla="*/ 21 h 93"/>
                <a:gd name="T54" fmla="*/ 4 w 85"/>
                <a:gd name="T55" fmla="*/ 28 h 93"/>
                <a:gd name="T56" fmla="*/ 0 w 85"/>
                <a:gd name="T57" fmla="*/ 42 h 93"/>
                <a:gd name="T58" fmla="*/ 4 w 85"/>
                <a:gd name="T59" fmla="*/ 46 h 93"/>
                <a:gd name="T60" fmla="*/ 7 w 85"/>
                <a:gd name="T61" fmla="*/ 51 h 93"/>
                <a:gd name="T62" fmla="*/ 9 w 85"/>
                <a:gd name="T63" fmla="*/ 56 h 93"/>
                <a:gd name="T64" fmla="*/ 16 w 85"/>
                <a:gd name="T65" fmla="*/ 58 h 93"/>
                <a:gd name="T66" fmla="*/ 18 w 85"/>
                <a:gd name="T67" fmla="*/ 63 h 93"/>
                <a:gd name="T68" fmla="*/ 18 w 85"/>
                <a:gd name="T69" fmla="*/ 74 h 93"/>
                <a:gd name="T70" fmla="*/ 25 w 85"/>
                <a:gd name="T71" fmla="*/ 79 h 93"/>
                <a:gd name="T72" fmla="*/ 30 w 85"/>
                <a:gd name="T73" fmla="*/ 83 h 93"/>
                <a:gd name="T74" fmla="*/ 30 w 85"/>
                <a:gd name="T75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93">
                  <a:moveTo>
                    <a:pt x="34" y="90"/>
                  </a:moveTo>
                  <a:lnTo>
                    <a:pt x="34" y="90"/>
                  </a:lnTo>
                  <a:lnTo>
                    <a:pt x="37" y="90"/>
                  </a:lnTo>
                  <a:lnTo>
                    <a:pt x="37" y="93"/>
                  </a:lnTo>
                  <a:lnTo>
                    <a:pt x="41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3" y="88"/>
                  </a:lnTo>
                  <a:lnTo>
                    <a:pt x="43" y="86"/>
                  </a:lnTo>
                  <a:lnTo>
                    <a:pt x="39" y="81"/>
                  </a:lnTo>
                  <a:lnTo>
                    <a:pt x="41" y="76"/>
                  </a:lnTo>
                  <a:lnTo>
                    <a:pt x="43" y="74"/>
                  </a:lnTo>
                  <a:lnTo>
                    <a:pt x="48" y="76"/>
                  </a:lnTo>
                  <a:lnTo>
                    <a:pt x="57" y="76"/>
                  </a:lnTo>
                  <a:lnTo>
                    <a:pt x="62" y="74"/>
                  </a:lnTo>
                  <a:lnTo>
                    <a:pt x="67" y="74"/>
                  </a:lnTo>
                  <a:lnTo>
                    <a:pt x="71" y="79"/>
                  </a:lnTo>
                  <a:lnTo>
                    <a:pt x="76" y="79"/>
                  </a:lnTo>
                  <a:lnTo>
                    <a:pt x="80" y="74"/>
                  </a:lnTo>
                  <a:lnTo>
                    <a:pt x="83" y="69"/>
                  </a:lnTo>
                  <a:lnTo>
                    <a:pt x="80" y="67"/>
                  </a:lnTo>
                  <a:lnTo>
                    <a:pt x="80" y="63"/>
                  </a:lnTo>
                  <a:lnTo>
                    <a:pt x="83" y="58"/>
                  </a:lnTo>
                  <a:lnTo>
                    <a:pt x="85" y="56"/>
                  </a:lnTo>
                  <a:lnTo>
                    <a:pt x="83" y="53"/>
                  </a:lnTo>
                  <a:lnTo>
                    <a:pt x="83" y="49"/>
                  </a:lnTo>
                  <a:lnTo>
                    <a:pt x="80" y="46"/>
                  </a:lnTo>
                  <a:lnTo>
                    <a:pt x="78" y="42"/>
                  </a:lnTo>
                  <a:lnTo>
                    <a:pt x="76" y="39"/>
                  </a:lnTo>
                  <a:lnTo>
                    <a:pt x="76" y="37"/>
                  </a:lnTo>
                  <a:lnTo>
                    <a:pt x="76" y="32"/>
                  </a:lnTo>
                  <a:lnTo>
                    <a:pt x="74" y="28"/>
                  </a:lnTo>
                  <a:lnTo>
                    <a:pt x="74" y="21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83" y="9"/>
                  </a:lnTo>
                  <a:lnTo>
                    <a:pt x="83" y="7"/>
                  </a:lnTo>
                  <a:lnTo>
                    <a:pt x="78" y="5"/>
                  </a:lnTo>
                  <a:lnTo>
                    <a:pt x="71" y="5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5" y="2"/>
                  </a:lnTo>
                  <a:lnTo>
                    <a:pt x="50" y="2"/>
                  </a:lnTo>
                  <a:lnTo>
                    <a:pt x="41" y="5"/>
                  </a:lnTo>
                  <a:lnTo>
                    <a:pt x="34" y="2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6" y="21"/>
                  </a:lnTo>
                  <a:lnTo>
                    <a:pt x="11" y="21"/>
                  </a:lnTo>
                  <a:lnTo>
                    <a:pt x="7" y="23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4" y="46"/>
                  </a:lnTo>
                  <a:lnTo>
                    <a:pt x="7" y="49"/>
                  </a:lnTo>
                  <a:lnTo>
                    <a:pt x="7" y="51"/>
                  </a:lnTo>
                  <a:lnTo>
                    <a:pt x="9" y="53"/>
                  </a:lnTo>
                  <a:lnTo>
                    <a:pt x="9" y="56"/>
                  </a:lnTo>
                  <a:lnTo>
                    <a:pt x="11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8" y="63"/>
                  </a:lnTo>
                  <a:lnTo>
                    <a:pt x="18" y="69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5" y="79"/>
                  </a:lnTo>
                  <a:lnTo>
                    <a:pt x="25" y="83"/>
                  </a:lnTo>
                  <a:lnTo>
                    <a:pt x="30" y="83"/>
                  </a:lnTo>
                  <a:lnTo>
                    <a:pt x="30" y="86"/>
                  </a:lnTo>
                  <a:lnTo>
                    <a:pt x="30" y="88"/>
                  </a:lnTo>
                  <a:lnTo>
                    <a:pt x="34" y="9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8" name="Freeform 204">
              <a:extLst>
                <a:ext uri="{FF2B5EF4-FFF2-40B4-BE49-F238E27FC236}">
                  <a16:creationId xmlns:a16="http://schemas.microsoft.com/office/drawing/2014/main" id="{8F5FD061-DD80-C751-E182-35D2283A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549" y="2939792"/>
              <a:ext cx="87957" cy="132764"/>
            </a:xfrm>
            <a:custGeom>
              <a:avLst/>
              <a:gdLst>
                <a:gd name="T0" fmla="*/ 16 w 106"/>
                <a:gd name="T1" fmla="*/ 70 h 160"/>
                <a:gd name="T2" fmla="*/ 21 w 106"/>
                <a:gd name="T3" fmla="*/ 70 h 160"/>
                <a:gd name="T4" fmla="*/ 30 w 106"/>
                <a:gd name="T5" fmla="*/ 77 h 160"/>
                <a:gd name="T6" fmla="*/ 28 w 106"/>
                <a:gd name="T7" fmla="*/ 86 h 160"/>
                <a:gd name="T8" fmla="*/ 28 w 106"/>
                <a:gd name="T9" fmla="*/ 90 h 160"/>
                <a:gd name="T10" fmla="*/ 35 w 106"/>
                <a:gd name="T11" fmla="*/ 93 h 160"/>
                <a:gd name="T12" fmla="*/ 39 w 106"/>
                <a:gd name="T13" fmla="*/ 95 h 160"/>
                <a:gd name="T14" fmla="*/ 37 w 106"/>
                <a:gd name="T15" fmla="*/ 102 h 160"/>
                <a:gd name="T16" fmla="*/ 30 w 106"/>
                <a:gd name="T17" fmla="*/ 116 h 160"/>
                <a:gd name="T18" fmla="*/ 30 w 106"/>
                <a:gd name="T19" fmla="*/ 123 h 160"/>
                <a:gd name="T20" fmla="*/ 30 w 106"/>
                <a:gd name="T21" fmla="*/ 127 h 160"/>
                <a:gd name="T22" fmla="*/ 30 w 106"/>
                <a:gd name="T23" fmla="*/ 134 h 160"/>
                <a:gd name="T24" fmla="*/ 39 w 106"/>
                <a:gd name="T25" fmla="*/ 144 h 160"/>
                <a:gd name="T26" fmla="*/ 42 w 106"/>
                <a:gd name="T27" fmla="*/ 150 h 160"/>
                <a:gd name="T28" fmla="*/ 53 w 106"/>
                <a:gd name="T29" fmla="*/ 160 h 160"/>
                <a:gd name="T30" fmla="*/ 58 w 106"/>
                <a:gd name="T31" fmla="*/ 155 h 160"/>
                <a:gd name="T32" fmla="*/ 65 w 106"/>
                <a:gd name="T33" fmla="*/ 155 h 160"/>
                <a:gd name="T34" fmla="*/ 67 w 106"/>
                <a:gd name="T35" fmla="*/ 150 h 160"/>
                <a:gd name="T36" fmla="*/ 81 w 106"/>
                <a:gd name="T37" fmla="*/ 150 h 160"/>
                <a:gd name="T38" fmla="*/ 88 w 106"/>
                <a:gd name="T39" fmla="*/ 141 h 160"/>
                <a:gd name="T40" fmla="*/ 95 w 106"/>
                <a:gd name="T41" fmla="*/ 144 h 160"/>
                <a:gd name="T42" fmla="*/ 106 w 106"/>
                <a:gd name="T43" fmla="*/ 141 h 160"/>
                <a:gd name="T44" fmla="*/ 102 w 106"/>
                <a:gd name="T45" fmla="*/ 137 h 160"/>
                <a:gd name="T46" fmla="*/ 97 w 106"/>
                <a:gd name="T47" fmla="*/ 134 h 160"/>
                <a:gd name="T48" fmla="*/ 92 w 106"/>
                <a:gd name="T49" fmla="*/ 125 h 160"/>
                <a:gd name="T50" fmla="*/ 90 w 106"/>
                <a:gd name="T51" fmla="*/ 120 h 160"/>
                <a:gd name="T52" fmla="*/ 88 w 106"/>
                <a:gd name="T53" fmla="*/ 111 h 160"/>
                <a:gd name="T54" fmla="*/ 83 w 106"/>
                <a:gd name="T55" fmla="*/ 109 h 160"/>
                <a:gd name="T56" fmla="*/ 81 w 106"/>
                <a:gd name="T57" fmla="*/ 104 h 160"/>
                <a:gd name="T58" fmla="*/ 79 w 106"/>
                <a:gd name="T59" fmla="*/ 100 h 160"/>
                <a:gd name="T60" fmla="*/ 72 w 106"/>
                <a:gd name="T61" fmla="*/ 95 h 160"/>
                <a:gd name="T62" fmla="*/ 76 w 106"/>
                <a:gd name="T63" fmla="*/ 83 h 160"/>
                <a:gd name="T64" fmla="*/ 79 w 106"/>
                <a:gd name="T65" fmla="*/ 74 h 160"/>
                <a:gd name="T66" fmla="*/ 88 w 106"/>
                <a:gd name="T67" fmla="*/ 72 h 160"/>
                <a:gd name="T68" fmla="*/ 90 w 106"/>
                <a:gd name="T69" fmla="*/ 65 h 160"/>
                <a:gd name="T70" fmla="*/ 90 w 106"/>
                <a:gd name="T71" fmla="*/ 60 h 160"/>
                <a:gd name="T72" fmla="*/ 90 w 106"/>
                <a:gd name="T73" fmla="*/ 56 h 160"/>
                <a:gd name="T74" fmla="*/ 88 w 106"/>
                <a:gd name="T75" fmla="*/ 47 h 160"/>
                <a:gd name="T76" fmla="*/ 74 w 106"/>
                <a:gd name="T77" fmla="*/ 37 h 160"/>
                <a:gd name="T78" fmla="*/ 67 w 106"/>
                <a:gd name="T79" fmla="*/ 37 h 160"/>
                <a:gd name="T80" fmla="*/ 60 w 106"/>
                <a:gd name="T81" fmla="*/ 42 h 160"/>
                <a:gd name="T82" fmla="*/ 58 w 106"/>
                <a:gd name="T83" fmla="*/ 40 h 160"/>
                <a:gd name="T84" fmla="*/ 60 w 106"/>
                <a:gd name="T85" fmla="*/ 30 h 160"/>
                <a:gd name="T86" fmla="*/ 55 w 106"/>
                <a:gd name="T87" fmla="*/ 21 h 160"/>
                <a:gd name="T88" fmla="*/ 42 w 106"/>
                <a:gd name="T89" fmla="*/ 10 h 160"/>
                <a:gd name="T90" fmla="*/ 37 w 106"/>
                <a:gd name="T91" fmla="*/ 3 h 160"/>
                <a:gd name="T92" fmla="*/ 32 w 106"/>
                <a:gd name="T93" fmla="*/ 0 h 160"/>
                <a:gd name="T94" fmla="*/ 25 w 106"/>
                <a:gd name="T95" fmla="*/ 10 h 160"/>
                <a:gd name="T96" fmla="*/ 19 w 106"/>
                <a:gd name="T97" fmla="*/ 12 h 160"/>
                <a:gd name="T98" fmla="*/ 14 w 106"/>
                <a:gd name="T99" fmla="*/ 23 h 160"/>
                <a:gd name="T100" fmla="*/ 21 w 106"/>
                <a:gd name="T101" fmla="*/ 28 h 160"/>
                <a:gd name="T102" fmla="*/ 25 w 106"/>
                <a:gd name="T103" fmla="*/ 35 h 160"/>
                <a:gd name="T104" fmla="*/ 14 w 106"/>
                <a:gd name="T105" fmla="*/ 37 h 160"/>
                <a:gd name="T106" fmla="*/ 7 w 106"/>
                <a:gd name="T107" fmla="*/ 37 h 160"/>
                <a:gd name="T108" fmla="*/ 5 w 106"/>
                <a:gd name="T109" fmla="*/ 47 h 160"/>
                <a:gd name="T110" fmla="*/ 2 w 106"/>
                <a:gd name="T111" fmla="*/ 56 h 160"/>
                <a:gd name="T112" fmla="*/ 16 w 106"/>
                <a:gd name="T113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6" h="160">
                  <a:moveTo>
                    <a:pt x="16" y="70"/>
                  </a:moveTo>
                  <a:lnTo>
                    <a:pt x="16" y="70"/>
                  </a:lnTo>
                  <a:lnTo>
                    <a:pt x="19" y="72"/>
                  </a:lnTo>
                  <a:lnTo>
                    <a:pt x="21" y="70"/>
                  </a:lnTo>
                  <a:lnTo>
                    <a:pt x="25" y="72"/>
                  </a:lnTo>
                  <a:lnTo>
                    <a:pt x="30" y="77"/>
                  </a:lnTo>
                  <a:lnTo>
                    <a:pt x="30" y="81"/>
                  </a:lnTo>
                  <a:lnTo>
                    <a:pt x="28" y="86"/>
                  </a:lnTo>
                  <a:lnTo>
                    <a:pt x="25" y="88"/>
                  </a:lnTo>
                  <a:lnTo>
                    <a:pt x="28" y="90"/>
                  </a:lnTo>
                  <a:lnTo>
                    <a:pt x="32" y="90"/>
                  </a:lnTo>
                  <a:lnTo>
                    <a:pt x="35" y="93"/>
                  </a:lnTo>
                  <a:lnTo>
                    <a:pt x="37" y="95"/>
                  </a:lnTo>
                  <a:lnTo>
                    <a:pt x="39" y="95"/>
                  </a:lnTo>
                  <a:lnTo>
                    <a:pt x="39" y="97"/>
                  </a:lnTo>
                  <a:lnTo>
                    <a:pt x="37" y="102"/>
                  </a:lnTo>
                  <a:lnTo>
                    <a:pt x="35" y="109"/>
                  </a:lnTo>
                  <a:lnTo>
                    <a:pt x="30" y="116"/>
                  </a:lnTo>
                  <a:lnTo>
                    <a:pt x="32" y="120"/>
                  </a:lnTo>
                  <a:lnTo>
                    <a:pt x="30" y="123"/>
                  </a:lnTo>
                  <a:lnTo>
                    <a:pt x="30" y="127"/>
                  </a:lnTo>
                  <a:lnTo>
                    <a:pt x="30" y="127"/>
                  </a:lnTo>
                  <a:lnTo>
                    <a:pt x="30" y="132"/>
                  </a:lnTo>
                  <a:lnTo>
                    <a:pt x="30" y="134"/>
                  </a:lnTo>
                  <a:lnTo>
                    <a:pt x="35" y="139"/>
                  </a:lnTo>
                  <a:lnTo>
                    <a:pt x="39" y="144"/>
                  </a:lnTo>
                  <a:lnTo>
                    <a:pt x="39" y="146"/>
                  </a:lnTo>
                  <a:lnTo>
                    <a:pt x="42" y="150"/>
                  </a:lnTo>
                  <a:lnTo>
                    <a:pt x="51" y="157"/>
                  </a:lnTo>
                  <a:lnTo>
                    <a:pt x="53" y="160"/>
                  </a:lnTo>
                  <a:lnTo>
                    <a:pt x="55" y="155"/>
                  </a:lnTo>
                  <a:lnTo>
                    <a:pt x="58" y="155"/>
                  </a:lnTo>
                  <a:lnTo>
                    <a:pt x="60" y="157"/>
                  </a:lnTo>
                  <a:lnTo>
                    <a:pt x="65" y="155"/>
                  </a:lnTo>
                  <a:lnTo>
                    <a:pt x="67" y="153"/>
                  </a:lnTo>
                  <a:lnTo>
                    <a:pt x="67" y="150"/>
                  </a:lnTo>
                  <a:lnTo>
                    <a:pt x="72" y="148"/>
                  </a:lnTo>
                  <a:lnTo>
                    <a:pt x="81" y="150"/>
                  </a:lnTo>
                  <a:lnTo>
                    <a:pt x="83" y="144"/>
                  </a:lnTo>
                  <a:lnTo>
                    <a:pt x="88" y="141"/>
                  </a:lnTo>
                  <a:lnTo>
                    <a:pt x="92" y="141"/>
                  </a:lnTo>
                  <a:lnTo>
                    <a:pt x="95" y="144"/>
                  </a:lnTo>
                  <a:lnTo>
                    <a:pt x="99" y="141"/>
                  </a:lnTo>
                  <a:lnTo>
                    <a:pt x="106" y="141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97" y="134"/>
                  </a:lnTo>
                  <a:lnTo>
                    <a:pt x="97" y="130"/>
                  </a:lnTo>
                  <a:lnTo>
                    <a:pt x="92" y="125"/>
                  </a:lnTo>
                  <a:lnTo>
                    <a:pt x="90" y="125"/>
                  </a:lnTo>
                  <a:lnTo>
                    <a:pt x="90" y="120"/>
                  </a:lnTo>
                  <a:lnTo>
                    <a:pt x="90" y="114"/>
                  </a:lnTo>
                  <a:lnTo>
                    <a:pt x="88" y="111"/>
                  </a:lnTo>
                  <a:lnTo>
                    <a:pt x="88" y="109"/>
                  </a:lnTo>
                  <a:lnTo>
                    <a:pt x="83" y="109"/>
                  </a:lnTo>
                  <a:lnTo>
                    <a:pt x="81" y="107"/>
                  </a:lnTo>
                  <a:lnTo>
                    <a:pt x="81" y="104"/>
                  </a:lnTo>
                  <a:lnTo>
                    <a:pt x="79" y="102"/>
                  </a:lnTo>
                  <a:lnTo>
                    <a:pt x="79" y="100"/>
                  </a:lnTo>
                  <a:lnTo>
                    <a:pt x="76" y="97"/>
                  </a:lnTo>
                  <a:lnTo>
                    <a:pt x="72" y="95"/>
                  </a:lnTo>
                  <a:lnTo>
                    <a:pt x="72" y="93"/>
                  </a:lnTo>
                  <a:lnTo>
                    <a:pt x="76" y="83"/>
                  </a:lnTo>
                  <a:lnTo>
                    <a:pt x="76" y="79"/>
                  </a:lnTo>
                  <a:lnTo>
                    <a:pt x="79" y="74"/>
                  </a:lnTo>
                  <a:lnTo>
                    <a:pt x="83" y="72"/>
                  </a:lnTo>
                  <a:lnTo>
                    <a:pt x="88" y="72"/>
                  </a:lnTo>
                  <a:lnTo>
                    <a:pt x="90" y="67"/>
                  </a:lnTo>
                  <a:lnTo>
                    <a:pt x="90" y="65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56"/>
                  </a:lnTo>
                  <a:lnTo>
                    <a:pt x="90" y="51"/>
                  </a:lnTo>
                  <a:lnTo>
                    <a:pt x="88" y="47"/>
                  </a:lnTo>
                  <a:lnTo>
                    <a:pt x="81" y="44"/>
                  </a:lnTo>
                  <a:lnTo>
                    <a:pt x="74" y="37"/>
                  </a:lnTo>
                  <a:lnTo>
                    <a:pt x="69" y="35"/>
                  </a:lnTo>
                  <a:lnTo>
                    <a:pt x="67" y="37"/>
                  </a:lnTo>
                  <a:lnTo>
                    <a:pt x="62" y="37"/>
                  </a:lnTo>
                  <a:lnTo>
                    <a:pt x="60" y="42"/>
                  </a:lnTo>
                  <a:lnTo>
                    <a:pt x="60" y="44"/>
                  </a:lnTo>
                  <a:lnTo>
                    <a:pt x="58" y="40"/>
                  </a:lnTo>
                  <a:lnTo>
                    <a:pt x="60" y="33"/>
                  </a:lnTo>
                  <a:lnTo>
                    <a:pt x="60" y="30"/>
                  </a:lnTo>
                  <a:lnTo>
                    <a:pt x="58" y="23"/>
                  </a:lnTo>
                  <a:lnTo>
                    <a:pt x="55" y="21"/>
                  </a:lnTo>
                  <a:lnTo>
                    <a:pt x="49" y="17"/>
                  </a:lnTo>
                  <a:lnTo>
                    <a:pt x="42" y="10"/>
                  </a:lnTo>
                  <a:lnTo>
                    <a:pt x="42" y="5"/>
                  </a:lnTo>
                  <a:lnTo>
                    <a:pt x="37" y="3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25" y="10"/>
                  </a:lnTo>
                  <a:lnTo>
                    <a:pt x="21" y="14"/>
                  </a:lnTo>
                  <a:lnTo>
                    <a:pt x="19" y="12"/>
                  </a:lnTo>
                  <a:lnTo>
                    <a:pt x="12" y="19"/>
                  </a:lnTo>
                  <a:lnTo>
                    <a:pt x="14" y="23"/>
                  </a:lnTo>
                  <a:lnTo>
                    <a:pt x="16" y="28"/>
                  </a:lnTo>
                  <a:lnTo>
                    <a:pt x="21" y="28"/>
                  </a:lnTo>
                  <a:lnTo>
                    <a:pt x="25" y="30"/>
                  </a:lnTo>
                  <a:lnTo>
                    <a:pt x="25" y="35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2" y="37"/>
                  </a:lnTo>
                  <a:lnTo>
                    <a:pt x="7" y="37"/>
                  </a:lnTo>
                  <a:lnTo>
                    <a:pt x="5" y="40"/>
                  </a:lnTo>
                  <a:lnTo>
                    <a:pt x="5" y="47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7" y="63"/>
                  </a:lnTo>
                  <a:lnTo>
                    <a:pt x="16" y="70"/>
                  </a:lnTo>
                  <a:lnTo>
                    <a:pt x="16" y="7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9" name="Freeform 206">
              <a:extLst>
                <a:ext uri="{FF2B5EF4-FFF2-40B4-BE49-F238E27FC236}">
                  <a16:creationId xmlns:a16="http://schemas.microsoft.com/office/drawing/2014/main" id="{D97AA164-C310-1D91-4470-F80768FE3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594" y="2867602"/>
              <a:ext cx="231509" cy="214083"/>
            </a:xfrm>
            <a:custGeom>
              <a:avLst/>
              <a:gdLst>
                <a:gd name="T0" fmla="*/ 157 w 279"/>
                <a:gd name="T1" fmla="*/ 256 h 258"/>
                <a:gd name="T2" fmla="*/ 187 w 279"/>
                <a:gd name="T3" fmla="*/ 231 h 258"/>
                <a:gd name="T4" fmla="*/ 196 w 279"/>
                <a:gd name="T5" fmla="*/ 217 h 258"/>
                <a:gd name="T6" fmla="*/ 187 w 279"/>
                <a:gd name="T7" fmla="*/ 194 h 258"/>
                <a:gd name="T8" fmla="*/ 178 w 279"/>
                <a:gd name="T9" fmla="*/ 182 h 258"/>
                <a:gd name="T10" fmla="*/ 210 w 279"/>
                <a:gd name="T11" fmla="*/ 187 h 258"/>
                <a:gd name="T12" fmla="*/ 242 w 279"/>
                <a:gd name="T13" fmla="*/ 175 h 258"/>
                <a:gd name="T14" fmla="*/ 254 w 279"/>
                <a:gd name="T15" fmla="*/ 150 h 258"/>
                <a:gd name="T16" fmla="*/ 254 w 279"/>
                <a:gd name="T17" fmla="*/ 124 h 258"/>
                <a:gd name="T18" fmla="*/ 272 w 279"/>
                <a:gd name="T19" fmla="*/ 117 h 258"/>
                <a:gd name="T20" fmla="*/ 266 w 279"/>
                <a:gd name="T21" fmla="*/ 99 h 258"/>
                <a:gd name="T22" fmla="*/ 279 w 279"/>
                <a:gd name="T23" fmla="*/ 87 h 258"/>
                <a:gd name="T24" fmla="*/ 259 w 279"/>
                <a:gd name="T25" fmla="*/ 83 h 258"/>
                <a:gd name="T26" fmla="*/ 245 w 279"/>
                <a:gd name="T27" fmla="*/ 85 h 258"/>
                <a:gd name="T28" fmla="*/ 256 w 279"/>
                <a:gd name="T29" fmla="*/ 73 h 258"/>
                <a:gd name="T30" fmla="*/ 240 w 279"/>
                <a:gd name="T31" fmla="*/ 62 h 258"/>
                <a:gd name="T32" fmla="*/ 226 w 279"/>
                <a:gd name="T33" fmla="*/ 55 h 258"/>
                <a:gd name="T34" fmla="*/ 215 w 279"/>
                <a:gd name="T35" fmla="*/ 48 h 258"/>
                <a:gd name="T36" fmla="*/ 236 w 279"/>
                <a:gd name="T37" fmla="*/ 41 h 258"/>
                <a:gd name="T38" fmla="*/ 210 w 279"/>
                <a:gd name="T39" fmla="*/ 39 h 258"/>
                <a:gd name="T40" fmla="*/ 182 w 279"/>
                <a:gd name="T41" fmla="*/ 46 h 258"/>
                <a:gd name="T42" fmla="*/ 164 w 279"/>
                <a:gd name="T43" fmla="*/ 53 h 258"/>
                <a:gd name="T44" fmla="*/ 120 w 279"/>
                <a:gd name="T45" fmla="*/ 46 h 258"/>
                <a:gd name="T46" fmla="*/ 109 w 279"/>
                <a:gd name="T47" fmla="*/ 37 h 258"/>
                <a:gd name="T48" fmla="*/ 85 w 279"/>
                <a:gd name="T49" fmla="*/ 25 h 258"/>
                <a:gd name="T50" fmla="*/ 74 w 279"/>
                <a:gd name="T51" fmla="*/ 7 h 258"/>
                <a:gd name="T52" fmla="*/ 62 w 279"/>
                <a:gd name="T53" fmla="*/ 23 h 258"/>
                <a:gd name="T54" fmla="*/ 69 w 279"/>
                <a:gd name="T55" fmla="*/ 27 h 258"/>
                <a:gd name="T56" fmla="*/ 58 w 279"/>
                <a:gd name="T57" fmla="*/ 30 h 258"/>
                <a:gd name="T58" fmla="*/ 39 w 279"/>
                <a:gd name="T59" fmla="*/ 46 h 258"/>
                <a:gd name="T60" fmla="*/ 32 w 279"/>
                <a:gd name="T61" fmla="*/ 76 h 258"/>
                <a:gd name="T62" fmla="*/ 25 w 279"/>
                <a:gd name="T63" fmla="*/ 57 h 258"/>
                <a:gd name="T64" fmla="*/ 32 w 279"/>
                <a:gd name="T65" fmla="*/ 34 h 258"/>
                <a:gd name="T66" fmla="*/ 32 w 279"/>
                <a:gd name="T67" fmla="*/ 20 h 258"/>
                <a:gd name="T68" fmla="*/ 28 w 279"/>
                <a:gd name="T69" fmla="*/ 18 h 258"/>
                <a:gd name="T70" fmla="*/ 9 w 279"/>
                <a:gd name="T71" fmla="*/ 39 h 258"/>
                <a:gd name="T72" fmla="*/ 0 w 279"/>
                <a:gd name="T73" fmla="*/ 71 h 258"/>
                <a:gd name="T74" fmla="*/ 18 w 279"/>
                <a:gd name="T75" fmla="*/ 94 h 258"/>
                <a:gd name="T76" fmla="*/ 16 w 279"/>
                <a:gd name="T77" fmla="*/ 110 h 258"/>
                <a:gd name="T78" fmla="*/ 37 w 279"/>
                <a:gd name="T79" fmla="*/ 117 h 258"/>
                <a:gd name="T80" fmla="*/ 62 w 279"/>
                <a:gd name="T81" fmla="*/ 117 h 258"/>
                <a:gd name="T82" fmla="*/ 90 w 279"/>
                <a:gd name="T83" fmla="*/ 136 h 258"/>
                <a:gd name="T84" fmla="*/ 111 w 279"/>
                <a:gd name="T85" fmla="*/ 136 h 258"/>
                <a:gd name="T86" fmla="*/ 120 w 279"/>
                <a:gd name="T87" fmla="*/ 147 h 258"/>
                <a:gd name="T88" fmla="*/ 113 w 279"/>
                <a:gd name="T89" fmla="*/ 166 h 258"/>
                <a:gd name="T90" fmla="*/ 113 w 279"/>
                <a:gd name="T91" fmla="*/ 187 h 258"/>
                <a:gd name="T92" fmla="*/ 115 w 279"/>
                <a:gd name="T93" fmla="*/ 212 h 258"/>
                <a:gd name="T94" fmla="*/ 120 w 279"/>
                <a:gd name="T95" fmla="*/ 224 h 258"/>
                <a:gd name="T96" fmla="*/ 99 w 279"/>
                <a:gd name="T97" fmla="*/ 4 h 258"/>
                <a:gd name="T98" fmla="*/ 102 w 279"/>
                <a:gd name="T99" fmla="*/ 9 h 258"/>
                <a:gd name="T100" fmla="*/ 92 w 279"/>
                <a:gd name="T101" fmla="*/ 11 h 258"/>
                <a:gd name="T102" fmla="*/ 69 w 279"/>
                <a:gd name="T103" fmla="*/ 2 h 258"/>
                <a:gd name="T104" fmla="*/ 189 w 279"/>
                <a:gd name="T105" fmla="*/ 32 h 258"/>
                <a:gd name="T106" fmla="*/ 192 w 279"/>
                <a:gd name="T107" fmla="*/ 3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9" h="258">
                  <a:moveTo>
                    <a:pt x="127" y="244"/>
                  </a:moveTo>
                  <a:lnTo>
                    <a:pt x="136" y="249"/>
                  </a:lnTo>
                  <a:lnTo>
                    <a:pt x="143" y="256"/>
                  </a:lnTo>
                  <a:lnTo>
                    <a:pt x="150" y="258"/>
                  </a:lnTo>
                  <a:lnTo>
                    <a:pt x="157" y="256"/>
                  </a:lnTo>
                  <a:lnTo>
                    <a:pt x="162" y="251"/>
                  </a:lnTo>
                  <a:lnTo>
                    <a:pt x="171" y="247"/>
                  </a:lnTo>
                  <a:lnTo>
                    <a:pt x="173" y="242"/>
                  </a:lnTo>
                  <a:lnTo>
                    <a:pt x="185" y="237"/>
                  </a:lnTo>
                  <a:lnTo>
                    <a:pt x="187" y="231"/>
                  </a:lnTo>
                  <a:lnTo>
                    <a:pt x="189" y="228"/>
                  </a:lnTo>
                  <a:lnTo>
                    <a:pt x="199" y="226"/>
                  </a:lnTo>
                  <a:lnTo>
                    <a:pt x="203" y="224"/>
                  </a:lnTo>
                  <a:lnTo>
                    <a:pt x="203" y="219"/>
                  </a:lnTo>
                  <a:lnTo>
                    <a:pt x="196" y="217"/>
                  </a:lnTo>
                  <a:lnTo>
                    <a:pt x="192" y="219"/>
                  </a:lnTo>
                  <a:lnTo>
                    <a:pt x="180" y="214"/>
                  </a:lnTo>
                  <a:lnTo>
                    <a:pt x="182" y="207"/>
                  </a:lnTo>
                  <a:lnTo>
                    <a:pt x="180" y="203"/>
                  </a:lnTo>
                  <a:lnTo>
                    <a:pt x="187" y="194"/>
                  </a:lnTo>
                  <a:lnTo>
                    <a:pt x="185" y="191"/>
                  </a:lnTo>
                  <a:lnTo>
                    <a:pt x="180" y="187"/>
                  </a:lnTo>
                  <a:lnTo>
                    <a:pt x="175" y="184"/>
                  </a:lnTo>
                  <a:lnTo>
                    <a:pt x="173" y="180"/>
                  </a:lnTo>
                  <a:lnTo>
                    <a:pt x="178" y="182"/>
                  </a:lnTo>
                  <a:lnTo>
                    <a:pt x="185" y="182"/>
                  </a:lnTo>
                  <a:lnTo>
                    <a:pt x="192" y="187"/>
                  </a:lnTo>
                  <a:lnTo>
                    <a:pt x="199" y="187"/>
                  </a:lnTo>
                  <a:lnTo>
                    <a:pt x="208" y="184"/>
                  </a:lnTo>
                  <a:lnTo>
                    <a:pt x="210" y="187"/>
                  </a:lnTo>
                  <a:lnTo>
                    <a:pt x="217" y="184"/>
                  </a:lnTo>
                  <a:lnTo>
                    <a:pt x="224" y="177"/>
                  </a:lnTo>
                  <a:lnTo>
                    <a:pt x="231" y="177"/>
                  </a:lnTo>
                  <a:lnTo>
                    <a:pt x="233" y="180"/>
                  </a:lnTo>
                  <a:lnTo>
                    <a:pt x="242" y="175"/>
                  </a:lnTo>
                  <a:lnTo>
                    <a:pt x="249" y="175"/>
                  </a:lnTo>
                  <a:lnTo>
                    <a:pt x="261" y="166"/>
                  </a:lnTo>
                  <a:lnTo>
                    <a:pt x="263" y="161"/>
                  </a:lnTo>
                  <a:lnTo>
                    <a:pt x="263" y="157"/>
                  </a:lnTo>
                  <a:lnTo>
                    <a:pt x="254" y="150"/>
                  </a:lnTo>
                  <a:lnTo>
                    <a:pt x="249" y="143"/>
                  </a:lnTo>
                  <a:lnTo>
                    <a:pt x="247" y="138"/>
                  </a:lnTo>
                  <a:lnTo>
                    <a:pt x="252" y="134"/>
                  </a:lnTo>
                  <a:lnTo>
                    <a:pt x="252" y="127"/>
                  </a:lnTo>
                  <a:lnTo>
                    <a:pt x="254" y="124"/>
                  </a:lnTo>
                  <a:lnTo>
                    <a:pt x="259" y="124"/>
                  </a:lnTo>
                  <a:lnTo>
                    <a:pt x="261" y="124"/>
                  </a:lnTo>
                  <a:lnTo>
                    <a:pt x="266" y="124"/>
                  </a:lnTo>
                  <a:lnTo>
                    <a:pt x="272" y="122"/>
                  </a:lnTo>
                  <a:lnTo>
                    <a:pt x="272" y="117"/>
                  </a:lnTo>
                  <a:lnTo>
                    <a:pt x="268" y="115"/>
                  </a:lnTo>
                  <a:lnTo>
                    <a:pt x="263" y="115"/>
                  </a:lnTo>
                  <a:lnTo>
                    <a:pt x="261" y="110"/>
                  </a:lnTo>
                  <a:lnTo>
                    <a:pt x="259" y="106"/>
                  </a:lnTo>
                  <a:lnTo>
                    <a:pt x="266" y="99"/>
                  </a:lnTo>
                  <a:lnTo>
                    <a:pt x="268" y="101"/>
                  </a:lnTo>
                  <a:lnTo>
                    <a:pt x="272" y="97"/>
                  </a:lnTo>
                  <a:lnTo>
                    <a:pt x="279" y="90"/>
                  </a:lnTo>
                  <a:lnTo>
                    <a:pt x="279" y="87"/>
                  </a:lnTo>
                  <a:lnTo>
                    <a:pt x="279" y="87"/>
                  </a:lnTo>
                  <a:lnTo>
                    <a:pt x="270" y="83"/>
                  </a:lnTo>
                  <a:lnTo>
                    <a:pt x="268" y="83"/>
                  </a:lnTo>
                  <a:lnTo>
                    <a:pt x="266" y="85"/>
                  </a:lnTo>
                  <a:lnTo>
                    <a:pt x="261" y="83"/>
                  </a:lnTo>
                  <a:lnTo>
                    <a:pt x="259" y="83"/>
                  </a:lnTo>
                  <a:lnTo>
                    <a:pt x="254" y="85"/>
                  </a:lnTo>
                  <a:lnTo>
                    <a:pt x="247" y="85"/>
                  </a:lnTo>
                  <a:lnTo>
                    <a:pt x="242" y="85"/>
                  </a:lnTo>
                  <a:lnTo>
                    <a:pt x="240" y="85"/>
                  </a:lnTo>
                  <a:lnTo>
                    <a:pt x="245" y="85"/>
                  </a:lnTo>
                  <a:lnTo>
                    <a:pt x="247" y="85"/>
                  </a:lnTo>
                  <a:lnTo>
                    <a:pt x="249" y="83"/>
                  </a:lnTo>
                  <a:lnTo>
                    <a:pt x="252" y="78"/>
                  </a:lnTo>
                  <a:lnTo>
                    <a:pt x="256" y="76"/>
                  </a:lnTo>
                  <a:lnTo>
                    <a:pt x="256" y="73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54" y="67"/>
                  </a:lnTo>
                  <a:lnTo>
                    <a:pt x="247" y="64"/>
                  </a:lnTo>
                  <a:lnTo>
                    <a:pt x="240" y="62"/>
                  </a:lnTo>
                  <a:lnTo>
                    <a:pt x="238" y="60"/>
                  </a:lnTo>
                  <a:lnTo>
                    <a:pt x="236" y="60"/>
                  </a:lnTo>
                  <a:lnTo>
                    <a:pt x="233" y="57"/>
                  </a:lnTo>
                  <a:lnTo>
                    <a:pt x="231" y="57"/>
                  </a:lnTo>
                  <a:lnTo>
                    <a:pt x="226" y="55"/>
                  </a:lnTo>
                  <a:lnTo>
                    <a:pt x="224" y="55"/>
                  </a:lnTo>
                  <a:lnTo>
                    <a:pt x="224" y="57"/>
                  </a:lnTo>
                  <a:lnTo>
                    <a:pt x="222" y="55"/>
                  </a:lnTo>
                  <a:lnTo>
                    <a:pt x="219" y="50"/>
                  </a:lnTo>
                  <a:lnTo>
                    <a:pt x="215" y="48"/>
                  </a:lnTo>
                  <a:lnTo>
                    <a:pt x="215" y="46"/>
                  </a:lnTo>
                  <a:lnTo>
                    <a:pt x="217" y="43"/>
                  </a:lnTo>
                  <a:lnTo>
                    <a:pt x="226" y="43"/>
                  </a:lnTo>
                  <a:lnTo>
                    <a:pt x="229" y="43"/>
                  </a:lnTo>
                  <a:lnTo>
                    <a:pt x="236" y="41"/>
                  </a:lnTo>
                  <a:lnTo>
                    <a:pt x="236" y="39"/>
                  </a:lnTo>
                  <a:lnTo>
                    <a:pt x="231" y="39"/>
                  </a:lnTo>
                  <a:lnTo>
                    <a:pt x="222" y="37"/>
                  </a:lnTo>
                  <a:lnTo>
                    <a:pt x="215" y="39"/>
                  </a:lnTo>
                  <a:lnTo>
                    <a:pt x="210" y="39"/>
                  </a:lnTo>
                  <a:lnTo>
                    <a:pt x="201" y="41"/>
                  </a:lnTo>
                  <a:lnTo>
                    <a:pt x="199" y="39"/>
                  </a:lnTo>
                  <a:lnTo>
                    <a:pt x="194" y="41"/>
                  </a:lnTo>
                  <a:lnTo>
                    <a:pt x="187" y="46"/>
                  </a:lnTo>
                  <a:lnTo>
                    <a:pt x="182" y="46"/>
                  </a:lnTo>
                  <a:lnTo>
                    <a:pt x="178" y="48"/>
                  </a:lnTo>
                  <a:lnTo>
                    <a:pt x="175" y="50"/>
                  </a:lnTo>
                  <a:lnTo>
                    <a:pt x="169" y="53"/>
                  </a:lnTo>
                  <a:lnTo>
                    <a:pt x="169" y="53"/>
                  </a:lnTo>
                  <a:lnTo>
                    <a:pt x="164" y="53"/>
                  </a:lnTo>
                  <a:lnTo>
                    <a:pt x="155" y="46"/>
                  </a:lnTo>
                  <a:lnTo>
                    <a:pt x="152" y="43"/>
                  </a:lnTo>
                  <a:lnTo>
                    <a:pt x="150" y="41"/>
                  </a:lnTo>
                  <a:lnTo>
                    <a:pt x="141" y="43"/>
                  </a:lnTo>
                  <a:lnTo>
                    <a:pt x="120" y="46"/>
                  </a:lnTo>
                  <a:lnTo>
                    <a:pt x="111" y="46"/>
                  </a:lnTo>
                  <a:lnTo>
                    <a:pt x="106" y="43"/>
                  </a:lnTo>
                  <a:lnTo>
                    <a:pt x="106" y="41"/>
                  </a:lnTo>
                  <a:lnTo>
                    <a:pt x="106" y="37"/>
                  </a:lnTo>
                  <a:lnTo>
                    <a:pt x="109" y="37"/>
                  </a:lnTo>
                  <a:lnTo>
                    <a:pt x="109" y="32"/>
                  </a:lnTo>
                  <a:lnTo>
                    <a:pt x="104" y="27"/>
                  </a:lnTo>
                  <a:lnTo>
                    <a:pt x="99" y="27"/>
                  </a:lnTo>
                  <a:lnTo>
                    <a:pt x="90" y="27"/>
                  </a:lnTo>
                  <a:lnTo>
                    <a:pt x="85" y="25"/>
                  </a:lnTo>
                  <a:lnTo>
                    <a:pt x="81" y="25"/>
                  </a:lnTo>
                  <a:lnTo>
                    <a:pt x="79" y="25"/>
                  </a:lnTo>
                  <a:lnTo>
                    <a:pt x="76" y="20"/>
                  </a:lnTo>
                  <a:lnTo>
                    <a:pt x="76" y="13"/>
                  </a:lnTo>
                  <a:lnTo>
                    <a:pt x="74" y="7"/>
                  </a:lnTo>
                  <a:lnTo>
                    <a:pt x="72" y="7"/>
                  </a:lnTo>
                  <a:lnTo>
                    <a:pt x="67" y="9"/>
                  </a:lnTo>
                  <a:lnTo>
                    <a:pt x="60" y="16"/>
                  </a:lnTo>
                  <a:lnTo>
                    <a:pt x="62" y="20"/>
                  </a:lnTo>
                  <a:lnTo>
                    <a:pt x="62" y="23"/>
                  </a:lnTo>
                  <a:lnTo>
                    <a:pt x="67" y="20"/>
                  </a:lnTo>
                  <a:lnTo>
                    <a:pt x="72" y="20"/>
                  </a:lnTo>
                  <a:lnTo>
                    <a:pt x="74" y="23"/>
                  </a:lnTo>
                  <a:lnTo>
                    <a:pt x="74" y="27"/>
                  </a:lnTo>
                  <a:lnTo>
                    <a:pt x="69" y="27"/>
                  </a:lnTo>
                  <a:lnTo>
                    <a:pt x="67" y="25"/>
                  </a:lnTo>
                  <a:lnTo>
                    <a:pt x="65" y="25"/>
                  </a:lnTo>
                  <a:lnTo>
                    <a:pt x="62" y="25"/>
                  </a:lnTo>
                  <a:lnTo>
                    <a:pt x="62" y="27"/>
                  </a:lnTo>
                  <a:lnTo>
                    <a:pt x="58" y="30"/>
                  </a:lnTo>
                  <a:lnTo>
                    <a:pt x="48" y="32"/>
                  </a:lnTo>
                  <a:lnTo>
                    <a:pt x="39" y="34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9" y="46"/>
                  </a:lnTo>
                  <a:lnTo>
                    <a:pt x="39" y="55"/>
                  </a:lnTo>
                  <a:lnTo>
                    <a:pt x="39" y="60"/>
                  </a:lnTo>
                  <a:lnTo>
                    <a:pt x="42" y="67"/>
                  </a:lnTo>
                  <a:lnTo>
                    <a:pt x="39" y="71"/>
                  </a:lnTo>
                  <a:lnTo>
                    <a:pt x="32" y="76"/>
                  </a:lnTo>
                  <a:lnTo>
                    <a:pt x="28" y="76"/>
                  </a:lnTo>
                  <a:lnTo>
                    <a:pt x="28" y="69"/>
                  </a:lnTo>
                  <a:lnTo>
                    <a:pt x="23" y="64"/>
                  </a:lnTo>
                  <a:lnTo>
                    <a:pt x="23" y="60"/>
                  </a:lnTo>
                  <a:lnTo>
                    <a:pt x="25" y="57"/>
                  </a:lnTo>
                  <a:lnTo>
                    <a:pt x="28" y="55"/>
                  </a:lnTo>
                  <a:lnTo>
                    <a:pt x="35" y="46"/>
                  </a:lnTo>
                  <a:lnTo>
                    <a:pt x="35" y="41"/>
                  </a:lnTo>
                  <a:lnTo>
                    <a:pt x="32" y="37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30" y="30"/>
                  </a:lnTo>
                  <a:lnTo>
                    <a:pt x="28" y="25"/>
                  </a:lnTo>
                  <a:lnTo>
                    <a:pt x="28" y="23"/>
                  </a:lnTo>
                  <a:lnTo>
                    <a:pt x="32" y="20"/>
                  </a:lnTo>
                  <a:lnTo>
                    <a:pt x="39" y="18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9" y="16"/>
                  </a:lnTo>
                  <a:lnTo>
                    <a:pt x="28" y="18"/>
                  </a:lnTo>
                  <a:lnTo>
                    <a:pt x="23" y="30"/>
                  </a:lnTo>
                  <a:lnTo>
                    <a:pt x="21" y="32"/>
                  </a:lnTo>
                  <a:lnTo>
                    <a:pt x="16" y="32"/>
                  </a:lnTo>
                  <a:lnTo>
                    <a:pt x="14" y="37"/>
                  </a:lnTo>
                  <a:lnTo>
                    <a:pt x="9" y="39"/>
                  </a:lnTo>
                  <a:lnTo>
                    <a:pt x="2" y="48"/>
                  </a:lnTo>
                  <a:lnTo>
                    <a:pt x="2" y="53"/>
                  </a:lnTo>
                  <a:lnTo>
                    <a:pt x="5" y="57"/>
                  </a:lnTo>
                  <a:lnTo>
                    <a:pt x="2" y="64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14" y="87"/>
                  </a:lnTo>
                  <a:lnTo>
                    <a:pt x="18" y="94"/>
                  </a:lnTo>
                  <a:lnTo>
                    <a:pt x="18" y="97"/>
                  </a:lnTo>
                  <a:lnTo>
                    <a:pt x="16" y="101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21" y="115"/>
                  </a:lnTo>
                  <a:lnTo>
                    <a:pt x="25" y="117"/>
                  </a:lnTo>
                  <a:lnTo>
                    <a:pt x="30" y="117"/>
                  </a:lnTo>
                  <a:lnTo>
                    <a:pt x="35" y="120"/>
                  </a:lnTo>
                  <a:lnTo>
                    <a:pt x="37" y="117"/>
                  </a:lnTo>
                  <a:lnTo>
                    <a:pt x="44" y="117"/>
                  </a:lnTo>
                  <a:lnTo>
                    <a:pt x="48" y="120"/>
                  </a:lnTo>
                  <a:lnTo>
                    <a:pt x="51" y="117"/>
                  </a:lnTo>
                  <a:lnTo>
                    <a:pt x="55" y="117"/>
                  </a:lnTo>
                  <a:lnTo>
                    <a:pt x="62" y="117"/>
                  </a:lnTo>
                  <a:lnTo>
                    <a:pt x="67" y="120"/>
                  </a:lnTo>
                  <a:lnTo>
                    <a:pt x="83" y="136"/>
                  </a:lnTo>
                  <a:lnTo>
                    <a:pt x="88" y="134"/>
                  </a:lnTo>
                  <a:lnTo>
                    <a:pt x="90" y="136"/>
                  </a:lnTo>
                  <a:lnTo>
                    <a:pt x="90" y="136"/>
                  </a:lnTo>
                  <a:lnTo>
                    <a:pt x="95" y="136"/>
                  </a:lnTo>
                  <a:lnTo>
                    <a:pt x="97" y="138"/>
                  </a:lnTo>
                  <a:lnTo>
                    <a:pt x="102" y="136"/>
                  </a:lnTo>
                  <a:lnTo>
                    <a:pt x="106" y="136"/>
                  </a:lnTo>
                  <a:lnTo>
                    <a:pt x="111" y="136"/>
                  </a:lnTo>
                  <a:lnTo>
                    <a:pt x="113" y="136"/>
                  </a:lnTo>
                  <a:lnTo>
                    <a:pt x="118" y="136"/>
                  </a:lnTo>
                  <a:lnTo>
                    <a:pt x="120" y="136"/>
                  </a:lnTo>
                  <a:lnTo>
                    <a:pt x="122" y="145"/>
                  </a:lnTo>
                  <a:lnTo>
                    <a:pt x="120" y="147"/>
                  </a:lnTo>
                  <a:lnTo>
                    <a:pt x="120" y="152"/>
                  </a:lnTo>
                  <a:lnTo>
                    <a:pt x="118" y="154"/>
                  </a:lnTo>
                  <a:lnTo>
                    <a:pt x="113" y="157"/>
                  </a:lnTo>
                  <a:lnTo>
                    <a:pt x="111" y="159"/>
                  </a:lnTo>
                  <a:lnTo>
                    <a:pt x="113" y="166"/>
                  </a:lnTo>
                  <a:lnTo>
                    <a:pt x="113" y="168"/>
                  </a:lnTo>
                  <a:lnTo>
                    <a:pt x="111" y="175"/>
                  </a:lnTo>
                  <a:lnTo>
                    <a:pt x="111" y="180"/>
                  </a:lnTo>
                  <a:lnTo>
                    <a:pt x="113" y="184"/>
                  </a:lnTo>
                  <a:lnTo>
                    <a:pt x="113" y="187"/>
                  </a:lnTo>
                  <a:lnTo>
                    <a:pt x="118" y="198"/>
                  </a:lnTo>
                  <a:lnTo>
                    <a:pt x="111" y="210"/>
                  </a:lnTo>
                  <a:lnTo>
                    <a:pt x="111" y="212"/>
                  </a:lnTo>
                  <a:lnTo>
                    <a:pt x="113" y="214"/>
                  </a:lnTo>
                  <a:lnTo>
                    <a:pt x="115" y="212"/>
                  </a:lnTo>
                  <a:lnTo>
                    <a:pt x="118" y="214"/>
                  </a:lnTo>
                  <a:lnTo>
                    <a:pt x="118" y="217"/>
                  </a:lnTo>
                  <a:lnTo>
                    <a:pt x="120" y="219"/>
                  </a:lnTo>
                  <a:lnTo>
                    <a:pt x="122" y="221"/>
                  </a:lnTo>
                  <a:lnTo>
                    <a:pt x="120" y="224"/>
                  </a:lnTo>
                  <a:lnTo>
                    <a:pt x="125" y="231"/>
                  </a:lnTo>
                  <a:lnTo>
                    <a:pt x="127" y="240"/>
                  </a:lnTo>
                  <a:lnTo>
                    <a:pt x="129" y="244"/>
                  </a:lnTo>
                  <a:lnTo>
                    <a:pt x="127" y="244"/>
                  </a:lnTo>
                  <a:close/>
                  <a:moveTo>
                    <a:pt x="99" y="4"/>
                  </a:moveTo>
                  <a:lnTo>
                    <a:pt x="104" y="4"/>
                  </a:lnTo>
                  <a:lnTo>
                    <a:pt x="109" y="9"/>
                  </a:lnTo>
                  <a:lnTo>
                    <a:pt x="106" y="11"/>
                  </a:lnTo>
                  <a:lnTo>
                    <a:pt x="104" y="9"/>
                  </a:lnTo>
                  <a:lnTo>
                    <a:pt x="102" y="9"/>
                  </a:lnTo>
                  <a:lnTo>
                    <a:pt x="99" y="4"/>
                  </a:lnTo>
                  <a:close/>
                  <a:moveTo>
                    <a:pt x="85" y="4"/>
                  </a:moveTo>
                  <a:lnTo>
                    <a:pt x="90" y="9"/>
                  </a:lnTo>
                  <a:lnTo>
                    <a:pt x="95" y="9"/>
                  </a:lnTo>
                  <a:lnTo>
                    <a:pt x="92" y="11"/>
                  </a:lnTo>
                  <a:lnTo>
                    <a:pt x="88" y="9"/>
                  </a:lnTo>
                  <a:lnTo>
                    <a:pt x="85" y="7"/>
                  </a:lnTo>
                  <a:lnTo>
                    <a:pt x="85" y="4"/>
                  </a:lnTo>
                  <a:close/>
                  <a:moveTo>
                    <a:pt x="67" y="0"/>
                  </a:moveTo>
                  <a:lnTo>
                    <a:pt x="69" y="2"/>
                  </a:lnTo>
                  <a:lnTo>
                    <a:pt x="74" y="2"/>
                  </a:lnTo>
                  <a:lnTo>
                    <a:pt x="69" y="0"/>
                  </a:lnTo>
                  <a:lnTo>
                    <a:pt x="67" y="0"/>
                  </a:lnTo>
                  <a:close/>
                  <a:moveTo>
                    <a:pt x="185" y="34"/>
                  </a:moveTo>
                  <a:lnTo>
                    <a:pt x="189" y="32"/>
                  </a:lnTo>
                  <a:lnTo>
                    <a:pt x="192" y="34"/>
                  </a:lnTo>
                  <a:lnTo>
                    <a:pt x="196" y="30"/>
                  </a:lnTo>
                  <a:lnTo>
                    <a:pt x="199" y="32"/>
                  </a:lnTo>
                  <a:lnTo>
                    <a:pt x="196" y="37"/>
                  </a:lnTo>
                  <a:lnTo>
                    <a:pt x="192" y="34"/>
                  </a:lnTo>
                  <a:lnTo>
                    <a:pt x="187" y="37"/>
                  </a:lnTo>
                  <a:lnTo>
                    <a:pt x="187" y="37"/>
                  </a:lnTo>
                  <a:lnTo>
                    <a:pt x="185" y="34"/>
                  </a:lnTo>
                  <a:lnTo>
                    <a:pt x="185" y="3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0" name="Freeform 207">
              <a:extLst>
                <a:ext uri="{FF2B5EF4-FFF2-40B4-BE49-F238E27FC236}">
                  <a16:creationId xmlns:a16="http://schemas.microsoft.com/office/drawing/2014/main" id="{3D43D568-6449-1191-EBDF-CDDE72EFE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872" y="2869262"/>
              <a:ext cx="210764" cy="298720"/>
            </a:xfrm>
            <a:custGeom>
              <a:avLst/>
              <a:gdLst>
                <a:gd name="T0" fmla="*/ 206 w 254"/>
                <a:gd name="T1" fmla="*/ 293 h 360"/>
                <a:gd name="T2" fmla="*/ 204 w 254"/>
                <a:gd name="T3" fmla="*/ 259 h 360"/>
                <a:gd name="T4" fmla="*/ 206 w 254"/>
                <a:gd name="T5" fmla="*/ 247 h 360"/>
                <a:gd name="T6" fmla="*/ 224 w 254"/>
                <a:gd name="T7" fmla="*/ 229 h 360"/>
                <a:gd name="T8" fmla="*/ 243 w 254"/>
                <a:gd name="T9" fmla="*/ 226 h 360"/>
                <a:gd name="T10" fmla="*/ 254 w 254"/>
                <a:gd name="T11" fmla="*/ 242 h 360"/>
                <a:gd name="T12" fmla="*/ 245 w 254"/>
                <a:gd name="T13" fmla="*/ 217 h 360"/>
                <a:gd name="T14" fmla="*/ 236 w 254"/>
                <a:gd name="T15" fmla="*/ 210 h 360"/>
                <a:gd name="T16" fmla="*/ 236 w 254"/>
                <a:gd name="T17" fmla="*/ 178 h 360"/>
                <a:gd name="T18" fmla="*/ 238 w 254"/>
                <a:gd name="T19" fmla="*/ 155 h 360"/>
                <a:gd name="T20" fmla="*/ 245 w 254"/>
                <a:gd name="T21" fmla="*/ 134 h 360"/>
                <a:gd name="T22" fmla="*/ 227 w 254"/>
                <a:gd name="T23" fmla="*/ 134 h 360"/>
                <a:gd name="T24" fmla="*/ 213 w 254"/>
                <a:gd name="T25" fmla="*/ 132 h 360"/>
                <a:gd name="T26" fmla="*/ 176 w 254"/>
                <a:gd name="T27" fmla="*/ 115 h 360"/>
                <a:gd name="T28" fmla="*/ 155 w 254"/>
                <a:gd name="T29" fmla="*/ 115 h 360"/>
                <a:gd name="T30" fmla="*/ 141 w 254"/>
                <a:gd name="T31" fmla="*/ 104 h 360"/>
                <a:gd name="T32" fmla="*/ 130 w 254"/>
                <a:gd name="T33" fmla="*/ 71 h 360"/>
                <a:gd name="T34" fmla="*/ 130 w 254"/>
                <a:gd name="T35" fmla="*/ 55 h 360"/>
                <a:gd name="T36" fmla="*/ 141 w 254"/>
                <a:gd name="T37" fmla="*/ 30 h 360"/>
                <a:gd name="T38" fmla="*/ 164 w 254"/>
                <a:gd name="T39" fmla="*/ 11 h 360"/>
                <a:gd name="T40" fmla="*/ 169 w 254"/>
                <a:gd name="T41" fmla="*/ 5 h 360"/>
                <a:gd name="T42" fmla="*/ 155 w 254"/>
                <a:gd name="T43" fmla="*/ 5 h 360"/>
                <a:gd name="T44" fmla="*/ 146 w 254"/>
                <a:gd name="T45" fmla="*/ 9 h 360"/>
                <a:gd name="T46" fmla="*/ 120 w 254"/>
                <a:gd name="T47" fmla="*/ 23 h 360"/>
                <a:gd name="T48" fmla="*/ 107 w 254"/>
                <a:gd name="T49" fmla="*/ 32 h 360"/>
                <a:gd name="T50" fmla="*/ 100 w 254"/>
                <a:gd name="T51" fmla="*/ 32 h 360"/>
                <a:gd name="T52" fmla="*/ 83 w 254"/>
                <a:gd name="T53" fmla="*/ 32 h 360"/>
                <a:gd name="T54" fmla="*/ 74 w 254"/>
                <a:gd name="T55" fmla="*/ 55 h 360"/>
                <a:gd name="T56" fmla="*/ 67 w 254"/>
                <a:gd name="T57" fmla="*/ 65 h 360"/>
                <a:gd name="T58" fmla="*/ 49 w 254"/>
                <a:gd name="T59" fmla="*/ 81 h 360"/>
                <a:gd name="T60" fmla="*/ 49 w 254"/>
                <a:gd name="T61" fmla="*/ 97 h 360"/>
                <a:gd name="T62" fmla="*/ 42 w 254"/>
                <a:gd name="T63" fmla="*/ 90 h 360"/>
                <a:gd name="T64" fmla="*/ 37 w 254"/>
                <a:gd name="T65" fmla="*/ 92 h 360"/>
                <a:gd name="T66" fmla="*/ 26 w 254"/>
                <a:gd name="T67" fmla="*/ 111 h 360"/>
                <a:gd name="T68" fmla="*/ 33 w 254"/>
                <a:gd name="T69" fmla="*/ 127 h 360"/>
                <a:gd name="T70" fmla="*/ 35 w 254"/>
                <a:gd name="T71" fmla="*/ 136 h 360"/>
                <a:gd name="T72" fmla="*/ 35 w 254"/>
                <a:gd name="T73" fmla="*/ 152 h 360"/>
                <a:gd name="T74" fmla="*/ 33 w 254"/>
                <a:gd name="T75" fmla="*/ 178 h 360"/>
                <a:gd name="T76" fmla="*/ 42 w 254"/>
                <a:gd name="T77" fmla="*/ 185 h 360"/>
                <a:gd name="T78" fmla="*/ 28 w 254"/>
                <a:gd name="T79" fmla="*/ 208 h 360"/>
                <a:gd name="T80" fmla="*/ 3 w 254"/>
                <a:gd name="T81" fmla="*/ 235 h 360"/>
                <a:gd name="T82" fmla="*/ 28 w 254"/>
                <a:gd name="T83" fmla="*/ 252 h 360"/>
                <a:gd name="T84" fmla="*/ 47 w 254"/>
                <a:gd name="T85" fmla="*/ 268 h 360"/>
                <a:gd name="T86" fmla="*/ 60 w 254"/>
                <a:gd name="T87" fmla="*/ 261 h 360"/>
                <a:gd name="T88" fmla="*/ 77 w 254"/>
                <a:gd name="T89" fmla="*/ 270 h 360"/>
                <a:gd name="T90" fmla="*/ 93 w 254"/>
                <a:gd name="T91" fmla="*/ 275 h 360"/>
                <a:gd name="T92" fmla="*/ 104 w 254"/>
                <a:gd name="T93" fmla="*/ 293 h 360"/>
                <a:gd name="T94" fmla="*/ 125 w 254"/>
                <a:gd name="T95" fmla="*/ 309 h 360"/>
                <a:gd name="T96" fmla="*/ 134 w 254"/>
                <a:gd name="T97" fmla="*/ 321 h 360"/>
                <a:gd name="T98" fmla="*/ 157 w 254"/>
                <a:gd name="T99" fmla="*/ 319 h 360"/>
                <a:gd name="T100" fmla="*/ 178 w 254"/>
                <a:gd name="T101" fmla="*/ 321 h 360"/>
                <a:gd name="T102" fmla="*/ 176 w 254"/>
                <a:gd name="T103" fmla="*/ 349 h 360"/>
                <a:gd name="T104" fmla="*/ 190 w 254"/>
                <a:gd name="T10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" h="360">
                  <a:moveTo>
                    <a:pt x="190" y="360"/>
                  </a:moveTo>
                  <a:lnTo>
                    <a:pt x="194" y="349"/>
                  </a:lnTo>
                  <a:lnTo>
                    <a:pt x="206" y="305"/>
                  </a:lnTo>
                  <a:lnTo>
                    <a:pt x="206" y="300"/>
                  </a:lnTo>
                  <a:lnTo>
                    <a:pt x="206" y="293"/>
                  </a:lnTo>
                  <a:lnTo>
                    <a:pt x="201" y="284"/>
                  </a:lnTo>
                  <a:lnTo>
                    <a:pt x="192" y="279"/>
                  </a:lnTo>
                  <a:lnTo>
                    <a:pt x="190" y="275"/>
                  </a:lnTo>
                  <a:lnTo>
                    <a:pt x="190" y="263"/>
                  </a:lnTo>
                  <a:lnTo>
                    <a:pt x="204" y="259"/>
                  </a:lnTo>
                  <a:lnTo>
                    <a:pt x="208" y="261"/>
                  </a:lnTo>
                  <a:lnTo>
                    <a:pt x="208" y="256"/>
                  </a:lnTo>
                  <a:lnTo>
                    <a:pt x="206" y="254"/>
                  </a:lnTo>
                  <a:lnTo>
                    <a:pt x="208" y="252"/>
                  </a:lnTo>
                  <a:lnTo>
                    <a:pt x="206" y="247"/>
                  </a:lnTo>
                  <a:lnTo>
                    <a:pt x="197" y="245"/>
                  </a:lnTo>
                  <a:lnTo>
                    <a:pt x="197" y="240"/>
                  </a:lnTo>
                  <a:lnTo>
                    <a:pt x="197" y="233"/>
                  </a:lnTo>
                  <a:lnTo>
                    <a:pt x="220" y="233"/>
                  </a:lnTo>
                  <a:lnTo>
                    <a:pt x="224" y="229"/>
                  </a:lnTo>
                  <a:lnTo>
                    <a:pt x="227" y="229"/>
                  </a:lnTo>
                  <a:lnTo>
                    <a:pt x="229" y="231"/>
                  </a:lnTo>
                  <a:lnTo>
                    <a:pt x="231" y="231"/>
                  </a:lnTo>
                  <a:lnTo>
                    <a:pt x="236" y="226"/>
                  </a:lnTo>
                  <a:lnTo>
                    <a:pt x="243" y="226"/>
                  </a:lnTo>
                  <a:lnTo>
                    <a:pt x="243" y="229"/>
                  </a:lnTo>
                  <a:lnTo>
                    <a:pt x="247" y="233"/>
                  </a:lnTo>
                  <a:lnTo>
                    <a:pt x="247" y="238"/>
                  </a:lnTo>
                  <a:lnTo>
                    <a:pt x="247" y="242"/>
                  </a:lnTo>
                  <a:lnTo>
                    <a:pt x="254" y="242"/>
                  </a:lnTo>
                  <a:lnTo>
                    <a:pt x="252" y="238"/>
                  </a:lnTo>
                  <a:lnTo>
                    <a:pt x="250" y="229"/>
                  </a:lnTo>
                  <a:lnTo>
                    <a:pt x="245" y="222"/>
                  </a:lnTo>
                  <a:lnTo>
                    <a:pt x="247" y="219"/>
                  </a:lnTo>
                  <a:lnTo>
                    <a:pt x="245" y="217"/>
                  </a:lnTo>
                  <a:lnTo>
                    <a:pt x="243" y="215"/>
                  </a:lnTo>
                  <a:lnTo>
                    <a:pt x="243" y="212"/>
                  </a:lnTo>
                  <a:lnTo>
                    <a:pt x="240" y="210"/>
                  </a:lnTo>
                  <a:lnTo>
                    <a:pt x="238" y="212"/>
                  </a:lnTo>
                  <a:lnTo>
                    <a:pt x="236" y="210"/>
                  </a:lnTo>
                  <a:lnTo>
                    <a:pt x="236" y="208"/>
                  </a:lnTo>
                  <a:lnTo>
                    <a:pt x="243" y="196"/>
                  </a:lnTo>
                  <a:lnTo>
                    <a:pt x="238" y="185"/>
                  </a:lnTo>
                  <a:lnTo>
                    <a:pt x="238" y="182"/>
                  </a:lnTo>
                  <a:lnTo>
                    <a:pt x="236" y="178"/>
                  </a:lnTo>
                  <a:lnTo>
                    <a:pt x="236" y="173"/>
                  </a:lnTo>
                  <a:lnTo>
                    <a:pt x="238" y="166"/>
                  </a:lnTo>
                  <a:lnTo>
                    <a:pt x="238" y="164"/>
                  </a:lnTo>
                  <a:lnTo>
                    <a:pt x="236" y="157"/>
                  </a:lnTo>
                  <a:lnTo>
                    <a:pt x="238" y="155"/>
                  </a:lnTo>
                  <a:lnTo>
                    <a:pt x="243" y="152"/>
                  </a:lnTo>
                  <a:lnTo>
                    <a:pt x="245" y="150"/>
                  </a:lnTo>
                  <a:lnTo>
                    <a:pt x="245" y="145"/>
                  </a:lnTo>
                  <a:lnTo>
                    <a:pt x="247" y="143"/>
                  </a:lnTo>
                  <a:lnTo>
                    <a:pt x="245" y="134"/>
                  </a:lnTo>
                  <a:lnTo>
                    <a:pt x="243" y="134"/>
                  </a:lnTo>
                  <a:lnTo>
                    <a:pt x="238" y="134"/>
                  </a:lnTo>
                  <a:lnTo>
                    <a:pt x="236" y="134"/>
                  </a:lnTo>
                  <a:lnTo>
                    <a:pt x="231" y="134"/>
                  </a:lnTo>
                  <a:lnTo>
                    <a:pt x="227" y="134"/>
                  </a:lnTo>
                  <a:lnTo>
                    <a:pt x="222" y="136"/>
                  </a:lnTo>
                  <a:lnTo>
                    <a:pt x="220" y="134"/>
                  </a:lnTo>
                  <a:lnTo>
                    <a:pt x="215" y="134"/>
                  </a:lnTo>
                  <a:lnTo>
                    <a:pt x="215" y="134"/>
                  </a:lnTo>
                  <a:lnTo>
                    <a:pt x="213" y="132"/>
                  </a:lnTo>
                  <a:lnTo>
                    <a:pt x="208" y="134"/>
                  </a:lnTo>
                  <a:lnTo>
                    <a:pt x="192" y="118"/>
                  </a:lnTo>
                  <a:lnTo>
                    <a:pt x="187" y="115"/>
                  </a:lnTo>
                  <a:lnTo>
                    <a:pt x="180" y="115"/>
                  </a:lnTo>
                  <a:lnTo>
                    <a:pt x="176" y="115"/>
                  </a:lnTo>
                  <a:lnTo>
                    <a:pt x="173" y="118"/>
                  </a:lnTo>
                  <a:lnTo>
                    <a:pt x="169" y="115"/>
                  </a:lnTo>
                  <a:lnTo>
                    <a:pt x="162" y="115"/>
                  </a:lnTo>
                  <a:lnTo>
                    <a:pt x="160" y="118"/>
                  </a:lnTo>
                  <a:lnTo>
                    <a:pt x="155" y="115"/>
                  </a:lnTo>
                  <a:lnTo>
                    <a:pt x="150" y="115"/>
                  </a:lnTo>
                  <a:lnTo>
                    <a:pt x="146" y="113"/>
                  </a:lnTo>
                  <a:lnTo>
                    <a:pt x="141" y="108"/>
                  </a:lnTo>
                  <a:lnTo>
                    <a:pt x="141" y="106"/>
                  </a:lnTo>
                  <a:lnTo>
                    <a:pt x="141" y="104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3" y="92"/>
                  </a:lnTo>
                  <a:lnTo>
                    <a:pt x="139" y="85"/>
                  </a:lnTo>
                  <a:lnTo>
                    <a:pt x="130" y="71"/>
                  </a:lnTo>
                  <a:lnTo>
                    <a:pt x="127" y="71"/>
                  </a:lnTo>
                  <a:lnTo>
                    <a:pt x="125" y="71"/>
                  </a:lnTo>
                  <a:lnTo>
                    <a:pt x="125" y="69"/>
                  </a:lnTo>
                  <a:lnTo>
                    <a:pt x="127" y="62"/>
                  </a:lnTo>
                  <a:lnTo>
                    <a:pt x="130" y="55"/>
                  </a:lnTo>
                  <a:lnTo>
                    <a:pt x="127" y="51"/>
                  </a:lnTo>
                  <a:lnTo>
                    <a:pt x="127" y="46"/>
                  </a:lnTo>
                  <a:lnTo>
                    <a:pt x="134" y="37"/>
                  </a:lnTo>
                  <a:lnTo>
                    <a:pt x="139" y="35"/>
                  </a:lnTo>
                  <a:lnTo>
                    <a:pt x="141" y="30"/>
                  </a:lnTo>
                  <a:lnTo>
                    <a:pt x="146" y="30"/>
                  </a:lnTo>
                  <a:lnTo>
                    <a:pt x="148" y="28"/>
                  </a:lnTo>
                  <a:lnTo>
                    <a:pt x="153" y="16"/>
                  </a:lnTo>
                  <a:lnTo>
                    <a:pt x="164" y="14"/>
                  </a:lnTo>
                  <a:lnTo>
                    <a:pt x="164" y="11"/>
                  </a:lnTo>
                  <a:lnTo>
                    <a:pt x="167" y="11"/>
                  </a:lnTo>
                  <a:lnTo>
                    <a:pt x="169" y="11"/>
                  </a:lnTo>
                  <a:lnTo>
                    <a:pt x="171" y="9"/>
                  </a:lnTo>
                  <a:lnTo>
                    <a:pt x="171" y="7"/>
                  </a:lnTo>
                  <a:lnTo>
                    <a:pt x="169" y="5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157" y="2"/>
                  </a:lnTo>
                  <a:lnTo>
                    <a:pt x="157" y="5"/>
                  </a:lnTo>
                  <a:lnTo>
                    <a:pt x="155" y="5"/>
                  </a:lnTo>
                  <a:lnTo>
                    <a:pt x="153" y="5"/>
                  </a:lnTo>
                  <a:lnTo>
                    <a:pt x="148" y="5"/>
                  </a:lnTo>
                  <a:lnTo>
                    <a:pt x="146" y="7"/>
                  </a:lnTo>
                  <a:lnTo>
                    <a:pt x="143" y="9"/>
                  </a:lnTo>
                  <a:lnTo>
                    <a:pt x="146" y="9"/>
                  </a:lnTo>
                  <a:lnTo>
                    <a:pt x="146" y="11"/>
                  </a:lnTo>
                  <a:lnTo>
                    <a:pt x="139" y="14"/>
                  </a:lnTo>
                  <a:lnTo>
                    <a:pt x="132" y="18"/>
                  </a:lnTo>
                  <a:lnTo>
                    <a:pt x="127" y="23"/>
                  </a:lnTo>
                  <a:lnTo>
                    <a:pt x="120" y="23"/>
                  </a:lnTo>
                  <a:lnTo>
                    <a:pt x="116" y="25"/>
                  </a:lnTo>
                  <a:lnTo>
                    <a:pt x="109" y="23"/>
                  </a:lnTo>
                  <a:lnTo>
                    <a:pt x="104" y="25"/>
                  </a:lnTo>
                  <a:lnTo>
                    <a:pt x="104" y="28"/>
                  </a:lnTo>
                  <a:lnTo>
                    <a:pt x="107" y="32"/>
                  </a:lnTo>
                  <a:lnTo>
                    <a:pt x="107" y="35"/>
                  </a:lnTo>
                  <a:lnTo>
                    <a:pt x="102" y="37"/>
                  </a:lnTo>
                  <a:lnTo>
                    <a:pt x="100" y="37"/>
                  </a:lnTo>
                  <a:lnTo>
                    <a:pt x="102" y="35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0" y="32"/>
                  </a:lnTo>
                  <a:lnTo>
                    <a:pt x="95" y="30"/>
                  </a:lnTo>
                  <a:lnTo>
                    <a:pt x="90" y="30"/>
                  </a:lnTo>
                  <a:lnTo>
                    <a:pt x="83" y="32"/>
                  </a:lnTo>
                  <a:lnTo>
                    <a:pt x="83" y="37"/>
                  </a:lnTo>
                  <a:lnTo>
                    <a:pt x="79" y="41"/>
                  </a:lnTo>
                  <a:lnTo>
                    <a:pt x="72" y="53"/>
                  </a:lnTo>
                  <a:lnTo>
                    <a:pt x="72" y="55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4" y="60"/>
                  </a:lnTo>
                  <a:lnTo>
                    <a:pt x="74" y="62"/>
                  </a:lnTo>
                  <a:lnTo>
                    <a:pt x="72" y="65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58" y="71"/>
                  </a:lnTo>
                  <a:lnTo>
                    <a:pt x="56" y="74"/>
                  </a:lnTo>
                  <a:lnTo>
                    <a:pt x="51" y="78"/>
                  </a:lnTo>
                  <a:lnTo>
                    <a:pt x="49" y="81"/>
                  </a:lnTo>
                  <a:lnTo>
                    <a:pt x="47" y="81"/>
                  </a:lnTo>
                  <a:lnTo>
                    <a:pt x="47" y="83"/>
                  </a:lnTo>
                  <a:lnTo>
                    <a:pt x="51" y="88"/>
                  </a:lnTo>
                  <a:lnTo>
                    <a:pt x="51" y="92"/>
                  </a:lnTo>
                  <a:lnTo>
                    <a:pt x="49" y="97"/>
                  </a:lnTo>
                  <a:lnTo>
                    <a:pt x="47" y="97"/>
                  </a:lnTo>
                  <a:lnTo>
                    <a:pt x="44" y="95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90"/>
                  </a:lnTo>
                  <a:lnTo>
                    <a:pt x="40" y="85"/>
                  </a:lnTo>
                  <a:lnTo>
                    <a:pt x="35" y="81"/>
                  </a:lnTo>
                  <a:lnTo>
                    <a:pt x="35" y="85"/>
                  </a:lnTo>
                  <a:lnTo>
                    <a:pt x="35" y="88"/>
                  </a:lnTo>
                  <a:lnTo>
                    <a:pt x="37" y="92"/>
                  </a:lnTo>
                  <a:lnTo>
                    <a:pt x="35" y="97"/>
                  </a:lnTo>
                  <a:lnTo>
                    <a:pt x="33" y="104"/>
                  </a:lnTo>
                  <a:lnTo>
                    <a:pt x="30" y="106"/>
                  </a:lnTo>
                  <a:lnTo>
                    <a:pt x="28" y="106"/>
                  </a:lnTo>
                  <a:lnTo>
                    <a:pt x="26" y="111"/>
                  </a:lnTo>
                  <a:lnTo>
                    <a:pt x="26" y="113"/>
                  </a:lnTo>
                  <a:lnTo>
                    <a:pt x="28" y="118"/>
                  </a:lnTo>
                  <a:lnTo>
                    <a:pt x="28" y="122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35" y="127"/>
                  </a:lnTo>
                  <a:lnTo>
                    <a:pt x="37" y="127"/>
                  </a:lnTo>
                  <a:lnTo>
                    <a:pt x="37" y="132"/>
                  </a:lnTo>
                  <a:lnTo>
                    <a:pt x="35" y="136"/>
                  </a:lnTo>
                  <a:lnTo>
                    <a:pt x="35" y="136"/>
                  </a:lnTo>
                  <a:lnTo>
                    <a:pt x="37" y="141"/>
                  </a:lnTo>
                  <a:lnTo>
                    <a:pt x="37" y="145"/>
                  </a:lnTo>
                  <a:lnTo>
                    <a:pt x="35" y="148"/>
                  </a:lnTo>
                  <a:lnTo>
                    <a:pt x="33" y="150"/>
                  </a:lnTo>
                  <a:lnTo>
                    <a:pt x="35" y="152"/>
                  </a:lnTo>
                  <a:lnTo>
                    <a:pt x="35" y="155"/>
                  </a:lnTo>
                  <a:lnTo>
                    <a:pt x="35" y="162"/>
                  </a:lnTo>
                  <a:lnTo>
                    <a:pt x="35" y="173"/>
                  </a:lnTo>
                  <a:lnTo>
                    <a:pt x="33" y="175"/>
                  </a:lnTo>
                  <a:lnTo>
                    <a:pt x="33" y="178"/>
                  </a:lnTo>
                  <a:lnTo>
                    <a:pt x="35" y="182"/>
                  </a:lnTo>
                  <a:lnTo>
                    <a:pt x="40" y="180"/>
                  </a:lnTo>
                  <a:lnTo>
                    <a:pt x="37" y="182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7"/>
                  </a:lnTo>
                  <a:lnTo>
                    <a:pt x="40" y="189"/>
                  </a:lnTo>
                  <a:lnTo>
                    <a:pt x="40" y="194"/>
                  </a:lnTo>
                  <a:lnTo>
                    <a:pt x="30" y="203"/>
                  </a:lnTo>
                  <a:lnTo>
                    <a:pt x="28" y="208"/>
                  </a:lnTo>
                  <a:lnTo>
                    <a:pt x="23" y="212"/>
                  </a:lnTo>
                  <a:lnTo>
                    <a:pt x="14" y="215"/>
                  </a:lnTo>
                  <a:lnTo>
                    <a:pt x="10" y="219"/>
                  </a:lnTo>
                  <a:lnTo>
                    <a:pt x="3" y="229"/>
                  </a:lnTo>
                  <a:lnTo>
                    <a:pt x="3" y="235"/>
                  </a:lnTo>
                  <a:lnTo>
                    <a:pt x="0" y="238"/>
                  </a:lnTo>
                  <a:lnTo>
                    <a:pt x="7" y="240"/>
                  </a:lnTo>
                  <a:lnTo>
                    <a:pt x="14" y="245"/>
                  </a:lnTo>
                  <a:lnTo>
                    <a:pt x="23" y="252"/>
                  </a:lnTo>
                  <a:lnTo>
                    <a:pt x="28" y="252"/>
                  </a:lnTo>
                  <a:lnTo>
                    <a:pt x="33" y="256"/>
                  </a:lnTo>
                  <a:lnTo>
                    <a:pt x="33" y="261"/>
                  </a:lnTo>
                  <a:lnTo>
                    <a:pt x="33" y="263"/>
                  </a:lnTo>
                  <a:lnTo>
                    <a:pt x="40" y="263"/>
                  </a:lnTo>
                  <a:lnTo>
                    <a:pt x="47" y="268"/>
                  </a:lnTo>
                  <a:lnTo>
                    <a:pt x="49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3"/>
                  </a:lnTo>
                  <a:lnTo>
                    <a:pt x="60" y="261"/>
                  </a:lnTo>
                  <a:lnTo>
                    <a:pt x="63" y="261"/>
                  </a:lnTo>
                  <a:lnTo>
                    <a:pt x="70" y="263"/>
                  </a:lnTo>
                  <a:lnTo>
                    <a:pt x="72" y="265"/>
                  </a:lnTo>
                  <a:lnTo>
                    <a:pt x="72" y="268"/>
                  </a:lnTo>
                  <a:lnTo>
                    <a:pt x="77" y="270"/>
                  </a:lnTo>
                  <a:lnTo>
                    <a:pt x="77" y="270"/>
                  </a:lnTo>
                  <a:lnTo>
                    <a:pt x="77" y="270"/>
                  </a:lnTo>
                  <a:lnTo>
                    <a:pt x="81" y="272"/>
                  </a:lnTo>
                  <a:lnTo>
                    <a:pt x="88" y="275"/>
                  </a:lnTo>
                  <a:lnTo>
                    <a:pt x="93" y="275"/>
                  </a:lnTo>
                  <a:lnTo>
                    <a:pt x="93" y="277"/>
                  </a:lnTo>
                  <a:lnTo>
                    <a:pt x="100" y="284"/>
                  </a:lnTo>
                  <a:lnTo>
                    <a:pt x="100" y="286"/>
                  </a:lnTo>
                  <a:lnTo>
                    <a:pt x="102" y="293"/>
                  </a:lnTo>
                  <a:lnTo>
                    <a:pt x="104" y="293"/>
                  </a:lnTo>
                  <a:lnTo>
                    <a:pt x="116" y="298"/>
                  </a:lnTo>
                  <a:lnTo>
                    <a:pt x="120" y="302"/>
                  </a:lnTo>
                  <a:lnTo>
                    <a:pt x="118" y="309"/>
                  </a:lnTo>
                  <a:lnTo>
                    <a:pt x="120" y="309"/>
                  </a:lnTo>
                  <a:lnTo>
                    <a:pt x="125" y="309"/>
                  </a:lnTo>
                  <a:lnTo>
                    <a:pt x="125" y="316"/>
                  </a:lnTo>
                  <a:lnTo>
                    <a:pt x="125" y="319"/>
                  </a:lnTo>
                  <a:lnTo>
                    <a:pt x="125" y="321"/>
                  </a:lnTo>
                  <a:lnTo>
                    <a:pt x="130" y="323"/>
                  </a:lnTo>
                  <a:lnTo>
                    <a:pt x="134" y="321"/>
                  </a:lnTo>
                  <a:lnTo>
                    <a:pt x="139" y="323"/>
                  </a:lnTo>
                  <a:lnTo>
                    <a:pt x="143" y="323"/>
                  </a:lnTo>
                  <a:lnTo>
                    <a:pt x="146" y="321"/>
                  </a:lnTo>
                  <a:lnTo>
                    <a:pt x="153" y="316"/>
                  </a:lnTo>
                  <a:lnTo>
                    <a:pt x="157" y="319"/>
                  </a:lnTo>
                  <a:lnTo>
                    <a:pt x="162" y="321"/>
                  </a:lnTo>
                  <a:lnTo>
                    <a:pt x="169" y="319"/>
                  </a:lnTo>
                  <a:lnTo>
                    <a:pt x="173" y="319"/>
                  </a:lnTo>
                  <a:lnTo>
                    <a:pt x="176" y="321"/>
                  </a:lnTo>
                  <a:lnTo>
                    <a:pt x="178" y="321"/>
                  </a:lnTo>
                  <a:lnTo>
                    <a:pt x="183" y="323"/>
                  </a:lnTo>
                  <a:lnTo>
                    <a:pt x="185" y="326"/>
                  </a:lnTo>
                  <a:lnTo>
                    <a:pt x="187" y="323"/>
                  </a:lnTo>
                  <a:lnTo>
                    <a:pt x="190" y="326"/>
                  </a:lnTo>
                  <a:lnTo>
                    <a:pt x="176" y="349"/>
                  </a:lnTo>
                  <a:lnTo>
                    <a:pt x="176" y="353"/>
                  </a:lnTo>
                  <a:lnTo>
                    <a:pt x="180" y="351"/>
                  </a:lnTo>
                  <a:lnTo>
                    <a:pt x="185" y="351"/>
                  </a:lnTo>
                  <a:lnTo>
                    <a:pt x="190" y="356"/>
                  </a:lnTo>
                  <a:lnTo>
                    <a:pt x="190" y="36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1" name="Freeform 208">
              <a:extLst>
                <a:ext uri="{FF2B5EF4-FFF2-40B4-BE49-F238E27FC236}">
                  <a16:creationId xmlns:a16="http://schemas.microsoft.com/office/drawing/2014/main" id="{2EFA4FA7-4724-5CBD-C1A6-2E4E637B2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6361" y="3066749"/>
              <a:ext cx="103722" cy="114509"/>
            </a:xfrm>
            <a:custGeom>
              <a:avLst/>
              <a:gdLst>
                <a:gd name="T0" fmla="*/ 121 w 125"/>
                <a:gd name="T1" fmla="*/ 32 h 138"/>
                <a:gd name="T2" fmla="*/ 116 w 125"/>
                <a:gd name="T3" fmla="*/ 27 h 138"/>
                <a:gd name="T4" fmla="*/ 107 w 125"/>
                <a:gd name="T5" fmla="*/ 23 h 138"/>
                <a:gd name="T6" fmla="*/ 102 w 125"/>
                <a:gd name="T7" fmla="*/ 25 h 138"/>
                <a:gd name="T8" fmla="*/ 100 w 125"/>
                <a:gd name="T9" fmla="*/ 32 h 138"/>
                <a:gd name="T10" fmla="*/ 91 w 125"/>
                <a:gd name="T11" fmla="*/ 30 h 138"/>
                <a:gd name="T12" fmla="*/ 77 w 125"/>
                <a:gd name="T13" fmla="*/ 25 h 138"/>
                <a:gd name="T14" fmla="*/ 77 w 125"/>
                <a:gd name="T15" fmla="*/ 18 h 138"/>
                <a:gd name="T16" fmla="*/ 67 w 125"/>
                <a:gd name="T17" fmla="*/ 14 h 138"/>
                <a:gd name="T18" fmla="*/ 51 w 125"/>
                <a:gd name="T19" fmla="*/ 2 h 138"/>
                <a:gd name="T20" fmla="*/ 44 w 125"/>
                <a:gd name="T21" fmla="*/ 7 h 138"/>
                <a:gd name="T22" fmla="*/ 28 w 125"/>
                <a:gd name="T23" fmla="*/ 14 h 138"/>
                <a:gd name="T24" fmla="*/ 17 w 125"/>
                <a:gd name="T25" fmla="*/ 16 h 138"/>
                <a:gd name="T26" fmla="*/ 21 w 125"/>
                <a:gd name="T27" fmla="*/ 23 h 138"/>
                <a:gd name="T28" fmla="*/ 21 w 125"/>
                <a:gd name="T29" fmla="*/ 32 h 138"/>
                <a:gd name="T30" fmla="*/ 12 w 125"/>
                <a:gd name="T31" fmla="*/ 44 h 138"/>
                <a:gd name="T32" fmla="*/ 10 w 125"/>
                <a:gd name="T33" fmla="*/ 53 h 138"/>
                <a:gd name="T34" fmla="*/ 3 w 125"/>
                <a:gd name="T35" fmla="*/ 60 h 138"/>
                <a:gd name="T36" fmla="*/ 5 w 125"/>
                <a:gd name="T37" fmla="*/ 67 h 138"/>
                <a:gd name="T38" fmla="*/ 5 w 125"/>
                <a:gd name="T39" fmla="*/ 76 h 138"/>
                <a:gd name="T40" fmla="*/ 0 w 125"/>
                <a:gd name="T41" fmla="*/ 83 h 138"/>
                <a:gd name="T42" fmla="*/ 7 w 125"/>
                <a:gd name="T43" fmla="*/ 88 h 138"/>
                <a:gd name="T44" fmla="*/ 17 w 125"/>
                <a:gd name="T45" fmla="*/ 94 h 138"/>
                <a:gd name="T46" fmla="*/ 19 w 125"/>
                <a:gd name="T47" fmla="*/ 88 h 138"/>
                <a:gd name="T48" fmla="*/ 24 w 125"/>
                <a:gd name="T49" fmla="*/ 81 h 138"/>
                <a:gd name="T50" fmla="*/ 24 w 125"/>
                <a:gd name="T51" fmla="*/ 88 h 138"/>
                <a:gd name="T52" fmla="*/ 26 w 125"/>
                <a:gd name="T53" fmla="*/ 83 h 138"/>
                <a:gd name="T54" fmla="*/ 28 w 125"/>
                <a:gd name="T55" fmla="*/ 90 h 138"/>
                <a:gd name="T56" fmla="*/ 28 w 125"/>
                <a:gd name="T57" fmla="*/ 99 h 138"/>
                <a:gd name="T58" fmla="*/ 19 w 125"/>
                <a:gd name="T59" fmla="*/ 108 h 138"/>
                <a:gd name="T60" fmla="*/ 24 w 125"/>
                <a:gd name="T61" fmla="*/ 115 h 138"/>
                <a:gd name="T62" fmla="*/ 14 w 125"/>
                <a:gd name="T63" fmla="*/ 120 h 138"/>
                <a:gd name="T64" fmla="*/ 21 w 125"/>
                <a:gd name="T65" fmla="*/ 124 h 138"/>
                <a:gd name="T66" fmla="*/ 26 w 125"/>
                <a:gd name="T67" fmla="*/ 127 h 138"/>
                <a:gd name="T68" fmla="*/ 37 w 125"/>
                <a:gd name="T69" fmla="*/ 129 h 138"/>
                <a:gd name="T70" fmla="*/ 47 w 125"/>
                <a:gd name="T71" fmla="*/ 138 h 138"/>
                <a:gd name="T72" fmla="*/ 65 w 125"/>
                <a:gd name="T73" fmla="*/ 99 h 138"/>
                <a:gd name="T74" fmla="*/ 91 w 125"/>
                <a:gd name="T75" fmla="*/ 90 h 138"/>
                <a:gd name="T76" fmla="*/ 114 w 125"/>
                <a:gd name="T77" fmla="*/ 69 h 138"/>
                <a:gd name="T78" fmla="*/ 123 w 125"/>
                <a:gd name="T79" fmla="*/ 55 h 138"/>
                <a:gd name="T80" fmla="*/ 125 w 125"/>
                <a:gd name="T81" fmla="*/ 51 h 138"/>
                <a:gd name="T82" fmla="*/ 121 w 125"/>
                <a:gd name="T83" fmla="*/ 37 h 138"/>
                <a:gd name="T84" fmla="*/ 121 w 125"/>
                <a:gd name="T85" fmla="*/ 32 h 138"/>
                <a:gd name="T86" fmla="*/ 17 w 125"/>
                <a:gd name="T87" fmla="*/ 99 h 138"/>
                <a:gd name="T88" fmla="*/ 19 w 125"/>
                <a:gd name="T89" fmla="*/ 94 h 138"/>
                <a:gd name="T90" fmla="*/ 21 w 125"/>
                <a:gd name="T91" fmla="*/ 92 h 138"/>
                <a:gd name="T92" fmla="*/ 21 w 125"/>
                <a:gd name="T93" fmla="*/ 97 h 138"/>
                <a:gd name="T94" fmla="*/ 17 w 125"/>
                <a:gd name="T95" fmla="*/ 10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138">
                  <a:moveTo>
                    <a:pt x="121" y="32"/>
                  </a:moveTo>
                  <a:lnTo>
                    <a:pt x="121" y="32"/>
                  </a:lnTo>
                  <a:lnTo>
                    <a:pt x="116" y="30"/>
                  </a:lnTo>
                  <a:lnTo>
                    <a:pt x="116" y="27"/>
                  </a:lnTo>
                  <a:lnTo>
                    <a:pt x="114" y="25"/>
                  </a:lnTo>
                  <a:lnTo>
                    <a:pt x="107" y="23"/>
                  </a:lnTo>
                  <a:lnTo>
                    <a:pt x="104" y="23"/>
                  </a:lnTo>
                  <a:lnTo>
                    <a:pt x="102" y="25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3" y="30"/>
                  </a:lnTo>
                  <a:lnTo>
                    <a:pt x="91" y="30"/>
                  </a:lnTo>
                  <a:lnTo>
                    <a:pt x="84" y="25"/>
                  </a:lnTo>
                  <a:lnTo>
                    <a:pt x="77" y="25"/>
                  </a:lnTo>
                  <a:lnTo>
                    <a:pt x="77" y="23"/>
                  </a:lnTo>
                  <a:lnTo>
                    <a:pt x="77" y="18"/>
                  </a:lnTo>
                  <a:lnTo>
                    <a:pt x="72" y="14"/>
                  </a:lnTo>
                  <a:lnTo>
                    <a:pt x="67" y="14"/>
                  </a:lnTo>
                  <a:lnTo>
                    <a:pt x="58" y="7"/>
                  </a:lnTo>
                  <a:lnTo>
                    <a:pt x="51" y="2"/>
                  </a:lnTo>
                  <a:lnTo>
                    <a:pt x="44" y="0"/>
                  </a:lnTo>
                  <a:lnTo>
                    <a:pt x="44" y="7"/>
                  </a:lnTo>
                  <a:lnTo>
                    <a:pt x="37" y="7"/>
                  </a:lnTo>
                  <a:lnTo>
                    <a:pt x="28" y="14"/>
                  </a:lnTo>
                  <a:lnTo>
                    <a:pt x="24" y="14"/>
                  </a:lnTo>
                  <a:lnTo>
                    <a:pt x="17" y="16"/>
                  </a:lnTo>
                  <a:lnTo>
                    <a:pt x="21" y="21"/>
                  </a:lnTo>
                  <a:lnTo>
                    <a:pt x="21" y="23"/>
                  </a:lnTo>
                  <a:lnTo>
                    <a:pt x="21" y="27"/>
                  </a:lnTo>
                  <a:lnTo>
                    <a:pt x="21" y="32"/>
                  </a:lnTo>
                  <a:lnTo>
                    <a:pt x="14" y="41"/>
                  </a:lnTo>
                  <a:lnTo>
                    <a:pt x="12" y="44"/>
                  </a:lnTo>
                  <a:lnTo>
                    <a:pt x="14" y="48"/>
                  </a:lnTo>
                  <a:lnTo>
                    <a:pt x="10" y="53"/>
                  </a:lnTo>
                  <a:lnTo>
                    <a:pt x="5" y="53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5" y="67"/>
                  </a:lnTo>
                  <a:lnTo>
                    <a:pt x="5" y="69"/>
                  </a:lnTo>
                  <a:lnTo>
                    <a:pt x="5" y="76"/>
                  </a:lnTo>
                  <a:lnTo>
                    <a:pt x="3" y="81"/>
                  </a:lnTo>
                  <a:lnTo>
                    <a:pt x="0" y="83"/>
                  </a:lnTo>
                  <a:lnTo>
                    <a:pt x="3" y="85"/>
                  </a:lnTo>
                  <a:lnTo>
                    <a:pt x="7" y="88"/>
                  </a:lnTo>
                  <a:lnTo>
                    <a:pt x="12" y="92"/>
                  </a:lnTo>
                  <a:lnTo>
                    <a:pt x="17" y="94"/>
                  </a:lnTo>
                  <a:lnTo>
                    <a:pt x="17" y="92"/>
                  </a:lnTo>
                  <a:lnTo>
                    <a:pt x="19" y="88"/>
                  </a:lnTo>
                  <a:lnTo>
                    <a:pt x="21" y="85"/>
                  </a:lnTo>
                  <a:lnTo>
                    <a:pt x="24" y="81"/>
                  </a:lnTo>
                  <a:lnTo>
                    <a:pt x="24" y="85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3"/>
                  </a:lnTo>
                  <a:lnTo>
                    <a:pt x="26" y="83"/>
                  </a:lnTo>
                  <a:lnTo>
                    <a:pt x="28" y="90"/>
                  </a:lnTo>
                  <a:lnTo>
                    <a:pt x="26" y="94"/>
                  </a:lnTo>
                  <a:lnTo>
                    <a:pt x="28" y="99"/>
                  </a:lnTo>
                  <a:lnTo>
                    <a:pt x="26" y="104"/>
                  </a:lnTo>
                  <a:lnTo>
                    <a:pt x="19" y="108"/>
                  </a:lnTo>
                  <a:lnTo>
                    <a:pt x="21" y="108"/>
                  </a:lnTo>
                  <a:lnTo>
                    <a:pt x="24" y="115"/>
                  </a:lnTo>
                  <a:lnTo>
                    <a:pt x="19" y="118"/>
                  </a:lnTo>
                  <a:lnTo>
                    <a:pt x="14" y="120"/>
                  </a:lnTo>
                  <a:lnTo>
                    <a:pt x="17" y="124"/>
                  </a:lnTo>
                  <a:lnTo>
                    <a:pt x="21" y="124"/>
                  </a:lnTo>
                  <a:lnTo>
                    <a:pt x="26" y="122"/>
                  </a:lnTo>
                  <a:lnTo>
                    <a:pt x="26" y="127"/>
                  </a:lnTo>
                  <a:lnTo>
                    <a:pt x="33" y="127"/>
                  </a:lnTo>
                  <a:lnTo>
                    <a:pt x="37" y="129"/>
                  </a:lnTo>
                  <a:lnTo>
                    <a:pt x="42" y="138"/>
                  </a:lnTo>
                  <a:lnTo>
                    <a:pt x="47" y="138"/>
                  </a:lnTo>
                  <a:lnTo>
                    <a:pt x="49" y="134"/>
                  </a:lnTo>
                  <a:lnTo>
                    <a:pt x="65" y="99"/>
                  </a:lnTo>
                  <a:lnTo>
                    <a:pt x="70" y="97"/>
                  </a:lnTo>
                  <a:lnTo>
                    <a:pt x="91" y="90"/>
                  </a:lnTo>
                  <a:lnTo>
                    <a:pt x="100" y="83"/>
                  </a:lnTo>
                  <a:lnTo>
                    <a:pt x="114" y="69"/>
                  </a:lnTo>
                  <a:lnTo>
                    <a:pt x="121" y="58"/>
                  </a:lnTo>
                  <a:lnTo>
                    <a:pt x="123" y="55"/>
                  </a:lnTo>
                  <a:lnTo>
                    <a:pt x="125" y="55"/>
                  </a:lnTo>
                  <a:lnTo>
                    <a:pt x="125" y="51"/>
                  </a:lnTo>
                  <a:lnTo>
                    <a:pt x="125" y="46"/>
                  </a:lnTo>
                  <a:lnTo>
                    <a:pt x="121" y="37"/>
                  </a:lnTo>
                  <a:lnTo>
                    <a:pt x="121" y="34"/>
                  </a:lnTo>
                  <a:lnTo>
                    <a:pt x="121" y="32"/>
                  </a:lnTo>
                  <a:lnTo>
                    <a:pt x="121" y="32"/>
                  </a:lnTo>
                  <a:close/>
                  <a:moveTo>
                    <a:pt x="17" y="99"/>
                  </a:moveTo>
                  <a:lnTo>
                    <a:pt x="17" y="99"/>
                  </a:lnTo>
                  <a:lnTo>
                    <a:pt x="19" y="94"/>
                  </a:lnTo>
                  <a:lnTo>
                    <a:pt x="21" y="92"/>
                  </a:lnTo>
                  <a:lnTo>
                    <a:pt x="21" y="92"/>
                  </a:lnTo>
                  <a:lnTo>
                    <a:pt x="21" y="94"/>
                  </a:lnTo>
                  <a:lnTo>
                    <a:pt x="21" y="97"/>
                  </a:lnTo>
                  <a:lnTo>
                    <a:pt x="19" y="101"/>
                  </a:lnTo>
                  <a:lnTo>
                    <a:pt x="17" y="101"/>
                  </a:lnTo>
                  <a:lnTo>
                    <a:pt x="17" y="99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2" name="Freeform 209">
              <a:extLst>
                <a:ext uri="{FF2B5EF4-FFF2-40B4-BE49-F238E27FC236}">
                  <a16:creationId xmlns:a16="http://schemas.microsoft.com/office/drawing/2014/main" id="{FB8E85B6-AEE4-C326-EA23-B3E43CA77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043" y="3093301"/>
              <a:ext cx="224040" cy="331911"/>
            </a:xfrm>
            <a:custGeom>
              <a:avLst/>
              <a:gdLst>
                <a:gd name="T0" fmla="*/ 245 w 270"/>
                <a:gd name="T1" fmla="*/ 236 h 400"/>
                <a:gd name="T2" fmla="*/ 231 w 270"/>
                <a:gd name="T3" fmla="*/ 236 h 400"/>
                <a:gd name="T4" fmla="*/ 231 w 270"/>
                <a:gd name="T5" fmla="*/ 208 h 400"/>
                <a:gd name="T6" fmla="*/ 212 w 270"/>
                <a:gd name="T7" fmla="*/ 215 h 400"/>
                <a:gd name="T8" fmla="*/ 187 w 270"/>
                <a:gd name="T9" fmla="*/ 201 h 400"/>
                <a:gd name="T10" fmla="*/ 164 w 270"/>
                <a:gd name="T11" fmla="*/ 178 h 400"/>
                <a:gd name="T12" fmla="*/ 159 w 270"/>
                <a:gd name="T13" fmla="*/ 162 h 400"/>
                <a:gd name="T14" fmla="*/ 161 w 270"/>
                <a:gd name="T15" fmla="*/ 146 h 400"/>
                <a:gd name="T16" fmla="*/ 171 w 270"/>
                <a:gd name="T17" fmla="*/ 136 h 400"/>
                <a:gd name="T18" fmla="*/ 175 w 270"/>
                <a:gd name="T19" fmla="*/ 118 h 400"/>
                <a:gd name="T20" fmla="*/ 189 w 270"/>
                <a:gd name="T21" fmla="*/ 102 h 400"/>
                <a:gd name="T22" fmla="*/ 219 w 270"/>
                <a:gd name="T23" fmla="*/ 92 h 400"/>
                <a:gd name="T24" fmla="*/ 228 w 270"/>
                <a:gd name="T25" fmla="*/ 88 h 400"/>
                <a:gd name="T26" fmla="*/ 238 w 270"/>
                <a:gd name="T27" fmla="*/ 92 h 400"/>
                <a:gd name="T28" fmla="*/ 224 w 270"/>
                <a:gd name="T29" fmla="*/ 83 h 400"/>
                <a:gd name="T30" fmla="*/ 233 w 270"/>
                <a:gd name="T31" fmla="*/ 56 h 400"/>
                <a:gd name="T32" fmla="*/ 221 w 270"/>
                <a:gd name="T33" fmla="*/ 49 h 400"/>
                <a:gd name="T34" fmla="*/ 201 w 270"/>
                <a:gd name="T35" fmla="*/ 46 h 400"/>
                <a:gd name="T36" fmla="*/ 182 w 270"/>
                <a:gd name="T37" fmla="*/ 51 h 400"/>
                <a:gd name="T38" fmla="*/ 173 w 270"/>
                <a:gd name="T39" fmla="*/ 46 h 400"/>
                <a:gd name="T40" fmla="*/ 168 w 270"/>
                <a:gd name="T41" fmla="*/ 32 h 400"/>
                <a:gd name="T42" fmla="*/ 148 w 270"/>
                <a:gd name="T43" fmla="*/ 16 h 400"/>
                <a:gd name="T44" fmla="*/ 136 w 270"/>
                <a:gd name="T45" fmla="*/ 5 h 400"/>
                <a:gd name="T46" fmla="*/ 125 w 270"/>
                <a:gd name="T47" fmla="*/ 2 h 400"/>
                <a:gd name="T48" fmla="*/ 129 w 270"/>
                <a:gd name="T49" fmla="*/ 23 h 400"/>
                <a:gd name="T50" fmla="*/ 104 w 270"/>
                <a:gd name="T51" fmla="*/ 51 h 400"/>
                <a:gd name="T52" fmla="*/ 53 w 270"/>
                <a:gd name="T53" fmla="*/ 102 h 400"/>
                <a:gd name="T54" fmla="*/ 37 w 270"/>
                <a:gd name="T55" fmla="*/ 95 h 400"/>
                <a:gd name="T56" fmla="*/ 21 w 270"/>
                <a:gd name="T57" fmla="*/ 92 h 400"/>
                <a:gd name="T58" fmla="*/ 25 w 270"/>
                <a:gd name="T59" fmla="*/ 76 h 400"/>
                <a:gd name="T60" fmla="*/ 9 w 270"/>
                <a:gd name="T61" fmla="*/ 83 h 400"/>
                <a:gd name="T62" fmla="*/ 0 w 270"/>
                <a:gd name="T63" fmla="*/ 102 h 400"/>
                <a:gd name="T64" fmla="*/ 0 w 270"/>
                <a:gd name="T65" fmla="*/ 113 h 400"/>
                <a:gd name="T66" fmla="*/ 4 w 270"/>
                <a:gd name="T67" fmla="*/ 127 h 400"/>
                <a:gd name="T68" fmla="*/ 7 w 270"/>
                <a:gd name="T69" fmla="*/ 136 h 400"/>
                <a:gd name="T70" fmla="*/ 32 w 270"/>
                <a:gd name="T71" fmla="*/ 148 h 400"/>
                <a:gd name="T72" fmla="*/ 41 w 270"/>
                <a:gd name="T73" fmla="*/ 169 h 400"/>
                <a:gd name="T74" fmla="*/ 58 w 270"/>
                <a:gd name="T75" fmla="*/ 189 h 400"/>
                <a:gd name="T76" fmla="*/ 67 w 270"/>
                <a:gd name="T77" fmla="*/ 210 h 400"/>
                <a:gd name="T78" fmla="*/ 76 w 270"/>
                <a:gd name="T79" fmla="*/ 231 h 400"/>
                <a:gd name="T80" fmla="*/ 83 w 270"/>
                <a:gd name="T81" fmla="*/ 243 h 400"/>
                <a:gd name="T82" fmla="*/ 95 w 270"/>
                <a:gd name="T83" fmla="*/ 263 h 400"/>
                <a:gd name="T84" fmla="*/ 108 w 270"/>
                <a:gd name="T85" fmla="*/ 284 h 400"/>
                <a:gd name="T86" fmla="*/ 111 w 270"/>
                <a:gd name="T87" fmla="*/ 298 h 400"/>
                <a:gd name="T88" fmla="*/ 113 w 270"/>
                <a:gd name="T89" fmla="*/ 305 h 400"/>
                <a:gd name="T90" fmla="*/ 125 w 270"/>
                <a:gd name="T91" fmla="*/ 317 h 400"/>
                <a:gd name="T92" fmla="*/ 138 w 270"/>
                <a:gd name="T93" fmla="*/ 328 h 400"/>
                <a:gd name="T94" fmla="*/ 150 w 270"/>
                <a:gd name="T95" fmla="*/ 335 h 400"/>
                <a:gd name="T96" fmla="*/ 161 w 270"/>
                <a:gd name="T97" fmla="*/ 342 h 400"/>
                <a:gd name="T98" fmla="*/ 173 w 270"/>
                <a:gd name="T99" fmla="*/ 353 h 400"/>
                <a:gd name="T100" fmla="*/ 191 w 270"/>
                <a:gd name="T101" fmla="*/ 360 h 400"/>
                <a:gd name="T102" fmla="*/ 205 w 270"/>
                <a:gd name="T103" fmla="*/ 367 h 400"/>
                <a:gd name="T104" fmla="*/ 217 w 270"/>
                <a:gd name="T105" fmla="*/ 379 h 400"/>
                <a:gd name="T106" fmla="*/ 226 w 270"/>
                <a:gd name="T107" fmla="*/ 386 h 400"/>
                <a:gd name="T108" fmla="*/ 240 w 270"/>
                <a:gd name="T109" fmla="*/ 400 h 400"/>
                <a:gd name="T110" fmla="*/ 258 w 270"/>
                <a:gd name="T111" fmla="*/ 393 h 400"/>
                <a:gd name="T112" fmla="*/ 258 w 270"/>
                <a:gd name="T113" fmla="*/ 377 h 400"/>
                <a:gd name="T114" fmla="*/ 256 w 270"/>
                <a:gd name="T115" fmla="*/ 374 h 400"/>
                <a:gd name="T116" fmla="*/ 270 w 270"/>
                <a:gd name="T117" fmla="*/ 353 h 400"/>
                <a:gd name="T118" fmla="*/ 263 w 270"/>
                <a:gd name="T119" fmla="*/ 328 h 400"/>
                <a:gd name="T120" fmla="*/ 265 w 270"/>
                <a:gd name="T121" fmla="*/ 300 h 400"/>
                <a:gd name="T122" fmla="*/ 270 w 270"/>
                <a:gd name="T123" fmla="*/ 2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0" h="400">
                  <a:moveTo>
                    <a:pt x="252" y="236"/>
                  </a:moveTo>
                  <a:lnTo>
                    <a:pt x="249" y="236"/>
                  </a:lnTo>
                  <a:lnTo>
                    <a:pt x="247" y="236"/>
                  </a:lnTo>
                  <a:lnTo>
                    <a:pt x="245" y="236"/>
                  </a:lnTo>
                  <a:lnTo>
                    <a:pt x="240" y="236"/>
                  </a:lnTo>
                  <a:lnTo>
                    <a:pt x="238" y="236"/>
                  </a:lnTo>
                  <a:lnTo>
                    <a:pt x="233" y="238"/>
                  </a:lnTo>
                  <a:lnTo>
                    <a:pt x="231" y="236"/>
                  </a:lnTo>
                  <a:lnTo>
                    <a:pt x="231" y="229"/>
                  </a:lnTo>
                  <a:lnTo>
                    <a:pt x="228" y="217"/>
                  </a:lnTo>
                  <a:lnTo>
                    <a:pt x="228" y="210"/>
                  </a:lnTo>
                  <a:lnTo>
                    <a:pt x="231" y="208"/>
                  </a:lnTo>
                  <a:lnTo>
                    <a:pt x="231" y="203"/>
                  </a:lnTo>
                  <a:lnTo>
                    <a:pt x="228" y="201"/>
                  </a:lnTo>
                  <a:lnTo>
                    <a:pt x="221" y="206"/>
                  </a:lnTo>
                  <a:lnTo>
                    <a:pt x="212" y="215"/>
                  </a:lnTo>
                  <a:lnTo>
                    <a:pt x="203" y="213"/>
                  </a:lnTo>
                  <a:lnTo>
                    <a:pt x="194" y="213"/>
                  </a:lnTo>
                  <a:lnTo>
                    <a:pt x="191" y="208"/>
                  </a:lnTo>
                  <a:lnTo>
                    <a:pt x="187" y="201"/>
                  </a:lnTo>
                  <a:lnTo>
                    <a:pt x="182" y="199"/>
                  </a:lnTo>
                  <a:lnTo>
                    <a:pt x="168" y="201"/>
                  </a:lnTo>
                  <a:lnTo>
                    <a:pt x="173" y="194"/>
                  </a:lnTo>
                  <a:lnTo>
                    <a:pt x="164" y="178"/>
                  </a:lnTo>
                  <a:lnTo>
                    <a:pt x="157" y="171"/>
                  </a:lnTo>
                  <a:lnTo>
                    <a:pt x="159" y="169"/>
                  </a:lnTo>
                  <a:lnTo>
                    <a:pt x="157" y="164"/>
                  </a:lnTo>
                  <a:lnTo>
                    <a:pt x="159" y="162"/>
                  </a:lnTo>
                  <a:lnTo>
                    <a:pt x="159" y="155"/>
                  </a:lnTo>
                  <a:lnTo>
                    <a:pt x="159" y="153"/>
                  </a:lnTo>
                  <a:lnTo>
                    <a:pt x="161" y="150"/>
                  </a:lnTo>
                  <a:lnTo>
                    <a:pt x="161" y="146"/>
                  </a:lnTo>
                  <a:lnTo>
                    <a:pt x="166" y="143"/>
                  </a:lnTo>
                  <a:lnTo>
                    <a:pt x="171" y="143"/>
                  </a:lnTo>
                  <a:lnTo>
                    <a:pt x="173" y="141"/>
                  </a:lnTo>
                  <a:lnTo>
                    <a:pt x="171" y="136"/>
                  </a:lnTo>
                  <a:lnTo>
                    <a:pt x="168" y="129"/>
                  </a:lnTo>
                  <a:lnTo>
                    <a:pt x="175" y="123"/>
                  </a:lnTo>
                  <a:lnTo>
                    <a:pt x="173" y="120"/>
                  </a:lnTo>
                  <a:lnTo>
                    <a:pt x="175" y="118"/>
                  </a:lnTo>
                  <a:lnTo>
                    <a:pt x="175" y="111"/>
                  </a:lnTo>
                  <a:lnTo>
                    <a:pt x="180" y="109"/>
                  </a:lnTo>
                  <a:lnTo>
                    <a:pt x="185" y="106"/>
                  </a:lnTo>
                  <a:lnTo>
                    <a:pt x="189" y="102"/>
                  </a:lnTo>
                  <a:lnTo>
                    <a:pt x="191" y="102"/>
                  </a:lnTo>
                  <a:lnTo>
                    <a:pt x="194" y="99"/>
                  </a:lnTo>
                  <a:lnTo>
                    <a:pt x="205" y="97"/>
                  </a:lnTo>
                  <a:lnTo>
                    <a:pt x="219" y="92"/>
                  </a:lnTo>
                  <a:lnTo>
                    <a:pt x="221" y="88"/>
                  </a:lnTo>
                  <a:lnTo>
                    <a:pt x="221" y="90"/>
                  </a:lnTo>
                  <a:lnTo>
                    <a:pt x="226" y="90"/>
                  </a:lnTo>
                  <a:lnTo>
                    <a:pt x="228" y="88"/>
                  </a:lnTo>
                  <a:lnTo>
                    <a:pt x="233" y="92"/>
                  </a:lnTo>
                  <a:lnTo>
                    <a:pt x="233" y="92"/>
                  </a:lnTo>
                  <a:lnTo>
                    <a:pt x="238" y="95"/>
                  </a:lnTo>
                  <a:lnTo>
                    <a:pt x="238" y="92"/>
                  </a:lnTo>
                  <a:lnTo>
                    <a:pt x="238" y="86"/>
                  </a:lnTo>
                  <a:lnTo>
                    <a:pt x="233" y="81"/>
                  </a:lnTo>
                  <a:lnTo>
                    <a:pt x="228" y="81"/>
                  </a:lnTo>
                  <a:lnTo>
                    <a:pt x="224" y="83"/>
                  </a:lnTo>
                  <a:lnTo>
                    <a:pt x="224" y="79"/>
                  </a:lnTo>
                  <a:lnTo>
                    <a:pt x="238" y="56"/>
                  </a:lnTo>
                  <a:lnTo>
                    <a:pt x="235" y="53"/>
                  </a:lnTo>
                  <a:lnTo>
                    <a:pt x="233" y="56"/>
                  </a:lnTo>
                  <a:lnTo>
                    <a:pt x="231" y="53"/>
                  </a:lnTo>
                  <a:lnTo>
                    <a:pt x="226" y="51"/>
                  </a:lnTo>
                  <a:lnTo>
                    <a:pt x="224" y="51"/>
                  </a:lnTo>
                  <a:lnTo>
                    <a:pt x="221" y="49"/>
                  </a:lnTo>
                  <a:lnTo>
                    <a:pt x="217" y="49"/>
                  </a:lnTo>
                  <a:lnTo>
                    <a:pt x="210" y="51"/>
                  </a:lnTo>
                  <a:lnTo>
                    <a:pt x="205" y="49"/>
                  </a:lnTo>
                  <a:lnTo>
                    <a:pt x="201" y="46"/>
                  </a:lnTo>
                  <a:lnTo>
                    <a:pt x="194" y="51"/>
                  </a:lnTo>
                  <a:lnTo>
                    <a:pt x="191" y="53"/>
                  </a:lnTo>
                  <a:lnTo>
                    <a:pt x="187" y="53"/>
                  </a:lnTo>
                  <a:lnTo>
                    <a:pt x="182" y="51"/>
                  </a:lnTo>
                  <a:lnTo>
                    <a:pt x="178" y="53"/>
                  </a:lnTo>
                  <a:lnTo>
                    <a:pt x="173" y="51"/>
                  </a:lnTo>
                  <a:lnTo>
                    <a:pt x="173" y="49"/>
                  </a:lnTo>
                  <a:lnTo>
                    <a:pt x="173" y="46"/>
                  </a:lnTo>
                  <a:lnTo>
                    <a:pt x="173" y="39"/>
                  </a:lnTo>
                  <a:lnTo>
                    <a:pt x="168" y="39"/>
                  </a:lnTo>
                  <a:lnTo>
                    <a:pt x="166" y="39"/>
                  </a:lnTo>
                  <a:lnTo>
                    <a:pt x="168" y="32"/>
                  </a:lnTo>
                  <a:lnTo>
                    <a:pt x="164" y="28"/>
                  </a:lnTo>
                  <a:lnTo>
                    <a:pt x="152" y="23"/>
                  </a:lnTo>
                  <a:lnTo>
                    <a:pt x="150" y="23"/>
                  </a:lnTo>
                  <a:lnTo>
                    <a:pt x="148" y="16"/>
                  </a:lnTo>
                  <a:lnTo>
                    <a:pt x="148" y="14"/>
                  </a:lnTo>
                  <a:lnTo>
                    <a:pt x="141" y="7"/>
                  </a:lnTo>
                  <a:lnTo>
                    <a:pt x="141" y="5"/>
                  </a:lnTo>
                  <a:lnTo>
                    <a:pt x="136" y="5"/>
                  </a:lnTo>
                  <a:lnTo>
                    <a:pt x="129" y="2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2"/>
                  </a:lnTo>
                  <a:lnTo>
                    <a:pt x="125" y="5"/>
                  </a:lnTo>
                  <a:lnTo>
                    <a:pt x="129" y="14"/>
                  </a:lnTo>
                  <a:lnTo>
                    <a:pt x="129" y="19"/>
                  </a:lnTo>
                  <a:lnTo>
                    <a:pt x="129" y="23"/>
                  </a:lnTo>
                  <a:lnTo>
                    <a:pt x="127" y="23"/>
                  </a:lnTo>
                  <a:lnTo>
                    <a:pt x="125" y="26"/>
                  </a:lnTo>
                  <a:lnTo>
                    <a:pt x="118" y="37"/>
                  </a:lnTo>
                  <a:lnTo>
                    <a:pt x="104" y="51"/>
                  </a:lnTo>
                  <a:lnTo>
                    <a:pt x="95" y="58"/>
                  </a:lnTo>
                  <a:lnTo>
                    <a:pt x="74" y="65"/>
                  </a:lnTo>
                  <a:lnTo>
                    <a:pt x="69" y="67"/>
                  </a:lnTo>
                  <a:lnTo>
                    <a:pt x="53" y="102"/>
                  </a:lnTo>
                  <a:lnTo>
                    <a:pt x="51" y="106"/>
                  </a:lnTo>
                  <a:lnTo>
                    <a:pt x="46" y="106"/>
                  </a:lnTo>
                  <a:lnTo>
                    <a:pt x="41" y="97"/>
                  </a:lnTo>
                  <a:lnTo>
                    <a:pt x="37" y="95"/>
                  </a:lnTo>
                  <a:lnTo>
                    <a:pt x="30" y="95"/>
                  </a:lnTo>
                  <a:lnTo>
                    <a:pt x="30" y="90"/>
                  </a:lnTo>
                  <a:lnTo>
                    <a:pt x="25" y="92"/>
                  </a:lnTo>
                  <a:lnTo>
                    <a:pt x="21" y="92"/>
                  </a:lnTo>
                  <a:lnTo>
                    <a:pt x="18" y="88"/>
                  </a:lnTo>
                  <a:lnTo>
                    <a:pt x="23" y="86"/>
                  </a:lnTo>
                  <a:lnTo>
                    <a:pt x="28" y="83"/>
                  </a:lnTo>
                  <a:lnTo>
                    <a:pt x="25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14" y="81"/>
                  </a:lnTo>
                  <a:lnTo>
                    <a:pt x="9" y="83"/>
                  </a:lnTo>
                  <a:lnTo>
                    <a:pt x="2" y="90"/>
                  </a:lnTo>
                  <a:lnTo>
                    <a:pt x="0" y="97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106"/>
                  </a:lnTo>
                  <a:lnTo>
                    <a:pt x="2" y="109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4" y="116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4" y="127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2" y="134"/>
                  </a:lnTo>
                  <a:lnTo>
                    <a:pt x="7" y="136"/>
                  </a:lnTo>
                  <a:lnTo>
                    <a:pt x="14" y="141"/>
                  </a:lnTo>
                  <a:lnTo>
                    <a:pt x="18" y="141"/>
                  </a:lnTo>
                  <a:lnTo>
                    <a:pt x="28" y="148"/>
                  </a:lnTo>
                  <a:lnTo>
                    <a:pt x="32" y="148"/>
                  </a:lnTo>
                  <a:lnTo>
                    <a:pt x="32" y="153"/>
                  </a:lnTo>
                  <a:lnTo>
                    <a:pt x="37" y="159"/>
                  </a:lnTo>
                  <a:lnTo>
                    <a:pt x="39" y="164"/>
                  </a:lnTo>
                  <a:lnTo>
                    <a:pt x="41" y="169"/>
                  </a:lnTo>
                  <a:lnTo>
                    <a:pt x="48" y="173"/>
                  </a:lnTo>
                  <a:lnTo>
                    <a:pt x="53" y="180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58" y="196"/>
                  </a:lnTo>
                  <a:lnTo>
                    <a:pt x="60" y="201"/>
                  </a:lnTo>
                  <a:lnTo>
                    <a:pt x="64" y="203"/>
                  </a:lnTo>
                  <a:lnTo>
                    <a:pt x="67" y="210"/>
                  </a:lnTo>
                  <a:lnTo>
                    <a:pt x="69" y="215"/>
                  </a:lnTo>
                  <a:lnTo>
                    <a:pt x="67" y="217"/>
                  </a:lnTo>
                  <a:lnTo>
                    <a:pt x="71" y="224"/>
                  </a:lnTo>
                  <a:lnTo>
                    <a:pt x="76" y="231"/>
                  </a:lnTo>
                  <a:lnTo>
                    <a:pt x="81" y="236"/>
                  </a:lnTo>
                  <a:lnTo>
                    <a:pt x="78" y="240"/>
                  </a:lnTo>
                  <a:lnTo>
                    <a:pt x="78" y="243"/>
                  </a:lnTo>
                  <a:lnTo>
                    <a:pt x="83" y="243"/>
                  </a:lnTo>
                  <a:lnTo>
                    <a:pt x="90" y="250"/>
                  </a:lnTo>
                  <a:lnTo>
                    <a:pt x="90" y="254"/>
                  </a:lnTo>
                  <a:lnTo>
                    <a:pt x="92" y="259"/>
                  </a:lnTo>
                  <a:lnTo>
                    <a:pt x="95" y="263"/>
                  </a:lnTo>
                  <a:lnTo>
                    <a:pt x="99" y="263"/>
                  </a:lnTo>
                  <a:lnTo>
                    <a:pt x="99" y="270"/>
                  </a:lnTo>
                  <a:lnTo>
                    <a:pt x="106" y="280"/>
                  </a:lnTo>
                  <a:lnTo>
                    <a:pt x="108" y="284"/>
                  </a:lnTo>
                  <a:lnTo>
                    <a:pt x="115" y="293"/>
                  </a:lnTo>
                  <a:lnTo>
                    <a:pt x="115" y="298"/>
                  </a:lnTo>
                  <a:lnTo>
                    <a:pt x="113" y="298"/>
                  </a:lnTo>
                  <a:lnTo>
                    <a:pt x="111" y="298"/>
                  </a:lnTo>
                  <a:lnTo>
                    <a:pt x="111" y="298"/>
                  </a:lnTo>
                  <a:lnTo>
                    <a:pt x="111" y="303"/>
                  </a:lnTo>
                  <a:lnTo>
                    <a:pt x="111" y="305"/>
                  </a:lnTo>
                  <a:lnTo>
                    <a:pt x="113" y="305"/>
                  </a:lnTo>
                  <a:lnTo>
                    <a:pt x="118" y="307"/>
                  </a:lnTo>
                  <a:lnTo>
                    <a:pt x="118" y="310"/>
                  </a:lnTo>
                  <a:lnTo>
                    <a:pt x="118" y="312"/>
                  </a:lnTo>
                  <a:lnTo>
                    <a:pt x="125" y="317"/>
                  </a:lnTo>
                  <a:lnTo>
                    <a:pt x="129" y="321"/>
                  </a:lnTo>
                  <a:lnTo>
                    <a:pt x="131" y="323"/>
                  </a:lnTo>
                  <a:lnTo>
                    <a:pt x="134" y="326"/>
                  </a:lnTo>
                  <a:lnTo>
                    <a:pt x="138" y="328"/>
                  </a:lnTo>
                  <a:lnTo>
                    <a:pt x="138" y="330"/>
                  </a:lnTo>
                  <a:lnTo>
                    <a:pt x="141" y="333"/>
                  </a:lnTo>
                  <a:lnTo>
                    <a:pt x="143" y="335"/>
                  </a:lnTo>
                  <a:lnTo>
                    <a:pt x="150" y="335"/>
                  </a:lnTo>
                  <a:lnTo>
                    <a:pt x="152" y="333"/>
                  </a:lnTo>
                  <a:lnTo>
                    <a:pt x="150" y="335"/>
                  </a:lnTo>
                  <a:lnTo>
                    <a:pt x="155" y="340"/>
                  </a:lnTo>
                  <a:lnTo>
                    <a:pt x="161" y="342"/>
                  </a:lnTo>
                  <a:lnTo>
                    <a:pt x="164" y="347"/>
                  </a:lnTo>
                  <a:lnTo>
                    <a:pt x="164" y="349"/>
                  </a:lnTo>
                  <a:lnTo>
                    <a:pt x="168" y="351"/>
                  </a:lnTo>
                  <a:lnTo>
                    <a:pt x="173" y="353"/>
                  </a:lnTo>
                  <a:lnTo>
                    <a:pt x="175" y="351"/>
                  </a:lnTo>
                  <a:lnTo>
                    <a:pt x="178" y="353"/>
                  </a:lnTo>
                  <a:lnTo>
                    <a:pt x="187" y="358"/>
                  </a:lnTo>
                  <a:lnTo>
                    <a:pt x="191" y="360"/>
                  </a:lnTo>
                  <a:lnTo>
                    <a:pt x="196" y="360"/>
                  </a:lnTo>
                  <a:lnTo>
                    <a:pt x="198" y="360"/>
                  </a:lnTo>
                  <a:lnTo>
                    <a:pt x="198" y="365"/>
                  </a:lnTo>
                  <a:lnTo>
                    <a:pt x="205" y="367"/>
                  </a:lnTo>
                  <a:lnTo>
                    <a:pt x="208" y="370"/>
                  </a:lnTo>
                  <a:lnTo>
                    <a:pt x="212" y="374"/>
                  </a:lnTo>
                  <a:lnTo>
                    <a:pt x="215" y="377"/>
                  </a:lnTo>
                  <a:lnTo>
                    <a:pt x="217" y="379"/>
                  </a:lnTo>
                  <a:lnTo>
                    <a:pt x="217" y="381"/>
                  </a:lnTo>
                  <a:lnTo>
                    <a:pt x="217" y="383"/>
                  </a:lnTo>
                  <a:lnTo>
                    <a:pt x="221" y="383"/>
                  </a:lnTo>
                  <a:lnTo>
                    <a:pt x="226" y="386"/>
                  </a:lnTo>
                  <a:lnTo>
                    <a:pt x="231" y="393"/>
                  </a:lnTo>
                  <a:lnTo>
                    <a:pt x="238" y="397"/>
                  </a:lnTo>
                  <a:lnTo>
                    <a:pt x="240" y="400"/>
                  </a:lnTo>
                  <a:lnTo>
                    <a:pt x="240" y="400"/>
                  </a:lnTo>
                  <a:lnTo>
                    <a:pt x="247" y="397"/>
                  </a:lnTo>
                  <a:lnTo>
                    <a:pt x="252" y="393"/>
                  </a:lnTo>
                  <a:lnTo>
                    <a:pt x="254" y="395"/>
                  </a:lnTo>
                  <a:lnTo>
                    <a:pt x="258" y="393"/>
                  </a:lnTo>
                  <a:lnTo>
                    <a:pt x="258" y="388"/>
                  </a:lnTo>
                  <a:lnTo>
                    <a:pt x="256" y="386"/>
                  </a:lnTo>
                  <a:lnTo>
                    <a:pt x="256" y="381"/>
                  </a:lnTo>
                  <a:lnTo>
                    <a:pt x="258" y="377"/>
                  </a:lnTo>
                  <a:lnTo>
                    <a:pt x="261" y="379"/>
                  </a:lnTo>
                  <a:lnTo>
                    <a:pt x="261" y="377"/>
                  </a:lnTo>
                  <a:lnTo>
                    <a:pt x="258" y="374"/>
                  </a:lnTo>
                  <a:lnTo>
                    <a:pt x="256" y="374"/>
                  </a:lnTo>
                  <a:lnTo>
                    <a:pt x="261" y="367"/>
                  </a:lnTo>
                  <a:lnTo>
                    <a:pt x="265" y="363"/>
                  </a:lnTo>
                  <a:lnTo>
                    <a:pt x="270" y="358"/>
                  </a:lnTo>
                  <a:lnTo>
                    <a:pt x="270" y="353"/>
                  </a:lnTo>
                  <a:lnTo>
                    <a:pt x="263" y="340"/>
                  </a:lnTo>
                  <a:lnTo>
                    <a:pt x="265" y="335"/>
                  </a:lnTo>
                  <a:lnTo>
                    <a:pt x="265" y="330"/>
                  </a:lnTo>
                  <a:lnTo>
                    <a:pt x="263" y="328"/>
                  </a:lnTo>
                  <a:lnTo>
                    <a:pt x="263" y="323"/>
                  </a:lnTo>
                  <a:lnTo>
                    <a:pt x="265" y="321"/>
                  </a:lnTo>
                  <a:lnTo>
                    <a:pt x="268" y="312"/>
                  </a:lnTo>
                  <a:lnTo>
                    <a:pt x="265" y="300"/>
                  </a:lnTo>
                  <a:lnTo>
                    <a:pt x="265" y="293"/>
                  </a:lnTo>
                  <a:lnTo>
                    <a:pt x="268" y="286"/>
                  </a:lnTo>
                  <a:lnTo>
                    <a:pt x="268" y="273"/>
                  </a:lnTo>
                  <a:lnTo>
                    <a:pt x="270" y="266"/>
                  </a:lnTo>
                  <a:lnTo>
                    <a:pt x="270" y="263"/>
                  </a:lnTo>
                  <a:lnTo>
                    <a:pt x="252" y="23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" name="Freeform 210">
              <a:extLst>
                <a:ext uri="{FF2B5EF4-FFF2-40B4-BE49-F238E27FC236}">
                  <a16:creationId xmlns:a16="http://schemas.microsoft.com/office/drawing/2014/main" id="{8734A148-C3AC-F390-C821-AB23C73AB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147" y="3265895"/>
              <a:ext cx="215742" cy="241465"/>
            </a:xfrm>
            <a:custGeom>
              <a:avLst/>
              <a:gdLst>
                <a:gd name="T0" fmla="*/ 249 w 260"/>
                <a:gd name="T1" fmla="*/ 215 h 291"/>
                <a:gd name="T2" fmla="*/ 249 w 260"/>
                <a:gd name="T3" fmla="*/ 164 h 291"/>
                <a:gd name="T4" fmla="*/ 237 w 260"/>
                <a:gd name="T5" fmla="*/ 139 h 291"/>
                <a:gd name="T6" fmla="*/ 193 w 260"/>
                <a:gd name="T7" fmla="*/ 115 h 291"/>
                <a:gd name="T8" fmla="*/ 193 w 260"/>
                <a:gd name="T9" fmla="*/ 92 h 291"/>
                <a:gd name="T10" fmla="*/ 173 w 260"/>
                <a:gd name="T11" fmla="*/ 85 h 291"/>
                <a:gd name="T12" fmla="*/ 161 w 260"/>
                <a:gd name="T13" fmla="*/ 76 h 291"/>
                <a:gd name="T14" fmla="*/ 143 w 260"/>
                <a:gd name="T15" fmla="*/ 72 h 291"/>
                <a:gd name="T16" fmla="*/ 122 w 260"/>
                <a:gd name="T17" fmla="*/ 58 h 291"/>
                <a:gd name="T18" fmla="*/ 108 w 260"/>
                <a:gd name="T19" fmla="*/ 58 h 291"/>
                <a:gd name="T20" fmla="*/ 94 w 260"/>
                <a:gd name="T21" fmla="*/ 44 h 291"/>
                <a:gd name="T22" fmla="*/ 87 w 260"/>
                <a:gd name="T23" fmla="*/ 30 h 291"/>
                <a:gd name="T24" fmla="*/ 85 w 260"/>
                <a:gd name="T25" fmla="*/ 7 h 291"/>
                <a:gd name="T26" fmla="*/ 80 w 260"/>
                <a:gd name="T27" fmla="*/ 2 h 291"/>
                <a:gd name="T28" fmla="*/ 64 w 260"/>
                <a:gd name="T29" fmla="*/ 2 h 291"/>
                <a:gd name="T30" fmla="*/ 43 w 260"/>
                <a:gd name="T31" fmla="*/ 18 h 291"/>
                <a:gd name="T32" fmla="*/ 27 w 260"/>
                <a:gd name="T33" fmla="*/ 25 h 291"/>
                <a:gd name="T34" fmla="*/ 11 w 260"/>
                <a:gd name="T35" fmla="*/ 28 h 291"/>
                <a:gd name="T36" fmla="*/ 18 w 260"/>
                <a:gd name="T37" fmla="*/ 58 h 291"/>
                <a:gd name="T38" fmla="*/ 13 w 260"/>
                <a:gd name="T39" fmla="*/ 85 h 291"/>
                <a:gd name="T40" fmla="*/ 13 w 260"/>
                <a:gd name="T41" fmla="*/ 113 h 291"/>
                <a:gd name="T42" fmla="*/ 13 w 260"/>
                <a:gd name="T43" fmla="*/ 122 h 291"/>
                <a:gd name="T44" fmla="*/ 18 w 260"/>
                <a:gd name="T45" fmla="*/ 145 h 291"/>
                <a:gd name="T46" fmla="*/ 9 w 260"/>
                <a:gd name="T47" fmla="*/ 159 h 291"/>
                <a:gd name="T48" fmla="*/ 9 w 260"/>
                <a:gd name="T49" fmla="*/ 169 h 291"/>
                <a:gd name="T50" fmla="*/ 11 w 260"/>
                <a:gd name="T51" fmla="*/ 175 h 291"/>
                <a:gd name="T52" fmla="*/ 18 w 260"/>
                <a:gd name="T53" fmla="*/ 185 h 291"/>
                <a:gd name="T54" fmla="*/ 20 w 260"/>
                <a:gd name="T55" fmla="*/ 199 h 291"/>
                <a:gd name="T56" fmla="*/ 32 w 260"/>
                <a:gd name="T57" fmla="*/ 215 h 291"/>
                <a:gd name="T58" fmla="*/ 27 w 260"/>
                <a:gd name="T59" fmla="*/ 236 h 291"/>
                <a:gd name="T60" fmla="*/ 55 w 260"/>
                <a:gd name="T61" fmla="*/ 291 h 291"/>
                <a:gd name="T62" fmla="*/ 66 w 260"/>
                <a:gd name="T63" fmla="*/ 289 h 291"/>
                <a:gd name="T64" fmla="*/ 73 w 260"/>
                <a:gd name="T65" fmla="*/ 277 h 291"/>
                <a:gd name="T66" fmla="*/ 92 w 260"/>
                <a:gd name="T67" fmla="*/ 272 h 291"/>
                <a:gd name="T68" fmla="*/ 106 w 260"/>
                <a:gd name="T69" fmla="*/ 272 h 291"/>
                <a:gd name="T70" fmla="*/ 117 w 260"/>
                <a:gd name="T71" fmla="*/ 277 h 291"/>
                <a:gd name="T72" fmla="*/ 124 w 260"/>
                <a:gd name="T73" fmla="*/ 284 h 291"/>
                <a:gd name="T74" fmla="*/ 126 w 260"/>
                <a:gd name="T75" fmla="*/ 272 h 291"/>
                <a:gd name="T76" fmla="*/ 152 w 260"/>
                <a:gd name="T77" fmla="*/ 268 h 291"/>
                <a:gd name="T78" fmla="*/ 163 w 260"/>
                <a:gd name="T79" fmla="*/ 254 h 291"/>
                <a:gd name="T80" fmla="*/ 161 w 260"/>
                <a:gd name="T81" fmla="*/ 238 h 291"/>
                <a:gd name="T82" fmla="*/ 170 w 260"/>
                <a:gd name="T83" fmla="*/ 217 h 291"/>
                <a:gd name="T84" fmla="*/ 228 w 260"/>
                <a:gd name="T85" fmla="*/ 208 h 291"/>
                <a:gd name="T86" fmla="*/ 249 w 260"/>
                <a:gd name="T87" fmla="*/ 222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0" h="291">
                  <a:moveTo>
                    <a:pt x="249" y="222"/>
                  </a:moveTo>
                  <a:lnTo>
                    <a:pt x="251" y="217"/>
                  </a:lnTo>
                  <a:lnTo>
                    <a:pt x="249" y="215"/>
                  </a:lnTo>
                  <a:lnTo>
                    <a:pt x="260" y="194"/>
                  </a:lnTo>
                  <a:lnTo>
                    <a:pt x="260" y="182"/>
                  </a:lnTo>
                  <a:lnTo>
                    <a:pt x="249" y="164"/>
                  </a:lnTo>
                  <a:lnTo>
                    <a:pt x="237" y="162"/>
                  </a:lnTo>
                  <a:lnTo>
                    <a:pt x="237" y="152"/>
                  </a:lnTo>
                  <a:lnTo>
                    <a:pt x="237" y="139"/>
                  </a:lnTo>
                  <a:lnTo>
                    <a:pt x="200" y="139"/>
                  </a:lnTo>
                  <a:lnTo>
                    <a:pt x="200" y="129"/>
                  </a:lnTo>
                  <a:lnTo>
                    <a:pt x="193" y="115"/>
                  </a:lnTo>
                  <a:lnTo>
                    <a:pt x="196" y="111"/>
                  </a:lnTo>
                  <a:lnTo>
                    <a:pt x="193" y="104"/>
                  </a:lnTo>
                  <a:lnTo>
                    <a:pt x="193" y="92"/>
                  </a:lnTo>
                  <a:lnTo>
                    <a:pt x="193" y="90"/>
                  </a:lnTo>
                  <a:lnTo>
                    <a:pt x="184" y="85"/>
                  </a:lnTo>
                  <a:lnTo>
                    <a:pt x="173" y="85"/>
                  </a:lnTo>
                  <a:lnTo>
                    <a:pt x="166" y="83"/>
                  </a:lnTo>
                  <a:lnTo>
                    <a:pt x="161" y="81"/>
                  </a:lnTo>
                  <a:lnTo>
                    <a:pt x="161" y="76"/>
                  </a:lnTo>
                  <a:lnTo>
                    <a:pt x="154" y="74"/>
                  </a:lnTo>
                  <a:lnTo>
                    <a:pt x="145" y="69"/>
                  </a:lnTo>
                  <a:lnTo>
                    <a:pt x="143" y="72"/>
                  </a:lnTo>
                  <a:lnTo>
                    <a:pt x="136" y="62"/>
                  </a:lnTo>
                  <a:lnTo>
                    <a:pt x="129" y="65"/>
                  </a:lnTo>
                  <a:lnTo>
                    <a:pt x="122" y="58"/>
                  </a:lnTo>
                  <a:lnTo>
                    <a:pt x="113" y="58"/>
                  </a:lnTo>
                  <a:lnTo>
                    <a:pt x="113" y="60"/>
                  </a:lnTo>
                  <a:lnTo>
                    <a:pt x="108" y="58"/>
                  </a:lnTo>
                  <a:lnTo>
                    <a:pt x="101" y="53"/>
                  </a:lnTo>
                  <a:lnTo>
                    <a:pt x="96" y="51"/>
                  </a:lnTo>
                  <a:lnTo>
                    <a:pt x="94" y="44"/>
                  </a:lnTo>
                  <a:lnTo>
                    <a:pt x="90" y="42"/>
                  </a:lnTo>
                  <a:lnTo>
                    <a:pt x="85" y="35"/>
                  </a:lnTo>
                  <a:lnTo>
                    <a:pt x="87" y="30"/>
                  </a:lnTo>
                  <a:lnTo>
                    <a:pt x="85" y="21"/>
                  </a:lnTo>
                  <a:lnTo>
                    <a:pt x="87" y="14"/>
                  </a:lnTo>
                  <a:lnTo>
                    <a:pt x="85" y="7"/>
                  </a:lnTo>
                  <a:lnTo>
                    <a:pt x="87" y="2"/>
                  </a:lnTo>
                  <a:lnTo>
                    <a:pt x="85" y="0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1" y="0"/>
                  </a:lnTo>
                  <a:lnTo>
                    <a:pt x="64" y="2"/>
                  </a:lnTo>
                  <a:lnTo>
                    <a:pt x="57" y="5"/>
                  </a:lnTo>
                  <a:lnTo>
                    <a:pt x="46" y="9"/>
                  </a:lnTo>
                  <a:lnTo>
                    <a:pt x="43" y="18"/>
                  </a:lnTo>
                  <a:lnTo>
                    <a:pt x="36" y="21"/>
                  </a:lnTo>
                  <a:lnTo>
                    <a:pt x="32" y="21"/>
                  </a:lnTo>
                  <a:lnTo>
                    <a:pt x="27" y="25"/>
                  </a:lnTo>
                  <a:lnTo>
                    <a:pt x="25" y="25"/>
                  </a:lnTo>
                  <a:lnTo>
                    <a:pt x="18" y="28"/>
                  </a:lnTo>
                  <a:lnTo>
                    <a:pt x="11" y="28"/>
                  </a:lnTo>
                  <a:lnTo>
                    <a:pt x="0" y="28"/>
                  </a:lnTo>
                  <a:lnTo>
                    <a:pt x="18" y="55"/>
                  </a:lnTo>
                  <a:lnTo>
                    <a:pt x="18" y="58"/>
                  </a:lnTo>
                  <a:lnTo>
                    <a:pt x="16" y="65"/>
                  </a:lnTo>
                  <a:lnTo>
                    <a:pt x="16" y="78"/>
                  </a:lnTo>
                  <a:lnTo>
                    <a:pt x="13" y="85"/>
                  </a:lnTo>
                  <a:lnTo>
                    <a:pt x="13" y="92"/>
                  </a:lnTo>
                  <a:lnTo>
                    <a:pt x="16" y="104"/>
                  </a:lnTo>
                  <a:lnTo>
                    <a:pt x="13" y="113"/>
                  </a:lnTo>
                  <a:lnTo>
                    <a:pt x="11" y="115"/>
                  </a:lnTo>
                  <a:lnTo>
                    <a:pt x="11" y="120"/>
                  </a:lnTo>
                  <a:lnTo>
                    <a:pt x="13" y="122"/>
                  </a:lnTo>
                  <a:lnTo>
                    <a:pt x="13" y="127"/>
                  </a:lnTo>
                  <a:lnTo>
                    <a:pt x="11" y="132"/>
                  </a:lnTo>
                  <a:lnTo>
                    <a:pt x="18" y="145"/>
                  </a:lnTo>
                  <a:lnTo>
                    <a:pt x="18" y="150"/>
                  </a:lnTo>
                  <a:lnTo>
                    <a:pt x="13" y="155"/>
                  </a:lnTo>
                  <a:lnTo>
                    <a:pt x="9" y="159"/>
                  </a:lnTo>
                  <a:lnTo>
                    <a:pt x="4" y="166"/>
                  </a:lnTo>
                  <a:lnTo>
                    <a:pt x="6" y="166"/>
                  </a:lnTo>
                  <a:lnTo>
                    <a:pt x="9" y="169"/>
                  </a:lnTo>
                  <a:lnTo>
                    <a:pt x="9" y="171"/>
                  </a:lnTo>
                  <a:lnTo>
                    <a:pt x="11" y="171"/>
                  </a:lnTo>
                  <a:lnTo>
                    <a:pt x="11" y="175"/>
                  </a:lnTo>
                  <a:lnTo>
                    <a:pt x="16" y="180"/>
                  </a:lnTo>
                  <a:lnTo>
                    <a:pt x="18" y="182"/>
                  </a:lnTo>
                  <a:lnTo>
                    <a:pt x="18" y="185"/>
                  </a:lnTo>
                  <a:lnTo>
                    <a:pt x="18" y="189"/>
                  </a:lnTo>
                  <a:lnTo>
                    <a:pt x="18" y="192"/>
                  </a:lnTo>
                  <a:lnTo>
                    <a:pt x="20" y="199"/>
                  </a:lnTo>
                  <a:lnTo>
                    <a:pt x="23" y="203"/>
                  </a:lnTo>
                  <a:lnTo>
                    <a:pt x="32" y="212"/>
                  </a:lnTo>
                  <a:lnTo>
                    <a:pt x="32" y="215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27" y="236"/>
                  </a:lnTo>
                  <a:lnTo>
                    <a:pt x="30" y="240"/>
                  </a:lnTo>
                  <a:lnTo>
                    <a:pt x="41" y="249"/>
                  </a:lnTo>
                  <a:lnTo>
                    <a:pt x="55" y="291"/>
                  </a:lnTo>
                  <a:lnTo>
                    <a:pt x="62" y="291"/>
                  </a:lnTo>
                  <a:lnTo>
                    <a:pt x="62" y="289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9" y="284"/>
                  </a:lnTo>
                  <a:lnTo>
                    <a:pt x="73" y="277"/>
                  </a:lnTo>
                  <a:lnTo>
                    <a:pt x="80" y="270"/>
                  </a:lnTo>
                  <a:lnTo>
                    <a:pt x="87" y="268"/>
                  </a:lnTo>
                  <a:lnTo>
                    <a:pt x="92" y="272"/>
                  </a:lnTo>
                  <a:lnTo>
                    <a:pt x="96" y="270"/>
                  </a:lnTo>
                  <a:lnTo>
                    <a:pt x="101" y="270"/>
                  </a:lnTo>
                  <a:lnTo>
                    <a:pt x="106" y="272"/>
                  </a:lnTo>
                  <a:lnTo>
                    <a:pt x="113" y="270"/>
                  </a:lnTo>
                  <a:lnTo>
                    <a:pt x="117" y="270"/>
                  </a:lnTo>
                  <a:lnTo>
                    <a:pt x="117" y="277"/>
                  </a:lnTo>
                  <a:lnTo>
                    <a:pt x="122" y="284"/>
                  </a:lnTo>
                  <a:lnTo>
                    <a:pt x="122" y="286"/>
                  </a:lnTo>
                  <a:lnTo>
                    <a:pt x="124" y="284"/>
                  </a:lnTo>
                  <a:lnTo>
                    <a:pt x="124" y="282"/>
                  </a:lnTo>
                  <a:lnTo>
                    <a:pt x="126" y="277"/>
                  </a:lnTo>
                  <a:lnTo>
                    <a:pt x="126" y="272"/>
                  </a:lnTo>
                  <a:lnTo>
                    <a:pt x="129" y="268"/>
                  </a:lnTo>
                  <a:lnTo>
                    <a:pt x="143" y="268"/>
                  </a:lnTo>
                  <a:lnTo>
                    <a:pt x="152" y="268"/>
                  </a:lnTo>
                  <a:lnTo>
                    <a:pt x="157" y="272"/>
                  </a:lnTo>
                  <a:lnTo>
                    <a:pt x="159" y="266"/>
                  </a:lnTo>
                  <a:lnTo>
                    <a:pt x="163" y="254"/>
                  </a:lnTo>
                  <a:lnTo>
                    <a:pt x="163" y="247"/>
                  </a:lnTo>
                  <a:lnTo>
                    <a:pt x="163" y="242"/>
                  </a:lnTo>
                  <a:lnTo>
                    <a:pt x="161" y="238"/>
                  </a:lnTo>
                  <a:lnTo>
                    <a:pt x="168" y="229"/>
                  </a:lnTo>
                  <a:lnTo>
                    <a:pt x="170" y="222"/>
                  </a:lnTo>
                  <a:lnTo>
                    <a:pt x="170" y="217"/>
                  </a:lnTo>
                  <a:lnTo>
                    <a:pt x="175" y="215"/>
                  </a:lnTo>
                  <a:lnTo>
                    <a:pt x="205" y="206"/>
                  </a:lnTo>
                  <a:lnTo>
                    <a:pt x="228" y="208"/>
                  </a:lnTo>
                  <a:lnTo>
                    <a:pt x="242" y="217"/>
                  </a:lnTo>
                  <a:lnTo>
                    <a:pt x="247" y="217"/>
                  </a:lnTo>
                  <a:lnTo>
                    <a:pt x="249" y="22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4" name="Freeform 211">
              <a:extLst>
                <a:ext uri="{FF2B5EF4-FFF2-40B4-BE49-F238E27FC236}">
                  <a16:creationId xmlns:a16="http://schemas.microsoft.com/office/drawing/2014/main" id="{891AE915-E5E6-9EEB-B3BB-2DBFB2359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423" y="3436828"/>
              <a:ext cx="149360" cy="158488"/>
            </a:xfrm>
            <a:custGeom>
              <a:avLst/>
              <a:gdLst>
                <a:gd name="T0" fmla="*/ 2 w 180"/>
                <a:gd name="T1" fmla="*/ 60 h 191"/>
                <a:gd name="T2" fmla="*/ 6 w 180"/>
                <a:gd name="T3" fmla="*/ 41 h 191"/>
                <a:gd name="T4" fmla="*/ 4 w 180"/>
                <a:gd name="T5" fmla="*/ 32 h 191"/>
                <a:gd name="T6" fmla="*/ 13 w 180"/>
                <a:gd name="T7" fmla="*/ 16 h 191"/>
                <a:gd name="T8" fmla="*/ 18 w 180"/>
                <a:gd name="T9" fmla="*/ 9 h 191"/>
                <a:gd name="T10" fmla="*/ 71 w 180"/>
                <a:gd name="T11" fmla="*/ 2 h 191"/>
                <a:gd name="T12" fmla="*/ 90 w 180"/>
                <a:gd name="T13" fmla="*/ 11 h 191"/>
                <a:gd name="T14" fmla="*/ 92 w 180"/>
                <a:gd name="T15" fmla="*/ 20 h 191"/>
                <a:gd name="T16" fmla="*/ 96 w 180"/>
                <a:gd name="T17" fmla="*/ 32 h 191"/>
                <a:gd name="T18" fmla="*/ 99 w 180"/>
                <a:gd name="T19" fmla="*/ 50 h 191"/>
                <a:gd name="T20" fmla="*/ 99 w 180"/>
                <a:gd name="T21" fmla="*/ 60 h 191"/>
                <a:gd name="T22" fmla="*/ 108 w 180"/>
                <a:gd name="T23" fmla="*/ 64 h 191"/>
                <a:gd name="T24" fmla="*/ 122 w 180"/>
                <a:gd name="T25" fmla="*/ 64 h 191"/>
                <a:gd name="T26" fmla="*/ 136 w 180"/>
                <a:gd name="T27" fmla="*/ 64 h 191"/>
                <a:gd name="T28" fmla="*/ 145 w 180"/>
                <a:gd name="T29" fmla="*/ 69 h 191"/>
                <a:gd name="T30" fmla="*/ 152 w 180"/>
                <a:gd name="T31" fmla="*/ 96 h 191"/>
                <a:gd name="T32" fmla="*/ 161 w 180"/>
                <a:gd name="T33" fmla="*/ 106 h 191"/>
                <a:gd name="T34" fmla="*/ 173 w 180"/>
                <a:gd name="T35" fmla="*/ 101 h 191"/>
                <a:gd name="T36" fmla="*/ 180 w 180"/>
                <a:gd name="T37" fmla="*/ 106 h 191"/>
                <a:gd name="T38" fmla="*/ 177 w 180"/>
                <a:gd name="T39" fmla="*/ 129 h 191"/>
                <a:gd name="T40" fmla="*/ 175 w 180"/>
                <a:gd name="T41" fmla="*/ 131 h 191"/>
                <a:gd name="T42" fmla="*/ 175 w 180"/>
                <a:gd name="T43" fmla="*/ 136 h 191"/>
                <a:gd name="T44" fmla="*/ 173 w 180"/>
                <a:gd name="T45" fmla="*/ 140 h 191"/>
                <a:gd name="T46" fmla="*/ 173 w 180"/>
                <a:gd name="T47" fmla="*/ 147 h 191"/>
                <a:gd name="T48" fmla="*/ 170 w 180"/>
                <a:gd name="T49" fmla="*/ 159 h 191"/>
                <a:gd name="T50" fmla="*/ 166 w 180"/>
                <a:gd name="T51" fmla="*/ 168 h 191"/>
                <a:gd name="T52" fmla="*/ 154 w 180"/>
                <a:gd name="T53" fmla="*/ 180 h 191"/>
                <a:gd name="T54" fmla="*/ 145 w 180"/>
                <a:gd name="T55" fmla="*/ 184 h 191"/>
                <a:gd name="T56" fmla="*/ 140 w 180"/>
                <a:gd name="T57" fmla="*/ 191 h 191"/>
                <a:gd name="T58" fmla="*/ 136 w 180"/>
                <a:gd name="T59" fmla="*/ 189 h 191"/>
                <a:gd name="T60" fmla="*/ 122 w 180"/>
                <a:gd name="T61" fmla="*/ 184 h 191"/>
                <a:gd name="T62" fmla="*/ 94 w 180"/>
                <a:gd name="T63" fmla="*/ 184 h 191"/>
                <a:gd name="T64" fmla="*/ 92 w 180"/>
                <a:gd name="T65" fmla="*/ 180 h 191"/>
                <a:gd name="T66" fmla="*/ 101 w 180"/>
                <a:gd name="T67" fmla="*/ 163 h 191"/>
                <a:gd name="T68" fmla="*/ 101 w 180"/>
                <a:gd name="T69" fmla="*/ 157 h 191"/>
                <a:gd name="T70" fmla="*/ 108 w 180"/>
                <a:gd name="T71" fmla="*/ 150 h 191"/>
                <a:gd name="T72" fmla="*/ 108 w 180"/>
                <a:gd name="T73" fmla="*/ 138 h 191"/>
                <a:gd name="T74" fmla="*/ 96 w 180"/>
                <a:gd name="T75" fmla="*/ 129 h 191"/>
                <a:gd name="T76" fmla="*/ 73 w 180"/>
                <a:gd name="T77" fmla="*/ 122 h 191"/>
                <a:gd name="T78" fmla="*/ 62 w 180"/>
                <a:gd name="T79" fmla="*/ 113 h 191"/>
                <a:gd name="T80" fmla="*/ 41 w 180"/>
                <a:gd name="T81" fmla="*/ 106 h 191"/>
                <a:gd name="T82" fmla="*/ 32 w 180"/>
                <a:gd name="T83" fmla="*/ 96 h 191"/>
                <a:gd name="T84" fmla="*/ 13 w 180"/>
                <a:gd name="T85" fmla="*/ 83 h 191"/>
                <a:gd name="T86" fmla="*/ 4 w 180"/>
                <a:gd name="T87" fmla="*/ 71 h 191"/>
                <a:gd name="T88" fmla="*/ 0 w 180"/>
                <a:gd name="T89" fmla="*/ 6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0" h="191">
                  <a:moveTo>
                    <a:pt x="0" y="66"/>
                  </a:moveTo>
                  <a:lnTo>
                    <a:pt x="2" y="60"/>
                  </a:lnTo>
                  <a:lnTo>
                    <a:pt x="6" y="48"/>
                  </a:lnTo>
                  <a:lnTo>
                    <a:pt x="6" y="41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11" y="23"/>
                  </a:lnTo>
                  <a:lnTo>
                    <a:pt x="13" y="16"/>
                  </a:lnTo>
                  <a:lnTo>
                    <a:pt x="13" y="11"/>
                  </a:lnTo>
                  <a:lnTo>
                    <a:pt x="18" y="9"/>
                  </a:lnTo>
                  <a:lnTo>
                    <a:pt x="48" y="0"/>
                  </a:lnTo>
                  <a:lnTo>
                    <a:pt x="71" y="2"/>
                  </a:lnTo>
                  <a:lnTo>
                    <a:pt x="85" y="11"/>
                  </a:lnTo>
                  <a:lnTo>
                    <a:pt x="90" y="11"/>
                  </a:lnTo>
                  <a:lnTo>
                    <a:pt x="92" y="16"/>
                  </a:lnTo>
                  <a:lnTo>
                    <a:pt x="92" y="20"/>
                  </a:lnTo>
                  <a:lnTo>
                    <a:pt x="96" y="25"/>
                  </a:lnTo>
                  <a:lnTo>
                    <a:pt x="96" y="32"/>
                  </a:lnTo>
                  <a:lnTo>
                    <a:pt x="101" y="39"/>
                  </a:lnTo>
                  <a:lnTo>
                    <a:pt x="99" y="50"/>
                  </a:lnTo>
                  <a:lnTo>
                    <a:pt x="101" y="55"/>
                  </a:lnTo>
                  <a:lnTo>
                    <a:pt x="99" y="60"/>
                  </a:lnTo>
                  <a:lnTo>
                    <a:pt x="101" y="64"/>
                  </a:lnTo>
                  <a:lnTo>
                    <a:pt x="108" y="64"/>
                  </a:lnTo>
                  <a:lnTo>
                    <a:pt x="110" y="66"/>
                  </a:lnTo>
                  <a:lnTo>
                    <a:pt x="122" y="64"/>
                  </a:lnTo>
                  <a:lnTo>
                    <a:pt x="126" y="66"/>
                  </a:lnTo>
                  <a:lnTo>
                    <a:pt x="136" y="64"/>
                  </a:lnTo>
                  <a:lnTo>
                    <a:pt x="143" y="66"/>
                  </a:lnTo>
                  <a:lnTo>
                    <a:pt x="145" y="69"/>
                  </a:lnTo>
                  <a:lnTo>
                    <a:pt x="147" y="73"/>
                  </a:lnTo>
                  <a:lnTo>
                    <a:pt x="152" y="96"/>
                  </a:lnTo>
                  <a:lnTo>
                    <a:pt x="157" y="103"/>
                  </a:lnTo>
                  <a:lnTo>
                    <a:pt x="161" y="106"/>
                  </a:lnTo>
                  <a:lnTo>
                    <a:pt x="168" y="101"/>
                  </a:lnTo>
                  <a:lnTo>
                    <a:pt x="173" y="101"/>
                  </a:lnTo>
                  <a:lnTo>
                    <a:pt x="177" y="106"/>
                  </a:lnTo>
                  <a:lnTo>
                    <a:pt x="180" y="106"/>
                  </a:lnTo>
                  <a:lnTo>
                    <a:pt x="177" y="108"/>
                  </a:lnTo>
                  <a:lnTo>
                    <a:pt x="177" y="129"/>
                  </a:lnTo>
                  <a:lnTo>
                    <a:pt x="175" y="131"/>
                  </a:lnTo>
                  <a:lnTo>
                    <a:pt x="175" y="131"/>
                  </a:lnTo>
                  <a:lnTo>
                    <a:pt x="175" y="133"/>
                  </a:lnTo>
                  <a:lnTo>
                    <a:pt x="175" y="136"/>
                  </a:lnTo>
                  <a:lnTo>
                    <a:pt x="175" y="138"/>
                  </a:lnTo>
                  <a:lnTo>
                    <a:pt x="173" y="140"/>
                  </a:lnTo>
                  <a:lnTo>
                    <a:pt x="173" y="145"/>
                  </a:lnTo>
                  <a:lnTo>
                    <a:pt x="173" y="147"/>
                  </a:lnTo>
                  <a:lnTo>
                    <a:pt x="173" y="157"/>
                  </a:lnTo>
                  <a:lnTo>
                    <a:pt x="170" y="159"/>
                  </a:lnTo>
                  <a:lnTo>
                    <a:pt x="166" y="163"/>
                  </a:lnTo>
                  <a:lnTo>
                    <a:pt x="166" y="168"/>
                  </a:lnTo>
                  <a:lnTo>
                    <a:pt x="157" y="175"/>
                  </a:lnTo>
                  <a:lnTo>
                    <a:pt x="154" y="180"/>
                  </a:lnTo>
                  <a:lnTo>
                    <a:pt x="150" y="184"/>
                  </a:lnTo>
                  <a:lnTo>
                    <a:pt x="145" y="184"/>
                  </a:lnTo>
                  <a:lnTo>
                    <a:pt x="145" y="184"/>
                  </a:lnTo>
                  <a:lnTo>
                    <a:pt x="140" y="191"/>
                  </a:lnTo>
                  <a:lnTo>
                    <a:pt x="138" y="189"/>
                  </a:lnTo>
                  <a:lnTo>
                    <a:pt x="136" y="189"/>
                  </a:lnTo>
                  <a:lnTo>
                    <a:pt x="129" y="191"/>
                  </a:lnTo>
                  <a:lnTo>
                    <a:pt x="122" y="184"/>
                  </a:lnTo>
                  <a:lnTo>
                    <a:pt x="108" y="182"/>
                  </a:lnTo>
                  <a:lnTo>
                    <a:pt x="94" y="184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9" y="173"/>
                  </a:lnTo>
                  <a:lnTo>
                    <a:pt x="101" y="163"/>
                  </a:lnTo>
                  <a:lnTo>
                    <a:pt x="99" y="159"/>
                  </a:lnTo>
                  <a:lnTo>
                    <a:pt x="101" y="157"/>
                  </a:lnTo>
                  <a:lnTo>
                    <a:pt x="106" y="154"/>
                  </a:lnTo>
                  <a:lnTo>
                    <a:pt x="108" y="150"/>
                  </a:lnTo>
                  <a:lnTo>
                    <a:pt x="110" y="145"/>
                  </a:lnTo>
                  <a:lnTo>
                    <a:pt x="108" y="138"/>
                  </a:lnTo>
                  <a:lnTo>
                    <a:pt x="101" y="133"/>
                  </a:lnTo>
                  <a:lnTo>
                    <a:pt x="96" y="129"/>
                  </a:lnTo>
                  <a:lnTo>
                    <a:pt x="85" y="127"/>
                  </a:lnTo>
                  <a:lnTo>
                    <a:pt x="73" y="122"/>
                  </a:lnTo>
                  <a:lnTo>
                    <a:pt x="64" y="115"/>
                  </a:lnTo>
                  <a:lnTo>
                    <a:pt x="62" y="113"/>
                  </a:lnTo>
                  <a:lnTo>
                    <a:pt x="53" y="108"/>
                  </a:lnTo>
                  <a:lnTo>
                    <a:pt x="41" y="106"/>
                  </a:lnTo>
                  <a:lnTo>
                    <a:pt x="36" y="101"/>
                  </a:lnTo>
                  <a:lnTo>
                    <a:pt x="32" y="96"/>
                  </a:lnTo>
                  <a:lnTo>
                    <a:pt x="27" y="94"/>
                  </a:lnTo>
                  <a:lnTo>
                    <a:pt x="13" y="83"/>
                  </a:lnTo>
                  <a:lnTo>
                    <a:pt x="9" y="73"/>
                  </a:lnTo>
                  <a:lnTo>
                    <a:pt x="4" y="71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5" name="Freeform 212">
              <a:extLst>
                <a:ext uri="{FF2B5EF4-FFF2-40B4-BE49-F238E27FC236}">
                  <a16:creationId xmlns:a16="http://schemas.microsoft.com/office/drawing/2014/main" id="{FF25B3F8-627A-9CBF-CDB2-821AE20FA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039" y="3641783"/>
              <a:ext cx="90446" cy="99573"/>
            </a:xfrm>
            <a:custGeom>
              <a:avLst/>
              <a:gdLst>
                <a:gd name="T0" fmla="*/ 16 w 109"/>
                <a:gd name="T1" fmla="*/ 2 h 120"/>
                <a:gd name="T2" fmla="*/ 28 w 109"/>
                <a:gd name="T3" fmla="*/ 0 h 120"/>
                <a:gd name="T4" fmla="*/ 37 w 109"/>
                <a:gd name="T5" fmla="*/ 9 h 120"/>
                <a:gd name="T6" fmla="*/ 44 w 109"/>
                <a:gd name="T7" fmla="*/ 16 h 120"/>
                <a:gd name="T8" fmla="*/ 51 w 109"/>
                <a:gd name="T9" fmla="*/ 25 h 120"/>
                <a:gd name="T10" fmla="*/ 58 w 109"/>
                <a:gd name="T11" fmla="*/ 20 h 120"/>
                <a:gd name="T12" fmla="*/ 69 w 109"/>
                <a:gd name="T13" fmla="*/ 32 h 120"/>
                <a:gd name="T14" fmla="*/ 79 w 109"/>
                <a:gd name="T15" fmla="*/ 37 h 120"/>
                <a:gd name="T16" fmla="*/ 83 w 109"/>
                <a:gd name="T17" fmla="*/ 41 h 120"/>
                <a:gd name="T18" fmla="*/ 97 w 109"/>
                <a:gd name="T19" fmla="*/ 50 h 120"/>
                <a:gd name="T20" fmla="*/ 106 w 109"/>
                <a:gd name="T21" fmla="*/ 62 h 120"/>
                <a:gd name="T22" fmla="*/ 102 w 109"/>
                <a:gd name="T23" fmla="*/ 74 h 120"/>
                <a:gd name="T24" fmla="*/ 104 w 109"/>
                <a:gd name="T25" fmla="*/ 83 h 120"/>
                <a:gd name="T26" fmla="*/ 106 w 109"/>
                <a:gd name="T27" fmla="*/ 85 h 120"/>
                <a:gd name="T28" fmla="*/ 106 w 109"/>
                <a:gd name="T29" fmla="*/ 87 h 120"/>
                <a:gd name="T30" fmla="*/ 102 w 109"/>
                <a:gd name="T31" fmla="*/ 99 h 120"/>
                <a:gd name="T32" fmla="*/ 97 w 109"/>
                <a:gd name="T33" fmla="*/ 106 h 120"/>
                <a:gd name="T34" fmla="*/ 97 w 109"/>
                <a:gd name="T35" fmla="*/ 108 h 120"/>
                <a:gd name="T36" fmla="*/ 83 w 109"/>
                <a:gd name="T37" fmla="*/ 117 h 120"/>
                <a:gd name="T38" fmla="*/ 81 w 109"/>
                <a:gd name="T39" fmla="*/ 115 h 120"/>
                <a:gd name="T40" fmla="*/ 79 w 109"/>
                <a:gd name="T41" fmla="*/ 120 h 120"/>
                <a:gd name="T42" fmla="*/ 72 w 109"/>
                <a:gd name="T43" fmla="*/ 120 h 120"/>
                <a:gd name="T44" fmla="*/ 67 w 109"/>
                <a:gd name="T45" fmla="*/ 117 h 120"/>
                <a:gd name="T46" fmla="*/ 58 w 109"/>
                <a:gd name="T47" fmla="*/ 117 h 120"/>
                <a:gd name="T48" fmla="*/ 49 w 109"/>
                <a:gd name="T49" fmla="*/ 120 h 120"/>
                <a:gd name="T50" fmla="*/ 49 w 109"/>
                <a:gd name="T51" fmla="*/ 115 h 120"/>
                <a:gd name="T52" fmla="*/ 44 w 109"/>
                <a:gd name="T53" fmla="*/ 115 h 120"/>
                <a:gd name="T54" fmla="*/ 37 w 109"/>
                <a:gd name="T55" fmla="*/ 110 h 120"/>
                <a:gd name="T56" fmla="*/ 21 w 109"/>
                <a:gd name="T57" fmla="*/ 110 h 120"/>
                <a:gd name="T58" fmla="*/ 12 w 109"/>
                <a:gd name="T59" fmla="*/ 104 h 120"/>
                <a:gd name="T60" fmla="*/ 5 w 109"/>
                <a:gd name="T61" fmla="*/ 97 h 120"/>
                <a:gd name="T62" fmla="*/ 0 w 109"/>
                <a:gd name="T63" fmla="*/ 78 h 120"/>
                <a:gd name="T64" fmla="*/ 2 w 109"/>
                <a:gd name="T65" fmla="*/ 78 h 120"/>
                <a:gd name="T66" fmla="*/ 7 w 109"/>
                <a:gd name="T67" fmla="*/ 71 h 120"/>
                <a:gd name="T68" fmla="*/ 5 w 109"/>
                <a:gd name="T69" fmla="*/ 55 h 120"/>
                <a:gd name="T70" fmla="*/ 2 w 109"/>
                <a:gd name="T71" fmla="*/ 46 h 120"/>
                <a:gd name="T72" fmla="*/ 5 w 109"/>
                <a:gd name="T73" fmla="*/ 39 h 120"/>
                <a:gd name="T74" fmla="*/ 7 w 109"/>
                <a:gd name="T75" fmla="*/ 25 h 120"/>
                <a:gd name="T76" fmla="*/ 7 w 109"/>
                <a:gd name="T77" fmla="*/ 18 h 120"/>
                <a:gd name="T78" fmla="*/ 9 w 109"/>
                <a:gd name="T79" fmla="*/ 7 h 120"/>
                <a:gd name="T80" fmla="*/ 12 w 109"/>
                <a:gd name="T81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20">
                  <a:moveTo>
                    <a:pt x="12" y="2"/>
                  </a:moveTo>
                  <a:lnTo>
                    <a:pt x="16" y="2"/>
                  </a:lnTo>
                  <a:lnTo>
                    <a:pt x="18" y="2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7" y="9"/>
                  </a:lnTo>
                  <a:lnTo>
                    <a:pt x="42" y="11"/>
                  </a:lnTo>
                  <a:lnTo>
                    <a:pt x="44" y="16"/>
                  </a:lnTo>
                  <a:lnTo>
                    <a:pt x="49" y="25"/>
                  </a:lnTo>
                  <a:lnTo>
                    <a:pt x="51" y="25"/>
                  </a:lnTo>
                  <a:lnTo>
                    <a:pt x="55" y="20"/>
                  </a:lnTo>
                  <a:lnTo>
                    <a:pt x="58" y="20"/>
                  </a:lnTo>
                  <a:lnTo>
                    <a:pt x="62" y="30"/>
                  </a:lnTo>
                  <a:lnTo>
                    <a:pt x="69" y="32"/>
                  </a:lnTo>
                  <a:lnTo>
                    <a:pt x="74" y="32"/>
                  </a:lnTo>
                  <a:lnTo>
                    <a:pt x="79" y="37"/>
                  </a:lnTo>
                  <a:lnTo>
                    <a:pt x="79" y="43"/>
                  </a:lnTo>
                  <a:lnTo>
                    <a:pt x="83" y="41"/>
                  </a:lnTo>
                  <a:lnTo>
                    <a:pt x="90" y="46"/>
                  </a:lnTo>
                  <a:lnTo>
                    <a:pt x="97" y="50"/>
                  </a:lnTo>
                  <a:lnTo>
                    <a:pt x="102" y="60"/>
                  </a:lnTo>
                  <a:lnTo>
                    <a:pt x="106" y="62"/>
                  </a:lnTo>
                  <a:lnTo>
                    <a:pt x="104" y="69"/>
                  </a:lnTo>
                  <a:lnTo>
                    <a:pt x="102" y="74"/>
                  </a:lnTo>
                  <a:lnTo>
                    <a:pt x="104" y="80"/>
                  </a:lnTo>
                  <a:lnTo>
                    <a:pt x="104" y="83"/>
                  </a:lnTo>
                  <a:lnTo>
                    <a:pt x="104" y="83"/>
                  </a:lnTo>
                  <a:lnTo>
                    <a:pt x="106" y="85"/>
                  </a:lnTo>
                  <a:lnTo>
                    <a:pt x="109" y="87"/>
                  </a:lnTo>
                  <a:lnTo>
                    <a:pt x="106" y="87"/>
                  </a:lnTo>
                  <a:lnTo>
                    <a:pt x="102" y="92"/>
                  </a:lnTo>
                  <a:lnTo>
                    <a:pt x="102" y="99"/>
                  </a:lnTo>
                  <a:lnTo>
                    <a:pt x="99" y="101"/>
                  </a:lnTo>
                  <a:lnTo>
                    <a:pt x="97" y="106"/>
                  </a:lnTo>
                  <a:lnTo>
                    <a:pt x="97" y="106"/>
                  </a:lnTo>
                  <a:lnTo>
                    <a:pt x="97" y="108"/>
                  </a:lnTo>
                  <a:lnTo>
                    <a:pt x="90" y="115"/>
                  </a:lnTo>
                  <a:lnTo>
                    <a:pt x="83" y="117"/>
                  </a:lnTo>
                  <a:lnTo>
                    <a:pt x="81" y="115"/>
                  </a:lnTo>
                  <a:lnTo>
                    <a:pt x="81" y="115"/>
                  </a:lnTo>
                  <a:lnTo>
                    <a:pt x="81" y="120"/>
                  </a:lnTo>
                  <a:lnTo>
                    <a:pt x="79" y="120"/>
                  </a:lnTo>
                  <a:lnTo>
                    <a:pt x="74" y="120"/>
                  </a:lnTo>
                  <a:lnTo>
                    <a:pt x="72" y="120"/>
                  </a:lnTo>
                  <a:lnTo>
                    <a:pt x="69" y="120"/>
                  </a:lnTo>
                  <a:lnTo>
                    <a:pt x="67" y="117"/>
                  </a:lnTo>
                  <a:lnTo>
                    <a:pt x="62" y="115"/>
                  </a:lnTo>
                  <a:lnTo>
                    <a:pt x="58" y="117"/>
                  </a:lnTo>
                  <a:lnTo>
                    <a:pt x="53" y="120"/>
                  </a:lnTo>
                  <a:lnTo>
                    <a:pt x="49" y="120"/>
                  </a:lnTo>
                  <a:lnTo>
                    <a:pt x="49" y="117"/>
                  </a:lnTo>
                  <a:lnTo>
                    <a:pt x="49" y="115"/>
                  </a:lnTo>
                  <a:lnTo>
                    <a:pt x="49" y="115"/>
                  </a:lnTo>
                  <a:lnTo>
                    <a:pt x="44" y="115"/>
                  </a:lnTo>
                  <a:lnTo>
                    <a:pt x="42" y="115"/>
                  </a:lnTo>
                  <a:lnTo>
                    <a:pt x="37" y="110"/>
                  </a:lnTo>
                  <a:lnTo>
                    <a:pt x="30" y="110"/>
                  </a:lnTo>
                  <a:lnTo>
                    <a:pt x="21" y="110"/>
                  </a:lnTo>
                  <a:lnTo>
                    <a:pt x="18" y="110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5" y="97"/>
                  </a:lnTo>
                  <a:lnTo>
                    <a:pt x="2" y="87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5" y="74"/>
                  </a:lnTo>
                  <a:lnTo>
                    <a:pt x="7" y="71"/>
                  </a:lnTo>
                  <a:lnTo>
                    <a:pt x="5" y="64"/>
                  </a:lnTo>
                  <a:lnTo>
                    <a:pt x="5" y="55"/>
                  </a:lnTo>
                  <a:lnTo>
                    <a:pt x="5" y="53"/>
                  </a:lnTo>
                  <a:lnTo>
                    <a:pt x="2" y="46"/>
                  </a:lnTo>
                  <a:lnTo>
                    <a:pt x="5" y="41"/>
                  </a:lnTo>
                  <a:lnTo>
                    <a:pt x="5" y="39"/>
                  </a:lnTo>
                  <a:lnTo>
                    <a:pt x="7" y="34"/>
                  </a:lnTo>
                  <a:lnTo>
                    <a:pt x="7" y="25"/>
                  </a:lnTo>
                  <a:lnTo>
                    <a:pt x="7" y="23"/>
                  </a:lnTo>
                  <a:lnTo>
                    <a:pt x="7" y="18"/>
                  </a:lnTo>
                  <a:lnTo>
                    <a:pt x="7" y="11"/>
                  </a:lnTo>
                  <a:lnTo>
                    <a:pt x="9" y="7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6" name="Freeform 213">
              <a:extLst>
                <a:ext uri="{FF2B5EF4-FFF2-40B4-BE49-F238E27FC236}">
                  <a16:creationId xmlns:a16="http://schemas.microsoft.com/office/drawing/2014/main" id="{369B47CC-CB12-D0EE-1D38-E9B8A0BAF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2934" y="3488275"/>
              <a:ext cx="279636" cy="722737"/>
            </a:xfrm>
            <a:custGeom>
              <a:avLst/>
              <a:gdLst>
                <a:gd name="T0" fmla="*/ 88 w 337"/>
                <a:gd name="T1" fmla="*/ 2 h 871"/>
                <a:gd name="T2" fmla="*/ 111 w 337"/>
                <a:gd name="T3" fmla="*/ 14 h 871"/>
                <a:gd name="T4" fmla="*/ 153 w 337"/>
                <a:gd name="T5" fmla="*/ 11 h 871"/>
                <a:gd name="T6" fmla="*/ 208 w 337"/>
                <a:gd name="T7" fmla="*/ 53 h 871"/>
                <a:gd name="T8" fmla="*/ 250 w 337"/>
                <a:gd name="T9" fmla="*/ 92 h 871"/>
                <a:gd name="T10" fmla="*/ 252 w 337"/>
                <a:gd name="T11" fmla="*/ 120 h 871"/>
                <a:gd name="T12" fmla="*/ 294 w 337"/>
                <a:gd name="T13" fmla="*/ 122 h 871"/>
                <a:gd name="T14" fmla="*/ 317 w 337"/>
                <a:gd name="T15" fmla="*/ 83 h 871"/>
                <a:gd name="T16" fmla="*/ 337 w 337"/>
                <a:gd name="T17" fmla="*/ 113 h 871"/>
                <a:gd name="T18" fmla="*/ 312 w 337"/>
                <a:gd name="T19" fmla="*/ 129 h 871"/>
                <a:gd name="T20" fmla="*/ 284 w 337"/>
                <a:gd name="T21" fmla="*/ 155 h 871"/>
                <a:gd name="T22" fmla="*/ 266 w 337"/>
                <a:gd name="T23" fmla="*/ 185 h 871"/>
                <a:gd name="T24" fmla="*/ 257 w 337"/>
                <a:gd name="T25" fmla="*/ 224 h 871"/>
                <a:gd name="T26" fmla="*/ 254 w 337"/>
                <a:gd name="T27" fmla="*/ 263 h 871"/>
                <a:gd name="T28" fmla="*/ 257 w 337"/>
                <a:gd name="T29" fmla="*/ 289 h 871"/>
                <a:gd name="T30" fmla="*/ 282 w 337"/>
                <a:gd name="T31" fmla="*/ 330 h 871"/>
                <a:gd name="T32" fmla="*/ 298 w 337"/>
                <a:gd name="T33" fmla="*/ 353 h 871"/>
                <a:gd name="T34" fmla="*/ 289 w 337"/>
                <a:gd name="T35" fmla="*/ 383 h 871"/>
                <a:gd name="T36" fmla="*/ 227 w 337"/>
                <a:gd name="T37" fmla="*/ 406 h 871"/>
                <a:gd name="T38" fmla="*/ 194 w 337"/>
                <a:gd name="T39" fmla="*/ 402 h 871"/>
                <a:gd name="T40" fmla="*/ 199 w 337"/>
                <a:gd name="T41" fmla="*/ 425 h 871"/>
                <a:gd name="T42" fmla="*/ 199 w 337"/>
                <a:gd name="T43" fmla="*/ 446 h 871"/>
                <a:gd name="T44" fmla="*/ 174 w 337"/>
                <a:gd name="T45" fmla="*/ 469 h 871"/>
                <a:gd name="T46" fmla="*/ 141 w 337"/>
                <a:gd name="T47" fmla="*/ 459 h 871"/>
                <a:gd name="T48" fmla="*/ 162 w 337"/>
                <a:gd name="T49" fmla="*/ 496 h 871"/>
                <a:gd name="T50" fmla="*/ 164 w 337"/>
                <a:gd name="T51" fmla="*/ 492 h 871"/>
                <a:gd name="T52" fmla="*/ 180 w 337"/>
                <a:gd name="T53" fmla="*/ 508 h 871"/>
                <a:gd name="T54" fmla="*/ 157 w 337"/>
                <a:gd name="T55" fmla="*/ 506 h 871"/>
                <a:gd name="T56" fmla="*/ 153 w 337"/>
                <a:gd name="T57" fmla="*/ 524 h 871"/>
                <a:gd name="T58" fmla="*/ 150 w 337"/>
                <a:gd name="T59" fmla="*/ 550 h 871"/>
                <a:gd name="T60" fmla="*/ 150 w 337"/>
                <a:gd name="T61" fmla="*/ 570 h 871"/>
                <a:gd name="T62" fmla="*/ 123 w 337"/>
                <a:gd name="T63" fmla="*/ 586 h 871"/>
                <a:gd name="T64" fmla="*/ 120 w 337"/>
                <a:gd name="T65" fmla="*/ 616 h 871"/>
                <a:gd name="T66" fmla="*/ 157 w 337"/>
                <a:gd name="T67" fmla="*/ 633 h 871"/>
                <a:gd name="T68" fmla="*/ 162 w 337"/>
                <a:gd name="T69" fmla="*/ 653 h 871"/>
                <a:gd name="T70" fmla="*/ 146 w 337"/>
                <a:gd name="T71" fmla="*/ 674 h 871"/>
                <a:gd name="T72" fmla="*/ 132 w 337"/>
                <a:gd name="T73" fmla="*/ 697 h 871"/>
                <a:gd name="T74" fmla="*/ 120 w 337"/>
                <a:gd name="T75" fmla="*/ 716 h 871"/>
                <a:gd name="T76" fmla="*/ 111 w 337"/>
                <a:gd name="T77" fmla="*/ 744 h 871"/>
                <a:gd name="T78" fmla="*/ 123 w 337"/>
                <a:gd name="T79" fmla="*/ 769 h 871"/>
                <a:gd name="T80" fmla="*/ 125 w 337"/>
                <a:gd name="T81" fmla="*/ 780 h 871"/>
                <a:gd name="T82" fmla="*/ 58 w 337"/>
                <a:gd name="T83" fmla="*/ 762 h 871"/>
                <a:gd name="T84" fmla="*/ 23 w 337"/>
                <a:gd name="T85" fmla="*/ 727 h 871"/>
                <a:gd name="T86" fmla="*/ 35 w 337"/>
                <a:gd name="T87" fmla="*/ 649 h 871"/>
                <a:gd name="T88" fmla="*/ 35 w 337"/>
                <a:gd name="T89" fmla="*/ 596 h 871"/>
                <a:gd name="T90" fmla="*/ 21 w 337"/>
                <a:gd name="T91" fmla="*/ 568 h 871"/>
                <a:gd name="T92" fmla="*/ 19 w 337"/>
                <a:gd name="T93" fmla="*/ 540 h 871"/>
                <a:gd name="T94" fmla="*/ 14 w 337"/>
                <a:gd name="T95" fmla="*/ 489 h 871"/>
                <a:gd name="T96" fmla="*/ 12 w 337"/>
                <a:gd name="T97" fmla="*/ 413 h 871"/>
                <a:gd name="T98" fmla="*/ 19 w 337"/>
                <a:gd name="T99" fmla="*/ 339 h 871"/>
                <a:gd name="T100" fmla="*/ 23 w 337"/>
                <a:gd name="T101" fmla="*/ 289 h 871"/>
                <a:gd name="T102" fmla="*/ 0 w 337"/>
                <a:gd name="T103" fmla="*/ 224 h 871"/>
                <a:gd name="T104" fmla="*/ 10 w 337"/>
                <a:gd name="T105" fmla="*/ 166 h 871"/>
                <a:gd name="T106" fmla="*/ 33 w 337"/>
                <a:gd name="T107" fmla="*/ 111 h 871"/>
                <a:gd name="T108" fmla="*/ 28 w 337"/>
                <a:gd name="T109" fmla="*/ 76 h 871"/>
                <a:gd name="T110" fmla="*/ 229 w 337"/>
                <a:gd name="T111" fmla="*/ 861 h 871"/>
                <a:gd name="T112" fmla="*/ 132 w 337"/>
                <a:gd name="T113" fmla="*/ 792 h 871"/>
                <a:gd name="T114" fmla="*/ 132 w 337"/>
                <a:gd name="T115" fmla="*/ 792 h 871"/>
                <a:gd name="T116" fmla="*/ 164 w 337"/>
                <a:gd name="T117" fmla="*/ 838 h 871"/>
                <a:gd name="T118" fmla="*/ 213 w 337"/>
                <a:gd name="T119" fmla="*/ 854 h 871"/>
                <a:gd name="T120" fmla="*/ 187 w 337"/>
                <a:gd name="T121" fmla="*/ 868 h 871"/>
                <a:gd name="T122" fmla="*/ 157 w 337"/>
                <a:gd name="T123" fmla="*/ 859 h 871"/>
                <a:gd name="T124" fmla="*/ 139 w 337"/>
                <a:gd name="T125" fmla="*/ 817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7" h="871">
                  <a:moveTo>
                    <a:pt x="53" y="21"/>
                  </a:moveTo>
                  <a:lnTo>
                    <a:pt x="56" y="16"/>
                  </a:lnTo>
                  <a:lnTo>
                    <a:pt x="60" y="9"/>
                  </a:lnTo>
                  <a:lnTo>
                    <a:pt x="67" y="2"/>
                  </a:lnTo>
                  <a:lnTo>
                    <a:pt x="74" y="0"/>
                  </a:lnTo>
                  <a:lnTo>
                    <a:pt x="79" y="4"/>
                  </a:lnTo>
                  <a:lnTo>
                    <a:pt x="83" y="2"/>
                  </a:lnTo>
                  <a:lnTo>
                    <a:pt x="88" y="2"/>
                  </a:lnTo>
                  <a:lnTo>
                    <a:pt x="93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4" y="9"/>
                  </a:lnTo>
                  <a:lnTo>
                    <a:pt x="109" y="16"/>
                  </a:lnTo>
                  <a:lnTo>
                    <a:pt x="109" y="18"/>
                  </a:lnTo>
                  <a:lnTo>
                    <a:pt x="111" y="16"/>
                  </a:lnTo>
                  <a:lnTo>
                    <a:pt x="111" y="14"/>
                  </a:lnTo>
                  <a:lnTo>
                    <a:pt x="113" y="9"/>
                  </a:lnTo>
                  <a:lnTo>
                    <a:pt x="113" y="4"/>
                  </a:lnTo>
                  <a:lnTo>
                    <a:pt x="116" y="0"/>
                  </a:lnTo>
                  <a:lnTo>
                    <a:pt x="130" y="0"/>
                  </a:lnTo>
                  <a:lnTo>
                    <a:pt x="139" y="0"/>
                  </a:lnTo>
                  <a:lnTo>
                    <a:pt x="144" y="4"/>
                  </a:lnTo>
                  <a:lnTo>
                    <a:pt x="148" y="9"/>
                  </a:lnTo>
                  <a:lnTo>
                    <a:pt x="153" y="11"/>
                  </a:lnTo>
                  <a:lnTo>
                    <a:pt x="157" y="21"/>
                  </a:lnTo>
                  <a:lnTo>
                    <a:pt x="171" y="32"/>
                  </a:lnTo>
                  <a:lnTo>
                    <a:pt x="176" y="34"/>
                  </a:lnTo>
                  <a:lnTo>
                    <a:pt x="180" y="39"/>
                  </a:lnTo>
                  <a:lnTo>
                    <a:pt x="185" y="44"/>
                  </a:lnTo>
                  <a:lnTo>
                    <a:pt x="197" y="46"/>
                  </a:lnTo>
                  <a:lnTo>
                    <a:pt x="206" y="51"/>
                  </a:lnTo>
                  <a:lnTo>
                    <a:pt x="208" y="53"/>
                  </a:lnTo>
                  <a:lnTo>
                    <a:pt x="217" y="60"/>
                  </a:lnTo>
                  <a:lnTo>
                    <a:pt x="229" y="65"/>
                  </a:lnTo>
                  <a:lnTo>
                    <a:pt x="240" y="67"/>
                  </a:lnTo>
                  <a:lnTo>
                    <a:pt x="245" y="71"/>
                  </a:lnTo>
                  <a:lnTo>
                    <a:pt x="252" y="76"/>
                  </a:lnTo>
                  <a:lnTo>
                    <a:pt x="254" y="83"/>
                  </a:lnTo>
                  <a:lnTo>
                    <a:pt x="252" y="88"/>
                  </a:lnTo>
                  <a:lnTo>
                    <a:pt x="250" y="92"/>
                  </a:lnTo>
                  <a:lnTo>
                    <a:pt x="245" y="95"/>
                  </a:lnTo>
                  <a:lnTo>
                    <a:pt x="243" y="97"/>
                  </a:lnTo>
                  <a:lnTo>
                    <a:pt x="245" y="101"/>
                  </a:lnTo>
                  <a:lnTo>
                    <a:pt x="243" y="111"/>
                  </a:lnTo>
                  <a:lnTo>
                    <a:pt x="236" y="118"/>
                  </a:lnTo>
                  <a:lnTo>
                    <a:pt x="234" y="122"/>
                  </a:lnTo>
                  <a:lnTo>
                    <a:pt x="238" y="122"/>
                  </a:lnTo>
                  <a:lnTo>
                    <a:pt x="252" y="120"/>
                  </a:lnTo>
                  <a:lnTo>
                    <a:pt x="266" y="122"/>
                  </a:lnTo>
                  <a:lnTo>
                    <a:pt x="273" y="129"/>
                  </a:lnTo>
                  <a:lnTo>
                    <a:pt x="280" y="127"/>
                  </a:lnTo>
                  <a:lnTo>
                    <a:pt x="282" y="127"/>
                  </a:lnTo>
                  <a:lnTo>
                    <a:pt x="284" y="129"/>
                  </a:lnTo>
                  <a:lnTo>
                    <a:pt x="289" y="122"/>
                  </a:lnTo>
                  <a:lnTo>
                    <a:pt x="289" y="122"/>
                  </a:lnTo>
                  <a:lnTo>
                    <a:pt x="294" y="122"/>
                  </a:lnTo>
                  <a:lnTo>
                    <a:pt x="298" y="118"/>
                  </a:lnTo>
                  <a:lnTo>
                    <a:pt x="301" y="113"/>
                  </a:lnTo>
                  <a:lnTo>
                    <a:pt x="310" y="106"/>
                  </a:lnTo>
                  <a:lnTo>
                    <a:pt x="310" y="101"/>
                  </a:lnTo>
                  <a:lnTo>
                    <a:pt x="314" y="97"/>
                  </a:lnTo>
                  <a:lnTo>
                    <a:pt x="317" y="95"/>
                  </a:lnTo>
                  <a:lnTo>
                    <a:pt x="317" y="85"/>
                  </a:lnTo>
                  <a:lnTo>
                    <a:pt x="317" y="83"/>
                  </a:lnTo>
                  <a:lnTo>
                    <a:pt x="317" y="78"/>
                  </a:lnTo>
                  <a:lnTo>
                    <a:pt x="321" y="74"/>
                  </a:lnTo>
                  <a:lnTo>
                    <a:pt x="333" y="76"/>
                  </a:lnTo>
                  <a:lnTo>
                    <a:pt x="333" y="81"/>
                  </a:lnTo>
                  <a:lnTo>
                    <a:pt x="335" y="90"/>
                  </a:lnTo>
                  <a:lnTo>
                    <a:pt x="335" y="97"/>
                  </a:lnTo>
                  <a:lnTo>
                    <a:pt x="337" y="104"/>
                  </a:lnTo>
                  <a:lnTo>
                    <a:pt x="337" y="113"/>
                  </a:lnTo>
                  <a:lnTo>
                    <a:pt x="337" y="115"/>
                  </a:lnTo>
                  <a:lnTo>
                    <a:pt x="333" y="115"/>
                  </a:lnTo>
                  <a:lnTo>
                    <a:pt x="326" y="118"/>
                  </a:lnTo>
                  <a:lnTo>
                    <a:pt x="326" y="120"/>
                  </a:lnTo>
                  <a:lnTo>
                    <a:pt x="324" y="122"/>
                  </a:lnTo>
                  <a:lnTo>
                    <a:pt x="321" y="122"/>
                  </a:lnTo>
                  <a:lnTo>
                    <a:pt x="314" y="127"/>
                  </a:lnTo>
                  <a:lnTo>
                    <a:pt x="312" y="129"/>
                  </a:lnTo>
                  <a:lnTo>
                    <a:pt x="307" y="131"/>
                  </a:lnTo>
                  <a:lnTo>
                    <a:pt x="301" y="136"/>
                  </a:lnTo>
                  <a:lnTo>
                    <a:pt x="298" y="138"/>
                  </a:lnTo>
                  <a:lnTo>
                    <a:pt x="298" y="143"/>
                  </a:lnTo>
                  <a:lnTo>
                    <a:pt x="294" y="143"/>
                  </a:lnTo>
                  <a:lnTo>
                    <a:pt x="291" y="143"/>
                  </a:lnTo>
                  <a:lnTo>
                    <a:pt x="284" y="152"/>
                  </a:lnTo>
                  <a:lnTo>
                    <a:pt x="284" y="155"/>
                  </a:lnTo>
                  <a:lnTo>
                    <a:pt x="284" y="159"/>
                  </a:lnTo>
                  <a:lnTo>
                    <a:pt x="282" y="162"/>
                  </a:lnTo>
                  <a:lnTo>
                    <a:pt x="280" y="164"/>
                  </a:lnTo>
                  <a:lnTo>
                    <a:pt x="275" y="171"/>
                  </a:lnTo>
                  <a:lnTo>
                    <a:pt x="273" y="173"/>
                  </a:lnTo>
                  <a:lnTo>
                    <a:pt x="268" y="180"/>
                  </a:lnTo>
                  <a:lnTo>
                    <a:pt x="268" y="182"/>
                  </a:lnTo>
                  <a:lnTo>
                    <a:pt x="266" y="185"/>
                  </a:lnTo>
                  <a:lnTo>
                    <a:pt x="264" y="187"/>
                  </a:lnTo>
                  <a:lnTo>
                    <a:pt x="261" y="192"/>
                  </a:lnTo>
                  <a:lnTo>
                    <a:pt x="259" y="196"/>
                  </a:lnTo>
                  <a:lnTo>
                    <a:pt x="259" y="203"/>
                  </a:lnTo>
                  <a:lnTo>
                    <a:pt x="259" y="208"/>
                  </a:lnTo>
                  <a:lnTo>
                    <a:pt x="259" y="210"/>
                  </a:lnTo>
                  <a:lnTo>
                    <a:pt x="259" y="219"/>
                  </a:lnTo>
                  <a:lnTo>
                    <a:pt x="257" y="224"/>
                  </a:lnTo>
                  <a:lnTo>
                    <a:pt x="257" y="226"/>
                  </a:lnTo>
                  <a:lnTo>
                    <a:pt x="254" y="231"/>
                  </a:lnTo>
                  <a:lnTo>
                    <a:pt x="257" y="238"/>
                  </a:lnTo>
                  <a:lnTo>
                    <a:pt x="257" y="240"/>
                  </a:lnTo>
                  <a:lnTo>
                    <a:pt x="257" y="249"/>
                  </a:lnTo>
                  <a:lnTo>
                    <a:pt x="259" y="256"/>
                  </a:lnTo>
                  <a:lnTo>
                    <a:pt x="257" y="259"/>
                  </a:lnTo>
                  <a:lnTo>
                    <a:pt x="254" y="263"/>
                  </a:lnTo>
                  <a:lnTo>
                    <a:pt x="252" y="263"/>
                  </a:lnTo>
                  <a:lnTo>
                    <a:pt x="252" y="263"/>
                  </a:lnTo>
                  <a:lnTo>
                    <a:pt x="252" y="263"/>
                  </a:lnTo>
                  <a:lnTo>
                    <a:pt x="252" y="272"/>
                  </a:lnTo>
                  <a:lnTo>
                    <a:pt x="254" y="279"/>
                  </a:lnTo>
                  <a:lnTo>
                    <a:pt x="252" y="282"/>
                  </a:lnTo>
                  <a:lnTo>
                    <a:pt x="254" y="286"/>
                  </a:lnTo>
                  <a:lnTo>
                    <a:pt x="257" y="289"/>
                  </a:lnTo>
                  <a:lnTo>
                    <a:pt x="254" y="291"/>
                  </a:lnTo>
                  <a:lnTo>
                    <a:pt x="257" y="293"/>
                  </a:lnTo>
                  <a:lnTo>
                    <a:pt x="266" y="300"/>
                  </a:lnTo>
                  <a:lnTo>
                    <a:pt x="273" y="305"/>
                  </a:lnTo>
                  <a:lnTo>
                    <a:pt x="284" y="312"/>
                  </a:lnTo>
                  <a:lnTo>
                    <a:pt x="287" y="316"/>
                  </a:lnTo>
                  <a:lnTo>
                    <a:pt x="287" y="321"/>
                  </a:lnTo>
                  <a:lnTo>
                    <a:pt x="282" y="330"/>
                  </a:lnTo>
                  <a:lnTo>
                    <a:pt x="282" y="332"/>
                  </a:lnTo>
                  <a:lnTo>
                    <a:pt x="284" y="339"/>
                  </a:lnTo>
                  <a:lnTo>
                    <a:pt x="289" y="342"/>
                  </a:lnTo>
                  <a:lnTo>
                    <a:pt x="294" y="344"/>
                  </a:lnTo>
                  <a:lnTo>
                    <a:pt x="298" y="339"/>
                  </a:lnTo>
                  <a:lnTo>
                    <a:pt x="298" y="339"/>
                  </a:lnTo>
                  <a:lnTo>
                    <a:pt x="298" y="344"/>
                  </a:lnTo>
                  <a:lnTo>
                    <a:pt x="298" y="353"/>
                  </a:lnTo>
                  <a:lnTo>
                    <a:pt x="298" y="356"/>
                  </a:lnTo>
                  <a:lnTo>
                    <a:pt x="294" y="362"/>
                  </a:lnTo>
                  <a:lnTo>
                    <a:pt x="294" y="369"/>
                  </a:lnTo>
                  <a:lnTo>
                    <a:pt x="291" y="372"/>
                  </a:lnTo>
                  <a:lnTo>
                    <a:pt x="291" y="369"/>
                  </a:lnTo>
                  <a:lnTo>
                    <a:pt x="289" y="372"/>
                  </a:lnTo>
                  <a:lnTo>
                    <a:pt x="287" y="379"/>
                  </a:lnTo>
                  <a:lnTo>
                    <a:pt x="289" y="383"/>
                  </a:lnTo>
                  <a:lnTo>
                    <a:pt x="287" y="386"/>
                  </a:lnTo>
                  <a:lnTo>
                    <a:pt x="275" y="395"/>
                  </a:lnTo>
                  <a:lnTo>
                    <a:pt x="266" y="397"/>
                  </a:lnTo>
                  <a:lnTo>
                    <a:pt x="264" y="395"/>
                  </a:lnTo>
                  <a:lnTo>
                    <a:pt x="264" y="397"/>
                  </a:lnTo>
                  <a:lnTo>
                    <a:pt x="252" y="402"/>
                  </a:lnTo>
                  <a:lnTo>
                    <a:pt x="236" y="406"/>
                  </a:lnTo>
                  <a:lnTo>
                    <a:pt x="227" y="406"/>
                  </a:lnTo>
                  <a:lnTo>
                    <a:pt x="220" y="406"/>
                  </a:lnTo>
                  <a:lnTo>
                    <a:pt x="215" y="406"/>
                  </a:lnTo>
                  <a:lnTo>
                    <a:pt x="210" y="406"/>
                  </a:lnTo>
                  <a:lnTo>
                    <a:pt x="206" y="404"/>
                  </a:lnTo>
                  <a:lnTo>
                    <a:pt x="199" y="402"/>
                  </a:lnTo>
                  <a:lnTo>
                    <a:pt x="197" y="402"/>
                  </a:lnTo>
                  <a:lnTo>
                    <a:pt x="194" y="399"/>
                  </a:lnTo>
                  <a:lnTo>
                    <a:pt x="194" y="402"/>
                  </a:lnTo>
                  <a:lnTo>
                    <a:pt x="194" y="404"/>
                  </a:lnTo>
                  <a:lnTo>
                    <a:pt x="194" y="406"/>
                  </a:lnTo>
                  <a:lnTo>
                    <a:pt x="194" y="413"/>
                  </a:lnTo>
                  <a:lnTo>
                    <a:pt x="197" y="418"/>
                  </a:lnTo>
                  <a:lnTo>
                    <a:pt x="197" y="420"/>
                  </a:lnTo>
                  <a:lnTo>
                    <a:pt x="199" y="420"/>
                  </a:lnTo>
                  <a:lnTo>
                    <a:pt x="201" y="422"/>
                  </a:lnTo>
                  <a:lnTo>
                    <a:pt x="199" y="425"/>
                  </a:lnTo>
                  <a:lnTo>
                    <a:pt x="199" y="427"/>
                  </a:lnTo>
                  <a:lnTo>
                    <a:pt x="199" y="427"/>
                  </a:lnTo>
                  <a:lnTo>
                    <a:pt x="194" y="432"/>
                  </a:lnTo>
                  <a:lnTo>
                    <a:pt x="194" y="434"/>
                  </a:lnTo>
                  <a:lnTo>
                    <a:pt x="194" y="436"/>
                  </a:lnTo>
                  <a:lnTo>
                    <a:pt x="194" y="441"/>
                  </a:lnTo>
                  <a:lnTo>
                    <a:pt x="197" y="446"/>
                  </a:lnTo>
                  <a:lnTo>
                    <a:pt x="199" y="446"/>
                  </a:lnTo>
                  <a:lnTo>
                    <a:pt x="199" y="450"/>
                  </a:lnTo>
                  <a:lnTo>
                    <a:pt x="197" y="450"/>
                  </a:lnTo>
                  <a:lnTo>
                    <a:pt x="199" y="455"/>
                  </a:lnTo>
                  <a:lnTo>
                    <a:pt x="199" y="457"/>
                  </a:lnTo>
                  <a:lnTo>
                    <a:pt x="192" y="462"/>
                  </a:lnTo>
                  <a:lnTo>
                    <a:pt x="194" y="464"/>
                  </a:lnTo>
                  <a:lnTo>
                    <a:pt x="187" y="469"/>
                  </a:lnTo>
                  <a:lnTo>
                    <a:pt x="174" y="469"/>
                  </a:lnTo>
                  <a:lnTo>
                    <a:pt x="169" y="466"/>
                  </a:lnTo>
                  <a:lnTo>
                    <a:pt x="162" y="459"/>
                  </a:lnTo>
                  <a:lnTo>
                    <a:pt x="153" y="457"/>
                  </a:lnTo>
                  <a:lnTo>
                    <a:pt x="148" y="457"/>
                  </a:lnTo>
                  <a:lnTo>
                    <a:pt x="148" y="457"/>
                  </a:lnTo>
                  <a:lnTo>
                    <a:pt x="148" y="455"/>
                  </a:lnTo>
                  <a:lnTo>
                    <a:pt x="146" y="455"/>
                  </a:lnTo>
                  <a:lnTo>
                    <a:pt x="141" y="459"/>
                  </a:lnTo>
                  <a:lnTo>
                    <a:pt x="141" y="466"/>
                  </a:lnTo>
                  <a:lnTo>
                    <a:pt x="146" y="471"/>
                  </a:lnTo>
                  <a:lnTo>
                    <a:pt x="148" y="478"/>
                  </a:lnTo>
                  <a:lnTo>
                    <a:pt x="146" y="489"/>
                  </a:lnTo>
                  <a:lnTo>
                    <a:pt x="148" y="492"/>
                  </a:lnTo>
                  <a:lnTo>
                    <a:pt x="153" y="494"/>
                  </a:lnTo>
                  <a:lnTo>
                    <a:pt x="160" y="494"/>
                  </a:lnTo>
                  <a:lnTo>
                    <a:pt x="162" y="496"/>
                  </a:lnTo>
                  <a:lnTo>
                    <a:pt x="160" y="496"/>
                  </a:lnTo>
                  <a:lnTo>
                    <a:pt x="157" y="499"/>
                  </a:lnTo>
                  <a:lnTo>
                    <a:pt x="160" y="501"/>
                  </a:lnTo>
                  <a:lnTo>
                    <a:pt x="167" y="499"/>
                  </a:lnTo>
                  <a:lnTo>
                    <a:pt x="169" y="496"/>
                  </a:lnTo>
                  <a:lnTo>
                    <a:pt x="164" y="494"/>
                  </a:lnTo>
                  <a:lnTo>
                    <a:pt x="164" y="494"/>
                  </a:lnTo>
                  <a:lnTo>
                    <a:pt x="164" y="492"/>
                  </a:lnTo>
                  <a:lnTo>
                    <a:pt x="169" y="492"/>
                  </a:lnTo>
                  <a:lnTo>
                    <a:pt x="174" y="489"/>
                  </a:lnTo>
                  <a:lnTo>
                    <a:pt x="176" y="489"/>
                  </a:lnTo>
                  <a:lnTo>
                    <a:pt x="178" y="494"/>
                  </a:lnTo>
                  <a:lnTo>
                    <a:pt x="178" y="499"/>
                  </a:lnTo>
                  <a:lnTo>
                    <a:pt x="176" y="499"/>
                  </a:lnTo>
                  <a:lnTo>
                    <a:pt x="178" y="503"/>
                  </a:lnTo>
                  <a:lnTo>
                    <a:pt x="180" y="508"/>
                  </a:lnTo>
                  <a:lnTo>
                    <a:pt x="180" y="510"/>
                  </a:lnTo>
                  <a:lnTo>
                    <a:pt x="171" y="515"/>
                  </a:lnTo>
                  <a:lnTo>
                    <a:pt x="169" y="515"/>
                  </a:lnTo>
                  <a:lnTo>
                    <a:pt x="167" y="510"/>
                  </a:lnTo>
                  <a:lnTo>
                    <a:pt x="167" y="508"/>
                  </a:lnTo>
                  <a:lnTo>
                    <a:pt x="167" y="506"/>
                  </a:lnTo>
                  <a:lnTo>
                    <a:pt x="162" y="503"/>
                  </a:lnTo>
                  <a:lnTo>
                    <a:pt x="157" y="506"/>
                  </a:lnTo>
                  <a:lnTo>
                    <a:pt x="153" y="508"/>
                  </a:lnTo>
                  <a:lnTo>
                    <a:pt x="153" y="510"/>
                  </a:lnTo>
                  <a:lnTo>
                    <a:pt x="153" y="515"/>
                  </a:lnTo>
                  <a:lnTo>
                    <a:pt x="157" y="515"/>
                  </a:lnTo>
                  <a:lnTo>
                    <a:pt x="164" y="515"/>
                  </a:lnTo>
                  <a:lnTo>
                    <a:pt x="164" y="517"/>
                  </a:lnTo>
                  <a:lnTo>
                    <a:pt x="160" y="522"/>
                  </a:lnTo>
                  <a:lnTo>
                    <a:pt x="153" y="524"/>
                  </a:lnTo>
                  <a:lnTo>
                    <a:pt x="150" y="526"/>
                  </a:lnTo>
                  <a:lnTo>
                    <a:pt x="153" y="529"/>
                  </a:lnTo>
                  <a:lnTo>
                    <a:pt x="150" y="533"/>
                  </a:lnTo>
                  <a:lnTo>
                    <a:pt x="148" y="536"/>
                  </a:lnTo>
                  <a:lnTo>
                    <a:pt x="148" y="543"/>
                  </a:lnTo>
                  <a:lnTo>
                    <a:pt x="150" y="545"/>
                  </a:lnTo>
                  <a:lnTo>
                    <a:pt x="150" y="547"/>
                  </a:lnTo>
                  <a:lnTo>
                    <a:pt x="150" y="550"/>
                  </a:lnTo>
                  <a:lnTo>
                    <a:pt x="155" y="554"/>
                  </a:lnTo>
                  <a:lnTo>
                    <a:pt x="155" y="556"/>
                  </a:lnTo>
                  <a:lnTo>
                    <a:pt x="153" y="559"/>
                  </a:lnTo>
                  <a:lnTo>
                    <a:pt x="153" y="561"/>
                  </a:lnTo>
                  <a:lnTo>
                    <a:pt x="148" y="566"/>
                  </a:lnTo>
                  <a:lnTo>
                    <a:pt x="148" y="568"/>
                  </a:lnTo>
                  <a:lnTo>
                    <a:pt x="146" y="570"/>
                  </a:lnTo>
                  <a:lnTo>
                    <a:pt x="150" y="570"/>
                  </a:lnTo>
                  <a:lnTo>
                    <a:pt x="153" y="573"/>
                  </a:lnTo>
                  <a:lnTo>
                    <a:pt x="153" y="575"/>
                  </a:lnTo>
                  <a:lnTo>
                    <a:pt x="146" y="577"/>
                  </a:lnTo>
                  <a:lnTo>
                    <a:pt x="141" y="575"/>
                  </a:lnTo>
                  <a:lnTo>
                    <a:pt x="137" y="577"/>
                  </a:lnTo>
                  <a:lnTo>
                    <a:pt x="132" y="582"/>
                  </a:lnTo>
                  <a:lnTo>
                    <a:pt x="127" y="582"/>
                  </a:lnTo>
                  <a:lnTo>
                    <a:pt x="123" y="586"/>
                  </a:lnTo>
                  <a:lnTo>
                    <a:pt x="120" y="586"/>
                  </a:lnTo>
                  <a:lnTo>
                    <a:pt x="120" y="591"/>
                  </a:lnTo>
                  <a:lnTo>
                    <a:pt x="118" y="596"/>
                  </a:lnTo>
                  <a:lnTo>
                    <a:pt x="113" y="598"/>
                  </a:lnTo>
                  <a:lnTo>
                    <a:pt x="113" y="600"/>
                  </a:lnTo>
                  <a:lnTo>
                    <a:pt x="116" y="605"/>
                  </a:lnTo>
                  <a:lnTo>
                    <a:pt x="116" y="610"/>
                  </a:lnTo>
                  <a:lnTo>
                    <a:pt x="120" y="616"/>
                  </a:lnTo>
                  <a:lnTo>
                    <a:pt x="125" y="619"/>
                  </a:lnTo>
                  <a:lnTo>
                    <a:pt x="127" y="621"/>
                  </a:lnTo>
                  <a:lnTo>
                    <a:pt x="132" y="626"/>
                  </a:lnTo>
                  <a:lnTo>
                    <a:pt x="141" y="633"/>
                  </a:lnTo>
                  <a:lnTo>
                    <a:pt x="148" y="633"/>
                  </a:lnTo>
                  <a:lnTo>
                    <a:pt x="150" y="633"/>
                  </a:lnTo>
                  <a:lnTo>
                    <a:pt x="153" y="633"/>
                  </a:lnTo>
                  <a:lnTo>
                    <a:pt x="157" y="633"/>
                  </a:lnTo>
                  <a:lnTo>
                    <a:pt x="157" y="635"/>
                  </a:lnTo>
                  <a:lnTo>
                    <a:pt x="157" y="637"/>
                  </a:lnTo>
                  <a:lnTo>
                    <a:pt x="157" y="640"/>
                  </a:lnTo>
                  <a:lnTo>
                    <a:pt x="160" y="644"/>
                  </a:lnTo>
                  <a:lnTo>
                    <a:pt x="160" y="647"/>
                  </a:lnTo>
                  <a:lnTo>
                    <a:pt x="155" y="651"/>
                  </a:lnTo>
                  <a:lnTo>
                    <a:pt x="157" y="651"/>
                  </a:lnTo>
                  <a:lnTo>
                    <a:pt x="162" y="653"/>
                  </a:lnTo>
                  <a:lnTo>
                    <a:pt x="160" y="656"/>
                  </a:lnTo>
                  <a:lnTo>
                    <a:pt x="157" y="658"/>
                  </a:lnTo>
                  <a:lnTo>
                    <a:pt x="160" y="660"/>
                  </a:lnTo>
                  <a:lnTo>
                    <a:pt x="155" y="665"/>
                  </a:lnTo>
                  <a:lnTo>
                    <a:pt x="153" y="665"/>
                  </a:lnTo>
                  <a:lnTo>
                    <a:pt x="153" y="670"/>
                  </a:lnTo>
                  <a:lnTo>
                    <a:pt x="150" y="670"/>
                  </a:lnTo>
                  <a:lnTo>
                    <a:pt x="146" y="674"/>
                  </a:lnTo>
                  <a:lnTo>
                    <a:pt x="146" y="679"/>
                  </a:lnTo>
                  <a:lnTo>
                    <a:pt x="141" y="679"/>
                  </a:lnTo>
                  <a:lnTo>
                    <a:pt x="137" y="683"/>
                  </a:lnTo>
                  <a:lnTo>
                    <a:pt x="134" y="688"/>
                  </a:lnTo>
                  <a:lnTo>
                    <a:pt x="134" y="693"/>
                  </a:lnTo>
                  <a:lnTo>
                    <a:pt x="130" y="697"/>
                  </a:lnTo>
                  <a:lnTo>
                    <a:pt x="130" y="700"/>
                  </a:lnTo>
                  <a:lnTo>
                    <a:pt x="132" y="697"/>
                  </a:lnTo>
                  <a:lnTo>
                    <a:pt x="134" y="700"/>
                  </a:lnTo>
                  <a:lnTo>
                    <a:pt x="137" y="704"/>
                  </a:lnTo>
                  <a:lnTo>
                    <a:pt x="134" y="709"/>
                  </a:lnTo>
                  <a:lnTo>
                    <a:pt x="132" y="713"/>
                  </a:lnTo>
                  <a:lnTo>
                    <a:pt x="130" y="716"/>
                  </a:lnTo>
                  <a:lnTo>
                    <a:pt x="125" y="720"/>
                  </a:lnTo>
                  <a:lnTo>
                    <a:pt x="123" y="718"/>
                  </a:lnTo>
                  <a:lnTo>
                    <a:pt x="120" y="716"/>
                  </a:lnTo>
                  <a:lnTo>
                    <a:pt x="118" y="713"/>
                  </a:lnTo>
                  <a:lnTo>
                    <a:pt x="118" y="716"/>
                  </a:lnTo>
                  <a:lnTo>
                    <a:pt x="118" y="720"/>
                  </a:lnTo>
                  <a:lnTo>
                    <a:pt x="120" y="723"/>
                  </a:lnTo>
                  <a:lnTo>
                    <a:pt x="118" y="725"/>
                  </a:lnTo>
                  <a:lnTo>
                    <a:pt x="113" y="730"/>
                  </a:lnTo>
                  <a:lnTo>
                    <a:pt x="111" y="737"/>
                  </a:lnTo>
                  <a:lnTo>
                    <a:pt x="111" y="744"/>
                  </a:lnTo>
                  <a:lnTo>
                    <a:pt x="116" y="748"/>
                  </a:lnTo>
                  <a:lnTo>
                    <a:pt x="120" y="760"/>
                  </a:lnTo>
                  <a:lnTo>
                    <a:pt x="120" y="762"/>
                  </a:lnTo>
                  <a:lnTo>
                    <a:pt x="120" y="762"/>
                  </a:lnTo>
                  <a:lnTo>
                    <a:pt x="120" y="764"/>
                  </a:lnTo>
                  <a:lnTo>
                    <a:pt x="116" y="767"/>
                  </a:lnTo>
                  <a:lnTo>
                    <a:pt x="118" y="769"/>
                  </a:lnTo>
                  <a:lnTo>
                    <a:pt x="123" y="769"/>
                  </a:lnTo>
                  <a:lnTo>
                    <a:pt x="125" y="771"/>
                  </a:lnTo>
                  <a:lnTo>
                    <a:pt x="125" y="776"/>
                  </a:lnTo>
                  <a:lnTo>
                    <a:pt x="132" y="780"/>
                  </a:lnTo>
                  <a:lnTo>
                    <a:pt x="137" y="783"/>
                  </a:lnTo>
                  <a:lnTo>
                    <a:pt x="139" y="787"/>
                  </a:lnTo>
                  <a:lnTo>
                    <a:pt x="137" y="787"/>
                  </a:lnTo>
                  <a:lnTo>
                    <a:pt x="132" y="785"/>
                  </a:lnTo>
                  <a:lnTo>
                    <a:pt x="125" y="780"/>
                  </a:lnTo>
                  <a:lnTo>
                    <a:pt x="120" y="780"/>
                  </a:lnTo>
                  <a:lnTo>
                    <a:pt x="120" y="778"/>
                  </a:lnTo>
                  <a:lnTo>
                    <a:pt x="93" y="778"/>
                  </a:lnTo>
                  <a:lnTo>
                    <a:pt x="77" y="780"/>
                  </a:lnTo>
                  <a:lnTo>
                    <a:pt x="74" y="778"/>
                  </a:lnTo>
                  <a:lnTo>
                    <a:pt x="63" y="778"/>
                  </a:lnTo>
                  <a:lnTo>
                    <a:pt x="60" y="769"/>
                  </a:lnTo>
                  <a:lnTo>
                    <a:pt x="58" y="762"/>
                  </a:lnTo>
                  <a:lnTo>
                    <a:pt x="53" y="757"/>
                  </a:lnTo>
                  <a:lnTo>
                    <a:pt x="51" y="746"/>
                  </a:lnTo>
                  <a:lnTo>
                    <a:pt x="51" y="739"/>
                  </a:lnTo>
                  <a:lnTo>
                    <a:pt x="49" y="739"/>
                  </a:lnTo>
                  <a:lnTo>
                    <a:pt x="42" y="744"/>
                  </a:lnTo>
                  <a:lnTo>
                    <a:pt x="37" y="748"/>
                  </a:lnTo>
                  <a:lnTo>
                    <a:pt x="33" y="746"/>
                  </a:lnTo>
                  <a:lnTo>
                    <a:pt x="23" y="727"/>
                  </a:lnTo>
                  <a:lnTo>
                    <a:pt x="23" y="723"/>
                  </a:lnTo>
                  <a:lnTo>
                    <a:pt x="26" y="702"/>
                  </a:lnTo>
                  <a:lnTo>
                    <a:pt x="30" y="697"/>
                  </a:lnTo>
                  <a:lnTo>
                    <a:pt x="37" y="688"/>
                  </a:lnTo>
                  <a:lnTo>
                    <a:pt x="40" y="679"/>
                  </a:lnTo>
                  <a:lnTo>
                    <a:pt x="37" y="667"/>
                  </a:lnTo>
                  <a:lnTo>
                    <a:pt x="35" y="658"/>
                  </a:lnTo>
                  <a:lnTo>
                    <a:pt x="35" y="649"/>
                  </a:lnTo>
                  <a:lnTo>
                    <a:pt x="40" y="644"/>
                  </a:lnTo>
                  <a:lnTo>
                    <a:pt x="35" y="635"/>
                  </a:lnTo>
                  <a:lnTo>
                    <a:pt x="37" y="630"/>
                  </a:lnTo>
                  <a:lnTo>
                    <a:pt x="40" y="626"/>
                  </a:lnTo>
                  <a:lnTo>
                    <a:pt x="37" y="616"/>
                  </a:lnTo>
                  <a:lnTo>
                    <a:pt x="37" y="605"/>
                  </a:lnTo>
                  <a:lnTo>
                    <a:pt x="33" y="600"/>
                  </a:lnTo>
                  <a:lnTo>
                    <a:pt x="35" y="596"/>
                  </a:lnTo>
                  <a:lnTo>
                    <a:pt x="40" y="591"/>
                  </a:lnTo>
                  <a:lnTo>
                    <a:pt x="40" y="586"/>
                  </a:lnTo>
                  <a:lnTo>
                    <a:pt x="35" y="580"/>
                  </a:lnTo>
                  <a:lnTo>
                    <a:pt x="28" y="575"/>
                  </a:lnTo>
                  <a:lnTo>
                    <a:pt x="23" y="575"/>
                  </a:lnTo>
                  <a:lnTo>
                    <a:pt x="23" y="575"/>
                  </a:lnTo>
                  <a:lnTo>
                    <a:pt x="19" y="573"/>
                  </a:lnTo>
                  <a:lnTo>
                    <a:pt x="21" y="568"/>
                  </a:lnTo>
                  <a:lnTo>
                    <a:pt x="30" y="568"/>
                  </a:lnTo>
                  <a:lnTo>
                    <a:pt x="35" y="563"/>
                  </a:lnTo>
                  <a:lnTo>
                    <a:pt x="35" y="559"/>
                  </a:lnTo>
                  <a:lnTo>
                    <a:pt x="33" y="556"/>
                  </a:lnTo>
                  <a:lnTo>
                    <a:pt x="28" y="559"/>
                  </a:lnTo>
                  <a:lnTo>
                    <a:pt x="26" y="559"/>
                  </a:lnTo>
                  <a:lnTo>
                    <a:pt x="23" y="550"/>
                  </a:lnTo>
                  <a:lnTo>
                    <a:pt x="19" y="540"/>
                  </a:lnTo>
                  <a:lnTo>
                    <a:pt x="19" y="536"/>
                  </a:lnTo>
                  <a:lnTo>
                    <a:pt x="19" y="529"/>
                  </a:lnTo>
                  <a:lnTo>
                    <a:pt x="12" y="526"/>
                  </a:lnTo>
                  <a:lnTo>
                    <a:pt x="10" y="519"/>
                  </a:lnTo>
                  <a:lnTo>
                    <a:pt x="10" y="503"/>
                  </a:lnTo>
                  <a:lnTo>
                    <a:pt x="14" y="501"/>
                  </a:lnTo>
                  <a:lnTo>
                    <a:pt x="17" y="494"/>
                  </a:lnTo>
                  <a:lnTo>
                    <a:pt x="14" y="489"/>
                  </a:lnTo>
                  <a:lnTo>
                    <a:pt x="10" y="489"/>
                  </a:lnTo>
                  <a:lnTo>
                    <a:pt x="7" y="478"/>
                  </a:lnTo>
                  <a:lnTo>
                    <a:pt x="7" y="464"/>
                  </a:lnTo>
                  <a:lnTo>
                    <a:pt x="7" y="450"/>
                  </a:lnTo>
                  <a:lnTo>
                    <a:pt x="5" y="443"/>
                  </a:lnTo>
                  <a:lnTo>
                    <a:pt x="3" y="436"/>
                  </a:lnTo>
                  <a:lnTo>
                    <a:pt x="12" y="425"/>
                  </a:lnTo>
                  <a:lnTo>
                    <a:pt x="12" y="413"/>
                  </a:lnTo>
                  <a:lnTo>
                    <a:pt x="19" y="411"/>
                  </a:lnTo>
                  <a:lnTo>
                    <a:pt x="21" y="406"/>
                  </a:lnTo>
                  <a:lnTo>
                    <a:pt x="10" y="383"/>
                  </a:lnTo>
                  <a:lnTo>
                    <a:pt x="10" y="374"/>
                  </a:lnTo>
                  <a:lnTo>
                    <a:pt x="10" y="369"/>
                  </a:lnTo>
                  <a:lnTo>
                    <a:pt x="10" y="353"/>
                  </a:lnTo>
                  <a:lnTo>
                    <a:pt x="14" y="344"/>
                  </a:lnTo>
                  <a:lnTo>
                    <a:pt x="19" y="339"/>
                  </a:lnTo>
                  <a:lnTo>
                    <a:pt x="19" y="332"/>
                  </a:lnTo>
                  <a:lnTo>
                    <a:pt x="14" y="325"/>
                  </a:lnTo>
                  <a:lnTo>
                    <a:pt x="12" y="323"/>
                  </a:lnTo>
                  <a:lnTo>
                    <a:pt x="17" y="316"/>
                  </a:lnTo>
                  <a:lnTo>
                    <a:pt x="14" y="307"/>
                  </a:lnTo>
                  <a:lnTo>
                    <a:pt x="19" y="300"/>
                  </a:lnTo>
                  <a:lnTo>
                    <a:pt x="21" y="298"/>
                  </a:lnTo>
                  <a:lnTo>
                    <a:pt x="23" y="289"/>
                  </a:lnTo>
                  <a:lnTo>
                    <a:pt x="21" y="272"/>
                  </a:lnTo>
                  <a:lnTo>
                    <a:pt x="19" y="268"/>
                  </a:lnTo>
                  <a:lnTo>
                    <a:pt x="17" y="256"/>
                  </a:lnTo>
                  <a:lnTo>
                    <a:pt x="12" y="249"/>
                  </a:lnTo>
                  <a:lnTo>
                    <a:pt x="7" y="242"/>
                  </a:lnTo>
                  <a:lnTo>
                    <a:pt x="7" y="238"/>
                  </a:lnTo>
                  <a:lnTo>
                    <a:pt x="3" y="233"/>
                  </a:lnTo>
                  <a:lnTo>
                    <a:pt x="0" y="224"/>
                  </a:lnTo>
                  <a:lnTo>
                    <a:pt x="3" y="215"/>
                  </a:lnTo>
                  <a:lnTo>
                    <a:pt x="7" y="212"/>
                  </a:lnTo>
                  <a:lnTo>
                    <a:pt x="7" y="201"/>
                  </a:lnTo>
                  <a:lnTo>
                    <a:pt x="12" y="198"/>
                  </a:lnTo>
                  <a:lnTo>
                    <a:pt x="12" y="189"/>
                  </a:lnTo>
                  <a:lnTo>
                    <a:pt x="7" y="182"/>
                  </a:lnTo>
                  <a:lnTo>
                    <a:pt x="7" y="168"/>
                  </a:lnTo>
                  <a:lnTo>
                    <a:pt x="10" y="166"/>
                  </a:lnTo>
                  <a:lnTo>
                    <a:pt x="12" y="150"/>
                  </a:lnTo>
                  <a:lnTo>
                    <a:pt x="17" y="145"/>
                  </a:lnTo>
                  <a:lnTo>
                    <a:pt x="21" y="129"/>
                  </a:lnTo>
                  <a:lnTo>
                    <a:pt x="26" y="125"/>
                  </a:lnTo>
                  <a:lnTo>
                    <a:pt x="30" y="122"/>
                  </a:lnTo>
                  <a:lnTo>
                    <a:pt x="35" y="120"/>
                  </a:lnTo>
                  <a:lnTo>
                    <a:pt x="33" y="118"/>
                  </a:lnTo>
                  <a:lnTo>
                    <a:pt x="33" y="111"/>
                  </a:lnTo>
                  <a:lnTo>
                    <a:pt x="30" y="108"/>
                  </a:lnTo>
                  <a:lnTo>
                    <a:pt x="28" y="106"/>
                  </a:lnTo>
                  <a:lnTo>
                    <a:pt x="28" y="101"/>
                  </a:lnTo>
                  <a:lnTo>
                    <a:pt x="33" y="99"/>
                  </a:lnTo>
                  <a:lnTo>
                    <a:pt x="33" y="95"/>
                  </a:lnTo>
                  <a:lnTo>
                    <a:pt x="28" y="88"/>
                  </a:lnTo>
                  <a:lnTo>
                    <a:pt x="26" y="81"/>
                  </a:lnTo>
                  <a:lnTo>
                    <a:pt x="28" y="76"/>
                  </a:lnTo>
                  <a:lnTo>
                    <a:pt x="28" y="71"/>
                  </a:lnTo>
                  <a:lnTo>
                    <a:pt x="23" y="69"/>
                  </a:lnTo>
                  <a:lnTo>
                    <a:pt x="26" y="62"/>
                  </a:lnTo>
                  <a:lnTo>
                    <a:pt x="51" y="51"/>
                  </a:lnTo>
                  <a:lnTo>
                    <a:pt x="56" y="25"/>
                  </a:lnTo>
                  <a:lnTo>
                    <a:pt x="53" y="21"/>
                  </a:lnTo>
                  <a:close/>
                  <a:moveTo>
                    <a:pt x="227" y="859"/>
                  </a:moveTo>
                  <a:lnTo>
                    <a:pt x="229" y="861"/>
                  </a:lnTo>
                  <a:lnTo>
                    <a:pt x="234" y="859"/>
                  </a:lnTo>
                  <a:lnTo>
                    <a:pt x="238" y="859"/>
                  </a:lnTo>
                  <a:lnTo>
                    <a:pt x="240" y="854"/>
                  </a:lnTo>
                  <a:lnTo>
                    <a:pt x="236" y="854"/>
                  </a:lnTo>
                  <a:lnTo>
                    <a:pt x="234" y="857"/>
                  </a:lnTo>
                  <a:lnTo>
                    <a:pt x="229" y="857"/>
                  </a:lnTo>
                  <a:lnTo>
                    <a:pt x="227" y="859"/>
                  </a:lnTo>
                  <a:close/>
                  <a:moveTo>
                    <a:pt x="132" y="792"/>
                  </a:moveTo>
                  <a:lnTo>
                    <a:pt x="132" y="792"/>
                  </a:lnTo>
                  <a:lnTo>
                    <a:pt x="137" y="797"/>
                  </a:lnTo>
                  <a:lnTo>
                    <a:pt x="141" y="804"/>
                  </a:lnTo>
                  <a:lnTo>
                    <a:pt x="144" y="813"/>
                  </a:lnTo>
                  <a:lnTo>
                    <a:pt x="141" y="810"/>
                  </a:lnTo>
                  <a:lnTo>
                    <a:pt x="139" y="813"/>
                  </a:lnTo>
                  <a:lnTo>
                    <a:pt x="137" y="815"/>
                  </a:lnTo>
                  <a:lnTo>
                    <a:pt x="132" y="792"/>
                  </a:lnTo>
                  <a:close/>
                  <a:moveTo>
                    <a:pt x="139" y="817"/>
                  </a:moveTo>
                  <a:lnTo>
                    <a:pt x="141" y="820"/>
                  </a:lnTo>
                  <a:lnTo>
                    <a:pt x="148" y="817"/>
                  </a:lnTo>
                  <a:lnTo>
                    <a:pt x="150" y="822"/>
                  </a:lnTo>
                  <a:lnTo>
                    <a:pt x="153" y="829"/>
                  </a:lnTo>
                  <a:lnTo>
                    <a:pt x="157" y="829"/>
                  </a:lnTo>
                  <a:lnTo>
                    <a:pt x="162" y="834"/>
                  </a:lnTo>
                  <a:lnTo>
                    <a:pt x="164" y="838"/>
                  </a:lnTo>
                  <a:lnTo>
                    <a:pt x="167" y="841"/>
                  </a:lnTo>
                  <a:lnTo>
                    <a:pt x="185" y="845"/>
                  </a:lnTo>
                  <a:lnTo>
                    <a:pt x="185" y="847"/>
                  </a:lnTo>
                  <a:lnTo>
                    <a:pt x="192" y="850"/>
                  </a:lnTo>
                  <a:lnTo>
                    <a:pt x="197" y="854"/>
                  </a:lnTo>
                  <a:lnTo>
                    <a:pt x="201" y="854"/>
                  </a:lnTo>
                  <a:lnTo>
                    <a:pt x="208" y="852"/>
                  </a:lnTo>
                  <a:lnTo>
                    <a:pt x="213" y="854"/>
                  </a:lnTo>
                  <a:lnTo>
                    <a:pt x="213" y="859"/>
                  </a:lnTo>
                  <a:lnTo>
                    <a:pt x="208" y="861"/>
                  </a:lnTo>
                  <a:lnTo>
                    <a:pt x="206" y="859"/>
                  </a:lnTo>
                  <a:lnTo>
                    <a:pt x="201" y="861"/>
                  </a:lnTo>
                  <a:lnTo>
                    <a:pt x="201" y="864"/>
                  </a:lnTo>
                  <a:lnTo>
                    <a:pt x="197" y="868"/>
                  </a:lnTo>
                  <a:lnTo>
                    <a:pt x="192" y="871"/>
                  </a:lnTo>
                  <a:lnTo>
                    <a:pt x="187" y="868"/>
                  </a:lnTo>
                  <a:lnTo>
                    <a:pt x="183" y="866"/>
                  </a:lnTo>
                  <a:lnTo>
                    <a:pt x="174" y="864"/>
                  </a:lnTo>
                  <a:lnTo>
                    <a:pt x="169" y="864"/>
                  </a:lnTo>
                  <a:lnTo>
                    <a:pt x="160" y="864"/>
                  </a:lnTo>
                  <a:lnTo>
                    <a:pt x="153" y="866"/>
                  </a:lnTo>
                  <a:lnTo>
                    <a:pt x="150" y="866"/>
                  </a:lnTo>
                  <a:lnTo>
                    <a:pt x="148" y="859"/>
                  </a:lnTo>
                  <a:lnTo>
                    <a:pt x="157" y="859"/>
                  </a:lnTo>
                  <a:lnTo>
                    <a:pt x="164" y="857"/>
                  </a:lnTo>
                  <a:lnTo>
                    <a:pt x="167" y="854"/>
                  </a:lnTo>
                  <a:lnTo>
                    <a:pt x="169" y="854"/>
                  </a:lnTo>
                  <a:lnTo>
                    <a:pt x="162" y="854"/>
                  </a:lnTo>
                  <a:lnTo>
                    <a:pt x="157" y="854"/>
                  </a:lnTo>
                  <a:lnTo>
                    <a:pt x="148" y="857"/>
                  </a:lnTo>
                  <a:lnTo>
                    <a:pt x="148" y="857"/>
                  </a:lnTo>
                  <a:lnTo>
                    <a:pt x="139" y="81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7" name="Freeform 214">
              <a:extLst>
                <a:ext uri="{FF2B5EF4-FFF2-40B4-BE49-F238E27FC236}">
                  <a16:creationId xmlns:a16="http://schemas.microsoft.com/office/drawing/2014/main" id="{79A7C3B3-3699-A940-575C-6C991B2FD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4762" y="3406128"/>
              <a:ext cx="190020" cy="827289"/>
            </a:xfrm>
            <a:custGeom>
              <a:avLst/>
              <a:gdLst>
                <a:gd name="T0" fmla="*/ 157 w 229"/>
                <a:gd name="T1" fmla="*/ 958 h 997"/>
                <a:gd name="T2" fmla="*/ 155 w 229"/>
                <a:gd name="T3" fmla="*/ 970 h 997"/>
                <a:gd name="T4" fmla="*/ 190 w 229"/>
                <a:gd name="T5" fmla="*/ 970 h 997"/>
                <a:gd name="T6" fmla="*/ 155 w 229"/>
                <a:gd name="T7" fmla="*/ 928 h 997"/>
                <a:gd name="T8" fmla="*/ 183 w 229"/>
                <a:gd name="T9" fmla="*/ 916 h 997"/>
                <a:gd name="T10" fmla="*/ 69 w 229"/>
                <a:gd name="T11" fmla="*/ 822 h 997"/>
                <a:gd name="T12" fmla="*/ 69 w 229"/>
                <a:gd name="T13" fmla="*/ 674 h 997"/>
                <a:gd name="T14" fmla="*/ 53 w 229"/>
                <a:gd name="T15" fmla="*/ 563 h 997"/>
                <a:gd name="T16" fmla="*/ 69 w 229"/>
                <a:gd name="T17" fmla="*/ 388 h 997"/>
                <a:gd name="T18" fmla="*/ 76 w 229"/>
                <a:gd name="T19" fmla="*/ 221 h 997"/>
                <a:gd name="T20" fmla="*/ 74 w 229"/>
                <a:gd name="T21" fmla="*/ 80 h 997"/>
                <a:gd name="T22" fmla="*/ 35 w 229"/>
                <a:gd name="T23" fmla="*/ 18 h 997"/>
                <a:gd name="T24" fmla="*/ 23 w 229"/>
                <a:gd name="T25" fmla="*/ 129 h 997"/>
                <a:gd name="T26" fmla="*/ 23 w 229"/>
                <a:gd name="T27" fmla="*/ 247 h 997"/>
                <a:gd name="T28" fmla="*/ 28 w 229"/>
                <a:gd name="T29" fmla="*/ 353 h 997"/>
                <a:gd name="T30" fmla="*/ 19 w 229"/>
                <a:gd name="T31" fmla="*/ 429 h 997"/>
                <a:gd name="T32" fmla="*/ 9 w 229"/>
                <a:gd name="T33" fmla="*/ 491 h 997"/>
                <a:gd name="T34" fmla="*/ 12 w 229"/>
                <a:gd name="T35" fmla="*/ 572 h 997"/>
                <a:gd name="T36" fmla="*/ 49 w 229"/>
                <a:gd name="T37" fmla="*/ 609 h 997"/>
                <a:gd name="T38" fmla="*/ 39 w 229"/>
                <a:gd name="T39" fmla="*/ 655 h 997"/>
                <a:gd name="T40" fmla="*/ 39 w 229"/>
                <a:gd name="T41" fmla="*/ 720 h 997"/>
                <a:gd name="T42" fmla="*/ 12 w 229"/>
                <a:gd name="T43" fmla="*/ 706 h 997"/>
                <a:gd name="T44" fmla="*/ 28 w 229"/>
                <a:gd name="T45" fmla="*/ 729 h 997"/>
                <a:gd name="T46" fmla="*/ 49 w 229"/>
                <a:gd name="T47" fmla="*/ 757 h 997"/>
                <a:gd name="T48" fmla="*/ 46 w 229"/>
                <a:gd name="T49" fmla="*/ 785 h 997"/>
                <a:gd name="T50" fmla="*/ 51 w 229"/>
                <a:gd name="T51" fmla="*/ 822 h 997"/>
                <a:gd name="T52" fmla="*/ 72 w 229"/>
                <a:gd name="T53" fmla="*/ 863 h 997"/>
                <a:gd name="T54" fmla="*/ 93 w 229"/>
                <a:gd name="T55" fmla="*/ 875 h 997"/>
                <a:gd name="T56" fmla="*/ 99 w 229"/>
                <a:gd name="T57" fmla="*/ 893 h 997"/>
                <a:gd name="T58" fmla="*/ 88 w 229"/>
                <a:gd name="T59" fmla="*/ 903 h 997"/>
                <a:gd name="T60" fmla="*/ 106 w 229"/>
                <a:gd name="T61" fmla="*/ 898 h 997"/>
                <a:gd name="T62" fmla="*/ 102 w 229"/>
                <a:gd name="T63" fmla="*/ 919 h 997"/>
                <a:gd name="T64" fmla="*/ 134 w 229"/>
                <a:gd name="T65" fmla="*/ 909 h 997"/>
                <a:gd name="T66" fmla="*/ 136 w 229"/>
                <a:gd name="T67" fmla="*/ 940 h 997"/>
                <a:gd name="T68" fmla="*/ 178 w 229"/>
                <a:gd name="T69" fmla="*/ 884 h 997"/>
                <a:gd name="T70" fmla="*/ 12 w 229"/>
                <a:gd name="T71" fmla="*/ 632 h 997"/>
                <a:gd name="T72" fmla="*/ 30 w 229"/>
                <a:gd name="T73" fmla="*/ 614 h 997"/>
                <a:gd name="T74" fmla="*/ 30 w 229"/>
                <a:gd name="T75" fmla="*/ 653 h 997"/>
                <a:gd name="T76" fmla="*/ 14 w 229"/>
                <a:gd name="T77" fmla="*/ 667 h 997"/>
                <a:gd name="T78" fmla="*/ 21 w 229"/>
                <a:gd name="T79" fmla="*/ 665 h 997"/>
                <a:gd name="T80" fmla="*/ 37 w 229"/>
                <a:gd name="T81" fmla="*/ 660 h 997"/>
                <a:gd name="T82" fmla="*/ 21 w 229"/>
                <a:gd name="T83" fmla="*/ 676 h 997"/>
                <a:gd name="T84" fmla="*/ 28 w 229"/>
                <a:gd name="T85" fmla="*/ 697 h 997"/>
                <a:gd name="T86" fmla="*/ 16 w 229"/>
                <a:gd name="T87" fmla="*/ 771 h 997"/>
                <a:gd name="T88" fmla="*/ 16 w 229"/>
                <a:gd name="T89" fmla="*/ 782 h 997"/>
                <a:gd name="T90" fmla="*/ 39 w 229"/>
                <a:gd name="T91" fmla="*/ 819 h 997"/>
                <a:gd name="T92" fmla="*/ 49 w 229"/>
                <a:gd name="T93" fmla="*/ 817 h 997"/>
                <a:gd name="T94" fmla="*/ 37 w 229"/>
                <a:gd name="T95" fmla="*/ 843 h 997"/>
                <a:gd name="T96" fmla="*/ 58 w 229"/>
                <a:gd name="T97" fmla="*/ 854 h 997"/>
                <a:gd name="T98" fmla="*/ 51 w 229"/>
                <a:gd name="T99" fmla="*/ 882 h 997"/>
                <a:gd name="T100" fmla="*/ 56 w 229"/>
                <a:gd name="T101" fmla="*/ 877 h 997"/>
                <a:gd name="T102" fmla="*/ 74 w 229"/>
                <a:gd name="T103" fmla="*/ 879 h 997"/>
                <a:gd name="T104" fmla="*/ 69 w 229"/>
                <a:gd name="T105" fmla="*/ 900 h 997"/>
                <a:gd name="T106" fmla="*/ 88 w 229"/>
                <a:gd name="T107" fmla="*/ 921 h 997"/>
                <a:gd name="T108" fmla="*/ 118 w 229"/>
                <a:gd name="T109" fmla="*/ 951 h 997"/>
                <a:gd name="T110" fmla="*/ 120 w 229"/>
                <a:gd name="T111" fmla="*/ 937 h 997"/>
                <a:gd name="T112" fmla="*/ 141 w 229"/>
                <a:gd name="T113" fmla="*/ 951 h 997"/>
                <a:gd name="T114" fmla="*/ 153 w 229"/>
                <a:gd name="T115" fmla="*/ 930 h 997"/>
                <a:gd name="T116" fmla="*/ 146 w 229"/>
                <a:gd name="T117" fmla="*/ 972 h 997"/>
                <a:gd name="T118" fmla="*/ 226 w 229"/>
                <a:gd name="T119" fmla="*/ 972 h 997"/>
                <a:gd name="T120" fmla="*/ 210 w 229"/>
                <a:gd name="T121" fmla="*/ 990 h 997"/>
                <a:gd name="T122" fmla="*/ 183 w 229"/>
                <a:gd name="T123" fmla="*/ 974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997">
                  <a:moveTo>
                    <a:pt x="196" y="965"/>
                  </a:moveTo>
                  <a:lnTo>
                    <a:pt x="194" y="958"/>
                  </a:lnTo>
                  <a:lnTo>
                    <a:pt x="192" y="958"/>
                  </a:lnTo>
                  <a:lnTo>
                    <a:pt x="187" y="956"/>
                  </a:lnTo>
                  <a:lnTo>
                    <a:pt x="180" y="953"/>
                  </a:lnTo>
                  <a:lnTo>
                    <a:pt x="171" y="949"/>
                  </a:lnTo>
                  <a:lnTo>
                    <a:pt x="164" y="946"/>
                  </a:lnTo>
                  <a:lnTo>
                    <a:pt x="164" y="949"/>
                  </a:lnTo>
                  <a:lnTo>
                    <a:pt x="166" y="951"/>
                  </a:lnTo>
                  <a:lnTo>
                    <a:pt x="164" y="953"/>
                  </a:lnTo>
                  <a:lnTo>
                    <a:pt x="162" y="951"/>
                  </a:lnTo>
                  <a:lnTo>
                    <a:pt x="155" y="949"/>
                  </a:lnTo>
                  <a:lnTo>
                    <a:pt x="153" y="946"/>
                  </a:lnTo>
                  <a:lnTo>
                    <a:pt x="150" y="946"/>
                  </a:lnTo>
                  <a:lnTo>
                    <a:pt x="153" y="949"/>
                  </a:lnTo>
                  <a:lnTo>
                    <a:pt x="162" y="953"/>
                  </a:lnTo>
                  <a:lnTo>
                    <a:pt x="162" y="956"/>
                  </a:lnTo>
                  <a:lnTo>
                    <a:pt x="159" y="956"/>
                  </a:lnTo>
                  <a:lnTo>
                    <a:pt x="159" y="956"/>
                  </a:lnTo>
                  <a:lnTo>
                    <a:pt x="159" y="958"/>
                  </a:lnTo>
                  <a:lnTo>
                    <a:pt x="157" y="958"/>
                  </a:lnTo>
                  <a:lnTo>
                    <a:pt x="155" y="956"/>
                  </a:lnTo>
                  <a:lnTo>
                    <a:pt x="150" y="953"/>
                  </a:lnTo>
                  <a:lnTo>
                    <a:pt x="150" y="953"/>
                  </a:lnTo>
                  <a:lnTo>
                    <a:pt x="150" y="956"/>
                  </a:lnTo>
                  <a:lnTo>
                    <a:pt x="148" y="958"/>
                  </a:lnTo>
                  <a:lnTo>
                    <a:pt x="141" y="958"/>
                  </a:lnTo>
                  <a:lnTo>
                    <a:pt x="139" y="958"/>
                  </a:lnTo>
                  <a:lnTo>
                    <a:pt x="141" y="960"/>
                  </a:lnTo>
                  <a:lnTo>
                    <a:pt x="141" y="960"/>
                  </a:lnTo>
                  <a:lnTo>
                    <a:pt x="136" y="960"/>
                  </a:lnTo>
                  <a:lnTo>
                    <a:pt x="132" y="963"/>
                  </a:lnTo>
                  <a:lnTo>
                    <a:pt x="134" y="965"/>
                  </a:lnTo>
                  <a:lnTo>
                    <a:pt x="139" y="965"/>
                  </a:lnTo>
                  <a:lnTo>
                    <a:pt x="141" y="965"/>
                  </a:lnTo>
                  <a:lnTo>
                    <a:pt x="143" y="963"/>
                  </a:lnTo>
                  <a:lnTo>
                    <a:pt x="143" y="963"/>
                  </a:lnTo>
                  <a:lnTo>
                    <a:pt x="146" y="963"/>
                  </a:lnTo>
                  <a:lnTo>
                    <a:pt x="150" y="965"/>
                  </a:lnTo>
                  <a:lnTo>
                    <a:pt x="153" y="965"/>
                  </a:lnTo>
                  <a:lnTo>
                    <a:pt x="155" y="967"/>
                  </a:lnTo>
                  <a:lnTo>
                    <a:pt x="155" y="970"/>
                  </a:lnTo>
                  <a:lnTo>
                    <a:pt x="157" y="970"/>
                  </a:lnTo>
                  <a:lnTo>
                    <a:pt x="153" y="972"/>
                  </a:lnTo>
                  <a:lnTo>
                    <a:pt x="153" y="976"/>
                  </a:lnTo>
                  <a:lnTo>
                    <a:pt x="155" y="979"/>
                  </a:lnTo>
                  <a:lnTo>
                    <a:pt x="157" y="979"/>
                  </a:lnTo>
                  <a:lnTo>
                    <a:pt x="159" y="979"/>
                  </a:lnTo>
                  <a:lnTo>
                    <a:pt x="162" y="983"/>
                  </a:lnTo>
                  <a:lnTo>
                    <a:pt x="164" y="983"/>
                  </a:lnTo>
                  <a:lnTo>
                    <a:pt x="166" y="981"/>
                  </a:lnTo>
                  <a:lnTo>
                    <a:pt x="164" y="979"/>
                  </a:lnTo>
                  <a:lnTo>
                    <a:pt x="159" y="976"/>
                  </a:lnTo>
                  <a:lnTo>
                    <a:pt x="159" y="974"/>
                  </a:lnTo>
                  <a:lnTo>
                    <a:pt x="159" y="974"/>
                  </a:lnTo>
                  <a:lnTo>
                    <a:pt x="162" y="976"/>
                  </a:lnTo>
                  <a:lnTo>
                    <a:pt x="164" y="974"/>
                  </a:lnTo>
                  <a:lnTo>
                    <a:pt x="166" y="972"/>
                  </a:lnTo>
                  <a:lnTo>
                    <a:pt x="162" y="972"/>
                  </a:lnTo>
                  <a:lnTo>
                    <a:pt x="159" y="970"/>
                  </a:lnTo>
                  <a:lnTo>
                    <a:pt x="169" y="967"/>
                  </a:lnTo>
                  <a:lnTo>
                    <a:pt x="173" y="965"/>
                  </a:lnTo>
                  <a:lnTo>
                    <a:pt x="190" y="970"/>
                  </a:lnTo>
                  <a:lnTo>
                    <a:pt x="192" y="967"/>
                  </a:lnTo>
                  <a:lnTo>
                    <a:pt x="192" y="965"/>
                  </a:lnTo>
                  <a:lnTo>
                    <a:pt x="196" y="965"/>
                  </a:lnTo>
                  <a:close/>
                  <a:moveTo>
                    <a:pt x="194" y="956"/>
                  </a:moveTo>
                  <a:lnTo>
                    <a:pt x="190" y="953"/>
                  </a:lnTo>
                  <a:lnTo>
                    <a:pt x="178" y="946"/>
                  </a:lnTo>
                  <a:lnTo>
                    <a:pt x="171" y="944"/>
                  </a:lnTo>
                  <a:lnTo>
                    <a:pt x="169" y="944"/>
                  </a:lnTo>
                  <a:lnTo>
                    <a:pt x="164" y="942"/>
                  </a:lnTo>
                  <a:lnTo>
                    <a:pt x="159" y="940"/>
                  </a:lnTo>
                  <a:lnTo>
                    <a:pt x="159" y="937"/>
                  </a:lnTo>
                  <a:lnTo>
                    <a:pt x="159" y="935"/>
                  </a:lnTo>
                  <a:lnTo>
                    <a:pt x="166" y="933"/>
                  </a:lnTo>
                  <a:lnTo>
                    <a:pt x="166" y="930"/>
                  </a:lnTo>
                  <a:lnTo>
                    <a:pt x="171" y="928"/>
                  </a:lnTo>
                  <a:lnTo>
                    <a:pt x="173" y="923"/>
                  </a:lnTo>
                  <a:lnTo>
                    <a:pt x="173" y="921"/>
                  </a:lnTo>
                  <a:lnTo>
                    <a:pt x="169" y="921"/>
                  </a:lnTo>
                  <a:lnTo>
                    <a:pt x="162" y="923"/>
                  </a:lnTo>
                  <a:lnTo>
                    <a:pt x="159" y="926"/>
                  </a:lnTo>
                  <a:lnTo>
                    <a:pt x="155" y="928"/>
                  </a:lnTo>
                  <a:lnTo>
                    <a:pt x="153" y="921"/>
                  </a:lnTo>
                  <a:lnTo>
                    <a:pt x="150" y="916"/>
                  </a:lnTo>
                  <a:lnTo>
                    <a:pt x="150" y="914"/>
                  </a:lnTo>
                  <a:lnTo>
                    <a:pt x="153" y="912"/>
                  </a:lnTo>
                  <a:lnTo>
                    <a:pt x="155" y="907"/>
                  </a:lnTo>
                  <a:lnTo>
                    <a:pt x="150" y="907"/>
                  </a:lnTo>
                  <a:lnTo>
                    <a:pt x="148" y="907"/>
                  </a:lnTo>
                  <a:lnTo>
                    <a:pt x="150" y="903"/>
                  </a:lnTo>
                  <a:lnTo>
                    <a:pt x="153" y="903"/>
                  </a:lnTo>
                  <a:lnTo>
                    <a:pt x="157" y="905"/>
                  </a:lnTo>
                  <a:lnTo>
                    <a:pt x="159" y="905"/>
                  </a:lnTo>
                  <a:lnTo>
                    <a:pt x="162" y="900"/>
                  </a:lnTo>
                  <a:lnTo>
                    <a:pt x="164" y="898"/>
                  </a:lnTo>
                  <a:lnTo>
                    <a:pt x="162" y="896"/>
                  </a:lnTo>
                  <a:lnTo>
                    <a:pt x="164" y="891"/>
                  </a:lnTo>
                  <a:lnTo>
                    <a:pt x="166" y="891"/>
                  </a:lnTo>
                  <a:lnTo>
                    <a:pt x="171" y="896"/>
                  </a:lnTo>
                  <a:lnTo>
                    <a:pt x="171" y="893"/>
                  </a:lnTo>
                  <a:lnTo>
                    <a:pt x="178" y="891"/>
                  </a:lnTo>
                  <a:lnTo>
                    <a:pt x="183" y="914"/>
                  </a:lnTo>
                  <a:lnTo>
                    <a:pt x="183" y="916"/>
                  </a:lnTo>
                  <a:lnTo>
                    <a:pt x="185" y="916"/>
                  </a:lnTo>
                  <a:lnTo>
                    <a:pt x="194" y="956"/>
                  </a:lnTo>
                  <a:close/>
                  <a:moveTo>
                    <a:pt x="178" y="884"/>
                  </a:moveTo>
                  <a:lnTo>
                    <a:pt x="171" y="879"/>
                  </a:lnTo>
                  <a:lnTo>
                    <a:pt x="166" y="879"/>
                  </a:lnTo>
                  <a:lnTo>
                    <a:pt x="166" y="877"/>
                  </a:lnTo>
                  <a:lnTo>
                    <a:pt x="139" y="877"/>
                  </a:lnTo>
                  <a:lnTo>
                    <a:pt x="123" y="879"/>
                  </a:lnTo>
                  <a:lnTo>
                    <a:pt x="120" y="877"/>
                  </a:lnTo>
                  <a:lnTo>
                    <a:pt x="109" y="877"/>
                  </a:lnTo>
                  <a:lnTo>
                    <a:pt x="106" y="868"/>
                  </a:lnTo>
                  <a:lnTo>
                    <a:pt x="104" y="861"/>
                  </a:lnTo>
                  <a:lnTo>
                    <a:pt x="99" y="856"/>
                  </a:lnTo>
                  <a:lnTo>
                    <a:pt x="97" y="845"/>
                  </a:lnTo>
                  <a:lnTo>
                    <a:pt x="97" y="838"/>
                  </a:lnTo>
                  <a:lnTo>
                    <a:pt x="95" y="838"/>
                  </a:lnTo>
                  <a:lnTo>
                    <a:pt x="88" y="843"/>
                  </a:lnTo>
                  <a:lnTo>
                    <a:pt x="83" y="847"/>
                  </a:lnTo>
                  <a:lnTo>
                    <a:pt x="79" y="845"/>
                  </a:lnTo>
                  <a:lnTo>
                    <a:pt x="69" y="826"/>
                  </a:lnTo>
                  <a:lnTo>
                    <a:pt x="69" y="822"/>
                  </a:lnTo>
                  <a:lnTo>
                    <a:pt x="72" y="801"/>
                  </a:lnTo>
                  <a:lnTo>
                    <a:pt x="76" y="796"/>
                  </a:lnTo>
                  <a:lnTo>
                    <a:pt x="83" y="787"/>
                  </a:lnTo>
                  <a:lnTo>
                    <a:pt x="86" y="778"/>
                  </a:lnTo>
                  <a:lnTo>
                    <a:pt x="83" y="766"/>
                  </a:lnTo>
                  <a:lnTo>
                    <a:pt x="81" y="757"/>
                  </a:lnTo>
                  <a:lnTo>
                    <a:pt x="81" y="748"/>
                  </a:lnTo>
                  <a:lnTo>
                    <a:pt x="86" y="743"/>
                  </a:lnTo>
                  <a:lnTo>
                    <a:pt x="81" y="734"/>
                  </a:lnTo>
                  <a:lnTo>
                    <a:pt x="83" y="729"/>
                  </a:lnTo>
                  <a:lnTo>
                    <a:pt x="86" y="725"/>
                  </a:lnTo>
                  <a:lnTo>
                    <a:pt x="83" y="715"/>
                  </a:lnTo>
                  <a:lnTo>
                    <a:pt x="83" y="704"/>
                  </a:lnTo>
                  <a:lnTo>
                    <a:pt x="79" y="699"/>
                  </a:lnTo>
                  <a:lnTo>
                    <a:pt x="81" y="695"/>
                  </a:lnTo>
                  <a:lnTo>
                    <a:pt x="86" y="690"/>
                  </a:lnTo>
                  <a:lnTo>
                    <a:pt x="86" y="685"/>
                  </a:lnTo>
                  <a:lnTo>
                    <a:pt x="81" y="679"/>
                  </a:lnTo>
                  <a:lnTo>
                    <a:pt x="74" y="674"/>
                  </a:lnTo>
                  <a:lnTo>
                    <a:pt x="69" y="674"/>
                  </a:lnTo>
                  <a:lnTo>
                    <a:pt x="69" y="674"/>
                  </a:lnTo>
                  <a:lnTo>
                    <a:pt x="65" y="672"/>
                  </a:lnTo>
                  <a:lnTo>
                    <a:pt x="67" y="667"/>
                  </a:lnTo>
                  <a:lnTo>
                    <a:pt x="76" y="667"/>
                  </a:lnTo>
                  <a:lnTo>
                    <a:pt x="81" y="662"/>
                  </a:lnTo>
                  <a:lnTo>
                    <a:pt x="81" y="658"/>
                  </a:lnTo>
                  <a:lnTo>
                    <a:pt x="79" y="655"/>
                  </a:lnTo>
                  <a:lnTo>
                    <a:pt x="74" y="658"/>
                  </a:lnTo>
                  <a:lnTo>
                    <a:pt x="72" y="658"/>
                  </a:lnTo>
                  <a:lnTo>
                    <a:pt x="69" y="649"/>
                  </a:lnTo>
                  <a:lnTo>
                    <a:pt x="65" y="639"/>
                  </a:lnTo>
                  <a:lnTo>
                    <a:pt x="65" y="635"/>
                  </a:lnTo>
                  <a:lnTo>
                    <a:pt x="65" y="628"/>
                  </a:lnTo>
                  <a:lnTo>
                    <a:pt x="58" y="625"/>
                  </a:lnTo>
                  <a:lnTo>
                    <a:pt x="56" y="618"/>
                  </a:lnTo>
                  <a:lnTo>
                    <a:pt x="56" y="602"/>
                  </a:lnTo>
                  <a:lnTo>
                    <a:pt x="60" y="600"/>
                  </a:lnTo>
                  <a:lnTo>
                    <a:pt x="63" y="593"/>
                  </a:lnTo>
                  <a:lnTo>
                    <a:pt x="60" y="588"/>
                  </a:lnTo>
                  <a:lnTo>
                    <a:pt x="56" y="588"/>
                  </a:lnTo>
                  <a:lnTo>
                    <a:pt x="53" y="577"/>
                  </a:lnTo>
                  <a:lnTo>
                    <a:pt x="53" y="563"/>
                  </a:lnTo>
                  <a:lnTo>
                    <a:pt x="53" y="549"/>
                  </a:lnTo>
                  <a:lnTo>
                    <a:pt x="51" y="542"/>
                  </a:lnTo>
                  <a:lnTo>
                    <a:pt x="49" y="535"/>
                  </a:lnTo>
                  <a:lnTo>
                    <a:pt x="58" y="524"/>
                  </a:lnTo>
                  <a:lnTo>
                    <a:pt x="58" y="512"/>
                  </a:lnTo>
                  <a:lnTo>
                    <a:pt x="65" y="510"/>
                  </a:lnTo>
                  <a:lnTo>
                    <a:pt x="67" y="505"/>
                  </a:lnTo>
                  <a:lnTo>
                    <a:pt x="56" y="482"/>
                  </a:lnTo>
                  <a:lnTo>
                    <a:pt x="56" y="473"/>
                  </a:lnTo>
                  <a:lnTo>
                    <a:pt x="56" y="468"/>
                  </a:lnTo>
                  <a:lnTo>
                    <a:pt x="56" y="452"/>
                  </a:lnTo>
                  <a:lnTo>
                    <a:pt x="60" y="443"/>
                  </a:lnTo>
                  <a:lnTo>
                    <a:pt x="65" y="438"/>
                  </a:lnTo>
                  <a:lnTo>
                    <a:pt x="65" y="431"/>
                  </a:lnTo>
                  <a:lnTo>
                    <a:pt x="60" y="424"/>
                  </a:lnTo>
                  <a:lnTo>
                    <a:pt x="58" y="422"/>
                  </a:lnTo>
                  <a:lnTo>
                    <a:pt x="63" y="415"/>
                  </a:lnTo>
                  <a:lnTo>
                    <a:pt x="60" y="406"/>
                  </a:lnTo>
                  <a:lnTo>
                    <a:pt x="65" y="399"/>
                  </a:lnTo>
                  <a:lnTo>
                    <a:pt x="67" y="397"/>
                  </a:lnTo>
                  <a:lnTo>
                    <a:pt x="69" y="388"/>
                  </a:lnTo>
                  <a:lnTo>
                    <a:pt x="67" y="371"/>
                  </a:lnTo>
                  <a:lnTo>
                    <a:pt x="65" y="367"/>
                  </a:lnTo>
                  <a:lnTo>
                    <a:pt x="63" y="355"/>
                  </a:lnTo>
                  <a:lnTo>
                    <a:pt x="58" y="348"/>
                  </a:lnTo>
                  <a:lnTo>
                    <a:pt x="53" y="341"/>
                  </a:lnTo>
                  <a:lnTo>
                    <a:pt x="53" y="337"/>
                  </a:lnTo>
                  <a:lnTo>
                    <a:pt x="49" y="332"/>
                  </a:lnTo>
                  <a:lnTo>
                    <a:pt x="46" y="323"/>
                  </a:lnTo>
                  <a:lnTo>
                    <a:pt x="49" y="314"/>
                  </a:lnTo>
                  <a:lnTo>
                    <a:pt x="53" y="311"/>
                  </a:lnTo>
                  <a:lnTo>
                    <a:pt x="53" y="300"/>
                  </a:lnTo>
                  <a:lnTo>
                    <a:pt x="58" y="297"/>
                  </a:lnTo>
                  <a:lnTo>
                    <a:pt x="58" y="288"/>
                  </a:lnTo>
                  <a:lnTo>
                    <a:pt x="53" y="281"/>
                  </a:lnTo>
                  <a:lnTo>
                    <a:pt x="53" y="267"/>
                  </a:lnTo>
                  <a:lnTo>
                    <a:pt x="56" y="265"/>
                  </a:lnTo>
                  <a:lnTo>
                    <a:pt x="58" y="249"/>
                  </a:lnTo>
                  <a:lnTo>
                    <a:pt x="63" y="244"/>
                  </a:lnTo>
                  <a:lnTo>
                    <a:pt x="67" y="228"/>
                  </a:lnTo>
                  <a:lnTo>
                    <a:pt x="72" y="224"/>
                  </a:lnTo>
                  <a:lnTo>
                    <a:pt x="76" y="221"/>
                  </a:lnTo>
                  <a:lnTo>
                    <a:pt x="81" y="219"/>
                  </a:lnTo>
                  <a:lnTo>
                    <a:pt x="79" y="217"/>
                  </a:lnTo>
                  <a:lnTo>
                    <a:pt x="79" y="210"/>
                  </a:lnTo>
                  <a:lnTo>
                    <a:pt x="76" y="207"/>
                  </a:lnTo>
                  <a:lnTo>
                    <a:pt x="74" y="205"/>
                  </a:lnTo>
                  <a:lnTo>
                    <a:pt x="74" y="200"/>
                  </a:lnTo>
                  <a:lnTo>
                    <a:pt x="79" y="198"/>
                  </a:lnTo>
                  <a:lnTo>
                    <a:pt x="79" y="194"/>
                  </a:lnTo>
                  <a:lnTo>
                    <a:pt x="74" y="187"/>
                  </a:lnTo>
                  <a:lnTo>
                    <a:pt x="72" y="180"/>
                  </a:lnTo>
                  <a:lnTo>
                    <a:pt x="74" y="175"/>
                  </a:lnTo>
                  <a:lnTo>
                    <a:pt x="74" y="170"/>
                  </a:lnTo>
                  <a:lnTo>
                    <a:pt x="69" y="168"/>
                  </a:lnTo>
                  <a:lnTo>
                    <a:pt x="72" y="161"/>
                  </a:lnTo>
                  <a:lnTo>
                    <a:pt x="97" y="150"/>
                  </a:lnTo>
                  <a:lnTo>
                    <a:pt x="102" y="124"/>
                  </a:lnTo>
                  <a:lnTo>
                    <a:pt x="99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88" y="122"/>
                  </a:lnTo>
                  <a:lnTo>
                    <a:pt x="74" y="80"/>
                  </a:lnTo>
                  <a:lnTo>
                    <a:pt x="63" y="71"/>
                  </a:lnTo>
                  <a:lnTo>
                    <a:pt x="60" y="67"/>
                  </a:lnTo>
                  <a:lnTo>
                    <a:pt x="65" y="55"/>
                  </a:lnTo>
                  <a:lnTo>
                    <a:pt x="63" y="53"/>
                  </a:lnTo>
                  <a:lnTo>
                    <a:pt x="65" y="46"/>
                  </a:lnTo>
                  <a:lnTo>
                    <a:pt x="65" y="43"/>
                  </a:lnTo>
                  <a:lnTo>
                    <a:pt x="56" y="34"/>
                  </a:lnTo>
                  <a:lnTo>
                    <a:pt x="53" y="30"/>
                  </a:lnTo>
                  <a:lnTo>
                    <a:pt x="51" y="23"/>
                  </a:lnTo>
                  <a:lnTo>
                    <a:pt x="51" y="20"/>
                  </a:lnTo>
                  <a:lnTo>
                    <a:pt x="51" y="16"/>
                  </a:lnTo>
                  <a:lnTo>
                    <a:pt x="51" y="13"/>
                  </a:lnTo>
                  <a:lnTo>
                    <a:pt x="49" y="11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39" y="0"/>
                  </a:lnTo>
                  <a:lnTo>
                    <a:pt x="37" y="4"/>
                  </a:lnTo>
                  <a:lnTo>
                    <a:pt x="37" y="9"/>
                  </a:lnTo>
                  <a:lnTo>
                    <a:pt x="39" y="11"/>
                  </a:lnTo>
                  <a:lnTo>
                    <a:pt x="39" y="16"/>
                  </a:lnTo>
                  <a:lnTo>
                    <a:pt x="35" y="18"/>
                  </a:lnTo>
                  <a:lnTo>
                    <a:pt x="33" y="16"/>
                  </a:lnTo>
                  <a:lnTo>
                    <a:pt x="28" y="20"/>
                  </a:lnTo>
                  <a:lnTo>
                    <a:pt x="21" y="23"/>
                  </a:lnTo>
                  <a:lnTo>
                    <a:pt x="23" y="25"/>
                  </a:lnTo>
                  <a:lnTo>
                    <a:pt x="23" y="30"/>
                  </a:lnTo>
                  <a:lnTo>
                    <a:pt x="23" y="34"/>
                  </a:lnTo>
                  <a:lnTo>
                    <a:pt x="26" y="41"/>
                  </a:lnTo>
                  <a:lnTo>
                    <a:pt x="28" y="55"/>
                  </a:lnTo>
                  <a:lnTo>
                    <a:pt x="28" y="62"/>
                  </a:lnTo>
                  <a:lnTo>
                    <a:pt x="28" y="67"/>
                  </a:lnTo>
                  <a:lnTo>
                    <a:pt x="26" y="69"/>
                  </a:lnTo>
                  <a:lnTo>
                    <a:pt x="26" y="76"/>
                  </a:lnTo>
                  <a:lnTo>
                    <a:pt x="28" y="85"/>
                  </a:lnTo>
                  <a:lnTo>
                    <a:pt x="33" y="92"/>
                  </a:lnTo>
                  <a:lnTo>
                    <a:pt x="33" y="101"/>
                  </a:lnTo>
                  <a:lnTo>
                    <a:pt x="30" y="106"/>
                  </a:lnTo>
                  <a:lnTo>
                    <a:pt x="30" y="108"/>
                  </a:lnTo>
                  <a:lnTo>
                    <a:pt x="30" y="122"/>
                  </a:lnTo>
                  <a:lnTo>
                    <a:pt x="30" y="124"/>
                  </a:lnTo>
                  <a:lnTo>
                    <a:pt x="28" y="127"/>
                  </a:lnTo>
                  <a:lnTo>
                    <a:pt x="23" y="129"/>
                  </a:lnTo>
                  <a:lnTo>
                    <a:pt x="26" y="138"/>
                  </a:lnTo>
                  <a:lnTo>
                    <a:pt x="26" y="140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64"/>
                  </a:lnTo>
                  <a:lnTo>
                    <a:pt x="30" y="173"/>
                  </a:lnTo>
                  <a:lnTo>
                    <a:pt x="33" y="177"/>
                  </a:lnTo>
                  <a:lnTo>
                    <a:pt x="30" y="184"/>
                  </a:lnTo>
                  <a:lnTo>
                    <a:pt x="28" y="189"/>
                  </a:lnTo>
                  <a:lnTo>
                    <a:pt x="28" y="196"/>
                  </a:lnTo>
                  <a:lnTo>
                    <a:pt x="33" y="203"/>
                  </a:lnTo>
                  <a:lnTo>
                    <a:pt x="30" y="207"/>
                  </a:lnTo>
                  <a:lnTo>
                    <a:pt x="30" y="217"/>
                  </a:lnTo>
                  <a:lnTo>
                    <a:pt x="28" y="221"/>
                  </a:lnTo>
                  <a:lnTo>
                    <a:pt x="28" y="226"/>
                  </a:lnTo>
                  <a:lnTo>
                    <a:pt x="28" y="230"/>
                  </a:lnTo>
                  <a:lnTo>
                    <a:pt x="28" y="233"/>
                  </a:lnTo>
                  <a:lnTo>
                    <a:pt x="26" y="237"/>
                  </a:lnTo>
                  <a:lnTo>
                    <a:pt x="26" y="242"/>
                  </a:lnTo>
                  <a:lnTo>
                    <a:pt x="23" y="247"/>
                  </a:lnTo>
                  <a:lnTo>
                    <a:pt x="23" y="254"/>
                  </a:lnTo>
                  <a:lnTo>
                    <a:pt x="23" y="256"/>
                  </a:lnTo>
                  <a:lnTo>
                    <a:pt x="21" y="263"/>
                  </a:lnTo>
                  <a:lnTo>
                    <a:pt x="21" y="267"/>
                  </a:lnTo>
                  <a:lnTo>
                    <a:pt x="23" y="272"/>
                  </a:lnTo>
                  <a:lnTo>
                    <a:pt x="26" y="279"/>
                  </a:lnTo>
                  <a:lnTo>
                    <a:pt x="28" y="284"/>
                  </a:lnTo>
                  <a:lnTo>
                    <a:pt x="23" y="286"/>
                  </a:lnTo>
                  <a:lnTo>
                    <a:pt x="21" y="291"/>
                  </a:lnTo>
                  <a:lnTo>
                    <a:pt x="26" y="293"/>
                  </a:lnTo>
                  <a:lnTo>
                    <a:pt x="21" y="297"/>
                  </a:lnTo>
                  <a:lnTo>
                    <a:pt x="19" y="297"/>
                  </a:lnTo>
                  <a:lnTo>
                    <a:pt x="19" y="304"/>
                  </a:lnTo>
                  <a:lnTo>
                    <a:pt x="19" y="309"/>
                  </a:lnTo>
                  <a:lnTo>
                    <a:pt x="21" y="314"/>
                  </a:lnTo>
                  <a:lnTo>
                    <a:pt x="26" y="325"/>
                  </a:lnTo>
                  <a:lnTo>
                    <a:pt x="26" y="332"/>
                  </a:lnTo>
                  <a:lnTo>
                    <a:pt x="23" y="334"/>
                  </a:lnTo>
                  <a:lnTo>
                    <a:pt x="23" y="339"/>
                  </a:lnTo>
                  <a:lnTo>
                    <a:pt x="28" y="344"/>
                  </a:lnTo>
                  <a:lnTo>
                    <a:pt x="28" y="353"/>
                  </a:lnTo>
                  <a:lnTo>
                    <a:pt x="28" y="358"/>
                  </a:lnTo>
                  <a:lnTo>
                    <a:pt x="28" y="360"/>
                  </a:lnTo>
                  <a:lnTo>
                    <a:pt x="28" y="362"/>
                  </a:lnTo>
                  <a:lnTo>
                    <a:pt x="28" y="367"/>
                  </a:lnTo>
                  <a:lnTo>
                    <a:pt x="26" y="369"/>
                  </a:lnTo>
                  <a:lnTo>
                    <a:pt x="28" y="371"/>
                  </a:lnTo>
                  <a:lnTo>
                    <a:pt x="33" y="378"/>
                  </a:lnTo>
                  <a:lnTo>
                    <a:pt x="33" y="383"/>
                  </a:lnTo>
                  <a:lnTo>
                    <a:pt x="30" y="385"/>
                  </a:lnTo>
                  <a:lnTo>
                    <a:pt x="28" y="388"/>
                  </a:lnTo>
                  <a:lnTo>
                    <a:pt x="26" y="394"/>
                  </a:lnTo>
                  <a:lnTo>
                    <a:pt x="26" y="394"/>
                  </a:lnTo>
                  <a:lnTo>
                    <a:pt x="26" y="397"/>
                  </a:lnTo>
                  <a:lnTo>
                    <a:pt x="26" y="401"/>
                  </a:lnTo>
                  <a:lnTo>
                    <a:pt x="23" y="404"/>
                  </a:lnTo>
                  <a:lnTo>
                    <a:pt x="23" y="408"/>
                  </a:lnTo>
                  <a:lnTo>
                    <a:pt x="21" y="415"/>
                  </a:lnTo>
                  <a:lnTo>
                    <a:pt x="21" y="418"/>
                  </a:lnTo>
                  <a:lnTo>
                    <a:pt x="21" y="422"/>
                  </a:lnTo>
                  <a:lnTo>
                    <a:pt x="19" y="424"/>
                  </a:lnTo>
                  <a:lnTo>
                    <a:pt x="19" y="429"/>
                  </a:lnTo>
                  <a:lnTo>
                    <a:pt x="16" y="431"/>
                  </a:lnTo>
                  <a:lnTo>
                    <a:pt x="16" y="434"/>
                  </a:lnTo>
                  <a:lnTo>
                    <a:pt x="19" y="436"/>
                  </a:lnTo>
                  <a:lnTo>
                    <a:pt x="16" y="441"/>
                  </a:lnTo>
                  <a:lnTo>
                    <a:pt x="16" y="445"/>
                  </a:lnTo>
                  <a:lnTo>
                    <a:pt x="14" y="450"/>
                  </a:lnTo>
                  <a:lnTo>
                    <a:pt x="12" y="452"/>
                  </a:lnTo>
                  <a:lnTo>
                    <a:pt x="12" y="455"/>
                  </a:lnTo>
                  <a:lnTo>
                    <a:pt x="12" y="457"/>
                  </a:lnTo>
                  <a:lnTo>
                    <a:pt x="9" y="461"/>
                  </a:lnTo>
                  <a:lnTo>
                    <a:pt x="12" y="464"/>
                  </a:lnTo>
                  <a:lnTo>
                    <a:pt x="12" y="468"/>
                  </a:lnTo>
                  <a:lnTo>
                    <a:pt x="9" y="473"/>
                  </a:lnTo>
                  <a:lnTo>
                    <a:pt x="7" y="473"/>
                  </a:lnTo>
                  <a:lnTo>
                    <a:pt x="5" y="471"/>
                  </a:lnTo>
                  <a:lnTo>
                    <a:pt x="2" y="471"/>
                  </a:lnTo>
                  <a:lnTo>
                    <a:pt x="0" y="473"/>
                  </a:lnTo>
                  <a:lnTo>
                    <a:pt x="2" y="478"/>
                  </a:lnTo>
                  <a:lnTo>
                    <a:pt x="2" y="485"/>
                  </a:lnTo>
                  <a:lnTo>
                    <a:pt x="5" y="489"/>
                  </a:lnTo>
                  <a:lnTo>
                    <a:pt x="9" y="491"/>
                  </a:lnTo>
                  <a:lnTo>
                    <a:pt x="9" y="496"/>
                  </a:lnTo>
                  <a:lnTo>
                    <a:pt x="9" y="503"/>
                  </a:lnTo>
                  <a:lnTo>
                    <a:pt x="16" y="515"/>
                  </a:lnTo>
                  <a:lnTo>
                    <a:pt x="16" y="517"/>
                  </a:lnTo>
                  <a:lnTo>
                    <a:pt x="19" y="519"/>
                  </a:lnTo>
                  <a:lnTo>
                    <a:pt x="19" y="526"/>
                  </a:lnTo>
                  <a:lnTo>
                    <a:pt x="16" y="535"/>
                  </a:lnTo>
                  <a:lnTo>
                    <a:pt x="16" y="538"/>
                  </a:lnTo>
                  <a:lnTo>
                    <a:pt x="16" y="540"/>
                  </a:lnTo>
                  <a:lnTo>
                    <a:pt x="16" y="542"/>
                  </a:lnTo>
                  <a:lnTo>
                    <a:pt x="14" y="542"/>
                  </a:lnTo>
                  <a:lnTo>
                    <a:pt x="12" y="542"/>
                  </a:lnTo>
                  <a:lnTo>
                    <a:pt x="12" y="545"/>
                  </a:lnTo>
                  <a:lnTo>
                    <a:pt x="12" y="549"/>
                  </a:lnTo>
                  <a:lnTo>
                    <a:pt x="14" y="552"/>
                  </a:lnTo>
                  <a:lnTo>
                    <a:pt x="12" y="561"/>
                  </a:lnTo>
                  <a:lnTo>
                    <a:pt x="14" y="563"/>
                  </a:lnTo>
                  <a:lnTo>
                    <a:pt x="12" y="565"/>
                  </a:lnTo>
                  <a:lnTo>
                    <a:pt x="14" y="568"/>
                  </a:lnTo>
                  <a:lnTo>
                    <a:pt x="12" y="572"/>
                  </a:lnTo>
                  <a:lnTo>
                    <a:pt x="12" y="572"/>
                  </a:lnTo>
                  <a:lnTo>
                    <a:pt x="12" y="575"/>
                  </a:lnTo>
                  <a:lnTo>
                    <a:pt x="19" y="584"/>
                  </a:lnTo>
                  <a:lnTo>
                    <a:pt x="21" y="586"/>
                  </a:lnTo>
                  <a:lnTo>
                    <a:pt x="23" y="591"/>
                  </a:lnTo>
                  <a:lnTo>
                    <a:pt x="28" y="593"/>
                  </a:lnTo>
                  <a:lnTo>
                    <a:pt x="35" y="591"/>
                  </a:lnTo>
                  <a:lnTo>
                    <a:pt x="35" y="586"/>
                  </a:lnTo>
                  <a:lnTo>
                    <a:pt x="35" y="584"/>
                  </a:lnTo>
                  <a:lnTo>
                    <a:pt x="39" y="584"/>
                  </a:lnTo>
                  <a:lnTo>
                    <a:pt x="42" y="588"/>
                  </a:lnTo>
                  <a:lnTo>
                    <a:pt x="44" y="586"/>
                  </a:lnTo>
                  <a:lnTo>
                    <a:pt x="46" y="586"/>
                  </a:lnTo>
                  <a:lnTo>
                    <a:pt x="44" y="591"/>
                  </a:lnTo>
                  <a:lnTo>
                    <a:pt x="39" y="593"/>
                  </a:lnTo>
                  <a:lnTo>
                    <a:pt x="39" y="595"/>
                  </a:lnTo>
                  <a:lnTo>
                    <a:pt x="44" y="598"/>
                  </a:lnTo>
                  <a:lnTo>
                    <a:pt x="46" y="595"/>
                  </a:lnTo>
                  <a:lnTo>
                    <a:pt x="46" y="600"/>
                  </a:lnTo>
                  <a:lnTo>
                    <a:pt x="46" y="607"/>
                  </a:lnTo>
                  <a:lnTo>
                    <a:pt x="49" y="609"/>
                  </a:lnTo>
                  <a:lnTo>
                    <a:pt x="49" y="609"/>
                  </a:lnTo>
                  <a:lnTo>
                    <a:pt x="46" y="609"/>
                  </a:lnTo>
                  <a:lnTo>
                    <a:pt x="44" y="605"/>
                  </a:lnTo>
                  <a:lnTo>
                    <a:pt x="42" y="605"/>
                  </a:lnTo>
                  <a:lnTo>
                    <a:pt x="42" y="607"/>
                  </a:lnTo>
                  <a:lnTo>
                    <a:pt x="42" y="607"/>
                  </a:lnTo>
                  <a:lnTo>
                    <a:pt x="44" y="612"/>
                  </a:lnTo>
                  <a:lnTo>
                    <a:pt x="46" y="614"/>
                  </a:lnTo>
                  <a:lnTo>
                    <a:pt x="44" y="614"/>
                  </a:lnTo>
                  <a:lnTo>
                    <a:pt x="42" y="616"/>
                  </a:lnTo>
                  <a:lnTo>
                    <a:pt x="42" y="621"/>
                  </a:lnTo>
                  <a:lnTo>
                    <a:pt x="44" y="623"/>
                  </a:lnTo>
                  <a:lnTo>
                    <a:pt x="42" y="628"/>
                  </a:lnTo>
                  <a:lnTo>
                    <a:pt x="42" y="630"/>
                  </a:lnTo>
                  <a:lnTo>
                    <a:pt x="44" y="632"/>
                  </a:lnTo>
                  <a:lnTo>
                    <a:pt x="39" y="635"/>
                  </a:lnTo>
                  <a:lnTo>
                    <a:pt x="39" y="637"/>
                  </a:lnTo>
                  <a:lnTo>
                    <a:pt x="44" y="642"/>
                  </a:lnTo>
                  <a:lnTo>
                    <a:pt x="44" y="644"/>
                  </a:lnTo>
                  <a:lnTo>
                    <a:pt x="42" y="649"/>
                  </a:lnTo>
                  <a:lnTo>
                    <a:pt x="39" y="653"/>
                  </a:lnTo>
                  <a:lnTo>
                    <a:pt x="39" y="655"/>
                  </a:lnTo>
                  <a:lnTo>
                    <a:pt x="42" y="658"/>
                  </a:lnTo>
                  <a:lnTo>
                    <a:pt x="46" y="658"/>
                  </a:lnTo>
                  <a:lnTo>
                    <a:pt x="49" y="660"/>
                  </a:lnTo>
                  <a:lnTo>
                    <a:pt x="49" y="662"/>
                  </a:lnTo>
                  <a:lnTo>
                    <a:pt x="53" y="662"/>
                  </a:lnTo>
                  <a:lnTo>
                    <a:pt x="56" y="667"/>
                  </a:lnTo>
                  <a:lnTo>
                    <a:pt x="53" y="672"/>
                  </a:lnTo>
                  <a:lnTo>
                    <a:pt x="51" y="676"/>
                  </a:lnTo>
                  <a:lnTo>
                    <a:pt x="46" y="681"/>
                  </a:lnTo>
                  <a:lnTo>
                    <a:pt x="44" y="681"/>
                  </a:lnTo>
                  <a:lnTo>
                    <a:pt x="42" y="685"/>
                  </a:lnTo>
                  <a:lnTo>
                    <a:pt x="44" y="690"/>
                  </a:lnTo>
                  <a:lnTo>
                    <a:pt x="42" y="690"/>
                  </a:lnTo>
                  <a:lnTo>
                    <a:pt x="44" y="695"/>
                  </a:lnTo>
                  <a:lnTo>
                    <a:pt x="44" y="695"/>
                  </a:lnTo>
                  <a:lnTo>
                    <a:pt x="42" y="699"/>
                  </a:lnTo>
                  <a:lnTo>
                    <a:pt x="39" y="704"/>
                  </a:lnTo>
                  <a:lnTo>
                    <a:pt x="39" y="709"/>
                  </a:lnTo>
                  <a:lnTo>
                    <a:pt x="42" y="711"/>
                  </a:lnTo>
                  <a:lnTo>
                    <a:pt x="39" y="713"/>
                  </a:lnTo>
                  <a:lnTo>
                    <a:pt x="39" y="720"/>
                  </a:lnTo>
                  <a:lnTo>
                    <a:pt x="37" y="722"/>
                  </a:lnTo>
                  <a:lnTo>
                    <a:pt x="37" y="727"/>
                  </a:lnTo>
                  <a:lnTo>
                    <a:pt x="35" y="725"/>
                  </a:lnTo>
                  <a:lnTo>
                    <a:pt x="37" y="722"/>
                  </a:lnTo>
                  <a:lnTo>
                    <a:pt x="37" y="715"/>
                  </a:lnTo>
                  <a:lnTo>
                    <a:pt x="37" y="711"/>
                  </a:lnTo>
                  <a:lnTo>
                    <a:pt x="37" y="711"/>
                  </a:lnTo>
                  <a:lnTo>
                    <a:pt x="37" y="709"/>
                  </a:lnTo>
                  <a:lnTo>
                    <a:pt x="30" y="711"/>
                  </a:lnTo>
                  <a:lnTo>
                    <a:pt x="26" y="713"/>
                  </a:lnTo>
                  <a:lnTo>
                    <a:pt x="26" y="713"/>
                  </a:lnTo>
                  <a:lnTo>
                    <a:pt x="26" y="711"/>
                  </a:lnTo>
                  <a:lnTo>
                    <a:pt x="28" y="711"/>
                  </a:lnTo>
                  <a:lnTo>
                    <a:pt x="30" y="709"/>
                  </a:lnTo>
                  <a:lnTo>
                    <a:pt x="30" y="702"/>
                  </a:lnTo>
                  <a:lnTo>
                    <a:pt x="30" y="702"/>
                  </a:lnTo>
                  <a:lnTo>
                    <a:pt x="26" y="704"/>
                  </a:lnTo>
                  <a:lnTo>
                    <a:pt x="19" y="704"/>
                  </a:lnTo>
                  <a:lnTo>
                    <a:pt x="16" y="702"/>
                  </a:lnTo>
                  <a:lnTo>
                    <a:pt x="12" y="704"/>
                  </a:lnTo>
                  <a:lnTo>
                    <a:pt x="12" y="706"/>
                  </a:lnTo>
                  <a:lnTo>
                    <a:pt x="14" y="711"/>
                  </a:lnTo>
                  <a:lnTo>
                    <a:pt x="16" y="711"/>
                  </a:lnTo>
                  <a:lnTo>
                    <a:pt x="16" y="713"/>
                  </a:lnTo>
                  <a:lnTo>
                    <a:pt x="14" y="713"/>
                  </a:lnTo>
                  <a:lnTo>
                    <a:pt x="12" y="718"/>
                  </a:lnTo>
                  <a:lnTo>
                    <a:pt x="9" y="720"/>
                  </a:lnTo>
                  <a:lnTo>
                    <a:pt x="9" y="725"/>
                  </a:lnTo>
                  <a:lnTo>
                    <a:pt x="2" y="727"/>
                  </a:lnTo>
                  <a:lnTo>
                    <a:pt x="2" y="729"/>
                  </a:lnTo>
                  <a:lnTo>
                    <a:pt x="9" y="736"/>
                  </a:lnTo>
                  <a:lnTo>
                    <a:pt x="12" y="736"/>
                  </a:lnTo>
                  <a:lnTo>
                    <a:pt x="14" y="734"/>
                  </a:lnTo>
                  <a:lnTo>
                    <a:pt x="14" y="732"/>
                  </a:lnTo>
                  <a:lnTo>
                    <a:pt x="9" y="732"/>
                  </a:lnTo>
                  <a:lnTo>
                    <a:pt x="9" y="729"/>
                  </a:lnTo>
                  <a:lnTo>
                    <a:pt x="12" y="725"/>
                  </a:lnTo>
                  <a:lnTo>
                    <a:pt x="16" y="725"/>
                  </a:lnTo>
                  <a:lnTo>
                    <a:pt x="16" y="722"/>
                  </a:lnTo>
                  <a:lnTo>
                    <a:pt x="19" y="727"/>
                  </a:lnTo>
                  <a:lnTo>
                    <a:pt x="23" y="732"/>
                  </a:lnTo>
                  <a:lnTo>
                    <a:pt x="28" y="729"/>
                  </a:lnTo>
                  <a:lnTo>
                    <a:pt x="28" y="729"/>
                  </a:lnTo>
                  <a:lnTo>
                    <a:pt x="33" y="729"/>
                  </a:lnTo>
                  <a:lnTo>
                    <a:pt x="33" y="732"/>
                  </a:lnTo>
                  <a:lnTo>
                    <a:pt x="39" y="734"/>
                  </a:lnTo>
                  <a:lnTo>
                    <a:pt x="39" y="736"/>
                  </a:lnTo>
                  <a:lnTo>
                    <a:pt x="37" y="736"/>
                  </a:lnTo>
                  <a:lnTo>
                    <a:pt x="37" y="739"/>
                  </a:lnTo>
                  <a:lnTo>
                    <a:pt x="39" y="741"/>
                  </a:lnTo>
                  <a:lnTo>
                    <a:pt x="37" y="743"/>
                  </a:lnTo>
                  <a:lnTo>
                    <a:pt x="35" y="746"/>
                  </a:lnTo>
                  <a:lnTo>
                    <a:pt x="37" y="750"/>
                  </a:lnTo>
                  <a:lnTo>
                    <a:pt x="39" y="752"/>
                  </a:lnTo>
                  <a:lnTo>
                    <a:pt x="39" y="752"/>
                  </a:lnTo>
                  <a:lnTo>
                    <a:pt x="35" y="750"/>
                  </a:lnTo>
                  <a:lnTo>
                    <a:pt x="35" y="750"/>
                  </a:lnTo>
                  <a:lnTo>
                    <a:pt x="33" y="750"/>
                  </a:lnTo>
                  <a:lnTo>
                    <a:pt x="33" y="752"/>
                  </a:lnTo>
                  <a:lnTo>
                    <a:pt x="35" y="755"/>
                  </a:lnTo>
                  <a:lnTo>
                    <a:pt x="37" y="759"/>
                  </a:lnTo>
                  <a:lnTo>
                    <a:pt x="42" y="759"/>
                  </a:lnTo>
                  <a:lnTo>
                    <a:pt x="49" y="757"/>
                  </a:lnTo>
                  <a:lnTo>
                    <a:pt x="51" y="759"/>
                  </a:lnTo>
                  <a:lnTo>
                    <a:pt x="51" y="759"/>
                  </a:lnTo>
                  <a:lnTo>
                    <a:pt x="56" y="757"/>
                  </a:lnTo>
                  <a:lnTo>
                    <a:pt x="53" y="759"/>
                  </a:lnTo>
                  <a:lnTo>
                    <a:pt x="56" y="762"/>
                  </a:lnTo>
                  <a:lnTo>
                    <a:pt x="53" y="762"/>
                  </a:lnTo>
                  <a:lnTo>
                    <a:pt x="49" y="762"/>
                  </a:lnTo>
                  <a:lnTo>
                    <a:pt x="49" y="764"/>
                  </a:lnTo>
                  <a:lnTo>
                    <a:pt x="46" y="762"/>
                  </a:lnTo>
                  <a:lnTo>
                    <a:pt x="39" y="764"/>
                  </a:lnTo>
                  <a:lnTo>
                    <a:pt x="37" y="766"/>
                  </a:lnTo>
                  <a:lnTo>
                    <a:pt x="39" y="769"/>
                  </a:lnTo>
                  <a:lnTo>
                    <a:pt x="42" y="771"/>
                  </a:lnTo>
                  <a:lnTo>
                    <a:pt x="44" y="776"/>
                  </a:lnTo>
                  <a:lnTo>
                    <a:pt x="46" y="776"/>
                  </a:lnTo>
                  <a:lnTo>
                    <a:pt x="51" y="773"/>
                  </a:lnTo>
                  <a:lnTo>
                    <a:pt x="49" y="776"/>
                  </a:lnTo>
                  <a:lnTo>
                    <a:pt x="46" y="778"/>
                  </a:lnTo>
                  <a:lnTo>
                    <a:pt x="46" y="780"/>
                  </a:lnTo>
                  <a:lnTo>
                    <a:pt x="46" y="782"/>
                  </a:lnTo>
                  <a:lnTo>
                    <a:pt x="46" y="785"/>
                  </a:lnTo>
                  <a:lnTo>
                    <a:pt x="44" y="785"/>
                  </a:lnTo>
                  <a:lnTo>
                    <a:pt x="44" y="787"/>
                  </a:lnTo>
                  <a:lnTo>
                    <a:pt x="46" y="799"/>
                  </a:lnTo>
                  <a:lnTo>
                    <a:pt x="49" y="801"/>
                  </a:lnTo>
                  <a:lnTo>
                    <a:pt x="49" y="806"/>
                  </a:lnTo>
                  <a:lnTo>
                    <a:pt x="51" y="810"/>
                  </a:lnTo>
                  <a:lnTo>
                    <a:pt x="53" y="810"/>
                  </a:lnTo>
                  <a:lnTo>
                    <a:pt x="53" y="803"/>
                  </a:lnTo>
                  <a:lnTo>
                    <a:pt x="56" y="796"/>
                  </a:lnTo>
                  <a:lnTo>
                    <a:pt x="58" y="794"/>
                  </a:lnTo>
                  <a:lnTo>
                    <a:pt x="60" y="796"/>
                  </a:lnTo>
                  <a:lnTo>
                    <a:pt x="58" y="796"/>
                  </a:lnTo>
                  <a:lnTo>
                    <a:pt x="56" y="806"/>
                  </a:lnTo>
                  <a:lnTo>
                    <a:pt x="56" y="808"/>
                  </a:lnTo>
                  <a:lnTo>
                    <a:pt x="58" y="810"/>
                  </a:lnTo>
                  <a:lnTo>
                    <a:pt x="63" y="810"/>
                  </a:lnTo>
                  <a:lnTo>
                    <a:pt x="60" y="810"/>
                  </a:lnTo>
                  <a:lnTo>
                    <a:pt x="56" y="812"/>
                  </a:lnTo>
                  <a:lnTo>
                    <a:pt x="51" y="815"/>
                  </a:lnTo>
                  <a:lnTo>
                    <a:pt x="53" y="817"/>
                  </a:lnTo>
                  <a:lnTo>
                    <a:pt x="51" y="822"/>
                  </a:lnTo>
                  <a:lnTo>
                    <a:pt x="51" y="824"/>
                  </a:lnTo>
                  <a:lnTo>
                    <a:pt x="49" y="826"/>
                  </a:lnTo>
                  <a:lnTo>
                    <a:pt x="49" y="829"/>
                  </a:lnTo>
                  <a:lnTo>
                    <a:pt x="49" y="833"/>
                  </a:lnTo>
                  <a:lnTo>
                    <a:pt x="53" y="836"/>
                  </a:lnTo>
                  <a:lnTo>
                    <a:pt x="63" y="838"/>
                  </a:lnTo>
                  <a:lnTo>
                    <a:pt x="65" y="840"/>
                  </a:lnTo>
                  <a:lnTo>
                    <a:pt x="65" y="843"/>
                  </a:lnTo>
                  <a:lnTo>
                    <a:pt x="63" y="843"/>
                  </a:lnTo>
                  <a:lnTo>
                    <a:pt x="65" y="847"/>
                  </a:lnTo>
                  <a:lnTo>
                    <a:pt x="65" y="849"/>
                  </a:lnTo>
                  <a:lnTo>
                    <a:pt x="69" y="845"/>
                  </a:lnTo>
                  <a:lnTo>
                    <a:pt x="69" y="847"/>
                  </a:lnTo>
                  <a:lnTo>
                    <a:pt x="67" y="852"/>
                  </a:lnTo>
                  <a:lnTo>
                    <a:pt x="65" y="852"/>
                  </a:lnTo>
                  <a:lnTo>
                    <a:pt x="63" y="856"/>
                  </a:lnTo>
                  <a:lnTo>
                    <a:pt x="65" y="856"/>
                  </a:lnTo>
                  <a:lnTo>
                    <a:pt x="67" y="856"/>
                  </a:lnTo>
                  <a:lnTo>
                    <a:pt x="67" y="859"/>
                  </a:lnTo>
                  <a:lnTo>
                    <a:pt x="69" y="863"/>
                  </a:lnTo>
                  <a:lnTo>
                    <a:pt x="72" y="863"/>
                  </a:lnTo>
                  <a:lnTo>
                    <a:pt x="74" y="861"/>
                  </a:lnTo>
                  <a:lnTo>
                    <a:pt x="74" y="866"/>
                  </a:lnTo>
                  <a:lnTo>
                    <a:pt x="76" y="868"/>
                  </a:lnTo>
                  <a:lnTo>
                    <a:pt x="74" y="868"/>
                  </a:lnTo>
                  <a:lnTo>
                    <a:pt x="72" y="868"/>
                  </a:lnTo>
                  <a:lnTo>
                    <a:pt x="69" y="868"/>
                  </a:lnTo>
                  <a:lnTo>
                    <a:pt x="69" y="870"/>
                  </a:lnTo>
                  <a:lnTo>
                    <a:pt x="72" y="875"/>
                  </a:lnTo>
                  <a:lnTo>
                    <a:pt x="74" y="875"/>
                  </a:lnTo>
                  <a:lnTo>
                    <a:pt x="76" y="879"/>
                  </a:lnTo>
                  <a:lnTo>
                    <a:pt x="76" y="882"/>
                  </a:lnTo>
                  <a:lnTo>
                    <a:pt x="81" y="884"/>
                  </a:lnTo>
                  <a:lnTo>
                    <a:pt x="83" y="884"/>
                  </a:lnTo>
                  <a:lnTo>
                    <a:pt x="81" y="879"/>
                  </a:lnTo>
                  <a:lnTo>
                    <a:pt x="83" y="877"/>
                  </a:lnTo>
                  <a:lnTo>
                    <a:pt x="81" y="873"/>
                  </a:lnTo>
                  <a:lnTo>
                    <a:pt x="86" y="875"/>
                  </a:lnTo>
                  <a:lnTo>
                    <a:pt x="86" y="879"/>
                  </a:lnTo>
                  <a:lnTo>
                    <a:pt x="88" y="882"/>
                  </a:lnTo>
                  <a:lnTo>
                    <a:pt x="90" y="879"/>
                  </a:lnTo>
                  <a:lnTo>
                    <a:pt x="93" y="875"/>
                  </a:lnTo>
                  <a:lnTo>
                    <a:pt x="93" y="873"/>
                  </a:lnTo>
                  <a:lnTo>
                    <a:pt x="90" y="873"/>
                  </a:lnTo>
                  <a:lnTo>
                    <a:pt x="83" y="870"/>
                  </a:lnTo>
                  <a:lnTo>
                    <a:pt x="83" y="870"/>
                  </a:lnTo>
                  <a:lnTo>
                    <a:pt x="88" y="870"/>
                  </a:lnTo>
                  <a:lnTo>
                    <a:pt x="95" y="873"/>
                  </a:lnTo>
                  <a:lnTo>
                    <a:pt x="95" y="873"/>
                  </a:lnTo>
                  <a:lnTo>
                    <a:pt x="99" y="873"/>
                  </a:lnTo>
                  <a:lnTo>
                    <a:pt x="97" y="870"/>
                  </a:lnTo>
                  <a:lnTo>
                    <a:pt x="95" y="868"/>
                  </a:lnTo>
                  <a:lnTo>
                    <a:pt x="86" y="868"/>
                  </a:lnTo>
                  <a:lnTo>
                    <a:pt x="86" y="866"/>
                  </a:lnTo>
                  <a:lnTo>
                    <a:pt x="88" y="866"/>
                  </a:lnTo>
                  <a:lnTo>
                    <a:pt x="95" y="868"/>
                  </a:lnTo>
                  <a:lnTo>
                    <a:pt x="102" y="870"/>
                  </a:lnTo>
                  <a:lnTo>
                    <a:pt x="102" y="875"/>
                  </a:lnTo>
                  <a:lnTo>
                    <a:pt x="99" y="879"/>
                  </a:lnTo>
                  <a:lnTo>
                    <a:pt x="99" y="882"/>
                  </a:lnTo>
                  <a:lnTo>
                    <a:pt x="102" y="889"/>
                  </a:lnTo>
                  <a:lnTo>
                    <a:pt x="102" y="891"/>
                  </a:lnTo>
                  <a:lnTo>
                    <a:pt x="99" y="893"/>
                  </a:lnTo>
                  <a:lnTo>
                    <a:pt x="102" y="889"/>
                  </a:lnTo>
                  <a:lnTo>
                    <a:pt x="97" y="882"/>
                  </a:lnTo>
                  <a:lnTo>
                    <a:pt x="95" y="879"/>
                  </a:lnTo>
                  <a:lnTo>
                    <a:pt x="93" y="882"/>
                  </a:lnTo>
                  <a:lnTo>
                    <a:pt x="93" y="884"/>
                  </a:lnTo>
                  <a:lnTo>
                    <a:pt x="95" y="886"/>
                  </a:lnTo>
                  <a:lnTo>
                    <a:pt x="93" y="891"/>
                  </a:lnTo>
                  <a:lnTo>
                    <a:pt x="93" y="889"/>
                  </a:lnTo>
                  <a:lnTo>
                    <a:pt x="90" y="886"/>
                  </a:lnTo>
                  <a:lnTo>
                    <a:pt x="88" y="886"/>
                  </a:lnTo>
                  <a:lnTo>
                    <a:pt x="86" y="889"/>
                  </a:lnTo>
                  <a:lnTo>
                    <a:pt x="81" y="889"/>
                  </a:lnTo>
                  <a:lnTo>
                    <a:pt x="76" y="889"/>
                  </a:lnTo>
                  <a:lnTo>
                    <a:pt x="81" y="891"/>
                  </a:lnTo>
                  <a:lnTo>
                    <a:pt x="81" y="896"/>
                  </a:lnTo>
                  <a:lnTo>
                    <a:pt x="83" y="900"/>
                  </a:lnTo>
                  <a:lnTo>
                    <a:pt x="83" y="903"/>
                  </a:lnTo>
                  <a:lnTo>
                    <a:pt x="81" y="905"/>
                  </a:lnTo>
                  <a:lnTo>
                    <a:pt x="83" y="905"/>
                  </a:lnTo>
                  <a:lnTo>
                    <a:pt x="86" y="907"/>
                  </a:lnTo>
                  <a:lnTo>
                    <a:pt x="88" y="903"/>
                  </a:lnTo>
                  <a:lnTo>
                    <a:pt x="90" y="905"/>
                  </a:lnTo>
                  <a:lnTo>
                    <a:pt x="93" y="905"/>
                  </a:lnTo>
                  <a:lnTo>
                    <a:pt x="93" y="907"/>
                  </a:lnTo>
                  <a:lnTo>
                    <a:pt x="90" y="907"/>
                  </a:lnTo>
                  <a:lnTo>
                    <a:pt x="86" y="909"/>
                  </a:lnTo>
                  <a:lnTo>
                    <a:pt x="88" y="912"/>
                  </a:lnTo>
                  <a:lnTo>
                    <a:pt x="93" y="914"/>
                  </a:lnTo>
                  <a:lnTo>
                    <a:pt x="97" y="916"/>
                  </a:lnTo>
                  <a:lnTo>
                    <a:pt x="99" y="916"/>
                  </a:lnTo>
                  <a:lnTo>
                    <a:pt x="102" y="914"/>
                  </a:lnTo>
                  <a:lnTo>
                    <a:pt x="99" y="909"/>
                  </a:lnTo>
                  <a:lnTo>
                    <a:pt x="102" y="905"/>
                  </a:lnTo>
                  <a:lnTo>
                    <a:pt x="99" y="903"/>
                  </a:lnTo>
                  <a:lnTo>
                    <a:pt x="99" y="903"/>
                  </a:lnTo>
                  <a:lnTo>
                    <a:pt x="95" y="903"/>
                  </a:lnTo>
                  <a:lnTo>
                    <a:pt x="97" y="903"/>
                  </a:lnTo>
                  <a:lnTo>
                    <a:pt x="99" y="900"/>
                  </a:lnTo>
                  <a:lnTo>
                    <a:pt x="99" y="898"/>
                  </a:lnTo>
                  <a:lnTo>
                    <a:pt x="99" y="896"/>
                  </a:lnTo>
                  <a:lnTo>
                    <a:pt x="104" y="898"/>
                  </a:lnTo>
                  <a:lnTo>
                    <a:pt x="106" y="898"/>
                  </a:lnTo>
                  <a:lnTo>
                    <a:pt x="109" y="900"/>
                  </a:lnTo>
                  <a:lnTo>
                    <a:pt x="111" y="900"/>
                  </a:lnTo>
                  <a:lnTo>
                    <a:pt x="111" y="898"/>
                  </a:lnTo>
                  <a:lnTo>
                    <a:pt x="116" y="898"/>
                  </a:lnTo>
                  <a:lnTo>
                    <a:pt x="118" y="898"/>
                  </a:lnTo>
                  <a:lnTo>
                    <a:pt x="123" y="898"/>
                  </a:lnTo>
                  <a:lnTo>
                    <a:pt x="127" y="898"/>
                  </a:lnTo>
                  <a:lnTo>
                    <a:pt x="127" y="900"/>
                  </a:lnTo>
                  <a:lnTo>
                    <a:pt x="125" y="900"/>
                  </a:lnTo>
                  <a:lnTo>
                    <a:pt x="123" y="903"/>
                  </a:lnTo>
                  <a:lnTo>
                    <a:pt x="120" y="903"/>
                  </a:lnTo>
                  <a:lnTo>
                    <a:pt x="118" y="900"/>
                  </a:lnTo>
                  <a:lnTo>
                    <a:pt x="116" y="900"/>
                  </a:lnTo>
                  <a:lnTo>
                    <a:pt x="109" y="907"/>
                  </a:lnTo>
                  <a:lnTo>
                    <a:pt x="106" y="907"/>
                  </a:lnTo>
                  <a:lnTo>
                    <a:pt x="104" y="907"/>
                  </a:lnTo>
                  <a:lnTo>
                    <a:pt x="102" y="909"/>
                  </a:lnTo>
                  <a:lnTo>
                    <a:pt x="104" y="912"/>
                  </a:lnTo>
                  <a:lnTo>
                    <a:pt x="102" y="914"/>
                  </a:lnTo>
                  <a:lnTo>
                    <a:pt x="99" y="916"/>
                  </a:lnTo>
                  <a:lnTo>
                    <a:pt x="102" y="919"/>
                  </a:lnTo>
                  <a:lnTo>
                    <a:pt x="102" y="919"/>
                  </a:lnTo>
                  <a:lnTo>
                    <a:pt x="102" y="921"/>
                  </a:lnTo>
                  <a:lnTo>
                    <a:pt x="102" y="923"/>
                  </a:lnTo>
                  <a:lnTo>
                    <a:pt x="106" y="926"/>
                  </a:lnTo>
                  <a:lnTo>
                    <a:pt x="111" y="928"/>
                  </a:lnTo>
                  <a:lnTo>
                    <a:pt x="113" y="928"/>
                  </a:lnTo>
                  <a:lnTo>
                    <a:pt x="113" y="928"/>
                  </a:lnTo>
                  <a:lnTo>
                    <a:pt x="113" y="923"/>
                  </a:lnTo>
                  <a:lnTo>
                    <a:pt x="116" y="921"/>
                  </a:lnTo>
                  <a:lnTo>
                    <a:pt x="118" y="921"/>
                  </a:lnTo>
                  <a:lnTo>
                    <a:pt x="118" y="919"/>
                  </a:lnTo>
                  <a:lnTo>
                    <a:pt x="116" y="914"/>
                  </a:lnTo>
                  <a:lnTo>
                    <a:pt x="120" y="914"/>
                  </a:lnTo>
                  <a:lnTo>
                    <a:pt x="125" y="909"/>
                  </a:lnTo>
                  <a:lnTo>
                    <a:pt x="127" y="905"/>
                  </a:lnTo>
                  <a:lnTo>
                    <a:pt x="129" y="905"/>
                  </a:lnTo>
                  <a:lnTo>
                    <a:pt x="132" y="905"/>
                  </a:lnTo>
                  <a:lnTo>
                    <a:pt x="134" y="907"/>
                  </a:lnTo>
                  <a:lnTo>
                    <a:pt x="136" y="907"/>
                  </a:lnTo>
                  <a:lnTo>
                    <a:pt x="136" y="907"/>
                  </a:lnTo>
                  <a:lnTo>
                    <a:pt x="134" y="909"/>
                  </a:lnTo>
                  <a:lnTo>
                    <a:pt x="132" y="912"/>
                  </a:lnTo>
                  <a:lnTo>
                    <a:pt x="132" y="914"/>
                  </a:lnTo>
                  <a:lnTo>
                    <a:pt x="127" y="919"/>
                  </a:lnTo>
                  <a:lnTo>
                    <a:pt x="127" y="923"/>
                  </a:lnTo>
                  <a:lnTo>
                    <a:pt x="129" y="926"/>
                  </a:lnTo>
                  <a:lnTo>
                    <a:pt x="127" y="928"/>
                  </a:lnTo>
                  <a:lnTo>
                    <a:pt x="123" y="930"/>
                  </a:lnTo>
                  <a:lnTo>
                    <a:pt x="123" y="928"/>
                  </a:lnTo>
                  <a:lnTo>
                    <a:pt x="125" y="926"/>
                  </a:lnTo>
                  <a:lnTo>
                    <a:pt x="125" y="921"/>
                  </a:lnTo>
                  <a:lnTo>
                    <a:pt x="123" y="921"/>
                  </a:lnTo>
                  <a:lnTo>
                    <a:pt x="123" y="921"/>
                  </a:lnTo>
                  <a:lnTo>
                    <a:pt x="120" y="923"/>
                  </a:lnTo>
                  <a:lnTo>
                    <a:pt x="120" y="923"/>
                  </a:lnTo>
                  <a:lnTo>
                    <a:pt x="118" y="923"/>
                  </a:lnTo>
                  <a:lnTo>
                    <a:pt x="116" y="926"/>
                  </a:lnTo>
                  <a:lnTo>
                    <a:pt x="118" y="930"/>
                  </a:lnTo>
                  <a:lnTo>
                    <a:pt x="125" y="935"/>
                  </a:lnTo>
                  <a:lnTo>
                    <a:pt x="129" y="937"/>
                  </a:lnTo>
                  <a:lnTo>
                    <a:pt x="134" y="940"/>
                  </a:lnTo>
                  <a:lnTo>
                    <a:pt x="136" y="940"/>
                  </a:lnTo>
                  <a:lnTo>
                    <a:pt x="139" y="940"/>
                  </a:lnTo>
                  <a:lnTo>
                    <a:pt x="141" y="940"/>
                  </a:lnTo>
                  <a:lnTo>
                    <a:pt x="143" y="935"/>
                  </a:lnTo>
                  <a:lnTo>
                    <a:pt x="141" y="928"/>
                  </a:lnTo>
                  <a:lnTo>
                    <a:pt x="143" y="923"/>
                  </a:lnTo>
                  <a:lnTo>
                    <a:pt x="143" y="921"/>
                  </a:lnTo>
                  <a:lnTo>
                    <a:pt x="143" y="916"/>
                  </a:lnTo>
                  <a:lnTo>
                    <a:pt x="143" y="909"/>
                  </a:lnTo>
                  <a:lnTo>
                    <a:pt x="143" y="905"/>
                  </a:lnTo>
                  <a:lnTo>
                    <a:pt x="143" y="903"/>
                  </a:lnTo>
                  <a:lnTo>
                    <a:pt x="148" y="900"/>
                  </a:lnTo>
                  <a:lnTo>
                    <a:pt x="153" y="893"/>
                  </a:lnTo>
                  <a:lnTo>
                    <a:pt x="155" y="893"/>
                  </a:lnTo>
                  <a:lnTo>
                    <a:pt x="159" y="893"/>
                  </a:lnTo>
                  <a:lnTo>
                    <a:pt x="162" y="891"/>
                  </a:lnTo>
                  <a:lnTo>
                    <a:pt x="162" y="886"/>
                  </a:lnTo>
                  <a:lnTo>
                    <a:pt x="164" y="884"/>
                  </a:lnTo>
                  <a:lnTo>
                    <a:pt x="169" y="882"/>
                  </a:lnTo>
                  <a:lnTo>
                    <a:pt x="173" y="886"/>
                  </a:lnTo>
                  <a:lnTo>
                    <a:pt x="176" y="884"/>
                  </a:lnTo>
                  <a:lnTo>
                    <a:pt x="178" y="884"/>
                  </a:lnTo>
                  <a:close/>
                  <a:moveTo>
                    <a:pt x="220" y="995"/>
                  </a:moveTo>
                  <a:lnTo>
                    <a:pt x="222" y="997"/>
                  </a:lnTo>
                  <a:lnTo>
                    <a:pt x="224" y="995"/>
                  </a:lnTo>
                  <a:lnTo>
                    <a:pt x="222" y="995"/>
                  </a:lnTo>
                  <a:lnTo>
                    <a:pt x="222" y="995"/>
                  </a:lnTo>
                  <a:lnTo>
                    <a:pt x="220" y="995"/>
                  </a:lnTo>
                  <a:lnTo>
                    <a:pt x="220" y="995"/>
                  </a:lnTo>
                  <a:close/>
                  <a:moveTo>
                    <a:pt x="30" y="614"/>
                  </a:moveTo>
                  <a:lnTo>
                    <a:pt x="26" y="612"/>
                  </a:lnTo>
                  <a:lnTo>
                    <a:pt x="23" y="614"/>
                  </a:lnTo>
                  <a:lnTo>
                    <a:pt x="23" y="616"/>
                  </a:lnTo>
                  <a:lnTo>
                    <a:pt x="28" y="621"/>
                  </a:lnTo>
                  <a:lnTo>
                    <a:pt x="26" y="621"/>
                  </a:lnTo>
                  <a:lnTo>
                    <a:pt x="30" y="625"/>
                  </a:lnTo>
                  <a:lnTo>
                    <a:pt x="30" y="628"/>
                  </a:lnTo>
                  <a:lnTo>
                    <a:pt x="26" y="625"/>
                  </a:lnTo>
                  <a:lnTo>
                    <a:pt x="23" y="628"/>
                  </a:lnTo>
                  <a:lnTo>
                    <a:pt x="23" y="632"/>
                  </a:lnTo>
                  <a:lnTo>
                    <a:pt x="23" y="635"/>
                  </a:lnTo>
                  <a:lnTo>
                    <a:pt x="16" y="635"/>
                  </a:lnTo>
                  <a:lnTo>
                    <a:pt x="12" y="632"/>
                  </a:lnTo>
                  <a:lnTo>
                    <a:pt x="14" y="628"/>
                  </a:lnTo>
                  <a:lnTo>
                    <a:pt x="14" y="616"/>
                  </a:lnTo>
                  <a:lnTo>
                    <a:pt x="12" y="612"/>
                  </a:lnTo>
                  <a:lnTo>
                    <a:pt x="9" y="609"/>
                  </a:lnTo>
                  <a:lnTo>
                    <a:pt x="9" y="607"/>
                  </a:lnTo>
                  <a:lnTo>
                    <a:pt x="9" y="605"/>
                  </a:lnTo>
                  <a:lnTo>
                    <a:pt x="12" y="602"/>
                  </a:lnTo>
                  <a:lnTo>
                    <a:pt x="14" y="598"/>
                  </a:lnTo>
                  <a:lnTo>
                    <a:pt x="12" y="595"/>
                  </a:lnTo>
                  <a:lnTo>
                    <a:pt x="12" y="593"/>
                  </a:lnTo>
                  <a:lnTo>
                    <a:pt x="14" y="591"/>
                  </a:lnTo>
                  <a:lnTo>
                    <a:pt x="19" y="591"/>
                  </a:lnTo>
                  <a:lnTo>
                    <a:pt x="23" y="593"/>
                  </a:lnTo>
                  <a:lnTo>
                    <a:pt x="28" y="598"/>
                  </a:lnTo>
                  <a:lnTo>
                    <a:pt x="26" y="605"/>
                  </a:lnTo>
                  <a:lnTo>
                    <a:pt x="28" y="605"/>
                  </a:lnTo>
                  <a:lnTo>
                    <a:pt x="28" y="609"/>
                  </a:lnTo>
                  <a:lnTo>
                    <a:pt x="23" y="609"/>
                  </a:lnTo>
                  <a:lnTo>
                    <a:pt x="28" y="612"/>
                  </a:lnTo>
                  <a:lnTo>
                    <a:pt x="30" y="614"/>
                  </a:lnTo>
                  <a:lnTo>
                    <a:pt x="30" y="614"/>
                  </a:lnTo>
                  <a:close/>
                  <a:moveTo>
                    <a:pt x="33" y="605"/>
                  </a:moveTo>
                  <a:lnTo>
                    <a:pt x="35" y="602"/>
                  </a:lnTo>
                  <a:lnTo>
                    <a:pt x="37" y="605"/>
                  </a:lnTo>
                  <a:lnTo>
                    <a:pt x="35" y="607"/>
                  </a:lnTo>
                  <a:lnTo>
                    <a:pt x="33" y="605"/>
                  </a:lnTo>
                  <a:close/>
                  <a:moveTo>
                    <a:pt x="7" y="644"/>
                  </a:moveTo>
                  <a:lnTo>
                    <a:pt x="9" y="642"/>
                  </a:lnTo>
                  <a:lnTo>
                    <a:pt x="12" y="642"/>
                  </a:lnTo>
                  <a:lnTo>
                    <a:pt x="14" y="644"/>
                  </a:lnTo>
                  <a:lnTo>
                    <a:pt x="9" y="646"/>
                  </a:lnTo>
                  <a:lnTo>
                    <a:pt x="7" y="644"/>
                  </a:lnTo>
                  <a:close/>
                  <a:moveTo>
                    <a:pt x="37" y="649"/>
                  </a:moveTo>
                  <a:lnTo>
                    <a:pt x="39" y="646"/>
                  </a:lnTo>
                  <a:lnTo>
                    <a:pt x="39" y="649"/>
                  </a:lnTo>
                  <a:lnTo>
                    <a:pt x="37" y="651"/>
                  </a:lnTo>
                  <a:lnTo>
                    <a:pt x="37" y="649"/>
                  </a:lnTo>
                  <a:close/>
                  <a:moveTo>
                    <a:pt x="30" y="649"/>
                  </a:moveTo>
                  <a:lnTo>
                    <a:pt x="33" y="649"/>
                  </a:lnTo>
                  <a:lnTo>
                    <a:pt x="33" y="653"/>
                  </a:lnTo>
                  <a:lnTo>
                    <a:pt x="30" y="655"/>
                  </a:lnTo>
                  <a:lnTo>
                    <a:pt x="30" y="653"/>
                  </a:lnTo>
                  <a:lnTo>
                    <a:pt x="28" y="651"/>
                  </a:lnTo>
                  <a:lnTo>
                    <a:pt x="30" y="649"/>
                  </a:lnTo>
                  <a:close/>
                  <a:moveTo>
                    <a:pt x="21" y="646"/>
                  </a:moveTo>
                  <a:lnTo>
                    <a:pt x="21" y="646"/>
                  </a:lnTo>
                  <a:lnTo>
                    <a:pt x="28" y="646"/>
                  </a:lnTo>
                  <a:lnTo>
                    <a:pt x="23" y="649"/>
                  </a:lnTo>
                  <a:lnTo>
                    <a:pt x="21" y="646"/>
                  </a:lnTo>
                  <a:close/>
                  <a:moveTo>
                    <a:pt x="21" y="655"/>
                  </a:moveTo>
                  <a:lnTo>
                    <a:pt x="23" y="653"/>
                  </a:lnTo>
                  <a:lnTo>
                    <a:pt x="26" y="655"/>
                  </a:lnTo>
                  <a:lnTo>
                    <a:pt x="23" y="658"/>
                  </a:lnTo>
                  <a:lnTo>
                    <a:pt x="21" y="655"/>
                  </a:lnTo>
                  <a:close/>
                  <a:moveTo>
                    <a:pt x="16" y="660"/>
                  </a:moveTo>
                  <a:lnTo>
                    <a:pt x="19" y="658"/>
                  </a:lnTo>
                  <a:lnTo>
                    <a:pt x="21" y="658"/>
                  </a:lnTo>
                  <a:lnTo>
                    <a:pt x="23" y="660"/>
                  </a:lnTo>
                  <a:lnTo>
                    <a:pt x="23" y="662"/>
                  </a:lnTo>
                  <a:lnTo>
                    <a:pt x="19" y="662"/>
                  </a:lnTo>
                  <a:lnTo>
                    <a:pt x="16" y="662"/>
                  </a:lnTo>
                  <a:lnTo>
                    <a:pt x="16" y="660"/>
                  </a:lnTo>
                  <a:close/>
                  <a:moveTo>
                    <a:pt x="14" y="667"/>
                  </a:moveTo>
                  <a:lnTo>
                    <a:pt x="16" y="669"/>
                  </a:lnTo>
                  <a:lnTo>
                    <a:pt x="12" y="672"/>
                  </a:lnTo>
                  <a:lnTo>
                    <a:pt x="12" y="669"/>
                  </a:lnTo>
                  <a:lnTo>
                    <a:pt x="14" y="667"/>
                  </a:lnTo>
                  <a:close/>
                  <a:moveTo>
                    <a:pt x="33" y="665"/>
                  </a:moveTo>
                  <a:lnTo>
                    <a:pt x="35" y="669"/>
                  </a:lnTo>
                  <a:lnTo>
                    <a:pt x="33" y="669"/>
                  </a:lnTo>
                  <a:lnTo>
                    <a:pt x="33" y="665"/>
                  </a:lnTo>
                  <a:close/>
                  <a:moveTo>
                    <a:pt x="26" y="665"/>
                  </a:moveTo>
                  <a:lnTo>
                    <a:pt x="30" y="662"/>
                  </a:lnTo>
                  <a:lnTo>
                    <a:pt x="30" y="667"/>
                  </a:lnTo>
                  <a:lnTo>
                    <a:pt x="26" y="665"/>
                  </a:lnTo>
                  <a:close/>
                  <a:moveTo>
                    <a:pt x="16" y="697"/>
                  </a:moveTo>
                  <a:lnTo>
                    <a:pt x="19" y="697"/>
                  </a:lnTo>
                  <a:lnTo>
                    <a:pt x="19" y="699"/>
                  </a:lnTo>
                  <a:lnTo>
                    <a:pt x="16" y="699"/>
                  </a:lnTo>
                  <a:lnTo>
                    <a:pt x="16" y="697"/>
                  </a:lnTo>
                  <a:close/>
                  <a:moveTo>
                    <a:pt x="16" y="669"/>
                  </a:moveTo>
                  <a:lnTo>
                    <a:pt x="19" y="667"/>
                  </a:lnTo>
                  <a:lnTo>
                    <a:pt x="16" y="665"/>
                  </a:lnTo>
                  <a:lnTo>
                    <a:pt x="21" y="665"/>
                  </a:lnTo>
                  <a:lnTo>
                    <a:pt x="23" y="667"/>
                  </a:lnTo>
                  <a:lnTo>
                    <a:pt x="21" y="669"/>
                  </a:lnTo>
                  <a:lnTo>
                    <a:pt x="16" y="669"/>
                  </a:lnTo>
                  <a:close/>
                  <a:moveTo>
                    <a:pt x="9" y="676"/>
                  </a:moveTo>
                  <a:lnTo>
                    <a:pt x="2" y="674"/>
                  </a:lnTo>
                  <a:lnTo>
                    <a:pt x="5" y="672"/>
                  </a:lnTo>
                  <a:lnTo>
                    <a:pt x="7" y="672"/>
                  </a:lnTo>
                  <a:lnTo>
                    <a:pt x="9" y="674"/>
                  </a:lnTo>
                  <a:lnTo>
                    <a:pt x="9" y="676"/>
                  </a:lnTo>
                  <a:close/>
                  <a:moveTo>
                    <a:pt x="23" y="690"/>
                  </a:moveTo>
                  <a:lnTo>
                    <a:pt x="28" y="690"/>
                  </a:lnTo>
                  <a:lnTo>
                    <a:pt x="28" y="695"/>
                  </a:lnTo>
                  <a:lnTo>
                    <a:pt x="23" y="690"/>
                  </a:lnTo>
                  <a:close/>
                  <a:moveTo>
                    <a:pt x="30" y="695"/>
                  </a:moveTo>
                  <a:lnTo>
                    <a:pt x="33" y="695"/>
                  </a:lnTo>
                  <a:lnTo>
                    <a:pt x="30" y="697"/>
                  </a:lnTo>
                  <a:lnTo>
                    <a:pt x="30" y="695"/>
                  </a:lnTo>
                  <a:close/>
                  <a:moveTo>
                    <a:pt x="37" y="658"/>
                  </a:moveTo>
                  <a:lnTo>
                    <a:pt x="39" y="658"/>
                  </a:lnTo>
                  <a:lnTo>
                    <a:pt x="42" y="660"/>
                  </a:lnTo>
                  <a:lnTo>
                    <a:pt x="37" y="660"/>
                  </a:lnTo>
                  <a:lnTo>
                    <a:pt x="37" y="658"/>
                  </a:lnTo>
                  <a:close/>
                  <a:moveTo>
                    <a:pt x="44" y="662"/>
                  </a:moveTo>
                  <a:lnTo>
                    <a:pt x="49" y="662"/>
                  </a:lnTo>
                  <a:lnTo>
                    <a:pt x="49" y="667"/>
                  </a:lnTo>
                  <a:lnTo>
                    <a:pt x="51" y="669"/>
                  </a:lnTo>
                  <a:lnTo>
                    <a:pt x="49" y="674"/>
                  </a:lnTo>
                  <a:lnTo>
                    <a:pt x="49" y="676"/>
                  </a:lnTo>
                  <a:lnTo>
                    <a:pt x="46" y="676"/>
                  </a:lnTo>
                  <a:lnTo>
                    <a:pt x="44" y="676"/>
                  </a:lnTo>
                  <a:lnTo>
                    <a:pt x="42" y="674"/>
                  </a:lnTo>
                  <a:lnTo>
                    <a:pt x="39" y="679"/>
                  </a:lnTo>
                  <a:lnTo>
                    <a:pt x="37" y="674"/>
                  </a:lnTo>
                  <a:lnTo>
                    <a:pt x="37" y="669"/>
                  </a:lnTo>
                  <a:lnTo>
                    <a:pt x="39" y="665"/>
                  </a:lnTo>
                  <a:lnTo>
                    <a:pt x="44" y="662"/>
                  </a:lnTo>
                  <a:close/>
                  <a:moveTo>
                    <a:pt x="21" y="674"/>
                  </a:moveTo>
                  <a:lnTo>
                    <a:pt x="21" y="672"/>
                  </a:lnTo>
                  <a:lnTo>
                    <a:pt x="30" y="672"/>
                  </a:lnTo>
                  <a:lnTo>
                    <a:pt x="28" y="674"/>
                  </a:lnTo>
                  <a:lnTo>
                    <a:pt x="23" y="674"/>
                  </a:lnTo>
                  <a:lnTo>
                    <a:pt x="21" y="676"/>
                  </a:lnTo>
                  <a:lnTo>
                    <a:pt x="21" y="676"/>
                  </a:lnTo>
                  <a:lnTo>
                    <a:pt x="21" y="676"/>
                  </a:lnTo>
                  <a:lnTo>
                    <a:pt x="21" y="674"/>
                  </a:lnTo>
                  <a:close/>
                  <a:moveTo>
                    <a:pt x="26" y="683"/>
                  </a:moveTo>
                  <a:lnTo>
                    <a:pt x="23" y="681"/>
                  </a:lnTo>
                  <a:lnTo>
                    <a:pt x="28" y="679"/>
                  </a:lnTo>
                  <a:lnTo>
                    <a:pt x="30" y="679"/>
                  </a:lnTo>
                  <a:lnTo>
                    <a:pt x="30" y="683"/>
                  </a:lnTo>
                  <a:lnTo>
                    <a:pt x="26" y="683"/>
                  </a:lnTo>
                  <a:close/>
                  <a:moveTo>
                    <a:pt x="26" y="685"/>
                  </a:moveTo>
                  <a:lnTo>
                    <a:pt x="30" y="683"/>
                  </a:lnTo>
                  <a:lnTo>
                    <a:pt x="35" y="683"/>
                  </a:lnTo>
                  <a:lnTo>
                    <a:pt x="35" y="690"/>
                  </a:lnTo>
                  <a:lnTo>
                    <a:pt x="33" y="692"/>
                  </a:lnTo>
                  <a:lnTo>
                    <a:pt x="30" y="692"/>
                  </a:lnTo>
                  <a:lnTo>
                    <a:pt x="28" y="688"/>
                  </a:lnTo>
                  <a:lnTo>
                    <a:pt x="26" y="685"/>
                  </a:lnTo>
                  <a:close/>
                  <a:moveTo>
                    <a:pt x="21" y="697"/>
                  </a:moveTo>
                  <a:lnTo>
                    <a:pt x="23" y="695"/>
                  </a:lnTo>
                  <a:lnTo>
                    <a:pt x="23" y="697"/>
                  </a:lnTo>
                  <a:lnTo>
                    <a:pt x="28" y="697"/>
                  </a:lnTo>
                  <a:lnTo>
                    <a:pt x="28" y="699"/>
                  </a:lnTo>
                  <a:lnTo>
                    <a:pt x="26" y="702"/>
                  </a:lnTo>
                  <a:lnTo>
                    <a:pt x="21" y="697"/>
                  </a:lnTo>
                  <a:close/>
                  <a:moveTo>
                    <a:pt x="33" y="778"/>
                  </a:moveTo>
                  <a:lnTo>
                    <a:pt x="35" y="776"/>
                  </a:lnTo>
                  <a:lnTo>
                    <a:pt x="33" y="773"/>
                  </a:lnTo>
                  <a:lnTo>
                    <a:pt x="33" y="776"/>
                  </a:lnTo>
                  <a:lnTo>
                    <a:pt x="26" y="769"/>
                  </a:lnTo>
                  <a:lnTo>
                    <a:pt x="23" y="764"/>
                  </a:lnTo>
                  <a:lnTo>
                    <a:pt x="23" y="762"/>
                  </a:lnTo>
                  <a:lnTo>
                    <a:pt x="28" y="762"/>
                  </a:lnTo>
                  <a:lnTo>
                    <a:pt x="30" y="759"/>
                  </a:lnTo>
                  <a:lnTo>
                    <a:pt x="33" y="766"/>
                  </a:lnTo>
                  <a:lnTo>
                    <a:pt x="35" y="769"/>
                  </a:lnTo>
                  <a:lnTo>
                    <a:pt x="35" y="773"/>
                  </a:lnTo>
                  <a:lnTo>
                    <a:pt x="39" y="776"/>
                  </a:lnTo>
                  <a:lnTo>
                    <a:pt x="42" y="782"/>
                  </a:lnTo>
                  <a:lnTo>
                    <a:pt x="37" y="782"/>
                  </a:lnTo>
                  <a:lnTo>
                    <a:pt x="33" y="782"/>
                  </a:lnTo>
                  <a:lnTo>
                    <a:pt x="33" y="778"/>
                  </a:lnTo>
                  <a:close/>
                  <a:moveTo>
                    <a:pt x="16" y="771"/>
                  </a:moveTo>
                  <a:lnTo>
                    <a:pt x="16" y="769"/>
                  </a:lnTo>
                  <a:lnTo>
                    <a:pt x="19" y="766"/>
                  </a:lnTo>
                  <a:lnTo>
                    <a:pt x="21" y="766"/>
                  </a:lnTo>
                  <a:lnTo>
                    <a:pt x="28" y="776"/>
                  </a:lnTo>
                  <a:lnTo>
                    <a:pt x="30" y="780"/>
                  </a:lnTo>
                  <a:lnTo>
                    <a:pt x="30" y="785"/>
                  </a:lnTo>
                  <a:lnTo>
                    <a:pt x="28" y="787"/>
                  </a:lnTo>
                  <a:lnTo>
                    <a:pt x="26" y="785"/>
                  </a:lnTo>
                  <a:lnTo>
                    <a:pt x="23" y="780"/>
                  </a:lnTo>
                  <a:lnTo>
                    <a:pt x="23" y="778"/>
                  </a:lnTo>
                  <a:lnTo>
                    <a:pt x="21" y="776"/>
                  </a:lnTo>
                  <a:lnTo>
                    <a:pt x="16" y="776"/>
                  </a:lnTo>
                  <a:lnTo>
                    <a:pt x="16" y="771"/>
                  </a:lnTo>
                  <a:close/>
                  <a:moveTo>
                    <a:pt x="16" y="778"/>
                  </a:moveTo>
                  <a:lnTo>
                    <a:pt x="19" y="778"/>
                  </a:lnTo>
                  <a:lnTo>
                    <a:pt x="21" y="778"/>
                  </a:lnTo>
                  <a:lnTo>
                    <a:pt x="23" y="782"/>
                  </a:lnTo>
                  <a:lnTo>
                    <a:pt x="23" y="787"/>
                  </a:lnTo>
                  <a:lnTo>
                    <a:pt x="21" y="787"/>
                  </a:lnTo>
                  <a:lnTo>
                    <a:pt x="19" y="785"/>
                  </a:lnTo>
                  <a:lnTo>
                    <a:pt x="16" y="782"/>
                  </a:lnTo>
                  <a:lnTo>
                    <a:pt x="16" y="778"/>
                  </a:lnTo>
                  <a:close/>
                  <a:moveTo>
                    <a:pt x="26" y="801"/>
                  </a:moveTo>
                  <a:lnTo>
                    <a:pt x="23" y="801"/>
                  </a:lnTo>
                  <a:lnTo>
                    <a:pt x="23" y="799"/>
                  </a:lnTo>
                  <a:lnTo>
                    <a:pt x="21" y="792"/>
                  </a:lnTo>
                  <a:lnTo>
                    <a:pt x="23" y="789"/>
                  </a:lnTo>
                  <a:lnTo>
                    <a:pt x="26" y="789"/>
                  </a:lnTo>
                  <a:lnTo>
                    <a:pt x="30" y="792"/>
                  </a:lnTo>
                  <a:lnTo>
                    <a:pt x="30" y="796"/>
                  </a:lnTo>
                  <a:lnTo>
                    <a:pt x="28" y="796"/>
                  </a:lnTo>
                  <a:lnTo>
                    <a:pt x="26" y="801"/>
                  </a:lnTo>
                  <a:close/>
                  <a:moveTo>
                    <a:pt x="30" y="817"/>
                  </a:moveTo>
                  <a:lnTo>
                    <a:pt x="28" y="819"/>
                  </a:lnTo>
                  <a:lnTo>
                    <a:pt x="26" y="817"/>
                  </a:lnTo>
                  <a:lnTo>
                    <a:pt x="26" y="815"/>
                  </a:lnTo>
                  <a:lnTo>
                    <a:pt x="26" y="812"/>
                  </a:lnTo>
                  <a:lnTo>
                    <a:pt x="28" y="810"/>
                  </a:lnTo>
                  <a:lnTo>
                    <a:pt x="33" y="815"/>
                  </a:lnTo>
                  <a:lnTo>
                    <a:pt x="30" y="817"/>
                  </a:lnTo>
                  <a:close/>
                  <a:moveTo>
                    <a:pt x="42" y="815"/>
                  </a:moveTo>
                  <a:lnTo>
                    <a:pt x="39" y="819"/>
                  </a:lnTo>
                  <a:lnTo>
                    <a:pt x="37" y="822"/>
                  </a:lnTo>
                  <a:lnTo>
                    <a:pt x="35" y="817"/>
                  </a:lnTo>
                  <a:lnTo>
                    <a:pt x="33" y="812"/>
                  </a:lnTo>
                  <a:lnTo>
                    <a:pt x="28" y="806"/>
                  </a:lnTo>
                  <a:lnTo>
                    <a:pt x="33" y="803"/>
                  </a:lnTo>
                  <a:lnTo>
                    <a:pt x="37" y="801"/>
                  </a:lnTo>
                  <a:lnTo>
                    <a:pt x="37" y="799"/>
                  </a:lnTo>
                  <a:lnTo>
                    <a:pt x="35" y="801"/>
                  </a:lnTo>
                  <a:lnTo>
                    <a:pt x="33" y="801"/>
                  </a:lnTo>
                  <a:lnTo>
                    <a:pt x="33" y="799"/>
                  </a:lnTo>
                  <a:lnTo>
                    <a:pt x="33" y="796"/>
                  </a:lnTo>
                  <a:lnTo>
                    <a:pt x="30" y="792"/>
                  </a:lnTo>
                  <a:lnTo>
                    <a:pt x="30" y="787"/>
                  </a:lnTo>
                  <a:lnTo>
                    <a:pt x="33" y="787"/>
                  </a:lnTo>
                  <a:lnTo>
                    <a:pt x="39" y="787"/>
                  </a:lnTo>
                  <a:lnTo>
                    <a:pt x="42" y="787"/>
                  </a:lnTo>
                  <a:lnTo>
                    <a:pt x="44" y="796"/>
                  </a:lnTo>
                  <a:lnTo>
                    <a:pt x="46" y="801"/>
                  </a:lnTo>
                  <a:lnTo>
                    <a:pt x="46" y="810"/>
                  </a:lnTo>
                  <a:lnTo>
                    <a:pt x="46" y="810"/>
                  </a:lnTo>
                  <a:lnTo>
                    <a:pt x="49" y="817"/>
                  </a:lnTo>
                  <a:lnTo>
                    <a:pt x="49" y="824"/>
                  </a:lnTo>
                  <a:lnTo>
                    <a:pt x="46" y="826"/>
                  </a:lnTo>
                  <a:lnTo>
                    <a:pt x="44" y="824"/>
                  </a:lnTo>
                  <a:lnTo>
                    <a:pt x="42" y="819"/>
                  </a:lnTo>
                  <a:lnTo>
                    <a:pt x="42" y="815"/>
                  </a:lnTo>
                  <a:close/>
                  <a:moveTo>
                    <a:pt x="37" y="838"/>
                  </a:moveTo>
                  <a:lnTo>
                    <a:pt x="37" y="833"/>
                  </a:lnTo>
                  <a:lnTo>
                    <a:pt x="35" y="833"/>
                  </a:lnTo>
                  <a:lnTo>
                    <a:pt x="35" y="831"/>
                  </a:lnTo>
                  <a:lnTo>
                    <a:pt x="35" y="829"/>
                  </a:lnTo>
                  <a:lnTo>
                    <a:pt x="37" y="826"/>
                  </a:lnTo>
                  <a:lnTo>
                    <a:pt x="39" y="829"/>
                  </a:lnTo>
                  <a:lnTo>
                    <a:pt x="44" y="829"/>
                  </a:lnTo>
                  <a:lnTo>
                    <a:pt x="42" y="831"/>
                  </a:lnTo>
                  <a:lnTo>
                    <a:pt x="42" y="836"/>
                  </a:lnTo>
                  <a:lnTo>
                    <a:pt x="39" y="838"/>
                  </a:lnTo>
                  <a:lnTo>
                    <a:pt x="37" y="838"/>
                  </a:lnTo>
                  <a:close/>
                  <a:moveTo>
                    <a:pt x="35" y="843"/>
                  </a:moveTo>
                  <a:lnTo>
                    <a:pt x="35" y="840"/>
                  </a:lnTo>
                  <a:lnTo>
                    <a:pt x="39" y="840"/>
                  </a:lnTo>
                  <a:lnTo>
                    <a:pt x="37" y="843"/>
                  </a:lnTo>
                  <a:lnTo>
                    <a:pt x="35" y="843"/>
                  </a:lnTo>
                  <a:close/>
                  <a:moveTo>
                    <a:pt x="44" y="840"/>
                  </a:moveTo>
                  <a:lnTo>
                    <a:pt x="44" y="843"/>
                  </a:lnTo>
                  <a:lnTo>
                    <a:pt x="44" y="847"/>
                  </a:lnTo>
                  <a:lnTo>
                    <a:pt x="44" y="849"/>
                  </a:lnTo>
                  <a:lnTo>
                    <a:pt x="42" y="845"/>
                  </a:lnTo>
                  <a:lnTo>
                    <a:pt x="44" y="840"/>
                  </a:lnTo>
                  <a:close/>
                  <a:moveTo>
                    <a:pt x="46" y="838"/>
                  </a:moveTo>
                  <a:lnTo>
                    <a:pt x="46" y="838"/>
                  </a:lnTo>
                  <a:lnTo>
                    <a:pt x="49" y="838"/>
                  </a:lnTo>
                  <a:lnTo>
                    <a:pt x="51" y="840"/>
                  </a:lnTo>
                  <a:lnTo>
                    <a:pt x="53" y="840"/>
                  </a:lnTo>
                  <a:lnTo>
                    <a:pt x="58" y="845"/>
                  </a:lnTo>
                  <a:lnTo>
                    <a:pt x="58" y="849"/>
                  </a:lnTo>
                  <a:lnTo>
                    <a:pt x="53" y="845"/>
                  </a:lnTo>
                  <a:lnTo>
                    <a:pt x="51" y="845"/>
                  </a:lnTo>
                  <a:lnTo>
                    <a:pt x="46" y="838"/>
                  </a:lnTo>
                  <a:close/>
                  <a:moveTo>
                    <a:pt x="46" y="847"/>
                  </a:moveTo>
                  <a:lnTo>
                    <a:pt x="49" y="845"/>
                  </a:lnTo>
                  <a:lnTo>
                    <a:pt x="53" y="847"/>
                  </a:lnTo>
                  <a:lnTo>
                    <a:pt x="58" y="854"/>
                  </a:lnTo>
                  <a:lnTo>
                    <a:pt x="56" y="856"/>
                  </a:lnTo>
                  <a:lnTo>
                    <a:pt x="51" y="856"/>
                  </a:lnTo>
                  <a:lnTo>
                    <a:pt x="46" y="852"/>
                  </a:lnTo>
                  <a:lnTo>
                    <a:pt x="46" y="847"/>
                  </a:lnTo>
                  <a:close/>
                  <a:moveTo>
                    <a:pt x="51" y="868"/>
                  </a:moveTo>
                  <a:lnTo>
                    <a:pt x="44" y="868"/>
                  </a:lnTo>
                  <a:lnTo>
                    <a:pt x="42" y="866"/>
                  </a:lnTo>
                  <a:lnTo>
                    <a:pt x="44" y="866"/>
                  </a:lnTo>
                  <a:lnTo>
                    <a:pt x="46" y="861"/>
                  </a:lnTo>
                  <a:lnTo>
                    <a:pt x="44" y="856"/>
                  </a:lnTo>
                  <a:lnTo>
                    <a:pt x="46" y="856"/>
                  </a:lnTo>
                  <a:lnTo>
                    <a:pt x="51" y="859"/>
                  </a:lnTo>
                  <a:lnTo>
                    <a:pt x="53" y="859"/>
                  </a:lnTo>
                  <a:lnTo>
                    <a:pt x="58" y="863"/>
                  </a:lnTo>
                  <a:lnTo>
                    <a:pt x="58" y="866"/>
                  </a:lnTo>
                  <a:lnTo>
                    <a:pt x="56" y="866"/>
                  </a:lnTo>
                  <a:lnTo>
                    <a:pt x="56" y="866"/>
                  </a:lnTo>
                  <a:lnTo>
                    <a:pt x="51" y="868"/>
                  </a:lnTo>
                  <a:close/>
                  <a:moveTo>
                    <a:pt x="56" y="884"/>
                  </a:moveTo>
                  <a:lnTo>
                    <a:pt x="53" y="884"/>
                  </a:lnTo>
                  <a:lnTo>
                    <a:pt x="51" y="882"/>
                  </a:lnTo>
                  <a:lnTo>
                    <a:pt x="51" y="879"/>
                  </a:lnTo>
                  <a:lnTo>
                    <a:pt x="51" y="877"/>
                  </a:lnTo>
                  <a:lnTo>
                    <a:pt x="53" y="875"/>
                  </a:lnTo>
                  <a:lnTo>
                    <a:pt x="51" y="875"/>
                  </a:lnTo>
                  <a:lnTo>
                    <a:pt x="51" y="873"/>
                  </a:lnTo>
                  <a:lnTo>
                    <a:pt x="53" y="873"/>
                  </a:lnTo>
                  <a:lnTo>
                    <a:pt x="56" y="875"/>
                  </a:lnTo>
                  <a:lnTo>
                    <a:pt x="56" y="879"/>
                  </a:lnTo>
                  <a:lnTo>
                    <a:pt x="53" y="882"/>
                  </a:lnTo>
                  <a:lnTo>
                    <a:pt x="56" y="884"/>
                  </a:lnTo>
                  <a:close/>
                  <a:moveTo>
                    <a:pt x="56" y="877"/>
                  </a:moveTo>
                  <a:lnTo>
                    <a:pt x="58" y="875"/>
                  </a:lnTo>
                  <a:lnTo>
                    <a:pt x="58" y="875"/>
                  </a:lnTo>
                  <a:lnTo>
                    <a:pt x="60" y="877"/>
                  </a:lnTo>
                  <a:lnTo>
                    <a:pt x="63" y="879"/>
                  </a:lnTo>
                  <a:lnTo>
                    <a:pt x="63" y="882"/>
                  </a:lnTo>
                  <a:lnTo>
                    <a:pt x="60" y="884"/>
                  </a:lnTo>
                  <a:lnTo>
                    <a:pt x="58" y="884"/>
                  </a:lnTo>
                  <a:lnTo>
                    <a:pt x="58" y="882"/>
                  </a:lnTo>
                  <a:lnTo>
                    <a:pt x="58" y="879"/>
                  </a:lnTo>
                  <a:lnTo>
                    <a:pt x="56" y="877"/>
                  </a:lnTo>
                  <a:close/>
                  <a:moveTo>
                    <a:pt x="63" y="879"/>
                  </a:moveTo>
                  <a:lnTo>
                    <a:pt x="67" y="882"/>
                  </a:lnTo>
                  <a:lnTo>
                    <a:pt x="69" y="884"/>
                  </a:lnTo>
                  <a:lnTo>
                    <a:pt x="67" y="884"/>
                  </a:lnTo>
                  <a:lnTo>
                    <a:pt x="65" y="882"/>
                  </a:lnTo>
                  <a:lnTo>
                    <a:pt x="63" y="879"/>
                  </a:lnTo>
                  <a:close/>
                  <a:moveTo>
                    <a:pt x="63" y="893"/>
                  </a:moveTo>
                  <a:lnTo>
                    <a:pt x="60" y="893"/>
                  </a:lnTo>
                  <a:lnTo>
                    <a:pt x="60" y="893"/>
                  </a:lnTo>
                  <a:lnTo>
                    <a:pt x="60" y="891"/>
                  </a:lnTo>
                  <a:lnTo>
                    <a:pt x="60" y="886"/>
                  </a:lnTo>
                  <a:lnTo>
                    <a:pt x="63" y="886"/>
                  </a:lnTo>
                  <a:lnTo>
                    <a:pt x="65" y="889"/>
                  </a:lnTo>
                  <a:lnTo>
                    <a:pt x="63" y="893"/>
                  </a:lnTo>
                  <a:close/>
                  <a:moveTo>
                    <a:pt x="74" y="882"/>
                  </a:moveTo>
                  <a:lnTo>
                    <a:pt x="69" y="879"/>
                  </a:lnTo>
                  <a:lnTo>
                    <a:pt x="67" y="877"/>
                  </a:lnTo>
                  <a:lnTo>
                    <a:pt x="67" y="870"/>
                  </a:lnTo>
                  <a:lnTo>
                    <a:pt x="67" y="870"/>
                  </a:lnTo>
                  <a:lnTo>
                    <a:pt x="69" y="877"/>
                  </a:lnTo>
                  <a:lnTo>
                    <a:pt x="74" y="879"/>
                  </a:lnTo>
                  <a:lnTo>
                    <a:pt x="74" y="882"/>
                  </a:lnTo>
                  <a:lnTo>
                    <a:pt x="74" y="882"/>
                  </a:lnTo>
                  <a:close/>
                  <a:moveTo>
                    <a:pt x="74" y="889"/>
                  </a:moveTo>
                  <a:lnTo>
                    <a:pt x="69" y="886"/>
                  </a:lnTo>
                  <a:lnTo>
                    <a:pt x="72" y="884"/>
                  </a:lnTo>
                  <a:lnTo>
                    <a:pt x="74" y="886"/>
                  </a:lnTo>
                  <a:lnTo>
                    <a:pt x="74" y="889"/>
                  </a:lnTo>
                  <a:lnTo>
                    <a:pt x="74" y="889"/>
                  </a:lnTo>
                  <a:close/>
                  <a:moveTo>
                    <a:pt x="74" y="898"/>
                  </a:moveTo>
                  <a:lnTo>
                    <a:pt x="69" y="891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76" y="893"/>
                  </a:lnTo>
                  <a:lnTo>
                    <a:pt x="76" y="896"/>
                  </a:lnTo>
                  <a:lnTo>
                    <a:pt x="74" y="898"/>
                  </a:lnTo>
                  <a:close/>
                  <a:moveTo>
                    <a:pt x="79" y="907"/>
                  </a:moveTo>
                  <a:lnTo>
                    <a:pt x="79" y="905"/>
                  </a:lnTo>
                  <a:lnTo>
                    <a:pt x="76" y="905"/>
                  </a:lnTo>
                  <a:lnTo>
                    <a:pt x="74" y="903"/>
                  </a:lnTo>
                  <a:lnTo>
                    <a:pt x="72" y="903"/>
                  </a:lnTo>
                  <a:lnTo>
                    <a:pt x="69" y="900"/>
                  </a:lnTo>
                  <a:lnTo>
                    <a:pt x="72" y="900"/>
                  </a:lnTo>
                  <a:lnTo>
                    <a:pt x="76" y="900"/>
                  </a:lnTo>
                  <a:lnTo>
                    <a:pt x="81" y="900"/>
                  </a:lnTo>
                  <a:lnTo>
                    <a:pt x="81" y="903"/>
                  </a:lnTo>
                  <a:lnTo>
                    <a:pt x="79" y="907"/>
                  </a:lnTo>
                  <a:close/>
                  <a:moveTo>
                    <a:pt x="93" y="928"/>
                  </a:moveTo>
                  <a:lnTo>
                    <a:pt x="86" y="926"/>
                  </a:lnTo>
                  <a:lnTo>
                    <a:pt x="86" y="926"/>
                  </a:lnTo>
                  <a:lnTo>
                    <a:pt x="81" y="926"/>
                  </a:lnTo>
                  <a:lnTo>
                    <a:pt x="81" y="923"/>
                  </a:lnTo>
                  <a:lnTo>
                    <a:pt x="74" y="921"/>
                  </a:lnTo>
                  <a:lnTo>
                    <a:pt x="69" y="921"/>
                  </a:lnTo>
                  <a:lnTo>
                    <a:pt x="67" y="916"/>
                  </a:lnTo>
                  <a:lnTo>
                    <a:pt x="67" y="912"/>
                  </a:lnTo>
                  <a:lnTo>
                    <a:pt x="67" y="909"/>
                  </a:lnTo>
                  <a:lnTo>
                    <a:pt x="69" y="912"/>
                  </a:lnTo>
                  <a:lnTo>
                    <a:pt x="74" y="916"/>
                  </a:lnTo>
                  <a:lnTo>
                    <a:pt x="76" y="919"/>
                  </a:lnTo>
                  <a:lnTo>
                    <a:pt x="81" y="919"/>
                  </a:lnTo>
                  <a:lnTo>
                    <a:pt x="83" y="919"/>
                  </a:lnTo>
                  <a:lnTo>
                    <a:pt x="88" y="921"/>
                  </a:lnTo>
                  <a:lnTo>
                    <a:pt x="93" y="921"/>
                  </a:lnTo>
                  <a:lnTo>
                    <a:pt x="95" y="923"/>
                  </a:lnTo>
                  <a:lnTo>
                    <a:pt x="97" y="926"/>
                  </a:lnTo>
                  <a:lnTo>
                    <a:pt x="99" y="926"/>
                  </a:lnTo>
                  <a:lnTo>
                    <a:pt x="102" y="928"/>
                  </a:lnTo>
                  <a:lnTo>
                    <a:pt x="99" y="930"/>
                  </a:lnTo>
                  <a:lnTo>
                    <a:pt x="97" y="930"/>
                  </a:lnTo>
                  <a:lnTo>
                    <a:pt x="93" y="928"/>
                  </a:lnTo>
                  <a:close/>
                  <a:moveTo>
                    <a:pt x="79" y="930"/>
                  </a:moveTo>
                  <a:lnTo>
                    <a:pt x="79" y="930"/>
                  </a:lnTo>
                  <a:lnTo>
                    <a:pt x="81" y="933"/>
                  </a:lnTo>
                  <a:lnTo>
                    <a:pt x="81" y="933"/>
                  </a:lnTo>
                  <a:lnTo>
                    <a:pt x="76" y="930"/>
                  </a:lnTo>
                  <a:lnTo>
                    <a:pt x="79" y="930"/>
                  </a:lnTo>
                  <a:close/>
                  <a:moveTo>
                    <a:pt x="109" y="949"/>
                  </a:moveTo>
                  <a:lnTo>
                    <a:pt x="109" y="949"/>
                  </a:lnTo>
                  <a:lnTo>
                    <a:pt x="111" y="949"/>
                  </a:lnTo>
                  <a:lnTo>
                    <a:pt x="109" y="946"/>
                  </a:lnTo>
                  <a:lnTo>
                    <a:pt x="106" y="949"/>
                  </a:lnTo>
                  <a:lnTo>
                    <a:pt x="109" y="949"/>
                  </a:lnTo>
                  <a:close/>
                  <a:moveTo>
                    <a:pt x="118" y="951"/>
                  </a:moveTo>
                  <a:lnTo>
                    <a:pt x="116" y="951"/>
                  </a:lnTo>
                  <a:lnTo>
                    <a:pt x="113" y="949"/>
                  </a:lnTo>
                  <a:lnTo>
                    <a:pt x="113" y="946"/>
                  </a:lnTo>
                  <a:lnTo>
                    <a:pt x="111" y="944"/>
                  </a:lnTo>
                  <a:lnTo>
                    <a:pt x="106" y="946"/>
                  </a:lnTo>
                  <a:lnTo>
                    <a:pt x="102" y="944"/>
                  </a:lnTo>
                  <a:lnTo>
                    <a:pt x="99" y="940"/>
                  </a:lnTo>
                  <a:lnTo>
                    <a:pt x="95" y="940"/>
                  </a:lnTo>
                  <a:lnTo>
                    <a:pt x="93" y="935"/>
                  </a:lnTo>
                  <a:lnTo>
                    <a:pt x="88" y="933"/>
                  </a:lnTo>
                  <a:lnTo>
                    <a:pt x="88" y="930"/>
                  </a:lnTo>
                  <a:lnTo>
                    <a:pt x="90" y="930"/>
                  </a:lnTo>
                  <a:lnTo>
                    <a:pt x="93" y="930"/>
                  </a:lnTo>
                  <a:lnTo>
                    <a:pt x="95" y="930"/>
                  </a:lnTo>
                  <a:lnTo>
                    <a:pt x="97" y="933"/>
                  </a:lnTo>
                  <a:lnTo>
                    <a:pt x="102" y="930"/>
                  </a:lnTo>
                  <a:lnTo>
                    <a:pt x="106" y="930"/>
                  </a:lnTo>
                  <a:lnTo>
                    <a:pt x="111" y="935"/>
                  </a:lnTo>
                  <a:lnTo>
                    <a:pt x="113" y="935"/>
                  </a:lnTo>
                  <a:lnTo>
                    <a:pt x="116" y="937"/>
                  </a:lnTo>
                  <a:lnTo>
                    <a:pt x="120" y="937"/>
                  </a:lnTo>
                  <a:lnTo>
                    <a:pt x="123" y="937"/>
                  </a:lnTo>
                  <a:lnTo>
                    <a:pt x="123" y="942"/>
                  </a:lnTo>
                  <a:lnTo>
                    <a:pt x="120" y="942"/>
                  </a:lnTo>
                  <a:lnTo>
                    <a:pt x="118" y="942"/>
                  </a:lnTo>
                  <a:lnTo>
                    <a:pt x="120" y="944"/>
                  </a:lnTo>
                  <a:lnTo>
                    <a:pt x="120" y="944"/>
                  </a:lnTo>
                  <a:lnTo>
                    <a:pt x="118" y="949"/>
                  </a:lnTo>
                  <a:lnTo>
                    <a:pt x="118" y="951"/>
                  </a:lnTo>
                  <a:close/>
                  <a:moveTo>
                    <a:pt x="123" y="949"/>
                  </a:moveTo>
                  <a:lnTo>
                    <a:pt x="120" y="951"/>
                  </a:lnTo>
                  <a:lnTo>
                    <a:pt x="120" y="956"/>
                  </a:lnTo>
                  <a:lnTo>
                    <a:pt x="125" y="953"/>
                  </a:lnTo>
                  <a:lnTo>
                    <a:pt x="125" y="951"/>
                  </a:lnTo>
                  <a:lnTo>
                    <a:pt x="127" y="949"/>
                  </a:lnTo>
                  <a:lnTo>
                    <a:pt x="125" y="949"/>
                  </a:lnTo>
                  <a:lnTo>
                    <a:pt x="123" y="949"/>
                  </a:lnTo>
                  <a:close/>
                  <a:moveTo>
                    <a:pt x="148" y="946"/>
                  </a:moveTo>
                  <a:lnTo>
                    <a:pt x="146" y="949"/>
                  </a:lnTo>
                  <a:lnTo>
                    <a:pt x="146" y="951"/>
                  </a:lnTo>
                  <a:lnTo>
                    <a:pt x="143" y="953"/>
                  </a:lnTo>
                  <a:lnTo>
                    <a:pt x="141" y="951"/>
                  </a:lnTo>
                  <a:lnTo>
                    <a:pt x="139" y="949"/>
                  </a:lnTo>
                  <a:lnTo>
                    <a:pt x="136" y="951"/>
                  </a:lnTo>
                  <a:lnTo>
                    <a:pt x="134" y="949"/>
                  </a:lnTo>
                  <a:lnTo>
                    <a:pt x="132" y="949"/>
                  </a:lnTo>
                  <a:lnTo>
                    <a:pt x="129" y="951"/>
                  </a:lnTo>
                  <a:lnTo>
                    <a:pt x="127" y="946"/>
                  </a:lnTo>
                  <a:lnTo>
                    <a:pt x="125" y="946"/>
                  </a:lnTo>
                  <a:lnTo>
                    <a:pt x="125" y="944"/>
                  </a:lnTo>
                  <a:lnTo>
                    <a:pt x="132" y="944"/>
                  </a:lnTo>
                  <a:lnTo>
                    <a:pt x="132" y="942"/>
                  </a:lnTo>
                  <a:lnTo>
                    <a:pt x="139" y="944"/>
                  </a:lnTo>
                  <a:lnTo>
                    <a:pt x="141" y="946"/>
                  </a:lnTo>
                  <a:lnTo>
                    <a:pt x="143" y="944"/>
                  </a:lnTo>
                  <a:lnTo>
                    <a:pt x="146" y="944"/>
                  </a:lnTo>
                  <a:lnTo>
                    <a:pt x="148" y="946"/>
                  </a:lnTo>
                  <a:close/>
                  <a:moveTo>
                    <a:pt x="159" y="944"/>
                  </a:moveTo>
                  <a:lnTo>
                    <a:pt x="155" y="942"/>
                  </a:lnTo>
                  <a:lnTo>
                    <a:pt x="157" y="937"/>
                  </a:lnTo>
                  <a:lnTo>
                    <a:pt x="155" y="935"/>
                  </a:lnTo>
                  <a:lnTo>
                    <a:pt x="155" y="935"/>
                  </a:lnTo>
                  <a:lnTo>
                    <a:pt x="153" y="930"/>
                  </a:lnTo>
                  <a:lnTo>
                    <a:pt x="153" y="926"/>
                  </a:lnTo>
                  <a:lnTo>
                    <a:pt x="150" y="923"/>
                  </a:lnTo>
                  <a:lnTo>
                    <a:pt x="148" y="928"/>
                  </a:lnTo>
                  <a:lnTo>
                    <a:pt x="148" y="933"/>
                  </a:lnTo>
                  <a:lnTo>
                    <a:pt x="150" y="935"/>
                  </a:lnTo>
                  <a:lnTo>
                    <a:pt x="148" y="937"/>
                  </a:lnTo>
                  <a:lnTo>
                    <a:pt x="148" y="942"/>
                  </a:lnTo>
                  <a:lnTo>
                    <a:pt x="153" y="944"/>
                  </a:lnTo>
                  <a:lnTo>
                    <a:pt x="155" y="944"/>
                  </a:lnTo>
                  <a:lnTo>
                    <a:pt x="157" y="946"/>
                  </a:lnTo>
                  <a:lnTo>
                    <a:pt x="159" y="944"/>
                  </a:lnTo>
                  <a:close/>
                  <a:moveTo>
                    <a:pt x="143" y="974"/>
                  </a:moveTo>
                  <a:lnTo>
                    <a:pt x="146" y="974"/>
                  </a:lnTo>
                  <a:lnTo>
                    <a:pt x="148" y="974"/>
                  </a:lnTo>
                  <a:lnTo>
                    <a:pt x="146" y="979"/>
                  </a:lnTo>
                  <a:lnTo>
                    <a:pt x="143" y="974"/>
                  </a:lnTo>
                  <a:close/>
                  <a:moveTo>
                    <a:pt x="143" y="972"/>
                  </a:moveTo>
                  <a:lnTo>
                    <a:pt x="143" y="970"/>
                  </a:lnTo>
                  <a:lnTo>
                    <a:pt x="143" y="967"/>
                  </a:lnTo>
                  <a:lnTo>
                    <a:pt x="148" y="970"/>
                  </a:lnTo>
                  <a:lnTo>
                    <a:pt x="146" y="972"/>
                  </a:lnTo>
                  <a:lnTo>
                    <a:pt x="143" y="972"/>
                  </a:lnTo>
                  <a:close/>
                  <a:moveTo>
                    <a:pt x="226" y="993"/>
                  </a:moveTo>
                  <a:lnTo>
                    <a:pt x="224" y="990"/>
                  </a:lnTo>
                  <a:lnTo>
                    <a:pt x="226" y="988"/>
                  </a:lnTo>
                  <a:lnTo>
                    <a:pt x="226" y="986"/>
                  </a:lnTo>
                  <a:lnTo>
                    <a:pt x="229" y="988"/>
                  </a:lnTo>
                  <a:lnTo>
                    <a:pt x="229" y="990"/>
                  </a:lnTo>
                  <a:lnTo>
                    <a:pt x="229" y="993"/>
                  </a:lnTo>
                  <a:lnTo>
                    <a:pt x="226" y="993"/>
                  </a:lnTo>
                  <a:close/>
                  <a:moveTo>
                    <a:pt x="173" y="972"/>
                  </a:moveTo>
                  <a:lnTo>
                    <a:pt x="178" y="972"/>
                  </a:lnTo>
                  <a:lnTo>
                    <a:pt x="180" y="972"/>
                  </a:lnTo>
                  <a:lnTo>
                    <a:pt x="183" y="970"/>
                  </a:lnTo>
                  <a:lnTo>
                    <a:pt x="187" y="972"/>
                  </a:lnTo>
                  <a:lnTo>
                    <a:pt x="199" y="970"/>
                  </a:lnTo>
                  <a:lnTo>
                    <a:pt x="203" y="967"/>
                  </a:lnTo>
                  <a:lnTo>
                    <a:pt x="210" y="967"/>
                  </a:lnTo>
                  <a:lnTo>
                    <a:pt x="215" y="967"/>
                  </a:lnTo>
                  <a:lnTo>
                    <a:pt x="222" y="967"/>
                  </a:lnTo>
                  <a:lnTo>
                    <a:pt x="224" y="967"/>
                  </a:lnTo>
                  <a:lnTo>
                    <a:pt x="226" y="972"/>
                  </a:lnTo>
                  <a:lnTo>
                    <a:pt x="229" y="974"/>
                  </a:lnTo>
                  <a:lnTo>
                    <a:pt x="226" y="976"/>
                  </a:lnTo>
                  <a:lnTo>
                    <a:pt x="222" y="979"/>
                  </a:lnTo>
                  <a:lnTo>
                    <a:pt x="220" y="974"/>
                  </a:lnTo>
                  <a:lnTo>
                    <a:pt x="217" y="974"/>
                  </a:lnTo>
                  <a:lnTo>
                    <a:pt x="215" y="976"/>
                  </a:lnTo>
                  <a:lnTo>
                    <a:pt x="210" y="976"/>
                  </a:lnTo>
                  <a:lnTo>
                    <a:pt x="208" y="974"/>
                  </a:lnTo>
                  <a:lnTo>
                    <a:pt x="206" y="970"/>
                  </a:lnTo>
                  <a:lnTo>
                    <a:pt x="203" y="970"/>
                  </a:lnTo>
                  <a:lnTo>
                    <a:pt x="199" y="974"/>
                  </a:lnTo>
                  <a:lnTo>
                    <a:pt x="196" y="974"/>
                  </a:lnTo>
                  <a:lnTo>
                    <a:pt x="192" y="974"/>
                  </a:lnTo>
                  <a:lnTo>
                    <a:pt x="196" y="976"/>
                  </a:lnTo>
                  <a:lnTo>
                    <a:pt x="196" y="976"/>
                  </a:lnTo>
                  <a:lnTo>
                    <a:pt x="201" y="979"/>
                  </a:lnTo>
                  <a:lnTo>
                    <a:pt x="203" y="979"/>
                  </a:lnTo>
                  <a:lnTo>
                    <a:pt x="203" y="981"/>
                  </a:lnTo>
                  <a:lnTo>
                    <a:pt x="206" y="983"/>
                  </a:lnTo>
                  <a:lnTo>
                    <a:pt x="210" y="986"/>
                  </a:lnTo>
                  <a:lnTo>
                    <a:pt x="210" y="990"/>
                  </a:lnTo>
                  <a:lnTo>
                    <a:pt x="208" y="990"/>
                  </a:lnTo>
                  <a:lnTo>
                    <a:pt x="203" y="986"/>
                  </a:lnTo>
                  <a:lnTo>
                    <a:pt x="201" y="986"/>
                  </a:lnTo>
                  <a:lnTo>
                    <a:pt x="199" y="986"/>
                  </a:lnTo>
                  <a:lnTo>
                    <a:pt x="194" y="983"/>
                  </a:lnTo>
                  <a:lnTo>
                    <a:pt x="194" y="981"/>
                  </a:lnTo>
                  <a:lnTo>
                    <a:pt x="190" y="981"/>
                  </a:lnTo>
                  <a:lnTo>
                    <a:pt x="190" y="983"/>
                  </a:lnTo>
                  <a:lnTo>
                    <a:pt x="192" y="986"/>
                  </a:lnTo>
                  <a:lnTo>
                    <a:pt x="192" y="988"/>
                  </a:lnTo>
                  <a:lnTo>
                    <a:pt x="190" y="988"/>
                  </a:lnTo>
                  <a:lnTo>
                    <a:pt x="185" y="986"/>
                  </a:lnTo>
                  <a:lnTo>
                    <a:pt x="183" y="988"/>
                  </a:lnTo>
                  <a:lnTo>
                    <a:pt x="180" y="986"/>
                  </a:lnTo>
                  <a:lnTo>
                    <a:pt x="178" y="983"/>
                  </a:lnTo>
                  <a:lnTo>
                    <a:pt x="180" y="981"/>
                  </a:lnTo>
                  <a:lnTo>
                    <a:pt x="176" y="983"/>
                  </a:lnTo>
                  <a:lnTo>
                    <a:pt x="173" y="981"/>
                  </a:lnTo>
                  <a:lnTo>
                    <a:pt x="173" y="979"/>
                  </a:lnTo>
                  <a:lnTo>
                    <a:pt x="176" y="976"/>
                  </a:lnTo>
                  <a:lnTo>
                    <a:pt x="183" y="974"/>
                  </a:lnTo>
                  <a:lnTo>
                    <a:pt x="180" y="974"/>
                  </a:lnTo>
                  <a:lnTo>
                    <a:pt x="176" y="974"/>
                  </a:lnTo>
                  <a:lnTo>
                    <a:pt x="173" y="972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8" name="Freeform 215">
              <a:extLst>
                <a:ext uri="{FF2B5EF4-FFF2-40B4-BE49-F238E27FC236}">
                  <a16:creationId xmlns:a16="http://schemas.microsoft.com/office/drawing/2014/main" id="{F9397B5D-D637-A12B-7335-A8F6D6DE2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918" y="2788767"/>
              <a:ext cx="2489" cy="414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9" name="Freeform 216">
              <a:extLst>
                <a:ext uri="{FF2B5EF4-FFF2-40B4-BE49-F238E27FC236}">
                  <a16:creationId xmlns:a16="http://schemas.microsoft.com/office/drawing/2014/main" id="{011C08A5-820E-9E6E-52D4-CF42FFA8C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7386" y="2792924"/>
              <a:ext cx="11617" cy="14936"/>
            </a:xfrm>
            <a:custGeom>
              <a:avLst/>
              <a:gdLst>
                <a:gd name="T0" fmla="*/ 14 w 14"/>
                <a:gd name="T1" fmla="*/ 13 h 18"/>
                <a:gd name="T2" fmla="*/ 10 w 14"/>
                <a:gd name="T3" fmla="*/ 16 h 18"/>
                <a:gd name="T4" fmla="*/ 14 w 14"/>
                <a:gd name="T5" fmla="*/ 18 h 18"/>
                <a:gd name="T6" fmla="*/ 14 w 14"/>
                <a:gd name="T7" fmla="*/ 13 h 18"/>
                <a:gd name="T8" fmla="*/ 12 w 14"/>
                <a:gd name="T9" fmla="*/ 0 h 18"/>
                <a:gd name="T10" fmla="*/ 7 w 14"/>
                <a:gd name="T11" fmla="*/ 4 h 18"/>
                <a:gd name="T12" fmla="*/ 10 w 14"/>
                <a:gd name="T13" fmla="*/ 9 h 18"/>
                <a:gd name="T14" fmla="*/ 14 w 14"/>
                <a:gd name="T15" fmla="*/ 9 h 18"/>
                <a:gd name="T16" fmla="*/ 12 w 14"/>
                <a:gd name="T17" fmla="*/ 0 h 18"/>
                <a:gd name="T18" fmla="*/ 3 w 14"/>
                <a:gd name="T19" fmla="*/ 4 h 18"/>
                <a:gd name="T20" fmla="*/ 7 w 14"/>
                <a:gd name="T21" fmla="*/ 9 h 18"/>
                <a:gd name="T22" fmla="*/ 5 w 14"/>
                <a:gd name="T23" fmla="*/ 18 h 18"/>
                <a:gd name="T24" fmla="*/ 0 w 14"/>
                <a:gd name="T25" fmla="*/ 9 h 18"/>
                <a:gd name="T26" fmla="*/ 0 w 14"/>
                <a:gd name="T27" fmla="*/ 4 h 18"/>
                <a:gd name="T28" fmla="*/ 3 w 14"/>
                <a:gd name="T2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8">
                  <a:moveTo>
                    <a:pt x="14" y="13"/>
                  </a:moveTo>
                  <a:lnTo>
                    <a:pt x="10" y="16"/>
                  </a:lnTo>
                  <a:lnTo>
                    <a:pt x="14" y="18"/>
                  </a:lnTo>
                  <a:lnTo>
                    <a:pt x="14" y="13"/>
                  </a:lnTo>
                  <a:close/>
                  <a:moveTo>
                    <a:pt x="12" y="0"/>
                  </a:moveTo>
                  <a:lnTo>
                    <a:pt x="7" y="4"/>
                  </a:lnTo>
                  <a:lnTo>
                    <a:pt x="10" y="9"/>
                  </a:lnTo>
                  <a:lnTo>
                    <a:pt x="14" y="9"/>
                  </a:lnTo>
                  <a:lnTo>
                    <a:pt x="12" y="0"/>
                  </a:lnTo>
                  <a:close/>
                  <a:moveTo>
                    <a:pt x="3" y="4"/>
                  </a:moveTo>
                  <a:lnTo>
                    <a:pt x="7" y="9"/>
                  </a:lnTo>
                  <a:lnTo>
                    <a:pt x="5" y="18"/>
                  </a:lnTo>
                  <a:lnTo>
                    <a:pt x="0" y="9"/>
                  </a:lnTo>
                  <a:lnTo>
                    <a:pt x="0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0" name="Freeform 217">
              <a:extLst>
                <a:ext uri="{FF2B5EF4-FFF2-40B4-BE49-F238E27FC236}">
                  <a16:creationId xmlns:a16="http://schemas.microsoft.com/office/drawing/2014/main" id="{39AE2FA2-A776-EDBF-61D5-B90709E32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194" y="2812009"/>
              <a:ext cx="4149" cy="7469"/>
            </a:xfrm>
            <a:custGeom>
              <a:avLst/>
              <a:gdLst>
                <a:gd name="T0" fmla="*/ 3 w 5"/>
                <a:gd name="T1" fmla="*/ 0 h 9"/>
                <a:gd name="T2" fmla="*/ 5 w 5"/>
                <a:gd name="T3" fmla="*/ 2 h 9"/>
                <a:gd name="T4" fmla="*/ 5 w 5"/>
                <a:gd name="T5" fmla="*/ 9 h 9"/>
                <a:gd name="T6" fmla="*/ 0 w 5"/>
                <a:gd name="T7" fmla="*/ 9 h 9"/>
                <a:gd name="T8" fmla="*/ 0 w 5"/>
                <a:gd name="T9" fmla="*/ 4 h 9"/>
                <a:gd name="T10" fmla="*/ 0 w 5"/>
                <a:gd name="T11" fmla="*/ 2 h 9"/>
                <a:gd name="T12" fmla="*/ 0 w 5"/>
                <a:gd name="T13" fmla="*/ 2 h 9"/>
                <a:gd name="T14" fmla="*/ 3 w 5"/>
                <a:gd name="T15" fmla="*/ 0 h 9"/>
                <a:gd name="T16" fmla="*/ 3 w 5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lnTo>
                    <a:pt x="5" y="2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1" name="Freeform 218">
              <a:extLst>
                <a:ext uri="{FF2B5EF4-FFF2-40B4-BE49-F238E27FC236}">
                  <a16:creationId xmlns:a16="http://schemas.microsoft.com/office/drawing/2014/main" id="{4603B547-12D6-828E-86B9-6DD69E181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194" y="2825290"/>
              <a:ext cx="9957" cy="24893"/>
            </a:xfrm>
            <a:custGeom>
              <a:avLst/>
              <a:gdLst>
                <a:gd name="T0" fmla="*/ 10 w 12"/>
                <a:gd name="T1" fmla="*/ 18 h 30"/>
                <a:gd name="T2" fmla="*/ 5 w 12"/>
                <a:gd name="T3" fmla="*/ 23 h 30"/>
                <a:gd name="T4" fmla="*/ 5 w 12"/>
                <a:gd name="T5" fmla="*/ 27 h 30"/>
                <a:gd name="T6" fmla="*/ 10 w 12"/>
                <a:gd name="T7" fmla="*/ 30 h 30"/>
                <a:gd name="T8" fmla="*/ 12 w 12"/>
                <a:gd name="T9" fmla="*/ 23 h 30"/>
                <a:gd name="T10" fmla="*/ 10 w 12"/>
                <a:gd name="T11" fmla="*/ 18 h 30"/>
                <a:gd name="T12" fmla="*/ 0 w 12"/>
                <a:gd name="T13" fmla="*/ 0 h 30"/>
                <a:gd name="T14" fmla="*/ 10 w 12"/>
                <a:gd name="T15" fmla="*/ 2 h 30"/>
                <a:gd name="T16" fmla="*/ 12 w 12"/>
                <a:gd name="T17" fmla="*/ 9 h 30"/>
                <a:gd name="T18" fmla="*/ 12 w 12"/>
                <a:gd name="T19" fmla="*/ 14 h 30"/>
                <a:gd name="T20" fmla="*/ 10 w 12"/>
                <a:gd name="T21" fmla="*/ 11 h 30"/>
                <a:gd name="T22" fmla="*/ 5 w 12"/>
                <a:gd name="T23" fmla="*/ 11 h 30"/>
                <a:gd name="T24" fmla="*/ 7 w 12"/>
                <a:gd name="T25" fmla="*/ 9 h 30"/>
                <a:gd name="T26" fmla="*/ 0 w 12"/>
                <a:gd name="T27" fmla="*/ 2 h 30"/>
                <a:gd name="T28" fmla="*/ 0 w 12"/>
                <a:gd name="T2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30">
                  <a:moveTo>
                    <a:pt x="10" y="18"/>
                  </a:moveTo>
                  <a:lnTo>
                    <a:pt x="5" y="23"/>
                  </a:lnTo>
                  <a:lnTo>
                    <a:pt x="5" y="27"/>
                  </a:lnTo>
                  <a:lnTo>
                    <a:pt x="10" y="30"/>
                  </a:lnTo>
                  <a:lnTo>
                    <a:pt x="12" y="23"/>
                  </a:lnTo>
                  <a:lnTo>
                    <a:pt x="10" y="18"/>
                  </a:lnTo>
                  <a:close/>
                  <a:moveTo>
                    <a:pt x="0" y="0"/>
                  </a:moveTo>
                  <a:lnTo>
                    <a:pt x="10" y="2"/>
                  </a:lnTo>
                  <a:lnTo>
                    <a:pt x="12" y="9"/>
                  </a:lnTo>
                  <a:lnTo>
                    <a:pt x="12" y="14"/>
                  </a:lnTo>
                  <a:lnTo>
                    <a:pt x="10" y="11"/>
                  </a:lnTo>
                  <a:lnTo>
                    <a:pt x="5" y="11"/>
                  </a:lnTo>
                  <a:lnTo>
                    <a:pt x="7" y="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2" name="Freeform 219">
              <a:extLst>
                <a:ext uri="{FF2B5EF4-FFF2-40B4-BE49-F238E27FC236}">
                  <a16:creationId xmlns:a16="http://schemas.microsoft.com/office/drawing/2014/main" id="{EF34C2FF-6222-3F19-2013-318FF7541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885" y="2853502"/>
              <a:ext cx="5809" cy="5809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3 h 7"/>
                <a:gd name="T10" fmla="*/ 3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3" name="Freeform 220">
              <a:extLst>
                <a:ext uri="{FF2B5EF4-FFF2-40B4-BE49-F238E27FC236}">
                  <a16:creationId xmlns:a16="http://schemas.microsoft.com/office/drawing/2014/main" id="{F3495CD9-5DC6-0F16-61E0-5CF588D4A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716" y="2851844"/>
              <a:ext cx="11617" cy="26553"/>
            </a:xfrm>
            <a:custGeom>
              <a:avLst/>
              <a:gdLst>
                <a:gd name="T0" fmla="*/ 7 w 14"/>
                <a:gd name="T1" fmla="*/ 28 h 32"/>
                <a:gd name="T2" fmla="*/ 7 w 14"/>
                <a:gd name="T3" fmla="*/ 26 h 32"/>
                <a:gd name="T4" fmla="*/ 2 w 14"/>
                <a:gd name="T5" fmla="*/ 28 h 32"/>
                <a:gd name="T6" fmla="*/ 0 w 14"/>
                <a:gd name="T7" fmla="*/ 32 h 32"/>
                <a:gd name="T8" fmla="*/ 5 w 14"/>
                <a:gd name="T9" fmla="*/ 32 h 32"/>
                <a:gd name="T10" fmla="*/ 7 w 14"/>
                <a:gd name="T11" fmla="*/ 28 h 32"/>
                <a:gd name="T12" fmla="*/ 9 w 14"/>
                <a:gd name="T13" fmla="*/ 19 h 32"/>
                <a:gd name="T14" fmla="*/ 12 w 14"/>
                <a:gd name="T15" fmla="*/ 23 h 32"/>
                <a:gd name="T16" fmla="*/ 9 w 14"/>
                <a:gd name="T17" fmla="*/ 23 h 32"/>
                <a:gd name="T18" fmla="*/ 9 w 14"/>
                <a:gd name="T19" fmla="*/ 21 h 32"/>
                <a:gd name="T20" fmla="*/ 9 w 14"/>
                <a:gd name="T21" fmla="*/ 21 h 32"/>
                <a:gd name="T22" fmla="*/ 9 w 14"/>
                <a:gd name="T23" fmla="*/ 19 h 32"/>
                <a:gd name="T24" fmla="*/ 14 w 14"/>
                <a:gd name="T25" fmla="*/ 0 h 32"/>
                <a:gd name="T26" fmla="*/ 14 w 14"/>
                <a:gd name="T27" fmla="*/ 5 h 32"/>
                <a:gd name="T28" fmla="*/ 12 w 14"/>
                <a:gd name="T29" fmla="*/ 12 h 32"/>
                <a:gd name="T30" fmla="*/ 14 w 14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2">
                  <a:moveTo>
                    <a:pt x="7" y="28"/>
                  </a:moveTo>
                  <a:lnTo>
                    <a:pt x="7" y="26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5" y="32"/>
                  </a:lnTo>
                  <a:lnTo>
                    <a:pt x="7" y="28"/>
                  </a:lnTo>
                  <a:close/>
                  <a:moveTo>
                    <a:pt x="9" y="19"/>
                  </a:moveTo>
                  <a:lnTo>
                    <a:pt x="12" y="23"/>
                  </a:lnTo>
                  <a:lnTo>
                    <a:pt x="9" y="23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close/>
                  <a:moveTo>
                    <a:pt x="14" y="0"/>
                  </a:moveTo>
                  <a:lnTo>
                    <a:pt x="14" y="5"/>
                  </a:lnTo>
                  <a:lnTo>
                    <a:pt x="12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4" name="Freeform 221">
              <a:extLst>
                <a:ext uri="{FF2B5EF4-FFF2-40B4-BE49-F238E27FC236}">
                  <a16:creationId xmlns:a16="http://schemas.microsoft.com/office/drawing/2014/main" id="{2D88C502-76FD-B768-C577-65DFF0F0C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4075" y="2892518"/>
              <a:ext cx="23234" cy="20744"/>
            </a:xfrm>
            <a:custGeom>
              <a:avLst/>
              <a:gdLst>
                <a:gd name="T0" fmla="*/ 23 w 28"/>
                <a:gd name="T1" fmla="*/ 2 h 25"/>
                <a:gd name="T2" fmla="*/ 28 w 28"/>
                <a:gd name="T3" fmla="*/ 0 h 25"/>
                <a:gd name="T4" fmla="*/ 25 w 28"/>
                <a:gd name="T5" fmla="*/ 4 h 25"/>
                <a:gd name="T6" fmla="*/ 23 w 28"/>
                <a:gd name="T7" fmla="*/ 2 h 25"/>
                <a:gd name="T8" fmla="*/ 21 w 28"/>
                <a:gd name="T9" fmla="*/ 7 h 25"/>
                <a:gd name="T10" fmla="*/ 14 w 28"/>
                <a:gd name="T11" fmla="*/ 9 h 25"/>
                <a:gd name="T12" fmla="*/ 9 w 28"/>
                <a:gd name="T13" fmla="*/ 7 h 25"/>
                <a:gd name="T14" fmla="*/ 4 w 28"/>
                <a:gd name="T15" fmla="*/ 9 h 25"/>
                <a:gd name="T16" fmla="*/ 2 w 28"/>
                <a:gd name="T17" fmla="*/ 11 h 25"/>
                <a:gd name="T18" fmla="*/ 7 w 28"/>
                <a:gd name="T19" fmla="*/ 16 h 25"/>
                <a:gd name="T20" fmla="*/ 7 w 28"/>
                <a:gd name="T21" fmla="*/ 18 h 25"/>
                <a:gd name="T22" fmla="*/ 2 w 28"/>
                <a:gd name="T23" fmla="*/ 23 h 25"/>
                <a:gd name="T24" fmla="*/ 0 w 28"/>
                <a:gd name="T25" fmla="*/ 23 h 25"/>
                <a:gd name="T26" fmla="*/ 4 w 28"/>
                <a:gd name="T27" fmla="*/ 25 h 25"/>
                <a:gd name="T28" fmla="*/ 14 w 28"/>
                <a:gd name="T29" fmla="*/ 25 h 25"/>
                <a:gd name="T30" fmla="*/ 18 w 28"/>
                <a:gd name="T31" fmla="*/ 20 h 25"/>
                <a:gd name="T32" fmla="*/ 18 w 28"/>
                <a:gd name="T33" fmla="*/ 16 h 25"/>
                <a:gd name="T34" fmla="*/ 16 w 28"/>
                <a:gd name="T35" fmla="*/ 11 h 25"/>
                <a:gd name="T36" fmla="*/ 21 w 28"/>
                <a:gd name="T37" fmla="*/ 7 h 25"/>
                <a:gd name="T38" fmla="*/ 21 w 28"/>
                <a:gd name="T3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5">
                  <a:moveTo>
                    <a:pt x="23" y="2"/>
                  </a:moveTo>
                  <a:lnTo>
                    <a:pt x="28" y="0"/>
                  </a:lnTo>
                  <a:lnTo>
                    <a:pt x="25" y="4"/>
                  </a:lnTo>
                  <a:lnTo>
                    <a:pt x="23" y="2"/>
                  </a:lnTo>
                  <a:close/>
                  <a:moveTo>
                    <a:pt x="21" y="7"/>
                  </a:moveTo>
                  <a:lnTo>
                    <a:pt x="14" y="9"/>
                  </a:lnTo>
                  <a:lnTo>
                    <a:pt x="9" y="7"/>
                  </a:lnTo>
                  <a:lnTo>
                    <a:pt x="4" y="9"/>
                  </a:lnTo>
                  <a:lnTo>
                    <a:pt x="2" y="11"/>
                  </a:lnTo>
                  <a:lnTo>
                    <a:pt x="7" y="16"/>
                  </a:lnTo>
                  <a:lnTo>
                    <a:pt x="7" y="18"/>
                  </a:lnTo>
                  <a:lnTo>
                    <a:pt x="2" y="23"/>
                  </a:lnTo>
                  <a:lnTo>
                    <a:pt x="0" y="23"/>
                  </a:lnTo>
                  <a:lnTo>
                    <a:pt x="4" y="25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18" y="16"/>
                  </a:lnTo>
                  <a:lnTo>
                    <a:pt x="16" y="11"/>
                  </a:lnTo>
                  <a:lnTo>
                    <a:pt x="21" y="7"/>
                  </a:lnTo>
                  <a:lnTo>
                    <a:pt x="21" y="7"/>
                  </a:ln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5" name="Frihandsfigur 3">
              <a:extLst>
                <a:ext uri="{FF2B5EF4-FFF2-40B4-BE49-F238E27FC236}">
                  <a16:creationId xmlns:a16="http://schemas.microsoft.com/office/drawing/2014/main" id="{F365437C-ED3C-9857-00D7-D1F42B9528B9}"/>
                </a:ext>
              </a:extLst>
            </p:cNvPr>
            <p:cNvSpPr/>
            <p:nvPr/>
          </p:nvSpPr>
          <p:spPr>
            <a:xfrm>
              <a:off x="6231731" y="3076575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pic>
        <p:nvPicPr>
          <p:cNvPr id="1026" name="Picture 2" descr="Home - Priveon, Inc.">
            <a:extLst>
              <a:ext uri="{FF2B5EF4-FFF2-40B4-BE49-F238E27FC236}">
                <a16:creationId xmlns:a16="http://schemas.microsoft.com/office/drawing/2014/main" id="{E3AC0AA3-38EA-92A7-FEBD-4AE7C834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60" y="2790199"/>
            <a:ext cx="303709" cy="3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87B2402-8EB5-A42E-E019-4BBBD31233F3}"/>
              </a:ext>
            </a:extLst>
          </p:cNvPr>
          <p:cNvSpPr txBox="1"/>
          <p:nvPr/>
        </p:nvSpPr>
        <p:spPr>
          <a:xfrm>
            <a:off x="5039149" y="2896621"/>
            <a:ext cx="7743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sv-SE" sz="1300" b="1" spc="-40" dirty="0"/>
              <a:t>Amsterdam</a:t>
            </a:r>
          </a:p>
        </p:txBody>
      </p:sp>
      <p:pic>
        <p:nvPicPr>
          <p:cNvPr id="1082" name="Picture 1081" descr="A gold crown on a black background&#10;&#10;Description automatically generated">
            <a:extLst>
              <a:ext uri="{FF2B5EF4-FFF2-40B4-BE49-F238E27FC236}">
                <a16:creationId xmlns:a16="http://schemas.microsoft.com/office/drawing/2014/main" id="{EF5FEA18-845B-CE97-F438-9CA0F76D4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68" y="2434808"/>
            <a:ext cx="584279" cy="584279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5F772AD-048E-D3F3-07E7-B0A0B5BAD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0029" y="-158235"/>
            <a:ext cx="7634287" cy="1388116"/>
          </a:xfrm>
        </p:spPr>
        <p:txBody>
          <a:bodyPr/>
          <a:lstStyle/>
          <a:p>
            <a:r>
              <a:rPr lang="sv-SE" dirty="0" err="1"/>
              <a:t>Guest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672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13D511-D744-78BC-B8F9-E5AC29D5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13" y="41748"/>
            <a:ext cx="7634287" cy="1388116"/>
          </a:xfrm>
        </p:spPr>
        <p:txBody>
          <a:bodyPr/>
          <a:lstStyle/>
          <a:p>
            <a:r>
              <a:rPr lang="sv-SE" dirty="0" err="1"/>
              <a:t>Guest</a:t>
            </a:r>
            <a:r>
              <a:rPr lang="sv-SE" dirty="0"/>
              <a:t> Environment</a:t>
            </a:r>
            <a:endParaRPr lang="en-S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E2DE69-1541-301F-CE0D-6C0E648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913" y="1425189"/>
            <a:ext cx="7634287" cy="779124"/>
          </a:xfrm>
        </p:spPr>
        <p:txBody>
          <a:bodyPr/>
          <a:lstStyle/>
          <a:p>
            <a:r>
              <a:rPr lang="sv-SE" dirty="0" err="1"/>
              <a:t>Hosts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7DD45-675C-D7F9-535E-79E1A144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SE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B59CD24-E9CF-BB6C-2917-8C77669DD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9402"/>
              </p:ext>
            </p:extLst>
          </p:nvPr>
        </p:nvGraphicFramePr>
        <p:xfrm>
          <a:off x="438150" y="2101854"/>
          <a:ext cx="11055352" cy="1155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685">
                  <a:extLst>
                    <a:ext uri="{9D8B030D-6E8A-4147-A177-3AD203B41FA5}">
                      <a16:colId xmlns:a16="http://schemas.microsoft.com/office/drawing/2014/main" val="355088259"/>
                    </a:ext>
                  </a:extLst>
                </a:gridCol>
                <a:gridCol w="921877">
                  <a:extLst>
                    <a:ext uri="{9D8B030D-6E8A-4147-A177-3AD203B41FA5}">
                      <a16:colId xmlns:a16="http://schemas.microsoft.com/office/drawing/2014/main" val="94110629"/>
                    </a:ext>
                  </a:extLst>
                </a:gridCol>
                <a:gridCol w="1229965">
                  <a:extLst>
                    <a:ext uri="{9D8B030D-6E8A-4147-A177-3AD203B41FA5}">
                      <a16:colId xmlns:a16="http://schemas.microsoft.com/office/drawing/2014/main" val="337714487"/>
                    </a:ext>
                  </a:extLst>
                </a:gridCol>
                <a:gridCol w="2093673">
                  <a:extLst>
                    <a:ext uri="{9D8B030D-6E8A-4147-A177-3AD203B41FA5}">
                      <a16:colId xmlns:a16="http://schemas.microsoft.com/office/drawing/2014/main" val="2364636792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3533779285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266954236"/>
                    </a:ext>
                  </a:extLst>
                </a:gridCol>
                <a:gridCol w="2609852">
                  <a:extLst>
                    <a:ext uri="{9D8B030D-6E8A-4147-A177-3AD203B41FA5}">
                      <a16:colId xmlns:a16="http://schemas.microsoft.com/office/drawing/2014/main" val="3697552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>
                          <a:effectLst/>
                          <a:latin typeface="+mn-lt"/>
                        </a:rPr>
                        <a:t>Location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>
                          <a:effectLst/>
                          <a:latin typeface="+mn-lt"/>
                        </a:rPr>
                        <a:t>Device Type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Device name 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DNS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>
                          <a:effectLst/>
                          <a:latin typeface="+mn-lt"/>
                        </a:rPr>
                        <a:t>IPs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Software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Role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5255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Amsterdam 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>
                          <a:effectLst/>
                          <a:latin typeface="+mn-lt"/>
                        </a:rPr>
                        <a:t>VM</a:t>
                      </a:r>
                      <a:endParaRPr lang="sv-SE" sz="110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nl-int-isegst01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</a:rPr>
                        <a:t>nl-int-isegst01.mhc.molnlycke.net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10.244.20.11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Primary PAN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Secondary MNT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PSN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4449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 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VM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nl-int-isegst02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sv-SE" sz="1100" dirty="0">
                          <a:effectLst/>
                          <a:latin typeface="+mn-lt"/>
                        </a:rPr>
                        <a:t>nl-int-isegst02.mhc.molnlycke.net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10.244.20.12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2.7 patch 10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</a:rPr>
                        <a:t>Secondary PAN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Primary MNT</a:t>
                      </a:r>
                    </a:p>
                    <a:p>
                      <a:pPr marL="228600" indent="-228600">
                        <a:lnSpc>
                          <a:spcPts val="1300"/>
                        </a:lnSpc>
                        <a:tabLst>
                          <a:tab pos="228600" algn="l"/>
                          <a:tab pos="828040" algn="l"/>
                        </a:tabLst>
                      </a:pPr>
                      <a:r>
                        <a:rPr lang="en-GB" sz="1100" dirty="0">
                          <a:effectLst/>
                          <a:latin typeface="+mn-lt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PSN</a:t>
                      </a:r>
                      <a:endParaRPr lang="sv-SE" sz="1100" dirty="0"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088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219178"/>
      </p:ext>
    </p:extLst>
  </p:cSld>
  <p:clrMapOvr>
    <a:masterClrMapping/>
  </p:clrMapOvr>
</p:sld>
</file>

<file path=ppt/theme/theme1.xml><?xml version="1.0" encoding="utf-8"?>
<a:theme xmlns:a="http://schemas.openxmlformats.org/drawingml/2006/main" name="Mölnlycke">
  <a:themeElements>
    <a:clrScheme name="Molnlycke_colour">
      <a:dk1>
        <a:srgbClr val="232523"/>
      </a:dk1>
      <a:lt1>
        <a:sysClr val="window" lastClr="FFFFFF"/>
      </a:lt1>
      <a:dk2>
        <a:srgbClr val="00291D"/>
      </a:dk2>
      <a:lt2>
        <a:srgbClr val="F5F2EE"/>
      </a:lt2>
      <a:accent1>
        <a:srgbClr val="067A3C"/>
      </a:accent1>
      <a:accent2>
        <a:srgbClr val="00402F"/>
      </a:accent2>
      <a:accent3>
        <a:srgbClr val="DAD7D0"/>
      </a:accent3>
      <a:accent4>
        <a:srgbClr val="97FF86"/>
      </a:accent4>
      <a:accent5>
        <a:srgbClr val="C8C0F9"/>
      </a:accent5>
      <a:accent6>
        <a:srgbClr val="FF7066"/>
      </a:accent6>
      <a:hlink>
        <a:srgbClr val="067A3C"/>
      </a:hlink>
      <a:folHlink>
        <a:srgbClr val="067A3C"/>
      </a:folHlink>
    </a:clrScheme>
    <a:fontScheme name="Mölnlycke - Font">
      <a:majorFont>
        <a:latin typeface="Molnlycke Sans"/>
        <a:ea typeface=""/>
        <a:cs typeface=""/>
      </a:majorFont>
      <a:minorFont>
        <a:latin typeface="Molnlycke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300" dirty="0" err="1" smtClean="0"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spcBef>
            <a:spcPts val="1150"/>
          </a:spcBef>
          <a:defRPr sz="1300" spc="-40" dirty="0" err="1"/>
        </a:defPPr>
      </a:lstStyle>
    </a:txDef>
  </a:objectDefaults>
  <a:extraClrSchemeLst/>
  <a:custClrLst>
    <a:custClr>
      <a:srgbClr val="F0F2F0"/>
    </a:custClr>
    <a:custClr>
      <a:srgbClr val="8F8E85"/>
    </a:custClr>
    <a:custClr>
      <a:srgbClr val="F2FFA0"/>
    </a:custClr>
    <a:custClr>
      <a:srgbClr val="6E7B83"/>
    </a:custClr>
    <a:custClr>
      <a:srgbClr val="14AF28"/>
    </a:custClr>
  </a:custClrLst>
  <a:extLst>
    <a:ext uri="{05A4C25C-085E-4340-85A3-A5531E510DB2}">
      <thm15:themeFamily xmlns:thm15="http://schemas.microsoft.com/office/thememl/2012/main" name="Presentation10" id="{74A2326F-02A4-BB43-86F4-3EAF59CA02D8}" vid="{6196D23A-DEF1-F546-B739-31E7EE8A9938}"/>
    </a:ext>
  </a:extLst>
</a:theme>
</file>

<file path=ppt/theme/theme2.xml><?xml version="1.0" encoding="utf-8"?>
<a:theme xmlns:a="http://schemas.openxmlformats.org/drawingml/2006/main" name="Office-tema">
  <a:themeElements>
    <a:clrScheme name="Molnlycke_colour">
      <a:dk1>
        <a:srgbClr val="121312"/>
      </a:dk1>
      <a:lt1>
        <a:sysClr val="window" lastClr="FFFFFF"/>
      </a:lt1>
      <a:dk2>
        <a:srgbClr val="000000"/>
      </a:dk2>
      <a:lt2>
        <a:srgbClr val="F2FFA0"/>
      </a:lt2>
      <a:accent1>
        <a:srgbClr val="056631"/>
      </a:accent1>
      <a:accent2>
        <a:srgbClr val="00402F"/>
      </a:accent2>
      <a:accent3>
        <a:srgbClr val="F5F2EE"/>
      </a:accent3>
      <a:accent4>
        <a:srgbClr val="058935"/>
      </a:accent4>
      <a:accent5>
        <a:srgbClr val="97FF86"/>
      </a:accent5>
      <a:accent6>
        <a:srgbClr val="C8C0F9"/>
      </a:accent6>
      <a:hlink>
        <a:srgbClr val="056631"/>
      </a:hlink>
      <a:folHlink>
        <a:srgbClr val="056631"/>
      </a:folHlink>
    </a:clrScheme>
    <a:fontScheme name="Molnlycke_font">
      <a:majorFont>
        <a:latin typeface="Molnlycke Sans"/>
        <a:ea typeface=""/>
        <a:cs typeface=""/>
      </a:majorFont>
      <a:minorFont>
        <a:latin typeface="Molnlycke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olnlycke_colour">
      <a:dk1>
        <a:srgbClr val="121312"/>
      </a:dk1>
      <a:lt1>
        <a:sysClr val="window" lastClr="FFFFFF"/>
      </a:lt1>
      <a:dk2>
        <a:srgbClr val="000000"/>
      </a:dk2>
      <a:lt2>
        <a:srgbClr val="F2FFA0"/>
      </a:lt2>
      <a:accent1>
        <a:srgbClr val="056631"/>
      </a:accent1>
      <a:accent2>
        <a:srgbClr val="00402F"/>
      </a:accent2>
      <a:accent3>
        <a:srgbClr val="F5F2EE"/>
      </a:accent3>
      <a:accent4>
        <a:srgbClr val="058935"/>
      </a:accent4>
      <a:accent5>
        <a:srgbClr val="97FF86"/>
      </a:accent5>
      <a:accent6>
        <a:srgbClr val="C8C0F9"/>
      </a:accent6>
      <a:hlink>
        <a:srgbClr val="056631"/>
      </a:hlink>
      <a:folHlink>
        <a:srgbClr val="056631"/>
      </a:folHlink>
    </a:clrScheme>
    <a:fontScheme name="Molnlycke_font">
      <a:majorFont>
        <a:latin typeface="Molnlycke Sans"/>
        <a:ea typeface=""/>
        <a:cs typeface=""/>
      </a:majorFont>
      <a:minorFont>
        <a:latin typeface="Molnlycke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B931610-F55B-482F-8719-FC5500382874}">
  <we:reference id="33491e4f-5d38-4c24-85cb-c5144f8a0d2f" version="1.0.0.0" store="EXCatalog" storeType="EXCatalog"/>
  <we:alternateReferences/>
  <we:properties>
    <we:property name="Office.AutoShowTaskpaneWithDocument" value="false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022AC489A14F40A5AAEA78E24E00FE" ma:contentTypeVersion="18" ma:contentTypeDescription="Create a new document." ma:contentTypeScope="" ma:versionID="8b0455854e9c5221eb07f7ee60974e1c">
  <xsd:schema xmlns:xsd="http://www.w3.org/2001/XMLSchema" xmlns:xs="http://www.w3.org/2001/XMLSchema" xmlns:p="http://schemas.microsoft.com/office/2006/metadata/properties" xmlns:ns2="f60aac05-9767-4a2f-b30b-58b9a47777db" xmlns:ns3="4dffbe86-ba59-49a6-b7e0-73ad882344b1" targetNamespace="http://schemas.microsoft.com/office/2006/metadata/properties" ma:root="true" ma:fieldsID="1af395fd5d7ad43c2d7aa4ca0082ff92" ns2:_="" ns3:_="">
    <xsd:import namespace="f60aac05-9767-4a2f-b30b-58b9a47777db"/>
    <xsd:import namespace="4dffbe86-ba59-49a6-b7e0-73ad882344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aac05-9767-4a2f-b30b-58b9a47777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db691f95-8e0e-4dc6-a1c8-ae3fea2e8c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ffbe86-ba59-49a6-b7e0-73ad882344b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3bb3688e-5ed2-42a7-9922-ccef4f1f0f38}" ma:internalName="TaxCatchAll" ma:showField="CatchAllData" ma:web="4dffbe86-ba59-49a6-b7e0-73ad882344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ffbe86-ba59-49a6-b7e0-73ad882344b1" xsi:nil="true"/>
    <lcf76f155ced4ddcb4097134ff3c332f xmlns="f60aac05-9767-4a2f-b30b-58b9a47777db">
      <Terms xmlns="http://schemas.microsoft.com/office/infopath/2007/PartnerControls"/>
    </lcf76f155ced4ddcb4097134ff3c332f>
    <SharedWithUsers xmlns="4dffbe86-ba59-49a6-b7e0-73ad882344b1">
      <UserInfo>
        <DisplayName>Linda Byrlind</DisplayName>
        <AccountId>152</AccountId>
        <AccountType/>
      </UserInfo>
      <UserInfo>
        <DisplayName>Marie Rehn</DisplayName>
        <AccountId>30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CEBAD6A-AFE5-46E0-9A90-AF4AB80FFB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1D8D2D-BBCC-465D-B9D2-10A72AE9B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0aac05-9767-4a2f-b30b-58b9a47777db"/>
    <ds:schemaRef ds:uri="4dffbe86-ba59-49a6-b7e0-73ad882344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ABDA6A-1F6C-4B42-8544-08E5AE6AC91F}">
  <ds:schemaRefs>
    <ds:schemaRef ds:uri="d7532cd0-e888-47d6-8f58-db0210f25002"/>
    <ds:schemaRef ds:uri="http://www.w3.org/XML/1998/namespace"/>
    <ds:schemaRef ds:uri="http://schemas.microsoft.com/office/infopath/2007/PartnerControls"/>
    <ds:schemaRef ds:uri="http://purl.org/dc/elements/1.1/"/>
    <ds:schemaRef ds:uri="10c3a147-0d64-46aa-a281-dc97358e8373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4dffbe86-ba59-49a6-b7e0-73ad882344b1"/>
    <ds:schemaRef ds:uri="f60aac05-9767-4a2f-b30b-58b9a47777d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Molnlycke</Template>
  <TotalTime>0</TotalTime>
  <Words>814</Words>
  <Application>Microsoft Office PowerPoint</Application>
  <PresentationFormat>Widescreen</PresentationFormat>
  <Paragraphs>193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Mölnlycke</vt:lpstr>
      <vt:lpstr>PowerPoint Presentation</vt:lpstr>
      <vt:lpstr>Cisco Identity Service</vt:lpstr>
      <vt:lpstr>Production</vt:lpstr>
      <vt:lpstr>Production Environment</vt:lpstr>
      <vt:lpstr>Production Environment</vt:lpstr>
      <vt:lpstr>Production Environment</vt:lpstr>
      <vt:lpstr>Production Environment</vt:lpstr>
      <vt:lpstr>Guest</vt:lpstr>
      <vt:lpstr>Guest Environment</vt:lpstr>
      <vt:lpstr>Guest Environment</vt:lpstr>
      <vt:lpstr>Guest Environment</vt:lpstr>
      <vt:lpstr>Guest Environment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Oskar Larsson</dc:creator>
  <cp:lastModifiedBy>Oskar Larsson</cp:lastModifiedBy>
  <cp:revision>2</cp:revision>
  <dcterms:created xsi:type="dcterms:W3CDTF">2024-04-19T06:59:49Z</dcterms:created>
  <dcterms:modified xsi:type="dcterms:W3CDTF">2024-07-03T02:51:52Z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0x010100EB022AC489A14F40A5AAEA78E24E00FE</vt:lpwstr>
  </property>
  <property fmtid="{D5CDD505-2E9C-101B-9397-08002B2CF9AE}" pid="3" name="Order">
    <vt:r8>32000</vt:r8>
  </property>
  <property fmtid="{D5CDD505-2E9C-101B-9397-08002B2CF9AE}" pid="4" name="MediaServiceImageTags">
    <vt:lpwstr/>
  </property>
  <property fmtid="{D5CDD505-2E9C-101B-9397-08002B2CF9AE}" pid="5" name="MSIP_Label_a7295cc1-d279-42ac-ab4d-3b0f4fece050_Enabled">
    <vt:lpwstr>true</vt:lpwstr>
  </property>
  <property fmtid="{D5CDD505-2E9C-101B-9397-08002B2CF9AE}" pid="6" name="MSIP_Label_a7295cc1-d279-42ac-ab4d-3b0f4fece050_SetDate">
    <vt:lpwstr>2024-07-03T02:51:51Z</vt:lpwstr>
  </property>
  <property fmtid="{D5CDD505-2E9C-101B-9397-08002B2CF9AE}" pid="7" name="MSIP_Label_a7295cc1-d279-42ac-ab4d-3b0f4fece050_Method">
    <vt:lpwstr>Standard</vt:lpwstr>
  </property>
  <property fmtid="{D5CDD505-2E9C-101B-9397-08002B2CF9AE}" pid="8" name="MSIP_Label_a7295cc1-d279-42ac-ab4d-3b0f4fece050_Name">
    <vt:lpwstr>FUJITSU-RESTRICTED​</vt:lpwstr>
  </property>
  <property fmtid="{D5CDD505-2E9C-101B-9397-08002B2CF9AE}" pid="9" name="MSIP_Label_a7295cc1-d279-42ac-ab4d-3b0f4fece050_SiteId">
    <vt:lpwstr>a19f121d-81e1-4858-a9d8-736e267fd4c7</vt:lpwstr>
  </property>
  <property fmtid="{D5CDD505-2E9C-101B-9397-08002B2CF9AE}" pid="10" name="MSIP_Label_a7295cc1-d279-42ac-ab4d-3b0f4fece050_ActionId">
    <vt:lpwstr>a4dd60db-ec57-4538-a2f1-98c0d7a51ca4</vt:lpwstr>
  </property>
  <property fmtid="{D5CDD505-2E9C-101B-9397-08002B2CF9AE}" pid="11" name="MSIP_Label_a7295cc1-d279-42ac-ab4d-3b0f4fece050_ContentBits">
    <vt:lpwstr>0</vt:lpwstr>
  </property>
</Properties>
</file>